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4168" r:id="rId2"/>
    <p:sldMasterId id="2147484207" r:id="rId3"/>
    <p:sldMasterId id="2147484325" r:id="rId4"/>
    <p:sldMasterId id="2147484327" r:id="rId5"/>
    <p:sldMasterId id="2147484340" r:id="rId6"/>
    <p:sldMasterId id="2147484366" r:id="rId7"/>
    <p:sldMasterId id="2147484379" r:id="rId8"/>
  </p:sldMasterIdLst>
  <p:notesMasterIdLst>
    <p:notesMasterId r:id="rId63"/>
  </p:notesMasterIdLst>
  <p:handoutMasterIdLst>
    <p:handoutMasterId r:id="rId64"/>
  </p:handoutMasterIdLst>
  <p:sldIdLst>
    <p:sldId id="811" r:id="rId9"/>
    <p:sldId id="981" r:id="rId10"/>
    <p:sldId id="950" r:id="rId11"/>
    <p:sldId id="942" r:id="rId12"/>
    <p:sldId id="943" r:id="rId13"/>
    <p:sldId id="944" r:id="rId14"/>
    <p:sldId id="947" r:id="rId15"/>
    <p:sldId id="948" r:id="rId16"/>
    <p:sldId id="949" r:id="rId17"/>
    <p:sldId id="951" r:id="rId18"/>
    <p:sldId id="909" r:id="rId19"/>
    <p:sldId id="939" r:id="rId20"/>
    <p:sldId id="952" r:id="rId21"/>
    <p:sldId id="912" r:id="rId22"/>
    <p:sldId id="914" r:id="rId23"/>
    <p:sldId id="875" r:id="rId24"/>
    <p:sldId id="847" r:id="rId25"/>
    <p:sldId id="848" r:id="rId26"/>
    <p:sldId id="923" r:id="rId27"/>
    <p:sldId id="920" r:id="rId28"/>
    <p:sldId id="933" r:id="rId29"/>
    <p:sldId id="1007" r:id="rId30"/>
    <p:sldId id="1009" r:id="rId31"/>
    <p:sldId id="1010" r:id="rId32"/>
    <p:sldId id="927" r:id="rId33"/>
    <p:sldId id="928" r:id="rId34"/>
    <p:sldId id="925" r:id="rId35"/>
    <p:sldId id="926" r:id="rId36"/>
    <p:sldId id="934" r:id="rId37"/>
    <p:sldId id="1008" r:id="rId38"/>
    <p:sldId id="965" r:id="rId39"/>
    <p:sldId id="966" r:id="rId40"/>
    <p:sldId id="967" r:id="rId41"/>
    <p:sldId id="968" r:id="rId42"/>
    <p:sldId id="969" r:id="rId43"/>
    <p:sldId id="970" r:id="rId44"/>
    <p:sldId id="971" r:id="rId45"/>
    <p:sldId id="972" r:id="rId46"/>
    <p:sldId id="990" r:id="rId47"/>
    <p:sldId id="991" r:id="rId48"/>
    <p:sldId id="992" r:id="rId49"/>
    <p:sldId id="993" r:id="rId50"/>
    <p:sldId id="994" r:id="rId51"/>
    <p:sldId id="995" r:id="rId52"/>
    <p:sldId id="997" r:id="rId53"/>
    <p:sldId id="998" r:id="rId54"/>
    <p:sldId id="999" r:id="rId55"/>
    <p:sldId id="1000" r:id="rId56"/>
    <p:sldId id="1002" r:id="rId57"/>
    <p:sldId id="1003" r:id="rId58"/>
    <p:sldId id="1004" r:id="rId59"/>
    <p:sldId id="1013" r:id="rId60"/>
    <p:sldId id="1014" r:id="rId61"/>
    <p:sldId id="938" r:id="rId62"/>
  </p:sldIdLst>
  <p:sldSz cx="9144000" cy="6858000" type="screen4x3"/>
  <p:notesSz cx="6858000" cy="97107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1D04"/>
    <a:srgbClr val="002448"/>
    <a:srgbClr val="800000"/>
    <a:srgbClr val="006F6C"/>
    <a:srgbClr val="008080"/>
    <a:srgbClr val="000058"/>
    <a:srgbClr val="FF11C1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914" autoAdjust="0"/>
    <p:restoredTop sz="96577" autoAdjust="0"/>
  </p:normalViewPr>
  <p:slideViewPr>
    <p:cSldViewPr>
      <p:cViewPr varScale="1">
        <p:scale>
          <a:sx n="113" d="100"/>
          <a:sy n="113" d="100"/>
        </p:scale>
        <p:origin x="-237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3906"/>
    </p:cViewPr>
  </p:sorterViewPr>
  <p:notesViewPr>
    <p:cSldViewPr>
      <p:cViewPr varScale="1">
        <p:scale>
          <a:sx n="59" d="100"/>
          <a:sy n="59" d="100"/>
        </p:scale>
        <p:origin x="-1170" y="-84"/>
      </p:cViewPr>
      <p:guideLst>
        <p:guide orient="horz" pos="3059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slide" Target="slides/slide53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theme" Target="theme/theme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502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502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23375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502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223375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C7CA79FD-96A1-4D6A-AD14-E3192EC80CB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434431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01713" y="728663"/>
            <a:ext cx="4854575" cy="3641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613275"/>
            <a:ext cx="5486400" cy="43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1034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23375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4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223375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FF7A1D53-DB63-4DA6-9D68-11131E2568C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662866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 txBox="1">
            <a:spLocks noGrp="1" noChangeArrowheads="1"/>
          </p:cNvSpPr>
          <p:nvPr/>
        </p:nvSpPr>
        <p:spPr bwMode="auto">
          <a:xfrm>
            <a:off x="3884613" y="9223375"/>
            <a:ext cx="29718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7740C0A-9C23-4866-A048-1E5B8A037FD9}" type="slidenum">
              <a:rPr lang="pt-BR" altLang="pt-BR"/>
              <a:pPr/>
              <a:t>1</a:t>
            </a:fld>
            <a:endParaRPr lang="pt-BR" altLang="pt-BR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 txBox="1">
            <a:spLocks noGrp="1" noChangeArrowheads="1"/>
          </p:cNvSpPr>
          <p:nvPr/>
        </p:nvSpPr>
        <p:spPr bwMode="auto">
          <a:xfrm>
            <a:off x="3884613" y="9223375"/>
            <a:ext cx="29718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5D38384-EBA6-4ECB-90A6-30BAE87E6244}" type="slidenum">
              <a:rPr lang="pt-BR" altLang="pt-BR">
                <a:solidFill>
                  <a:srgbClr val="000000"/>
                </a:solidFill>
              </a:rPr>
              <a:pPr/>
              <a:t>10</a:t>
            </a:fld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 txBox="1">
            <a:spLocks noGrp="1" noChangeArrowheads="1"/>
          </p:cNvSpPr>
          <p:nvPr/>
        </p:nvSpPr>
        <p:spPr bwMode="auto">
          <a:xfrm>
            <a:off x="3884613" y="9223375"/>
            <a:ext cx="29718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18336F12-0CB1-4408-AB70-C2650E543386}" type="slidenum">
              <a:rPr lang="pt-BR" altLang="pt-BR">
                <a:solidFill>
                  <a:srgbClr val="000000"/>
                </a:solidFill>
              </a:rPr>
              <a:pPr/>
              <a:t>16</a:t>
            </a:fld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5A0072C1-06D5-4F1D-A525-28541D862568}" type="slidenum">
              <a:rPr lang="pt-BR" altLang="pt-BR" smtClean="0">
                <a:solidFill>
                  <a:srgbClr val="000000"/>
                </a:solidFill>
              </a:rPr>
              <a:pPr eaLnBrk="1" hangingPunct="1">
                <a:defRPr/>
              </a:pPr>
              <a:t>17</a:t>
            </a:fld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823EF34-C9E0-491B-8052-CCE25952D77E}" type="slidenum">
              <a:rPr lang="pt-BR" altLang="pt-BR" smtClean="0">
                <a:solidFill>
                  <a:srgbClr val="000000"/>
                </a:solidFill>
              </a:rPr>
              <a:pPr eaLnBrk="1" hangingPunct="1">
                <a:defRPr/>
              </a:pPr>
              <a:t>18</a:t>
            </a:fld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4A7E994B-B66A-4AD7-B41F-941F8F54E835}" type="slidenum">
              <a:rPr lang="pt-BR" altLang="pt-BR" smtClean="0">
                <a:solidFill>
                  <a:srgbClr val="000000"/>
                </a:solidFill>
              </a:rPr>
              <a:pPr eaLnBrk="1" hangingPunct="1">
                <a:defRPr/>
              </a:pPr>
              <a:t>19</a:t>
            </a:fld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4FA01E02-1F36-443F-B667-24CC9DD6B8D8}" type="slidenum">
              <a:rPr lang="pt-BR" altLang="pt-BR" smtClean="0"/>
              <a:pPr eaLnBrk="1" hangingPunct="1">
                <a:defRPr/>
              </a:pPr>
              <a:t>20</a:t>
            </a:fld>
            <a:endParaRPr lang="pt-BR" altLang="pt-BR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F1E3DF12-42C6-4A96-90D0-30193BA84F6F}" type="slidenum">
              <a:rPr lang="pt-BR" altLang="pt-BR" smtClean="0">
                <a:solidFill>
                  <a:srgbClr val="000000"/>
                </a:solidFill>
              </a:rPr>
              <a:pPr eaLnBrk="1" hangingPunct="1">
                <a:defRPr/>
              </a:pPr>
              <a:t>21</a:t>
            </a:fld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 txBox="1">
            <a:spLocks noGrp="1" noChangeArrowheads="1"/>
          </p:cNvSpPr>
          <p:nvPr/>
        </p:nvSpPr>
        <p:spPr bwMode="auto">
          <a:xfrm>
            <a:off x="3884613" y="9223375"/>
            <a:ext cx="29718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9F9E88D-4C06-469D-A785-7F63F744BB4A}" type="slidenum">
              <a:rPr lang="pt-BR" altLang="pt-BR" sz="1200" smtClean="0">
                <a:solidFill>
                  <a:srgbClr val="000000"/>
                </a:solidFill>
              </a:rPr>
              <a:pPr/>
              <a:t>23</a:t>
            </a:fld>
            <a:endParaRPr lang="pt-BR" altLang="pt-BR" sz="1200" smtClean="0">
              <a:solidFill>
                <a:srgbClr val="000000"/>
              </a:solidFill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5EB1A38-8C0B-49BE-A77D-48C3DCD1F3D9}" type="slidenum">
              <a:rPr lang="pt-BR" altLang="pt-BR">
                <a:solidFill>
                  <a:srgbClr val="000000"/>
                </a:solidFill>
              </a:rPr>
              <a:pPr/>
              <a:t>24</a:t>
            </a:fld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 txBox="1">
            <a:spLocks noGrp="1" noChangeArrowheads="1"/>
          </p:cNvSpPr>
          <p:nvPr/>
        </p:nvSpPr>
        <p:spPr bwMode="auto">
          <a:xfrm>
            <a:off x="3884613" y="9223375"/>
            <a:ext cx="29718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5D38384-EBA6-4ECB-90A6-30BAE87E6244}" type="slidenum">
              <a:rPr lang="pt-BR" altLang="pt-BR">
                <a:solidFill>
                  <a:srgbClr val="000000"/>
                </a:solidFill>
              </a:rPr>
              <a:pPr/>
              <a:t>25</a:t>
            </a:fld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 txBox="1">
            <a:spLocks noGrp="1" noChangeArrowheads="1"/>
          </p:cNvSpPr>
          <p:nvPr/>
        </p:nvSpPr>
        <p:spPr bwMode="auto">
          <a:xfrm>
            <a:off x="3884613" y="9223375"/>
            <a:ext cx="29718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7740C0A-9C23-4866-A048-1E5B8A037FD9}" type="slidenum">
              <a:rPr lang="pt-BR" altLang="pt-BR">
                <a:solidFill>
                  <a:prstClr val="black"/>
                </a:solidFill>
              </a:rPr>
              <a:pPr/>
              <a:t>2</a:t>
            </a:fld>
            <a:endParaRPr lang="pt-BR" altLang="pt-BR">
              <a:solidFill>
                <a:prstClr val="black"/>
              </a:solidFill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410E7185-42F5-484C-9308-4B97E25704E8}" type="slidenum">
              <a:rPr lang="pt-BR" altLang="pt-BR" smtClean="0"/>
              <a:pPr eaLnBrk="1" hangingPunct="1">
                <a:defRPr/>
              </a:pPr>
              <a:t>26</a:t>
            </a:fld>
            <a:endParaRPr lang="pt-BR" altLang="pt-BR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2A33B566-BCE9-44E4-B31E-F908901B7BB0}" type="slidenum">
              <a:rPr lang="pt-BR" altLang="pt-BR" smtClean="0"/>
              <a:pPr eaLnBrk="1" hangingPunct="1">
                <a:defRPr/>
              </a:pPr>
              <a:t>27</a:t>
            </a:fld>
            <a:endParaRPr lang="pt-BR" altLang="pt-BR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47D782A9-3ED4-44FE-9E24-46D68B4F47C0}" type="slidenum">
              <a:rPr lang="pt-BR" altLang="pt-BR" smtClean="0"/>
              <a:pPr eaLnBrk="1" hangingPunct="1">
                <a:defRPr/>
              </a:pPr>
              <a:t>28</a:t>
            </a:fld>
            <a:endParaRPr lang="pt-BR" altLang="pt-BR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Shape 912"/>
          <p:cNvSpPr txBox="1">
            <a:spLocks noGrp="1"/>
          </p:cNvSpPr>
          <p:nvPr>
            <p:ph type="body" idx="1"/>
          </p:nvPr>
        </p:nvSpPr>
        <p:spPr>
          <a:xfrm>
            <a:off x="685800" y="4613275"/>
            <a:ext cx="5486399" cy="4368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13" name="Shape 913"/>
          <p:cNvSpPr>
            <a:spLocks noGrp="1" noRot="1" noChangeAspect="1"/>
          </p:cNvSpPr>
          <p:nvPr>
            <p:ph type="sldImg" idx="2"/>
          </p:nvPr>
        </p:nvSpPr>
        <p:spPr>
          <a:xfrm>
            <a:off x="1001713" y="728663"/>
            <a:ext cx="4854575" cy="36417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Shape 912"/>
          <p:cNvSpPr txBox="1">
            <a:spLocks noGrp="1"/>
          </p:cNvSpPr>
          <p:nvPr>
            <p:ph type="body" idx="1"/>
          </p:nvPr>
        </p:nvSpPr>
        <p:spPr>
          <a:xfrm>
            <a:off x="685800" y="4613275"/>
            <a:ext cx="5486399" cy="4368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13" name="Shape 913"/>
          <p:cNvSpPr>
            <a:spLocks noGrp="1" noRot="1" noChangeAspect="1"/>
          </p:cNvSpPr>
          <p:nvPr>
            <p:ph type="sldImg" idx="2"/>
          </p:nvPr>
        </p:nvSpPr>
        <p:spPr>
          <a:xfrm>
            <a:off x="1001713" y="728663"/>
            <a:ext cx="4854575" cy="36417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Shape 912"/>
          <p:cNvSpPr txBox="1">
            <a:spLocks noGrp="1"/>
          </p:cNvSpPr>
          <p:nvPr>
            <p:ph type="body" idx="1"/>
          </p:nvPr>
        </p:nvSpPr>
        <p:spPr>
          <a:xfrm>
            <a:off x="685800" y="4613275"/>
            <a:ext cx="5486399" cy="4368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13" name="Shape 913"/>
          <p:cNvSpPr>
            <a:spLocks noGrp="1" noRot="1" noChangeAspect="1"/>
          </p:cNvSpPr>
          <p:nvPr>
            <p:ph type="sldImg" idx="2"/>
          </p:nvPr>
        </p:nvSpPr>
        <p:spPr>
          <a:xfrm>
            <a:off x="1001713" y="728663"/>
            <a:ext cx="4854575" cy="36417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Shape 912"/>
          <p:cNvSpPr txBox="1">
            <a:spLocks noGrp="1"/>
          </p:cNvSpPr>
          <p:nvPr>
            <p:ph type="body" idx="1"/>
          </p:nvPr>
        </p:nvSpPr>
        <p:spPr>
          <a:xfrm>
            <a:off x="685800" y="4613275"/>
            <a:ext cx="5486399" cy="4368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13" name="Shape 913"/>
          <p:cNvSpPr>
            <a:spLocks noGrp="1" noRot="1" noChangeAspect="1"/>
          </p:cNvSpPr>
          <p:nvPr>
            <p:ph type="sldImg" idx="2"/>
          </p:nvPr>
        </p:nvSpPr>
        <p:spPr>
          <a:xfrm>
            <a:off x="1001713" y="728663"/>
            <a:ext cx="4854575" cy="36417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Shape 912"/>
          <p:cNvSpPr txBox="1">
            <a:spLocks noGrp="1"/>
          </p:cNvSpPr>
          <p:nvPr>
            <p:ph type="body" idx="1"/>
          </p:nvPr>
        </p:nvSpPr>
        <p:spPr>
          <a:xfrm>
            <a:off x="685800" y="4613275"/>
            <a:ext cx="5486399" cy="4368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13" name="Shape 913"/>
          <p:cNvSpPr>
            <a:spLocks noGrp="1" noRot="1" noChangeAspect="1"/>
          </p:cNvSpPr>
          <p:nvPr>
            <p:ph type="sldImg" idx="2"/>
          </p:nvPr>
        </p:nvSpPr>
        <p:spPr>
          <a:xfrm>
            <a:off x="1001713" y="728663"/>
            <a:ext cx="4854575" cy="36417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Shape 912"/>
          <p:cNvSpPr txBox="1">
            <a:spLocks noGrp="1"/>
          </p:cNvSpPr>
          <p:nvPr>
            <p:ph type="body" idx="1"/>
          </p:nvPr>
        </p:nvSpPr>
        <p:spPr>
          <a:xfrm>
            <a:off x="685800" y="4613275"/>
            <a:ext cx="5486399" cy="4368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13" name="Shape 913"/>
          <p:cNvSpPr>
            <a:spLocks noGrp="1" noRot="1" noChangeAspect="1"/>
          </p:cNvSpPr>
          <p:nvPr>
            <p:ph type="sldImg" idx="2"/>
          </p:nvPr>
        </p:nvSpPr>
        <p:spPr>
          <a:xfrm>
            <a:off x="1001713" y="728663"/>
            <a:ext cx="4854575" cy="36417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Shape 912"/>
          <p:cNvSpPr txBox="1">
            <a:spLocks noGrp="1"/>
          </p:cNvSpPr>
          <p:nvPr>
            <p:ph type="body" idx="1"/>
          </p:nvPr>
        </p:nvSpPr>
        <p:spPr>
          <a:xfrm>
            <a:off x="685800" y="4613275"/>
            <a:ext cx="5486399" cy="4368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13" name="Shape 913"/>
          <p:cNvSpPr>
            <a:spLocks noGrp="1" noRot="1" noChangeAspect="1"/>
          </p:cNvSpPr>
          <p:nvPr>
            <p:ph type="sldImg" idx="2"/>
          </p:nvPr>
        </p:nvSpPr>
        <p:spPr>
          <a:xfrm>
            <a:off x="1001713" y="728663"/>
            <a:ext cx="4854575" cy="36417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 txBox="1">
            <a:spLocks noGrp="1" noChangeArrowheads="1"/>
          </p:cNvSpPr>
          <p:nvPr/>
        </p:nvSpPr>
        <p:spPr bwMode="auto">
          <a:xfrm>
            <a:off x="3884613" y="9223375"/>
            <a:ext cx="29718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5D38384-EBA6-4ECB-90A6-30BAE87E6244}" type="slidenum">
              <a:rPr lang="pt-BR" altLang="pt-BR">
                <a:solidFill>
                  <a:srgbClr val="000000"/>
                </a:solidFill>
              </a:rPr>
              <a:pPr/>
              <a:t>3</a:t>
            </a:fld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Shape 912"/>
          <p:cNvSpPr txBox="1">
            <a:spLocks noGrp="1"/>
          </p:cNvSpPr>
          <p:nvPr>
            <p:ph type="body" idx="1"/>
          </p:nvPr>
        </p:nvSpPr>
        <p:spPr>
          <a:xfrm>
            <a:off x="685800" y="4613275"/>
            <a:ext cx="5486399" cy="4368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13" name="Shape 913"/>
          <p:cNvSpPr>
            <a:spLocks noGrp="1" noRot="1" noChangeAspect="1"/>
          </p:cNvSpPr>
          <p:nvPr>
            <p:ph type="sldImg" idx="2"/>
          </p:nvPr>
        </p:nvSpPr>
        <p:spPr>
          <a:xfrm>
            <a:off x="1001713" y="728663"/>
            <a:ext cx="4854575" cy="36417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 txBox="1">
            <a:spLocks noGrp="1" noChangeArrowheads="1"/>
          </p:cNvSpPr>
          <p:nvPr/>
        </p:nvSpPr>
        <p:spPr bwMode="auto">
          <a:xfrm>
            <a:off x="3884613" y="9223375"/>
            <a:ext cx="29718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4CD2ED7-767C-451C-A79B-91BDF4A6F6A5}" type="slidenum">
              <a:rPr lang="pt-BR" altLang="pt-BR" sz="1200" smtClean="0">
                <a:solidFill>
                  <a:prstClr val="black"/>
                </a:solidFill>
              </a:rPr>
              <a:pPr eaLnBrk="1" hangingPunct="1"/>
              <a:t>39</a:t>
            </a:fld>
            <a:endParaRPr lang="pt-BR" altLang="pt-BR" sz="1200" smtClean="0">
              <a:solidFill>
                <a:prstClr val="black"/>
              </a:solidFill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A2C0DCC7-F0EF-407D-98F3-EFCB8EA9D901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53</a:t>
            </a:fld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11D0C81C-84CA-4ECE-BF7C-CAE7DB407242}" type="slidenum">
              <a:rPr lang="pt-BR" altLang="pt-BR" smtClean="0">
                <a:solidFill>
                  <a:srgbClr val="000000"/>
                </a:solidFill>
              </a:rPr>
              <a:pPr eaLnBrk="1" hangingPunct="1">
                <a:defRPr/>
              </a:pPr>
              <a:t>4</a:t>
            </a:fld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7F4DED8-FB3A-4FE5-BBFE-24FA033E883F}" type="slidenum">
              <a:rPr lang="pt-BR" altLang="pt-BR" smtClean="0">
                <a:solidFill>
                  <a:srgbClr val="000000"/>
                </a:solidFill>
              </a:rPr>
              <a:pPr eaLnBrk="1" hangingPunct="1">
                <a:defRPr/>
              </a:pPr>
              <a:t>5</a:t>
            </a:fld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2B629146-C867-447F-AF04-CC58F31C8A70}" type="slidenum">
              <a:rPr lang="pt-BR" altLang="pt-BR" smtClean="0"/>
              <a:pPr eaLnBrk="1" hangingPunct="1">
                <a:defRPr/>
              </a:pPr>
              <a:t>6</a:t>
            </a:fld>
            <a:endParaRPr lang="pt-BR" altLang="pt-BR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440963FB-5DCC-4722-B62A-D94DB55D2258}" type="slidenum">
              <a:rPr lang="pt-BR" altLang="pt-BR" smtClean="0">
                <a:solidFill>
                  <a:srgbClr val="000000"/>
                </a:solidFill>
              </a:rPr>
              <a:pPr eaLnBrk="1" hangingPunct="1">
                <a:defRPr/>
              </a:pPr>
              <a:t>7</a:t>
            </a:fld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A9F5B2D5-CDB4-43F6-A56D-6FC155F2F7A4}" type="slidenum">
              <a:rPr lang="pt-BR" altLang="pt-BR" smtClean="0">
                <a:solidFill>
                  <a:srgbClr val="000000"/>
                </a:solidFill>
              </a:rPr>
              <a:pPr eaLnBrk="1" hangingPunct="1">
                <a:defRPr/>
              </a:pPr>
              <a:t>8</a:t>
            </a:fld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D5E19B6F-311F-42D2-BC64-40DAA5328CF7}" type="slidenum">
              <a:rPr lang="pt-BR" altLang="pt-BR" smtClean="0">
                <a:solidFill>
                  <a:srgbClr val="000000"/>
                </a:solidFill>
              </a:rPr>
              <a:pPr eaLnBrk="1" hangingPunct="1">
                <a:defRPr/>
              </a:pPr>
              <a:t>9</a:t>
            </a:fld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>
            <a:spLocks noChangeArrowheads="1"/>
          </p:cNvSpPr>
          <p:nvPr/>
        </p:nvSpPr>
        <p:spPr bwMode="gray">
          <a:xfrm>
            <a:off x="114300" y="44450"/>
            <a:ext cx="8994775" cy="6729413"/>
          </a:xfrm>
          <a:prstGeom prst="roundRect">
            <a:avLst>
              <a:gd name="adj" fmla="val 4245"/>
            </a:avLst>
          </a:prstGeom>
          <a:solidFill>
            <a:schemeClr val="accent1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pt-BR" altLang="pt-BR" sz="1400" smtClean="0">
              <a:cs typeface="+mn-cs"/>
            </a:endParaRP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50825" y="260350"/>
            <a:ext cx="8642350" cy="4824413"/>
            <a:chOff x="158" y="164"/>
            <a:chExt cx="5444" cy="3039"/>
          </a:xfrm>
        </p:grpSpPr>
        <p:sp>
          <p:nvSpPr>
            <p:cNvPr id="6" name="AutoShape 4"/>
            <p:cNvSpPr>
              <a:spLocks noChangeArrowheads="1"/>
            </p:cNvSpPr>
            <p:nvPr userDrawn="1"/>
          </p:nvSpPr>
          <p:spPr bwMode="gray">
            <a:xfrm>
              <a:off x="158" y="164"/>
              <a:ext cx="5444" cy="2991"/>
            </a:xfrm>
            <a:prstGeom prst="roundRect">
              <a:avLst>
                <a:gd name="adj" fmla="val 3912"/>
              </a:avLst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endParaRPr lang="pt-BR" altLang="pt-BR" smtClean="0"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 userDrawn="1"/>
          </p:nvSpPr>
          <p:spPr bwMode="gray">
            <a:xfrm>
              <a:off x="2567" y="1337"/>
              <a:ext cx="36" cy="185"/>
            </a:xfrm>
            <a:custGeom>
              <a:avLst/>
              <a:gdLst/>
              <a:ahLst/>
              <a:cxnLst>
                <a:cxn ang="0">
                  <a:pos x="0" y="165"/>
                </a:cxn>
                <a:cxn ang="0">
                  <a:pos x="7" y="172"/>
                </a:cxn>
                <a:cxn ang="0">
                  <a:pos x="14" y="158"/>
                </a:cxn>
                <a:cxn ang="0">
                  <a:pos x="25" y="169"/>
                </a:cxn>
                <a:cxn ang="0">
                  <a:pos x="25" y="165"/>
                </a:cxn>
                <a:cxn ang="0">
                  <a:pos x="25" y="162"/>
                </a:cxn>
                <a:cxn ang="0">
                  <a:pos x="25" y="155"/>
                </a:cxn>
                <a:cxn ang="0">
                  <a:pos x="21" y="144"/>
                </a:cxn>
                <a:cxn ang="0">
                  <a:pos x="21" y="141"/>
                </a:cxn>
                <a:cxn ang="0">
                  <a:pos x="17" y="134"/>
                </a:cxn>
                <a:cxn ang="0">
                  <a:pos x="17" y="123"/>
                </a:cxn>
                <a:cxn ang="0">
                  <a:pos x="21" y="116"/>
                </a:cxn>
                <a:cxn ang="0">
                  <a:pos x="25" y="109"/>
                </a:cxn>
                <a:cxn ang="0">
                  <a:pos x="32" y="106"/>
                </a:cxn>
                <a:cxn ang="0">
                  <a:pos x="35" y="98"/>
                </a:cxn>
                <a:cxn ang="0">
                  <a:pos x="35" y="91"/>
                </a:cxn>
                <a:cxn ang="0">
                  <a:pos x="35" y="88"/>
                </a:cxn>
                <a:cxn ang="0">
                  <a:pos x="32" y="84"/>
                </a:cxn>
                <a:cxn ang="0">
                  <a:pos x="32" y="77"/>
                </a:cxn>
                <a:cxn ang="0">
                  <a:pos x="32" y="70"/>
                </a:cxn>
                <a:cxn ang="0">
                  <a:pos x="32" y="63"/>
                </a:cxn>
                <a:cxn ang="0">
                  <a:pos x="28" y="53"/>
                </a:cxn>
                <a:cxn ang="0">
                  <a:pos x="28" y="46"/>
                </a:cxn>
                <a:cxn ang="0">
                  <a:pos x="28" y="39"/>
                </a:cxn>
                <a:cxn ang="0">
                  <a:pos x="25" y="35"/>
                </a:cxn>
                <a:cxn ang="0">
                  <a:pos x="25" y="35"/>
                </a:cxn>
                <a:cxn ang="0">
                  <a:pos x="25" y="28"/>
                </a:cxn>
                <a:cxn ang="0">
                  <a:pos x="25" y="21"/>
                </a:cxn>
                <a:cxn ang="0">
                  <a:pos x="25" y="10"/>
                </a:cxn>
                <a:cxn ang="0">
                  <a:pos x="28" y="7"/>
                </a:cxn>
                <a:cxn ang="0">
                  <a:pos x="28" y="3"/>
                </a:cxn>
                <a:cxn ang="0">
                  <a:pos x="25" y="3"/>
                </a:cxn>
                <a:cxn ang="0">
                  <a:pos x="25" y="0"/>
                </a:cxn>
                <a:cxn ang="0">
                  <a:pos x="21" y="0"/>
                </a:cxn>
                <a:cxn ang="0">
                  <a:pos x="17" y="0"/>
                </a:cxn>
                <a:cxn ang="0">
                  <a:pos x="14" y="3"/>
                </a:cxn>
                <a:cxn ang="0">
                  <a:pos x="14" y="10"/>
                </a:cxn>
                <a:cxn ang="0">
                  <a:pos x="10" y="14"/>
                </a:cxn>
                <a:cxn ang="0">
                  <a:pos x="10" y="21"/>
                </a:cxn>
                <a:cxn ang="0">
                  <a:pos x="7" y="21"/>
                </a:cxn>
                <a:cxn ang="0">
                  <a:pos x="3" y="42"/>
                </a:cxn>
                <a:cxn ang="0">
                  <a:pos x="3" y="42"/>
                </a:cxn>
                <a:cxn ang="0">
                  <a:pos x="3" y="49"/>
                </a:cxn>
                <a:cxn ang="0">
                  <a:pos x="7" y="56"/>
                </a:cxn>
                <a:cxn ang="0">
                  <a:pos x="7" y="60"/>
                </a:cxn>
                <a:cxn ang="0">
                  <a:pos x="7" y="70"/>
                </a:cxn>
                <a:cxn ang="0">
                  <a:pos x="7" y="91"/>
                </a:cxn>
                <a:cxn ang="0">
                  <a:pos x="7" y="113"/>
                </a:cxn>
                <a:cxn ang="0">
                  <a:pos x="7" y="134"/>
                </a:cxn>
                <a:cxn ang="0">
                  <a:pos x="7" y="144"/>
                </a:cxn>
                <a:cxn ang="0">
                  <a:pos x="7" y="148"/>
                </a:cxn>
                <a:cxn ang="0">
                  <a:pos x="3" y="155"/>
                </a:cxn>
                <a:cxn ang="0">
                  <a:pos x="3" y="158"/>
                </a:cxn>
                <a:cxn ang="0">
                  <a:pos x="0" y="165"/>
                </a:cxn>
                <a:cxn ang="0">
                  <a:pos x="0" y="165"/>
                </a:cxn>
              </a:cxnLst>
              <a:rect l="0" t="0" r="r" b="b"/>
              <a:pathLst>
                <a:path w="35" h="172">
                  <a:moveTo>
                    <a:pt x="0" y="165"/>
                  </a:moveTo>
                  <a:lnTo>
                    <a:pt x="7" y="172"/>
                  </a:lnTo>
                  <a:lnTo>
                    <a:pt x="14" y="158"/>
                  </a:lnTo>
                  <a:lnTo>
                    <a:pt x="25" y="169"/>
                  </a:lnTo>
                  <a:lnTo>
                    <a:pt x="25" y="165"/>
                  </a:lnTo>
                  <a:lnTo>
                    <a:pt x="25" y="162"/>
                  </a:lnTo>
                  <a:lnTo>
                    <a:pt x="25" y="155"/>
                  </a:lnTo>
                  <a:lnTo>
                    <a:pt x="21" y="144"/>
                  </a:lnTo>
                  <a:lnTo>
                    <a:pt x="21" y="141"/>
                  </a:lnTo>
                  <a:lnTo>
                    <a:pt x="17" y="134"/>
                  </a:lnTo>
                  <a:lnTo>
                    <a:pt x="17" y="123"/>
                  </a:lnTo>
                  <a:lnTo>
                    <a:pt x="21" y="116"/>
                  </a:lnTo>
                  <a:lnTo>
                    <a:pt x="25" y="109"/>
                  </a:lnTo>
                  <a:lnTo>
                    <a:pt x="32" y="106"/>
                  </a:lnTo>
                  <a:lnTo>
                    <a:pt x="35" y="98"/>
                  </a:lnTo>
                  <a:lnTo>
                    <a:pt x="35" y="91"/>
                  </a:lnTo>
                  <a:lnTo>
                    <a:pt x="35" y="88"/>
                  </a:lnTo>
                  <a:lnTo>
                    <a:pt x="32" y="84"/>
                  </a:lnTo>
                  <a:lnTo>
                    <a:pt x="32" y="77"/>
                  </a:lnTo>
                  <a:lnTo>
                    <a:pt x="32" y="70"/>
                  </a:lnTo>
                  <a:lnTo>
                    <a:pt x="32" y="63"/>
                  </a:lnTo>
                  <a:lnTo>
                    <a:pt x="28" y="53"/>
                  </a:lnTo>
                  <a:lnTo>
                    <a:pt x="28" y="46"/>
                  </a:lnTo>
                  <a:lnTo>
                    <a:pt x="28" y="39"/>
                  </a:lnTo>
                  <a:lnTo>
                    <a:pt x="25" y="35"/>
                  </a:lnTo>
                  <a:lnTo>
                    <a:pt x="25" y="35"/>
                  </a:lnTo>
                  <a:lnTo>
                    <a:pt x="25" y="28"/>
                  </a:lnTo>
                  <a:lnTo>
                    <a:pt x="25" y="21"/>
                  </a:lnTo>
                  <a:lnTo>
                    <a:pt x="25" y="10"/>
                  </a:lnTo>
                  <a:lnTo>
                    <a:pt x="28" y="7"/>
                  </a:lnTo>
                  <a:lnTo>
                    <a:pt x="28" y="3"/>
                  </a:lnTo>
                  <a:lnTo>
                    <a:pt x="25" y="3"/>
                  </a:lnTo>
                  <a:lnTo>
                    <a:pt x="25" y="0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4" y="3"/>
                  </a:lnTo>
                  <a:lnTo>
                    <a:pt x="14" y="10"/>
                  </a:lnTo>
                  <a:lnTo>
                    <a:pt x="10" y="14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3" y="42"/>
                  </a:lnTo>
                  <a:lnTo>
                    <a:pt x="3" y="42"/>
                  </a:lnTo>
                  <a:lnTo>
                    <a:pt x="3" y="49"/>
                  </a:lnTo>
                  <a:lnTo>
                    <a:pt x="7" y="56"/>
                  </a:lnTo>
                  <a:lnTo>
                    <a:pt x="7" y="60"/>
                  </a:lnTo>
                  <a:lnTo>
                    <a:pt x="7" y="70"/>
                  </a:lnTo>
                  <a:lnTo>
                    <a:pt x="7" y="91"/>
                  </a:lnTo>
                  <a:lnTo>
                    <a:pt x="7" y="113"/>
                  </a:lnTo>
                  <a:lnTo>
                    <a:pt x="7" y="134"/>
                  </a:lnTo>
                  <a:lnTo>
                    <a:pt x="7" y="144"/>
                  </a:lnTo>
                  <a:lnTo>
                    <a:pt x="7" y="148"/>
                  </a:lnTo>
                  <a:lnTo>
                    <a:pt x="3" y="155"/>
                  </a:lnTo>
                  <a:lnTo>
                    <a:pt x="3" y="158"/>
                  </a:lnTo>
                  <a:lnTo>
                    <a:pt x="0" y="165"/>
                  </a:lnTo>
                  <a:lnTo>
                    <a:pt x="0" y="16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gray">
            <a:xfrm>
              <a:off x="535" y="1595"/>
              <a:ext cx="7" cy="4"/>
            </a:xfrm>
            <a:custGeom>
              <a:avLst/>
              <a:gdLst/>
              <a:ahLst/>
              <a:cxnLst>
                <a:cxn ang="0">
                  <a:pos x="7" y="4"/>
                </a:cxn>
                <a:cxn ang="0">
                  <a:pos x="7" y="4"/>
                </a:cxn>
                <a:cxn ang="0">
                  <a:pos x="7" y="4"/>
                </a:cxn>
                <a:cxn ang="0">
                  <a:pos x="3" y="4"/>
                </a:cxn>
                <a:cxn ang="0">
                  <a:pos x="0" y="0"/>
                </a:cxn>
                <a:cxn ang="0">
                  <a:pos x="3" y="4"/>
                </a:cxn>
                <a:cxn ang="0">
                  <a:pos x="7" y="4"/>
                </a:cxn>
                <a:cxn ang="0">
                  <a:pos x="7" y="4"/>
                </a:cxn>
              </a:cxnLst>
              <a:rect l="0" t="0" r="r" b="b"/>
              <a:pathLst>
                <a:path w="7" h="4">
                  <a:moveTo>
                    <a:pt x="7" y="4"/>
                  </a:moveTo>
                  <a:lnTo>
                    <a:pt x="7" y="4"/>
                  </a:lnTo>
                  <a:lnTo>
                    <a:pt x="7" y="4"/>
                  </a:lnTo>
                  <a:lnTo>
                    <a:pt x="3" y="4"/>
                  </a:lnTo>
                  <a:lnTo>
                    <a:pt x="0" y="0"/>
                  </a:lnTo>
                  <a:lnTo>
                    <a:pt x="3" y="4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gray">
            <a:xfrm>
              <a:off x="526" y="1591"/>
              <a:ext cx="5" cy="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lnTo>
                    <a:pt x="4" y="0"/>
                  </a:lnTo>
                  <a:lnTo>
                    <a:pt x="0" y="3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gray">
            <a:xfrm>
              <a:off x="535" y="1607"/>
              <a:ext cx="7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3" y="4"/>
                </a:cxn>
                <a:cxn ang="0">
                  <a:pos x="7" y="0"/>
                </a:cxn>
                <a:cxn ang="0">
                  <a:pos x="3" y="4"/>
                </a:cxn>
                <a:cxn ang="0">
                  <a:pos x="0" y="4"/>
                </a:cxn>
              </a:cxnLst>
              <a:rect l="0" t="0" r="r" b="b"/>
              <a:pathLst>
                <a:path w="7" h="4">
                  <a:moveTo>
                    <a:pt x="0" y="4"/>
                  </a:moveTo>
                  <a:lnTo>
                    <a:pt x="3" y="4"/>
                  </a:lnTo>
                  <a:lnTo>
                    <a:pt x="7" y="0"/>
                  </a:lnTo>
                  <a:lnTo>
                    <a:pt x="3" y="4"/>
                  </a:lnTo>
                  <a:lnTo>
                    <a:pt x="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gray">
            <a:xfrm>
              <a:off x="610" y="1572"/>
              <a:ext cx="4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lnTo>
                    <a:pt x="0" y="4"/>
                  </a:lnTo>
                  <a:lnTo>
                    <a:pt x="4" y="0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gray">
            <a:xfrm>
              <a:off x="1023" y="1470"/>
              <a:ext cx="7" cy="30"/>
            </a:xfrm>
            <a:custGeom>
              <a:avLst/>
              <a:gdLst/>
              <a:ahLst/>
              <a:cxnLst>
                <a:cxn ang="0">
                  <a:pos x="7" y="28"/>
                </a:cxn>
                <a:cxn ang="0">
                  <a:pos x="7" y="21"/>
                </a:cxn>
                <a:cxn ang="0">
                  <a:pos x="7" y="14"/>
                </a:cxn>
                <a:cxn ang="0">
                  <a:pos x="4" y="7"/>
                </a:cxn>
                <a:cxn ang="0">
                  <a:pos x="4" y="4"/>
                </a:cxn>
                <a:cxn ang="0">
                  <a:pos x="0" y="0"/>
                </a:cxn>
                <a:cxn ang="0">
                  <a:pos x="4" y="4"/>
                </a:cxn>
                <a:cxn ang="0">
                  <a:pos x="4" y="7"/>
                </a:cxn>
                <a:cxn ang="0">
                  <a:pos x="7" y="14"/>
                </a:cxn>
                <a:cxn ang="0">
                  <a:pos x="7" y="21"/>
                </a:cxn>
                <a:cxn ang="0">
                  <a:pos x="7" y="28"/>
                </a:cxn>
              </a:cxnLst>
              <a:rect l="0" t="0" r="r" b="b"/>
              <a:pathLst>
                <a:path w="7" h="28">
                  <a:moveTo>
                    <a:pt x="7" y="28"/>
                  </a:moveTo>
                  <a:lnTo>
                    <a:pt x="7" y="21"/>
                  </a:lnTo>
                  <a:lnTo>
                    <a:pt x="7" y="14"/>
                  </a:lnTo>
                  <a:lnTo>
                    <a:pt x="4" y="7"/>
                  </a:lnTo>
                  <a:lnTo>
                    <a:pt x="4" y="4"/>
                  </a:lnTo>
                  <a:lnTo>
                    <a:pt x="0" y="0"/>
                  </a:lnTo>
                  <a:lnTo>
                    <a:pt x="4" y="4"/>
                  </a:lnTo>
                  <a:lnTo>
                    <a:pt x="4" y="7"/>
                  </a:lnTo>
                  <a:lnTo>
                    <a:pt x="7" y="14"/>
                  </a:lnTo>
                  <a:lnTo>
                    <a:pt x="7" y="21"/>
                  </a:lnTo>
                  <a:lnTo>
                    <a:pt x="7" y="2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3" name="Freeform 11"/>
            <p:cNvSpPr>
              <a:spLocks/>
            </p:cNvSpPr>
            <p:nvPr userDrawn="1"/>
          </p:nvSpPr>
          <p:spPr bwMode="gray">
            <a:xfrm>
              <a:off x="802" y="1462"/>
              <a:ext cx="7" cy="4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7" y="0"/>
                </a:cxn>
              </a:cxnLst>
              <a:rect l="0" t="0" r="r" b="b"/>
              <a:pathLst>
                <a:path w="7" h="4">
                  <a:moveTo>
                    <a:pt x="7" y="0"/>
                  </a:moveTo>
                  <a:lnTo>
                    <a:pt x="4" y="4"/>
                  </a:lnTo>
                  <a:lnTo>
                    <a:pt x="0" y="4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4" name="Freeform 12"/>
            <p:cNvSpPr>
              <a:spLocks/>
            </p:cNvSpPr>
            <p:nvPr userDrawn="1"/>
          </p:nvSpPr>
          <p:spPr bwMode="gray">
            <a:xfrm>
              <a:off x="781" y="1489"/>
              <a:ext cx="11" cy="3"/>
            </a:xfrm>
            <a:custGeom>
              <a:avLst/>
              <a:gdLst/>
              <a:ahLst/>
              <a:cxnLst>
                <a:cxn ang="0">
                  <a:pos x="11" y="3"/>
                </a:cxn>
                <a:cxn ang="0">
                  <a:pos x="7" y="3"/>
                </a:cxn>
                <a:cxn ang="0">
                  <a:pos x="0" y="0"/>
                </a:cxn>
                <a:cxn ang="0">
                  <a:pos x="7" y="3"/>
                </a:cxn>
                <a:cxn ang="0">
                  <a:pos x="11" y="3"/>
                </a:cxn>
              </a:cxnLst>
              <a:rect l="0" t="0" r="r" b="b"/>
              <a:pathLst>
                <a:path w="11" h="3">
                  <a:moveTo>
                    <a:pt x="11" y="3"/>
                  </a:moveTo>
                  <a:lnTo>
                    <a:pt x="7" y="3"/>
                  </a:lnTo>
                  <a:lnTo>
                    <a:pt x="0" y="0"/>
                  </a:lnTo>
                  <a:lnTo>
                    <a:pt x="7" y="3"/>
                  </a:lnTo>
                  <a:lnTo>
                    <a:pt x="11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5" name="Freeform 13"/>
            <p:cNvSpPr>
              <a:spLocks/>
            </p:cNvSpPr>
            <p:nvPr userDrawn="1"/>
          </p:nvSpPr>
          <p:spPr bwMode="gray">
            <a:xfrm>
              <a:off x="868" y="1474"/>
              <a:ext cx="7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0"/>
                </a:cxn>
                <a:cxn ang="0">
                  <a:pos x="7" y="3"/>
                </a:cxn>
                <a:cxn ang="0">
                  <a:pos x="3" y="3"/>
                </a:cxn>
                <a:cxn ang="0">
                  <a:pos x="3" y="0"/>
                </a:cxn>
                <a:cxn ang="0">
                  <a:pos x="0" y="0"/>
                </a:cxn>
              </a:cxnLst>
              <a:rect l="0" t="0" r="r" b="b"/>
              <a:pathLst>
                <a:path w="7" h="3">
                  <a:moveTo>
                    <a:pt x="0" y="0"/>
                  </a:moveTo>
                  <a:lnTo>
                    <a:pt x="3" y="0"/>
                  </a:lnTo>
                  <a:lnTo>
                    <a:pt x="7" y="3"/>
                  </a:lnTo>
                  <a:lnTo>
                    <a:pt x="3" y="3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6" name="Freeform 14"/>
            <p:cNvSpPr>
              <a:spLocks/>
            </p:cNvSpPr>
            <p:nvPr userDrawn="1"/>
          </p:nvSpPr>
          <p:spPr bwMode="gray">
            <a:xfrm>
              <a:off x="937" y="1455"/>
              <a:ext cx="10" cy="49"/>
            </a:xfrm>
            <a:custGeom>
              <a:avLst/>
              <a:gdLst/>
              <a:ahLst/>
              <a:cxnLst>
                <a:cxn ang="0">
                  <a:pos x="10" y="11"/>
                </a:cxn>
                <a:cxn ang="0">
                  <a:pos x="7" y="14"/>
                </a:cxn>
                <a:cxn ang="0">
                  <a:pos x="7" y="18"/>
                </a:cxn>
                <a:cxn ang="0">
                  <a:pos x="7" y="25"/>
                </a:cxn>
                <a:cxn ang="0">
                  <a:pos x="7" y="32"/>
                </a:cxn>
                <a:cxn ang="0">
                  <a:pos x="3" y="35"/>
                </a:cxn>
                <a:cxn ang="0">
                  <a:pos x="3" y="39"/>
                </a:cxn>
                <a:cxn ang="0">
                  <a:pos x="3" y="42"/>
                </a:cxn>
                <a:cxn ang="0">
                  <a:pos x="0" y="46"/>
                </a:cxn>
                <a:cxn ang="0">
                  <a:pos x="3" y="39"/>
                </a:cxn>
                <a:cxn ang="0">
                  <a:pos x="3" y="32"/>
                </a:cxn>
                <a:cxn ang="0">
                  <a:pos x="7" y="28"/>
                </a:cxn>
                <a:cxn ang="0">
                  <a:pos x="7" y="25"/>
                </a:cxn>
                <a:cxn ang="0">
                  <a:pos x="7" y="18"/>
                </a:cxn>
                <a:cxn ang="0">
                  <a:pos x="7" y="14"/>
                </a:cxn>
                <a:cxn ang="0">
                  <a:pos x="10" y="11"/>
                </a:cxn>
                <a:cxn ang="0">
                  <a:pos x="3" y="0"/>
                </a:cxn>
                <a:cxn ang="0">
                  <a:pos x="10" y="7"/>
                </a:cxn>
                <a:cxn ang="0">
                  <a:pos x="10" y="11"/>
                </a:cxn>
              </a:cxnLst>
              <a:rect l="0" t="0" r="r" b="b"/>
              <a:pathLst>
                <a:path w="10" h="46">
                  <a:moveTo>
                    <a:pt x="10" y="11"/>
                  </a:moveTo>
                  <a:lnTo>
                    <a:pt x="7" y="14"/>
                  </a:lnTo>
                  <a:lnTo>
                    <a:pt x="7" y="18"/>
                  </a:lnTo>
                  <a:lnTo>
                    <a:pt x="7" y="25"/>
                  </a:lnTo>
                  <a:lnTo>
                    <a:pt x="7" y="32"/>
                  </a:lnTo>
                  <a:lnTo>
                    <a:pt x="3" y="35"/>
                  </a:lnTo>
                  <a:lnTo>
                    <a:pt x="3" y="39"/>
                  </a:lnTo>
                  <a:lnTo>
                    <a:pt x="3" y="42"/>
                  </a:lnTo>
                  <a:lnTo>
                    <a:pt x="0" y="46"/>
                  </a:lnTo>
                  <a:lnTo>
                    <a:pt x="3" y="39"/>
                  </a:lnTo>
                  <a:lnTo>
                    <a:pt x="3" y="32"/>
                  </a:lnTo>
                  <a:lnTo>
                    <a:pt x="7" y="28"/>
                  </a:lnTo>
                  <a:lnTo>
                    <a:pt x="7" y="25"/>
                  </a:lnTo>
                  <a:lnTo>
                    <a:pt x="7" y="18"/>
                  </a:lnTo>
                  <a:lnTo>
                    <a:pt x="7" y="14"/>
                  </a:lnTo>
                  <a:lnTo>
                    <a:pt x="10" y="11"/>
                  </a:lnTo>
                  <a:lnTo>
                    <a:pt x="3" y="0"/>
                  </a:lnTo>
                  <a:lnTo>
                    <a:pt x="10" y="7"/>
                  </a:lnTo>
                  <a:lnTo>
                    <a:pt x="10" y="1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7" name="Freeform 15"/>
            <p:cNvSpPr>
              <a:spLocks/>
            </p:cNvSpPr>
            <p:nvPr userDrawn="1"/>
          </p:nvSpPr>
          <p:spPr bwMode="gray">
            <a:xfrm>
              <a:off x="926" y="1512"/>
              <a:ext cx="7" cy="7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4" y="3"/>
                </a:cxn>
                <a:cxn ang="0">
                  <a:pos x="4" y="7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7" y="0"/>
                </a:cxn>
              </a:cxnLst>
              <a:rect l="0" t="0" r="r" b="b"/>
              <a:pathLst>
                <a:path w="7" h="7">
                  <a:moveTo>
                    <a:pt x="7" y="0"/>
                  </a:moveTo>
                  <a:lnTo>
                    <a:pt x="4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4" y="3"/>
                  </a:lnTo>
                  <a:lnTo>
                    <a:pt x="4" y="7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8" name="Freeform 16"/>
            <p:cNvSpPr>
              <a:spLocks/>
            </p:cNvSpPr>
            <p:nvPr userDrawn="1"/>
          </p:nvSpPr>
          <p:spPr bwMode="gray">
            <a:xfrm>
              <a:off x="914" y="1459"/>
              <a:ext cx="12" cy="7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0" y="7"/>
                </a:cxn>
                <a:cxn ang="0">
                  <a:pos x="0" y="3"/>
                </a:cxn>
                <a:cxn ang="0">
                  <a:pos x="4" y="3"/>
                </a:cxn>
                <a:cxn ang="0">
                  <a:pos x="7" y="0"/>
                </a:cxn>
                <a:cxn ang="0">
                  <a:pos x="11" y="0"/>
                </a:cxn>
              </a:cxnLst>
              <a:rect l="0" t="0" r="r" b="b"/>
              <a:pathLst>
                <a:path w="11" h="7">
                  <a:moveTo>
                    <a:pt x="11" y="0"/>
                  </a:moveTo>
                  <a:lnTo>
                    <a:pt x="11" y="0"/>
                  </a:lnTo>
                  <a:lnTo>
                    <a:pt x="7" y="0"/>
                  </a:lnTo>
                  <a:lnTo>
                    <a:pt x="0" y="7"/>
                  </a:lnTo>
                  <a:lnTo>
                    <a:pt x="0" y="3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gray">
            <a:xfrm>
              <a:off x="893" y="1477"/>
              <a:ext cx="7" cy="5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4" y="4"/>
                </a:cxn>
              </a:cxnLst>
              <a:rect l="0" t="0" r="r" b="b"/>
              <a:pathLst>
                <a:path w="7" h="4">
                  <a:moveTo>
                    <a:pt x="4" y="4"/>
                  </a:move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gray">
            <a:xfrm>
              <a:off x="918" y="1599"/>
              <a:ext cx="3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7"/>
                </a:cxn>
                <a:cxn ang="0">
                  <a:pos x="3" y="11"/>
                </a:cxn>
                <a:cxn ang="0">
                  <a:pos x="3" y="7"/>
                </a:cxn>
                <a:cxn ang="0">
                  <a:pos x="0" y="0"/>
                </a:cxn>
              </a:cxnLst>
              <a:rect l="0" t="0" r="r" b="b"/>
              <a:pathLst>
                <a:path w="3" h="11">
                  <a:moveTo>
                    <a:pt x="0" y="0"/>
                  </a:moveTo>
                  <a:lnTo>
                    <a:pt x="3" y="7"/>
                  </a:lnTo>
                  <a:lnTo>
                    <a:pt x="3" y="11"/>
                  </a:lnTo>
                  <a:lnTo>
                    <a:pt x="3" y="7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gray">
            <a:xfrm>
              <a:off x="937" y="1522"/>
              <a:ext cx="21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" y="8"/>
                </a:cxn>
                <a:cxn ang="0">
                  <a:pos x="14" y="11"/>
                </a:cxn>
                <a:cxn ang="0">
                  <a:pos x="21" y="15"/>
                </a:cxn>
                <a:cxn ang="0">
                  <a:pos x="10" y="11"/>
                </a:cxn>
                <a:cxn ang="0">
                  <a:pos x="3" y="4"/>
                </a:cxn>
                <a:cxn ang="0">
                  <a:pos x="0" y="0"/>
                </a:cxn>
              </a:cxnLst>
              <a:rect l="0" t="0" r="r" b="b"/>
              <a:pathLst>
                <a:path w="21" h="15">
                  <a:moveTo>
                    <a:pt x="0" y="0"/>
                  </a:moveTo>
                  <a:lnTo>
                    <a:pt x="7" y="8"/>
                  </a:lnTo>
                  <a:lnTo>
                    <a:pt x="14" y="11"/>
                  </a:lnTo>
                  <a:lnTo>
                    <a:pt x="21" y="15"/>
                  </a:lnTo>
                  <a:lnTo>
                    <a:pt x="10" y="11"/>
                  </a:lnTo>
                  <a:lnTo>
                    <a:pt x="3" y="4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gray">
            <a:xfrm>
              <a:off x="966" y="1531"/>
              <a:ext cx="7" cy="3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3" y="3"/>
                </a:cxn>
                <a:cxn ang="0">
                  <a:pos x="0" y="3"/>
                </a:cxn>
                <a:cxn ang="0">
                  <a:pos x="3" y="3"/>
                </a:cxn>
                <a:cxn ang="0">
                  <a:pos x="7" y="0"/>
                </a:cxn>
              </a:cxnLst>
              <a:rect l="0" t="0" r="r" b="b"/>
              <a:pathLst>
                <a:path w="7" h="3">
                  <a:moveTo>
                    <a:pt x="7" y="0"/>
                  </a:moveTo>
                  <a:lnTo>
                    <a:pt x="3" y="3"/>
                  </a:lnTo>
                  <a:lnTo>
                    <a:pt x="0" y="3"/>
                  </a:lnTo>
                  <a:lnTo>
                    <a:pt x="3" y="3"/>
                  </a:ln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gray">
            <a:xfrm>
              <a:off x="733" y="1500"/>
              <a:ext cx="26" cy="7"/>
            </a:xfrm>
            <a:custGeom>
              <a:avLst/>
              <a:gdLst/>
              <a:ahLst/>
              <a:cxnLst>
                <a:cxn ang="0">
                  <a:pos x="11" y="4"/>
                </a:cxn>
                <a:cxn ang="0">
                  <a:pos x="21" y="0"/>
                </a:cxn>
                <a:cxn ang="0">
                  <a:pos x="25" y="0"/>
                </a:cxn>
                <a:cxn ang="0">
                  <a:pos x="18" y="4"/>
                </a:cxn>
                <a:cxn ang="0">
                  <a:pos x="11" y="4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11" y="4"/>
                </a:cxn>
              </a:cxnLst>
              <a:rect l="0" t="0" r="r" b="b"/>
              <a:pathLst>
                <a:path w="25" h="7">
                  <a:moveTo>
                    <a:pt x="11" y="4"/>
                  </a:moveTo>
                  <a:lnTo>
                    <a:pt x="21" y="0"/>
                  </a:lnTo>
                  <a:lnTo>
                    <a:pt x="25" y="0"/>
                  </a:lnTo>
                  <a:lnTo>
                    <a:pt x="18" y="4"/>
                  </a:lnTo>
                  <a:lnTo>
                    <a:pt x="1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11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24" name="Freeform 22"/>
            <p:cNvSpPr>
              <a:spLocks/>
            </p:cNvSpPr>
            <p:nvPr userDrawn="1"/>
          </p:nvSpPr>
          <p:spPr bwMode="gray">
            <a:xfrm>
              <a:off x="723" y="1355"/>
              <a:ext cx="7" cy="17"/>
            </a:xfrm>
            <a:custGeom>
              <a:avLst/>
              <a:gdLst/>
              <a:ahLst/>
              <a:cxnLst>
                <a:cxn ang="0">
                  <a:pos x="3" y="15"/>
                </a:cxn>
                <a:cxn ang="0">
                  <a:pos x="7" y="8"/>
                </a:cxn>
                <a:cxn ang="0">
                  <a:pos x="3" y="0"/>
                </a:cxn>
                <a:cxn ang="0">
                  <a:pos x="7" y="8"/>
                </a:cxn>
                <a:cxn ang="0">
                  <a:pos x="3" y="11"/>
                </a:cxn>
                <a:cxn ang="0">
                  <a:pos x="3" y="11"/>
                </a:cxn>
                <a:cxn ang="0">
                  <a:pos x="3" y="15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3" y="15"/>
                </a:cxn>
              </a:cxnLst>
              <a:rect l="0" t="0" r="r" b="b"/>
              <a:pathLst>
                <a:path w="7" h="15">
                  <a:moveTo>
                    <a:pt x="3" y="15"/>
                  </a:moveTo>
                  <a:lnTo>
                    <a:pt x="7" y="8"/>
                  </a:lnTo>
                  <a:lnTo>
                    <a:pt x="3" y="0"/>
                  </a:lnTo>
                  <a:lnTo>
                    <a:pt x="7" y="8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3" y="1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25" name="Freeform 23"/>
            <p:cNvSpPr>
              <a:spLocks/>
            </p:cNvSpPr>
            <p:nvPr userDrawn="1"/>
          </p:nvSpPr>
          <p:spPr bwMode="gray">
            <a:xfrm>
              <a:off x="723" y="1372"/>
              <a:ext cx="3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3" y="7"/>
                </a:cxn>
                <a:cxn ang="0">
                  <a:pos x="3" y="10"/>
                </a:cxn>
                <a:cxn ang="0">
                  <a:pos x="0" y="7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0"/>
                </a:cxn>
              </a:cxnLst>
              <a:rect l="0" t="0" r="r" b="b"/>
              <a:pathLst>
                <a:path w="3" h="10">
                  <a:moveTo>
                    <a:pt x="0" y="0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3" y="7"/>
                  </a:lnTo>
                  <a:lnTo>
                    <a:pt x="3" y="10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26" name="Freeform 24"/>
            <p:cNvSpPr>
              <a:spLocks/>
            </p:cNvSpPr>
            <p:nvPr userDrawn="1"/>
          </p:nvSpPr>
          <p:spPr bwMode="gray">
            <a:xfrm>
              <a:off x="704" y="1417"/>
              <a:ext cx="5" cy="11"/>
            </a:xfrm>
            <a:custGeom>
              <a:avLst/>
              <a:gdLst/>
              <a:ahLst/>
              <a:cxnLst>
                <a:cxn ang="0">
                  <a:pos x="4" y="10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4" y="10"/>
                </a:cxn>
              </a:cxnLst>
              <a:rect l="0" t="0" r="r" b="b"/>
              <a:pathLst>
                <a:path w="4" h="10">
                  <a:moveTo>
                    <a:pt x="4" y="10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3"/>
                  </a:lnTo>
                  <a:lnTo>
                    <a:pt x="4" y="1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27" name="Freeform 25"/>
            <p:cNvSpPr>
              <a:spLocks/>
            </p:cNvSpPr>
            <p:nvPr userDrawn="1"/>
          </p:nvSpPr>
          <p:spPr bwMode="gray">
            <a:xfrm>
              <a:off x="712" y="1390"/>
              <a:ext cx="11" cy="12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0" y="7"/>
                </a:cxn>
                <a:cxn ang="0">
                  <a:pos x="4" y="7"/>
                </a:cxn>
                <a:cxn ang="0">
                  <a:pos x="7" y="4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7" y="4"/>
                </a:cxn>
                <a:cxn ang="0">
                  <a:pos x="0" y="7"/>
                </a:cxn>
              </a:cxnLst>
              <a:rect l="0" t="0" r="r" b="b"/>
              <a:pathLst>
                <a:path w="11" h="11">
                  <a:moveTo>
                    <a:pt x="0" y="7"/>
                  </a:moveTo>
                  <a:lnTo>
                    <a:pt x="0" y="11"/>
                  </a:lnTo>
                  <a:lnTo>
                    <a:pt x="0" y="11"/>
                  </a:lnTo>
                  <a:lnTo>
                    <a:pt x="0" y="7"/>
                  </a:lnTo>
                  <a:lnTo>
                    <a:pt x="4" y="7"/>
                  </a:lnTo>
                  <a:lnTo>
                    <a:pt x="7" y="4"/>
                  </a:lnTo>
                  <a:lnTo>
                    <a:pt x="11" y="0"/>
                  </a:lnTo>
                  <a:lnTo>
                    <a:pt x="7" y="0"/>
                  </a:lnTo>
                  <a:lnTo>
                    <a:pt x="7" y="4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28" name="Freeform 26"/>
            <p:cNvSpPr>
              <a:spLocks/>
            </p:cNvSpPr>
            <p:nvPr userDrawn="1"/>
          </p:nvSpPr>
          <p:spPr bwMode="gray">
            <a:xfrm>
              <a:off x="726" y="1470"/>
              <a:ext cx="14" cy="4"/>
            </a:xfrm>
            <a:custGeom>
              <a:avLst/>
              <a:gdLst/>
              <a:ahLst/>
              <a:cxnLst>
                <a:cxn ang="0">
                  <a:pos x="14" y="4"/>
                </a:cxn>
                <a:cxn ang="0">
                  <a:pos x="14" y="4"/>
                </a:cxn>
                <a:cxn ang="0">
                  <a:pos x="14" y="4"/>
                </a:cxn>
                <a:cxn ang="0">
                  <a:pos x="7" y="4"/>
                </a:cxn>
                <a:cxn ang="0">
                  <a:pos x="0" y="0"/>
                </a:cxn>
                <a:cxn ang="0">
                  <a:pos x="7" y="4"/>
                </a:cxn>
                <a:cxn ang="0">
                  <a:pos x="11" y="4"/>
                </a:cxn>
                <a:cxn ang="0">
                  <a:pos x="14" y="4"/>
                </a:cxn>
              </a:cxnLst>
              <a:rect l="0" t="0" r="r" b="b"/>
              <a:pathLst>
                <a:path w="14" h="4">
                  <a:moveTo>
                    <a:pt x="14" y="4"/>
                  </a:moveTo>
                  <a:lnTo>
                    <a:pt x="14" y="4"/>
                  </a:lnTo>
                  <a:lnTo>
                    <a:pt x="14" y="4"/>
                  </a:lnTo>
                  <a:lnTo>
                    <a:pt x="7" y="4"/>
                  </a:lnTo>
                  <a:lnTo>
                    <a:pt x="0" y="0"/>
                  </a:lnTo>
                  <a:lnTo>
                    <a:pt x="7" y="4"/>
                  </a:lnTo>
                  <a:lnTo>
                    <a:pt x="11" y="4"/>
                  </a:lnTo>
                  <a:lnTo>
                    <a:pt x="14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29" name="Freeform 27"/>
            <p:cNvSpPr>
              <a:spLocks/>
            </p:cNvSpPr>
            <p:nvPr userDrawn="1"/>
          </p:nvSpPr>
          <p:spPr bwMode="gray">
            <a:xfrm>
              <a:off x="712" y="1531"/>
              <a:ext cx="7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3"/>
                </a:cxn>
              </a:cxnLst>
              <a:rect l="0" t="0" r="r" b="b"/>
              <a:pathLst>
                <a:path w="7" h="3">
                  <a:moveTo>
                    <a:pt x="0" y="3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30" name="Freeform 28"/>
            <p:cNvSpPr>
              <a:spLocks/>
            </p:cNvSpPr>
            <p:nvPr userDrawn="1"/>
          </p:nvSpPr>
          <p:spPr bwMode="gray">
            <a:xfrm>
              <a:off x="719" y="1539"/>
              <a:ext cx="14" cy="30"/>
            </a:xfrm>
            <a:custGeom>
              <a:avLst/>
              <a:gdLst/>
              <a:ahLst/>
              <a:cxnLst>
                <a:cxn ang="0">
                  <a:pos x="14" y="28"/>
                </a:cxn>
                <a:cxn ang="0">
                  <a:pos x="4" y="17"/>
                </a:cxn>
                <a:cxn ang="0">
                  <a:pos x="0" y="17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7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0" y="14"/>
                </a:cxn>
                <a:cxn ang="0">
                  <a:pos x="4" y="17"/>
                </a:cxn>
                <a:cxn ang="0">
                  <a:pos x="4" y="17"/>
                </a:cxn>
                <a:cxn ang="0">
                  <a:pos x="14" y="28"/>
                </a:cxn>
                <a:cxn ang="0">
                  <a:pos x="14" y="28"/>
                </a:cxn>
              </a:cxnLst>
              <a:rect l="0" t="0" r="r" b="b"/>
              <a:pathLst>
                <a:path w="14" h="28">
                  <a:moveTo>
                    <a:pt x="14" y="28"/>
                  </a:moveTo>
                  <a:lnTo>
                    <a:pt x="4" y="17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7"/>
                  </a:lnTo>
                  <a:lnTo>
                    <a:pt x="0" y="14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14" y="28"/>
                  </a:lnTo>
                  <a:lnTo>
                    <a:pt x="14" y="2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31" name="Freeform 29"/>
            <p:cNvSpPr>
              <a:spLocks/>
            </p:cNvSpPr>
            <p:nvPr userDrawn="1"/>
          </p:nvSpPr>
          <p:spPr bwMode="gray">
            <a:xfrm>
              <a:off x="759" y="1531"/>
              <a:ext cx="3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3"/>
                </a:cxn>
                <a:cxn ang="0">
                  <a:pos x="3" y="0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3" y="3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32" name="Freeform 30"/>
            <p:cNvSpPr>
              <a:spLocks/>
            </p:cNvSpPr>
            <p:nvPr userDrawn="1"/>
          </p:nvSpPr>
          <p:spPr bwMode="gray">
            <a:xfrm>
              <a:off x="817" y="1534"/>
              <a:ext cx="4" cy="5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4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33" name="Freeform 31"/>
            <p:cNvSpPr>
              <a:spLocks/>
            </p:cNvSpPr>
            <p:nvPr userDrawn="1"/>
          </p:nvSpPr>
          <p:spPr bwMode="gray">
            <a:xfrm>
              <a:off x="864" y="1477"/>
              <a:ext cx="4" cy="30"/>
            </a:xfrm>
            <a:custGeom>
              <a:avLst/>
              <a:gdLst/>
              <a:ahLst/>
              <a:cxnLst>
                <a:cxn ang="0">
                  <a:pos x="4" y="25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7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8"/>
                </a:cxn>
                <a:cxn ang="0">
                  <a:pos x="0" y="21"/>
                </a:cxn>
                <a:cxn ang="0">
                  <a:pos x="4" y="28"/>
                </a:cxn>
                <a:cxn ang="0">
                  <a:pos x="4" y="25"/>
                </a:cxn>
              </a:cxnLst>
              <a:rect l="0" t="0" r="r" b="b"/>
              <a:pathLst>
                <a:path w="4" h="28">
                  <a:moveTo>
                    <a:pt x="4" y="25"/>
                  </a:move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4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4" y="28"/>
                  </a:lnTo>
                  <a:lnTo>
                    <a:pt x="4" y="2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34" name="Freeform 32"/>
            <p:cNvSpPr>
              <a:spLocks/>
            </p:cNvSpPr>
            <p:nvPr userDrawn="1"/>
          </p:nvSpPr>
          <p:spPr bwMode="gray">
            <a:xfrm>
              <a:off x="918" y="1618"/>
              <a:ext cx="3" cy="11"/>
            </a:xfrm>
            <a:custGeom>
              <a:avLst/>
              <a:gdLst/>
              <a:ahLst/>
              <a:cxnLst>
                <a:cxn ang="0">
                  <a:pos x="3" y="10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3"/>
                </a:cxn>
                <a:cxn ang="0">
                  <a:pos x="0" y="0"/>
                </a:cxn>
                <a:cxn ang="0">
                  <a:pos x="3" y="3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10"/>
                </a:cxn>
              </a:cxnLst>
              <a:rect l="0" t="0" r="r" b="b"/>
              <a:pathLst>
                <a:path w="3" h="10">
                  <a:moveTo>
                    <a:pt x="3" y="10"/>
                  </a:moveTo>
                  <a:lnTo>
                    <a:pt x="3" y="7"/>
                  </a:lnTo>
                  <a:lnTo>
                    <a:pt x="3" y="7"/>
                  </a:lnTo>
                  <a:lnTo>
                    <a:pt x="3" y="3"/>
                  </a:lnTo>
                  <a:lnTo>
                    <a:pt x="0" y="0"/>
                  </a:lnTo>
                  <a:lnTo>
                    <a:pt x="3" y="3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1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35" name="Freeform 33"/>
            <p:cNvSpPr>
              <a:spLocks/>
            </p:cNvSpPr>
            <p:nvPr userDrawn="1"/>
          </p:nvSpPr>
          <p:spPr bwMode="gray">
            <a:xfrm>
              <a:off x="1005" y="1534"/>
              <a:ext cx="22" cy="12"/>
            </a:xfrm>
            <a:custGeom>
              <a:avLst/>
              <a:gdLst/>
              <a:ahLst/>
              <a:cxnLst>
                <a:cxn ang="0">
                  <a:pos x="15" y="7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1" y="7"/>
                </a:cxn>
                <a:cxn ang="0">
                  <a:pos x="18" y="7"/>
                </a:cxn>
                <a:cxn ang="0">
                  <a:pos x="22" y="11"/>
                </a:cxn>
                <a:cxn ang="0">
                  <a:pos x="18" y="7"/>
                </a:cxn>
                <a:cxn ang="0">
                  <a:pos x="15" y="7"/>
                </a:cxn>
              </a:cxnLst>
              <a:rect l="0" t="0" r="r" b="b"/>
              <a:pathLst>
                <a:path w="22" h="11">
                  <a:moveTo>
                    <a:pt x="15" y="7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1" y="7"/>
                  </a:lnTo>
                  <a:lnTo>
                    <a:pt x="18" y="7"/>
                  </a:lnTo>
                  <a:lnTo>
                    <a:pt x="22" y="11"/>
                  </a:lnTo>
                  <a:lnTo>
                    <a:pt x="18" y="7"/>
                  </a:lnTo>
                  <a:lnTo>
                    <a:pt x="15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36" name="Freeform 34"/>
            <p:cNvSpPr>
              <a:spLocks/>
            </p:cNvSpPr>
            <p:nvPr userDrawn="1"/>
          </p:nvSpPr>
          <p:spPr bwMode="gray">
            <a:xfrm>
              <a:off x="1049" y="999"/>
              <a:ext cx="3" cy="49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46"/>
                </a:cxn>
                <a:cxn ang="0">
                  <a:pos x="0" y="28"/>
                </a:cxn>
                <a:cxn ang="0">
                  <a:pos x="0" y="14"/>
                </a:cxn>
                <a:cxn ang="0">
                  <a:pos x="3" y="0"/>
                </a:cxn>
              </a:cxnLst>
              <a:rect l="0" t="0" r="r" b="b"/>
              <a:pathLst>
                <a:path w="3" h="46">
                  <a:moveTo>
                    <a:pt x="3" y="0"/>
                  </a:moveTo>
                  <a:lnTo>
                    <a:pt x="0" y="46"/>
                  </a:lnTo>
                  <a:lnTo>
                    <a:pt x="0" y="28"/>
                  </a:lnTo>
                  <a:lnTo>
                    <a:pt x="0" y="14"/>
                  </a:lnTo>
                  <a:lnTo>
                    <a:pt x="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37" name="Freeform 35"/>
            <p:cNvSpPr>
              <a:spLocks/>
            </p:cNvSpPr>
            <p:nvPr userDrawn="1"/>
          </p:nvSpPr>
          <p:spPr bwMode="gray">
            <a:xfrm>
              <a:off x="1045" y="949"/>
              <a:ext cx="14" cy="16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0" y="15"/>
                </a:cxn>
              </a:cxnLst>
              <a:rect l="0" t="0" r="r" b="b"/>
              <a:pathLst>
                <a:path w="14" h="15">
                  <a:moveTo>
                    <a:pt x="0" y="15"/>
                  </a:moveTo>
                  <a:lnTo>
                    <a:pt x="0" y="15"/>
                  </a:lnTo>
                  <a:lnTo>
                    <a:pt x="0" y="15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0" y="1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38" name="Freeform 36"/>
            <p:cNvSpPr>
              <a:spLocks/>
            </p:cNvSpPr>
            <p:nvPr userDrawn="1"/>
          </p:nvSpPr>
          <p:spPr bwMode="gray">
            <a:xfrm>
              <a:off x="1052" y="843"/>
              <a:ext cx="4" cy="8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3"/>
                </a:cxn>
                <a:cxn ang="0">
                  <a:pos x="0" y="7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7">
                  <a:moveTo>
                    <a:pt x="4" y="0"/>
                  </a:moveTo>
                  <a:lnTo>
                    <a:pt x="4" y="3"/>
                  </a:lnTo>
                  <a:lnTo>
                    <a:pt x="0" y="7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39" name="Freeform 37"/>
            <p:cNvSpPr>
              <a:spLocks/>
            </p:cNvSpPr>
            <p:nvPr userDrawn="1"/>
          </p:nvSpPr>
          <p:spPr bwMode="gray">
            <a:xfrm>
              <a:off x="1045" y="851"/>
              <a:ext cx="4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40" name="Freeform 38"/>
            <p:cNvSpPr>
              <a:spLocks/>
            </p:cNvSpPr>
            <p:nvPr userDrawn="1"/>
          </p:nvSpPr>
          <p:spPr bwMode="gray">
            <a:xfrm>
              <a:off x="966" y="916"/>
              <a:ext cx="3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"/>
                </a:cxn>
                <a:cxn ang="0">
                  <a:pos x="3" y="7"/>
                </a:cxn>
                <a:cxn ang="0">
                  <a:pos x="0" y="3"/>
                </a:cxn>
                <a:cxn ang="0">
                  <a:pos x="0" y="0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lnTo>
                    <a:pt x="0" y="3"/>
                  </a:lnTo>
                  <a:lnTo>
                    <a:pt x="3" y="7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41" name="Freeform 39"/>
            <p:cNvSpPr>
              <a:spLocks/>
            </p:cNvSpPr>
            <p:nvPr userDrawn="1"/>
          </p:nvSpPr>
          <p:spPr bwMode="gray">
            <a:xfrm>
              <a:off x="802" y="1151"/>
              <a:ext cx="11" cy="22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4" y="18"/>
                </a:cxn>
                <a:cxn ang="0">
                  <a:pos x="4" y="14"/>
                </a:cxn>
                <a:cxn ang="0">
                  <a:pos x="7" y="7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1" y="7"/>
                </a:cxn>
                <a:cxn ang="0">
                  <a:pos x="7" y="11"/>
                </a:cxn>
                <a:cxn ang="0">
                  <a:pos x="4" y="18"/>
                </a:cxn>
                <a:cxn ang="0">
                  <a:pos x="0" y="21"/>
                </a:cxn>
              </a:cxnLst>
              <a:rect l="0" t="0" r="r" b="b"/>
              <a:pathLst>
                <a:path w="11" h="21">
                  <a:moveTo>
                    <a:pt x="0" y="21"/>
                  </a:moveTo>
                  <a:lnTo>
                    <a:pt x="4" y="18"/>
                  </a:lnTo>
                  <a:lnTo>
                    <a:pt x="4" y="14"/>
                  </a:lnTo>
                  <a:lnTo>
                    <a:pt x="7" y="7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7"/>
                  </a:lnTo>
                  <a:lnTo>
                    <a:pt x="7" y="11"/>
                  </a:lnTo>
                  <a:lnTo>
                    <a:pt x="4" y="18"/>
                  </a:lnTo>
                  <a:lnTo>
                    <a:pt x="0" y="2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42" name="Freeform 40"/>
            <p:cNvSpPr>
              <a:spLocks/>
            </p:cNvSpPr>
            <p:nvPr userDrawn="1"/>
          </p:nvSpPr>
          <p:spPr bwMode="gray">
            <a:xfrm>
              <a:off x="854" y="949"/>
              <a:ext cx="17" cy="24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3" y="18"/>
                </a:cxn>
                <a:cxn ang="0">
                  <a:pos x="7" y="15"/>
                </a:cxn>
                <a:cxn ang="0">
                  <a:pos x="14" y="8"/>
                </a:cxn>
                <a:cxn ang="0">
                  <a:pos x="17" y="0"/>
                </a:cxn>
                <a:cxn ang="0">
                  <a:pos x="14" y="8"/>
                </a:cxn>
                <a:cxn ang="0">
                  <a:pos x="7" y="15"/>
                </a:cxn>
                <a:cxn ang="0">
                  <a:pos x="3" y="18"/>
                </a:cxn>
                <a:cxn ang="0">
                  <a:pos x="0" y="22"/>
                </a:cxn>
              </a:cxnLst>
              <a:rect l="0" t="0" r="r" b="b"/>
              <a:pathLst>
                <a:path w="17" h="22">
                  <a:moveTo>
                    <a:pt x="0" y="22"/>
                  </a:moveTo>
                  <a:lnTo>
                    <a:pt x="3" y="18"/>
                  </a:lnTo>
                  <a:lnTo>
                    <a:pt x="7" y="15"/>
                  </a:lnTo>
                  <a:lnTo>
                    <a:pt x="14" y="8"/>
                  </a:lnTo>
                  <a:lnTo>
                    <a:pt x="17" y="0"/>
                  </a:lnTo>
                  <a:lnTo>
                    <a:pt x="14" y="8"/>
                  </a:lnTo>
                  <a:lnTo>
                    <a:pt x="7" y="15"/>
                  </a:lnTo>
                  <a:lnTo>
                    <a:pt x="3" y="18"/>
                  </a:lnTo>
                  <a:lnTo>
                    <a:pt x="0" y="2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43" name="Freeform 41"/>
            <p:cNvSpPr>
              <a:spLocks/>
            </p:cNvSpPr>
            <p:nvPr userDrawn="1"/>
          </p:nvSpPr>
          <p:spPr bwMode="gray">
            <a:xfrm>
              <a:off x="885" y="881"/>
              <a:ext cx="12" cy="15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4" y="7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7" y="4"/>
                </a:cxn>
                <a:cxn ang="0">
                  <a:pos x="4" y="7"/>
                </a:cxn>
                <a:cxn ang="0">
                  <a:pos x="0" y="14"/>
                </a:cxn>
              </a:cxnLst>
              <a:rect l="0" t="0" r="r" b="b"/>
              <a:pathLst>
                <a:path w="11" h="14">
                  <a:moveTo>
                    <a:pt x="0" y="14"/>
                  </a:moveTo>
                  <a:lnTo>
                    <a:pt x="4" y="7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7" y="0"/>
                  </a:lnTo>
                  <a:lnTo>
                    <a:pt x="7" y="4"/>
                  </a:lnTo>
                  <a:lnTo>
                    <a:pt x="4" y="7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44" name="Freeform 42"/>
            <p:cNvSpPr>
              <a:spLocks/>
            </p:cNvSpPr>
            <p:nvPr userDrawn="1"/>
          </p:nvSpPr>
          <p:spPr bwMode="gray">
            <a:xfrm>
              <a:off x="904" y="851"/>
              <a:ext cx="22" cy="19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10" y="10"/>
                </a:cxn>
                <a:cxn ang="0">
                  <a:pos x="21" y="0"/>
                </a:cxn>
                <a:cxn ang="0">
                  <a:pos x="21" y="3"/>
                </a:cxn>
                <a:cxn ang="0">
                  <a:pos x="21" y="3"/>
                </a:cxn>
                <a:cxn ang="0">
                  <a:pos x="17" y="3"/>
                </a:cxn>
                <a:cxn ang="0">
                  <a:pos x="14" y="7"/>
                </a:cxn>
                <a:cxn ang="0">
                  <a:pos x="7" y="10"/>
                </a:cxn>
                <a:cxn ang="0">
                  <a:pos x="0" y="18"/>
                </a:cxn>
              </a:cxnLst>
              <a:rect l="0" t="0" r="r" b="b"/>
              <a:pathLst>
                <a:path w="21" h="18">
                  <a:moveTo>
                    <a:pt x="0" y="18"/>
                  </a:moveTo>
                  <a:lnTo>
                    <a:pt x="10" y="10"/>
                  </a:lnTo>
                  <a:lnTo>
                    <a:pt x="21" y="0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17" y="3"/>
                  </a:lnTo>
                  <a:lnTo>
                    <a:pt x="14" y="7"/>
                  </a:lnTo>
                  <a:lnTo>
                    <a:pt x="7" y="10"/>
                  </a:lnTo>
                  <a:lnTo>
                    <a:pt x="0" y="1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45" name="Freeform 43"/>
            <p:cNvSpPr>
              <a:spLocks/>
            </p:cNvSpPr>
            <p:nvPr userDrawn="1"/>
          </p:nvSpPr>
          <p:spPr bwMode="gray">
            <a:xfrm>
              <a:off x="930" y="874"/>
              <a:ext cx="14" cy="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" y="7"/>
                </a:cxn>
                <a:cxn ang="0">
                  <a:pos x="14" y="14"/>
                </a:cxn>
                <a:cxn ang="0">
                  <a:pos x="10" y="11"/>
                </a:cxn>
                <a:cxn ang="0">
                  <a:pos x="3" y="4"/>
                </a:cxn>
                <a:cxn ang="0">
                  <a:pos x="0" y="4"/>
                </a:cxn>
                <a:cxn ang="0">
                  <a:pos x="0" y="0"/>
                </a:cxn>
              </a:cxnLst>
              <a:rect l="0" t="0" r="r" b="b"/>
              <a:pathLst>
                <a:path w="14" h="14">
                  <a:moveTo>
                    <a:pt x="0" y="0"/>
                  </a:moveTo>
                  <a:lnTo>
                    <a:pt x="7" y="7"/>
                  </a:lnTo>
                  <a:lnTo>
                    <a:pt x="14" y="14"/>
                  </a:lnTo>
                  <a:lnTo>
                    <a:pt x="10" y="11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46" name="Freeform 44"/>
            <p:cNvSpPr>
              <a:spLocks/>
            </p:cNvSpPr>
            <p:nvPr userDrawn="1"/>
          </p:nvSpPr>
          <p:spPr bwMode="gray">
            <a:xfrm>
              <a:off x="951" y="900"/>
              <a:ext cx="11" cy="8"/>
            </a:xfrm>
            <a:custGeom>
              <a:avLst/>
              <a:gdLst/>
              <a:ahLst/>
              <a:cxnLst>
                <a:cxn ang="0">
                  <a:pos x="10" y="7"/>
                </a:cxn>
                <a:cxn ang="0">
                  <a:pos x="0" y="0"/>
                </a:cxn>
                <a:cxn ang="0">
                  <a:pos x="3" y="3"/>
                </a:cxn>
                <a:cxn ang="0">
                  <a:pos x="10" y="7"/>
                </a:cxn>
              </a:cxnLst>
              <a:rect l="0" t="0" r="r" b="b"/>
              <a:pathLst>
                <a:path w="10" h="7">
                  <a:moveTo>
                    <a:pt x="10" y="7"/>
                  </a:moveTo>
                  <a:lnTo>
                    <a:pt x="0" y="0"/>
                  </a:lnTo>
                  <a:lnTo>
                    <a:pt x="3" y="3"/>
                  </a:lnTo>
                  <a:lnTo>
                    <a:pt x="1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47" name="Freeform 45"/>
            <p:cNvSpPr>
              <a:spLocks/>
            </p:cNvSpPr>
            <p:nvPr userDrawn="1"/>
          </p:nvSpPr>
          <p:spPr bwMode="gray">
            <a:xfrm>
              <a:off x="994" y="843"/>
              <a:ext cx="8" cy="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3" y="0"/>
                </a:cxn>
                <a:cxn ang="0">
                  <a:pos x="7" y="0"/>
                </a:cxn>
                <a:cxn ang="0">
                  <a:pos x="3" y="0"/>
                </a:cxn>
                <a:cxn ang="0">
                  <a:pos x="0" y="3"/>
                </a:cxn>
              </a:cxnLst>
              <a:rect l="0" t="0" r="r" b="b"/>
              <a:pathLst>
                <a:path w="7" h="3">
                  <a:moveTo>
                    <a:pt x="0" y="3"/>
                  </a:moveTo>
                  <a:lnTo>
                    <a:pt x="3" y="0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48" name="Freeform 46"/>
            <p:cNvSpPr>
              <a:spLocks/>
            </p:cNvSpPr>
            <p:nvPr userDrawn="1"/>
          </p:nvSpPr>
          <p:spPr bwMode="gray">
            <a:xfrm>
              <a:off x="1005" y="824"/>
              <a:ext cx="4" cy="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7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lnTo>
                    <a:pt x="0" y="4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49" name="Freeform 47"/>
            <p:cNvSpPr>
              <a:spLocks/>
            </p:cNvSpPr>
            <p:nvPr userDrawn="1"/>
          </p:nvSpPr>
          <p:spPr bwMode="gray">
            <a:xfrm>
              <a:off x="2244" y="1432"/>
              <a:ext cx="15" cy="15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7"/>
                </a:cxn>
                <a:cxn ang="0">
                  <a:pos x="0" y="14"/>
                </a:cxn>
                <a:cxn ang="0">
                  <a:pos x="0" y="7"/>
                </a:cxn>
                <a:cxn ang="0">
                  <a:pos x="14" y="0"/>
                </a:cxn>
              </a:cxnLst>
              <a:rect l="0" t="0" r="r" b="b"/>
              <a:pathLst>
                <a:path w="14" h="14">
                  <a:moveTo>
                    <a:pt x="14" y="0"/>
                  </a:moveTo>
                  <a:lnTo>
                    <a:pt x="0" y="7"/>
                  </a:lnTo>
                  <a:lnTo>
                    <a:pt x="0" y="14"/>
                  </a:lnTo>
                  <a:lnTo>
                    <a:pt x="0" y="7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50" name="Freeform 48"/>
            <p:cNvSpPr>
              <a:spLocks/>
            </p:cNvSpPr>
            <p:nvPr userDrawn="1"/>
          </p:nvSpPr>
          <p:spPr bwMode="gray">
            <a:xfrm>
              <a:off x="2020" y="1945"/>
              <a:ext cx="7" cy="11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3" y="3"/>
                </a:cxn>
                <a:cxn ang="0">
                  <a:pos x="7" y="7"/>
                </a:cxn>
                <a:cxn ang="0">
                  <a:pos x="7" y="10"/>
                </a:cxn>
                <a:cxn ang="0">
                  <a:pos x="7" y="7"/>
                </a:cxn>
                <a:cxn ang="0">
                  <a:pos x="3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3" y="0"/>
                </a:cxn>
              </a:cxnLst>
              <a:rect l="0" t="0" r="r" b="b"/>
              <a:pathLst>
                <a:path w="7" h="10">
                  <a:moveTo>
                    <a:pt x="3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3" y="3"/>
                  </a:lnTo>
                  <a:lnTo>
                    <a:pt x="7" y="7"/>
                  </a:lnTo>
                  <a:lnTo>
                    <a:pt x="7" y="10"/>
                  </a:lnTo>
                  <a:lnTo>
                    <a:pt x="7" y="7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51" name="Freeform 49"/>
            <p:cNvSpPr>
              <a:spLocks/>
            </p:cNvSpPr>
            <p:nvPr userDrawn="1"/>
          </p:nvSpPr>
          <p:spPr bwMode="gray">
            <a:xfrm>
              <a:off x="1937" y="1599"/>
              <a:ext cx="72" cy="3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28" y="3"/>
                </a:cxn>
                <a:cxn ang="0">
                  <a:pos x="0" y="0"/>
                </a:cxn>
                <a:cxn ang="0">
                  <a:pos x="28" y="3"/>
                </a:cxn>
                <a:cxn ang="0">
                  <a:pos x="56" y="0"/>
                </a:cxn>
                <a:cxn ang="0">
                  <a:pos x="63" y="0"/>
                </a:cxn>
                <a:cxn ang="0">
                  <a:pos x="67" y="0"/>
                </a:cxn>
                <a:cxn ang="0">
                  <a:pos x="70" y="0"/>
                </a:cxn>
                <a:cxn ang="0">
                  <a:pos x="63" y="0"/>
                </a:cxn>
                <a:cxn ang="0">
                  <a:pos x="56" y="0"/>
                </a:cxn>
              </a:cxnLst>
              <a:rect l="0" t="0" r="r" b="b"/>
              <a:pathLst>
                <a:path w="70" h="3">
                  <a:moveTo>
                    <a:pt x="56" y="0"/>
                  </a:moveTo>
                  <a:lnTo>
                    <a:pt x="28" y="3"/>
                  </a:lnTo>
                  <a:lnTo>
                    <a:pt x="0" y="0"/>
                  </a:lnTo>
                  <a:lnTo>
                    <a:pt x="28" y="3"/>
                  </a:lnTo>
                  <a:lnTo>
                    <a:pt x="56" y="0"/>
                  </a:lnTo>
                  <a:lnTo>
                    <a:pt x="63" y="0"/>
                  </a:lnTo>
                  <a:lnTo>
                    <a:pt x="67" y="0"/>
                  </a:lnTo>
                  <a:lnTo>
                    <a:pt x="70" y="0"/>
                  </a:lnTo>
                  <a:lnTo>
                    <a:pt x="63" y="0"/>
                  </a:lnTo>
                  <a:lnTo>
                    <a:pt x="56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52" name="Freeform 50"/>
            <p:cNvSpPr>
              <a:spLocks/>
            </p:cNvSpPr>
            <p:nvPr userDrawn="1"/>
          </p:nvSpPr>
          <p:spPr bwMode="gray">
            <a:xfrm>
              <a:off x="1962" y="1876"/>
              <a:ext cx="15" cy="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" y="7"/>
                </a:cxn>
                <a:cxn ang="0">
                  <a:pos x="10" y="18"/>
                </a:cxn>
                <a:cxn ang="0">
                  <a:pos x="14" y="28"/>
                </a:cxn>
                <a:cxn ang="0">
                  <a:pos x="10" y="28"/>
                </a:cxn>
                <a:cxn ang="0">
                  <a:pos x="7" y="32"/>
                </a:cxn>
                <a:cxn ang="0">
                  <a:pos x="10" y="28"/>
                </a:cxn>
                <a:cxn ang="0">
                  <a:pos x="14" y="28"/>
                </a:cxn>
                <a:cxn ang="0">
                  <a:pos x="14" y="28"/>
                </a:cxn>
                <a:cxn ang="0">
                  <a:pos x="10" y="18"/>
                </a:cxn>
                <a:cxn ang="0">
                  <a:pos x="7" y="7"/>
                </a:cxn>
                <a:cxn ang="0">
                  <a:pos x="0" y="0"/>
                </a:cxn>
              </a:cxnLst>
              <a:rect l="0" t="0" r="r" b="b"/>
              <a:pathLst>
                <a:path w="14" h="32">
                  <a:moveTo>
                    <a:pt x="0" y="0"/>
                  </a:moveTo>
                  <a:lnTo>
                    <a:pt x="7" y="7"/>
                  </a:lnTo>
                  <a:lnTo>
                    <a:pt x="10" y="18"/>
                  </a:lnTo>
                  <a:lnTo>
                    <a:pt x="14" y="28"/>
                  </a:lnTo>
                  <a:lnTo>
                    <a:pt x="10" y="28"/>
                  </a:lnTo>
                  <a:lnTo>
                    <a:pt x="7" y="32"/>
                  </a:lnTo>
                  <a:lnTo>
                    <a:pt x="10" y="28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10" y="18"/>
                  </a:lnTo>
                  <a:lnTo>
                    <a:pt x="7" y="7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53" name="Freeform 51"/>
            <p:cNvSpPr>
              <a:spLocks/>
            </p:cNvSpPr>
            <p:nvPr userDrawn="1"/>
          </p:nvSpPr>
          <p:spPr bwMode="gray">
            <a:xfrm>
              <a:off x="1886" y="1869"/>
              <a:ext cx="15" cy="26"/>
            </a:xfrm>
            <a:custGeom>
              <a:avLst/>
              <a:gdLst/>
              <a:ahLst/>
              <a:cxnLst>
                <a:cxn ang="0">
                  <a:pos x="3" y="25"/>
                </a:cxn>
                <a:cxn ang="0">
                  <a:pos x="3" y="25"/>
                </a:cxn>
                <a:cxn ang="0">
                  <a:pos x="0" y="25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4" y="4"/>
                </a:cxn>
                <a:cxn ang="0">
                  <a:pos x="10" y="7"/>
                </a:cxn>
                <a:cxn ang="0">
                  <a:pos x="7" y="14"/>
                </a:cxn>
                <a:cxn ang="0">
                  <a:pos x="3" y="21"/>
                </a:cxn>
                <a:cxn ang="0">
                  <a:pos x="3" y="25"/>
                </a:cxn>
              </a:cxnLst>
              <a:rect l="0" t="0" r="r" b="b"/>
              <a:pathLst>
                <a:path w="14" h="25">
                  <a:moveTo>
                    <a:pt x="3" y="25"/>
                  </a:moveTo>
                  <a:lnTo>
                    <a:pt x="3" y="25"/>
                  </a:lnTo>
                  <a:lnTo>
                    <a:pt x="0" y="25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4"/>
                  </a:lnTo>
                  <a:lnTo>
                    <a:pt x="10" y="7"/>
                  </a:lnTo>
                  <a:lnTo>
                    <a:pt x="7" y="14"/>
                  </a:lnTo>
                  <a:lnTo>
                    <a:pt x="3" y="21"/>
                  </a:lnTo>
                  <a:lnTo>
                    <a:pt x="3" y="2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54" name="Freeform 52"/>
            <p:cNvSpPr>
              <a:spLocks/>
            </p:cNvSpPr>
            <p:nvPr userDrawn="1"/>
          </p:nvSpPr>
          <p:spPr bwMode="gray">
            <a:xfrm>
              <a:off x="1861" y="1853"/>
              <a:ext cx="18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10" y="0"/>
                </a:cxn>
                <a:cxn ang="0">
                  <a:pos x="18" y="4"/>
                </a:cxn>
                <a:cxn ang="0">
                  <a:pos x="10" y="4"/>
                </a:cxn>
                <a:cxn ang="0">
                  <a:pos x="0" y="0"/>
                </a:cxn>
              </a:cxnLst>
              <a:rect l="0" t="0" r="r" b="b"/>
              <a:pathLst>
                <a:path w="18" h="4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8" y="4"/>
                  </a:lnTo>
                  <a:lnTo>
                    <a:pt x="10" y="4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55" name="Freeform 53"/>
            <p:cNvSpPr>
              <a:spLocks/>
            </p:cNvSpPr>
            <p:nvPr userDrawn="1"/>
          </p:nvSpPr>
          <p:spPr bwMode="gray">
            <a:xfrm>
              <a:off x="1828" y="1869"/>
              <a:ext cx="4" cy="11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11"/>
                </a:cxn>
                <a:cxn ang="0">
                  <a:pos x="0" y="7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4" h="11">
                  <a:moveTo>
                    <a:pt x="0" y="4"/>
                  </a:moveTo>
                  <a:lnTo>
                    <a:pt x="0" y="11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56" name="Freeform 54"/>
            <p:cNvSpPr>
              <a:spLocks/>
            </p:cNvSpPr>
            <p:nvPr userDrawn="1"/>
          </p:nvSpPr>
          <p:spPr bwMode="gray">
            <a:xfrm>
              <a:off x="1825" y="1884"/>
              <a:ext cx="3" cy="7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0" y="4"/>
                </a:cxn>
                <a:cxn ang="0">
                  <a:pos x="3" y="0"/>
                </a:cxn>
              </a:cxnLst>
              <a:rect l="0" t="0" r="r" b="b"/>
              <a:pathLst>
                <a:path w="3" h="7">
                  <a:moveTo>
                    <a:pt x="3" y="0"/>
                  </a:move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57" name="Freeform 55"/>
            <p:cNvSpPr>
              <a:spLocks/>
            </p:cNvSpPr>
            <p:nvPr userDrawn="1"/>
          </p:nvSpPr>
          <p:spPr bwMode="gray">
            <a:xfrm>
              <a:off x="1944" y="1876"/>
              <a:ext cx="7" cy="1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14"/>
                </a:cxn>
                <a:cxn ang="0">
                  <a:pos x="0" y="11"/>
                </a:cxn>
                <a:cxn ang="0">
                  <a:pos x="0" y="7"/>
                </a:cxn>
                <a:cxn ang="0">
                  <a:pos x="3" y="4"/>
                </a:cxn>
                <a:cxn ang="0">
                  <a:pos x="7" y="0"/>
                </a:cxn>
              </a:cxnLst>
              <a:rect l="0" t="0" r="r" b="b"/>
              <a:pathLst>
                <a:path w="7" h="14">
                  <a:moveTo>
                    <a:pt x="7" y="0"/>
                  </a:move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3" y="4"/>
                  </a:ln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58" name="Freeform 56"/>
            <p:cNvSpPr>
              <a:spLocks/>
            </p:cNvSpPr>
            <p:nvPr userDrawn="1"/>
          </p:nvSpPr>
          <p:spPr bwMode="gray">
            <a:xfrm>
              <a:off x="1951" y="1869"/>
              <a:ext cx="4" cy="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59" name="Freeform 57"/>
            <p:cNvSpPr>
              <a:spLocks/>
            </p:cNvSpPr>
            <p:nvPr userDrawn="1"/>
          </p:nvSpPr>
          <p:spPr bwMode="gray">
            <a:xfrm>
              <a:off x="1970" y="1956"/>
              <a:ext cx="10" cy="4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7" y="4"/>
                </a:cxn>
                <a:cxn ang="0">
                  <a:pos x="0" y="4"/>
                </a:cxn>
                <a:cxn ang="0">
                  <a:pos x="7" y="4"/>
                </a:cxn>
                <a:cxn ang="0">
                  <a:pos x="10" y="0"/>
                </a:cxn>
              </a:cxnLst>
              <a:rect l="0" t="0" r="r" b="b"/>
              <a:pathLst>
                <a:path w="10" h="4">
                  <a:moveTo>
                    <a:pt x="10" y="0"/>
                  </a:moveTo>
                  <a:lnTo>
                    <a:pt x="7" y="4"/>
                  </a:lnTo>
                  <a:lnTo>
                    <a:pt x="0" y="4"/>
                  </a:lnTo>
                  <a:lnTo>
                    <a:pt x="7" y="4"/>
                  </a:lnTo>
                  <a:lnTo>
                    <a:pt x="1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60" name="Freeform 58"/>
            <p:cNvSpPr>
              <a:spLocks/>
            </p:cNvSpPr>
            <p:nvPr userDrawn="1"/>
          </p:nvSpPr>
          <p:spPr bwMode="gray">
            <a:xfrm>
              <a:off x="1835" y="1439"/>
              <a:ext cx="29" cy="53"/>
            </a:xfrm>
            <a:custGeom>
              <a:avLst/>
              <a:gdLst/>
              <a:ahLst/>
              <a:cxnLst>
                <a:cxn ang="0">
                  <a:pos x="4" y="11"/>
                </a:cxn>
                <a:cxn ang="0">
                  <a:pos x="0" y="25"/>
                </a:cxn>
                <a:cxn ang="0">
                  <a:pos x="0" y="32"/>
                </a:cxn>
                <a:cxn ang="0">
                  <a:pos x="4" y="42"/>
                </a:cxn>
                <a:cxn ang="0">
                  <a:pos x="7" y="49"/>
                </a:cxn>
                <a:cxn ang="0">
                  <a:pos x="4" y="42"/>
                </a:cxn>
                <a:cxn ang="0">
                  <a:pos x="0" y="32"/>
                </a:cxn>
                <a:cxn ang="0">
                  <a:pos x="0" y="25"/>
                </a:cxn>
                <a:cxn ang="0">
                  <a:pos x="4" y="11"/>
                </a:cxn>
                <a:cxn ang="0">
                  <a:pos x="25" y="0"/>
                </a:cxn>
                <a:cxn ang="0">
                  <a:pos x="28" y="0"/>
                </a:cxn>
                <a:cxn ang="0">
                  <a:pos x="4" y="11"/>
                </a:cxn>
              </a:cxnLst>
              <a:rect l="0" t="0" r="r" b="b"/>
              <a:pathLst>
                <a:path w="28" h="49">
                  <a:moveTo>
                    <a:pt x="4" y="11"/>
                  </a:moveTo>
                  <a:lnTo>
                    <a:pt x="0" y="25"/>
                  </a:lnTo>
                  <a:lnTo>
                    <a:pt x="0" y="32"/>
                  </a:lnTo>
                  <a:lnTo>
                    <a:pt x="4" y="42"/>
                  </a:lnTo>
                  <a:lnTo>
                    <a:pt x="7" y="49"/>
                  </a:lnTo>
                  <a:lnTo>
                    <a:pt x="4" y="42"/>
                  </a:lnTo>
                  <a:lnTo>
                    <a:pt x="0" y="32"/>
                  </a:lnTo>
                  <a:lnTo>
                    <a:pt x="0" y="25"/>
                  </a:lnTo>
                  <a:lnTo>
                    <a:pt x="4" y="11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4" y="1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61" name="Freeform 59"/>
            <p:cNvSpPr>
              <a:spLocks/>
            </p:cNvSpPr>
            <p:nvPr userDrawn="1"/>
          </p:nvSpPr>
          <p:spPr bwMode="gray">
            <a:xfrm>
              <a:off x="1799" y="1466"/>
              <a:ext cx="21" cy="8"/>
            </a:xfrm>
            <a:custGeom>
              <a:avLst/>
              <a:gdLst/>
              <a:ahLst/>
              <a:cxnLst>
                <a:cxn ang="0">
                  <a:pos x="14" y="3"/>
                </a:cxn>
                <a:cxn ang="0">
                  <a:pos x="18" y="3"/>
                </a:cxn>
                <a:cxn ang="0">
                  <a:pos x="21" y="0"/>
                </a:cxn>
                <a:cxn ang="0">
                  <a:pos x="18" y="3"/>
                </a:cxn>
                <a:cxn ang="0">
                  <a:pos x="14" y="3"/>
                </a:cxn>
                <a:cxn ang="0">
                  <a:pos x="7" y="3"/>
                </a:cxn>
                <a:cxn ang="0">
                  <a:pos x="0" y="7"/>
                </a:cxn>
                <a:cxn ang="0">
                  <a:pos x="7" y="3"/>
                </a:cxn>
                <a:cxn ang="0">
                  <a:pos x="14" y="3"/>
                </a:cxn>
              </a:cxnLst>
              <a:rect l="0" t="0" r="r" b="b"/>
              <a:pathLst>
                <a:path w="21" h="7">
                  <a:moveTo>
                    <a:pt x="14" y="3"/>
                  </a:moveTo>
                  <a:lnTo>
                    <a:pt x="18" y="3"/>
                  </a:lnTo>
                  <a:lnTo>
                    <a:pt x="21" y="0"/>
                  </a:lnTo>
                  <a:lnTo>
                    <a:pt x="18" y="3"/>
                  </a:lnTo>
                  <a:lnTo>
                    <a:pt x="14" y="3"/>
                  </a:lnTo>
                  <a:lnTo>
                    <a:pt x="7" y="3"/>
                  </a:lnTo>
                  <a:lnTo>
                    <a:pt x="0" y="7"/>
                  </a:lnTo>
                  <a:lnTo>
                    <a:pt x="7" y="3"/>
                  </a:lnTo>
                  <a:lnTo>
                    <a:pt x="14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62" name="Freeform 60"/>
            <p:cNvSpPr>
              <a:spLocks/>
            </p:cNvSpPr>
            <p:nvPr userDrawn="1"/>
          </p:nvSpPr>
          <p:spPr bwMode="gray">
            <a:xfrm>
              <a:off x="1628" y="1754"/>
              <a:ext cx="26" cy="12"/>
            </a:xfrm>
            <a:custGeom>
              <a:avLst/>
              <a:gdLst/>
              <a:ahLst/>
              <a:cxnLst>
                <a:cxn ang="0">
                  <a:pos x="7" y="7"/>
                </a:cxn>
                <a:cxn ang="0">
                  <a:pos x="4" y="7"/>
                </a:cxn>
                <a:cxn ang="0">
                  <a:pos x="4" y="4"/>
                </a:cxn>
                <a:cxn ang="0">
                  <a:pos x="0" y="0"/>
                </a:cxn>
                <a:cxn ang="0">
                  <a:pos x="4" y="4"/>
                </a:cxn>
                <a:cxn ang="0">
                  <a:pos x="7" y="7"/>
                </a:cxn>
                <a:cxn ang="0">
                  <a:pos x="7" y="7"/>
                </a:cxn>
                <a:cxn ang="0">
                  <a:pos x="11" y="7"/>
                </a:cxn>
                <a:cxn ang="0">
                  <a:pos x="18" y="7"/>
                </a:cxn>
                <a:cxn ang="0">
                  <a:pos x="25" y="11"/>
                </a:cxn>
                <a:cxn ang="0">
                  <a:pos x="22" y="7"/>
                </a:cxn>
                <a:cxn ang="0">
                  <a:pos x="18" y="7"/>
                </a:cxn>
                <a:cxn ang="0">
                  <a:pos x="11" y="7"/>
                </a:cxn>
                <a:cxn ang="0">
                  <a:pos x="7" y="7"/>
                </a:cxn>
              </a:cxnLst>
              <a:rect l="0" t="0" r="r" b="b"/>
              <a:pathLst>
                <a:path w="25" h="11">
                  <a:moveTo>
                    <a:pt x="7" y="7"/>
                  </a:moveTo>
                  <a:lnTo>
                    <a:pt x="4" y="7"/>
                  </a:lnTo>
                  <a:lnTo>
                    <a:pt x="4" y="4"/>
                  </a:lnTo>
                  <a:lnTo>
                    <a:pt x="0" y="0"/>
                  </a:lnTo>
                  <a:lnTo>
                    <a:pt x="4" y="4"/>
                  </a:lnTo>
                  <a:lnTo>
                    <a:pt x="7" y="7"/>
                  </a:lnTo>
                  <a:lnTo>
                    <a:pt x="7" y="7"/>
                  </a:lnTo>
                  <a:lnTo>
                    <a:pt x="11" y="7"/>
                  </a:lnTo>
                  <a:lnTo>
                    <a:pt x="18" y="7"/>
                  </a:lnTo>
                  <a:lnTo>
                    <a:pt x="25" y="11"/>
                  </a:lnTo>
                  <a:lnTo>
                    <a:pt x="22" y="7"/>
                  </a:lnTo>
                  <a:lnTo>
                    <a:pt x="18" y="7"/>
                  </a:lnTo>
                  <a:lnTo>
                    <a:pt x="11" y="7"/>
                  </a:lnTo>
                  <a:lnTo>
                    <a:pt x="7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63" name="Freeform 61"/>
            <p:cNvSpPr>
              <a:spLocks/>
            </p:cNvSpPr>
            <p:nvPr userDrawn="1"/>
          </p:nvSpPr>
          <p:spPr bwMode="gray">
            <a:xfrm>
              <a:off x="1723" y="1766"/>
              <a:ext cx="7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7" h="3">
                  <a:moveTo>
                    <a:pt x="0" y="3"/>
                  </a:move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64" name="Freeform 62"/>
            <p:cNvSpPr>
              <a:spLocks/>
            </p:cNvSpPr>
            <p:nvPr userDrawn="1"/>
          </p:nvSpPr>
          <p:spPr bwMode="gray">
            <a:xfrm>
              <a:off x="1720" y="1786"/>
              <a:ext cx="10" cy="10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0" y="0"/>
                </a:cxn>
                <a:cxn ang="0">
                  <a:pos x="7" y="3"/>
                </a:cxn>
                <a:cxn ang="0">
                  <a:pos x="3" y="3"/>
                </a:cxn>
                <a:cxn ang="0">
                  <a:pos x="0" y="10"/>
                </a:cxn>
                <a:cxn ang="0">
                  <a:pos x="3" y="7"/>
                </a:cxn>
                <a:cxn ang="0">
                  <a:pos x="7" y="3"/>
                </a:cxn>
                <a:cxn ang="0">
                  <a:pos x="10" y="0"/>
                </a:cxn>
              </a:cxnLst>
              <a:rect l="0" t="0" r="r" b="b"/>
              <a:pathLst>
                <a:path w="10" h="10">
                  <a:moveTo>
                    <a:pt x="10" y="0"/>
                  </a:moveTo>
                  <a:lnTo>
                    <a:pt x="10" y="0"/>
                  </a:lnTo>
                  <a:lnTo>
                    <a:pt x="7" y="3"/>
                  </a:lnTo>
                  <a:lnTo>
                    <a:pt x="3" y="3"/>
                  </a:lnTo>
                  <a:lnTo>
                    <a:pt x="0" y="10"/>
                  </a:lnTo>
                  <a:lnTo>
                    <a:pt x="3" y="7"/>
                  </a:lnTo>
                  <a:lnTo>
                    <a:pt x="7" y="3"/>
                  </a:lnTo>
                  <a:lnTo>
                    <a:pt x="1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65" name="Freeform 63"/>
            <p:cNvSpPr>
              <a:spLocks/>
            </p:cNvSpPr>
            <p:nvPr userDrawn="1"/>
          </p:nvSpPr>
          <p:spPr bwMode="gray">
            <a:xfrm>
              <a:off x="1654" y="1706"/>
              <a:ext cx="4" cy="7"/>
            </a:xfrm>
            <a:custGeom>
              <a:avLst/>
              <a:gdLst/>
              <a:ahLst/>
              <a:cxnLst>
                <a:cxn ang="0">
                  <a:pos x="4" y="7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4" y="7"/>
                </a:cxn>
              </a:cxnLst>
              <a:rect l="0" t="0" r="r" b="b"/>
              <a:pathLst>
                <a:path w="4" h="7">
                  <a:moveTo>
                    <a:pt x="4" y="7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4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66" name="Freeform 64"/>
            <p:cNvSpPr>
              <a:spLocks/>
            </p:cNvSpPr>
            <p:nvPr userDrawn="1"/>
          </p:nvSpPr>
          <p:spPr bwMode="gray">
            <a:xfrm>
              <a:off x="1759" y="1500"/>
              <a:ext cx="21" cy="7"/>
            </a:xfrm>
            <a:custGeom>
              <a:avLst/>
              <a:gdLst/>
              <a:ahLst/>
              <a:cxnLst>
                <a:cxn ang="0">
                  <a:pos x="14" y="4"/>
                </a:cxn>
                <a:cxn ang="0">
                  <a:pos x="18" y="4"/>
                </a:cxn>
                <a:cxn ang="0">
                  <a:pos x="21" y="0"/>
                </a:cxn>
                <a:cxn ang="0">
                  <a:pos x="18" y="4"/>
                </a:cxn>
                <a:cxn ang="0">
                  <a:pos x="14" y="4"/>
                </a:cxn>
                <a:cxn ang="0">
                  <a:pos x="7" y="4"/>
                </a:cxn>
                <a:cxn ang="0">
                  <a:pos x="0" y="7"/>
                </a:cxn>
                <a:cxn ang="0">
                  <a:pos x="7" y="4"/>
                </a:cxn>
                <a:cxn ang="0">
                  <a:pos x="14" y="4"/>
                </a:cxn>
              </a:cxnLst>
              <a:rect l="0" t="0" r="r" b="b"/>
              <a:pathLst>
                <a:path w="21" h="7">
                  <a:moveTo>
                    <a:pt x="14" y="4"/>
                  </a:moveTo>
                  <a:lnTo>
                    <a:pt x="18" y="4"/>
                  </a:lnTo>
                  <a:lnTo>
                    <a:pt x="21" y="0"/>
                  </a:lnTo>
                  <a:lnTo>
                    <a:pt x="18" y="4"/>
                  </a:lnTo>
                  <a:lnTo>
                    <a:pt x="14" y="4"/>
                  </a:lnTo>
                  <a:lnTo>
                    <a:pt x="7" y="4"/>
                  </a:lnTo>
                  <a:lnTo>
                    <a:pt x="0" y="7"/>
                  </a:lnTo>
                  <a:lnTo>
                    <a:pt x="7" y="4"/>
                  </a:lnTo>
                  <a:lnTo>
                    <a:pt x="14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67" name="Freeform 65"/>
            <p:cNvSpPr>
              <a:spLocks/>
            </p:cNvSpPr>
            <p:nvPr userDrawn="1"/>
          </p:nvSpPr>
          <p:spPr bwMode="gray">
            <a:xfrm>
              <a:off x="1723" y="1539"/>
              <a:ext cx="25" cy="10"/>
            </a:xfrm>
            <a:custGeom>
              <a:avLst/>
              <a:gdLst/>
              <a:ahLst/>
              <a:cxnLst>
                <a:cxn ang="0">
                  <a:pos x="14" y="7"/>
                </a:cxn>
                <a:cxn ang="0">
                  <a:pos x="18" y="7"/>
                </a:cxn>
                <a:cxn ang="0">
                  <a:pos x="25" y="0"/>
                </a:cxn>
                <a:cxn ang="0">
                  <a:pos x="18" y="7"/>
                </a:cxn>
                <a:cxn ang="0">
                  <a:pos x="14" y="7"/>
                </a:cxn>
                <a:cxn ang="0">
                  <a:pos x="7" y="10"/>
                </a:cxn>
                <a:cxn ang="0">
                  <a:pos x="0" y="10"/>
                </a:cxn>
                <a:cxn ang="0">
                  <a:pos x="4" y="10"/>
                </a:cxn>
                <a:cxn ang="0">
                  <a:pos x="7" y="10"/>
                </a:cxn>
                <a:cxn ang="0">
                  <a:pos x="14" y="7"/>
                </a:cxn>
              </a:cxnLst>
              <a:rect l="0" t="0" r="r" b="b"/>
              <a:pathLst>
                <a:path w="25" h="10">
                  <a:moveTo>
                    <a:pt x="14" y="7"/>
                  </a:moveTo>
                  <a:lnTo>
                    <a:pt x="18" y="7"/>
                  </a:lnTo>
                  <a:lnTo>
                    <a:pt x="25" y="0"/>
                  </a:lnTo>
                  <a:lnTo>
                    <a:pt x="18" y="7"/>
                  </a:lnTo>
                  <a:lnTo>
                    <a:pt x="14" y="7"/>
                  </a:lnTo>
                  <a:lnTo>
                    <a:pt x="7" y="10"/>
                  </a:lnTo>
                  <a:lnTo>
                    <a:pt x="0" y="10"/>
                  </a:lnTo>
                  <a:lnTo>
                    <a:pt x="4" y="10"/>
                  </a:lnTo>
                  <a:lnTo>
                    <a:pt x="7" y="10"/>
                  </a:lnTo>
                  <a:lnTo>
                    <a:pt x="14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68" name="Freeform 66"/>
            <p:cNvSpPr>
              <a:spLocks/>
            </p:cNvSpPr>
            <p:nvPr userDrawn="1"/>
          </p:nvSpPr>
          <p:spPr bwMode="gray">
            <a:xfrm>
              <a:off x="1708" y="1561"/>
              <a:ext cx="15" cy="8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0" y="3"/>
                </a:cxn>
                <a:cxn ang="0">
                  <a:pos x="7" y="0"/>
                </a:cxn>
                <a:cxn ang="0">
                  <a:pos x="11" y="0"/>
                </a:cxn>
                <a:cxn ang="0">
                  <a:pos x="14" y="0"/>
                </a:cxn>
              </a:cxnLst>
              <a:rect l="0" t="0" r="r" b="b"/>
              <a:pathLst>
                <a:path w="14" h="7">
                  <a:moveTo>
                    <a:pt x="14" y="0"/>
                  </a:moveTo>
                  <a:lnTo>
                    <a:pt x="11" y="0"/>
                  </a:lnTo>
                  <a:lnTo>
                    <a:pt x="7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69" name="Freeform 67"/>
            <p:cNvSpPr>
              <a:spLocks/>
            </p:cNvSpPr>
            <p:nvPr userDrawn="1"/>
          </p:nvSpPr>
          <p:spPr bwMode="gray">
            <a:xfrm>
              <a:off x="1672" y="1629"/>
              <a:ext cx="15" cy="5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7" y="0"/>
                </a:cxn>
                <a:cxn ang="0">
                  <a:pos x="0" y="4"/>
                </a:cxn>
                <a:cxn ang="0">
                  <a:pos x="7" y="0"/>
                </a:cxn>
                <a:cxn ang="0">
                  <a:pos x="14" y="0"/>
                </a:cxn>
              </a:cxnLst>
              <a:rect l="0" t="0" r="r" b="b"/>
              <a:pathLst>
                <a:path w="14" h="4">
                  <a:moveTo>
                    <a:pt x="14" y="0"/>
                  </a:move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7" y="0"/>
                  </a:lnTo>
                  <a:lnTo>
                    <a:pt x="0" y="4"/>
                  </a:lnTo>
                  <a:lnTo>
                    <a:pt x="7" y="0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70" name="Freeform 68"/>
            <p:cNvSpPr>
              <a:spLocks/>
            </p:cNvSpPr>
            <p:nvPr userDrawn="1"/>
          </p:nvSpPr>
          <p:spPr bwMode="gray">
            <a:xfrm>
              <a:off x="1611" y="1709"/>
              <a:ext cx="10" cy="4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3" y="4"/>
                </a:cxn>
                <a:cxn ang="0">
                  <a:pos x="0" y="0"/>
                </a:cxn>
                <a:cxn ang="0">
                  <a:pos x="3" y="4"/>
                </a:cxn>
                <a:cxn ang="0">
                  <a:pos x="10" y="4"/>
                </a:cxn>
              </a:cxnLst>
              <a:rect l="0" t="0" r="r" b="b"/>
              <a:pathLst>
                <a:path w="10" h="4">
                  <a:moveTo>
                    <a:pt x="10" y="4"/>
                  </a:moveTo>
                  <a:lnTo>
                    <a:pt x="3" y="4"/>
                  </a:lnTo>
                  <a:lnTo>
                    <a:pt x="0" y="0"/>
                  </a:lnTo>
                  <a:lnTo>
                    <a:pt x="3" y="4"/>
                  </a:lnTo>
                  <a:lnTo>
                    <a:pt x="1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71" name="Freeform 69"/>
            <p:cNvSpPr>
              <a:spLocks/>
            </p:cNvSpPr>
            <p:nvPr userDrawn="1"/>
          </p:nvSpPr>
          <p:spPr bwMode="gray">
            <a:xfrm>
              <a:off x="1447" y="1690"/>
              <a:ext cx="142" cy="91"/>
            </a:xfrm>
            <a:custGeom>
              <a:avLst/>
              <a:gdLst/>
              <a:ahLst/>
              <a:cxnLst>
                <a:cxn ang="0">
                  <a:pos x="28" y="43"/>
                </a:cxn>
                <a:cxn ang="0">
                  <a:pos x="32" y="32"/>
                </a:cxn>
                <a:cxn ang="0">
                  <a:pos x="36" y="32"/>
                </a:cxn>
                <a:cxn ang="0">
                  <a:pos x="39" y="29"/>
                </a:cxn>
                <a:cxn ang="0">
                  <a:pos x="46" y="25"/>
                </a:cxn>
                <a:cxn ang="0">
                  <a:pos x="53" y="22"/>
                </a:cxn>
                <a:cxn ang="0">
                  <a:pos x="57" y="15"/>
                </a:cxn>
                <a:cxn ang="0">
                  <a:pos x="60" y="8"/>
                </a:cxn>
                <a:cxn ang="0">
                  <a:pos x="60" y="8"/>
                </a:cxn>
                <a:cxn ang="0">
                  <a:pos x="67" y="11"/>
                </a:cxn>
                <a:cxn ang="0">
                  <a:pos x="71" y="11"/>
                </a:cxn>
                <a:cxn ang="0">
                  <a:pos x="74" y="11"/>
                </a:cxn>
                <a:cxn ang="0">
                  <a:pos x="78" y="11"/>
                </a:cxn>
                <a:cxn ang="0">
                  <a:pos x="88" y="11"/>
                </a:cxn>
                <a:cxn ang="0">
                  <a:pos x="95" y="11"/>
                </a:cxn>
                <a:cxn ang="0">
                  <a:pos x="106" y="11"/>
                </a:cxn>
                <a:cxn ang="0">
                  <a:pos x="117" y="8"/>
                </a:cxn>
                <a:cxn ang="0">
                  <a:pos x="127" y="0"/>
                </a:cxn>
                <a:cxn ang="0">
                  <a:pos x="138" y="0"/>
                </a:cxn>
                <a:cxn ang="0">
                  <a:pos x="138" y="0"/>
                </a:cxn>
                <a:cxn ang="0">
                  <a:pos x="127" y="0"/>
                </a:cxn>
                <a:cxn ang="0">
                  <a:pos x="120" y="8"/>
                </a:cxn>
                <a:cxn ang="0">
                  <a:pos x="106" y="11"/>
                </a:cxn>
                <a:cxn ang="0">
                  <a:pos x="95" y="15"/>
                </a:cxn>
                <a:cxn ang="0">
                  <a:pos x="88" y="11"/>
                </a:cxn>
                <a:cxn ang="0">
                  <a:pos x="81" y="11"/>
                </a:cxn>
                <a:cxn ang="0">
                  <a:pos x="78" y="11"/>
                </a:cxn>
                <a:cxn ang="0">
                  <a:pos x="71" y="11"/>
                </a:cxn>
                <a:cxn ang="0">
                  <a:pos x="67" y="11"/>
                </a:cxn>
                <a:cxn ang="0">
                  <a:pos x="64" y="11"/>
                </a:cxn>
                <a:cxn ang="0">
                  <a:pos x="60" y="8"/>
                </a:cxn>
                <a:cxn ang="0">
                  <a:pos x="57" y="15"/>
                </a:cxn>
                <a:cxn ang="0">
                  <a:pos x="53" y="22"/>
                </a:cxn>
                <a:cxn ang="0">
                  <a:pos x="46" y="29"/>
                </a:cxn>
                <a:cxn ang="0">
                  <a:pos x="39" y="32"/>
                </a:cxn>
                <a:cxn ang="0">
                  <a:pos x="36" y="32"/>
                </a:cxn>
                <a:cxn ang="0">
                  <a:pos x="36" y="32"/>
                </a:cxn>
                <a:cxn ang="0">
                  <a:pos x="28" y="43"/>
                </a:cxn>
                <a:cxn ang="0">
                  <a:pos x="11" y="46"/>
                </a:cxn>
                <a:cxn ang="0">
                  <a:pos x="11" y="67"/>
                </a:cxn>
                <a:cxn ang="0">
                  <a:pos x="0" y="85"/>
                </a:cxn>
                <a:cxn ang="0">
                  <a:pos x="0" y="82"/>
                </a:cxn>
                <a:cxn ang="0">
                  <a:pos x="11" y="64"/>
                </a:cxn>
                <a:cxn ang="0">
                  <a:pos x="11" y="43"/>
                </a:cxn>
                <a:cxn ang="0">
                  <a:pos x="21" y="43"/>
                </a:cxn>
                <a:cxn ang="0">
                  <a:pos x="28" y="43"/>
                </a:cxn>
              </a:cxnLst>
              <a:rect l="0" t="0" r="r" b="b"/>
              <a:pathLst>
                <a:path w="138" h="85">
                  <a:moveTo>
                    <a:pt x="28" y="43"/>
                  </a:moveTo>
                  <a:lnTo>
                    <a:pt x="32" y="32"/>
                  </a:lnTo>
                  <a:lnTo>
                    <a:pt x="36" y="32"/>
                  </a:lnTo>
                  <a:lnTo>
                    <a:pt x="39" y="29"/>
                  </a:lnTo>
                  <a:lnTo>
                    <a:pt x="46" y="25"/>
                  </a:lnTo>
                  <a:lnTo>
                    <a:pt x="53" y="22"/>
                  </a:lnTo>
                  <a:lnTo>
                    <a:pt x="57" y="15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7" y="11"/>
                  </a:lnTo>
                  <a:lnTo>
                    <a:pt x="71" y="11"/>
                  </a:lnTo>
                  <a:lnTo>
                    <a:pt x="74" y="11"/>
                  </a:lnTo>
                  <a:lnTo>
                    <a:pt x="78" y="11"/>
                  </a:lnTo>
                  <a:lnTo>
                    <a:pt x="88" y="11"/>
                  </a:lnTo>
                  <a:lnTo>
                    <a:pt x="95" y="11"/>
                  </a:lnTo>
                  <a:lnTo>
                    <a:pt x="106" y="11"/>
                  </a:lnTo>
                  <a:lnTo>
                    <a:pt x="117" y="8"/>
                  </a:lnTo>
                  <a:lnTo>
                    <a:pt x="127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27" y="0"/>
                  </a:lnTo>
                  <a:lnTo>
                    <a:pt x="120" y="8"/>
                  </a:lnTo>
                  <a:lnTo>
                    <a:pt x="106" y="11"/>
                  </a:lnTo>
                  <a:lnTo>
                    <a:pt x="95" y="15"/>
                  </a:lnTo>
                  <a:lnTo>
                    <a:pt x="88" y="11"/>
                  </a:lnTo>
                  <a:lnTo>
                    <a:pt x="81" y="11"/>
                  </a:lnTo>
                  <a:lnTo>
                    <a:pt x="78" y="11"/>
                  </a:lnTo>
                  <a:lnTo>
                    <a:pt x="71" y="11"/>
                  </a:lnTo>
                  <a:lnTo>
                    <a:pt x="67" y="11"/>
                  </a:lnTo>
                  <a:lnTo>
                    <a:pt x="64" y="11"/>
                  </a:lnTo>
                  <a:lnTo>
                    <a:pt x="60" y="8"/>
                  </a:lnTo>
                  <a:lnTo>
                    <a:pt x="57" y="15"/>
                  </a:lnTo>
                  <a:lnTo>
                    <a:pt x="53" y="22"/>
                  </a:lnTo>
                  <a:lnTo>
                    <a:pt x="46" y="29"/>
                  </a:lnTo>
                  <a:lnTo>
                    <a:pt x="39" y="32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28" y="43"/>
                  </a:lnTo>
                  <a:lnTo>
                    <a:pt x="11" y="46"/>
                  </a:lnTo>
                  <a:lnTo>
                    <a:pt x="11" y="67"/>
                  </a:lnTo>
                  <a:lnTo>
                    <a:pt x="0" y="85"/>
                  </a:lnTo>
                  <a:lnTo>
                    <a:pt x="0" y="82"/>
                  </a:lnTo>
                  <a:lnTo>
                    <a:pt x="11" y="64"/>
                  </a:lnTo>
                  <a:lnTo>
                    <a:pt x="11" y="43"/>
                  </a:lnTo>
                  <a:lnTo>
                    <a:pt x="21" y="43"/>
                  </a:lnTo>
                  <a:lnTo>
                    <a:pt x="28" y="4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72" name="Freeform 70"/>
            <p:cNvSpPr>
              <a:spLocks/>
            </p:cNvSpPr>
            <p:nvPr userDrawn="1"/>
          </p:nvSpPr>
          <p:spPr bwMode="gray">
            <a:xfrm>
              <a:off x="1256" y="1641"/>
              <a:ext cx="24" cy="23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7" y="17"/>
                </a:cxn>
                <a:cxn ang="0">
                  <a:pos x="7" y="17"/>
                </a:cxn>
                <a:cxn ang="0">
                  <a:pos x="3" y="17"/>
                </a:cxn>
                <a:cxn ang="0">
                  <a:pos x="0" y="21"/>
                </a:cxn>
                <a:cxn ang="0">
                  <a:pos x="3" y="17"/>
                </a:cxn>
                <a:cxn ang="0">
                  <a:pos x="7" y="17"/>
                </a:cxn>
                <a:cxn ang="0">
                  <a:pos x="7" y="17"/>
                </a:cxn>
                <a:cxn ang="0">
                  <a:pos x="24" y="0"/>
                </a:cxn>
              </a:cxnLst>
              <a:rect l="0" t="0" r="r" b="b"/>
              <a:pathLst>
                <a:path w="24" h="21">
                  <a:moveTo>
                    <a:pt x="24" y="0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3" y="17"/>
                  </a:lnTo>
                  <a:lnTo>
                    <a:pt x="0" y="21"/>
                  </a:lnTo>
                  <a:lnTo>
                    <a:pt x="3" y="17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2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73" name="Freeform 71"/>
            <p:cNvSpPr>
              <a:spLocks/>
            </p:cNvSpPr>
            <p:nvPr userDrawn="1"/>
          </p:nvSpPr>
          <p:spPr bwMode="gray">
            <a:xfrm>
              <a:off x="1154" y="1762"/>
              <a:ext cx="18" cy="31"/>
            </a:xfrm>
            <a:custGeom>
              <a:avLst/>
              <a:gdLst/>
              <a:ahLst/>
              <a:cxnLst>
                <a:cxn ang="0">
                  <a:pos x="3" y="7"/>
                </a:cxn>
                <a:cxn ang="0">
                  <a:pos x="18" y="25"/>
                </a:cxn>
                <a:cxn ang="0">
                  <a:pos x="18" y="29"/>
                </a:cxn>
                <a:cxn ang="0">
                  <a:pos x="14" y="25"/>
                </a:cxn>
                <a:cxn ang="0">
                  <a:pos x="11" y="18"/>
                </a:cxn>
                <a:cxn ang="0">
                  <a:pos x="7" y="15"/>
                </a:cxn>
                <a:cxn ang="0">
                  <a:pos x="3" y="11"/>
                </a:cxn>
                <a:cxn ang="0">
                  <a:pos x="3" y="7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" y="7"/>
                </a:cxn>
              </a:cxnLst>
              <a:rect l="0" t="0" r="r" b="b"/>
              <a:pathLst>
                <a:path w="18" h="29">
                  <a:moveTo>
                    <a:pt x="3" y="7"/>
                  </a:moveTo>
                  <a:lnTo>
                    <a:pt x="18" y="25"/>
                  </a:lnTo>
                  <a:lnTo>
                    <a:pt x="18" y="29"/>
                  </a:lnTo>
                  <a:lnTo>
                    <a:pt x="14" y="25"/>
                  </a:lnTo>
                  <a:lnTo>
                    <a:pt x="11" y="18"/>
                  </a:lnTo>
                  <a:lnTo>
                    <a:pt x="7" y="15"/>
                  </a:lnTo>
                  <a:lnTo>
                    <a:pt x="3" y="11"/>
                  </a:lnTo>
                  <a:lnTo>
                    <a:pt x="3" y="7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74" name="Freeform 72"/>
            <p:cNvSpPr>
              <a:spLocks/>
            </p:cNvSpPr>
            <p:nvPr userDrawn="1"/>
          </p:nvSpPr>
          <p:spPr bwMode="gray">
            <a:xfrm>
              <a:off x="1180" y="1717"/>
              <a:ext cx="3" cy="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3" y="7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3" y="0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0" y="7"/>
                </a:cxn>
              </a:cxnLst>
              <a:rect l="0" t="0" r="r" b="b"/>
              <a:pathLst>
                <a:path w="3" h="7">
                  <a:moveTo>
                    <a:pt x="0" y="7"/>
                  </a:moveTo>
                  <a:lnTo>
                    <a:pt x="3" y="7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0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75" name="Freeform 73"/>
            <p:cNvSpPr>
              <a:spLocks/>
            </p:cNvSpPr>
            <p:nvPr userDrawn="1"/>
          </p:nvSpPr>
          <p:spPr bwMode="gray">
            <a:xfrm>
              <a:off x="1180" y="1732"/>
              <a:ext cx="3" cy="4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3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3" h="4">
                  <a:moveTo>
                    <a:pt x="3" y="0"/>
                  </a:moveTo>
                  <a:lnTo>
                    <a:pt x="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76" name="Freeform 74"/>
            <p:cNvSpPr>
              <a:spLocks/>
            </p:cNvSpPr>
            <p:nvPr userDrawn="1"/>
          </p:nvSpPr>
          <p:spPr bwMode="gray">
            <a:xfrm>
              <a:off x="1190" y="1690"/>
              <a:ext cx="11" cy="23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0" y="18"/>
                </a:cxn>
                <a:cxn ang="0">
                  <a:pos x="0" y="15"/>
                </a:cxn>
                <a:cxn ang="0">
                  <a:pos x="4" y="11"/>
                </a:cxn>
                <a:cxn ang="0">
                  <a:pos x="4" y="8"/>
                </a:cxn>
                <a:cxn ang="0">
                  <a:pos x="4" y="4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4" y="4"/>
                </a:cxn>
                <a:cxn ang="0">
                  <a:pos x="11" y="0"/>
                </a:cxn>
                <a:cxn ang="0">
                  <a:pos x="7" y="4"/>
                </a:cxn>
                <a:cxn ang="0">
                  <a:pos x="4" y="4"/>
                </a:cxn>
                <a:cxn ang="0">
                  <a:pos x="4" y="8"/>
                </a:cxn>
                <a:cxn ang="0">
                  <a:pos x="4" y="11"/>
                </a:cxn>
                <a:cxn ang="0">
                  <a:pos x="0" y="15"/>
                </a:cxn>
                <a:cxn ang="0">
                  <a:pos x="0" y="18"/>
                </a:cxn>
                <a:cxn ang="0">
                  <a:pos x="0" y="22"/>
                </a:cxn>
              </a:cxnLst>
              <a:rect l="0" t="0" r="r" b="b"/>
              <a:pathLst>
                <a:path w="11" h="22">
                  <a:moveTo>
                    <a:pt x="0" y="22"/>
                  </a:moveTo>
                  <a:lnTo>
                    <a:pt x="0" y="18"/>
                  </a:lnTo>
                  <a:lnTo>
                    <a:pt x="0" y="15"/>
                  </a:lnTo>
                  <a:lnTo>
                    <a:pt x="4" y="11"/>
                  </a:lnTo>
                  <a:lnTo>
                    <a:pt x="4" y="8"/>
                  </a:lnTo>
                  <a:lnTo>
                    <a:pt x="4" y="4"/>
                  </a:lnTo>
                  <a:lnTo>
                    <a:pt x="0" y="8"/>
                  </a:lnTo>
                  <a:lnTo>
                    <a:pt x="0" y="4"/>
                  </a:lnTo>
                  <a:lnTo>
                    <a:pt x="4" y="4"/>
                  </a:lnTo>
                  <a:lnTo>
                    <a:pt x="11" y="0"/>
                  </a:lnTo>
                  <a:lnTo>
                    <a:pt x="7" y="4"/>
                  </a:lnTo>
                  <a:lnTo>
                    <a:pt x="4" y="4"/>
                  </a:lnTo>
                  <a:lnTo>
                    <a:pt x="4" y="8"/>
                  </a:lnTo>
                  <a:lnTo>
                    <a:pt x="4" y="11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2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77" name="Freeform 75"/>
            <p:cNvSpPr>
              <a:spLocks/>
            </p:cNvSpPr>
            <p:nvPr userDrawn="1"/>
          </p:nvSpPr>
          <p:spPr bwMode="gray">
            <a:xfrm>
              <a:off x="1223" y="1656"/>
              <a:ext cx="7" cy="15"/>
            </a:xfrm>
            <a:custGeom>
              <a:avLst/>
              <a:gdLst/>
              <a:ahLst/>
              <a:cxnLst>
                <a:cxn ang="0">
                  <a:pos x="7" y="14"/>
                </a:cxn>
                <a:cxn ang="0">
                  <a:pos x="3" y="7"/>
                </a:cxn>
                <a:cxn ang="0">
                  <a:pos x="0" y="0"/>
                </a:cxn>
                <a:cxn ang="0">
                  <a:pos x="3" y="7"/>
                </a:cxn>
                <a:cxn ang="0">
                  <a:pos x="7" y="10"/>
                </a:cxn>
                <a:cxn ang="0">
                  <a:pos x="7" y="14"/>
                </a:cxn>
              </a:cxnLst>
              <a:rect l="0" t="0" r="r" b="b"/>
              <a:pathLst>
                <a:path w="7" h="14">
                  <a:moveTo>
                    <a:pt x="7" y="14"/>
                  </a:moveTo>
                  <a:lnTo>
                    <a:pt x="3" y="7"/>
                  </a:lnTo>
                  <a:lnTo>
                    <a:pt x="0" y="0"/>
                  </a:lnTo>
                  <a:lnTo>
                    <a:pt x="3" y="7"/>
                  </a:lnTo>
                  <a:lnTo>
                    <a:pt x="7" y="10"/>
                  </a:lnTo>
                  <a:lnTo>
                    <a:pt x="7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78" name="Freeform 76"/>
            <p:cNvSpPr>
              <a:spLocks/>
            </p:cNvSpPr>
            <p:nvPr userDrawn="1"/>
          </p:nvSpPr>
          <p:spPr bwMode="gray">
            <a:xfrm>
              <a:off x="1216" y="1644"/>
              <a:ext cx="7" cy="8"/>
            </a:xfrm>
            <a:custGeom>
              <a:avLst/>
              <a:gdLst/>
              <a:ahLst/>
              <a:cxnLst>
                <a:cxn ang="0">
                  <a:pos x="7" y="7"/>
                </a:cxn>
                <a:cxn ang="0">
                  <a:pos x="3" y="4"/>
                </a:cxn>
                <a:cxn ang="0">
                  <a:pos x="0" y="0"/>
                </a:cxn>
                <a:cxn ang="0">
                  <a:pos x="3" y="4"/>
                </a:cxn>
                <a:cxn ang="0">
                  <a:pos x="7" y="7"/>
                </a:cxn>
              </a:cxnLst>
              <a:rect l="0" t="0" r="r" b="b"/>
              <a:pathLst>
                <a:path w="7" h="7">
                  <a:moveTo>
                    <a:pt x="7" y="7"/>
                  </a:moveTo>
                  <a:lnTo>
                    <a:pt x="3" y="4"/>
                  </a:lnTo>
                  <a:lnTo>
                    <a:pt x="0" y="0"/>
                  </a:lnTo>
                  <a:lnTo>
                    <a:pt x="3" y="4"/>
                  </a:lnTo>
                  <a:lnTo>
                    <a:pt x="7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79" name="Freeform 77"/>
            <p:cNvSpPr>
              <a:spLocks/>
            </p:cNvSpPr>
            <p:nvPr userDrawn="1"/>
          </p:nvSpPr>
          <p:spPr bwMode="gray">
            <a:xfrm>
              <a:off x="1208" y="1637"/>
              <a:ext cx="8" cy="7"/>
            </a:xfrm>
            <a:custGeom>
              <a:avLst/>
              <a:gdLst/>
              <a:ahLst/>
              <a:cxnLst>
                <a:cxn ang="0">
                  <a:pos x="7" y="7"/>
                </a:cxn>
                <a:cxn ang="0">
                  <a:pos x="7" y="4"/>
                </a:cxn>
                <a:cxn ang="0">
                  <a:pos x="7" y="4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0" y="0"/>
                </a:cxn>
                <a:cxn ang="0">
                  <a:pos x="3" y="4"/>
                </a:cxn>
                <a:cxn ang="0">
                  <a:pos x="7" y="7"/>
                </a:cxn>
              </a:cxnLst>
              <a:rect l="0" t="0" r="r" b="b"/>
              <a:pathLst>
                <a:path w="7" h="7">
                  <a:moveTo>
                    <a:pt x="7" y="7"/>
                  </a:moveTo>
                  <a:lnTo>
                    <a:pt x="7" y="4"/>
                  </a:lnTo>
                  <a:lnTo>
                    <a:pt x="7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0"/>
                  </a:lnTo>
                  <a:lnTo>
                    <a:pt x="3" y="4"/>
                  </a:lnTo>
                  <a:lnTo>
                    <a:pt x="7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80" name="Freeform 78"/>
            <p:cNvSpPr>
              <a:spLocks/>
            </p:cNvSpPr>
            <p:nvPr userDrawn="1"/>
          </p:nvSpPr>
          <p:spPr bwMode="gray">
            <a:xfrm>
              <a:off x="1197" y="1629"/>
              <a:ext cx="7" cy="8"/>
            </a:xfrm>
            <a:custGeom>
              <a:avLst/>
              <a:gdLst/>
              <a:ahLst/>
              <a:cxnLst>
                <a:cxn ang="0">
                  <a:pos x="7" y="7"/>
                </a:cxn>
                <a:cxn ang="0">
                  <a:pos x="4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4"/>
                </a:cxn>
                <a:cxn ang="0">
                  <a:pos x="7" y="7"/>
                </a:cxn>
              </a:cxnLst>
              <a:rect l="0" t="0" r="r" b="b"/>
              <a:pathLst>
                <a:path w="7" h="7">
                  <a:moveTo>
                    <a:pt x="7" y="7"/>
                  </a:moveTo>
                  <a:lnTo>
                    <a:pt x="4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4"/>
                  </a:lnTo>
                  <a:lnTo>
                    <a:pt x="7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81" name="Freeform 79"/>
            <p:cNvSpPr>
              <a:spLocks/>
            </p:cNvSpPr>
            <p:nvPr userDrawn="1"/>
          </p:nvSpPr>
          <p:spPr bwMode="gray">
            <a:xfrm>
              <a:off x="1121" y="1713"/>
              <a:ext cx="4" cy="8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3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0" y="7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lnTo>
                    <a:pt x="0" y="3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82" name="Freeform 80"/>
            <p:cNvSpPr>
              <a:spLocks/>
            </p:cNvSpPr>
            <p:nvPr userDrawn="1"/>
          </p:nvSpPr>
          <p:spPr bwMode="gray">
            <a:xfrm>
              <a:off x="1114" y="1774"/>
              <a:ext cx="11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4" y="7"/>
                </a:cxn>
                <a:cxn ang="0">
                  <a:pos x="11" y="7"/>
                </a:cxn>
                <a:cxn ang="0">
                  <a:pos x="4" y="7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1" h="7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4" y="7"/>
                  </a:lnTo>
                  <a:lnTo>
                    <a:pt x="11" y="7"/>
                  </a:lnTo>
                  <a:lnTo>
                    <a:pt x="4" y="7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83" name="Freeform 81"/>
            <p:cNvSpPr>
              <a:spLocks/>
            </p:cNvSpPr>
            <p:nvPr userDrawn="1"/>
          </p:nvSpPr>
          <p:spPr bwMode="gray">
            <a:xfrm>
              <a:off x="1240" y="2078"/>
              <a:ext cx="12" cy="10"/>
            </a:xfrm>
            <a:custGeom>
              <a:avLst/>
              <a:gdLst/>
              <a:ahLst/>
              <a:cxnLst>
                <a:cxn ang="0">
                  <a:pos x="8" y="3"/>
                </a:cxn>
                <a:cxn ang="0">
                  <a:pos x="4" y="3"/>
                </a:cxn>
                <a:cxn ang="0">
                  <a:pos x="4" y="7"/>
                </a:cxn>
                <a:cxn ang="0">
                  <a:pos x="4" y="7"/>
                </a:cxn>
                <a:cxn ang="0">
                  <a:pos x="0" y="10"/>
                </a:cxn>
                <a:cxn ang="0">
                  <a:pos x="4" y="7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8" y="3"/>
                </a:cxn>
                <a:cxn ang="0">
                  <a:pos x="8" y="3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1" y="3"/>
                </a:cxn>
                <a:cxn ang="0">
                  <a:pos x="11" y="3"/>
                </a:cxn>
                <a:cxn ang="0">
                  <a:pos x="8" y="3"/>
                </a:cxn>
              </a:cxnLst>
              <a:rect l="0" t="0" r="r" b="b"/>
              <a:pathLst>
                <a:path w="11" h="10">
                  <a:moveTo>
                    <a:pt x="8" y="3"/>
                  </a:moveTo>
                  <a:lnTo>
                    <a:pt x="4" y="3"/>
                  </a:lnTo>
                  <a:lnTo>
                    <a:pt x="4" y="7"/>
                  </a:lnTo>
                  <a:lnTo>
                    <a:pt x="4" y="7"/>
                  </a:lnTo>
                  <a:lnTo>
                    <a:pt x="0" y="10"/>
                  </a:lnTo>
                  <a:lnTo>
                    <a:pt x="4" y="7"/>
                  </a:lnTo>
                  <a:lnTo>
                    <a:pt x="4" y="3"/>
                  </a:lnTo>
                  <a:lnTo>
                    <a:pt x="4" y="3"/>
                  </a:lnTo>
                  <a:lnTo>
                    <a:pt x="8" y="3"/>
                  </a:lnTo>
                  <a:lnTo>
                    <a:pt x="8" y="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8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84" name="Freeform 82"/>
            <p:cNvSpPr>
              <a:spLocks/>
            </p:cNvSpPr>
            <p:nvPr userDrawn="1"/>
          </p:nvSpPr>
          <p:spPr bwMode="gray">
            <a:xfrm>
              <a:off x="1397" y="1936"/>
              <a:ext cx="1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8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0" y="0"/>
                </a:cxn>
              </a:cxnLst>
              <a:rect l="0" t="0" r="r" b="b"/>
              <a:pathLst>
                <a:path h="11">
                  <a:moveTo>
                    <a:pt x="0" y="0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85" name="Freeform 83"/>
            <p:cNvSpPr>
              <a:spLocks/>
            </p:cNvSpPr>
            <p:nvPr userDrawn="1"/>
          </p:nvSpPr>
          <p:spPr bwMode="gray">
            <a:xfrm>
              <a:off x="1342" y="1960"/>
              <a:ext cx="55" cy="45"/>
            </a:xfrm>
            <a:custGeom>
              <a:avLst/>
              <a:gdLst/>
              <a:ahLst/>
              <a:cxnLst>
                <a:cxn ang="0">
                  <a:pos x="4" y="42"/>
                </a:cxn>
                <a:cxn ang="0">
                  <a:pos x="4" y="42"/>
                </a:cxn>
                <a:cxn ang="0">
                  <a:pos x="11" y="38"/>
                </a:cxn>
                <a:cxn ang="0">
                  <a:pos x="18" y="35"/>
                </a:cxn>
                <a:cxn ang="0">
                  <a:pos x="25" y="31"/>
                </a:cxn>
                <a:cxn ang="0">
                  <a:pos x="35" y="28"/>
                </a:cxn>
                <a:cxn ang="0">
                  <a:pos x="42" y="21"/>
                </a:cxn>
                <a:cxn ang="0">
                  <a:pos x="49" y="10"/>
                </a:cxn>
                <a:cxn ang="0">
                  <a:pos x="53" y="0"/>
                </a:cxn>
                <a:cxn ang="0">
                  <a:pos x="49" y="10"/>
                </a:cxn>
                <a:cxn ang="0">
                  <a:pos x="42" y="21"/>
                </a:cxn>
                <a:cxn ang="0">
                  <a:pos x="35" y="28"/>
                </a:cxn>
                <a:cxn ang="0">
                  <a:pos x="25" y="31"/>
                </a:cxn>
                <a:cxn ang="0">
                  <a:pos x="18" y="35"/>
                </a:cxn>
                <a:cxn ang="0">
                  <a:pos x="7" y="38"/>
                </a:cxn>
                <a:cxn ang="0">
                  <a:pos x="4" y="42"/>
                </a:cxn>
                <a:cxn ang="0">
                  <a:pos x="0" y="42"/>
                </a:cxn>
                <a:cxn ang="0">
                  <a:pos x="0" y="42"/>
                </a:cxn>
                <a:cxn ang="0">
                  <a:pos x="4" y="42"/>
                </a:cxn>
              </a:cxnLst>
              <a:rect l="0" t="0" r="r" b="b"/>
              <a:pathLst>
                <a:path w="53" h="42">
                  <a:moveTo>
                    <a:pt x="4" y="42"/>
                  </a:moveTo>
                  <a:lnTo>
                    <a:pt x="4" y="42"/>
                  </a:lnTo>
                  <a:lnTo>
                    <a:pt x="11" y="38"/>
                  </a:lnTo>
                  <a:lnTo>
                    <a:pt x="18" y="35"/>
                  </a:lnTo>
                  <a:lnTo>
                    <a:pt x="25" y="31"/>
                  </a:lnTo>
                  <a:lnTo>
                    <a:pt x="35" y="28"/>
                  </a:lnTo>
                  <a:lnTo>
                    <a:pt x="42" y="21"/>
                  </a:lnTo>
                  <a:lnTo>
                    <a:pt x="49" y="10"/>
                  </a:lnTo>
                  <a:lnTo>
                    <a:pt x="53" y="0"/>
                  </a:lnTo>
                  <a:lnTo>
                    <a:pt x="49" y="10"/>
                  </a:lnTo>
                  <a:lnTo>
                    <a:pt x="42" y="21"/>
                  </a:lnTo>
                  <a:lnTo>
                    <a:pt x="35" y="28"/>
                  </a:lnTo>
                  <a:lnTo>
                    <a:pt x="25" y="31"/>
                  </a:lnTo>
                  <a:lnTo>
                    <a:pt x="18" y="35"/>
                  </a:lnTo>
                  <a:lnTo>
                    <a:pt x="7" y="38"/>
                  </a:lnTo>
                  <a:lnTo>
                    <a:pt x="4" y="42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4" y="4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86" name="Freeform 84"/>
            <p:cNvSpPr>
              <a:spLocks/>
            </p:cNvSpPr>
            <p:nvPr userDrawn="1"/>
          </p:nvSpPr>
          <p:spPr bwMode="gray">
            <a:xfrm>
              <a:off x="1249" y="2005"/>
              <a:ext cx="93" cy="61"/>
            </a:xfrm>
            <a:custGeom>
              <a:avLst/>
              <a:gdLst/>
              <a:ahLst/>
              <a:cxnLst>
                <a:cxn ang="0">
                  <a:pos x="7" y="49"/>
                </a:cxn>
                <a:cxn ang="0">
                  <a:pos x="10" y="46"/>
                </a:cxn>
                <a:cxn ang="0">
                  <a:pos x="10" y="42"/>
                </a:cxn>
                <a:cxn ang="0">
                  <a:pos x="14" y="39"/>
                </a:cxn>
                <a:cxn ang="0">
                  <a:pos x="21" y="32"/>
                </a:cxn>
                <a:cxn ang="0">
                  <a:pos x="24" y="25"/>
                </a:cxn>
                <a:cxn ang="0">
                  <a:pos x="28" y="21"/>
                </a:cxn>
                <a:cxn ang="0">
                  <a:pos x="31" y="18"/>
                </a:cxn>
                <a:cxn ang="0">
                  <a:pos x="38" y="18"/>
                </a:cxn>
                <a:cxn ang="0">
                  <a:pos x="56" y="10"/>
                </a:cxn>
                <a:cxn ang="0">
                  <a:pos x="77" y="3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77" y="3"/>
                </a:cxn>
                <a:cxn ang="0">
                  <a:pos x="59" y="10"/>
                </a:cxn>
                <a:cxn ang="0">
                  <a:pos x="42" y="14"/>
                </a:cxn>
                <a:cxn ang="0">
                  <a:pos x="35" y="18"/>
                </a:cxn>
                <a:cxn ang="0">
                  <a:pos x="31" y="21"/>
                </a:cxn>
                <a:cxn ang="0">
                  <a:pos x="24" y="25"/>
                </a:cxn>
                <a:cxn ang="0">
                  <a:pos x="21" y="32"/>
                </a:cxn>
                <a:cxn ang="0">
                  <a:pos x="17" y="39"/>
                </a:cxn>
                <a:cxn ang="0">
                  <a:pos x="14" y="42"/>
                </a:cxn>
                <a:cxn ang="0">
                  <a:pos x="10" y="46"/>
                </a:cxn>
                <a:cxn ang="0">
                  <a:pos x="7" y="49"/>
                </a:cxn>
                <a:cxn ang="0">
                  <a:pos x="7" y="49"/>
                </a:cxn>
                <a:cxn ang="0">
                  <a:pos x="7" y="53"/>
                </a:cxn>
                <a:cxn ang="0">
                  <a:pos x="3" y="53"/>
                </a:cxn>
                <a:cxn ang="0">
                  <a:pos x="0" y="56"/>
                </a:cxn>
                <a:cxn ang="0">
                  <a:pos x="0" y="56"/>
                </a:cxn>
                <a:cxn ang="0">
                  <a:pos x="0" y="53"/>
                </a:cxn>
                <a:cxn ang="0">
                  <a:pos x="3" y="53"/>
                </a:cxn>
                <a:cxn ang="0">
                  <a:pos x="3" y="53"/>
                </a:cxn>
                <a:cxn ang="0">
                  <a:pos x="7" y="49"/>
                </a:cxn>
              </a:cxnLst>
              <a:rect l="0" t="0" r="r" b="b"/>
              <a:pathLst>
                <a:path w="91" h="56">
                  <a:moveTo>
                    <a:pt x="7" y="49"/>
                  </a:moveTo>
                  <a:lnTo>
                    <a:pt x="10" y="46"/>
                  </a:lnTo>
                  <a:lnTo>
                    <a:pt x="10" y="42"/>
                  </a:lnTo>
                  <a:lnTo>
                    <a:pt x="14" y="39"/>
                  </a:lnTo>
                  <a:lnTo>
                    <a:pt x="21" y="32"/>
                  </a:lnTo>
                  <a:lnTo>
                    <a:pt x="24" y="25"/>
                  </a:lnTo>
                  <a:lnTo>
                    <a:pt x="28" y="21"/>
                  </a:lnTo>
                  <a:lnTo>
                    <a:pt x="31" y="18"/>
                  </a:lnTo>
                  <a:lnTo>
                    <a:pt x="38" y="18"/>
                  </a:lnTo>
                  <a:lnTo>
                    <a:pt x="56" y="10"/>
                  </a:lnTo>
                  <a:lnTo>
                    <a:pt x="77" y="3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77" y="3"/>
                  </a:lnTo>
                  <a:lnTo>
                    <a:pt x="59" y="10"/>
                  </a:lnTo>
                  <a:lnTo>
                    <a:pt x="42" y="14"/>
                  </a:lnTo>
                  <a:lnTo>
                    <a:pt x="35" y="18"/>
                  </a:lnTo>
                  <a:lnTo>
                    <a:pt x="31" y="21"/>
                  </a:lnTo>
                  <a:lnTo>
                    <a:pt x="24" y="25"/>
                  </a:lnTo>
                  <a:lnTo>
                    <a:pt x="21" y="32"/>
                  </a:lnTo>
                  <a:lnTo>
                    <a:pt x="17" y="39"/>
                  </a:lnTo>
                  <a:lnTo>
                    <a:pt x="14" y="42"/>
                  </a:lnTo>
                  <a:lnTo>
                    <a:pt x="10" y="46"/>
                  </a:lnTo>
                  <a:lnTo>
                    <a:pt x="7" y="49"/>
                  </a:lnTo>
                  <a:lnTo>
                    <a:pt x="7" y="49"/>
                  </a:lnTo>
                  <a:lnTo>
                    <a:pt x="7" y="53"/>
                  </a:lnTo>
                  <a:lnTo>
                    <a:pt x="3" y="53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53"/>
                  </a:lnTo>
                  <a:lnTo>
                    <a:pt x="3" y="53"/>
                  </a:lnTo>
                  <a:lnTo>
                    <a:pt x="3" y="53"/>
                  </a:lnTo>
                  <a:lnTo>
                    <a:pt x="7" y="4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87" name="Freeform 85"/>
            <p:cNvSpPr>
              <a:spLocks/>
            </p:cNvSpPr>
            <p:nvPr userDrawn="1"/>
          </p:nvSpPr>
          <p:spPr bwMode="gray">
            <a:xfrm>
              <a:off x="1252" y="1759"/>
              <a:ext cx="18" cy="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3"/>
                </a:cxn>
                <a:cxn ang="0">
                  <a:pos x="7" y="10"/>
                </a:cxn>
                <a:cxn ang="0">
                  <a:pos x="11" y="18"/>
                </a:cxn>
                <a:cxn ang="0">
                  <a:pos x="14" y="21"/>
                </a:cxn>
                <a:cxn ang="0">
                  <a:pos x="18" y="25"/>
                </a:cxn>
                <a:cxn ang="0">
                  <a:pos x="14" y="21"/>
                </a:cxn>
                <a:cxn ang="0">
                  <a:pos x="11" y="18"/>
                </a:cxn>
                <a:cxn ang="0">
                  <a:pos x="7" y="10"/>
                </a:cxn>
                <a:cxn ang="0">
                  <a:pos x="4" y="3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8" h="25">
                  <a:moveTo>
                    <a:pt x="0" y="0"/>
                  </a:moveTo>
                  <a:lnTo>
                    <a:pt x="0" y="0"/>
                  </a:lnTo>
                  <a:lnTo>
                    <a:pt x="4" y="3"/>
                  </a:lnTo>
                  <a:lnTo>
                    <a:pt x="7" y="10"/>
                  </a:lnTo>
                  <a:lnTo>
                    <a:pt x="11" y="18"/>
                  </a:lnTo>
                  <a:lnTo>
                    <a:pt x="14" y="21"/>
                  </a:lnTo>
                  <a:lnTo>
                    <a:pt x="18" y="25"/>
                  </a:lnTo>
                  <a:lnTo>
                    <a:pt x="14" y="21"/>
                  </a:lnTo>
                  <a:lnTo>
                    <a:pt x="11" y="18"/>
                  </a:lnTo>
                  <a:lnTo>
                    <a:pt x="7" y="10"/>
                  </a:lnTo>
                  <a:lnTo>
                    <a:pt x="4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88" name="Freeform 86"/>
            <p:cNvSpPr>
              <a:spLocks/>
            </p:cNvSpPr>
            <p:nvPr userDrawn="1"/>
          </p:nvSpPr>
          <p:spPr bwMode="gray">
            <a:xfrm>
              <a:off x="1270" y="1500"/>
              <a:ext cx="119" cy="209"/>
            </a:xfrm>
            <a:custGeom>
              <a:avLst/>
              <a:gdLst/>
              <a:ahLst/>
              <a:cxnLst>
                <a:cxn ang="0">
                  <a:pos x="88" y="191"/>
                </a:cxn>
                <a:cxn ang="0">
                  <a:pos x="81" y="191"/>
                </a:cxn>
                <a:cxn ang="0">
                  <a:pos x="63" y="194"/>
                </a:cxn>
                <a:cxn ang="0">
                  <a:pos x="60" y="194"/>
                </a:cxn>
                <a:cxn ang="0">
                  <a:pos x="53" y="194"/>
                </a:cxn>
                <a:cxn ang="0">
                  <a:pos x="42" y="187"/>
                </a:cxn>
                <a:cxn ang="0">
                  <a:pos x="31" y="169"/>
                </a:cxn>
                <a:cxn ang="0">
                  <a:pos x="24" y="155"/>
                </a:cxn>
                <a:cxn ang="0">
                  <a:pos x="24" y="145"/>
                </a:cxn>
                <a:cxn ang="0">
                  <a:pos x="21" y="131"/>
                </a:cxn>
                <a:cxn ang="0">
                  <a:pos x="21" y="120"/>
                </a:cxn>
                <a:cxn ang="0">
                  <a:pos x="28" y="117"/>
                </a:cxn>
                <a:cxn ang="0">
                  <a:pos x="24" y="113"/>
                </a:cxn>
                <a:cxn ang="0">
                  <a:pos x="21" y="103"/>
                </a:cxn>
                <a:cxn ang="0">
                  <a:pos x="21" y="92"/>
                </a:cxn>
                <a:cxn ang="0">
                  <a:pos x="24" y="88"/>
                </a:cxn>
                <a:cxn ang="0">
                  <a:pos x="17" y="85"/>
                </a:cxn>
                <a:cxn ang="0">
                  <a:pos x="7" y="71"/>
                </a:cxn>
                <a:cxn ang="0">
                  <a:pos x="0" y="43"/>
                </a:cxn>
                <a:cxn ang="0">
                  <a:pos x="7" y="25"/>
                </a:cxn>
                <a:cxn ang="0">
                  <a:pos x="14" y="14"/>
                </a:cxn>
                <a:cxn ang="0">
                  <a:pos x="31" y="7"/>
                </a:cxn>
                <a:cxn ang="0">
                  <a:pos x="56" y="0"/>
                </a:cxn>
                <a:cxn ang="0">
                  <a:pos x="63" y="4"/>
                </a:cxn>
                <a:cxn ang="0">
                  <a:pos x="77" y="7"/>
                </a:cxn>
                <a:cxn ang="0">
                  <a:pos x="88" y="18"/>
                </a:cxn>
                <a:cxn ang="0">
                  <a:pos x="88" y="29"/>
                </a:cxn>
                <a:cxn ang="0">
                  <a:pos x="84" y="36"/>
                </a:cxn>
                <a:cxn ang="0">
                  <a:pos x="74" y="43"/>
                </a:cxn>
                <a:cxn ang="0">
                  <a:pos x="67" y="43"/>
                </a:cxn>
                <a:cxn ang="0">
                  <a:pos x="53" y="43"/>
                </a:cxn>
                <a:cxn ang="0">
                  <a:pos x="45" y="50"/>
                </a:cxn>
                <a:cxn ang="0">
                  <a:pos x="45" y="60"/>
                </a:cxn>
                <a:cxn ang="0">
                  <a:pos x="63" y="81"/>
                </a:cxn>
                <a:cxn ang="0">
                  <a:pos x="67" y="85"/>
                </a:cxn>
                <a:cxn ang="0">
                  <a:pos x="67" y="103"/>
                </a:cxn>
                <a:cxn ang="0">
                  <a:pos x="70" y="110"/>
                </a:cxn>
                <a:cxn ang="0">
                  <a:pos x="77" y="106"/>
                </a:cxn>
                <a:cxn ang="0">
                  <a:pos x="81" y="103"/>
                </a:cxn>
                <a:cxn ang="0">
                  <a:pos x="88" y="110"/>
                </a:cxn>
                <a:cxn ang="0">
                  <a:pos x="91" y="117"/>
                </a:cxn>
                <a:cxn ang="0">
                  <a:pos x="88" y="124"/>
                </a:cxn>
                <a:cxn ang="0">
                  <a:pos x="84" y="127"/>
                </a:cxn>
                <a:cxn ang="0">
                  <a:pos x="81" y="127"/>
                </a:cxn>
                <a:cxn ang="0">
                  <a:pos x="74" y="127"/>
                </a:cxn>
                <a:cxn ang="0">
                  <a:pos x="74" y="134"/>
                </a:cxn>
                <a:cxn ang="0">
                  <a:pos x="77" y="141"/>
                </a:cxn>
                <a:cxn ang="0">
                  <a:pos x="77" y="145"/>
                </a:cxn>
                <a:cxn ang="0">
                  <a:pos x="81" y="162"/>
                </a:cxn>
                <a:cxn ang="0">
                  <a:pos x="88" y="166"/>
                </a:cxn>
                <a:cxn ang="0">
                  <a:pos x="88" y="187"/>
                </a:cxn>
                <a:cxn ang="0">
                  <a:pos x="105" y="180"/>
                </a:cxn>
                <a:cxn ang="0">
                  <a:pos x="105" y="180"/>
                </a:cxn>
                <a:cxn ang="0">
                  <a:pos x="88" y="187"/>
                </a:cxn>
              </a:cxnLst>
              <a:rect l="0" t="0" r="r" b="b"/>
              <a:pathLst>
                <a:path w="116" h="194">
                  <a:moveTo>
                    <a:pt x="88" y="187"/>
                  </a:moveTo>
                  <a:lnTo>
                    <a:pt x="88" y="191"/>
                  </a:lnTo>
                  <a:lnTo>
                    <a:pt x="84" y="191"/>
                  </a:lnTo>
                  <a:lnTo>
                    <a:pt x="81" y="191"/>
                  </a:lnTo>
                  <a:lnTo>
                    <a:pt x="74" y="194"/>
                  </a:lnTo>
                  <a:lnTo>
                    <a:pt x="63" y="194"/>
                  </a:lnTo>
                  <a:lnTo>
                    <a:pt x="60" y="194"/>
                  </a:lnTo>
                  <a:lnTo>
                    <a:pt x="60" y="194"/>
                  </a:lnTo>
                  <a:lnTo>
                    <a:pt x="56" y="194"/>
                  </a:lnTo>
                  <a:lnTo>
                    <a:pt x="53" y="194"/>
                  </a:lnTo>
                  <a:lnTo>
                    <a:pt x="49" y="191"/>
                  </a:lnTo>
                  <a:lnTo>
                    <a:pt x="42" y="187"/>
                  </a:lnTo>
                  <a:lnTo>
                    <a:pt x="35" y="180"/>
                  </a:lnTo>
                  <a:lnTo>
                    <a:pt x="31" y="169"/>
                  </a:lnTo>
                  <a:lnTo>
                    <a:pt x="28" y="159"/>
                  </a:lnTo>
                  <a:lnTo>
                    <a:pt x="24" y="155"/>
                  </a:lnTo>
                  <a:lnTo>
                    <a:pt x="24" y="152"/>
                  </a:lnTo>
                  <a:lnTo>
                    <a:pt x="24" y="145"/>
                  </a:lnTo>
                  <a:lnTo>
                    <a:pt x="21" y="138"/>
                  </a:lnTo>
                  <a:lnTo>
                    <a:pt x="21" y="131"/>
                  </a:lnTo>
                  <a:lnTo>
                    <a:pt x="21" y="124"/>
                  </a:lnTo>
                  <a:lnTo>
                    <a:pt x="21" y="120"/>
                  </a:lnTo>
                  <a:lnTo>
                    <a:pt x="24" y="117"/>
                  </a:lnTo>
                  <a:lnTo>
                    <a:pt x="28" y="117"/>
                  </a:lnTo>
                  <a:lnTo>
                    <a:pt x="28" y="117"/>
                  </a:lnTo>
                  <a:lnTo>
                    <a:pt x="24" y="113"/>
                  </a:lnTo>
                  <a:lnTo>
                    <a:pt x="21" y="106"/>
                  </a:lnTo>
                  <a:lnTo>
                    <a:pt x="21" y="103"/>
                  </a:lnTo>
                  <a:lnTo>
                    <a:pt x="21" y="95"/>
                  </a:lnTo>
                  <a:lnTo>
                    <a:pt x="21" y="92"/>
                  </a:lnTo>
                  <a:lnTo>
                    <a:pt x="28" y="88"/>
                  </a:lnTo>
                  <a:lnTo>
                    <a:pt x="24" y="88"/>
                  </a:lnTo>
                  <a:lnTo>
                    <a:pt x="21" y="85"/>
                  </a:lnTo>
                  <a:lnTo>
                    <a:pt x="17" y="85"/>
                  </a:lnTo>
                  <a:lnTo>
                    <a:pt x="10" y="78"/>
                  </a:lnTo>
                  <a:lnTo>
                    <a:pt x="7" y="71"/>
                  </a:lnTo>
                  <a:lnTo>
                    <a:pt x="7" y="60"/>
                  </a:lnTo>
                  <a:lnTo>
                    <a:pt x="0" y="43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10" y="21"/>
                  </a:lnTo>
                  <a:lnTo>
                    <a:pt x="14" y="14"/>
                  </a:lnTo>
                  <a:lnTo>
                    <a:pt x="24" y="11"/>
                  </a:lnTo>
                  <a:lnTo>
                    <a:pt x="31" y="7"/>
                  </a:lnTo>
                  <a:lnTo>
                    <a:pt x="42" y="4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63" y="4"/>
                  </a:lnTo>
                  <a:lnTo>
                    <a:pt x="70" y="4"/>
                  </a:lnTo>
                  <a:lnTo>
                    <a:pt x="77" y="7"/>
                  </a:lnTo>
                  <a:lnTo>
                    <a:pt x="84" y="11"/>
                  </a:lnTo>
                  <a:lnTo>
                    <a:pt x="88" y="18"/>
                  </a:lnTo>
                  <a:lnTo>
                    <a:pt x="88" y="25"/>
                  </a:lnTo>
                  <a:lnTo>
                    <a:pt x="88" y="29"/>
                  </a:lnTo>
                  <a:lnTo>
                    <a:pt x="88" y="32"/>
                  </a:lnTo>
                  <a:lnTo>
                    <a:pt x="84" y="36"/>
                  </a:lnTo>
                  <a:lnTo>
                    <a:pt x="81" y="39"/>
                  </a:lnTo>
                  <a:lnTo>
                    <a:pt x="74" y="43"/>
                  </a:lnTo>
                  <a:lnTo>
                    <a:pt x="70" y="43"/>
                  </a:lnTo>
                  <a:lnTo>
                    <a:pt x="67" y="43"/>
                  </a:lnTo>
                  <a:lnTo>
                    <a:pt x="60" y="43"/>
                  </a:lnTo>
                  <a:lnTo>
                    <a:pt x="53" y="43"/>
                  </a:lnTo>
                  <a:lnTo>
                    <a:pt x="49" y="50"/>
                  </a:lnTo>
                  <a:lnTo>
                    <a:pt x="45" y="50"/>
                  </a:lnTo>
                  <a:lnTo>
                    <a:pt x="45" y="53"/>
                  </a:lnTo>
                  <a:lnTo>
                    <a:pt x="45" y="60"/>
                  </a:lnTo>
                  <a:lnTo>
                    <a:pt x="56" y="81"/>
                  </a:lnTo>
                  <a:lnTo>
                    <a:pt x="63" y="81"/>
                  </a:lnTo>
                  <a:lnTo>
                    <a:pt x="63" y="81"/>
                  </a:lnTo>
                  <a:lnTo>
                    <a:pt x="67" y="85"/>
                  </a:lnTo>
                  <a:lnTo>
                    <a:pt x="67" y="88"/>
                  </a:lnTo>
                  <a:lnTo>
                    <a:pt x="67" y="103"/>
                  </a:lnTo>
                  <a:lnTo>
                    <a:pt x="70" y="106"/>
                  </a:lnTo>
                  <a:lnTo>
                    <a:pt x="70" y="110"/>
                  </a:lnTo>
                  <a:lnTo>
                    <a:pt x="74" y="110"/>
                  </a:lnTo>
                  <a:lnTo>
                    <a:pt x="77" y="106"/>
                  </a:lnTo>
                  <a:lnTo>
                    <a:pt x="77" y="103"/>
                  </a:lnTo>
                  <a:lnTo>
                    <a:pt x="81" y="103"/>
                  </a:lnTo>
                  <a:lnTo>
                    <a:pt x="84" y="106"/>
                  </a:lnTo>
                  <a:lnTo>
                    <a:pt x="88" y="110"/>
                  </a:lnTo>
                  <a:lnTo>
                    <a:pt x="88" y="113"/>
                  </a:lnTo>
                  <a:lnTo>
                    <a:pt x="91" y="117"/>
                  </a:lnTo>
                  <a:lnTo>
                    <a:pt x="91" y="117"/>
                  </a:lnTo>
                  <a:lnTo>
                    <a:pt x="88" y="124"/>
                  </a:lnTo>
                  <a:lnTo>
                    <a:pt x="88" y="127"/>
                  </a:lnTo>
                  <a:lnTo>
                    <a:pt x="84" y="127"/>
                  </a:lnTo>
                  <a:lnTo>
                    <a:pt x="81" y="124"/>
                  </a:lnTo>
                  <a:lnTo>
                    <a:pt x="81" y="127"/>
                  </a:lnTo>
                  <a:lnTo>
                    <a:pt x="77" y="127"/>
                  </a:lnTo>
                  <a:lnTo>
                    <a:pt x="74" y="127"/>
                  </a:lnTo>
                  <a:lnTo>
                    <a:pt x="74" y="131"/>
                  </a:lnTo>
                  <a:lnTo>
                    <a:pt x="74" y="134"/>
                  </a:lnTo>
                  <a:lnTo>
                    <a:pt x="74" y="141"/>
                  </a:lnTo>
                  <a:lnTo>
                    <a:pt x="77" y="141"/>
                  </a:lnTo>
                  <a:lnTo>
                    <a:pt x="77" y="145"/>
                  </a:lnTo>
                  <a:lnTo>
                    <a:pt x="77" y="145"/>
                  </a:lnTo>
                  <a:lnTo>
                    <a:pt x="81" y="162"/>
                  </a:lnTo>
                  <a:lnTo>
                    <a:pt x="81" y="162"/>
                  </a:lnTo>
                  <a:lnTo>
                    <a:pt x="84" y="162"/>
                  </a:lnTo>
                  <a:lnTo>
                    <a:pt x="88" y="166"/>
                  </a:lnTo>
                  <a:lnTo>
                    <a:pt x="88" y="173"/>
                  </a:lnTo>
                  <a:lnTo>
                    <a:pt x="88" y="187"/>
                  </a:lnTo>
                  <a:lnTo>
                    <a:pt x="95" y="184"/>
                  </a:lnTo>
                  <a:lnTo>
                    <a:pt x="105" y="180"/>
                  </a:lnTo>
                  <a:lnTo>
                    <a:pt x="116" y="176"/>
                  </a:lnTo>
                  <a:lnTo>
                    <a:pt x="105" y="180"/>
                  </a:lnTo>
                  <a:lnTo>
                    <a:pt x="98" y="184"/>
                  </a:lnTo>
                  <a:lnTo>
                    <a:pt x="88" y="18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89" name="Freeform 87"/>
            <p:cNvSpPr>
              <a:spLocks/>
            </p:cNvSpPr>
            <p:nvPr userDrawn="1"/>
          </p:nvSpPr>
          <p:spPr bwMode="gray">
            <a:xfrm>
              <a:off x="1466" y="1880"/>
              <a:ext cx="10" cy="8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3" y="3"/>
                </a:cxn>
                <a:cxn ang="0">
                  <a:pos x="10" y="0"/>
                </a:cxn>
                <a:cxn ang="0">
                  <a:pos x="7" y="0"/>
                </a:cxn>
                <a:cxn ang="0">
                  <a:pos x="0" y="7"/>
                </a:cxn>
              </a:cxnLst>
              <a:rect l="0" t="0" r="r" b="b"/>
              <a:pathLst>
                <a:path w="10" h="7">
                  <a:moveTo>
                    <a:pt x="0" y="7"/>
                  </a:moveTo>
                  <a:lnTo>
                    <a:pt x="3" y="3"/>
                  </a:lnTo>
                  <a:lnTo>
                    <a:pt x="10" y="0"/>
                  </a:lnTo>
                  <a:lnTo>
                    <a:pt x="7" y="0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90" name="Freeform 88"/>
            <p:cNvSpPr>
              <a:spLocks/>
            </p:cNvSpPr>
            <p:nvPr userDrawn="1"/>
          </p:nvSpPr>
          <p:spPr bwMode="gray">
            <a:xfrm>
              <a:off x="1552" y="1911"/>
              <a:ext cx="8" cy="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0" y="7"/>
                </a:cxn>
              </a:cxnLst>
              <a:rect l="0" t="0" r="r" b="b"/>
              <a:pathLst>
                <a:path w="8" h="7">
                  <a:moveTo>
                    <a:pt x="0" y="7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91" name="Freeform 89"/>
            <p:cNvSpPr>
              <a:spLocks/>
            </p:cNvSpPr>
            <p:nvPr userDrawn="1"/>
          </p:nvSpPr>
          <p:spPr bwMode="gray">
            <a:xfrm>
              <a:off x="1582" y="1838"/>
              <a:ext cx="21" cy="68"/>
            </a:xfrm>
            <a:custGeom>
              <a:avLst/>
              <a:gdLst/>
              <a:ahLst/>
              <a:cxnLst>
                <a:cxn ang="0">
                  <a:pos x="3" y="35"/>
                </a:cxn>
                <a:cxn ang="0">
                  <a:pos x="14" y="42"/>
                </a:cxn>
                <a:cxn ang="0">
                  <a:pos x="7" y="63"/>
                </a:cxn>
                <a:cxn ang="0">
                  <a:pos x="7" y="63"/>
                </a:cxn>
                <a:cxn ang="0">
                  <a:pos x="10" y="42"/>
                </a:cxn>
                <a:cxn ang="0">
                  <a:pos x="3" y="39"/>
                </a:cxn>
                <a:cxn ang="0">
                  <a:pos x="3" y="35"/>
                </a:cxn>
                <a:cxn ang="0">
                  <a:pos x="0" y="32"/>
                </a:cxn>
                <a:cxn ang="0">
                  <a:pos x="3" y="25"/>
                </a:cxn>
                <a:cxn ang="0">
                  <a:pos x="3" y="18"/>
                </a:cxn>
                <a:cxn ang="0">
                  <a:pos x="10" y="7"/>
                </a:cxn>
                <a:cxn ang="0">
                  <a:pos x="21" y="0"/>
                </a:cxn>
                <a:cxn ang="0">
                  <a:pos x="10" y="7"/>
                </a:cxn>
                <a:cxn ang="0">
                  <a:pos x="3" y="18"/>
                </a:cxn>
                <a:cxn ang="0">
                  <a:pos x="3" y="25"/>
                </a:cxn>
                <a:cxn ang="0">
                  <a:pos x="3" y="32"/>
                </a:cxn>
                <a:cxn ang="0">
                  <a:pos x="3" y="35"/>
                </a:cxn>
                <a:cxn ang="0">
                  <a:pos x="3" y="35"/>
                </a:cxn>
              </a:cxnLst>
              <a:rect l="0" t="0" r="r" b="b"/>
              <a:pathLst>
                <a:path w="21" h="63">
                  <a:moveTo>
                    <a:pt x="3" y="35"/>
                  </a:moveTo>
                  <a:lnTo>
                    <a:pt x="14" y="42"/>
                  </a:lnTo>
                  <a:lnTo>
                    <a:pt x="7" y="63"/>
                  </a:lnTo>
                  <a:lnTo>
                    <a:pt x="7" y="63"/>
                  </a:lnTo>
                  <a:lnTo>
                    <a:pt x="10" y="42"/>
                  </a:lnTo>
                  <a:lnTo>
                    <a:pt x="3" y="39"/>
                  </a:lnTo>
                  <a:lnTo>
                    <a:pt x="3" y="35"/>
                  </a:lnTo>
                  <a:lnTo>
                    <a:pt x="0" y="32"/>
                  </a:lnTo>
                  <a:lnTo>
                    <a:pt x="3" y="25"/>
                  </a:lnTo>
                  <a:lnTo>
                    <a:pt x="3" y="18"/>
                  </a:lnTo>
                  <a:lnTo>
                    <a:pt x="10" y="7"/>
                  </a:lnTo>
                  <a:lnTo>
                    <a:pt x="21" y="0"/>
                  </a:lnTo>
                  <a:lnTo>
                    <a:pt x="10" y="7"/>
                  </a:lnTo>
                  <a:lnTo>
                    <a:pt x="3" y="18"/>
                  </a:lnTo>
                  <a:lnTo>
                    <a:pt x="3" y="25"/>
                  </a:lnTo>
                  <a:lnTo>
                    <a:pt x="3" y="32"/>
                  </a:lnTo>
                  <a:lnTo>
                    <a:pt x="3" y="35"/>
                  </a:lnTo>
                  <a:lnTo>
                    <a:pt x="3" y="3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92" name="Freeform 90"/>
            <p:cNvSpPr>
              <a:spLocks/>
            </p:cNvSpPr>
            <p:nvPr userDrawn="1"/>
          </p:nvSpPr>
          <p:spPr bwMode="gray">
            <a:xfrm>
              <a:off x="1625" y="1801"/>
              <a:ext cx="14" cy="22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3" y="17"/>
                </a:cxn>
                <a:cxn ang="0">
                  <a:pos x="7" y="14"/>
                </a:cxn>
                <a:cxn ang="0">
                  <a:pos x="10" y="7"/>
                </a:cxn>
                <a:cxn ang="0">
                  <a:pos x="14" y="3"/>
                </a:cxn>
                <a:cxn ang="0">
                  <a:pos x="14" y="0"/>
                </a:cxn>
                <a:cxn ang="0">
                  <a:pos x="14" y="7"/>
                </a:cxn>
                <a:cxn ang="0">
                  <a:pos x="10" y="10"/>
                </a:cxn>
                <a:cxn ang="0">
                  <a:pos x="3" y="17"/>
                </a:cxn>
                <a:cxn ang="0">
                  <a:pos x="0" y="21"/>
                </a:cxn>
                <a:cxn ang="0">
                  <a:pos x="0" y="21"/>
                </a:cxn>
                <a:cxn ang="0">
                  <a:pos x="0" y="21"/>
                </a:cxn>
                <a:cxn ang="0">
                  <a:pos x="0" y="21"/>
                </a:cxn>
              </a:cxnLst>
              <a:rect l="0" t="0" r="r" b="b"/>
              <a:pathLst>
                <a:path w="14" h="21">
                  <a:moveTo>
                    <a:pt x="0" y="21"/>
                  </a:moveTo>
                  <a:lnTo>
                    <a:pt x="3" y="17"/>
                  </a:lnTo>
                  <a:lnTo>
                    <a:pt x="7" y="14"/>
                  </a:lnTo>
                  <a:lnTo>
                    <a:pt x="10" y="7"/>
                  </a:lnTo>
                  <a:lnTo>
                    <a:pt x="14" y="3"/>
                  </a:lnTo>
                  <a:lnTo>
                    <a:pt x="14" y="0"/>
                  </a:lnTo>
                  <a:lnTo>
                    <a:pt x="14" y="7"/>
                  </a:lnTo>
                  <a:lnTo>
                    <a:pt x="10" y="10"/>
                  </a:lnTo>
                  <a:lnTo>
                    <a:pt x="3" y="17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93" name="Freeform 91"/>
            <p:cNvSpPr>
              <a:spLocks/>
            </p:cNvSpPr>
            <p:nvPr userDrawn="1"/>
          </p:nvSpPr>
          <p:spPr bwMode="gray">
            <a:xfrm>
              <a:off x="1647" y="1786"/>
              <a:ext cx="4" cy="15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4"/>
                </a:cxn>
                <a:cxn ang="0">
                  <a:pos x="0" y="10"/>
                </a:cxn>
                <a:cxn ang="0">
                  <a:pos x="0" y="7"/>
                </a:cxn>
                <a:cxn ang="0">
                  <a:pos x="0" y="3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0" y="14"/>
                </a:cxn>
                <a:cxn ang="0">
                  <a:pos x="0" y="14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lnTo>
                    <a:pt x="0" y="14"/>
                  </a:lnTo>
                  <a:lnTo>
                    <a:pt x="0" y="10"/>
                  </a:lnTo>
                  <a:lnTo>
                    <a:pt x="0" y="7"/>
                  </a:lnTo>
                  <a:lnTo>
                    <a:pt x="0" y="3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94" name="Freeform 92"/>
            <p:cNvSpPr>
              <a:spLocks/>
            </p:cNvSpPr>
            <p:nvPr userDrawn="1"/>
          </p:nvSpPr>
          <p:spPr bwMode="gray">
            <a:xfrm>
              <a:off x="1658" y="1762"/>
              <a:ext cx="22" cy="19"/>
            </a:xfrm>
            <a:custGeom>
              <a:avLst/>
              <a:gdLst/>
              <a:ahLst/>
              <a:cxnLst>
                <a:cxn ang="0">
                  <a:pos x="17" y="18"/>
                </a:cxn>
                <a:cxn ang="0">
                  <a:pos x="17" y="15"/>
                </a:cxn>
                <a:cxn ang="0">
                  <a:pos x="14" y="15"/>
                </a:cxn>
                <a:cxn ang="0">
                  <a:pos x="10" y="11"/>
                </a:cxn>
                <a:cxn ang="0">
                  <a:pos x="10" y="11"/>
                </a:cxn>
                <a:cxn ang="0">
                  <a:pos x="7" y="11"/>
                </a:cxn>
                <a:cxn ang="0">
                  <a:pos x="3" y="11"/>
                </a:cxn>
                <a:cxn ang="0">
                  <a:pos x="0" y="7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3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3" y="7"/>
                </a:cxn>
                <a:cxn ang="0">
                  <a:pos x="7" y="7"/>
                </a:cxn>
                <a:cxn ang="0">
                  <a:pos x="10" y="11"/>
                </a:cxn>
                <a:cxn ang="0">
                  <a:pos x="10" y="11"/>
                </a:cxn>
                <a:cxn ang="0">
                  <a:pos x="17" y="11"/>
                </a:cxn>
                <a:cxn ang="0">
                  <a:pos x="17" y="15"/>
                </a:cxn>
                <a:cxn ang="0">
                  <a:pos x="21" y="18"/>
                </a:cxn>
                <a:cxn ang="0">
                  <a:pos x="17" y="18"/>
                </a:cxn>
              </a:cxnLst>
              <a:rect l="0" t="0" r="r" b="b"/>
              <a:pathLst>
                <a:path w="21" h="18">
                  <a:moveTo>
                    <a:pt x="17" y="18"/>
                  </a:moveTo>
                  <a:lnTo>
                    <a:pt x="17" y="15"/>
                  </a:lnTo>
                  <a:lnTo>
                    <a:pt x="14" y="15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7" y="11"/>
                  </a:lnTo>
                  <a:lnTo>
                    <a:pt x="3" y="11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7"/>
                  </a:lnTo>
                  <a:lnTo>
                    <a:pt x="7" y="7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7" y="11"/>
                  </a:lnTo>
                  <a:lnTo>
                    <a:pt x="17" y="15"/>
                  </a:lnTo>
                  <a:lnTo>
                    <a:pt x="21" y="18"/>
                  </a:lnTo>
                  <a:lnTo>
                    <a:pt x="17" y="1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95" name="Freeform 93"/>
            <p:cNvSpPr>
              <a:spLocks/>
            </p:cNvSpPr>
            <p:nvPr userDrawn="1"/>
          </p:nvSpPr>
          <p:spPr bwMode="gray">
            <a:xfrm>
              <a:off x="1690" y="1747"/>
              <a:ext cx="4" cy="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4" y="4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4" y="7"/>
                </a:cxn>
                <a:cxn ang="0">
                  <a:pos x="0" y="7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lnTo>
                    <a:pt x="0" y="7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4"/>
                  </a:lnTo>
                  <a:lnTo>
                    <a:pt x="4" y="7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96" name="Freeform 94"/>
            <p:cNvSpPr>
              <a:spLocks/>
            </p:cNvSpPr>
            <p:nvPr userDrawn="1"/>
          </p:nvSpPr>
          <p:spPr bwMode="gray">
            <a:xfrm>
              <a:off x="1817" y="1869"/>
              <a:ext cx="3" cy="19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0" y="18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4"/>
                </a:cxn>
                <a:cxn ang="0">
                  <a:pos x="3" y="7"/>
                </a:cxn>
                <a:cxn ang="0">
                  <a:pos x="3" y="14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3" h="18">
                  <a:moveTo>
                    <a:pt x="0" y="18"/>
                  </a:moveTo>
                  <a:lnTo>
                    <a:pt x="0" y="18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4"/>
                  </a:lnTo>
                  <a:lnTo>
                    <a:pt x="3" y="7"/>
                  </a:lnTo>
                  <a:lnTo>
                    <a:pt x="3" y="14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97" name="Freeform 95"/>
            <p:cNvSpPr>
              <a:spLocks/>
            </p:cNvSpPr>
            <p:nvPr userDrawn="1"/>
          </p:nvSpPr>
          <p:spPr bwMode="gray">
            <a:xfrm>
              <a:off x="1886" y="1948"/>
              <a:ext cx="8" cy="5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7" y="4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7" h="4">
                  <a:moveTo>
                    <a:pt x="3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4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98" name="Freeform 96"/>
            <p:cNvSpPr>
              <a:spLocks/>
            </p:cNvSpPr>
            <p:nvPr userDrawn="1"/>
          </p:nvSpPr>
          <p:spPr bwMode="gray">
            <a:xfrm>
              <a:off x="1894" y="1929"/>
              <a:ext cx="14" cy="7"/>
            </a:xfrm>
            <a:custGeom>
              <a:avLst/>
              <a:gdLst/>
              <a:ahLst/>
              <a:cxnLst>
                <a:cxn ang="0">
                  <a:pos x="7" y="7"/>
                </a:cxn>
                <a:cxn ang="0">
                  <a:pos x="7" y="7"/>
                </a:cxn>
                <a:cxn ang="0">
                  <a:pos x="3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" y="4"/>
                </a:cxn>
                <a:cxn ang="0">
                  <a:pos x="7" y="7"/>
                </a:cxn>
                <a:cxn ang="0">
                  <a:pos x="10" y="4"/>
                </a:cxn>
                <a:cxn ang="0">
                  <a:pos x="14" y="4"/>
                </a:cxn>
                <a:cxn ang="0">
                  <a:pos x="14" y="4"/>
                </a:cxn>
                <a:cxn ang="0">
                  <a:pos x="14" y="4"/>
                </a:cxn>
                <a:cxn ang="0">
                  <a:pos x="7" y="7"/>
                </a:cxn>
              </a:cxnLst>
              <a:rect l="0" t="0" r="r" b="b"/>
              <a:pathLst>
                <a:path w="14" h="7">
                  <a:moveTo>
                    <a:pt x="7" y="7"/>
                  </a:moveTo>
                  <a:lnTo>
                    <a:pt x="7" y="7"/>
                  </a:lnTo>
                  <a:lnTo>
                    <a:pt x="3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4"/>
                  </a:lnTo>
                  <a:lnTo>
                    <a:pt x="7" y="7"/>
                  </a:lnTo>
                  <a:lnTo>
                    <a:pt x="10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7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99" name="Freeform 97"/>
            <p:cNvSpPr>
              <a:spLocks/>
            </p:cNvSpPr>
            <p:nvPr userDrawn="1"/>
          </p:nvSpPr>
          <p:spPr bwMode="gray">
            <a:xfrm>
              <a:off x="1918" y="1903"/>
              <a:ext cx="4" cy="8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4" y="3"/>
                </a:cxn>
                <a:cxn ang="0">
                  <a:pos x="4" y="0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0" y="7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lnTo>
                    <a:pt x="4" y="3"/>
                  </a:lnTo>
                  <a:lnTo>
                    <a:pt x="4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00" name="Freeform 98"/>
            <p:cNvSpPr>
              <a:spLocks/>
            </p:cNvSpPr>
            <p:nvPr userDrawn="1"/>
          </p:nvSpPr>
          <p:spPr bwMode="gray">
            <a:xfrm>
              <a:off x="1930" y="1895"/>
              <a:ext cx="10" cy="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3"/>
                </a:cxn>
                <a:cxn ang="0">
                  <a:pos x="3" y="0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0" y="3"/>
                </a:cxn>
              </a:cxnLst>
              <a:rect l="0" t="0" r="r" b="b"/>
              <a:pathLst>
                <a:path w="10" h="3">
                  <a:moveTo>
                    <a:pt x="0" y="3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01" name="Freeform 99"/>
            <p:cNvSpPr>
              <a:spLocks/>
            </p:cNvSpPr>
            <p:nvPr userDrawn="1"/>
          </p:nvSpPr>
          <p:spPr bwMode="gray">
            <a:xfrm>
              <a:off x="2042" y="2070"/>
              <a:ext cx="11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11" y="3"/>
                </a:cxn>
                <a:cxn ang="0">
                  <a:pos x="4" y="0"/>
                </a:cxn>
                <a:cxn ang="0">
                  <a:pos x="0" y="0"/>
                </a:cxn>
              </a:cxnLst>
              <a:rect l="0" t="0" r="r" b="b"/>
              <a:pathLst>
                <a:path w="11" h="3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11" y="3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02" name="Freeform 100"/>
            <p:cNvSpPr>
              <a:spLocks/>
            </p:cNvSpPr>
            <p:nvPr userDrawn="1"/>
          </p:nvSpPr>
          <p:spPr bwMode="gray">
            <a:xfrm>
              <a:off x="2063" y="2078"/>
              <a:ext cx="12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3"/>
                </a:cxn>
                <a:cxn ang="0">
                  <a:pos x="7" y="0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11" h="3">
                  <a:moveTo>
                    <a:pt x="0" y="3"/>
                  </a:moveTo>
                  <a:lnTo>
                    <a:pt x="0" y="3"/>
                  </a:lnTo>
                  <a:lnTo>
                    <a:pt x="7" y="0"/>
                  </a:lnTo>
                  <a:lnTo>
                    <a:pt x="11" y="0"/>
                  </a:lnTo>
                  <a:lnTo>
                    <a:pt x="7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03" name="Freeform 101"/>
            <p:cNvSpPr>
              <a:spLocks/>
            </p:cNvSpPr>
            <p:nvPr userDrawn="1"/>
          </p:nvSpPr>
          <p:spPr bwMode="gray">
            <a:xfrm>
              <a:off x="2085" y="2093"/>
              <a:ext cx="4" cy="15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0"/>
                </a:cxn>
                <a:cxn ang="0">
                  <a:pos x="0" y="7"/>
                </a:cxn>
                <a:cxn ang="0">
                  <a:pos x="4" y="0"/>
                </a:cxn>
                <a:cxn ang="0">
                  <a:pos x="0" y="14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lnTo>
                    <a:pt x="0" y="10"/>
                  </a:lnTo>
                  <a:lnTo>
                    <a:pt x="0" y="7"/>
                  </a:lnTo>
                  <a:lnTo>
                    <a:pt x="4" y="0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04" name="Freeform 102"/>
            <p:cNvSpPr>
              <a:spLocks/>
            </p:cNvSpPr>
            <p:nvPr userDrawn="1"/>
          </p:nvSpPr>
          <p:spPr bwMode="gray">
            <a:xfrm>
              <a:off x="2075" y="2040"/>
              <a:ext cx="7" cy="30"/>
            </a:xfrm>
            <a:custGeom>
              <a:avLst/>
              <a:gdLst/>
              <a:ahLst/>
              <a:cxnLst>
                <a:cxn ang="0">
                  <a:pos x="7" y="28"/>
                </a:cxn>
                <a:cxn ang="0">
                  <a:pos x="7" y="21"/>
                </a:cxn>
                <a:cxn ang="0">
                  <a:pos x="7" y="14"/>
                </a:cxn>
                <a:cxn ang="0">
                  <a:pos x="3" y="7"/>
                </a:cxn>
                <a:cxn ang="0">
                  <a:pos x="0" y="0"/>
                </a:cxn>
                <a:cxn ang="0">
                  <a:pos x="3" y="7"/>
                </a:cxn>
                <a:cxn ang="0">
                  <a:pos x="7" y="14"/>
                </a:cxn>
                <a:cxn ang="0">
                  <a:pos x="7" y="21"/>
                </a:cxn>
                <a:cxn ang="0">
                  <a:pos x="7" y="28"/>
                </a:cxn>
              </a:cxnLst>
              <a:rect l="0" t="0" r="r" b="b"/>
              <a:pathLst>
                <a:path w="7" h="28">
                  <a:moveTo>
                    <a:pt x="7" y="28"/>
                  </a:moveTo>
                  <a:lnTo>
                    <a:pt x="7" y="21"/>
                  </a:lnTo>
                  <a:lnTo>
                    <a:pt x="7" y="14"/>
                  </a:lnTo>
                  <a:lnTo>
                    <a:pt x="3" y="7"/>
                  </a:lnTo>
                  <a:lnTo>
                    <a:pt x="0" y="0"/>
                  </a:lnTo>
                  <a:lnTo>
                    <a:pt x="3" y="7"/>
                  </a:lnTo>
                  <a:lnTo>
                    <a:pt x="7" y="14"/>
                  </a:lnTo>
                  <a:lnTo>
                    <a:pt x="7" y="21"/>
                  </a:lnTo>
                  <a:lnTo>
                    <a:pt x="7" y="2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05" name="Freeform 103"/>
            <p:cNvSpPr>
              <a:spLocks/>
            </p:cNvSpPr>
            <p:nvPr userDrawn="1"/>
          </p:nvSpPr>
          <p:spPr bwMode="gray">
            <a:xfrm>
              <a:off x="2027" y="1500"/>
              <a:ext cx="265" cy="114"/>
            </a:xfrm>
            <a:custGeom>
              <a:avLst/>
              <a:gdLst/>
              <a:ahLst/>
              <a:cxnLst>
                <a:cxn ang="0">
                  <a:pos x="229" y="14"/>
                </a:cxn>
                <a:cxn ang="0">
                  <a:pos x="215" y="18"/>
                </a:cxn>
                <a:cxn ang="0">
                  <a:pos x="204" y="21"/>
                </a:cxn>
                <a:cxn ang="0">
                  <a:pos x="194" y="29"/>
                </a:cxn>
                <a:cxn ang="0">
                  <a:pos x="194" y="29"/>
                </a:cxn>
                <a:cxn ang="0">
                  <a:pos x="194" y="32"/>
                </a:cxn>
                <a:cxn ang="0">
                  <a:pos x="194" y="39"/>
                </a:cxn>
                <a:cxn ang="0">
                  <a:pos x="190" y="46"/>
                </a:cxn>
                <a:cxn ang="0">
                  <a:pos x="187" y="53"/>
                </a:cxn>
                <a:cxn ang="0">
                  <a:pos x="180" y="57"/>
                </a:cxn>
                <a:cxn ang="0">
                  <a:pos x="169" y="60"/>
                </a:cxn>
                <a:cxn ang="0">
                  <a:pos x="151" y="67"/>
                </a:cxn>
                <a:cxn ang="0">
                  <a:pos x="123" y="71"/>
                </a:cxn>
                <a:cxn ang="0">
                  <a:pos x="99" y="78"/>
                </a:cxn>
                <a:cxn ang="0">
                  <a:pos x="77" y="81"/>
                </a:cxn>
                <a:cxn ang="0">
                  <a:pos x="67" y="85"/>
                </a:cxn>
                <a:cxn ang="0">
                  <a:pos x="63" y="88"/>
                </a:cxn>
                <a:cxn ang="0">
                  <a:pos x="56" y="92"/>
                </a:cxn>
                <a:cxn ang="0">
                  <a:pos x="46" y="99"/>
                </a:cxn>
                <a:cxn ang="0">
                  <a:pos x="35" y="103"/>
                </a:cxn>
                <a:cxn ang="0">
                  <a:pos x="25" y="106"/>
                </a:cxn>
                <a:cxn ang="0">
                  <a:pos x="11" y="106"/>
                </a:cxn>
                <a:cxn ang="0">
                  <a:pos x="3" y="106"/>
                </a:cxn>
                <a:cxn ang="0">
                  <a:pos x="0" y="103"/>
                </a:cxn>
                <a:cxn ang="0">
                  <a:pos x="3" y="106"/>
                </a:cxn>
                <a:cxn ang="0">
                  <a:pos x="11" y="106"/>
                </a:cxn>
                <a:cxn ang="0">
                  <a:pos x="25" y="106"/>
                </a:cxn>
                <a:cxn ang="0">
                  <a:pos x="35" y="103"/>
                </a:cxn>
                <a:cxn ang="0">
                  <a:pos x="46" y="95"/>
                </a:cxn>
                <a:cxn ang="0">
                  <a:pos x="53" y="92"/>
                </a:cxn>
                <a:cxn ang="0">
                  <a:pos x="60" y="88"/>
                </a:cxn>
                <a:cxn ang="0">
                  <a:pos x="67" y="85"/>
                </a:cxn>
                <a:cxn ang="0">
                  <a:pos x="81" y="81"/>
                </a:cxn>
                <a:cxn ang="0">
                  <a:pos x="109" y="74"/>
                </a:cxn>
                <a:cxn ang="0">
                  <a:pos x="144" y="67"/>
                </a:cxn>
                <a:cxn ang="0">
                  <a:pos x="169" y="60"/>
                </a:cxn>
                <a:cxn ang="0">
                  <a:pos x="180" y="57"/>
                </a:cxn>
                <a:cxn ang="0">
                  <a:pos x="187" y="53"/>
                </a:cxn>
                <a:cxn ang="0">
                  <a:pos x="190" y="46"/>
                </a:cxn>
                <a:cxn ang="0">
                  <a:pos x="194" y="39"/>
                </a:cxn>
                <a:cxn ang="0">
                  <a:pos x="194" y="32"/>
                </a:cxn>
                <a:cxn ang="0">
                  <a:pos x="194" y="29"/>
                </a:cxn>
                <a:cxn ang="0">
                  <a:pos x="194" y="29"/>
                </a:cxn>
                <a:cxn ang="0">
                  <a:pos x="204" y="21"/>
                </a:cxn>
                <a:cxn ang="0">
                  <a:pos x="215" y="18"/>
                </a:cxn>
                <a:cxn ang="0">
                  <a:pos x="225" y="14"/>
                </a:cxn>
                <a:cxn ang="0">
                  <a:pos x="236" y="14"/>
                </a:cxn>
                <a:cxn ang="0">
                  <a:pos x="243" y="11"/>
                </a:cxn>
                <a:cxn ang="0">
                  <a:pos x="250" y="7"/>
                </a:cxn>
                <a:cxn ang="0">
                  <a:pos x="257" y="4"/>
                </a:cxn>
                <a:cxn ang="0">
                  <a:pos x="257" y="0"/>
                </a:cxn>
                <a:cxn ang="0">
                  <a:pos x="257" y="0"/>
                </a:cxn>
                <a:cxn ang="0">
                  <a:pos x="254" y="7"/>
                </a:cxn>
                <a:cxn ang="0">
                  <a:pos x="247" y="11"/>
                </a:cxn>
                <a:cxn ang="0">
                  <a:pos x="236" y="14"/>
                </a:cxn>
                <a:cxn ang="0">
                  <a:pos x="229" y="14"/>
                </a:cxn>
              </a:cxnLst>
              <a:rect l="0" t="0" r="r" b="b"/>
              <a:pathLst>
                <a:path w="257" h="106">
                  <a:moveTo>
                    <a:pt x="229" y="14"/>
                  </a:moveTo>
                  <a:lnTo>
                    <a:pt x="215" y="18"/>
                  </a:lnTo>
                  <a:lnTo>
                    <a:pt x="204" y="21"/>
                  </a:lnTo>
                  <a:lnTo>
                    <a:pt x="194" y="29"/>
                  </a:lnTo>
                  <a:lnTo>
                    <a:pt x="194" y="29"/>
                  </a:lnTo>
                  <a:lnTo>
                    <a:pt x="194" y="32"/>
                  </a:lnTo>
                  <a:lnTo>
                    <a:pt x="194" y="39"/>
                  </a:lnTo>
                  <a:lnTo>
                    <a:pt x="190" y="46"/>
                  </a:lnTo>
                  <a:lnTo>
                    <a:pt x="187" y="53"/>
                  </a:lnTo>
                  <a:lnTo>
                    <a:pt x="180" y="57"/>
                  </a:lnTo>
                  <a:lnTo>
                    <a:pt x="169" y="60"/>
                  </a:lnTo>
                  <a:lnTo>
                    <a:pt x="151" y="67"/>
                  </a:lnTo>
                  <a:lnTo>
                    <a:pt x="123" y="71"/>
                  </a:lnTo>
                  <a:lnTo>
                    <a:pt x="99" y="78"/>
                  </a:lnTo>
                  <a:lnTo>
                    <a:pt x="77" y="81"/>
                  </a:lnTo>
                  <a:lnTo>
                    <a:pt x="67" y="85"/>
                  </a:lnTo>
                  <a:lnTo>
                    <a:pt x="63" y="88"/>
                  </a:lnTo>
                  <a:lnTo>
                    <a:pt x="56" y="92"/>
                  </a:lnTo>
                  <a:lnTo>
                    <a:pt x="46" y="99"/>
                  </a:lnTo>
                  <a:lnTo>
                    <a:pt x="35" y="103"/>
                  </a:lnTo>
                  <a:lnTo>
                    <a:pt x="25" y="106"/>
                  </a:lnTo>
                  <a:lnTo>
                    <a:pt x="11" y="106"/>
                  </a:lnTo>
                  <a:lnTo>
                    <a:pt x="3" y="106"/>
                  </a:lnTo>
                  <a:lnTo>
                    <a:pt x="0" y="103"/>
                  </a:lnTo>
                  <a:lnTo>
                    <a:pt x="3" y="106"/>
                  </a:lnTo>
                  <a:lnTo>
                    <a:pt x="11" y="106"/>
                  </a:lnTo>
                  <a:lnTo>
                    <a:pt x="25" y="106"/>
                  </a:lnTo>
                  <a:lnTo>
                    <a:pt x="35" y="103"/>
                  </a:lnTo>
                  <a:lnTo>
                    <a:pt x="46" y="95"/>
                  </a:lnTo>
                  <a:lnTo>
                    <a:pt x="53" y="92"/>
                  </a:lnTo>
                  <a:lnTo>
                    <a:pt x="60" y="88"/>
                  </a:lnTo>
                  <a:lnTo>
                    <a:pt x="67" y="85"/>
                  </a:lnTo>
                  <a:lnTo>
                    <a:pt x="81" y="81"/>
                  </a:lnTo>
                  <a:lnTo>
                    <a:pt x="109" y="74"/>
                  </a:lnTo>
                  <a:lnTo>
                    <a:pt x="144" y="67"/>
                  </a:lnTo>
                  <a:lnTo>
                    <a:pt x="169" y="60"/>
                  </a:lnTo>
                  <a:lnTo>
                    <a:pt x="180" y="57"/>
                  </a:lnTo>
                  <a:lnTo>
                    <a:pt x="187" y="53"/>
                  </a:lnTo>
                  <a:lnTo>
                    <a:pt x="190" y="46"/>
                  </a:lnTo>
                  <a:lnTo>
                    <a:pt x="194" y="39"/>
                  </a:lnTo>
                  <a:lnTo>
                    <a:pt x="194" y="32"/>
                  </a:lnTo>
                  <a:lnTo>
                    <a:pt x="194" y="29"/>
                  </a:lnTo>
                  <a:lnTo>
                    <a:pt x="194" y="29"/>
                  </a:lnTo>
                  <a:lnTo>
                    <a:pt x="204" y="21"/>
                  </a:lnTo>
                  <a:lnTo>
                    <a:pt x="215" y="18"/>
                  </a:lnTo>
                  <a:lnTo>
                    <a:pt x="225" y="14"/>
                  </a:lnTo>
                  <a:lnTo>
                    <a:pt x="236" y="14"/>
                  </a:lnTo>
                  <a:lnTo>
                    <a:pt x="243" y="11"/>
                  </a:lnTo>
                  <a:lnTo>
                    <a:pt x="250" y="7"/>
                  </a:lnTo>
                  <a:lnTo>
                    <a:pt x="257" y="4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54" y="7"/>
                  </a:lnTo>
                  <a:lnTo>
                    <a:pt x="247" y="11"/>
                  </a:lnTo>
                  <a:lnTo>
                    <a:pt x="236" y="14"/>
                  </a:lnTo>
                  <a:lnTo>
                    <a:pt x="229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06" name="Freeform 104"/>
            <p:cNvSpPr>
              <a:spLocks/>
            </p:cNvSpPr>
            <p:nvPr userDrawn="1"/>
          </p:nvSpPr>
          <p:spPr bwMode="gray">
            <a:xfrm>
              <a:off x="2317" y="1355"/>
              <a:ext cx="134" cy="130"/>
            </a:xfrm>
            <a:custGeom>
              <a:avLst/>
              <a:gdLst/>
              <a:ahLst/>
              <a:cxnLst>
                <a:cxn ang="0">
                  <a:pos x="102" y="110"/>
                </a:cxn>
                <a:cxn ang="0">
                  <a:pos x="98" y="103"/>
                </a:cxn>
                <a:cxn ang="0">
                  <a:pos x="91" y="96"/>
                </a:cxn>
                <a:cxn ang="0">
                  <a:pos x="88" y="96"/>
                </a:cxn>
                <a:cxn ang="0">
                  <a:pos x="81" y="96"/>
                </a:cxn>
                <a:cxn ang="0">
                  <a:pos x="77" y="96"/>
                </a:cxn>
                <a:cxn ang="0">
                  <a:pos x="74" y="96"/>
                </a:cxn>
                <a:cxn ang="0">
                  <a:pos x="70" y="96"/>
                </a:cxn>
                <a:cxn ang="0">
                  <a:pos x="70" y="89"/>
                </a:cxn>
                <a:cxn ang="0">
                  <a:pos x="67" y="78"/>
                </a:cxn>
                <a:cxn ang="0">
                  <a:pos x="60" y="71"/>
                </a:cxn>
                <a:cxn ang="0">
                  <a:pos x="56" y="64"/>
                </a:cxn>
                <a:cxn ang="0">
                  <a:pos x="49" y="57"/>
                </a:cxn>
                <a:cxn ang="0">
                  <a:pos x="46" y="53"/>
                </a:cxn>
                <a:cxn ang="0">
                  <a:pos x="42" y="53"/>
                </a:cxn>
                <a:cxn ang="0">
                  <a:pos x="39" y="43"/>
                </a:cxn>
                <a:cxn ang="0">
                  <a:pos x="39" y="32"/>
                </a:cxn>
                <a:cxn ang="0">
                  <a:pos x="35" y="25"/>
                </a:cxn>
                <a:cxn ang="0">
                  <a:pos x="32" y="22"/>
                </a:cxn>
                <a:cxn ang="0">
                  <a:pos x="32" y="22"/>
                </a:cxn>
                <a:cxn ang="0">
                  <a:pos x="28" y="11"/>
                </a:cxn>
                <a:cxn ang="0">
                  <a:pos x="21" y="4"/>
                </a:cxn>
                <a:cxn ang="0">
                  <a:pos x="10" y="0"/>
                </a:cxn>
                <a:cxn ang="0">
                  <a:pos x="0" y="0"/>
                </a:cxn>
                <a:cxn ang="0">
                  <a:pos x="10" y="0"/>
                </a:cxn>
                <a:cxn ang="0">
                  <a:pos x="21" y="4"/>
                </a:cxn>
                <a:cxn ang="0">
                  <a:pos x="28" y="11"/>
                </a:cxn>
                <a:cxn ang="0">
                  <a:pos x="32" y="22"/>
                </a:cxn>
                <a:cxn ang="0">
                  <a:pos x="32" y="22"/>
                </a:cxn>
                <a:cxn ang="0">
                  <a:pos x="35" y="25"/>
                </a:cxn>
                <a:cxn ang="0">
                  <a:pos x="39" y="32"/>
                </a:cxn>
                <a:cxn ang="0">
                  <a:pos x="42" y="43"/>
                </a:cxn>
                <a:cxn ang="0">
                  <a:pos x="42" y="53"/>
                </a:cxn>
                <a:cxn ang="0">
                  <a:pos x="46" y="53"/>
                </a:cxn>
                <a:cxn ang="0">
                  <a:pos x="49" y="57"/>
                </a:cxn>
                <a:cxn ang="0">
                  <a:pos x="56" y="64"/>
                </a:cxn>
                <a:cxn ang="0">
                  <a:pos x="60" y="71"/>
                </a:cxn>
                <a:cxn ang="0">
                  <a:pos x="67" y="78"/>
                </a:cxn>
                <a:cxn ang="0">
                  <a:pos x="70" y="89"/>
                </a:cxn>
                <a:cxn ang="0">
                  <a:pos x="74" y="96"/>
                </a:cxn>
                <a:cxn ang="0">
                  <a:pos x="74" y="96"/>
                </a:cxn>
                <a:cxn ang="0">
                  <a:pos x="77" y="96"/>
                </a:cxn>
                <a:cxn ang="0">
                  <a:pos x="81" y="96"/>
                </a:cxn>
                <a:cxn ang="0">
                  <a:pos x="88" y="96"/>
                </a:cxn>
                <a:cxn ang="0">
                  <a:pos x="95" y="96"/>
                </a:cxn>
                <a:cxn ang="0">
                  <a:pos x="98" y="103"/>
                </a:cxn>
                <a:cxn ang="0">
                  <a:pos x="102" y="110"/>
                </a:cxn>
                <a:cxn ang="0">
                  <a:pos x="105" y="110"/>
                </a:cxn>
                <a:cxn ang="0">
                  <a:pos x="105" y="113"/>
                </a:cxn>
                <a:cxn ang="0">
                  <a:pos x="105" y="117"/>
                </a:cxn>
                <a:cxn ang="0">
                  <a:pos x="109" y="120"/>
                </a:cxn>
                <a:cxn ang="0">
                  <a:pos x="116" y="120"/>
                </a:cxn>
                <a:cxn ang="0">
                  <a:pos x="123" y="117"/>
                </a:cxn>
                <a:cxn ang="0">
                  <a:pos x="130" y="113"/>
                </a:cxn>
                <a:cxn ang="0">
                  <a:pos x="130" y="113"/>
                </a:cxn>
                <a:cxn ang="0">
                  <a:pos x="130" y="113"/>
                </a:cxn>
                <a:cxn ang="0">
                  <a:pos x="123" y="120"/>
                </a:cxn>
                <a:cxn ang="0">
                  <a:pos x="116" y="120"/>
                </a:cxn>
                <a:cxn ang="0">
                  <a:pos x="109" y="120"/>
                </a:cxn>
                <a:cxn ang="0">
                  <a:pos x="105" y="117"/>
                </a:cxn>
                <a:cxn ang="0">
                  <a:pos x="105" y="113"/>
                </a:cxn>
                <a:cxn ang="0">
                  <a:pos x="102" y="110"/>
                </a:cxn>
                <a:cxn ang="0">
                  <a:pos x="102" y="110"/>
                </a:cxn>
              </a:cxnLst>
              <a:rect l="0" t="0" r="r" b="b"/>
              <a:pathLst>
                <a:path w="130" h="120">
                  <a:moveTo>
                    <a:pt x="102" y="110"/>
                  </a:moveTo>
                  <a:lnTo>
                    <a:pt x="98" y="103"/>
                  </a:lnTo>
                  <a:lnTo>
                    <a:pt x="91" y="96"/>
                  </a:lnTo>
                  <a:lnTo>
                    <a:pt x="88" y="96"/>
                  </a:lnTo>
                  <a:lnTo>
                    <a:pt x="81" y="96"/>
                  </a:lnTo>
                  <a:lnTo>
                    <a:pt x="77" y="96"/>
                  </a:lnTo>
                  <a:lnTo>
                    <a:pt x="74" y="96"/>
                  </a:lnTo>
                  <a:lnTo>
                    <a:pt x="70" y="96"/>
                  </a:lnTo>
                  <a:lnTo>
                    <a:pt x="70" y="89"/>
                  </a:lnTo>
                  <a:lnTo>
                    <a:pt x="67" y="78"/>
                  </a:lnTo>
                  <a:lnTo>
                    <a:pt x="60" y="71"/>
                  </a:lnTo>
                  <a:lnTo>
                    <a:pt x="56" y="64"/>
                  </a:lnTo>
                  <a:lnTo>
                    <a:pt x="49" y="57"/>
                  </a:lnTo>
                  <a:lnTo>
                    <a:pt x="46" y="53"/>
                  </a:lnTo>
                  <a:lnTo>
                    <a:pt x="42" y="53"/>
                  </a:lnTo>
                  <a:lnTo>
                    <a:pt x="39" y="43"/>
                  </a:lnTo>
                  <a:lnTo>
                    <a:pt x="39" y="32"/>
                  </a:lnTo>
                  <a:lnTo>
                    <a:pt x="35" y="25"/>
                  </a:lnTo>
                  <a:lnTo>
                    <a:pt x="32" y="22"/>
                  </a:lnTo>
                  <a:lnTo>
                    <a:pt x="32" y="22"/>
                  </a:lnTo>
                  <a:lnTo>
                    <a:pt x="28" y="11"/>
                  </a:lnTo>
                  <a:lnTo>
                    <a:pt x="21" y="4"/>
                  </a:lnTo>
                  <a:lnTo>
                    <a:pt x="10" y="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1" y="4"/>
                  </a:lnTo>
                  <a:lnTo>
                    <a:pt x="28" y="11"/>
                  </a:lnTo>
                  <a:lnTo>
                    <a:pt x="32" y="22"/>
                  </a:lnTo>
                  <a:lnTo>
                    <a:pt x="32" y="22"/>
                  </a:lnTo>
                  <a:lnTo>
                    <a:pt x="35" y="25"/>
                  </a:lnTo>
                  <a:lnTo>
                    <a:pt x="39" y="32"/>
                  </a:lnTo>
                  <a:lnTo>
                    <a:pt x="42" y="43"/>
                  </a:lnTo>
                  <a:lnTo>
                    <a:pt x="42" y="53"/>
                  </a:lnTo>
                  <a:lnTo>
                    <a:pt x="46" y="53"/>
                  </a:lnTo>
                  <a:lnTo>
                    <a:pt x="49" y="57"/>
                  </a:lnTo>
                  <a:lnTo>
                    <a:pt x="56" y="64"/>
                  </a:lnTo>
                  <a:lnTo>
                    <a:pt x="60" y="71"/>
                  </a:lnTo>
                  <a:lnTo>
                    <a:pt x="67" y="78"/>
                  </a:lnTo>
                  <a:lnTo>
                    <a:pt x="70" y="89"/>
                  </a:lnTo>
                  <a:lnTo>
                    <a:pt x="74" y="96"/>
                  </a:lnTo>
                  <a:lnTo>
                    <a:pt x="74" y="96"/>
                  </a:lnTo>
                  <a:lnTo>
                    <a:pt x="77" y="96"/>
                  </a:lnTo>
                  <a:lnTo>
                    <a:pt x="81" y="96"/>
                  </a:lnTo>
                  <a:lnTo>
                    <a:pt x="88" y="96"/>
                  </a:lnTo>
                  <a:lnTo>
                    <a:pt x="95" y="96"/>
                  </a:lnTo>
                  <a:lnTo>
                    <a:pt x="98" y="103"/>
                  </a:lnTo>
                  <a:lnTo>
                    <a:pt x="102" y="110"/>
                  </a:lnTo>
                  <a:lnTo>
                    <a:pt x="105" y="110"/>
                  </a:lnTo>
                  <a:lnTo>
                    <a:pt x="105" y="113"/>
                  </a:lnTo>
                  <a:lnTo>
                    <a:pt x="105" y="117"/>
                  </a:lnTo>
                  <a:lnTo>
                    <a:pt x="109" y="120"/>
                  </a:lnTo>
                  <a:lnTo>
                    <a:pt x="116" y="120"/>
                  </a:lnTo>
                  <a:lnTo>
                    <a:pt x="123" y="117"/>
                  </a:lnTo>
                  <a:lnTo>
                    <a:pt x="130" y="113"/>
                  </a:lnTo>
                  <a:lnTo>
                    <a:pt x="130" y="113"/>
                  </a:lnTo>
                  <a:lnTo>
                    <a:pt x="130" y="113"/>
                  </a:lnTo>
                  <a:lnTo>
                    <a:pt x="123" y="120"/>
                  </a:lnTo>
                  <a:lnTo>
                    <a:pt x="116" y="120"/>
                  </a:lnTo>
                  <a:lnTo>
                    <a:pt x="109" y="120"/>
                  </a:lnTo>
                  <a:lnTo>
                    <a:pt x="105" y="117"/>
                  </a:lnTo>
                  <a:lnTo>
                    <a:pt x="105" y="113"/>
                  </a:lnTo>
                  <a:lnTo>
                    <a:pt x="102" y="110"/>
                  </a:lnTo>
                  <a:lnTo>
                    <a:pt x="102" y="11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07" name="Freeform 105"/>
            <p:cNvSpPr>
              <a:spLocks/>
            </p:cNvSpPr>
            <p:nvPr userDrawn="1"/>
          </p:nvSpPr>
          <p:spPr bwMode="gray">
            <a:xfrm>
              <a:off x="2484" y="1443"/>
              <a:ext cx="3" cy="8"/>
            </a:xfrm>
            <a:custGeom>
              <a:avLst/>
              <a:gdLst/>
              <a:ahLst/>
              <a:cxnLst>
                <a:cxn ang="0">
                  <a:pos x="3" y="8"/>
                </a:cxn>
                <a:cxn ang="0">
                  <a:pos x="3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" y="4"/>
                </a:cxn>
                <a:cxn ang="0">
                  <a:pos x="3" y="8"/>
                </a:cxn>
              </a:cxnLst>
              <a:rect l="0" t="0" r="r" b="b"/>
              <a:pathLst>
                <a:path w="3" h="8">
                  <a:moveTo>
                    <a:pt x="3" y="8"/>
                  </a:moveTo>
                  <a:lnTo>
                    <a:pt x="3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4"/>
                  </a:lnTo>
                  <a:lnTo>
                    <a:pt x="3" y="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08" name="Freeform 106"/>
            <p:cNvSpPr>
              <a:spLocks/>
            </p:cNvSpPr>
            <p:nvPr userDrawn="1"/>
          </p:nvSpPr>
          <p:spPr bwMode="gray">
            <a:xfrm>
              <a:off x="2401" y="1759"/>
              <a:ext cx="40" cy="4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7" y="18"/>
                </a:cxn>
                <a:cxn ang="0">
                  <a:pos x="10" y="25"/>
                </a:cxn>
                <a:cxn ang="0">
                  <a:pos x="14" y="28"/>
                </a:cxn>
                <a:cxn ang="0">
                  <a:pos x="17" y="32"/>
                </a:cxn>
                <a:cxn ang="0">
                  <a:pos x="17" y="35"/>
                </a:cxn>
                <a:cxn ang="0">
                  <a:pos x="17" y="35"/>
                </a:cxn>
                <a:cxn ang="0">
                  <a:pos x="17" y="39"/>
                </a:cxn>
                <a:cxn ang="0">
                  <a:pos x="17" y="42"/>
                </a:cxn>
                <a:cxn ang="0">
                  <a:pos x="21" y="46"/>
                </a:cxn>
                <a:cxn ang="0">
                  <a:pos x="21" y="46"/>
                </a:cxn>
                <a:cxn ang="0">
                  <a:pos x="28" y="46"/>
                </a:cxn>
                <a:cxn ang="0">
                  <a:pos x="35" y="42"/>
                </a:cxn>
                <a:cxn ang="0">
                  <a:pos x="35" y="39"/>
                </a:cxn>
                <a:cxn ang="0">
                  <a:pos x="39" y="32"/>
                </a:cxn>
                <a:cxn ang="0">
                  <a:pos x="35" y="28"/>
                </a:cxn>
                <a:cxn ang="0">
                  <a:pos x="35" y="21"/>
                </a:cxn>
                <a:cxn ang="0">
                  <a:pos x="35" y="18"/>
                </a:cxn>
                <a:cxn ang="0">
                  <a:pos x="39" y="14"/>
                </a:cxn>
                <a:cxn ang="0">
                  <a:pos x="35" y="14"/>
                </a:cxn>
                <a:cxn ang="0">
                  <a:pos x="32" y="10"/>
                </a:cxn>
                <a:cxn ang="0">
                  <a:pos x="28" y="7"/>
                </a:cxn>
                <a:cxn ang="0">
                  <a:pos x="24" y="3"/>
                </a:cxn>
                <a:cxn ang="0">
                  <a:pos x="17" y="3"/>
                </a:cxn>
                <a:cxn ang="0">
                  <a:pos x="14" y="3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3" y="3"/>
                </a:cxn>
                <a:cxn ang="0">
                  <a:pos x="0" y="7"/>
                </a:cxn>
                <a:cxn ang="0">
                  <a:pos x="0" y="14"/>
                </a:cxn>
              </a:cxnLst>
              <a:rect l="0" t="0" r="r" b="b"/>
              <a:pathLst>
                <a:path w="39" h="46">
                  <a:moveTo>
                    <a:pt x="0" y="14"/>
                  </a:moveTo>
                  <a:lnTo>
                    <a:pt x="7" y="18"/>
                  </a:lnTo>
                  <a:lnTo>
                    <a:pt x="10" y="25"/>
                  </a:lnTo>
                  <a:lnTo>
                    <a:pt x="14" y="28"/>
                  </a:lnTo>
                  <a:lnTo>
                    <a:pt x="17" y="32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9"/>
                  </a:lnTo>
                  <a:lnTo>
                    <a:pt x="17" y="42"/>
                  </a:lnTo>
                  <a:lnTo>
                    <a:pt x="21" y="46"/>
                  </a:lnTo>
                  <a:lnTo>
                    <a:pt x="21" y="46"/>
                  </a:lnTo>
                  <a:lnTo>
                    <a:pt x="28" y="46"/>
                  </a:lnTo>
                  <a:lnTo>
                    <a:pt x="35" y="42"/>
                  </a:lnTo>
                  <a:lnTo>
                    <a:pt x="35" y="39"/>
                  </a:lnTo>
                  <a:lnTo>
                    <a:pt x="39" y="32"/>
                  </a:lnTo>
                  <a:lnTo>
                    <a:pt x="35" y="28"/>
                  </a:lnTo>
                  <a:lnTo>
                    <a:pt x="35" y="21"/>
                  </a:lnTo>
                  <a:lnTo>
                    <a:pt x="35" y="18"/>
                  </a:lnTo>
                  <a:lnTo>
                    <a:pt x="39" y="14"/>
                  </a:lnTo>
                  <a:lnTo>
                    <a:pt x="35" y="14"/>
                  </a:lnTo>
                  <a:lnTo>
                    <a:pt x="32" y="10"/>
                  </a:lnTo>
                  <a:lnTo>
                    <a:pt x="28" y="7"/>
                  </a:lnTo>
                  <a:lnTo>
                    <a:pt x="24" y="3"/>
                  </a:lnTo>
                  <a:lnTo>
                    <a:pt x="17" y="3"/>
                  </a:lnTo>
                  <a:lnTo>
                    <a:pt x="14" y="3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3" y="3"/>
                  </a:lnTo>
                  <a:lnTo>
                    <a:pt x="0" y="7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09" name="Freeform 107"/>
            <p:cNvSpPr>
              <a:spLocks/>
            </p:cNvSpPr>
            <p:nvPr userDrawn="1"/>
          </p:nvSpPr>
          <p:spPr bwMode="gray">
            <a:xfrm>
              <a:off x="2415" y="1618"/>
              <a:ext cx="155" cy="141"/>
            </a:xfrm>
            <a:custGeom>
              <a:avLst/>
              <a:gdLst/>
              <a:ahLst/>
              <a:cxnLst>
                <a:cxn ang="0">
                  <a:pos x="116" y="49"/>
                </a:cxn>
                <a:cxn ang="0">
                  <a:pos x="113" y="52"/>
                </a:cxn>
                <a:cxn ang="0">
                  <a:pos x="109" y="59"/>
                </a:cxn>
                <a:cxn ang="0">
                  <a:pos x="106" y="63"/>
                </a:cxn>
                <a:cxn ang="0">
                  <a:pos x="99" y="70"/>
                </a:cxn>
                <a:cxn ang="0">
                  <a:pos x="92" y="77"/>
                </a:cxn>
                <a:cxn ang="0">
                  <a:pos x="84" y="84"/>
                </a:cxn>
                <a:cxn ang="0">
                  <a:pos x="77" y="88"/>
                </a:cxn>
                <a:cxn ang="0">
                  <a:pos x="74" y="91"/>
                </a:cxn>
                <a:cxn ang="0">
                  <a:pos x="67" y="95"/>
                </a:cxn>
                <a:cxn ang="0">
                  <a:pos x="67" y="95"/>
                </a:cxn>
                <a:cxn ang="0">
                  <a:pos x="42" y="95"/>
                </a:cxn>
                <a:cxn ang="0">
                  <a:pos x="21" y="102"/>
                </a:cxn>
                <a:cxn ang="0">
                  <a:pos x="3" y="112"/>
                </a:cxn>
                <a:cxn ang="0">
                  <a:pos x="0" y="119"/>
                </a:cxn>
                <a:cxn ang="0">
                  <a:pos x="14" y="126"/>
                </a:cxn>
                <a:cxn ang="0">
                  <a:pos x="21" y="119"/>
                </a:cxn>
                <a:cxn ang="0">
                  <a:pos x="39" y="116"/>
                </a:cxn>
                <a:cxn ang="0">
                  <a:pos x="60" y="112"/>
                </a:cxn>
                <a:cxn ang="0">
                  <a:pos x="63" y="126"/>
                </a:cxn>
                <a:cxn ang="0">
                  <a:pos x="63" y="126"/>
                </a:cxn>
                <a:cxn ang="0">
                  <a:pos x="67" y="126"/>
                </a:cxn>
                <a:cxn ang="0">
                  <a:pos x="70" y="130"/>
                </a:cxn>
                <a:cxn ang="0">
                  <a:pos x="77" y="126"/>
                </a:cxn>
                <a:cxn ang="0">
                  <a:pos x="81" y="123"/>
                </a:cxn>
                <a:cxn ang="0">
                  <a:pos x="84" y="119"/>
                </a:cxn>
                <a:cxn ang="0">
                  <a:pos x="88" y="116"/>
                </a:cxn>
                <a:cxn ang="0">
                  <a:pos x="88" y="116"/>
                </a:cxn>
                <a:cxn ang="0">
                  <a:pos x="106" y="112"/>
                </a:cxn>
                <a:cxn ang="0">
                  <a:pos x="106" y="112"/>
                </a:cxn>
                <a:cxn ang="0">
                  <a:pos x="109" y="109"/>
                </a:cxn>
                <a:cxn ang="0">
                  <a:pos x="116" y="105"/>
                </a:cxn>
                <a:cxn ang="0">
                  <a:pos x="123" y="98"/>
                </a:cxn>
                <a:cxn ang="0">
                  <a:pos x="127" y="95"/>
                </a:cxn>
                <a:cxn ang="0">
                  <a:pos x="130" y="91"/>
                </a:cxn>
                <a:cxn ang="0">
                  <a:pos x="134" y="88"/>
                </a:cxn>
                <a:cxn ang="0">
                  <a:pos x="137" y="84"/>
                </a:cxn>
                <a:cxn ang="0">
                  <a:pos x="141" y="77"/>
                </a:cxn>
                <a:cxn ang="0">
                  <a:pos x="144" y="70"/>
                </a:cxn>
                <a:cxn ang="0">
                  <a:pos x="144" y="63"/>
                </a:cxn>
                <a:cxn ang="0">
                  <a:pos x="144" y="59"/>
                </a:cxn>
                <a:cxn ang="0">
                  <a:pos x="144" y="52"/>
                </a:cxn>
                <a:cxn ang="0">
                  <a:pos x="144" y="49"/>
                </a:cxn>
                <a:cxn ang="0">
                  <a:pos x="144" y="45"/>
                </a:cxn>
                <a:cxn ang="0">
                  <a:pos x="144" y="45"/>
                </a:cxn>
                <a:cxn ang="0">
                  <a:pos x="148" y="42"/>
                </a:cxn>
                <a:cxn ang="0">
                  <a:pos x="148" y="38"/>
                </a:cxn>
                <a:cxn ang="0">
                  <a:pos x="151" y="31"/>
                </a:cxn>
                <a:cxn ang="0">
                  <a:pos x="151" y="24"/>
                </a:cxn>
                <a:cxn ang="0">
                  <a:pos x="151" y="17"/>
                </a:cxn>
                <a:cxn ang="0">
                  <a:pos x="148" y="10"/>
                </a:cxn>
                <a:cxn ang="0">
                  <a:pos x="148" y="3"/>
                </a:cxn>
                <a:cxn ang="0">
                  <a:pos x="148" y="0"/>
                </a:cxn>
                <a:cxn ang="0">
                  <a:pos x="144" y="0"/>
                </a:cxn>
                <a:cxn ang="0">
                  <a:pos x="137" y="3"/>
                </a:cxn>
                <a:cxn ang="0">
                  <a:pos x="130" y="7"/>
                </a:cxn>
                <a:cxn ang="0">
                  <a:pos x="127" y="10"/>
                </a:cxn>
                <a:cxn ang="0">
                  <a:pos x="120" y="21"/>
                </a:cxn>
                <a:cxn ang="0">
                  <a:pos x="120" y="31"/>
                </a:cxn>
                <a:cxn ang="0">
                  <a:pos x="120" y="38"/>
                </a:cxn>
                <a:cxn ang="0">
                  <a:pos x="116" y="45"/>
                </a:cxn>
                <a:cxn ang="0">
                  <a:pos x="116" y="49"/>
                </a:cxn>
              </a:cxnLst>
              <a:rect l="0" t="0" r="r" b="b"/>
              <a:pathLst>
                <a:path w="151" h="130">
                  <a:moveTo>
                    <a:pt x="116" y="49"/>
                  </a:moveTo>
                  <a:lnTo>
                    <a:pt x="113" y="52"/>
                  </a:lnTo>
                  <a:lnTo>
                    <a:pt x="109" y="59"/>
                  </a:lnTo>
                  <a:lnTo>
                    <a:pt x="106" y="63"/>
                  </a:lnTo>
                  <a:lnTo>
                    <a:pt x="99" y="70"/>
                  </a:lnTo>
                  <a:lnTo>
                    <a:pt x="92" y="77"/>
                  </a:lnTo>
                  <a:lnTo>
                    <a:pt x="84" y="84"/>
                  </a:lnTo>
                  <a:lnTo>
                    <a:pt x="77" y="88"/>
                  </a:lnTo>
                  <a:lnTo>
                    <a:pt x="74" y="91"/>
                  </a:lnTo>
                  <a:lnTo>
                    <a:pt x="67" y="95"/>
                  </a:lnTo>
                  <a:lnTo>
                    <a:pt x="67" y="95"/>
                  </a:lnTo>
                  <a:lnTo>
                    <a:pt x="42" y="95"/>
                  </a:lnTo>
                  <a:lnTo>
                    <a:pt x="21" y="102"/>
                  </a:lnTo>
                  <a:lnTo>
                    <a:pt x="3" y="112"/>
                  </a:lnTo>
                  <a:lnTo>
                    <a:pt x="0" y="119"/>
                  </a:lnTo>
                  <a:lnTo>
                    <a:pt x="14" y="126"/>
                  </a:lnTo>
                  <a:lnTo>
                    <a:pt x="21" y="119"/>
                  </a:lnTo>
                  <a:lnTo>
                    <a:pt x="39" y="116"/>
                  </a:lnTo>
                  <a:lnTo>
                    <a:pt x="60" y="112"/>
                  </a:lnTo>
                  <a:lnTo>
                    <a:pt x="63" y="126"/>
                  </a:lnTo>
                  <a:lnTo>
                    <a:pt x="63" y="126"/>
                  </a:lnTo>
                  <a:lnTo>
                    <a:pt x="67" y="126"/>
                  </a:lnTo>
                  <a:lnTo>
                    <a:pt x="70" y="130"/>
                  </a:lnTo>
                  <a:lnTo>
                    <a:pt x="77" y="126"/>
                  </a:lnTo>
                  <a:lnTo>
                    <a:pt x="81" y="123"/>
                  </a:lnTo>
                  <a:lnTo>
                    <a:pt x="84" y="119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9" y="109"/>
                  </a:lnTo>
                  <a:lnTo>
                    <a:pt x="116" y="105"/>
                  </a:lnTo>
                  <a:lnTo>
                    <a:pt x="123" y="98"/>
                  </a:lnTo>
                  <a:lnTo>
                    <a:pt x="127" y="95"/>
                  </a:lnTo>
                  <a:lnTo>
                    <a:pt x="130" y="91"/>
                  </a:lnTo>
                  <a:lnTo>
                    <a:pt x="134" y="88"/>
                  </a:lnTo>
                  <a:lnTo>
                    <a:pt x="137" y="84"/>
                  </a:lnTo>
                  <a:lnTo>
                    <a:pt x="141" y="77"/>
                  </a:lnTo>
                  <a:lnTo>
                    <a:pt x="144" y="70"/>
                  </a:lnTo>
                  <a:lnTo>
                    <a:pt x="144" y="63"/>
                  </a:lnTo>
                  <a:lnTo>
                    <a:pt x="144" y="59"/>
                  </a:lnTo>
                  <a:lnTo>
                    <a:pt x="144" y="52"/>
                  </a:lnTo>
                  <a:lnTo>
                    <a:pt x="144" y="49"/>
                  </a:lnTo>
                  <a:lnTo>
                    <a:pt x="144" y="45"/>
                  </a:lnTo>
                  <a:lnTo>
                    <a:pt x="144" y="45"/>
                  </a:lnTo>
                  <a:lnTo>
                    <a:pt x="148" y="42"/>
                  </a:lnTo>
                  <a:lnTo>
                    <a:pt x="148" y="38"/>
                  </a:lnTo>
                  <a:lnTo>
                    <a:pt x="151" y="31"/>
                  </a:lnTo>
                  <a:lnTo>
                    <a:pt x="151" y="24"/>
                  </a:lnTo>
                  <a:lnTo>
                    <a:pt x="151" y="17"/>
                  </a:lnTo>
                  <a:lnTo>
                    <a:pt x="148" y="10"/>
                  </a:lnTo>
                  <a:lnTo>
                    <a:pt x="148" y="3"/>
                  </a:lnTo>
                  <a:lnTo>
                    <a:pt x="148" y="0"/>
                  </a:lnTo>
                  <a:lnTo>
                    <a:pt x="144" y="0"/>
                  </a:lnTo>
                  <a:lnTo>
                    <a:pt x="137" y="3"/>
                  </a:lnTo>
                  <a:lnTo>
                    <a:pt x="130" y="7"/>
                  </a:lnTo>
                  <a:lnTo>
                    <a:pt x="127" y="10"/>
                  </a:lnTo>
                  <a:lnTo>
                    <a:pt x="120" y="21"/>
                  </a:lnTo>
                  <a:lnTo>
                    <a:pt x="120" y="31"/>
                  </a:lnTo>
                  <a:lnTo>
                    <a:pt x="120" y="38"/>
                  </a:lnTo>
                  <a:lnTo>
                    <a:pt x="116" y="45"/>
                  </a:lnTo>
                  <a:lnTo>
                    <a:pt x="116" y="4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10" name="Freeform 108"/>
            <p:cNvSpPr>
              <a:spLocks/>
            </p:cNvSpPr>
            <p:nvPr userDrawn="1"/>
          </p:nvSpPr>
          <p:spPr bwMode="gray">
            <a:xfrm>
              <a:off x="2434" y="1751"/>
              <a:ext cx="28" cy="18"/>
            </a:xfrm>
            <a:custGeom>
              <a:avLst/>
              <a:gdLst/>
              <a:ahLst/>
              <a:cxnLst>
                <a:cxn ang="0">
                  <a:pos x="28" y="3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10" y="17"/>
                </a:cxn>
                <a:cxn ang="0">
                  <a:pos x="21" y="10"/>
                </a:cxn>
                <a:cxn ang="0">
                  <a:pos x="28" y="3"/>
                </a:cxn>
              </a:cxnLst>
              <a:rect l="0" t="0" r="r" b="b"/>
              <a:pathLst>
                <a:path w="28" h="17">
                  <a:moveTo>
                    <a:pt x="28" y="3"/>
                  </a:moveTo>
                  <a:lnTo>
                    <a:pt x="10" y="0"/>
                  </a:lnTo>
                  <a:lnTo>
                    <a:pt x="0" y="10"/>
                  </a:lnTo>
                  <a:lnTo>
                    <a:pt x="10" y="17"/>
                  </a:lnTo>
                  <a:lnTo>
                    <a:pt x="21" y="10"/>
                  </a:lnTo>
                  <a:lnTo>
                    <a:pt x="28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11" name="Freeform 109"/>
            <p:cNvSpPr>
              <a:spLocks/>
            </p:cNvSpPr>
            <p:nvPr userDrawn="1"/>
          </p:nvSpPr>
          <p:spPr bwMode="gray">
            <a:xfrm>
              <a:off x="2542" y="1534"/>
              <a:ext cx="83" cy="68"/>
            </a:xfrm>
            <a:custGeom>
              <a:avLst/>
              <a:gdLst/>
              <a:ahLst/>
              <a:cxnLst>
                <a:cxn ang="0">
                  <a:pos x="4" y="53"/>
                </a:cxn>
                <a:cxn ang="0">
                  <a:pos x="0" y="56"/>
                </a:cxn>
                <a:cxn ang="0">
                  <a:pos x="0" y="56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11" y="60"/>
                </a:cxn>
                <a:cxn ang="0">
                  <a:pos x="18" y="60"/>
                </a:cxn>
                <a:cxn ang="0">
                  <a:pos x="25" y="60"/>
                </a:cxn>
                <a:cxn ang="0">
                  <a:pos x="32" y="60"/>
                </a:cxn>
                <a:cxn ang="0">
                  <a:pos x="35" y="60"/>
                </a:cxn>
                <a:cxn ang="0">
                  <a:pos x="42" y="63"/>
                </a:cxn>
                <a:cxn ang="0">
                  <a:pos x="50" y="63"/>
                </a:cxn>
                <a:cxn ang="0">
                  <a:pos x="53" y="60"/>
                </a:cxn>
                <a:cxn ang="0">
                  <a:pos x="53" y="56"/>
                </a:cxn>
                <a:cxn ang="0">
                  <a:pos x="57" y="53"/>
                </a:cxn>
                <a:cxn ang="0">
                  <a:pos x="64" y="46"/>
                </a:cxn>
                <a:cxn ang="0">
                  <a:pos x="64" y="46"/>
                </a:cxn>
                <a:cxn ang="0">
                  <a:pos x="67" y="46"/>
                </a:cxn>
                <a:cxn ang="0">
                  <a:pos x="74" y="42"/>
                </a:cxn>
                <a:cxn ang="0">
                  <a:pos x="78" y="39"/>
                </a:cxn>
                <a:cxn ang="0">
                  <a:pos x="81" y="35"/>
                </a:cxn>
                <a:cxn ang="0">
                  <a:pos x="81" y="35"/>
                </a:cxn>
                <a:cxn ang="0">
                  <a:pos x="81" y="32"/>
                </a:cxn>
                <a:cxn ang="0">
                  <a:pos x="81" y="32"/>
                </a:cxn>
                <a:cxn ang="0">
                  <a:pos x="81" y="25"/>
                </a:cxn>
                <a:cxn ang="0">
                  <a:pos x="81" y="25"/>
                </a:cxn>
                <a:cxn ang="0">
                  <a:pos x="81" y="21"/>
                </a:cxn>
                <a:cxn ang="0">
                  <a:pos x="74" y="25"/>
                </a:cxn>
                <a:cxn ang="0">
                  <a:pos x="71" y="28"/>
                </a:cxn>
                <a:cxn ang="0">
                  <a:pos x="67" y="28"/>
                </a:cxn>
                <a:cxn ang="0">
                  <a:pos x="64" y="28"/>
                </a:cxn>
                <a:cxn ang="0">
                  <a:pos x="60" y="25"/>
                </a:cxn>
                <a:cxn ang="0">
                  <a:pos x="53" y="21"/>
                </a:cxn>
                <a:cxn ang="0">
                  <a:pos x="46" y="18"/>
                </a:cxn>
                <a:cxn ang="0">
                  <a:pos x="42" y="14"/>
                </a:cxn>
                <a:cxn ang="0">
                  <a:pos x="39" y="7"/>
                </a:cxn>
                <a:cxn ang="0">
                  <a:pos x="39" y="7"/>
                </a:cxn>
                <a:cxn ang="0">
                  <a:pos x="35" y="4"/>
                </a:cxn>
                <a:cxn ang="0">
                  <a:pos x="32" y="0"/>
                </a:cxn>
                <a:cxn ang="0">
                  <a:pos x="28" y="0"/>
                </a:cxn>
                <a:cxn ang="0">
                  <a:pos x="25" y="4"/>
                </a:cxn>
                <a:cxn ang="0">
                  <a:pos x="25" y="14"/>
                </a:cxn>
                <a:cxn ang="0">
                  <a:pos x="21" y="21"/>
                </a:cxn>
                <a:cxn ang="0">
                  <a:pos x="21" y="28"/>
                </a:cxn>
                <a:cxn ang="0">
                  <a:pos x="18" y="32"/>
                </a:cxn>
                <a:cxn ang="0">
                  <a:pos x="14" y="39"/>
                </a:cxn>
                <a:cxn ang="0">
                  <a:pos x="11" y="46"/>
                </a:cxn>
                <a:cxn ang="0">
                  <a:pos x="7" y="49"/>
                </a:cxn>
                <a:cxn ang="0">
                  <a:pos x="4" y="53"/>
                </a:cxn>
              </a:cxnLst>
              <a:rect l="0" t="0" r="r" b="b"/>
              <a:pathLst>
                <a:path w="81" h="63">
                  <a:moveTo>
                    <a:pt x="4" y="53"/>
                  </a:moveTo>
                  <a:lnTo>
                    <a:pt x="0" y="56"/>
                  </a:lnTo>
                  <a:lnTo>
                    <a:pt x="0" y="56"/>
                  </a:lnTo>
                  <a:lnTo>
                    <a:pt x="0" y="60"/>
                  </a:lnTo>
                  <a:lnTo>
                    <a:pt x="4" y="60"/>
                  </a:lnTo>
                  <a:lnTo>
                    <a:pt x="11" y="60"/>
                  </a:lnTo>
                  <a:lnTo>
                    <a:pt x="18" y="60"/>
                  </a:lnTo>
                  <a:lnTo>
                    <a:pt x="25" y="60"/>
                  </a:lnTo>
                  <a:lnTo>
                    <a:pt x="32" y="60"/>
                  </a:lnTo>
                  <a:lnTo>
                    <a:pt x="35" y="60"/>
                  </a:lnTo>
                  <a:lnTo>
                    <a:pt x="42" y="63"/>
                  </a:lnTo>
                  <a:lnTo>
                    <a:pt x="50" y="63"/>
                  </a:lnTo>
                  <a:lnTo>
                    <a:pt x="53" y="60"/>
                  </a:lnTo>
                  <a:lnTo>
                    <a:pt x="53" y="56"/>
                  </a:lnTo>
                  <a:lnTo>
                    <a:pt x="57" y="53"/>
                  </a:lnTo>
                  <a:lnTo>
                    <a:pt x="64" y="46"/>
                  </a:lnTo>
                  <a:lnTo>
                    <a:pt x="64" y="46"/>
                  </a:lnTo>
                  <a:lnTo>
                    <a:pt x="67" y="46"/>
                  </a:lnTo>
                  <a:lnTo>
                    <a:pt x="74" y="42"/>
                  </a:lnTo>
                  <a:lnTo>
                    <a:pt x="78" y="39"/>
                  </a:lnTo>
                  <a:lnTo>
                    <a:pt x="81" y="35"/>
                  </a:lnTo>
                  <a:lnTo>
                    <a:pt x="81" y="35"/>
                  </a:lnTo>
                  <a:lnTo>
                    <a:pt x="81" y="32"/>
                  </a:lnTo>
                  <a:lnTo>
                    <a:pt x="81" y="32"/>
                  </a:lnTo>
                  <a:lnTo>
                    <a:pt x="81" y="25"/>
                  </a:lnTo>
                  <a:lnTo>
                    <a:pt x="81" y="25"/>
                  </a:lnTo>
                  <a:lnTo>
                    <a:pt x="81" y="21"/>
                  </a:lnTo>
                  <a:lnTo>
                    <a:pt x="74" y="25"/>
                  </a:lnTo>
                  <a:lnTo>
                    <a:pt x="71" y="28"/>
                  </a:lnTo>
                  <a:lnTo>
                    <a:pt x="67" y="28"/>
                  </a:lnTo>
                  <a:lnTo>
                    <a:pt x="64" y="28"/>
                  </a:lnTo>
                  <a:lnTo>
                    <a:pt x="60" y="25"/>
                  </a:lnTo>
                  <a:lnTo>
                    <a:pt x="53" y="21"/>
                  </a:lnTo>
                  <a:lnTo>
                    <a:pt x="46" y="18"/>
                  </a:lnTo>
                  <a:lnTo>
                    <a:pt x="42" y="14"/>
                  </a:lnTo>
                  <a:lnTo>
                    <a:pt x="39" y="7"/>
                  </a:lnTo>
                  <a:lnTo>
                    <a:pt x="39" y="7"/>
                  </a:lnTo>
                  <a:lnTo>
                    <a:pt x="35" y="4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5" y="4"/>
                  </a:lnTo>
                  <a:lnTo>
                    <a:pt x="25" y="14"/>
                  </a:lnTo>
                  <a:lnTo>
                    <a:pt x="21" y="21"/>
                  </a:lnTo>
                  <a:lnTo>
                    <a:pt x="21" y="28"/>
                  </a:lnTo>
                  <a:lnTo>
                    <a:pt x="18" y="32"/>
                  </a:lnTo>
                  <a:lnTo>
                    <a:pt x="14" y="39"/>
                  </a:lnTo>
                  <a:lnTo>
                    <a:pt x="11" y="46"/>
                  </a:lnTo>
                  <a:lnTo>
                    <a:pt x="7" y="49"/>
                  </a:lnTo>
                  <a:lnTo>
                    <a:pt x="4" y="5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12" name="Freeform 110"/>
            <p:cNvSpPr>
              <a:spLocks/>
            </p:cNvSpPr>
            <p:nvPr userDrawn="1"/>
          </p:nvSpPr>
          <p:spPr bwMode="gray">
            <a:xfrm>
              <a:off x="661" y="1644"/>
              <a:ext cx="15" cy="12"/>
            </a:xfrm>
            <a:custGeom>
              <a:avLst/>
              <a:gdLst/>
              <a:ahLst/>
              <a:cxnLst>
                <a:cxn ang="0">
                  <a:pos x="14" y="7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7" y="0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0" y="7"/>
                </a:cxn>
                <a:cxn ang="0">
                  <a:pos x="3" y="11"/>
                </a:cxn>
                <a:cxn ang="0">
                  <a:pos x="3" y="11"/>
                </a:cxn>
                <a:cxn ang="0">
                  <a:pos x="7" y="11"/>
                </a:cxn>
                <a:cxn ang="0">
                  <a:pos x="10" y="11"/>
                </a:cxn>
                <a:cxn ang="0">
                  <a:pos x="14" y="7"/>
                </a:cxn>
              </a:cxnLst>
              <a:rect l="0" t="0" r="r" b="b"/>
              <a:pathLst>
                <a:path w="14" h="11">
                  <a:moveTo>
                    <a:pt x="14" y="7"/>
                  </a:moveTo>
                  <a:lnTo>
                    <a:pt x="10" y="4"/>
                  </a:lnTo>
                  <a:lnTo>
                    <a:pt x="10" y="4"/>
                  </a:lnTo>
                  <a:lnTo>
                    <a:pt x="7" y="0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7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7" y="11"/>
                  </a:lnTo>
                  <a:lnTo>
                    <a:pt x="10" y="11"/>
                  </a:lnTo>
                  <a:lnTo>
                    <a:pt x="14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13" name="Freeform 111"/>
            <p:cNvSpPr>
              <a:spLocks/>
            </p:cNvSpPr>
            <p:nvPr userDrawn="1"/>
          </p:nvSpPr>
          <p:spPr bwMode="gray">
            <a:xfrm>
              <a:off x="799" y="1674"/>
              <a:ext cx="43" cy="27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38" y="0"/>
                </a:cxn>
                <a:cxn ang="0">
                  <a:pos x="35" y="0"/>
                </a:cxn>
                <a:cxn ang="0">
                  <a:pos x="31" y="4"/>
                </a:cxn>
                <a:cxn ang="0">
                  <a:pos x="28" y="4"/>
                </a:cxn>
                <a:cxn ang="0">
                  <a:pos x="21" y="4"/>
                </a:cxn>
                <a:cxn ang="0">
                  <a:pos x="14" y="4"/>
                </a:cxn>
                <a:cxn ang="0">
                  <a:pos x="10" y="4"/>
                </a:cxn>
                <a:cxn ang="0">
                  <a:pos x="7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0" y="11"/>
                </a:cxn>
                <a:cxn ang="0">
                  <a:pos x="21" y="14"/>
                </a:cxn>
                <a:cxn ang="0">
                  <a:pos x="21" y="18"/>
                </a:cxn>
                <a:cxn ang="0">
                  <a:pos x="24" y="18"/>
                </a:cxn>
                <a:cxn ang="0">
                  <a:pos x="24" y="22"/>
                </a:cxn>
                <a:cxn ang="0">
                  <a:pos x="28" y="25"/>
                </a:cxn>
                <a:cxn ang="0">
                  <a:pos x="31" y="22"/>
                </a:cxn>
                <a:cxn ang="0">
                  <a:pos x="38" y="22"/>
                </a:cxn>
                <a:cxn ang="0">
                  <a:pos x="38" y="18"/>
                </a:cxn>
                <a:cxn ang="0">
                  <a:pos x="38" y="14"/>
                </a:cxn>
                <a:cxn ang="0">
                  <a:pos x="38" y="11"/>
                </a:cxn>
                <a:cxn ang="0">
                  <a:pos x="38" y="11"/>
                </a:cxn>
                <a:cxn ang="0">
                  <a:pos x="42" y="4"/>
                </a:cxn>
                <a:cxn ang="0">
                  <a:pos x="42" y="4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8" y="0"/>
                </a:cxn>
              </a:cxnLst>
              <a:rect l="0" t="0" r="r" b="b"/>
              <a:pathLst>
                <a:path w="42" h="25">
                  <a:moveTo>
                    <a:pt x="38" y="0"/>
                  </a:moveTo>
                  <a:lnTo>
                    <a:pt x="38" y="0"/>
                  </a:lnTo>
                  <a:lnTo>
                    <a:pt x="35" y="0"/>
                  </a:lnTo>
                  <a:lnTo>
                    <a:pt x="31" y="4"/>
                  </a:lnTo>
                  <a:lnTo>
                    <a:pt x="28" y="4"/>
                  </a:lnTo>
                  <a:lnTo>
                    <a:pt x="21" y="4"/>
                  </a:lnTo>
                  <a:lnTo>
                    <a:pt x="14" y="4"/>
                  </a:lnTo>
                  <a:lnTo>
                    <a:pt x="10" y="4"/>
                  </a:lnTo>
                  <a:lnTo>
                    <a:pt x="7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1"/>
                  </a:lnTo>
                  <a:lnTo>
                    <a:pt x="21" y="14"/>
                  </a:lnTo>
                  <a:lnTo>
                    <a:pt x="21" y="18"/>
                  </a:lnTo>
                  <a:lnTo>
                    <a:pt x="24" y="18"/>
                  </a:lnTo>
                  <a:lnTo>
                    <a:pt x="24" y="22"/>
                  </a:lnTo>
                  <a:lnTo>
                    <a:pt x="28" y="25"/>
                  </a:lnTo>
                  <a:lnTo>
                    <a:pt x="31" y="22"/>
                  </a:lnTo>
                  <a:lnTo>
                    <a:pt x="38" y="22"/>
                  </a:lnTo>
                  <a:lnTo>
                    <a:pt x="38" y="18"/>
                  </a:lnTo>
                  <a:lnTo>
                    <a:pt x="38" y="14"/>
                  </a:lnTo>
                  <a:lnTo>
                    <a:pt x="38" y="11"/>
                  </a:lnTo>
                  <a:lnTo>
                    <a:pt x="38" y="11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14" name="Freeform 112"/>
            <p:cNvSpPr>
              <a:spLocks/>
            </p:cNvSpPr>
            <p:nvPr userDrawn="1"/>
          </p:nvSpPr>
          <p:spPr bwMode="gray">
            <a:xfrm>
              <a:off x="745" y="1614"/>
              <a:ext cx="21" cy="45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0" y="42"/>
                </a:cxn>
                <a:cxn ang="0">
                  <a:pos x="7" y="42"/>
                </a:cxn>
                <a:cxn ang="0">
                  <a:pos x="14" y="42"/>
                </a:cxn>
                <a:cxn ang="0">
                  <a:pos x="14" y="39"/>
                </a:cxn>
                <a:cxn ang="0">
                  <a:pos x="14" y="39"/>
                </a:cxn>
                <a:cxn ang="0">
                  <a:pos x="17" y="35"/>
                </a:cxn>
                <a:cxn ang="0">
                  <a:pos x="21" y="35"/>
                </a:cxn>
                <a:cxn ang="0">
                  <a:pos x="21" y="21"/>
                </a:cxn>
                <a:cxn ang="0">
                  <a:pos x="17" y="21"/>
                </a:cxn>
                <a:cxn ang="0">
                  <a:pos x="21" y="18"/>
                </a:cxn>
                <a:cxn ang="0">
                  <a:pos x="21" y="18"/>
                </a:cxn>
                <a:cxn ang="0">
                  <a:pos x="21" y="14"/>
                </a:cxn>
                <a:cxn ang="0">
                  <a:pos x="21" y="11"/>
                </a:cxn>
                <a:cxn ang="0">
                  <a:pos x="17" y="4"/>
                </a:cxn>
                <a:cxn ang="0">
                  <a:pos x="14" y="0"/>
                </a:cxn>
                <a:cxn ang="0">
                  <a:pos x="14" y="4"/>
                </a:cxn>
                <a:cxn ang="0">
                  <a:pos x="10" y="4"/>
                </a:cxn>
                <a:cxn ang="0">
                  <a:pos x="7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0" y="11"/>
                </a:cxn>
                <a:cxn ang="0">
                  <a:pos x="0" y="14"/>
                </a:cxn>
                <a:cxn ang="0">
                  <a:pos x="0" y="21"/>
                </a:cxn>
                <a:cxn ang="0">
                  <a:pos x="0" y="42"/>
                </a:cxn>
              </a:cxnLst>
              <a:rect l="0" t="0" r="r" b="b"/>
              <a:pathLst>
                <a:path w="21" h="42">
                  <a:moveTo>
                    <a:pt x="0" y="42"/>
                  </a:moveTo>
                  <a:lnTo>
                    <a:pt x="0" y="42"/>
                  </a:lnTo>
                  <a:lnTo>
                    <a:pt x="7" y="42"/>
                  </a:lnTo>
                  <a:lnTo>
                    <a:pt x="14" y="42"/>
                  </a:lnTo>
                  <a:lnTo>
                    <a:pt x="14" y="39"/>
                  </a:lnTo>
                  <a:lnTo>
                    <a:pt x="14" y="39"/>
                  </a:lnTo>
                  <a:lnTo>
                    <a:pt x="17" y="35"/>
                  </a:lnTo>
                  <a:lnTo>
                    <a:pt x="21" y="35"/>
                  </a:lnTo>
                  <a:lnTo>
                    <a:pt x="21" y="21"/>
                  </a:lnTo>
                  <a:lnTo>
                    <a:pt x="17" y="21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4"/>
                  </a:lnTo>
                  <a:lnTo>
                    <a:pt x="21" y="11"/>
                  </a:lnTo>
                  <a:lnTo>
                    <a:pt x="17" y="4"/>
                  </a:lnTo>
                  <a:lnTo>
                    <a:pt x="14" y="0"/>
                  </a:lnTo>
                  <a:lnTo>
                    <a:pt x="14" y="4"/>
                  </a:lnTo>
                  <a:lnTo>
                    <a:pt x="10" y="4"/>
                  </a:lnTo>
                  <a:lnTo>
                    <a:pt x="7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0" y="21"/>
                  </a:lnTo>
                  <a:lnTo>
                    <a:pt x="0" y="4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15" name="Freeform 113"/>
            <p:cNvSpPr>
              <a:spLocks/>
            </p:cNvSpPr>
            <p:nvPr userDrawn="1"/>
          </p:nvSpPr>
          <p:spPr bwMode="gray">
            <a:xfrm>
              <a:off x="748" y="1576"/>
              <a:ext cx="18" cy="35"/>
            </a:xfrm>
            <a:custGeom>
              <a:avLst/>
              <a:gdLst/>
              <a:ahLst/>
              <a:cxnLst>
                <a:cxn ang="0">
                  <a:pos x="7" y="24"/>
                </a:cxn>
                <a:cxn ang="0">
                  <a:pos x="14" y="32"/>
                </a:cxn>
                <a:cxn ang="0">
                  <a:pos x="14" y="28"/>
                </a:cxn>
                <a:cxn ang="0">
                  <a:pos x="14" y="24"/>
                </a:cxn>
                <a:cxn ang="0">
                  <a:pos x="18" y="21"/>
                </a:cxn>
                <a:cxn ang="0">
                  <a:pos x="18" y="21"/>
                </a:cxn>
                <a:cxn ang="0">
                  <a:pos x="18" y="17"/>
                </a:cxn>
                <a:cxn ang="0">
                  <a:pos x="18" y="14"/>
                </a:cxn>
                <a:cxn ang="0">
                  <a:pos x="18" y="10"/>
                </a:cxn>
                <a:cxn ang="0">
                  <a:pos x="14" y="7"/>
                </a:cxn>
                <a:cxn ang="0">
                  <a:pos x="11" y="0"/>
                </a:cxn>
                <a:cxn ang="0">
                  <a:pos x="7" y="3"/>
                </a:cxn>
                <a:cxn ang="0">
                  <a:pos x="7" y="3"/>
                </a:cxn>
                <a:cxn ang="0">
                  <a:pos x="4" y="3"/>
                </a:cxn>
                <a:cxn ang="0">
                  <a:pos x="4" y="7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4" y="17"/>
                </a:cxn>
                <a:cxn ang="0">
                  <a:pos x="4" y="21"/>
                </a:cxn>
                <a:cxn ang="0">
                  <a:pos x="7" y="24"/>
                </a:cxn>
              </a:cxnLst>
              <a:rect l="0" t="0" r="r" b="b"/>
              <a:pathLst>
                <a:path w="18" h="32">
                  <a:moveTo>
                    <a:pt x="7" y="24"/>
                  </a:moveTo>
                  <a:lnTo>
                    <a:pt x="14" y="32"/>
                  </a:lnTo>
                  <a:lnTo>
                    <a:pt x="14" y="28"/>
                  </a:lnTo>
                  <a:lnTo>
                    <a:pt x="14" y="24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18" y="17"/>
                  </a:lnTo>
                  <a:lnTo>
                    <a:pt x="18" y="14"/>
                  </a:lnTo>
                  <a:lnTo>
                    <a:pt x="18" y="10"/>
                  </a:lnTo>
                  <a:lnTo>
                    <a:pt x="14" y="7"/>
                  </a:lnTo>
                  <a:lnTo>
                    <a:pt x="11" y="0"/>
                  </a:lnTo>
                  <a:lnTo>
                    <a:pt x="7" y="3"/>
                  </a:lnTo>
                  <a:lnTo>
                    <a:pt x="7" y="3"/>
                  </a:lnTo>
                  <a:lnTo>
                    <a:pt x="4" y="3"/>
                  </a:lnTo>
                  <a:lnTo>
                    <a:pt x="4" y="7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4" y="17"/>
                  </a:lnTo>
                  <a:lnTo>
                    <a:pt x="4" y="21"/>
                  </a:lnTo>
                  <a:lnTo>
                    <a:pt x="7" y="2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16" name="Freeform 114"/>
            <p:cNvSpPr>
              <a:spLocks noEditPoints="1"/>
            </p:cNvSpPr>
            <p:nvPr userDrawn="1"/>
          </p:nvSpPr>
          <p:spPr bwMode="gray">
            <a:xfrm>
              <a:off x="480" y="1295"/>
              <a:ext cx="79" cy="99"/>
            </a:xfrm>
            <a:custGeom>
              <a:avLst/>
              <a:gdLst/>
              <a:ahLst/>
              <a:cxnLst>
                <a:cxn ang="0">
                  <a:pos x="14" y="60"/>
                </a:cxn>
                <a:cxn ang="0">
                  <a:pos x="14" y="71"/>
                </a:cxn>
                <a:cxn ang="0">
                  <a:pos x="14" y="78"/>
                </a:cxn>
                <a:cxn ang="0">
                  <a:pos x="14" y="85"/>
                </a:cxn>
                <a:cxn ang="0">
                  <a:pos x="14" y="88"/>
                </a:cxn>
                <a:cxn ang="0">
                  <a:pos x="28" y="92"/>
                </a:cxn>
                <a:cxn ang="0">
                  <a:pos x="35" y="88"/>
                </a:cxn>
                <a:cxn ang="0">
                  <a:pos x="53" y="81"/>
                </a:cxn>
                <a:cxn ang="0">
                  <a:pos x="67" y="74"/>
                </a:cxn>
                <a:cxn ang="0">
                  <a:pos x="74" y="60"/>
                </a:cxn>
                <a:cxn ang="0">
                  <a:pos x="70" y="53"/>
                </a:cxn>
                <a:cxn ang="0">
                  <a:pos x="67" y="42"/>
                </a:cxn>
                <a:cxn ang="0">
                  <a:pos x="63" y="35"/>
                </a:cxn>
                <a:cxn ang="0">
                  <a:pos x="60" y="35"/>
                </a:cxn>
                <a:cxn ang="0">
                  <a:pos x="67" y="35"/>
                </a:cxn>
                <a:cxn ang="0">
                  <a:pos x="74" y="32"/>
                </a:cxn>
                <a:cxn ang="0">
                  <a:pos x="77" y="25"/>
                </a:cxn>
                <a:cxn ang="0">
                  <a:pos x="77" y="14"/>
                </a:cxn>
                <a:cxn ang="0">
                  <a:pos x="74" y="7"/>
                </a:cxn>
                <a:cxn ang="0">
                  <a:pos x="67" y="4"/>
                </a:cxn>
                <a:cxn ang="0">
                  <a:pos x="56" y="4"/>
                </a:cxn>
                <a:cxn ang="0">
                  <a:pos x="53" y="4"/>
                </a:cxn>
                <a:cxn ang="0">
                  <a:pos x="31" y="11"/>
                </a:cxn>
                <a:cxn ang="0">
                  <a:pos x="31" y="18"/>
                </a:cxn>
                <a:cxn ang="0">
                  <a:pos x="28" y="25"/>
                </a:cxn>
                <a:cxn ang="0">
                  <a:pos x="21" y="32"/>
                </a:cxn>
                <a:cxn ang="0">
                  <a:pos x="0" y="28"/>
                </a:cxn>
                <a:cxn ang="0">
                  <a:pos x="0" y="32"/>
                </a:cxn>
                <a:cxn ang="0">
                  <a:pos x="0" y="39"/>
                </a:cxn>
                <a:cxn ang="0">
                  <a:pos x="7" y="39"/>
                </a:cxn>
                <a:cxn ang="0">
                  <a:pos x="14" y="49"/>
                </a:cxn>
                <a:cxn ang="0">
                  <a:pos x="56" y="32"/>
                </a:cxn>
                <a:cxn ang="0">
                  <a:pos x="56" y="32"/>
                </a:cxn>
                <a:cxn ang="0">
                  <a:pos x="56" y="32"/>
                </a:cxn>
                <a:cxn ang="0">
                  <a:pos x="60" y="32"/>
                </a:cxn>
                <a:cxn ang="0">
                  <a:pos x="60" y="32"/>
                </a:cxn>
              </a:cxnLst>
              <a:rect l="0" t="0" r="r" b="b"/>
              <a:pathLst>
                <a:path w="77" h="92">
                  <a:moveTo>
                    <a:pt x="14" y="60"/>
                  </a:moveTo>
                  <a:lnTo>
                    <a:pt x="14" y="60"/>
                  </a:lnTo>
                  <a:lnTo>
                    <a:pt x="14" y="67"/>
                  </a:lnTo>
                  <a:lnTo>
                    <a:pt x="14" y="71"/>
                  </a:lnTo>
                  <a:lnTo>
                    <a:pt x="14" y="78"/>
                  </a:lnTo>
                  <a:lnTo>
                    <a:pt x="14" y="78"/>
                  </a:lnTo>
                  <a:lnTo>
                    <a:pt x="14" y="81"/>
                  </a:lnTo>
                  <a:lnTo>
                    <a:pt x="14" y="85"/>
                  </a:lnTo>
                  <a:lnTo>
                    <a:pt x="14" y="85"/>
                  </a:lnTo>
                  <a:lnTo>
                    <a:pt x="14" y="88"/>
                  </a:lnTo>
                  <a:lnTo>
                    <a:pt x="17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35" y="88"/>
                  </a:lnTo>
                  <a:lnTo>
                    <a:pt x="42" y="85"/>
                  </a:lnTo>
                  <a:lnTo>
                    <a:pt x="53" y="81"/>
                  </a:lnTo>
                  <a:lnTo>
                    <a:pt x="60" y="78"/>
                  </a:lnTo>
                  <a:lnTo>
                    <a:pt x="67" y="74"/>
                  </a:lnTo>
                  <a:lnTo>
                    <a:pt x="70" y="67"/>
                  </a:lnTo>
                  <a:lnTo>
                    <a:pt x="74" y="60"/>
                  </a:lnTo>
                  <a:lnTo>
                    <a:pt x="74" y="56"/>
                  </a:lnTo>
                  <a:lnTo>
                    <a:pt x="70" y="53"/>
                  </a:lnTo>
                  <a:lnTo>
                    <a:pt x="70" y="46"/>
                  </a:lnTo>
                  <a:lnTo>
                    <a:pt x="67" y="42"/>
                  </a:lnTo>
                  <a:lnTo>
                    <a:pt x="67" y="35"/>
                  </a:lnTo>
                  <a:lnTo>
                    <a:pt x="63" y="35"/>
                  </a:lnTo>
                  <a:lnTo>
                    <a:pt x="63" y="35"/>
                  </a:lnTo>
                  <a:lnTo>
                    <a:pt x="60" y="35"/>
                  </a:lnTo>
                  <a:lnTo>
                    <a:pt x="67" y="35"/>
                  </a:lnTo>
                  <a:lnTo>
                    <a:pt x="67" y="35"/>
                  </a:lnTo>
                  <a:lnTo>
                    <a:pt x="70" y="35"/>
                  </a:lnTo>
                  <a:lnTo>
                    <a:pt x="74" y="32"/>
                  </a:lnTo>
                  <a:lnTo>
                    <a:pt x="74" y="32"/>
                  </a:lnTo>
                  <a:lnTo>
                    <a:pt x="77" y="25"/>
                  </a:lnTo>
                  <a:lnTo>
                    <a:pt x="77" y="18"/>
                  </a:lnTo>
                  <a:lnTo>
                    <a:pt x="77" y="14"/>
                  </a:lnTo>
                  <a:lnTo>
                    <a:pt x="74" y="11"/>
                  </a:lnTo>
                  <a:lnTo>
                    <a:pt x="74" y="7"/>
                  </a:lnTo>
                  <a:lnTo>
                    <a:pt x="70" y="4"/>
                  </a:lnTo>
                  <a:lnTo>
                    <a:pt x="67" y="4"/>
                  </a:lnTo>
                  <a:lnTo>
                    <a:pt x="60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3" y="4"/>
                  </a:lnTo>
                  <a:lnTo>
                    <a:pt x="38" y="0"/>
                  </a:lnTo>
                  <a:lnTo>
                    <a:pt x="31" y="11"/>
                  </a:lnTo>
                  <a:lnTo>
                    <a:pt x="31" y="18"/>
                  </a:lnTo>
                  <a:lnTo>
                    <a:pt x="31" y="18"/>
                  </a:lnTo>
                  <a:lnTo>
                    <a:pt x="31" y="21"/>
                  </a:lnTo>
                  <a:lnTo>
                    <a:pt x="28" y="25"/>
                  </a:lnTo>
                  <a:lnTo>
                    <a:pt x="24" y="28"/>
                  </a:lnTo>
                  <a:lnTo>
                    <a:pt x="21" y="32"/>
                  </a:lnTo>
                  <a:lnTo>
                    <a:pt x="7" y="2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0" y="35"/>
                  </a:lnTo>
                  <a:lnTo>
                    <a:pt x="0" y="39"/>
                  </a:lnTo>
                  <a:lnTo>
                    <a:pt x="3" y="39"/>
                  </a:lnTo>
                  <a:lnTo>
                    <a:pt x="7" y="39"/>
                  </a:lnTo>
                  <a:lnTo>
                    <a:pt x="10" y="42"/>
                  </a:lnTo>
                  <a:lnTo>
                    <a:pt x="14" y="49"/>
                  </a:lnTo>
                  <a:lnTo>
                    <a:pt x="14" y="60"/>
                  </a:lnTo>
                  <a:close/>
                  <a:moveTo>
                    <a:pt x="56" y="32"/>
                  </a:moveTo>
                  <a:lnTo>
                    <a:pt x="56" y="32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56" y="32"/>
                  </a:lnTo>
                  <a:close/>
                  <a:moveTo>
                    <a:pt x="60" y="32"/>
                  </a:moveTo>
                  <a:lnTo>
                    <a:pt x="60" y="32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60" y="3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17" name="Freeform 115"/>
            <p:cNvSpPr>
              <a:spLocks/>
            </p:cNvSpPr>
            <p:nvPr userDrawn="1"/>
          </p:nvSpPr>
          <p:spPr bwMode="gray">
            <a:xfrm>
              <a:off x="545" y="1204"/>
              <a:ext cx="116" cy="228"/>
            </a:xfrm>
            <a:custGeom>
              <a:avLst/>
              <a:gdLst/>
              <a:ahLst/>
              <a:cxnLst>
                <a:cxn ang="0">
                  <a:pos x="14" y="59"/>
                </a:cxn>
                <a:cxn ang="0">
                  <a:pos x="11" y="66"/>
                </a:cxn>
                <a:cxn ang="0">
                  <a:pos x="14" y="74"/>
                </a:cxn>
                <a:cxn ang="0">
                  <a:pos x="25" y="81"/>
                </a:cxn>
                <a:cxn ang="0">
                  <a:pos x="25" y="88"/>
                </a:cxn>
                <a:cxn ang="0">
                  <a:pos x="21" y="95"/>
                </a:cxn>
                <a:cxn ang="0">
                  <a:pos x="18" y="102"/>
                </a:cxn>
                <a:cxn ang="0">
                  <a:pos x="35" y="98"/>
                </a:cxn>
                <a:cxn ang="0">
                  <a:pos x="35" y="109"/>
                </a:cxn>
                <a:cxn ang="0">
                  <a:pos x="42" y="119"/>
                </a:cxn>
                <a:cxn ang="0">
                  <a:pos x="21" y="133"/>
                </a:cxn>
                <a:cxn ang="0">
                  <a:pos x="28" y="148"/>
                </a:cxn>
                <a:cxn ang="0">
                  <a:pos x="21" y="162"/>
                </a:cxn>
                <a:cxn ang="0">
                  <a:pos x="18" y="169"/>
                </a:cxn>
                <a:cxn ang="0">
                  <a:pos x="39" y="172"/>
                </a:cxn>
                <a:cxn ang="0">
                  <a:pos x="53" y="169"/>
                </a:cxn>
                <a:cxn ang="0">
                  <a:pos x="53" y="172"/>
                </a:cxn>
                <a:cxn ang="0">
                  <a:pos x="21" y="186"/>
                </a:cxn>
                <a:cxn ang="0">
                  <a:pos x="11" y="211"/>
                </a:cxn>
                <a:cxn ang="0">
                  <a:pos x="39" y="200"/>
                </a:cxn>
                <a:cxn ang="0">
                  <a:pos x="88" y="190"/>
                </a:cxn>
                <a:cxn ang="0">
                  <a:pos x="102" y="176"/>
                </a:cxn>
                <a:cxn ang="0">
                  <a:pos x="106" y="169"/>
                </a:cxn>
                <a:cxn ang="0">
                  <a:pos x="106" y="158"/>
                </a:cxn>
                <a:cxn ang="0">
                  <a:pos x="102" y="155"/>
                </a:cxn>
                <a:cxn ang="0">
                  <a:pos x="95" y="144"/>
                </a:cxn>
                <a:cxn ang="0">
                  <a:pos x="92" y="140"/>
                </a:cxn>
                <a:cxn ang="0">
                  <a:pos x="88" y="126"/>
                </a:cxn>
                <a:cxn ang="0">
                  <a:pos x="78" y="112"/>
                </a:cxn>
                <a:cxn ang="0">
                  <a:pos x="71" y="102"/>
                </a:cxn>
                <a:cxn ang="0">
                  <a:pos x="67" y="88"/>
                </a:cxn>
                <a:cxn ang="0">
                  <a:pos x="60" y="74"/>
                </a:cxn>
                <a:cxn ang="0">
                  <a:pos x="49" y="66"/>
                </a:cxn>
                <a:cxn ang="0">
                  <a:pos x="56" y="45"/>
                </a:cxn>
                <a:cxn ang="0">
                  <a:pos x="56" y="38"/>
                </a:cxn>
                <a:cxn ang="0">
                  <a:pos x="49" y="35"/>
                </a:cxn>
                <a:cxn ang="0">
                  <a:pos x="46" y="31"/>
                </a:cxn>
                <a:cxn ang="0">
                  <a:pos x="35" y="28"/>
                </a:cxn>
                <a:cxn ang="0">
                  <a:pos x="35" y="21"/>
                </a:cxn>
                <a:cxn ang="0">
                  <a:pos x="39" y="14"/>
                </a:cxn>
                <a:cxn ang="0">
                  <a:pos x="42" y="7"/>
                </a:cxn>
                <a:cxn ang="0">
                  <a:pos x="42" y="3"/>
                </a:cxn>
                <a:cxn ang="0">
                  <a:pos x="35" y="0"/>
                </a:cxn>
                <a:cxn ang="0">
                  <a:pos x="25" y="3"/>
                </a:cxn>
                <a:cxn ang="0">
                  <a:pos x="14" y="17"/>
                </a:cxn>
                <a:cxn ang="0">
                  <a:pos x="18" y="28"/>
                </a:cxn>
                <a:cxn ang="0">
                  <a:pos x="14" y="35"/>
                </a:cxn>
                <a:cxn ang="0">
                  <a:pos x="7" y="42"/>
                </a:cxn>
                <a:cxn ang="0">
                  <a:pos x="4" y="52"/>
                </a:cxn>
                <a:cxn ang="0">
                  <a:pos x="14" y="59"/>
                </a:cxn>
              </a:cxnLst>
              <a:rect l="0" t="0" r="r" b="b"/>
              <a:pathLst>
                <a:path w="113" h="211">
                  <a:moveTo>
                    <a:pt x="14" y="59"/>
                  </a:moveTo>
                  <a:lnTo>
                    <a:pt x="14" y="59"/>
                  </a:lnTo>
                  <a:lnTo>
                    <a:pt x="11" y="63"/>
                  </a:lnTo>
                  <a:lnTo>
                    <a:pt x="11" y="66"/>
                  </a:lnTo>
                  <a:lnTo>
                    <a:pt x="11" y="70"/>
                  </a:lnTo>
                  <a:lnTo>
                    <a:pt x="14" y="74"/>
                  </a:lnTo>
                  <a:lnTo>
                    <a:pt x="18" y="74"/>
                  </a:lnTo>
                  <a:lnTo>
                    <a:pt x="25" y="81"/>
                  </a:lnTo>
                  <a:lnTo>
                    <a:pt x="25" y="84"/>
                  </a:lnTo>
                  <a:lnTo>
                    <a:pt x="25" y="88"/>
                  </a:lnTo>
                  <a:lnTo>
                    <a:pt x="21" y="91"/>
                  </a:lnTo>
                  <a:lnTo>
                    <a:pt x="21" y="95"/>
                  </a:lnTo>
                  <a:lnTo>
                    <a:pt x="18" y="98"/>
                  </a:lnTo>
                  <a:lnTo>
                    <a:pt x="18" y="102"/>
                  </a:lnTo>
                  <a:lnTo>
                    <a:pt x="21" y="105"/>
                  </a:lnTo>
                  <a:lnTo>
                    <a:pt x="35" y="98"/>
                  </a:lnTo>
                  <a:lnTo>
                    <a:pt x="46" y="98"/>
                  </a:lnTo>
                  <a:lnTo>
                    <a:pt x="35" y="109"/>
                  </a:lnTo>
                  <a:lnTo>
                    <a:pt x="35" y="119"/>
                  </a:lnTo>
                  <a:lnTo>
                    <a:pt x="42" y="119"/>
                  </a:lnTo>
                  <a:lnTo>
                    <a:pt x="42" y="133"/>
                  </a:lnTo>
                  <a:lnTo>
                    <a:pt x="21" y="133"/>
                  </a:lnTo>
                  <a:lnTo>
                    <a:pt x="21" y="148"/>
                  </a:lnTo>
                  <a:lnTo>
                    <a:pt x="28" y="148"/>
                  </a:lnTo>
                  <a:lnTo>
                    <a:pt x="21" y="162"/>
                  </a:lnTo>
                  <a:lnTo>
                    <a:pt x="21" y="162"/>
                  </a:lnTo>
                  <a:lnTo>
                    <a:pt x="18" y="165"/>
                  </a:lnTo>
                  <a:lnTo>
                    <a:pt x="18" y="169"/>
                  </a:lnTo>
                  <a:lnTo>
                    <a:pt x="21" y="169"/>
                  </a:lnTo>
                  <a:lnTo>
                    <a:pt x="39" y="172"/>
                  </a:lnTo>
                  <a:lnTo>
                    <a:pt x="49" y="169"/>
                  </a:lnTo>
                  <a:lnTo>
                    <a:pt x="53" y="169"/>
                  </a:lnTo>
                  <a:lnTo>
                    <a:pt x="53" y="169"/>
                  </a:lnTo>
                  <a:lnTo>
                    <a:pt x="53" y="172"/>
                  </a:lnTo>
                  <a:lnTo>
                    <a:pt x="46" y="176"/>
                  </a:lnTo>
                  <a:lnTo>
                    <a:pt x="21" y="186"/>
                  </a:lnTo>
                  <a:lnTo>
                    <a:pt x="0" y="207"/>
                  </a:lnTo>
                  <a:lnTo>
                    <a:pt x="11" y="211"/>
                  </a:lnTo>
                  <a:lnTo>
                    <a:pt x="28" y="200"/>
                  </a:lnTo>
                  <a:lnTo>
                    <a:pt x="39" y="200"/>
                  </a:lnTo>
                  <a:lnTo>
                    <a:pt x="60" y="200"/>
                  </a:lnTo>
                  <a:lnTo>
                    <a:pt x="88" y="190"/>
                  </a:lnTo>
                  <a:lnTo>
                    <a:pt x="113" y="183"/>
                  </a:lnTo>
                  <a:lnTo>
                    <a:pt x="102" y="176"/>
                  </a:lnTo>
                  <a:lnTo>
                    <a:pt x="102" y="172"/>
                  </a:lnTo>
                  <a:lnTo>
                    <a:pt x="106" y="169"/>
                  </a:lnTo>
                  <a:lnTo>
                    <a:pt x="106" y="165"/>
                  </a:lnTo>
                  <a:lnTo>
                    <a:pt x="106" y="158"/>
                  </a:lnTo>
                  <a:lnTo>
                    <a:pt x="106" y="158"/>
                  </a:lnTo>
                  <a:lnTo>
                    <a:pt x="102" y="155"/>
                  </a:lnTo>
                  <a:lnTo>
                    <a:pt x="99" y="148"/>
                  </a:lnTo>
                  <a:lnTo>
                    <a:pt x="95" y="144"/>
                  </a:lnTo>
                  <a:lnTo>
                    <a:pt x="92" y="144"/>
                  </a:lnTo>
                  <a:lnTo>
                    <a:pt x="92" y="140"/>
                  </a:lnTo>
                  <a:lnTo>
                    <a:pt x="88" y="137"/>
                  </a:lnTo>
                  <a:lnTo>
                    <a:pt x="88" y="126"/>
                  </a:lnTo>
                  <a:lnTo>
                    <a:pt x="85" y="119"/>
                  </a:lnTo>
                  <a:lnTo>
                    <a:pt x="78" y="112"/>
                  </a:lnTo>
                  <a:lnTo>
                    <a:pt x="71" y="105"/>
                  </a:lnTo>
                  <a:lnTo>
                    <a:pt x="71" y="102"/>
                  </a:lnTo>
                  <a:lnTo>
                    <a:pt x="67" y="95"/>
                  </a:lnTo>
                  <a:lnTo>
                    <a:pt x="67" y="88"/>
                  </a:lnTo>
                  <a:lnTo>
                    <a:pt x="63" y="81"/>
                  </a:lnTo>
                  <a:lnTo>
                    <a:pt x="60" y="74"/>
                  </a:lnTo>
                  <a:lnTo>
                    <a:pt x="60" y="70"/>
                  </a:lnTo>
                  <a:lnTo>
                    <a:pt x="49" y="66"/>
                  </a:lnTo>
                  <a:lnTo>
                    <a:pt x="60" y="45"/>
                  </a:lnTo>
                  <a:lnTo>
                    <a:pt x="56" y="45"/>
                  </a:lnTo>
                  <a:lnTo>
                    <a:pt x="56" y="42"/>
                  </a:lnTo>
                  <a:lnTo>
                    <a:pt x="56" y="38"/>
                  </a:lnTo>
                  <a:lnTo>
                    <a:pt x="53" y="35"/>
                  </a:lnTo>
                  <a:lnTo>
                    <a:pt x="49" y="35"/>
                  </a:lnTo>
                  <a:lnTo>
                    <a:pt x="46" y="35"/>
                  </a:lnTo>
                  <a:lnTo>
                    <a:pt x="46" y="31"/>
                  </a:lnTo>
                  <a:lnTo>
                    <a:pt x="35" y="31"/>
                  </a:lnTo>
                  <a:lnTo>
                    <a:pt x="35" y="28"/>
                  </a:lnTo>
                  <a:lnTo>
                    <a:pt x="35" y="24"/>
                  </a:lnTo>
                  <a:lnTo>
                    <a:pt x="35" y="21"/>
                  </a:lnTo>
                  <a:lnTo>
                    <a:pt x="35" y="17"/>
                  </a:lnTo>
                  <a:lnTo>
                    <a:pt x="39" y="14"/>
                  </a:lnTo>
                  <a:lnTo>
                    <a:pt x="42" y="10"/>
                  </a:lnTo>
                  <a:lnTo>
                    <a:pt x="42" y="7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39" y="3"/>
                  </a:lnTo>
                  <a:lnTo>
                    <a:pt x="35" y="0"/>
                  </a:lnTo>
                  <a:lnTo>
                    <a:pt x="28" y="0"/>
                  </a:lnTo>
                  <a:lnTo>
                    <a:pt x="25" y="3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8" y="21"/>
                  </a:lnTo>
                  <a:lnTo>
                    <a:pt x="18" y="28"/>
                  </a:lnTo>
                  <a:lnTo>
                    <a:pt x="14" y="35"/>
                  </a:lnTo>
                  <a:lnTo>
                    <a:pt x="14" y="35"/>
                  </a:lnTo>
                  <a:lnTo>
                    <a:pt x="11" y="38"/>
                  </a:lnTo>
                  <a:lnTo>
                    <a:pt x="7" y="42"/>
                  </a:lnTo>
                  <a:lnTo>
                    <a:pt x="4" y="49"/>
                  </a:lnTo>
                  <a:lnTo>
                    <a:pt x="4" y="52"/>
                  </a:lnTo>
                  <a:lnTo>
                    <a:pt x="7" y="59"/>
                  </a:lnTo>
                  <a:lnTo>
                    <a:pt x="14" y="5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18" name="Freeform 116"/>
            <p:cNvSpPr>
              <a:spLocks/>
            </p:cNvSpPr>
            <p:nvPr userDrawn="1"/>
          </p:nvSpPr>
          <p:spPr bwMode="gray">
            <a:xfrm>
              <a:off x="1059" y="1769"/>
              <a:ext cx="52" cy="92"/>
            </a:xfrm>
            <a:custGeom>
              <a:avLst/>
              <a:gdLst/>
              <a:ahLst/>
              <a:cxnLst>
                <a:cxn ang="0">
                  <a:pos x="50" y="36"/>
                </a:cxn>
                <a:cxn ang="0">
                  <a:pos x="50" y="36"/>
                </a:cxn>
                <a:cxn ang="0">
                  <a:pos x="50" y="29"/>
                </a:cxn>
                <a:cxn ang="0">
                  <a:pos x="50" y="18"/>
                </a:cxn>
                <a:cxn ang="0">
                  <a:pos x="50" y="11"/>
                </a:cxn>
                <a:cxn ang="0">
                  <a:pos x="50" y="0"/>
                </a:cxn>
                <a:cxn ang="0">
                  <a:pos x="43" y="4"/>
                </a:cxn>
                <a:cxn ang="0">
                  <a:pos x="43" y="4"/>
                </a:cxn>
                <a:cxn ang="0">
                  <a:pos x="43" y="11"/>
                </a:cxn>
                <a:cxn ang="0">
                  <a:pos x="43" y="15"/>
                </a:cxn>
                <a:cxn ang="0">
                  <a:pos x="39" y="18"/>
                </a:cxn>
                <a:cxn ang="0">
                  <a:pos x="39" y="18"/>
                </a:cxn>
                <a:cxn ang="0">
                  <a:pos x="39" y="22"/>
                </a:cxn>
                <a:cxn ang="0">
                  <a:pos x="36" y="25"/>
                </a:cxn>
                <a:cxn ang="0">
                  <a:pos x="25" y="32"/>
                </a:cxn>
                <a:cxn ang="0">
                  <a:pos x="25" y="32"/>
                </a:cxn>
                <a:cxn ang="0">
                  <a:pos x="18" y="36"/>
                </a:cxn>
                <a:cxn ang="0">
                  <a:pos x="11" y="36"/>
                </a:cxn>
                <a:cxn ang="0">
                  <a:pos x="7" y="36"/>
                </a:cxn>
                <a:cxn ang="0">
                  <a:pos x="0" y="36"/>
                </a:cxn>
                <a:cxn ang="0">
                  <a:pos x="0" y="43"/>
                </a:cxn>
                <a:cxn ang="0">
                  <a:pos x="4" y="46"/>
                </a:cxn>
                <a:cxn ang="0">
                  <a:pos x="4" y="50"/>
                </a:cxn>
                <a:cxn ang="0">
                  <a:pos x="7" y="57"/>
                </a:cxn>
                <a:cxn ang="0">
                  <a:pos x="11" y="60"/>
                </a:cxn>
                <a:cxn ang="0">
                  <a:pos x="11" y="64"/>
                </a:cxn>
                <a:cxn ang="0">
                  <a:pos x="18" y="71"/>
                </a:cxn>
                <a:cxn ang="0">
                  <a:pos x="18" y="74"/>
                </a:cxn>
                <a:cxn ang="0">
                  <a:pos x="25" y="78"/>
                </a:cxn>
                <a:cxn ang="0">
                  <a:pos x="29" y="82"/>
                </a:cxn>
                <a:cxn ang="0">
                  <a:pos x="32" y="85"/>
                </a:cxn>
                <a:cxn ang="0">
                  <a:pos x="36" y="85"/>
                </a:cxn>
                <a:cxn ang="0">
                  <a:pos x="36" y="85"/>
                </a:cxn>
                <a:cxn ang="0">
                  <a:pos x="39" y="85"/>
                </a:cxn>
                <a:cxn ang="0">
                  <a:pos x="39" y="85"/>
                </a:cxn>
                <a:cxn ang="0">
                  <a:pos x="43" y="82"/>
                </a:cxn>
                <a:cxn ang="0">
                  <a:pos x="43" y="67"/>
                </a:cxn>
                <a:cxn ang="0">
                  <a:pos x="43" y="67"/>
                </a:cxn>
                <a:cxn ang="0">
                  <a:pos x="43" y="64"/>
                </a:cxn>
                <a:cxn ang="0">
                  <a:pos x="39" y="57"/>
                </a:cxn>
                <a:cxn ang="0">
                  <a:pos x="36" y="50"/>
                </a:cxn>
                <a:cxn ang="0">
                  <a:pos x="32" y="46"/>
                </a:cxn>
                <a:cxn ang="0">
                  <a:pos x="29" y="39"/>
                </a:cxn>
                <a:cxn ang="0">
                  <a:pos x="29" y="43"/>
                </a:cxn>
                <a:cxn ang="0">
                  <a:pos x="32" y="50"/>
                </a:cxn>
                <a:cxn ang="0">
                  <a:pos x="39" y="57"/>
                </a:cxn>
                <a:cxn ang="0">
                  <a:pos x="43" y="67"/>
                </a:cxn>
                <a:cxn ang="0">
                  <a:pos x="43" y="64"/>
                </a:cxn>
                <a:cxn ang="0">
                  <a:pos x="43" y="60"/>
                </a:cxn>
                <a:cxn ang="0">
                  <a:pos x="46" y="53"/>
                </a:cxn>
                <a:cxn ang="0">
                  <a:pos x="46" y="46"/>
                </a:cxn>
                <a:cxn ang="0">
                  <a:pos x="46" y="39"/>
                </a:cxn>
                <a:cxn ang="0">
                  <a:pos x="50" y="36"/>
                </a:cxn>
              </a:cxnLst>
              <a:rect l="0" t="0" r="r" b="b"/>
              <a:pathLst>
                <a:path w="50" h="85">
                  <a:moveTo>
                    <a:pt x="50" y="36"/>
                  </a:moveTo>
                  <a:lnTo>
                    <a:pt x="50" y="36"/>
                  </a:lnTo>
                  <a:lnTo>
                    <a:pt x="50" y="29"/>
                  </a:lnTo>
                  <a:lnTo>
                    <a:pt x="50" y="18"/>
                  </a:lnTo>
                  <a:lnTo>
                    <a:pt x="50" y="11"/>
                  </a:lnTo>
                  <a:lnTo>
                    <a:pt x="50" y="0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11"/>
                  </a:lnTo>
                  <a:lnTo>
                    <a:pt x="43" y="15"/>
                  </a:lnTo>
                  <a:lnTo>
                    <a:pt x="39" y="18"/>
                  </a:lnTo>
                  <a:lnTo>
                    <a:pt x="39" y="18"/>
                  </a:lnTo>
                  <a:lnTo>
                    <a:pt x="39" y="22"/>
                  </a:lnTo>
                  <a:lnTo>
                    <a:pt x="36" y="25"/>
                  </a:lnTo>
                  <a:lnTo>
                    <a:pt x="25" y="32"/>
                  </a:lnTo>
                  <a:lnTo>
                    <a:pt x="25" y="32"/>
                  </a:lnTo>
                  <a:lnTo>
                    <a:pt x="18" y="36"/>
                  </a:lnTo>
                  <a:lnTo>
                    <a:pt x="11" y="36"/>
                  </a:lnTo>
                  <a:lnTo>
                    <a:pt x="7" y="36"/>
                  </a:lnTo>
                  <a:lnTo>
                    <a:pt x="0" y="36"/>
                  </a:lnTo>
                  <a:lnTo>
                    <a:pt x="0" y="43"/>
                  </a:lnTo>
                  <a:lnTo>
                    <a:pt x="4" y="46"/>
                  </a:lnTo>
                  <a:lnTo>
                    <a:pt x="4" y="50"/>
                  </a:lnTo>
                  <a:lnTo>
                    <a:pt x="7" y="57"/>
                  </a:lnTo>
                  <a:lnTo>
                    <a:pt x="11" y="60"/>
                  </a:lnTo>
                  <a:lnTo>
                    <a:pt x="11" y="64"/>
                  </a:lnTo>
                  <a:lnTo>
                    <a:pt x="18" y="71"/>
                  </a:lnTo>
                  <a:lnTo>
                    <a:pt x="18" y="74"/>
                  </a:lnTo>
                  <a:lnTo>
                    <a:pt x="25" y="78"/>
                  </a:lnTo>
                  <a:lnTo>
                    <a:pt x="29" y="82"/>
                  </a:lnTo>
                  <a:lnTo>
                    <a:pt x="32" y="85"/>
                  </a:lnTo>
                  <a:lnTo>
                    <a:pt x="36" y="85"/>
                  </a:lnTo>
                  <a:lnTo>
                    <a:pt x="36" y="85"/>
                  </a:lnTo>
                  <a:lnTo>
                    <a:pt x="39" y="85"/>
                  </a:lnTo>
                  <a:lnTo>
                    <a:pt x="39" y="85"/>
                  </a:lnTo>
                  <a:lnTo>
                    <a:pt x="43" y="82"/>
                  </a:lnTo>
                  <a:lnTo>
                    <a:pt x="43" y="67"/>
                  </a:lnTo>
                  <a:lnTo>
                    <a:pt x="43" y="67"/>
                  </a:lnTo>
                  <a:lnTo>
                    <a:pt x="43" y="64"/>
                  </a:lnTo>
                  <a:lnTo>
                    <a:pt x="39" y="57"/>
                  </a:lnTo>
                  <a:lnTo>
                    <a:pt x="36" y="50"/>
                  </a:lnTo>
                  <a:lnTo>
                    <a:pt x="32" y="46"/>
                  </a:lnTo>
                  <a:lnTo>
                    <a:pt x="29" y="39"/>
                  </a:lnTo>
                  <a:lnTo>
                    <a:pt x="29" y="43"/>
                  </a:lnTo>
                  <a:lnTo>
                    <a:pt x="32" y="50"/>
                  </a:lnTo>
                  <a:lnTo>
                    <a:pt x="39" y="57"/>
                  </a:lnTo>
                  <a:lnTo>
                    <a:pt x="43" y="67"/>
                  </a:lnTo>
                  <a:lnTo>
                    <a:pt x="43" y="64"/>
                  </a:lnTo>
                  <a:lnTo>
                    <a:pt x="43" y="60"/>
                  </a:lnTo>
                  <a:lnTo>
                    <a:pt x="46" y="53"/>
                  </a:lnTo>
                  <a:lnTo>
                    <a:pt x="46" y="46"/>
                  </a:lnTo>
                  <a:lnTo>
                    <a:pt x="46" y="39"/>
                  </a:lnTo>
                  <a:lnTo>
                    <a:pt x="50" y="36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19" name="Freeform 117"/>
            <p:cNvSpPr>
              <a:spLocks/>
            </p:cNvSpPr>
            <p:nvPr userDrawn="1"/>
          </p:nvSpPr>
          <p:spPr bwMode="gray">
            <a:xfrm>
              <a:off x="1212" y="2461"/>
              <a:ext cx="94" cy="205"/>
            </a:xfrm>
            <a:custGeom>
              <a:avLst/>
              <a:gdLst/>
              <a:ahLst/>
              <a:cxnLst>
                <a:cxn ang="0">
                  <a:pos x="81" y="0"/>
                </a:cxn>
                <a:cxn ang="0">
                  <a:pos x="74" y="3"/>
                </a:cxn>
                <a:cxn ang="0">
                  <a:pos x="64" y="21"/>
                </a:cxn>
                <a:cxn ang="0">
                  <a:pos x="60" y="24"/>
                </a:cxn>
                <a:cxn ang="0">
                  <a:pos x="50" y="35"/>
                </a:cxn>
                <a:cxn ang="0">
                  <a:pos x="39" y="49"/>
                </a:cxn>
                <a:cxn ang="0">
                  <a:pos x="28" y="56"/>
                </a:cxn>
                <a:cxn ang="0">
                  <a:pos x="25" y="56"/>
                </a:cxn>
                <a:cxn ang="0">
                  <a:pos x="18" y="56"/>
                </a:cxn>
                <a:cxn ang="0">
                  <a:pos x="11" y="63"/>
                </a:cxn>
                <a:cxn ang="0">
                  <a:pos x="7" y="77"/>
                </a:cxn>
                <a:cxn ang="0">
                  <a:pos x="4" y="91"/>
                </a:cxn>
                <a:cxn ang="0">
                  <a:pos x="7" y="95"/>
                </a:cxn>
                <a:cxn ang="0">
                  <a:pos x="7" y="95"/>
                </a:cxn>
                <a:cxn ang="0">
                  <a:pos x="14" y="105"/>
                </a:cxn>
                <a:cxn ang="0">
                  <a:pos x="11" y="112"/>
                </a:cxn>
                <a:cxn ang="0">
                  <a:pos x="7" y="119"/>
                </a:cxn>
                <a:cxn ang="0">
                  <a:pos x="0" y="155"/>
                </a:cxn>
                <a:cxn ang="0">
                  <a:pos x="7" y="179"/>
                </a:cxn>
                <a:cxn ang="0">
                  <a:pos x="18" y="179"/>
                </a:cxn>
                <a:cxn ang="0">
                  <a:pos x="21" y="179"/>
                </a:cxn>
                <a:cxn ang="0">
                  <a:pos x="21" y="183"/>
                </a:cxn>
                <a:cxn ang="0">
                  <a:pos x="28" y="190"/>
                </a:cxn>
                <a:cxn ang="0">
                  <a:pos x="39" y="190"/>
                </a:cxn>
                <a:cxn ang="0">
                  <a:pos x="50" y="183"/>
                </a:cxn>
                <a:cxn ang="0">
                  <a:pos x="60" y="158"/>
                </a:cxn>
                <a:cxn ang="0">
                  <a:pos x="64" y="137"/>
                </a:cxn>
                <a:cxn ang="0">
                  <a:pos x="64" y="130"/>
                </a:cxn>
                <a:cxn ang="0">
                  <a:pos x="64" y="119"/>
                </a:cxn>
                <a:cxn ang="0">
                  <a:pos x="74" y="98"/>
                </a:cxn>
                <a:cxn ang="0">
                  <a:pos x="81" y="56"/>
                </a:cxn>
                <a:cxn ang="0">
                  <a:pos x="85" y="49"/>
                </a:cxn>
                <a:cxn ang="0">
                  <a:pos x="88" y="35"/>
                </a:cxn>
                <a:cxn ang="0">
                  <a:pos x="88" y="21"/>
                </a:cxn>
                <a:cxn ang="0">
                  <a:pos x="92" y="10"/>
                </a:cxn>
                <a:cxn ang="0">
                  <a:pos x="88" y="0"/>
                </a:cxn>
              </a:cxnLst>
              <a:rect l="0" t="0" r="r" b="b"/>
              <a:pathLst>
                <a:path w="92" h="190">
                  <a:moveTo>
                    <a:pt x="85" y="0"/>
                  </a:moveTo>
                  <a:lnTo>
                    <a:pt x="81" y="0"/>
                  </a:lnTo>
                  <a:lnTo>
                    <a:pt x="78" y="0"/>
                  </a:lnTo>
                  <a:lnTo>
                    <a:pt x="74" y="3"/>
                  </a:lnTo>
                  <a:lnTo>
                    <a:pt x="67" y="10"/>
                  </a:lnTo>
                  <a:lnTo>
                    <a:pt x="64" y="21"/>
                  </a:lnTo>
                  <a:lnTo>
                    <a:pt x="64" y="21"/>
                  </a:lnTo>
                  <a:lnTo>
                    <a:pt x="60" y="24"/>
                  </a:lnTo>
                  <a:lnTo>
                    <a:pt x="53" y="28"/>
                  </a:lnTo>
                  <a:lnTo>
                    <a:pt x="50" y="35"/>
                  </a:lnTo>
                  <a:lnTo>
                    <a:pt x="43" y="42"/>
                  </a:lnTo>
                  <a:lnTo>
                    <a:pt x="39" y="49"/>
                  </a:lnTo>
                  <a:lnTo>
                    <a:pt x="32" y="53"/>
                  </a:lnTo>
                  <a:lnTo>
                    <a:pt x="28" y="56"/>
                  </a:lnTo>
                  <a:lnTo>
                    <a:pt x="25" y="56"/>
                  </a:lnTo>
                  <a:lnTo>
                    <a:pt x="25" y="56"/>
                  </a:lnTo>
                  <a:lnTo>
                    <a:pt x="21" y="56"/>
                  </a:lnTo>
                  <a:lnTo>
                    <a:pt x="18" y="56"/>
                  </a:lnTo>
                  <a:lnTo>
                    <a:pt x="14" y="60"/>
                  </a:lnTo>
                  <a:lnTo>
                    <a:pt x="11" y="63"/>
                  </a:lnTo>
                  <a:lnTo>
                    <a:pt x="7" y="70"/>
                  </a:lnTo>
                  <a:lnTo>
                    <a:pt x="7" y="77"/>
                  </a:lnTo>
                  <a:lnTo>
                    <a:pt x="4" y="88"/>
                  </a:lnTo>
                  <a:lnTo>
                    <a:pt x="4" y="91"/>
                  </a:lnTo>
                  <a:lnTo>
                    <a:pt x="4" y="95"/>
                  </a:lnTo>
                  <a:lnTo>
                    <a:pt x="7" y="95"/>
                  </a:lnTo>
                  <a:lnTo>
                    <a:pt x="7" y="95"/>
                  </a:lnTo>
                  <a:lnTo>
                    <a:pt x="7" y="95"/>
                  </a:lnTo>
                  <a:lnTo>
                    <a:pt x="11" y="98"/>
                  </a:lnTo>
                  <a:lnTo>
                    <a:pt x="14" y="105"/>
                  </a:lnTo>
                  <a:lnTo>
                    <a:pt x="14" y="109"/>
                  </a:lnTo>
                  <a:lnTo>
                    <a:pt x="11" y="112"/>
                  </a:lnTo>
                  <a:lnTo>
                    <a:pt x="7" y="116"/>
                  </a:lnTo>
                  <a:lnTo>
                    <a:pt x="7" y="119"/>
                  </a:lnTo>
                  <a:lnTo>
                    <a:pt x="0" y="134"/>
                  </a:lnTo>
                  <a:lnTo>
                    <a:pt x="0" y="155"/>
                  </a:lnTo>
                  <a:lnTo>
                    <a:pt x="7" y="179"/>
                  </a:lnTo>
                  <a:lnTo>
                    <a:pt x="7" y="179"/>
                  </a:lnTo>
                  <a:lnTo>
                    <a:pt x="11" y="179"/>
                  </a:lnTo>
                  <a:lnTo>
                    <a:pt x="18" y="179"/>
                  </a:lnTo>
                  <a:lnTo>
                    <a:pt x="21" y="179"/>
                  </a:lnTo>
                  <a:lnTo>
                    <a:pt x="21" y="179"/>
                  </a:lnTo>
                  <a:lnTo>
                    <a:pt x="21" y="183"/>
                  </a:lnTo>
                  <a:lnTo>
                    <a:pt x="21" y="183"/>
                  </a:lnTo>
                  <a:lnTo>
                    <a:pt x="25" y="186"/>
                  </a:lnTo>
                  <a:lnTo>
                    <a:pt x="28" y="190"/>
                  </a:lnTo>
                  <a:lnTo>
                    <a:pt x="32" y="190"/>
                  </a:lnTo>
                  <a:lnTo>
                    <a:pt x="39" y="190"/>
                  </a:lnTo>
                  <a:lnTo>
                    <a:pt x="43" y="190"/>
                  </a:lnTo>
                  <a:lnTo>
                    <a:pt x="50" y="183"/>
                  </a:lnTo>
                  <a:lnTo>
                    <a:pt x="53" y="172"/>
                  </a:lnTo>
                  <a:lnTo>
                    <a:pt x="60" y="158"/>
                  </a:lnTo>
                  <a:lnTo>
                    <a:pt x="60" y="144"/>
                  </a:lnTo>
                  <a:lnTo>
                    <a:pt x="64" y="137"/>
                  </a:lnTo>
                  <a:lnTo>
                    <a:pt x="64" y="134"/>
                  </a:lnTo>
                  <a:lnTo>
                    <a:pt x="64" y="130"/>
                  </a:lnTo>
                  <a:lnTo>
                    <a:pt x="64" y="126"/>
                  </a:lnTo>
                  <a:lnTo>
                    <a:pt x="64" y="119"/>
                  </a:lnTo>
                  <a:lnTo>
                    <a:pt x="67" y="112"/>
                  </a:lnTo>
                  <a:lnTo>
                    <a:pt x="74" y="98"/>
                  </a:lnTo>
                  <a:lnTo>
                    <a:pt x="78" y="74"/>
                  </a:lnTo>
                  <a:lnTo>
                    <a:pt x="81" y="56"/>
                  </a:lnTo>
                  <a:lnTo>
                    <a:pt x="81" y="53"/>
                  </a:lnTo>
                  <a:lnTo>
                    <a:pt x="85" y="49"/>
                  </a:lnTo>
                  <a:lnTo>
                    <a:pt x="85" y="42"/>
                  </a:lnTo>
                  <a:lnTo>
                    <a:pt x="88" y="35"/>
                  </a:lnTo>
                  <a:lnTo>
                    <a:pt x="88" y="28"/>
                  </a:lnTo>
                  <a:lnTo>
                    <a:pt x="88" y="21"/>
                  </a:lnTo>
                  <a:lnTo>
                    <a:pt x="88" y="17"/>
                  </a:lnTo>
                  <a:lnTo>
                    <a:pt x="92" y="10"/>
                  </a:lnTo>
                  <a:lnTo>
                    <a:pt x="92" y="7"/>
                  </a:lnTo>
                  <a:lnTo>
                    <a:pt x="88" y="0"/>
                  </a:lnTo>
                  <a:lnTo>
                    <a:pt x="85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20" name="Freeform 118"/>
            <p:cNvSpPr>
              <a:spLocks/>
            </p:cNvSpPr>
            <p:nvPr userDrawn="1"/>
          </p:nvSpPr>
          <p:spPr bwMode="gray">
            <a:xfrm>
              <a:off x="2607" y="2981"/>
              <a:ext cx="62" cy="65"/>
            </a:xfrm>
            <a:custGeom>
              <a:avLst/>
              <a:gdLst/>
              <a:ahLst/>
              <a:cxnLst>
                <a:cxn ang="0">
                  <a:pos x="42" y="4"/>
                </a:cxn>
                <a:cxn ang="0">
                  <a:pos x="38" y="4"/>
                </a:cxn>
                <a:cxn ang="0">
                  <a:pos x="38" y="11"/>
                </a:cxn>
                <a:cxn ang="0">
                  <a:pos x="35" y="11"/>
                </a:cxn>
                <a:cxn ang="0">
                  <a:pos x="35" y="14"/>
                </a:cxn>
                <a:cxn ang="0">
                  <a:pos x="17" y="4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7" y="4"/>
                </a:cxn>
                <a:cxn ang="0">
                  <a:pos x="3" y="7"/>
                </a:cxn>
                <a:cxn ang="0">
                  <a:pos x="0" y="11"/>
                </a:cxn>
                <a:cxn ang="0">
                  <a:pos x="0" y="18"/>
                </a:cxn>
                <a:cxn ang="0">
                  <a:pos x="7" y="36"/>
                </a:cxn>
                <a:cxn ang="0">
                  <a:pos x="7" y="36"/>
                </a:cxn>
                <a:cxn ang="0">
                  <a:pos x="10" y="39"/>
                </a:cxn>
                <a:cxn ang="0">
                  <a:pos x="14" y="43"/>
                </a:cxn>
                <a:cxn ang="0">
                  <a:pos x="17" y="50"/>
                </a:cxn>
                <a:cxn ang="0">
                  <a:pos x="17" y="53"/>
                </a:cxn>
                <a:cxn ang="0">
                  <a:pos x="24" y="57"/>
                </a:cxn>
                <a:cxn ang="0">
                  <a:pos x="31" y="60"/>
                </a:cxn>
                <a:cxn ang="0">
                  <a:pos x="38" y="60"/>
                </a:cxn>
                <a:cxn ang="0">
                  <a:pos x="42" y="60"/>
                </a:cxn>
                <a:cxn ang="0">
                  <a:pos x="45" y="57"/>
                </a:cxn>
                <a:cxn ang="0">
                  <a:pos x="52" y="53"/>
                </a:cxn>
                <a:cxn ang="0">
                  <a:pos x="56" y="46"/>
                </a:cxn>
                <a:cxn ang="0">
                  <a:pos x="60" y="39"/>
                </a:cxn>
                <a:cxn ang="0">
                  <a:pos x="60" y="36"/>
                </a:cxn>
                <a:cxn ang="0">
                  <a:pos x="60" y="25"/>
                </a:cxn>
                <a:cxn ang="0">
                  <a:pos x="60" y="18"/>
                </a:cxn>
                <a:cxn ang="0">
                  <a:pos x="60" y="11"/>
                </a:cxn>
                <a:cxn ang="0">
                  <a:pos x="60" y="7"/>
                </a:cxn>
                <a:cxn ang="0">
                  <a:pos x="56" y="7"/>
                </a:cxn>
                <a:cxn ang="0">
                  <a:pos x="52" y="7"/>
                </a:cxn>
                <a:cxn ang="0">
                  <a:pos x="49" y="4"/>
                </a:cxn>
                <a:cxn ang="0">
                  <a:pos x="45" y="0"/>
                </a:cxn>
                <a:cxn ang="0">
                  <a:pos x="42" y="4"/>
                </a:cxn>
              </a:cxnLst>
              <a:rect l="0" t="0" r="r" b="b"/>
              <a:pathLst>
                <a:path w="60" h="60">
                  <a:moveTo>
                    <a:pt x="42" y="4"/>
                  </a:moveTo>
                  <a:lnTo>
                    <a:pt x="38" y="4"/>
                  </a:lnTo>
                  <a:lnTo>
                    <a:pt x="38" y="11"/>
                  </a:lnTo>
                  <a:lnTo>
                    <a:pt x="35" y="11"/>
                  </a:lnTo>
                  <a:lnTo>
                    <a:pt x="35" y="14"/>
                  </a:lnTo>
                  <a:lnTo>
                    <a:pt x="17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7" y="4"/>
                  </a:lnTo>
                  <a:lnTo>
                    <a:pt x="3" y="7"/>
                  </a:lnTo>
                  <a:lnTo>
                    <a:pt x="0" y="11"/>
                  </a:lnTo>
                  <a:lnTo>
                    <a:pt x="0" y="18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10" y="39"/>
                  </a:lnTo>
                  <a:lnTo>
                    <a:pt x="14" y="43"/>
                  </a:lnTo>
                  <a:lnTo>
                    <a:pt x="17" y="50"/>
                  </a:lnTo>
                  <a:lnTo>
                    <a:pt x="17" y="53"/>
                  </a:lnTo>
                  <a:lnTo>
                    <a:pt x="24" y="57"/>
                  </a:lnTo>
                  <a:lnTo>
                    <a:pt x="31" y="60"/>
                  </a:lnTo>
                  <a:lnTo>
                    <a:pt x="38" y="60"/>
                  </a:lnTo>
                  <a:lnTo>
                    <a:pt x="42" y="60"/>
                  </a:lnTo>
                  <a:lnTo>
                    <a:pt x="45" y="57"/>
                  </a:lnTo>
                  <a:lnTo>
                    <a:pt x="52" y="53"/>
                  </a:lnTo>
                  <a:lnTo>
                    <a:pt x="56" y="46"/>
                  </a:lnTo>
                  <a:lnTo>
                    <a:pt x="60" y="39"/>
                  </a:lnTo>
                  <a:lnTo>
                    <a:pt x="60" y="36"/>
                  </a:lnTo>
                  <a:lnTo>
                    <a:pt x="60" y="25"/>
                  </a:lnTo>
                  <a:lnTo>
                    <a:pt x="60" y="18"/>
                  </a:lnTo>
                  <a:lnTo>
                    <a:pt x="60" y="11"/>
                  </a:lnTo>
                  <a:lnTo>
                    <a:pt x="60" y="7"/>
                  </a:lnTo>
                  <a:lnTo>
                    <a:pt x="56" y="7"/>
                  </a:lnTo>
                  <a:lnTo>
                    <a:pt x="52" y="7"/>
                  </a:lnTo>
                  <a:lnTo>
                    <a:pt x="49" y="4"/>
                  </a:lnTo>
                  <a:lnTo>
                    <a:pt x="45" y="0"/>
                  </a:lnTo>
                  <a:lnTo>
                    <a:pt x="42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21" name="Freeform 119"/>
            <p:cNvSpPr>
              <a:spLocks/>
            </p:cNvSpPr>
            <p:nvPr userDrawn="1"/>
          </p:nvSpPr>
          <p:spPr bwMode="gray">
            <a:xfrm>
              <a:off x="2306" y="2138"/>
              <a:ext cx="11" cy="19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4"/>
                </a:cxn>
                <a:cxn ang="0">
                  <a:pos x="0" y="11"/>
                </a:cxn>
                <a:cxn ang="0">
                  <a:pos x="0" y="14"/>
                </a:cxn>
                <a:cxn ang="0">
                  <a:pos x="7" y="18"/>
                </a:cxn>
                <a:cxn ang="0">
                  <a:pos x="11" y="14"/>
                </a:cxn>
                <a:cxn ang="0">
                  <a:pos x="11" y="11"/>
                </a:cxn>
                <a:cxn ang="0">
                  <a:pos x="11" y="4"/>
                </a:cxn>
                <a:cxn ang="0">
                  <a:pos x="7" y="0"/>
                </a:cxn>
              </a:cxnLst>
              <a:rect l="0" t="0" r="r" b="b"/>
              <a:pathLst>
                <a:path w="11" h="18">
                  <a:moveTo>
                    <a:pt x="7" y="0"/>
                  </a:moveTo>
                  <a:lnTo>
                    <a:pt x="0" y="4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7" y="18"/>
                  </a:lnTo>
                  <a:lnTo>
                    <a:pt x="11" y="14"/>
                  </a:lnTo>
                  <a:lnTo>
                    <a:pt x="11" y="11"/>
                  </a:lnTo>
                  <a:lnTo>
                    <a:pt x="11" y="4"/>
                  </a:ln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22" name="Freeform 120"/>
            <p:cNvSpPr>
              <a:spLocks/>
            </p:cNvSpPr>
            <p:nvPr userDrawn="1"/>
          </p:nvSpPr>
          <p:spPr bwMode="gray">
            <a:xfrm>
              <a:off x="2266" y="2005"/>
              <a:ext cx="40" cy="110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22" y="0"/>
                </a:cxn>
                <a:cxn ang="0">
                  <a:pos x="15" y="0"/>
                </a:cxn>
                <a:cxn ang="0">
                  <a:pos x="11" y="3"/>
                </a:cxn>
                <a:cxn ang="0">
                  <a:pos x="8" y="3"/>
                </a:cxn>
                <a:cxn ang="0">
                  <a:pos x="4" y="10"/>
                </a:cxn>
                <a:cxn ang="0">
                  <a:pos x="4" y="10"/>
                </a:cxn>
                <a:cxn ang="0">
                  <a:pos x="0" y="18"/>
                </a:cxn>
                <a:cxn ang="0">
                  <a:pos x="0" y="28"/>
                </a:cxn>
                <a:cxn ang="0">
                  <a:pos x="0" y="39"/>
                </a:cxn>
                <a:cxn ang="0">
                  <a:pos x="0" y="46"/>
                </a:cxn>
                <a:cxn ang="0">
                  <a:pos x="0" y="53"/>
                </a:cxn>
                <a:cxn ang="0">
                  <a:pos x="4" y="56"/>
                </a:cxn>
                <a:cxn ang="0">
                  <a:pos x="4" y="56"/>
                </a:cxn>
                <a:cxn ang="0">
                  <a:pos x="4" y="60"/>
                </a:cxn>
                <a:cxn ang="0">
                  <a:pos x="4" y="60"/>
                </a:cxn>
                <a:cxn ang="0">
                  <a:pos x="4" y="63"/>
                </a:cxn>
                <a:cxn ang="0">
                  <a:pos x="0" y="67"/>
                </a:cxn>
                <a:cxn ang="0">
                  <a:pos x="0" y="70"/>
                </a:cxn>
                <a:cxn ang="0">
                  <a:pos x="4" y="77"/>
                </a:cxn>
                <a:cxn ang="0">
                  <a:pos x="4" y="84"/>
                </a:cxn>
                <a:cxn ang="0">
                  <a:pos x="8" y="91"/>
                </a:cxn>
                <a:cxn ang="0">
                  <a:pos x="15" y="99"/>
                </a:cxn>
                <a:cxn ang="0">
                  <a:pos x="15" y="102"/>
                </a:cxn>
                <a:cxn ang="0">
                  <a:pos x="18" y="102"/>
                </a:cxn>
                <a:cxn ang="0">
                  <a:pos x="22" y="99"/>
                </a:cxn>
                <a:cxn ang="0">
                  <a:pos x="25" y="91"/>
                </a:cxn>
                <a:cxn ang="0">
                  <a:pos x="25" y="88"/>
                </a:cxn>
                <a:cxn ang="0">
                  <a:pos x="25" y="77"/>
                </a:cxn>
                <a:cxn ang="0">
                  <a:pos x="25" y="70"/>
                </a:cxn>
                <a:cxn ang="0">
                  <a:pos x="25" y="63"/>
                </a:cxn>
                <a:cxn ang="0">
                  <a:pos x="25" y="60"/>
                </a:cxn>
                <a:cxn ang="0">
                  <a:pos x="32" y="46"/>
                </a:cxn>
                <a:cxn ang="0">
                  <a:pos x="32" y="42"/>
                </a:cxn>
                <a:cxn ang="0">
                  <a:pos x="32" y="39"/>
                </a:cxn>
                <a:cxn ang="0">
                  <a:pos x="32" y="32"/>
                </a:cxn>
                <a:cxn ang="0">
                  <a:pos x="32" y="28"/>
                </a:cxn>
                <a:cxn ang="0">
                  <a:pos x="36" y="25"/>
                </a:cxn>
                <a:cxn ang="0">
                  <a:pos x="36" y="25"/>
                </a:cxn>
                <a:cxn ang="0">
                  <a:pos x="36" y="18"/>
                </a:cxn>
                <a:cxn ang="0">
                  <a:pos x="36" y="10"/>
                </a:cxn>
                <a:cxn ang="0">
                  <a:pos x="36" y="3"/>
                </a:cxn>
                <a:cxn ang="0">
                  <a:pos x="39" y="0"/>
                </a:cxn>
                <a:cxn ang="0">
                  <a:pos x="36" y="0"/>
                </a:cxn>
                <a:cxn ang="0">
                  <a:pos x="32" y="3"/>
                </a:cxn>
                <a:cxn ang="0">
                  <a:pos x="25" y="3"/>
                </a:cxn>
                <a:cxn ang="0">
                  <a:pos x="22" y="0"/>
                </a:cxn>
              </a:cxnLst>
              <a:rect l="0" t="0" r="r" b="b"/>
              <a:pathLst>
                <a:path w="39" h="102">
                  <a:moveTo>
                    <a:pt x="22" y="0"/>
                  </a:moveTo>
                  <a:lnTo>
                    <a:pt x="22" y="0"/>
                  </a:lnTo>
                  <a:lnTo>
                    <a:pt x="15" y="0"/>
                  </a:lnTo>
                  <a:lnTo>
                    <a:pt x="11" y="3"/>
                  </a:lnTo>
                  <a:lnTo>
                    <a:pt x="8" y="3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0" y="18"/>
                  </a:lnTo>
                  <a:lnTo>
                    <a:pt x="0" y="28"/>
                  </a:lnTo>
                  <a:lnTo>
                    <a:pt x="0" y="39"/>
                  </a:lnTo>
                  <a:lnTo>
                    <a:pt x="0" y="46"/>
                  </a:lnTo>
                  <a:lnTo>
                    <a:pt x="0" y="53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3"/>
                  </a:lnTo>
                  <a:lnTo>
                    <a:pt x="0" y="67"/>
                  </a:lnTo>
                  <a:lnTo>
                    <a:pt x="0" y="70"/>
                  </a:lnTo>
                  <a:lnTo>
                    <a:pt x="4" y="77"/>
                  </a:lnTo>
                  <a:lnTo>
                    <a:pt x="4" y="84"/>
                  </a:lnTo>
                  <a:lnTo>
                    <a:pt x="8" y="91"/>
                  </a:lnTo>
                  <a:lnTo>
                    <a:pt x="15" y="99"/>
                  </a:lnTo>
                  <a:lnTo>
                    <a:pt x="15" y="102"/>
                  </a:lnTo>
                  <a:lnTo>
                    <a:pt x="18" y="102"/>
                  </a:lnTo>
                  <a:lnTo>
                    <a:pt x="22" y="99"/>
                  </a:lnTo>
                  <a:lnTo>
                    <a:pt x="25" y="91"/>
                  </a:lnTo>
                  <a:lnTo>
                    <a:pt x="25" y="88"/>
                  </a:lnTo>
                  <a:lnTo>
                    <a:pt x="25" y="77"/>
                  </a:lnTo>
                  <a:lnTo>
                    <a:pt x="25" y="70"/>
                  </a:lnTo>
                  <a:lnTo>
                    <a:pt x="25" y="63"/>
                  </a:lnTo>
                  <a:lnTo>
                    <a:pt x="25" y="60"/>
                  </a:lnTo>
                  <a:lnTo>
                    <a:pt x="32" y="46"/>
                  </a:lnTo>
                  <a:lnTo>
                    <a:pt x="32" y="42"/>
                  </a:lnTo>
                  <a:lnTo>
                    <a:pt x="32" y="39"/>
                  </a:lnTo>
                  <a:lnTo>
                    <a:pt x="32" y="32"/>
                  </a:lnTo>
                  <a:lnTo>
                    <a:pt x="32" y="28"/>
                  </a:lnTo>
                  <a:lnTo>
                    <a:pt x="36" y="25"/>
                  </a:lnTo>
                  <a:lnTo>
                    <a:pt x="36" y="25"/>
                  </a:lnTo>
                  <a:lnTo>
                    <a:pt x="36" y="18"/>
                  </a:lnTo>
                  <a:lnTo>
                    <a:pt x="36" y="10"/>
                  </a:lnTo>
                  <a:lnTo>
                    <a:pt x="36" y="3"/>
                  </a:lnTo>
                  <a:lnTo>
                    <a:pt x="39" y="0"/>
                  </a:lnTo>
                  <a:lnTo>
                    <a:pt x="36" y="0"/>
                  </a:lnTo>
                  <a:lnTo>
                    <a:pt x="32" y="3"/>
                  </a:lnTo>
                  <a:lnTo>
                    <a:pt x="25" y="3"/>
                  </a:lnTo>
                  <a:lnTo>
                    <a:pt x="22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23" name="Freeform 121"/>
            <p:cNvSpPr>
              <a:spLocks/>
            </p:cNvSpPr>
            <p:nvPr userDrawn="1"/>
          </p:nvSpPr>
          <p:spPr bwMode="gray">
            <a:xfrm>
              <a:off x="2234" y="2120"/>
              <a:ext cx="32" cy="37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1" y="3"/>
                </a:cxn>
                <a:cxn ang="0">
                  <a:pos x="17" y="7"/>
                </a:cxn>
                <a:cxn ang="0">
                  <a:pos x="10" y="14"/>
                </a:cxn>
                <a:cxn ang="0">
                  <a:pos x="7" y="17"/>
                </a:cxn>
                <a:cxn ang="0">
                  <a:pos x="3" y="24"/>
                </a:cxn>
                <a:cxn ang="0">
                  <a:pos x="0" y="28"/>
                </a:cxn>
                <a:cxn ang="0">
                  <a:pos x="0" y="28"/>
                </a:cxn>
                <a:cxn ang="0">
                  <a:pos x="0" y="31"/>
                </a:cxn>
                <a:cxn ang="0">
                  <a:pos x="0" y="31"/>
                </a:cxn>
                <a:cxn ang="0">
                  <a:pos x="0" y="35"/>
                </a:cxn>
                <a:cxn ang="0">
                  <a:pos x="0" y="35"/>
                </a:cxn>
                <a:cxn ang="0">
                  <a:pos x="3" y="35"/>
                </a:cxn>
                <a:cxn ang="0">
                  <a:pos x="10" y="31"/>
                </a:cxn>
                <a:cxn ang="0">
                  <a:pos x="14" y="28"/>
                </a:cxn>
                <a:cxn ang="0">
                  <a:pos x="21" y="24"/>
                </a:cxn>
                <a:cxn ang="0">
                  <a:pos x="21" y="24"/>
                </a:cxn>
                <a:cxn ang="0">
                  <a:pos x="21" y="21"/>
                </a:cxn>
                <a:cxn ang="0">
                  <a:pos x="24" y="17"/>
                </a:cxn>
                <a:cxn ang="0">
                  <a:pos x="28" y="14"/>
                </a:cxn>
                <a:cxn ang="0">
                  <a:pos x="31" y="10"/>
                </a:cxn>
                <a:cxn ang="0">
                  <a:pos x="31" y="7"/>
                </a:cxn>
                <a:cxn ang="0">
                  <a:pos x="31" y="3"/>
                </a:cxn>
                <a:cxn ang="0">
                  <a:pos x="31" y="3"/>
                </a:cxn>
                <a:cxn ang="0">
                  <a:pos x="28" y="0"/>
                </a:cxn>
                <a:cxn ang="0">
                  <a:pos x="24" y="0"/>
                </a:cxn>
              </a:cxnLst>
              <a:rect l="0" t="0" r="r" b="b"/>
              <a:pathLst>
                <a:path w="31" h="35">
                  <a:moveTo>
                    <a:pt x="24" y="0"/>
                  </a:moveTo>
                  <a:lnTo>
                    <a:pt x="21" y="3"/>
                  </a:lnTo>
                  <a:lnTo>
                    <a:pt x="17" y="7"/>
                  </a:lnTo>
                  <a:lnTo>
                    <a:pt x="10" y="14"/>
                  </a:lnTo>
                  <a:lnTo>
                    <a:pt x="7" y="17"/>
                  </a:lnTo>
                  <a:lnTo>
                    <a:pt x="3" y="24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3" y="35"/>
                  </a:lnTo>
                  <a:lnTo>
                    <a:pt x="10" y="31"/>
                  </a:lnTo>
                  <a:lnTo>
                    <a:pt x="14" y="28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1"/>
                  </a:lnTo>
                  <a:lnTo>
                    <a:pt x="24" y="17"/>
                  </a:lnTo>
                  <a:lnTo>
                    <a:pt x="28" y="14"/>
                  </a:lnTo>
                  <a:lnTo>
                    <a:pt x="31" y="10"/>
                  </a:lnTo>
                  <a:lnTo>
                    <a:pt x="31" y="7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28" y="0"/>
                  </a:lnTo>
                  <a:lnTo>
                    <a:pt x="2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24" name="Freeform 122"/>
            <p:cNvSpPr>
              <a:spLocks/>
            </p:cNvSpPr>
            <p:nvPr userDrawn="1"/>
          </p:nvSpPr>
          <p:spPr bwMode="gray">
            <a:xfrm>
              <a:off x="2292" y="2112"/>
              <a:ext cx="18" cy="30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7" y="0"/>
                </a:cxn>
                <a:cxn ang="0">
                  <a:pos x="4" y="3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0" y="14"/>
                </a:cxn>
                <a:cxn ang="0">
                  <a:pos x="0" y="17"/>
                </a:cxn>
                <a:cxn ang="0">
                  <a:pos x="0" y="24"/>
                </a:cxn>
                <a:cxn ang="0">
                  <a:pos x="4" y="28"/>
                </a:cxn>
                <a:cxn ang="0">
                  <a:pos x="11" y="28"/>
                </a:cxn>
                <a:cxn ang="0">
                  <a:pos x="14" y="24"/>
                </a:cxn>
                <a:cxn ang="0">
                  <a:pos x="18" y="21"/>
                </a:cxn>
                <a:cxn ang="0">
                  <a:pos x="18" y="17"/>
                </a:cxn>
                <a:cxn ang="0">
                  <a:pos x="18" y="14"/>
                </a:cxn>
                <a:cxn ang="0">
                  <a:pos x="14" y="10"/>
                </a:cxn>
                <a:cxn ang="0">
                  <a:pos x="14" y="3"/>
                </a:cxn>
                <a:cxn ang="0">
                  <a:pos x="11" y="0"/>
                </a:cxn>
              </a:cxnLst>
              <a:rect l="0" t="0" r="r" b="b"/>
              <a:pathLst>
                <a:path w="18" h="28">
                  <a:moveTo>
                    <a:pt x="11" y="0"/>
                  </a:moveTo>
                  <a:lnTo>
                    <a:pt x="7" y="0"/>
                  </a:lnTo>
                  <a:lnTo>
                    <a:pt x="4" y="3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0" y="24"/>
                  </a:lnTo>
                  <a:lnTo>
                    <a:pt x="4" y="28"/>
                  </a:lnTo>
                  <a:lnTo>
                    <a:pt x="11" y="28"/>
                  </a:lnTo>
                  <a:lnTo>
                    <a:pt x="14" y="24"/>
                  </a:lnTo>
                  <a:lnTo>
                    <a:pt x="18" y="21"/>
                  </a:lnTo>
                  <a:lnTo>
                    <a:pt x="18" y="17"/>
                  </a:lnTo>
                  <a:lnTo>
                    <a:pt x="18" y="14"/>
                  </a:lnTo>
                  <a:lnTo>
                    <a:pt x="14" y="10"/>
                  </a:lnTo>
                  <a:lnTo>
                    <a:pt x="14" y="3"/>
                  </a:lnTo>
                  <a:lnTo>
                    <a:pt x="11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25" name="Freeform 123"/>
            <p:cNvSpPr>
              <a:spLocks/>
            </p:cNvSpPr>
            <p:nvPr userDrawn="1"/>
          </p:nvSpPr>
          <p:spPr bwMode="gray">
            <a:xfrm>
              <a:off x="2296" y="2150"/>
              <a:ext cx="69" cy="53"/>
            </a:xfrm>
            <a:custGeom>
              <a:avLst/>
              <a:gdLst/>
              <a:ahLst/>
              <a:cxnLst>
                <a:cxn ang="0">
                  <a:pos x="45" y="0"/>
                </a:cxn>
                <a:cxn ang="0">
                  <a:pos x="31" y="7"/>
                </a:cxn>
                <a:cxn ang="0">
                  <a:pos x="21" y="7"/>
                </a:cxn>
                <a:cxn ang="0">
                  <a:pos x="7" y="14"/>
                </a:cxn>
                <a:cxn ang="0">
                  <a:pos x="7" y="17"/>
                </a:cxn>
                <a:cxn ang="0">
                  <a:pos x="3" y="21"/>
                </a:cxn>
                <a:cxn ang="0">
                  <a:pos x="3" y="24"/>
                </a:cxn>
                <a:cxn ang="0">
                  <a:pos x="0" y="31"/>
                </a:cxn>
                <a:cxn ang="0">
                  <a:pos x="0" y="35"/>
                </a:cxn>
                <a:cxn ang="0">
                  <a:pos x="3" y="35"/>
                </a:cxn>
                <a:cxn ang="0">
                  <a:pos x="10" y="35"/>
                </a:cxn>
                <a:cxn ang="0">
                  <a:pos x="17" y="31"/>
                </a:cxn>
                <a:cxn ang="0">
                  <a:pos x="21" y="31"/>
                </a:cxn>
                <a:cxn ang="0">
                  <a:pos x="21" y="31"/>
                </a:cxn>
                <a:cxn ang="0">
                  <a:pos x="21" y="31"/>
                </a:cxn>
                <a:cxn ang="0">
                  <a:pos x="24" y="39"/>
                </a:cxn>
                <a:cxn ang="0">
                  <a:pos x="24" y="42"/>
                </a:cxn>
                <a:cxn ang="0">
                  <a:pos x="28" y="46"/>
                </a:cxn>
                <a:cxn ang="0">
                  <a:pos x="31" y="46"/>
                </a:cxn>
                <a:cxn ang="0">
                  <a:pos x="38" y="46"/>
                </a:cxn>
                <a:cxn ang="0">
                  <a:pos x="42" y="49"/>
                </a:cxn>
                <a:cxn ang="0">
                  <a:pos x="45" y="46"/>
                </a:cxn>
                <a:cxn ang="0">
                  <a:pos x="49" y="42"/>
                </a:cxn>
                <a:cxn ang="0">
                  <a:pos x="49" y="35"/>
                </a:cxn>
                <a:cxn ang="0">
                  <a:pos x="45" y="31"/>
                </a:cxn>
                <a:cxn ang="0">
                  <a:pos x="45" y="28"/>
                </a:cxn>
                <a:cxn ang="0">
                  <a:pos x="49" y="28"/>
                </a:cxn>
                <a:cxn ang="0">
                  <a:pos x="49" y="28"/>
                </a:cxn>
                <a:cxn ang="0">
                  <a:pos x="53" y="31"/>
                </a:cxn>
                <a:cxn ang="0">
                  <a:pos x="56" y="35"/>
                </a:cxn>
                <a:cxn ang="0">
                  <a:pos x="56" y="35"/>
                </a:cxn>
                <a:cxn ang="0">
                  <a:pos x="60" y="31"/>
                </a:cxn>
                <a:cxn ang="0">
                  <a:pos x="63" y="28"/>
                </a:cxn>
                <a:cxn ang="0">
                  <a:pos x="67" y="21"/>
                </a:cxn>
                <a:cxn ang="0">
                  <a:pos x="67" y="14"/>
                </a:cxn>
                <a:cxn ang="0">
                  <a:pos x="63" y="10"/>
                </a:cxn>
                <a:cxn ang="0">
                  <a:pos x="60" y="3"/>
                </a:cxn>
                <a:cxn ang="0">
                  <a:pos x="53" y="0"/>
                </a:cxn>
                <a:cxn ang="0">
                  <a:pos x="49" y="0"/>
                </a:cxn>
                <a:cxn ang="0">
                  <a:pos x="45" y="0"/>
                </a:cxn>
              </a:cxnLst>
              <a:rect l="0" t="0" r="r" b="b"/>
              <a:pathLst>
                <a:path w="67" h="49">
                  <a:moveTo>
                    <a:pt x="45" y="0"/>
                  </a:moveTo>
                  <a:lnTo>
                    <a:pt x="31" y="7"/>
                  </a:lnTo>
                  <a:lnTo>
                    <a:pt x="21" y="7"/>
                  </a:lnTo>
                  <a:lnTo>
                    <a:pt x="7" y="14"/>
                  </a:lnTo>
                  <a:lnTo>
                    <a:pt x="7" y="17"/>
                  </a:lnTo>
                  <a:lnTo>
                    <a:pt x="3" y="21"/>
                  </a:lnTo>
                  <a:lnTo>
                    <a:pt x="3" y="24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3" y="35"/>
                  </a:lnTo>
                  <a:lnTo>
                    <a:pt x="10" y="35"/>
                  </a:lnTo>
                  <a:lnTo>
                    <a:pt x="17" y="31"/>
                  </a:lnTo>
                  <a:lnTo>
                    <a:pt x="21" y="31"/>
                  </a:lnTo>
                  <a:lnTo>
                    <a:pt x="21" y="31"/>
                  </a:lnTo>
                  <a:lnTo>
                    <a:pt x="21" y="31"/>
                  </a:lnTo>
                  <a:lnTo>
                    <a:pt x="24" y="39"/>
                  </a:lnTo>
                  <a:lnTo>
                    <a:pt x="24" y="42"/>
                  </a:lnTo>
                  <a:lnTo>
                    <a:pt x="28" y="46"/>
                  </a:lnTo>
                  <a:lnTo>
                    <a:pt x="31" y="46"/>
                  </a:lnTo>
                  <a:lnTo>
                    <a:pt x="38" y="46"/>
                  </a:lnTo>
                  <a:lnTo>
                    <a:pt x="42" y="49"/>
                  </a:lnTo>
                  <a:lnTo>
                    <a:pt x="45" y="46"/>
                  </a:lnTo>
                  <a:lnTo>
                    <a:pt x="49" y="42"/>
                  </a:lnTo>
                  <a:lnTo>
                    <a:pt x="49" y="35"/>
                  </a:lnTo>
                  <a:lnTo>
                    <a:pt x="45" y="31"/>
                  </a:lnTo>
                  <a:lnTo>
                    <a:pt x="45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53" y="31"/>
                  </a:lnTo>
                  <a:lnTo>
                    <a:pt x="56" y="35"/>
                  </a:lnTo>
                  <a:lnTo>
                    <a:pt x="56" y="35"/>
                  </a:lnTo>
                  <a:lnTo>
                    <a:pt x="60" y="31"/>
                  </a:lnTo>
                  <a:lnTo>
                    <a:pt x="63" y="28"/>
                  </a:lnTo>
                  <a:lnTo>
                    <a:pt x="67" y="21"/>
                  </a:lnTo>
                  <a:lnTo>
                    <a:pt x="67" y="14"/>
                  </a:lnTo>
                  <a:lnTo>
                    <a:pt x="63" y="10"/>
                  </a:lnTo>
                  <a:lnTo>
                    <a:pt x="60" y="3"/>
                  </a:lnTo>
                  <a:lnTo>
                    <a:pt x="53" y="0"/>
                  </a:lnTo>
                  <a:lnTo>
                    <a:pt x="49" y="0"/>
                  </a:lnTo>
                  <a:lnTo>
                    <a:pt x="45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26" name="Freeform 124"/>
            <p:cNvSpPr>
              <a:spLocks noEditPoints="1"/>
            </p:cNvSpPr>
            <p:nvPr userDrawn="1"/>
          </p:nvSpPr>
          <p:spPr bwMode="gray">
            <a:xfrm>
              <a:off x="2122" y="2180"/>
              <a:ext cx="137" cy="170"/>
            </a:xfrm>
            <a:custGeom>
              <a:avLst/>
              <a:gdLst/>
              <a:ahLst/>
              <a:cxnLst>
                <a:cxn ang="0">
                  <a:pos x="14" y="134"/>
                </a:cxn>
                <a:cxn ang="0">
                  <a:pos x="24" y="141"/>
                </a:cxn>
                <a:cxn ang="0">
                  <a:pos x="42" y="144"/>
                </a:cxn>
                <a:cxn ang="0">
                  <a:pos x="52" y="148"/>
                </a:cxn>
                <a:cxn ang="0">
                  <a:pos x="66" y="158"/>
                </a:cxn>
                <a:cxn ang="0">
                  <a:pos x="77" y="155"/>
                </a:cxn>
                <a:cxn ang="0">
                  <a:pos x="84" y="141"/>
                </a:cxn>
                <a:cxn ang="0">
                  <a:pos x="88" y="127"/>
                </a:cxn>
                <a:cxn ang="0">
                  <a:pos x="98" y="120"/>
                </a:cxn>
                <a:cxn ang="0">
                  <a:pos x="105" y="102"/>
                </a:cxn>
                <a:cxn ang="0">
                  <a:pos x="119" y="95"/>
                </a:cxn>
                <a:cxn ang="0">
                  <a:pos x="123" y="88"/>
                </a:cxn>
                <a:cxn ang="0">
                  <a:pos x="112" y="81"/>
                </a:cxn>
                <a:cxn ang="0">
                  <a:pos x="105" y="77"/>
                </a:cxn>
                <a:cxn ang="0">
                  <a:pos x="116" y="56"/>
                </a:cxn>
                <a:cxn ang="0">
                  <a:pos x="126" y="46"/>
                </a:cxn>
                <a:cxn ang="0">
                  <a:pos x="112" y="39"/>
                </a:cxn>
                <a:cxn ang="0">
                  <a:pos x="133" y="28"/>
                </a:cxn>
                <a:cxn ang="0">
                  <a:pos x="126" y="18"/>
                </a:cxn>
                <a:cxn ang="0">
                  <a:pos x="116" y="7"/>
                </a:cxn>
                <a:cxn ang="0">
                  <a:pos x="112" y="0"/>
                </a:cxn>
                <a:cxn ang="0">
                  <a:pos x="98" y="3"/>
                </a:cxn>
                <a:cxn ang="0">
                  <a:pos x="88" y="11"/>
                </a:cxn>
                <a:cxn ang="0">
                  <a:pos x="70" y="39"/>
                </a:cxn>
                <a:cxn ang="0">
                  <a:pos x="59" y="46"/>
                </a:cxn>
                <a:cxn ang="0">
                  <a:pos x="45" y="56"/>
                </a:cxn>
                <a:cxn ang="0">
                  <a:pos x="38" y="67"/>
                </a:cxn>
                <a:cxn ang="0">
                  <a:pos x="7" y="88"/>
                </a:cxn>
                <a:cxn ang="0">
                  <a:pos x="0" y="99"/>
                </a:cxn>
                <a:cxn ang="0">
                  <a:pos x="3" y="120"/>
                </a:cxn>
                <a:cxn ang="0">
                  <a:pos x="0" y="127"/>
                </a:cxn>
                <a:cxn ang="0">
                  <a:pos x="38" y="99"/>
                </a:cxn>
                <a:cxn ang="0">
                  <a:pos x="38" y="99"/>
                </a:cxn>
                <a:cxn ang="0">
                  <a:pos x="63" y="81"/>
                </a:cxn>
                <a:cxn ang="0">
                  <a:pos x="95" y="49"/>
                </a:cxn>
                <a:cxn ang="0">
                  <a:pos x="74" y="74"/>
                </a:cxn>
                <a:cxn ang="0">
                  <a:pos x="74" y="74"/>
                </a:cxn>
                <a:cxn ang="0">
                  <a:pos x="59" y="81"/>
                </a:cxn>
                <a:cxn ang="0">
                  <a:pos x="52" y="85"/>
                </a:cxn>
                <a:cxn ang="0">
                  <a:pos x="45" y="92"/>
                </a:cxn>
                <a:cxn ang="0">
                  <a:pos x="49" y="88"/>
                </a:cxn>
                <a:cxn ang="0">
                  <a:pos x="28" y="99"/>
                </a:cxn>
                <a:cxn ang="0">
                  <a:pos x="21" y="92"/>
                </a:cxn>
                <a:cxn ang="0">
                  <a:pos x="28" y="99"/>
                </a:cxn>
                <a:cxn ang="0">
                  <a:pos x="28" y="99"/>
                </a:cxn>
              </a:cxnLst>
              <a:rect l="0" t="0" r="r" b="b"/>
              <a:pathLst>
                <a:path w="133" h="158">
                  <a:moveTo>
                    <a:pt x="0" y="130"/>
                  </a:moveTo>
                  <a:lnTo>
                    <a:pt x="7" y="130"/>
                  </a:lnTo>
                  <a:lnTo>
                    <a:pt x="14" y="134"/>
                  </a:lnTo>
                  <a:lnTo>
                    <a:pt x="21" y="137"/>
                  </a:lnTo>
                  <a:lnTo>
                    <a:pt x="21" y="141"/>
                  </a:lnTo>
                  <a:lnTo>
                    <a:pt x="24" y="141"/>
                  </a:lnTo>
                  <a:lnTo>
                    <a:pt x="31" y="144"/>
                  </a:lnTo>
                  <a:lnTo>
                    <a:pt x="38" y="144"/>
                  </a:lnTo>
                  <a:lnTo>
                    <a:pt x="42" y="144"/>
                  </a:lnTo>
                  <a:lnTo>
                    <a:pt x="45" y="144"/>
                  </a:lnTo>
                  <a:lnTo>
                    <a:pt x="49" y="144"/>
                  </a:lnTo>
                  <a:lnTo>
                    <a:pt x="52" y="148"/>
                  </a:lnTo>
                  <a:lnTo>
                    <a:pt x="52" y="151"/>
                  </a:lnTo>
                  <a:lnTo>
                    <a:pt x="63" y="151"/>
                  </a:lnTo>
                  <a:lnTo>
                    <a:pt x="66" y="158"/>
                  </a:lnTo>
                  <a:lnTo>
                    <a:pt x="70" y="158"/>
                  </a:lnTo>
                  <a:lnTo>
                    <a:pt x="74" y="155"/>
                  </a:lnTo>
                  <a:lnTo>
                    <a:pt x="77" y="155"/>
                  </a:lnTo>
                  <a:lnTo>
                    <a:pt x="81" y="151"/>
                  </a:lnTo>
                  <a:lnTo>
                    <a:pt x="84" y="148"/>
                  </a:lnTo>
                  <a:lnTo>
                    <a:pt x="84" y="141"/>
                  </a:lnTo>
                  <a:lnTo>
                    <a:pt x="88" y="134"/>
                  </a:lnTo>
                  <a:lnTo>
                    <a:pt x="88" y="130"/>
                  </a:lnTo>
                  <a:lnTo>
                    <a:pt x="88" y="127"/>
                  </a:lnTo>
                  <a:lnTo>
                    <a:pt x="91" y="127"/>
                  </a:lnTo>
                  <a:lnTo>
                    <a:pt x="91" y="123"/>
                  </a:lnTo>
                  <a:lnTo>
                    <a:pt x="98" y="120"/>
                  </a:lnTo>
                  <a:lnTo>
                    <a:pt x="102" y="116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109" y="99"/>
                  </a:lnTo>
                  <a:lnTo>
                    <a:pt x="112" y="95"/>
                  </a:lnTo>
                  <a:lnTo>
                    <a:pt x="119" y="95"/>
                  </a:lnTo>
                  <a:lnTo>
                    <a:pt x="119" y="95"/>
                  </a:lnTo>
                  <a:lnTo>
                    <a:pt x="123" y="92"/>
                  </a:lnTo>
                  <a:lnTo>
                    <a:pt x="123" y="88"/>
                  </a:lnTo>
                  <a:lnTo>
                    <a:pt x="123" y="85"/>
                  </a:lnTo>
                  <a:lnTo>
                    <a:pt x="116" y="81"/>
                  </a:lnTo>
                  <a:lnTo>
                    <a:pt x="112" y="81"/>
                  </a:lnTo>
                  <a:lnTo>
                    <a:pt x="109" y="81"/>
                  </a:lnTo>
                  <a:lnTo>
                    <a:pt x="105" y="77"/>
                  </a:lnTo>
                  <a:lnTo>
                    <a:pt x="105" y="77"/>
                  </a:lnTo>
                  <a:lnTo>
                    <a:pt x="109" y="74"/>
                  </a:lnTo>
                  <a:lnTo>
                    <a:pt x="109" y="60"/>
                  </a:lnTo>
                  <a:lnTo>
                    <a:pt x="116" y="56"/>
                  </a:lnTo>
                  <a:lnTo>
                    <a:pt x="119" y="49"/>
                  </a:lnTo>
                  <a:lnTo>
                    <a:pt x="123" y="46"/>
                  </a:lnTo>
                  <a:lnTo>
                    <a:pt x="126" y="46"/>
                  </a:lnTo>
                  <a:lnTo>
                    <a:pt x="126" y="46"/>
                  </a:lnTo>
                  <a:lnTo>
                    <a:pt x="126" y="46"/>
                  </a:lnTo>
                  <a:lnTo>
                    <a:pt x="112" y="39"/>
                  </a:lnTo>
                  <a:lnTo>
                    <a:pt x="133" y="32"/>
                  </a:lnTo>
                  <a:lnTo>
                    <a:pt x="133" y="32"/>
                  </a:lnTo>
                  <a:lnTo>
                    <a:pt x="133" y="28"/>
                  </a:lnTo>
                  <a:lnTo>
                    <a:pt x="130" y="25"/>
                  </a:lnTo>
                  <a:lnTo>
                    <a:pt x="130" y="21"/>
                  </a:lnTo>
                  <a:lnTo>
                    <a:pt x="126" y="18"/>
                  </a:lnTo>
                  <a:lnTo>
                    <a:pt x="123" y="14"/>
                  </a:lnTo>
                  <a:lnTo>
                    <a:pt x="119" y="11"/>
                  </a:lnTo>
                  <a:lnTo>
                    <a:pt x="116" y="7"/>
                  </a:lnTo>
                  <a:lnTo>
                    <a:pt x="112" y="7"/>
                  </a:lnTo>
                  <a:lnTo>
                    <a:pt x="112" y="3"/>
                  </a:lnTo>
                  <a:lnTo>
                    <a:pt x="112" y="0"/>
                  </a:lnTo>
                  <a:lnTo>
                    <a:pt x="109" y="0"/>
                  </a:lnTo>
                  <a:lnTo>
                    <a:pt x="105" y="0"/>
                  </a:lnTo>
                  <a:lnTo>
                    <a:pt x="98" y="3"/>
                  </a:lnTo>
                  <a:lnTo>
                    <a:pt x="95" y="3"/>
                  </a:lnTo>
                  <a:lnTo>
                    <a:pt x="91" y="7"/>
                  </a:lnTo>
                  <a:lnTo>
                    <a:pt x="88" y="11"/>
                  </a:lnTo>
                  <a:lnTo>
                    <a:pt x="81" y="14"/>
                  </a:lnTo>
                  <a:lnTo>
                    <a:pt x="70" y="39"/>
                  </a:lnTo>
                  <a:lnTo>
                    <a:pt x="70" y="39"/>
                  </a:lnTo>
                  <a:lnTo>
                    <a:pt x="66" y="42"/>
                  </a:lnTo>
                  <a:lnTo>
                    <a:pt x="63" y="46"/>
                  </a:lnTo>
                  <a:lnTo>
                    <a:pt x="59" y="46"/>
                  </a:lnTo>
                  <a:lnTo>
                    <a:pt x="52" y="49"/>
                  </a:lnTo>
                  <a:lnTo>
                    <a:pt x="49" y="53"/>
                  </a:lnTo>
                  <a:lnTo>
                    <a:pt x="45" y="56"/>
                  </a:lnTo>
                  <a:lnTo>
                    <a:pt x="42" y="60"/>
                  </a:lnTo>
                  <a:lnTo>
                    <a:pt x="38" y="63"/>
                  </a:lnTo>
                  <a:lnTo>
                    <a:pt x="38" y="67"/>
                  </a:lnTo>
                  <a:lnTo>
                    <a:pt x="28" y="88"/>
                  </a:lnTo>
                  <a:lnTo>
                    <a:pt x="28" y="88"/>
                  </a:lnTo>
                  <a:lnTo>
                    <a:pt x="7" y="88"/>
                  </a:lnTo>
                  <a:lnTo>
                    <a:pt x="7" y="88"/>
                  </a:lnTo>
                  <a:lnTo>
                    <a:pt x="3" y="92"/>
                  </a:lnTo>
                  <a:lnTo>
                    <a:pt x="0" y="99"/>
                  </a:lnTo>
                  <a:lnTo>
                    <a:pt x="0" y="102"/>
                  </a:lnTo>
                  <a:lnTo>
                    <a:pt x="0" y="109"/>
                  </a:lnTo>
                  <a:lnTo>
                    <a:pt x="3" y="120"/>
                  </a:lnTo>
                  <a:lnTo>
                    <a:pt x="3" y="120"/>
                  </a:lnTo>
                  <a:lnTo>
                    <a:pt x="0" y="123"/>
                  </a:lnTo>
                  <a:lnTo>
                    <a:pt x="0" y="127"/>
                  </a:lnTo>
                  <a:lnTo>
                    <a:pt x="0" y="130"/>
                  </a:lnTo>
                  <a:close/>
                  <a:moveTo>
                    <a:pt x="38" y="99"/>
                  </a:moveTo>
                  <a:lnTo>
                    <a:pt x="38" y="99"/>
                  </a:lnTo>
                  <a:lnTo>
                    <a:pt x="38" y="99"/>
                  </a:lnTo>
                  <a:lnTo>
                    <a:pt x="38" y="99"/>
                  </a:lnTo>
                  <a:lnTo>
                    <a:pt x="38" y="99"/>
                  </a:lnTo>
                  <a:close/>
                  <a:moveTo>
                    <a:pt x="63" y="81"/>
                  </a:moveTo>
                  <a:lnTo>
                    <a:pt x="66" y="77"/>
                  </a:lnTo>
                  <a:lnTo>
                    <a:pt x="63" y="81"/>
                  </a:lnTo>
                  <a:lnTo>
                    <a:pt x="63" y="81"/>
                  </a:lnTo>
                  <a:close/>
                  <a:moveTo>
                    <a:pt x="95" y="49"/>
                  </a:moveTo>
                  <a:lnTo>
                    <a:pt x="95" y="49"/>
                  </a:lnTo>
                  <a:lnTo>
                    <a:pt x="91" y="49"/>
                  </a:lnTo>
                  <a:lnTo>
                    <a:pt x="95" y="49"/>
                  </a:lnTo>
                  <a:close/>
                  <a:moveTo>
                    <a:pt x="74" y="74"/>
                  </a:moveTo>
                  <a:lnTo>
                    <a:pt x="77" y="74"/>
                  </a:lnTo>
                  <a:lnTo>
                    <a:pt x="77" y="74"/>
                  </a:lnTo>
                  <a:lnTo>
                    <a:pt x="74" y="74"/>
                  </a:lnTo>
                  <a:close/>
                  <a:moveTo>
                    <a:pt x="49" y="88"/>
                  </a:moveTo>
                  <a:lnTo>
                    <a:pt x="52" y="85"/>
                  </a:lnTo>
                  <a:lnTo>
                    <a:pt x="59" y="81"/>
                  </a:lnTo>
                  <a:lnTo>
                    <a:pt x="59" y="85"/>
                  </a:lnTo>
                  <a:lnTo>
                    <a:pt x="56" y="85"/>
                  </a:lnTo>
                  <a:lnTo>
                    <a:pt x="52" y="85"/>
                  </a:lnTo>
                  <a:lnTo>
                    <a:pt x="49" y="88"/>
                  </a:lnTo>
                  <a:lnTo>
                    <a:pt x="45" y="92"/>
                  </a:lnTo>
                  <a:lnTo>
                    <a:pt x="45" y="92"/>
                  </a:lnTo>
                  <a:lnTo>
                    <a:pt x="45" y="88"/>
                  </a:lnTo>
                  <a:lnTo>
                    <a:pt x="49" y="88"/>
                  </a:lnTo>
                  <a:lnTo>
                    <a:pt x="49" y="88"/>
                  </a:lnTo>
                  <a:close/>
                  <a:moveTo>
                    <a:pt x="21" y="92"/>
                  </a:moveTo>
                  <a:lnTo>
                    <a:pt x="21" y="95"/>
                  </a:lnTo>
                  <a:lnTo>
                    <a:pt x="28" y="99"/>
                  </a:lnTo>
                  <a:lnTo>
                    <a:pt x="24" y="95"/>
                  </a:lnTo>
                  <a:lnTo>
                    <a:pt x="21" y="92"/>
                  </a:lnTo>
                  <a:lnTo>
                    <a:pt x="21" y="92"/>
                  </a:lnTo>
                  <a:lnTo>
                    <a:pt x="21" y="92"/>
                  </a:lnTo>
                  <a:close/>
                  <a:moveTo>
                    <a:pt x="28" y="99"/>
                  </a:moveTo>
                  <a:lnTo>
                    <a:pt x="28" y="99"/>
                  </a:lnTo>
                  <a:lnTo>
                    <a:pt x="28" y="99"/>
                  </a:lnTo>
                  <a:lnTo>
                    <a:pt x="28" y="99"/>
                  </a:lnTo>
                  <a:lnTo>
                    <a:pt x="28" y="9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27" name="Freeform 125"/>
            <p:cNvSpPr>
              <a:spLocks/>
            </p:cNvSpPr>
            <p:nvPr userDrawn="1"/>
          </p:nvSpPr>
          <p:spPr bwMode="gray">
            <a:xfrm>
              <a:off x="2560" y="2325"/>
              <a:ext cx="141" cy="121"/>
            </a:xfrm>
            <a:custGeom>
              <a:avLst/>
              <a:gdLst/>
              <a:ahLst/>
              <a:cxnLst>
                <a:cxn ang="0">
                  <a:pos x="95" y="46"/>
                </a:cxn>
                <a:cxn ang="0">
                  <a:pos x="95" y="46"/>
                </a:cxn>
                <a:cxn ang="0">
                  <a:pos x="91" y="46"/>
                </a:cxn>
                <a:cxn ang="0">
                  <a:pos x="88" y="46"/>
                </a:cxn>
                <a:cxn ang="0">
                  <a:pos x="84" y="42"/>
                </a:cxn>
                <a:cxn ang="0">
                  <a:pos x="81" y="39"/>
                </a:cxn>
                <a:cxn ang="0">
                  <a:pos x="81" y="39"/>
                </a:cxn>
                <a:cxn ang="0">
                  <a:pos x="77" y="35"/>
                </a:cxn>
                <a:cxn ang="0">
                  <a:pos x="74" y="35"/>
                </a:cxn>
                <a:cxn ang="0">
                  <a:pos x="70" y="32"/>
                </a:cxn>
                <a:cxn ang="0">
                  <a:pos x="63" y="28"/>
                </a:cxn>
                <a:cxn ang="0">
                  <a:pos x="60" y="21"/>
                </a:cxn>
                <a:cxn ang="0">
                  <a:pos x="53" y="17"/>
                </a:cxn>
                <a:cxn ang="0">
                  <a:pos x="46" y="14"/>
                </a:cxn>
                <a:cxn ang="0">
                  <a:pos x="42" y="10"/>
                </a:cxn>
                <a:cxn ang="0">
                  <a:pos x="42" y="10"/>
                </a:cxn>
                <a:cxn ang="0">
                  <a:pos x="39" y="10"/>
                </a:cxn>
                <a:cxn ang="0">
                  <a:pos x="32" y="7"/>
                </a:cxn>
                <a:cxn ang="0">
                  <a:pos x="21" y="3"/>
                </a:cxn>
                <a:cxn ang="0">
                  <a:pos x="10" y="3"/>
                </a:cxn>
                <a:cxn ang="0">
                  <a:pos x="3" y="0"/>
                </a:cxn>
                <a:cxn ang="0">
                  <a:pos x="0" y="81"/>
                </a:cxn>
                <a:cxn ang="0">
                  <a:pos x="14" y="88"/>
                </a:cxn>
                <a:cxn ang="0">
                  <a:pos x="28" y="84"/>
                </a:cxn>
                <a:cxn ang="0">
                  <a:pos x="28" y="81"/>
                </a:cxn>
                <a:cxn ang="0">
                  <a:pos x="32" y="77"/>
                </a:cxn>
                <a:cxn ang="0">
                  <a:pos x="35" y="74"/>
                </a:cxn>
                <a:cxn ang="0">
                  <a:pos x="39" y="70"/>
                </a:cxn>
                <a:cxn ang="0">
                  <a:pos x="46" y="70"/>
                </a:cxn>
                <a:cxn ang="0">
                  <a:pos x="56" y="70"/>
                </a:cxn>
                <a:cxn ang="0">
                  <a:pos x="81" y="84"/>
                </a:cxn>
                <a:cxn ang="0">
                  <a:pos x="91" y="98"/>
                </a:cxn>
                <a:cxn ang="0">
                  <a:pos x="109" y="106"/>
                </a:cxn>
                <a:cxn ang="0">
                  <a:pos x="134" y="113"/>
                </a:cxn>
                <a:cxn ang="0">
                  <a:pos x="134" y="113"/>
                </a:cxn>
                <a:cxn ang="0">
                  <a:pos x="137" y="109"/>
                </a:cxn>
                <a:cxn ang="0">
                  <a:pos x="137" y="106"/>
                </a:cxn>
                <a:cxn ang="0">
                  <a:pos x="134" y="102"/>
                </a:cxn>
                <a:cxn ang="0">
                  <a:pos x="130" y="98"/>
                </a:cxn>
                <a:cxn ang="0">
                  <a:pos x="123" y="91"/>
                </a:cxn>
                <a:cxn ang="0">
                  <a:pos x="116" y="88"/>
                </a:cxn>
                <a:cxn ang="0">
                  <a:pos x="113" y="81"/>
                </a:cxn>
                <a:cxn ang="0">
                  <a:pos x="106" y="77"/>
                </a:cxn>
                <a:cxn ang="0">
                  <a:pos x="102" y="74"/>
                </a:cxn>
                <a:cxn ang="0">
                  <a:pos x="102" y="74"/>
                </a:cxn>
                <a:cxn ang="0">
                  <a:pos x="84" y="63"/>
                </a:cxn>
                <a:cxn ang="0">
                  <a:pos x="102" y="56"/>
                </a:cxn>
                <a:cxn ang="0">
                  <a:pos x="95" y="46"/>
                </a:cxn>
              </a:cxnLst>
              <a:rect l="0" t="0" r="r" b="b"/>
              <a:pathLst>
                <a:path w="137" h="113">
                  <a:moveTo>
                    <a:pt x="95" y="46"/>
                  </a:moveTo>
                  <a:lnTo>
                    <a:pt x="95" y="46"/>
                  </a:lnTo>
                  <a:lnTo>
                    <a:pt x="91" y="46"/>
                  </a:lnTo>
                  <a:lnTo>
                    <a:pt x="88" y="46"/>
                  </a:lnTo>
                  <a:lnTo>
                    <a:pt x="84" y="42"/>
                  </a:lnTo>
                  <a:lnTo>
                    <a:pt x="81" y="39"/>
                  </a:lnTo>
                  <a:lnTo>
                    <a:pt x="81" y="39"/>
                  </a:lnTo>
                  <a:lnTo>
                    <a:pt x="77" y="35"/>
                  </a:lnTo>
                  <a:lnTo>
                    <a:pt x="74" y="35"/>
                  </a:lnTo>
                  <a:lnTo>
                    <a:pt x="70" y="32"/>
                  </a:lnTo>
                  <a:lnTo>
                    <a:pt x="63" y="28"/>
                  </a:lnTo>
                  <a:lnTo>
                    <a:pt x="60" y="21"/>
                  </a:lnTo>
                  <a:lnTo>
                    <a:pt x="53" y="17"/>
                  </a:lnTo>
                  <a:lnTo>
                    <a:pt x="46" y="14"/>
                  </a:lnTo>
                  <a:lnTo>
                    <a:pt x="42" y="10"/>
                  </a:lnTo>
                  <a:lnTo>
                    <a:pt x="42" y="10"/>
                  </a:lnTo>
                  <a:lnTo>
                    <a:pt x="39" y="10"/>
                  </a:lnTo>
                  <a:lnTo>
                    <a:pt x="32" y="7"/>
                  </a:lnTo>
                  <a:lnTo>
                    <a:pt x="21" y="3"/>
                  </a:lnTo>
                  <a:lnTo>
                    <a:pt x="10" y="3"/>
                  </a:lnTo>
                  <a:lnTo>
                    <a:pt x="3" y="0"/>
                  </a:lnTo>
                  <a:lnTo>
                    <a:pt x="0" y="81"/>
                  </a:lnTo>
                  <a:lnTo>
                    <a:pt x="14" y="88"/>
                  </a:lnTo>
                  <a:lnTo>
                    <a:pt x="28" y="84"/>
                  </a:lnTo>
                  <a:lnTo>
                    <a:pt x="28" y="81"/>
                  </a:lnTo>
                  <a:lnTo>
                    <a:pt x="32" y="77"/>
                  </a:lnTo>
                  <a:lnTo>
                    <a:pt x="35" y="74"/>
                  </a:lnTo>
                  <a:lnTo>
                    <a:pt x="39" y="70"/>
                  </a:lnTo>
                  <a:lnTo>
                    <a:pt x="46" y="70"/>
                  </a:lnTo>
                  <a:lnTo>
                    <a:pt x="56" y="70"/>
                  </a:lnTo>
                  <a:lnTo>
                    <a:pt x="81" y="84"/>
                  </a:lnTo>
                  <a:lnTo>
                    <a:pt x="91" y="98"/>
                  </a:lnTo>
                  <a:lnTo>
                    <a:pt x="109" y="106"/>
                  </a:lnTo>
                  <a:lnTo>
                    <a:pt x="134" y="113"/>
                  </a:lnTo>
                  <a:lnTo>
                    <a:pt x="134" y="113"/>
                  </a:lnTo>
                  <a:lnTo>
                    <a:pt x="137" y="109"/>
                  </a:lnTo>
                  <a:lnTo>
                    <a:pt x="137" y="106"/>
                  </a:lnTo>
                  <a:lnTo>
                    <a:pt x="134" y="102"/>
                  </a:lnTo>
                  <a:lnTo>
                    <a:pt x="130" y="98"/>
                  </a:lnTo>
                  <a:lnTo>
                    <a:pt x="123" y="91"/>
                  </a:lnTo>
                  <a:lnTo>
                    <a:pt x="116" y="88"/>
                  </a:lnTo>
                  <a:lnTo>
                    <a:pt x="113" y="81"/>
                  </a:lnTo>
                  <a:lnTo>
                    <a:pt x="106" y="77"/>
                  </a:lnTo>
                  <a:lnTo>
                    <a:pt x="102" y="74"/>
                  </a:lnTo>
                  <a:lnTo>
                    <a:pt x="102" y="74"/>
                  </a:lnTo>
                  <a:lnTo>
                    <a:pt x="84" y="63"/>
                  </a:lnTo>
                  <a:lnTo>
                    <a:pt x="102" y="56"/>
                  </a:lnTo>
                  <a:lnTo>
                    <a:pt x="95" y="46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28" name="Freeform 126"/>
            <p:cNvSpPr>
              <a:spLocks/>
            </p:cNvSpPr>
            <p:nvPr userDrawn="1"/>
          </p:nvSpPr>
          <p:spPr bwMode="gray">
            <a:xfrm>
              <a:off x="2429" y="2290"/>
              <a:ext cx="134" cy="122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7" y="21"/>
                </a:cxn>
                <a:cxn ang="0">
                  <a:pos x="11" y="28"/>
                </a:cxn>
                <a:cxn ang="0">
                  <a:pos x="14" y="35"/>
                </a:cxn>
                <a:cxn ang="0">
                  <a:pos x="14" y="42"/>
                </a:cxn>
                <a:cxn ang="0">
                  <a:pos x="18" y="46"/>
                </a:cxn>
                <a:cxn ang="0">
                  <a:pos x="18" y="49"/>
                </a:cxn>
                <a:cxn ang="0">
                  <a:pos x="21" y="53"/>
                </a:cxn>
                <a:cxn ang="0">
                  <a:pos x="25" y="53"/>
                </a:cxn>
                <a:cxn ang="0">
                  <a:pos x="32" y="53"/>
                </a:cxn>
                <a:cxn ang="0">
                  <a:pos x="39" y="53"/>
                </a:cxn>
                <a:cxn ang="0">
                  <a:pos x="46" y="56"/>
                </a:cxn>
                <a:cxn ang="0">
                  <a:pos x="49" y="56"/>
                </a:cxn>
                <a:cxn ang="0">
                  <a:pos x="56" y="60"/>
                </a:cxn>
                <a:cxn ang="0">
                  <a:pos x="67" y="60"/>
                </a:cxn>
                <a:cxn ang="0">
                  <a:pos x="74" y="60"/>
                </a:cxn>
                <a:cxn ang="0">
                  <a:pos x="78" y="64"/>
                </a:cxn>
                <a:cxn ang="0">
                  <a:pos x="92" y="78"/>
                </a:cxn>
                <a:cxn ang="0">
                  <a:pos x="102" y="95"/>
                </a:cxn>
                <a:cxn ang="0">
                  <a:pos x="120" y="113"/>
                </a:cxn>
                <a:cxn ang="0">
                  <a:pos x="123" y="113"/>
                </a:cxn>
                <a:cxn ang="0">
                  <a:pos x="130" y="32"/>
                </a:cxn>
                <a:cxn ang="0">
                  <a:pos x="123" y="28"/>
                </a:cxn>
                <a:cxn ang="0">
                  <a:pos x="116" y="25"/>
                </a:cxn>
                <a:cxn ang="0">
                  <a:pos x="106" y="18"/>
                </a:cxn>
                <a:cxn ang="0">
                  <a:pos x="99" y="18"/>
                </a:cxn>
                <a:cxn ang="0">
                  <a:pos x="92" y="14"/>
                </a:cxn>
                <a:cxn ang="0">
                  <a:pos x="81" y="18"/>
                </a:cxn>
                <a:cxn ang="0">
                  <a:pos x="78" y="21"/>
                </a:cxn>
                <a:cxn ang="0">
                  <a:pos x="78" y="25"/>
                </a:cxn>
                <a:cxn ang="0">
                  <a:pos x="74" y="28"/>
                </a:cxn>
                <a:cxn ang="0">
                  <a:pos x="74" y="35"/>
                </a:cxn>
                <a:cxn ang="0">
                  <a:pos x="70" y="42"/>
                </a:cxn>
                <a:cxn ang="0">
                  <a:pos x="67" y="46"/>
                </a:cxn>
                <a:cxn ang="0">
                  <a:pos x="60" y="46"/>
                </a:cxn>
                <a:cxn ang="0">
                  <a:pos x="53" y="46"/>
                </a:cxn>
                <a:cxn ang="0">
                  <a:pos x="46" y="42"/>
                </a:cxn>
                <a:cxn ang="0">
                  <a:pos x="42" y="35"/>
                </a:cxn>
                <a:cxn ang="0">
                  <a:pos x="39" y="28"/>
                </a:cxn>
                <a:cxn ang="0">
                  <a:pos x="35" y="21"/>
                </a:cxn>
                <a:cxn ang="0">
                  <a:pos x="35" y="18"/>
                </a:cxn>
                <a:cxn ang="0">
                  <a:pos x="32" y="14"/>
                </a:cxn>
                <a:cxn ang="0">
                  <a:pos x="32" y="14"/>
                </a:cxn>
                <a:cxn ang="0">
                  <a:pos x="28" y="11"/>
                </a:cxn>
                <a:cxn ang="0">
                  <a:pos x="25" y="7"/>
                </a:cxn>
                <a:cxn ang="0">
                  <a:pos x="21" y="4"/>
                </a:cxn>
                <a:cxn ang="0">
                  <a:pos x="14" y="0"/>
                </a:cxn>
                <a:cxn ang="0">
                  <a:pos x="7" y="0"/>
                </a:cxn>
                <a:cxn ang="0">
                  <a:pos x="4" y="7"/>
                </a:cxn>
                <a:cxn ang="0">
                  <a:pos x="4" y="7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0" y="14"/>
                </a:cxn>
              </a:cxnLst>
              <a:rect l="0" t="0" r="r" b="b"/>
              <a:pathLst>
                <a:path w="130" h="113">
                  <a:moveTo>
                    <a:pt x="0" y="14"/>
                  </a:moveTo>
                  <a:lnTo>
                    <a:pt x="7" y="21"/>
                  </a:lnTo>
                  <a:lnTo>
                    <a:pt x="11" y="28"/>
                  </a:lnTo>
                  <a:lnTo>
                    <a:pt x="14" y="35"/>
                  </a:lnTo>
                  <a:lnTo>
                    <a:pt x="14" y="42"/>
                  </a:lnTo>
                  <a:lnTo>
                    <a:pt x="18" y="46"/>
                  </a:lnTo>
                  <a:lnTo>
                    <a:pt x="18" y="49"/>
                  </a:lnTo>
                  <a:lnTo>
                    <a:pt x="21" y="53"/>
                  </a:lnTo>
                  <a:lnTo>
                    <a:pt x="25" y="53"/>
                  </a:lnTo>
                  <a:lnTo>
                    <a:pt x="32" y="53"/>
                  </a:lnTo>
                  <a:lnTo>
                    <a:pt x="39" y="53"/>
                  </a:lnTo>
                  <a:lnTo>
                    <a:pt x="46" y="56"/>
                  </a:lnTo>
                  <a:lnTo>
                    <a:pt x="49" y="56"/>
                  </a:lnTo>
                  <a:lnTo>
                    <a:pt x="56" y="60"/>
                  </a:lnTo>
                  <a:lnTo>
                    <a:pt x="67" y="60"/>
                  </a:lnTo>
                  <a:lnTo>
                    <a:pt x="74" y="60"/>
                  </a:lnTo>
                  <a:lnTo>
                    <a:pt x="78" y="64"/>
                  </a:lnTo>
                  <a:lnTo>
                    <a:pt x="92" y="78"/>
                  </a:lnTo>
                  <a:lnTo>
                    <a:pt x="102" y="95"/>
                  </a:lnTo>
                  <a:lnTo>
                    <a:pt x="120" y="113"/>
                  </a:lnTo>
                  <a:lnTo>
                    <a:pt x="123" y="113"/>
                  </a:lnTo>
                  <a:lnTo>
                    <a:pt x="130" y="32"/>
                  </a:lnTo>
                  <a:lnTo>
                    <a:pt x="123" y="28"/>
                  </a:lnTo>
                  <a:lnTo>
                    <a:pt x="116" y="25"/>
                  </a:lnTo>
                  <a:lnTo>
                    <a:pt x="106" y="18"/>
                  </a:lnTo>
                  <a:lnTo>
                    <a:pt x="99" y="18"/>
                  </a:lnTo>
                  <a:lnTo>
                    <a:pt x="92" y="14"/>
                  </a:lnTo>
                  <a:lnTo>
                    <a:pt x="81" y="18"/>
                  </a:lnTo>
                  <a:lnTo>
                    <a:pt x="78" y="21"/>
                  </a:lnTo>
                  <a:lnTo>
                    <a:pt x="78" y="25"/>
                  </a:lnTo>
                  <a:lnTo>
                    <a:pt x="74" y="28"/>
                  </a:lnTo>
                  <a:lnTo>
                    <a:pt x="74" y="35"/>
                  </a:lnTo>
                  <a:lnTo>
                    <a:pt x="70" y="42"/>
                  </a:lnTo>
                  <a:lnTo>
                    <a:pt x="67" y="46"/>
                  </a:lnTo>
                  <a:lnTo>
                    <a:pt x="60" y="46"/>
                  </a:lnTo>
                  <a:lnTo>
                    <a:pt x="53" y="46"/>
                  </a:lnTo>
                  <a:lnTo>
                    <a:pt x="46" y="42"/>
                  </a:lnTo>
                  <a:lnTo>
                    <a:pt x="42" y="35"/>
                  </a:lnTo>
                  <a:lnTo>
                    <a:pt x="39" y="28"/>
                  </a:lnTo>
                  <a:lnTo>
                    <a:pt x="35" y="21"/>
                  </a:lnTo>
                  <a:lnTo>
                    <a:pt x="35" y="18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28" y="11"/>
                  </a:lnTo>
                  <a:lnTo>
                    <a:pt x="25" y="7"/>
                  </a:lnTo>
                  <a:lnTo>
                    <a:pt x="21" y="4"/>
                  </a:lnTo>
                  <a:lnTo>
                    <a:pt x="14" y="0"/>
                  </a:lnTo>
                  <a:lnTo>
                    <a:pt x="7" y="0"/>
                  </a:lnTo>
                  <a:lnTo>
                    <a:pt x="4" y="7"/>
                  </a:lnTo>
                  <a:lnTo>
                    <a:pt x="4" y="7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29" name="Freeform 127"/>
            <p:cNvSpPr>
              <a:spLocks/>
            </p:cNvSpPr>
            <p:nvPr userDrawn="1"/>
          </p:nvSpPr>
          <p:spPr bwMode="gray">
            <a:xfrm>
              <a:off x="2183" y="2495"/>
              <a:ext cx="551" cy="463"/>
            </a:xfrm>
            <a:custGeom>
              <a:avLst/>
              <a:gdLst/>
              <a:ahLst/>
              <a:cxnLst>
                <a:cxn ang="0">
                  <a:pos x="458" y="117"/>
                </a:cxn>
                <a:cxn ang="0">
                  <a:pos x="437" y="95"/>
                </a:cxn>
                <a:cxn ang="0">
                  <a:pos x="430" y="71"/>
                </a:cxn>
                <a:cxn ang="0">
                  <a:pos x="416" y="46"/>
                </a:cxn>
                <a:cxn ang="0">
                  <a:pos x="399" y="43"/>
                </a:cxn>
                <a:cxn ang="0">
                  <a:pos x="399" y="25"/>
                </a:cxn>
                <a:cxn ang="0">
                  <a:pos x="391" y="4"/>
                </a:cxn>
                <a:cxn ang="0">
                  <a:pos x="377" y="7"/>
                </a:cxn>
                <a:cxn ang="0">
                  <a:pos x="374" y="53"/>
                </a:cxn>
                <a:cxn ang="0">
                  <a:pos x="356" y="88"/>
                </a:cxn>
                <a:cxn ang="0">
                  <a:pos x="342" y="81"/>
                </a:cxn>
                <a:cxn ang="0">
                  <a:pos x="303" y="57"/>
                </a:cxn>
                <a:cxn ang="0">
                  <a:pos x="310" y="36"/>
                </a:cxn>
                <a:cxn ang="0">
                  <a:pos x="318" y="22"/>
                </a:cxn>
                <a:cxn ang="0">
                  <a:pos x="296" y="14"/>
                </a:cxn>
                <a:cxn ang="0">
                  <a:pos x="272" y="4"/>
                </a:cxn>
                <a:cxn ang="0">
                  <a:pos x="265" y="11"/>
                </a:cxn>
                <a:cxn ang="0">
                  <a:pos x="258" y="7"/>
                </a:cxn>
                <a:cxn ang="0">
                  <a:pos x="247" y="0"/>
                </a:cxn>
                <a:cxn ang="0">
                  <a:pos x="233" y="11"/>
                </a:cxn>
                <a:cxn ang="0">
                  <a:pos x="240" y="18"/>
                </a:cxn>
                <a:cxn ang="0">
                  <a:pos x="212" y="29"/>
                </a:cxn>
                <a:cxn ang="0">
                  <a:pos x="205" y="46"/>
                </a:cxn>
                <a:cxn ang="0">
                  <a:pos x="212" y="60"/>
                </a:cxn>
                <a:cxn ang="0">
                  <a:pos x="198" y="60"/>
                </a:cxn>
                <a:cxn ang="0">
                  <a:pos x="177" y="50"/>
                </a:cxn>
                <a:cxn ang="0">
                  <a:pos x="145" y="67"/>
                </a:cxn>
                <a:cxn ang="0">
                  <a:pos x="134" y="85"/>
                </a:cxn>
                <a:cxn ang="0">
                  <a:pos x="120" y="95"/>
                </a:cxn>
                <a:cxn ang="0">
                  <a:pos x="110" y="120"/>
                </a:cxn>
                <a:cxn ang="0">
                  <a:pos x="64" y="141"/>
                </a:cxn>
                <a:cxn ang="0">
                  <a:pos x="15" y="159"/>
                </a:cxn>
                <a:cxn ang="0">
                  <a:pos x="0" y="187"/>
                </a:cxn>
                <a:cxn ang="0">
                  <a:pos x="7" y="215"/>
                </a:cxn>
                <a:cxn ang="0">
                  <a:pos x="18" y="282"/>
                </a:cxn>
                <a:cxn ang="0">
                  <a:pos x="29" y="314"/>
                </a:cxn>
                <a:cxn ang="0">
                  <a:pos x="18" y="356"/>
                </a:cxn>
                <a:cxn ang="0">
                  <a:pos x="29" y="360"/>
                </a:cxn>
                <a:cxn ang="0">
                  <a:pos x="36" y="370"/>
                </a:cxn>
                <a:cxn ang="0">
                  <a:pos x="67" y="370"/>
                </a:cxn>
                <a:cxn ang="0">
                  <a:pos x="81" y="356"/>
                </a:cxn>
                <a:cxn ang="0">
                  <a:pos x="131" y="360"/>
                </a:cxn>
                <a:cxn ang="0">
                  <a:pos x="148" y="342"/>
                </a:cxn>
                <a:cxn ang="0">
                  <a:pos x="222" y="310"/>
                </a:cxn>
                <a:cxn ang="0">
                  <a:pos x="286" y="332"/>
                </a:cxn>
                <a:cxn ang="0">
                  <a:pos x="349" y="381"/>
                </a:cxn>
                <a:cxn ang="0">
                  <a:pos x="363" y="413"/>
                </a:cxn>
                <a:cxn ang="0">
                  <a:pos x="399" y="420"/>
                </a:cxn>
                <a:cxn ang="0">
                  <a:pos x="420" y="416"/>
                </a:cxn>
                <a:cxn ang="0">
                  <a:pos x="441" y="430"/>
                </a:cxn>
                <a:cxn ang="0">
                  <a:pos x="480" y="409"/>
                </a:cxn>
                <a:cxn ang="0">
                  <a:pos x="487" y="377"/>
                </a:cxn>
                <a:cxn ang="0">
                  <a:pos x="494" y="353"/>
                </a:cxn>
                <a:cxn ang="0">
                  <a:pos x="508" y="328"/>
                </a:cxn>
                <a:cxn ang="0">
                  <a:pos x="536" y="289"/>
                </a:cxn>
                <a:cxn ang="0">
                  <a:pos x="532" y="222"/>
                </a:cxn>
                <a:cxn ang="0">
                  <a:pos x="515" y="180"/>
                </a:cxn>
              </a:cxnLst>
              <a:rect l="0" t="0" r="r" b="b"/>
              <a:pathLst>
                <a:path w="536" h="430">
                  <a:moveTo>
                    <a:pt x="515" y="180"/>
                  </a:moveTo>
                  <a:lnTo>
                    <a:pt x="480" y="152"/>
                  </a:lnTo>
                  <a:lnTo>
                    <a:pt x="480" y="141"/>
                  </a:lnTo>
                  <a:lnTo>
                    <a:pt x="458" y="120"/>
                  </a:lnTo>
                  <a:lnTo>
                    <a:pt x="458" y="117"/>
                  </a:lnTo>
                  <a:lnTo>
                    <a:pt x="455" y="113"/>
                  </a:lnTo>
                  <a:lnTo>
                    <a:pt x="451" y="110"/>
                  </a:lnTo>
                  <a:lnTo>
                    <a:pt x="444" y="106"/>
                  </a:lnTo>
                  <a:lnTo>
                    <a:pt x="441" y="99"/>
                  </a:lnTo>
                  <a:lnTo>
                    <a:pt x="437" y="95"/>
                  </a:lnTo>
                  <a:lnTo>
                    <a:pt x="437" y="92"/>
                  </a:lnTo>
                  <a:lnTo>
                    <a:pt x="434" y="85"/>
                  </a:lnTo>
                  <a:lnTo>
                    <a:pt x="434" y="78"/>
                  </a:lnTo>
                  <a:lnTo>
                    <a:pt x="430" y="74"/>
                  </a:lnTo>
                  <a:lnTo>
                    <a:pt x="430" y="71"/>
                  </a:lnTo>
                  <a:lnTo>
                    <a:pt x="427" y="71"/>
                  </a:lnTo>
                  <a:lnTo>
                    <a:pt x="423" y="67"/>
                  </a:lnTo>
                  <a:lnTo>
                    <a:pt x="420" y="60"/>
                  </a:lnTo>
                  <a:lnTo>
                    <a:pt x="416" y="53"/>
                  </a:lnTo>
                  <a:lnTo>
                    <a:pt x="416" y="46"/>
                  </a:lnTo>
                  <a:lnTo>
                    <a:pt x="413" y="46"/>
                  </a:lnTo>
                  <a:lnTo>
                    <a:pt x="409" y="43"/>
                  </a:lnTo>
                  <a:lnTo>
                    <a:pt x="406" y="43"/>
                  </a:lnTo>
                  <a:lnTo>
                    <a:pt x="402" y="43"/>
                  </a:lnTo>
                  <a:lnTo>
                    <a:pt x="399" y="43"/>
                  </a:lnTo>
                  <a:lnTo>
                    <a:pt x="399" y="39"/>
                  </a:lnTo>
                  <a:lnTo>
                    <a:pt x="395" y="36"/>
                  </a:lnTo>
                  <a:lnTo>
                    <a:pt x="395" y="29"/>
                  </a:lnTo>
                  <a:lnTo>
                    <a:pt x="399" y="25"/>
                  </a:lnTo>
                  <a:lnTo>
                    <a:pt x="399" y="25"/>
                  </a:lnTo>
                  <a:lnTo>
                    <a:pt x="399" y="22"/>
                  </a:lnTo>
                  <a:lnTo>
                    <a:pt x="399" y="18"/>
                  </a:lnTo>
                  <a:lnTo>
                    <a:pt x="399" y="14"/>
                  </a:lnTo>
                  <a:lnTo>
                    <a:pt x="395" y="7"/>
                  </a:lnTo>
                  <a:lnTo>
                    <a:pt x="391" y="4"/>
                  </a:lnTo>
                  <a:lnTo>
                    <a:pt x="388" y="0"/>
                  </a:lnTo>
                  <a:lnTo>
                    <a:pt x="381" y="0"/>
                  </a:lnTo>
                  <a:lnTo>
                    <a:pt x="377" y="0"/>
                  </a:lnTo>
                  <a:lnTo>
                    <a:pt x="377" y="4"/>
                  </a:lnTo>
                  <a:lnTo>
                    <a:pt x="377" y="7"/>
                  </a:lnTo>
                  <a:lnTo>
                    <a:pt x="377" y="11"/>
                  </a:lnTo>
                  <a:lnTo>
                    <a:pt x="377" y="11"/>
                  </a:lnTo>
                  <a:lnTo>
                    <a:pt x="374" y="43"/>
                  </a:lnTo>
                  <a:lnTo>
                    <a:pt x="374" y="46"/>
                  </a:lnTo>
                  <a:lnTo>
                    <a:pt x="374" y="53"/>
                  </a:lnTo>
                  <a:lnTo>
                    <a:pt x="370" y="60"/>
                  </a:lnTo>
                  <a:lnTo>
                    <a:pt x="367" y="67"/>
                  </a:lnTo>
                  <a:lnTo>
                    <a:pt x="367" y="78"/>
                  </a:lnTo>
                  <a:lnTo>
                    <a:pt x="363" y="81"/>
                  </a:lnTo>
                  <a:lnTo>
                    <a:pt x="356" y="88"/>
                  </a:lnTo>
                  <a:lnTo>
                    <a:pt x="353" y="88"/>
                  </a:lnTo>
                  <a:lnTo>
                    <a:pt x="349" y="88"/>
                  </a:lnTo>
                  <a:lnTo>
                    <a:pt x="346" y="88"/>
                  </a:lnTo>
                  <a:lnTo>
                    <a:pt x="346" y="85"/>
                  </a:lnTo>
                  <a:lnTo>
                    <a:pt x="342" y="81"/>
                  </a:lnTo>
                  <a:lnTo>
                    <a:pt x="332" y="78"/>
                  </a:lnTo>
                  <a:lnTo>
                    <a:pt x="325" y="74"/>
                  </a:lnTo>
                  <a:lnTo>
                    <a:pt x="318" y="67"/>
                  </a:lnTo>
                  <a:lnTo>
                    <a:pt x="310" y="64"/>
                  </a:lnTo>
                  <a:lnTo>
                    <a:pt x="303" y="57"/>
                  </a:lnTo>
                  <a:lnTo>
                    <a:pt x="300" y="57"/>
                  </a:lnTo>
                  <a:lnTo>
                    <a:pt x="300" y="53"/>
                  </a:lnTo>
                  <a:lnTo>
                    <a:pt x="303" y="46"/>
                  </a:lnTo>
                  <a:lnTo>
                    <a:pt x="307" y="43"/>
                  </a:lnTo>
                  <a:lnTo>
                    <a:pt x="310" y="36"/>
                  </a:lnTo>
                  <a:lnTo>
                    <a:pt x="314" y="36"/>
                  </a:lnTo>
                  <a:lnTo>
                    <a:pt x="318" y="32"/>
                  </a:lnTo>
                  <a:lnTo>
                    <a:pt x="318" y="29"/>
                  </a:lnTo>
                  <a:lnTo>
                    <a:pt x="318" y="25"/>
                  </a:lnTo>
                  <a:lnTo>
                    <a:pt x="318" y="22"/>
                  </a:lnTo>
                  <a:lnTo>
                    <a:pt x="314" y="18"/>
                  </a:lnTo>
                  <a:lnTo>
                    <a:pt x="307" y="14"/>
                  </a:lnTo>
                  <a:lnTo>
                    <a:pt x="300" y="14"/>
                  </a:lnTo>
                  <a:lnTo>
                    <a:pt x="296" y="14"/>
                  </a:lnTo>
                  <a:lnTo>
                    <a:pt x="296" y="14"/>
                  </a:lnTo>
                  <a:lnTo>
                    <a:pt x="282" y="18"/>
                  </a:lnTo>
                  <a:lnTo>
                    <a:pt x="282" y="18"/>
                  </a:lnTo>
                  <a:lnTo>
                    <a:pt x="279" y="11"/>
                  </a:lnTo>
                  <a:lnTo>
                    <a:pt x="275" y="7"/>
                  </a:lnTo>
                  <a:lnTo>
                    <a:pt x="272" y="4"/>
                  </a:lnTo>
                  <a:lnTo>
                    <a:pt x="268" y="4"/>
                  </a:lnTo>
                  <a:lnTo>
                    <a:pt x="268" y="4"/>
                  </a:lnTo>
                  <a:lnTo>
                    <a:pt x="268" y="7"/>
                  </a:lnTo>
                  <a:lnTo>
                    <a:pt x="268" y="11"/>
                  </a:lnTo>
                  <a:lnTo>
                    <a:pt x="265" y="11"/>
                  </a:lnTo>
                  <a:lnTo>
                    <a:pt x="265" y="11"/>
                  </a:lnTo>
                  <a:lnTo>
                    <a:pt x="258" y="11"/>
                  </a:lnTo>
                  <a:lnTo>
                    <a:pt x="258" y="11"/>
                  </a:lnTo>
                  <a:lnTo>
                    <a:pt x="258" y="7"/>
                  </a:lnTo>
                  <a:lnTo>
                    <a:pt x="258" y="7"/>
                  </a:lnTo>
                  <a:lnTo>
                    <a:pt x="261" y="4"/>
                  </a:lnTo>
                  <a:lnTo>
                    <a:pt x="258" y="0"/>
                  </a:lnTo>
                  <a:lnTo>
                    <a:pt x="258" y="0"/>
                  </a:lnTo>
                  <a:lnTo>
                    <a:pt x="254" y="0"/>
                  </a:lnTo>
                  <a:lnTo>
                    <a:pt x="247" y="0"/>
                  </a:lnTo>
                  <a:lnTo>
                    <a:pt x="244" y="0"/>
                  </a:lnTo>
                  <a:lnTo>
                    <a:pt x="240" y="0"/>
                  </a:lnTo>
                  <a:lnTo>
                    <a:pt x="236" y="4"/>
                  </a:lnTo>
                  <a:lnTo>
                    <a:pt x="233" y="7"/>
                  </a:lnTo>
                  <a:lnTo>
                    <a:pt x="233" y="11"/>
                  </a:lnTo>
                  <a:lnTo>
                    <a:pt x="233" y="11"/>
                  </a:lnTo>
                  <a:lnTo>
                    <a:pt x="244" y="11"/>
                  </a:lnTo>
                  <a:lnTo>
                    <a:pt x="244" y="14"/>
                  </a:lnTo>
                  <a:lnTo>
                    <a:pt x="244" y="18"/>
                  </a:lnTo>
                  <a:lnTo>
                    <a:pt x="240" y="18"/>
                  </a:lnTo>
                  <a:lnTo>
                    <a:pt x="240" y="18"/>
                  </a:lnTo>
                  <a:lnTo>
                    <a:pt x="222" y="22"/>
                  </a:lnTo>
                  <a:lnTo>
                    <a:pt x="219" y="22"/>
                  </a:lnTo>
                  <a:lnTo>
                    <a:pt x="215" y="25"/>
                  </a:lnTo>
                  <a:lnTo>
                    <a:pt x="212" y="29"/>
                  </a:lnTo>
                  <a:lnTo>
                    <a:pt x="212" y="32"/>
                  </a:lnTo>
                  <a:lnTo>
                    <a:pt x="212" y="36"/>
                  </a:lnTo>
                  <a:lnTo>
                    <a:pt x="212" y="43"/>
                  </a:lnTo>
                  <a:lnTo>
                    <a:pt x="208" y="43"/>
                  </a:lnTo>
                  <a:lnTo>
                    <a:pt x="205" y="46"/>
                  </a:lnTo>
                  <a:lnTo>
                    <a:pt x="208" y="50"/>
                  </a:lnTo>
                  <a:lnTo>
                    <a:pt x="208" y="50"/>
                  </a:lnTo>
                  <a:lnTo>
                    <a:pt x="212" y="53"/>
                  </a:lnTo>
                  <a:lnTo>
                    <a:pt x="212" y="57"/>
                  </a:lnTo>
                  <a:lnTo>
                    <a:pt x="212" y="60"/>
                  </a:lnTo>
                  <a:lnTo>
                    <a:pt x="208" y="64"/>
                  </a:lnTo>
                  <a:lnTo>
                    <a:pt x="208" y="64"/>
                  </a:lnTo>
                  <a:lnTo>
                    <a:pt x="205" y="64"/>
                  </a:lnTo>
                  <a:lnTo>
                    <a:pt x="201" y="64"/>
                  </a:lnTo>
                  <a:lnTo>
                    <a:pt x="198" y="60"/>
                  </a:lnTo>
                  <a:lnTo>
                    <a:pt x="191" y="57"/>
                  </a:lnTo>
                  <a:lnTo>
                    <a:pt x="187" y="57"/>
                  </a:lnTo>
                  <a:lnTo>
                    <a:pt x="184" y="53"/>
                  </a:lnTo>
                  <a:lnTo>
                    <a:pt x="180" y="50"/>
                  </a:lnTo>
                  <a:lnTo>
                    <a:pt x="177" y="50"/>
                  </a:lnTo>
                  <a:lnTo>
                    <a:pt x="170" y="50"/>
                  </a:lnTo>
                  <a:lnTo>
                    <a:pt x="163" y="53"/>
                  </a:lnTo>
                  <a:lnTo>
                    <a:pt x="155" y="57"/>
                  </a:lnTo>
                  <a:lnTo>
                    <a:pt x="152" y="60"/>
                  </a:lnTo>
                  <a:lnTo>
                    <a:pt x="145" y="67"/>
                  </a:lnTo>
                  <a:lnTo>
                    <a:pt x="145" y="71"/>
                  </a:lnTo>
                  <a:lnTo>
                    <a:pt x="145" y="74"/>
                  </a:lnTo>
                  <a:lnTo>
                    <a:pt x="138" y="74"/>
                  </a:lnTo>
                  <a:lnTo>
                    <a:pt x="134" y="78"/>
                  </a:lnTo>
                  <a:lnTo>
                    <a:pt x="134" y="85"/>
                  </a:lnTo>
                  <a:lnTo>
                    <a:pt x="134" y="88"/>
                  </a:lnTo>
                  <a:lnTo>
                    <a:pt x="134" y="88"/>
                  </a:lnTo>
                  <a:lnTo>
                    <a:pt x="127" y="88"/>
                  </a:lnTo>
                  <a:lnTo>
                    <a:pt x="124" y="92"/>
                  </a:lnTo>
                  <a:lnTo>
                    <a:pt x="120" y="95"/>
                  </a:lnTo>
                  <a:lnTo>
                    <a:pt x="117" y="99"/>
                  </a:lnTo>
                  <a:lnTo>
                    <a:pt x="113" y="106"/>
                  </a:lnTo>
                  <a:lnTo>
                    <a:pt x="113" y="110"/>
                  </a:lnTo>
                  <a:lnTo>
                    <a:pt x="113" y="113"/>
                  </a:lnTo>
                  <a:lnTo>
                    <a:pt x="110" y="120"/>
                  </a:lnTo>
                  <a:lnTo>
                    <a:pt x="106" y="127"/>
                  </a:lnTo>
                  <a:lnTo>
                    <a:pt x="99" y="131"/>
                  </a:lnTo>
                  <a:lnTo>
                    <a:pt x="96" y="134"/>
                  </a:lnTo>
                  <a:lnTo>
                    <a:pt x="96" y="138"/>
                  </a:lnTo>
                  <a:lnTo>
                    <a:pt x="64" y="141"/>
                  </a:lnTo>
                  <a:lnTo>
                    <a:pt x="32" y="145"/>
                  </a:lnTo>
                  <a:lnTo>
                    <a:pt x="29" y="145"/>
                  </a:lnTo>
                  <a:lnTo>
                    <a:pt x="25" y="148"/>
                  </a:lnTo>
                  <a:lnTo>
                    <a:pt x="22" y="155"/>
                  </a:lnTo>
                  <a:lnTo>
                    <a:pt x="15" y="159"/>
                  </a:lnTo>
                  <a:lnTo>
                    <a:pt x="7" y="166"/>
                  </a:lnTo>
                  <a:lnTo>
                    <a:pt x="4" y="169"/>
                  </a:lnTo>
                  <a:lnTo>
                    <a:pt x="0" y="173"/>
                  </a:lnTo>
                  <a:lnTo>
                    <a:pt x="0" y="180"/>
                  </a:lnTo>
                  <a:lnTo>
                    <a:pt x="0" y="187"/>
                  </a:lnTo>
                  <a:lnTo>
                    <a:pt x="0" y="194"/>
                  </a:lnTo>
                  <a:lnTo>
                    <a:pt x="4" y="201"/>
                  </a:lnTo>
                  <a:lnTo>
                    <a:pt x="4" y="205"/>
                  </a:lnTo>
                  <a:lnTo>
                    <a:pt x="7" y="208"/>
                  </a:lnTo>
                  <a:lnTo>
                    <a:pt x="7" y="215"/>
                  </a:lnTo>
                  <a:lnTo>
                    <a:pt x="7" y="222"/>
                  </a:lnTo>
                  <a:lnTo>
                    <a:pt x="4" y="229"/>
                  </a:lnTo>
                  <a:lnTo>
                    <a:pt x="4" y="243"/>
                  </a:lnTo>
                  <a:lnTo>
                    <a:pt x="11" y="265"/>
                  </a:lnTo>
                  <a:lnTo>
                    <a:pt x="18" y="282"/>
                  </a:lnTo>
                  <a:lnTo>
                    <a:pt x="22" y="293"/>
                  </a:lnTo>
                  <a:lnTo>
                    <a:pt x="22" y="296"/>
                  </a:lnTo>
                  <a:lnTo>
                    <a:pt x="25" y="303"/>
                  </a:lnTo>
                  <a:lnTo>
                    <a:pt x="29" y="310"/>
                  </a:lnTo>
                  <a:lnTo>
                    <a:pt x="29" y="314"/>
                  </a:lnTo>
                  <a:lnTo>
                    <a:pt x="32" y="317"/>
                  </a:lnTo>
                  <a:lnTo>
                    <a:pt x="25" y="342"/>
                  </a:lnTo>
                  <a:lnTo>
                    <a:pt x="18" y="349"/>
                  </a:lnTo>
                  <a:lnTo>
                    <a:pt x="15" y="353"/>
                  </a:lnTo>
                  <a:lnTo>
                    <a:pt x="18" y="356"/>
                  </a:lnTo>
                  <a:lnTo>
                    <a:pt x="18" y="360"/>
                  </a:lnTo>
                  <a:lnTo>
                    <a:pt x="22" y="363"/>
                  </a:lnTo>
                  <a:lnTo>
                    <a:pt x="25" y="363"/>
                  </a:lnTo>
                  <a:lnTo>
                    <a:pt x="25" y="360"/>
                  </a:lnTo>
                  <a:lnTo>
                    <a:pt x="29" y="360"/>
                  </a:lnTo>
                  <a:lnTo>
                    <a:pt x="32" y="360"/>
                  </a:lnTo>
                  <a:lnTo>
                    <a:pt x="32" y="360"/>
                  </a:lnTo>
                  <a:lnTo>
                    <a:pt x="32" y="363"/>
                  </a:lnTo>
                  <a:lnTo>
                    <a:pt x="32" y="367"/>
                  </a:lnTo>
                  <a:lnTo>
                    <a:pt x="36" y="370"/>
                  </a:lnTo>
                  <a:lnTo>
                    <a:pt x="43" y="370"/>
                  </a:lnTo>
                  <a:lnTo>
                    <a:pt x="50" y="370"/>
                  </a:lnTo>
                  <a:lnTo>
                    <a:pt x="53" y="370"/>
                  </a:lnTo>
                  <a:lnTo>
                    <a:pt x="60" y="374"/>
                  </a:lnTo>
                  <a:lnTo>
                    <a:pt x="67" y="370"/>
                  </a:lnTo>
                  <a:lnTo>
                    <a:pt x="71" y="367"/>
                  </a:lnTo>
                  <a:lnTo>
                    <a:pt x="74" y="363"/>
                  </a:lnTo>
                  <a:lnTo>
                    <a:pt x="78" y="360"/>
                  </a:lnTo>
                  <a:lnTo>
                    <a:pt x="81" y="356"/>
                  </a:lnTo>
                  <a:lnTo>
                    <a:pt x="81" y="356"/>
                  </a:lnTo>
                  <a:lnTo>
                    <a:pt x="106" y="356"/>
                  </a:lnTo>
                  <a:lnTo>
                    <a:pt x="110" y="356"/>
                  </a:lnTo>
                  <a:lnTo>
                    <a:pt x="117" y="360"/>
                  </a:lnTo>
                  <a:lnTo>
                    <a:pt x="124" y="360"/>
                  </a:lnTo>
                  <a:lnTo>
                    <a:pt x="131" y="360"/>
                  </a:lnTo>
                  <a:lnTo>
                    <a:pt x="134" y="356"/>
                  </a:lnTo>
                  <a:lnTo>
                    <a:pt x="138" y="349"/>
                  </a:lnTo>
                  <a:lnTo>
                    <a:pt x="141" y="346"/>
                  </a:lnTo>
                  <a:lnTo>
                    <a:pt x="141" y="342"/>
                  </a:lnTo>
                  <a:lnTo>
                    <a:pt x="148" y="342"/>
                  </a:lnTo>
                  <a:lnTo>
                    <a:pt x="187" y="321"/>
                  </a:lnTo>
                  <a:lnTo>
                    <a:pt x="194" y="317"/>
                  </a:lnTo>
                  <a:lnTo>
                    <a:pt x="205" y="314"/>
                  </a:lnTo>
                  <a:lnTo>
                    <a:pt x="212" y="310"/>
                  </a:lnTo>
                  <a:lnTo>
                    <a:pt x="222" y="310"/>
                  </a:lnTo>
                  <a:lnTo>
                    <a:pt x="229" y="310"/>
                  </a:lnTo>
                  <a:lnTo>
                    <a:pt x="229" y="307"/>
                  </a:lnTo>
                  <a:lnTo>
                    <a:pt x="258" y="314"/>
                  </a:lnTo>
                  <a:lnTo>
                    <a:pt x="275" y="324"/>
                  </a:lnTo>
                  <a:lnTo>
                    <a:pt x="286" y="332"/>
                  </a:lnTo>
                  <a:lnTo>
                    <a:pt x="289" y="335"/>
                  </a:lnTo>
                  <a:lnTo>
                    <a:pt x="307" y="353"/>
                  </a:lnTo>
                  <a:lnTo>
                    <a:pt x="335" y="353"/>
                  </a:lnTo>
                  <a:lnTo>
                    <a:pt x="349" y="374"/>
                  </a:lnTo>
                  <a:lnTo>
                    <a:pt x="349" y="381"/>
                  </a:lnTo>
                  <a:lnTo>
                    <a:pt x="353" y="391"/>
                  </a:lnTo>
                  <a:lnTo>
                    <a:pt x="356" y="398"/>
                  </a:lnTo>
                  <a:lnTo>
                    <a:pt x="360" y="406"/>
                  </a:lnTo>
                  <a:lnTo>
                    <a:pt x="363" y="413"/>
                  </a:lnTo>
                  <a:lnTo>
                    <a:pt x="363" y="413"/>
                  </a:lnTo>
                  <a:lnTo>
                    <a:pt x="384" y="416"/>
                  </a:lnTo>
                  <a:lnTo>
                    <a:pt x="384" y="416"/>
                  </a:lnTo>
                  <a:lnTo>
                    <a:pt x="388" y="416"/>
                  </a:lnTo>
                  <a:lnTo>
                    <a:pt x="395" y="420"/>
                  </a:lnTo>
                  <a:lnTo>
                    <a:pt x="399" y="420"/>
                  </a:lnTo>
                  <a:lnTo>
                    <a:pt x="406" y="416"/>
                  </a:lnTo>
                  <a:lnTo>
                    <a:pt x="409" y="416"/>
                  </a:lnTo>
                  <a:lnTo>
                    <a:pt x="413" y="413"/>
                  </a:lnTo>
                  <a:lnTo>
                    <a:pt x="416" y="413"/>
                  </a:lnTo>
                  <a:lnTo>
                    <a:pt x="420" y="416"/>
                  </a:lnTo>
                  <a:lnTo>
                    <a:pt x="427" y="423"/>
                  </a:lnTo>
                  <a:lnTo>
                    <a:pt x="430" y="427"/>
                  </a:lnTo>
                  <a:lnTo>
                    <a:pt x="437" y="430"/>
                  </a:lnTo>
                  <a:lnTo>
                    <a:pt x="437" y="430"/>
                  </a:lnTo>
                  <a:lnTo>
                    <a:pt x="441" y="430"/>
                  </a:lnTo>
                  <a:lnTo>
                    <a:pt x="448" y="427"/>
                  </a:lnTo>
                  <a:lnTo>
                    <a:pt x="455" y="423"/>
                  </a:lnTo>
                  <a:lnTo>
                    <a:pt x="462" y="416"/>
                  </a:lnTo>
                  <a:lnTo>
                    <a:pt x="473" y="413"/>
                  </a:lnTo>
                  <a:lnTo>
                    <a:pt x="480" y="409"/>
                  </a:lnTo>
                  <a:lnTo>
                    <a:pt x="487" y="406"/>
                  </a:lnTo>
                  <a:lnTo>
                    <a:pt x="490" y="398"/>
                  </a:lnTo>
                  <a:lnTo>
                    <a:pt x="490" y="395"/>
                  </a:lnTo>
                  <a:lnTo>
                    <a:pt x="490" y="384"/>
                  </a:lnTo>
                  <a:lnTo>
                    <a:pt x="487" y="377"/>
                  </a:lnTo>
                  <a:lnTo>
                    <a:pt x="483" y="370"/>
                  </a:lnTo>
                  <a:lnTo>
                    <a:pt x="483" y="363"/>
                  </a:lnTo>
                  <a:lnTo>
                    <a:pt x="487" y="360"/>
                  </a:lnTo>
                  <a:lnTo>
                    <a:pt x="490" y="356"/>
                  </a:lnTo>
                  <a:lnTo>
                    <a:pt x="494" y="353"/>
                  </a:lnTo>
                  <a:lnTo>
                    <a:pt x="497" y="349"/>
                  </a:lnTo>
                  <a:lnTo>
                    <a:pt x="501" y="342"/>
                  </a:lnTo>
                  <a:lnTo>
                    <a:pt x="504" y="335"/>
                  </a:lnTo>
                  <a:lnTo>
                    <a:pt x="504" y="332"/>
                  </a:lnTo>
                  <a:lnTo>
                    <a:pt x="508" y="328"/>
                  </a:lnTo>
                  <a:lnTo>
                    <a:pt x="515" y="310"/>
                  </a:lnTo>
                  <a:lnTo>
                    <a:pt x="522" y="307"/>
                  </a:lnTo>
                  <a:lnTo>
                    <a:pt x="529" y="300"/>
                  </a:lnTo>
                  <a:lnTo>
                    <a:pt x="532" y="293"/>
                  </a:lnTo>
                  <a:lnTo>
                    <a:pt x="536" y="289"/>
                  </a:lnTo>
                  <a:lnTo>
                    <a:pt x="536" y="286"/>
                  </a:lnTo>
                  <a:lnTo>
                    <a:pt x="536" y="279"/>
                  </a:lnTo>
                  <a:lnTo>
                    <a:pt x="536" y="261"/>
                  </a:lnTo>
                  <a:lnTo>
                    <a:pt x="536" y="240"/>
                  </a:lnTo>
                  <a:lnTo>
                    <a:pt x="532" y="222"/>
                  </a:lnTo>
                  <a:lnTo>
                    <a:pt x="532" y="212"/>
                  </a:lnTo>
                  <a:lnTo>
                    <a:pt x="529" y="201"/>
                  </a:lnTo>
                  <a:lnTo>
                    <a:pt x="522" y="191"/>
                  </a:lnTo>
                  <a:lnTo>
                    <a:pt x="518" y="184"/>
                  </a:lnTo>
                  <a:lnTo>
                    <a:pt x="515" y="180"/>
                  </a:lnTo>
                  <a:lnTo>
                    <a:pt x="515" y="18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30" name="Freeform 128"/>
            <p:cNvSpPr>
              <a:spLocks/>
            </p:cNvSpPr>
            <p:nvPr userDrawn="1"/>
          </p:nvSpPr>
          <p:spPr bwMode="gray">
            <a:xfrm>
              <a:off x="2201" y="2404"/>
              <a:ext cx="22" cy="11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7"/>
                </a:cxn>
                <a:cxn ang="0">
                  <a:pos x="4" y="10"/>
                </a:cxn>
                <a:cxn ang="0">
                  <a:pos x="11" y="10"/>
                </a:cxn>
                <a:cxn ang="0">
                  <a:pos x="14" y="10"/>
                </a:cxn>
                <a:cxn ang="0">
                  <a:pos x="18" y="7"/>
                </a:cxn>
                <a:cxn ang="0">
                  <a:pos x="21" y="3"/>
                </a:cxn>
                <a:cxn ang="0">
                  <a:pos x="18" y="3"/>
                </a:cxn>
                <a:cxn ang="0">
                  <a:pos x="14" y="0"/>
                </a:cxn>
                <a:cxn ang="0">
                  <a:pos x="11" y="0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21" h="10">
                  <a:moveTo>
                    <a:pt x="0" y="3"/>
                  </a:moveTo>
                  <a:lnTo>
                    <a:pt x="0" y="7"/>
                  </a:lnTo>
                  <a:lnTo>
                    <a:pt x="4" y="10"/>
                  </a:lnTo>
                  <a:lnTo>
                    <a:pt x="11" y="10"/>
                  </a:lnTo>
                  <a:lnTo>
                    <a:pt x="14" y="10"/>
                  </a:lnTo>
                  <a:lnTo>
                    <a:pt x="18" y="7"/>
                  </a:lnTo>
                  <a:lnTo>
                    <a:pt x="21" y="3"/>
                  </a:lnTo>
                  <a:lnTo>
                    <a:pt x="18" y="3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31" name="Freeform 129"/>
            <p:cNvSpPr>
              <a:spLocks/>
            </p:cNvSpPr>
            <p:nvPr userDrawn="1"/>
          </p:nvSpPr>
          <p:spPr bwMode="gray">
            <a:xfrm>
              <a:off x="2237" y="2408"/>
              <a:ext cx="22" cy="7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4" y="7"/>
                </a:cxn>
                <a:cxn ang="0">
                  <a:pos x="7" y="7"/>
                </a:cxn>
                <a:cxn ang="0">
                  <a:pos x="11" y="7"/>
                </a:cxn>
                <a:cxn ang="0">
                  <a:pos x="14" y="7"/>
                </a:cxn>
                <a:cxn ang="0">
                  <a:pos x="18" y="7"/>
                </a:cxn>
                <a:cxn ang="0">
                  <a:pos x="21" y="4"/>
                </a:cxn>
                <a:cxn ang="0">
                  <a:pos x="18" y="0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0" y="4"/>
                </a:cxn>
              </a:cxnLst>
              <a:rect l="0" t="0" r="r" b="b"/>
              <a:pathLst>
                <a:path w="21" h="7">
                  <a:moveTo>
                    <a:pt x="0" y="4"/>
                  </a:moveTo>
                  <a:lnTo>
                    <a:pt x="4" y="7"/>
                  </a:lnTo>
                  <a:lnTo>
                    <a:pt x="7" y="7"/>
                  </a:lnTo>
                  <a:lnTo>
                    <a:pt x="11" y="7"/>
                  </a:lnTo>
                  <a:lnTo>
                    <a:pt x="14" y="7"/>
                  </a:lnTo>
                  <a:lnTo>
                    <a:pt x="18" y="7"/>
                  </a:lnTo>
                  <a:lnTo>
                    <a:pt x="21" y="4"/>
                  </a:lnTo>
                  <a:lnTo>
                    <a:pt x="18" y="0"/>
                  </a:lnTo>
                  <a:lnTo>
                    <a:pt x="11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32" name="Freeform 130"/>
            <p:cNvSpPr>
              <a:spLocks/>
            </p:cNvSpPr>
            <p:nvPr userDrawn="1"/>
          </p:nvSpPr>
          <p:spPr bwMode="gray">
            <a:xfrm>
              <a:off x="2259" y="2419"/>
              <a:ext cx="15" cy="27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8"/>
                </a:cxn>
                <a:cxn ang="0">
                  <a:pos x="4" y="21"/>
                </a:cxn>
                <a:cxn ang="0">
                  <a:pos x="7" y="25"/>
                </a:cxn>
                <a:cxn ang="0">
                  <a:pos x="11" y="21"/>
                </a:cxn>
                <a:cxn ang="0">
                  <a:pos x="15" y="18"/>
                </a:cxn>
                <a:cxn ang="0">
                  <a:pos x="15" y="14"/>
                </a:cxn>
                <a:cxn ang="0">
                  <a:pos x="15" y="7"/>
                </a:cxn>
                <a:cxn ang="0">
                  <a:pos x="11" y="3"/>
                </a:cxn>
                <a:cxn ang="0">
                  <a:pos x="7" y="0"/>
                </a:cxn>
                <a:cxn ang="0">
                  <a:pos x="4" y="3"/>
                </a:cxn>
                <a:cxn ang="0">
                  <a:pos x="0" y="7"/>
                </a:cxn>
                <a:cxn ang="0">
                  <a:pos x="0" y="14"/>
                </a:cxn>
              </a:cxnLst>
              <a:rect l="0" t="0" r="r" b="b"/>
              <a:pathLst>
                <a:path w="15" h="25">
                  <a:moveTo>
                    <a:pt x="0" y="14"/>
                  </a:moveTo>
                  <a:lnTo>
                    <a:pt x="0" y="18"/>
                  </a:lnTo>
                  <a:lnTo>
                    <a:pt x="4" y="21"/>
                  </a:lnTo>
                  <a:lnTo>
                    <a:pt x="7" y="25"/>
                  </a:lnTo>
                  <a:lnTo>
                    <a:pt x="11" y="21"/>
                  </a:lnTo>
                  <a:lnTo>
                    <a:pt x="15" y="18"/>
                  </a:lnTo>
                  <a:lnTo>
                    <a:pt x="15" y="14"/>
                  </a:lnTo>
                  <a:lnTo>
                    <a:pt x="15" y="7"/>
                  </a:lnTo>
                  <a:lnTo>
                    <a:pt x="11" y="3"/>
                  </a:lnTo>
                  <a:lnTo>
                    <a:pt x="7" y="0"/>
                  </a:lnTo>
                  <a:lnTo>
                    <a:pt x="4" y="3"/>
                  </a:lnTo>
                  <a:lnTo>
                    <a:pt x="0" y="7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33" name="Freeform 131"/>
            <p:cNvSpPr>
              <a:spLocks/>
            </p:cNvSpPr>
            <p:nvPr userDrawn="1"/>
          </p:nvSpPr>
          <p:spPr bwMode="gray">
            <a:xfrm>
              <a:off x="2266" y="2400"/>
              <a:ext cx="44" cy="19"/>
            </a:xfrm>
            <a:custGeom>
              <a:avLst/>
              <a:gdLst/>
              <a:ahLst/>
              <a:cxnLst>
                <a:cxn ang="0">
                  <a:pos x="43" y="7"/>
                </a:cxn>
                <a:cxn ang="0">
                  <a:pos x="39" y="4"/>
                </a:cxn>
                <a:cxn ang="0">
                  <a:pos x="32" y="0"/>
                </a:cxn>
                <a:cxn ang="0">
                  <a:pos x="22" y="0"/>
                </a:cxn>
                <a:cxn ang="0">
                  <a:pos x="11" y="0"/>
                </a:cxn>
                <a:cxn ang="0">
                  <a:pos x="4" y="4"/>
                </a:cxn>
                <a:cxn ang="0">
                  <a:pos x="0" y="7"/>
                </a:cxn>
                <a:cxn ang="0">
                  <a:pos x="4" y="14"/>
                </a:cxn>
                <a:cxn ang="0">
                  <a:pos x="11" y="18"/>
                </a:cxn>
                <a:cxn ang="0">
                  <a:pos x="22" y="18"/>
                </a:cxn>
                <a:cxn ang="0">
                  <a:pos x="32" y="18"/>
                </a:cxn>
                <a:cxn ang="0">
                  <a:pos x="39" y="14"/>
                </a:cxn>
                <a:cxn ang="0">
                  <a:pos x="43" y="7"/>
                </a:cxn>
              </a:cxnLst>
              <a:rect l="0" t="0" r="r" b="b"/>
              <a:pathLst>
                <a:path w="43" h="18">
                  <a:moveTo>
                    <a:pt x="43" y="7"/>
                  </a:moveTo>
                  <a:lnTo>
                    <a:pt x="39" y="4"/>
                  </a:lnTo>
                  <a:lnTo>
                    <a:pt x="32" y="0"/>
                  </a:lnTo>
                  <a:lnTo>
                    <a:pt x="22" y="0"/>
                  </a:lnTo>
                  <a:lnTo>
                    <a:pt x="11" y="0"/>
                  </a:lnTo>
                  <a:lnTo>
                    <a:pt x="4" y="4"/>
                  </a:lnTo>
                  <a:lnTo>
                    <a:pt x="0" y="7"/>
                  </a:lnTo>
                  <a:lnTo>
                    <a:pt x="4" y="14"/>
                  </a:lnTo>
                  <a:lnTo>
                    <a:pt x="11" y="18"/>
                  </a:lnTo>
                  <a:lnTo>
                    <a:pt x="22" y="18"/>
                  </a:lnTo>
                  <a:lnTo>
                    <a:pt x="32" y="18"/>
                  </a:lnTo>
                  <a:lnTo>
                    <a:pt x="39" y="14"/>
                  </a:lnTo>
                  <a:lnTo>
                    <a:pt x="43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34" name="Freeform 132"/>
            <p:cNvSpPr>
              <a:spLocks/>
            </p:cNvSpPr>
            <p:nvPr userDrawn="1"/>
          </p:nvSpPr>
          <p:spPr bwMode="gray">
            <a:xfrm>
              <a:off x="1922" y="2207"/>
              <a:ext cx="148" cy="167"/>
            </a:xfrm>
            <a:custGeom>
              <a:avLst/>
              <a:gdLst/>
              <a:ahLst/>
              <a:cxnLst>
                <a:cxn ang="0">
                  <a:pos x="141" y="126"/>
                </a:cxn>
                <a:cxn ang="0">
                  <a:pos x="144" y="119"/>
                </a:cxn>
                <a:cxn ang="0">
                  <a:pos x="141" y="116"/>
                </a:cxn>
                <a:cxn ang="0">
                  <a:pos x="134" y="105"/>
                </a:cxn>
                <a:cxn ang="0">
                  <a:pos x="120" y="102"/>
                </a:cxn>
                <a:cxn ang="0">
                  <a:pos x="113" y="84"/>
                </a:cxn>
                <a:cxn ang="0">
                  <a:pos x="109" y="77"/>
                </a:cxn>
                <a:cxn ang="0">
                  <a:pos x="116" y="77"/>
                </a:cxn>
                <a:cxn ang="0">
                  <a:pos x="113" y="74"/>
                </a:cxn>
                <a:cxn ang="0">
                  <a:pos x="98" y="63"/>
                </a:cxn>
                <a:cxn ang="0">
                  <a:pos x="84" y="49"/>
                </a:cxn>
                <a:cxn ang="0">
                  <a:pos x="74" y="42"/>
                </a:cxn>
                <a:cxn ang="0">
                  <a:pos x="70" y="42"/>
                </a:cxn>
                <a:cxn ang="0">
                  <a:pos x="46" y="21"/>
                </a:cxn>
                <a:cxn ang="0">
                  <a:pos x="42" y="17"/>
                </a:cxn>
                <a:cxn ang="0">
                  <a:pos x="39" y="7"/>
                </a:cxn>
                <a:cxn ang="0">
                  <a:pos x="28" y="0"/>
                </a:cxn>
                <a:cxn ang="0">
                  <a:pos x="17" y="0"/>
                </a:cxn>
                <a:cxn ang="0">
                  <a:pos x="7" y="0"/>
                </a:cxn>
                <a:cxn ang="0">
                  <a:pos x="0" y="0"/>
                </a:cxn>
                <a:cxn ang="0">
                  <a:pos x="3" y="7"/>
                </a:cxn>
                <a:cxn ang="0">
                  <a:pos x="10" y="14"/>
                </a:cxn>
                <a:cxn ang="0">
                  <a:pos x="17" y="17"/>
                </a:cxn>
                <a:cxn ang="0">
                  <a:pos x="39" y="45"/>
                </a:cxn>
                <a:cxn ang="0">
                  <a:pos x="46" y="56"/>
                </a:cxn>
                <a:cxn ang="0">
                  <a:pos x="46" y="63"/>
                </a:cxn>
                <a:cxn ang="0">
                  <a:pos x="60" y="81"/>
                </a:cxn>
                <a:cxn ang="0">
                  <a:pos x="81" y="112"/>
                </a:cxn>
                <a:cxn ang="0">
                  <a:pos x="105" y="141"/>
                </a:cxn>
                <a:cxn ang="0">
                  <a:pos x="130" y="155"/>
                </a:cxn>
                <a:cxn ang="0">
                  <a:pos x="134" y="155"/>
                </a:cxn>
                <a:cxn ang="0">
                  <a:pos x="141" y="151"/>
                </a:cxn>
                <a:cxn ang="0">
                  <a:pos x="144" y="141"/>
                </a:cxn>
                <a:cxn ang="0">
                  <a:pos x="144" y="133"/>
                </a:cxn>
              </a:cxnLst>
              <a:rect l="0" t="0" r="r" b="b"/>
              <a:pathLst>
                <a:path w="144" h="155">
                  <a:moveTo>
                    <a:pt x="144" y="133"/>
                  </a:moveTo>
                  <a:lnTo>
                    <a:pt x="141" y="126"/>
                  </a:lnTo>
                  <a:lnTo>
                    <a:pt x="141" y="123"/>
                  </a:lnTo>
                  <a:lnTo>
                    <a:pt x="144" y="119"/>
                  </a:lnTo>
                  <a:lnTo>
                    <a:pt x="144" y="119"/>
                  </a:lnTo>
                  <a:lnTo>
                    <a:pt x="141" y="116"/>
                  </a:lnTo>
                  <a:lnTo>
                    <a:pt x="137" y="109"/>
                  </a:lnTo>
                  <a:lnTo>
                    <a:pt x="134" y="105"/>
                  </a:lnTo>
                  <a:lnTo>
                    <a:pt x="134" y="102"/>
                  </a:lnTo>
                  <a:lnTo>
                    <a:pt x="120" y="102"/>
                  </a:lnTo>
                  <a:lnTo>
                    <a:pt x="120" y="91"/>
                  </a:lnTo>
                  <a:lnTo>
                    <a:pt x="113" y="84"/>
                  </a:lnTo>
                  <a:lnTo>
                    <a:pt x="109" y="81"/>
                  </a:lnTo>
                  <a:lnTo>
                    <a:pt x="109" y="77"/>
                  </a:lnTo>
                  <a:lnTo>
                    <a:pt x="113" y="77"/>
                  </a:lnTo>
                  <a:lnTo>
                    <a:pt x="116" y="77"/>
                  </a:lnTo>
                  <a:lnTo>
                    <a:pt x="116" y="77"/>
                  </a:lnTo>
                  <a:lnTo>
                    <a:pt x="113" y="74"/>
                  </a:lnTo>
                  <a:lnTo>
                    <a:pt x="105" y="67"/>
                  </a:lnTo>
                  <a:lnTo>
                    <a:pt x="98" y="63"/>
                  </a:lnTo>
                  <a:lnTo>
                    <a:pt x="91" y="56"/>
                  </a:lnTo>
                  <a:lnTo>
                    <a:pt x="84" y="49"/>
                  </a:lnTo>
                  <a:lnTo>
                    <a:pt x="77" y="45"/>
                  </a:lnTo>
                  <a:lnTo>
                    <a:pt x="74" y="42"/>
                  </a:lnTo>
                  <a:lnTo>
                    <a:pt x="74" y="38"/>
                  </a:lnTo>
                  <a:lnTo>
                    <a:pt x="70" y="42"/>
                  </a:lnTo>
                  <a:lnTo>
                    <a:pt x="46" y="21"/>
                  </a:lnTo>
                  <a:lnTo>
                    <a:pt x="46" y="21"/>
                  </a:lnTo>
                  <a:lnTo>
                    <a:pt x="46" y="17"/>
                  </a:lnTo>
                  <a:lnTo>
                    <a:pt x="42" y="17"/>
                  </a:lnTo>
                  <a:lnTo>
                    <a:pt x="42" y="14"/>
                  </a:lnTo>
                  <a:lnTo>
                    <a:pt x="39" y="7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14" y="3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3" y="7"/>
                  </a:lnTo>
                  <a:lnTo>
                    <a:pt x="7" y="10"/>
                  </a:lnTo>
                  <a:lnTo>
                    <a:pt x="10" y="14"/>
                  </a:lnTo>
                  <a:lnTo>
                    <a:pt x="14" y="17"/>
                  </a:lnTo>
                  <a:lnTo>
                    <a:pt x="17" y="17"/>
                  </a:lnTo>
                  <a:lnTo>
                    <a:pt x="35" y="42"/>
                  </a:lnTo>
                  <a:lnTo>
                    <a:pt x="39" y="45"/>
                  </a:lnTo>
                  <a:lnTo>
                    <a:pt x="42" y="52"/>
                  </a:lnTo>
                  <a:lnTo>
                    <a:pt x="46" y="56"/>
                  </a:lnTo>
                  <a:lnTo>
                    <a:pt x="46" y="60"/>
                  </a:lnTo>
                  <a:lnTo>
                    <a:pt x="46" y="63"/>
                  </a:lnTo>
                  <a:lnTo>
                    <a:pt x="56" y="70"/>
                  </a:lnTo>
                  <a:lnTo>
                    <a:pt x="60" y="81"/>
                  </a:lnTo>
                  <a:lnTo>
                    <a:pt x="67" y="95"/>
                  </a:lnTo>
                  <a:lnTo>
                    <a:pt x="81" y="112"/>
                  </a:lnTo>
                  <a:lnTo>
                    <a:pt x="95" y="130"/>
                  </a:lnTo>
                  <a:lnTo>
                    <a:pt x="105" y="141"/>
                  </a:lnTo>
                  <a:lnTo>
                    <a:pt x="109" y="148"/>
                  </a:lnTo>
                  <a:lnTo>
                    <a:pt x="130" y="155"/>
                  </a:lnTo>
                  <a:lnTo>
                    <a:pt x="130" y="155"/>
                  </a:lnTo>
                  <a:lnTo>
                    <a:pt x="134" y="155"/>
                  </a:lnTo>
                  <a:lnTo>
                    <a:pt x="137" y="151"/>
                  </a:lnTo>
                  <a:lnTo>
                    <a:pt x="141" y="151"/>
                  </a:lnTo>
                  <a:lnTo>
                    <a:pt x="144" y="144"/>
                  </a:lnTo>
                  <a:lnTo>
                    <a:pt x="144" y="141"/>
                  </a:lnTo>
                  <a:lnTo>
                    <a:pt x="144" y="133"/>
                  </a:lnTo>
                  <a:lnTo>
                    <a:pt x="144" y="13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35" name="Freeform 133"/>
            <p:cNvSpPr>
              <a:spLocks/>
            </p:cNvSpPr>
            <p:nvPr userDrawn="1"/>
          </p:nvSpPr>
          <p:spPr bwMode="gray">
            <a:xfrm>
              <a:off x="2067" y="2377"/>
              <a:ext cx="123" cy="38"/>
            </a:xfrm>
            <a:custGeom>
              <a:avLst/>
              <a:gdLst/>
              <a:ahLst/>
              <a:cxnLst>
                <a:cxn ang="0">
                  <a:pos x="116" y="21"/>
                </a:cxn>
                <a:cxn ang="0">
                  <a:pos x="116" y="21"/>
                </a:cxn>
                <a:cxn ang="0">
                  <a:pos x="109" y="18"/>
                </a:cxn>
                <a:cxn ang="0">
                  <a:pos x="105" y="14"/>
                </a:cxn>
                <a:cxn ang="0">
                  <a:pos x="95" y="14"/>
                </a:cxn>
                <a:cxn ang="0">
                  <a:pos x="88" y="11"/>
                </a:cxn>
                <a:cxn ang="0">
                  <a:pos x="81" y="7"/>
                </a:cxn>
                <a:cxn ang="0">
                  <a:pos x="74" y="7"/>
                </a:cxn>
                <a:cxn ang="0">
                  <a:pos x="67" y="7"/>
                </a:cxn>
                <a:cxn ang="0">
                  <a:pos x="60" y="7"/>
                </a:cxn>
                <a:cxn ang="0">
                  <a:pos x="60" y="7"/>
                </a:cxn>
                <a:cxn ang="0">
                  <a:pos x="24" y="0"/>
                </a:cxn>
                <a:cxn ang="0">
                  <a:pos x="17" y="0"/>
                </a:cxn>
                <a:cxn ang="0">
                  <a:pos x="10" y="0"/>
                </a:cxn>
                <a:cxn ang="0">
                  <a:pos x="7" y="0"/>
                </a:cxn>
                <a:cxn ang="0">
                  <a:pos x="3" y="4"/>
                </a:cxn>
                <a:cxn ang="0">
                  <a:pos x="0" y="4"/>
                </a:cxn>
                <a:cxn ang="0">
                  <a:pos x="0" y="11"/>
                </a:cxn>
                <a:cxn ang="0">
                  <a:pos x="21" y="25"/>
                </a:cxn>
                <a:cxn ang="0">
                  <a:pos x="53" y="25"/>
                </a:cxn>
                <a:cxn ang="0">
                  <a:pos x="74" y="32"/>
                </a:cxn>
                <a:cxn ang="0">
                  <a:pos x="77" y="32"/>
                </a:cxn>
                <a:cxn ang="0">
                  <a:pos x="84" y="32"/>
                </a:cxn>
                <a:cxn ang="0">
                  <a:pos x="91" y="32"/>
                </a:cxn>
                <a:cxn ang="0">
                  <a:pos x="98" y="35"/>
                </a:cxn>
                <a:cxn ang="0">
                  <a:pos x="109" y="35"/>
                </a:cxn>
                <a:cxn ang="0">
                  <a:pos x="116" y="35"/>
                </a:cxn>
                <a:cxn ang="0">
                  <a:pos x="119" y="35"/>
                </a:cxn>
                <a:cxn ang="0">
                  <a:pos x="119" y="32"/>
                </a:cxn>
                <a:cxn ang="0">
                  <a:pos x="119" y="28"/>
                </a:cxn>
                <a:cxn ang="0">
                  <a:pos x="119" y="25"/>
                </a:cxn>
                <a:cxn ang="0">
                  <a:pos x="119" y="21"/>
                </a:cxn>
                <a:cxn ang="0">
                  <a:pos x="116" y="21"/>
                </a:cxn>
              </a:cxnLst>
              <a:rect l="0" t="0" r="r" b="b"/>
              <a:pathLst>
                <a:path w="119" h="35">
                  <a:moveTo>
                    <a:pt x="116" y="21"/>
                  </a:moveTo>
                  <a:lnTo>
                    <a:pt x="116" y="21"/>
                  </a:lnTo>
                  <a:lnTo>
                    <a:pt x="109" y="18"/>
                  </a:lnTo>
                  <a:lnTo>
                    <a:pt x="105" y="14"/>
                  </a:lnTo>
                  <a:lnTo>
                    <a:pt x="95" y="14"/>
                  </a:lnTo>
                  <a:lnTo>
                    <a:pt x="88" y="11"/>
                  </a:lnTo>
                  <a:lnTo>
                    <a:pt x="81" y="7"/>
                  </a:lnTo>
                  <a:lnTo>
                    <a:pt x="74" y="7"/>
                  </a:lnTo>
                  <a:lnTo>
                    <a:pt x="67" y="7"/>
                  </a:lnTo>
                  <a:lnTo>
                    <a:pt x="60" y="7"/>
                  </a:lnTo>
                  <a:lnTo>
                    <a:pt x="60" y="7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11"/>
                  </a:lnTo>
                  <a:lnTo>
                    <a:pt x="21" y="25"/>
                  </a:lnTo>
                  <a:lnTo>
                    <a:pt x="53" y="25"/>
                  </a:lnTo>
                  <a:lnTo>
                    <a:pt x="74" y="32"/>
                  </a:lnTo>
                  <a:lnTo>
                    <a:pt x="77" y="32"/>
                  </a:lnTo>
                  <a:lnTo>
                    <a:pt x="84" y="32"/>
                  </a:lnTo>
                  <a:lnTo>
                    <a:pt x="91" y="32"/>
                  </a:lnTo>
                  <a:lnTo>
                    <a:pt x="98" y="35"/>
                  </a:lnTo>
                  <a:lnTo>
                    <a:pt x="109" y="35"/>
                  </a:lnTo>
                  <a:lnTo>
                    <a:pt x="116" y="35"/>
                  </a:lnTo>
                  <a:lnTo>
                    <a:pt x="119" y="35"/>
                  </a:lnTo>
                  <a:lnTo>
                    <a:pt x="119" y="32"/>
                  </a:lnTo>
                  <a:lnTo>
                    <a:pt x="119" y="28"/>
                  </a:lnTo>
                  <a:lnTo>
                    <a:pt x="119" y="25"/>
                  </a:lnTo>
                  <a:lnTo>
                    <a:pt x="119" y="21"/>
                  </a:lnTo>
                  <a:lnTo>
                    <a:pt x="116" y="2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36" name="Freeform 134"/>
            <p:cNvSpPr>
              <a:spLocks/>
            </p:cNvSpPr>
            <p:nvPr userDrawn="1"/>
          </p:nvSpPr>
          <p:spPr bwMode="gray">
            <a:xfrm>
              <a:off x="2313" y="2404"/>
              <a:ext cx="66" cy="31"/>
            </a:xfrm>
            <a:custGeom>
              <a:avLst/>
              <a:gdLst/>
              <a:ahLst/>
              <a:cxnLst>
                <a:cxn ang="0">
                  <a:pos x="28" y="3"/>
                </a:cxn>
                <a:cxn ang="0">
                  <a:pos x="25" y="3"/>
                </a:cxn>
                <a:cxn ang="0">
                  <a:pos x="18" y="7"/>
                </a:cxn>
                <a:cxn ang="0">
                  <a:pos x="11" y="10"/>
                </a:cxn>
                <a:cxn ang="0">
                  <a:pos x="7" y="14"/>
                </a:cxn>
                <a:cxn ang="0">
                  <a:pos x="4" y="17"/>
                </a:cxn>
                <a:cxn ang="0">
                  <a:pos x="0" y="17"/>
                </a:cxn>
                <a:cxn ang="0">
                  <a:pos x="0" y="28"/>
                </a:cxn>
                <a:cxn ang="0">
                  <a:pos x="18" y="24"/>
                </a:cxn>
                <a:cxn ang="0">
                  <a:pos x="46" y="14"/>
                </a:cxn>
                <a:cxn ang="0">
                  <a:pos x="46" y="14"/>
                </a:cxn>
                <a:cxn ang="0">
                  <a:pos x="50" y="10"/>
                </a:cxn>
                <a:cxn ang="0">
                  <a:pos x="57" y="7"/>
                </a:cxn>
                <a:cxn ang="0">
                  <a:pos x="60" y="7"/>
                </a:cxn>
                <a:cxn ang="0">
                  <a:pos x="64" y="3"/>
                </a:cxn>
                <a:cxn ang="0">
                  <a:pos x="64" y="0"/>
                </a:cxn>
                <a:cxn ang="0">
                  <a:pos x="60" y="0"/>
                </a:cxn>
                <a:cxn ang="0">
                  <a:pos x="57" y="0"/>
                </a:cxn>
                <a:cxn ang="0">
                  <a:pos x="53" y="0"/>
                </a:cxn>
                <a:cxn ang="0">
                  <a:pos x="53" y="0"/>
                </a:cxn>
                <a:cxn ang="0">
                  <a:pos x="53" y="0"/>
                </a:cxn>
                <a:cxn ang="0">
                  <a:pos x="46" y="3"/>
                </a:cxn>
                <a:cxn ang="0">
                  <a:pos x="39" y="3"/>
                </a:cxn>
                <a:cxn ang="0">
                  <a:pos x="36" y="3"/>
                </a:cxn>
                <a:cxn ang="0">
                  <a:pos x="28" y="3"/>
                </a:cxn>
              </a:cxnLst>
              <a:rect l="0" t="0" r="r" b="b"/>
              <a:pathLst>
                <a:path w="64" h="28">
                  <a:moveTo>
                    <a:pt x="28" y="3"/>
                  </a:moveTo>
                  <a:lnTo>
                    <a:pt x="25" y="3"/>
                  </a:lnTo>
                  <a:lnTo>
                    <a:pt x="18" y="7"/>
                  </a:lnTo>
                  <a:lnTo>
                    <a:pt x="11" y="10"/>
                  </a:lnTo>
                  <a:lnTo>
                    <a:pt x="7" y="14"/>
                  </a:lnTo>
                  <a:lnTo>
                    <a:pt x="4" y="17"/>
                  </a:lnTo>
                  <a:lnTo>
                    <a:pt x="0" y="17"/>
                  </a:lnTo>
                  <a:lnTo>
                    <a:pt x="0" y="28"/>
                  </a:lnTo>
                  <a:lnTo>
                    <a:pt x="18" y="24"/>
                  </a:lnTo>
                  <a:lnTo>
                    <a:pt x="46" y="14"/>
                  </a:lnTo>
                  <a:lnTo>
                    <a:pt x="46" y="14"/>
                  </a:lnTo>
                  <a:lnTo>
                    <a:pt x="50" y="10"/>
                  </a:lnTo>
                  <a:lnTo>
                    <a:pt x="57" y="7"/>
                  </a:lnTo>
                  <a:lnTo>
                    <a:pt x="60" y="7"/>
                  </a:lnTo>
                  <a:lnTo>
                    <a:pt x="64" y="3"/>
                  </a:lnTo>
                  <a:lnTo>
                    <a:pt x="64" y="0"/>
                  </a:lnTo>
                  <a:lnTo>
                    <a:pt x="60" y="0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46" y="3"/>
                  </a:lnTo>
                  <a:lnTo>
                    <a:pt x="39" y="3"/>
                  </a:lnTo>
                  <a:lnTo>
                    <a:pt x="36" y="3"/>
                  </a:lnTo>
                  <a:lnTo>
                    <a:pt x="28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37" name="Freeform 135"/>
            <p:cNvSpPr>
              <a:spLocks/>
            </p:cNvSpPr>
            <p:nvPr userDrawn="1"/>
          </p:nvSpPr>
          <p:spPr bwMode="gray">
            <a:xfrm>
              <a:off x="4614" y="1986"/>
              <a:ext cx="22" cy="12"/>
            </a:xfrm>
            <a:custGeom>
              <a:avLst/>
              <a:gdLst/>
              <a:ahLst/>
              <a:cxnLst>
                <a:cxn ang="0">
                  <a:pos x="21" y="7"/>
                </a:cxn>
                <a:cxn ang="0">
                  <a:pos x="14" y="4"/>
                </a:cxn>
                <a:cxn ang="0">
                  <a:pos x="11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11" y="11"/>
                </a:cxn>
                <a:cxn ang="0">
                  <a:pos x="21" y="7"/>
                </a:cxn>
              </a:cxnLst>
              <a:rect l="0" t="0" r="r" b="b"/>
              <a:pathLst>
                <a:path w="21" h="11">
                  <a:moveTo>
                    <a:pt x="21" y="7"/>
                  </a:moveTo>
                  <a:lnTo>
                    <a:pt x="14" y="4"/>
                  </a:lnTo>
                  <a:lnTo>
                    <a:pt x="11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11" y="11"/>
                  </a:lnTo>
                  <a:lnTo>
                    <a:pt x="21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38" name="Freeform 136"/>
            <p:cNvSpPr>
              <a:spLocks noEditPoints="1"/>
            </p:cNvSpPr>
            <p:nvPr userDrawn="1"/>
          </p:nvSpPr>
          <p:spPr bwMode="gray">
            <a:xfrm>
              <a:off x="4597" y="2005"/>
              <a:ext cx="83" cy="43"/>
            </a:xfrm>
            <a:custGeom>
              <a:avLst/>
              <a:gdLst/>
              <a:ahLst/>
              <a:cxnLst>
                <a:cxn ang="0">
                  <a:pos x="17" y="28"/>
                </a:cxn>
                <a:cxn ang="0">
                  <a:pos x="21" y="32"/>
                </a:cxn>
                <a:cxn ang="0">
                  <a:pos x="24" y="32"/>
                </a:cxn>
                <a:cxn ang="0">
                  <a:pos x="28" y="35"/>
                </a:cxn>
                <a:cxn ang="0">
                  <a:pos x="31" y="39"/>
                </a:cxn>
                <a:cxn ang="0">
                  <a:pos x="38" y="39"/>
                </a:cxn>
                <a:cxn ang="0">
                  <a:pos x="42" y="35"/>
                </a:cxn>
                <a:cxn ang="0">
                  <a:pos x="42" y="35"/>
                </a:cxn>
                <a:cxn ang="0">
                  <a:pos x="42" y="35"/>
                </a:cxn>
                <a:cxn ang="0">
                  <a:pos x="42" y="35"/>
                </a:cxn>
                <a:cxn ang="0">
                  <a:pos x="46" y="35"/>
                </a:cxn>
                <a:cxn ang="0">
                  <a:pos x="49" y="35"/>
                </a:cxn>
                <a:cxn ang="0">
                  <a:pos x="53" y="32"/>
                </a:cxn>
                <a:cxn ang="0">
                  <a:pos x="56" y="28"/>
                </a:cxn>
                <a:cxn ang="0">
                  <a:pos x="60" y="28"/>
                </a:cxn>
                <a:cxn ang="0">
                  <a:pos x="60" y="28"/>
                </a:cxn>
                <a:cxn ang="0">
                  <a:pos x="63" y="32"/>
                </a:cxn>
                <a:cxn ang="0">
                  <a:pos x="74" y="28"/>
                </a:cxn>
                <a:cxn ang="0">
                  <a:pos x="81" y="25"/>
                </a:cxn>
                <a:cxn ang="0">
                  <a:pos x="77" y="18"/>
                </a:cxn>
                <a:cxn ang="0">
                  <a:pos x="74" y="14"/>
                </a:cxn>
                <a:cxn ang="0">
                  <a:pos x="63" y="14"/>
                </a:cxn>
                <a:cxn ang="0">
                  <a:pos x="70" y="10"/>
                </a:cxn>
                <a:cxn ang="0">
                  <a:pos x="60" y="10"/>
                </a:cxn>
                <a:cxn ang="0">
                  <a:pos x="53" y="7"/>
                </a:cxn>
                <a:cxn ang="0">
                  <a:pos x="46" y="3"/>
                </a:cxn>
                <a:cxn ang="0">
                  <a:pos x="42" y="3"/>
                </a:cxn>
                <a:cxn ang="0">
                  <a:pos x="42" y="3"/>
                </a:cxn>
                <a:cxn ang="0">
                  <a:pos x="28" y="0"/>
                </a:cxn>
                <a:cxn ang="0">
                  <a:pos x="17" y="0"/>
                </a:cxn>
                <a:cxn ang="0">
                  <a:pos x="10" y="0"/>
                </a:cxn>
                <a:cxn ang="0">
                  <a:pos x="7" y="7"/>
                </a:cxn>
                <a:cxn ang="0">
                  <a:pos x="10" y="7"/>
                </a:cxn>
                <a:cxn ang="0">
                  <a:pos x="14" y="7"/>
                </a:cxn>
                <a:cxn ang="0">
                  <a:pos x="17" y="7"/>
                </a:cxn>
                <a:cxn ang="0">
                  <a:pos x="21" y="7"/>
                </a:cxn>
                <a:cxn ang="0">
                  <a:pos x="24" y="10"/>
                </a:cxn>
                <a:cxn ang="0">
                  <a:pos x="24" y="14"/>
                </a:cxn>
                <a:cxn ang="0">
                  <a:pos x="24" y="14"/>
                </a:cxn>
                <a:cxn ang="0">
                  <a:pos x="24" y="18"/>
                </a:cxn>
                <a:cxn ang="0">
                  <a:pos x="24" y="18"/>
                </a:cxn>
                <a:cxn ang="0">
                  <a:pos x="24" y="21"/>
                </a:cxn>
                <a:cxn ang="0">
                  <a:pos x="17" y="21"/>
                </a:cxn>
                <a:cxn ang="0">
                  <a:pos x="7" y="18"/>
                </a:cxn>
                <a:cxn ang="0">
                  <a:pos x="0" y="18"/>
                </a:cxn>
                <a:cxn ang="0">
                  <a:pos x="0" y="21"/>
                </a:cxn>
                <a:cxn ang="0">
                  <a:pos x="3" y="25"/>
                </a:cxn>
                <a:cxn ang="0">
                  <a:pos x="7" y="25"/>
                </a:cxn>
                <a:cxn ang="0">
                  <a:pos x="10" y="25"/>
                </a:cxn>
                <a:cxn ang="0">
                  <a:pos x="14" y="28"/>
                </a:cxn>
                <a:cxn ang="0">
                  <a:pos x="17" y="28"/>
                </a:cxn>
                <a:cxn ang="0">
                  <a:pos x="38" y="18"/>
                </a:cxn>
                <a:cxn ang="0">
                  <a:pos x="42" y="18"/>
                </a:cxn>
                <a:cxn ang="0">
                  <a:pos x="42" y="14"/>
                </a:cxn>
                <a:cxn ang="0">
                  <a:pos x="46" y="10"/>
                </a:cxn>
                <a:cxn ang="0">
                  <a:pos x="46" y="14"/>
                </a:cxn>
                <a:cxn ang="0">
                  <a:pos x="42" y="18"/>
                </a:cxn>
                <a:cxn ang="0">
                  <a:pos x="38" y="18"/>
                </a:cxn>
                <a:cxn ang="0">
                  <a:pos x="38" y="21"/>
                </a:cxn>
                <a:cxn ang="0">
                  <a:pos x="38" y="21"/>
                </a:cxn>
                <a:cxn ang="0">
                  <a:pos x="38" y="21"/>
                </a:cxn>
                <a:cxn ang="0">
                  <a:pos x="38" y="21"/>
                </a:cxn>
                <a:cxn ang="0">
                  <a:pos x="38" y="18"/>
                </a:cxn>
              </a:cxnLst>
              <a:rect l="0" t="0" r="r" b="b"/>
              <a:pathLst>
                <a:path w="81" h="39">
                  <a:moveTo>
                    <a:pt x="17" y="28"/>
                  </a:moveTo>
                  <a:lnTo>
                    <a:pt x="21" y="32"/>
                  </a:lnTo>
                  <a:lnTo>
                    <a:pt x="24" y="32"/>
                  </a:lnTo>
                  <a:lnTo>
                    <a:pt x="28" y="35"/>
                  </a:lnTo>
                  <a:lnTo>
                    <a:pt x="31" y="39"/>
                  </a:lnTo>
                  <a:lnTo>
                    <a:pt x="38" y="39"/>
                  </a:lnTo>
                  <a:lnTo>
                    <a:pt x="42" y="35"/>
                  </a:lnTo>
                  <a:lnTo>
                    <a:pt x="42" y="35"/>
                  </a:lnTo>
                  <a:lnTo>
                    <a:pt x="42" y="35"/>
                  </a:lnTo>
                  <a:lnTo>
                    <a:pt x="42" y="35"/>
                  </a:lnTo>
                  <a:lnTo>
                    <a:pt x="46" y="35"/>
                  </a:lnTo>
                  <a:lnTo>
                    <a:pt x="49" y="35"/>
                  </a:lnTo>
                  <a:lnTo>
                    <a:pt x="53" y="32"/>
                  </a:lnTo>
                  <a:lnTo>
                    <a:pt x="56" y="28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3" y="32"/>
                  </a:lnTo>
                  <a:lnTo>
                    <a:pt x="74" y="28"/>
                  </a:lnTo>
                  <a:lnTo>
                    <a:pt x="81" y="25"/>
                  </a:lnTo>
                  <a:lnTo>
                    <a:pt x="77" y="18"/>
                  </a:lnTo>
                  <a:lnTo>
                    <a:pt x="74" y="14"/>
                  </a:lnTo>
                  <a:lnTo>
                    <a:pt x="63" y="14"/>
                  </a:lnTo>
                  <a:lnTo>
                    <a:pt x="70" y="10"/>
                  </a:lnTo>
                  <a:lnTo>
                    <a:pt x="60" y="10"/>
                  </a:lnTo>
                  <a:lnTo>
                    <a:pt x="53" y="7"/>
                  </a:lnTo>
                  <a:lnTo>
                    <a:pt x="46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28" y="0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7" y="7"/>
                  </a:lnTo>
                  <a:lnTo>
                    <a:pt x="10" y="7"/>
                  </a:lnTo>
                  <a:lnTo>
                    <a:pt x="14" y="7"/>
                  </a:lnTo>
                  <a:lnTo>
                    <a:pt x="17" y="7"/>
                  </a:lnTo>
                  <a:lnTo>
                    <a:pt x="21" y="7"/>
                  </a:lnTo>
                  <a:lnTo>
                    <a:pt x="24" y="10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4" y="21"/>
                  </a:lnTo>
                  <a:lnTo>
                    <a:pt x="17" y="21"/>
                  </a:lnTo>
                  <a:lnTo>
                    <a:pt x="7" y="18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3" y="25"/>
                  </a:lnTo>
                  <a:lnTo>
                    <a:pt x="7" y="25"/>
                  </a:lnTo>
                  <a:lnTo>
                    <a:pt x="10" y="25"/>
                  </a:lnTo>
                  <a:lnTo>
                    <a:pt x="14" y="28"/>
                  </a:lnTo>
                  <a:lnTo>
                    <a:pt x="17" y="28"/>
                  </a:lnTo>
                  <a:close/>
                  <a:moveTo>
                    <a:pt x="38" y="18"/>
                  </a:moveTo>
                  <a:lnTo>
                    <a:pt x="42" y="18"/>
                  </a:lnTo>
                  <a:lnTo>
                    <a:pt x="42" y="14"/>
                  </a:lnTo>
                  <a:lnTo>
                    <a:pt x="46" y="10"/>
                  </a:lnTo>
                  <a:lnTo>
                    <a:pt x="46" y="14"/>
                  </a:lnTo>
                  <a:lnTo>
                    <a:pt x="42" y="18"/>
                  </a:lnTo>
                  <a:lnTo>
                    <a:pt x="38" y="18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1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39" name="Freeform 137"/>
            <p:cNvSpPr>
              <a:spLocks/>
            </p:cNvSpPr>
            <p:nvPr userDrawn="1"/>
          </p:nvSpPr>
          <p:spPr bwMode="gray">
            <a:xfrm>
              <a:off x="4445" y="1953"/>
              <a:ext cx="155" cy="60"/>
            </a:xfrm>
            <a:custGeom>
              <a:avLst/>
              <a:gdLst/>
              <a:ahLst/>
              <a:cxnLst>
                <a:cxn ang="0">
                  <a:pos x="98" y="52"/>
                </a:cxn>
                <a:cxn ang="0">
                  <a:pos x="98" y="56"/>
                </a:cxn>
                <a:cxn ang="0">
                  <a:pos x="102" y="56"/>
                </a:cxn>
                <a:cxn ang="0">
                  <a:pos x="105" y="56"/>
                </a:cxn>
                <a:cxn ang="0">
                  <a:pos x="112" y="56"/>
                </a:cxn>
                <a:cxn ang="0">
                  <a:pos x="120" y="56"/>
                </a:cxn>
                <a:cxn ang="0">
                  <a:pos x="127" y="56"/>
                </a:cxn>
                <a:cxn ang="0">
                  <a:pos x="134" y="56"/>
                </a:cxn>
                <a:cxn ang="0">
                  <a:pos x="148" y="56"/>
                </a:cxn>
                <a:cxn ang="0">
                  <a:pos x="148" y="52"/>
                </a:cxn>
                <a:cxn ang="0">
                  <a:pos x="151" y="52"/>
                </a:cxn>
                <a:cxn ang="0">
                  <a:pos x="151" y="49"/>
                </a:cxn>
                <a:cxn ang="0">
                  <a:pos x="148" y="45"/>
                </a:cxn>
                <a:cxn ang="0">
                  <a:pos x="130" y="35"/>
                </a:cxn>
                <a:cxn ang="0">
                  <a:pos x="127" y="31"/>
                </a:cxn>
                <a:cxn ang="0">
                  <a:pos x="95" y="21"/>
                </a:cxn>
                <a:cxn ang="0">
                  <a:pos x="81" y="21"/>
                </a:cxn>
                <a:cxn ang="0">
                  <a:pos x="81" y="21"/>
                </a:cxn>
                <a:cxn ang="0">
                  <a:pos x="77" y="17"/>
                </a:cxn>
                <a:cxn ang="0">
                  <a:pos x="70" y="14"/>
                </a:cxn>
                <a:cxn ang="0">
                  <a:pos x="63" y="7"/>
                </a:cxn>
                <a:cxn ang="0">
                  <a:pos x="35" y="0"/>
                </a:cxn>
                <a:cxn ang="0">
                  <a:pos x="21" y="3"/>
                </a:cxn>
                <a:cxn ang="0">
                  <a:pos x="21" y="3"/>
                </a:cxn>
                <a:cxn ang="0">
                  <a:pos x="14" y="3"/>
                </a:cxn>
                <a:cxn ang="0">
                  <a:pos x="7" y="7"/>
                </a:cxn>
                <a:cxn ang="0">
                  <a:pos x="3" y="14"/>
                </a:cxn>
                <a:cxn ang="0">
                  <a:pos x="0" y="17"/>
                </a:cxn>
                <a:cxn ang="0">
                  <a:pos x="3" y="21"/>
                </a:cxn>
                <a:cxn ang="0">
                  <a:pos x="7" y="21"/>
                </a:cxn>
                <a:cxn ang="0">
                  <a:pos x="10" y="21"/>
                </a:cxn>
                <a:cxn ang="0">
                  <a:pos x="14" y="21"/>
                </a:cxn>
                <a:cxn ang="0">
                  <a:pos x="21" y="21"/>
                </a:cxn>
                <a:cxn ang="0">
                  <a:pos x="24" y="17"/>
                </a:cxn>
                <a:cxn ang="0">
                  <a:pos x="31" y="17"/>
                </a:cxn>
                <a:cxn ang="0">
                  <a:pos x="35" y="17"/>
                </a:cxn>
                <a:cxn ang="0">
                  <a:pos x="39" y="17"/>
                </a:cxn>
                <a:cxn ang="0">
                  <a:pos x="42" y="21"/>
                </a:cxn>
                <a:cxn ang="0">
                  <a:pos x="49" y="21"/>
                </a:cxn>
                <a:cxn ang="0">
                  <a:pos x="56" y="24"/>
                </a:cxn>
                <a:cxn ang="0">
                  <a:pos x="60" y="24"/>
                </a:cxn>
                <a:cxn ang="0">
                  <a:pos x="74" y="31"/>
                </a:cxn>
                <a:cxn ang="0">
                  <a:pos x="74" y="35"/>
                </a:cxn>
                <a:cxn ang="0">
                  <a:pos x="77" y="38"/>
                </a:cxn>
                <a:cxn ang="0">
                  <a:pos x="84" y="38"/>
                </a:cxn>
                <a:cxn ang="0">
                  <a:pos x="95" y="42"/>
                </a:cxn>
                <a:cxn ang="0">
                  <a:pos x="105" y="42"/>
                </a:cxn>
                <a:cxn ang="0">
                  <a:pos x="105" y="45"/>
                </a:cxn>
                <a:cxn ang="0">
                  <a:pos x="98" y="52"/>
                </a:cxn>
              </a:cxnLst>
              <a:rect l="0" t="0" r="r" b="b"/>
              <a:pathLst>
                <a:path w="151" h="56">
                  <a:moveTo>
                    <a:pt x="98" y="52"/>
                  </a:moveTo>
                  <a:lnTo>
                    <a:pt x="98" y="56"/>
                  </a:lnTo>
                  <a:lnTo>
                    <a:pt x="102" y="56"/>
                  </a:lnTo>
                  <a:lnTo>
                    <a:pt x="105" y="56"/>
                  </a:lnTo>
                  <a:lnTo>
                    <a:pt x="112" y="56"/>
                  </a:lnTo>
                  <a:lnTo>
                    <a:pt x="120" y="56"/>
                  </a:lnTo>
                  <a:lnTo>
                    <a:pt x="127" y="56"/>
                  </a:lnTo>
                  <a:lnTo>
                    <a:pt x="134" y="56"/>
                  </a:lnTo>
                  <a:lnTo>
                    <a:pt x="148" y="56"/>
                  </a:lnTo>
                  <a:lnTo>
                    <a:pt x="148" y="52"/>
                  </a:lnTo>
                  <a:lnTo>
                    <a:pt x="151" y="52"/>
                  </a:lnTo>
                  <a:lnTo>
                    <a:pt x="151" y="49"/>
                  </a:lnTo>
                  <a:lnTo>
                    <a:pt x="148" y="45"/>
                  </a:lnTo>
                  <a:lnTo>
                    <a:pt x="130" y="35"/>
                  </a:lnTo>
                  <a:lnTo>
                    <a:pt x="127" y="31"/>
                  </a:lnTo>
                  <a:lnTo>
                    <a:pt x="95" y="21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77" y="17"/>
                  </a:lnTo>
                  <a:lnTo>
                    <a:pt x="70" y="14"/>
                  </a:lnTo>
                  <a:lnTo>
                    <a:pt x="63" y="7"/>
                  </a:lnTo>
                  <a:lnTo>
                    <a:pt x="35" y="0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14" y="3"/>
                  </a:lnTo>
                  <a:lnTo>
                    <a:pt x="7" y="7"/>
                  </a:lnTo>
                  <a:lnTo>
                    <a:pt x="3" y="14"/>
                  </a:lnTo>
                  <a:lnTo>
                    <a:pt x="0" y="17"/>
                  </a:lnTo>
                  <a:lnTo>
                    <a:pt x="3" y="21"/>
                  </a:lnTo>
                  <a:lnTo>
                    <a:pt x="7" y="21"/>
                  </a:lnTo>
                  <a:lnTo>
                    <a:pt x="10" y="21"/>
                  </a:lnTo>
                  <a:lnTo>
                    <a:pt x="14" y="21"/>
                  </a:lnTo>
                  <a:lnTo>
                    <a:pt x="21" y="21"/>
                  </a:lnTo>
                  <a:lnTo>
                    <a:pt x="24" y="17"/>
                  </a:lnTo>
                  <a:lnTo>
                    <a:pt x="31" y="17"/>
                  </a:lnTo>
                  <a:lnTo>
                    <a:pt x="35" y="17"/>
                  </a:lnTo>
                  <a:lnTo>
                    <a:pt x="39" y="17"/>
                  </a:lnTo>
                  <a:lnTo>
                    <a:pt x="42" y="21"/>
                  </a:lnTo>
                  <a:lnTo>
                    <a:pt x="49" y="21"/>
                  </a:lnTo>
                  <a:lnTo>
                    <a:pt x="56" y="24"/>
                  </a:lnTo>
                  <a:lnTo>
                    <a:pt x="60" y="24"/>
                  </a:lnTo>
                  <a:lnTo>
                    <a:pt x="74" y="31"/>
                  </a:lnTo>
                  <a:lnTo>
                    <a:pt x="74" y="35"/>
                  </a:lnTo>
                  <a:lnTo>
                    <a:pt x="77" y="38"/>
                  </a:lnTo>
                  <a:lnTo>
                    <a:pt x="84" y="38"/>
                  </a:lnTo>
                  <a:lnTo>
                    <a:pt x="95" y="42"/>
                  </a:lnTo>
                  <a:lnTo>
                    <a:pt x="105" y="42"/>
                  </a:lnTo>
                  <a:lnTo>
                    <a:pt x="105" y="45"/>
                  </a:lnTo>
                  <a:lnTo>
                    <a:pt x="98" y="5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40" name="Freeform 138"/>
            <p:cNvSpPr>
              <a:spLocks/>
            </p:cNvSpPr>
            <p:nvPr userDrawn="1"/>
          </p:nvSpPr>
          <p:spPr bwMode="gray">
            <a:xfrm>
              <a:off x="4690" y="2028"/>
              <a:ext cx="33" cy="1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4" y="4"/>
                </a:cxn>
                <a:cxn ang="0">
                  <a:pos x="0" y="7"/>
                </a:cxn>
                <a:cxn ang="0">
                  <a:pos x="0" y="11"/>
                </a:cxn>
                <a:cxn ang="0">
                  <a:pos x="7" y="14"/>
                </a:cxn>
                <a:cxn ang="0">
                  <a:pos x="14" y="11"/>
                </a:cxn>
                <a:cxn ang="0">
                  <a:pos x="25" y="14"/>
                </a:cxn>
                <a:cxn ang="0">
                  <a:pos x="25" y="11"/>
                </a:cxn>
                <a:cxn ang="0">
                  <a:pos x="32" y="4"/>
                </a:cxn>
                <a:cxn ang="0">
                  <a:pos x="21" y="0"/>
                </a:cxn>
                <a:cxn ang="0">
                  <a:pos x="11" y="0"/>
                </a:cxn>
              </a:cxnLst>
              <a:rect l="0" t="0" r="r" b="b"/>
              <a:pathLst>
                <a:path w="32" h="14">
                  <a:moveTo>
                    <a:pt x="11" y="0"/>
                  </a:moveTo>
                  <a:lnTo>
                    <a:pt x="4" y="4"/>
                  </a:lnTo>
                  <a:lnTo>
                    <a:pt x="0" y="7"/>
                  </a:lnTo>
                  <a:lnTo>
                    <a:pt x="0" y="11"/>
                  </a:lnTo>
                  <a:lnTo>
                    <a:pt x="7" y="14"/>
                  </a:lnTo>
                  <a:lnTo>
                    <a:pt x="14" y="11"/>
                  </a:lnTo>
                  <a:lnTo>
                    <a:pt x="25" y="14"/>
                  </a:lnTo>
                  <a:lnTo>
                    <a:pt x="25" y="11"/>
                  </a:lnTo>
                  <a:lnTo>
                    <a:pt x="32" y="4"/>
                  </a:lnTo>
                  <a:lnTo>
                    <a:pt x="21" y="0"/>
                  </a:lnTo>
                  <a:lnTo>
                    <a:pt x="11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41" name="Freeform 139"/>
            <p:cNvSpPr>
              <a:spLocks/>
            </p:cNvSpPr>
            <p:nvPr userDrawn="1"/>
          </p:nvSpPr>
          <p:spPr bwMode="gray">
            <a:xfrm>
              <a:off x="3752" y="1253"/>
              <a:ext cx="11" cy="1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4"/>
                </a:cxn>
                <a:cxn ang="0">
                  <a:pos x="3" y="14"/>
                </a:cxn>
                <a:cxn ang="0">
                  <a:pos x="3" y="18"/>
                </a:cxn>
                <a:cxn ang="0">
                  <a:pos x="7" y="18"/>
                </a:cxn>
                <a:cxn ang="0">
                  <a:pos x="7" y="18"/>
                </a:cxn>
                <a:cxn ang="0">
                  <a:pos x="10" y="14"/>
                </a:cxn>
                <a:cxn ang="0">
                  <a:pos x="10" y="7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0" y="14"/>
                </a:cxn>
              </a:cxnLst>
              <a:rect l="0" t="0" r="r" b="b"/>
              <a:pathLst>
                <a:path w="10" h="18">
                  <a:moveTo>
                    <a:pt x="0" y="14"/>
                  </a:moveTo>
                  <a:lnTo>
                    <a:pt x="0" y="14"/>
                  </a:lnTo>
                  <a:lnTo>
                    <a:pt x="3" y="14"/>
                  </a:lnTo>
                  <a:lnTo>
                    <a:pt x="3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10" y="14"/>
                  </a:lnTo>
                  <a:lnTo>
                    <a:pt x="10" y="7"/>
                  </a:lnTo>
                  <a:lnTo>
                    <a:pt x="7" y="0"/>
                  </a:lnTo>
                  <a:lnTo>
                    <a:pt x="7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42" name="Freeform 140"/>
            <p:cNvSpPr>
              <a:spLocks/>
            </p:cNvSpPr>
            <p:nvPr userDrawn="1"/>
          </p:nvSpPr>
          <p:spPr bwMode="gray">
            <a:xfrm>
              <a:off x="3484" y="1257"/>
              <a:ext cx="18" cy="27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4" y="3"/>
                </a:cxn>
                <a:cxn ang="0">
                  <a:pos x="0" y="7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7"/>
                </a:cxn>
                <a:cxn ang="0">
                  <a:pos x="0" y="21"/>
                </a:cxn>
                <a:cxn ang="0">
                  <a:pos x="0" y="21"/>
                </a:cxn>
                <a:cxn ang="0">
                  <a:pos x="4" y="25"/>
                </a:cxn>
                <a:cxn ang="0">
                  <a:pos x="7" y="21"/>
                </a:cxn>
                <a:cxn ang="0">
                  <a:pos x="14" y="17"/>
                </a:cxn>
                <a:cxn ang="0">
                  <a:pos x="14" y="17"/>
                </a:cxn>
                <a:cxn ang="0">
                  <a:pos x="18" y="14"/>
                </a:cxn>
                <a:cxn ang="0">
                  <a:pos x="14" y="7"/>
                </a:cxn>
                <a:cxn ang="0">
                  <a:pos x="14" y="3"/>
                </a:cxn>
                <a:cxn ang="0">
                  <a:pos x="11" y="0"/>
                </a:cxn>
              </a:cxnLst>
              <a:rect l="0" t="0" r="r" b="b"/>
              <a:pathLst>
                <a:path w="18" h="25">
                  <a:moveTo>
                    <a:pt x="11" y="0"/>
                  </a:moveTo>
                  <a:lnTo>
                    <a:pt x="7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3"/>
                  </a:lnTo>
                  <a:lnTo>
                    <a:pt x="0" y="7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4" y="25"/>
                  </a:lnTo>
                  <a:lnTo>
                    <a:pt x="7" y="21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8" y="14"/>
                  </a:lnTo>
                  <a:lnTo>
                    <a:pt x="14" y="7"/>
                  </a:lnTo>
                  <a:lnTo>
                    <a:pt x="14" y="3"/>
                  </a:lnTo>
                  <a:lnTo>
                    <a:pt x="11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43" name="Freeform 141"/>
            <p:cNvSpPr>
              <a:spLocks/>
            </p:cNvSpPr>
            <p:nvPr userDrawn="1"/>
          </p:nvSpPr>
          <p:spPr bwMode="gray">
            <a:xfrm>
              <a:off x="575" y="454"/>
              <a:ext cx="2567" cy="1699"/>
            </a:xfrm>
            <a:custGeom>
              <a:avLst/>
              <a:gdLst/>
              <a:ahLst/>
              <a:cxnLst>
                <a:cxn ang="0">
                  <a:pos x="2269" y="395"/>
                </a:cxn>
                <a:cxn ang="0">
                  <a:pos x="2093" y="303"/>
                </a:cxn>
                <a:cxn ang="0">
                  <a:pos x="1889" y="342"/>
                </a:cxn>
                <a:cxn ang="0">
                  <a:pos x="1638" y="194"/>
                </a:cxn>
                <a:cxn ang="0">
                  <a:pos x="1603" y="53"/>
                </a:cxn>
                <a:cxn ang="0">
                  <a:pos x="1455" y="81"/>
                </a:cxn>
                <a:cxn ang="0">
                  <a:pos x="1300" y="166"/>
                </a:cxn>
                <a:cxn ang="0">
                  <a:pos x="1247" y="395"/>
                </a:cxn>
                <a:cxn ang="0">
                  <a:pos x="1156" y="261"/>
                </a:cxn>
                <a:cxn ang="0">
                  <a:pos x="1145" y="412"/>
                </a:cxn>
                <a:cxn ang="0">
                  <a:pos x="1202" y="543"/>
                </a:cxn>
                <a:cxn ang="0">
                  <a:pos x="1121" y="451"/>
                </a:cxn>
                <a:cxn ang="0">
                  <a:pos x="1110" y="451"/>
                </a:cxn>
                <a:cxn ang="0">
                  <a:pos x="1043" y="310"/>
                </a:cxn>
                <a:cxn ang="0">
                  <a:pos x="853" y="423"/>
                </a:cxn>
                <a:cxn ang="0">
                  <a:pos x="712" y="430"/>
                </a:cxn>
                <a:cxn ang="0">
                  <a:pos x="599" y="571"/>
                </a:cxn>
                <a:cxn ang="0">
                  <a:pos x="578" y="402"/>
                </a:cxn>
                <a:cxn ang="0">
                  <a:pos x="434" y="342"/>
                </a:cxn>
                <a:cxn ang="0">
                  <a:pos x="293" y="546"/>
                </a:cxn>
                <a:cxn ang="0">
                  <a:pos x="240" y="754"/>
                </a:cxn>
                <a:cxn ang="0">
                  <a:pos x="356" y="779"/>
                </a:cxn>
                <a:cxn ang="0">
                  <a:pos x="441" y="532"/>
                </a:cxn>
                <a:cxn ang="0">
                  <a:pos x="518" y="694"/>
                </a:cxn>
                <a:cxn ang="0">
                  <a:pos x="412" y="779"/>
                </a:cxn>
                <a:cxn ang="0">
                  <a:pos x="268" y="811"/>
                </a:cxn>
                <a:cxn ang="0">
                  <a:pos x="191" y="885"/>
                </a:cxn>
                <a:cxn ang="0">
                  <a:pos x="191" y="948"/>
                </a:cxn>
                <a:cxn ang="0">
                  <a:pos x="102" y="1001"/>
                </a:cxn>
                <a:cxn ang="0">
                  <a:pos x="18" y="1184"/>
                </a:cxn>
                <a:cxn ang="0">
                  <a:pos x="127" y="1138"/>
                </a:cxn>
                <a:cxn ang="0">
                  <a:pos x="346" y="1156"/>
                </a:cxn>
                <a:cxn ang="0">
                  <a:pos x="314" y="1040"/>
                </a:cxn>
                <a:cxn ang="0">
                  <a:pos x="423" y="1198"/>
                </a:cxn>
                <a:cxn ang="0">
                  <a:pos x="508" y="1096"/>
                </a:cxn>
                <a:cxn ang="0">
                  <a:pos x="571" y="1025"/>
                </a:cxn>
                <a:cxn ang="0">
                  <a:pos x="624" y="1029"/>
                </a:cxn>
                <a:cxn ang="0">
                  <a:pos x="606" y="1107"/>
                </a:cxn>
                <a:cxn ang="0">
                  <a:pos x="483" y="1149"/>
                </a:cxn>
                <a:cxn ang="0">
                  <a:pos x="603" y="1205"/>
                </a:cxn>
                <a:cxn ang="0">
                  <a:pos x="599" y="1343"/>
                </a:cxn>
                <a:cxn ang="0">
                  <a:pos x="708" y="1561"/>
                </a:cxn>
                <a:cxn ang="0">
                  <a:pos x="877" y="1473"/>
                </a:cxn>
                <a:cxn ang="0">
                  <a:pos x="832" y="1406"/>
                </a:cxn>
                <a:cxn ang="0">
                  <a:pos x="849" y="1357"/>
                </a:cxn>
                <a:cxn ang="0">
                  <a:pos x="983" y="1385"/>
                </a:cxn>
                <a:cxn ang="0">
                  <a:pos x="1075" y="1441"/>
                </a:cxn>
                <a:cxn ang="0">
                  <a:pos x="1184" y="1554"/>
                </a:cxn>
                <a:cxn ang="0">
                  <a:pos x="1346" y="1431"/>
                </a:cxn>
                <a:cxn ang="0">
                  <a:pos x="1455" y="1660"/>
                </a:cxn>
                <a:cxn ang="0">
                  <a:pos x="1455" y="1540"/>
                </a:cxn>
                <a:cxn ang="0">
                  <a:pos x="1533" y="1455"/>
                </a:cxn>
                <a:cxn ang="0">
                  <a:pos x="1628" y="1420"/>
                </a:cxn>
                <a:cxn ang="0">
                  <a:pos x="1755" y="1188"/>
                </a:cxn>
                <a:cxn ang="0">
                  <a:pos x="1741" y="1159"/>
                </a:cxn>
                <a:cxn ang="0">
                  <a:pos x="1825" y="1159"/>
                </a:cxn>
                <a:cxn ang="0">
                  <a:pos x="1882" y="1064"/>
                </a:cxn>
                <a:cxn ang="0">
                  <a:pos x="1934" y="839"/>
                </a:cxn>
                <a:cxn ang="0">
                  <a:pos x="2283" y="680"/>
                </a:cxn>
                <a:cxn ang="0">
                  <a:pos x="2297" y="768"/>
                </a:cxn>
                <a:cxn ang="0">
                  <a:pos x="2505" y="645"/>
                </a:cxn>
                <a:cxn ang="0">
                  <a:pos x="2621" y="578"/>
                </a:cxn>
              </a:cxnLst>
              <a:rect l="0" t="0" r="r" b="b"/>
              <a:pathLst>
                <a:path w="2660" h="1723">
                  <a:moveTo>
                    <a:pt x="2618" y="501"/>
                  </a:moveTo>
                  <a:lnTo>
                    <a:pt x="2611" y="497"/>
                  </a:lnTo>
                  <a:lnTo>
                    <a:pt x="2607" y="497"/>
                  </a:lnTo>
                  <a:lnTo>
                    <a:pt x="2600" y="501"/>
                  </a:lnTo>
                  <a:lnTo>
                    <a:pt x="2600" y="504"/>
                  </a:lnTo>
                  <a:lnTo>
                    <a:pt x="2597" y="504"/>
                  </a:lnTo>
                  <a:lnTo>
                    <a:pt x="2590" y="490"/>
                  </a:lnTo>
                  <a:lnTo>
                    <a:pt x="2576" y="465"/>
                  </a:lnTo>
                  <a:lnTo>
                    <a:pt x="2554" y="451"/>
                  </a:lnTo>
                  <a:lnTo>
                    <a:pt x="2537" y="437"/>
                  </a:lnTo>
                  <a:lnTo>
                    <a:pt x="2519" y="430"/>
                  </a:lnTo>
                  <a:lnTo>
                    <a:pt x="2516" y="427"/>
                  </a:lnTo>
                  <a:lnTo>
                    <a:pt x="2477" y="395"/>
                  </a:lnTo>
                  <a:lnTo>
                    <a:pt x="2473" y="395"/>
                  </a:lnTo>
                  <a:lnTo>
                    <a:pt x="2470" y="395"/>
                  </a:lnTo>
                  <a:lnTo>
                    <a:pt x="2459" y="395"/>
                  </a:lnTo>
                  <a:lnTo>
                    <a:pt x="2452" y="395"/>
                  </a:lnTo>
                  <a:lnTo>
                    <a:pt x="2442" y="395"/>
                  </a:lnTo>
                  <a:lnTo>
                    <a:pt x="2438" y="391"/>
                  </a:lnTo>
                  <a:lnTo>
                    <a:pt x="2435" y="388"/>
                  </a:lnTo>
                  <a:lnTo>
                    <a:pt x="2428" y="384"/>
                  </a:lnTo>
                  <a:lnTo>
                    <a:pt x="2424" y="384"/>
                  </a:lnTo>
                  <a:lnTo>
                    <a:pt x="2417" y="384"/>
                  </a:lnTo>
                  <a:lnTo>
                    <a:pt x="2417" y="384"/>
                  </a:lnTo>
                  <a:lnTo>
                    <a:pt x="2413" y="409"/>
                  </a:lnTo>
                  <a:lnTo>
                    <a:pt x="2413" y="427"/>
                  </a:lnTo>
                  <a:lnTo>
                    <a:pt x="2410" y="437"/>
                  </a:lnTo>
                  <a:lnTo>
                    <a:pt x="2396" y="437"/>
                  </a:lnTo>
                  <a:lnTo>
                    <a:pt x="2396" y="430"/>
                  </a:lnTo>
                  <a:lnTo>
                    <a:pt x="2378" y="405"/>
                  </a:lnTo>
                  <a:lnTo>
                    <a:pt x="2396" y="395"/>
                  </a:lnTo>
                  <a:lnTo>
                    <a:pt x="2392" y="388"/>
                  </a:lnTo>
                  <a:lnTo>
                    <a:pt x="2354" y="405"/>
                  </a:lnTo>
                  <a:lnTo>
                    <a:pt x="2347" y="402"/>
                  </a:lnTo>
                  <a:lnTo>
                    <a:pt x="2301" y="398"/>
                  </a:lnTo>
                  <a:lnTo>
                    <a:pt x="2283" y="420"/>
                  </a:lnTo>
                  <a:lnTo>
                    <a:pt x="2269" y="398"/>
                  </a:lnTo>
                  <a:lnTo>
                    <a:pt x="2269" y="398"/>
                  </a:lnTo>
                  <a:lnTo>
                    <a:pt x="2269" y="395"/>
                  </a:lnTo>
                  <a:lnTo>
                    <a:pt x="2269" y="388"/>
                  </a:lnTo>
                  <a:lnTo>
                    <a:pt x="2269" y="381"/>
                  </a:lnTo>
                  <a:lnTo>
                    <a:pt x="2269" y="370"/>
                  </a:lnTo>
                  <a:lnTo>
                    <a:pt x="2262" y="360"/>
                  </a:lnTo>
                  <a:lnTo>
                    <a:pt x="2258" y="353"/>
                  </a:lnTo>
                  <a:lnTo>
                    <a:pt x="2251" y="346"/>
                  </a:lnTo>
                  <a:lnTo>
                    <a:pt x="2241" y="342"/>
                  </a:lnTo>
                  <a:lnTo>
                    <a:pt x="2234" y="342"/>
                  </a:lnTo>
                  <a:lnTo>
                    <a:pt x="2227" y="342"/>
                  </a:lnTo>
                  <a:lnTo>
                    <a:pt x="2220" y="342"/>
                  </a:lnTo>
                  <a:lnTo>
                    <a:pt x="2216" y="346"/>
                  </a:lnTo>
                  <a:lnTo>
                    <a:pt x="2213" y="346"/>
                  </a:lnTo>
                  <a:lnTo>
                    <a:pt x="2213" y="346"/>
                  </a:lnTo>
                  <a:lnTo>
                    <a:pt x="2206" y="346"/>
                  </a:lnTo>
                  <a:lnTo>
                    <a:pt x="2199" y="346"/>
                  </a:lnTo>
                  <a:lnTo>
                    <a:pt x="2188" y="349"/>
                  </a:lnTo>
                  <a:lnTo>
                    <a:pt x="2181" y="349"/>
                  </a:lnTo>
                  <a:lnTo>
                    <a:pt x="2174" y="346"/>
                  </a:lnTo>
                  <a:lnTo>
                    <a:pt x="2167" y="346"/>
                  </a:lnTo>
                  <a:lnTo>
                    <a:pt x="2160" y="342"/>
                  </a:lnTo>
                  <a:lnTo>
                    <a:pt x="2153" y="338"/>
                  </a:lnTo>
                  <a:lnTo>
                    <a:pt x="2149" y="338"/>
                  </a:lnTo>
                  <a:lnTo>
                    <a:pt x="2146" y="342"/>
                  </a:lnTo>
                  <a:lnTo>
                    <a:pt x="2146" y="331"/>
                  </a:lnTo>
                  <a:lnTo>
                    <a:pt x="2139" y="324"/>
                  </a:lnTo>
                  <a:lnTo>
                    <a:pt x="2139" y="324"/>
                  </a:lnTo>
                  <a:lnTo>
                    <a:pt x="2139" y="317"/>
                  </a:lnTo>
                  <a:lnTo>
                    <a:pt x="2139" y="307"/>
                  </a:lnTo>
                  <a:lnTo>
                    <a:pt x="2132" y="296"/>
                  </a:lnTo>
                  <a:lnTo>
                    <a:pt x="2128" y="293"/>
                  </a:lnTo>
                  <a:lnTo>
                    <a:pt x="2121" y="289"/>
                  </a:lnTo>
                  <a:lnTo>
                    <a:pt x="2118" y="293"/>
                  </a:lnTo>
                  <a:lnTo>
                    <a:pt x="2111" y="296"/>
                  </a:lnTo>
                  <a:lnTo>
                    <a:pt x="2107" y="300"/>
                  </a:lnTo>
                  <a:lnTo>
                    <a:pt x="2103" y="300"/>
                  </a:lnTo>
                  <a:lnTo>
                    <a:pt x="2100" y="303"/>
                  </a:lnTo>
                  <a:lnTo>
                    <a:pt x="2100" y="303"/>
                  </a:lnTo>
                  <a:lnTo>
                    <a:pt x="2096" y="303"/>
                  </a:lnTo>
                  <a:lnTo>
                    <a:pt x="2093" y="303"/>
                  </a:lnTo>
                  <a:lnTo>
                    <a:pt x="2093" y="303"/>
                  </a:lnTo>
                  <a:lnTo>
                    <a:pt x="2089" y="300"/>
                  </a:lnTo>
                  <a:lnTo>
                    <a:pt x="2089" y="296"/>
                  </a:lnTo>
                  <a:lnTo>
                    <a:pt x="2089" y="289"/>
                  </a:lnTo>
                  <a:lnTo>
                    <a:pt x="2086" y="286"/>
                  </a:lnTo>
                  <a:lnTo>
                    <a:pt x="2082" y="282"/>
                  </a:lnTo>
                  <a:lnTo>
                    <a:pt x="2075" y="282"/>
                  </a:lnTo>
                  <a:lnTo>
                    <a:pt x="2065" y="282"/>
                  </a:lnTo>
                  <a:lnTo>
                    <a:pt x="2054" y="279"/>
                  </a:lnTo>
                  <a:lnTo>
                    <a:pt x="2044" y="275"/>
                  </a:lnTo>
                  <a:lnTo>
                    <a:pt x="2033" y="275"/>
                  </a:lnTo>
                  <a:lnTo>
                    <a:pt x="2026" y="272"/>
                  </a:lnTo>
                  <a:lnTo>
                    <a:pt x="2019" y="268"/>
                  </a:lnTo>
                  <a:lnTo>
                    <a:pt x="2019" y="268"/>
                  </a:lnTo>
                  <a:lnTo>
                    <a:pt x="2022" y="275"/>
                  </a:lnTo>
                  <a:lnTo>
                    <a:pt x="2019" y="279"/>
                  </a:lnTo>
                  <a:lnTo>
                    <a:pt x="2012" y="286"/>
                  </a:lnTo>
                  <a:lnTo>
                    <a:pt x="2005" y="286"/>
                  </a:lnTo>
                  <a:lnTo>
                    <a:pt x="1998" y="286"/>
                  </a:lnTo>
                  <a:lnTo>
                    <a:pt x="1998" y="293"/>
                  </a:lnTo>
                  <a:lnTo>
                    <a:pt x="1994" y="300"/>
                  </a:lnTo>
                  <a:lnTo>
                    <a:pt x="1994" y="307"/>
                  </a:lnTo>
                  <a:lnTo>
                    <a:pt x="1994" y="314"/>
                  </a:lnTo>
                  <a:lnTo>
                    <a:pt x="1994" y="321"/>
                  </a:lnTo>
                  <a:lnTo>
                    <a:pt x="1994" y="324"/>
                  </a:lnTo>
                  <a:lnTo>
                    <a:pt x="1994" y="324"/>
                  </a:lnTo>
                  <a:lnTo>
                    <a:pt x="1984" y="328"/>
                  </a:lnTo>
                  <a:lnTo>
                    <a:pt x="1973" y="335"/>
                  </a:lnTo>
                  <a:lnTo>
                    <a:pt x="1948" y="321"/>
                  </a:lnTo>
                  <a:lnTo>
                    <a:pt x="1941" y="324"/>
                  </a:lnTo>
                  <a:lnTo>
                    <a:pt x="1927" y="324"/>
                  </a:lnTo>
                  <a:lnTo>
                    <a:pt x="1910" y="310"/>
                  </a:lnTo>
                  <a:lnTo>
                    <a:pt x="1910" y="310"/>
                  </a:lnTo>
                  <a:lnTo>
                    <a:pt x="1906" y="314"/>
                  </a:lnTo>
                  <a:lnTo>
                    <a:pt x="1903" y="321"/>
                  </a:lnTo>
                  <a:lnTo>
                    <a:pt x="1899" y="328"/>
                  </a:lnTo>
                  <a:lnTo>
                    <a:pt x="1896" y="331"/>
                  </a:lnTo>
                  <a:lnTo>
                    <a:pt x="1892" y="338"/>
                  </a:lnTo>
                  <a:lnTo>
                    <a:pt x="1889" y="342"/>
                  </a:lnTo>
                  <a:lnTo>
                    <a:pt x="1885" y="346"/>
                  </a:lnTo>
                  <a:lnTo>
                    <a:pt x="1882" y="349"/>
                  </a:lnTo>
                  <a:lnTo>
                    <a:pt x="1882" y="353"/>
                  </a:lnTo>
                  <a:lnTo>
                    <a:pt x="1878" y="335"/>
                  </a:lnTo>
                  <a:lnTo>
                    <a:pt x="1867" y="321"/>
                  </a:lnTo>
                  <a:lnTo>
                    <a:pt x="1867" y="289"/>
                  </a:lnTo>
                  <a:lnTo>
                    <a:pt x="1871" y="268"/>
                  </a:lnTo>
                  <a:lnTo>
                    <a:pt x="1871" y="261"/>
                  </a:lnTo>
                  <a:lnTo>
                    <a:pt x="1867" y="257"/>
                  </a:lnTo>
                  <a:lnTo>
                    <a:pt x="1864" y="254"/>
                  </a:lnTo>
                  <a:lnTo>
                    <a:pt x="1860" y="254"/>
                  </a:lnTo>
                  <a:lnTo>
                    <a:pt x="1857" y="254"/>
                  </a:lnTo>
                  <a:lnTo>
                    <a:pt x="1853" y="257"/>
                  </a:lnTo>
                  <a:lnTo>
                    <a:pt x="1853" y="257"/>
                  </a:lnTo>
                  <a:lnTo>
                    <a:pt x="1853" y="254"/>
                  </a:lnTo>
                  <a:lnTo>
                    <a:pt x="1850" y="250"/>
                  </a:lnTo>
                  <a:lnTo>
                    <a:pt x="1843" y="247"/>
                  </a:lnTo>
                  <a:lnTo>
                    <a:pt x="1832" y="243"/>
                  </a:lnTo>
                  <a:lnTo>
                    <a:pt x="1822" y="240"/>
                  </a:lnTo>
                  <a:lnTo>
                    <a:pt x="1811" y="240"/>
                  </a:lnTo>
                  <a:lnTo>
                    <a:pt x="1804" y="240"/>
                  </a:lnTo>
                  <a:lnTo>
                    <a:pt x="1801" y="243"/>
                  </a:lnTo>
                  <a:lnTo>
                    <a:pt x="1793" y="243"/>
                  </a:lnTo>
                  <a:lnTo>
                    <a:pt x="1786" y="250"/>
                  </a:lnTo>
                  <a:lnTo>
                    <a:pt x="1779" y="254"/>
                  </a:lnTo>
                  <a:lnTo>
                    <a:pt x="1772" y="254"/>
                  </a:lnTo>
                  <a:lnTo>
                    <a:pt x="1762" y="254"/>
                  </a:lnTo>
                  <a:lnTo>
                    <a:pt x="1751" y="250"/>
                  </a:lnTo>
                  <a:lnTo>
                    <a:pt x="1744" y="247"/>
                  </a:lnTo>
                  <a:lnTo>
                    <a:pt x="1741" y="247"/>
                  </a:lnTo>
                  <a:lnTo>
                    <a:pt x="1737" y="247"/>
                  </a:lnTo>
                  <a:lnTo>
                    <a:pt x="1702" y="226"/>
                  </a:lnTo>
                  <a:lnTo>
                    <a:pt x="1681" y="226"/>
                  </a:lnTo>
                  <a:lnTo>
                    <a:pt x="1663" y="222"/>
                  </a:lnTo>
                  <a:lnTo>
                    <a:pt x="1649" y="215"/>
                  </a:lnTo>
                  <a:lnTo>
                    <a:pt x="1642" y="212"/>
                  </a:lnTo>
                  <a:lnTo>
                    <a:pt x="1631" y="205"/>
                  </a:lnTo>
                  <a:lnTo>
                    <a:pt x="1628" y="198"/>
                  </a:lnTo>
                  <a:lnTo>
                    <a:pt x="1638" y="194"/>
                  </a:lnTo>
                  <a:lnTo>
                    <a:pt x="1638" y="194"/>
                  </a:lnTo>
                  <a:lnTo>
                    <a:pt x="1638" y="187"/>
                  </a:lnTo>
                  <a:lnTo>
                    <a:pt x="1635" y="180"/>
                  </a:lnTo>
                  <a:lnTo>
                    <a:pt x="1631" y="176"/>
                  </a:lnTo>
                  <a:lnTo>
                    <a:pt x="1628" y="176"/>
                  </a:lnTo>
                  <a:lnTo>
                    <a:pt x="1624" y="176"/>
                  </a:lnTo>
                  <a:lnTo>
                    <a:pt x="1621" y="180"/>
                  </a:lnTo>
                  <a:lnTo>
                    <a:pt x="1617" y="180"/>
                  </a:lnTo>
                  <a:lnTo>
                    <a:pt x="1617" y="183"/>
                  </a:lnTo>
                  <a:lnTo>
                    <a:pt x="1614" y="187"/>
                  </a:lnTo>
                  <a:lnTo>
                    <a:pt x="1610" y="194"/>
                  </a:lnTo>
                  <a:lnTo>
                    <a:pt x="1607" y="201"/>
                  </a:lnTo>
                  <a:lnTo>
                    <a:pt x="1600" y="205"/>
                  </a:lnTo>
                  <a:lnTo>
                    <a:pt x="1596" y="208"/>
                  </a:lnTo>
                  <a:lnTo>
                    <a:pt x="1589" y="212"/>
                  </a:lnTo>
                  <a:lnTo>
                    <a:pt x="1586" y="219"/>
                  </a:lnTo>
                  <a:lnTo>
                    <a:pt x="1582" y="222"/>
                  </a:lnTo>
                  <a:lnTo>
                    <a:pt x="1579" y="229"/>
                  </a:lnTo>
                  <a:lnTo>
                    <a:pt x="1575" y="233"/>
                  </a:lnTo>
                  <a:lnTo>
                    <a:pt x="1575" y="236"/>
                  </a:lnTo>
                  <a:lnTo>
                    <a:pt x="1564" y="236"/>
                  </a:lnTo>
                  <a:lnTo>
                    <a:pt x="1561" y="215"/>
                  </a:lnTo>
                  <a:lnTo>
                    <a:pt x="1554" y="205"/>
                  </a:lnTo>
                  <a:lnTo>
                    <a:pt x="1579" y="201"/>
                  </a:lnTo>
                  <a:lnTo>
                    <a:pt x="1607" y="166"/>
                  </a:lnTo>
                  <a:lnTo>
                    <a:pt x="1617" y="155"/>
                  </a:lnTo>
                  <a:lnTo>
                    <a:pt x="1624" y="145"/>
                  </a:lnTo>
                  <a:lnTo>
                    <a:pt x="1631" y="138"/>
                  </a:lnTo>
                  <a:lnTo>
                    <a:pt x="1635" y="131"/>
                  </a:lnTo>
                  <a:lnTo>
                    <a:pt x="1635" y="127"/>
                  </a:lnTo>
                  <a:lnTo>
                    <a:pt x="1635" y="124"/>
                  </a:lnTo>
                  <a:lnTo>
                    <a:pt x="1638" y="99"/>
                  </a:lnTo>
                  <a:lnTo>
                    <a:pt x="1638" y="88"/>
                  </a:lnTo>
                  <a:lnTo>
                    <a:pt x="1638" y="78"/>
                  </a:lnTo>
                  <a:lnTo>
                    <a:pt x="1635" y="67"/>
                  </a:lnTo>
                  <a:lnTo>
                    <a:pt x="1628" y="60"/>
                  </a:lnTo>
                  <a:lnTo>
                    <a:pt x="1617" y="57"/>
                  </a:lnTo>
                  <a:lnTo>
                    <a:pt x="1610" y="53"/>
                  </a:lnTo>
                  <a:lnTo>
                    <a:pt x="1603" y="53"/>
                  </a:lnTo>
                  <a:lnTo>
                    <a:pt x="1596" y="57"/>
                  </a:lnTo>
                  <a:lnTo>
                    <a:pt x="1586" y="60"/>
                  </a:lnTo>
                  <a:lnTo>
                    <a:pt x="1579" y="67"/>
                  </a:lnTo>
                  <a:lnTo>
                    <a:pt x="1564" y="71"/>
                  </a:lnTo>
                  <a:lnTo>
                    <a:pt x="1554" y="71"/>
                  </a:lnTo>
                  <a:lnTo>
                    <a:pt x="1550" y="71"/>
                  </a:lnTo>
                  <a:lnTo>
                    <a:pt x="1547" y="71"/>
                  </a:lnTo>
                  <a:lnTo>
                    <a:pt x="1547" y="53"/>
                  </a:lnTo>
                  <a:lnTo>
                    <a:pt x="1540" y="46"/>
                  </a:lnTo>
                  <a:lnTo>
                    <a:pt x="1550" y="18"/>
                  </a:lnTo>
                  <a:lnTo>
                    <a:pt x="1550" y="18"/>
                  </a:lnTo>
                  <a:lnTo>
                    <a:pt x="1554" y="18"/>
                  </a:lnTo>
                  <a:lnTo>
                    <a:pt x="1554" y="14"/>
                  </a:lnTo>
                  <a:lnTo>
                    <a:pt x="1557" y="14"/>
                  </a:lnTo>
                  <a:lnTo>
                    <a:pt x="1557" y="11"/>
                  </a:lnTo>
                  <a:lnTo>
                    <a:pt x="1554" y="7"/>
                  </a:lnTo>
                  <a:lnTo>
                    <a:pt x="1550" y="4"/>
                  </a:lnTo>
                  <a:lnTo>
                    <a:pt x="1536" y="0"/>
                  </a:lnTo>
                  <a:lnTo>
                    <a:pt x="1529" y="0"/>
                  </a:lnTo>
                  <a:lnTo>
                    <a:pt x="1519" y="4"/>
                  </a:lnTo>
                  <a:lnTo>
                    <a:pt x="1512" y="11"/>
                  </a:lnTo>
                  <a:lnTo>
                    <a:pt x="1508" y="14"/>
                  </a:lnTo>
                  <a:lnTo>
                    <a:pt x="1505" y="18"/>
                  </a:lnTo>
                  <a:lnTo>
                    <a:pt x="1501" y="25"/>
                  </a:lnTo>
                  <a:lnTo>
                    <a:pt x="1498" y="32"/>
                  </a:lnTo>
                  <a:lnTo>
                    <a:pt x="1490" y="39"/>
                  </a:lnTo>
                  <a:lnTo>
                    <a:pt x="1487" y="46"/>
                  </a:lnTo>
                  <a:lnTo>
                    <a:pt x="1480" y="50"/>
                  </a:lnTo>
                  <a:lnTo>
                    <a:pt x="1480" y="53"/>
                  </a:lnTo>
                  <a:lnTo>
                    <a:pt x="1476" y="57"/>
                  </a:lnTo>
                  <a:lnTo>
                    <a:pt x="1480" y="64"/>
                  </a:lnTo>
                  <a:lnTo>
                    <a:pt x="1473" y="78"/>
                  </a:lnTo>
                  <a:lnTo>
                    <a:pt x="1455" y="71"/>
                  </a:lnTo>
                  <a:lnTo>
                    <a:pt x="1452" y="71"/>
                  </a:lnTo>
                  <a:lnTo>
                    <a:pt x="1448" y="71"/>
                  </a:lnTo>
                  <a:lnTo>
                    <a:pt x="1448" y="71"/>
                  </a:lnTo>
                  <a:lnTo>
                    <a:pt x="1452" y="74"/>
                  </a:lnTo>
                  <a:lnTo>
                    <a:pt x="1455" y="78"/>
                  </a:lnTo>
                  <a:lnTo>
                    <a:pt x="1455" y="81"/>
                  </a:lnTo>
                  <a:lnTo>
                    <a:pt x="1455" y="81"/>
                  </a:lnTo>
                  <a:lnTo>
                    <a:pt x="1483" y="102"/>
                  </a:lnTo>
                  <a:lnTo>
                    <a:pt x="1483" y="102"/>
                  </a:lnTo>
                  <a:lnTo>
                    <a:pt x="1483" y="109"/>
                  </a:lnTo>
                  <a:lnTo>
                    <a:pt x="1483" y="117"/>
                  </a:lnTo>
                  <a:lnTo>
                    <a:pt x="1483" y="127"/>
                  </a:lnTo>
                  <a:lnTo>
                    <a:pt x="1480" y="134"/>
                  </a:lnTo>
                  <a:lnTo>
                    <a:pt x="1476" y="134"/>
                  </a:lnTo>
                  <a:lnTo>
                    <a:pt x="1473" y="134"/>
                  </a:lnTo>
                  <a:lnTo>
                    <a:pt x="1466" y="127"/>
                  </a:lnTo>
                  <a:lnTo>
                    <a:pt x="1462" y="117"/>
                  </a:lnTo>
                  <a:lnTo>
                    <a:pt x="1459" y="106"/>
                  </a:lnTo>
                  <a:lnTo>
                    <a:pt x="1452" y="102"/>
                  </a:lnTo>
                  <a:lnTo>
                    <a:pt x="1441" y="95"/>
                  </a:lnTo>
                  <a:lnTo>
                    <a:pt x="1434" y="95"/>
                  </a:lnTo>
                  <a:lnTo>
                    <a:pt x="1424" y="95"/>
                  </a:lnTo>
                  <a:lnTo>
                    <a:pt x="1413" y="95"/>
                  </a:lnTo>
                  <a:lnTo>
                    <a:pt x="1402" y="95"/>
                  </a:lnTo>
                  <a:lnTo>
                    <a:pt x="1395" y="95"/>
                  </a:lnTo>
                  <a:lnTo>
                    <a:pt x="1392" y="92"/>
                  </a:lnTo>
                  <a:lnTo>
                    <a:pt x="1388" y="92"/>
                  </a:lnTo>
                  <a:lnTo>
                    <a:pt x="1388" y="88"/>
                  </a:lnTo>
                  <a:lnTo>
                    <a:pt x="1388" y="88"/>
                  </a:lnTo>
                  <a:lnTo>
                    <a:pt x="1388" y="88"/>
                  </a:lnTo>
                  <a:lnTo>
                    <a:pt x="1381" y="88"/>
                  </a:lnTo>
                  <a:lnTo>
                    <a:pt x="1378" y="92"/>
                  </a:lnTo>
                  <a:lnTo>
                    <a:pt x="1371" y="95"/>
                  </a:lnTo>
                  <a:lnTo>
                    <a:pt x="1364" y="99"/>
                  </a:lnTo>
                  <a:lnTo>
                    <a:pt x="1360" y="102"/>
                  </a:lnTo>
                  <a:lnTo>
                    <a:pt x="1353" y="109"/>
                  </a:lnTo>
                  <a:lnTo>
                    <a:pt x="1343" y="117"/>
                  </a:lnTo>
                  <a:lnTo>
                    <a:pt x="1328" y="120"/>
                  </a:lnTo>
                  <a:lnTo>
                    <a:pt x="1325" y="124"/>
                  </a:lnTo>
                  <a:lnTo>
                    <a:pt x="1318" y="131"/>
                  </a:lnTo>
                  <a:lnTo>
                    <a:pt x="1314" y="138"/>
                  </a:lnTo>
                  <a:lnTo>
                    <a:pt x="1307" y="145"/>
                  </a:lnTo>
                  <a:lnTo>
                    <a:pt x="1304" y="155"/>
                  </a:lnTo>
                  <a:lnTo>
                    <a:pt x="1300" y="162"/>
                  </a:lnTo>
                  <a:lnTo>
                    <a:pt x="1300" y="166"/>
                  </a:lnTo>
                  <a:lnTo>
                    <a:pt x="1300" y="169"/>
                  </a:lnTo>
                  <a:lnTo>
                    <a:pt x="1293" y="176"/>
                  </a:lnTo>
                  <a:lnTo>
                    <a:pt x="1286" y="183"/>
                  </a:lnTo>
                  <a:lnTo>
                    <a:pt x="1279" y="187"/>
                  </a:lnTo>
                  <a:lnTo>
                    <a:pt x="1276" y="191"/>
                  </a:lnTo>
                  <a:lnTo>
                    <a:pt x="1272" y="194"/>
                  </a:lnTo>
                  <a:lnTo>
                    <a:pt x="1272" y="198"/>
                  </a:lnTo>
                  <a:lnTo>
                    <a:pt x="1276" y="201"/>
                  </a:lnTo>
                  <a:lnTo>
                    <a:pt x="1276" y="208"/>
                  </a:lnTo>
                  <a:lnTo>
                    <a:pt x="1272" y="212"/>
                  </a:lnTo>
                  <a:lnTo>
                    <a:pt x="1265" y="215"/>
                  </a:lnTo>
                  <a:lnTo>
                    <a:pt x="1251" y="219"/>
                  </a:lnTo>
                  <a:lnTo>
                    <a:pt x="1233" y="226"/>
                  </a:lnTo>
                  <a:lnTo>
                    <a:pt x="1223" y="233"/>
                  </a:lnTo>
                  <a:lnTo>
                    <a:pt x="1216" y="247"/>
                  </a:lnTo>
                  <a:lnTo>
                    <a:pt x="1216" y="264"/>
                  </a:lnTo>
                  <a:lnTo>
                    <a:pt x="1216" y="279"/>
                  </a:lnTo>
                  <a:lnTo>
                    <a:pt x="1216" y="286"/>
                  </a:lnTo>
                  <a:lnTo>
                    <a:pt x="1219" y="289"/>
                  </a:lnTo>
                  <a:lnTo>
                    <a:pt x="1226" y="293"/>
                  </a:lnTo>
                  <a:lnTo>
                    <a:pt x="1230" y="293"/>
                  </a:lnTo>
                  <a:lnTo>
                    <a:pt x="1237" y="293"/>
                  </a:lnTo>
                  <a:lnTo>
                    <a:pt x="1237" y="293"/>
                  </a:lnTo>
                  <a:lnTo>
                    <a:pt x="1237" y="296"/>
                  </a:lnTo>
                  <a:lnTo>
                    <a:pt x="1240" y="300"/>
                  </a:lnTo>
                  <a:lnTo>
                    <a:pt x="1244" y="307"/>
                  </a:lnTo>
                  <a:lnTo>
                    <a:pt x="1251" y="310"/>
                  </a:lnTo>
                  <a:lnTo>
                    <a:pt x="1254" y="310"/>
                  </a:lnTo>
                  <a:lnTo>
                    <a:pt x="1254" y="314"/>
                  </a:lnTo>
                  <a:lnTo>
                    <a:pt x="1254" y="363"/>
                  </a:lnTo>
                  <a:lnTo>
                    <a:pt x="1251" y="374"/>
                  </a:lnTo>
                  <a:lnTo>
                    <a:pt x="1251" y="381"/>
                  </a:lnTo>
                  <a:lnTo>
                    <a:pt x="1254" y="388"/>
                  </a:lnTo>
                  <a:lnTo>
                    <a:pt x="1258" y="391"/>
                  </a:lnTo>
                  <a:lnTo>
                    <a:pt x="1261" y="395"/>
                  </a:lnTo>
                  <a:lnTo>
                    <a:pt x="1265" y="395"/>
                  </a:lnTo>
                  <a:lnTo>
                    <a:pt x="1265" y="402"/>
                  </a:lnTo>
                  <a:lnTo>
                    <a:pt x="1254" y="402"/>
                  </a:lnTo>
                  <a:lnTo>
                    <a:pt x="1247" y="395"/>
                  </a:lnTo>
                  <a:lnTo>
                    <a:pt x="1240" y="391"/>
                  </a:lnTo>
                  <a:lnTo>
                    <a:pt x="1233" y="381"/>
                  </a:lnTo>
                  <a:lnTo>
                    <a:pt x="1233" y="377"/>
                  </a:lnTo>
                  <a:lnTo>
                    <a:pt x="1233" y="370"/>
                  </a:lnTo>
                  <a:lnTo>
                    <a:pt x="1233" y="363"/>
                  </a:lnTo>
                  <a:lnTo>
                    <a:pt x="1233" y="360"/>
                  </a:lnTo>
                  <a:lnTo>
                    <a:pt x="1230" y="356"/>
                  </a:lnTo>
                  <a:lnTo>
                    <a:pt x="1226" y="353"/>
                  </a:lnTo>
                  <a:lnTo>
                    <a:pt x="1226" y="353"/>
                  </a:lnTo>
                  <a:lnTo>
                    <a:pt x="1230" y="349"/>
                  </a:lnTo>
                  <a:lnTo>
                    <a:pt x="1233" y="342"/>
                  </a:lnTo>
                  <a:lnTo>
                    <a:pt x="1237" y="338"/>
                  </a:lnTo>
                  <a:lnTo>
                    <a:pt x="1240" y="331"/>
                  </a:lnTo>
                  <a:lnTo>
                    <a:pt x="1240" y="324"/>
                  </a:lnTo>
                  <a:lnTo>
                    <a:pt x="1240" y="317"/>
                  </a:lnTo>
                  <a:lnTo>
                    <a:pt x="1240" y="314"/>
                  </a:lnTo>
                  <a:lnTo>
                    <a:pt x="1237" y="314"/>
                  </a:lnTo>
                  <a:lnTo>
                    <a:pt x="1230" y="314"/>
                  </a:lnTo>
                  <a:lnTo>
                    <a:pt x="1223" y="314"/>
                  </a:lnTo>
                  <a:lnTo>
                    <a:pt x="1219" y="310"/>
                  </a:lnTo>
                  <a:lnTo>
                    <a:pt x="1216" y="307"/>
                  </a:lnTo>
                  <a:lnTo>
                    <a:pt x="1212" y="307"/>
                  </a:lnTo>
                  <a:lnTo>
                    <a:pt x="1212" y="303"/>
                  </a:lnTo>
                  <a:lnTo>
                    <a:pt x="1209" y="303"/>
                  </a:lnTo>
                  <a:lnTo>
                    <a:pt x="1205" y="303"/>
                  </a:lnTo>
                  <a:lnTo>
                    <a:pt x="1195" y="303"/>
                  </a:lnTo>
                  <a:lnTo>
                    <a:pt x="1188" y="300"/>
                  </a:lnTo>
                  <a:lnTo>
                    <a:pt x="1180" y="296"/>
                  </a:lnTo>
                  <a:lnTo>
                    <a:pt x="1177" y="293"/>
                  </a:lnTo>
                  <a:lnTo>
                    <a:pt x="1173" y="289"/>
                  </a:lnTo>
                  <a:lnTo>
                    <a:pt x="1170" y="289"/>
                  </a:lnTo>
                  <a:lnTo>
                    <a:pt x="1166" y="293"/>
                  </a:lnTo>
                  <a:lnTo>
                    <a:pt x="1166" y="296"/>
                  </a:lnTo>
                  <a:lnTo>
                    <a:pt x="1163" y="296"/>
                  </a:lnTo>
                  <a:lnTo>
                    <a:pt x="1159" y="293"/>
                  </a:lnTo>
                  <a:lnTo>
                    <a:pt x="1159" y="286"/>
                  </a:lnTo>
                  <a:lnTo>
                    <a:pt x="1159" y="279"/>
                  </a:lnTo>
                  <a:lnTo>
                    <a:pt x="1156" y="272"/>
                  </a:lnTo>
                  <a:lnTo>
                    <a:pt x="1156" y="261"/>
                  </a:lnTo>
                  <a:lnTo>
                    <a:pt x="1156" y="257"/>
                  </a:lnTo>
                  <a:lnTo>
                    <a:pt x="1152" y="254"/>
                  </a:lnTo>
                  <a:lnTo>
                    <a:pt x="1145" y="254"/>
                  </a:lnTo>
                  <a:lnTo>
                    <a:pt x="1142" y="254"/>
                  </a:lnTo>
                  <a:lnTo>
                    <a:pt x="1138" y="257"/>
                  </a:lnTo>
                  <a:lnTo>
                    <a:pt x="1138" y="257"/>
                  </a:lnTo>
                  <a:lnTo>
                    <a:pt x="1131" y="257"/>
                  </a:lnTo>
                  <a:lnTo>
                    <a:pt x="1131" y="261"/>
                  </a:lnTo>
                  <a:lnTo>
                    <a:pt x="1131" y="264"/>
                  </a:lnTo>
                  <a:lnTo>
                    <a:pt x="1131" y="272"/>
                  </a:lnTo>
                  <a:lnTo>
                    <a:pt x="1131" y="275"/>
                  </a:lnTo>
                  <a:lnTo>
                    <a:pt x="1131" y="279"/>
                  </a:lnTo>
                  <a:lnTo>
                    <a:pt x="1135" y="286"/>
                  </a:lnTo>
                  <a:lnTo>
                    <a:pt x="1135" y="289"/>
                  </a:lnTo>
                  <a:lnTo>
                    <a:pt x="1135" y="296"/>
                  </a:lnTo>
                  <a:lnTo>
                    <a:pt x="1135" y="300"/>
                  </a:lnTo>
                  <a:lnTo>
                    <a:pt x="1128" y="303"/>
                  </a:lnTo>
                  <a:lnTo>
                    <a:pt x="1121" y="310"/>
                  </a:lnTo>
                  <a:lnTo>
                    <a:pt x="1117" y="314"/>
                  </a:lnTo>
                  <a:lnTo>
                    <a:pt x="1114" y="321"/>
                  </a:lnTo>
                  <a:lnTo>
                    <a:pt x="1114" y="328"/>
                  </a:lnTo>
                  <a:lnTo>
                    <a:pt x="1114" y="335"/>
                  </a:lnTo>
                  <a:lnTo>
                    <a:pt x="1117" y="338"/>
                  </a:lnTo>
                  <a:lnTo>
                    <a:pt x="1121" y="342"/>
                  </a:lnTo>
                  <a:lnTo>
                    <a:pt x="1124" y="342"/>
                  </a:lnTo>
                  <a:lnTo>
                    <a:pt x="1128" y="346"/>
                  </a:lnTo>
                  <a:lnTo>
                    <a:pt x="1128" y="349"/>
                  </a:lnTo>
                  <a:lnTo>
                    <a:pt x="1124" y="360"/>
                  </a:lnTo>
                  <a:lnTo>
                    <a:pt x="1124" y="367"/>
                  </a:lnTo>
                  <a:lnTo>
                    <a:pt x="1121" y="374"/>
                  </a:lnTo>
                  <a:lnTo>
                    <a:pt x="1117" y="377"/>
                  </a:lnTo>
                  <a:lnTo>
                    <a:pt x="1114" y="384"/>
                  </a:lnTo>
                  <a:lnTo>
                    <a:pt x="1114" y="395"/>
                  </a:lnTo>
                  <a:lnTo>
                    <a:pt x="1114" y="402"/>
                  </a:lnTo>
                  <a:lnTo>
                    <a:pt x="1114" y="412"/>
                  </a:lnTo>
                  <a:lnTo>
                    <a:pt x="1114" y="416"/>
                  </a:lnTo>
                  <a:lnTo>
                    <a:pt x="1114" y="420"/>
                  </a:lnTo>
                  <a:lnTo>
                    <a:pt x="1131" y="420"/>
                  </a:lnTo>
                  <a:lnTo>
                    <a:pt x="1145" y="412"/>
                  </a:lnTo>
                  <a:lnTo>
                    <a:pt x="1152" y="409"/>
                  </a:lnTo>
                  <a:lnTo>
                    <a:pt x="1159" y="412"/>
                  </a:lnTo>
                  <a:lnTo>
                    <a:pt x="1163" y="416"/>
                  </a:lnTo>
                  <a:lnTo>
                    <a:pt x="1166" y="420"/>
                  </a:lnTo>
                  <a:lnTo>
                    <a:pt x="1170" y="423"/>
                  </a:lnTo>
                  <a:lnTo>
                    <a:pt x="1170" y="423"/>
                  </a:lnTo>
                  <a:lnTo>
                    <a:pt x="1170" y="427"/>
                  </a:lnTo>
                  <a:lnTo>
                    <a:pt x="1173" y="430"/>
                  </a:lnTo>
                  <a:lnTo>
                    <a:pt x="1173" y="437"/>
                  </a:lnTo>
                  <a:lnTo>
                    <a:pt x="1177" y="448"/>
                  </a:lnTo>
                  <a:lnTo>
                    <a:pt x="1177" y="455"/>
                  </a:lnTo>
                  <a:lnTo>
                    <a:pt x="1180" y="462"/>
                  </a:lnTo>
                  <a:lnTo>
                    <a:pt x="1180" y="469"/>
                  </a:lnTo>
                  <a:lnTo>
                    <a:pt x="1184" y="472"/>
                  </a:lnTo>
                  <a:lnTo>
                    <a:pt x="1188" y="472"/>
                  </a:lnTo>
                  <a:lnTo>
                    <a:pt x="1191" y="472"/>
                  </a:lnTo>
                  <a:lnTo>
                    <a:pt x="1191" y="472"/>
                  </a:lnTo>
                  <a:lnTo>
                    <a:pt x="1191" y="472"/>
                  </a:lnTo>
                  <a:lnTo>
                    <a:pt x="1198" y="472"/>
                  </a:lnTo>
                  <a:lnTo>
                    <a:pt x="1202" y="472"/>
                  </a:lnTo>
                  <a:lnTo>
                    <a:pt x="1205" y="476"/>
                  </a:lnTo>
                  <a:lnTo>
                    <a:pt x="1212" y="479"/>
                  </a:lnTo>
                  <a:lnTo>
                    <a:pt x="1219" y="483"/>
                  </a:lnTo>
                  <a:lnTo>
                    <a:pt x="1223" y="483"/>
                  </a:lnTo>
                  <a:lnTo>
                    <a:pt x="1226" y="483"/>
                  </a:lnTo>
                  <a:lnTo>
                    <a:pt x="1223" y="486"/>
                  </a:lnTo>
                  <a:lnTo>
                    <a:pt x="1216" y="490"/>
                  </a:lnTo>
                  <a:lnTo>
                    <a:pt x="1212" y="493"/>
                  </a:lnTo>
                  <a:lnTo>
                    <a:pt x="1209" y="493"/>
                  </a:lnTo>
                  <a:lnTo>
                    <a:pt x="1205" y="493"/>
                  </a:lnTo>
                  <a:lnTo>
                    <a:pt x="1202" y="497"/>
                  </a:lnTo>
                  <a:lnTo>
                    <a:pt x="1198" y="501"/>
                  </a:lnTo>
                  <a:lnTo>
                    <a:pt x="1195" y="504"/>
                  </a:lnTo>
                  <a:lnTo>
                    <a:pt x="1195" y="508"/>
                  </a:lnTo>
                  <a:lnTo>
                    <a:pt x="1198" y="511"/>
                  </a:lnTo>
                  <a:lnTo>
                    <a:pt x="1198" y="518"/>
                  </a:lnTo>
                  <a:lnTo>
                    <a:pt x="1202" y="525"/>
                  </a:lnTo>
                  <a:lnTo>
                    <a:pt x="1202" y="532"/>
                  </a:lnTo>
                  <a:lnTo>
                    <a:pt x="1202" y="543"/>
                  </a:lnTo>
                  <a:lnTo>
                    <a:pt x="1202" y="546"/>
                  </a:lnTo>
                  <a:lnTo>
                    <a:pt x="1198" y="550"/>
                  </a:lnTo>
                  <a:lnTo>
                    <a:pt x="1195" y="550"/>
                  </a:lnTo>
                  <a:lnTo>
                    <a:pt x="1191" y="550"/>
                  </a:lnTo>
                  <a:lnTo>
                    <a:pt x="1188" y="543"/>
                  </a:lnTo>
                  <a:lnTo>
                    <a:pt x="1188" y="539"/>
                  </a:lnTo>
                  <a:lnTo>
                    <a:pt x="1184" y="529"/>
                  </a:lnTo>
                  <a:lnTo>
                    <a:pt x="1184" y="522"/>
                  </a:lnTo>
                  <a:lnTo>
                    <a:pt x="1180" y="515"/>
                  </a:lnTo>
                  <a:lnTo>
                    <a:pt x="1177" y="508"/>
                  </a:lnTo>
                  <a:lnTo>
                    <a:pt x="1173" y="501"/>
                  </a:lnTo>
                  <a:lnTo>
                    <a:pt x="1170" y="501"/>
                  </a:lnTo>
                  <a:lnTo>
                    <a:pt x="1166" y="501"/>
                  </a:lnTo>
                  <a:lnTo>
                    <a:pt x="1166" y="504"/>
                  </a:lnTo>
                  <a:lnTo>
                    <a:pt x="1163" y="508"/>
                  </a:lnTo>
                  <a:lnTo>
                    <a:pt x="1163" y="511"/>
                  </a:lnTo>
                  <a:lnTo>
                    <a:pt x="1159" y="515"/>
                  </a:lnTo>
                  <a:lnTo>
                    <a:pt x="1156" y="518"/>
                  </a:lnTo>
                  <a:lnTo>
                    <a:pt x="1152" y="522"/>
                  </a:lnTo>
                  <a:lnTo>
                    <a:pt x="1149" y="522"/>
                  </a:lnTo>
                  <a:lnTo>
                    <a:pt x="1149" y="518"/>
                  </a:lnTo>
                  <a:lnTo>
                    <a:pt x="1152" y="515"/>
                  </a:lnTo>
                  <a:lnTo>
                    <a:pt x="1152" y="515"/>
                  </a:lnTo>
                  <a:lnTo>
                    <a:pt x="1152" y="511"/>
                  </a:lnTo>
                  <a:lnTo>
                    <a:pt x="1156" y="493"/>
                  </a:lnTo>
                  <a:lnTo>
                    <a:pt x="1159" y="465"/>
                  </a:lnTo>
                  <a:lnTo>
                    <a:pt x="1159" y="441"/>
                  </a:lnTo>
                  <a:lnTo>
                    <a:pt x="1159" y="430"/>
                  </a:lnTo>
                  <a:lnTo>
                    <a:pt x="1152" y="420"/>
                  </a:lnTo>
                  <a:lnTo>
                    <a:pt x="1145" y="430"/>
                  </a:lnTo>
                  <a:lnTo>
                    <a:pt x="1145" y="430"/>
                  </a:lnTo>
                  <a:lnTo>
                    <a:pt x="1138" y="430"/>
                  </a:lnTo>
                  <a:lnTo>
                    <a:pt x="1131" y="434"/>
                  </a:lnTo>
                  <a:lnTo>
                    <a:pt x="1128" y="434"/>
                  </a:lnTo>
                  <a:lnTo>
                    <a:pt x="1124" y="437"/>
                  </a:lnTo>
                  <a:lnTo>
                    <a:pt x="1124" y="441"/>
                  </a:lnTo>
                  <a:lnTo>
                    <a:pt x="1121" y="441"/>
                  </a:lnTo>
                  <a:lnTo>
                    <a:pt x="1121" y="444"/>
                  </a:lnTo>
                  <a:lnTo>
                    <a:pt x="1121" y="451"/>
                  </a:lnTo>
                  <a:lnTo>
                    <a:pt x="1121" y="462"/>
                  </a:lnTo>
                  <a:lnTo>
                    <a:pt x="1121" y="476"/>
                  </a:lnTo>
                  <a:lnTo>
                    <a:pt x="1121" y="486"/>
                  </a:lnTo>
                  <a:lnTo>
                    <a:pt x="1121" y="493"/>
                  </a:lnTo>
                  <a:lnTo>
                    <a:pt x="1121" y="501"/>
                  </a:lnTo>
                  <a:lnTo>
                    <a:pt x="1117" y="508"/>
                  </a:lnTo>
                  <a:lnTo>
                    <a:pt x="1114" y="511"/>
                  </a:lnTo>
                  <a:lnTo>
                    <a:pt x="1106" y="511"/>
                  </a:lnTo>
                  <a:lnTo>
                    <a:pt x="1099" y="515"/>
                  </a:lnTo>
                  <a:lnTo>
                    <a:pt x="1096" y="515"/>
                  </a:lnTo>
                  <a:lnTo>
                    <a:pt x="1089" y="518"/>
                  </a:lnTo>
                  <a:lnTo>
                    <a:pt x="1089" y="518"/>
                  </a:lnTo>
                  <a:lnTo>
                    <a:pt x="1078" y="522"/>
                  </a:lnTo>
                  <a:lnTo>
                    <a:pt x="1068" y="518"/>
                  </a:lnTo>
                  <a:lnTo>
                    <a:pt x="1061" y="518"/>
                  </a:lnTo>
                  <a:lnTo>
                    <a:pt x="1050" y="515"/>
                  </a:lnTo>
                  <a:lnTo>
                    <a:pt x="1047" y="511"/>
                  </a:lnTo>
                  <a:lnTo>
                    <a:pt x="1043" y="511"/>
                  </a:lnTo>
                  <a:lnTo>
                    <a:pt x="1047" y="508"/>
                  </a:lnTo>
                  <a:lnTo>
                    <a:pt x="1054" y="508"/>
                  </a:lnTo>
                  <a:lnTo>
                    <a:pt x="1061" y="504"/>
                  </a:lnTo>
                  <a:lnTo>
                    <a:pt x="1068" y="504"/>
                  </a:lnTo>
                  <a:lnTo>
                    <a:pt x="1078" y="501"/>
                  </a:lnTo>
                  <a:lnTo>
                    <a:pt x="1082" y="501"/>
                  </a:lnTo>
                  <a:lnTo>
                    <a:pt x="1085" y="501"/>
                  </a:lnTo>
                  <a:lnTo>
                    <a:pt x="1089" y="497"/>
                  </a:lnTo>
                  <a:lnTo>
                    <a:pt x="1092" y="493"/>
                  </a:lnTo>
                  <a:lnTo>
                    <a:pt x="1092" y="493"/>
                  </a:lnTo>
                  <a:lnTo>
                    <a:pt x="1092" y="490"/>
                  </a:lnTo>
                  <a:lnTo>
                    <a:pt x="1089" y="486"/>
                  </a:lnTo>
                  <a:lnTo>
                    <a:pt x="1089" y="483"/>
                  </a:lnTo>
                  <a:lnTo>
                    <a:pt x="1089" y="479"/>
                  </a:lnTo>
                  <a:lnTo>
                    <a:pt x="1089" y="479"/>
                  </a:lnTo>
                  <a:lnTo>
                    <a:pt x="1092" y="476"/>
                  </a:lnTo>
                  <a:lnTo>
                    <a:pt x="1096" y="472"/>
                  </a:lnTo>
                  <a:lnTo>
                    <a:pt x="1099" y="465"/>
                  </a:lnTo>
                  <a:lnTo>
                    <a:pt x="1103" y="458"/>
                  </a:lnTo>
                  <a:lnTo>
                    <a:pt x="1106" y="455"/>
                  </a:lnTo>
                  <a:lnTo>
                    <a:pt x="1110" y="451"/>
                  </a:lnTo>
                  <a:lnTo>
                    <a:pt x="1110" y="448"/>
                  </a:lnTo>
                  <a:lnTo>
                    <a:pt x="1114" y="444"/>
                  </a:lnTo>
                  <a:lnTo>
                    <a:pt x="1114" y="441"/>
                  </a:lnTo>
                  <a:lnTo>
                    <a:pt x="1110" y="437"/>
                  </a:lnTo>
                  <a:lnTo>
                    <a:pt x="1110" y="437"/>
                  </a:lnTo>
                  <a:lnTo>
                    <a:pt x="1110" y="437"/>
                  </a:lnTo>
                  <a:lnTo>
                    <a:pt x="1106" y="437"/>
                  </a:lnTo>
                  <a:lnTo>
                    <a:pt x="1103" y="434"/>
                  </a:lnTo>
                  <a:lnTo>
                    <a:pt x="1099" y="430"/>
                  </a:lnTo>
                  <a:lnTo>
                    <a:pt x="1099" y="430"/>
                  </a:lnTo>
                  <a:lnTo>
                    <a:pt x="1099" y="416"/>
                  </a:lnTo>
                  <a:lnTo>
                    <a:pt x="1099" y="395"/>
                  </a:lnTo>
                  <a:lnTo>
                    <a:pt x="1099" y="377"/>
                  </a:lnTo>
                  <a:lnTo>
                    <a:pt x="1099" y="367"/>
                  </a:lnTo>
                  <a:lnTo>
                    <a:pt x="1103" y="356"/>
                  </a:lnTo>
                  <a:lnTo>
                    <a:pt x="1099" y="349"/>
                  </a:lnTo>
                  <a:lnTo>
                    <a:pt x="1096" y="342"/>
                  </a:lnTo>
                  <a:lnTo>
                    <a:pt x="1096" y="335"/>
                  </a:lnTo>
                  <a:lnTo>
                    <a:pt x="1092" y="335"/>
                  </a:lnTo>
                  <a:lnTo>
                    <a:pt x="1092" y="307"/>
                  </a:lnTo>
                  <a:lnTo>
                    <a:pt x="1099" y="300"/>
                  </a:lnTo>
                  <a:lnTo>
                    <a:pt x="1103" y="289"/>
                  </a:lnTo>
                  <a:lnTo>
                    <a:pt x="1114" y="275"/>
                  </a:lnTo>
                  <a:lnTo>
                    <a:pt x="1117" y="272"/>
                  </a:lnTo>
                  <a:lnTo>
                    <a:pt x="1114" y="268"/>
                  </a:lnTo>
                  <a:lnTo>
                    <a:pt x="1110" y="264"/>
                  </a:lnTo>
                  <a:lnTo>
                    <a:pt x="1106" y="261"/>
                  </a:lnTo>
                  <a:lnTo>
                    <a:pt x="1103" y="261"/>
                  </a:lnTo>
                  <a:lnTo>
                    <a:pt x="1075" y="264"/>
                  </a:lnTo>
                  <a:lnTo>
                    <a:pt x="1071" y="257"/>
                  </a:lnTo>
                  <a:lnTo>
                    <a:pt x="1064" y="261"/>
                  </a:lnTo>
                  <a:lnTo>
                    <a:pt x="1057" y="264"/>
                  </a:lnTo>
                  <a:lnTo>
                    <a:pt x="1054" y="272"/>
                  </a:lnTo>
                  <a:lnTo>
                    <a:pt x="1054" y="282"/>
                  </a:lnTo>
                  <a:lnTo>
                    <a:pt x="1050" y="289"/>
                  </a:lnTo>
                  <a:lnTo>
                    <a:pt x="1050" y="293"/>
                  </a:lnTo>
                  <a:lnTo>
                    <a:pt x="1050" y="296"/>
                  </a:lnTo>
                  <a:lnTo>
                    <a:pt x="1047" y="303"/>
                  </a:lnTo>
                  <a:lnTo>
                    <a:pt x="1043" y="310"/>
                  </a:lnTo>
                  <a:lnTo>
                    <a:pt x="1036" y="314"/>
                  </a:lnTo>
                  <a:lnTo>
                    <a:pt x="1033" y="317"/>
                  </a:lnTo>
                  <a:lnTo>
                    <a:pt x="1033" y="321"/>
                  </a:lnTo>
                  <a:lnTo>
                    <a:pt x="1022" y="335"/>
                  </a:lnTo>
                  <a:lnTo>
                    <a:pt x="1018" y="360"/>
                  </a:lnTo>
                  <a:lnTo>
                    <a:pt x="1022" y="381"/>
                  </a:lnTo>
                  <a:lnTo>
                    <a:pt x="1022" y="388"/>
                  </a:lnTo>
                  <a:lnTo>
                    <a:pt x="1022" y="391"/>
                  </a:lnTo>
                  <a:lnTo>
                    <a:pt x="1025" y="395"/>
                  </a:lnTo>
                  <a:lnTo>
                    <a:pt x="1025" y="402"/>
                  </a:lnTo>
                  <a:lnTo>
                    <a:pt x="1029" y="409"/>
                  </a:lnTo>
                  <a:lnTo>
                    <a:pt x="1029" y="416"/>
                  </a:lnTo>
                  <a:lnTo>
                    <a:pt x="1029" y="423"/>
                  </a:lnTo>
                  <a:lnTo>
                    <a:pt x="1029" y="423"/>
                  </a:lnTo>
                  <a:lnTo>
                    <a:pt x="1025" y="427"/>
                  </a:lnTo>
                  <a:lnTo>
                    <a:pt x="1022" y="427"/>
                  </a:lnTo>
                  <a:lnTo>
                    <a:pt x="1022" y="427"/>
                  </a:lnTo>
                  <a:lnTo>
                    <a:pt x="990" y="391"/>
                  </a:lnTo>
                  <a:lnTo>
                    <a:pt x="951" y="388"/>
                  </a:lnTo>
                  <a:lnTo>
                    <a:pt x="948" y="402"/>
                  </a:lnTo>
                  <a:lnTo>
                    <a:pt x="951" y="409"/>
                  </a:lnTo>
                  <a:lnTo>
                    <a:pt x="951" y="423"/>
                  </a:lnTo>
                  <a:lnTo>
                    <a:pt x="930" y="441"/>
                  </a:lnTo>
                  <a:lnTo>
                    <a:pt x="930" y="430"/>
                  </a:lnTo>
                  <a:lnTo>
                    <a:pt x="930" y="423"/>
                  </a:lnTo>
                  <a:lnTo>
                    <a:pt x="934" y="420"/>
                  </a:lnTo>
                  <a:lnTo>
                    <a:pt x="934" y="416"/>
                  </a:lnTo>
                  <a:lnTo>
                    <a:pt x="923" y="416"/>
                  </a:lnTo>
                  <a:lnTo>
                    <a:pt x="916" y="427"/>
                  </a:lnTo>
                  <a:lnTo>
                    <a:pt x="913" y="437"/>
                  </a:lnTo>
                  <a:lnTo>
                    <a:pt x="888" y="434"/>
                  </a:lnTo>
                  <a:lnTo>
                    <a:pt x="881" y="434"/>
                  </a:lnTo>
                  <a:lnTo>
                    <a:pt x="870" y="437"/>
                  </a:lnTo>
                  <a:lnTo>
                    <a:pt x="867" y="441"/>
                  </a:lnTo>
                  <a:lnTo>
                    <a:pt x="863" y="441"/>
                  </a:lnTo>
                  <a:lnTo>
                    <a:pt x="863" y="441"/>
                  </a:lnTo>
                  <a:lnTo>
                    <a:pt x="863" y="420"/>
                  </a:lnTo>
                  <a:lnTo>
                    <a:pt x="856" y="420"/>
                  </a:lnTo>
                  <a:lnTo>
                    <a:pt x="853" y="423"/>
                  </a:lnTo>
                  <a:lnTo>
                    <a:pt x="846" y="427"/>
                  </a:lnTo>
                  <a:lnTo>
                    <a:pt x="839" y="430"/>
                  </a:lnTo>
                  <a:lnTo>
                    <a:pt x="832" y="437"/>
                  </a:lnTo>
                  <a:lnTo>
                    <a:pt x="825" y="441"/>
                  </a:lnTo>
                  <a:lnTo>
                    <a:pt x="821" y="444"/>
                  </a:lnTo>
                  <a:lnTo>
                    <a:pt x="818" y="444"/>
                  </a:lnTo>
                  <a:lnTo>
                    <a:pt x="804" y="448"/>
                  </a:lnTo>
                  <a:lnTo>
                    <a:pt x="796" y="451"/>
                  </a:lnTo>
                  <a:lnTo>
                    <a:pt x="789" y="458"/>
                  </a:lnTo>
                  <a:lnTo>
                    <a:pt x="782" y="465"/>
                  </a:lnTo>
                  <a:lnTo>
                    <a:pt x="779" y="472"/>
                  </a:lnTo>
                  <a:lnTo>
                    <a:pt x="775" y="479"/>
                  </a:lnTo>
                  <a:lnTo>
                    <a:pt x="775" y="483"/>
                  </a:lnTo>
                  <a:lnTo>
                    <a:pt x="775" y="483"/>
                  </a:lnTo>
                  <a:lnTo>
                    <a:pt x="775" y="490"/>
                  </a:lnTo>
                  <a:lnTo>
                    <a:pt x="772" y="497"/>
                  </a:lnTo>
                  <a:lnTo>
                    <a:pt x="772" y="497"/>
                  </a:lnTo>
                  <a:lnTo>
                    <a:pt x="768" y="497"/>
                  </a:lnTo>
                  <a:lnTo>
                    <a:pt x="765" y="493"/>
                  </a:lnTo>
                  <a:lnTo>
                    <a:pt x="765" y="490"/>
                  </a:lnTo>
                  <a:lnTo>
                    <a:pt x="765" y="490"/>
                  </a:lnTo>
                  <a:lnTo>
                    <a:pt x="747" y="483"/>
                  </a:lnTo>
                  <a:lnTo>
                    <a:pt x="747" y="469"/>
                  </a:lnTo>
                  <a:lnTo>
                    <a:pt x="758" y="462"/>
                  </a:lnTo>
                  <a:lnTo>
                    <a:pt x="761" y="455"/>
                  </a:lnTo>
                  <a:lnTo>
                    <a:pt x="761" y="451"/>
                  </a:lnTo>
                  <a:lnTo>
                    <a:pt x="761" y="448"/>
                  </a:lnTo>
                  <a:lnTo>
                    <a:pt x="761" y="448"/>
                  </a:lnTo>
                  <a:lnTo>
                    <a:pt x="758" y="441"/>
                  </a:lnTo>
                  <a:lnTo>
                    <a:pt x="754" y="434"/>
                  </a:lnTo>
                  <a:lnTo>
                    <a:pt x="747" y="430"/>
                  </a:lnTo>
                  <a:lnTo>
                    <a:pt x="740" y="427"/>
                  </a:lnTo>
                  <a:lnTo>
                    <a:pt x="737" y="427"/>
                  </a:lnTo>
                  <a:lnTo>
                    <a:pt x="733" y="427"/>
                  </a:lnTo>
                  <a:lnTo>
                    <a:pt x="730" y="427"/>
                  </a:lnTo>
                  <a:lnTo>
                    <a:pt x="726" y="427"/>
                  </a:lnTo>
                  <a:lnTo>
                    <a:pt x="722" y="430"/>
                  </a:lnTo>
                  <a:lnTo>
                    <a:pt x="719" y="430"/>
                  </a:lnTo>
                  <a:lnTo>
                    <a:pt x="712" y="430"/>
                  </a:lnTo>
                  <a:lnTo>
                    <a:pt x="712" y="430"/>
                  </a:lnTo>
                  <a:lnTo>
                    <a:pt x="726" y="437"/>
                  </a:lnTo>
                  <a:lnTo>
                    <a:pt x="722" y="462"/>
                  </a:lnTo>
                  <a:lnTo>
                    <a:pt x="726" y="479"/>
                  </a:lnTo>
                  <a:lnTo>
                    <a:pt x="726" y="479"/>
                  </a:lnTo>
                  <a:lnTo>
                    <a:pt x="730" y="483"/>
                  </a:lnTo>
                  <a:lnTo>
                    <a:pt x="730" y="490"/>
                  </a:lnTo>
                  <a:lnTo>
                    <a:pt x="730" y="493"/>
                  </a:lnTo>
                  <a:lnTo>
                    <a:pt x="730" y="504"/>
                  </a:lnTo>
                  <a:lnTo>
                    <a:pt x="730" y="511"/>
                  </a:lnTo>
                  <a:lnTo>
                    <a:pt x="726" y="515"/>
                  </a:lnTo>
                  <a:lnTo>
                    <a:pt x="726" y="515"/>
                  </a:lnTo>
                  <a:lnTo>
                    <a:pt x="715" y="511"/>
                  </a:lnTo>
                  <a:lnTo>
                    <a:pt x="708" y="508"/>
                  </a:lnTo>
                  <a:lnTo>
                    <a:pt x="701" y="508"/>
                  </a:lnTo>
                  <a:lnTo>
                    <a:pt x="684" y="525"/>
                  </a:lnTo>
                  <a:lnTo>
                    <a:pt x="666" y="536"/>
                  </a:lnTo>
                  <a:lnTo>
                    <a:pt x="666" y="543"/>
                  </a:lnTo>
                  <a:lnTo>
                    <a:pt x="666" y="546"/>
                  </a:lnTo>
                  <a:lnTo>
                    <a:pt x="670" y="550"/>
                  </a:lnTo>
                  <a:lnTo>
                    <a:pt x="673" y="553"/>
                  </a:lnTo>
                  <a:lnTo>
                    <a:pt x="677" y="557"/>
                  </a:lnTo>
                  <a:lnTo>
                    <a:pt x="677" y="557"/>
                  </a:lnTo>
                  <a:lnTo>
                    <a:pt x="677" y="567"/>
                  </a:lnTo>
                  <a:lnTo>
                    <a:pt x="652" y="567"/>
                  </a:lnTo>
                  <a:lnTo>
                    <a:pt x="641" y="553"/>
                  </a:lnTo>
                  <a:lnTo>
                    <a:pt x="634" y="539"/>
                  </a:lnTo>
                  <a:lnTo>
                    <a:pt x="624" y="536"/>
                  </a:lnTo>
                  <a:lnTo>
                    <a:pt x="620" y="546"/>
                  </a:lnTo>
                  <a:lnTo>
                    <a:pt x="627" y="564"/>
                  </a:lnTo>
                  <a:lnTo>
                    <a:pt x="638" y="585"/>
                  </a:lnTo>
                  <a:lnTo>
                    <a:pt x="638" y="589"/>
                  </a:lnTo>
                  <a:lnTo>
                    <a:pt x="634" y="592"/>
                  </a:lnTo>
                  <a:lnTo>
                    <a:pt x="634" y="592"/>
                  </a:lnTo>
                  <a:lnTo>
                    <a:pt x="631" y="592"/>
                  </a:lnTo>
                  <a:lnTo>
                    <a:pt x="627" y="589"/>
                  </a:lnTo>
                  <a:lnTo>
                    <a:pt x="627" y="589"/>
                  </a:lnTo>
                  <a:lnTo>
                    <a:pt x="617" y="578"/>
                  </a:lnTo>
                  <a:lnTo>
                    <a:pt x="599" y="571"/>
                  </a:lnTo>
                  <a:lnTo>
                    <a:pt x="599" y="567"/>
                  </a:lnTo>
                  <a:lnTo>
                    <a:pt x="599" y="564"/>
                  </a:lnTo>
                  <a:lnTo>
                    <a:pt x="599" y="557"/>
                  </a:lnTo>
                  <a:lnTo>
                    <a:pt x="599" y="553"/>
                  </a:lnTo>
                  <a:lnTo>
                    <a:pt x="603" y="550"/>
                  </a:lnTo>
                  <a:lnTo>
                    <a:pt x="603" y="543"/>
                  </a:lnTo>
                  <a:lnTo>
                    <a:pt x="603" y="539"/>
                  </a:lnTo>
                  <a:lnTo>
                    <a:pt x="603" y="532"/>
                  </a:lnTo>
                  <a:lnTo>
                    <a:pt x="603" y="532"/>
                  </a:lnTo>
                  <a:lnTo>
                    <a:pt x="578" y="511"/>
                  </a:lnTo>
                  <a:lnTo>
                    <a:pt x="571" y="493"/>
                  </a:lnTo>
                  <a:lnTo>
                    <a:pt x="592" y="501"/>
                  </a:lnTo>
                  <a:lnTo>
                    <a:pt x="599" y="508"/>
                  </a:lnTo>
                  <a:lnTo>
                    <a:pt x="613" y="515"/>
                  </a:lnTo>
                  <a:lnTo>
                    <a:pt x="627" y="525"/>
                  </a:lnTo>
                  <a:lnTo>
                    <a:pt x="634" y="529"/>
                  </a:lnTo>
                  <a:lnTo>
                    <a:pt x="645" y="529"/>
                  </a:lnTo>
                  <a:lnTo>
                    <a:pt x="652" y="525"/>
                  </a:lnTo>
                  <a:lnTo>
                    <a:pt x="659" y="525"/>
                  </a:lnTo>
                  <a:lnTo>
                    <a:pt x="666" y="522"/>
                  </a:lnTo>
                  <a:lnTo>
                    <a:pt x="666" y="522"/>
                  </a:lnTo>
                  <a:lnTo>
                    <a:pt x="680" y="508"/>
                  </a:lnTo>
                  <a:lnTo>
                    <a:pt x="684" y="497"/>
                  </a:lnTo>
                  <a:lnTo>
                    <a:pt x="687" y="486"/>
                  </a:lnTo>
                  <a:lnTo>
                    <a:pt x="691" y="479"/>
                  </a:lnTo>
                  <a:lnTo>
                    <a:pt x="691" y="472"/>
                  </a:lnTo>
                  <a:lnTo>
                    <a:pt x="691" y="469"/>
                  </a:lnTo>
                  <a:lnTo>
                    <a:pt x="687" y="465"/>
                  </a:lnTo>
                  <a:lnTo>
                    <a:pt x="680" y="458"/>
                  </a:lnTo>
                  <a:lnTo>
                    <a:pt x="673" y="455"/>
                  </a:lnTo>
                  <a:lnTo>
                    <a:pt x="666" y="455"/>
                  </a:lnTo>
                  <a:lnTo>
                    <a:pt x="659" y="451"/>
                  </a:lnTo>
                  <a:lnTo>
                    <a:pt x="656" y="451"/>
                  </a:lnTo>
                  <a:lnTo>
                    <a:pt x="649" y="434"/>
                  </a:lnTo>
                  <a:lnTo>
                    <a:pt x="634" y="416"/>
                  </a:lnTo>
                  <a:lnTo>
                    <a:pt x="617" y="405"/>
                  </a:lnTo>
                  <a:lnTo>
                    <a:pt x="599" y="402"/>
                  </a:lnTo>
                  <a:lnTo>
                    <a:pt x="585" y="402"/>
                  </a:lnTo>
                  <a:lnTo>
                    <a:pt x="578" y="402"/>
                  </a:lnTo>
                  <a:lnTo>
                    <a:pt x="578" y="398"/>
                  </a:lnTo>
                  <a:lnTo>
                    <a:pt x="575" y="395"/>
                  </a:lnTo>
                  <a:lnTo>
                    <a:pt x="571" y="391"/>
                  </a:lnTo>
                  <a:lnTo>
                    <a:pt x="567" y="391"/>
                  </a:lnTo>
                  <a:lnTo>
                    <a:pt x="564" y="391"/>
                  </a:lnTo>
                  <a:lnTo>
                    <a:pt x="567" y="384"/>
                  </a:lnTo>
                  <a:lnTo>
                    <a:pt x="578" y="388"/>
                  </a:lnTo>
                  <a:lnTo>
                    <a:pt x="585" y="384"/>
                  </a:lnTo>
                  <a:lnTo>
                    <a:pt x="560" y="374"/>
                  </a:lnTo>
                  <a:lnTo>
                    <a:pt x="553" y="384"/>
                  </a:lnTo>
                  <a:lnTo>
                    <a:pt x="543" y="381"/>
                  </a:lnTo>
                  <a:lnTo>
                    <a:pt x="532" y="377"/>
                  </a:lnTo>
                  <a:lnTo>
                    <a:pt x="525" y="374"/>
                  </a:lnTo>
                  <a:lnTo>
                    <a:pt x="518" y="370"/>
                  </a:lnTo>
                  <a:lnTo>
                    <a:pt x="515" y="370"/>
                  </a:lnTo>
                  <a:lnTo>
                    <a:pt x="515" y="370"/>
                  </a:lnTo>
                  <a:lnTo>
                    <a:pt x="532" y="367"/>
                  </a:lnTo>
                  <a:lnTo>
                    <a:pt x="532" y="370"/>
                  </a:lnTo>
                  <a:lnTo>
                    <a:pt x="529" y="370"/>
                  </a:lnTo>
                  <a:lnTo>
                    <a:pt x="529" y="370"/>
                  </a:lnTo>
                  <a:lnTo>
                    <a:pt x="532" y="370"/>
                  </a:lnTo>
                  <a:lnTo>
                    <a:pt x="536" y="367"/>
                  </a:lnTo>
                  <a:lnTo>
                    <a:pt x="543" y="367"/>
                  </a:lnTo>
                  <a:lnTo>
                    <a:pt x="546" y="360"/>
                  </a:lnTo>
                  <a:lnTo>
                    <a:pt x="546" y="353"/>
                  </a:lnTo>
                  <a:lnTo>
                    <a:pt x="546" y="349"/>
                  </a:lnTo>
                  <a:lnTo>
                    <a:pt x="546" y="346"/>
                  </a:lnTo>
                  <a:lnTo>
                    <a:pt x="532" y="346"/>
                  </a:lnTo>
                  <a:lnTo>
                    <a:pt x="529" y="335"/>
                  </a:lnTo>
                  <a:lnTo>
                    <a:pt x="518" y="328"/>
                  </a:lnTo>
                  <a:lnTo>
                    <a:pt x="497" y="331"/>
                  </a:lnTo>
                  <a:lnTo>
                    <a:pt x="472" y="324"/>
                  </a:lnTo>
                  <a:lnTo>
                    <a:pt x="469" y="331"/>
                  </a:lnTo>
                  <a:lnTo>
                    <a:pt x="462" y="335"/>
                  </a:lnTo>
                  <a:lnTo>
                    <a:pt x="455" y="335"/>
                  </a:lnTo>
                  <a:lnTo>
                    <a:pt x="448" y="338"/>
                  </a:lnTo>
                  <a:lnTo>
                    <a:pt x="444" y="338"/>
                  </a:lnTo>
                  <a:lnTo>
                    <a:pt x="441" y="338"/>
                  </a:lnTo>
                  <a:lnTo>
                    <a:pt x="434" y="342"/>
                  </a:lnTo>
                  <a:lnTo>
                    <a:pt x="430" y="342"/>
                  </a:lnTo>
                  <a:lnTo>
                    <a:pt x="427" y="346"/>
                  </a:lnTo>
                  <a:lnTo>
                    <a:pt x="427" y="346"/>
                  </a:lnTo>
                  <a:lnTo>
                    <a:pt x="427" y="349"/>
                  </a:lnTo>
                  <a:lnTo>
                    <a:pt x="427" y="353"/>
                  </a:lnTo>
                  <a:lnTo>
                    <a:pt x="423" y="356"/>
                  </a:lnTo>
                  <a:lnTo>
                    <a:pt x="420" y="360"/>
                  </a:lnTo>
                  <a:lnTo>
                    <a:pt x="416" y="363"/>
                  </a:lnTo>
                  <a:lnTo>
                    <a:pt x="409" y="363"/>
                  </a:lnTo>
                  <a:lnTo>
                    <a:pt x="405" y="363"/>
                  </a:lnTo>
                  <a:lnTo>
                    <a:pt x="405" y="360"/>
                  </a:lnTo>
                  <a:lnTo>
                    <a:pt x="405" y="360"/>
                  </a:lnTo>
                  <a:lnTo>
                    <a:pt x="405" y="356"/>
                  </a:lnTo>
                  <a:lnTo>
                    <a:pt x="398" y="360"/>
                  </a:lnTo>
                  <a:lnTo>
                    <a:pt x="391" y="363"/>
                  </a:lnTo>
                  <a:lnTo>
                    <a:pt x="388" y="370"/>
                  </a:lnTo>
                  <a:lnTo>
                    <a:pt x="384" y="374"/>
                  </a:lnTo>
                  <a:lnTo>
                    <a:pt x="384" y="377"/>
                  </a:lnTo>
                  <a:lnTo>
                    <a:pt x="377" y="381"/>
                  </a:lnTo>
                  <a:lnTo>
                    <a:pt x="370" y="384"/>
                  </a:lnTo>
                  <a:lnTo>
                    <a:pt x="363" y="388"/>
                  </a:lnTo>
                  <a:lnTo>
                    <a:pt x="360" y="391"/>
                  </a:lnTo>
                  <a:lnTo>
                    <a:pt x="356" y="398"/>
                  </a:lnTo>
                  <a:lnTo>
                    <a:pt x="356" y="405"/>
                  </a:lnTo>
                  <a:lnTo>
                    <a:pt x="356" y="409"/>
                  </a:lnTo>
                  <a:lnTo>
                    <a:pt x="356" y="412"/>
                  </a:lnTo>
                  <a:lnTo>
                    <a:pt x="342" y="444"/>
                  </a:lnTo>
                  <a:lnTo>
                    <a:pt x="321" y="483"/>
                  </a:lnTo>
                  <a:lnTo>
                    <a:pt x="321" y="483"/>
                  </a:lnTo>
                  <a:lnTo>
                    <a:pt x="317" y="490"/>
                  </a:lnTo>
                  <a:lnTo>
                    <a:pt x="317" y="497"/>
                  </a:lnTo>
                  <a:lnTo>
                    <a:pt x="314" y="504"/>
                  </a:lnTo>
                  <a:lnTo>
                    <a:pt x="310" y="511"/>
                  </a:lnTo>
                  <a:lnTo>
                    <a:pt x="307" y="515"/>
                  </a:lnTo>
                  <a:lnTo>
                    <a:pt x="307" y="518"/>
                  </a:lnTo>
                  <a:lnTo>
                    <a:pt x="303" y="522"/>
                  </a:lnTo>
                  <a:lnTo>
                    <a:pt x="300" y="529"/>
                  </a:lnTo>
                  <a:lnTo>
                    <a:pt x="296" y="536"/>
                  </a:lnTo>
                  <a:lnTo>
                    <a:pt x="293" y="546"/>
                  </a:lnTo>
                  <a:lnTo>
                    <a:pt x="289" y="553"/>
                  </a:lnTo>
                  <a:lnTo>
                    <a:pt x="286" y="557"/>
                  </a:lnTo>
                  <a:lnTo>
                    <a:pt x="286" y="560"/>
                  </a:lnTo>
                  <a:lnTo>
                    <a:pt x="275" y="567"/>
                  </a:lnTo>
                  <a:lnTo>
                    <a:pt x="257" y="592"/>
                  </a:lnTo>
                  <a:lnTo>
                    <a:pt x="233" y="610"/>
                  </a:lnTo>
                  <a:lnTo>
                    <a:pt x="229" y="617"/>
                  </a:lnTo>
                  <a:lnTo>
                    <a:pt x="222" y="620"/>
                  </a:lnTo>
                  <a:lnTo>
                    <a:pt x="219" y="624"/>
                  </a:lnTo>
                  <a:lnTo>
                    <a:pt x="215" y="624"/>
                  </a:lnTo>
                  <a:lnTo>
                    <a:pt x="215" y="631"/>
                  </a:lnTo>
                  <a:lnTo>
                    <a:pt x="212" y="638"/>
                  </a:lnTo>
                  <a:lnTo>
                    <a:pt x="208" y="641"/>
                  </a:lnTo>
                  <a:lnTo>
                    <a:pt x="208" y="641"/>
                  </a:lnTo>
                  <a:lnTo>
                    <a:pt x="201" y="652"/>
                  </a:lnTo>
                  <a:lnTo>
                    <a:pt x="201" y="663"/>
                  </a:lnTo>
                  <a:lnTo>
                    <a:pt x="201" y="670"/>
                  </a:lnTo>
                  <a:lnTo>
                    <a:pt x="205" y="677"/>
                  </a:lnTo>
                  <a:lnTo>
                    <a:pt x="208" y="680"/>
                  </a:lnTo>
                  <a:lnTo>
                    <a:pt x="208" y="684"/>
                  </a:lnTo>
                  <a:lnTo>
                    <a:pt x="208" y="687"/>
                  </a:lnTo>
                  <a:lnTo>
                    <a:pt x="208" y="687"/>
                  </a:lnTo>
                  <a:lnTo>
                    <a:pt x="208" y="691"/>
                  </a:lnTo>
                  <a:lnTo>
                    <a:pt x="205" y="694"/>
                  </a:lnTo>
                  <a:lnTo>
                    <a:pt x="205" y="698"/>
                  </a:lnTo>
                  <a:lnTo>
                    <a:pt x="205" y="701"/>
                  </a:lnTo>
                  <a:lnTo>
                    <a:pt x="205" y="705"/>
                  </a:lnTo>
                  <a:lnTo>
                    <a:pt x="201" y="712"/>
                  </a:lnTo>
                  <a:lnTo>
                    <a:pt x="201" y="719"/>
                  </a:lnTo>
                  <a:lnTo>
                    <a:pt x="201" y="726"/>
                  </a:lnTo>
                  <a:lnTo>
                    <a:pt x="205" y="733"/>
                  </a:lnTo>
                  <a:lnTo>
                    <a:pt x="205" y="733"/>
                  </a:lnTo>
                  <a:lnTo>
                    <a:pt x="208" y="744"/>
                  </a:lnTo>
                  <a:lnTo>
                    <a:pt x="212" y="747"/>
                  </a:lnTo>
                  <a:lnTo>
                    <a:pt x="219" y="754"/>
                  </a:lnTo>
                  <a:lnTo>
                    <a:pt x="226" y="758"/>
                  </a:lnTo>
                  <a:lnTo>
                    <a:pt x="229" y="758"/>
                  </a:lnTo>
                  <a:lnTo>
                    <a:pt x="229" y="758"/>
                  </a:lnTo>
                  <a:lnTo>
                    <a:pt x="240" y="754"/>
                  </a:lnTo>
                  <a:lnTo>
                    <a:pt x="247" y="751"/>
                  </a:lnTo>
                  <a:lnTo>
                    <a:pt x="250" y="744"/>
                  </a:lnTo>
                  <a:lnTo>
                    <a:pt x="254" y="740"/>
                  </a:lnTo>
                  <a:lnTo>
                    <a:pt x="257" y="737"/>
                  </a:lnTo>
                  <a:lnTo>
                    <a:pt x="257" y="730"/>
                  </a:lnTo>
                  <a:lnTo>
                    <a:pt x="257" y="722"/>
                  </a:lnTo>
                  <a:lnTo>
                    <a:pt x="261" y="722"/>
                  </a:lnTo>
                  <a:lnTo>
                    <a:pt x="261" y="719"/>
                  </a:lnTo>
                  <a:lnTo>
                    <a:pt x="265" y="719"/>
                  </a:lnTo>
                  <a:lnTo>
                    <a:pt x="272" y="715"/>
                  </a:lnTo>
                  <a:lnTo>
                    <a:pt x="275" y="712"/>
                  </a:lnTo>
                  <a:lnTo>
                    <a:pt x="275" y="708"/>
                  </a:lnTo>
                  <a:lnTo>
                    <a:pt x="282" y="701"/>
                  </a:lnTo>
                  <a:lnTo>
                    <a:pt x="282" y="694"/>
                  </a:lnTo>
                  <a:lnTo>
                    <a:pt x="286" y="687"/>
                  </a:lnTo>
                  <a:lnTo>
                    <a:pt x="286" y="684"/>
                  </a:lnTo>
                  <a:lnTo>
                    <a:pt x="282" y="684"/>
                  </a:lnTo>
                  <a:lnTo>
                    <a:pt x="289" y="701"/>
                  </a:lnTo>
                  <a:lnTo>
                    <a:pt x="289" y="705"/>
                  </a:lnTo>
                  <a:lnTo>
                    <a:pt x="289" y="708"/>
                  </a:lnTo>
                  <a:lnTo>
                    <a:pt x="293" y="715"/>
                  </a:lnTo>
                  <a:lnTo>
                    <a:pt x="293" y="722"/>
                  </a:lnTo>
                  <a:lnTo>
                    <a:pt x="293" y="726"/>
                  </a:lnTo>
                  <a:lnTo>
                    <a:pt x="289" y="730"/>
                  </a:lnTo>
                  <a:lnTo>
                    <a:pt x="289" y="737"/>
                  </a:lnTo>
                  <a:lnTo>
                    <a:pt x="289" y="744"/>
                  </a:lnTo>
                  <a:lnTo>
                    <a:pt x="289" y="744"/>
                  </a:lnTo>
                  <a:lnTo>
                    <a:pt x="289" y="775"/>
                  </a:lnTo>
                  <a:lnTo>
                    <a:pt x="303" y="793"/>
                  </a:lnTo>
                  <a:lnTo>
                    <a:pt x="307" y="814"/>
                  </a:lnTo>
                  <a:lnTo>
                    <a:pt x="317" y="818"/>
                  </a:lnTo>
                  <a:lnTo>
                    <a:pt x="328" y="811"/>
                  </a:lnTo>
                  <a:lnTo>
                    <a:pt x="331" y="807"/>
                  </a:lnTo>
                  <a:lnTo>
                    <a:pt x="335" y="800"/>
                  </a:lnTo>
                  <a:lnTo>
                    <a:pt x="342" y="800"/>
                  </a:lnTo>
                  <a:lnTo>
                    <a:pt x="346" y="796"/>
                  </a:lnTo>
                  <a:lnTo>
                    <a:pt x="349" y="796"/>
                  </a:lnTo>
                  <a:lnTo>
                    <a:pt x="353" y="789"/>
                  </a:lnTo>
                  <a:lnTo>
                    <a:pt x="356" y="779"/>
                  </a:lnTo>
                  <a:lnTo>
                    <a:pt x="356" y="768"/>
                  </a:lnTo>
                  <a:lnTo>
                    <a:pt x="360" y="761"/>
                  </a:lnTo>
                  <a:lnTo>
                    <a:pt x="360" y="754"/>
                  </a:lnTo>
                  <a:lnTo>
                    <a:pt x="360" y="751"/>
                  </a:lnTo>
                  <a:lnTo>
                    <a:pt x="360" y="744"/>
                  </a:lnTo>
                  <a:lnTo>
                    <a:pt x="377" y="722"/>
                  </a:lnTo>
                  <a:lnTo>
                    <a:pt x="384" y="715"/>
                  </a:lnTo>
                  <a:lnTo>
                    <a:pt x="388" y="708"/>
                  </a:lnTo>
                  <a:lnTo>
                    <a:pt x="388" y="705"/>
                  </a:lnTo>
                  <a:lnTo>
                    <a:pt x="388" y="698"/>
                  </a:lnTo>
                  <a:lnTo>
                    <a:pt x="388" y="698"/>
                  </a:lnTo>
                  <a:lnTo>
                    <a:pt x="388" y="691"/>
                  </a:lnTo>
                  <a:lnTo>
                    <a:pt x="381" y="687"/>
                  </a:lnTo>
                  <a:lnTo>
                    <a:pt x="377" y="684"/>
                  </a:lnTo>
                  <a:lnTo>
                    <a:pt x="374" y="684"/>
                  </a:lnTo>
                  <a:lnTo>
                    <a:pt x="370" y="680"/>
                  </a:lnTo>
                  <a:lnTo>
                    <a:pt x="374" y="645"/>
                  </a:lnTo>
                  <a:lnTo>
                    <a:pt x="374" y="649"/>
                  </a:lnTo>
                  <a:lnTo>
                    <a:pt x="374" y="649"/>
                  </a:lnTo>
                  <a:lnTo>
                    <a:pt x="374" y="649"/>
                  </a:lnTo>
                  <a:lnTo>
                    <a:pt x="374" y="649"/>
                  </a:lnTo>
                  <a:lnTo>
                    <a:pt x="374" y="641"/>
                  </a:lnTo>
                  <a:lnTo>
                    <a:pt x="374" y="634"/>
                  </a:lnTo>
                  <a:lnTo>
                    <a:pt x="377" y="627"/>
                  </a:lnTo>
                  <a:lnTo>
                    <a:pt x="381" y="620"/>
                  </a:lnTo>
                  <a:lnTo>
                    <a:pt x="384" y="617"/>
                  </a:lnTo>
                  <a:lnTo>
                    <a:pt x="388" y="613"/>
                  </a:lnTo>
                  <a:lnTo>
                    <a:pt x="391" y="606"/>
                  </a:lnTo>
                  <a:lnTo>
                    <a:pt x="398" y="603"/>
                  </a:lnTo>
                  <a:lnTo>
                    <a:pt x="402" y="599"/>
                  </a:lnTo>
                  <a:lnTo>
                    <a:pt x="405" y="599"/>
                  </a:lnTo>
                  <a:lnTo>
                    <a:pt x="409" y="596"/>
                  </a:lnTo>
                  <a:lnTo>
                    <a:pt x="416" y="589"/>
                  </a:lnTo>
                  <a:lnTo>
                    <a:pt x="420" y="578"/>
                  </a:lnTo>
                  <a:lnTo>
                    <a:pt x="420" y="571"/>
                  </a:lnTo>
                  <a:lnTo>
                    <a:pt x="420" y="567"/>
                  </a:lnTo>
                  <a:lnTo>
                    <a:pt x="420" y="553"/>
                  </a:lnTo>
                  <a:lnTo>
                    <a:pt x="430" y="539"/>
                  </a:lnTo>
                  <a:lnTo>
                    <a:pt x="441" y="532"/>
                  </a:lnTo>
                  <a:lnTo>
                    <a:pt x="448" y="529"/>
                  </a:lnTo>
                  <a:lnTo>
                    <a:pt x="458" y="529"/>
                  </a:lnTo>
                  <a:lnTo>
                    <a:pt x="465" y="532"/>
                  </a:lnTo>
                  <a:lnTo>
                    <a:pt x="472" y="539"/>
                  </a:lnTo>
                  <a:lnTo>
                    <a:pt x="476" y="546"/>
                  </a:lnTo>
                  <a:lnTo>
                    <a:pt x="472" y="553"/>
                  </a:lnTo>
                  <a:lnTo>
                    <a:pt x="469" y="560"/>
                  </a:lnTo>
                  <a:lnTo>
                    <a:pt x="465" y="567"/>
                  </a:lnTo>
                  <a:lnTo>
                    <a:pt x="462" y="571"/>
                  </a:lnTo>
                  <a:lnTo>
                    <a:pt x="458" y="571"/>
                  </a:lnTo>
                  <a:lnTo>
                    <a:pt x="437" y="592"/>
                  </a:lnTo>
                  <a:lnTo>
                    <a:pt x="427" y="599"/>
                  </a:lnTo>
                  <a:lnTo>
                    <a:pt x="423" y="610"/>
                  </a:lnTo>
                  <a:lnTo>
                    <a:pt x="420" y="613"/>
                  </a:lnTo>
                  <a:lnTo>
                    <a:pt x="420" y="617"/>
                  </a:lnTo>
                  <a:lnTo>
                    <a:pt x="420" y="652"/>
                  </a:lnTo>
                  <a:lnTo>
                    <a:pt x="420" y="659"/>
                  </a:lnTo>
                  <a:lnTo>
                    <a:pt x="420" y="666"/>
                  </a:lnTo>
                  <a:lnTo>
                    <a:pt x="420" y="673"/>
                  </a:lnTo>
                  <a:lnTo>
                    <a:pt x="420" y="677"/>
                  </a:lnTo>
                  <a:lnTo>
                    <a:pt x="420" y="680"/>
                  </a:lnTo>
                  <a:lnTo>
                    <a:pt x="423" y="684"/>
                  </a:lnTo>
                  <a:lnTo>
                    <a:pt x="427" y="687"/>
                  </a:lnTo>
                  <a:lnTo>
                    <a:pt x="434" y="694"/>
                  </a:lnTo>
                  <a:lnTo>
                    <a:pt x="437" y="694"/>
                  </a:lnTo>
                  <a:lnTo>
                    <a:pt x="441" y="698"/>
                  </a:lnTo>
                  <a:lnTo>
                    <a:pt x="451" y="701"/>
                  </a:lnTo>
                  <a:lnTo>
                    <a:pt x="458" y="698"/>
                  </a:lnTo>
                  <a:lnTo>
                    <a:pt x="465" y="694"/>
                  </a:lnTo>
                  <a:lnTo>
                    <a:pt x="469" y="694"/>
                  </a:lnTo>
                  <a:lnTo>
                    <a:pt x="472" y="694"/>
                  </a:lnTo>
                  <a:lnTo>
                    <a:pt x="486" y="691"/>
                  </a:lnTo>
                  <a:lnTo>
                    <a:pt x="493" y="687"/>
                  </a:lnTo>
                  <a:lnTo>
                    <a:pt x="501" y="684"/>
                  </a:lnTo>
                  <a:lnTo>
                    <a:pt x="504" y="684"/>
                  </a:lnTo>
                  <a:lnTo>
                    <a:pt x="508" y="684"/>
                  </a:lnTo>
                  <a:lnTo>
                    <a:pt x="508" y="684"/>
                  </a:lnTo>
                  <a:lnTo>
                    <a:pt x="515" y="691"/>
                  </a:lnTo>
                  <a:lnTo>
                    <a:pt x="518" y="694"/>
                  </a:lnTo>
                  <a:lnTo>
                    <a:pt x="525" y="698"/>
                  </a:lnTo>
                  <a:lnTo>
                    <a:pt x="532" y="698"/>
                  </a:lnTo>
                  <a:lnTo>
                    <a:pt x="536" y="698"/>
                  </a:lnTo>
                  <a:lnTo>
                    <a:pt x="532" y="701"/>
                  </a:lnTo>
                  <a:lnTo>
                    <a:pt x="529" y="701"/>
                  </a:lnTo>
                  <a:lnTo>
                    <a:pt x="525" y="705"/>
                  </a:lnTo>
                  <a:lnTo>
                    <a:pt x="525" y="705"/>
                  </a:lnTo>
                  <a:lnTo>
                    <a:pt x="515" y="705"/>
                  </a:lnTo>
                  <a:lnTo>
                    <a:pt x="508" y="708"/>
                  </a:lnTo>
                  <a:lnTo>
                    <a:pt x="501" y="712"/>
                  </a:lnTo>
                  <a:lnTo>
                    <a:pt x="497" y="715"/>
                  </a:lnTo>
                  <a:lnTo>
                    <a:pt x="493" y="715"/>
                  </a:lnTo>
                  <a:lnTo>
                    <a:pt x="490" y="712"/>
                  </a:lnTo>
                  <a:lnTo>
                    <a:pt x="479" y="708"/>
                  </a:lnTo>
                  <a:lnTo>
                    <a:pt x="469" y="708"/>
                  </a:lnTo>
                  <a:lnTo>
                    <a:pt x="462" y="712"/>
                  </a:lnTo>
                  <a:lnTo>
                    <a:pt x="458" y="715"/>
                  </a:lnTo>
                  <a:lnTo>
                    <a:pt x="455" y="719"/>
                  </a:lnTo>
                  <a:lnTo>
                    <a:pt x="451" y="722"/>
                  </a:lnTo>
                  <a:lnTo>
                    <a:pt x="451" y="722"/>
                  </a:lnTo>
                  <a:lnTo>
                    <a:pt x="451" y="726"/>
                  </a:lnTo>
                  <a:lnTo>
                    <a:pt x="448" y="730"/>
                  </a:lnTo>
                  <a:lnTo>
                    <a:pt x="448" y="737"/>
                  </a:lnTo>
                  <a:lnTo>
                    <a:pt x="448" y="744"/>
                  </a:lnTo>
                  <a:lnTo>
                    <a:pt x="448" y="744"/>
                  </a:lnTo>
                  <a:lnTo>
                    <a:pt x="455" y="747"/>
                  </a:lnTo>
                  <a:lnTo>
                    <a:pt x="458" y="758"/>
                  </a:lnTo>
                  <a:lnTo>
                    <a:pt x="458" y="768"/>
                  </a:lnTo>
                  <a:lnTo>
                    <a:pt x="455" y="772"/>
                  </a:lnTo>
                  <a:lnTo>
                    <a:pt x="455" y="775"/>
                  </a:lnTo>
                  <a:lnTo>
                    <a:pt x="451" y="779"/>
                  </a:lnTo>
                  <a:lnTo>
                    <a:pt x="451" y="779"/>
                  </a:lnTo>
                  <a:lnTo>
                    <a:pt x="444" y="775"/>
                  </a:lnTo>
                  <a:lnTo>
                    <a:pt x="441" y="772"/>
                  </a:lnTo>
                  <a:lnTo>
                    <a:pt x="437" y="772"/>
                  </a:lnTo>
                  <a:lnTo>
                    <a:pt x="437" y="768"/>
                  </a:lnTo>
                  <a:lnTo>
                    <a:pt x="427" y="761"/>
                  </a:lnTo>
                  <a:lnTo>
                    <a:pt x="412" y="775"/>
                  </a:lnTo>
                  <a:lnTo>
                    <a:pt x="412" y="779"/>
                  </a:lnTo>
                  <a:lnTo>
                    <a:pt x="409" y="786"/>
                  </a:lnTo>
                  <a:lnTo>
                    <a:pt x="409" y="796"/>
                  </a:lnTo>
                  <a:lnTo>
                    <a:pt x="409" y="804"/>
                  </a:lnTo>
                  <a:lnTo>
                    <a:pt x="409" y="821"/>
                  </a:lnTo>
                  <a:lnTo>
                    <a:pt x="398" y="818"/>
                  </a:lnTo>
                  <a:lnTo>
                    <a:pt x="398" y="821"/>
                  </a:lnTo>
                  <a:lnTo>
                    <a:pt x="398" y="825"/>
                  </a:lnTo>
                  <a:lnTo>
                    <a:pt x="395" y="828"/>
                  </a:lnTo>
                  <a:lnTo>
                    <a:pt x="395" y="828"/>
                  </a:lnTo>
                  <a:lnTo>
                    <a:pt x="374" y="835"/>
                  </a:lnTo>
                  <a:lnTo>
                    <a:pt x="370" y="835"/>
                  </a:lnTo>
                  <a:lnTo>
                    <a:pt x="367" y="835"/>
                  </a:lnTo>
                  <a:lnTo>
                    <a:pt x="367" y="835"/>
                  </a:lnTo>
                  <a:lnTo>
                    <a:pt x="363" y="832"/>
                  </a:lnTo>
                  <a:lnTo>
                    <a:pt x="356" y="835"/>
                  </a:lnTo>
                  <a:lnTo>
                    <a:pt x="353" y="835"/>
                  </a:lnTo>
                  <a:lnTo>
                    <a:pt x="349" y="842"/>
                  </a:lnTo>
                  <a:lnTo>
                    <a:pt x="342" y="842"/>
                  </a:lnTo>
                  <a:lnTo>
                    <a:pt x="342" y="846"/>
                  </a:lnTo>
                  <a:lnTo>
                    <a:pt x="314" y="849"/>
                  </a:lnTo>
                  <a:lnTo>
                    <a:pt x="307" y="839"/>
                  </a:lnTo>
                  <a:lnTo>
                    <a:pt x="300" y="839"/>
                  </a:lnTo>
                  <a:lnTo>
                    <a:pt x="289" y="849"/>
                  </a:lnTo>
                  <a:lnTo>
                    <a:pt x="286" y="853"/>
                  </a:lnTo>
                  <a:lnTo>
                    <a:pt x="282" y="853"/>
                  </a:lnTo>
                  <a:lnTo>
                    <a:pt x="279" y="853"/>
                  </a:lnTo>
                  <a:lnTo>
                    <a:pt x="279" y="853"/>
                  </a:lnTo>
                  <a:lnTo>
                    <a:pt x="279" y="856"/>
                  </a:lnTo>
                  <a:lnTo>
                    <a:pt x="279" y="853"/>
                  </a:lnTo>
                  <a:lnTo>
                    <a:pt x="279" y="853"/>
                  </a:lnTo>
                  <a:lnTo>
                    <a:pt x="279" y="849"/>
                  </a:lnTo>
                  <a:lnTo>
                    <a:pt x="279" y="846"/>
                  </a:lnTo>
                  <a:lnTo>
                    <a:pt x="282" y="846"/>
                  </a:lnTo>
                  <a:lnTo>
                    <a:pt x="282" y="842"/>
                  </a:lnTo>
                  <a:lnTo>
                    <a:pt x="279" y="839"/>
                  </a:lnTo>
                  <a:lnTo>
                    <a:pt x="272" y="835"/>
                  </a:lnTo>
                  <a:lnTo>
                    <a:pt x="268" y="828"/>
                  </a:lnTo>
                  <a:lnTo>
                    <a:pt x="268" y="825"/>
                  </a:lnTo>
                  <a:lnTo>
                    <a:pt x="268" y="811"/>
                  </a:lnTo>
                  <a:lnTo>
                    <a:pt x="268" y="807"/>
                  </a:lnTo>
                  <a:lnTo>
                    <a:pt x="268" y="804"/>
                  </a:lnTo>
                  <a:lnTo>
                    <a:pt x="268" y="800"/>
                  </a:lnTo>
                  <a:lnTo>
                    <a:pt x="268" y="796"/>
                  </a:lnTo>
                  <a:lnTo>
                    <a:pt x="272" y="793"/>
                  </a:lnTo>
                  <a:lnTo>
                    <a:pt x="275" y="793"/>
                  </a:lnTo>
                  <a:lnTo>
                    <a:pt x="275" y="789"/>
                  </a:lnTo>
                  <a:lnTo>
                    <a:pt x="275" y="786"/>
                  </a:lnTo>
                  <a:lnTo>
                    <a:pt x="275" y="782"/>
                  </a:lnTo>
                  <a:lnTo>
                    <a:pt x="272" y="779"/>
                  </a:lnTo>
                  <a:lnTo>
                    <a:pt x="272" y="779"/>
                  </a:lnTo>
                  <a:lnTo>
                    <a:pt x="268" y="772"/>
                  </a:lnTo>
                  <a:lnTo>
                    <a:pt x="268" y="768"/>
                  </a:lnTo>
                  <a:lnTo>
                    <a:pt x="268" y="761"/>
                  </a:lnTo>
                  <a:lnTo>
                    <a:pt x="268" y="761"/>
                  </a:lnTo>
                  <a:lnTo>
                    <a:pt x="265" y="761"/>
                  </a:lnTo>
                  <a:lnTo>
                    <a:pt x="240" y="782"/>
                  </a:lnTo>
                  <a:lnTo>
                    <a:pt x="240" y="786"/>
                  </a:lnTo>
                  <a:lnTo>
                    <a:pt x="236" y="789"/>
                  </a:lnTo>
                  <a:lnTo>
                    <a:pt x="236" y="796"/>
                  </a:lnTo>
                  <a:lnTo>
                    <a:pt x="240" y="804"/>
                  </a:lnTo>
                  <a:lnTo>
                    <a:pt x="240" y="807"/>
                  </a:lnTo>
                  <a:lnTo>
                    <a:pt x="240" y="811"/>
                  </a:lnTo>
                  <a:lnTo>
                    <a:pt x="247" y="821"/>
                  </a:lnTo>
                  <a:lnTo>
                    <a:pt x="247" y="828"/>
                  </a:lnTo>
                  <a:lnTo>
                    <a:pt x="247" y="849"/>
                  </a:lnTo>
                  <a:lnTo>
                    <a:pt x="243" y="856"/>
                  </a:lnTo>
                  <a:lnTo>
                    <a:pt x="240" y="853"/>
                  </a:lnTo>
                  <a:lnTo>
                    <a:pt x="233" y="856"/>
                  </a:lnTo>
                  <a:lnTo>
                    <a:pt x="229" y="860"/>
                  </a:lnTo>
                  <a:lnTo>
                    <a:pt x="222" y="863"/>
                  </a:lnTo>
                  <a:lnTo>
                    <a:pt x="215" y="860"/>
                  </a:lnTo>
                  <a:lnTo>
                    <a:pt x="212" y="860"/>
                  </a:lnTo>
                  <a:lnTo>
                    <a:pt x="212" y="860"/>
                  </a:lnTo>
                  <a:lnTo>
                    <a:pt x="205" y="863"/>
                  </a:lnTo>
                  <a:lnTo>
                    <a:pt x="198" y="870"/>
                  </a:lnTo>
                  <a:lnTo>
                    <a:pt x="194" y="878"/>
                  </a:lnTo>
                  <a:lnTo>
                    <a:pt x="191" y="885"/>
                  </a:lnTo>
                  <a:lnTo>
                    <a:pt x="191" y="885"/>
                  </a:lnTo>
                  <a:lnTo>
                    <a:pt x="187" y="892"/>
                  </a:lnTo>
                  <a:lnTo>
                    <a:pt x="187" y="895"/>
                  </a:lnTo>
                  <a:lnTo>
                    <a:pt x="183" y="902"/>
                  </a:lnTo>
                  <a:lnTo>
                    <a:pt x="180" y="902"/>
                  </a:lnTo>
                  <a:lnTo>
                    <a:pt x="176" y="909"/>
                  </a:lnTo>
                  <a:lnTo>
                    <a:pt x="173" y="913"/>
                  </a:lnTo>
                  <a:lnTo>
                    <a:pt x="169" y="916"/>
                  </a:lnTo>
                  <a:lnTo>
                    <a:pt x="169" y="916"/>
                  </a:lnTo>
                  <a:lnTo>
                    <a:pt x="183" y="934"/>
                  </a:lnTo>
                  <a:lnTo>
                    <a:pt x="183" y="934"/>
                  </a:lnTo>
                  <a:lnTo>
                    <a:pt x="183" y="937"/>
                  </a:lnTo>
                  <a:lnTo>
                    <a:pt x="183" y="941"/>
                  </a:lnTo>
                  <a:lnTo>
                    <a:pt x="187" y="944"/>
                  </a:lnTo>
                  <a:lnTo>
                    <a:pt x="191" y="948"/>
                  </a:lnTo>
                  <a:lnTo>
                    <a:pt x="191" y="948"/>
                  </a:lnTo>
                  <a:lnTo>
                    <a:pt x="194" y="951"/>
                  </a:lnTo>
                  <a:lnTo>
                    <a:pt x="194" y="951"/>
                  </a:lnTo>
                  <a:lnTo>
                    <a:pt x="198" y="959"/>
                  </a:lnTo>
                  <a:lnTo>
                    <a:pt x="198" y="955"/>
                  </a:lnTo>
                  <a:lnTo>
                    <a:pt x="198" y="955"/>
                  </a:lnTo>
                  <a:lnTo>
                    <a:pt x="198" y="955"/>
                  </a:lnTo>
                  <a:lnTo>
                    <a:pt x="198" y="959"/>
                  </a:lnTo>
                  <a:lnTo>
                    <a:pt x="198" y="959"/>
                  </a:lnTo>
                  <a:lnTo>
                    <a:pt x="198" y="962"/>
                  </a:lnTo>
                  <a:lnTo>
                    <a:pt x="201" y="966"/>
                  </a:lnTo>
                  <a:lnTo>
                    <a:pt x="208" y="969"/>
                  </a:lnTo>
                  <a:lnTo>
                    <a:pt x="212" y="973"/>
                  </a:lnTo>
                  <a:lnTo>
                    <a:pt x="212" y="973"/>
                  </a:lnTo>
                  <a:lnTo>
                    <a:pt x="215" y="973"/>
                  </a:lnTo>
                  <a:lnTo>
                    <a:pt x="212" y="973"/>
                  </a:lnTo>
                  <a:lnTo>
                    <a:pt x="212" y="973"/>
                  </a:lnTo>
                  <a:lnTo>
                    <a:pt x="205" y="969"/>
                  </a:lnTo>
                  <a:lnTo>
                    <a:pt x="201" y="966"/>
                  </a:lnTo>
                  <a:lnTo>
                    <a:pt x="201" y="962"/>
                  </a:lnTo>
                  <a:lnTo>
                    <a:pt x="198" y="962"/>
                  </a:lnTo>
                  <a:lnTo>
                    <a:pt x="198" y="959"/>
                  </a:lnTo>
                  <a:lnTo>
                    <a:pt x="198" y="955"/>
                  </a:lnTo>
                  <a:lnTo>
                    <a:pt x="194" y="951"/>
                  </a:lnTo>
                  <a:lnTo>
                    <a:pt x="191" y="948"/>
                  </a:lnTo>
                  <a:lnTo>
                    <a:pt x="183" y="948"/>
                  </a:lnTo>
                  <a:lnTo>
                    <a:pt x="183" y="941"/>
                  </a:lnTo>
                  <a:lnTo>
                    <a:pt x="183" y="937"/>
                  </a:lnTo>
                  <a:lnTo>
                    <a:pt x="183" y="934"/>
                  </a:lnTo>
                  <a:lnTo>
                    <a:pt x="183" y="934"/>
                  </a:lnTo>
                  <a:lnTo>
                    <a:pt x="183" y="930"/>
                  </a:lnTo>
                  <a:lnTo>
                    <a:pt x="180" y="930"/>
                  </a:lnTo>
                  <a:lnTo>
                    <a:pt x="176" y="923"/>
                  </a:lnTo>
                  <a:lnTo>
                    <a:pt x="173" y="920"/>
                  </a:lnTo>
                  <a:lnTo>
                    <a:pt x="169" y="920"/>
                  </a:lnTo>
                  <a:lnTo>
                    <a:pt x="169" y="916"/>
                  </a:lnTo>
                  <a:lnTo>
                    <a:pt x="162" y="920"/>
                  </a:lnTo>
                  <a:lnTo>
                    <a:pt x="159" y="923"/>
                  </a:lnTo>
                  <a:lnTo>
                    <a:pt x="155" y="927"/>
                  </a:lnTo>
                  <a:lnTo>
                    <a:pt x="152" y="930"/>
                  </a:lnTo>
                  <a:lnTo>
                    <a:pt x="148" y="930"/>
                  </a:lnTo>
                  <a:lnTo>
                    <a:pt x="141" y="934"/>
                  </a:lnTo>
                  <a:lnTo>
                    <a:pt x="134" y="944"/>
                  </a:lnTo>
                  <a:lnTo>
                    <a:pt x="131" y="944"/>
                  </a:lnTo>
                  <a:lnTo>
                    <a:pt x="124" y="944"/>
                  </a:lnTo>
                  <a:lnTo>
                    <a:pt x="120" y="948"/>
                  </a:lnTo>
                  <a:lnTo>
                    <a:pt x="117" y="948"/>
                  </a:lnTo>
                  <a:lnTo>
                    <a:pt x="113" y="948"/>
                  </a:lnTo>
                  <a:lnTo>
                    <a:pt x="106" y="951"/>
                  </a:lnTo>
                  <a:lnTo>
                    <a:pt x="99" y="955"/>
                  </a:lnTo>
                  <a:lnTo>
                    <a:pt x="92" y="955"/>
                  </a:lnTo>
                  <a:lnTo>
                    <a:pt x="92" y="955"/>
                  </a:lnTo>
                  <a:lnTo>
                    <a:pt x="81" y="955"/>
                  </a:lnTo>
                  <a:lnTo>
                    <a:pt x="85" y="969"/>
                  </a:lnTo>
                  <a:lnTo>
                    <a:pt x="74" y="966"/>
                  </a:lnTo>
                  <a:lnTo>
                    <a:pt x="71" y="969"/>
                  </a:lnTo>
                  <a:lnTo>
                    <a:pt x="67" y="973"/>
                  </a:lnTo>
                  <a:lnTo>
                    <a:pt x="71" y="976"/>
                  </a:lnTo>
                  <a:lnTo>
                    <a:pt x="71" y="976"/>
                  </a:lnTo>
                  <a:lnTo>
                    <a:pt x="71" y="980"/>
                  </a:lnTo>
                  <a:lnTo>
                    <a:pt x="92" y="987"/>
                  </a:lnTo>
                  <a:lnTo>
                    <a:pt x="92" y="990"/>
                  </a:lnTo>
                  <a:lnTo>
                    <a:pt x="102" y="997"/>
                  </a:lnTo>
                  <a:lnTo>
                    <a:pt x="102" y="1001"/>
                  </a:lnTo>
                  <a:lnTo>
                    <a:pt x="106" y="1004"/>
                  </a:lnTo>
                  <a:lnTo>
                    <a:pt x="109" y="1008"/>
                  </a:lnTo>
                  <a:lnTo>
                    <a:pt x="109" y="1011"/>
                  </a:lnTo>
                  <a:lnTo>
                    <a:pt x="109" y="1015"/>
                  </a:lnTo>
                  <a:lnTo>
                    <a:pt x="109" y="1064"/>
                  </a:lnTo>
                  <a:lnTo>
                    <a:pt x="106" y="1068"/>
                  </a:lnTo>
                  <a:lnTo>
                    <a:pt x="106" y="1068"/>
                  </a:lnTo>
                  <a:lnTo>
                    <a:pt x="106" y="1068"/>
                  </a:lnTo>
                  <a:lnTo>
                    <a:pt x="92" y="1071"/>
                  </a:lnTo>
                  <a:lnTo>
                    <a:pt x="78" y="1068"/>
                  </a:lnTo>
                  <a:lnTo>
                    <a:pt x="64" y="1068"/>
                  </a:lnTo>
                  <a:lnTo>
                    <a:pt x="60" y="1068"/>
                  </a:lnTo>
                  <a:lnTo>
                    <a:pt x="32" y="1064"/>
                  </a:lnTo>
                  <a:lnTo>
                    <a:pt x="28" y="1061"/>
                  </a:lnTo>
                  <a:lnTo>
                    <a:pt x="25" y="1061"/>
                  </a:lnTo>
                  <a:lnTo>
                    <a:pt x="21" y="1061"/>
                  </a:lnTo>
                  <a:lnTo>
                    <a:pt x="11" y="1071"/>
                  </a:lnTo>
                  <a:lnTo>
                    <a:pt x="7" y="1071"/>
                  </a:lnTo>
                  <a:lnTo>
                    <a:pt x="4" y="1075"/>
                  </a:lnTo>
                  <a:lnTo>
                    <a:pt x="4" y="1075"/>
                  </a:lnTo>
                  <a:lnTo>
                    <a:pt x="4" y="1075"/>
                  </a:lnTo>
                  <a:lnTo>
                    <a:pt x="7" y="1082"/>
                  </a:lnTo>
                  <a:lnTo>
                    <a:pt x="7" y="1085"/>
                  </a:lnTo>
                  <a:lnTo>
                    <a:pt x="7" y="1085"/>
                  </a:lnTo>
                  <a:lnTo>
                    <a:pt x="7" y="1092"/>
                  </a:lnTo>
                  <a:lnTo>
                    <a:pt x="7" y="1124"/>
                  </a:lnTo>
                  <a:lnTo>
                    <a:pt x="7" y="1135"/>
                  </a:lnTo>
                  <a:lnTo>
                    <a:pt x="4" y="1145"/>
                  </a:lnTo>
                  <a:lnTo>
                    <a:pt x="0" y="1149"/>
                  </a:lnTo>
                  <a:lnTo>
                    <a:pt x="0" y="1149"/>
                  </a:lnTo>
                  <a:lnTo>
                    <a:pt x="0" y="1156"/>
                  </a:lnTo>
                  <a:lnTo>
                    <a:pt x="4" y="1159"/>
                  </a:lnTo>
                  <a:lnTo>
                    <a:pt x="4" y="1163"/>
                  </a:lnTo>
                  <a:lnTo>
                    <a:pt x="4" y="1163"/>
                  </a:lnTo>
                  <a:lnTo>
                    <a:pt x="4" y="1180"/>
                  </a:lnTo>
                  <a:lnTo>
                    <a:pt x="11" y="1184"/>
                  </a:lnTo>
                  <a:lnTo>
                    <a:pt x="14" y="1184"/>
                  </a:lnTo>
                  <a:lnTo>
                    <a:pt x="14" y="1184"/>
                  </a:lnTo>
                  <a:lnTo>
                    <a:pt x="18" y="1184"/>
                  </a:lnTo>
                  <a:lnTo>
                    <a:pt x="18" y="1184"/>
                  </a:lnTo>
                  <a:lnTo>
                    <a:pt x="18" y="1188"/>
                  </a:lnTo>
                  <a:lnTo>
                    <a:pt x="21" y="1184"/>
                  </a:lnTo>
                  <a:lnTo>
                    <a:pt x="21" y="1180"/>
                  </a:lnTo>
                  <a:lnTo>
                    <a:pt x="25" y="1173"/>
                  </a:lnTo>
                  <a:lnTo>
                    <a:pt x="21" y="1173"/>
                  </a:lnTo>
                  <a:lnTo>
                    <a:pt x="21" y="1177"/>
                  </a:lnTo>
                  <a:lnTo>
                    <a:pt x="21" y="1180"/>
                  </a:lnTo>
                  <a:lnTo>
                    <a:pt x="21" y="1184"/>
                  </a:lnTo>
                  <a:lnTo>
                    <a:pt x="18" y="1188"/>
                  </a:lnTo>
                  <a:lnTo>
                    <a:pt x="21" y="1191"/>
                  </a:lnTo>
                  <a:lnTo>
                    <a:pt x="21" y="1191"/>
                  </a:lnTo>
                  <a:lnTo>
                    <a:pt x="21" y="1195"/>
                  </a:lnTo>
                  <a:lnTo>
                    <a:pt x="25" y="1198"/>
                  </a:lnTo>
                  <a:lnTo>
                    <a:pt x="28" y="1202"/>
                  </a:lnTo>
                  <a:lnTo>
                    <a:pt x="32" y="1202"/>
                  </a:lnTo>
                  <a:lnTo>
                    <a:pt x="32" y="1202"/>
                  </a:lnTo>
                  <a:lnTo>
                    <a:pt x="36" y="1198"/>
                  </a:lnTo>
                  <a:lnTo>
                    <a:pt x="36" y="1191"/>
                  </a:lnTo>
                  <a:lnTo>
                    <a:pt x="43" y="1188"/>
                  </a:lnTo>
                  <a:lnTo>
                    <a:pt x="46" y="1188"/>
                  </a:lnTo>
                  <a:lnTo>
                    <a:pt x="50" y="1188"/>
                  </a:lnTo>
                  <a:lnTo>
                    <a:pt x="53" y="1191"/>
                  </a:lnTo>
                  <a:lnTo>
                    <a:pt x="57" y="1191"/>
                  </a:lnTo>
                  <a:lnTo>
                    <a:pt x="60" y="1188"/>
                  </a:lnTo>
                  <a:lnTo>
                    <a:pt x="67" y="1184"/>
                  </a:lnTo>
                  <a:lnTo>
                    <a:pt x="74" y="1184"/>
                  </a:lnTo>
                  <a:lnTo>
                    <a:pt x="74" y="1184"/>
                  </a:lnTo>
                  <a:lnTo>
                    <a:pt x="88" y="1184"/>
                  </a:lnTo>
                  <a:lnTo>
                    <a:pt x="95" y="1188"/>
                  </a:lnTo>
                  <a:lnTo>
                    <a:pt x="102" y="1184"/>
                  </a:lnTo>
                  <a:lnTo>
                    <a:pt x="106" y="1184"/>
                  </a:lnTo>
                  <a:lnTo>
                    <a:pt x="117" y="1163"/>
                  </a:lnTo>
                  <a:lnTo>
                    <a:pt x="120" y="1156"/>
                  </a:lnTo>
                  <a:lnTo>
                    <a:pt x="124" y="1152"/>
                  </a:lnTo>
                  <a:lnTo>
                    <a:pt x="127" y="1149"/>
                  </a:lnTo>
                  <a:lnTo>
                    <a:pt x="131" y="1145"/>
                  </a:lnTo>
                  <a:lnTo>
                    <a:pt x="131" y="1145"/>
                  </a:lnTo>
                  <a:lnTo>
                    <a:pt x="127" y="1138"/>
                  </a:lnTo>
                  <a:lnTo>
                    <a:pt x="131" y="1131"/>
                  </a:lnTo>
                  <a:lnTo>
                    <a:pt x="134" y="1128"/>
                  </a:lnTo>
                  <a:lnTo>
                    <a:pt x="138" y="1121"/>
                  </a:lnTo>
                  <a:lnTo>
                    <a:pt x="141" y="1117"/>
                  </a:lnTo>
                  <a:lnTo>
                    <a:pt x="141" y="1117"/>
                  </a:lnTo>
                  <a:lnTo>
                    <a:pt x="148" y="1114"/>
                  </a:lnTo>
                  <a:lnTo>
                    <a:pt x="155" y="1110"/>
                  </a:lnTo>
                  <a:lnTo>
                    <a:pt x="162" y="1110"/>
                  </a:lnTo>
                  <a:lnTo>
                    <a:pt x="166" y="1110"/>
                  </a:lnTo>
                  <a:lnTo>
                    <a:pt x="166" y="1110"/>
                  </a:lnTo>
                  <a:lnTo>
                    <a:pt x="169" y="1107"/>
                  </a:lnTo>
                  <a:lnTo>
                    <a:pt x="176" y="1099"/>
                  </a:lnTo>
                  <a:lnTo>
                    <a:pt x="176" y="1096"/>
                  </a:lnTo>
                  <a:lnTo>
                    <a:pt x="173" y="1092"/>
                  </a:lnTo>
                  <a:lnTo>
                    <a:pt x="173" y="1092"/>
                  </a:lnTo>
                  <a:lnTo>
                    <a:pt x="176" y="1082"/>
                  </a:lnTo>
                  <a:lnTo>
                    <a:pt x="183" y="1078"/>
                  </a:lnTo>
                  <a:lnTo>
                    <a:pt x="191" y="1078"/>
                  </a:lnTo>
                  <a:lnTo>
                    <a:pt x="201" y="1078"/>
                  </a:lnTo>
                  <a:lnTo>
                    <a:pt x="208" y="1078"/>
                  </a:lnTo>
                  <a:lnTo>
                    <a:pt x="215" y="1078"/>
                  </a:lnTo>
                  <a:lnTo>
                    <a:pt x="215" y="1078"/>
                  </a:lnTo>
                  <a:lnTo>
                    <a:pt x="226" y="1075"/>
                  </a:lnTo>
                  <a:lnTo>
                    <a:pt x="226" y="1071"/>
                  </a:lnTo>
                  <a:lnTo>
                    <a:pt x="229" y="1071"/>
                  </a:lnTo>
                  <a:lnTo>
                    <a:pt x="233" y="1071"/>
                  </a:lnTo>
                  <a:lnTo>
                    <a:pt x="254" y="1061"/>
                  </a:lnTo>
                  <a:lnTo>
                    <a:pt x="261" y="1064"/>
                  </a:lnTo>
                  <a:lnTo>
                    <a:pt x="265" y="1068"/>
                  </a:lnTo>
                  <a:lnTo>
                    <a:pt x="268" y="1071"/>
                  </a:lnTo>
                  <a:lnTo>
                    <a:pt x="268" y="1075"/>
                  </a:lnTo>
                  <a:lnTo>
                    <a:pt x="268" y="1078"/>
                  </a:lnTo>
                  <a:lnTo>
                    <a:pt x="293" y="1099"/>
                  </a:lnTo>
                  <a:lnTo>
                    <a:pt x="300" y="1110"/>
                  </a:lnTo>
                  <a:lnTo>
                    <a:pt x="307" y="1121"/>
                  </a:lnTo>
                  <a:lnTo>
                    <a:pt x="331" y="1135"/>
                  </a:lnTo>
                  <a:lnTo>
                    <a:pt x="335" y="1138"/>
                  </a:lnTo>
                  <a:lnTo>
                    <a:pt x="342" y="1142"/>
                  </a:lnTo>
                  <a:lnTo>
                    <a:pt x="346" y="1156"/>
                  </a:lnTo>
                  <a:lnTo>
                    <a:pt x="338" y="1156"/>
                  </a:lnTo>
                  <a:lnTo>
                    <a:pt x="338" y="1159"/>
                  </a:lnTo>
                  <a:lnTo>
                    <a:pt x="338" y="1159"/>
                  </a:lnTo>
                  <a:lnTo>
                    <a:pt x="338" y="1159"/>
                  </a:lnTo>
                  <a:lnTo>
                    <a:pt x="342" y="1163"/>
                  </a:lnTo>
                  <a:lnTo>
                    <a:pt x="342" y="1163"/>
                  </a:lnTo>
                  <a:lnTo>
                    <a:pt x="338" y="1173"/>
                  </a:lnTo>
                  <a:lnTo>
                    <a:pt x="346" y="1177"/>
                  </a:lnTo>
                  <a:lnTo>
                    <a:pt x="353" y="1170"/>
                  </a:lnTo>
                  <a:lnTo>
                    <a:pt x="353" y="1163"/>
                  </a:lnTo>
                  <a:lnTo>
                    <a:pt x="360" y="1159"/>
                  </a:lnTo>
                  <a:lnTo>
                    <a:pt x="356" y="1152"/>
                  </a:lnTo>
                  <a:lnTo>
                    <a:pt x="360" y="1145"/>
                  </a:lnTo>
                  <a:lnTo>
                    <a:pt x="367" y="1145"/>
                  </a:lnTo>
                  <a:lnTo>
                    <a:pt x="374" y="1156"/>
                  </a:lnTo>
                  <a:lnTo>
                    <a:pt x="381" y="1149"/>
                  </a:lnTo>
                  <a:lnTo>
                    <a:pt x="370" y="1128"/>
                  </a:lnTo>
                  <a:lnTo>
                    <a:pt x="360" y="1117"/>
                  </a:lnTo>
                  <a:lnTo>
                    <a:pt x="328" y="1089"/>
                  </a:lnTo>
                  <a:lnTo>
                    <a:pt x="324" y="1085"/>
                  </a:lnTo>
                  <a:lnTo>
                    <a:pt x="324" y="1082"/>
                  </a:lnTo>
                  <a:lnTo>
                    <a:pt x="324" y="1078"/>
                  </a:lnTo>
                  <a:lnTo>
                    <a:pt x="324" y="1075"/>
                  </a:lnTo>
                  <a:lnTo>
                    <a:pt x="317" y="1075"/>
                  </a:lnTo>
                  <a:lnTo>
                    <a:pt x="310" y="1068"/>
                  </a:lnTo>
                  <a:lnTo>
                    <a:pt x="303" y="1061"/>
                  </a:lnTo>
                  <a:lnTo>
                    <a:pt x="300" y="1057"/>
                  </a:lnTo>
                  <a:lnTo>
                    <a:pt x="296" y="1054"/>
                  </a:lnTo>
                  <a:lnTo>
                    <a:pt x="296" y="1050"/>
                  </a:lnTo>
                  <a:lnTo>
                    <a:pt x="303" y="1047"/>
                  </a:lnTo>
                  <a:lnTo>
                    <a:pt x="314" y="1043"/>
                  </a:lnTo>
                  <a:lnTo>
                    <a:pt x="314" y="1043"/>
                  </a:lnTo>
                  <a:lnTo>
                    <a:pt x="314" y="1040"/>
                  </a:lnTo>
                  <a:lnTo>
                    <a:pt x="314" y="1040"/>
                  </a:lnTo>
                  <a:lnTo>
                    <a:pt x="310" y="1040"/>
                  </a:lnTo>
                  <a:lnTo>
                    <a:pt x="310" y="1040"/>
                  </a:lnTo>
                  <a:lnTo>
                    <a:pt x="310" y="1040"/>
                  </a:lnTo>
                  <a:lnTo>
                    <a:pt x="314" y="1040"/>
                  </a:lnTo>
                  <a:lnTo>
                    <a:pt x="314" y="1040"/>
                  </a:lnTo>
                  <a:lnTo>
                    <a:pt x="314" y="1043"/>
                  </a:lnTo>
                  <a:lnTo>
                    <a:pt x="321" y="1054"/>
                  </a:lnTo>
                  <a:lnTo>
                    <a:pt x="331" y="1061"/>
                  </a:lnTo>
                  <a:lnTo>
                    <a:pt x="338" y="1057"/>
                  </a:lnTo>
                  <a:lnTo>
                    <a:pt x="342" y="1064"/>
                  </a:lnTo>
                  <a:lnTo>
                    <a:pt x="346" y="1068"/>
                  </a:lnTo>
                  <a:lnTo>
                    <a:pt x="349" y="1075"/>
                  </a:lnTo>
                  <a:lnTo>
                    <a:pt x="353" y="1078"/>
                  </a:lnTo>
                  <a:lnTo>
                    <a:pt x="353" y="1078"/>
                  </a:lnTo>
                  <a:lnTo>
                    <a:pt x="360" y="1078"/>
                  </a:lnTo>
                  <a:lnTo>
                    <a:pt x="384" y="1103"/>
                  </a:lnTo>
                  <a:lnTo>
                    <a:pt x="391" y="1110"/>
                  </a:lnTo>
                  <a:lnTo>
                    <a:pt x="395" y="1110"/>
                  </a:lnTo>
                  <a:lnTo>
                    <a:pt x="395" y="1114"/>
                  </a:lnTo>
                  <a:lnTo>
                    <a:pt x="395" y="1117"/>
                  </a:lnTo>
                  <a:lnTo>
                    <a:pt x="395" y="1124"/>
                  </a:lnTo>
                  <a:lnTo>
                    <a:pt x="395" y="1124"/>
                  </a:lnTo>
                  <a:lnTo>
                    <a:pt x="395" y="1124"/>
                  </a:lnTo>
                  <a:lnTo>
                    <a:pt x="391" y="1128"/>
                  </a:lnTo>
                  <a:lnTo>
                    <a:pt x="391" y="1131"/>
                  </a:lnTo>
                  <a:lnTo>
                    <a:pt x="391" y="1138"/>
                  </a:lnTo>
                  <a:lnTo>
                    <a:pt x="391" y="1138"/>
                  </a:lnTo>
                  <a:lnTo>
                    <a:pt x="391" y="1145"/>
                  </a:lnTo>
                  <a:lnTo>
                    <a:pt x="391" y="1149"/>
                  </a:lnTo>
                  <a:lnTo>
                    <a:pt x="391" y="1145"/>
                  </a:lnTo>
                  <a:lnTo>
                    <a:pt x="395" y="1142"/>
                  </a:lnTo>
                  <a:lnTo>
                    <a:pt x="398" y="1138"/>
                  </a:lnTo>
                  <a:lnTo>
                    <a:pt x="395" y="1142"/>
                  </a:lnTo>
                  <a:lnTo>
                    <a:pt x="391" y="1149"/>
                  </a:lnTo>
                  <a:lnTo>
                    <a:pt x="391" y="1149"/>
                  </a:lnTo>
                  <a:lnTo>
                    <a:pt x="391" y="1152"/>
                  </a:lnTo>
                  <a:lnTo>
                    <a:pt x="395" y="1156"/>
                  </a:lnTo>
                  <a:lnTo>
                    <a:pt x="395" y="1159"/>
                  </a:lnTo>
                  <a:lnTo>
                    <a:pt x="398" y="1163"/>
                  </a:lnTo>
                  <a:lnTo>
                    <a:pt x="405" y="1170"/>
                  </a:lnTo>
                  <a:lnTo>
                    <a:pt x="409" y="1177"/>
                  </a:lnTo>
                  <a:lnTo>
                    <a:pt x="416" y="1184"/>
                  </a:lnTo>
                  <a:lnTo>
                    <a:pt x="420" y="1195"/>
                  </a:lnTo>
                  <a:lnTo>
                    <a:pt x="423" y="1198"/>
                  </a:lnTo>
                  <a:lnTo>
                    <a:pt x="437" y="1198"/>
                  </a:lnTo>
                  <a:lnTo>
                    <a:pt x="437" y="1180"/>
                  </a:lnTo>
                  <a:lnTo>
                    <a:pt x="441" y="1180"/>
                  </a:lnTo>
                  <a:lnTo>
                    <a:pt x="444" y="1177"/>
                  </a:lnTo>
                  <a:lnTo>
                    <a:pt x="448" y="1170"/>
                  </a:lnTo>
                  <a:lnTo>
                    <a:pt x="455" y="1159"/>
                  </a:lnTo>
                  <a:lnTo>
                    <a:pt x="455" y="1159"/>
                  </a:lnTo>
                  <a:lnTo>
                    <a:pt x="455" y="1156"/>
                  </a:lnTo>
                  <a:lnTo>
                    <a:pt x="455" y="1152"/>
                  </a:lnTo>
                  <a:lnTo>
                    <a:pt x="455" y="1145"/>
                  </a:lnTo>
                  <a:lnTo>
                    <a:pt x="458" y="1138"/>
                  </a:lnTo>
                  <a:lnTo>
                    <a:pt x="458" y="1135"/>
                  </a:lnTo>
                  <a:lnTo>
                    <a:pt x="462" y="1135"/>
                  </a:lnTo>
                  <a:lnTo>
                    <a:pt x="465" y="1131"/>
                  </a:lnTo>
                  <a:lnTo>
                    <a:pt x="469" y="1128"/>
                  </a:lnTo>
                  <a:lnTo>
                    <a:pt x="472" y="1128"/>
                  </a:lnTo>
                  <a:lnTo>
                    <a:pt x="479" y="1131"/>
                  </a:lnTo>
                  <a:lnTo>
                    <a:pt x="479" y="1138"/>
                  </a:lnTo>
                  <a:lnTo>
                    <a:pt x="483" y="1138"/>
                  </a:lnTo>
                  <a:lnTo>
                    <a:pt x="486" y="1138"/>
                  </a:lnTo>
                  <a:lnTo>
                    <a:pt x="486" y="1138"/>
                  </a:lnTo>
                  <a:lnTo>
                    <a:pt x="490" y="1135"/>
                  </a:lnTo>
                  <a:lnTo>
                    <a:pt x="493" y="1135"/>
                  </a:lnTo>
                  <a:lnTo>
                    <a:pt x="493" y="1131"/>
                  </a:lnTo>
                  <a:lnTo>
                    <a:pt x="497" y="1131"/>
                  </a:lnTo>
                  <a:lnTo>
                    <a:pt x="497" y="1128"/>
                  </a:lnTo>
                  <a:lnTo>
                    <a:pt x="501" y="1128"/>
                  </a:lnTo>
                  <a:lnTo>
                    <a:pt x="501" y="1124"/>
                  </a:lnTo>
                  <a:lnTo>
                    <a:pt x="504" y="1124"/>
                  </a:lnTo>
                  <a:lnTo>
                    <a:pt x="511" y="1124"/>
                  </a:lnTo>
                  <a:lnTo>
                    <a:pt x="515" y="1124"/>
                  </a:lnTo>
                  <a:lnTo>
                    <a:pt x="515" y="1124"/>
                  </a:lnTo>
                  <a:lnTo>
                    <a:pt x="518" y="1121"/>
                  </a:lnTo>
                  <a:lnTo>
                    <a:pt x="518" y="1117"/>
                  </a:lnTo>
                  <a:lnTo>
                    <a:pt x="522" y="1117"/>
                  </a:lnTo>
                  <a:lnTo>
                    <a:pt x="522" y="1114"/>
                  </a:lnTo>
                  <a:lnTo>
                    <a:pt x="515" y="1107"/>
                  </a:lnTo>
                  <a:lnTo>
                    <a:pt x="511" y="1099"/>
                  </a:lnTo>
                  <a:lnTo>
                    <a:pt x="508" y="1096"/>
                  </a:lnTo>
                  <a:lnTo>
                    <a:pt x="508" y="1092"/>
                  </a:lnTo>
                  <a:lnTo>
                    <a:pt x="504" y="1092"/>
                  </a:lnTo>
                  <a:lnTo>
                    <a:pt x="504" y="1092"/>
                  </a:lnTo>
                  <a:lnTo>
                    <a:pt x="504" y="1092"/>
                  </a:lnTo>
                  <a:lnTo>
                    <a:pt x="504" y="1092"/>
                  </a:lnTo>
                  <a:lnTo>
                    <a:pt x="504" y="1092"/>
                  </a:lnTo>
                  <a:lnTo>
                    <a:pt x="504" y="1092"/>
                  </a:lnTo>
                  <a:lnTo>
                    <a:pt x="504" y="1089"/>
                  </a:lnTo>
                  <a:lnTo>
                    <a:pt x="508" y="1082"/>
                  </a:lnTo>
                  <a:lnTo>
                    <a:pt x="508" y="1078"/>
                  </a:lnTo>
                  <a:lnTo>
                    <a:pt x="511" y="1078"/>
                  </a:lnTo>
                  <a:lnTo>
                    <a:pt x="511" y="1075"/>
                  </a:lnTo>
                  <a:lnTo>
                    <a:pt x="515" y="1071"/>
                  </a:lnTo>
                  <a:lnTo>
                    <a:pt x="515" y="1068"/>
                  </a:lnTo>
                  <a:lnTo>
                    <a:pt x="515" y="1068"/>
                  </a:lnTo>
                  <a:lnTo>
                    <a:pt x="518" y="1061"/>
                  </a:lnTo>
                  <a:lnTo>
                    <a:pt x="518" y="1057"/>
                  </a:lnTo>
                  <a:lnTo>
                    <a:pt x="522" y="1054"/>
                  </a:lnTo>
                  <a:lnTo>
                    <a:pt x="518" y="1050"/>
                  </a:lnTo>
                  <a:lnTo>
                    <a:pt x="518" y="1047"/>
                  </a:lnTo>
                  <a:lnTo>
                    <a:pt x="518" y="1050"/>
                  </a:lnTo>
                  <a:lnTo>
                    <a:pt x="522" y="1050"/>
                  </a:lnTo>
                  <a:lnTo>
                    <a:pt x="522" y="1047"/>
                  </a:lnTo>
                  <a:lnTo>
                    <a:pt x="522" y="1043"/>
                  </a:lnTo>
                  <a:lnTo>
                    <a:pt x="522" y="1040"/>
                  </a:lnTo>
                  <a:lnTo>
                    <a:pt x="522" y="1036"/>
                  </a:lnTo>
                  <a:lnTo>
                    <a:pt x="522" y="1033"/>
                  </a:lnTo>
                  <a:lnTo>
                    <a:pt x="522" y="1029"/>
                  </a:lnTo>
                  <a:lnTo>
                    <a:pt x="522" y="1029"/>
                  </a:lnTo>
                  <a:lnTo>
                    <a:pt x="525" y="1025"/>
                  </a:lnTo>
                  <a:lnTo>
                    <a:pt x="529" y="1022"/>
                  </a:lnTo>
                  <a:lnTo>
                    <a:pt x="529" y="1022"/>
                  </a:lnTo>
                  <a:lnTo>
                    <a:pt x="536" y="1022"/>
                  </a:lnTo>
                  <a:lnTo>
                    <a:pt x="543" y="1018"/>
                  </a:lnTo>
                  <a:lnTo>
                    <a:pt x="543" y="1018"/>
                  </a:lnTo>
                  <a:lnTo>
                    <a:pt x="550" y="1018"/>
                  </a:lnTo>
                  <a:lnTo>
                    <a:pt x="557" y="1018"/>
                  </a:lnTo>
                  <a:lnTo>
                    <a:pt x="564" y="1022"/>
                  </a:lnTo>
                  <a:lnTo>
                    <a:pt x="571" y="1025"/>
                  </a:lnTo>
                  <a:lnTo>
                    <a:pt x="575" y="1025"/>
                  </a:lnTo>
                  <a:lnTo>
                    <a:pt x="578" y="1029"/>
                  </a:lnTo>
                  <a:lnTo>
                    <a:pt x="575" y="1029"/>
                  </a:lnTo>
                  <a:lnTo>
                    <a:pt x="578" y="1029"/>
                  </a:lnTo>
                  <a:lnTo>
                    <a:pt x="589" y="1029"/>
                  </a:lnTo>
                  <a:lnTo>
                    <a:pt x="592" y="1029"/>
                  </a:lnTo>
                  <a:lnTo>
                    <a:pt x="596" y="1033"/>
                  </a:lnTo>
                  <a:lnTo>
                    <a:pt x="599" y="1033"/>
                  </a:lnTo>
                  <a:lnTo>
                    <a:pt x="596" y="1033"/>
                  </a:lnTo>
                  <a:lnTo>
                    <a:pt x="596" y="1036"/>
                  </a:lnTo>
                  <a:lnTo>
                    <a:pt x="592" y="1036"/>
                  </a:lnTo>
                  <a:lnTo>
                    <a:pt x="592" y="1040"/>
                  </a:lnTo>
                  <a:lnTo>
                    <a:pt x="589" y="1043"/>
                  </a:lnTo>
                  <a:lnTo>
                    <a:pt x="589" y="1047"/>
                  </a:lnTo>
                  <a:lnTo>
                    <a:pt x="589" y="1054"/>
                  </a:lnTo>
                  <a:lnTo>
                    <a:pt x="596" y="1054"/>
                  </a:lnTo>
                  <a:lnTo>
                    <a:pt x="599" y="1054"/>
                  </a:lnTo>
                  <a:lnTo>
                    <a:pt x="606" y="1050"/>
                  </a:lnTo>
                  <a:lnTo>
                    <a:pt x="610" y="1043"/>
                  </a:lnTo>
                  <a:lnTo>
                    <a:pt x="610" y="1040"/>
                  </a:lnTo>
                  <a:lnTo>
                    <a:pt x="613" y="1040"/>
                  </a:lnTo>
                  <a:lnTo>
                    <a:pt x="610" y="1040"/>
                  </a:lnTo>
                  <a:lnTo>
                    <a:pt x="606" y="1036"/>
                  </a:lnTo>
                  <a:lnTo>
                    <a:pt x="603" y="1033"/>
                  </a:lnTo>
                  <a:lnTo>
                    <a:pt x="603" y="1029"/>
                  </a:lnTo>
                  <a:lnTo>
                    <a:pt x="603" y="1025"/>
                  </a:lnTo>
                  <a:lnTo>
                    <a:pt x="603" y="1022"/>
                  </a:lnTo>
                  <a:lnTo>
                    <a:pt x="606" y="1018"/>
                  </a:lnTo>
                  <a:lnTo>
                    <a:pt x="610" y="1015"/>
                  </a:lnTo>
                  <a:lnTo>
                    <a:pt x="617" y="1015"/>
                  </a:lnTo>
                  <a:lnTo>
                    <a:pt x="620" y="1011"/>
                  </a:lnTo>
                  <a:lnTo>
                    <a:pt x="627" y="1011"/>
                  </a:lnTo>
                  <a:lnTo>
                    <a:pt x="631" y="1015"/>
                  </a:lnTo>
                  <a:lnTo>
                    <a:pt x="634" y="1022"/>
                  </a:lnTo>
                  <a:lnTo>
                    <a:pt x="634" y="1025"/>
                  </a:lnTo>
                  <a:lnTo>
                    <a:pt x="631" y="1029"/>
                  </a:lnTo>
                  <a:lnTo>
                    <a:pt x="627" y="1029"/>
                  </a:lnTo>
                  <a:lnTo>
                    <a:pt x="627" y="1029"/>
                  </a:lnTo>
                  <a:lnTo>
                    <a:pt x="624" y="1029"/>
                  </a:lnTo>
                  <a:lnTo>
                    <a:pt x="620" y="1033"/>
                  </a:lnTo>
                  <a:lnTo>
                    <a:pt x="617" y="1033"/>
                  </a:lnTo>
                  <a:lnTo>
                    <a:pt x="617" y="1033"/>
                  </a:lnTo>
                  <a:lnTo>
                    <a:pt x="617" y="1040"/>
                  </a:lnTo>
                  <a:lnTo>
                    <a:pt x="617" y="1043"/>
                  </a:lnTo>
                  <a:lnTo>
                    <a:pt x="620" y="1047"/>
                  </a:lnTo>
                  <a:lnTo>
                    <a:pt x="624" y="1050"/>
                  </a:lnTo>
                  <a:lnTo>
                    <a:pt x="627" y="1050"/>
                  </a:lnTo>
                  <a:lnTo>
                    <a:pt x="631" y="1054"/>
                  </a:lnTo>
                  <a:lnTo>
                    <a:pt x="634" y="1057"/>
                  </a:lnTo>
                  <a:lnTo>
                    <a:pt x="638" y="1057"/>
                  </a:lnTo>
                  <a:lnTo>
                    <a:pt x="638" y="1061"/>
                  </a:lnTo>
                  <a:lnTo>
                    <a:pt x="641" y="1064"/>
                  </a:lnTo>
                  <a:lnTo>
                    <a:pt x="645" y="1068"/>
                  </a:lnTo>
                  <a:lnTo>
                    <a:pt x="645" y="1071"/>
                  </a:lnTo>
                  <a:lnTo>
                    <a:pt x="649" y="1071"/>
                  </a:lnTo>
                  <a:lnTo>
                    <a:pt x="652" y="1075"/>
                  </a:lnTo>
                  <a:lnTo>
                    <a:pt x="659" y="1078"/>
                  </a:lnTo>
                  <a:lnTo>
                    <a:pt x="666" y="1082"/>
                  </a:lnTo>
                  <a:lnTo>
                    <a:pt x="670" y="1085"/>
                  </a:lnTo>
                  <a:lnTo>
                    <a:pt x="673" y="1089"/>
                  </a:lnTo>
                  <a:lnTo>
                    <a:pt x="677" y="1089"/>
                  </a:lnTo>
                  <a:lnTo>
                    <a:pt x="677" y="1099"/>
                  </a:lnTo>
                  <a:lnTo>
                    <a:pt x="677" y="1107"/>
                  </a:lnTo>
                  <a:lnTo>
                    <a:pt x="673" y="1117"/>
                  </a:lnTo>
                  <a:lnTo>
                    <a:pt x="670" y="1121"/>
                  </a:lnTo>
                  <a:lnTo>
                    <a:pt x="659" y="1117"/>
                  </a:lnTo>
                  <a:lnTo>
                    <a:pt x="652" y="1114"/>
                  </a:lnTo>
                  <a:lnTo>
                    <a:pt x="649" y="1110"/>
                  </a:lnTo>
                  <a:lnTo>
                    <a:pt x="649" y="1110"/>
                  </a:lnTo>
                  <a:lnTo>
                    <a:pt x="645" y="1107"/>
                  </a:lnTo>
                  <a:lnTo>
                    <a:pt x="638" y="1107"/>
                  </a:lnTo>
                  <a:lnTo>
                    <a:pt x="634" y="1107"/>
                  </a:lnTo>
                  <a:lnTo>
                    <a:pt x="627" y="1107"/>
                  </a:lnTo>
                  <a:lnTo>
                    <a:pt x="627" y="1107"/>
                  </a:lnTo>
                  <a:lnTo>
                    <a:pt x="624" y="1110"/>
                  </a:lnTo>
                  <a:lnTo>
                    <a:pt x="617" y="1110"/>
                  </a:lnTo>
                  <a:lnTo>
                    <a:pt x="613" y="1110"/>
                  </a:lnTo>
                  <a:lnTo>
                    <a:pt x="606" y="1107"/>
                  </a:lnTo>
                  <a:lnTo>
                    <a:pt x="603" y="1103"/>
                  </a:lnTo>
                  <a:lnTo>
                    <a:pt x="599" y="1099"/>
                  </a:lnTo>
                  <a:lnTo>
                    <a:pt x="599" y="1096"/>
                  </a:lnTo>
                  <a:lnTo>
                    <a:pt x="589" y="1096"/>
                  </a:lnTo>
                  <a:lnTo>
                    <a:pt x="582" y="1092"/>
                  </a:lnTo>
                  <a:lnTo>
                    <a:pt x="578" y="1096"/>
                  </a:lnTo>
                  <a:lnTo>
                    <a:pt x="575" y="1096"/>
                  </a:lnTo>
                  <a:lnTo>
                    <a:pt x="571" y="1096"/>
                  </a:lnTo>
                  <a:lnTo>
                    <a:pt x="571" y="1099"/>
                  </a:lnTo>
                  <a:lnTo>
                    <a:pt x="567" y="1103"/>
                  </a:lnTo>
                  <a:lnTo>
                    <a:pt x="560" y="1107"/>
                  </a:lnTo>
                  <a:lnTo>
                    <a:pt x="553" y="1110"/>
                  </a:lnTo>
                  <a:lnTo>
                    <a:pt x="546" y="1110"/>
                  </a:lnTo>
                  <a:lnTo>
                    <a:pt x="546" y="1110"/>
                  </a:lnTo>
                  <a:lnTo>
                    <a:pt x="543" y="1110"/>
                  </a:lnTo>
                  <a:lnTo>
                    <a:pt x="539" y="1110"/>
                  </a:lnTo>
                  <a:lnTo>
                    <a:pt x="532" y="1110"/>
                  </a:lnTo>
                  <a:lnTo>
                    <a:pt x="532" y="1110"/>
                  </a:lnTo>
                  <a:lnTo>
                    <a:pt x="525" y="1114"/>
                  </a:lnTo>
                  <a:lnTo>
                    <a:pt x="522" y="1121"/>
                  </a:lnTo>
                  <a:lnTo>
                    <a:pt x="522" y="1124"/>
                  </a:lnTo>
                  <a:lnTo>
                    <a:pt x="522" y="1128"/>
                  </a:lnTo>
                  <a:lnTo>
                    <a:pt x="522" y="1131"/>
                  </a:lnTo>
                  <a:lnTo>
                    <a:pt x="525" y="1131"/>
                  </a:lnTo>
                  <a:lnTo>
                    <a:pt x="529" y="1135"/>
                  </a:lnTo>
                  <a:lnTo>
                    <a:pt x="532" y="1135"/>
                  </a:lnTo>
                  <a:lnTo>
                    <a:pt x="536" y="1135"/>
                  </a:lnTo>
                  <a:lnTo>
                    <a:pt x="525" y="1135"/>
                  </a:lnTo>
                  <a:lnTo>
                    <a:pt x="522" y="1135"/>
                  </a:lnTo>
                  <a:lnTo>
                    <a:pt x="518" y="1138"/>
                  </a:lnTo>
                  <a:lnTo>
                    <a:pt x="515" y="1138"/>
                  </a:lnTo>
                  <a:lnTo>
                    <a:pt x="511" y="1142"/>
                  </a:lnTo>
                  <a:lnTo>
                    <a:pt x="508" y="1142"/>
                  </a:lnTo>
                  <a:lnTo>
                    <a:pt x="501" y="1142"/>
                  </a:lnTo>
                  <a:lnTo>
                    <a:pt x="497" y="1142"/>
                  </a:lnTo>
                  <a:lnTo>
                    <a:pt x="493" y="1138"/>
                  </a:lnTo>
                  <a:lnTo>
                    <a:pt x="490" y="1142"/>
                  </a:lnTo>
                  <a:lnTo>
                    <a:pt x="486" y="1145"/>
                  </a:lnTo>
                  <a:lnTo>
                    <a:pt x="483" y="1149"/>
                  </a:lnTo>
                  <a:lnTo>
                    <a:pt x="483" y="1149"/>
                  </a:lnTo>
                  <a:lnTo>
                    <a:pt x="483" y="1152"/>
                  </a:lnTo>
                  <a:lnTo>
                    <a:pt x="483" y="1156"/>
                  </a:lnTo>
                  <a:lnTo>
                    <a:pt x="483" y="1159"/>
                  </a:lnTo>
                  <a:lnTo>
                    <a:pt x="483" y="1166"/>
                  </a:lnTo>
                  <a:lnTo>
                    <a:pt x="483" y="1166"/>
                  </a:lnTo>
                  <a:lnTo>
                    <a:pt x="490" y="1173"/>
                  </a:lnTo>
                  <a:lnTo>
                    <a:pt x="490" y="1177"/>
                  </a:lnTo>
                  <a:lnTo>
                    <a:pt x="493" y="1184"/>
                  </a:lnTo>
                  <a:lnTo>
                    <a:pt x="493" y="1188"/>
                  </a:lnTo>
                  <a:lnTo>
                    <a:pt x="493" y="1188"/>
                  </a:lnTo>
                  <a:lnTo>
                    <a:pt x="497" y="1195"/>
                  </a:lnTo>
                  <a:lnTo>
                    <a:pt x="504" y="1198"/>
                  </a:lnTo>
                  <a:lnTo>
                    <a:pt x="511" y="1202"/>
                  </a:lnTo>
                  <a:lnTo>
                    <a:pt x="515" y="1205"/>
                  </a:lnTo>
                  <a:lnTo>
                    <a:pt x="515" y="1205"/>
                  </a:lnTo>
                  <a:lnTo>
                    <a:pt x="522" y="1205"/>
                  </a:lnTo>
                  <a:lnTo>
                    <a:pt x="525" y="1209"/>
                  </a:lnTo>
                  <a:lnTo>
                    <a:pt x="529" y="1209"/>
                  </a:lnTo>
                  <a:lnTo>
                    <a:pt x="532" y="1209"/>
                  </a:lnTo>
                  <a:lnTo>
                    <a:pt x="536" y="1209"/>
                  </a:lnTo>
                  <a:lnTo>
                    <a:pt x="539" y="1205"/>
                  </a:lnTo>
                  <a:lnTo>
                    <a:pt x="543" y="1202"/>
                  </a:lnTo>
                  <a:lnTo>
                    <a:pt x="543" y="1202"/>
                  </a:lnTo>
                  <a:lnTo>
                    <a:pt x="550" y="1202"/>
                  </a:lnTo>
                  <a:lnTo>
                    <a:pt x="557" y="1205"/>
                  </a:lnTo>
                  <a:lnTo>
                    <a:pt x="564" y="1205"/>
                  </a:lnTo>
                  <a:lnTo>
                    <a:pt x="567" y="1205"/>
                  </a:lnTo>
                  <a:lnTo>
                    <a:pt x="571" y="1209"/>
                  </a:lnTo>
                  <a:lnTo>
                    <a:pt x="575" y="1205"/>
                  </a:lnTo>
                  <a:lnTo>
                    <a:pt x="578" y="1205"/>
                  </a:lnTo>
                  <a:lnTo>
                    <a:pt x="582" y="1202"/>
                  </a:lnTo>
                  <a:lnTo>
                    <a:pt x="585" y="1202"/>
                  </a:lnTo>
                  <a:lnTo>
                    <a:pt x="589" y="1205"/>
                  </a:lnTo>
                  <a:lnTo>
                    <a:pt x="596" y="1202"/>
                  </a:lnTo>
                  <a:lnTo>
                    <a:pt x="603" y="1198"/>
                  </a:lnTo>
                  <a:lnTo>
                    <a:pt x="603" y="1202"/>
                  </a:lnTo>
                  <a:lnTo>
                    <a:pt x="603" y="1202"/>
                  </a:lnTo>
                  <a:lnTo>
                    <a:pt x="603" y="1205"/>
                  </a:lnTo>
                  <a:lnTo>
                    <a:pt x="599" y="1205"/>
                  </a:lnTo>
                  <a:lnTo>
                    <a:pt x="599" y="1209"/>
                  </a:lnTo>
                  <a:lnTo>
                    <a:pt x="599" y="1209"/>
                  </a:lnTo>
                  <a:lnTo>
                    <a:pt x="603" y="1212"/>
                  </a:lnTo>
                  <a:lnTo>
                    <a:pt x="603" y="1212"/>
                  </a:lnTo>
                  <a:lnTo>
                    <a:pt x="603" y="1216"/>
                  </a:lnTo>
                  <a:lnTo>
                    <a:pt x="603" y="1219"/>
                  </a:lnTo>
                  <a:lnTo>
                    <a:pt x="599" y="1223"/>
                  </a:lnTo>
                  <a:lnTo>
                    <a:pt x="599" y="1223"/>
                  </a:lnTo>
                  <a:lnTo>
                    <a:pt x="599" y="1223"/>
                  </a:lnTo>
                  <a:lnTo>
                    <a:pt x="596" y="1230"/>
                  </a:lnTo>
                  <a:lnTo>
                    <a:pt x="599" y="1230"/>
                  </a:lnTo>
                  <a:lnTo>
                    <a:pt x="603" y="1226"/>
                  </a:lnTo>
                  <a:lnTo>
                    <a:pt x="603" y="1226"/>
                  </a:lnTo>
                  <a:lnTo>
                    <a:pt x="606" y="1230"/>
                  </a:lnTo>
                  <a:lnTo>
                    <a:pt x="606" y="1233"/>
                  </a:lnTo>
                  <a:lnTo>
                    <a:pt x="603" y="1237"/>
                  </a:lnTo>
                  <a:lnTo>
                    <a:pt x="603" y="1237"/>
                  </a:lnTo>
                  <a:lnTo>
                    <a:pt x="603" y="1240"/>
                  </a:lnTo>
                  <a:lnTo>
                    <a:pt x="603" y="1244"/>
                  </a:lnTo>
                  <a:lnTo>
                    <a:pt x="599" y="1247"/>
                  </a:lnTo>
                  <a:lnTo>
                    <a:pt x="599" y="1247"/>
                  </a:lnTo>
                  <a:lnTo>
                    <a:pt x="599" y="1251"/>
                  </a:lnTo>
                  <a:lnTo>
                    <a:pt x="599" y="1251"/>
                  </a:lnTo>
                  <a:lnTo>
                    <a:pt x="596" y="1254"/>
                  </a:lnTo>
                  <a:lnTo>
                    <a:pt x="596" y="1254"/>
                  </a:lnTo>
                  <a:lnTo>
                    <a:pt x="596" y="1290"/>
                  </a:lnTo>
                  <a:lnTo>
                    <a:pt x="589" y="1321"/>
                  </a:lnTo>
                  <a:lnTo>
                    <a:pt x="592" y="1321"/>
                  </a:lnTo>
                  <a:lnTo>
                    <a:pt x="603" y="1321"/>
                  </a:lnTo>
                  <a:lnTo>
                    <a:pt x="610" y="1321"/>
                  </a:lnTo>
                  <a:lnTo>
                    <a:pt x="617" y="1321"/>
                  </a:lnTo>
                  <a:lnTo>
                    <a:pt x="617" y="1321"/>
                  </a:lnTo>
                  <a:lnTo>
                    <a:pt x="617" y="1321"/>
                  </a:lnTo>
                  <a:lnTo>
                    <a:pt x="592" y="1321"/>
                  </a:lnTo>
                  <a:lnTo>
                    <a:pt x="592" y="1328"/>
                  </a:lnTo>
                  <a:lnTo>
                    <a:pt x="596" y="1339"/>
                  </a:lnTo>
                  <a:lnTo>
                    <a:pt x="596" y="1339"/>
                  </a:lnTo>
                  <a:lnTo>
                    <a:pt x="599" y="1343"/>
                  </a:lnTo>
                  <a:lnTo>
                    <a:pt x="603" y="1350"/>
                  </a:lnTo>
                  <a:lnTo>
                    <a:pt x="606" y="1357"/>
                  </a:lnTo>
                  <a:lnTo>
                    <a:pt x="610" y="1360"/>
                  </a:lnTo>
                  <a:lnTo>
                    <a:pt x="613" y="1367"/>
                  </a:lnTo>
                  <a:lnTo>
                    <a:pt x="617" y="1371"/>
                  </a:lnTo>
                  <a:lnTo>
                    <a:pt x="620" y="1378"/>
                  </a:lnTo>
                  <a:lnTo>
                    <a:pt x="624" y="1385"/>
                  </a:lnTo>
                  <a:lnTo>
                    <a:pt x="631" y="1392"/>
                  </a:lnTo>
                  <a:lnTo>
                    <a:pt x="634" y="1399"/>
                  </a:lnTo>
                  <a:lnTo>
                    <a:pt x="634" y="1399"/>
                  </a:lnTo>
                  <a:lnTo>
                    <a:pt x="634" y="1402"/>
                  </a:lnTo>
                  <a:lnTo>
                    <a:pt x="638" y="1406"/>
                  </a:lnTo>
                  <a:lnTo>
                    <a:pt x="641" y="1413"/>
                  </a:lnTo>
                  <a:lnTo>
                    <a:pt x="645" y="1424"/>
                  </a:lnTo>
                  <a:lnTo>
                    <a:pt x="649" y="1431"/>
                  </a:lnTo>
                  <a:lnTo>
                    <a:pt x="652" y="1438"/>
                  </a:lnTo>
                  <a:lnTo>
                    <a:pt x="663" y="1459"/>
                  </a:lnTo>
                  <a:lnTo>
                    <a:pt x="666" y="1462"/>
                  </a:lnTo>
                  <a:lnTo>
                    <a:pt x="670" y="1469"/>
                  </a:lnTo>
                  <a:lnTo>
                    <a:pt x="673" y="1476"/>
                  </a:lnTo>
                  <a:lnTo>
                    <a:pt x="677" y="1487"/>
                  </a:lnTo>
                  <a:lnTo>
                    <a:pt x="684" y="1494"/>
                  </a:lnTo>
                  <a:lnTo>
                    <a:pt x="687" y="1501"/>
                  </a:lnTo>
                  <a:lnTo>
                    <a:pt x="687" y="1505"/>
                  </a:lnTo>
                  <a:lnTo>
                    <a:pt x="691" y="1508"/>
                  </a:lnTo>
                  <a:lnTo>
                    <a:pt x="691" y="1505"/>
                  </a:lnTo>
                  <a:lnTo>
                    <a:pt x="694" y="1505"/>
                  </a:lnTo>
                  <a:lnTo>
                    <a:pt x="691" y="1505"/>
                  </a:lnTo>
                  <a:lnTo>
                    <a:pt x="691" y="1508"/>
                  </a:lnTo>
                  <a:lnTo>
                    <a:pt x="691" y="1508"/>
                  </a:lnTo>
                  <a:lnTo>
                    <a:pt x="691" y="1515"/>
                  </a:lnTo>
                  <a:lnTo>
                    <a:pt x="691" y="1526"/>
                  </a:lnTo>
                  <a:lnTo>
                    <a:pt x="694" y="1529"/>
                  </a:lnTo>
                  <a:lnTo>
                    <a:pt x="694" y="1533"/>
                  </a:lnTo>
                  <a:lnTo>
                    <a:pt x="698" y="1543"/>
                  </a:lnTo>
                  <a:lnTo>
                    <a:pt x="701" y="1557"/>
                  </a:lnTo>
                  <a:lnTo>
                    <a:pt x="701" y="1557"/>
                  </a:lnTo>
                  <a:lnTo>
                    <a:pt x="705" y="1561"/>
                  </a:lnTo>
                  <a:lnTo>
                    <a:pt x="708" y="1561"/>
                  </a:lnTo>
                  <a:lnTo>
                    <a:pt x="712" y="1561"/>
                  </a:lnTo>
                  <a:lnTo>
                    <a:pt x="712" y="1561"/>
                  </a:lnTo>
                  <a:lnTo>
                    <a:pt x="715" y="1557"/>
                  </a:lnTo>
                  <a:lnTo>
                    <a:pt x="715" y="1557"/>
                  </a:lnTo>
                  <a:lnTo>
                    <a:pt x="719" y="1557"/>
                  </a:lnTo>
                  <a:lnTo>
                    <a:pt x="719" y="1557"/>
                  </a:lnTo>
                  <a:lnTo>
                    <a:pt x="722" y="1557"/>
                  </a:lnTo>
                  <a:lnTo>
                    <a:pt x="722" y="1557"/>
                  </a:lnTo>
                  <a:lnTo>
                    <a:pt x="719" y="1557"/>
                  </a:lnTo>
                  <a:lnTo>
                    <a:pt x="719" y="1557"/>
                  </a:lnTo>
                  <a:lnTo>
                    <a:pt x="715" y="1557"/>
                  </a:lnTo>
                  <a:lnTo>
                    <a:pt x="715" y="1557"/>
                  </a:lnTo>
                  <a:lnTo>
                    <a:pt x="712" y="1561"/>
                  </a:lnTo>
                  <a:lnTo>
                    <a:pt x="712" y="1561"/>
                  </a:lnTo>
                  <a:lnTo>
                    <a:pt x="708" y="1561"/>
                  </a:lnTo>
                  <a:lnTo>
                    <a:pt x="712" y="1564"/>
                  </a:lnTo>
                  <a:lnTo>
                    <a:pt x="719" y="1564"/>
                  </a:lnTo>
                  <a:lnTo>
                    <a:pt x="751" y="1557"/>
                  </a:lnTo>
                  <a:lnTo>
                    <a:pt x="768" y="1543"/>
                  </a:lnTo>
                  <a:lnTo>
                    <a:pt x="768" y="1540"/>
                  </a:lnTo>
                  <a:lnTo>
                    <a:pt x="775" y="1540"/>
                  </a:lnTo>
                  <a:lnTo>
                    <a:pt x="786" y="1536"/>
                  </a:lnTo>
                  <a:lnTo>
                    <a:pt x="793" y="1529"/>
                  </a:lnTo>
                  <a:lnTo>
                    <a:pt x="800" y="1526"/>
                  </a:lnTo>
                  <a:lnTo>
                    <a:pt x="804" y="1519"/>
                  </a:lnTo>
                  <a:lnTo>
                    <a:pt x="811" y="1515"/>
                  </a:lnTo>
                  <a:lnTo>
                    <a:pt x="814" y="1512"/>
                  </a:lnTo>
                  <a:lnTo>
                    <a:pt x="825" y="1508"/>
                  </a:lnTo>
                  <a:lnTo>
                    <a:pt x="835" y="1505"/>
                  </a:lnTo>
                  <a:lnTo>
                    <a:pt x="849" y="1501"/>
                  </a:lnTo>
                  <a:lnTo>
                    <a:pt x="856" y="1498"/>
                  </a:lnTo>
                  <a:lnTo>
                    <a:pt x="863" y="1494"/>
                  </a:lnTo>
                  <a:lnTo>
                    <a:pt x="870" y="1487"/>
                  </a:lnTo>
                  <a:lnTo>
                    <a:pt x="874" y="1483"/>
                  </a:lnTo>
                  <a:lnTo>
                    <a:pt x="874" y="1480"/>
                  </a:lnTo>
                  <a:lnTo>
                    <a:pt x="874" y="1480"/>
                  </a:lnTo>
                  <a:lnTo>
                    <a:pt x="874" y="1480"/>
                  </a:lnTo>
                  <a:lnTo>
                    <a:pt x="874" y="1476"/>
                  </a:lnTo>
                  <a:lnTo>
                    <a:pt x="877" y="1473"/>
                  </a:lnTo>
                  <a:lnTo>
                    <a:pt x="877" y="1469"/>
                  </a:lnTo>
                  <a:lnTo>
                    <a:pt x="885" y="1466"/>
                  </a:lnTo>
                  <a:lnTo>
                    <a:pt x="892" y="1466"/>
                  </a:lnTo>
                  <a:lnTo>
                    <a:pt x="892" y="1462"/>
                  </a:lnTo>
                  <a:lnTo>
                    <a:pt x="895" y="1462"/>
                  </a:lnTo>
                  <a:lnTo>
                    <a:pt x="899" y="1459"/>
                  </a:lnTo>
                  <a:lnTo>
                    <a:pt x="902" y="1455"/>
                  </a:lnTo>
                  <a:lnTo>
                    <a:pt x="902" y="1448"/>
                  </a:lnTo>
                  <a:lnTo>
                    <a:pt x="902" y="1448"/>
                  </a:lnTo>
                  <a:lnTo>
                    <a:pt x="909" y="1445"/>
                  </a:lnTo>
                  <a:lnTo>
                    <a:pt x="913" y="1441"/>
                  </a:lnTo>
                  <a:lnTo>
                    <a:pt x="920" y="1434"/>
                  </a:lnTo>
                  <a:lnTo>
                    <a:pt x="920" y="1431"/>
                  </a:lnTo>
                  <a:lnTo>
                    <a:pt x="920" y="1420"/>
                  </a:lnTo>
                  <a:lnTo>
                    <a:pt x="916" y="1420"/>
                  </a:lnTo>
                  <a:lnTo>
                    <a:pt x="913" y="1420"/>
                  </a:lnTo>
                  <a:lnTo>
                    <a:pt x="909" y="1417"/>
                  </a:lnTo>
                  <a:lnTo>
                    <a:pt x="906" y="1413"/>
                  </a:lnTo>
                  <a:lnTo>
                    <a:pt x="899" y="1406"/>
                  </a:lnTo>
                  <a:lnTo>
                    <a:pt x="899" y="1402"/>
                  </a:lnTo>
                  <a:lnTo>
                    <a:pt x="899" y="1399"/>
                  </a:lnTo>
                  <a:lnTo>
                    <a:pt x="899" y="1395"/>
                  </a:lnTo>
                  <a:lnTo>
                    <a:pt x="892" y="1399"/>
                  </a:lnTo>
                  <a:lnTo>
                    <a:pt x="892" y="1399"/>
                  </a:lnTo>
                  <a:lnTo>
                    <a:pt x="888" y="1402"/>
                  </a:lnTo>
                  <a:lnTo>
                    <a:pt x="888" y="1402"/>
                  </a:lnTo>
                  <a:lnTo>
                    <a:pt x="885" y="1402"/>
                  </a:lnTo>
                  <a:lnTo>
                    <a:pt x="885" y="1406"/>
                  </a:lnTo>
                  <a:lnTo>
                    <a:pt x="877" y="1409"/>
                  </a:lnTo>
                  <a:lnTo>
                    <a:pt x="877" y="1409"/>
                  </a:lnTo>
                  <a:lnTo>
                    <a:pt x="874" y="1409"/>
                  </a:lnTo>
                  <a:lnTo>
                    <a:pt x="874" y="1409"/>
                  </a:lnTo>
                  <a:lnTo>
                    <a:pt x="874" y="1409"/>
                  </a:lnTo>
                  <a:lnTo>
                    <a:pt x="874" y="1409"/>
                  </a:lnTo>
                  <a:lnTo>
                    <a:pt x="860" y="1409"/>
                  </a:lnTo>
                  <a:lnTo>
                    <a:pt x="839" y="1409"/>
                  </a:lnTo>
                  <a:lnTo>
                    <a:pt x="835" y="1409"/>
                  </a:lnTo>
                  <a:lnTo>
                    <a:pt x="835" y="1409"/>
                  </a:lnTo>
                  <a:lnTo>
                    <a:pt x="832" y="1406"/>
                  </a:lnTo>
                  <a:lnTo>
                    <a:pt x="832" y="1402"/>
                  </a:lnTo>
                  <a:lnTo>
                    <a:pt x="835" y="1395"/>
                  </a:lnTo>
                  <a:lnTo>
                    <a:pt x="821" y="1392"/>
                  </a:lnTo>
                  <a:lnTo>
                    <a:pt x="821" y="1395"/>
                  </a:lnTo>
                  <a:lnTo>
                    <a:pt x="818" y="1395"/>
                  </a:lnTo>
                  <a:lnTo>
                    <a:pt x="814" y="1395"/>
                  </a:lnTo>
                  <a:lnTo>
                    <a:pt x="811" y="1395"/>
                  </a:lnTo>
                  <a:lnTo>
                    <a:pt x="807" y="1392"/>
                  </a:lnTo>
                  <a:lnTo>
                    <a:pt x="807" y="1388"/>
                  </a:lnTo>
                  <a:lnTo>
                    <a:pt x="804" y="1381"/>
                  </a:lnTo>
                  <a:lnTo>
                    <a:pt x="800" y="1374"/>
                  </a:lnTo>
                  <a:lnTo>
                    <a:pt x="796" y="1367"/>
                  </a:lnTo>
                  <a:lnTo>
                    <a:pt x="793" y="1364"/>
                  </a:lnTo>
                  <a:lnTo>
                    <a:pt x="793" y="1364"/>
                  </a:lnTo>
                  <a:lnTo>
                    <a:pt x="772" y="1336"/>
                  </a:lnTo>
                  <a:lnTo>
                    <a:pt x="754" y="1336"/>
                  </a:lnTo>
                  <a:lnTo>
                    <a:pt x="751" y="1336"/>
                  </a:lnTo>
                  <a:lnTo>
                    <a:pt x="751" y="1332"/>
                  </a:lnTo>
                  <a:lnTo>
                    <a:pt x="744" y="1328"/>
                  </a:lnTo>
                  <a:lnTo>
                    <a:pt x="744" y="1328"/>
                  </a:lnTo>
                  <a:lnTo>
                    <a:pt x="740" y="1325"/>
                  </a:lnTo>
                  <a:lnTo>
                    <a:pt x="737" y="1321"/>
                  </a:lnTo>
                  <a:lnTo>
                    <a:pt x="730" y="1318"/>
                  </a:lnTo>
                  <a:lnTo>
                    <a:pt x="751" y="1311"/>
                  </a:lnTo>
                  <a:lnTo>
                    <a:pt x="754" y="1307"/>
                  </a:lnTo>
                  <a:lnTo>
                    <a:pt x="758" y="1307"/>
                  </a:lnTo>
                  <a:lnTo>
                    <a:pt x="758" y="1307"/>
                  </a:lnTo>
                  <a:lnTo>
                    <a:pt x="772" y="1307"/>
                  </a:lnTo>
                  <a:lnTo>
                    <a:pt x="786" y="1307"/>
                  </a:lnTo>
                  <a:lnTo>
                    <a:pt x="786" y="1307"/>
                  </a:lnTo>
                  <a:lnTo>
                    <a:pt x="789" y="1311"/>
                  </a:lnTo>
                  <a:lnTo>
                    <a:pt x="796" y="1318"/>
                  </a:lnTo>
                  <a:lnTo>
                    <a:pt x="804" y="1328"/>
                  </a:lnTo>
                  <a:lnTo>
                    <a:pt x="825" y="1350"/>
                  </a:lnTo>
                  <a:lnTo>
                    <a:pt x="825" y="1350"/>
                  </a:lnTo>
                  <a:lnTo>
                    <a:pt x="832" y="1353"/>
                  </a:lnTo>
                  <a:lnTo>
                    <a:pt x="839" y="1353"/>
                  </a:lnTo>
                  <a:lnTo>
                    <a:pt x="842" y="1357"/>
                  </a:lnTo>
                  <a:lnTo>
                    <a:pt x="849" y="1357"/>
                  </a:lnTo>
                  <a:lnTo>
                    <a:pt x="856" y="1357"/>
                  </a:lnTo>
                  <a:lnTo>
                    <a:pt x="863" y="1357"/>
                  </a:lnTo>
                  <a:lnTo>
                    <a:pt x="867" y="1357"/>
                  </a:lnTo>
                  <a:lnTo>
                    <a:pt x="874" y="1353"/>
                  </a:lnTo>
                  <a:lnTo>
                    <a:pt x="881" y="1360"/>
                  </a:lnTo>
                  <a:lnTo>
                    <a:pt x="881" y="1374"/>
                  </a:lnTo>
                  <a:lnTo>
                    <a:pt x="892" y="1381"/>
                  </a:lnTo>
                  <a:lnTo>
                    <a:pt x="892" y="1381"/>
                  </a:lnTo>
                  <a:lnTo>
                    <a:pt x="895" y="1381"/>
                  </a:lnTo>
                  <a:lnTo>
                    <a:pt x="899" y="1378"/>
                  </a:lnTo>
                  <a:lnTo>
                    <a:pt x="902" y="1378"/>
                  </a:lnTo>
                  <a:lnTo>
                    <a:pt x="906" y="1378"/>
                  </a:lnTo>
                  <a:lnTo>
                    <a:pt x="913" y="1378"/>
                  </a:lnTo>
                  <a:lnTo>
                    <a:pt x="916" y="1381"/>
                  </a:lnTo>
                  <a:lnTo>
                    <a:pt x="916" y="1388"/>
                  </a:lnTo>
                  <a:lnTo>
                    <a:pt x="923" y="1399"/>
                  </a:lnTo>
                  <a:lnTo>
                    <a:pt x="941" y="1388"/>
                  </a:lnTo>
                  <a:lnTo>
                    <a:pt x="941" y="1388"/>
                  </a:lnTo>
                  <a:lnTo>
                    <a:pt x="941" y="1381"/>
                  </a:lnTo>
                  <a:lnTo>
                    <a:pt x="941" y="1378"/>
                  </a:lnTo>
                  <a:lnTo>
                    <a:pt x="937" y="1371"/>
                  </a:lnTo>
                  <a:lnTo>
                    <a:pt x="937" y="1371"/>
                  </a:lnTo>
                  <a:lnTo>
                    <a:pt x="941" y="1367"/>
                  </a:lnTo>
                  <a:lnTo>
                    <a:pt x="941" y="1367"/>
                  </a:lnTo>
                  <a:lnTo>
                    <a:pt x="941" y="1371"/>
                  </a:lnTo>
                  <a:lnTo>
                    <a:pt x="941" y="1371"/>
                  </a:lnTo>
                  <a:lnTo>
                    <a:pt x="941" y="1378"/>
                  </a:lnTo>
                  <a:lnTo>
                    <a:pt x="941" y="1385"/>
                  </a:lnTo>
                  <a:lnTo>
                    <a:pt x="941" y="1388"/>
                  </a:lnTo>
                  <a:lnTo>
                    <a:pt x="944" y="1388"/>
                  </a:lnTo>
                  <a:lnTo>
                    <a:pt x="948" y="1388"/>
                  </a:lnTo>
                  <a:lnTo>
                    <a:pt x="951" y="1385"/>
                  </a:lnTo>
                  <a:lnTo>
                    <a:pt x="959" y="1385"/>
                  </a:lnTo>
                  <a:lnTo>
                    <a:pt x="962" y="1385"/>
                  </a:lnTo>
                  <a:lnTo>
                    <a:pt x="966" y="1385"/>
                  </a:lnTo>
                  <a:lnTo>
                    <a:pt x="973" y="1385"/>
                  </a:lnTo>
                  <a:lnTo>
                    <a:pt x="980" y="1385"/>
                  </a:lnTo>
                  <a:lnTo>
                    <a:pt x="983" y="1385"/>
                  </a:lnTo>
                  <a:lnTo>
                    <a:pt x="983" y="1385"/>
                  </a:lnTo>
                  <a:lnTo>
                    <a:pt x="990" y="1385"/>
                  </a:lnTo>
                  <a:lnTo>
                    <a:pt x="994" y="1385"/>
                  </a:lnTo>
                  <a:lnTo>
                    <a:pt x="1001" y="1388"/>
                  </a:lnTo>
                  <a:lnTo>
                    <a:pt x="1004" y="1392"/>
                  </a:lnTo>
                  <a:lnTo>
                    <a:pt x="1015" y="1402"/>
                  </a:lnTo>
                  <a:lnTo>
                    <a:pt x="1015" y="1402"/>
                  </a:lnTo>
                  <a:lnTo>
                    <a:pt x="1018" y="1402"/>
                  </a:lnTo>
                  <a:lnTo>
                    <a:pt x="1018" y="1406"/>
                  </a:lnTo>
                  <a:lnTo>
                    <a:pt x="1025" y="1406"/>
                  </a:lnTo>
                  <a:lnTo>
                    <a:pt x="1033" y="1406"/>
                  </a:lnTo>
                  <a:lnTo>
                    <a:pt x="1040" y="1402"/>
                  </a:lnTo>
                  <a:lnTo>
                    <a:pt x="1043" y="1402"/>
                  </a:lnTo>
                  <a:lnTo>
                    <a:pt x="1047" y="1402"/>
                  </a:lnTo>
                  <a:lnTo>
                    <a:pt x="1050" y="1402"/>
                  </a:lnTo>
                  <a:lnTo>
                    <a:pt x="1054" y="1402"/>
                  </a:lnTo>
                  <a:lnTo>
                    <a:pt x="1054" y="1402"/>
                  </a:lnTo>
                  <a:lnTo>
                    <a:pt x="1054" y="1406"/>
                  </a:lnTo>
                  <a:lnTo>
                    <a:pt x="1050" y="1409"/>
                  </a:lnTo>
                  <a:lnTo>
                    <a:pt x="1047" y="1413"/>
                  </a:lnTo>
                  <a:lnTo>
                    <a:pt x="1043" y="1420"/>
                  </a:lnTo>
                  <a:lnTo>
                    <a:pt x="1036" y="1424"/>
                  </a:lnTo>
                  <a:lnTo>
                    <a:pt x="1033" y="1427"/>
                  </a:lnTo>
                  <a:lnTo>
                    <a:pt x="1033" y="1427"/>
                  </a:lnTo>
                  <a:lnTo>
                    <a:pt x="1033" y="1431"/>
                  </a:lnTo>
                  <a:lnTo>
                    <a:pt x="1036" y="1438"/>
                  </a:lnTo>
                  <a:lnTo>
                    <a:pt x="1040" y="1441"/>
                  </a:lnTo>
                  <a:lnTo>
                    <a:pt x="1047" y="1448"/>
                  </a:lnTo>
                  <a:lnTo>
                    <a:pt x="1057" y="1452"/>
                  </a:lnTo>
                  <a:lnTo>
                    <a:pt x="1057" y="1452"/>
                  </a:lnTo>
                  <a:lnTo>
                    <a:pt x="1061" y="1452"/>
                  </a:lnTo>
                  <a:lnTo>
                    <a:pt x="1064" y="1452"/>
                  </a:lnTo>
                  <a:lnTo>
                    <a:pt x="1068" y="1445"/>
                  </a:lnTo>
                  <a:lnTo>
                    <a:pt x="1068" y="1441"/>
                  </a:lnTo>
                  <a:lnTo>
                    <a:pt x="1068" y="1438"/>
                  </a:lnTo>
                  <a:lnTo>
                    <a:pt x="1071" y="1434"/>
                  </a:lnTo>
                  <a:lnTo>
                    <a:pt x="1075" y="1431"/>
                  </a:lnTo>
                  <a:lnTo>
                    <a:pt x="1075" y="1431"/>
                  </a:lnTo>
                  <a:lnTo>
                    <a:pt x="1075" y="1434"/>
                  </a:lnTo>
                  <a:lnTo>
                    <a:pt x="1075" y="1441"/>
                  </a:lnTo>
                  <a:lnTo>
                    <a:pt x="1075" y="1445"/>
                  </a:lnTo>
                  <a:lnTo>
                    <a:pt x="1075" y="1445"/>
                  </a:lnTo>
                  <a:lnTo>
                    <a:pt x="1075" y="1448"/>
                  </a:lnTo>
                  <a:lnTo>
                    <a:pt x="1075" y="1455"/>
                  </a:lnTo>
                  <a:lnTo>
                    <a:pt x="1075" y="1459"/>
                  </a:lnTo>
                  <a:lnTo>
                    <a:pt x="1075" y="1469"/>
                  </a:lnTo>
                  <a:lnTo>
                    <a:pt x="1078" y="1501"/>
                  </a:lnTo>
                  <a:lnTo>
                    <a:pt x="1096" y="1554"/>
                  </a:lnTo>
                  <a:lnTo>
                    <a:pt x="1114" y="1582"/>
                  </a:lnTo>
                  <a:lnTo>
                    <a:pt x="1114" y="1582"/>
                  </a:lnTo>
                  <a:lnTo>
                    <a:pt x="1117" y="1589"/>
                  </a:lnTo>
                  <a:lnTo>
                    <a:pt x="1124" y="1600"/>
                  </a:lnTo>
                  <a:lnTo>
                    <a:pt x="1124" y="1600"/>
                  </a:lnTo>
                  <a:lnTo>
                    <a:pt x="1128" y="1603"/>
                  </a:lnTo>
                  <a:lnTo>
                    <a:pt x="1131" y="1607"/>
                  </a:lnTo>
                  <a:lnTo>
                    <a:pt x="1135" y="1610"/>
                  </a:lnTo>
                  <a:lnTo>
                    <a:pt x="1135" y="1617"/>
                  </a:lnTo>
                  <a:lnTo>
                    <a:pt x="1138" y="1617"/>
                  </a:lnTo>
                  <a:lnTo>
                    <a:pt x="1142" y="1621"/>
                  </a:lnTo>
                  <a:lnTo>
                    <a:pt x="1149" y="1621"/>
                  </a:lnTo>
                  <a:lnTo>
                    <a:pt x="1152" y="1621"/>
                  </a:lnTo>
                  <a:lnTo>
                    <a:pt x="1156" y="1617"/>
                  </a:lnTo>
                  <a:lnTo>
                    <a:pt x="1156" y="1617"/>
                  </a:lnTo>
                  <a:lnTo>
                    <a:pt x="1156" y="1617"/>
                  </a:lnTo>
                  <a:lnTo>
                    <a:pt x="1156" y="1614"/>
                  </a:lnTo>
                  <a:lnTo>
                    <a:pt x="1156" y="1610"/>
                  </a:lnTo>
                  <a:lnTo>
                    <a:pt x="1159" y="1607"/>
                  </a:lnTo>
                  <a:lnTo>
                    <a:pt x="1163" y="1603"/>
                  </a:lnTo>
                  <a:lnTo>
                    <a:pt x="1166" y="1603"/>
                  </a:lnTo>
                  <a:lnTo>
                    <a:pt x="1166" y="1600"/>
                  </a:lnTo>
                  <a:lnTo>
                    <a:pt x="1170" y="1596"/>
                  </a:lnTo>
                  <a:lnTo>
                    <a:pt x="1173" y="1589"/>
                  </a:lnTo>
                  <a:lnTo>
                    <a:pt x="1180" y="1589"/>
                  </a:lnTo>
                  <a:lnTo>
                    <a:pt x="1180" y="1586"/>
                  </a:lnTo>
                  <a:lnTo>
                    <a:pt x="1180" y="1582"/>
                  </a:lnTo>
                  <a:lnTo>
                    <a:pt x="1184" y="1575"/>
                  </a:lnTo>
                  <a:lnTo>
                    <a:pt x="1184" y="1568"/>
                  </a:lnTo>
                  <a:lnTo>
                    <a:pt x="1184" y="1561"/>
                  </a:lnTo>
                  <a:lnTo>
                    <a:pt x="1184" y="1554"/>
                  </a:lnTo>
                  <a:lnTo>
                    <a:pt x="1180" y="1543"/>
                  </a:lnTo>
                  <a:lnTo>
                    <a:pt x="1180" y="1536"/>
                  </a:lnTo>
                  <a:lnTo>
                    <a:pt x="1180" y="1529"/>
                  </a:lnTo>
                  <a:lnTo>
                    <a:pt x="1184" y="1522"/>
                  </a:lnTo>
                  <a:lnTo>
                    <a:pt x="1191" y="1519"/>
                  </a:lnTo>
                  <a:lnTo>
                    <a:pt x="1191" y="1519"/>
                  </a:lnTo>
                  <a:lnTo>
                    <a:pt x="1198" y="1515"/>
                  </a:lnTo>
                  <a:lnTo>
                    <a:pt x="1202" y="1515"/>
                  </a:lnTo>
                  <a:lnTo>
                    <a:pt x="1209" y="1512"/>
                  </a:lnTo>
                  <a:lnTo>
                    <a:pt x="1209" y="1508"/>
                  </a:lnTo>
                  <a:lnTo>
                    <a:pt x="1212" y="1505"/>
                  </a:lnTo>
                  <a:lnTo>
                    <a:pt x="1219" y="1498"/>
                  </a:lnTo>
                  <a:lnTo>
                    <a:pt x="1226" y="1491"/>
                  </a:lnTo>
                  <a:lnTo>
                    <a:pt x="1233" y="1483"/>
                  </a:lnTo>
                  <a:lnTo>
                    <a:pt x="1240" y="1480"/>
                  </a:lnTo>
                  <a:lnTo>
                    <a:pt x="1247" y="1473"/>
                  </a:lnTo>
                  <a:lnTo>
                    <a:pt x="1251" y="1473"/>
                  </a:lnTo>
                  <a:lnTo>
                    <a:pt x="1254" y="1469"/>
                  </a:lnTo>
                  <a:lnTo>
                    <a:pt x="1261" y="1466"/>
                  </a:lnTo>
                  <a:lnTo>
                    <a:pt x="1269" y="1459"/>
                  </a:lnTo>
                  <a:lnTo>
                    <a:pt x="1276" y="1448"/>
                  </a:lnTo>
                  <a:lnTo>
                    <a:pt x="1276" y="1441"/>
                  </a:lnTo>
                  <a:lnTo>
                    <a:pt x="1279" y="1438"/>
                  </a:lnTo>
                  <a:lnTo>
                    <a:pt x="1279" y="1438"/>
                  </a:lnTo>
                  <a:lnTo>
                    <a:pt x="1283" y="1434"/>
                  </a:lnTo>
                  <a:lnTo>
                    <a:pt x="1286" y="1434"/>
                  </a:lnTo>
                  <a:lnTo>
                    <a:pt x="1293" y="1434"/>
                  </a:lnTo>
                  <a:lnTo>
                    <a:pt x="1300" y="1434"/>
                  </a:lnTo>
                  <a:lnTo>
                    <a:pt x="1311" y="1434"/>
                  </a:lnTo>
                  <a:lnTo>
                    <a:pt x="1314" y="1431"/>
                  </a:lnTo>
                  <a:lnTo>
                    <a:pt x="1314" y="1431"/>
                  </a:lnTo>
                  <a:lnTo>
                    <a:pt x="1314" y="1427"/>
                  </a:lnTo>
                  <a:lnTo>
                    <a:pt x="1321" y="1424"/>
                  </a:lnTo>
                  <a:lnTo>
                    <a:pt x="1325" y="1424"/>
                  </a:lnTo>
                  <a:lnTo>
                    <a:pt x="1332" y="1424"/>
                  </a:lnTo>
                  <a:lnTo>
                    <a:pt x="1335" y="1424"/>
                  </a:lnTo>
                  <a:lnTo>
                    <a:pt x="1339" y="1424"/>
                  </a:lnTo>
                  <a:lnTo>
                    <a:pt x="1343" y="1427"/>
                  </a:lnTo>
                  <a:lnTo>
                    <a:pt x="1346" y="1431"/>
                  </a:lnTo>
                  <a:lnTo>
                    <a:pt x="1346" y="1434"/>
                  </a:lnTo>
                  <a:lnTo>
                    <a:pt x="1350" y="1441"/>
                  </a:lnTo>
                  <a:lnTo>
                    <a:pt x="1350" y="1445"/>
                  </a:lnTo>
                  <a:lnTo>
                    <a:pt x="1350" y="1445"/>
                  </a:lnTo>
                  <a:lnTo>
                    <a:pt x="1350" y="1452"/>
                  </a:lnTo>
                  <a:lnTo>
                    <a:pt x="1353" y="1455"/>
                  </a:lnTo>
                  <a:lnTo>
                    <a:pt x="1357" y="1459"/>
                  </a:lnTo>
                  <a:lnTo>
                    <a:pt x="1357" y="1459"/>
                  </a:lnTo>
                  <a:lnTo>
                    <a:pt x="1360" y="1466"/>
                  </a:lnTo>
                  <a:lnTo>
                    <a:pt x="1364" y="1473"/>
                  </a:lnTo>
                  <a:lnTo>
                    <a:pt x="1367" y="1476"/>
                  </a:lnTo>
                  <a:lnTo>
                    <a:pt x="1371" y="1483"/>
                  </a:lnTo>
                  <a:lnTo>
                    <a:pt x="1374" y="1487"/>
                  </a:lnTo>
                  <a:lnTo>
                    <a:pt x="1374" y="1491"/>
                  </a:lnTo>
                  <a:lnTo>
                    <a:pt x="1374" y="1498"/>
                  </a:lnTo>
                  <a:lnTo>
                    <a:pt x="1374" y="1505"/>
                  </a:lnTo>
                  <a:lnTo>
                    <a:pt x="1374" y="1512"/>
                  </a:lnTo>
                  <a:lnTo>
                    <a:pt x="1374" y="1519"/>
                  </a:lnTo>
                  <a:lnTo>
                    <a:pt x="1374" y="1522"/>
                  </a:lnTo>
                  <a:lnTo>
                    <a:pt x="1388" y="1526"/>
                  </a:lnTo>
                  <a:lnTo>
                    <a:pt x="1413" y="1508"/>
                  </a:lnTo>
                  <a:lnTo>
                    <a:pt x="1424" y="1529"/>
                  </a:lnTo>
                  <a:lnTo>
                    <a:pt x="1427" y="1554"/>
                  </a:lnTo>
                  <a:lnTo>
                    <a:pt x="1427" y="1575"/>
                  </a:lnTo>
                  <a:lnTo>
                    <a:pt x="1424" y="1582"/>
                  </a:lnTo>
                  <a:lnTo>
                    <a:pt x="1424" y="1600"/>
                  </a:lnTo>
                  <a:lnTo>
                    <a:pt x="1424" y="1610"/>
                  </a:lnTo>
                  <a:lnTo>
                    <a:pt x="1424" y="1617"/>
                  </a:lnTo>
                  <a:lnTo>
                    <a:pt x="1424" y="1624"/>
                  </a:lnTo>
                  <a:lnTo>
                    <a:pt x="1427" y="1628"/>
                  </a:lnTo>
                  <a:lnTo>
                    <a:pt x="1427" y="1631"/>
                  </a:lnTo>
                  <a:lnTo>
                    <a:pt x="1427" y="1631"/>
                  </a:lnTo>
                  <a:lnTo>
                    <a:pt x="1427" y="1631"/>
                  </a:lnTo>
                  <a:lnTo>
                    <a:pt x="1427" y="1631"/>
                  </a:lnTo>
                  <a:lnTo>
                    <a:pt x="1427" y="1635"/>
                  </a:lnTo>
                  <a:lnTo>
                    <a:pt x="1431" y="1638"/>
                  </a:lnTo>
                  <a:lnTo>
                    <a:pt x="1434" y="1646"/>
                  </a:lnTo>
                  <a:lnTo>
                    <a:pt x="1441" y="1653"/>
                  </a:lnTo>
                  <a:lnTo>
                    <a:pt x="1455" y="1660"/>
                  </a:lnTo>
                  <a:lnTo>
                    <a:pt x="1441" y="1653"/>
                  </a:lnTo>
                  <a:lnTo>
                    <a:pt x="1455" y="1681"/>
                  </a:lnTo>
                  <a:lnTo>
                    <a:pt x="1459" y="1681"/>
                  </a:lnTo>
                  <a:lnTo>
                    <a:pt x="1462" y="1684"/>
                  </a:lnTo>
                  <a:lnTo>
                    <a:pt x="1469" y="1691"/>
                  </a:lnTo>
                  <a:lnTo>
                    <a:pt x="1476" y="1698"/>
                  </a:lnTo>
                  <a:lnTo>
                    <a:pt x="1483" y="1705"/>
                  </a:lnTo>
                  <a:lnTo>
                    <a:pt x="1494" y="1712"/>
                  </a:lnTo>
                  <a:lnTo>
                    <a:pt x="1501" y="1716"/>
                  </a:lnTo>
                  <a:lnTo>
                    <a:pt x="1505" y="1720"/>
                  </a:lnTo>
                  <a:lnTo>
                    <a:pt x="1508" y="1723"/>
                  </a:lnTo>
                  <a:lnTo>
                    <a:pt x="1512" y="1723"/>
                  </a:lnTo>
                  <a:lnTo>
                    <a:pt x="1512" y="1720"/>
                  </a:lnTo>
                  <a:lnTo>
                    <a:pt x="1512" y="1716"/>
                  </a:lnTo>
                  <a:lnTo>
                    <a:pt x="1512" y="1712"/>
                  </a:lnTo>
                  <a:lnTo>
                    <a:pt x="1508" y="1709"/>
                  </a:lnTo>
                  <a:lnTo>
                    <a:pt x="1501" y="1698"/>
                  </a:lnTo>
                  <a:lnTo>
                    <a:pt x="1501" y="1695"/>
                  </a:lnTo>
                  <a:lnTo>
                    <a:pt x="1501" y="1688"/>
                  </a:lnTo>
                  <a:lnTo>
                    <a:pt x="1498" y="1684"/>
                  </a:lnTo>
                  <a:lnTo>
                    <a:pt x="1498" y="1677"/>
                  </a:lnTo>
                  <a:lnTo>
                    <a:pt x="1487" y="1667"/>
                  </a:lnTo>
                  <a:lnTo>
                    <a:pt x="1476" y="1653"/>
                  </a:lnTo>
                  <a:lnTo>
                    <a:pt x="1452" y="1624"/>
                  </a:lnTo>
                  <a:lnTo>
                    <a:pt x="1448" y="1624"/>
                  </a:lnTo>
                  <a:lnTo>
                    <a:pt x="1448" y="1621"/>
                  </a:lnTo>
                  <a:lnTo>
                    <a:pt x="1445" y="1617"/>
                  </a:lnTo>
                  <a:lnTo>
                    <a:pt x="1445" y="1610"/>
                  </a:lnTo>
                  <a:lnTo>
                    <a:pt x="1441" y="1600"/>
                  </a:lnTo>
                  <a:lnTo>
                    <a:pt x="1445" y="1589"/>
                  </a:lnTo>
                  <a:lnTo>
                    <a:pt x="1445" y="1586"/>
                  </a:lnTo>
                  <a:lnTo>
                    <a:pt x="1448" y="1582"/>
                  </a:lnTo>
                  <a:lnTo>
                    <a:pt x="1448" y="1572"/>
                  </a:lnTo>
                  <a:lnTo>
                    <a:pt x="1452" y="1564"/>
                  </a:lnTo>
                  <a:lnTo>
                    <a:pt x="1452" y="1557"/>
                  </a:lnTo>
                  <a:lnTo>
                    <a:pt x="1455" y="1547"/>
                  </a:lnTo>
                  <a:lnTo>
                    <a:pt x="1455" y="1543"/>
                  </a:lnTo>
                  <a:lnTo>
                    <a:pt x="1455" y="1543"/>
                  </a:lnTo>
                  <a:lnTo>
                    <a:pt x="1455" y="1540"/>
                  </a:lnTo>
                  <a:lnTo>
                    <a:pt x="1455" y="1536"/>
                  </a:lnTo>
                  <a:lnTo>
                    <a:pt x="1462" y="1536"/>
                  </a:lnTo>
                  <a:lnTo>
                    <a:pt x="1462" y="1536"/>
                  </a:lnTo>
                  <a:lnTo>
                    <a:pt x="1462" y="1543"/>
                  </a:lnTo>
                  <a:lnTo>
                    <a:pt x="1462" y="1547"/>
                  </a:lnTo>
                  <a:lnTo>
                    <a:pt x="1473" y="1564"/>
                  </a:lnTo>
                  <a:lnTo>
                    <a:pt x="1480" y="1572"/>
                  </a:lnTo>
                  <a:lnTo>
                    <a:pt x="1480" y="1568"/>
                  </a:lnTo>
                  <a:lnTo>
                    <a:pt x="1476" y="1564"/>
                  </a:lnTo>
                  <a:lnTo>
                    <a:pt x="1476" y="1557"/>
                  </a:lnTo>
                  <a:lnTo>
                    <a:pt x="1476" y="1564"/>
                  </a:lnTo>
                  <a:lnTo>
                    <a:pt x="1480" y="1568"/>
                  </a:lnTo>
                  <a:lnTo>
                    <a:pt x="1480" y="1572"/>
                  </a:lnTo>
                  <a:lnTo>
                    <a:pt x="1501" y="1593"/>
                  </a:lnTo>
                  <a:lnTo>
                    <a:pt x="1522" y="1586"/>
                  </a:lnTo>
                  <a:lnTo>
                    <a:pt x="1529" y="1586"/>
                  </a:lnTo>
                  <a:lnTo>
                    <a:pt x="1547" y="1589"/>
                  </a:lnTo>
                  <a:lnTo>
                    <a:pt x="1547" y="1586"/>
                  </a:lnTo>
                  <a:lnTo>
                    <a:pt x="1550" y="1582"/>
                  </a:lnTo>
                  <a:lnTo>
                    <a:pt x="1557" y="1575"/>
                  </a:lnTo>
                  <a:lnTo>
                    <a:pt x="1561" y="1568"/>
                  </a:lnTo>
                  <a:lnTo>
                    <a:pt x="1568" y="1564"/>
                  </a:lnTo>
                  <a:lnTo>
                    <a:pt x="1572" y="1557"/>
                  </a:lnTo>
                  <a:lnTo>
                    <a:pt x="1575" y="1554"/>
                  </a:lnTo>
                  <a:lnTo>
                    <a:pt x="1575" y="1547"/>
                  </a:lnTo>
                  <a:lnTo>
                    <a:pt x="1575" y="1543"/>
                  </a:lnTo>
                  <a:lnTo>
                    <a:pt x="1575" y="1540"/>
                  </a:lnTo>
                  <a:lnTo>
                    <a:pt x="1572" y="1519"/>
                  </a:lnTo>
                  <a:lnTo>
                    <a:pt x="1572" y="1515"/>
                  </a:lnTo>
                  <a:lnTo>
                    <a:pt x="1572" y="1512"/>
                  </a:lnTo>
                  <a:lnTo>
                    <a:pt x="1568" y="1508"/>
                  </a:lnTo>
                  <a:lnTo>
                    <a:pt x="1568" y="1501"/>
                  </a:lnTo>
                  <a:lnTo>
                    <a:pt x="1561" y="1498"/>
                  </a:lnTo>
                  <a:lnTo>
                    <a:pt x="1554" y="1494"/>
                  </a:lnTo>
                  <a:lnTo>
                    <a:pt x="1543" y="1487"/>
                  </a:lnTo>
                  <a:lnTo>
                    <a:pt x="1529" y="1466"/>
                  </a:lnTo>
                  <a:lnTo>
                    <a:pt x="1529" y="1459"/>
                  </a:lnTo>
                  <a:lnTo>
                    <a:pt x="1529" y="1459"/>
                  </a:lnTo>
                  <a:lnTo>
                    <a:pt x="1533" y="1455"/>
                  </a:lnTo>
                  <a:lnTo>
                    <a:pt x="1533" y="1452"/>
                  </a:lnTo>
                  <a:lnTo>
                    <a:pt x="1536" y="1448"/>
                  </a:lnTo>
                  <a:lnTo>
                    <a:pt x="1543" y="1445"/>
                  </a:lnTo>
                  <a:lnTo>
                    <a:pt x="1547" y="1445"/>
                  </a:lnTo>
                  <a:lnTo>
                    <a:pt x="1550" y="1441"/>
                  </a:lnTo>
                  <a:lnTo>
                    <a:pt x="1554" y="1438"/>
                  </a:lnTo>
                  <a:lnTo>
                    <a:pt x="1554" y="1438"/>
                  </a:lnTo>
                  <a:lnTo>
                    <a:pt x="1554" y="1438"/>
                  </a:lnTo>
                  <a:lnTo>
                    <a:pt x="1557" y="1434"/>
                  </a:lnTo>
                  <a:lnTo>
                    <a:pt x="1561" y="1434"/>
                  </a:lnTo>
                  <a:lnTo>
                    <a:pt x="1564" y="1431"/>
                  </a:lnTo>
                  <a:lnTo>
                    <a:pt x="1568" y="1434"/>
                  </a:lnTo>
                  <a:lnTo>
                    <a:pt x="1572" y="1434"/>
                  </a:lnTo>
                  <a:lnTo>
                    <a:pt x="1575" y="1438"/>
                  </a:lnTo>
                  <a:lnTo>
                    <a:pt x="1582" y="1438"/>
                  </a:lnTo>
                  <a:lnTo>
                    <a:pt x="1582" y="1441"/>
                  </a:lnTo>
                  <a:lnTo>
                    <a:pt x="1582" y="1448"/>
                  </a:lnTo>
                  <a:lnTo>
                    <a:pt x="1582" y="1452"/>
                  </a:lnTo>
                  <a:lnTo>
                    <a:pt x="1579" y="1459"/>
                  </a:lnTo>
                  <a:lnTo>
                    <a:pt x="1575" y="1462"/>
                  </a:lnTo>
                  <a:lnTo>
                    <a:pt x="1572" y="1466"/>
                  </a:lnTo>
                  <a:lnTo>
                    <a:pt x="1575" y="1469"/>
                  </a:lnTo>
                  <a:lnTo>
                    <a:pt x="1575" y="1473"/>
                  </a:lnTo>
                  <a:lnTo>
                    <a:pt x="1579" y="1476"/>
                  </a:lnTo>
                  <a:lnTo>
                    <a:pt x="1579" y="1476"/>
                  </a:lnTo>
                  <a:lnTo>
                    <a:pt x="1593" y="1473"/>
                  </a:lnTo>
                  <a:lnTo>
                    <a:pt x="1593" y="1473"/>
                  </a:lnTo>
                  <a:lnTo>
                    <a:pt x="1596" y="1469"/>
                  </a:lnTo>
                  <a:lnTo>
                    <a:pt x="1596" y="1462"/>
                  </a:lnTo>
                  <a:lnTo>
                    <a:pt x="1596" y="1455"/>
                  </a:lnTo>
                  <a:lnTo>
                    <a:pt x="1593" y="1445"/>
                  </a:lnTo>
                  <a:lnTo>
                    <a:pt x="1593" y="1441"/>
                  </a:lnTo>
                  <a:lnTo>
                    <a:pt x="1596" y="1438"/>
                  </a:lnTo>
                  <a:lnTo>
                    <a:pt x="1600" y="1434"/>
                  </a:lnTo>
                  <a:lnTo>
                    <a:pt x="1603" y="1434"/>
                  </a:lnTo>
                  <a:lnTo>
                    <a:pt x="1607" y="1434"/>
                  </a:lnTo>
                  <a:lnTo>
                    <a:pt x="1607" y="1434"/>
                  </a:lnTo>
                  <a:lnTo>
                    <a:pt x="1617" y="1431"/>
                  </a:lnTo>
                  <a:lnTo>
                    <a:pt x="1628" y="1420"/>
                  </a:lnTo>
                  <a:lnTo>
                    <a:pt x="1635" y="1420"/>
                  </a:lnTo>
                  <a:lnTo>
                    <a:pt x="1645" y="1420"/>
                  </a:lnTo>
                  <a:lnTo>
                    <a:pt x="1653" y="1420"/>
                  </a:lnTo>
                  <a:lnTo>
                    <a:pt x="1663" y="1420"/>
                  </a:lnTo>
                  <a:lnTo>
                    <a:pt x="1667" y="1420"/>
                  </a:lnTo>
                  <a:lnTo>
                    <a:pt x="1670" y="1420"/>
                  </a:lnTo>
                  <a:lnTo>
                    <a:pt x="1674" y="1409"/>
                  </a:lnTo>
                  <a:lnTo>
                    <a:pt x="1691" y="1399"/>
                  </a:lnTo>
                  <a:lnTo>
                    <a:pt x="1712" y="1378"/>
                  </a:lnTo>
                  <a:lnTo>
                    <a:pt x="1723" y="1353"/>
                  </a:lnTo>
                  <a:lnTo>
                    <a:pt x="1737" y="1332"/>
                  </a:lnTo>
                  <a:lnTo>
                    <a:pt x="1737" y="1332"/>
                  </a:lnTo>
                  <a:lnTo>
                    <a:pt x="1741" y="1328"/>
                  </a:lnTo>
                  <a:lnTo>
                    <a:pt x="1744" y="1321"/>
                  </a:lnTo>
                  <a:lnTo>
                    <a:pt x="1744" y="1314"/>
                  </a:lnTo>
                  <a:lnTo>
                    <a:pt x="1748" y="1307"/>
                  </a:lnTo>
                  <a:lnTo>
                    <a:pt x="1748" y="1304"/>
                  </a:lnTo>
                  <a:lnTo>
                    <a:pt x="1748" y="1293"/>
                  </a:lnTo>
                  <a:lnTo>
                    <a:pt x="1744" y="1290"/>
                  </a:lnTo>
                  <a:lnTo>
                    <a:pt x="1741" y="1283"/>
                  </a:lnTo>
                  <a:lnTo>
                    <a:pt x="1741" y="1283"/>
                  </a:lnTo>
                  <a:lnTo>
                    <a:pt x="1734" y="1254"/>
                  </a:lnTo>
                  <a:lnTo>
                    <a:pt x="1730" y="1254"/>
                  </a:lnTo>
                  <a:lnTo>
                    <a:pt x="1730" y="1247"/>
                  </a:lnTo>
                  <a:lnTo>
                    <a:pt x="1727" y="1240"/>
                  </a:lnTo>
                  <a:lnTo>
                    <a:pt x="1719" y="1233"/>
                  </a:lnTo>
                  <a:lnTo>
                    <a:pt x="1712" y="1223"/>
                  </a:lnTo>
                  <a:lnTo>
                    <a:pt x="1712" y="1219"/>
                  </a:lnTo>
                  <a:lnTo>
                    <a:pt x="1712" y="1212"/>
                  </a:lnTo>
                  <a:lnTo>
                    <a:pt x="1716" y="1209"/>
                  </a:lnTo>
                  <a:lnTo>
                    <a:pt x="1719" y="1205"/>
                  </a:lnTo>
                  <a:lnTo>
                    <a:pt x="1719" y="1205"/>
                  </a:lnTo>
                  <a:lnTo>
                    <a:pt x="1723" y="1205"/>
                  </a:lnTo>
                  <a:lnTo>
                    <a:pt x="1723" y="1202"/>
                  </a:lnTo>
                  <a:lnTo>
                    <a:pt x="1730" y="1198"/>
                  </a:lnTo>
                  <a:lnTo>
                    <a:pt x="1737" y="1195"/>
                  </a:lnTo>
                  <a:lnTo>
                    <a:pt x="1744" y="1191"/>
                  </a:lnTo>
                  <a:lnTo>
                    <a:pt x="1751" y="1191"/>
                  </a:lnTo>
                  <a:lnTo>
                    <a:pt x="1755" y="1188"/>
                  </a:lnTo>
                  <a:lnTo>
                    <a:pt x="1758" y="1188"/>
                  </a:lnTo>
                  <a:lnTo>
                    <a:pt x="1755" y="1180"/>
                  </a:lnTo>
                  <a:lnTo>
                    <a:pt x="1751" y="1180"/>
                  </a:lnTo>
                  <a:lnTo>
                    <a:pt x="1748" y="1177"/>
                  </a:lnTo>
                  <a:lnTo>
                    <a:pt x="1741" y="1177"/>
                  </a:lnTo>
                  <a:lnTo>
                    <a:pt x="1734" y="1177"/>
                  </a:lnTo>
                  <a:lnTo>
                    <a:pt x="1727" y="1177"/>
                  </a:lnTo>
                  <a:lnTo>
                    <a:pt x="1719" y="1180"/>
                  </a:lnTo>
                  <a:lnTo>
                    <a:pt x="1716" y="1180"/>
                  </a:lnTo>
                  <a:lnTo>
                    <a:pt x="1712" y="1180"/>
                  </a:lnTo>
                  <a:lnTo>
                    <a:pt x="1709" y="1180"/>
                  </a:lnTo>
                  <a:lnTo>
                    <a:pt x="1709" y="1180"/>
                  </a:lnTo>
                  <a:lnTo>
                    <a:pt x="1705" y="1177"/>
                  </a:lnTo>
                  <a:lnTo>
                    <a:pt x="1698" y="1173"/>
                  </a:lnTo>
                  <a:lnTo>
                    <a:pt x="1691" y="1170"/>
                  </a:lnTo>
                  <a:lnTo>
                    <a:pt x="1684" y="1163"/>
                  </a:lnTo>
                  <a:lnTo>
                    <a:pt x="1681" y="1159"/>
                  </a:lnTo>
                  <a:lnTo>
                    <a:pt x="1681" y="1156"/>
                  </a:lnTo>
                  <a:lnTo>
                    <a:pt x="1681" y="1152"/>
                  </a:lnTo>
                  <a:lnTo>
                    <a:pt x="1684" y="1149"/>
                  </a:lnTo>
                  <a:lnTo>
                    <a:pt x="1684" y="1149"/>
                  </a:lnTo>
                  <a:lnTo>
                    <a:pt x="1684" y="1149"/>
                  </a:lnTo>
                  <a:lnTo>
                    <a:pt x="1688" y="1149"/>
                  </a:lnTo>
                  <a:lnTo>
                    <a:pt x="1695" y="1152"/>
                  </a:lnTo>
                  <a:lnTo>
                    <a:pt x="1705" y="1152"/>
                  </a:lnTo>
                  <a:lnTo>
                    <a:pt x="1712" y="1149"/>
                  </a:lnTo>
                  <a:lnTo>
                    <a:pt x="1719" y="1142"/>
                  </a:lnTo>
                  <a:lnTo>
                    <a:pt x="1727" y="1138"/>
                  </a:lnTo>
                  <a:lnTo>
                    <a:pt x="1730" y="1135"/>
                  </a:lnTo>
                  <a:lnTo>
                    <a:pt x="1737" y="1135"/>
                  </a:lnTo>
                  <a:lnTo>
                    <a:pt x="1741" y="1138"/>
                  </a:lnTo>
                  <a:lnTo>
                    <a:pt x="1741" y="1142"/>
                  </a:lnTo>
                  <a:lnTo>
                    <a:pt x="1737" y="1145"/>
                  </a:lnTo>
                  <a:lnTo>
                    <a:pt x="1734" y="1152"/>
                  </a:lnTo>
                  <a:lnTo>
                    <a:pt x="1730" y="1156"/>
                  </a:lnTo>
                  <a:lnTo>
                    <a:pt x="1734" y="1159"/>
                  </a:lnTo>
                  <a:lnTo>
                    <a:pt x="1737" y="1159"/>
                  </a:lnTo>
                  <a:lnTo>
                    <a:pt x="1737" y="1159"/>
                  </a:lnTo>
                  <a:lnTo>
                    <a:pt x="1741" y="1159"/>
                  </a:lnTo>
                  <a:lnTo>
                    <a:pt x="1744" y="1159"/>
                  </a:lnTo>
                  <a:lnTo>
                    <a:pt x="1751" y="1152"/>
                  </a:lnTo>
                  <a:lnTo>
                    <a:pt x="1758" y="1149"/>
                  </a:lnTo>
                  <a:lnTo>
                    <a:pt x="1762" y="1149"/>
                  </a:lnTo>
                  <a:lnTo>
                    <a:pt x="1762" y="1145"/>
                  </a:lnTo>
                  <a:lnTo>
                    <a:pt x="1762" y="1145"/>
                  </a:lnTo>
                  <a:lnTo>
                    <a:pt x="1772" y="1142"/>
                  </a:lnTo>
                  <a:lnTo>
                    <a:pt x="1783" y="1152"/>
                  </a:lnTo>
                  <a:lnTo>
                    <a:pt x="1776" y="1166"/>
                  </a:lnTo>
                  <a:lnTo>
                    <a:pt x="1779" y="1166"/>
                  </a:lnTo>
                  <a:lnTo>
                    <a:pt x="1783" y="1170"/>
                  </a:lnTo>
                  <a:lnTo>
                    <a:pt x="1786" y="1173"/>
                  </a:lnTo>
                  <a:lnTo>
                    <a:pt x="1793" y="1177"/>
                  </a:lnTo>
                  <a:lnTo>
                    <a:pt x="1797" y="1180"/>
                  </a:lnTo>
                  <a:lnTo>
                    <a:pt x="1804" y="1180"/>
                  </a:lnTo>
                  <a:lnTo>
                    <a:pt x="1804" y="1184"/>
                  </a:lnTo>
                  <a:lnTo>
                    <a:pt x="1804" y="1188"/>
                  </a:lnTo>
                  <a:lnTo>
                    <a:pt x="1804" y="1188"/>
                  </a:lnTo>
                  <a:lnTo>
                    <a:pt x="1804" y="1191"/>
                  </a:lnTo>
                  <a:lnTo>
                    <a:pt x="1804" y="1195"/>
                  </a:lnTo>
                  <a:lnTo>
                    <a:pt x="1804" y="1202"/>
                  </a:lnTo>
                  <a:lnTo>
                    <a:pt x="1804" y="1212"/>
                  </a:lnTo>
                  <a:lnTo>
                    <a:pt x="1804" y="1219"/>
                  </a:lnTo>
                  <a:lnTo>
                    <a:pt x="1808" y="1223"/>
                  </a:lnTo>
                  <a:lnTo>
                    <a:pt x="1811" y="1226"/>
                  </a:lnTo>
                  <a:lnTo>
                    <a:pt x="1818" y="1226"/>
                  </a:lnTo>
                  <a:lnTo>
                    <a:pt x="1825" y="1230"/>
                  </a:lnTo>
                  <a:lnTo>
                    <a:pt x="1829" y="1226"/>
                  </a:lnTo>
                  <a:lnTo>
                    <a:pt x="1832" y="1223"/>
                  </a:lnTo>
                  <a:lnTo>
                    <a:pt x="1836" y="1219"/>
                  </a:lnTo>
                  <a:lnTo>
                    <a:pt x="1839" y="1216"/>
                  </a:lnTo>
                  <a:lnTo>
                    <a:pt x="1839" y="1216"/>
                  </a:lnTo>
                  <a:lnTo>
                    <a:pt x="1843" y="1191"/>
                  </a:lnTo>
                  <a:lnTo>
                    <a:pt x="1843" y="1180"/>
                  </a:lnTo>
                  <a:lnTo>
                    <a:pt x="1839" y="1170"/>
                  </a:lnTo>
                  <a:lnTo>
                    <a:pt x="1836" y="1166"/>
                  </a:lnTo>
                  <a:lnTo>
                    <a:pt x="1829" y="1163"/>
                  </a:lnTo>
                  <a:lnTo>
                    <a:pt x="1829" y="1159"/>
                  </a:lnTo>
                  <a:lnTo>
                    <a:pt x="1825" y="1159"/>
                  </a:lnTo>
                  <a:lnTo>
                    <a:pt x="1818" y="1152"/>
                  </a:lnTo>
                  <a:lnTo>
                    <a:pt x="1818" y="1145"/>
                  </a:lnTo>
                  <a:lnTo>
                    <a:pt x="1815" y="1142"/>
                  </a:lnTo>
                  <a:lnTo>
                    <a:pt x="1818" y="1138"/>
                  </a:lnTo>
                  <a:lnTo>
                    <a:pt x="1818" y="1138"/>
                  </a:lnTo>
                  <a:lnTo>
                    <a:pt x="1822" y="1138"/>
                  </a:lnTo>
                  <a:lnTo>
                    <a:pt x="1822" y="1135"/>
                  </a:lnTo>
                  <a:lnTo>
                    <a:pt x="1825" y="1135"/>
                  </a:lnTo>
                  <a:lnTo>
                    <a:pt x="1832" y="1128"/>
                  </a:lnTo>
                  <a:lnTo>
                    <a:pt x="1839" y="1117"/>
                  </a:lnTo>
                  <a:lnTo>
                    <a:pt x="1846" y="1110"/>
                  </a:lnTo>
                  <a:lnTo>
                    <a:pt x="1853" y="1103"/>
                  </a:lnTo>
                  <a:lnTo>
                    <a:pt x="1857" y="1096"/>
                  </a:lnTo>
                  <a:lnTo>
                    <a:pt x="1860" y="1092"/>
                  </a:lnTo>
                  <a:lnTo>
                    <a:pt x="1864" y="1092"/>
                  </a:lnTo>
                  <a:lnTo>
                    <a:pt x="1867" y="1085"/>
                  </a:lnTo>
                  <a:lnTo>
                    <a:pt x="1871" y="1075"/>
                  </a:lnTo>
                  <a:lnTo>
                    <a:pt x="1874" y="1068"/>
                  </a:lnTo>
                  <a:lnTo>
                    <a:pt x="1878" y="1061"/>
                  </a:lnTo>
                  <a:lnTo>
                    <a:pt x="1882" y="1057"/>
                  </a:lnTo>
                  <a:lnTo>
                    <a:pt x="1882" y="1057"/>
                  </a:lnTo>
                  <a:lnTo>
                    <a:pt x="1882" y="1050"/>
                  </a:lnTo>
                  <a:lnTo>
                    <a:pt x="1885" y="1043"/>
                  </a:lnTo>
                  <a:lnTo>
                    <a:pt x="1892" y="1033"/>
                  </a:lnTo>
                  <a:lnTo>
                    <a:pt x="1903" y="1022"/>
                  </a:lnTo>
                  <a:lnTo>
                    <a:pt x="1913" y="1011"/>
                  </a:lnTo>
                  <a:lnTo>
                    <a:pt x="1917" y="1001"/>
                  </a:lnTo>
                  <a:lnTo>
                    <a:pt x="1924" y="990"/>
                  </a:lnTo>
                  <a:lnTo>
                    <a:pt x="1920" y="1001"/>
                  </a:lnTo>
                  <a:lnTo>
                    <a:pt x="1913" y="1011"/>
                  </a:lnTo>
                  <a:lnTo>
                    <a:pt x="1903" y="1022"/>
                  </a:lnTo>
                  <a:lnTo>
                    <a:pt x="1885" y="1043"/>
                  </a:lnTo>
                  <a:lnTo>
                    <a:pt x="1882" y="1054"/>
                  </a:lnTo>
                  <a:lnTo>
                    <a:pt x="1885" y="1050"/>
                  </a:lnTo>
                  <a:lnTo>
                    <a:pt x="1885" y="1050"/>
                  </a:lnTo>
                  <a:lnTo>
                    <a:pt x="1885" y="1050"/>
                  </a:lnTo>
                  <a:lnTo>
                    <a:pt x="1882" y="1054"/>
                  </a:lnTo>
                  <a:lnTo>
                    <a:pt x="1882" y="1061"/>
                  </a:lnTo>
                  <a:lnTo>
                    <a:pt x="1882" y="1064"/>
                  </a:lnTo>
                  <a:lnTo>
                    <a:pt x="1878" y="1068"/>
                  </a:lnTo>
                  <a:lnTo>
                    <a:pt x="1878" y="1068"/>
                  </a:lnTo>
                  <a:lnTo>
                    <a:pt x="1882" y="1075"/>
                  </a:lnTo>
                  <a:lnTo>
                    <a:pt x="1885" y="1082"/>
                  </a:lnTo>
                  <a:lnTo>
                    <a:pt x="1892" y="1085"/>
                  </a:lnTo>
                  <a:lnTo>
                    <a:pt x="1896" y="1089"/>
                  </a:lnTo>
                  <a:lnTo>
                    <a:pt x="1899" y="1089"/>
                  </a:lnTo>
                  <a:lnTo>
                    <a:pt x="1899" y="1092"/>
                  </a:lnTo>
                  <a:lnTo>
                    <a:pt x="1913" y="1078"/>
                  </a:lnTo>
                  <a:lnTo>
                    <a:pt x="1931" y="1061"/>
                  </a:lnTo>
                  <a:lnTo>
                    <a:pt x="1945" y="1036"/>
                  </a:lnTo>
                  <a:lnTo>
                    <a:pt x="1963" y="1011"/>
                  </a:lnTo>
                  <a:lnTo>
                    <a:pt x="1973" y="990"/>
                  </a:lnTo>
                  <a:lnTo>
                    <a:pt x="1984" y="973"/>
                  </a:lnTo>
                  <a:lnTo>
                    <a:pt x="1987" y="966"/>
                  </a:lnTo>
                  <a:lnTo>
                    <a:pt x="1987" y="955"/>
                  </a:lnTo>
                  <a:lnTo>
                    <a:pt x="1991" y="944"/>
                  </a:lnTo>
                  <a:lnTo>
                    <a:pt x="1994" y="934"/>
                  </a:lnTo>
                  <a:lnTo>
                    <a:pt x="1998" y="927"/>
                  </a:lnTo>
                  <a:lnTo>
                    <a:pt x="2001" y="923"/>
                  </a:lnTo>
                  <a:lnTo>
                    <a:pt x="2001" y="920"/>
                  </a:lnTo>
                  <a:lnTo>
                    <a:pt x="2005" y="892"/>
                  </a:lnTo>
                  <a:lnTo>
                    <a:pt x="2005" y="892"/>
                  </a:lnTo>
                  <a:lnTo>
                    <a:pt x="2008" y="885"/>
                  </a:lnTo>
                  <a:lnTo>
                    <a:pt x="2008" y="878"/>
                  </a:lnTo>
                  <a:lnTo>
                    <a:pt x="2008" y="867"/>
                  </a:lnTo>
                  <a:lnTo>
                    <a:pt x="2005" y="860"/>
                  </a:lnTo>
                  <a:lnTo>
                    <a:pt x="2001" y="853"/>
                  </a:lnTo>
                  <a:lnTo>
                    <a:pt x="1994" y="849"/>
                  </a:lnTo>
                  <a:lnTo>
                    <a:pt x="1987" y="846"/>
                  </a:lnTo>
                  <a:lnTo>
                    <a:pt x="1980" y="849"/>
                  </a:lnTo>
                  <a:lnTo>
                    <a:pt x="1977" y="853"/>
                  </a:lnTo>
                  <a:lnTo>
                    <a:pt x="1966" y="853"/>
                  </a:lnTo>
                  <a:lnTo>
                    <a:pt x="1959" y="853"/>
                  </a:lnTo>
                  <a:lnTo>
                    <a:pt x="1956" y="849"/>
                  </a:lnTo>
                  <a:lnTo>
                    <a:pt x="1948" y="846"/>
                  </a:lnTo>
                  <a:lnTo>
                    <a:pt x="1948" y="842"/>
                  </a:lnTo>
                  <a:lnTo>
                    <a:pt x="1945" y="842"/>
                  </a:lnTo>
                  <a:lnTo>
                    <a:pt x="1934" y="839"/>
                  </a:lnTo>
                  <a:lnTo>
                    <a:pt x="1959" y="811"/>
                  </a:lnTo>
                  <a:lnTo>
                    <a:pt x="1963" y="804"/>
                  </a:lnTo>
                  <a:lnTo>
                    <a:pt x="1984" y="779"/>
                  </a:lnTo>
                  <a:lnTo>
                    <a:pt x="2037" y="722"/>
                  </a:lnTo>
                  <a:lnTo>
                    <a:pt x="2044" y="726"/>
                  </a:lnTo>
                  <a:lnTo>
                    <a:pt x="2058" y="726"/>
                  </a:lnTo>
                  <a:lnTo>
                    <a:pt x="2079" y="733"/>
                  </a:lnTo>
                  <a:lnTo>
                    <a:pt x="2096" y="733"/>
                  </a:lnTo>
                  <a:lnTo>
                    <a:pt x="2107" y="737"/>
                  </a:lnTo>
                  <a:lnTo>
                    <a:pt x="2111" y="733"/>
                  </a:lnTo>
                  <a:lnTo>
                    <a:pt x="2111" y="733"/>
                  </a:lnTo>
                  <a:lnTo>
                    <a:pt x="2111" y="726"/>
                  </a:lnTo>
                  <a:lnTo>
                    <a:pt x="2111" y="726"/>
                  </a:lnTo>
                  <a:lnTo>
                    <a:pt x="2111" y="722"/>
                  </a:lnTo>
                  <a:lnTo>
                    <a:pt x="2121" y="715"/>
                  </a:lnTo>
                  <a:lnTo>
                    <a:pt x="2132" y="719"/>
                  </a:lnTo>
                  <a:lnTo>
                    <a:pt x="2142" y="719"/>
                  </a:lnTo>
                  <a:lnTo>
                    <a:pt x="2149" y="737"/>
                  </a:lnTo>
                  <a:lnTo>
                    <a:pt x="2199" y="722"/>
                  </a:lnTo>
                  <a:lnTo>
                    <a:pt x="2195" y="712"/>
                  </a:lnTo>
                  <a:lnTo>
                    <a:pt x="2237" y="677"/>
                  </a:lnTo>
                  <a:lnTo>
                    <a:pt x="2241" y="677"/>
                  </a:lnTo>
                  <a:lnTo>
                    <a:pt x="2244" y="673"/>
                  </a:lnTo>
                  <a:lnTo>
                    <a:pt x="2248" y="666"/>
                  </a:lnTo>
                  <a:lnTo>
                    <a:pt x="2255" y="663"/>
                  </a:lnTo>
                  <a:lnTo>
                    <a:pt x="2262" y="659"/>
                  </a:lnTo>
                  <a:lnTo>
                    <a:pt x="2266" y="659"/>
                  </a:lnTo>
                  <a:lnTo>
                    <a:pt x="2269" y="659"/>
                  </a:lnTo>
                  <a:lnTo>
                    <a:pt x="2269" y="666"/>
                  </a:lnTo>
                  <a:lnTo>
                    <a:pt x="2269" y="670"/>
                  </a:lnTo>
                  <a:lnTo>
                    <a:pt x="2262" y="680"/>
                  </a:lnTo>
                  <a:lnTo>
                    <a:pt x="2262" y="684"/>
                  </a:lnTo>
                  <a:lnTo>
                    <a:pt x="2262" y="687"/>
                  </a:lnTo>
                  <a:lnTo>
                    <a:pt x="2262" y="691"/>
                  </a:lnTo>
                  <a:lnTo>
                    <a:pt x="2266" y="691"/>
                  </a:lnTo>
                  <a:lnTo>
                    <a:pt x="2269" y="691"/>
                  </a:lnTo>
                  <a:lnTo>
                    <a:pt x="2273" y="687"/>
                  </a:lnTo>
                  <a:lnTo>
                    <a:pt x="2280" y="684"/>
                  </a:lnTo>
                  <a:lnTo>
                    <a:pt x="2283" y="680"/>
                  </a:lnTo>
                  <a:lnTo>
                    <a:pt x="2287" y="673"/>
                  </a:lnTo>
                  <a:lnTo>
                    <a:pt x="2294" y="666"/>
                  </a:lnTo>
                  <a:lnTo>
                    <a:pt x="2297" y="659"/>
                  </a:lnTo>
                  <a:lnTo>
                    <a:pt x="2301" y="652"/>
                  </a:lnTo>
                  <a:lnTo>
                    <a:pt x="2304" y="649"/>
                  </a:lnTo>
                  <a:lnTo>
                    <a:pt x="2308" y="649"/>
                  </a:lnTo>
                  <a:lnTo>
                    <a:pt x="2301" y="656"/>
                  </a:lnTo>
                  <a:lnTo>
                    <a:pt x="2301" y="666"/>
                  </a:lnTo>
                  <a:lnTo>
                    <a:pt x="2301" y="673"/>
                  </a:lnTo>
                  <a:lnTo>
                    <a:pt x="2301" y="680"/>
                  </a:lnTo>
                  <a:lnTo>
                    <a:pt x="2304" y="687"/>
                  </a:lnTo>
                  <a:lnTo>
                    <a:pt x="2304" y="687"/>
                  </a:lnTo>
                  <a:lnTo>
                    <a:pt x="2269" y="712"/>
                  </a:lnTo>
                  <a:lnTo>
                    <a:pt x="2258" y="744"/>
                  </a:lnTo>
                  <a:lnTo>
                    <a:pt x="2216" y="775"/>
                  </a:lnTo>
                  <a:lnTo>
                    <a:pt x="2202" y="818"/>
                  </a:lnTo>
                  <a:lnTo>
                    <a:pt x="2202" y="821"/>
                  </a:lnTo>
                  <a:lnTo>
                    <a:pt x="2199" y="825"/>
                  </a:lnTo>
                  <a:lnTo>
                    <a:pt x="2199" y="832"/>
                  </a:lnTo>
                  <a:lnTo>
                    <a:pt x="2199" y="839"/>
                  </a:lnTo>
                  <a:lnTo>
                    <a:pt x="2199" y="849"/>
                  </a:lnTo>
                  <a:lnTo>
                    <a:pt x="2206" y="870"/>
                  </a:lnTo>
                  <a:lnTo>
                    <a:pt x="2213" y="892"/>
                  </a:lnTo>
                  <a:lnTo>
                    <a:pt x="2220" y="913"/>
                  </a:lnTo>
                  <a:lnTo>
                    <a:pt x="2223" y="923"/>
                  </a:lnTo>
                  <a:lnTo>
                    <a:pt x="2241" y="895"/>
                  </a:lnTo>
                  <a:lnTo>
                    <a:pt x="2273" y="846"/>
                  </a:lnTo>
                  <a:lnTo>
                    <a:pt x="2290" y="842"/>
                  </a:lnTo>
                  <a:lnTo>
                    <a:pt x="2290" y="839"/>
                  </a:lnTo>
                  <a:lnTo>
                    <a:pt x="2287" y="832"/>
                  </a:lnTo>
                  <a:lnTo>
                    <a:pt x="2290" y="821"/>
                  </a:lnTo>
                  <a:lnTo>
                    <a:pt x="2290" y="811"/>
                  </a:lnTo>
                  <a:lnTo>
                    <a:pt x="2294" y="800"/>
                  </a:lnTo>
                  <a:lnTo>
                    <a:pt x="2301" y="789"/>
                  </a:lnTo>
                  <a:lnTo>
                    <a:pt x="2301" y="782"/>
                  </a:lnTo>
                  <a:lnTo>
                    <a:pt x="2301" y="775"/>
                  </a:lnTo>
                  <a:lnTo>
                    <a:pt x="2301" y="772"/>
                  </a:lnTo>
                  <a:lnTo>
                    <a:pt x="2301" y="768"/>
                  </a:lnTo>
                  <a:lnTo>
                    <a:pt x="2297" y="768"/>
                  </a:lnTo>
                  <a:lnTo>
                    <a:pt x="2297" y="765"/>
                  </a:lnTo>
                  <a:lnTo>
                    <a:pt x="2294" y="761"/>
                  </a:lnTo>
                  <a:lnTo>
                    <a:pt x="2294" y="754"/>
                  </a:lnTo>
                  <a:lnTo>
                    <a:pt x="2294" y="751"/>
                  </a:lnTo>
                  <a:lnTo>
                    <a:pt x="2297" y="744"/>
                  </a:lnTo>
                  <a:lnTo>
                    <a:pt x="2304" y="744"/>
                  </a:lnTo>
                  <a:lnTo>
                    <a:pt x="2311" y="740"/>
                  </a:lnTo>
                  <a:lnTo>
                    <a:pt x="2322" y="737"/>
                  </a:lnTo>
                  <a:lnTo>
                    <a:pt x="2325" y="737"/>
                  </a:lnTo>
                  <a:lnTo>
                    <a:pt x="2329" y="733"/>
                  </a:lnTo>
                  <a:lnTo>
                    <a:pt x="2329" y="726"/>
                  </a:lnTo>
                  <a:lnTo>
                    <a:pt x="2329" y="722"/>
                  </a:lnTo>
                  <a:lnTo>
                    <a:pt x="2329" y="715"/>
                  </a:lnTo>
                  <a:lnTo>
                    <a:pt x="2332" y="712"/>
                  </a:lnTo>
                  <a:lnTo>
                    <a:pt x="2336" y="712"/>
                  </a:lnTo>
                  <a:lnTo>
                    <a:pt x="2340" y="712"/>
                  </a:lnTo>
                  <a:lnTo>
                    <a:pt x="2347" y="712"/>
                  </a:lnTo>
                  <a:lnTo>
                    <a:pt x="2350" y="712"/>
                  </a:lnTo>
                  <a:lnTo>
                    <a:pt x="2354" y="708"/>
                  </a:lnTo>
                  <a:lnTo>
                    <a:pt x="2361" y="705"/>
                  </a:lnTo>
                  <a:lnTo>
                    <a:pt x="2371" y="694"/>
                  </a:lnTo>
                  <a:lnTo>
                    <a:pt x="2378" y="691"/>
                  </a:lnTo>
                  <a:lnTo>
                    <a:pt x="2382" y="691"/>
                  </a:lnTo>
                  <a:lnTo>
                    <a:pt x="2389" y="691"/>
                  </a:lnTo>
                  <a:lnTo>
                    <a:pt x="2392" y="694"/>
                  </a:lnTo>
                  <a:lnTo>
                    <a:pt x="2396" y="698"/>
                  </a:lnTo>
                  <a:lnTo>
                    <a:pt x="2399" y="698"/>
                  </a:lnTo>
                  <a:lnTo>
                    <a:pt x="2399" y="701"/>
                  </a:lnTo>
                  <a:lnTo>
                    <a:pt x="2421" y="691"/>
                  </a:lnTo>
                  <a:lnTo>
                    <a:pt x="2428" y="677"/>
                  </a:lnTo>
                  <a:lnTo>
                    <a:pt x="2442" y="663"/>
                  </a:lnTo>
                  <a:lnTo>
                    <a:pt x="2463" y="656"/>
                  </a:lnTo>
                  <a:lnTo>
                    <a:pt x="2466" y="641"/>
                  </a:lnTo>
                  <a:lnTo>
                    <a:pt x="2484" y="641"/>
                  </a:lnTo>
                  <a:lnTo>
                    <a:pt x="2484" y="641"/>
                  </a:lnTo>
                  <a:lnTo>
                    <a:pt x="2491" y="641"/>
                  </a:lnTo>
                  <a:lnTo>
                    <a:pt x="2498" y="645"/>
                  </a:lnTo>
                  <a:lnTo>
                    <a:pt x="2502" y="645"/>
                  </a:lnTo>
                  <a:lnTo>
                    <a:pt x="2505" y="645"/>
                  </a:lnTo>
                  <a:lnTo>
                    <a:pt x="2512" y="641"/>
                  </a:lnTo>
                  <a:lnTo>
                    <a:pt x="2516" y="638"/>
                  </a:lnTo>
                  <a:lnTo>
                    <a:pt x="2523" y="634"/>
                  </a:lnTo>
                  <a:lnTo>
                    <a:pt x="2526" y="631"/>
                  </a:lnTo>
                  <a:lnTo>
                    <a:pt x="2526" y="627"/>
                  </a:lnTo>
                  <a:lnTo>
                    <a:pt x="2526" y="627"/>
                  </a:lnTo>
                  <a:lnTo>
                    <a:pt x="2523" y="620"/>
                  </a:lnTo>
                  <a:lnTo>
                    <a:pt x="2516" y="617"/>
                  </a:lnTo>
                  <a:lnTo>
                    <a:pt x="2512" y="610"/>
                  </a:lnTo>
                  <a:lnTo>
                    <a:pt x="2505" y="603"/>
                  </a:lnTo>
                  <a:lnTo>
                    <a:pt x="2502" y="596"/>
                  </a:lnTo>
                  <a:lnTo>
                    <a:pt x="2495" y="592"/>
                  </a:lnTo>
                  <a:lnTo>
                    <a:pt x="2491" y="589"/>
                  </a:lnTo>
                  <a:lnTo>
                    <a:pt x="2491" y="585"/>
                  </a:lnTo>
                  <a:lnTo>
                    <a:pt x="2491" y="582"/>
                  </a:lnTo>
                  <a:lnTo>
                    <a:pt x="2491" y="578"/>
                  </a:lnTo>
                  <a:lnTo>
                    <a:pt x="2491" y="575"/>
                  </a:lnTo>
                  <a:lnTo>
                    <a:pt x="2495" y="575"/>
                  </a:lnTo>
                  <a:lnTo>
                    <a:pt x="2502" y="575"/>
                  </a:lnTo>
                  <a:lnTo>
                    <a:pt x="2505" y="575"/>
                  </a:lnTo>
                  <a:lnTo>
                    <a:pt x="2512" y="571"/>
                  </a:lnTo>
                  <a:lnTo>
                    <a:pt x="2512" y="571"/>
                  </a:lnTo>
                  <a:lnTo>
                    <a:pt x="2516" y="567"/>
                  </a:lnTo>
                  <a:lnTo>
                    <a:pt x="2537" y="546"/>
                  </a:lnTo>
                  <a:lnTo>
                    <a:pt x="2533" y="529"/>
                  </a:lnTo>
                  <a:lnTo>
                    <a:pt x="2544" y="522"/>
                  </a:lnTo>
                  <a:lnTo>
                    <a:pt x="2554" y="539"/>
                  </a:lnTo>
                  <a:lnTo>
                    <a:pt x="2576" y="546"/>
                  </a:lnTo>
                  <a:lnTo>
                    <a:pt x="2576" y="546"/>
                  </a:lnTo>
                  <a:lnTo>
                    <a:pt x="2579" y="550"/>
                  </a:lnTo>
                  <a:lnTo>
                    <a:pt x="2586" y="557"/>
                  </a:lnTo>
                  <a:lnTo>
                    <a:pt x="2590" y="560"/>
                  </a:lnTo>
                  <a:lnTo>
                    <a:pt x="2597" y="567"/>
                  </a:lnTo>
                  <a:lnTo>
                    <a:pt x="2604" y="575"/>
                  </a:lnTo>
                  <a:lnTo>
                    <a:pt x="2607" y="578"/>
                  </a:lnTo>
                  <a:lnTo>
                    <a:pt x="2614" y="582"/>
                  </a:lnTo>
                  <a:lnTo>
                    <a:pt x="2618" y="582"/>
                  </a:lnTo>
                  <a:lnTo>
                    <a:pt x="2621" y="582"/>
                  </a:lnTo>
                  <a:lnTo>
                    <a:pt x="2621" y="578"/>
                  </a:lnTo>
                  <a:lnTo>
                    <a:pt x="2625" y="553"/>
                  </a:lnTo>
                  <a:lnTo>
                    <a:pt x="2628" y="546"/>
                  </a:lnTo>
                  <a:lnTo>
                    <a:pt x="2628" y="546"/>
                  </a:lnTo>
                  <a:lnTo>
                    <a:pt x="2632" y="546"/>
                  </a:lnTo>
                  <a:lnTo>
                    <a:pt x="2639" y="546"/>
                  </a:lnTo>
                  <a:lnTo>
                    <a:pt x="2646" y="543"/>
                  </a:lnTo>
                  <a:lnTo>
                    <a:pt x="2653" y="539"/>
                  </a:lnTo>
                  <a:lnTo>
                    <a:pt x="2660" y="536"/>
                  </a:lnTo>
                  <a:lnTo>
                    <a:pt x="2660" y="529"/>
                  </a:lnTo>
                  <a:lnTo>
                    <a:pt x="2657" y="525"/>
                  </a:lnTo>
                  <a:lnTo>
                    <a:pt x="2650" y="518"/>
                  </a:lnTo>
                  <a:lnTo>
                    <a:pt x="2642" y="515"/>
                  </a:lnTo>
                  <a:lnTo>
                    <a:pt x="2632" y="511"/>
                  </a:lnTo>
                  <a:lnTo>
                    <a:pt x="2625" y="504"/>
                  </a:lnTo>
                  <a:lnTo>
                    <a:pt x="2618" y="50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44" name="Freeform 142"/>
            <p:cNvSpPr>
              <a:spLocks noEditPoints="1"/>
            </p:cNvSpPr>
            <p:nvPr userDrawn="1"/>
          </p:nvSpPr>
          <p:spPr bwMode="gray">
            <a:xfrm>
              <a:off x="3204" y="766"/>
              <a:ext cx="1763" cy="2437"/>
            </a:xfrm>
            <a:custGeom>
              <a:avLst/>
              <a:gdLst/>
              <a:ahLst/>
              <a:cxnLst>
                <a:cxn ang="0">
                  <a:pos x="1585" y="1427"/>
                </a:cxn>
                <a:cxn ang="0">
                  <a:pos x="1384" y="1262"/>
                </a:cxn>
                <a:cxn ang="0">
                  <a:pos x="1314" y="1237"/>
                </a:cxn>
                <a:cxn ang="0">
                  <a:pos x="1176" y="1318"/>
                </a:cxn>
                <a:cxn ang="0">
                  <a:pos x="1134" y="1237"/>
                </a:cxn>
                <a:cxn ang="0">
                  <a:pos x="1088" y="1149"/>
                </a:cxn>
                <a:cxn ang="0">
                  <a:pos x="954" y="1145"/>
                </a:cxn>
                <a:cxn ang="0">
                  <a:pos x="1144" y="1054"/>
                </a:cxn>
                <a:cxn ang="0">
                  <a:pos x="1236" y="902"/>
                </a:cxn>
                <a:cxn ang="0">
                  <a:pos x="1289" y="811"/>
                </a:cxn>
                <a:cxn ang="0">
                  <a:pos x="1395" y="733"/>
                </a:cxn>
                <a:cxn ang="0">
                  <a:pos x="1373" y="677"/>
                </a:cxn>
                <a:cxn ang="0">
                  <a:pos x="1476" y="617"/>
                </a:cxn>
                <a:cxn ang="0">
                  <a:pos x="1398" y="398"/>
                </a:cxn>
                <a:cxn ang="0">
                  <a:pos x="1225" y="324"/>
                </a:cxn>
                <a:cxn ang="0">
                  <a:pos x="1197" y="582"/>
                </a:cxn>
                <a:cxn ang="0">
                  <a:pos x="1060" y="515"/>
                </a:cxn>
                <a:cxn ang="0">
                  <a:pos x="1067" y="314"/>
                </a:cxn>
                <a:cxn ang="0">
                  <a:pos x="1159" y="194"/>
                </a:cxn>
                <a:cxn ang="0">
                  <a:pos x="1113" y="141"/>
                </a:cxn>
                <a:cxn ang="0">
                  <a:pos x="1035" y="43"/>
                </a:cxn>
                <a:cxn ang="0">
                  <a:pos x="1025" y="131"/>
                </a:cxn>
                <a:cxn ang="0">
                  <a:pos x="884" y="155"/>
                </a:cxn>
                <a:cxn ang="0">
                  <a:pos x="785" y="166"/>
                </a:cxn>
                <a:cxn ang="0">
                  <a:pos x="690" y="117"/>
                </a:cxn>
                <a:cxn ang="0">
                  <a:pos x="535" y="67"/>
                </a:cxn>
                <a:cxn ang="0">
                  <a:pos x="327" y="74"/>
                </a:cxn>
                <a:cxn ang="0">
                  <a:pos x="123" y="36"/>
                </a:cxn>
                <a:cxn ang="0">
                  <a:pos x="0" y="240"/>
                </a:cxn>
                <a:cxn ang="0">
                  <a:pos x="28" y="370"/>
                </a:cxn>
                <a:cxn ang="0">
                  <a:pos x="140" y="448"/>
                </a:cxn>
                <a:cxn ang="0">
                  <a:pos x="214" y="370"/>
                </a:cxn>
                <a:cxn ang="0">
                  <a:pos x="285" y="381"/>
                </a:cxn>
                <a:cxn ang="0">
                  <a:pos x="486" y="497"/>
                </a:cxn>
                <a:cxn ang="0">
                  <a:pos x="598" y="684"/>
                </a:cxn>
                <a:cxn ang="0">
                  <a:pos x="715" y="1040"/>
                </a:cxn>
                <a:cxn ang="0">
                  <a:pos x="778" y="1050"/>
                </a:cxn>
                <a:cxn ang="0">
                  <a:pos x="1032" y="1247"/>
                </a:cxn>
                <a:cxn ang="0">
                  <a:pos x="1095" y="1286"/>
                </a:cxn>
                <a:cxn ang="0">
                  <a:pos x="1106" y="1307"/>
                </a:cxn>
                <a:cxn ang="0">
                  <a:pos x="1194" y="1325"/>
                </a:cxn>
                <a:cxn ang="0">
                  <a:pos x="1152" y="1494"/>
                </a:cxn>
                <a:cxn ang="0">
                  <a:pos x="1303" y="1709"/>
                </a:cxn>
                <a:cxn ang="0">
                  <a:pos x="1282" y="2075"/>
                </a:cxn>
                <a:cxn ang="0">
                  <a:pos x="1377" y="2463"/>
                </a:cxn>
                <a:cxn ang="0">
                  <a:pos x="1349" y="2216"/>
                </a:cxn>
                <a:cxn ang="0">
                  <a:pos x="1486" y="1987"/>
                </a:cxn>
                <a:cxn ang="0">
                  <a:pos x="1828" y="1519"/>
                </a:cxn>
                <a:cxn ang="0">
                  <a:pos x="1345" y="694"/>
                </a:cxn>
                <a:cxn ang="0">
                  <a:pos x="1141" y="712"/>
                </a:cxn>
                <a:cxn ang="0">
                  <a:pos x="1155" y="790"/>
                </a:cxn>
                <a:cxn ang="0">
                  <a:pos x="1197" y="782"/>
                </a:cxn>
                <a:cxn ang="0">
                  <a:pos x="1088" y="800"/>
                </a:cxn>
                <a:cxn ang="0">
                  <a:pos x="1025" y="708"/>
                </a:cxn>
                <a:cxn ang="0">
                  <a:pos x="1120" y="1223"/>
                </a:cxn>
                <a:cxn ang="0">
                  <a:pos x="1331" y="1656"/>
                </a:cxn>
                <a:cxn ang="0">
                  <a:pos x="1345" y="1589"/>
                </a:cxn>
                <a:cxn ang="0">
                  <a:pos x="1483" y="1378"/>
                </a:cxn>
                <a:cxn ang="0">
                  <a:pos x="1409" y="1378"/>
                </a:cxn>
                <a:cxn ang="0">
                  <a:pos x="1528" y="1374"/>
                </a:cxn>
                <a:cxn ang="0">
                  <a:pos x="1384" y="1413"/>
                </a:cxn>
                <a:cxn ang="0">
                  <a:pos x="1225" y="1410"/>
                </a:cxn>
                <a:cxn ang="0">
                  <a:pos x="1391" y="1769"/>
                </a:cxn>
              </a:cxnLst>
              <a:rect l="0" t="0" r="r" b="b"/>
              <a:pathLst>
                <a:path w="1828" h="2470">
                  <a:moveTo>
                    <a:pt x="1796" y="1491"/>
                  </a:moveTo>
                  <a:lnTo>
                    <a:pt x="1789" y="1487"/>
                  </a:lnTo>
                  <a:lnTo>
                    <a:pt x="1779" y="1480"/>
                  </a:lnTo>
                  <a:lnTo>
                    <a:pt x="1757" y="1469"/>
                  </a:lnTo>
                  <a:lnTo>
                    <a:pt x="1740" y="1466"/>
                  </a:lnTo>
                  <a:lnTo>
                    <a:pt x="1687" y="1448"/>
                  </a:lnTo>
                  <a:lnTo>
                    <a:pt x="1680" y="1448"/>
                  </a:lnTo>
                  <a:lnTo>
                    <a:pt x="1676" y="1452"/>
                  </a:lnTo>
                  <a:lnTo>
                    <a:pt x="1669" y="1452"/>
                  </a:lnTo>
                  <a:lnTo>
                    <a:pt x="1666" y="1455"/>
                  </a:lnTo>
                  <a:lnTo>
                    <a:pt x="1666" y="1455"/>
                  </a:lnTo>
                  <a:lnTo>
                    <a:pt x="1669" y="1448"/>
                  </a:lnTo>
                  <a:lnTo>
                    <a:pt x="1669" y="1445"/>
                  </a:lnTo>
                  <a:lnTo>
                    <a:pt x="1669" y="1438"/>
                  </a:lnTo>
                  <a:lnTo>
                    <a:pt x="1669" y="1438"/>
                  </a:lnTo>
                  <a:lnTo>
                    <a:pt x="1669" y="1434"/>
                  </a:lnTo>
                  <a:lnTo>
                    <a:pt x="1666" y="1431"/>
                  </a:lnTo>
                  <a:lnTo>
                    <a:pt x="1662" y="1431"/>
                  </a:lnTo>
                  <a:lnTo>
                    <a:pt x="1659" y="1431"/>
                  </a:lnTo>
                  <a:lnTo>
                    <a:pt x="1655" y="1431"/>
                  </a:lnTo>
                  <a:lnTo>
                    <a:pt x="1652" y="1431"/>
                  </a:lnTo>
                  <a:lnTo>
                    <a:pt x="1645" y="1431"/>
                  </a:lnTo>
                  <a:lnTo>
                    <a:pt x="1638" y="1431"/>
                  </a:lnTo>
                  <a:lnTo>
                    <a:pt x="1631" y="1427"/>
                  </a:lnTo>
                  <a:lnTo>
                    <a:pt x="1624" y="1427"/>
                  </a:lnTo>
                  <a:lnTo>
                    <a:pt x="1620" y="1427"/>
                  </a:lnTo>
                  <a:lnTo>
                    <a:pt x="1613" y="1431"/>
                  </a:lnTo>
                  <a:lnTo>
                    <a:pt x="1602" y="1434"/>
                  </a:lnTo>
                  <a:lnTo>
                    <a:pt x="1595" y="1438"/>
                  </a:lnTo>
                  <a:lnTo>
                    <a:pt x="1592" y="1438"/>
                  </a:lnTo>
                  <a:lnTo>
                    <a:pt x="1588" y="1441"/>
                  </a:lnTo>
                  <a:lnTo>
                    <a:pt x="1581" y="1448"/>
                  </a:lnTo>
                  <a:lnTo>
                    <a:pt x="1571" y="1452"/>
                  </a:lnTo>
                  <a:lnTo>
                    <a:pt x="1564" y="1455"/>
                  </a:lnTo>
                  <a:lnTo>
                    <a:pt x="1560" y="1455"/>
                  </a:lnTo>
                  <a:lnTo>
                    <a:pt x="1560" y="1455"/>
                  </a:lnTo>
                  <a:lnTo>
                    <a:pt x="1564" y="1452"/>
                  </a:lnTo>
                  <a:lnTo>
                    <a:pt x="1571" y="1448"/>
                  </a:lnTo>
                  <a:lnTo>
                    <a:pt x="1574" y="1445"/>
                  </a:lnTo>
                  <a:lnTo>
                    <a:pt x="1578" y="1441"/>
                  </a:lnTo>
                  <a:lnTo>
                    <a:pt x="1578" y="1438"/>
                  </a:lnTo>
                  <a:lnTo>
                    <a:pt x="1581" y="1434"/>
                  </a:lnTo>
                  <a:lnTo>
                    <a:pt x="1585" y="1427"/>
                  </a:lnTo>
                  <a:lnTo>
                    <a:pt x="1592" y="1424"/>
                  </a:lnTo>
                  <a:lnTo>
                    <a:pt x="1595" y="1420"/>
                  </a:lnTo>
                  <a:lnTo>
                    <a:pt x="1599" y="1417"/>
                  </a:lnTo>
                  <a:lnTo>
                    <a:pt x="1602" y="1410"/>
                  </a:lnTo>
                  <a:lnTo>
                    <a:pt x="1606" y="1403"/>
                  </a:lnTo>
                  <a:lnTo>
                    <a:pt x="1606" y="1399"/>
                  </a:lnTo>
                  <a:lnTo>
                    <a:pt x="1599" y="1385"/>
                  </a:lnTo>
                  <a:lnTo>
                    <a:pt x="1588" y="1371"/>
                  </a:lnTo>
                  <a:lnTo>
                    <a:pt x="1578" y="1360"/>
                  </a:lnTo>
                  <a:lnTo>
                    <a:pt x="1571" y="1353"/>
                  </a:lnTo>
                  <a:lnTo>
                    <a:pt x="1564" y="1350"/>
                  </a:lnTo>
                  <a:lnTo>
                    <a:pt x="1557" y="1346"/>
                  </a:lnTo>
                  <a:lnTo>
                    <a:pt x="1550" y="1343"/>
                  </a:lnTo>
                  <a:lnTo>
                    <a:pt x="1536" y="1336"/>
                  </a:lnTo>
                  <a:lnTo>
                    <a:pt x="1525" y="1332"/>
                  </a:lnTo>
                  <a:lnTo>
                    <a:pt x="1514" y="1329"/>
                  </a:lnTo>
                  <a:lnTo>
                    <a:pt x="1507" y="1329"/>
                  </a:lnTo>
                  <a:lnTo>
                    <a:pt x="1497" y="1321"/>
                  </a:lnTo>
                  <a:lnTo>
                    <a:pt x="1497" y="1321"/>
                  </a:lnTo>
                  <a:lnTo>
                    <a:pt x="1493" y="1318"/>
                  </a:lnTo>
                  <a:lnTo>
                    <a:pt x="1490" y="1311"/>
                  </a:lnTo>
                  <a:lnTo>
                    <a:pt x="1483" y="1307"/>
                  </a:lnTo>
                  <a:lnTo>
                    <a:pt x="1476" y="1300"/>
                  </a:lnTo>
                  <a:lnTo>
                    <a:pt x="1465" y="1290"/>
                  </a:lnTo>
                  <a:lnTo>
                    <a:pt x="1462" y="1286"/>
                  </a:lnTo>
                  <a:lnTo>
                    <a:pt x="1458" y="1283"/>
                  </a:lnTo>
                  <a:lnTo>
                    <a:pt x="1454" y="1283"/>
                  </a:lnTo>
                  <a:lnTo>
                    <a:pt x="1451" y="1279"/>
                  </a:lnTo>
                  <a:lnTo>
                    <a:pt x="1447" y="1276"/>
                  </a:lnTo>
                  <a:lnTo>
                    <a:pt x="1444" y="1272"/>
                  </a:lnTo>
                  <a:lnTo>
                    <a:pt x="1437" y="1269"/>
                  </a:lnTo>
                  <a:lnTo>
                    <a:pt x="1430" y="1269"/>
                  </a:lnTo>
                  <a:lnTo>
                    <a:pt x="1430" y="1265"/>
                  </a:lnTo>
                  <a:lnTo>
                    <a:pt x="1426" y="1262"/>
                  </a:lnTo>
                  <a:lnTo>
                    <a:pt x="1423" y="1258"/>
                  </a:lnTo>
                  <a:lnTo>
                    <a:pt x="1419" y="1258"/>
                  </a:lnTo>
                  <a:lnTo>
                    <a:pt x="1419" y="1255"/>
                  </a:lnTo>
                  <a:lnTo>
                    <a:pt x="1412" y="1255"/>
                  </a:lnTo>
                  <a:lnTo>
                    <a:pt x="1405" y="1255"/>
                  </a:lnTo>
                  <a:lnTo>
                    <a:pt x="1398" y="1258"/>
                  </a:lnTo>
                  <a:lnTo>
                    <a:pt x="1395" y="1258"/>
                  </a:lnTo>
                  <a:lnTo>
                    <a:pt x="1391" y="1258"/>
                  </a:lnTo>
                  <a:lnTo>
                    <a:pt x="1384" y="1262"/>
                  </a:lnTo>
                  <a:lnTo>
                    <a:pt x="1377" y="1265"/>
                  </a:lnTo>
                  <a:lnTo>
                    <a:pt x="1370" y="1265"/>
                  </a:lnTo>
                  <a:lnTo>
                    <a:pt x="1366" y="1265"/>
                  </a:lnTo>
                  <a:lnTo>
                    <a:pt x="1363" y="1265"/>
                  </a:lnTo>
                  <a:lnTo>
                    <a:pt x="1356" y="1262"/>
                  </a:lnTo>
                  <a:lnTo>
                    <a:pt x="1349" y="1258"/>
                  </a:lnTo>
                  <a:lnTo>
                    <a:pt x="1345" y="1255"/>
                  </a:lnTo>
                  <a:lnTo>
                    <a:pt x="1345" y="1255"/>
                  </a:lnTo>
                  <a:lnTo>
                    <a:pt x="1338" y="1247"/>
                  </a:lnTo>
                  <a:lnTo>
                    <a:pt x="1335" y="1244"/>
                  </a:lnTo>
                  <a:lnTo>
                    <a:pt x="1331" y="1240"/>
                  </a:lnTo>
                  <a:lnTo>
                    <a:pt x="1331" y="1237"/>
                  </a:lnTo>
                  <a:lnTo>
                    <a:pt x="1328" y="1233"/>
                  </a:lnTo>
                  <a:lnTo>
                    <a:pt x="1328" y="1233"/>
                  </a:lnTo>
                  <a:lnTo>
                    <a:pt x="1324" y="1233"/>
                  </a:lnTo>
                  <a:lnTo>
                    <a:pt x="1324" y="1233"/>
                  </a:lnTo>
                  <a:lnTo>
                    <a:pt x="1324" y="1233"/>
                  </a:lnTo>
                  <a:lnTo>
                    <a:pt x="1324" y="1230"/>
                  </a:lnTo>
                  <a:lnTo>
                    <a:pt x="1324" y="1233"/>
                  </a:lnTo>
                  <a:lnTo>
                    <a:pt x="1324" y="1233"/>
                  </a:lnTo>
                  <a:lnTo>
                    <a:pt x="1324" y="1233"/>
                  </a:lnTo>
                  <a:lnTo>
                    <a:pt x="1324" y="1237"/>
                  </a:lnTo>
                  <a:lnTo>
                    <a:pt x="1321" y="1237"/>
                  </a:lnTo>
                  <a:lnTo>
                    <a:pt x="1321" y="1240"/>
                  </a:lnTo>
                  <a:lnTo>
                    <a:pt x="1321" y="1240"/>
                  </a:lnTo>
                  <a:lnTo>
                    <a:pt x="1321" y="1240"/>
                  </a:lnTo>
                  <a:lnTo>
                    <a:pt x="1321" y="1244"/>
                  </a:lnTo>
                  <a:lnTo>
                    <a:pt x="1317" y="1244"/>
                  </a:lnTo>
                  <a:lnTo>
                    <a:pt x="1317" y="1244"/>
                  </a:lnTo>
                  <a:lnTo>
                    <a:pt x="1317" y="1247"/>
                  </a:lnTo>
                  <a:lnTo>
                    <a:pt x="1321" y="1247"/>
                  </a:lnTo>
                  <a:lnTo>
                    <a:pt x="1317" y="1251"/>
                  </a:lnTo>
                  <a:lnTo>
                    <a:pt x="1317" y="1251"/>
                  </a:lnTo>
                  <a:lnTo>
                    <a:pt x="1314" y="1251"/>
                  </a:lnTo>
                  <a:lnTo>
                    <a:pt x="1314" y="1251"/>
                  </a:lnTo>
                  <a:lnTo>
                    <a:pt x="1314" y="1247"/>
                  </a:lnTo>
                  <a:lnTo>
                    <a:pt x="1314" y="1247"/>
                  </a:lnTo>
                  <a:lnTo>
                    <a:pt x="1314" y="1244"/>
                  </a:lnTo>
                  <a:lnTo>
                    <a:pt x="1317" y="1244"/>
                  </a:lnTo>
                  <a:lnTo>
                    <a:pt x="1317" y="1240"/>
                  </a:lnTo>
                  <a:lnTo>
                    <a:pt x="1314" y="1240"/>
                  </a:lnTo>
                  <a:lnTo>
                    <a:pt x="1314" y="1237"/>
                  </a:lnTo>
                  <a:lnTo>
                    <a:pt x="1314" y="1237"/>
                  </a:lnTo>
                  <a:lnTo>
                    <a:pt x="1310" y="1237"/>
                  </a:lnTo>
                  <a:lnTo>
                    <a:pt x="1307" y="1240"/>
                  </a:lnTo>
                  <a:lnTo>
                    <a:pt x="1310" y="1237"/>
                  </a:lnTo>
                  <a:lnTo>
                    <a:pt x="1314" y="1237"/>
                  </a:lnTo>
                  <a:lnTo>
                    <a:pt x="1314" y="1233"/>
                  </a:lnTo>
                  <a:lnTo>
                    <a:pt x="1317" y="1233"/>
                  </a:lnTo>
                  <a:lnTo>
                    <a:pt x="1317" y="1233"/>
                  </a:lnTo>
                  <a:lnTo>
                    <a:pt x="1317" y="1230"/>
                  </a:lnTo>
                  <a:lnTo>
                    <a:pt x="1317" y="1230"/>
                  </a:lnTo>
                  <a:lnTo>
                    <a:pt x="1314" y="1230"/>
                  </a:lnTo>
                  <a:lnTo>
                    <a:pt x="1314" y="1230"/>
                  </a:lnTo>
                  <a:lnTo>
                    <a:pt x="1307" y="1230"/>
                  </a:lnTo>
                  <a:lnTo>
                    <a:pt x="1303" y="1233"/>
                  </a:lnTo>
                  <a:lnTo>
                    <a:pt x="1296" y="1233"/>
                  </a:lnTo>
                  <a:lnTo>
                    <a:pt x="1296" y="1237"/>
                  </a:lnTo>
                  <a:lnTo>
                    <a:pt x="1292" y="1237"/>
                  </a:lnTo>
                  <a:lnTo>
                    <a:pt x="1289" y="1237"/>
                  </a:lnTo>
                  <a:lnTo>
                    <a:pt x="1285" y="1237"/>
                  </a:lnTo>
                  <a:lnTo>
                    <a:pt x="1278" y="1240"/>
                  </a:lnTo>
                  <a:lnTo>
                    <a:pt x="1275" y="1244"/>
                  </a:lnTo>
                  <a:lnTo>
                    <a:pt x="1275" y="1244"/>
                  </a:lnTo>
                  <a:lnTo>
                    <a:pt x="1268" y="1251"/>
                  </a:lnTo>
                  <a:lnTo>
                    <a:pt x="1250" y="1255"/>
                  </a:lnTo>
                  <a:lnTo>
                    <a:pt x="1243" y="1265"/>
                  </a:lnTo>
                  <a:lnTo>
                    <a:pt x="1229" y="1283"/>
                  </a:lnTo>
                  <a:lnTo>
                    <a:pt x="1215" y="1286"/>
                  </a:lnTo>
                  <a:lnTo>
                    <a:pt x="1215" y="1286"/>
                  </a:lnTo>
                  <a:lnTo>
                    <a:pt x="1215" y="1290"/>
                  </a:lnTo>
                  <a:lnTo>
                    <a:pt x="1218" y="1293"/>
                  </a:lnTo>
                  <a:lnTo>
                    <a:pt x="1215" y="1300"/>
                  </a:lnTo>
                  <a:lnTo>
                    <a:pt x="1215" y="1300"/>
                  </a:lnTo>
                  <a:lnTo>
                    <a:pt x="1215" y="1304"/>
                  </a:lnTo>
                  <a:lnTo>
                    <a:pt x="1215" y="1307"/>
                  </a:lnTo>
                  <a:lnTo>
                    <a:pt x="1215" y="1311"/>
                  </a:lnTo>
                  <a:lnTo>
                    <a:pt x="1215" y="1314"/>
                  </a:lnTo>
                  <a:lnTo>
                    <a:pt x="1208" y="1311"/>
                  </a:lnTo>
                  <a:lnTo>
                    <a:pt x="1204" y="1311"/>
                  </a:lnTo>
                  <a:lnTo>
                    <a:pt x="1204" y="1311"/>
                  </a:lnTo>
                  <a:lnTo>
                    <a:pt x="1197" y="1311"/>
                  </a:lnTo>
                  <a:lnTo>
                    <a:pt x="1197" y="1311"/>
                  </a:lnTo>
                  <a:lnTo>
                    <a:pt x="1190" y="1314"/>
                  </a:lnTo>
                  <a:lnTo>
                    <a:pt x="1183" y="1314"/>
                  </a:lnTo>
                  <a:lnTo>
                    <a:pt x="1176" y="1318"/>
                  </a:lnTo>
                  <a:lnTo>
                    <a:pt x="1176" y="1318"/>
                  </a:lnTo>
                  <a:lnTo>
                    <a:pt x="1169" y="1318"/>
                  </a:lnTo>
                  <a:lnTo>
                    <a:pt x="1166" y="1314"/>
                  </a:lnTo>
                  <a:lnTo>
                    <a:pt x="1166" y="1314"/>
                  </a:lnTo>
                  <a:lnTo>
                    <a:pt x="1166" y="1314"/>
                  </a:lnTo>
                  <a:lnTo>
                    <a:pt x="1162" y="1314"/>
                  </a:lnTo>
                  <a:lnTo>
                    <a:pt x="1159" y="1311"/>
                  </a:lnTo>
                  <a:lnTo>
                    <a:pt x="1148" y="1307"/>
                  </a:lnTo>
                  <a:lnTo>
                    <a:pt x="1141" y="1314"/>
                  </a:lnTo>
                  <a:lnTo>
                    <a:pt x="1137" y="1318"/>
                  </a:lnTo>
                  <a:lnTo>
                    <a:pt x="1137" y="1321"/>
                  </a:lnTo>
                  <a:lnTo>
                    <a:pt x="1137" y="1321"/>
                  </a:lnTo>
                  <a:lnTo>
                    <a:pt x="1134" y="1325"/>
                  </a:lnTo>
                  <a:lnTo>
                    <a:pt x="1130" y="1329"/>
                  </a:lnTo>
                  <a:lnTo>
                    <a:pt x="1130" y="1329"/>
                  </a:lnTo>
                  <a:lnTo>
                    <a:pt x="1134" y="1325"/>
                  </a:lnTo>
                  <a:lnTo>
                    <a:pt x="1137" y="1321"/>
                  </a:lnTo>
                  <a:lnTo>
                    <a:pt x="1137" y="1318"/>
                  </a:lnTo>
                  <a:lnTo>
                    <a:pt x="1137" y="1314"/>
                  </a:lnTo>
                  <a:lnTo>
                    <a:pt x="1141" y="1311"/>
                  </a:lnTo>
                  <a:lnTo>
                    <a:pt x="1144" y="1304"/>
                  </a:lnTo>
                  <a:lnTo>
                    <a:pt x="1144" y="1304"/>
                  </a:lnTo>
                  <a:lnTo>
                    <a:pt x="1144" y="1304"/>
                  </a:lnTo>
                  <a:lnTo>
                    <a:pt x="1144" y="1304"/>
                  </a:lnTo>
                  <a:lnTo>
                    <a:pt x="1141" y="1300"/>
                  </a:lnTo>
                  <a:lnTo>
                    <a:pt x="1137" y="1297"/>
                  </a:lnTo>
                  <a:lnTo>
                    <a:pt x="1137" y="1297"/>
                  </a:lnTo>
                  <a:lnTo>
                    <a:pt x="1134" y="1293"/>
                  </a:lnTo>
                  <a:lnTo>
                    <a:pt x="1134" y="1293"/>
                  </a:lnTo>
                  <a:lnTo>
                    <a:pt x="1134" y="1293"/>
                  </a:lnTo>
                  <a:lnTo>
                    <a:pt x="1130" y="1290"/>
                  </a:lnTo>
                  <a:lnTo>
                    <a:pt x="1127" y="1283"/>
                  </a:lnTo>
                  <a:lnTo>
                    <a:pt x="1127" y="1283"/>
                  </a:lnTo>
                  <a:lnTo>
                    <a:pt x="1127" y="1279"/>
                  </a:lnTo>
                  <a:lnTo>
                    <a:pt x="1127" y="1276"/>
                  </a:lnTo>
                  <a:lnTo>
                    <a:pt x="1127" y="1269"/>
                  </a:lnTo>
                  <a:lnTo>
                    <a:pt x="1127" y="1269"/>
                  </a:lnTo>
                  <a:lnTo>
                    <a:pt x="1130" y="1262"/>
                  </a:lnTo>
                  <a:lnTo>
                    <a:pt x="1130" y="1258"/>
                  </a:lnTo>
                  <a:lnTo>
                    <a:pt x="1130" y="1258"/>
                  </a:lnTo>
                  <a:lnTo>
                    <a:pt x="1130" y="1251"/>
                  </a:lnTo>
                  <a:lnTo>
                    <a:pt x="1130" y="1244"/>
                  </a:lnTo>
                  <a:lnTo>
                    <a:pt x="1134" y="1237"/>
                  </a:lnTo>
                  <a:lnTo>
                    <a:pt x="1134" y="1230"/>
                  </a:lnTo>
                  <a:lnTo>
                    <a:pt x="1134" y="1230"/>
                  </a:lnTo>
                  <a:lnTo>
                    <a:pt x="1134" y="1223"/>
                  </a:lnTo>
                  <a:lnTo>
                    <a:pt x="1134" y="1219"/>
                  </a:lnTo>
                  <a:lnTo>
                    <a:pt x="1134" y="1219"/>
                  </a:lnTo>
                  <a:lnTo>
                    <a:pt x="1134" y="1216"/>
                  </a:lnTo>
                  <a:lnTo>
                    <a:pt x="1134" y="1216"/>
                  </a:lnTo>
                  <a:lnTo>
                    <a:pt x="1130" y="1216"/>
                  </a:lnTo>
                  <a:lnTo>
                    <a:pt x="1127" y="1212"/>
                  </a:lnTo>
                  <a:lnTo>
                    <a:pt x="1123" y="1212"/>
                  </a:lnTo>
                  <a:lnTo>
                    <a:pt x="1116" y="1212"/>
                  </a:lnTo>
                  <a:lnTo>
                    <a:pt x="1109" y="1212"/>
                  </a:lnTo>
                  <a:lnTo>
                    <a:pt x="1102" y="1212"/>
                  </a:lnTo>
                  <a:lnTo>
                    <a:pt x="1095" y="1212"/>
                  </a:lnTo>
                  <a:lnTo>
                    <a:pt x="1092" y="1212"/>
                  </a:lnTo>
                  <a:lnTo>
                    <a:pt x="1092" y="1212"/>
                  </a:lnTo>
                  <a:lnTo>
                    <a:pt x="1088" y="1212"/>
                  </a:lnTo>
                  <a:lnTo>
                    <a:pt x="1085" y="1212"/>
                  </a:lnTo>
                  <a:lnTo>
                    <a:pt x="1081" y="1212"/>
                  </a:lnTo>
                  <a:lnTo>
                    <a:pt x="1081" y="1212"/>
                  </a:lnTo>
                  <a:lnTo>
                    <a:pt x="1078" y="1212"/>
                  </a:lnTo>
                  <a:lnTo>
                    <a:pt x="1078" y="1212"/>
                  </a:lnTo>
                  <a:lnTo>
                    <a:pt x="1078" y="1212"/>
                  </a:lnTo>
                  <a:lnTo>
                    <a:pt x="1074" y="1209"/>
                  </a:lnTo>
                  <a:lnTo>
                    <a:pt x="1074" y="1209"/>
                  </a:lnTo>
                  <a:lnTo>
                    <a:pt x="1074" y="1205"/>
                  </a:lnTo>
                  <a:lnTo>
                    <a:pt x="1074" y="1205"/>
                  </a:lnTo>
                  <a:lnTo>
                    <a:pt x="1074" y="1202"/>
                  </a:lnTo>
                  <a:lnTo>
                    <a:pt x="1074" y="1202"/>
                  </a:lnTo>
                  <a:lnTo>
                    <a:pt x="1074" y="1198"/>
                  </a:lnTo>
                  <a:lnTo>
                    <a:pt x="1078" y="1195"/>
                  </a:lnTo>
                  <a:lnTo>
                    <a:pt x="1078" y="1195"/>
                  </a:lnTo>
                  <a:lnTo>
                    <a:pt x="1078" y="1188"/>
                  </a:lnTo>
                  <a:lnTo>
                    <a:pt x="1074" y="1184"/>
                  </a:lnTo>
                  <a:lnTo>
                    <a:pt x="1074" y="1177"/>
                  </a:lnTo>
                  <a:lnTo>
                    <a:pt x="1078" y="1174"/>
                  </a:lnTo>
                  <a:lnTo>
                    <a:pt x="1078" y="1170"/>
                  </a:lnTo>
                  <a:lnTo>
                    <a:pt x="1078" y="1166"/>
                  </a:lnTo>
                  <a:lnTo>
                    <a:pt x="1081" y="1159"/>
                  </a:lnTo>
                  <a:lnTo>
                    <a:pt x="1081" y="1156"/>
                  </a:lnTo>
                  <a:lnTo>
                    <a:pt x="1085" y="1152"/>
                  </a:lnTo>
                  <a:lnTo>
                    <a:pt x="1085" y="1152"/>
                  </a:lnTo>
                  <a:lnTo>
                    <a:pt x="1088" y="1149"/>
                  </a:lnTo>
                  <a:lnTo>
                    <a:pt x="1088" y="1145"/>
                  </a:lnTo>
                  <a:lnTo>
                    <a:pt x="1092" y="1145"/>
                  </a:lnTo>
                  <a:lnTo>
                    <a:pt x="1092" y="1145"/>
                  </a:lnTo>
                  <a:lnTo>
                    <a:pt x="1092" y="1142"/>
                  </a:lnTo>
                  <a:lnTo>
                    <a:pt x="1092" y="1138"/>
                  </a:lnTo>
                  <a:lnTo>
                    <a:pt x="1092" y="1138"/>
                  </a:lnTo>
                  <a:lnTo>
                    <a:pt x="1088" y="1135"/>
                  </a:lnTo>
                  <a:lnTo>
                    <a:pt x="1081" y="1135"/>
                  </a:lnTo>
                  <a:lnTo>
                    <a:pt x="1081" y="1135"/>
                  </a:lnTo>
                  <a:lnTo>
                    <a:pt x="1074" y="1135"/>
                  </a:lnTo>
                  <a:lnTo>
                    <a:pt x="1067" y="1135"/>
                  </a:lnTo>
                  <a:lnTo>
                    <a:pt x="1060" y="1135"/>
                  </a:lnTo>
                  <a:lnTo>
                    <a:pt x="1056" y="1138"/>
                  </a:lnTo>
                  <a:lnTo>
                    <a:pt x="1053" y="1138"/>
                  </a:lnTo>
                  <a:lnTo>
                    <a:pt x="1049" y="1138"/>
                  </a:lnTo>
                  <a:lnTo>
                    <a:pt x="1046" y="1138"/>
                  </a:lnTo>
                  <a:lnTo>
                    <a:pt x="1046" y="1138"/>
                  </a:lnTo>
                  <a:lnTo>
                    <a:pt x="1042" y="1138"/>
                  </a:lnTo>
                  <a:lnTo>
                    <a:pt x="1039" y="1138"/>
                  </a:lnTo>
                  <a:lnTo>
                    <a:pt x="1039" y="1142"/>
                  </a:lnTo>
                  <a:lnTo>
                    <a:pt x="1039" y="1145"/>
                  </a:lnTo>
                  <a:lnTo>
                    <a:pt x="1035" y="1152"/>
                  </a:lnTo>
                  <a:lnTo>
                    <a:pt x="1035" y="1156"/>
                  </a:lnTo>
                  <a:lnTo>
                    <a:pt x="1035" y="1159"/>
                  </a:lnTo>
                  <a:lnTo>
                    <a:pt x="1035" y="1163"/>
                  </a:lnTo>
                  <a:lnTo>
                    <a:pt x="1032" y="1163"/>
                  </a:lnTo>
                  <a:lnTo>
                    <a:pt x="1028" y="1166"/>
                  </a:lnTo>
                  <a:lnTo>
                    <a:pt x="1025" y="1166"/>
                  </a:lnTo>
                  <a:lnTo>
                    <a:pt x="1021" y="1170"/>
                  </a:lnTo>
                  <a:lnTo>
                    <a:pt x="1018" y="1170"/>
                  </a:lnTo>
                  <a:lnTo>
                    <a:pt x="1014" y="1174"/>
                  </a:lnTo>
                  <a:lnTo>
                    <a:pt x="1011" y="1174"/>
                  </a:lnTo>
                  <a:lnTo>
                    <a:pt x="1004" y="1174"/>
                  </a:lnTo>
                  <a:lnTo>
                    <a:pt x="996" y="1174"/>
                  </a:lnTo>
                  <a:lnTo>
                    <a:pt x="986" y="1170"/>
                  </a:lnTo>
                  <a:lnTo>
                    <a:pt x="975" y="1170"/>
                  </a:lnTo>
                  <a:lnTo>
                    <a:pt x="968" y="1166"/>
                  </a:lnTo>
                  <a:lnTo>
                    <a:pt x="961" y="1163"/>
                  </a:lnTo>
                  <a:lnTo>
                    <a:pt x="961" y="1163"/>
                  </a:lnTo>
                  <a:lnTo>
                    <a:pt x="958" y="1159"/>
                  </a:lnTo>
                  <a:lnTo>
                    <a:pt x="954" y="1156"/>
                  </a:lnTo>
                  <a:lnTo>
                    <a:pt x="954" y="1149"/>
                  </a:lnTo>
                  <a:lnTo>
                    <a:pt x="954" y="1145"/>
                  </a:lnTo>
                  <a:lnTo>
                    <a:pt x="951" y="1142"/>
                  </a:lnTo>
                  <a:lnTo>
                    <a:pt x="951" y="1131"/>
                  </a:lnTo>
                  <a:lnTo>
                    <a:pt x="947" y="1121"/>
                  </a:lnTo>
                  <a:lnTo>
                    <a:pt x="944" y="1114"/>
                  </a:lnTo>
                  <a:lnTo>
                    <a:pt x="944" y="1110"/>
                  </a:lnTo>
                  <a:lnTo>
                    <a:pt x="940" y="1107"/>
                  </a:lnTo>
                  <a:lnTo>
                    <a:pt x="940" y="1096"/>
                  </a:lnTo>
                  <a:lnTo>
                    <a:pt x="940" y="1089"/>
                  </a:lnTo>
                  <a:lnTo>
                    <a:pt x="944" y="1085"/>
                  </a:lnTo>
                  <a:lnTo>
                    <a:pt x="940" y="1068"/>
                  </a:lnTo>
                  <a:lnTo>
                    <a:pt x="944" y="1064"/>
                  </a:lnTo>
                  <a:lnTo>
                    <a:pt x="944" y="1061"/>
                  </a:lnTo>
                  <a:lnTo>
                    <a:pt x="944" y="1054"/>
                  </a:lnTo>
                  <a:lnTo>
                    <a:pt x="944" y="1050"/>
                  </a:lnTo>
                  <a:lnTo>
                    <a:pt x="944" y="1050"/>
                  </a:lnTo>
                  <a:lnTo>
                    <a:pt x="954" y="1029"/>
                  </a:lnTo>
                  <a:lnTo>
                    <a:pt x="975" y="1022"/>
                  </a:lnTo>
                  <a:lnTo>
                    <a:pt x="979" y="1015"/>
                  </a:lnTo>
                  <a:lnTo>
                    <a:pt x="989" y="1015"/>
                  </a:lnTo>
                  <a:lnTo>
                    <a:pt x="996" y="1011"/>
                  </a:lnTo>
                  <a:lnTo>
                    <a:pt x="1004" y="1011"/>
                  </a:lnTo>
                  <a:lnTo>
                    <a:pt x="1007" y="1015"/>
                  </a:lnTo>
                  <a:lnTo>
                    <a:pt x="1011" y="1015"/>
                  </a:lnTo>
                  <a:lnTo>
                    <a:pt x="1025" y="1015"/>
                  </a:lnTo>
                  <a:lnTo>
                    <a:pt x="1039" y="1011"/>
                  </a:lnTo>
                  <a:lnTo>
                    <a:pt x="1046" y="1011"/>
                  </a:lnTo>
                  <a:lnTo>
                    <a:pt x="1049" y="1008"/>
                  </a:lnTo>
                  <a:lnTo>
                    <a:pt x="1049" y="1008"/>
                  </a:lnTo>
                  <a:lnTo>
                    <a:pt x="1053" y="1004"/>
                  </a:lnTo>
                  <a:lnTo>
                    <a:pt x="1053" y="1004"/>
                  </a:lnTo>
                  <a:lnTo>
                    <a:pt x="1067" y="1001"/>
                  </a:lnTo>
                  <a:lnTo>
                    <a:pt x="1088" y="1004"/>
                  </a:lnTo>
                  <a:lnTo>
                    <a:pt x="1109" y="1004"/>
                  </a:lnTo>
                  <a:lnTo>
                    <a:pt x="1120" y="1008"/>
                  </a:lnTo>
                  <a:lnTo>
                    <a:pt x="1127" y="1008"/>
                  </a:lnTo>
                  <a:lnTo>
                    <a:pt x="1130" y="1011"/>
                  </a:lnTo>
                  <a:lnTo>
                    <a:pt x="1134" y="1015"/>
                  </a:lnTo>
                  <a:lnTo>
                    <a:pt x="1137" y="1019"/>
                  </a:lnTo>
                  <a:lnTo>
                    <a:pt x="1137" y="1026"/>
                  </a:lnTo>
                  <a:lnTo>
                    <a:pt x="1137" y="1029"/>
                  </a:lnTo>
                  <a:lnTo>
                    <a:pt x="1137" y="1029"/>
                  </a:lnTo>
                  <a:lnTo>
                    <a:pt x="1141" y="1043"/>
                  </a:lnTo>
                  <a:lnTo>
                    <a:pt x="1144" y="1054"/>
                  </a:lnTo>
                  <a:lnTo>
                    <a:pt x="1152" y="1064"/>
                  </a:lnTo>
                  <a:lnTo>
                    <a:pt x="1155" y="1071"/>
                  </a:lnTo>
                  <a:lnTo>
                    <a:pt x="1162" y="1075"/>
                  </a:lnTo>
                  <a:lnTo>
                    <a:pt x="1166" y="1078"/>
                  </a:lnTo>
                  <a:lnTo>
                    <a:pt x="1166" y="1078"/>
                  </a:lnTo>
                  <a:lnTo>
                    <a:pt x="1173" y="1085"/>
                  </a:lnTo>
                  <a:lnTo>
                    <a:pt x="1176" y="1089"/>
                  </a:lnTo>
                  <a:lnTo>
                    <a:pt x="1180" y="1089"/>
                  </a:lnTo>
                  <a:lnTo>
                    <a:pt x="1183" y="1085"/>
                  </a:lnTo>
                  <a:lnTo>
                    <a:pt x="1183" y="1085"/>
                  </a:lnTo>
                  <a:lnTo>
                    <a:pt x="1187" y="1085"/>
                  </a:lnTo>
                  <a:lnTo>
                    <a:pt x="1187" y="1061"/>
                  </a:lnTo>
                  <a:lnTo>
                    <a:pt x="1180" y="1043"/>
                  </a:lnTo>
                  <a:lnTo>
                    <a:pt x="1173" y="1033"/>
                  </a:lnTo>
                  <a:lnTo>
                    <a:pt x="1169" y="1026"/>
                  </a:lnTo>
                  <a:lnTo>
                    <a:pt x="1166" y="1019"/>
                  </a:lnTo>
                  <a:lnTo>
                    <a:pt x="1162" y="1008"/>
                  </a:lnTo>
                  <a:lnTo>
                    <a:pt x="1162" y="1001"/>
                  </a:lnTo>
                  <a:lnTo>
                    <a:pt x="1162" y="997"/>
                  </a:lnTo>
                  <a:lnTo>
                    <a:pt x="1162" y="994"/>
                  </a:lnTo>
                  <a:lnTo>
                    <a:pt x="1162" y="987"/>
                  </a:lnTo>
                  <a:lnTo>
                    <a:pt x="1166" y="980"/>
                  </a:lnTo>
                  <a:lnTo>
                    <a:pt x="1169" y="976"/>
                  </a:lnTo>
                  <a:lnTo>
                    <a:pt x="1169" y="976"/>
                  </a:lnTo>
                  <a:lnTo>
                    <a:pt x="1176" y="966"/>
                  </a:lnTo>
                  <a:lnTo>
                    <a:pt x="1187" y="959"/>
                  </a:lnTo>
                  <a:lnTo>
                    <a:pt x="1194" y="952"/>
                  </a:lnTo>
                  <a:lnTo>
                    <a:pt x="1204" y="941"/>
                  </a:lnTo>
                  <a:lnTo>
                    <a:pt x="1211" y="934"/>
                  </a:lnTo>
                  <a:lnTo>
                    <a:pt x="1215" y="930"/>
                  </a:lnTo>
                  <a:lnTo>
                    <a:pt x="1218" y="927"/>
                  </a:lnTo>
                  <a:lnTo>
                    <a:pt x="1222" y="927"/>
                  </a:lnTo>
                  <a:lnTo>
                    <a:pt x="1225" y="920"/>
                  </a:lnTo>
                  <a:lnTo>
                    <a:pt x="1225" y="916"/>
                  </a:lnTo>
                  <a:lnTo>
                    <a:pt x="1229" y="913"/>
                  </a:lnTo>
                  <a:lnTo>
                    <a:pt x="1233" y="913"/>
                  </a:lnTo>
                  <a:lnTo>
                    <a:pt x="1233" y="913"/>
                  </a:lnTo>
                  <a:lnTo>
                    <a:pt x="1236" y="913"/>
                  </a:lnTo>
                  <a:lnTo>
                    <a:pt x="1236" y="909"/>
                  </a:lnTo>
                  <a:lnTo>
                    <a:pt x="1240" y="909"/>
                  </a:lnTo>
                  <a:lnTo>
                    <a:pt x="1240" y="906"/>
                  </a:lnTo>
                  <a:lnTo>
                    <a:pt x="1240" y="906"/>
                  </a:lnTo>
                  <a:lnTo>
                    <a:pt x="1236" y="902"/>
                  </a:lnTo>
                  <a:lnTo>
                    <a:pt x="1236" y="902"/>
                  </a:lnTo>
                  <a:lnTo>
                    <a:pt x="1233" y="902"/>
                  </a:lnTo>
                  <a:lnTo>
                    <a:pt x="1233" y="892"/>
                  </a:lnTo>
                  <a:lnTo>
                    <a:pt x="1229" y="888"/>
                  </a:lnTo>
                  <a:lnTo>
                    <a:pt x="1229" y="881"/>
                  </a:lnTo>
                  <a:lnTo>
                    <a:pt x="1229" y="881"/>
                  </a:lnTo>
                  <a:lnTo>
                    <a:pt x="1236" y="881"/>
                  </a:lnTo>
                  <a:lnTo>
                    <a:pt x="1240" y="878"/>
                  </a:lnTo>
                  <a:lnTo>
                    <a:pt x="1243" y="878"/>
                  </a:lnTo>
                  <a:lnTo>
                    <a:pt x="1243" y="874"/>
                  </a:lnTo>
                  <a:lnTo>
                    <a:pt x="1243" y="867"/>
                  </a:lnTo>
                  <a:lnTo>
                    <a:pt x="1243" y="863"/>
                  </a:lnTo>
                  <a:lnTo>
                    <a:pt x="1240" y="860"/>
                  </a:lnTo>
                  <a:lnTo>
                    <a:pt x="1240" y="860"/>
                  </a:lnTo>
                  <a:lnTo>
                    <a:pt x="1236" y="853"/>
                  </a:lnTo>
                  <a:lnTo>
                    <a:pt x="1236" y="853"/>
                  </a:lnTo>
                  <a:lnTo>
                    <a:pt x="1236" y="849"/>
                  </a:lnTo>
                  <a:lnTo>
                    <a:pt x="1236" y="849"/>
                  </a:lnTo>
                  <a:lnTo>
                    <a:pt x="1236" y="849"/>
                  </a:lnTo>
                  <a:lnTo>
                    <a:pt x="1247" y="856"/>
                  </a:lnTo>
                  <a:lnTo>
                    <a:pt x="1250" y="846"/>
                  </a:lnTo>
                  <a:lnTo>
                    <a:pt x="1254" y="856"/>
                  </a:lnTo>
                  <a:lnTo>
                    <a:pt x="1254" y="860"/>
                  </a:lnTo>
                  <a:lnTo>
                    <a:pt x="1254" y="863"/>
                  </a:lnTo>
                  <a:lnTo>
                    <a:pt x="1257" y="867"/>
                  </a:lnTo>
                  <a:lnTo>
                    <a:pt x="1261" y="867"/>
                  </a:lnTo>
                  <a:lnTo>
                    <a:pt x="1261" y="863"/>
                  </a:lnTo>
                  <a:lnTo>
                    <a:pt x="1261" y="856"/>
                  </a:lnTo>
                  <a:lnTo>
                    <a:pt x="1264" y="849"/>
                  </a:lnTo>
                  <a:lnTo>
                    <a:pt x="1264" y="846"/>
                  </a:lnTo>
                  <a:lnTo>
                    <a:pt x="1264" y="839"/>
                  </a:lnTo>
                  <a:lnTo>
                    <a:pt x="1264" y="832"/>
                  </a:lnTo>
                  <a:lnTo>
                    <a:pt x="1264" y="825"/>
                  </a:lnTo>
                  <a:lnTo>
                    <a:pt x="1261" y="825"/>
                  </a:lnTo>
                  <a:lnTo>
                    <a:pt x="1257" y="818"/>
                  </a:lnTo>
                  <a:lnTo>
                    <a:pt x="1257" y="814"/>
                  </a:lnTo>
                  <a:lnTo>
                    <a:pt x="1261" y="814"/>
                  </a:lnTo>
                  <a:lnTo>
                    <a:pt x="1264" y="811"/>
                  </a:lnTo>
                  <a:lnTo>
                    <a:pt x="1264" y="811"/>
                  </a:lnTo>
                  <a:lnTo>
                    <a:pt x="1268" y="814"/>
                  </a:lnTo>
                  <a:lnTo>
                    <a:pt x="1275" y="814"/>
                  </a:lnTo>
                  <a:lnTo>
                    <a:pt x="1282" y="811"/>
                  </a:lnTo>
                  <a:lnTo>
                    <a:pt x="1289" y="811"/>
                  </a:lnTo>
                  <a:lnTo>
                    <a:pt x="1292" y="807"/>
                  </a:lnTo>
                  <a:lnTo>
                    <a:pt x="1296" y="807"/>
                  </a:lnTo>
                  <a:lnTo>
                    <a:pt x="1303" y="807"/>
                  </a:lnTo>
                  <a:lnTo>
                    <a:pt x="1310" y="807"/>
                  </a:lnTo>
                  <a:lnTo>
                    <a:pt x="1314" y="807"/>
                  </a:lnTo>
                  <a:lnTo>
                    <a:pt x="1321" y="804"/>
                  </a:lnTo>
                  <a:lnTo>
                    <a:pt x="1321" y="800"/>
                  </a:lnTo>
                  <a:lnTo>
                    <a:pt x="1321" y="797"/>
                  </a:lnTo>
                  <a:lnTo>
                    <a:pt x="1314" y="797"/>
                  </a:lnTo>
                  <a:lnTo>
                    <a:pt x="1310" y="797"/>
                  </a:lnTo>
                  <a:lnTo>
                    <a:pt x="1307" y="793"/>
                  </a:lnTo>
                  <a:lnTo>
                    <a:pt x="1303" y="793"/>
                  </a:lnTo>
                  <a:lnTo>
                    <a:pt x="1299" y="793"/>
                  </a:lnTo>
                  <a:lnTo>
                    <a:pt x="1299" y="790"/>
                  </a:lnTo>
                  <a:lnTo>
                    <a:pt x="1299" y="786"/>
                  </a:lnTo>
                  <a:lnTo>
                    <a:pt x="1303" y="782"/>
                  </a:lnTo>
                  <a:lnTo>
                    <a:pt x="1310" y="779"/>
                  </a:lnTo>
                  <a:lnTo>
                    <a:pt x="1310" y="775"/>
                  </a:lnTo>
                  <a:lnTo>
                    <a:pt x="1314" y="775"/>
                  </a:lnTo>
                  <a:lnTo>
                    <a:pt x="1317" y="772"/>
                  </a:lnTo>
                  <a:lnTo>
                    <a:pt x="1321" y="765"/>
                  </a:lnTo>
                  <a:lnTo>
                    <a:pt x="1324" y="761"/>
                  </a:lnTo>
                  <a:lnTo>
                    <a:pt x="1328" y="758"/>
                  </a:lnTo>
                  <a:lnTo>
                    <a:pt x="1328" y="754"/>
                  </a:lnTo>
                  <a:lnTo>
                    <a:pt x="1338" y="754"/>
                  </a:lnTo>
                  <a:lnTo>
                    <a:pt x="1345" y="751"/>
                  </a:lnTo>
                  <a:lnTo>
                    <a:pt x="1349" y="747"/>
                  </a:lnTo>
                  <a:lnTo>
                    <a:pt x="1352" y="747"/>
                  </a:lnTo>
                  <a:lnTo>
                    <a:pt x="1359" y="744"/>
                  </a:lnTo>
                  <a:lnTo>
                    <a:pt x="1359" y="744"/>
                  </a:lnTo>
                  <a:lnTo>
                    <a:pt x="1359" y="740"/>
                  </a:lnTo>
                  <a:lnTo>
                    <a:pt x="1359" y="740"/>
                  </a:lnTo>
                  <a:lnTo>
                    <a:pt x="1359" y="740"/>
                  </a:lnTo>
                  <a:lnTo>
                    <a:pt x="1359" y="740"/>
                  </a:lnTo>
                  <a:lnTo>
                    <a:pt x="1359" y="740"/>
                  </a:lnTo>
                  <a:lnTo>
                    <a:pt x="1366" y="740"/>
                  </a:lnTo>
                  <a:lnTo>
                    <a:pt x="1373" y="737"/>
                  </a:lnTo>
                  <a:lnTo>
                    <a:pt x="1380" y="733"/>
                  </a:lnTo>
                  <a:lnTo>
                    <a:pt x="1384" y="733"/>
                  </a:lnTo>
                  <a:lnTo>
                    <a:pt x="1384" y="730"/>
                  </a:lnTo>
                  <a:lnTo>
                    <a:pt x="1391" y="730"/>
                  </a:lnTo>
                  <a:lnTo>
                    <a:pt x="1395" y="733"/>
                  </a:lnTo>
                  <a:lnTo>
                    <a:pt x="1395" y="733"/>
                  </a:lnTo>
                  <a:lnTo>
                    <a:pt x="1391" y="737"/>
                  </a:lnTo>
                  <a:lnTo>
                    <a:pt x="1391" y="740"/>
                  </a:lnTo>
                  <a:lnTo>
                    <a:pt x="1388" y="740"/>
                  </a:lnTo>
                  <a:lnTo>
                    <a:pt x="1384" y="744"/>
                  </a:lnTo>
                  <a:lnTo>
                    <a:pt x="1384" y="744"/>
                  </a:lnTo>
                  <a:lnTo>
                    <a:pt x="1373" y="747"/>
                  </a:lnTo>
                  <a:lnTo>
                    <a:pt x="1370" y="751"/>
                  </a:lnTo>
                  <a:lnTo>
                    <a:pt x="1370" y="754"/>
                  </a:lnTo>
                  <a:lnTo>
                    <a:pt x="1370" y="761"/>
                  </a:lnTo>
                  <a:lnTo>
                    <a:pt x="1373" y="761"/>
                  </a:lnTo>
                  <a:lnTo>
                    <a:pt x="1373" y="765"/>
                  </a:lnTo>
                  <a:lnTo>
                    <a:pt x="1377" y="765"/>
                  </a:lnTo>
                  <a:lnTo>
                    <a:pt x="1384" y="765"/>
                  </a:lnTo>
                  <a:lnTo>
                    <a:pt x="1391" y="761"/>
                  </a:lnTo>
                  <a:lnTo>
                    <a:pt x="1398" y="758"/>
                  </a:lnTo>
                  <a:lnTo>
                    <a:pt x="1405" y="754"/>
                  </a:lnTo>
                  <a:lnTo>
                    <a:pt x="1412" y="751"/>
                  </a:lnTo>
                  <a:lnTo>
                    <a:pt x="1419" y="751"/>
                  </a:lnTo>
                  <a:lnTo>
                    <a:pt x="1419" y="747"/>
                  </a:lnTo>
                  <a:lnTo>
                    <a:pt x="1426" y="747"/>
                  </a:lnTo>
                  <a:lnTo>
                    <a:pt x="1426" y="744"/>
                  </a:lnTo>
                  <a:lnTo>
                    <a:pt x="1426" y="740"/>
                  </a:lnTo>
                  <a:lnTo>
                    <a:pt x="1423" y="737"/>
                  </a:lnTo>
                  <a:lnTo>
                    <a:pt x="1419" y="737"/>
                  </a:lnTo>
                  <a:lnTo>
                    <a:pt x="1419" y="737"/>
                  </a:lnTo>
                  <a:lnTo>
                    <a:pt x="1412" y="733"/>
                  </a:lnTo>
                  <a:lnTo>
                    <a:pt x="1405" y="730"/>
                  </a:lnTo>
                  <a:lnTo>
                    <a:pt x="1398" y="723"/>
                  </a:lnTo>
                  <a:lnTo>
                    <a:pt x="1395" y="716"/>
                  </a:lnTo>
                  <a:lnTo>
                    <a:pt x="1391" y="712"/>
                  </a:lnTo>
                  <a:lnTo>
                    <a:pt x="1388" y="708"/>
                  </a:lnTo>
                  <a:lnTo>
                    <a:pt x="1384" y="705"/>
                  </a:lnTo>
                  <a:lnTo>
                    <a:pt x="1384" y="698"/>
                  </a:lnTo>
                  <a:lnTo>
                    <a:pt x="1384" y="694"/>
                  </a:lnTo>
                  <a:lnTo>
                    <a:pt x="1384" y="691"/>
                  </a:lnTo>
                  <a:lnTo>
                    <a:pt x="1388" y="691"/>
                  </a:lnTo>
                  <a:lnTo>
                    <a:pt x="1384" y="684"/>
                  </a:lnTo>
                  <a:lnTo>
                    <a:pt x="1384" y="684"/>
                  </a:lnTo>
                  <a:lnTo>
                    <a:pt x="1380" y="684"/>
                  </a:lnTo>
                  <a:lnTo>
                    <a:pt x="1377" y="684"/>
                  </a:lnTo>
                  <a:lnTo>
                    <a:pt x="1377" y="684"/>
                  </a:lnTo>
                  <a:lnTo>
                    <a:pt x="1373" y="684"/>
                  </a:lnTo>
                  <a:lnTo>
                    <a:pt x="1373" y="677"/>
                  </a:lnTo>
                  <a:lnTo>
                    <a:pt x="1380" y="677"/>
                  </a:lnTo>
                  <a:lnTo>
                    <a:pt x="1388" y="673"/>
                  </a:lnTo>
                  <a:lnTo>
                    <a:pt x="1391" y="670"/>
                  </a:lnTo>
                  <a:lnTo>
                    <a:pt x="1395" y="666"/>
                  </a:lnTo>
                  <a:lnTo>
                    <a:pt x="1395" y="663"/>
                  </a:lnTo>
                  <a:lnTo>
                    <a:pt x="1391" y="659"/>
                  </a:lnTo>
                  <a:lnTo>
                    <a:pt x="1388" y="656"/>
                  </a:lnTo>
                  <a:lnTo>
                    <a:pt x="1384" y="656"/>
                  </a:lnTo>
                  <a:lnTo>
                    <a:pt x="1380" y="656"/>
                  </a:lnTo>
                  <a:lnTo>
                    <a:pt x="1377" y="659"/>
                  </a:lnTo>
                  <a:lnTo>
                    <a:pt x="1373" y="659"/>
                  </a:lnTo>
                  <a:lnTo>
                    <a:pt x="1359" y="663"/>
                  </a:lnTo>
                  <a:lnTo>
                    <a:pt x="1349" y="666"/>
                  </a:lnTo>
                  <a:lnTo>
                    <a:pt x="1342" y="673"/>
                  </a:lnTo>
                  <a:lnTo>
                    <a:pt x="1338" y="677"/>
                  </a:lnTo>
                  <a:lnTo>
                    <a:pt x="1338" y="677"/>
                  </a:lnTo>
                  <a:lnTo>
                    <a:pt x="1331" y="684"/>
                  </a:lnTo>
                  <a:lnTo>
                    <a:pt x="1324" y="691"/>
                  </a:lnTo>
                  <a:lnTo>
                    <a:pt x="1314" y="698"/>
                  </a:lnTo>
                  <a:lnTo>
                    <a:pt x="1307" y="701"/>
                  </a:lnTo>
                  <a:lnTo>
                    <a:pt x="1303" y="705"/>
                  </a:lnTo>
                  <a:lnTo>
                    <a:pt x="1299" y="705"/>
                  </a:lnTo>
                  <a:lnTo>
                    <a:pt x="1307" y="698"/>
                  </a:lnTo>
                  <a:lnTo>
                    <a:pt x="1314" y="691"/>
                  </a:lnTo>
                  <a:lnTo>
                    <a:pt x="1321" y="684"/>
                  </a:lnTo>
                  <a:lnTo>
                    <a:pt x="1324" y="673"/>
                  </a:lnTo>
                  <a:lnTo>
                    <a:pt x="1331" y="666"/>
                  </a:lnTo>
                  <a:lnTo>
                    <a:pt x="1335" y="659"/>
                  </a:lnTo>
                  <a:lnTo>
                    <a:pt x="1338" y="656"/>
                  </a:lnTo>
                  <a:lnTo>
                    <a:pt x="1338" y="656"/>
                  </a:lnTo>
                  <a:lnTo>
                    <a:pt x="1356" y="645"/>
                  </a:lnTo>
                  <a:lnTo>
                    <a:pt x="1366" y="638"/>
                  </a:lnTo>
                  <a:lnTo>
                    <a:pt x="1377" y="634"/>
                  </a:lnTo>
                  <a:lnTo>
                    <a:pt x="1384" y="631"/>
                  </a:lnTo>
                  <a:lnTo>
                    <a:pt x="1388" y="631"/>
                  </a:lnTo>
                  <a:lnTo>
                    <a:pt x="1405" y="634"/>
                  </a:lnTo>
                  <a:lnTo>
                    <a:pt x="1430" y="634"/>
                  </a:lnTo>
                  <a:lnTo>
                    <a:pt x="1447" y="634"/>
                  </a:lnTo>
                  <a:lnTo>
                    <a:pt x="1454" y="631"/>
                  </a:lnTo>
                  <a:lnTo>
                    <a:pt x="1465" y="631"/>
                  </a:lnTo>
                  <a:lnTo>
                    <a:pt x="1472" y="627"/>
                  </a:lnTo>
                  <a:lnTo>
                    <a:pt x="1476" y="620"/>
                  </a:lnTo>
                  <a:lnTo>
                    <a:pt x="1476" y="617"/>
                  </a:lnTo>
                  <a:lnTo>
                    <a:pt x="1476" y="613"/>
                  </a:lnTo>
                  <a:lnTo>
                    <a:pt x="1476" y="613"/>
                  </a:lnTo>
                  <a:lnTo>
                    <a:pt x="1483" y="606"/>
                  </a:lnTo>
                  <a:lnTo>
                    <a:pt x="1486" y="603"/>
                  </a:lnTo>
                  <a:lnTo>
                    <a:pt x="1493" y="599"/>
                  </a:lnTo>
                  <a:lnTo>
                    <a:pt x="1497" y="599"/>
                  </a:lnTo>
                  <a:lnTo>
                    <a:pt x="1500" y="599"/>
                  </a:lnTo>
                  <a:lnTo>
                    <a:pt x="1500" y="599"/>
                  </a:lnTo>
                  <a:lnTo>
                    <a:pt x="1507" y="596"/>
                  </a:lnTo>
                  <a:lnTo>
                    <a:pt x="1511" y="589"/>
                  </a:lnTo>
                  <a:lnTo>
                    <a:pt x="1514" y="578"/>
                  </a:lnTo>
                  <a:lnTo>
                    <a:pt x="1514" y="571"/>
                  </a:lnTo>
                  <a:lnTo>
                    <a:pt x="1511" y="561"/>
                  </a:lnTo>
                  <a:lnTo>
                    <a:pt x="1507" y="553"/>
                  </a:lnTo>
                  <a:lnTo>
                    <a:pt x="1500" y="550"/>
                  </a:lnTo>
                  <a:lnTo>
                    <a:pt x="1497" y="546"/>
                  </a:lnTo>
                  <a:lnTo>
                    <a:pt x="1497" y="546"/>
                  </a:lnTo>
                  <a:lnTo>
                    <a:pt x="1493" y="539"/>
                  </a:lnTo>
                  <a:lnTo>
                    <a:pt x="1490" y="532"/>
                  </a:lnTo>
                  <a:lnTo>
                    <a:pt x="1490" y="529"/>
                  </a:lnTo>
                  <a:lnTo>
                    <a:pt x="1490" y="529"/>
                  </a:lnTo>
                  <a:lnTo>
                    <a:pt x="1490" y="529"/>
                  </a:lnTo>
                  <a:lnTo>
                    <a:pt x="1469" y="529"/>
                  </a:lnTo>
                  <a:lnTo>
                    <a:pt x="1465" y="532"/>
                  </a:lnTo>
                  <a:lnTo>
                    <a:pt x="1462" y="532"/>
                  </a:lnTo>
                  <a:lnTo>
                    <a:pt x="1458" y="532"/>
                  </a:lnTo>
                  <a:lnTo>
                    <a:pt x="1458" y="529"/>
                  </a:lnTo>
                  <a:lnTo>
                    <a:pt x="1454" y="529"/>
                  </a:lnTo>
                  <a:lnTo>
                    <a:pt x="1451" y="518"/>
                  </a:lnTo>
                  <a:lnTo>
                    <a:pt x="1447" y="508"/>
                  </a:lnTo>
                  <a:lnTo>
                    <a:pt x="1444" y="494"/>
                  </a:lnTo>
                  <a:lnTo>
                    <a:pt x="1440" y="487"/>
                  </a:lnTo>
                  <a:lnTo>
                    <a:pt x="1440" y="479"/>
                  </a:lnTo>
                  <a:lnTo>
                    <a:pt x="1440" y="479"/>
                  </a:lnTo>
                  <a:lnTo>
                    <a:pt x="1440" y="479"/>
                  </a:lnTo>
                  <a:lnTo>
                    <a:pt x="1440" y="483"/>
                  </a:lnTo>
                  <a:lnTo>
                    <a:pt x="1437" y="472"/>
                  </a:lnTo>
                  <a:lnTo>
                    <a:pt x="1426" y="455"/>
                  </a:lnTo>
                  <a:lnTo>
                    <a:pt x="1419" y="437"/>
                  </a:lnTo>
                  <a:lnTo>
                    <a:pt x="1412" y="423"/>
                  </a:lnTo>
                  <a:lnTo>
                    <a:pt x="1409" y="416"/>
                  </a:lnTo>
                  <a:lnTo>
                    <a:pt x="1405" y="405"/>
                  </a:lnTo>
                  <a:lnTo>
                    <a:pt x="1398" y="398"/>
                  </a:lnTo>
                  <a:lnTo>
                    <a:pt x="1395" y="391"/>
                  </a:lnTo>
                  <a:lnTo>
                    <a:pt x="1391" y="391"/>
                  </a:lnTo>
                  <a:lnTo>
                    <a:pt x="1388" y="391"/>
                  </a:lnTo>
                  <a:lnTo>
                    <a:pt x="1384" y="391"/>
                  </a:lnTo>
                  <a:lnTo>
                    <a:pt x="1384" y="395"/>
                  </a:lnTo>
                  <a:lnTo>
                    <a:pt x="1388" y="405"/>
                  </a:lnTo>
                  <a:lnTo>
                    <a:pt x="1384" y="413"/>
                  </a:lnTo>
                  <a:lnTo>
                    <a:pt x="1380" y="420"/>
                  </a:lnTo>
                  <a:lnTo>
                    <a:pt x="1377" y="423"/>
                  </a:lnTo>
                  <a:lnTo>
                    <a:pt x="1370" y="427"/>
                  </a:lnTo>
                  <a:lnTo>
                    <a:pt x="1366" y="427"/>
                  </a:lnTo>
                  <a:lnTo>
                    <a:pt x="1366" y="427"/>
                  </a:lnTo>
                  <a:lnTo>
                    <a:pt x="1356" y="430"/>
                  </a:lnTo>
                  <a:lnTo>
                    <a:pt x="1349" y="434"/>
                  </a:lnTo>
                  <a:lnTo>
                    <a:pt x="1342" y="434"/>
                  </a:lnTo>
                  <a:lnTo>
                    <a:pt x="1338" y="430"/>
                  </a:lnTo>
                  <a:lnTo>
                    <a:pt x="1335" y="427"/>
                  </a:lnTo>
                  <a:lnTo>
                    <a:pt x="1335" y="427"/>
                  </a:lnTo>
                  <a:lnTo>
                    <a:pt x="1331" y="423"/>
                  </a:lnTo>
                  <a:lnTo>
                    <a:pt x="1331" y="423"/>
                  </a:lnTo>
                  <a:lnTo>
                    <a:pt x="1328" y="413"/>
                  </a:lnTo>
                  <a:lnTo>
                    <a:pt x="1328" y="405"/>
                  </a:lnTo>
                  <a:lnTo>
                    <a:pt x="1328" y="395"/>
                  </a:lnTo>
                  <a:lnTo>
                    <a:pt x="1328" y="391"/>
                  </a:lnTo>
                  <a:lnTo>
                    <a:pt x="1331" y="388"/>
                  </a:lnTo>
                  <a:lnTo>
                    <a:pt x="1324" y="374"/>
                  </a:lnTo>
                  <a:lnTo>
                    <a:pt x="1328" y="370"/>
                  </a:lnTo>
                  <a:lnTo>
                    <a:pt x="1328" y="367"/>
                  </a:lnTo>
                  <a:lnTo>
                    <a:pt x="1324" y="363"/>
                  </a:lnTo>
                  <a:lnTo>
                    <a:pt x="1324" y="363"/>
                  </a:lnTo>
                  <a:lnTo>
                    <a:pt x="1321" y="360"/>
                  </a:lnTo>
                  <a:lnTo>
                    <a:pt x="1314" y="356"/>
                  </a:lnTo>
                  <a:lnTo>
                    <a:pt x="1310" y="353"/>
                  </a:lnTo>
                  <a:lnTo>
                    <a:pt x="1307" y="349"/>
                  </a:lnTo>
                  <a:lnTo>
                    <a:pt x="1303" y="346"/>
                  </a:lnTo>
                  <a:lnTo>
                    <a:pt x="1303" y="346"/>
                  </a:lnTo>
                  <a:lnTo>
                    <a:pt x="1296" y="335"/>
                  </a:lnTo>
                  <a:lnTo>
                    <a:pt x="1289" y="332"/>
                  </a:lnTo>
                  <a:lnTo>
                    <a:pt x="1282" y="332"/>
                  </a:lnTo>
                  <a:lnTo>
                    <a:pt x="1278" y="328"/>
                  </a:lnTo>
                  <a:lnTo>
                    <a:pt x="1275" y="328"/>
                  </a:lnTo>
                  <a:lnTo>
                    <a:pt x="1236" y="328"/>
                  </a:lnTo>
                  <a:lnTo>
                    <a:pt x="1225" y="324"/>
                  </a:lnTo>
                  <a:lnTo>
                    <a:pt x="1222" y="324"/>
                  </a:lnTo>
                  <a:lnTo>
                    <a:pt x="1218" y="328"/>
                  </a:lnTo>
                  <a:lnTo>
                    <a:pt x="1215" y="335"/>
                  </a:lnTo>
                  <a:lnTo>
                    <a:pt x="1211" y="339"/>
                  </a:lnTo>
                  <a:lnTo>
                    <a:pt x="1211" y="342"/>
                  </a:lnTo>
                  <a:lnTo>
                    <a:pt x="1211" y="342"/>
                  </a:lnTo>
                  <a:lnTo>
                    <a:pt x="1208" y="346"/>
                  </a:lnTo>
                  <a:lnTo>
                    <a:pt x="1208" y="353"/>
                  </a:lnTo>
                  <a:lnTo>
                    <a:pt x="1208" y="356"/>
                  </a:lnTo>
                  <a:lnTo>
                    <a:pt x="1208" y="363"/>
                  </a:lnTo>
                  <a:lnTo>
                    <a:pt x="1208" y="363"/>
                  </a:lnTo>
                  <a:lnTo>
                    <a:pt x="1215" y="370"/>
                  </a:lnTo>
                  <a:lnTo>
                    <a:pt x="1215" y="377"/>
                  </a:lnTo>
                  <a:lnTo>
                    <a:pt x="1218" y="384"/>
                  </a:lnTo>
                  <a:lnTo>
                    <a:pt x="1218" y="388"/>
                  </a:lnTo>
                  <a:lnTo>
                    <a:pt x="1211" y="402"/>
                  </a:lnTo>
                  <a:lnTo>
                    <a:pt x="1208" y="416"/>
                  </a:lnTo>
                  <a:lnTo>
                    <a:pt x="1204" y="423"/>
                  </a:lnTo>
                  <a:lnTo>
                    <a:pt x="1204" y="430"/>
                  </a:lnTo>
                  <a:lnTo>
                    <a:pt x="1204" y="430"/>
                  </a:lnTo>
                  <a:lnTo>
                    <a:pt x="1211" y="444"/>
                  </a:lnTo>
                  <a:lnTo>
                    <a:pt x="1215" y="465"/>
                  </a:lnTo>
                  <a:lnTo>
                    <a:pt x="1218" y="483"/>
                  </a:lnTo>
                  <a:lnTo>
                    <a:pt x="1222" y="490"/>
                  </a:lnTo>
                  <a:lnTo>
                    <a:pt x="1218" y="501"/>
                  </a:lnTo>
                  <a:lnTo>
                    <a:pt x="1218" y="504"/>
                  </a:lnTo>
                  <a:lnTo>
                    <a:pt x="1215" y="511"/>
                  </a:lnTo>
                  <a:lnTo>
                    <a:pt x="1211" y="511"/>
                  </a:lnTo>
                  <a:lnTo>
                    <a:pt x="1208" y="511"/>
                  </a:lnTo>
                  <a:lnTo>
                    <a:pt x="1204" y="522"/>
                  </a:lnTo>
                  <a:lnTo>
                    <a:pt x="1201" y="525"/>
                  </a:lnTo>
                  <a:lnTo>
                    <a:pt x="1194" y="529"/>
                  </a:lnTo>
                  <a:lnTo>
                    <a:pt x="1190" y="532"/>
                  </a:lnTo>
                  <a:lnTo>
                    <a:pt x="1190" y="532"/>
                  </a:lnTo>
                  <a:lnTo>
                    <a:pt x="1190" y="536"/>
                  </a:lnTo>
                  <a:lnTo>
                    <a:pt x="1190" y="543"/>
                  </a:lnTo>
                  <a:lnTo>
                    <a:pt x="1194" y="550"/>
                  </a:lnTo>
                  <a:lnTo>
                    <a:pt x="1190" y="557"/>
                  </a:lnTo>
                  <a:lnTo>
                    <a:pt x="1190" y="564"/>
                  </a:lnTo>
                  <a:lnTo>
                    <a:pt x="1190" y="564"/>
                  </a:lnTo>
                  <a:lnTo>
                    <a:pt x="1194" y="571"/>
                  </a:lnTo>
                  <a:lnTo>
                    <a:pt x="1194" y="578"/>
                  </a:lnTo>
                  <a:lnTo>
                    <a:pt x="1197" y="582"/>
                  </a:lnTo>
                  <a:lnTo>
                    <a:pt x="1201" y="585"/>
                  </a:lnTo>
                  <a:lnTo>
                    <a:pt x="1201" y="589"/>
                  </a:lnTo>
                  <a:lnTo>
                    <a:pt x="1201" y="596"/>
                  </a:lnTo>
                  <a:lnTo>
                    <a:pt x="1197" y="603"/>
                  </a:lnTo>
                  <a:lnTo>
                    <a:pt x="1194" y="606"/>
                  </a:lnTo>
                  <a:lnTo>
                    <a:pt x="1194" y="610"/>
                  </a:lnTo>
                  <a:lnTo>
                    <a:pt x="1190" y="610"/>
                  </a:lnTo>
                  <a:lnTo>
                    <a:pt x="1187" y="617"/>
                  </a:lnTo>
                  <a:lnTo>
                    <a:pt x="1183" y="620"/>
                  </a:lnTo>
                  <a:lnTo>
                    <a:pt x="1180" y="617"/>
                  </a:lnTo>
                  <a:lnTo>
                    <a:pt x="1176" y="617"/>
                  </a:lnTo>
                  <a:lnTo>
                    <a:pt x="1173" y="613"/>
                  </a:lnTo>
                  <a:lnTo>
                    <a:pt x="1173" y="610"/>
                  </a:lnTo>
                  <a:lnTo>
                    <a:pt x="1169" y="606"/>
                  </a:lnTo>
                  <a:lnTo>
                    <a:pt x="1169" y="603"/>
                  </a:lnTo>
                  <a:lnTo>
                    <a:pt x="1166" y="596"/>
                  </a:lnTo>
                  <a:lnTo>
                    <a:pt x="1162" y="592"/>
                  </a:lnTo>
                  <a:lnTo>
                    <a:pt x="1162" y="592"/>
                  </a:lnTo>
                  <a:lnTo>
                    <a:pt x="1155" y="589"/>
                  </a:lnTo>
                  <a:lnTo>
                    <a:pt x="1152" y="585"/>
                  </a:lnTo>
                  <a:lnTo>
                    <a:pt x="1152" y="578"/>
                  </a:lnTo>
                  <a:lnTo>
                    <a:pt x="1152" y="575"/>
                  </a:lnTo>
                  <a:lnTo>
                    <a:pt x="1152" y="575"/>
                  </a:lnTo>
                  <a:lnTo>
                    <a:pt x="1148" y="571"/>
                  </a:lnTo>
                  <a:lnTo>
                    <a:pt x="1144" y="564"/>
                  </a:lnTo>
                  <a:lnTo>
                    <a:pt x="1144" y="557"/>
                  </a:lnTo>
                  <a:lnTo>
                    <a:pt x="1144" y="553"/>
                  </a:lnTo>
                  <a:lnTo>
                    <a:pt x="1144" y="550"/>
                  </a:lnTo>
                  <a:lnTo>
                    <a:pt x="1141" y="539"/>
                  </a:lnTo>
                  <a:lnTo>
                    <a:pt x="1137" y="529"/>
                  </a:lnTo>
                  <a:lnTo>
                    <a:pt x="1134" y="525"/>
                  </a:lnTo>
                  <a:lnTo>
                    <a:pt x="1130" y="522"/>
                  </a:lnTo>
                  <a:lnTo>
                    <a:pt x="1127" y="522"/>
                  </a:lnTo>
                  <a:lnTo>
                    <a:pt x="1123" y="522"/>
                  </a:lnTo>
                  <a:lnTo>
                    <a:pt x="1123" y="522"/>
                  </a:lnTo>
                  <a:lnTo>
                    <a:pt x="1116" y="518"/>
                  </a:lnTo>
                  <a:lnTo>
                    <a:pt x="1106" y="518"/>
                  </a:lnTo>
                  <a:lnTo>
                    <a:pt x="1099" y="518"/>
                  </a:lnTo>
                  <a:lnTo>
                    <a:pt x="1088" y="518"/>
                  </a:lnTo>
                  <a:lnTo>
                    <a:pt x="1085" y="522"/>
                  </a:lnTo>
                  <a:lnTo>
                    <a:pt x="1081" y="522"/>
                  </a:lnTo>
                  <a:lnTo>
                    <a:pt x="1070" y="518"/>
                  </a:lnTo>
                  <a:lnTo>
                    <a:pt x="1060" y="515"/>
                  </a:lnTo>
                  <a:lnTo>
                    <a:pt x="1053" y="508"/>
                  </a:lnTo>
                  <a:lnTo>
                    <a:pt x="1049" y="501"/>
                  </a:lnTo>
                  <a:lnTo>
                    <a:pt x="1046" y="494"/>
                  </a:lnTo>
                  <a:lnTo>
                    <a:pt x="1042" y="487"/>
                  </a:lnTo>
                  <a:lnTo>
                    <a:pt x="1042" y="483"/>
                  </a:lnTo>
                  <a:lnTo>
                    <a:pt x="1042" y="483"/>
                  </a:lnTo>
                  <a:lnTo>
                    <a:pt x="1035" y="469"/>
                  </a:lnTo>
                  <a:lnTo>
                    <a:pt x="1028" y="462"/>
                  </a:lnTo>
                  <a:lnTo>
                    <a:pt x="1021" y="455"/>
                  </a:lnTo>
                  <a:lnTo>
                    <a:pt x="1018" y="451"/>
                  </a:lnTo>
                  <a:lnTo>
                    <a:pt x="1014" y="451"/>
                  </a:lnTo>
                  <a:lnTo>
                    <a:pt x="1014" y="444"/>
                  </a:lnTo>
                  <a:lnTo>
                    <a:pt x="1011" y="437"/>
                  </a:lnTo>
                  <a:lnTo>
                    <a:pt x="1011" y="437"/>
                  </a:lnTo>
                  <a:lnTo>
                    <a:pt x="1007" y="434"/>
                  </a:lnTo>
                  <a:lnTo>
                    <a:pt x="1000" y="437"/>
                  </a:lnTo>
                  <a:lnTo>
                    <a:pt x="993" y="434"/>
                  </a:lnTo>
                  <a:lnTo>
                    <a:pt x="986" y="430"/>
                  </a:lnTo>
                  <a:lnTo>
                    <a:pt x="982" y="423"/>
                  </a:lnTo>
                  <a:lnTo>
                    <a:pt x="982" y="420"/>
                  </a:lnTo>
                  <a:lnTo>
                    <a:pt x="982" y="413"/>
                  </a:lnTo>
                  <a:lnTo>
                    <a:pt x="979" y="409"/>
                  </a:lnTo>
                  <a:lnTo>
                    <a:pt x="979" y="405"/>
                  </a:lnTo>
                  <a:lnTo>
                    <a:pt x="982" y="391"/>
                  </a:lnTo>
                  <a:lnTo>
                    <a:pt x="993" y="374"/>
                  </a:lnTo>
                  <a:lnTo>
                    <a:pt x="1004" y="353"/>
                  </a:lnTo>
                  <a:lnTo>
                    <a:pt x="1014" y="342"/>
                  </a:lnTo>
                  <a:lnTo>
                    <a:pt x="1021" y="335"/>
                  </a:lnTo>
                  <a:lnTo>
                    <a:pt x="1028" y="332"/>
                  </a:lnTo>
                  <a:lnTo>
                    <a:pt x="1032" y="328"/>
                  </a:lnTo>
                  <a:lnTo>
                    <a:pt x="1035" y="324"/>
                  </a:lnTo>
                  <a:lnTo>
                    <a:pt x="1039" y="321"/>
                  </a:lnTo>
                  <a:lnTo>
                    <a:pt x="1039" y="321"/>
                  </a:lnTo>
                  <a:lnTo>
                    <a:pt x="1035" y="314"/>
                  </a:lnTo>
                  <a:lnTo>
                    <a:pt x="1039" y="310"/>
                  </a:lnTo>
                  <a:lnTo>
                    <a:pt x="1039" y="310"/>
                  </a:lnTo>
                  <a:lnTo>
                    <a:pt x="1042" y="310"/>
                  </a:lnTo>
                  <a:lnTo>
                    <a:pt x="1042" y="310"/>
                  </a:lnTo>
                  <a:lnTo>
                    <a:pt x="1046" y="307"/>
                  </a:lnTo>
                  <a:lnTo>
                    <a:pt x="1053" y="310"/>
                  </a:lnTo>
                  <a:lnTo>
                    <a:pt x="1056" y="310"/>
                  </a:lnTo>
                  <a:lnTo>
                    <a:pt x="1063" y="314"/>
                  </a:lnTo>
                  <a:lnTo>
                    <a:pt x="1067" y="314"/>
                  </a:lnTo>
                  <a:lnTo>
                    <a:pt x="1070" y="314"/>
                  </a:lnTo>
                  <a:lnTo>
                    <a:pt x="1070" y="314"/>
                  </a:lnTo>
                  <a:lnTo>
                    <a:pt x="1074" y="307"/>
                  </a:lnTo>
                  <a:lnTo>
                    <a:pt x="1078" y="300"/>
                  </a:lnTo>
                  <a:lnTo>
                    <a:pt x="1078" y="293"/>
                  </a:lnTo>
                  <a:lnTo>
                    <a:pt x="1078" y="289"/>
                  </a:lnTo>
                  <a:lnTo>
                    <a:pt x="1078" y="282"/>
                  </a:lnTo>
                  <a:lnTo>
                    <a:pt x="1078" y="282"/>
                  </a:lnTo>
                  <a:lnTo>
                    <a:pt x="1078" y="272"/>
                  </a:lnTo>
                  <a:lnTo>
                    <a:pt x="1081" y="261"/>
                  </a:lnTo>
                  <a:lnTo>
                    <a:pt x="1088" y="250"/>
                  </a:lnTo>
                  <a:lnTo>
                    <a:pt x="1092" y="243"/>
                  </a:lnTo>
                  <a:lnTo>
                    <a:pt x="1095" y="240"/>
                  </a:lnTo>
                  <a:lnTo>
                    <a:pt x="1095" y="240"/>
                  </a:lnTo>
                  <a:lnTo>
                    <a:pt x="1099" y="233"/>
                  </a:lnTo>
                  <a:lnTo>
                    <a:pt x="1099" y="229"/>
                  </a:lnTo>
                  <a:lnTo>
                    <a:pt x="1099" y="226"/>
                  </a:lnTo>
                  <a:lnTo>
                    <a:pt x="1099" y="226"/>
                  </a:lnTo>
                  <a:lnTo>
                    <a:pt x="1095" y="226"/>
                  </a:lnTo>
                  <a:lnTo>
                    <a:pt x="1095" y="229"/>
                  </a:lnTo>
                  <a:lnTo>
                    <a:pt x="1063" y="212"/>
                  </a:lnTo>
                  <a:lnTo>
                    <a:pt x="1063" y="208"/>
                  </a:lnTo>
                  <a:lnTo>
                    <a:pt x="1067" y="205"/>
                  </a:lnTo>
                  <a:lnTo>
                    <a:pt x="1070" y="205"/>
                  </a:lnTo>
                  <a:lnTo>
                    <a:pt x="1074" y="205"/>
                  </a:lnTo>
                  <a:lnTo>
                    <a:pt x="1081" y="208"/>
                  </a:lnTo>
                  <a:lnTo>
                    <a:pt x="1085" y="208"/>
                  </a:lnTo>
                  <a:lnTo>
                    <a:pt x="1092" y="208"/>
                  </a:lnTo>
                  <a:lnTo>
                    <a:pt x="1092" y="208"/>
                  </a:lnTo>
                  <a:lnTo>
                    <a:pt x="1095" y="208"/>
                  </a:lnTo>
                  <a:lnTo>
                    <a:pt x="1102" y="208"/>
                  </a:lnTo>
                  <a:lnTo>
                    <a:pt x="1109" y="208"/>
                  </a:lnTo>
                  <a:lnTo>
                    <a:pt x="1116" y="212"/>
                  </a:lnTo>
                  <a:lnTo>
                    <a:pt x="1120" y="212"/>
                  </a:lnTo>
                  <a:lnTo>
                    <a:pt x="1123" y="212"/>
                  </a:lnTo>
                  <a:lnTo>
                    <a:pt x="1130" y="201"/>
                  </a:lnTo>
                  <a:lnTo>
                    <a:pt x="1137" y="205"/>
                  </a:lnTo>
                  <a:lnTo>
                    <a:pt x="1144" y="205"/>
                  </a:lnTo>
                  <a:lnTo>
                    <a:pt x="1152" y="205"/>
                  </a:lnTo>
                  <a:lnTo>
                    <a:pt x="1155" y="201"/>
                  </a:lnTo>
                  <a:lnTo>
                    <a:pt x="1155" y="201"/>
                  </a:lnTo>
                  <a:lnTo>
                    <a:pt x="1155" y="201"/>
                  </a:lnTo>
                  <a:lnTo>
                    <a:pt x="1159" y="194"/>
                  </a:lnTo>
                  <a:lnTo>
                    <a:pt x="1159" y="191"/>
                  </a:lnTo>
                  <a:lnTo>
                    <a:pt x="1162" y="184"/>
                  </a:lnTo>
                  <a:lnTo>
                    <a:pt x="1166" y="180"/>
                  </a:lnTo>
                  <a:lnTo>
                    <a:pt x="1169" y="180"/>
                  </a:lnTo>
                  <a:lnTo>
                    <a:pt x="1173" y="176"/>
                  </a:lnTo>
                  <a:lnTo>
                    <a:pt x="1173" y="173"/>
                  </a:lnTo>
                  <a:lnTo>
                    <a:pt x="1173" y="166"/>
                  </a:lnTo>
                  <a:lnTo>
                    <a:pt x="1173" y="159"/>
                  </a:lnTo>
                  <a:lnTo>
                    <a:pt x="1169" y="148"/>
                  </a:lnTo>
                  <a:lnTo>
                    <a:pt x="1169" y="148"/>
                  </a:lnTo>
                  <a:lnTo>
                    <a:pt x="1166" y="145"/>
                  </a:lnTo>
                  <a:lnTo>
                    <a:pt x="1162" y="145"/>
                  </a:lnTo>
                  <a:lnTo>
                    <a:pt x="1159" y="138"/>
                  </a:lnTo>
                  <a:lnTo>
                    <a:pt x="1155" y="134"/>
                  </a:lnTo>
                  <a:lnTo>
                    <a:pt x="1155" y="131"/>
                  </a:lnTo>
                  <a:lnTo>
                    <a:pt x="1159" y="124"/>
                  </a:lnTo>
                  <a:lnTo>
                    <a:pt x="1166" y="120"/>
                  </a:lnTo>
                  <a:lnTo>
                    <a:pt x="1166" y="120"/>
                  </a:lnTo>
                  <a:lnTo>
                    <a:pt x="1169" y="120"/>
                  </a:lnTo>
                  <a:lnTo>
                    <a:pt x="1173" y="120"/>
                  </a:lnTo>
                  <a:lnTo>
                    <a:pt x="1173" y="117"/>
                  </a:lnTo>
                  <a:lnTo>
                    <a:pt x="1176" y="113"/>
                  </a:lnTo>
                  <a:lnTo>
                    <a:pt x="1173" y="110"/>
                  </a:lnTo>
                  <a:lnTo>
                    <a:pt x="1173" y="106"/>
                  </a:lnTo>
                  <a:lnTo>
                    <a:pt x="1169" y="103"/>
                  </a:lnTo>
                  <a:lnTo>
                    <a:pt x="1166" y="103"/>
                  </a:lnTo>
                  <a:lnTo>
                    <a:pt x="1162" y="99"/>
                  </a:lnTo>
                  <a:lnTo>
                    <a:pt x="1162" y="103"/>
                  </a:lnTo>
                  <a:lnTo>
                    <a:pt x="1159" y="78"/>
                  </a:lnTo>
                  <a:lnTo>
                    <a:pt x="1152" y="78"/>
                  </a:lnTo>
                  <a:lnTo>
                    <a:pt x="1148" y="78"/>
                  </a:lnTo>
                  <a:lnTo>
                    <a:pt x="1141" y="78"/>
                  </a:lnTo>
                  <a:lnTo>
                    <a:pt x="1134" y="74"/>
                  </a:lnTo>
                  <a:lnTo>
                    <a:pt x="1130" y="74"/>
                  </a:lnTo>
                  <a:lnTo>
                    <a:pt x="1130" y="74"/>
                  </a:lnTo>
                  <a:lnTo>
                    <a:pt x="1134" y="106"/>
                  </a:lnTo>
                  <a:lnTo>
                    <a:pt x="1130" y="106"/>
                  </a:lnTo>
                  <a:lnTo>
                    <a:pt x="1130" y="110"/>
                  </a:lnTo>
                  <a:lnTo>
                    <a:pt x="1123" y="117"/>
                  </a:lnTo>
                  <a:lnTo>
                    <a:pt x="1120" y="127"/>
                  </a:lnTo>
                  <a:lnTo>
                    <a:pt x="1116" y="141"/>
                  </a:lnTo>
                  <a:lnTo>
                    <a:pt x="1116" y="141"/>
                  </a:lnTo>
                  <a:lnTo>
                    <a:pt x="1113" y="141"/>
                  </a:lnTo>
                  <a:lnTo>
                    <a:pt x="1113" y="145"/>
                  </a:lnTo>
                  <a:lnTo>
                    <a:pt x="1109" y="148"/>
                  </a:lnTo>
                  <a:lnTo>
                    <a:pt x="1106" y="148"/>
                  </a:lnTo>
                  <a:lnTo>
                    <a:pt x="1102" y="145"/>
                  </a:lnTo>
                  <a:lnTo>
                    <a:pt x="1095" y="141"/>
                  </a:lnTo>
                  <a:lnTo>
                    <a:pt x="1092" y="103"/>
                  </a:lnTo>
                  <a:lnTo>
                    <a:pt x="1092" y="103"/>
                  </a:lnTo>
                  <a:lnTo>
                    <a:pt x="1092" y="103"/>
                  </a:lnTo>
                  <a:lnTo>
                    <a:pt x="1088" y="99"/>
                  </a:lnTo>
                  <a:lnTo>
                    <a:pt x="1088" y="99"/>
                  </a:lnTo>
                  <a:lnTo>
                    <a:pt x="1088" y="103"/>
                  </a:lnTo>
                  <a:lnTo>
                    <a:pt x="1085" y="110"/>
                  </a:lnTo>
                  <a:lnTo>
                    <a:pt x="1085" y="110"/>
                  </a:lnTo>
                  <a:lnTo>
                    <a:pt x="1081" y="113"/>
                  </a:lnTo>
                  <a:lnTo>
                    <a:pt x="1078" y="117"/>
                  </a:lnTo>
                  <a:lnTo>
                    <a:pt x="1078" y="120"/>
                  </a:lnTo>
                  <a:lnTo>
                    <a:pt x="1074" y="120"/>
                  </a:lnTo>
                  <a:lnTo>
                    <a:pt x="1070" y="124"/>
                  </a:lnTo>
                  <a:lnTo>
                    <a:pt x="1067" y="124"/>
                  </a:lnTo>
                  <a:lnTo>
                    <a:pt x="1067" y="120"/>
                  </a:lnTo>
                  <a:lnTo>
                    <a:pt x="1063" y="113"/>
                  </a:lnTo>
                  <a:lnTo>
                    <a:pt x="1063" y="106"/>
                  </a:lnTo>
                  <a:lnTo>
                    <a:pt x="1063" y="103"/>
                  </a:lnTo>
                  <a:lnTo>
                    <a:pt x="1060" y="103"/>
                  </a:lnTo>
                  <a:lnTo>
                    <a:pt x="1056" y="103"/>
                  </a:lnTo>
                  <a:lnTo>
                    <a:pt x="1053" y="106"/>
                  </a:lnTo>
                  <a:lnTo>
                    <a:pt x="1053" y="106"/>
                  </a:lnTo>
                  <a:lnTo>
                    <a:pt x="1049" y="106"/>
                  </a:lnTo>
                  <a:lnTo>
                    <a:pt x="1042" y="103"/>
                  </a:lnTo>
                  <a:lnTo>
                    <a:pt x="1039" y="99"/>
                  </a:lnTo>
                  <a:lnTo>
                    <a:pt x="1039" y="99"/>
                  </a:lnTo>
                  <a:lnTo>
                    <a:pt x="1035" y="95"/>
                  </a:lnTo>
                  <a:lnTo>
                    <a:pt x="1039" y="92"/>
                  </a:lnTo>
                  <a:lnTo>
                    <a:pt x="1042" y="85"/>
                  </a:lnTo>
                  <a:lnTo>
                    <a:pt x="1042" y="78"/>
                  </a:lnTo>
                  <a:lnTo>
                    <a:pt x="1046" y="71"/>
                  </a:lnTo>
                  <a:lnTo>
                    <a:pt x="1046" y="64"/>
                  </a:lnTo>
                  <a:lnTo>
                    <a:pt x="1046" y="64"/>
                  </a:lnTo>
                  <a:lnTo>
                    <a:pt x="1039" y="60"/>
                  </a:lnTo>
                  <a:lnTo>
                    <a:pt x="1039" y="53"/>
                  </a:lnTo>
                  <a:lnTo>
                    <a:pt x="1035" y="50"/>
                  </a:lnTo>
                  <a:lnTo>
                    <a:pt x="1035" y="46"/>
                  </a:lnTo>
                  <a:lnTo>
                    <a:pt x="1035" y="43"/>
                  </a:lnTo>
                  <a:lnTo>
                    <a:pt x="1035" y="39"/>
                  </a:lnTo>
                  <a:lnTo>
                    <a:pt x="1035" y="32"/>
                  </a:lnTo>
                  <a:lnTo>
                    <a:pt x="1032" y="25"/>
                  </a:lnTo>
                  <a:lnTo>
                    <a:pt x="1025" y="18"/>
                  </a:lnTo>
                  <a:lnTo>
                    <a:pt x="1021" y="14"/>
                  </a:lnTo>
                  <a:lnTo>
                    <a:pt x="1018" y="11"/>
                  </a:lnTo>
                  <a:lnTo>
                    <a:pt x="1014" y="7"/>
                  </a:lnTo>
                  <a:lnTo>
                    <a:pt x="1014" y="4"/>
                  </a:lnTo>
                  <a:lnTo>
                    <a:pt x="1011" y="0"/>
                  </a:lnTo>
                  <a:lnTo>
                    <a:pt x="1007" y="0"/>
                  </a:lnTo>
                  <a:lnTo>
                    <a:pt x="1004" y="0"/>
                  </a:lnTo>
                  <a:lnTo>
                    <a:pt x="1004" y="4"/>
                  </a:lnTo>
                  <a:lnTo>
                    <a:pt x="1000" y="4"/>
                  </a:lnTo>
                  <a:lnTo>
                    <a:pt x="996" y="4"/>
                  </a:lnTo>
                  <a:lnTo>
                    <a:pt x="996" y="7"/>
                  </a:lnTo>
                  <a:lnTo>
                    <a:pt x="993" y="14"/>
                  </a:lnTo>
                  <a:lnTo>
                    <a:pt x="993" y="18"/>
                  </a:lnTo>
                  <a:lnTo>
                    <a:pt x="993" y="25"/>
                  </a:lnTo>
                  <a:lnTo>
                    <a:pt x="993" y="25"/>
                  </a:lnTo>
                  <a:lnTo>
                    <a:pt x="982" y="32"/>
                  </a:lnTo>
                  <a:lnTo>
                    <a:pt x="979" y="43"/>
                  </a:lnTo>
                  <a:lnTo>
                    <a:pt x="979" y="50"/>
                  </a:lnTo>
                  <a:lnTo>
                    <a:pt x="979" y="53"/>
                  </a:lnTo>
                  <a:lnTo>
                    <a:pt x="979" y="57"/>
                  </a:lnTo>
                  <a:lnTo>
                    <a:pt x="979" y="67"/>
                  </a:lnTo>
                  <a:lnTo>
                    <a:pt x="982" y="74"/>
                  </a:lnTo>
                  <a:lnTo>
                    <a:pt x="986" y="81"/>
                  </a:lnTo>
                  <a:lnTo>
                    <a:pt x="993" y="88"/>
                  </a:lnTo>
                  <a:lnTo>
                    <a:pt x="996" y="92"/>
                  </a:lnTo>
                  <a:lnTo>
                    <a:pt x="1004" y="92"/>
                  </a:lnTo>
                  <a:lnTo>
                    <a:pt x="1007" y="92"/>
                  </a:lnTo>
                  <a:lnTo>
                    <a:pt x="1007" y="92"/>
                  </a:lnTo>
                  <a:lnTo>
                    <a:pt x="1000" y="99"/>
                  </a:lnTo>
                  <a:lnTo>
                    <a:pt x="1000" y="106"/>
                  </a:lnTo>
                  <a:lnTo>
                    <a:pt x="1000" y="113"/>
                  </a:lnTo>
                  <a:lnTo>
                    <a:pt x="1004" y="117"/>
                  </a:lnTo>
                  <a:lnTo>
                    <a:pt x="1007" y="120"/>
                  </a:lnTo>
                  <a:lnTo>
                    <a:pt x="1011" y="120"/>
                  </a:lnTo>
                  <a:lnTo>
                    <a:pt x="1014" y="124"/>
                  </a:lnTo>
                  <a:lnTo>
                    <a:pt x="1014" y="124"/>
                  </a:lnTo>
                  <a:lnTo>
                    <a:pt x="1021" y="124"/>
                  </a:lnTo>
                  <a:lnTo>
                    <a:pt x="1021" y="127"/>
                  </a:lnTo>
                  <a:lnTo>
                    <a:pt x="1025" y="131"/>
                  </a:lnTo>
                  <a:lnTo>
                    <a:pt x="1021" y="134"/>
                  </a:lnTo>
                  <a:lnTo>
                    <a:pt x="1021" y="138"/>
                  </a:lnTo>
                  <a:lnTo>
                    <a:pt x="1021" y="138"/>
                  </a:lnTo>
                  <a:lnTo>
                    <a:pt x="1018" y="141"/>
                  </a:lnTo>
                  <a:lnTo>
                    <a:pt x="1011" y="145"/>
                  </a:lnTo>
                  <a:lnTo>
                    <a:pt x="1004" y="148"/>
                  </a:lnTo>
                  <a:lnTo>
                    <a:pt x="996" y="152"/>
                  </a:lnTo>
                  <a:lnTo>
                    <a:pt x="989" y="155"/>
                  </a:lnTo>
                  <a:lnTo>
                    <a:pt x="986" y="159"/>
                  </a:lnTo>
                  <a:lnTo>
                    <a:pt x="982" y="159"/>
                  </a:lnTo>
                  <a:lnTo>
                    <a:pt x="975" y="159"/>
                  </a:lnTo>
                  <a:lnTo>
                    <a:pt x="972" y="159"/>
                  </a:lnTo>
                  <a:lnTo>
                    <a:pt x="972" y="159"/>
                  </a:lnTo>
                  <a:lnTo>
                    <a:pt x="972" y="155"/>
                  </a:lnTo>
                  <a:lnTo>
                    <a:pt x="972" y="155"/>
                  </a:lnTo>
                  <a:lnTo>
                    <a:pt x="975" y="131"/>
                  </a:lnTo>
                  <a:lnTo>
                    <a:pt x="958" y="131"/>
                  </a:lnTo>
                  <a:lnTo>
                    <a:pt x="947" y="131"/>
                  </a:lnTo>
                  <a:lnTo>
                    <a:pt x="944" y="131"/>
                  </a:lnTo>
                  <a:lnTo>
                    <a:pt x="940" y="134"/>
                  </a:lnTo>
                  <a:lnTo>
                    <a:pt x="940" y="134"/>
                  </a:lnTo>
                  <a:lnTo>
                    <a:pt x="940" y="134"/>
                  </a:lnTo>
                  <a:lnTo>
                    <a:pt x="940" y="148"/>
                  </a:lnTo>
                  <a:lnTo>
                    <a:pt x="940" y="155"/>
                  </a:lnTo>
                  <a:lnTo>
                    <a:pt x="940" y="159"/>
                  </a:lnTo>
                  <a:lnTo>
                    <a:pt x="937" y="162"/>
                  </a:lnTo>
                  <a:lnTo>
                    <a:pt x="937" y="162"/>
                  </a:lnTo>
                  <a:lnTo>
                    <a:pt x="933" y="162"/>
                  </a:lnTo>
                  <a:lnTo>
                    <a:pt x="930" y="159"/>
                  </a:lnTo>
                  <a:lnTo>
                    <a:pt x="930" y="159"/>
                  </a:lnTo>
                  <a:lnTo>
                    <a:pt x="930" y="159"/>
                  </a:lnTo>
                  <a:lnTo>
                    <a:pt x="923" y="155"/>
                  </a:lnTo>
                  <a:lnTo>
                    <a:pt x="919" y="152"/>
                  </a:lnTo>
                  <a:lnTo>
                    <a:pt x="912" y="152"/>
                  </a:lnTo>
                  <a:lnTo>
                    <a:pt x="912" y="155"/>
                  </a:lnTo>
                  <a:lnTo>
                    <a:pt x="908" y="155"/>
                  </a:lnTo>
                  <a:lnTo>
                    <a:pt x="908" y="155"/>
                  </a:lnTo>
                  <a:lnTo>
                    <a:pt x="901" y="162"/>
                  </a:lnTo>
                  <a:lnTo>
                    <a:pt x="894" y="162"/>
                  </a:lnTo>
                  <a:lnTo>
                    <a:pt x="891" y="162"/>
                  </a:lnTo>
                  <a:lnTo>
                    <a:pt x="887" y="162"/>
                  </a:lnTo>
                  <a:lnTo>
                    <a:pt x="887" y="159"/>
                  </a:lnTo>
                  <a:lnTo>
                    <a:pt x="884" y="155"/>
                  </a:lnTo>
                  <a:lnTo>
                    <a:pt x="884" y="155"/>
                  </a:lnTo>
                  <a:lnTo>
                    <a:pt x="880" y="148"/>
                  </a:lnTo>
                  <a:lnTo>
                    <a:pt x="877" y="141"/>
                  </a:lnTo>
                  <a:lnTo>
                    <a:pt x="873" y="141"/>
                  </a:lnTo>
                  <a:lnTo>
                    <a:pt x="870" y="141"/>
                  </a:lnTo>
                  <a:lnTo>
                    <a:pt x="866" y="145"/>
                  </a:lnTo>
                  <a:lnTo>
                    <a:pt x="866" y="145"/>
                  </a:lnTo>
                  <a:lnTo>
                    <a:pt x="856" y="141"/>
                  </a:lnTo>
                  <a:lnTo>
                    <a:pt x="852" y="138"/>
                  </a:lnTo>
                  <a:lnTo>
                    <a:pt x="849" y="134"/>
                  </a:lnTo>
                  <a:lnTo>
                    <a:pt x="845" y="131"/>
                  </a:lnTo>
                  <a:lnTo>
                    <a:pt x="845" y="127"/>
                  </a:lnTo>
                  <a:lnTo>
                    <a:pt x="845" y="127"/>
                  </a:lnTo>
                  <a:lnTo>
                    <a:pt x="845" y="120"/>
                  </a:lnTo>
                  <a:lnTo>
                    <a:pt x="841" y="117"/>
                  </a:lnTo>
                  <a:lnTo>
                    <a:pt x="838" y="117"/>
                  </a:lnTo>
                  <a:lnTo>
                    <a:pt x="834" y="117"/>
                  </a:lnTo>
                  <a:lnTo>
                    <a:pt x="831" y="117"/>
                  </a:lnTo>
                  <a:lnTo>
                    <a:pt x="831" y="117"/>
                  </a:lnTo>
                  <a:lnTo>
                    <a:pt x="820" y="117"/>
                  </a:lnTo>
                  <a:lnTo>
                    <a:pt x="813" y="120"/>
                  </a:lnTo>
                  <a:lnTo>
                    <a:pt x="806" y="124"/>
                  </a:lnTo>
                  <a:lnTo>
                    <a:pt x="806" y="127"/>
                  </a:lnTo>
                  <a:lnTo>
                    <a:pt x="803" y="131"/>
                  </a:lnTo>
                  <a:lnTo>
                    <a:pt x="803" y="138"/>
                  </a:lnTo>
                  <a:lnTo>
                    <a:pt x="803" y="141"/>
                  </a:lnTo>
                  <a:lnTo>
                    <a:pt x="806" y="141"/>
                  </a:lnTo>
                  <a:lnTo>
                    <a:pt x="806" y="145"/>
                  </a:lnTo>
                  <a:lnTo>
                    <a:pt x="810" y="148"/>
                  </a:lnTo>
                  <a:lnTo>
                    <a:pt x="810" y="152"/>
                  </a:lnTo>
                  <a:lnTo>
                    <a:pt x="810" y="155"/>
                  </a:lnTo>
                  <a:lnTo>
                    <a:pt x="806" y="159"/>
                  </a:lnTo>
                  <a:lnTo>
                    <a:pt x="806" y="162"/>
                  </a:lnTo>
                  <a:lnTo>
                    <a:pt x="806" y="162"/>
                  </a:lnTo>
                  <a:lnTo>
                    <a:pt x="806" y="191"/>
                  </a:lnTo>
                  <a:lnTo>
                    <a:pt x="803" y="194"/>
                  </a:lnTo>
                  <a:lnTo>
                    <a:pt x="799" y="198"/>
                  </a:lnTo>
                  <a:lnTo>
                    <a:pt x="799" y="198"/>
                  </a:lnTo>
                  <a:lnTo>
                    <a:pt x="799" y="198"/>
                  </a:lnTo>
                  <a:lnTo>
                    <a:pt x="799" y="198"/>
                  </a:lnTo>
                  <a:lnTo>
                    <a:pt x="796" y="187"/>
                  </a:lnTo>
                  <a:lnTo>
                    <a:pt x="792" y="176"/>
                  </a:lnTo>
                  <a:lnTo>
                    <a:pt x="785" y="166"/>
                  </a:lnTo>
                  <a:lnTo>
                    <a:pt x="782" y="159"/>
                  </a:lnTo>
                  <a:lnTo>
                    <a:pt x="778" y="152"/>
                  </a:lnTo>
                  <a:lnTo>
                    <a:pt x="775" y="145"/>
                  </a:lnTo>
                  <a:lnTo>
                    <a:pt x="771" y="145"/>
                  </a:lnTo>
                  <a:lnTo>
                    <a:pt x="768" y="148"/>
                  </a:lnTo>
                  <a:lnTo>
                    <a:pt x="768" y="152"/>
                  </a:lnTo>
                  <a:lnTo>
                    <a:pt x="764" y="155"/>
                  </a:lnTo>
                  <a:lnTo>
                    <a:pt x="764" y="159"/>
                  </a:lnTo>
                  <a:lnTo>
                    <a:pt x="760" y="159"/>
                  </a:lnTo>
                  <a:lnTo>
                    <a:pt x="757" y="159"/>
                  </a:lnTo>
                  <a:lnTo>
                    <a:pt x="750" y="155"/>
                  </a:lnTo>
                  <a:lnTo>
                    <a:pt x="743" y="155"/>
                  </a:lnTo>
                  <a:lnTo>
                    <a:pt x="736" y="159"/>
                  </a:lnTo>
                  <a:lnTo>
                    <a:pt x="732" y="159"/>
                  </a:lnTo>
                  <a:lnTo>
                    <a:pt x="722" y="159"/>
                  </a:lnTo>
                  <a:lnTo>
                    <a:pt x="715" y="155"/>
                  </a:lnTo>
                  <a:lnTo>
                    <a:pt x="711" y="155"/>
                  </a:lnTo>
                  <a:lnTo>
                    <a:pt x="711" y="152"/>
                  </a:lnTo>
                  <a:lnTo>
                    <a:pt x="715" y="148"/>
                  </a:lnTo>
                  <a:lnTo>
                    <a:pt x="715" y="148"/>
                  </a:lnTo>
                  <a:lnTo>
                    <a:pt x="718" y="145"/>
                  </a:lnTo>
                  <a:lnTo>
                    <a:pt x="718" y="145"/>
                  </a:lnTo>
                  <a:lnTo>
                    <a:pt x="725" y="138"/>
                  </a:lnTo>
                  <a:lnTo>
                    <a:pt x="725" y="131"/>
                  </a:lnTo>
                  <a:lnTo>
                    <a:pt x="725" y="124"/>
                  </a:lnTo>
                  <a:lnTo>
                    <a:pt x="725" y="120"/>
                  </a:lnTo>
                  <a:lnTo>
                    <a:pt x="722" y="117"/>
                  </a:lnTo>
                  <a:lnTo>
                    <a:pt x="718" y="113"/>
                  </a:lnTo>
                  <a:lnTo>
                    <a:pt x="715" y="113"/>
                  </a:lnTo>
                  <a:lnTo>
                    <a:pt x="715" y="113"/>
                  </a:lnTo>
                  <a:lnTo>
                    <a:pt x="708" y="106"/>
                  </a:lnTo>
                  <a:lnTo>
                    <a:pt x="704" y="106"/>
                  </a:lnTo>
                  <a:lnTo>
                    <a:pt x="704" y="106"/>
                  </a:lnTo>
                  <a:lnTo>
                    <a:pt x="701" y="106"/>
                  </a:lnTo>
                  <a:lnTo>
                    <a:pt x="701" y="110"/>
                  </a:lnTo>
                  <a:lnTo>
                    <a:pt x="701" y="110"/>
                  </a:lnTo>
                  <a:lnTo>
                    <a:pt x="701" y="113"/>
                  </a:lnTo>
                  <a:lnTo>
                    <a:pt x="701" y="117"/>
                  </a:lnTo>
                  <a:lnTo>
                    <a:pt x="701" y="120"/>
                  </a:lnTo>
                  <a:lnTo>
                    <a:pt x="697" y="120"/>
                  </a:lnTo>
                  <a:lnTo>
                    <a:pt x="697" y="120"/>
                  </a:lnTo>
                  <a:lnTo>
                    <a:pt x="694" y="117"/>
                  </a:lnTo>
                  <a:lnTo>
                    <a:pt x="690" y="117"/>
                  </a:lnTo>
                  <a:lnTo>
                    <a:pt x="690" y="117"/>
                  </a:lnTo>
                  <a:lnTo>
                    <a:pt x="672" y="99"/>
                  </a:lnTo>
                  <a:lnTo>
                    <a:pt x="655" y="88"/>
                  </a:lnTo>
                  <a:lnTo>
                    <a:pt x="641" y="81"/>
                  </a:lnTo>
                  <a:lnTo>
                    <a:pt x="634" y="81"/>
                  </a:lnTo>
                  <a:lnTo>
                    <a:pt x="620" y="78"/>
                  </a:lnTo>
                  <a:lnTo>
                    <a:pt x="609" y="74"/>
                  </a:lnTo>
                  <a:lnTo>
                    <a:pt x="605" y="71"/>
                  </a:lnTo>
                  <a:lnTo>
                    <a:pt x="602" y="71"/>
                  </a:lnTo>
                  <a:lnTo>
                    <a:pt x="602" y="71"/>
                  </a:lnTo>
                  <a:lnTo>
                    <a:pt x="595" y="67"/>
                  </a:lnTo>
                  <a:lnTo>
                    <a:pt x="591" y="67"/>
                  </a:lnTo>
                  <a:lnTo>
                    <a:pt x="591" y="67"/>
                  </a:lnTo>
                  <a:lnTo>
                    <a:pt x="588" y="71"/>
                  </a:lnTo>
                  <a:lnTo>
                    <a:pt x="588" y="74"/>
                  </a:lnTo>
                  <a:lnTo>
                    <a:pt x="591" y="78"/>
                  </a:lnTo>
                  <a:lnTo>
                    <a:pt x="591" y="81"/>
                  </a:lnTo>
                  <a:lnTo>
                    <a:pt x="591" y="81"/>
                  </a:lnTo>
                  <a:lnTo>
                    <a:pt x="588" y="88"/>
                  </a:lnTo>
                  <a:lnTo>
                    <a:pt x="584" y="88"/>
                  </a:lnTo>
                  <a:lnTo>
                    <a:pt x="584" y="88"/>
                  </a:lnTo>
                  <a:lnTo>
                    <a:pt x="581" y="85"/>
                  </a:lnTo>
                  <a:lnTo>
                    <a:pt x="581" y="85"/>
                  </a:lnTo>
                  <a:lnTo>
                    <a:pt x="577" y="81"/>
                  </a:lnTo>
                  <a:lnTo>
                    <a:pt x="574" y="74"/>
                  </a:lnTo>
                  <a:lnTo>
                    <a:pt x="570" y="67"/>
                  </a:lnTo>
                  <a:lnTo>
                    <a:pt x="567" y="60"/>
                  </a:lnTo>
                  <a:lnTo>
                    <a:pt x="563" y="57"/>
                  </a:lnTo>
                  <a:lnTo>
                    <a:pt x="560" y="53"/>
                  </a:lnTo>
                  <a:lnTo>
                    <a:pt x="556" y="50"/>
                  </a:lnTo>
                  <a:lnTo>
                    <a:pt x="553" y="46"/>
                  </a:lnTo>
                  <a:lnTo>
                    <a:pt x="549" y="46"/>
                  </a:lnTo>
                  <a:lnTo>
                    <a:pt x="546" y="46"/>
                  </a:lnTo>
                  <a:lnTo>
                    <a:pt x="546" y="50"/>
                  </a:lnTo>
                  <a:lnTo>
                    <a:pt x="546" y="53"/>
                  </a:lnTo>
                  <a:lnTo>
                    <a:pt x="549" y="57"/>
                  </a:lnTo>
                  <a:lnTo>
                    <a:pt x="549" y="57"/>
                  </a:lnTo>
                  <a:lnTo>
                    <a:pt x="549" y="60"/>
                  </a:lnTo>
                  <a:lnTo>
                    <a:pt x="546" y="67"/>
                  </a:lnTo>
                  <a:lnTo>
                    <a:pt x="542" y="71"/>
                  </a:lnTo>
                  <a:lnTo>
                    <a:pt x="539" y="71"/>
                  </a:lnTo>
                  <a:lnTo>
                    <a:pt x="535" y="71"/>
                  </a:lnTo>
                  <a:lnTo>
                    <a:pt x="535" y="67"/>
                  </a:lnTo>
                  <a:lnTo>
                    <a:pt x="531" y="67"/>
                  </a:lnTo>
                  <a:lnTo>
                    <a:pt x="531" y="64"/>
                  </a:lnTo>
                  <a:lnTo>
                    <a:pt x="524" y="60"/>
                  </a:lnTo>
                  <a:lnTo>
                    <a:pt x="521" y="60"/>
                  </a:lnTo>
                  <a:lnTo>
                    <a:pt x="517" y="64"/>
                  </a:lnTo>
                  <a:lnTo>
                    <a:pt x="514" y="67"/>
                  </a:lnTo>
                  <a:lnTo>
                    <a:pt x="514" y="67"/>
                  </a:lnTo>
                  <a:lnTo>
                    <a:pt x="510" y="71"/>
                  </a:lnTo>
                  <a:lnTo>
                    <a:pt x="507" y="74"/>
                  </a:lnTo>
                  <a:lnTo>
                    <a:pt x="503" y="78"/>
                  </a:lnTo>
                  <a:lnTo>
                    <a:pt x="500" y="81"/>
                  </a:lnTo>
                  <a:lnTo>
                    <a:pt x="500" y="81"/>
                  </a:lnTo>
                  <a:lnTo>
                    <a:pt x="493" y="81"/>
                  </a:lnTo>
                  <a:lnTo>
                    <a:pt x="482" y="85"/>
                  </a:lnTo>
                  <a:lnTo>
                    <a:pt x="475" y="92"/>
                  </a:lnTo>
                  <a:lnTo>
                    <a:pt x="465" y="95"/>
                  </a:lnTo>
                  <a:lnTo>
                    <a:pt x="461" y="103"/>
                  </a:lnTo>
                  <a:lnTo>
                    <a:pt x="454" y="106"/>
                  </a:lnTo>
                  <a:lnTo>
                    <a:pt x="454" y="106"/>
                  </a:lnTo>
                  <a:lnTo>
                    <a:pt x="447" y="113"/>
                  </a:lnTo>
                  <a:lnTo>
                    <a:pt x="440" y="117"/>
                  </a:lnTo>
                  <a:lnTo>
                    <a:pt x="433" y="117"/>
                  </a:lnTo>
                  <a:lnTo>
                    <a:pt x="429" y="113"/>
                  </a:lnTo>
                  <a:lnTo>
                    <a:pt x="426" y="113"/>
                  </a:lnTo>
                  <a:lnTo>
                    <a:pt x="422" y="110"/>
                  </a:lnTo>
                  <a:lnTo>
                    <a:pt x="415" y="106"/>
                  </a:lnTo>
                  <a:lnTo>
                    <a:pt x="408" y="99"/>
                  </a:lnTo>
                  <a:lnTo>
                    <a:pt x="401" y="95"/>
                  </a:lnTo>
                  <a:lnTo>
                    <a:pt x="398" y="92"/>
                  </a:lnTo>
                  <a:lnTo>
                    <a:pt x="391" y="88"/>
                  </a:lnTo>
                  <a:lnTo>
                    <a:pt x="391" y="88"/>
                  </a:lnTo>
                  <a:lnTo>
                    <a:pt x="384" y="85"/>
                  </a:lnTo>
                  <a:lnTo>
                    <a:pt x="376" y="85"/>
                  </a:lnTo>
                  <a:lnTo>
                    <a:pt x="369" y="81"/>
                  </a:lnTo>
                  <a:lnTo>
                    <a:pt x="362" y="78"/>
                  </a:lnTo>
                  <a:lnTo>
                    <a:pt x="359" y="78"/>
                  </a:lnTo>
                  <a:lnTo>
                    <a:pt x="355" y="74"/>
                  </a:lnTo>
                  <a:lnTo>
                    <a:pt x="355" y="74"/>
                  </a:lnTo>
                  <a:lnTo>
                    <a:pt x="352" y="74"/>
                  </a:lnTo>
                  <a:lnTo>
                    <a:pt x="348" y="71"/>
                  </a:lnTo>
                  <a:lnTo>
                    <a:pt x="341" y="71"/>
                  </a:lnTo>
                  <a:lnTo>
                    <a:pt x="334" y="71"/>
                  </a:lnTo>
                  <a:lnTo>
                    <a:pt x="327" y="74"/>
                  </a:lnTo>
                  <a:lnTo>
                    <a:pt x="327" y="74"/>
                  </a:lnTo>
                  <a:lnTo>
                    <a:pt x="320" y="74"/>
                  </a:lnTo>
                  <a:lnTo>
                    <a:pt x="313" y="74"/>
                  </a:lnTo>
                  <a:lnTo>
                    <a:pt x="306" y="71"/>
                  </a:lnTo>
                  <a:lnTo>
                    <a:pt x="299" y="67"/>
                  </a:lnTo>
                  <a:lnTo>
                    <a:pt x="295" y="67"/>
                  </a:lnTo>
                  <a:lnTo>
                    <a:pt x="292" y="67"/>
                  </a:lnTo>
                  <a:lnTo>
                    <a:pt x="285" y="64"/>
                  </a:lnTo>
                  <a:lnTo>
                    <a:pt x="278" y="64"/>
                  </a:lnTo>
                  <a:lnTo>
                    <a:pt x="274" y="57"/>
                  </a:lnTo>
                  <a:lnTo>
                    <a:pt x="274" y="57"/>
                  </a:lnTo>
                  <a:lnTo>
                    <a:pt x="271" y="53"/>
                  </a:lnTo>
                  <a:lnTo>
                    <a:pt x="264" y="53"/>
                  </a:lnTo>
                  <a:lnTo>
                    <a:pt x="260" y="50"/>
                  </a:lnTo>
                  <a:lnTo>
                    <a:pt x="257" y="50"/>
                  </a:lnTo>
                  <a:lnTo>
                    <a:pt x="253" y="50"/>
                  </a:lnTo>
                  <a:lnTo>
                    <a:pt x="250" y="46"/>
                  </a:lnTo>
                  <a:lnTo>
                    <a:pt x="243" y="46"/>
                  </a:lnTo>
                  <a:lnTo>
                    <a:pt x="243" y="46"/>
                  </a:lnTo>
                  <a:lnTo>
                    <a:pt x="243" y="53"/>
                  </a:lnTo>
                  <a:lnTo>
                    <a:pt x="243" y="57"/>
                  </a:lnTo>
                  <a:lnTo>
                    <a:pt x="243" y="60"/>
                  </a:lnTo>
                  <a:lnTo>
                    <a:pt x="243" y="64"/>
                  </a:lnTo>
                  <a:lnTo>
                    <a:pt x="239" y="64"/>
                  </a:lnTo>
                  <a:lnTo>
                    <a:pt x="236" y="60"/>
                  </a:lnTo>
                  <a:lnTo>
                    <a:pt x="228" y="57"/>
                  </a:lnTo>
                  <a:lnTo>
                    <a:pt x="225" y="50"/>
                  </a:lnTo>
                  <a:lnTo>
                    <a:pt x="218" y="46"/>
                  </a:lnTo>
                  <a:lnTo>
                    <a:pt x="214" y="43"/>
                  </a:lnTo>
                  <a:lnTo>
                    <a:pt x="207" y="39"/>
                  </a:lnTo>
                  <a:lnTo>
                    <a:pt x="197" y="36"/>
                  </a:lnTo>
                  <a:lnTo>
                    <a:pt x="190" y="32"/>
                  </a:lnTo>
                  <a:lnTo>
                    <a:pt x="186" y="29"/>
                  </a:lnTo>
                  <a:lnTo>
                    <a:pt x="186" y="29"/>
                  </a:lnTo>
                  <a:lnTo>
                    <a:pt x="183" y="29"/>
                  </a:lnTo>
                  <a:lnTo>
                    <a:pt x="179" y="25"/>
                  </a:lnTo>
                  <a:lnTo>
                    <a:pt x="172" y="25"/>
                  </a:lnTo>
                  <a:lnTo>
                    <a:pt x="165" y="21"/>
                  </a:lnTo>
                  <a:lnTo>
                    <a:pt x="155" y="25"/>
                  </a:lnTo>
                  <a:lnTo>
                    <a:pt x="140" y="29"/>
                  </a:lnTo>
                  <a:lnTo>
                    <a:pt x="133" y="32"/>
                  </a:lnTo>
                  <a:lnTo>
                    <a:pt x="126" y="36"/>
                  </a:lnTo>
                  <a:lnTo>
                    <a:pt x="123" y="36"/>
                  </a:lnTo>
                  <a:lnTo>
                    <a:pt x="119" y="36"/>
                  </a:lnTo>
                  <a:lnTo>
                    <a:pt x="116" y="36"/>
                  </a:lnTo>
                  <a:lnTo>
                    <a:pt x="112" y="36"/>
                  </a:lnTo>
                  <a:lnTo>
                    <a:pt x="109" y="36"/>
                  </a:lnTo>
                  <a:lnTo>
                    <a:pt x="102" y="39"/>
                  </a:lnTo>
                  <a:lnTo>
                    <a:pt x="95" y="43"/>
                  </a:lnTo>
                  <a:lnTo>
                    <a:pt x="91" y="46"/>
                  </a:lnTo>
                  <a:lnTo>
                    <a:pt x="88" y="53"/>
                  </a:lnTo>
                  <a:lnTo>
                    <a:pt x="84" y="60"/>
                  </a:lnTo>
                  <a:lnTo>
                    <a:pt x="81" y="67"/>
                  </a:lnTo>
                  <a:lnTo>
                    <a:pt x="77" y="78"/>
                  </a:lnTo>
                  <a:lnTo>
                    <a:pt x="70" y="85"/>
                  </a:lnTo>
                  <a:lnTo>
                    <a:pt x="66" y="95"/>
                  </a:lnTo>
                  <a:lnTo>
                    <a:pt x="59" y="99"/>
                  </a:lnTo>
                  <a:lnTo>
                    <a:pt x="52" y="103"/>
                  </a:lnTo>
                  <a:lnTo>
                    <a:pt x="42" y="103"/>
                  </a:lnTo>
                  <a:lnTo>
                    <a:pt x="31" y="106"/>
                  </a:lnTo>
                  <a:lnTo>
                    <a:pt x="24" y="110"/>
                  </a:lnTo>
                  <a:lnTo>
                    <a:pt x="21" y="113"/>
                  </a:lnTo>
                  <a:lnTo>
                    <a:pt x="17" y="120"/>
                  </a:lnTo>
                  <a:lnTo>
                    <a:pt x="17" y="127"/>
                  </a:lnTo>
                  <a:lnTo>
                    <a:pt x="21" y="134"/>
                  </a:lnTo>
                  <a:lnTo>
                    <a:pt x="24" y="138"/>
                  </a:lnTo>
                  <a:lnTo>
                    <a:pt x="31" y="145"/>
                  </a:lnTo>
                  <a:lnTo>
                    <a:pt x="38" y="152"/>
                  </a:lnTo>
                  <a:lnTo>
                    <a:pt x="52" y="166"/>
                  </a:lnTo>
                  <a:lnTo>
                    <a:pt x="70" y="184"/>
                  </a:lnTo>
                  <a:lnTo>
                    <a:pt x="77" y="198"/>
                  </a:lnTo>
                  <a:lnTo>
                    <a:pt x="77" y="212"/>
                  </a:lnTo>
                  <a:lnTo>
                    <a:pt x="70" y="215"/>
                  </a:lnTo>
                  <a:lnTo>
                    <a:pt x="66" y="215"/>
                  </a:lnTo>
                  <a:lnTo>
                    <a:pt x="59" y="212"/>
                  </a:lnTo>
                  <a:lnTo>
                    <a:pt x="56" y="208"/>
                  </a:lnTo>
                  <a:lnTo>
                    <a:pt x="52" y="205"/>
                  </a:lnTo>
                  <a:lnTo>
                    <a:pt x="49" y="201"/>
                  </a:lnTo>
                  <a:lnTo>
                    <a:pt x="42" y="201"/>
                  </a:lnTo>
                  <a:lnTo>
                    <a:pt x="31" y="201"/>
                  </a:lnTo>
                  <a:lnTo>
                    <a:pt x="24" y="205"/>
                  </a:lnTo>
                  <a:lnTo>
                    <a:pt x="14" y="208"/>
                  </a:lnTo>
                  <a:lnTo>
                    <a:pt x="7" y="215"/>
                  </a:lnTo>
                  <a:lnTo>
                    <a:pt x="3" y="226"/>
                  </a:lnTo>
                  <a:lnTo>
                    <a:pt x="0" y="233"/>
                  </a:lnTo>
                  <a:lnTo>
                    <a:pt x="0" y="240"/>
                  </a:lnTo>
                  <a:lnTo>
                    <a:pt x="0" y="247"/>
                  </a:lnTo>
                  <a:lnTo>
                    <a:pt x="7" y="254"/>
                  </a:lnTo>
                  <a:lnTo>
                    <a:pt x="28" y="261"/>
                  </a:lnTo>
                  <a:lnTo>
                    <a:pt x="45" y="268"/>
                  </a:lnTo>
                  <a:lnTo>
                    <a:pt x="66" y="265"/>
                  </a:lnTo>
                  <a:lnTo>
                    <a:pt x="66" y="265"/>
                  </a:lnTo>
                  <a:lnTo>
                    <a:pt x="70" y="265"/>
                  </a:lnTo>
                  <a:lnTo>
                    <a:pt x="73" y="261"/>
                  </a:lnTo>
                  <a:lnTo>
                    <a:pt x="81" y="258"/>
                  </a:lnTo>
                  <a:lnTo>
                    <a:pt x="84" y="258"/>
                  </a:lnTo>
                  <a:lnTo>
                    <a:pt x="91" y="258"/>
                  </a:lnTo>
                  <a:lnTo>
                    <a:pt x="95" y="258"/>
                  </a:lnTo>
                  <a:lnTo>
                    <a:pt x="95" y="261"/>
                  </a:lnTo>
                  <a:lnTo>
                    <a:pt x="91" y="265"/>
                  </a:lnTo>
                  <a:lnTo>
                    <a:pt x="91" y="268"/>
                  </a:lnTo>
                  <a:lnTo>
                    <a:pt x="88" y="268"/>
                  </a:lnTo>
                  <a:lnTo>
                    <a:pt x="88" y="275"/>
                  </a:lnTo>
                  <a:lnTo>
                    <a:pt x="91" y="279"/>
                  </a:lnTo>
                  <a:lnTo>
                    <a:pt x="95" y="282"/>
                  </a:lnTo>
                  <a:lnTo>
                    <a:pt x="95" y="286"/>
                  </a:lnTo>
                  <a:lnTo>
                    <a:pt x="95" y="289"/>
                  </a:lnTo>
                  <a:lnTo>
                    <a:pt x="91" y="293"/>
                  </a:lnTo>
                  <a:lnTo>
                    <a:pt x="84" y="296"/>
                  </a:lnTo>
                  <a:lnTo>
                    <a:pt x="77" y="300"/>
                  </a:lnTo>
                  <a:lnTo>
                    <a:pt x="70" y="303"/>
                  </a:lnTo>
                  <a:lnTo>
                    <a:pt x="63" y="307"/>
                  </a:lnTo>
                  <a:lnTo>
                    <a:pt x="59" y="310"/>
                  </a:lnTo>
                  <a:lnTo>
                    <a:pt x="56" y="317"/>
                  </a:lnTo>
                  <a:lnTo>
                    <a:pt x="56" y="324"/>
                  </a:lnTo>
                  <a:lnTo>
                    <a:pt x="56" y="324"/>
                  </a:lnTo>
                  <a:lnTo>
                    <a:pt x="56" y="324"/>
                  </a:lnTo>
                  <a:lnTo>
                    <a:pt x="56" y="324"/>
                  </a:lnTo>
                  <a:lnTo>
                    <a:pt x="56" y="324"/>
                  </a:lnTo>
                  <a:lnTo>
                    <a:pt x="52" y="328"/>
                  </a:lnTo>
                  <a:lnTo>
                    <a:pt x="45" y="332"/>
                  </a:lnTo>
                  <a:lnTo>
                    <a:pt x="38" y="335"/>
                  </a:lnTo>
                  <a:lnTo>
                    <a:pt x="28" y="342"/>
                  </a:lnTo>
                  <a:lnTo>
                    <a:pt x="17" y="349"/>
                  </a:lnTo>
                  <a:lnTo>
                    <a:pt x="14" y="353"/>
                  </a:lnTo>
                  <a:lnTo>
                    <a:pt x="17" y="360"/>
                  </a:lnTo>
                  <a:lnTo>
                    <a:pt x="21" y="367"/>
                  </a:lnTo>
                  <a:lnTo>
                    <a:pt x="24" y="367"/>
                  </a:lnTo>
                  <a:lnTo>
                    <a:pt x="28" y="370"/>
                  </a:lnTo>
                  <a:lnTo>
                    <a:pt x="35" y="374"/>
                  </a:lnTo>
                  <a:lnTo>
                    <a:pt x="38" y="374"/>
                  </a:lnTo>
                  <a:lnTo>
                    <a:pt x="38" y="377"/>
                  </a:lnTo>
                  <a:lnTo>
                    <a:pt x="38" y="381"/>
                  </a:lnTo>
                  <a:lnTo>
                    <a:pt x="38" y="388"/>
                  </a:lnTo>
                  <a:lnTo>
                    <a:pt x="38" y="395"/>
                  </a:lnTo>
                  <a:lnTo>
                    <a:pt x="42" y="402"/>
                  </a:lnTo>
                  <a:lnTo>
                    <a:pt x="49" y="405"/>
                  </a:lnTo>
                  <a:lnTo>
                    <a:pt x="52" y="405"/>
                  </a:lnTo>
                  <a:lnTo>
                    <a:pt x="59" y="405"/>
                  </a:lnTo>
                  <a:lnTo>
                    <a:pt x="66" y="405"/>
                  </a:lnTo>
                  <a:lnTo>
                    <a:pt x="70" y="405"/>
                  </a:lnTo>
                  <a:lnTo>
                    <a:pt x="70" y="409"/>
                  </a:lnTo>
                  <a:lnTo>
                    <a:pt x="73" y="413"/>
                  </a:lnTo>
                  <a:lnTo>
                    <a:pt x="77" y="423"/>
                  </a:lnTo>
                  <a:lnTo>
                    <a:pt x="77" y="430"/>
                  </a:lnTo>
                  <a:lnTo>
                    <a:pt x="77" y="434"/>
                  </a:lnTo>
                  <a:lnTo>
                    <a:pt x="81" y="434"/>
                  </a:lnTo>
                  <a:lnTo>
                    <a:pt x="84" y="434"/>
                  </a:lnTo>
                  <a:lnTo>
                    <a:pt x="91" y="434"/>
                  </a:lnTo>
                  <a:lnTo>
                    <a:pt x="95" y="427"/>
                  </a:lnTo>
                  <a:lnTo>
                    <a:pt x="95" y="427"/>
                  </a:lnTo>
                  <a:lnTo>
                    <a:pt x="98" y="427"/>
                  </a:lnTo>
                  <a:lnTo>
                    <a:pt x="102" y="427"/>
                  </a:lnTo>
                  <a:lnTo>
                    <a:pt x="102" y="430"/>
                  </a:lnTo>
                  <a:lnTo>
                    <a:pt x="105" y="434"/>
                  </a:lnTo>
                  <a:lnTo>
                    <a:pt x="105" y="437"/>
                  </a:lnTo>
                  <a:lnTo>
                    <a:pt x="105" y="437"/>
                  </a:lnTo>
                  <a:lnTo>
                    <a:pt x="109" y="441"/>
                  </a:lnTo>
                  <a:lnTo>
                    <a:pt x="112" y="444"/>
                  </a:lnTo>
                  <a:lnTo>
                    <a:pt x="116" y="444"/>
                  </a:lnTo>
                  <a:lnTo>
                    <a:pt x="119" y="444"/>
                  </a:lnTo>
                  <a:lnTo>
                    <a:pt x="126" y="437"/>
                  </a:lnTo>
                  <a:lnTo>
                    <a:pt x="126" y="437"/>
                  </a:lnTo>
                  <a:lnTo>
                    <a:pt x="130" y="434"/>
                  </a:lnTo>
                  <a:lnTo>
                    <a:pt x="133" y="430"/>
                  </a:lnTo>
                  <a:lnTo>
                    <a:pt x="137" y="427"/>
                  </a:lnTo>
                  <a:lnTo>
                    <a:pt x="140" y="427"/>
                  </a:lnTo>
                  <a:lnTo>
                    <a:pt x="144" y="427"/>
                  </a:lnTo>
                  <a:lnTo>
                    <a:pt x="144" y="430"/>
                  </a:lnTo>
                  <a:lnTo>
                    <a:pt x="144" y="434"/>
                  </a:lnTo>
                  <a:lnTo>
                    <a:pt x="144" y="437"/>
                  </a:lnTo>
                  <a:lnTo>
                    <a:pt x="140" y="448"/>
                  </a:lnTo>
                  <a:lnTo>
                    <a:pt x="137" y="458"/>
                  </a:lnTo>
                  <a:lnTo>
                    <a:pt x="133" y="465"/>
                  </a:lnTo>
                  <a:lnTo>
                    <a:pt x="130" y="465"/>
                  </a:lnTo>
                  <a:lnTo>
                    <a:pt x="126" y="469"/>
                  </a:lnTo>
                  <a:lnTo>
                    <a:pt x="119" y="476"/>
                  </a:lnTo>
                  <a:lnTo>
                    <a:pt x="112" y="483"/>
                  </a:lnTo>
                  <a:lnTo>
                    <a:pt x="102" y="490"/>
                  </a:lnTo>
                  <a:lnTo>
                    <a:pt x="95" y="497"/>
                  </a:lnTo>
                  <a:lnTo>
                    <a:pt x="88" y="504"/>
                  </a:lnTo>
                  <a:lnTo>
                    <a:pt x="88" y="504"/>
                  </a:lnTo>
                  <a:lnTo>
                    <a:pt x="81" y="508"/>
                  </a:lnTo>
                  <a:lnTo>
                    <a:pt x="77" y="511"/>
                  </a:lnTo>
                  <a:lnTo>
                    <a:pt x="70" y="518"/>
                  </a:lnTo>
                  <a:lnTo>
                    <a:pt x="66" y="525"/>
                  </a:lnTo>
                  <a:lnTo>
                    <a:pt x="66" y="525"/>
                  </a:lnTo>
                  <a:lnTo>
                    <a:pt x="73" y="522"/>
                  </a:lnTo>
                  <a:lnTo>
                    <a:pt x="81" y="518"/>
                  </a:lnTo>
                  <a:lnTo>
                    <a:pt x="88" y="518"/>
                  </a:lnTo>
                  <a:lnTo>
                    <a:pt x="98" y="515"/>
                  </a:lnTo>
                  <a:lnTo>
                    <a:pt x="116" y="508"/>
                  </a:lnTo>
                  <a:lnTo>
                    <a:pt x="133" y="494"/>
                  </a:lnTo>
                  <a:lnTo>
                    <a:pt x="155" y="476"/>
                  </a:lnTo>
                  <a:lnTo>
                    <a:pt x="169" y="458"/>
                  </a:lnTo>
                  <a:lnTo>
                    <a:pt x="169" y="458"/>
                  </a:lnTo>
                  <a:lnTo>
                    <a:pt x="172" y="455"/>
                  </a:lnTo>
                  <a:lnTo>
                    <a:pt x="179" y="451"/>
                  </a:lnTo>
                  <a:lnTo>
                    <a:pt x="186" y="448"/>
                  </a:lnTo>
                  <a:lnTo>
                    <a:pt x="190" y="444"/>
                  </a:lnTo>
                  <a:lnTo>
                    <a:pt x="193" y="437"/>
                  </a:lnTo>
                  <a:lnTo>
                    <a:pt x="193" y="434"/>
                  </a:lnTo>
                  <a:lnTo>
                    <a:pt x="190" y="427"/>
                  </a:lnTo>
                  <a:lnTo>
                    <a:pt x="190" y="427"/>
                  </a:lnTo>
                  <a:lnTo>
                    <a:pt x="186" y="427"/>
                  </a:lnTo>
                  <a:lnTo>
                    <a:pt x="186" y="423"/>
                  </a:lnTo>
                  <a:lnTo>
                    <a:pt x="186" y="420"/>
                  </a:lnTo>
                  <a:lnTo>
                    <a:pt x="190" y="416"/>
                  </a:lnTo>
                  <a:lnTo>
                    <a:pt x="193" y="416"/>
                  </a:lnTo>
                  <a:lnTo>
                    <a:pt x="197" y="409"/>
                  </a:lnTo>
                  <a:lnTo>
                    <a:pt x="200" y="402"/>
                  </a:lnTo>
                  <a:lnTo>
                    <a:pt x="204" y="395"/>
                  </a:lnTo>
                  <a:lnTo>
                    <a:pt x="207" y="388"/>
                  </a:lnTo>
                  <a:lnTo>
                    <a:pt x="214" y="377"/>
                  </a:lnTo>
                  <a:lnTo>
                    <a:pt x="214" y="370"/>
                  </a:lnTo>
                  <a:lnTo>
                    <a:pt x="218" y="370"/>
                  </a:lnTo>
                  <a:lnTo>
                    <a:pt x="221" y="367"/>
                  </a:lnTo>
                  <a:lnTo>
                    <a:pt x="232" y="363"/>
                  </a:lnTo>
                  <a:lnTo>
                    <a:pt x="243" y="360"/>
                  </a:lnTo>
                  <a:lnTo>
                    <a:pt x="257" y="360"/>
                  </a:lnTo>
                  <a:lnTo>
                    <a:pt x="257" y="360"/>
                  </a:lnTo>
                  <a:lnTo>
                    <a:pt x="260" y="363"/>
                  </a:lnTo>
                  <a:lnTo>
                    <a:pt x="264" y="367"/>
                  </a:lnTo>
                  <a:lnTo>
                    <a:pt x="264" y="367"/>
                  </a:lnTo>
                  <a:lnTo>
                    <a:pt x="264" y="370"/>
                  </a:lnTo>
                  <a:lnTo>
                    <a:pt x="260" y="370"/>
                  </a:lnTo>
                  <a:lnTo>
                    <a:pt x="253" y="374"/>
                  </a:lnTo>
                  <a:lnTo>
                    <a:pt x="246" y="374"/>
                  </a:lnTo>
                  <a:lnTo>
                    <a:pt x="236" y="377"/>
                  </a:lnTo>
                  <a:lnTo>
                    <a:pt x="228" y="381"/>
                  </a:lnTo>
                  <a:lnTo>
                    <a:pt x="225" y="391"/>
                  </a:lnTo>
                  <a:lnTo>
                    <a:pt x="225" y="391"/>
                  </a:lnTo>
                  <a:lnTo>
                    <a:pt x="221" y="398"/>
                  </a:lnTo>
                  <a:lnTo>
                    <a:pt x="221" y="402"/>
                  </a:lnTo>
                  <a:lnTo>
                    <a:pt x="218" y="405"/>
                  </a:lnTo>
                  <a:lnTo>
                    <a:pt x="218" y="405"/>
                  </a:lnTo>
                  <a:lnTo>
                    <a:pt x="218" y="409"/>
                  </a:lnTo>
                  <a:lnTo>
                    <a:pt x="218" y="413"/>
                  </a:lnTo>
                  <a:lnTo>
                    <a:pt x="218" y="420"/>
                  </a:lnTo>
                  <a:lnTo>
                    <a:pt x="221" y="420"/>
                  </a:lnTo>
                  <a:lnTo>
                    <a:pt x="225" y="423"/>
                  </a:lnTo>
                  <a:lnTo>
                    <a:pt x="232" y="420"/>
                  </a:lnTo>
                  <a:lnTo>
                    <a:pt x="232" y="420"/>
                  </a:lnTo>
                  <a:lnTo>
                    <a:pt x="239" y="416"/>
                  </a:lnTo>
                  <a:lnTo>
                    <a:pt x="243" y="413"/>
                  </a:lnTo>
                  <a:lnTo>
                    <a:pt x="250" y="409"/>
                  </a:lnTo>
                  <a:lnTo>
                    <a:pt x="257" y="402"/>
                  </a:lnTo>
                  <a:lnTo>
                    <a:pt x="260" y="398"/>
                  </a:lnTo>
                  <a:lnTo>
                    <a:pt x="264" y="395"/>
                  </a:lnTo>
                  <a:lnTo>
                    <a:pt x="264" y="391"/>
                  </a:lnTo>
                  <a:lnTo>
                    <a:pt x="264" y="388"/>
                  </a:lnTo>
                  <a:lnTo>
                    <a:pt x="267" y="384"/>
                  </a:lnTo>
                  <a:lnTo>
                    <a:pt x="267" y="381"/>
                  </a:lnTo>
                  <a:lnTo>
                    <a:pt x="271" y="377"/>
                  </a:lnTo>
                  <a:lnTo>
                    <a:pt x="274" y="374"/>
                  </a:lnTo>
                  <a:lnTo>
                    <a:pt x="278" y="377"/>
                  </a:lnTo>
                  <a:lnTo>
                    <a:pt x="285" y="381"/>
                  </a:lnTo>
                  <a:lnTo>
                    <a:pt x="285" y="381"/>
                  </a:lnTo>
                  <a:lnTo>
                    <a:pt x="292" y="381"/>
                  </a:lnTo>
                  <a:lnTo>
                    <a:pt x="299" y="381"/>
                  </a:lnTo>
                  <a:lnTo>
                    <a:pt x="302" y="384"/>
                  </a:lnTo>
                  <a:lnTo>
                    <a:pt x="310" y="388"/>
                  </a:lnTo>
                  <a:lnTo>
                    <a:pt x="313" y="395"/>
                  </a:lnTo>
                  <a:lnTo>
                    <a:pt x="313" y="395"/>
                  </a:lnTo>
                  <a:lnTo>
                    <a:pt x="320" y="395"/>
                  </a:lnTo>
                  <a:lnTo>
                    <a:pt x="327" y="398"/>
                  </a:lnTo>
                  <a:lnTo>
                    <a:pt x="338" y="398"/>
                  </a:lnTo>
                  <a:lnTo>
                    <a:pt x="348" y="402"/>
                  </a:lnTo>
                  <a:lnTo>
                    <a:pt x="352" y="402"/>
                  </a:lnTo>
                  <a:lnTo>
                    <a:pt x="355" y="405"/>
                  </a:lnTo>
                  <a:lnTo>
                    <a:pt x="362" y="409"/>
                  </a:lnTo>
                  <a:lnTo>
                    <a:pt x="366" y="413"/>
                  </a:lnTo>
                  <a:lnTo>
                    <a:pt x="369" y="413"/>
                  </a:lnTo>
                  <a:lnTo>
                    <a:pt x="369" y="409"/>
                  </a:lnTo>
                  <a:lnTo>
                    <a:pt x="373" y="409"/>
                  </a:lnTo>
                  <a:lnTo>
                    <a:pt x="380" y="405"/>
                  </a:lnTo>
                  <a:lnTo>
                    <a:pt x="384" y="405"/>
                  </a:lnTo>
                  <a:lnTo>
                    <a:pt x="387" y="409"/>
                  </a:lnTo>
                  <a:lnTo>
                    <a:pt x="391" y="416"/>
                  </a:lnTo>
                  <a:lnTo>
                    <a:pt x="394" y="423"/>
                  </a:lnTo>
                  <a:lnTo>
                    <a:pt x="405" y="430"/>
                  </a:lnTo>
                  <a:lnTo>
                    <a:pt x="412" y="437"/>
                  </a:lnTo>
                  <a:lnTo>
                    <a:pt x="419" y="444"/>
                  </a:lnTo>
                  <a:lnTo>
                    <a:pt x="426" y="451"/>
                  </a:lnTo>
                  <a:lnTo>
                    <a:pt x="429" y="455"/>
                  </a:lnTo>
                  <a:lnTo>
                    <a:pt x="433" y="458"/>
                  </a:lnTo>
                  <a:lnTo>
                    <a:pt x="447" y="430"/>
                  </a:lnTo>
                  <a:lnTo>
                    <a:pt x="447" y="434"/>
                  </a:lnTo>
                  <a:lnTo>
                    <a:pt x="450" y="437"/>
                  </a:lnTo>
                  <a:lnTo>
                    <a:pt x="457" y="444"/>
                  </a:lnTo>
                  <a:lnTo>
                    <a:pt x="461" y="451"/>
                  </a:lnTo>
                  <a:lnTo>
                    <a:pt x="465" y="458"/>
                  </a:lnTo>
                  <a:lnTo>
                    <a:pt x="468" y="465"/>
                  </a:lnTo>
                  <a:lnTo>
                    <a:pt x="468" y="465"/>
                  </a:lnTo>
                  <a:lnTo>
                    <a:pt x="472" y="469"/>
                  </a:lnTo>
                  <a:lnTo>
                    <a:pt x="475" y="472"/>
                  </a:lnTo>
                  <a:lnTo>
                    <a:pt x="479" y="479"/>
                  </a:lnTo>
                  <a:lnTo>
                    <a:pt x="482" y="483"/>
                  </a:lnTo>
                  <a:lnTo>
                    <a:pt x="482" y="487"/>
                  </a:lnTo>
                  <a:lnTo>
                    <a:pt x="482" y="490"/>
                  </a:lnTo>
                  <a:lnTo>
                    <a:pt x="486" y="497"/>
                  </a:lnTo>
                  <a:lnTo>
                    <a:pt x="486" y="504"/>
                  </a:lnTo>
                  <a:lnTo>
                    <a:pt x="493" y="508"/>
                  </a:lnTo>
                  <a:lnTo>
                    <a:pt x="493" y="508"/>
                  </a:lnTo>
                  <a:lnTo>
                    <a:pt x="493" y="511"/>
                  </a:lnTo>
                  <a:lnTo>
                    <a:pt x="493" y="511"/>
                  </a:lnTo>
                  <a:lnTo>
                    <a:pt x="496" y="511"/>
                  </a:lnTo>
                  <a:lnTo>
                    <a:pt x="503" y="508"/>
                  </a:lnTo>
                  <a:lnTo>
                    <a:pt x="503" y="508"/>
                  </a:lnTo>
                  <a:lnTo>
                    <a:pt x="503" y="511"/>
                  </a:lnTo>
                  <a:lnTo>
                    <a:pt x="503" y="511"/>
                  </a:lnTo>
                  <a:lnTo>
                    <a:pt x="507" y="518"/>
                  </a:lnTo>
                  <a:lnTo>
                    <a:pt x="507" y="525"/>
                  </a:lnTo>
                  <a:lnTo>
                    <a:pt x="507" y="525"/>
                  </a:lnTo>
                  <a:lnTo>
                    <a:pt x="503" y="529"/>
                  </a:lnTo>
                  <a:lnTo>
                    <a:pt x="503" y="532"/>
                  </a:lnTo>
                  <a:lnTo>
                    <a:pt x="503" y="539"/>
                  </a:lnTo>
                  <a:lnTo>
                    <a:pt x="503" y="543"/>
                  </a:lnTo>
                  <a:lnTo>
                    <a:pt x="507" y="546"/>
                  </a:lnTo>
                  <a:lnTo>
                    <a:pt x="510" y="550"/>
                  </a:lnTo>
                  <a:lnTo>
                    <a:pt x="510" y="561"/>
                  </a:lnTo>
                  <a:lnTo>
                    <a:pt x="514" y="564"/>
                  </a:lnTo>
                  <a:lnTo>
                    <a:pt x="514" y="568"/>
                  </a:lnTo>
                  <a:lnTo>
                    <a:pt x="517" y="571"/>
                  </a:lnTo>
                  <a:lnTo>
                    <a:pt x="521" y="575"/>
                  </a:lnTo>
                  <a:lnTo>
                    <a:pt x="528" y="582"/>
                  </a:lnTo>
                  <a:lnTo>
                    <a:pt x="531" y="589"/>
                  </a:lnTo>
                  <a:lnTo>
                    <a:pt x="535" y="596"/>
                  </a:lnTo>
                  <a:lnTo>
                    <a:pt x="539" y="603"/>
                  </a:lnTo>
                  <a:lnTo>
                    <a:pt x="539" y="603"/>
                  </a:lnTo>
                  <a:lnTo>
                    <a:pt x="549" y="613"/>
                  </a:lnTo>
                  <a:lnTo>
                    <a:pt x="560" y="620"/>
                  </a:lnTo>
                  <a:lnTo>
                    <a:pt x="570" y="627"/>
                  </a:lnTo>
                  <a:lnTo>
                    <a:pt x="577" y="631"/>
                  </a:lnTo>
                  <a:lnTo>
                    <a:pt x="581" y="634"/>
                  </a:lnTo>
                  <a:lnTo>
                    <a:pt x="584" y="634"/>
                  </a:lnTo>
                  <a:lnTo>
                    <a:pt x="591" y="642"/>
                  </a:lnTo>
                  <a:lnTo>
                    <a:pt x="595" y="649"/>
                  </a:lnTo>
                  <a:lnTo>
                    <a:pt x="598" y="656"/>
                  </a:lnTo>
                  <a:lnTo>
                    <a:pt x="598" y="659"/>
                  </a:lnTo>
                  <a:lnTo>
                    <a:pt x="602" y="663"/>
                  </a:lnTo>
                  <a:lnTo>
                    <a:pt x="602" y="677"/>
                  </a:lnTo>
                  <a:lnTo>
                    <a:pt x="598" y="680"/>
                  </a:lnTo>
                  <a:lnTo>
                    <a:pt x="598" y="684"/>
                  </a:lnTo>
                  <a:lnTo>
                    <a:pt x="591" y="684"/>
                  </a:lnTo>
                  <a:lnTo>
                    <a:pt x="588" y="684"/>
                  </a:lnTo>
                  <a:lnTo>
                    <a:pt x="588" y="684"/>
                  </a:lnTo>
                  <a:lnTo>
                    <a:pt x="584" y="684"/>
                  </a:lnTo>
                  <a:lnTo>
                    <a:pt x="584" y="698"/>
                  </a:lnTo>
                  <a:lnTo>
                    <a:pt x="588" y="719"/>
                  </a:lnTo>
                  <a:lnTo>
                    <a:pt x="588" y="740"/>
                  </a:lnTo>
                  <a:lnTo>
                    <a:pt x="588" y="747"/>
                  </a:lnTo>
                  <a:lnTo>
                    <a:pt x="591" y="758"/>
                  </a:lnTo>
                  <a:lnTo>
                    <a:pt x="591" y="761"/>
                  </a:lnTo>
                  <a:lnTo>
                    <a:pt x="588" y="768"/>
                  </a:lnTo>
                  <a:lnTo>
                    <a:pt x="588" y="772"/>
                  </a:lnTo>
                  <a:lnTo>
                    <a:pt x="584" y="772"/>
                  </a:lnTo>
                  <a:lnTo>
                    <a:pt x="581" y="782"/>
                  </a:lnTo>
                  <a:lnTo>
                    <a:pt x="581" y="800"/>
                  </a:lnTo>
                  <a:lnTo>
                    <a:pt x="581" y="821"/>
                  </a:lnTo>
                  <a:lnTo>
                    <a:pt x="584" y="828"/>
                  </a:lnTo>
                  <a:lnTo>
                    <a:pt x="591" y="856"/>
                  </a:lnTo>
                  <a:lnTo>
                    <a:pt x="602" y="881"/>
                  </a:lnTo>
                  <a:lnTo>
                    <a:pt x="616" y="902"/>
                  </a:lnTo>
                  <a:lnTo>
                    <a:pt x="623" y="913"/>
                  </a:lnTo>
                  <a:lnTo>
                    <a:pt x="630" y="920"/>
                  </a:lnTo>
                  <a:lnTo>
                    <a:pt x="637" y="930"/>
                  </a:lnTo>
                  <a:lnTo>
                    <a:pt x="644" y="937"/>
                  </a:lnTo>
                  <a:lnTo>
                    <a:pt x="651" y="941"/>
                  </a:lnTo>
                  <a:lnTo>
                    <a:pt x="658" y="941"/>
                  </a:lnTo>
                  <a:lnTo>
                    <a:pt x="658" y="941"/>
                  </a:lnTo>
                  <a:lnTo>
                    <a:pt x="665" y="945"/>
                  </a:lnTo>
                  <a:lnTo>
                    <a:pt x="672" y="952"/>
                  </a:lnTo>
                  <a:lnTo>
                    <a:pt x="676" y="959"/>
                  </a:lnTo>
                  <a:lnTo>
                    <a:pt x="679" y="966"/>
                  </a:lnTo>
                  <a:lnTo>
                    <a:pt x="683" y="973"/>
                  </a:lnTo>
                  <a:lnTo>
                    <a:pt x="683" y="976"/>
                  </a:lnTo>
                  <a:lnTo>
                    <a:pt x="683" y="976"/>
                  </a:lnTo>
                  <a:lnTo>
                    <a:pt x="686" y="983"/>
                  </a:lnTo>
                  <a:lnTo>
                    <a:pt x="690" y="990"/>
                  </a:lnTo>
                  <a:lnTo>
                    <a:pt x="697" y="1001"/>
                  </a:lnTo>
                  <a:lnTo>
                    <a:pt x="701" y="1008"/>
                  </a:lnTo>
                  <a:lnTo>
                    <a:pt x="704" y="1019"/>
                  </a:lnTo>
                  <a:lnTo>
                    <a:pt x="708" y="1026"/>
                  </a:lnTo>
                  <a:lnTo>
                    <a:pt x="708" y="1026"/>
                  </a:lnTo>
                  <a:lnTo>
                    <a:pt x="711" y="1033"/>
                  </a:lnTo>
                  <a:lnTo>
                    <a:pt x="715" y="1040"/>
                  </a:lnTo>
                  <a:lnTo>
                    <a:pt x="718" y="1050"/>
                  </a:lnTo>
                  <a:lnTo>
                    <a:pt x="718" y="1050"/>
                  </a:lnTo>
                  <a:lnTo>
                    <a:pt x="725" y="1054"/>
                  </a:lnTo>
                  <a:lnTo>
                    <a:pt x="732" y="1057"/>
                  </a:lnTo>
                  <a:lnTo>
                    <a:pt x="736" y="1064"/>
                  </a:lnTo>
                  <a:lnTo>
                    <a:pt x="743" y="1075"/>
                  </a:lnTo>
                  <a:lnTo>
                    <a:pt x="743" y="1078"/>
                  </a:lnTo>
                  <a:lnTo>
                    <a:pt x="746" y="1082"/>
                  </a:lnTo>
                  <a:lnTo>
                    <a:pt x="750" y="1089"/>
                  </a:lnTo>
                  <a:lnTo>
                    <a:pt x="757" y="1096"/>
                  </a:lnTo>
                  <a:lnTo>
                    <a:pt x="760" y="1107"/>
                  </a:lnTo>
                  <a:lnTo>
                    <a:pt x="768" y="1110"/>
                  </a:lnTo>
                  <a:lnTo>
                    <a:pt x="771" y="1117"/>
                  </a:lnTo>
                  <a:lnTo>
                    <a:pt x="775" y="1117"/>
                  </a:lnTo>
                  <a:lnTo>
                    <a:pt x="782" y="1121"/>
                  </a:lnTo>
                  <a:lnTo>
                    <a:pt x="785" y="1121"/>
                  </a:lnTo>
                  <a:lnTo>
                    <a:pt x="789" y="1121"/>
                  </a:lnTo>
                  <a:lnTo>
                    <a:pt x="789" y="1117"/>
                  </a:lnTo>
                  <a:lnTo>
                    <a:pt x="782" y="1110"/>
                  </a:lnTo>
                  <a:lnTo>
                    <a:pt x="778" y="1103"/>
                  </a:lnTo>
                  <a:lnTo>
                    <a:pt x="771" y="1092"/>
                  </a:lnTo>
                  <a:lnTo>
                    <a:pt x="768" y="1089"/>
                  </a:lnTo>
                  <a:lnTo>
                    <a:pt x="764" y="1082"/>
                  </a:lnTo>
                  <a:lnTo>
                    <a:pt x="760" y="1071"/>
                  </a:lnTo>
                  <a:lnTo>
                    <a:pt x="753" y="1061"/>
                  </a:lnTo>
                  <a:lnTo>
                    <a:pt x="750" y="1050"/>
                  </a:lnTo>
                  <a:lnTo>
                    <a:pt x="736" y="1036"/>
                  </a:lnTo>
                  <a:lnTo>
                    <a:pt x="722" y="1015"/>
                  </a:lnTo>
                  <a:lnTo>
                    <a:pt x="715" y="990"/>
                  </a:lnTo>
                  <a:lnTo>
                    <a:pt x="715" y="987"/>
                  </a:lnTo>
                  <a:lnTo>
                    <a:pt x="715" y="987"/>
                  </a:lnTo>
                  <a:lnTo>
                    <a:pt x="715" y="983"/>
                  </a:lnTo>
                  <a:lnTo>
                    <a:pt x="718" y="980"/>
                  </a:lnTo>
                  <a:lnTo>
                    <a:pt x="718" y="980"/>
                  </a:lnTo>
                  <a:lnTo>
                    <a:pt x="722" y="980"/>
                  </a:lnTo>
                  <a:lnTo>
                    <a:pt x="729" y="983"/>
                  </a:lnTo>
                  <a:lnTo>
                    <a:pt x="732" y="990"/>
                  </a:lnTo>
                  <a:lnTo>
                    <a:pt x="739" y="1011"/>
                  </a:lnTo>
                  <a:lnTo>
                    <a:pt x="753" y="1029"/>
                  </a:lnTo>
                  <a:lnTo>
                    <a:pt x="768" y="1047"/>
                  </a:lnTo>
                  <a:lnTo>
                    <a:pt x="768" y="1047"/>
                  </a:lnTo>
                  <a:lnTo>
                    <a:pt x="771" y="1047"/>
                  </a:lnTo>
                  <a:lnTo>
                    <a:pt x="778" y="1050"/>
                  </a:lnTo>
                  <a:lnTo>
                    <a:pt x="782" y="1054"/>
                  </a:lnTo>
                  <a:lnTo>
                    <a:pt x="785" y="1057"/>
                  </a:lnTo>
                  <a:lnTo>
                    <a:pt x="789" y="1064"/>
                  </a:lnTo>
                  <a:lnTo>
                    <a:pt x="789" y="1068"/>
                  </a:lnTo>
                  <a:lnTo>
                    <a:pt x="792" y="1071"/>
                  </a:lnTo>
                  <a:lnTo>
                    <a:pt x="799" y="1078"/>
                  </a:lnTo>
                  <a:lnTo>
                    <a:pt x="806" y="1085"/>
                  </a:lnTo>
                  <a:lnTo>
                    <a:pt x="813" y="1096"/>
                  </a:lnTo>
                  <a:lnTo>
                    <a:pt x="820" y="1103"/>
                  </a:lnTo>
                  <a:lnTo>
                    <a:pt x="827" y="1110"/>
                  </a:lnTo>
                  <a:lnTo>
                    <a:pt x="831" y="1117"/>
                  </a:lnTo>
                  <a:lnTo>
                    <a:pt x="834" y="1124"/>
                  </a:lnTo>
                  <a:lnTo>
                    <a:pt x="838" y="1145"/>
                  </a:lnTo>
                  <a:lnTo>
                    <a:pt x="841" y="1174"/>
                  </a:lnTo>
                  <a:lnTo>
                    <a:pt x="841" y="1174"/>
                  </a:lnTo>
                  <a:lnTo>
                    <a:pt x="845" y="1177"/>
                  </a:lnTo>
                  <a:lnTo>
                    <a:pt x="852" y="1177"/>
                  </a:lnTo>
                  <a:lnTo>
                    <a:pt x="863" y="1181"/>
                  </a:lnTo>
                  <a:lnTo>
                    <a:pt x="866" y="1181"/>
                  </a:lnTo>
                  <a:lnTo>
                    <a:pt x="873" y="1181"/>
                  </a:lnTo>
                  <a:lnTo>
                    <a:pt x="880" y="1184"/>
                  </a:lnTo>
                  <a:lnTo>
                    <a:pt x="891" y="1191"/>
                  </a:lnTo>
                  <a:lnTo>
                    <a:pt x="898" y="1195"/>
                  </a:lnTo>
                  <a:lnTo>
                    <a:pt x="905" y="1202"/>
                  </a:lnTo>
                  <a:lnTo>
                    <a:pt x="923" y="1202"/>
                  </a:lnTo>
                  <a:lnTo>
                    <a:pt x="923" y="1202"/>
                  </a:lnTo>
                  <a:lnTo>
                    <a:pt x="930" y="1205"/>
                  </a:lnTo>
                  <a:lnTo>
                    <a:pt x="937" y="1209"/>
                  </a:lnTo>
                  <a:lnTo>
                    <a:pt x="947" y="1212"/>
                  </a:lnTo>
                  <a:lnTo>
                    <a:pt x="958" y="1216"/>
                  </a:lnTo>
                  <a:lnTo>
                    <a:pt x="972" y="1219"/>
                  </a:lnTo>
                  <a:lnTo>
                    <a:pt x="972" y="1219"/>
                  </a:lnTo>
                  <a:lnTo>
                    <a:pt x="979" y="1219"/>
                  </a:lnTo>
                  <a:lnTo>
                    <a:pt x="989" y="1219"/>
                  </a:lnTo>
                  <a:lnTo>
                    <a:pt x="996" y="1219"/>
                  </a:lnTo>
                  <a:lnTo>
                    <a:pt x="1004" y="1219"/>
                  </a:lnTo>
                  <a:lnTo>
                    <a:pt x="1007" y="1219"/>
                  </a:lnTo>
                  <a:lnTo>
                    <a:pt x="1011" y="1219"/>
                  </a:lnTo>
                  <a:lnTo>
                    <a:pt x="1014" y="1223"/>
                  </a:lnTo>
                  <a:lnTo>
                    <a:pt x="1018" y="1226"/>
                  </a:lnTo>
                  <a:lnTo>
                    <a:pt x="1021" y="1233"/>
                  </a:lnTo>
                  <a:lnTo>
                    <a:pt x="1025" y="1240"/>
                  </a:lnTo>
                  <a:lnTo>
                    <a:pt x="1032" y="1247"/>
                  </a:lnTo>
                  <a:lnTo>
                    <a:pt x="1042" y="1240"/>
                  </a:lnTo>
                  <a:lnTo>
                    <a:pt x="1046" y="1240"/>
                  </a:lnTo>
                  <a:lnTo>
                    <a:pt x="1046" y="1237"/>
                  </a:lnTo>
                  <a:lnTo>
                    <a:pt x="1049" y="1237"/>
                  </a:lnTo>
                  <a:lnTo>
                    <a:pt x="1053" y="1237"/>
                  </a:lnTo>
                  <a:lnTo>
                    <a:pt x="1049" y="1237"/>
                  </a:lnTo>
                  <a:lnTo>
                    <a:pt x="1049" y="1237"/>
                  </a:lnTo>
                  <a:lnTo>
                    <a:pt x="1046" y="1240"/>
                  </a:lnTo>
                  <a:lnTo>
                    <a:pt x="1042" y="1240"/>
                  </a:lnTo>
                  <a:lnTo>
                    <a:pt x="1035" y="1247"/>
                  </a:lnTo>
                  <a:lnTo>
                    <a:pt x="1035" y="1247"/>
                  </a:lnTo>
                  <a:lnTo>
                    <a:pt x="1042" y="1251"/>
                  </a:lnTo>
                  <a:lnTo>
                    <a:pt x="1046" y="1255"/>
                  </a:lnTo>
                  <a:lnTo>
                    <a:pt x="1049" y="1255"/>
                  </a:lnTo>
                  <a:lnTo>
                    <a:pt x="1053" y="1258"/>
                  </a:lnTo>
                  <a:lnTo>
                    <a:pt x="1060" y="1258"/>
                  </a:lnTo>
                  <a:lnTo>
                    <a:pt x="1067" y="1262"/>
                  </a:lnTo>
                  <a:lnTo>
                    <a:pt x="1078" y="1262"/>
                  </a:lnTo>
                  <a:lnTo>
                    <a:pt x="1078" y="1262"/>
                  </a:lnTo>
                  <a:lnTo>
                    <a:pt x="1081" y="1258"/>
                  </a:lnTo>
                  <a:lnTo>
                    <a:pt x="1081" y="1258"/>
                  </a:lnTo>
                  <a:lnTo>
                    <a:pt x="1081" y="1258"/>
                  </a:lnTo>
                  <a:lnTo>
                    <a:pt x="1081" y="1258"/>
                  </a:lnTo>
                  <a:lnTo>
                    <a:pt x="1081" y="1258"/>
                  </a:lnTo>
                  <a:lnTo>
                    <a:pt x="1085" y="1258"/>
                  </a:lnTo>
                  <a:lnTo>
                    <a:pt x="1085" y="1262"/>
                  </a:lnTo>
                  <a:lnTo>
                    <a:pt x="1088" y="1262"/>
                  </a:lnTo>
                  <a:lnTo>
                    <a:pt x="1085" y="1262"/>
                  </a:lnTo>
                  <a:lnTo>
                    <a:pt x="1085" y="1262"/>
                  </a:lnTo>
                  <a:lnTo>
                    <a:pt x="1085" y="1265"/>
                  </a:lnTo>
                  <a:lnTo>
                    <a:pt x="1085" y="1265"/>
                  </a:lnTo>
                  <a:lnTo>
                    <a:pt x="1085" y="1265"/>
                  </a:lnTo>
                  <a:lnTo>
                    <a:pt x="1081" y="1265"/>
                  </a:lnTo>
                  <a:lnTo>
                    <a:pt x="1081" y="1265"/>
                  </a:lnTo>
                  <a:lnTo>
                    <a:pt x="1081" y="1265"/>
                  </a:lnTo>
                  <a:lnTo>
                    <a:pt x="1078" y="1265"/>
                  </a:lnTo>
                  <a:lnTo>
                    <a:pt x="1081" y="1269"/>
                  </a:lnTo>
                  <a:lnTo>
                    <a:pt x="1088" y="1276"/>
                  </a:lnTo>
                  <a:lnTo>
                    <a:pt x="1088" y="1276"/>
                  </a:lnTo>
                  <a:lnTo>
                    <a:pt x="1092" y="1279"/>
                  </a:lnTo>
                  <a:lnTo>
                    <a:pt x="1092" y="1283"/>
                  </a:lnTo>
                  <a:lnTo>
                    <a:pt x="1095" y="1286"/>
                  </a:lnTo>
                  <a:lnTo>
                    <a:pt x="1095" y="1286"/>
                  </a:lnTo>
                  <a:lnTo>
                    <a:pt x="1099" y="1286"/>
                  </a:lnTo>
                  <a:lnTo>
                    <a:pt x="1102" y="1286"/>
                  </a:lnTo>
                  <a:lnTo>
                    <a:pt x="1106" y="1290"/>
                  </a:lnTo>
                  <a:lnTo>
                    <a:pt x="1109" y="1290"/>
                  </a:lnTo>
                  <a:lnTo>
                    <a:pt x="1113" y="1290"/>
                  </a:lnTo>
                  <a:lnTo>
                    <a:pt x="1116" y="1290"/>
                  </a:lnTo>
                  <a:lnTo>
                    <a:pt x="1120" y="1290"/>
                  </a:lnTo>
                  <a:lnTo>
                    <a:pt x="1123" y="1290"/>
                  </a:lnTo>
                  <a:lnTo>
                    <a:pt x="1127" y="1290"/>
                  </a:lnTo>
                  <a:lnTo>
                    <a:pt x="1130" y="1293"/>
                  </a:lnTo>
                  <a:lnTo>
                    <a:pt x="1130" y="1293"/>
                  </a:lnTo>
                  <a:lnTo>
                    <a:pt x="1134" y="1293"/>
                  </a:lnTo>
                  <a:lnTo>
                    <a:pt x="1134" y="1293"/>
                  </a:lnTo>
                  <a:lnTo>
                    <a:pt x="1134" y="1293"/>
                  </a:lnTo>
                  <a:lnTo>
                    <a:pt x="1130" y="1293"/>
                  </a:lnTo>
                  <a:lnTo>
                    <a:pt x="1130" y="1293"/>
                  </a:lnTo>
                  <a:lnTo>
                    <a:pt x="1130" y="1293"/>
                  </a:lnTo>
                  <a:lnTo>
                    <a:pt x="1127" y="1293"/>
                  </a:lnTo>
                  <a:lnTo>
                    <a:pt x="1123" y="1290"/>
                  </a:lnTo>
                  <a:lnTo>
                    <a:pt x="1120" y="1290"/>
                  </a:lnTo>
                  <a:lnTo>
                    <a:pt x="1116" y="1290"/>
                  </a:lnTo>
                  <a:lnTo>
                    <a:pt x="1113" y="1290"/>
                  </a:lnTo>
                  <a:lnTo>
                    <a:pt x="1109" y="1290"/>
                  </a:lnTo>
                  <a:lnTo>
                    <a:pt x="1106" y="1290"/>
                  </a:lnTo>
                  <a:lnTo>
                    <a:pt x="1102" y="1286"/>
                  </a:lnTo>
                  <a:lnTo>
                    <a:pt x="1099" y="1286"/>
                  </a:lnTo>
                  <a:lnTo>
                    <a:pt x="1095" y="1286"/>
                  </a:lnTo>
                  <a:lnTo>
                    <a:pt x="1095" y="1290"/>
                  </a:lnTo>
                  <a:lnTo>
                    <a:pt x="1095" y="1290"/>
                  </a:lnTo>
                  <a:lnTo>
                    <a:pt x="1095" y="1293"/>
                  </a:lnTo>
                  <a:lnTo>
                    <a:pt x="1095" y="1293"/>
                  </a:lnTo>
                  <a:lnTo>
                    <a:pt x="1095" y="1297"/>
                  </a:lnTo>
                  <a:lnTo>
                    <a:pt x="1095" y="1300"/>
                  </a:lnTo>
                  <a:lnTo>
                    <a:pt x="1095" y="1304"/>
                  </a:lnTo>
                  <a:lnTo>
                    <a:pt x="1099" y="1307"/>
                  </a:lnTo>
                  <a:lnTo>
                    <a:pt x="1102" y="1314"/>
                  </a:lnTo>
                  <a:lnTo>
                    <a:pt x="1106" y="1311"/>
                  </a:lnTo>
                  <a:lnTo>
                    <a:pt x="1102" y="1311"/>
                  </a:lnTo>
                  <a:lnTo>
                    <a:pt x="1102" y="1307"/>
                  </a:lnTo>
                  <a:lnTo>
                    <a:pt x="1102" y="1307"/>
                  </a:lnTo>
                  <a:lnTo>
                    <a:pt x="1102" y="1304"/>
                  </a:lnTo>
                  <a:lnTo>
                    <a:pt x="1102" y="1304"/>
                  </a:lnTo>
                  <a:lnTo>
                    <a:pt x="1106" y="1307"/>
                  </a:lnTo>
                  <a:lnTo>
                    <a:pt x="1113" y="1311"/>
                  </a:lnTo>
                  <a:lnTo>
                    <a:pt x="1120" y="1321"/>
                  </a:lnTo>
                  <a:lnTo>
                    <a:pt x="1116" y="1321"/>
                  </a:lnTo>
                  <a:lnTo>
                    <a:pt x="1116" y="1321"/>
                  </a:lnTo>
                  <a:lnTo>
                    <a:pt x="1120" y="1325"/>
                  </a:lnTo>
                  <a:lnTo>
                    <a:pt x="1120" y="1325"/>
                  </a:lnTo>
                  <a:lnTo>
                    <a:pt x="1120" y="1325"/>
                  </a:lnTo>
                  <a:lnTo>
                    <a:pt x="1120" y="1325"/>
                  </a:lnTo>
                  <a:lnTo>
                    <a:pt x="1120" y="1325"/>
                  </a:lnTo>
                  <a:lnTo>
                    <a:pt x="1123" y="1321"/>
                  </a:lnTo>
                  <a:lnTo>
                    <a:pt x="1123" y="1325"/>
                  </a:lnTo>
                  <a:lnTo>
                    <a:pt x="1123" y="1325"/>
                  </a:lnTo>
                  <a:lnTo>
                    <a:pt x="1123" y="1325"/>
                  </a:lnTo>
                  <a:lnTo>
                    <a:pt x="1123" y="1329"/>
                  </a:lnTo>
                  <a:lnTo>
                    <a:pt x="1127" y="1329"/>
                  </a:lnTo>
                  <a:lnTo>
                    <a:pt x="1130" y="1329"/>
                  </a:lnTo>
                  <a:lnTo>
                    <a:pt x="1130" y="1329"/>
                  </a:lnTo>
                  <a:lnTo>
                    <a:pt x="1137" y="1329"/>
                  </a:lnTo>
                  <a:lnTo>
                    <a:pt x="1137" y="1329"/>
                  </a:lnTo>
                  <a:lnTo>
                    <a:pt x="1137" y="1329"/>
                  </a:lnTo>
                  <a:lnTo>
                    <a:pt x="1141" y="1329"/>
                  </a:lnTo>
                  <a:lnTo>
                    <a:pt x="1141" y="1329"/>
                  </a:lnTo>
                  <a:lnTo>
                    <a:pt x="1148" y="1329"/>
                  </a:lnTo>
                  <a:lnTo>
                    <a:pt x="1152" y="1325"/>
                  </a:lnTo>
                  <a:lnTo>
                    <a:pt x="1162" y="1325"/>
                  </a:lnTo>
                  <a:lnTo>
                    <a:pt x="1162" y="1325"/>
                  </a:lnTo>
                  <a:lnTo>
                    <a:pt x="1166" y="1325"/>
                  </a:lnTo>
                  <a:lnTo>
                    <a:pt x="1173" y="1329"/>
                  </a:lnTo>
                  <a:lnTo>
                    <a:pt x="1176" y="1329"/>
                  </a:lnTo>
                  <a:lnTo>
                    <a:pt x="1176" y="1332"/>
                  </a:lnTo>
                  <a:lnTo>
                    <a:pt x="1176" y="1336"/>
                  </a:lnTo>
                  <a:lnTo>
                    <a:pt x="1183" y="1339"/>
                  </a:lnTo>
                  <a:lnTo>
                    <a:pt x="1183" y="1339"/>
                  </a:lnTo>
                  <a:lnTo>
                    <a:pt x="1187" y="1336"/>
                  </a:lnTo>
                  <a:lnTo>
                    <a:pt x="1190" y="1336"/>
                  </a:lnTo>
                  <a:lnTo>
                    <a:pt x="1190" y="1336"/>
                  </a:lnTo>
                  <a:lnTo>
                    <a:pt x="1190" y="1336"/>
                  </a:lnTo>
                  <a:lnTo>
                    <a:pt x="1187" y="1332"/>
                  </a:lnTo>
                  <a:lnTo>
                    <a:pt x="1187" y="1332"/>
                  </a:lnTo>
                  <a:lnTo>
                    <a:pt x="1187" y="1329"/>
                  </a:lnTo>
                  <a:lnTo>
                    <a:pt x="1187" y="1329"/>
                  </a:lnTo>
                  <a:lnTo>
                    <a:pt x="1190" y="1329"/>
                  </a:lnTo>
                  <a:lnTo>
                    <a:pt x="1194" y="1325"/>
                  </a:lnTo>
                  <a:lnTo>
                    <a:pt x="1197" y="1321"/>
                  </a:lnTo>
                  <a:lnTo>
                    <a:pt x="1197" y="1321"/>
                  </a:lnTo>
                  <a:lnTo>
                    <a:pt x="1197" y="1318"/>
                  </a:lnTo>
                  <a:lnTo>
                    <a:pt x="1201" y="1318"/>
                  </a:lnTo>
                  <a:lnTo>
                    <a:pt x="1201" y="1318"/>
                  </a:lnTo>
                  <a:lnTo>
                    <a:pt x="1208" y="1318"/>
                  </a:lnTo>
                  <a:lnTo>
                    <a:pt x="1211" y="1321"/>
                  </a:lnTo>
                  <a:lnTo>
                    <a:pt x="1211" y="1321"/>
                  </a:lnTo>
                  <a:lnTo>
                    <a:pt x="1215" y="1325"/>
                  </a:lnTo>
                  <a:lnTo>
                    <a:pt x="1215" y="1336"/>
                  </a:lnTo>
                  <a:lnTo>
                    <a:pt x="1215" y="1343"/>
                  </a:lnTo>
                  <a:lnTo>
                    <a:pt x="1215" y="1350"/>
                  </a:lnTo>
                  <a:lnTo>
                    <a:pt x="1215" y="1360"/>
                  </a:lnTo>
                  <a:lnTo>
                    <a:pt x="1215" y="1371"/>
                  </a:lnTo>
                  <a:lnTo>
                    <a:pt x="1211" y="1381"/>
                  </a:lnTo>
                  <a:lnTo>
                    <a:pt x="1204" y="1392"/>
                  </a:lnTo>
                  <a:lnTo>
                    <a:pt x="1201" y="1399"/>
                  </a:lnTo>
                  <a:lnTo>
                    <a:pt x="1201" y="1399"/>
                  </a:lnTo>
                  <a:lnTo>
                    <a:pt x="1197" y="1399"/>
                  </a:lnTo>
                  <a:lnTo>
                    <a:pt x="1194" y="1403"/>
                  </a:lnTo>
                  <a:lnTo>
                    <a:pt x="1194" y="1406"/>
                  </a:lnTo>
                  <a:lnTo>
                    <a:pt x="1194" y="1410"/>
                  </a:lnTo>
                  <a:lnTo>
                    <a:pt x="1194" y="1413"/>
                  </a:lnTo>
                  <a:lnTo>
                    <a:pt x="1194" y="1420"/>
                  </a:lnTo>
                  <a:lnTo>
                    <a:pt x="1190" y="1424"/>
                  </a:lnTo>
                  <a:lnTo>
                    <a:pt x="1187" y="1424"/>
                  </a:lnTo>
                  <a:lnTo>
                    <a:pt x="1183" y="1427"/>
                  </a:lnTo>
                  <a:lnTo>
                    <a:pt x="1183" y="1441"/>
                  </a:lnTo>
                  <a:lnTo>
                    <a:pt x="1180" y="1441"/>
                  </a:lnTo>
                  <a:lnTo>
                    <a:pt x="1176" y="1445"/>
                  </a:lnTo>
                  <a:lnTo>
                    <a:pt x="1169" y="1452"/>
                  </a:lnTo>
                  <a:lnTo>
                    <a:pt x="1162" y="1459"/>
                  </a:lnTo>
                  <a:lnTo>
                    <a:pt x="1155" y="1466"/>
                  </a:lnTo>
                  <a:lnTo>
                    <a:pt x="1155" y="1473"/>
                  </a:lnTo>
                  <a:lnTo>
                    <a:pt x="1155" y="1476"/>
                  </a:lnTo>
                  <a:lnTo>
                    <a:pt x="1155" y="1480"/>
                  </a:lnTo>
                  <a:lnTo>
                    <a:pt x="1159" y="1484"/>
                  </a:lnTo>
                  <a:lnTo>
                    <a:pt x="1162" y="1484"/>
                  </a:lnTo>
                  <a:lnTo>
                    <a:pt x="1162" y="1487"/>
                  </a:lnTo>
                  <a:lnTo>
                    <a:pt x="1162" y="1487"/>
                  </a:lnTo>
                  <a:lnTo>
                    <a:pt x="1159" y="1487"/>
                  </a:lnTo>
                  <a:lnTo>
                    <a:pt x="1155" y="1491"/>
                  </a:lnTo>
                  <a:lnTo>
                    <a:pt x="1152" y="1494"/>
                  </a:lnTo>
                  <a:lnTo>
                    <a:pt x="1148" y="1501"/>
                  </a:lnTo>
                  <a:lnTo>
                    <a:pt x="1152" y="1501"/>
                  </a:lnTo>
                  <a:lnTo>
                    <a:pt x="1155" y="1501"/>
                  </a:lnTo>
                  <a:lnTo>
                    <a:pt x="1155" y="1505"/>
                  </a:lnTo>
                  <a:lnTo>
                    <a:pt x="1155" y="1508"/>
                  </a:lnTo>
                  <a:lnTo>
                    <a:pt x="1155" y="1508"/>
                  </a:lnTo>
                  <a:lnTo>
                    <a:pt x="1155" y="1512"/>
                  </a:lnTo>
                  <a:lnTo>
                    <a:pt x="1155" y="1515"/>
                  </a:lnTo>
                  <a:lnTo>
                    <a:pt x="1155" y="1519"/>
                  </a:lnTo>
                  <a:lnTo>
                    <a:pt x="1159" y="1526"/>
                  </a:lnTo>
                  <a:lnTo>
                    <a:pt x="1166" y="1529"/>
                  </a:lnTo>
                  <a:lnTo>
                    <a:pt x="1173" y="1540"/>
                  </a:lnTo>
                  <a:lnTo>
                    <a:pt x="1180" y="1550"/>
                  </a:lnTo>
                  <a:lnTo>
                    <a:pt x="1187" y="1561"/>
                  </a:lnTo>
                  <a:lnTo>
                    <a:pt x="1194" y="1568"/>
                  </a:lnTo>
                  <a:lnTo>
                    <a:pt x="1197" y="1579"/>
                  </a:lnTo>
                  <a:lnTo>
                    <a:pt x="1197" y="1579"/>
                  </a:lnTo>
                  <a:lnTo>
                    <a:pt x="1201" y="1586"/>
                  </a:lnTo>
                  <a:lnTo>
                    <a:pt x="1204" y="1593"/>
                  </a:lnTo>
                  <a:lnTo>
                    <a:pt x="1208" y="1600"/>
                  </a:lnTo>
                  <a:lnTo>
                    <a:pt x="1211" y="1610"/>
                  </a:lnTo>
                  <a:lnTo>
                    <a:pt x="1215" y="1617"/>
                  </a:lnTo>
                  <a:lnTo>
                    <a:pt x="1218" y="1624"/>
                  </a:lnTo>
                  <a:lnTo>
                    <a:pt x="1218" y="1628"/>
                  </a:lnTo>
                  <a:lnTo>
                    <a:pt x="1222" y="1635"/>
                  </a:lnTo>
                  <a:lnTo>
                    <a:pt x="1222" y="1639"/>
                  </a:lnTo>
                  <a:lnTo>
                    <a:pt x="1225" y="1646"/>
                  </a:lnTo>
                  <a:lnTo>
                    <a:pt x="1229" y="1653"/>
                  </a:lnTo>
                  <a:lnTo>
                    <a:pt x="1236" y="1660"/>
                  </a:lnTo>
                  <a:lnTo>
                    <a:pt x="1247" y="1663"/>
                  </a:lnTo>
                  <a:lnTo>
                    <a:pt x="1250" y="1667"/>
                  </a:lnTo>
                  <a:lnTo>
                    <a:pt x="1257" y="1670"/>
                  </a:lnTo>
                  <a:lnTo>
                    <a:pt x="1264" y="1674"/>
                  </a:lnTo>
                  <a:lnTo>
                    <a:pt x="1268" y="1677"/>
                  </a:lnTo>
                  <a:lnTo>
                    <a:pt x="1275" y="1677"/>
                  </a:lnTo>
                  <a:lnTo>
                    <a:pt x="1275" y="1681"/>
                  </a:lnTo>
                  <a:lnTo>
                    <a:pt x="1282" y="1681"/>
                  </a:lnTo>
                  <a:lnTo>
                    <a:pt x="1282" y="1681"/>
                  </a:lnTo>
                  <a:lnTo>
                    <a:pt x="1278" y="1681"/>
                  </a:lnTo>
                  <a:lnTo>
                    <a:pt x="1282" y="1684"/>
                  </a:lnTo>
                  <a:lnTo>
                    <a:pt x="1292" y="1691"/>
                  </a:lnTo>
                  <a:lnTo>
                    <a:pt x="1299" y="1698"/>
                  </a:lnTo>
                  <a:lnTo>
                    <a:pt x="1303" y="1709"/>
                  </a:lnTo>
                  <a:lnTo>
                    <a:pt x="1310" y="1737"/>
                  </a:lnTo>
                  <a:lnTo>
                    <a:pt x="1310" y="1758"/>
                  </a:lnTo>
                  <a:lnTo>
                    <a:pt x="1307" y="1772"/>
                  </a:lnTo>
                  <a:lnTo>
                    <a:pt x="1307" y="1779"/>
                  </a:lnTo>
                  <a:lnTo>
                    <a:pt x="1303" y="1787"/>
                  </a:lnTo>
                  <a:lnTo>
                    <a:pt x="1307" y="1794"/>
                  </a:lnTo>
                  <a:lnTo>
                    <a:pt x="1307" y="1801"/>
                  </a:lnTo>
                  <a:lnTo>
                    <a:pt x="1307" y="1811"/>
                  </a:lnTo>
                  <a:lnTo>
                    <a:pt x="1307" y="1818"/>
                  </a:lnTo>
                  <a:lnTo>
                    <a:pt x="1307" y="1822"/>
                  </a:lnTo>
                  <a:lnTo>
                    <a:pt x="1303" y="1825"/>
                  </a:lnTo>
                  <a:lnTo>
                    <a:pt x="1303" y="1832"/>
                  </a:lnTo>
                  <a:lnTo>
                    <a:pt x="1303" y="1839"/>
                  </a:lnTo>
                  <a:lnTo>
                    <a:pt x="1303" y="1843"/>
                  </a:lnTo>
                  <a:lnTo>
                    <a:pt x="1303" y="1846"/>
                  </a:lnTo>
                  <a:lnTo>
                    <a:pt x="1303" y="1853"/>
                  </a:lnTo>
                  <a:lnTo>
                    <a:pt x="1303" y="1861"/>
                  </a:lnTo>
                  <a:lnTo>
                    <a:pt x="1303" y="1864"/>
                  </a:lnTo>
                  <a:lnTo>
                    <a:pt x="1303" y="1868"/>
                  </a:lnTo>
                  <a:lnTo>
                    <a:pt x="1299" y="1875"/>
                  </a:lnTo>
                  <a:lnTo>
                    <a:pt x="1292" y="1889"/>
                  </a:lnTo>
                  <a:lnTo>
                    <a:pt x="1285" y="1910"/>
                  </a:lnTo>
                  <a:lnTo>
                    <a:pt x="1285" y="1924"/>
                  </a:lnTo>
                  <a:lnTo>
                    <a:pt x="1285" y="1931"/>
                  </a:lnTo>
                  <a:lnTo>
                    <a:pt x="1282" y="1956"/>
                  </a:lnTo>
                  <a:lnTo>
                    <a:pt x="1275" y="1994"/>
                  </a:lnTo>
                  <a:lnTo>
                    <a:pt x="1261" y="2044"/>
                  </a:lnTo>
                  <a:lnTo>
                    <a:pt x="1264" y="2072"/>
                  </a:lnTo>
                  <a:lnTo>
                    <a:pt x="1264" y="2072"/>
                  </a:lnTo>
                  <a:lnTo>
                    <a:pt x="1268" y="2068"/>
                  </a:lnTo>
                  <a:lnTo>
                    <a:pt x="1268" y="2065"/>
                  </a:lnTo>
                  <a:lnTo>
                    <a:pt x="1271" y="2058"/>
                  </a:lnTo>
                  <a:lnTo>
                    <a:pt x="1271" y="2051"/>
                  </a:lnTo>
                  <a:lnTo>
                    <a:pt x="1271" y="2047"/>
                  </a:lnTo>
                  <a:lnTo>
                    <a:pt x="1271" y="2040"/>
                  </a:lnTo>
                  <a:lnTo>
                    <a:pt x="1275" y="2037"/>
                  </a:lnTo>
                  <a:lnTo>
                    <a:pt x="1278" y="2033"/>
                  </a:lnTo>
                  <a:lnTo>
                    <a:pt x="1282" y="2026"/>
                  </a:lnTo>
                  <a:lnTo>
                    <a:pt x="1289" y="2019"/>
                  </a:lnTo>
                  <a:lnTo>
                    <a:pt x="1285" y="2037"/>
                  </a:lnTo>
                  <a:lnTo>
                    <a:pt x="1282" y="2047"/>
                  </a:lnTo>
                  <a:lnTo>
                    <a:pt x="1282" y="2058"/>
                  </a:lnTo>
                  <a:lnTo>
                    <a:pt x="1282" y="2075"/>
                  </a:lnTo>
                  <a:lnTo>
                    <a:pt x="1271" y="2082"/>
                  </a:lnTo>
                  <a:lnTo>
                    <a:pt x="1264" y="2082"/>
                  </a:lnTo>
                  <a:lnTo>
                    <a:pt x="1261" y="2090"/>
                  </a:lnTo>
                  <a:lnTo>
                    <a:pt x="1268" y="2090"/>
                  </a:lnTo>
                  <a:lnTo>
                    <a:pt x="1268" y="2111"/>
                  </a:lnTo>
                  <a:lnTo>
                    <a:pt x="1250" y="2128"/>
                  </a:lnTo>
                  <a:lnTo>
                    <a:pt x="1264" y="2149"/>
                  </a:lnTo>
                  <a:lnTo>
                    <a:pt x="1264" y="2181"/>
                  </a:lnTo>
                  <a:lnTo>
                    <a:pt x="1257" y="2209"/>
                  </a:lnTo>
                  <a:lnTo>
                    <a:pt x="1240" y="2234"/>
                  </a:lnTo>
                  <a:lnTo>
                    <a:pt x="1240" y="2245"/>
                  </a:lnTo>
                  <a:lnTo>
                    <a:pt x="1236" y="2262"/>
                  </a:lnTo>
                  <a:lnTo>
                    <a:pt x="1233" y="2290"/>
                  </a:lnTo>
                  <a:lnTo>
                    <a:pt x="1233" y="2322"/>
                  </a:lnTo>
                  <a:lnTo>
                    <a:pt x="1233" y="2347"/>
                  </a:lnTo>
                  <a:lnTo>
                    <a:pt x="1236" y="2361"/>
                  </a:lnTo>
                  <a:lnTo>
                    <a:pt x="1268" y="2396"/>
                  </a:lnTo>
                  <a:lnTo>
                    <a:pt x="1268" y="2396"/>
                  </a:lnTo>
                  <a:lnTo>
                    <a:pt x="1268" y="2392"/>
                  </a:lnTo>
                  <a:lnTo>
                    <a:pt x="1271" y="2389"/>
                  </a:lnTo>
                  <a:lnTo>
                    <a:pt x="1275" y="2385"/>
                  </a:lnTo>
                  <a:lnTo>
                    <a:pt x="1282" y="2385"/>
                  </a:lnTo>
                  <a:lnTo>
                    <a:pt x="1292" y="2385"/>
                  </a:lnTo>
                  <a:lnTo>
                    <a:pt x="1292" y="2385"/>
                  </a:lnTo>
                  <a:lnTo>
                    <a:pt x="1296" y="2389"/>
                  </a:lnTo>
                  <a:lnTo>
                    <a:pt x="1303" y="2392"/>
                  </a:lnTo>
                  <a:lnTo>
                    <a:pt x="1307" y="2400"/>
                  </a:lnTo>
                  <a:lnTo>
                    <a:pt x="1307" y="2403"/>
                  </a:lnTo>
                  <a:lnTo>
                    <a:pt x="1303" y="2424"/>
                  </a:lnTo>
                  <a:lnTo>
                    <a:pt x="1289" y="2428"/>
                  </a:lnTo>
                  <a:lnTo>
                    <a:pt x="1289" y="2442"/>
                  </a:lnTo>
                  <a:lnTo>
                    <a:pt x="1307" y="2442"/>
                  </a:lnTo>
                  <a:lnTo>
                    <a:pt x="1310" y="2463"/>
                  </a:lnTo>
                  <a:lnTo>
                    <a:pt x="1328" y="2463"/>
                  </a:lnTo>
                  <a:lnTo>
                    <a:pt x="1328" y="2449"/>
                  </a:lnTo>
                  <a:lnTo>
                    <a:pt x="1338" y="2445"/>
                  </a:lnTo>
                  <a:lnTo>
                    <a:pt x="1342" y="2452"/>
                  </a:lnTo>
                  <a:lnTo>
                    <a:pt x="1338" y="2463"/>
                  </a:lnTo>
                  <a:lnTo>
                    <a:pt x="1342" y="2470"/>
                  </a:lnTo>
                  <a:lnTo>
                    <a:pt x="1349" y="2463"/>
                  </a:lnTo>
                  <a:lnTo>
                    <a:pt x="1359" y="2456"/>
                  </a:lnTo>
                  <a:lnTo>
                    <a:pt x="1370" y="2456"/>
                  </a:lnTo>
                  <a:lnTo>
                    <a:pt x="1377" y="2463"/>
                  </a:lnTo>
                  <a:lnTo>
                    <a:pt x="1384" y="2466"/>
                  </a:lnTo>
                  <a:lnTo>
                    <a:pt x="1391" y="2463"/>
                  </a:lnTo>
                  <a:lnTo>
                    <a:pt x="1391" y="2456"/>
                  </a:lnTo>
                  <a:lnTo>
                    <a:pt x="1395" y="2449"/>
                  </a:lnTo>
                  <a:lnTo>
                    <a:pt x="1395" y="2438"/>
                  </a:lnTo>
                  <a:lnTo>
                    <a:pt x="1380" y="2424"/>
                  </a:lnTo>
                  <a:lnTo>
                    <a:pt x="1370" y="2414"/>
                  </a:lnTo>
                  <a:lnTo>
                    <a:pt x="1370" y="2414"/>
                  </a:lnTo>
                  <a:lnTo>
                    <a:pt x="1366" y="2414"/>
                  </a:lnTo>
                  <a:lnTo>
                    <a:pt x="1363" y="2414"/>
                  </a:lnTo>
                  <a:lnTo>
                    <a:pt x="1356" y="2414"/>
                  </a:lnTo>
                  <a:lnTo>
                    <a:pt x="1352" y="2414"/>
                  </a:lnTo>
                  <a:lnTo>
                    <a:pt x="1345" y="2410"/>
                  </a:lnTo>
                  <a:lnTo>
                    <a:pt x="1342" y="2403"/>
                  </a:lnTo>
                  <a:lnTo>
                    <a:pt x="1335" y="2392"/>
                  </a:lnTo>
                  <a:lnTo>
                    <a:pt x="1331" y="2378"/>
                  </a:lnTo>
                  <a:lnTo>
                    <a:pt x="1328" y="2364"/>
                  </a:lnTo>
                  <a:lnTo>
                    <a:pt x="1328" y="2361"/>
                  </a:lnTo>
                  <a:lnTo>
                    <a:pt x="1328" y="2357"/>
                  </a:lnTo>
                  <a:lnTo>
                    <a:pt x="1328" y="2347"/>
                  </a:lnTo>
                  <a:lnTo>
                    <a:pt x="1324" y="2340"/>
                  </a:lnTo>
                  <a:lnTo>
                    <a:pt x="1328" y="2333"/>
                  </a:lnTo>
                  <a:lnTo>
                    <a:pt x="1328" y="2326"/>
                  </a:lnTo>
                  <a:lnTo>
                    <a:pt x="1335" y="2319"/>
                  </a:lnTo>
                  <a:lnTo>
                    <a:pt x="1349" y="2301"/>
                  </a:lnTo>
                  <a:lnTo>
                    <a:pt x="1349" y="2297"/>
                  </a:lnTo>
                  <a:lnTo>
                    <a:pt x="1352" y="2297"/>
                  </a:lnTo>
                  <a:lnTo>
                    <a:pt x="1359" y="2290"/>
                  </a:lnTo>
                  <a:lnTo>
                    <a:pt x="1366" y="2287"/>
                  </a:lnTo>
                  <a:lnTo>
                    <a:pt x="1370" y="2283"/>
                  </a:lnTo>
                  <a:lnTo>
                    <a:pt x="1370" y="2276"/>
                  </a:lnTo>
                  <a:lnTo>
                    <a:pt x="1370" y="2276"/>
                  </a:lnTo>
                  <a:lnTo>
                    <a:pt x="1370" y="2269"/>
                  </a:lnTo>
                  <a:lnTo>
                    <a:pt x="1370" y="2266"/>
                  </a:lnTo>
                  <a:lnTo>
                    <a:pt x="1370" y="2259"/>
                  </a:lnTo>
                  <a:lnTo>
                    <a:pt x="1370" y="2252"/>
                  </a:lnTo>
                  <a:lnTo>
                    <a:pt x="1366" y="2248"/>
                  </a:lnTo>
                  <a:lnTo>
                    <a:pt x="1359" y="2248"/>
                  </a:lnTo>
                  <a:lnTo>
                    <a:pt x="1356" y="2245"/>
                  </a:lnTo>
                  <a:lnTo>
                    <a:pt x="1352" y="2241"/>
                  </a:lnTo>
                  <a:lnTo>
                    <a:pt x="1349" y="2234"/>
                  </a:lnTo>
                  <a:lnTo>
                    <a:pt x="1349" y="2223"/>
                  </a:lnTo>
                  <a:lnTo>
                    <a:pt x="1349" y="2216"/>
                  </a:lnTo>
                  <a:lnTo>
                    <a:pt x="1352" y="2213"/>
                  </a:lnTo>
                  <a:lnTo>
                    <a:pt x="1356" y="2213"/>
                  </a:lnTo>
                  <a:lnTo>
                    <a:pt x="1359" y="2213"/>
                  </a:lnTo>
                  <a:lnTo>
                    <a:pt x="1363" y="2213"/>
                  </a:lnTo>
                  <a:lnTo>
                    <a:pt x="1363" y="2213"/>
                  </a:lnTo>
                  <a:lnTo>
                    <a:pt x="1380" y="2188"/>
                  </a:lnTo>
                  <a:lnTo>
                    <a:pt x="1388" y="2167"/>
                  </a:lnTo>
                  <a:lnTo>
                    <a:pt x="1388" y="2156"/>
                  </a:lnTo>
                  <a:lnTo>
                    <a:pt x="1402" y="2153"/>
                  </a:lnTo>
                  <a:lnTo>
                    <a:pt x="1402" y="2139"/>
                  </a:lnTo>
                  <a:lnTo>
                    <a:pt x="1388" y="2132"/>
                  </a:lnTo>
                  <a:lnTo>
                    <a:pt x="1388" y="2132"/>
                  </a:lnTo>
                  <a:lnTo>
                    <a:pt x="1388" y="2128"/>
                  </a:lnTo>
                  <a:lnTo>
                    <a:pt x="1388" y="2121"/>
                  </a:lnTo>
                  <a:lnTo>
                    <a:pt x="1388" y="2118"/>
                  </a:lnTo>
                  <a:lnTo>
                    <a:pt x="1388" y="2114"/>
                  </a:lnTo>
                  <a:lnTo>
                    <a:pt x="1395" y="2114"/>
                  </a:lnTo>
                  <a:lnTo>
                    <a:pt x="1416" y="2118"/>
                  </a:lnTo>
                  <a:lnTo>
                    <a:pt x="1419" y="2093"/>
                  </a:lnTo>
                  <a:lnTo>
                    <a:pt x="1419" y="2093"/>
                  </a:lnTo>
                  <a:lnTo>
                    <a:pt x="1423" y="2090"/>
                  </a:lnTo>
                  <a:lnTo>
                    <a:pt x="1423" y="2082"/>
                  </a:lnTo>
                  <a:lnTo>
                    <a:pt x="1426" y="2079"/>
                  </a:lnTo>
                  <a:lnTo>
                    <a:pt x="1433" y="2075"/>
                  </a:lnTo>
                  <a:lnTo>
                    <a:pt x="1437" y="2072"/>
                  </a:lnTo>
                  <a:lnTo>
                    <a:pt x="1444" y="2075"/>
                  </a:lnTo>
                  <a:lnTo>
                    <a:pt x="1458" y="2075"/>
                  </a:lnTo>
                  <a:lnTo>
                    <a:pt x="1472" y="2072"/>
                  </a:lnTo>
                  <a:lnTo>
                    <a:pt x="1490" y="2065"/>
                  </a:lnTo>
                  <a:lnTo>
                    <a:pt x="1500" y="2044"/>
                  </a:lnTo>
                  <a:lnTo>
                    <a:pt x="1500" y="2037"/>
                  </a:lnTo>
                  <a:lnTo>
                    <a:pt x="1500" y="2030"/>
                  </a:lnTo>
                  <a:lnTo>
                    <a:pt x="1500" y="2023"/>
                  </a:lnTo>
                  <a:lnTo>
                    <a:pt x="1493" y="2012"/>
                  </a:lnTo>
                  <a:lnTo>
                    <a:pt x="1490" y="1994"/>
                  </a:lnTo>
                  <a:lnTo>
                    <a:pt x="1486" y="1991"/>
                  </a:lnTo>
                  <a:lnTo>
                    <a:pt x="1486" y="1987"/>
                  </a:lnTo>
                  <a:lnTo>
                    <a:pt x="1483" y="1980"/>
                  </a:lnTo>
                  <a:lnTo>
                    <a:pt x="1483" y="1973"/>
                  </a:lnTo>
                  <a:lnTo>
                    <a:pt x="1483" y="1970"/>
                  </a:lnTo>
                  <a:lnTo>
                    <a:pt x="1483" y="1973"/>
                  </a:lnTo>
                  <a:lnTo>
                    <a:pt x="1483" y="1980"/>
                  </a:lnTo>
                  <a:lnTo>
                    <a:pt x="1486" y="1987"/>
                  </a:lnTo>
                  <a:lnTo>
                    <a:pt x="1490" y="1991"/>
                  </a:lnTo>
                  <a:lnTo>
                    <a:pt x="1493" y="1994"/>
                  </a:lnTo>
                  <a:lnTo>
                    <a:pt x="1497" y="1998"/>
                  </a:lnTo>
                  <a:lnTo>
                    <a:pt x="1497" y="1998"/>
                  </a:lnTo>
                  <a:lnTo>
                    <a:pt x="1500" y="1998"/>
                  </a:lnTo>
                  <a:lnTo>
                    <a:pt x="1507" y="1998"/>
                  </a:lnTo>
                  <a:lnTo>
                    <a:pt x="1518" y="1998"/>
                  </a:lnTo>
                  <a:lnTo>
                    <a:pt x="1525" y="1998"/>
                  </a:lnTo>
                  <a:lnTo>
                    <a:pt x="1532" y="1994"/>
                  </a:lnTo>
                  <a:lnTo>
                    <a:pt x="1539" y="1994"/>
                  </a:lnTo>
                  <a:lnTo>
                    <a:pt x="1543" y="1991"/>
                  </a:lnTo>
                  <a:lnTo>
                    <a:pt x="1550" y="1987"/>
                  </a:lnTo>
                  <a:lnTo>
                    <a:pt x="1553" y="1984"/>
                  </a:lnTo>
                  <a:lnTo>
                    <a:pt x="1557" y="1984"/>
                  </a:lnTo>
                  <a:lnTo>
                    <a:pt x="1564" y="1956"/>
                  </a:lnTo>
                  <a:lnTo>
                    <a:pt x="1571" y="1945"/>
                  </a:lnTo>
                  <a:lnTo>
                    <a:pt x="1574" y="1938"/>
                  </a:lnTo>
                  <a:lnTo>
                    <a:pt x="1578" y="1934"/>
                  </a:lnTo>
                  <a:lnTo>
                    <a:pt x="1581" y="1927"/>
                  </a:lnTo>
                  <a:lnTo>
                    <a:pt x="1592" y="1910"/>
                  </a:lnTo>
                  <a:lnTo>
                    <a:pt x="1606" y="1878"/>
                  </a:lnTo>
                  <a:lnTo>
                    <a:pt x="1620" y="1836"/>
                  </a:lnTo>
                  <a:lnTo>
                    <a:pt x="1627" y="1825"/>
                  </a:lnTo>
                  <a:lnTo>
                    <a:pt x="1648" y="1808"/>
                  </a:lnTo>
                  <a:lnTo>
                    <a:pt x="1673" y="1794"/>
                  </a:lnTo>
                  <a:lnTo>
                    <a:pt x="1705" y="1779"/>
                  </a:lnTo>
                  <a:lnTo>
                    <a:pt x="1712" y="1776"/>
                  </a:lnTo>
                  <a:lnTo>
                    <a:pt x="1722" y="1769"/>
                  </a:lnTo>
                  <a:lnTo>
                    <a:pt x="1736" y="1755"/>
                  </a:lnTo>
                  <a:lnTo>
                    <a:pt x="1750" y="1730"/>
                  </a:lnTo>
                  <a:lnTo>
                    <a:pt x="1761" y="1698"/>
                  </a:lnTo>
                  <a:lnTo>
                    <a:pt x="1764" y="1653"/>
                  </a:lnTo>
                  <a:lnTo>
                    <a:pt x="1807" y="1579"/>
                  </a:lnTo>
                  <a:lnTo>
                    <a:pt x="1810" y="1579"/>
                  </a:lnTo>
                  <a:lnTo>
                    <a:pt x="1814" y="1575"/>
                  </a:lnTo>
                  <a:lnTo>
                    <a:pt x="1817" y="1568"/>
                  </a:lnTo>
                  <a:lnTo>
                    <a:pt x="1824" y="1558"/>
                  </a:lnTo>
                  <a:lnTo>
                    <a:pt x="1824" y="1547"/>
                  </a:lnTo>
                  <a:lnTo>
                    <a:pt x="1828" y="1533"/>
                  </a:lnTo>
                  <a:lnTo>
                    <a:pt x="1828" y="1529"/>
                  </a:lnTo>
                  <a:lnTo>
                    <a:pt x="1828" y="1529"/>
                  </a:lnTo>
                  <a:lnTo>
                    <a:pt x="1828" y="1522"/>
                  </a:lnTo>
                  <a:lnTo>
                    <a:pt x="1828" y="1519"/>
                  </a:lnTo>
                  <a:lnTo>
                    <a:pt x="1828" y="1512"/>
                  </a:lnTo>
                  <a:lnTo>
                    <a:pt x="1824" y="1505"/>
                  </a:lnTo>
                  <a:lnTo>
                    <a:pt x="1817" y="1501"/>
                  </a:lnTo>
                  <a:lnTo>
                    <a:pt x="1807" y="1494"/>
                  </a:lnTo>
                  <a:lnTo>
                    <a:pt x="1796" y="1491"/>
                  </a:lnTo>
                  <a:close/>
                  <a:moveTo>
                    <a:pt x="510" y="550"/>
                  </a:moveTo>
                  <a:lnTo>
                    <a:pt x="514" y="546"/>
                  </a:lnTo>
                  <a:lnTo>
                    <a:pt x="514" y="539"/>
                  </a:lnTo>
                  <a:lnTo>
                    <a:pt x="517" y="529"/>
                  </a:lnTo>
                  <a:lnTo>
                    <a:pt x="517" y="522"/>
                  </a:lnTo>
                  <a:lnTo>
                    <a:pt x="521" y="511"/>
                  </a:lnTo>
                  <a:lnTo>
                    <a:pt x="517" y="508"/>
                  </a:lnTo>
                  <a:lnTo>
                    <a:pt x="517" y="504"/>
                  </a:lnTo>
                  <a:lnTo>
                    <a:pt x="514" y="501"/>
                  </a:lnTo>
                  <a:lnTo>
                    <a:pt x="507" y="497"/>
                  </a:lnTo>
                  <a:lnTo>
                    <a:pt x="500" y="490"/>
                  </a:lnTo>
                  <a:lnTo>
                    <a:pt x="496" y="479"/>
                  </a:lnTo>
                  <a:lnTo>
                    <a:pt x="489" y="472"/>
                  </a:lnTo>
                  <a:lnTo>
                    <a:pt x="479" y="455"/>
                  </a:lnTo>
                  <a:lnTo>
                    <a:pt x="465" y="437"/>
                  </a:lnTo>
                  <a:lnTo>
                    <a:pt x="454" y="420"/>
                  </a:lnTo>
                  <a:lnTo>
                    <a:pt x="443" y="409"/>
                  </a:lnTo>
                  <a:lnTo>
                    <a:pt x="454" y="420"/>
                  </a:lnTo>
                  <a:lnTo>
                    <a:pt x="468" y="437"/>
                  </a:lnTo>
                  <a:lnTo>
                    <a:pt x="479" y="455"/>
                  </a:lnTo>
                  <a:lnTo>
                    <a:pt x="493" y="472"/>
                  </a:lnTo>
                  <a:lnTo>
                    <a:pt x="496" y="479"/>
                  </a:lnTo>
                  <a:lnTo>
                    <a:pt x="500" y="490"/>
                  </a:lnTo>
                  <a:lnTo>
                    <a:pt x="507" y="497"/>
                  </a:lnTo>
                  <a:lnTo>
                    <a:pt x="514" y="501"/>
                  </a:lnTo>
                  <a:lnTo>
                    <a:pt x="517" y="504"/>
                  </a:lnTo>
                  <a:lnTo>
                    <a:pt x="517" y="508"/>
                  </a:lnTo>
                  <a:lnTo>
                    <a:pt x="521" y="511"/>
                  </a:lnTo>
                  <a:lnTo>
                    <a:pt x="517" y="522"/>
                  </a:lnTo>
                  <a:lnTo>
                    <a:pt x="517" y="529"/>
                  </a:lnTo>
                  <a:lnTo>
                    <a:pt x="514" y="539"/>
                  </a:lnTo>
                  <a:lnTo>
                    <a:pt x="514" y="546"/>
                  </a:lnTo>
                  <a:lnTo>
                    <a:pt x="510" y="550"/>
                  </a:lnTo>
                  <a:close/>
                  <a:moveTo>
                    <a:pt x="1345" y="694"/>
                  </a:moveTo>
                  <a:lnTo>
                    <a:pt x="1345" y="694"/>
                  </a:lnTo>
                  <a:lnTo>
                    <a:pt x="1342" y="691"/>
                  </a:lnTo>
                  <a:lnTo>
                    <a:pt x="1345" y="694"/>
                  </a:lnTo>
                  <a:lnTo>
                    <a:pt x="1345" y="694"/>
                  </a:lnTo>
                  <a:close/>
                  <a:moveTo>
                    <a:pt x="1317" y="716"/>
                  </a:moveTo>
                  <a:lnTo>
                    <a:pt x="1314" y="719"/>
                  </a:lnTo>
                  <a:lnTo>
                    <a:pt x="1303" y="719"/>
                  </a:lnTo>
                  <a:lnTo>
                    <a:pt x="1289" y="723"/>
                  </a:lnTo>
                  <a:lnTo>
                    <a:pt x="1278" y="726"/>
                  </a:lnTo>
                  <a:lnTo>
                    <a:pt x="1289" y="723"/>
                  </a:lnTo>
                  <a:lnTo>
                    <a:pt x="1303" y="719"/>
                  </a:lnTo>
                  <a:lnTo>
                    <a:pt x="1314" y="716"/>
                  </a:lnTo>
                  <a:lnTo>
                    <a:pt x="1317" y="716"/>
                  </a:lnTo>
                  <a:close/>
                  <a:moveTo>
                    <a:pt x="1275" y="726"/>
                  </a:moveTo>
                  <a:lnTo>
                    <a:pt x="1275" y="726"/>
                  </a:lnTo>
                  <a:lnTo>
                    <a:pt x="1275" y="726"/>
                  </a:lnTo>
                  <a:lnTo>
                    <a:pt x="1275" y="726"/>
                  </a:lnTo>
                  <a:lnTo>
                    <a:pt x="1275" y="726"/>
                  </a:lnTo>
                  <a:close/>
                  <a:moveTo>
                    <a:pt x="1021" y="677"/>
                  </a:moveTo>
                  <a:lnTo>
                    <a:pt x="1025" y="680"/>
                  </a:lnTo>
                  <a:lnTo>
                    <a:pt x="1028" y="684"/>
                  </a:lnTo>
                  <a:lnTo>
                    <a:pt x="1032" y="684"/>
                  </a:lnTo>
                  <a:lnTo>
                    <a:pt x="1035" y="684"/>
                  </a:lnTo>
                  <a:lnTo>
                    <a:pt x="1039" y="684"/>
                  </a:lnTo>
                  <a:lnTo>
                    <a:pt x="1049" y="680"/>
                  </a:lnTo>
                  <a:lnTo>
                    <a:pt x="1056" y="677"/>
                  </a:lnTo>
                  <a:lnTo>
                    <a:pt x="1063" y="673"/>
                  </a:lnTo>
                  <a:lnTo>
                    <a:pt x="1063" y="673"/>
                  </a:lnTo>
                  <a:lnTo>
                    <a:pt x="1074" y="670"/>
                  </a:lnTo>
                  <a:lnTo>
                    <a:pt x="1085" y="670"/>
                  </a:lnTo>
                  <a:lnTo>
                    <a:pt x="1092" y="670"/>
                  </a:lnTo>
                  <a:lnTo>
                    <a:pt x="1095" y="673"/>
                  </a:lnTo>
                  <a:lnTo>
                    <a:pt x="1102" y="680"/>
                  </a:lnTo>
                  <a:lnTo>
                    <a:pt x="1102" y="680"/>
                  </a:lnTo>
                  <a:lnTo>
                    <a:pt x="1106" y="684"/>
                  </a:lnTo>
                  <a:lnTo>
                    <a:pt x="1113" y="684"/>
                  </a:lnTo>
                  <a:lnTo>
                    <a:pt x="1120" y="687"/>
                  </a:lnTo>
                  <a:lnTo>
                    <a:pt x="1123" y="691"/>
                  </a:lnTo>
                  <a:lnTo>
                    <a:pt x="1123" y="691"/>
                  </a:lnTo>
                  <a:lnTo>
                    <a:pt x="1123" y="694"/>
                  </a:lnTo>
                  <a:lnTo>
                    <a:pt x="1123" y="698"/>
                  </a:lnTo>
                  <a:lnTo>
                    <a:pt x="1120" y="698"/>
                  </a:lnTo>
                  <a:lnTo>
                    <a:pt x="1123" y="705"/>
                  </a:lnTo>
                  <a:lnTo>
                    <a:pt x="1127" y="712"/>
                  </a:lnTo>
                  <a:lnTo>
                    <a:pt x="1130" y="712"/>
                  </a:lnTo>
                  <a:lnTo>
                    <a:pt x="1134" y="712"/>
                  </a:lnTo>
                  <a:lnTo>
                    <a:pt x="1141" y="712"/>
                  </a:lnTo>
                  <a:lnTo>
                    <a:pt x="1148" y="712"/>
                  </a:lnTo>
                  <a:lnTo>
                    <a:pt x="1155" y="712"/>
                  </a:lnTo>
                  <a:lnTo>
                    <a:pt x="1159" y="712"/>
                  </a:lnTo>
                  <a:lnTo>
                    <a:pt x="1169" y="712"/>
                  </a:lnTo>
                  <a:lnTo>
                    <a:pt x="1173" y="716"/>
                  </a:lnTo>
                  <a:lnTo>
                    <a:pt x="1180" y="719"/>
                  </a:lnTo>
                  <a:lnTo>
                    <a:pt x="1183" y="723"/>
                  </a:lnTo>
                  <a:lnTo>
                    <a:pt x="1190" y="726"/>
                  </a:lnTo>
                  <a:lnTo>
                    <a:pt x="1190" y="730"/>
                  </a:lnTo>
                  <a:lnTo>
                    <a:pt x="1190" y="733"/>
                  </a:lnTo>
                  <a:lnTo>
                    <a:pt x="1190" y="733"/>
                  </a:lnTo>
                  <a:lnTo>
                    <a:pt x="1194" y="737"/>
                  </a:lnTo>
                  <a:lnTo>
                    <a:pt x="1190" y="740"/>
                  </a:lnTo>
                  <a:lnTo>
                    <a:pt x="1187" y="744"/>
                  </a:lnTo>
                  <a:lnTo>
                    <a:pt x="1183" y="744"/>
                  </a:lnTo>
                  <a:lnTo>
                    <a:pt x="1180" y="744"/>
                  </a:lnTo>
                  <a:lnTo>
                    <a:pt x="1176" y="744"/>
                  </a:lnTo>
                  <a:lnTo>
                    <a:pt x="1173" y="744"/>
                  </a:lnTo>
                  <a:lnTo>
                    <a:pt x="1173" y="740"/>
                  </a:lnTo>
                  <a:lnTo>
                    <a:pt x="1162" y="737"/>
                  </a:lnTo>
                  <a:lnTo>
                    <a:pt x="1166" y="737"/>
                  </a:lnTo>
                  <a:lnTo>
                    <a:pt x="1166" y="740"/>
                  </a:lnTo>
                  <a:lnTo>
                    <a:pt x="1169" y="747"/>
                  </a:lnTo>
                  <a:lnTo>
                    <a:pt x="1166" y="754"/>
                  </a:lnTo>
                  <a:lnTo>
                    <a:pt x="1162" y="758"/>
                  </a:lnTo>
                  <a:lnTo>
                    <a:pt x="1159" y="761"/>
                  </a:lnTo>
                  <a:lnTo>
                    <a:pt x="1152" y="761"/>
                  </a:lnTo>
                  <a:lnTo>
                    <a:pt x="1148" y="765"/>
                  </a:lnTo>
                  <a:lnTo>
                    <a:pt x="1152" y="768"/>
                  </a:lnTo>
                  <a:lnTo>
                    <a:pt x="1152" y="772"/>
                  </a:lnTo>
                  <a:lnTo>
                    <a:pt x="1152" y="772"/>
                  </a:lnTo>
                  <a:lnTo>
                    <a:pt x="1152" y="772"/>
                  </a:lnTo>
                  <a:lnTo>
                    <a:pt x="1155" y="772"/>
                  </a:lnTo>
                  <a:lnTo>
                    <a:pt x="1155" y="772"/>
                  </a:lnTo>
                  <a:lnTo>
                    <a:pt x="1159" y="779"/>
                  </a:lnTo>
                  <a:lnTo>
                    <a:pt x="1155" y="782"/>
                  </a:lnTo>
                  <a:lnTo>
                    <a:pt x="1155" y="782"/>
                  </a:lnTo>
                  <a:lnTo>
                    <a:pt x="1152" y="782"/>
                  </a:lnTo>
                  <a:lnTo>
                    <a:pt x="1152" y="786"/>
                  </a:lnTo>
                  <a:lnTo>
                    <a:pt x="1148" y="790"/>
                  </a:lnTo>
                  <a:lnTo>
                    <a:pt x="1148" y="790"/>
                  </a:lnTo>
                  <a:lnTo>
                    <a:pt x="1152" y="790"/>
                  </a:lnTo>
                  <a:lnTo>
                    <a:pt x="1155" y="790"/>
                  </a:lnTo>
                  <a:lnTo>
                    <a:pt x="1162" y="786"/>
                  </a:lnTo>
                  <a:lnTo>
                    <a:pt x="1166" y="779"/>
                  </a:lnTo>
                  <a:lnTo>
                    <a:pt x="1169" y="775"/>
                  </a:lnTo>
                  <a:lnTo>
                    <a:pt x="1173" y="772"/>
                  </a:lnTo>
                  <a:lnTo>
                    <a:pt x="1173" y="768"/>
                  </a:lnTo>
                  <a:lnTo>
                    <a:pt x="1176" y="765"/>
                  </a:lnTo>
                  <a:lnTo>
                    <a:pt x="1183" y="765"/>
                  </a:lnTo>
                  <a:lnTo>
                    <a:pt x="1190" y="765"/>
                  </a:lnTo>
                  <a:lnTo>
                    <a:pt x="1201" y="765"/>
                  </a:lnTo>
                  <a:lnTo>
                    <a:pt x="1204" y="765"/>
                  </a:lnTo>
                  <a:lnTo>
                    <a:pt x="1204" y="765"/>
                  </a:lnTo>
                  <a:lnTo>
                    <a:pt x="1201" y="761"/>
                  </a:lnTo>
                  <a:lnTo>
                    <a:pt x="1197" y="758"/>
                  </a:lnTo>
                  <a:lnTo>
                    <a:pt x="1201" y="754"/>
                  </a:lnTo>
                  <a:lnTo>
                    <a:pt x="1204" y="751"/>
                  </a:lnTo>
                  <a:lnTo>
                    <a:pt x="1208" y="744"/>
                  </a:lnTo>
                  <a:lnTo>
                    <a:pt x="1215" y="740"/>
                  </a:lnTo>
                  <a:lnTo>
                    <a:pt x="1222" y="737"/>
                  </a:lnTo>
                  <a:lnTo>
                    <a:pt x="1233" y="737"/>
                  </a:lnTo>
                  <a:lnTo>
                    <a:pt x="1240" y="737"/>
                  </a:lnTo>
                  <a:lnTo>
                    <a:pt x="1243" y="737"/>
                  </a:lnTo>
                  <a:lnTo>
                    <a:pt x="1247" y="740"/>
                  </a:lnTo>
                  <a:lnTo>
                    <a:pt x="1250" y="740"/>
                  </a:lnTo>
                  <a:lnTo>
                    <a:pt x="1254" y="740"/>
                  </a:lnTo>
                  <a:lnTo>
                    <a:pt x="1254" y="740"/>
                  </a:lnTo>
                  <a:lnTo>
                    <a:pt x="1261" y="737"/>
                  </a:lnTo>
                  <a:lnTo>
                    <a:pt x="1264" y="733"/>
                  </a:lnTo>
                  <a:lnTo>
                    <a:pt x="1261" y="737"/>
                  </a:lnTo>
                  <a:lnTo>
                    <a:pt x="1257" y="740"/>
                  </a:lnTo>
                  <a:lnTo>
                    <a:pt x="1254" y="747"/>
                  </a:lnTo>
                  <a:lnTo>
                    <a:pt x="1250" y="751"/>
                  </a:lnTo>
                  <a:lnTo>
                    <a:pt x="1243" y="754"/>
                  </a:lnTo>
                  <a:lnTo>
                    <a:pt x="1236" y="758"/>
                  </a:lnTo>
                  <a:lnTo>
                    <a:pt x="1225" y="758"/>
                  </a:lnTo>
                  <a:lnTo>
                    <a:pt x="1218" y="758"/>
                  </a:lnTo>
                  <a:lnTo>
                    <a:pt x="1211" y="761"/>
                  </a:lnTo>
                  <a:lnTo>
                    <a:pt x="1208" y="765"/>
                  </a:lnTo>
                  <a:lnTo>
                    <a:pt x="1208" y="768"/>
                  </a:lnTo>
                  <a:lnTo>
                    <a:pt x="1208" y="768"/>
                  </a:lnTo>
                  <a:lnTo>
                    <a:pt x="1208" y="772"/>
                  </a:lnTo>
                  <a:lnTo>
                    <a:pt x="1208" y="775"/>
                  </a:lnTo>
                  <a:lnTo>
                    <a:pt x="1204" y="779"/>
                  </a:lnTo>
                  <a:lnTo>
                    <a:pt x="1197" y="782"/>
                  </a:lnTo>
                  <a:lnTo>
                    <a:pt x="1190" y="790"/>
                  </a:lnTo>
                  <a:lnTo>
                    <a:pt x="1187" y="793"/>
                  </a:lnTo>
                  <a:lnTo>
                    <a:pt x="1180" y="797"/>
                  </a:lnTo>
                  <a:lnTo>
                    <a:pt x="1169" y="797"/>
                  </a:lnTo>
                  <a:lnTo>
                    <a:pt x="1159" y="797"/>
                  </a:lnTo>
                  <a:lnTo>
                    <a:pt x="1152" y="797"/>
                  </a:lnTo>
                  <a:lnTo>
                    <a:pt x="1148" y="797"/>
                  </a:lnTo>
                  <a:lnTo>
                    <a:pt x="1144" y="793"/>
                  </a:lnTo>
                  <a:lnTo>
                    <a:pt x="1144" y="793"/>
                  </a:lnTo>
                  <a:lnTo>
                    <a:pt x="1144" y="790"/>
                  </a:lnTo>
                  <a:lnTo>
                    <a:pt x="1148" y="786"/>
                  </a:lnTo>
                  <a:lnTo>
                    <a:pt x="1148" y="779"/>
                  </a:lnTo>
                  <a:lnTo>
                    <a:pt x="1148" y="772"/>
                  </a:lnTo>
                  <a:lnTo>
                    <a:pt x="1144" y="768"/>
                  </a:lnTo>
                  <a:lnTo>
                    <a:pt x="1141" y="761"/>
                  </a:lnTo>
                  <a:lnTo>
                    <a:pt x="1141" y="758"/>
                  </a:lnTo>
                  <a:lnTo>
                    <a:pt x="1137" y="754"/>
                  </a:lnTo>
                  <a:lnTo>
                    <a:pt x="1137" y="758"/>
                  </a:lnTo>
                  <a:lnTo>
                    <a:pt x="1134" y="758"/>
                  </a:lnTo>
                  <a:lnTo>
                    <a:pt x="1130" y="761"/>
                  </a:lnTo>
                  <a:lnTo>
                    <a:pt x="1130" y="758"/>
                  </a:lnTo>
                  <a:lnTo>
                    <a:pt x="1130" y="758"/>
                  </a:lnTo>
                  <a:lnTo>
                    <a:pt x="1130" y="754"/>
                  </a:lnTo>
                  <a:lnTo>
                    <a:pt x="1130" y="754"/>
                  </a:lnTo>
                  <a:lnTo>
                    <a:pt x="1134" y="744"/>
                  </a:lnTo>
                  <a:lnTo>
                    <a:pt x="1134" y="737"/>
                  </a:lnTo>
                  <a:lnTo>
                    <a:pt x="1130" y="733"/>
                  </a:lnTo>
                  <a:lnTo>
                    <a:pt x="1127" y="730"/>
                  </a:lnTo>
                  <a:lnTo>
                    <a:pt x="1123" y="730"/>
                  </a:lnTo>
                  <a:lnTo>
                    <a:pt x="1120" y="730"/>
                  </a:lnTo>
                  <a:lnTo>
                    <a:pt x="1120" y="730"/>
                  </a:lnTo>
                  <a:lnTo>
                    <a:pt x="1116" y="730"/>
                  </a:lnTo>
                  <a:lnTo>
                    <a:pt x="1113" y="730"/>
                  </a:lnTo>
                  <a:lnTo>
                    <a:pt x="1113" y="730"/>
                  </a:lnTo>
                  <a:lnTo>
                    <a:pt x="1109" y="737"/>
                  </a:lnTo>
                  <a:lnTo>
                    <a:pt x="1109" y="740"/>
                  </a:lnTo>
                  <a:lnTo>
                    <a:pt x="1109" y="744"/>
                  </a:lnTo>
                  <a:lnTo>
                    <a:pt x="1109" y="744"/>
                  </a:lnTo>
                  <a:lnTo>
                    <a:pt x="1102" y="747"/>
                  </a:lnTo>
                  <a:lnTo>
                    <a:pt x="1099" y="775"/>
                  </a:lnTo>
                  <a:lnTo>
                    <a:pt x="1095" y="786"/>
                  </a:lnTo>
                  <a:lnTo>
                    <a:pt x="1092" y="793"/>
                  </a:lnTo>
                  <a:lnTo>
                    <a:pt x="1088" y="800"/>
                  </a:lnTo>
                  <a:lnTo>
                    <a:pt x="1085" y="804"/>
                  </a:lnTo>
                  <a:lnTo>
                    <a:pt x="1081" y="804"/>
                  </a:lnTo>
                  <a:lnTo>
                    <a:pt x="1081" y="804"/>
                  </a:lnTo>
                  <a:lnTo>
                    <a:pt x="1078" y="797"/>
                  </a:lnTo>
                  <a:lnTo>
                    <a:pt x="1074" y="790"/>
                  </a:lnTo>
                  <a:lnTo>
                    <a:pt x="1074" y="782"/>
                  </a:lnTo>
                  <a:lnTo>
                    <a:pt x="1078" y="772"/>
                  </a:lnTo>
                  <a:lnTo>
                    <a:pt x="1078" y="765"/>
                  </a:lnTo>
                  <a:lnTo>
                    <a:pt x="1081" y="758"/>
                  </a:lnTo>
                  <a:lnTo>
                    <a:pt x="1081" y="758"/>
                  </a:lnTo>
                  <a:lnTo>
                    <a:pt x="1085" y="751"/>
                  </a:lnTo>
                  <a:lnTo>
                    <a:pt x="1085" y="744"/>
                  </a:lnTo>
                  <a:lnTo>
                    <a:pt x="1081" y="740"/>
                  </a:lnTo>
                  <a:lnTo>
                    <a:pt x="1078" y="737"/>
                  </a:lnTo>
                  <a:lnTo>
                    <a:pt x="1078" y="737"/>
                  </a:lnTo>
                  <a:lnTo>
                    <a:pt x="1081" y="730"/>
                  </a:lnTo>
                  <a:lnTo>
                    <a:pt x="1085" y="726"/>
                  </a:lnTo>
                  <a:lnTo>
                    <a:pt x="1088" y="723"/>
                  </a:lnTo>
                  <a:lnTo>
                    <a:pt x="1095" y="723"/>
                  </a:lnTo>
                  <a:lnTo>
                    <a:pt x="1099" y="723"/>
                  </a:lnTo>
                  <a:lnTo>
                    <a:pt x="1099" y="726"/>
                  </a:lnTo>
                  <a:lnTo>
                    <a:pt x="1106" y="723"/>
                  </a:lnTo>
                  <a:lnTo>
                    <a:pt x="1109" y="719"/>
                  </a:lnTo>
                  <a:lnTo>
                    <a:pt x="1113" y="716"/>
                  </a:lnTo>
                  <a:lnTo>
                    <a:pt x="1113" y="712"/>
                  </a:lnTo>
                  <a:lnTo>
                    <a:pt x="1113" y="708"/>
                  </a:lnTo>
                  <a:lnTo>
                    <a:pt x="1109" y="705"/>
                  </a:lnTo>
                  <a:lnTo>
                    <a:pt x="1102" y="705"/>
                  </a:lnTo>
                  <a:lnTo>
                    <a:pt x="1099" y="705"/>
                  </a:lnTo>
                  <a:lnTo>
                    <a:pt x="1092" y="708"/>
                  </a:lnTo>
                  <a:lnTo>
                    <a:pt x="1092" y="708"/>
                  </a:lnTo>
                  <a:lnTo>
                    <a:pt x="1081" y="708"/>
                  </a:lnTo>
                  <a:lnTo>
                    <a:pt x="1078" y="705"/>
                  </a:lnTo>
                  <a:lnTo>
                    <a:pt x="1074" y="705"/>
                  </a:lnTo>
                  <a:lnTo>
                    <a:pt x="1070" y="701"/>
                  </a:lnTo>
                  <a:lnTo>
                    <a:pt x="1070" y="701"/>
                  </a:lnTo>
                  <a:lnTo>
                    <a:pt x="1063" y="705"/>
                  </a:lnTo>
                  <a:lnTo>
                    <a:pt x="1056" y="708"/>
                  </a:lnTo>
                  <a:lnTo>
                    <a:pt x="1049" y="708"/>
                  </a:lnTo>
                  <a:lnTo>
                    <a:pt x="1039" y="708"/>
                  </a:lnTo>
                  <a:lnTo>
                    <a:pt x="1035" y="708"/>
                  </a:lnTo>
                  <a:lnTo>
                    <a:pt x="1032" y="708"/>
                  </a:lnTo>
                  <a:lnTo>
                    <a:pt x="1025" y="708"/>
                  </a:lnTo>
                  <a:lnTo>
                    <a:pt x="1021" y="705"/>
                  </a:lnTo>
                  <a:lnTo>
                    <a:pt x="1021" y="705"/>
                  </a:lnTo>
                  <a:lnTo>
                    <a:pt x="1021" y="701"/>
                  </a:lnTo>
                  <a:lnTo>
                    <a:pt x="1025" y="698"/>
                  </a:lnTo>
                  <a:lnTo>
                    <a:pt x="1028" y="694"/>
                  </a:lnTo>
                  <a:lnTo>
                    <a:pt x="1035" y="691"/>
                  </a:lnTo>
                  <a:lnTo>
                    <a:pt x="1039" y="684"/>
                  </a:lnTo>
                  <a:lnTo>
                    <a:pt x="1039" y="684"/>
                  </a:lnTo>
                  <a:lnTo>
                    <a:pt x="1035" y="684"/>
                  </a:lnTo>
                  <a:lnTo>
                    <a:pt x="1032" y="684"/>
                  </a:lnTo>
                  <a:lnTo>
                    <a:pt x="1028" y="684"/>
                  </a:lnTo>
                  <a:lnTo>
                    <a:pt x="1025" y="680"/>
                  </a:lnTo>
                  <a:lnTo>
                    <a:pt x="1021" y="677"/>
                  </a:lnTo>
                  <a:lnTo>
                    <a:pt x="996" y="673"/>
                  </a:lnTo>
                  <a:lnTo>
                    <a:pt x="1021" y="677"/>
                  </a:lnTo>
                  <a:close/>
                  <a:moveTo>
                    <a:pt x="1074" y="1219"/>
                  </a:moveTo>
                  <a:lnTo>
                    <a:pt x="1070" y="1223"/>
                  </a:lnTo>
                  <a:lnTo>
                    <a:pt x="1063" y="1223"/>
                  </a:lnTo>
                  <a:lnTo>
                    <a:pt x="1070" y="1223"/>
                  </a:lnTo>
                  <a:lnTo>
                    <a:pt x="1074" y="1219"/>
                  </a:lnTo>
                  <a:close/>
                  <a:moveTo>
                    <a:pt x="1063" y="1244"/>
                  </a:moveTo>
                  <a:lnTo>
                    <a:pt x="1063" y="1244"/>
                  </a:lnTo>
                  <a:lnTo>
                    <a:pt x="1063" y="1244"/>
                  </a:lnTo>
                  <a:lnTo>
                    <a:pt x="1063" y="1244"/>
                  </a:lnTo>
                  <a:lnTo>
                    <a:pt x="1063" y="1244"/>
                  </a:lnTo>
                  <a:close/>
                  <a:moveTo>
                    <a:pt x="1049" y="1237"/>
                  </a:moveTo>
                  <a:lnTo>
                    <a:pt x="1049" y="1237"/>
                  </a:lnTo>
                  <a:lnTo>
                    <a:pt x="1049" y="1237"/>
                  </a:lnTo>
                  <a:lnTo>
                    <a:pt x="1049" y="1233"/>
                  </a:lnTo>
                  <a:lnTo>
                    <a:pt x="1049" y="1233"/>
                  </a:lnTo>
                  <a:lnTo>
                    <a:pt x="1049" y="1237"/>
                  </a:lnTo>
                  <a:close/>
                  <a:moveTo>
                    <a:pt x="1067" y="1244"/>
                  </a:moveTo>
                  <a:lnTo>
                    <a:pt x="1067" y="1244"/>
                  </a:lnTo>
                  <a:lnTo>
                    <a:pt x="1063" y="1244"/>
                  </a:lnTo>
                  <a:lnTo>
                    <a:pt x="1067" y="1244"/>
                  </a:lnTo>
                  <a:lnTo>
                    <a:pt x="1067" y="1244"/>
                  </a:lnTo>
                  <a:lnTo>
                    <a:pt x="1070" y="1244"/>
                  </a:lnTo>
                  <a:lnTo>
                    <a:pt x="1070" y="1244"/>
                  </a:lnTo>
                  <a:lnTo>
                    <a:pt x="1070" y="1244"/>
                  </a:lnTo>
                  <a:lnTo>
                    <a:pt x="1070" y="1244"/>
                  </a:lnTo>
                  <a:lnTo>
                    <a:pt x="1067" y="1244"/>
                  </a:lnTo>
                  <a:lnTo>
                    <a:pt x="1067" y="1244"/>
                  </a:lnTo>
                  <a:close/>
                  <a:moveTo>
                    <a:pt x="1120" y="1223"/>
                  </a:moveTo>
                  <a:lnTo>
                    <a:pt x="1123" y="1223"/>
                  </a:lnTo>
                  <a:lnTo>
                    <a:pt x="1127" y="1219"/>
                  </a:lnTo>
                  <a:lnTo>
                    <a:pt x="1127" y="1219"/>
                  </a:lnTo>
                  <a:lnTo>
                    <a:pt x="1130" y="1219"/>
                  </a:lnTo>
                  <a:lnTo>
                    <a:pt x="1130" y="1219"/>
                  </a:lnTo>
                  <a:lnTo>
                    <a:pt x="1130" y="1219"/>
                  </a:lnTo>
                  <a:lnTo>
                    <a:pt x="1127" y="1219"/>
                  </a:lnTo>
                  <a:lnTo>
                    <a:pt x="1127" y="1219"/>
                  </a:lnTo>
                  <a:lnTo>
                    <a:pt x="1123" y="1223"/>
                  </a:lnTo>
                  <a:lnTo>
                    <a:pt x="1120" y="1223"/>
                  </a:lnTo>
                  <a:close/>
                  <a:moveTo>
                    <a:pt x="1349" y="1406"/>
                  </a:moveTo>
                  <a:lnTo>
                    <a:pt x="1349" y="1406"/>
                  </a:lnTo>
                  <a:lnTo>
                    <a:pt x="1349" y="1406"/>
                  </a:lnTo>
                  <a:lnTo>
                    <a:pt x="1349" y="1403"/>
                  </a:lnTo>
                  <a:lnTo>
                    <a:pt x="1349" y="1399"/>
                  </a:lnTo>
                  <a:lnTo>
                    <a:pt x="1345" y="1399"/>
                  </a:lnTo>
                  <a:lnTo>
                    <a:pt x="1345" y="1395"/>
                  </a:lnTo>
                  <a:lnTo>
                    <a:pt x="1345" y="1395"/>
                  </a:lnTo>
                  <a:lnTo>
                    <a:pt x="1345" y="1395"/>
                  </a:lnTo>
                  <a:lnTo>
                    <a:pt x="1349" y="1399"/>
                  </a:lnTo>
                  <a:lnTo>
                    <a:pt x="1349" y="1403"/>
                  </a:lnTo>
                  <a:lnTo>
                    <a:pt x="1349" y="1406"/>
                  </a:lnTo>
                  <a:close/>
                  <a:moveTo>
                    <a:pt x="1331" y="1417"/>
                  </a:moveTo>
                  <a:lnTo>
                    <a:pt x="1331" y="1417"/>
                  </a:lnTo>
                  <a:lnTo>
                    <a:pt x="1328" y="1413"/>
                  </a:lnTo>
                  <a:lnTo>
                    <a:pt x="1324" y="1413"/>
                  </a:lnTo>
                  <a:lnTo>
                    <a:pt x="1328" y="1413"/>
                  </a:lnTo>
                  <a:lnTo>
                    <a:pt x="1331" y="1417"/>
                  </a:lnTo>
                  <a:lnTo>
                    <a:pt x="1331" y="1417"/>
                  </a:lnTo>
                  <a:close/>
                  <a:moveTo>
                    <a:pt x="1338" y="1737"/>
                  </a:moveTo>
                  <a:lnTo>
                    <a:pt x="1338" y="1734"/>
                  </a:lnTo>
                  <a:lnTo>
                    <a:pt x="1338" y="1727"/>
                  </a:lnTo>
                  <a:lnTo>
                    <a:pt x="1338" y="1723"/>
                  </a:lnTo>
                  <a:lnTo>
                    <a:pt x="1335" y="1720"/>
                  </a:lnTo>
                  <a:lnTo>
                    <a:pt x="1335" y="1720"/>
                  </a:lnTo>
                  <a:lnTo>
                    <a:pt x="1331" y="1709"/>
                  </a:lnTo>
                  <a:lnTo>
                    <a:pt x="1335" y="1716"/>
                  </a:lnTo>
                  <a:lnTo>
                    <a:pt x="1338" y="1720"/>
                  </a:lnTo>
                  <a:lnTo>
                    <a:pt x="1338" y="1723"/>
                  </a:lnTo>
                  <a:lnTo>
                    <a:pt x="1338" y="1730"/>
                  </a:lnTo>
                  <a:lnTo>
                    <a:pt x="1338" y="1737"/>
                  </a:lnTo>
                  <a:close/>
                  <a:moveTo>
                    <a:pt x="1335" y="1656"/>
                  </a:moveTo>
                  <a:lnTo>
                    <a:pt x="1331" y="1656"/>
                  </a:lnTo>
                  <a:lnTo>
                    <a:pt x="1328" y="1660"/>
                  </a:lnTo>
                  <a:lnTo>
                    <a:pt x="1321" y="1663"/>
                  </a:lnTo>
                  <a:lnTo>
                    <a:pt x="1314" y="1667"/>
                  </a:lnTo>
                  <a:lnTo>
                    <a:pt x="1310" y="1667"/>
                  </a:lnTo>
                  <a:lnTo>
                    <a:pt x="1314" y="1663"/>
                  </a:lnTo>
                  <a:lnTo>
                    <a:pt x="1321" y="1660"/>
                  </a:lnTo>
                  <a:lnTo>
                    <a:pt x="1328" y="1660"/>
                  </a:lnTo>
                  <a:lnTo>
                    <a:pt x="1331" y="1656"/>
                  </a:lnTo>
                  <a:lnTo>
                    <a:pt x="1335" y="1656"/>
                  </a:lnTo>
                  <a:close/>
                  <a:moveTo>
                    <a:pt x="1314" y="1491"/>
                  </a:moveTo>
                  <a:lnTo>
                    <a:pt x="1314" y="1491"/>
                  </a:lnTo>
                  <a:lnTo>
                    <a:pt x="1310" y="1491"/>
                  </a:lnTo>
                  <a:lnTo>
                    <a:pt x="1307" y="1491"/>
                  </a:lnTo>
                  <a:lnTo>
                    <a:pt x="1310" y="1487"/>
                  </a:lnTo>
                  <a:lnTo>
                    <a:pt x="1314" y="1491"/>
                  </a:lnTo>
                  <a:lnTo>
                    <a:pt x="1314" y="1491"/>
                  </a:lnTo>
                  <a:lnTo>
                    <a:pt x="1314" y="1491"/>
                  </a:lnTo>
                  <a:close/>
                  <a:moveTo>
                    <a:pt x="1314" y="1484"/>
                  </a:moveTo>
                  <a:lnTo>
                    <a:pt x="1314" y="1484"/>
                  </a:lnTo>
                  <a:lnTo>
                    <a:pt x="1317" y="1484"/>
                  </a:lnTo>
                  <a:lnTo>
                    <a:pt x="1321" y="1484"/>
                  </a:lnTo>
                  <a:lnTo>
                    <a:pt x="1321" y="1484"/>
                  </a:lnTo>
                  <a:lnTo>
                    <a:pt x="1314" y="1484"/>
                  </a:lnTo>
                  <a:close/>
                  <a:moveTo>
                    <a:pt x="1310" y="1558"/>
                  </a:moveTo>
                  <a:lnTo>
                    <a:pt x="1310" y="1561"/>
                  </a:lnTo>
                  <a:lnTo>
                    <a:pt x="1307" y="1565"/>
                  </a:lnTo>
                  <a:lnTo>
                    <a:pt x="1303" y="1565"/>
                  </a:lnTo>
                  <a:lnTo>
                    <a:pt x="1299" y="1568"/>
                  </a:lnTo>
                  <a:lnTo>
                    <a:pt x="1299" y="1568"/>
                  </a:lnTo>
                  <a:lnTo>
                    <a:pt x="1299" y="1568"/>
                  </a:lnTo>
                  <a:lnTo>
                    <a:pt x="1296" y="1568"/>
                  </a:lnTo>
                  <a:lnTo>
                    <a:pt x="1299" y="1568"/>
                  </a:lnTo>
                  <a:lnTo>
                    <a:pt x="1303" y="1565"/>
                  </a:lnTo>
                  <a:lnTo>
                    <a:pt x="1307" y="1561"/>
                  </a:lnTo>
                  <a:lnTo>
                    <a:pt x="1310" y="1558"/>
                  </a:lnTo>
                  <a:close/>
                  <a:moveTo>
                    <a:pt x="1307" y="1670"/>
                  </a:moveTo>
                  <a:lnTo>
                    <a:pt x="1310" y="1674"/>
                  </a:lnTo>
                  <a:lnTo>
                    <a:pt x="1310" y="1674"/>
                  </a:lnTo>
                  <a:lnTo>
                    <a:pt x="1307" y="1670"/>
                  </a:lnTo>
                  <a:lnTo>
                    <a:pt x="1307" y="1670"/>
                  </a:lnTo>
                  <a:lnTo>
                    <a:pt x="1307" y="1670"/>
                  </a:lnTo>
                  <a:lnTo>
                    <a:pt x="1307" y="1670"/>
                  </a:lnTo>
                  <a:close/>
                  <a:moveTo>
                    <a:pt x="1345" y="1589"/>
                  </a:moveTo>
                  <a:lnTo>
                    <a:pt x="1324" y="1589"/>
                  </a:lnTo>
                  <a:lnTo>
                    <a:pt x="1321" y="1589"/>
                  </a:lnTo>
                  <a:lnTo>
                    <a:pt x="1317" y="1589"/>
                  </a:lnTo>
                  <a:lnTo>
                    <a:pt x="1317" y="1589"/>
                  </a:lnTo>
                  <a:lnTo>
                    <a:pt x="1317" y="1589"/>
                  </a:lnTo>
                  <a:lnTo>
                    <a:pt x="1324" y="1589"/>
                  </a:lnTo>
                  <a:lnTo>
                    <a:pt x="1331" y="1589"/>
                  </a:lnTo>
                  <a:lnTo>
                    <a:pt x="1338" y="1589"/>
                  </a:lnTo>
                  <a:lnTo>
                    <a:pt x="1342" y="1589"/>
                  </a:lnTo>
                  <a:lnTo>
                    <a:pt x="1345" y="1589"/>
                  </a:lnTo>
                  <a:lnTo>
                    <a:pt x="1349" y="1586"/>
                  </a:lnTo>
                  <a:lnTo>
                    <a:pt x="1352" y="1582"/>
                  </a:lnTo>
                  <a:lnTo>
                    <a:pt x="1356" y="1579"/>
                  </a:lnTo>
                  <a:lnTo>
                    <a:pt x="1359" y="1575"/>
                  </a:lnTo>
                  <a:lnTo>
                    <a:pt x="1363" y="1575"/>
                  </a:lnTo>
                  <a:lnTo>
                    <a:pt x="1366" y="1575"/>
                  </a:lnTo>
                  <a:lnTo>
                    <a:pt x="1359" y="1575"/>
                  </a:lnTo>
                  <a:lnTo>
                    <a:pt x="1356" y="1579"/>
                  </a:lnTo>
                  <a:lnTo>
                    <a:pt x="1352" y="1582"/>
                  </a:lnTo>
                  <a:lnTo>
                    <a:pt x="1349" y="1586"/>
                  </a:lnTo>
                  <a:lnTo>
                    <a:pt x="1345" y="1589"/>
                  </a:lnTo>
                  <a:lnTo>
                    <a:pt x="1345" y="1589"/>
                  </a:lnTo>
                  <a:close/>
                  <a:moveTo>
                    <a:pt x="1349" y="1783"/>
                  </a:moveTo>
                  <a:lnTo>
                    <a:pt x="1345" y="1755"/>
                  </a:lnTo>
                  <a:lnTo>
                    <a:pt x="1345" y="1762"/>
                  </a:lnTo>
                  <a:lnTo>
                    <a:pt x="1349" y="1783"/>
                  </a:lnTo>
                  <a:close/>
                  <a:moveTo>
                    <a:pt x="1518" y="1374"/>
                  </a:moveTo>
                  <a:lnTo>
                    <a:pt x="1518" y="1374"/>
                  </a:lnTo>
                  <a:lnTo>
                    <a:pt x="1518" y="1374"/>
                  </a:lnTo>
                  <a:lnTo>
                    <a:pt x="1518" y="1374"/>
                  </a:lnTo>
                  <a:lnTo>
                    <a:pt x="1518" y="1374"/>
                  </a:lnTo>
                  <a:close/>
                  <a:moveTo>
                    <a:pt x="1525" y="1797"/>
                  </a:moveTo>
                  <a:lnTo>
                    <a:pt x="1521" y="1797"/>
                  </a:lnTo>
                  <a:lnTo>
                    <a:pt x="1518" y="1797"/>
                  </a:lnTo>
                  <a:lnTo>
                    <a:pt x="1518" y="1797"/>
                  </a:lnTo>
                  <a:lnTo>
                    <a:pt x="1514" y="1797"/>
                  </a:lnTo>
                  <a:lnTo>
                    <a:pt x="1518" y="1797"/>
                  </a:lnTo>
                  <a:lnTo>
                    <a:pt x="1525" y="1797"/>
                  </a:lnTo>
                  <a:close/>
                  <a:moveTo>
                    <a:pt x="1497" y="1381"/>
                  </a:moveTo>
                  <a:lnTo>
                    <a:pt x="1497" y="1381"/>
                  </a:lnTo>
                  <a:lnTo>
                    <a:pt x="1493" y="1381"/>
                  </a:lnTo>
                  <a:lnTo>
                    <a:pt x="1490" y="1378"/>
                  </a:lnTo>
                  <a:lnTo>
                    <a:pt x="1483" y="1378"/>
                  </a:lnTo>
                  <a:lnTo>
                    <a:pt x="1486" y="1378"/>
                  </a:lnTo>
                  <a:lnTo>
                    <a:pt x="1493" y="1381"/>
                  </a:lnTo>
                  <a:lnTo>
                    <a:pt x="1497" y="1381"/>
                  </a:lnTo>
                  <a:close/>
                  <a:moveTo>
                    <a:pt x="1458" y="1371"/>
                  </a:moveTo>
                  <a:lnTo>
                    <a:pt x="1462" y="1371"/>
                  </a:lnTo>
                  <a:lnTo>
                    <a:pt x="1462" y="1364"/>
                  </a:lnTo>
                  <a:lnTo>
                    <a:pt x="1458" y="1360"/>
                  </a:lnTo>
                  <a:lnTo>
                    <a:pt x="1458" y="1353"/>
                  </a:lnTo>
                  <a:lnTo>
                    <a:pt x="1454" y="1353"/>
                  </a:lnTo>
                  <a:lnTo>
                    <a:pt x="1454" y="1353"/>
                  </a:lnTo>
                  <a:lnTo>
                    <a:pt x="1454" y="1353"/>
                  </a:lnTo>
                  <a:lnTo>
                    <a:pt x="1458" y="1353"/>
                  </a:lnTo>
                  <a:lnTo>
                    <a:pt x="1458" y="1357"/>
                  </a:lnTo>
                  <a:lnTo>
                    <a:pt x="1462" y="1360"/>
                  </a:lnTo>
                  <a:lnTo>
                    <a:pt x="1462" y="1367"/>
                  </a:lnTo>
                  <a:lnTo>
                    <a:pt x="1462" y="1367"/>
                  </a:lnTo>
                  <a:lnTo>
                    <a:pt x="1462" y="1374"/>
                  </a:lnTo>
                  <a:lnTo>
                    <a:pt x="1462" y="1378"/>
                  </a:lnTo>
                  <a:lnTo>
                    <a:pt x="1462" y="1385"/>
                  </a:lnTo>
                  <a:lnTo>
                    <a:pt x="1465" y="1381"/>
                  </a:lnTo>
                  <a:lnTo>
                    <a:pt x="1462" y="1385"/>
                  </a:lnTo>
                  <a:lnTo>
                    <a:pt x="1462" y="1385"/>
                  </a:lnTo>
                  <a:lnTo>
                    <a:pt x="1458" y="1381"/>
                  </a:lnTo>
                  <a:lnTo>
                    <a:pt x="1458" y="1378"/>
                  </a:lnTo>
                  <a:lnTo>
                    <a:pt x="1458" y="1371"/>
                  </a:lnTo>
                  <a:close/>
                  <a:moveTo>
                    <a:pt x="1447" y="1360"/>
                  </a:moveTo>
                  <a:lnTo>
                    <a:pt x="1447" y="1360"/>
                  </a:lnTo>
                  <a:lnTo>
                    <a:pt x="1447" y="1360"/>
                  </a:lnTo>
                  <a:lnTo>
                    <a:pt x="1447" y="1360"/>
                  </a:lnTo>
                  <a:lnTo>
                    <a:pt x="1447" y="1360"/>
                  </a:lnTo>
                  <a:lnTo>
                    <a:pt x="1447" y="1360"/>
                  </a:lnTo>
                  <a:close/>
                  <a:moveTo>
                    <a:pt x="1419" y="1617"/>
                  </a:moveTo>
                  <a:lnTo>
                    <a:pt x="1419" y="1617"/>
                  </a:lnTo>
                  <a:lnTo>
                    <a:pt x="1419" y="1617"/>
                  </a:lnTo>
                  <a:lnTo>
                    <a:pt x="1412" y="1617"/>
                  </a:lnTo>
                  <a:lnTo>
                    <a:pt x="1412" y="1617"/>
                  </a:lnTo>
                  <a:lnTo>
                    <a:pt x="1419" y="1617"/>
                  </a:lnTo>
                  <a:close/>
                  <a:moveTo>
                    <a:pt x="1409" y="1378"/>
                  </a:moveTo>
                  <a:lnTo>
                    <a:pt x="1409" y="1378"/>
                  </a:lnTo>
                  <a:lnTo>
                    <a:pt x="1405" y="1378"/>
                  </a:lnTo>
                  <a:lnTo>
                    <a:pt x="1409" y="1378"/>
                  </a:lnTo>
                  <a:lnTo>
                    <a:pt x="1409" y="1378"/>
                  </a:lnTo>
                  <a:lnTo>
                    <a:pt x="1409" y="1378"/>
                  </a:lnTo>
                  <a:close/>
                  <a:moveTo>
                    <a:pt x="1405" y="1378"/>
                  </a:moveTo>
                  <a:lnTo>
                    <a:pt x="1405" y="1378"/>
                  </a:lnTo>
                  <a:lnTo>
                    <a:pt x="1405" y="1378"/>
                  </a:lnTo>
                  <a:lnTo>
                    <a:pt x="1405" y="1378"/>
                  </a:lnTo>
                  <a:lnTo>
                    <a:pt x="1405" y="1378"/>
                  </a:lnTo>
                  <a:close/>
                  <a:moveTo>
                    <a:pt x="1426" y="1755"/>
                  </a:moveTo>
                  <a:lnTo>
                    <a:pt x="1433" y="1744"/>
                  </a:lnTo>
                  <a:lnTo>
                    <a:pt x="1437" y="1737"/>
                  </a:lnTo>
                  <a:lnTo>
                    <a:pt x="1444" y="1730"/>
                  </a:lnTo>
                  <a:lnTo>
                    <a:pt x="1451" y="1727"/>
                  </a:lnTo>
                  <a:lnTo>
                    <a:pt x="1451" y="1727"/>
                  </a:lnTo>
                  <a:lnTo>
                    <a:pt x="1454" y="1727"/>
                  </a:lnTo>
                  <a:lnTo>
                    <a:pt x="1462" y="1723"/>
                  </a:lnTo>
                  <a:lnTo>
                    <a:pt x="1454" y="1727"/>
                  </a:lnTo>
                  <a:lnTo>
                    <a:pt x="1447" y="1730"/>
                  </a:lnTo>
                  <a:lnTo>
                    <a:pt x="1437" y="1737"/>
                  </a:lnTo>
                  <a:lnTo>
                    <a:pt x="1430" y="1748"/>
                  </a:lnTo>
                  <a:lnTo>
                    <a:pt x="1430" y="1751"/>
                  </a:lnTo>
                  <a:lnTo>
                    <a:pt x="1426" y="1755"/>
                  </a:lnTo>
                  <a:close/>
                  <a:moveTo>
                    <a:pt x="1486" y="1737"/>
                  </a:moveTo>
                  <a:lnTo>
                    <a:pt x="1479" y="1730"/>
                  </a:lnTo>
                  <a:lnTo>
                    <a:pt x="1472" y="1727"/>
                  </a:lnTo>
                  <a:lnTo>
                    <a:pt x="1479" y="1730"/>
                  </a:lnTo>
                  <a:lnTo>
                    <a:pt x="1486" y="1737"/>
                  </a:lnTo>
                  <a:close/>
                  <a:moveTo>
                    <a:pt x="1539" y="1374"/>
                  </a:moveTo>
                  <a:lnTo>
                    <a:pt x="1539" y="1378"/>
                  </a:lnTo>
                  <a:lnTo>
                    <a:pt x="1539" y="1378"/>
                  </a:lnTo>
                  <a:lnTo>
                    <a:pt x="1539" y="1378"/>
                  </a:lnTo>
                  <a:lnTo>
                    <a:pt x="1536" y="1374"/>
                  </a:lnTo>
                  <a:lnTo>
                    <a:pt x="1536" y="1374"/>
                  </a:lnTo>
                  <a:lnTo>
                    <a:pt x="1532" y="1374"/>
                  </a:lnTo>
                  <a:lnTo>
                    <a:pt x="1532" y="1374"/>
                  </a:lnTo>
                  <a:lnTo>
                    <a:pt x="1532" y="1374"/>
                  </a:lnTo>
                  <a:lnTo>
                    <a:pt x="1536" y="1374"/>
                  </a:lnTo>
                  <a:lnTo>
                    <a:pt x="1539" y="1374"/>
                  </a:lnTo>
                  <a:close/>
                  <a:moveTo>
                    <a:pt x="1528" y="1374"/>
                  </a:moveTo>
                  <a:lnTo>
                    <a:pt x="1528" y="1374"/>
                  </a:lnTo>
                  <a:lnTo>
                    <a:pt x="1528" y="1374"/>
                  </a:lnTo>
                  <a:lnTo>
                    <a:pt x="1528" y="1374"/>
                  </a:lnTo>
                  <a:lnTo>
                    <a:pt x="1525" y="1374"/>
                  </a:lnTo>
                  <a:lnTo>
                    <a:pt x="1525" y="1374"/>
                  </a:lnTo>
                  <a:lnTo>
                    <a:pt x="1525" y="1374"/>
                  </a:lnTo>
                  <a:lnTo>
                    <a:pt x="1528" y="1374"/>
                  </a:lnTo>
                  <a:lnTo>
                    <a:pt x="1528" y="1374"/>
                  </a:lnTo>
                  <a:close/>
                  <a:moveTo>
                    <a:pt x="1514" y="1374"/>
                  </a:moveTo>
                  <a:lnTo>
                    <a:pt x="1514" y="1378"/>
                  </a:lnTo>
                  <a:lnTo>
                    <a:pt x="1518" y="1374"/>
                  </a:lnTo>
                  <a:lnTo>
                    <a:pt x="1518" y="1374"/>
                  </a:lnTo>
                  <a:lnTo>
                    <a:pt x="1521" y="1378"/>
                  </a:lnTo>
                  <a:lnTo>
                    <a:pt x="1518" y="1378"/>
                  </a:lnTo>
                  <a:lnTo>
                    <a:pt x="1514" y="1374"/>
                  </a:lnTo>
                  <a:lnTo>
                    <a:pt x="1514" y="1378"/>
                  </a:lnTo>
                  <a:lnTo>
                    <a:pt x="1514" y="1378"/>
                  </a:lnTo>
                  <a:lnTo>
                    <a:pt x="1511" y="1374"/>
                  </a:lnTo>
                  <a:lnTo>
                    <a:pt x="1511" y="1374"/>
                  </a:lnTo>
                  <a:lnTo>
                    <a:pt x="1511" y="1374"/>
                  </a:lnTo>
                  <a:lnTo>
                    <a:pt x="1514" y="1374"/>
                  </a:lnTo>
                  <a:close/>
                  <a:moveTo>
                    <a:pt x="1504" y="1374"/>
                  </a:moveTo>
                  <a:lnTo>
                    <a:pt x="1504" y="1374"/>
                  </a:lnTo>
                  <a:lnTo>
                    <a:pt x="1500" y="1374"/>
                  </a:lnTo>
                  <a:lnTo>
                    <a:pt x="1497" y="1374"/>
                  </a:lnTo>
                  <a:lnTo>
                    <a:pt x="1497" y="1374"/>
                  </a:lnTo>
                  <a:lnTo>
                    <a:pt x="1500" y="1374"/>
                  </a:lnTo>
                  <a:lnTo>
                    <a:pt x="1504" y="1374"/>
                  </a:lnTo>
                  <a:close/>
                  <a:moveTo>
                    <a:pt x="1444" y="1360"/>
                  </a:moveTo>
                  <a:lnTo>
                    <a:pt x="1440" y="1357"/>
                  </a:lnTo>
                  <a:lnTo>
                    <a:pt x="1440" y="1357"/>
                  </a:lnTo>
                  <a:lnTo>
                    <a:pt x="1444" y="1357"/>
                  </a:lnTo>
                  <a:lnTo>
                    <a:pt x="1444" y="1360"/>
                  </a:lnTo>
                  <a:close/>
                  <a:moveTo>
                    <a:pt x="1402" y="1360"/>
                  </a:moveTo>
                  <a:lnTo>
                    <a:pt x="1412" y="1364"/>
                  </a:lnTo>
                  <a:lnTo>
                    <a:pt x="1416" y="1367"/>
                  </a:lnTo>
                  <a:lnTo>
                    <a:pt x="1416" y="1367"/>
                  </a:lnTo>
                  <a:lnTo>
                    <a:pt x="1412" y="1364"/>
                  </a:lnTo>
                  <a:lnTo>
                    <a:pt x="1409" y="1360"/>
                  </a:lnTo>
                  <a:lnTo>
                    <a:pt x="1405" y="1360"/>
                  </a:lnTo>
                  <a:lnTo>
                    <a:pt x="1398" y="1360"/>
                  </a:lnTo>
                  <a:lnTo>
                    <a:pt x="1395" y="1357"/>
                  </a:lnTo>
                  <a:lnTo>
                    <a:pt x="1391" y="1357"/>
                  </a:lnTo>
                  <a:lnTo>
                    <a:pt x="1391" y="1357"/>
                  </a:lnTo>
                  <a:lnTo>
                    <a:pt x="1391" y="1357"/>
                  </a:lnTo>
                  <a:lnTo>
                    <a:pt x="1395" y="1357"/>
                  </a:lnTo>
                  <a:lnTo>
                    <a:pt x="1402" y="1360"/>
                  </a:lnTo>
                  <a:close/>
                  <a:moveTo>
                    <a:pt x="1363" y="1406"/>
                  </a:moveTo>
                  <a:lnTo>
                    <a:pt x="1384" y="1413"/>
                  </a:lnTo>
                  <a:lnTo>
                    <a:pt x="1384" y="1413"/>
                  </a:lnTo>
                  <a:lnTo>
                    <a:pt x="1363" y="1406"/>
                  </a:lnTo>
                  <a:lnTo>
                    <a:pt x="1359" y="1406"/>
                  </a:lnTo>
                  <a:lnTo>
                    <a:pt x="1356" y="1406"/>
                  </a:lnTo>
                  <a:lnTo>
                    <a:pt x="1349" y="1406"/>
                  </a:lnTo>
                  <a:lnTo>
                    <a:pt x="1352" y="1406"/>
                  </a:lnTo>
                  <a:lnTo>
                    <a:pt x="1363" y="1406"/>
                  </a:lnTo>
                  <a:close/>
                  <a:moveTo>
                    <a:pt x="1380" y="1568"/>
                  </a:moveTo>
                  <a:lnTo>
                    <a:pt x="1380" y="1568"/>
                  </a:lnTo>
                  <a:lnTo>
                    <a:pt x="1380" y="1568"/>
                  </a:lnTo>
                  <a:lnTo>
                    <a:pt x="1377" y="1572"/>
                  </a:lnTo>
                  <a:lnTo>
                    <a:pt x="1377" y="1575"/>
                  </a:lnTo>
                  <a:lnTo>
                    <a:pt x="1373" y="1575"/>
                  </a:lnTo>
                  <a:lnTo>
                    <a:pt x="1377" y="1572"/>
                  </a:lnTo>
                  <a:lnTo>
                    <a:pt x="1377" y="1568"/>
                  </a:lnTo>
                  <a:lnTo>
                    <a:pt x="1380" y="1568"/>
                  </a:lnTo>
                  <a:lnTo>
                    <a:pt x="1380" y="1568"/>
                  </a:lnTo>
                  <a:close/>
                  <a:moveTo>
                    <a:pt x="1307" y="1240"/>
                  </a:moveTo>
                  <a:lnTo>
                    <a:pt x="1303" y="1240"/>
                  </a:lnTo>
                  <a:lnTo>
                    <a:pt x="1303" y="1244"/>
                  </a:lnTo>
                  <a:lnTo>
                    <a:pt x="1307" y="1240"/>
                  </a:lnTo>
                  <a:lnTo>
                    <a:pt x="1307" y="1240"/>
                  </a:lnTo>
                  <a:close/>
                  <a:moveTo>
                    <a:pt x="1303" y="1244"/>
                  </a:moveTo>
                  <a:lnTo>
                    <a:pt x="1303" y="1244"/>
                  </a:lnTo>
                  <a:lnTo>
                    <a:pt x="1303" y="1244"/>
                  </a:lnTo>
                  <a:lnTo>
                    <a:pt x="1303" y="1244"/>
                  </a:lnTo>
                  <a:lnTo>
                    <a:pt x="1303" y="1244"/>
                  </a:lnTo>
                  <a:close/>
                  <a:moveTo>
                    <a:pt x="1236" y="1424"/>
                  </a:moveTo>
                  <a:lnTo>
                    <a:pt x="1236" y="1424"/>
                  </a:lnTo>
                  <a:lnTo>
                    <a:pt x="1236" y="1420"/>
                  </a:lnTo>
                  <a:lnTo>
                    <a:pt x="1233" y="1417"/>
                  </a:lnTo>
                  <a:lnTo>
                    <a:pt x="1229" y="1417"/>
                  </a:lnTo>
                  <a:lnTo>
                    <a:pt x="1233" y="1420"/>
                  </a:lnTo>
                  <a:lnTo>
                    <a:pt x="1236" y="1424"/>
                  </a:lnTo>
                  <a:close/>
                  <a:moveTo>
                    <a:pt x="1225" y="1410"/>
                  </a:moveTo>
                  <a:lnTo>
                    <a:pt x="1222" y="1410"/>
                  </a:lnTo>
                  <a:lnTo>
                    <a:pt x="1222" y="1410"/>
                  </a:lnTo>
                  <a:lnTo>
                    <a:pt x="1222" y="1410"/>
                  </a:lnTo>
                  <a:lnTo>
                    <a:pt x="1225" y="1410"/>
                  </a:lnTo>
                  <a:close/>
                  <a:moveTo>
                    <a:pt x="1225" y="1410"/>
                  </a:moveTo>
                  <a:lnTo>
                    <a:pt x="1225" y="1413"/>
                  </a:lnTo>
                  <a:lnTo>
                    <a:pt x="1225" y="1413"/>
                  </a:lnTo>
                  <a:lnTo>
                    <a:pt x="1225" y="1413"/>
                  </a:lnTo>
                  <a:lnTo>
                    <a:pt x="1225" y="1410"/>
                  </a:lnTo>
                  <a:close/>
                  <a:moveTo>
                    <a:pt x="1225" y="1413"/>
                  </a:moveTo>
                  <a:lnTo>
                    <a:pt x="1225" y="1413"/>
                  </a:lnTo>
                  <a:lnTo>
                    <a:pt x="1229" y="1417"/>
                  </a:lnTo>
                  <a:lnTo>
                    <a:pt x="1225" y="1413"/>
                  </a:lnTo>
                  <a:lnTo>
                    <a:pt x="1225" y="1413"/>
                  </a:lnTo>
                  <a:close/>
                  <a:moveTo>
                    <a:pt x="1236" y="1427"/>
                  </a:moveTo>
                  <a:lnTo>
                    <a:pt x="1236" y="1431"/>
                  </a:lnTo>
                  <a:lnTo>
                    <a:pt x="1236" y="1434"/>
                  </a:lnTo>
                  <a:lnTo>
                    <a:pt x="1236" y="1431"/>
                  </a:lnTo>
                  <a:lnTo>
                    <a:pt x="1236" y="1427"/>
                  </a:lnTo>
                  <a:close/>
                  <a:moveTo>
                    <a:pt x="1271" y="1565"/>
                  </a:moveTo>
                  <a:lnTo>
                    <a:pt x="1271" y="1561"/>
                  </a:lnTo>
                  <a:lnTo>
                    <a:pt x="1271" y="1561"/>
                  </a:lnTo>
                  <a:lnTo>
                    <a:pt x="1275" y="1561"/>
                  </a:lnTo>
                  <a:lnTo>
                    <a:pt x="1278" y="1561"/>
                  </a:lnTo>
                  <a:lnTo>
                    <a:pt x="1275" y="1561"/>
                  </a:lnTo>
                  <a:lnTo>
                    <a:pt x="1271" y="1561"/>
                  </a:lnTo>
                  <a:lnTo>
                    <a:pt x="1271" y="1565"/>
                  </a:lnTo>
                  <a:close/>
                  <a:moveTo>
                    <a:pt x="1289" y="1677"/>
                  </a:moveTo>
                  <a:lnTo>
                    <a:pt x="1292" y="1677"/>
                  </a:lnTo>
                  <a:lnTo>
                    <a:pt x="1299" y="1674"/>
                  </a:lnTo>
                  <a:lnTo>
                    <a:pt x="1307" y="1670"/>
                  </a:lnTo>
                  <a:lnTo>
                    <a:pt x="1296" y="1677"/>
                  </a:lnTo>
                  <a:lnTo>
                    <a:pt x="1289" y="1677"/>
                  </a:lnTo>
                  <a:close/>
                  <a:moveTo>
                    <a:pt x="1384" y="1765"/>
                  </a:moveTo>
                  <a:lnTo>
                    <a:pt x="1370" y="1765"/>
                  </a:lnTo>
                  <a:lnTo>
                    <a:pt x="1370" y="1765"/>
                  </a:lnTo>
                  <a:lnTo>
                    <a:pt x="1366" y="1772"/>
                  </a:lnTo>
                  <a:lnTo>
                    <a:pt x="1363" y="1776"/>
                  </a:lnTo>
                  <a:lnTo>
                    <a:pt x="1356" y="1783"/>
                  </a:lnTo>
                  <a:lnTo>
                    <a:pt x="1356" y="1783"/>
                  </a:lnTo>
                  <a:lnTo>
                    <a:pt x="1352" y="1783"/>
                  </a:lnTo>
                  <a:lnTo>
                    <a:pt x="1356" y="1783"/>
                  </a:lnTo>
                  <a:lnTo>
                    <a:pt x="1356" y="1779"/>
                  </a:lnTo>
                  <a:lnTo>
                    <a:pt x="1359" y="1779"/>
                  </a:lnTo>
                  <a:lnTo>
                    <a:pt x="1359" y="1776"/>
                  </a:lnTo>
                  <a:lnTo>
                    <a:pt x="1363" y="1772"/>
                  </a:lnTo>
                  <a:lnTo>
                    <a:pt x="1366" y="1769"/>
                  </a:lnTo>
                  <a:lnTo>
                    <a:pt x="1370" y="1765"/>
                  </a:lnTo>
                  <a:lnTo>
                    <a:pt x="1370" y="1765"/>
                  </a:lnTo>
                  <a:lnTo>
                    <a:pt x="1388" y="1765"/>
                  </a:lnTo>
                  <a:lnTo>
                    <a:pt x="1391" y="1769"/>
                  </a:lnTo>
                  <a:lnTo>
                    <a:pt x="1391" y="1769"/>
                  </a:lnTo>
                  <a:lnTo>
                    <a:pt x="1388" y="1769"/>
                  </a:lnTo>
                  <a:lnTo>
                    <a:pt x="1384" y="1765"/>
                  </a:lnTo>
                  <a:close/>
                  <a:moveTo>
                    <a:pt x="1402" y="1772"/>
                  </a:moveTo>
                  <a:lnTo>
                    <a:pt x="1405" y="1769"/>
                  </a:lnTo>
                  <a:lnTo>
                    <a:pt x="1405" y="1769"/>
                  </a:lnTo>
                  <a:lnTo>
                    <a:pt x="1395" y="1779"/>
                  </a:lnTo>
                  <a:lnTo>
                    <a:pt x="1402" y="1772"/>
                  </a:lnTo>
                  <a:close/>
                  <a:moveTo>
                    <a:pt x="1423" y="1772"/>
                  </a:moveTo>
                  <a:lnTo>
                    <a:pt x="1423" y="1776"/>
                  </a:lnTo>
                  <a:lnTo>
                    <a:pt x="1423" y="1779"/>
                  </a:lnTo>
                  <a:lnTo>
                    <a:pt x="1423" y="1776"/>
                  </a:lnTo>
                  <a:lnTo>
                    <a:pt x="1423" y="1772"/>
                  </a:lnTo>
                  <a:close/>
                  <a:moveTo>
                    <a:pt x="1483" y="1966"/>
                  </a:moveTo>
                  <a:lnTo>
                    <a:pt x="1483" y="1959"/>
                  </a:lnTo>
                  <a:lnTo>
                    <a:pt x="1479" y="1949"/>
                  </a:lnTo>
                  <a:lnTo>
                    <a:pt x="1483" y="1956"/>
                  </a:lnTo>
                  <a:lnTo>
                    <a:pt x="1483" y="1959"/>
                  </a:lnTo>
                  <a:lnTo>
                    <a:pt x="1483" y="1963"/>
                  </a:lnTo>
                  <a:lnTo>
                    <a:pt x="1483" y="1966"/>
                  </a:lnTo>
                  <a:close/>
                  <a:moveTo>
                    <a:pt x="1479" y="1942"/>
                  </a:moveTo>
                  <a:lnTo>
                    <a:pt x="1479" y="1934"/>
                  </a:lnTo>
                  <a:lnTo>
                    <a:pt x="1479" y="1927"/>
                  </a:lnTo>
                  <a:lnTo>
                    <a:pt x="1483" y="1924"/>
                  </a:lnTo>
                  <a:lnTo>
                    <a:pt x="1479" y="1931"/>
                  </a:lnTo>
                  <a:lnTo>
                    <a:pt x="1479" y="1942"/>
                  </a:lnTo>
                  <a:close/>
                  <a:moveTo>
                    <a:pt x="1511" y="1913"/>
                  </a:moveTo>
                  <a:lnTo>
                    <a:pt x="1518" y="1920"/>
                  </a:lnTo>
                  <a:lnTo>
                    <a:pt x="1514" y="1917"/>
                  </a:lnTo>
                  <a:lnTo>
                    <a:pt x="1511" y="1913"/>
                  </a:lnTo>
                  <a:close/>
                  <a:moveTo>
                    <a:pt x="1543" y="1934"/>
                  </a:moveTo>
                  <a:lnTo>
                    <a:pt x="1543" y="1934"/>
                  </a:lnTo>
                  <a:lnTo>
                    <a:pt x="1543" y="1931"/>
                  </a:lnTo>
                  <a:lnTo>
                    <a:pt x="1536" y="1927"/>
                  </a:lnTo>
                  <a:lnTo>
                    <a:pt x="1528" y="1924"/>
                  </a:lnTo>
                  <a:lnTo>
                    <a:pt x="1525" y="1924"/>
                  </a:lnTo>
                  <a:lnTo>
                    <a:pt x="1521" y="1920"/>
                  </a:lnTo>
                  <a:lnTo>
                    <a:pt x="1525" y="1924"/>
                  </a:lnTo>
                  <a:lnTo>
                    <a:pt x="1532" y="1927"/>
                  </a:lnTo>
                  <a:lnTo>
                    <a:pt x="1539" y="1931"/>
                  </a:lnTo>
                  <a:lnTo>
                    <a:pt x="1543" y="1934"/>
                  </a:lnTo>
                  <a:lnTo>
                    <a:pt x="1557" y="1949"/>
                  </a:lnTo>
                  <a:lnTo>
                    <a:pt x="1543" y="193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5882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grpSp>
          <p:nvGrpSpPr>
            <p:cNvPr id="145" name="Group 143"/>
            <p:cNvGrpSpPr>
              <a:grpSpLocks/>
            </p:cNvGrpSpPr>
            <p:nvPr userDrawn="1"/>
          </p:nvGrpSpPr>
          <p:grpSpPr bwMode="auto">
            <a:xfrm>
              <a:off x="3788" y="306"/>
              <a:ext cx="1167" cy="793"/>
              <a:chOff x="698" y="-2896"/>
              <a:chExt cx="1216" cy="793"/>
            </a:xfrm>
          </p:grpSpPr>
          <p:sp>
            <p:nvSpPr>
              <p:cNvPr id="148" name="Freeform 144"/>
              <p:cNvSpPr>
                <a:spLocks/>
              </p:cNvSpPr>
              <p:nvPr userDrawn="1"/>
            </p:nvSpPr>
            <p:spPr bwMode="gray">
              <a:xfrm>
                <a:off x="1875" y="-2600"/>
                <a:ext cx="25" cy="18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4" y="14"/>
                  </a:cxn>
                  <a:cxn ang="0">
                    <a:pos x="11" y="18"/>
                  </a:cxn>
                  <a:cxn ang="0">
                    <a:pos x="18" y="18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1"/>
                  </a:cxn>
                  <a:cxn ang="0">
                    <a:pos x="21" y="7"/>
                  </a:cxn>
                  <a:cxn ang="0">
                    <a:pos x="18" y="0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0" y="7"/>
                  </a:cxn>
                </a:cxnLst>
                <a:rect l="0" t="0" r="r" b="b"/>
                <a:pathLst>
                  <a:path w="25" h="18">
                    <a:moveTo>
                      <a:pt x="0" y="7"/>
                    </a:moveTo>
                    <a:lnTo>
                      <a:pt x="4" y="14"/>
                    </a:lnTo>
                    <a:lnTo>
                      <a:pt x="11" y="18"/>
                    </a:lnTo>
                    <a:lnTo>
                      <a:pt x="18" y="18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1"/>
                    </a:lnTo>
                    <a:lnTo>
                      <a:pt x="21" y="7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0" y="7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cs typeface="+mn-cs"/>
                </a:endParaRPr>
              </a:p>
            </p:txBody>
          </p:sp>
          <p:sp>
            <p:nvSpPr>
              <p:cNvPr id="149" name="Freeform 145"/>
              <p:cNvSpPr>
                <a:spLocks/>
              </p:cNvSpPr>
              <p:nvPr userDrawn="1"/>
            </p:nvSpPr>
            <p:spPr bwMode="gray">
              <a:xfrm>
                <a:off x="1452" y="-2797"/>
                <a:ext cx="462" cy="694"/>
              </a:xfrm>
              <a:custGeom>
                <a:avLst/>
                <a:gdLst/>
                <a:ahLst/>
                <a:cxnLst>
                  <a:cxn ang="0">
                    <a:pos x="53" y="162"/>
                  </a:cxn>
                  <a:cxn ang="0">
                    <a:pos x="71" y="179"/>
                  </a:cxn>
                  <a:cxn ang="0">
                    <a:pos x="57" y="208"/>
                  </a:cxn>
                  <a:cxn ang="0">
                    <a:pos x="29" y="222"/>
                  </a:cxn>
                  <a:cxn ang="0">
                    <a:pos x="0" y="236"/>
                  </a:cxn>
                  <a:cxn ang="0">
                    <a:pos x="25" y="267"/>
                  </a:cxn>
                  <a:cxn ang="0">
                    <a:pos x="53" y="271"/>
                  </a:cxn>
                  <a:cxn ang="0">
                    <a:pos x="39" y="285"/>
                  </a:cxn>
                  <a:cxn ang="0">
                    <a:pos x="22" y="285"/>
                  </a:cxn>
                  <a:cxn ang="0">
                    <a:pos x="25" y="310"/>
                  </a:cxn>
                  <a:cxn ang="0">
                    <a:pos x="50" y="334"/>
                  </a:cxn>
                  <a:cxn ang="0">
                    <a:pos x="106" y="317"/>
                  </a:cxn>
                  <a:cxn ang="0">
                    <a:pos x="131" y="334"/>
                  </a:cxn>
                  <a:cxn ang="0">
                    <a:pos x="148" y="405"/>
                  </a:cxn>
                  <a:cxn ang="0">
                    <a:pos x="148" y="430"/>
                  </a:cxn>
                  <a:cxn ang="0">
                    <a:pos x="145" y="454"/>
                  </a:cxn>
                  <a:cxn ang="0">
                    <a:pos x="159" y="454"/>
                  </a:cxn>
                  <a:cxn ang="0">
                    <a:pos x="177" y="472"/>
                  </a:cxn>
                  <a:cxn ang="0">
                    <a:pos x="162" y="479"/>
                  </a:cxn>
                  <a:cxn ang="0">
                    <a:pos x="180" y="496"/>
                  </a:cxn>
                  <a:cxn ang="0">
                    <a:pos x="166" y="532"/>
                  </a:cxn>
                  <a:cxn ang="0">
                    <a:pos x="159" y="570"/>
                  </a:cxn>
                  <a:cxn ang="0">
                    <a:pos x="187" y="651"/>
                  </a:cxn>
                  <a:cxn ang="0">
                    <a:pos x="219" y="680"/>
                  </a:cxn>
                  <a:cxn ang="0">
                    <a:pos x="222" y="683"/>
                  </a:cxn>
                  <a:cxn ang="0">
                    <a:pos x="247" y="669"/>
                  </a:cxn>
                  <a:cxn ang="0">
                    <a:pos x="258" y="637"/>
                  </a:cxn>
                  <a:cxn ang="0">
                    <a:pos x="275" y="595"/>
                  </a:cxn>
                  <a:cxn ang="0">
                    <a:pos x="303" y="577"/>
                  </a:cxn>
                  <a:cxn ang="0">
                    <a:pos x="342" y="542"/>
                  </a:cxn>
                  <a:cxn ang="0">
                    <a:pos x="367" y="532"/>
                  </a:cxn>
                  <a:cxn ang="0">
                    <a:pos x="388" y="514"/>
                  </a:cxn>
                  <a:cxn ang="0">
                    <a:pos x="395" y="489"/>
                  </a:cxn>
                  <a:cxn ang="0">
                    <a:pos x="356" y="496"/>
                  </a:cxn>
                  <a:cxn ang="0">
                    <a:pos x="367" y="493"/>
                  </a:cxn>
                  <a:cxn ang="0">
                    <a:pos x="377" y="458"/>
                  </a:cxn>
                  <a:cxn ang="0">
                    <a:pos x="395" y="472"/>
                  </a:cxn>
                  <a:cxn ang="0">
                    <a:pos x="402" y="440"/>
                  </a:cxn>
                  <a:cxn ang="0">
                    <a:pos x="402" y="405"/>
                  </a:cxn>
                  <a:cxn ang="0">
                    <a:pos x="434" y="384"/>
                  </a:cxn>
                  <a:cxn ang="0">
                    <a:pos x="437" y="334"/>
                  </a:cxn>
                  <a:cxn ang="0">
                    <a:pos x="402" y="324"/>
                  </a:cxn>
                  <a:cxn ang="0">
                    <a:pos x="398" y="282"/>
                  </a:cxn>
                  <a:cxn ang="0">
                    <a:pos x="398" y="246"/>
                  </a:cxn>
                  <a:cxn ang="0">
                    <a:pos x="413" y="179"/>
                  </a:cxn>
                  <a:cxn ang="0">
                    <a:pos x="430" y="158"/>
                  </a:cxn>
                  <a:cxn ang="0">
                    <a:pos x="420" y="144"/>
                  </a:cxn>
                  <a:cxn ang="0">
                    <a:pos x="458" y="95"/>
                  </a:cxn>
                  <a:cxn ang="0">
                    <a:pos x="434" y="77"/>
                  </a:cxn>
                  <a:cxn ang="0">
                    <a:pos x="427" y="102"/>
                  </a:cxn>
                  <a:cxn ang="0">
                    <a:pos x="377" y="141"/>
                  </a:cxn>
                  <a:cxn ang="0">
                    <a:pos x="416" y="67"/>
                  </a:cxn>
                  <a:cxn ang="0">
                    <a:pos x="377" y="88"/>
                  </a:cxn>
                  <a:cxn ang="0">
                    <a:pos x="377" y="60"/>
                  </a:cxn>
                  <a:cxn ang="0">
                    <a:pos x="349" y="63"/>
                  </a:cxn>
                  <a:cxn ang="0">
                    <a:pos x="388" y="45"/>
                  </a:cxn>
                  <a:cxn ang="0">
                    <a:pos x="356" y="17"/>
                  </a:cxn>
                  <a:cxn ang="0">
                    <a:pos x="303" y="38"/>
                  </a:cxn>
                  <a:cxn ang="0">
                    <a:pos x="339" y="10"/>
                  </a:cxn>
                  <a:cxn ang="0">
                    <a:pos x="229" y="35"/>
                  </a:cxn>
                  <a:cxn ang="0">
                    <a:pos x="173" y="56"/>
                  </a:cxn>
                  <a:cxn ang="0">
                    <a:pos x="103" y="84"/>
                  </a:cxn>
                  <a:cxn ang="0">
                    <a:pos x="99" y="127"/>
                  </a:cxn>
                </a:cxnLst>
                <a:rect l="0" t="0" r="r" b="b"/>
                <a:pathLst>
                  <a:path w="462" h="694">
                    <a:moveTo>
                      <a:pt x="71" y="134"/>
                    </a:moveTo>
                    <a:lnTo>
                      <a:pt x="57" y="137"/>
                    </a:lnTo>
                    <a:lnTo>
                      <a:pt x="60" y="137"/>
                    </a:lnTo>
                    <a:lnTo>
                      <a:pt x="57" y="141"/>
                    </a:lnTo>
                    <a:lnTo>
                      <a:pt x="53" y="148"/>
                    </a:lnTo>
                    <a:lnTo>
                      <a:pt x="53" y="148"/>
                    </a:lnTo>
                    <a:lnTo>
                      <a:pt x="50" y="151"/>
                    </a:lnTo>
                    <a:lnTo>
                      <a:pt x="50" y="155"/>
                    </a:lnTo>
                    <a:lnTo>
                      <a:pt x="53" y="162"/>
                    </a:lnTo>
                    <a:lnTo>
                      <a:pt x="53" y="162"/>
                    </a:lnTo>
                    <a:lnTo>
                      <a:pt x="57" y="162"/>
                    </a:lnTo>
                    <a:lnTo>
                      <a:pt x="64" y="165"/>
                    </a:lnTo>
                    <a:lnTo>
                      <a:pt x="71" y="165"/>
                    </a:lnTo>
                    <a:lnTo>
                      <a:pt x="71" y="165"/>
                    </a:lnTo>
                    <a:lnTo>
                      <a:pt x="71" y="169"/>
                    </a:lnTo>
                    <a:lnTo>
                      <a:pt x="71" y="172"/>
                    </a:lnTo>
                    <a:lnTo>
                      <a:pt x="71" y="176"/>
                    </a:lnTo>
                    <a:lnTo>
                      <a:pt x="71" y="179"/>
                    </a:lnTo>
                    <a:lnTo>
                      <a:pt x="71" y="183"/>
                    </a:lnTo>
                    <a:lnTo>
                      <a:pt x="71" y="186"/>
                    </a:lnTo>
                    <a:lnTo>
                      <a:pt x="71" y="193"/>
                    </a:lnTo>
                    <a:lnTo>
                      <a:pt x="71" y="197"/>
                    </a:lnTo>
                    <a:lnTo>
                      <a:pt x="71" y="201"/>
                    </a:lnTo>
                    <a:lnTo>
                      <a:pt x="67" y="204"/>
                    </a:lnTo>
                    <a:lnTo>
                      <a:pt x="64" y="204"/>
                    </a:lnTo>
                    <a:lnTo>
                      <a:pt x="60" y="204"/>
                    </a:lnTo>
                    <a:lnTo>
                      <a:pt x="57" y="208"/>
                    </a:lnTo>
                    <a:lnTo>
                      <a:pt x="57" y="211"/>
                    </a:lnTo>
                    <a:lnTo>
                      <a:pt x="53" y="211"/>
                    </a:lnTo>
                    <a:lnTo>
                      <a:pt x="50" y="211"/>
                    </a:lnTo>
                    <a:lnTo>
                      <a:pt x="46" y="211"/>
                    </a:lnTo>
                    <a:lnTo>
                      <a:pt x="46" y="211"/>
                    </a:lnTo>
                    <a:lnTo>
                      <a:pt x="43" y="215"/>
                    </a:lnTo>
                    <a:lnTo>
                      <a:pt x="39" y="218"/>
                    </a:lnTo>
                    <a:lnTo>
                      <a:pt x="32" y="222"/>
                    </a:lnTo>
                    <a:lnTo>
                      <a:pt x="29" y="222"/>
                    </a:lnTo>
                    <a:lnTo>
                      <a:pt x="22" y="225"/>
                    </a:lnTo>
                    <a:lnTo>
                      <a:pt x="22" y="225"/>
                    </a:lnTo>
                    <a:lnTo>
                      <a:pt x="18" y="225"/>
                    </a:lnTo>
                    <a:lnTo>
                      <a:pt x="14" y="225"/>
                    </a:lnTo>
                    <a:lnTo>
                      <a:pt x="11" y="229"/>
                    </a:lnTo>
                    <a:lnTo>
                      <a:pt x="7" y="229"/>
                    </a:lnTo>
                    <a:lnTo>
                      <a:pt x="7" y="232"/>
                    </a:lnTo>
                    <a:lnTo>
                      <a:pt x="4" y="232"/>
                    </a:lnTo>
                    <a:lnTo>
                      <a:pt x="0" y="236"/>
                    </a:lnTo>
                    <a:lnTo>
                      <a:pt x="0" y="239"/>
                    </a:lnTo>
                    <a:lnTo>
                      <a:pt x="0" y="246"/>
                    </a:lnTo>
                    <a:lnTo>
                      <a:pt x="4" y="250"/>
                    </a:lnTo>
                    <a:lnTo>
                      <a:pt x="7" y="253"/>
                    </a:lnTo>
                    <a:lnTo>
                      <a:pt x="18" y="257"/>
                    </a:lnTo>
                    <a:lnTo>
                      <a:pt x="18" y="260"/>
                    </a:lnTo>
                    <a:lnTo>
                      <a:pt x="22" y="260"/>
                    </a:lnTo>
                    <a:lnTo>
                      <a:pt x="25" y="264"/>
                    </a:lnTo>
                    <a:lnTo>
                      <a:pt x="25" y="267"/>
                    </a:lnTo>
                    <a:lnTo>
                      <a:pt x="29" y="267"/>
                    </a:lnTo>
                    <a:lnTo>
                      <a:pt x="32" y="267"/>
                    </a:lnTo>
                    <a:lnTo>
                      <a:pt x="39" y="267"/>
                    </a:lnTo>
                    <a:lnTo>
                      <a:pt x="39" y="267"/>
                    </a:lnTo>
                    <a:lnTo>
                      <a:pt x="43" y="264"/>
                    </a:lnTo>
                    <a:lnTo>
                      <a:pt x="46" y="264"/>
                    </a:lnTo>
                    <a:lnTo>
                      <a:pt x="46" y="264"/>
                    </a:lnTo>
                    <a:lnTo>
                      <a:pt x="50" y="267"/>
                    </a:lnTo>
                    <a:lnTo>
                      <a:pt x="53" y="271"/>
                    </a:lnTo>
                    <a:lnTo>
                      <a:pt x="53" y="271"/>
                    </a:lnTo>
                    <a:lnTo>
                      <a:pt x="50" y="274"/>
                    </a:lnTo>
                    <a:lnTo>
                      <a:pt x="46" y="278"/>
                    </a:lnTo>
                    <a:lnTo>
                      <a:pt x="43" y="278"/>
                    </a:lnTo>
                    <a:lnTo>
                      <a:pt x="46" y="285"/>
                    </a:lnTo>
                    <a:lnTo>
                      <a:pt x="46" y="285"/>
                    </a:lnTo>
                    <a:lnTo>
                      <a:pt x="46" y="289"/>
                    </a:lnTo>
                    <a:lnTo>
                      <a:pt x="43" y="289"/>
                    </a:lnTo>
                    <a:lnTo>
                      <a:pt x="39" y="285"/>
                    </a:lnTo>
                    <a:lnTo>
                      <a:pt x="36" y="282"/>
                    </a:lnTo>
                    <a:lnTo>
                      <a:pt x="32" y="282"/>
                    </a:lnTo>
                    <a:lnTo>
                      <a:pt x="32" y="282"/>
                    </a:lnTo>
                    <a:lnTo>
                      <a:pt x="32" y="285"/>
                    </a:lnTo>
                    <a:lnTo>
                      <a:pt x="32" y="289"/>
                    </a:lnTo>
                    <a:lnTo>
                      <a:pt x="29" y="292"/>
                    </a:lnTo>
                    <a:lnTo>
                      <a:pt x="29" y="292"/>
                    </a:lnTo>
                    <a:lnTo>
                      <a:pt x="25" y="289"/>
                    </a:lnTo>
                    <a:lnTo>
                      <a:pt x="22" y="285"/>
                    </a:lnTo>
                    <a:lnTo>
                      <a:pt x="18" y="285"/>
                    </a:lnTo>
                    <a:lnTo>
                      <a:pt x="11" y="289"/>
                    </a:lnTo>
                    <a:lnTo>
                      <a:pt x="7" y="292"/>
                    </a:lnTo>
                    <a:lnTo>
                      <a:pt x="7" y="296"/>
                    </a:lnTo>
                    <a:lnTo>
                      <a:pt x="7" y="296"/>
                    </a:lnTo>
                    <a:lnTo>
                      <a:pt x="11" y="299"/>
                    </a:lnTo>
                    <a:lnTo>
                      <a:pt x="14" y="306"/>
                    </a:lnTo>
                    <a:lnTo>
                      <a:pt x="22" y="310"/>
                    </a:lnTo>
                    <a:lnTo>
                      <a:pt x="25" y="310"/>
                    </a:lnTo>
                    <a:lnTo>
                      <a:pt x="25" y="310"/>
                    </a:lnTo>
                    <a:lnTo>
                      <a:pt x="25" y="320"/>
                    </a:lnTo>
                    <a:lnTo>
                      <a:pt x="29" y="320"/>
                    </a:lnTo>
                    <a:lnTo>
                      <a:pt x="36" y="320"/>
                    </a:lnTo>
                    <a:lnTo>
                      <a:pt x="39" y="324"/>
                    </a:lnTo>
                    <a:lnTo>
                      <a:pt x="43" y="327"/>
                    </a:lnTo>
                    <a:lnTo>
                      <a:pt x="46" y="331"/>
                    </a:lnTo>
                    <a:lnTo>
                      <a:pt x="46" y="334"/>
                    </a:lnTo>
                    <a:lnTo>
                      <a:pt x="50" y="334"/>
                    </a:lnTo>
                    <a:lnTo>
                      <a:pt x="53" y="334"/>
                    </a:lnTo>
                    <a:lnTo>
                      <a:pt x="60" y="331"/>
                    </a:lnTo>
                    <a:lnTo>
                      <a:pt x="71" y="327"/>
                    </a:lnTo>
                    <a:lnTo>
                      <a:pt x="74" y="324"/>
                    </a:lnTo>
                    <a:lnTo>
                      <a:pt x="81" y="320"/>
                    </a:lnTo>
                    <a:lnTo>
                      <a:pt x="85" y="320"/>
                    </a:lnTo>
                    <a:lnTo>
                      <a:pt x="92" y="320"/>
                    </a:lnTo>
                    <a:lnTo>
                      <a:pt x="99" y="317"/>
                    </a:lnTo>
                    <a:lnTo>
                      <a:pt x="106" y="317"/>
                    </a:lnTo>
                    <a:lnTo>
                      <a:pt x="113" y="317"/>
                    </a:lnTo>
                    <a:lnTo>
                      <a:pt x="113" y="317"/>
                    </a:lnTo>
                    <a:lnTo>
                      <a:pt x="117" y="317"/>
                    </a:lnTo>
                    <a:lnTo>
                      <a:pt x="117" y="320"/>
                    </a:lnTo>
                    <a:lnTo>
                      <a:pt x="120" y="324"/>
                    </a:lnTo>
                    <a:lnTo>
                      <a:pt x="124" y="331"/>
                    </a:lnTo>
                    <a:lnTo>
                      <a:pt x="124" y="331"/>
                    </a:lnTo>
                    <a:lnTo>
                      <a:pt x="127" y="331"/>
                    </a:lnTo>
                    <a:lnTo>
                      <a:pt x="131" y="334"/>
                    </a:lnTo>
                    <a:lnTo>
                      <a:pt x="134" y="338"/>
                    </a:lnTo>
                    <a:lnTo>
                      <a:pt x="138" y="345"/>
                    </a:lnTo>
                    <a:lnTo>
                      <a:pt x="138" y="366"/>
                    </a:lnTo>
                    <a:lnTo>
                      <a:pt x="141" y="366"/>
                    </a:lnTo>
                    <a:lnTo>
                      <a:pt x="141" y="373"/>
                    </a:lnTo>
                    <a:lnTo>
                      <a:pt x="145" y="380"/>
                    </a:lnTo>
                    <a:lnTo>
                      <a:pt x="148" y="391"/>
                    </a:lnTo>
                    <a:lnTo>
                      <a:pt x="148" y="398"/>
                    </a:lnTo>
                    <a:lnTo>
                      <a:pt x="148" y="405"/>
                    </a:lnTo>
                    <a:lnTo>
                      <a:pt x="148" y="412"/>
                    </a:lnTo>
                    <a:lnTo>
                      <a:pt x="152" y="419"/>
                    </a:lnTo>
                    <a:lnTo>
                      <a:pt x="155" y="422"/>
                    </a:lnTo>
                    <a:lnTo>
                      <a:pt x="155" y="426"/>
                    </a:lnTo>
                    <a:lnTo>
                      <a:pt x="155" y="430"/>
                    </a:lnTo>
                    <a:lnTo>
                      <a:pt x="152" y="430"/>
                    </a:lnTo>
                    <a:lnTo>
                      <a:pt x="152" y="430"/>
                    </a:lnTo>
                    <a:lnTo>
                      <a:pt x="152" y="430"/>
                    </a:lnTo>
                    <a:lnTo>
                      <a:pt x="148" y="430"/>
                    </a:lnTo>
                    <a:lnTo>
                      <a:pt x="148" y="433"/>
                    </a:lnTo>
                    <a:lnTo>
                      <a:pt x="145" y="433"/>
                    </a:lnTo>
                    <a:lnTo>
                      <a:pt x="145" y="437"/>
                    </a:lnTo>
                    <a:lnTo>
                      <a:pt x="148" y="440"/>
                    </a:lnTo>
                    <a:lnTo>
                      <a:pt x="148" y="444"/>
                    </a:lnTo>
                    <a:lnTo>
                      <a:pt x="152" y="444"/>
                    </a:lnTo>
                    <a:lnTo>
                      <a:pt x="152" y="447"/>
                    </a:lnTo>
                    <a:lnTo>
                      <a:pt x="148" y="451"/>
                    </a:lnTo>
                    <a:lnTo>
                      <a:pt x="145" y="454"/>
                    </a:lnTo>
                    <a:lnTo>
                      <a:pt x="141" y="458"/>
                    </a:lnTo>
                    <a:lnTo>
                      <a:pt x="138" y="458"/>
                    </a:lnTo>
                    <a:lnTo>
                      <a:pt x="138" y="461"/>
                    </a:lnTo>
                    <a:lnTo>
                      <a:pt x="138" y="461"/>
                    </a:lnTo>
                    <a:lnTo>
                      <a:pt x="145" y="461"/>
                    </a:lnTo>
                    <a:lnTo>
                      <a:pt x="152" y="461"/>
                    </a:lnTo>
                    <a:lnTo>
                      <a:pt x="152" y="461"/>
                    </a:lnTo>
                    <a:lnTo>
                      <a:pt x="155" y="458"/>
                    </a:lnTo>
                    <a:lnTo>
                      <a:pt x="159" y="454"/>
                    </a:lnTo>
                    <a:lnTo>
                      <a:pt x="162" y="447"/>
                    </a:lnTo>
                    <a:lnTo>
                      <a:pt x="162" y="447"/>
                    </a:lnTo>
                    <a:lnTo>
                      <a:pt x="166" y="447"/>
                    </a:lnTo>
                    <a:lnTo>
                      <a:pt x="170" y="451"/>
                    </a:lnTo>
                    <a:lnTo>
                      <a:pt x="170" y="458"/>
                    </a:lnTo>
                    <a:lnTo>
                      <a:pt x="170" y="461"/>
                    </a:lnTo>
                    <a:lnTo>
                      <a:pt x="173" y="468"/>
                    </a:lnTo>
                    <a:lnTo>
                      <a:pt x="173" y="472"/>
                    </a:lnTo>
                    <a:lnTo>
                      <a:pt x="177" y="472"/>
                    </a:lnTo>
                    <a:lnTo>
                      <a:pt x="184" y="475"/>
                    </a:lnTo>
                    <a:lnTo>
                      <a:pt x="187" y="479"/>
                    </a:lnTo>
                    <a:lnTo>
                      <a:pt x="187" y="486"/>
                    </a:lnTo>
                    <a:lnTo>
                      <a:pt x="187" y="486"/>
                    </a:lnTo>
                    <a:lnTo>
                      <a:pt x="184" y="489"/>
                    </a:lnTo>
                    <a:lnTo>
                      <a:pt x="180" y="486"/>
                    </a:lnTo>
                    <a:lnTo>
                      <a:pt x="173" y="482"/>
                    </a:lnTo>
                    <a:lnTo>
                      <a:pt x="166" y="479"/>
                    </a:lnTo>
                    <a:lnTo>
                      <a:pt x="162" y="479"/>
                    </a:lnTo>
                    <a:lnTo>
                      <a:pt x="155" y="479"/>
                    </a:lnTo>
                    <a:lnTo>
                      <a:pt x="155" y="479"/>
                    </a:lnTo>
                    <a:lnTo>
                      <a:pt x="155" y="479"/>
                    </a:lnTo>
                    <a:lnTo>
                      <a:pt x="155" y="482"/>
                    </a:lnTo>
                    <a:lnTo>
                      <a:pt x="159" y="486"/>
                    </a:lnTo>
                    <a:lnTo>
                      <a:pt x="162" y="489"/>
                    </a:lnTo>
                    <a:lnTo>
                      <a:pt x="173" y="493"/>
                    </a:lnTo>
                    <a:lnTo>
                      <a:pt x="177" y="493"/>
                    </a:lnTo>
                    <a:lnTo>
                      <a:pt x="180" y="496"/>
                    </a:lnTo>
                    <a:lnTo>
                      <a:pt x="184" y="500"/>
                    </a:lnTo>
                    <a:lnTo>
                      <a:pt x="187" y="503"/>
                    </a:lnTo>
                    <a:lnTo>
                      <a:pt x="184" y="507"/>
                    </a:lnTo>
                    <a:lnTo>
                      <a:pt x="180" y="514"/>
                    </a:lnTo>
                    <a:lnTo>
                      <a:pt x="177" y="521"/>
                    </a:lnTo>
                    <a:lnTo>
                      <a:pt x="173" y="525"/>
                    </a:lnTo>
                    <a:lnTo>
                      <a:pt x="170" y="528"/>
                    </a:lnTo>
                    <a:lnTo>
                      <a:pt x="166" y="528"/>
                    </a:lnTo>
                    <a:lnTo>
                      <a:pt x="166" y="532"/>
                    </a:lnTo>
                    <a:lnTo>
                      <a:pt x="166" y="532"/>
                    </a:lnTo>
                    <a:lnTo>
                      <a:pt x="170" y="535"/>
                    </a:lnTo>
                    <a:lnTo>
                      <a:pt x="170" y="535"/>
                    </a:lnTo>
                    <a:lnTo>
                      <a:pt x="162" y="542"/>
                    </a:lnTo>
                    <a:lnTo>
                      <a:pt x="155" y="553"/>
                    </a:lnTo>
                    <a:lnTo>
                      <a:pt x="155" y="556"/>
                    </a:lnTo>
                    <a:lnTo>
                      <a:pt x="155" y="560"/>
                    </a:lnTo>
                    <a:lnTo>
                      <a:pt x="159" y="563"/>
                    </a:lnTo>
                    <a:lnTo>
                      <a:pt x="159" y="570"/>
                    </a:lnTo>
                    <a:lnTo>
                      <a:pt x="162" y="581"/>
                    </a:lnTo>
                    <a:lnTo>
                      <a:pt x="162" y="592"/>
                    </a:lnTo>
                    <a:lnTo>
                      <a:pt x="166" y="602"/>
                    </a:lnTo>
                    <a:lnTo>
                      <a:pt x="170" y="609"/>
                    </a:lnTo>
                    <a:lnTo>
                      <a:pt x="170" y="616"/>
                    </a:lnTo>
                    <a:lnTo>
                      <a:pt x="173" y="623"/>
                    </a:lnTo>
                    <a:lnTo>
                      <a:pt x="173" y="630"/>
                    </a:lnTo>
                    <a:lnTo>
                      <a:pt x="173" y="630"/>
                    </a:lnTo>
                    <a:lnTo>
                      <a:pt x="187" y="651"/>
                    </a:lnTo>
                    <a:lnTo>
                      <a:pt x="187" y="655"/>
                    </a:lnTo>
                    <a:lnTo>
                      <a:pt x="191" y="662"/>
                    </a:lnTo>
                    <a:lnTo>
                      <a:pt x="191" y="669"/>
                    </a:lnTo>
                    <a:lnTo>
                      <a:pt x="194" y="673"/>
                    </a:lnTo>
                    <a:lnTo>
                      <a:pt x="194" y="676"/>
                    </a:lnTo>
                    <a:lnTo>
                      <a:pt x="198" y="680"/>
                    </a:lnTo>
                    <a:lnTo>
                      <a:pt x="205" y="680"/>
                    </a:lnTo>
                    <a:lnTo>
                      <a:pt x="212" y="680"/>
                    </a:lnTo>
                    <a:lnTo>
                      <a:pt x="219" y="680"/>
                    </a:lnTo>
                    <a:lnTo>
                      <a:pt x="222" y="676"/>
                    </a:lnTo>
                    <a:lnTo>
                      <a:pt x="226" y="676"/>
                    </a:lnTo>
                    <a:lnTo>
                      <a:pt x="229" y="673"/>
                    </a:lnTo>
                    <a:lnTo>
                      <a:pt x="229" y="673"/>
                    </a:lnTo>
                    <a:lnTo>
                      <a:pt x="233" y="676"/>
                    </a:lnTo>
                    <a:lnTo>
                      <a:pt x="229" y="680"/>
                    </a:lnTo>
                    <a:lnTo>
                      <a:pt x="226" y="680"/>
                    </a:lnTo>
                    <a:lnTo>
                      <a:pt x="222" y="683"/>
                    </a:lnTo>
                    <a:lnTo>
                      <a:pt x="222" y="683"/>
                    </a:lnTo>
                    <a:lnTo>
                      <a:pt x="222" y="687"/>
                    </a:lnTo>
                    <a:lnTo>
                      <a:pt x="226" y="687"/>
                    </a:lnTo>
                    <a:lnTo>
                      <a:pt x="229" y="690"/>
                    </a:lnTo>
                    <a:lnTo>
                      <a:pt x="236" y="694"/>
                    </a:lnTo>
                    <a:lnTo>
                      <a:pt x="240" y="694"/>
                    </a:lnTo>
                    <a:lnTo>
                      <a:pt x="243" y="690"/>
                    </a:lnTo>
                    <a:lnTo>
                      <a:pt x="247" y="687"/>
                    </a:lnTo>
                    <a:lnTo>
                      <a:pt x="247" y="676"/>
                    </a:lnTo>
                    <a:lnTo>
                      <a:pt x="247" y="669"/>
                    </a:lnTo>
                    <a:lnTo>
                      <a:pt x="251" y="662"/>
                    </a:lnTo>
                    <a:lnTo>
                      <a:pt x="251" y="659"/>
                    </a:lnTo>
                    <a:lnTo>
                      <a:pt x="251" y="651"/>
                    </a:lnTo>
                    <a:lnTo>
                      <a:pt x="251" y="648"/>
                    </a:lnTo>
                    <a:lnTo>
                      <a:pt x="251" y="648"/>
                    </a:lnTo>
                    <a:lnTo>
                      <a:pt x="251" y="644"/>
                    </a:lnTo>
                    <a:lnTo>
                      <a:pt x="254" y="641"/>
                    </a:lnTo>
                    <a:lnTo>
                      <a:pt x="258" y="641"/>
                    </a:lnTo>
                    <a:lnTo>
                      <a:pt x="258" y="637"/>
                    </a:lnTo>
                    <a:lnTo>
                      <a:pt x="265" y="623"/>
                    </a:lnTo>
                    <a:lnTo>
                      <a:pt x="265" y="606"/>
                    </a:lnTo>
                    <a:lnTo>
                      <a:pt x="265" y="606"/>
                    </a:lnTo>
                    <a:lnTo>
                      <a:pt x="265" y="602"/>
                    </a:lnTo>
                    <a:lnTo>
                      <a:pt x="265" y="599"/>
                    </a:lnTo>
                    <a:lnTo>
                      <a:pt x="268" y="595"/>
                    </a:lnTo>
                    <a:lnTo>
                      <a:pt x="272" y="595"/>
                    </a:lnTo>
                    <a:lnTo>
                      <a:pt x="275" y="595"/>
                    </a:lnTo>
                    <a:lnTo>
                      <a:pt x="275" y="595"/>
                    </a:lnTo>
                    <a:lnTo>
                      <a:pt x="279" y="595"/>
                    </a:lnTo>
                    <a:lnTo>
                      <a:pt x="282" y="595"/>
                    </a:lnTo>
                    <a:lnTo>
                      <a:pt x="286" y="592"/>
                    </a:lnTo>
                    <a:lnTo>
                      <a:pt x="286" y="588"/>
                    </a:lnTo>
                    <a:lnTo>
                      <a:pt x="293" y="588"/>
                    </a:lnTo>
                    <a:lnTo>
                      <a:pt x="296" y="585"/>
                    </a:lnTo>
                    <a:lnTo>
                      <a:pt x="300" y="585"/>
                    </a:lnTo>
                    <a:lnTo>
                      <a:pt x="300" y="585"/>
                    </a:lnTo>
                    <a:lnTo>
                      <a:pt x="303" y="577"/>
                    </a:lnTo>
                    <a:lnTo>
                      <a:pt x="307" y="574"/>
                    </a:lnTo>
                    <a:lnTo>
                      <a:pt x="314" y="567"/>
                    </a:lnTo>
                    <a:lnTo>
                      <a:pt x="321" y="560"/>
                    </a:lnTo>
                    <a:lnTo>
                      <a:pt x="328" y="553"/>
                    </a:lnTo>
                    <a:lnTo>
                      <a:pt x="332" y="549"/>
                    </a:lnTo>
                    <a:lnTo>
                      <a:pt x="335" y="546"/>
                    </a:lnTo>
                    <a:lnTo>
                      <a:pt x="339" y="542"/>
                    </a:lnTo>
                    <a:lnTo>
                      <a:pt x="342" y="546"/>
                    </a:lnTo>
                    <a:lnTo>
                      <a:pt x="342" y="542"/>
                    </a:lnTo>
                    <a:lnTo>
                      <a:pt x="346" y="539"/>
                    </a:lnTo>
                    <a:lnTo>
                      <a:pt x="346" y="532"/>
                    </a:lnTo>
                    <a:lnTo>
                      <a:pt x="349" y="532"/>
                    </a:lnTo>
                    <a:lnTo>
                      <a:pt x="349" y="528"/>
                    </a:lnTo>
                    <a:lnTo>
                      <a:pt x="353" y="525"/>
                    </a:lnTo>
                    <a:lnTo>
                      <a:pt x="356" y="525"/>
                    </a:lnTo>
                    <a:lnTo>
                      <a:pt x="360" y="528"/>
                    </a:lnTo>
                    <a:lnTo>
                      <a:pt x="363" y="532"/>
                    </a:lnTo>
                    <a:lnTo>
                      <a:pt x="367" y="532"/>
                    </a:lnTo>
                    <a:lnTo>
                      <a:pt x="367" y="528"/>
                    </a:lnTo>
                    <a:lnTo>
                      <a:pt x="370" y="525"/>
                    </a:lnTo>
                    <a:lnTo>
                      <a:pt x="374" y="525"/>
                    </a:lnTo>
                    <a:lnTo>
                      <a:pt x="377" y="525"/>
                    </a:lnTo>
                    <a:lnTo>
                      <a:pt x="377" y="525"/>
                    </a:lnTo>
                    <a:lnTo>
                      <a:pt x="377" y="525"/>
                    </a:lnTo>
                    <a:lnTo>
                      <a:pt x="381" y="521"/>
                    </a:lnTo>
                    <a:lnTo>
                      <a:pt x="384" y="518"/>
                    </a:lnTo>
                    <a:lnTo>
                      <a:pt x="388" y="514"/>
                    </a:lnTo>
                    <a:lnTo>
                      <a:pt x="391" y="511"/>
                    </a:lnTo>
                    <a:lnTo>
                      <a:pt x="398" y="507"/>
                    </a:lnTo>
                    <a:lnTo>
                      <a:pt x="406" y="500"/>
                    </a:lnTo>
                    <a:lnTo>
                      <a:pt x="409" y="500"/>
                    </a:lnTo>
                    <a:lnTo>
                      <a:pt x="413" y="496"/>
                    </a:lnTo>
                    <a:lnTo>
                      <a:pt x="409" y="493"/>
                    </a:lnTo>
                    <a:lnTo>
                      <a:pt x="406" y="489"/>
                    </a:lnTo>
                    <a:lnTo>
                      <a:pt x="402" y="489"/>
                    </a:lnTo>
                    <a:lnTo>
                      <a:pt x="395" y="489"/>
                    </a:lnTo>
                    <a:lnTo>
                      <a:pt x="388" y="489"/>
                    </a:lnTo>
                    <a:lnTo>
                      <a:pt x="384" y="489"/>
                    </a:lnTo>
                    <a:lnTo>
                      <a:pt x="381" y="489"/>
                    </a:lnTo>
                    <a:lnTo>
                      <a:pt x="381" y="489"/>
                    </a:lnTo>
                    <a:lnTo>
                      <a:pt x="377" y="493"/>
                    </a:lnTo>
                    <a:lnTo>
                      <a:pt x="374" y="496"/>
                    </a:lnTo>
                    <a:lnTo>
                      <a:pt x="367" y="500"/>
                    </a:lnTo>
                    <a:lnTo>
                      <a:pt x="363" y="500"/>
                    </a:lnTo>
                    <a:lnTo>
                      <a:pt x="356" y="496"/>
                    </a:lnTo>
                    <a:lnTo>
                      <a:pt x="353" y="496"/>
                    </a:lnTo>
                    <a:lnTo>
                      <a:pt x="353" y="496"/>
                    </a:lnTo>
                    <a:lnTo>
                      <a:pt x="353" y="496"/>
                    </a:lnTo>
                    <a:lnTo>
                      <a:pt x="353" y="493"/>
                    </a:lnTo>
                    <a:lnTo>
                      <a:pt x="353" y="489"/>
                    </a:lnTo>
                    <a:lnTo>
                      <a:pt x="356" y="489"/>
                    </a:lnTo>
                    <a:lnTo>
                      <a:pt x="360" y="493"/>
                    </a:lnTo>
                    <a:lnTo>
                      <a:pt x="363" y="493"/>
                    </a:lnTo>
                    <a:lnTo>
                      <a:pt x="367" y="493"/>
                    </a:lnTo>
                    <a:lnTo>
                      <a:pt x="377" y="486"/>
                    </a:lnTo>
                    <a:lnTo>
                      <a:pt x="384" y="475"/>
                    </a:lnTo>
                    <a:lnTo>
                      <a:pt x="374" y="472"/>
                    </a:lnTo>
                    <a:lnTo>
                      <a:pt x="377" y="468"/>
                    </a:lnTo>
                    <a:lnTo>
                      <a:pt x="381" y="468"/>
                    </a:lnTo>
                    <a:lnTo>
                      <a:pt x="381" y="465"/>
                    </a:lnTo>
                    <a:lnTo>
                      <a:pt x="381" y="461"/>
                    </a:lnTo>
                    <a:lnTo>
                      <a:pt x="377" y="461"/>
                    </a:lnTo>
                    <a:lnTo>
                      <a:pt x="377" y="458"/>
                    </a:lnTo>
                    <a:lnTo>
                      <a:pt x="374" y="454"/>
                    </a:lnTo>
                    <a:lnTo>
                      <a:pt x="374" y="454"/>
                    </a:lnTo>
                    <a:lnTo>
                      <a:pt x="377" y="451"/>
                    </a:lnTo>
                    <a:lnTo>
                      <a:pt x="381" y="451"/>
                    </a:lnTo>
                    <a:lnTo>
                      <a:pt x="384" y="451"/>
                    </a:lnTo>
                    <a:lnTo>
                      <a:pt x="388" y="454"/>
                    </a:lnTo>
                    <a:lnTo>
                      <a:pt x="391" y="458"/>
                    </a:lnTo>
                    <a:lnTo>
                      <a:pt x="391" y="468"/>
                    </a:lnTo>
                    <a:lnTo>
                      <a:pt x="395" y="472"/>
                    </a:lnTo>
                    <a:lnTo>
                      <a:pt x="398" y="479"/>
                    </a:lnTo>
                    <a:lnTo>
                      <a:pt x="398" y="479"/>
                    </a:lnTo>
                    <a:lnTo>
                      <a:pt x="416" y="482"/>
                    </a:lnTo>
                    <a:lnTo>
                      <a:pt x="416" y="458"/>
                    </a:lnTo>
                    <a:lnTo>
                      <a:pt x="416" y="454"/>
                    </a:lnTo>
                    <a:lnTo>
                      <a:pt x="413" y="451"/>
                    </a:lnTo>
                    <a:lnTo>
                      <a:pt x="409" y="447"/>
                    </a:lnTo>
                    <a:lnTo>
                      <a:pt x="406" y="444"/>
                    </a:lnTo>
                    <a:lnTo>
                      <a:pt x="402" y="440"/>
                    </a:lnTo>
                    <a:lnTo>
                      <a:pt x="402" y="437"/>
                    </a:lnTo>
                    <a:lnTo>
                      <a:pt x="402" y="433"/>
                    </a:lnTo>
                    <a:lnTo>
                      <a:pt x="402" y="433"/>
                    </a:lnTo>
                    <a:lnTo>
                      <a:pt x="409" y="433"/>
                    </a:lnTo>
                    <a:lnTo>
                      <a:pt x="406" y="415"/>
                    </a:lnTo>
                    <a:lnTo>
                      <a:pt x="406" y="415"/>
                    </a:lnTo>
                    <a:lnTo>
                      <a:pt x="406" y="412"/>
                    </a:lnTo>
                    <a:lnTo>
                      <a:pt x="402" y="408"/>
                    </a:lnTo>
                    <a:lnTo>
                      <a:pt x="402" y="405"/>
                    </a:lnTo>
                    <a:lnTo>
                      <a:pt x="406" y="405"/>
                    </a:lnTo>
                    <a:lnTo>
                      <a:pt x="413" y="401"/>
                    </a:lnTo>
                    <a:lnTo>
                      <a:pt x="416" y="401"/>
                    </a:lnTo>
                    <a:lnTo>
                      <a:pt x="420" y="401"/>
                    </a:lnTo>
                    <a:lnTo>
                      <a:pt x="420" y="401"/>
                    </a:lnTo>
                    <a:lnTo>
                      <a:pt x="423" y="398"/>
                    </a:lnTo>
                    <a:lnTo>
                      <a:pt x="423" y="394"/>
                    </a:lnTo>
                    <a:lnTo>
                      <a:pt x="423" y="391"/>
                    </a:lnTo>
                    <a:lnTo>
                      <a:pt x="434" y="384"/>
                    </a:lnTo>
                    <a:lnTo>
                      <a:pt x="444" y="370"/>
                    </a:lnTo>
                    <a:lnTo>
                      <a:pt x="448" y="359"/>
                    </a:lnTo>
                    <a:lnTo>
                      <a:pt x="448" y="356"/>
                    </a:lnTo>
                    <a:lnTo>
                      <a:pt x="448" y="352"/>
                    </a:lnTo>
                    <a:lnTo>
                      <a:pt x="444" y="345"/>
                    </a:lnTo>
                    <a:lnTo>
                      <a:pt x="441" y="341"/>
                    </a:lnTo>
                    <a:lnTo>
                      <a:pt x="437" y="341"/>
                    </a:lnTo>
                    <a:lnTo>
                      <a:pt x="437" y="338"/>
                    </a:lnTo>
                    <a:lnTo>
                      <a:pt x="437" y="334"/>
                    </a:lnTo>
                    <a:lnTo>
                      <a:pt x="434" y="331"/>
                    </a:lnTo>
                    <a:lnTo>
                      <a:pt x="430" y="327"/>
                    </a:lnTo>
                    <a:lnTo>
                      <a:pt x="427" y="324"/>
                    </a:lnTo>
                    <a:lnTo>
                      <a:pt x="420" y="324"/>
                    </a:lnTo>
                    <a:lnTo>
                      <a:pt x="413" y="324"/>
                    </a:lnTo>
                    <a:lnTo>
                      <a:pt x="406" y="324"/>
                    </a:lnTo>
                    <a:lnTo>
                      <a:pt x="402" y="324"/>
                    </a:lnTo>
                    <a:lnTo>
                      <a:pt x="402" y="324"/>
                    </a:lnTo>
                    <a:lnTo>
                      <a:pt x="402" y="324"/>
                    </a:lnTo>
                    <a:lnTo>
                      <a:pt x="402" y="313"/>
                    </a:lnTo>
                    <a:lnTo>
                      <a:pt x="402" y="310"/>
                    </a:lnTo>
                    <a:lnTo>
                      <a:pt x="402" y="306"/>
                    </a:lnTo>
                    <a:lnTo>
                      <a:pt x="402" y="299"/>
                    </a:lnTo>
                    <a:lnTo>
                      <a:pt x="402" y="292"/>
                    </a:lnTo>
                    <a:lnTo>
                      <a:pt x="402" y="285"/>
                    </a:lnTo>
                    <a:lnTo>
                      <a:pt x="402" y="285"/>
                    </a:lnTo>
                    <a:lnTo>
                      <a:pt x="398" y="282"/>
                    </a:lnTo>
                    <a:lnTo>
                      <a:pt x="398" y="282"/>
                    </a:lnTo>
                    <a:lnTo>
                      <a:pt x="395" y="278"/>
                    </a:lnTo>
                    <a:lnTo>
                      <a:pt x="391" y="274"/>
                    </a:lnTo>
                    <a:lnTo>
                      <a:pt x="391" y="271"/>
                    </a:lnTo>
                    <a:lnTo>
                      <a:pt x="391" y="267"/>
                    </a:lnTo>
                    <a:lnTo>
                      <a:pt x="395" y="267"/>
                    </a:lnTo>
                    <a:lnTo>
                      <a:pt x="395" y="264"/>
                    </a:lnTo>
                    <a:lnTo>
                      <a:pt x="398" y="260"/>
                    </a:lnTo>
                    <a:lnTo>
                      <a:pt x="398" y="257"/>
                    </a:lnTo>
                    <a:lnTo>
                      <a:pt x="398" y="246"/>
                    </a:lnTo>
                    <a:lnTo>
                      <a:pt x="402" y="236"/>
                    </a:lnTo>
                    <a:lnTo>
                      <a:pt x="398" y="222"/>
                    </a:lnTo>
                    <a:lnTo>
                      <a:pt x="398" y="197"/>
                    </a:lnTo>
                    <a:lnTo>
                      <a:pt x="398" y="193"/>
                    </a:lnTo>
                    <a:lnTo>
                      <a:pt x="398" y="190"/>
                    </a:lnTo>
                    <a:lnTo>
                      <a:pt x="402" y="186"/>
                    </a:lnTo>
                    <a:lnTo>
                      <a:pt x="406" y="183"/>
                    </a:lnTo>
                    <a:lnTo>
                      <a:pt x="409" y="179"/>
                    </a:lnTo>
                    <a:lnTo>
                      <a:pt x="413" y="179"/>
                    </a:lnTo>
                    <a:lnTo>
                      <a:pt x="413" y="179"/>
                    </a:lnTo>
                    <a:lnTo>
                      <a:pt x="416" y="183"/>
                    </a:lnTo>
                    <a:lnTo>
                      <a:pt x="420" y="183"/>
                    </a:lnTo>
                    <a:lnTo>
                      <a:pt x="423" y="183"/>
                    </a:lnTo>
                    <a:lnTo>
                      <a:pt x="427" y="179"/>
                    </a:lnTo>
                    <a:lnTo>
                      <a:pt x="430" y="172"/>
                    </a:lnTo>
                    <a:lnTo>
                      <a:pt x="430" y="169"/>
                    </a:lnTo>
                    <a:lnTo>
                      <a:pt x="430" y="165"/>
                    </a:lnTo>
                    <a:lnTo>
                      <a:pt x="430" y="158"/>
                    </a:lnTo>
                    <a:lnTo>
                      <a:pt x="430" y="155"/>
                    </a:lnTo>
                    <a:lnTo>
                      <a:pt x="434" y="148"/>
                    </a:lnTo>
                    <a:lnTo>
                      <a:pt x="437" y="148"/>
                    </a:lnTo>
                    <a:lnTo>
                      <a:pt x="437" y="144"/>
                    </a:lnTo>
                    <a:lnTo>
                      <a:pt x="434" y="144"/>
                    </a:lnTo>
                    <a:lnTo>
                      <a:pt x="427" y="144"/>
                    </a:lnTo>
                    <a:lnTo>
                      <a:pt x="423" y="144"/>
                    </a:lnTo>
                    <a:lnTo>
                      <a:pt x="420" y="144"/>
                    </a:lnTo>
                    <a:lnTo>
                      <a:pt x="420" y="144"/>
                    </a:lnTo>
                    <a:lnTo>
                      <a:pt x="420" y="141"/>
                    </a:lnTo>
                    <a:lnTo>
                      <a:pt x="423" y="141"/>
                    </a:lnTo>
                    <a:lnTo>
                      <a:pt x="434" y="134"/>
                    </a:lnTo>
                    <a:lnTo>
                      <a:pt x="444" y="130"/>
                    </a:lnTo>
                    <a:lnTo>
                      <a:pt x="451" y="123"/>
                    </a:lnTo>
                    <a:lnTo>
                      <a:pt x="458" y="112"/>
                    </a:lnTo>
                    <a:lnTo>
                      <a:pt x="458" y="105"/>
                    </a:lnTo>
                    <a:lnTo>
                      <a:pt x="458" y="98"/>
                    </a:lnTo>
                    <a:lnTo>
                      <a:pt x="458" y="95"/>
                    </a:lnTo>
                    <a:lnTo>
                      <a:pt x="458" y="91"/>
                    </a:lnTo>
                    <a:lnTo>
                      <a:pt x="462" y="88"/>
                    </a:lnTo>
                    <a:lnTo>
                      <a:pt x="444" y="74"/>
                    </a:lnTo>
                    <a:lnTo>
                      <a:pt x="444" y="77"/>
                    </a:lnTo>
                    <a:lnTo>
                      <a:pt x="444" y="81"/>
                    </a:lnTo>
                    <a:lnTo>
                      <a:pt x="441" y="81"/>
                    </a:lnTo>
                    <a:lnTo>
                      <a:pt x="437" y="84"/>
                    </a:lnTo>
                    <a:lnTo>
                      <a:pt x="437" y="81"/>
                    </a:lnTo>
                    <a:lnTo>
                      <a:pt x="434" y="77"/>
                    </a:lnTo>
                    <a:lnTo>
                      <a:pt x="430" y="74"/>
                    </a:lnTo>
                    <a:lnTo>
                      <a:pt x="430" y="77"/>
                    </a:lnTo>
                    <a:lnTo>
                      <a:pt x="427" y="81"/>
                    </a:lnTo>
                    <a:lnTo>
                      <a:pt x="430" y="84"/>
                    </a:lnTo>
                    <a:lnTo>
                      <a:pt x="430" y="88"/>
                    </a:lnTo>
                    <a:lnTo>
                      <a:pt x="430" y="88"/>
                    </a:lnTo>
                    <a:lnTo>
                      <a:pt x="430" y="91"/>
                    </a:lnTo>
                    <a:lnTo>
                      <a:pt x="430" y="95"/>
                    </a:lnTo>
                    <a:lnTo>
                      <a:pt x="427" y="102"/>
                    </a:lnTo>
                    <a:lnTo>
                      <a:pt x="423" y="109"/>
                    </a:lnTo>
                    <a:lnTo>
                      <a:pt x="413" y="116"/>
                    </a:lnTo>
                    <a:lnTo>
                      <a:pt x="406" y="123"/>
                    </a:lnTo>
                    <a:lnTo>
                      <a:pt x="395" y="130"/>
                    </a:lnTo>
                    <a:lnTo>
                      <a:pt x="384" y="137"/>
                    </a:lnTo>
                    <a:lnTo>
                      <a:pt x="377" y="144"/>
                    </a:lnTo>
                    <a:lnTo>
                      <a:pt x="374" y="144"/>
                    </a:lnTo>
                    <a:lnTo>
                      <a:pt x="374" y="144"/>
                    </a:lnTo>
                    <a:lnTo>
                      <a:pt x="377" y="141"/>
                    </a:lnTo>
                    <a:lnTo>
                      <a:pt x="384" y="134"/>
                    </a:lnTo>
                    <a:lnTo>
                      <a:pt x="388" y="127"/>
                    </a:lnTo>
                    <a:lnTo>
                      <a:pt x="395" y="119"/>
                    </a:lnTo>
                    <a:lnTo>
                      <a:pt x="398" y="112"/>
                    </a:lnTo>
                    <a:lnTo>
                      <a:pt x="402" y="105"/>
                    </a:lnTo>
                    <a:lnTo>
                      <a:pt x="409" y="91"/>
                    </a:lnTo>
                    <a:lnTo>
                      <a:pt x="420" y="67"/>
                    </a:lnTo>
                    <a:lnTo>
                      <a:pt x="420" y="67"/>
                    </a:lnTo>
                    <a:lnTo>
                      <a:pt x="416" y="67"/>
                    </a:lnTo>
                    <a:lnTo>
                      <a:pt x="409" y="63"/>
                    </a:lnTo>
                    <a:lnTo>
                      <a:pt x="406" y="67"/>
                    </a:lnTo>
                    <a:lnTo>
                      <a:pt x="398" y="70"/>
                    </a:lnTo>
                    <a:lnTo>
                      <a:pt x="395" y="70"/>
                    </a:lnTo>
                    <a:lnTo>
                      <a:pt x="391" y="74"/>
                    </a:lnTo>
                    <a:lnTo>
                      <a:pt x="388" y="77"/>
                    </a:lnTo>
                    <a:lnTo>
                      <a:pt x="384" y="81"/>
                    </a:lnTo>
                    <a:lnTo>
                      <a:pt x="381" y="84"/>
                    </a:lnTo>
                    <a:lnTo>
                      <a:pt x="377" y="88"/>
                    </a:lnTo>
                    <a:lnTo>
                      <a:pt x="374" y="88"/>
                    </a:lnTo>
                    <a:lnTo>
                      <a:pt x="374" y="84"/>
                    </a:lnTo>
                    <a:lnTo>
                      <a:pt x="374" y="84"/>
                    </a:lnTo>
                    <a:lnTo>
                      <a:pt x="377" y="81"/>
                    </a:lnTo>
                    <a:lnTo>
                      <a:pt x="384" y="77"/>
                    </a:lnTo>
                    <a:lnTo>
                      <a:pt x="388" y="70"/>
                    </a:lnTo>
                    <a:lnTo>
                      <a:pt x="384" y="60"/>
                    </a:lnTo>
                    <a:lnTo>
                      <a:pt x="381" y="60"/>
                    </a:lnTo>
                    <a:lnTo>
                      <a:pt x="377" y="60"/>
                    </a:lnTo>
                    <a:lnTo>
                      <a:pt x="370" y="60"/>
                    </a:lnTo>
                    <a:lnTo>
                      <a:pt x="363" y="63"/>
                    </a:lnTo>
                    <a:lnTo>
                      <a:pt x="356" y="67"/>
                    </a:lnTo>
                    <a:lnTo>
                      <a:pt x="349" y="74"/>
                    </a:lnTo>
                    <a:lnTo>
                      <a:pt x="342" y="81"/>
                    </a:lnTo>
                    <a:lnTo>
                      <a:pt x="342" y="81"/>
                    </a:lnTo>
                    <a:lnTo>
                      <a:pt x="342" y="74"/>
                    </a:lnTo>
                    <a:lnTo>
                      <a:pt x="346" y="70"/>
                    </a:lnTo>
                    <a:lnTo>
                      <a:pt x="349" y="63"/>
                    </a:lnTo>
                    <a:lnTo>
                      <a:pt x="353" y="60"/>
                    </a:lnTo>
                    <a:lnTo>
                      <a:pt x="360" y="60"/>
                    </a:lnTo>
                    <a:lnTo>
                      <a:pt x="367" y="56"/>
                    </a:lnTo>
                    <a:lnTo>
                      <a:pt x="374" y="56"/>
                    </a:lnTo>
                    <a:lnTo>
                      <a:pt x="377" y="56"/>
                    </a:lnTo>
                    <a:lnTo>
                      <a:pt x="381" y="56"/>
                    </a:lnTo>
                    <a:lnTo>
                      <a:pt x="381" y="53"/>
                    </a:lnTo>
                    <a:lnTo>
                      <a:pt x="384" y="49"/>
                    </a:lnTo>
                    <a:lnTo>
                      <a:pt x="388" y="45"/>
                    </a:lnTo>
                    <a:lnTo>
                      <a:pt x="388" y="42"/>
                    </a:lnTo>
                    <a:lnTo>
                      <a:pt x="388" y="38"/>
                    </a:lnTo>
                    <a:lnTo>
                      <a:pt x="381" y="31"/>
                    </a:lnTo>
                    <a:lnTo>
                      <a:pt x="374" y="28"/>
                    </a:lnTo>
                    <a:lnTo>
                      <a:pt x="367" y="28"/>
                    </a:lnTo>
                    <a:lnTo>
                      <a:pt x="367" y="28"/>
                    </a:lnTo>
                    <a:lnTo>
                      <a:pt x="360" y="28"/>
                    </a:lnTo>
                    <a:lnTo>
                      <a:pt x="360" y="17"/>
                    </a:lnTo>
                    <a:lnTo>
                      <a:pt x="356" y="17"/>
                    </a:lnTo>
                    <a:lnTo>
                      <a:pt x="353" y="17"/>
                    </a:lnTo>
                    <a:lnTo>
                      <a:pt x="346" y="21"/>
                    </a:lnTo>
                    <a:lnTo>
                      <a:pt x="342" y="24"/>
                    </a:lnTo>
                    <a:lnTo>
                      <a:pt x="339" y="24"/>
                    </a:lnTo>
                    <a:lnTo>
                      <a:pt x="335" y="24"/>
                    </a:lnTo>
                    <a:lnTo>
                      <a:pt x="328" y="24"/>
                    </a:lnTo>
                    <a:lnTo>
                      <a:pt x="321" y="28"/>
                    </a:lnTo>
                    <a:lnTo>
                      <a:pt x="317" y="31"/>
                    </a:lnTo>
                    <a:lnTo>
                      <a:pt x="303" y="38"/>
                    </a:lnTo>
                    <a:lnTo>
                      <a:pt x="303" y="35"/>
                    </a:lnTo>
                    <a:lnTo>
                      <a:pt x="310" y="31"/>
                    </a:lnTo>
                    <a:lnTo>
                      <a:pt x="314" y="28"/>
                    </a:lnTo>
                    <a:lnTo>
                      <a:pt x="321" y="21"/>
                    </a:lnTo>
                    <a:lnTo>
                      <a:pt x="328" y="17"/>
                    </a:lnTo>
                    <a:lnTo>
                      <a:pt x="335" y="14"/>
                    </a:lnTo>
                    <a:lnTo>
                      <a:pt x="339" y="14"/>
                    </a:lnTo>
                    <a:lnTo>
                      <a:pt x="339" y="10"/>
                    </a:lnTo>
                    <a:lnTo>
                      <a:pt x="339" y="10"/>
                    </a:lnTo>
                    <a:lnTo>
                      <a:pt x="339" y="7"/>
                    </a:lnTo>
                    <a:lnTo>
                      <a:pt x="335" y="3"/>
                    </a:lnTo>
                    <a:lnTo>
                      <a:pt x="328" y="0"/>
                    </a:lnTo>
                    <a:lnTo>
                      <a:pt x="307" y="0"/>
                    </a:lnTo>
                    <a:lnTo>
                      <a:pt x="279" y="0"/>
                    </a:lnTo>
                    <a:lnTo>
                      <a:pt x="254" y="10"/>
                    </a:lnTo>
                    <a:lnTo>
                      <a:pt x="222" y="31"/>
                    </a:lnTo>
                    <a:lnTo>
                      <a:pt x="226" y="31"/>
                    </a:lnTo>
                    <a:lnTo>
                      <a:pt x="229" y="35"/>
                    </a:lnTo>
                    <a:lnTo>
                      <a:pt x="233" y="38"/>
                    </a:lnTo>
                    <a:lnTo>
                      <a:pt x="236" y="45"/>
                    </a:lnTo>
                    <a:lnTo>
                      <a:pt x="240" y="56"/>
                    </a:lnTo>
                    <a:lnTo>
                      <a:pt x="219" y="38"/>
                    </a:lnTo>
                    <a:lnTo>
                      <a:pt x="205" y="38"/>
                    </a:lnTo>
                    <a:lnTo>
                      <a:pt x="212" y="63"/>
                    </a:lnTo>
                    <a:lnTo>
                      <a:pt x="194" y="49"/>
                    </a:lnTo>
                    <a:lnTo>
                      <a:pt x="173" y="56"/>
                    </a:lnTo>
                    <a:lnTo>
                      <a:pt x="173" y="56"/>
                    </a:lnTo>
                    <a:lnTo>
                      <a:pt x="170" y="60"/>
                    </a:lnTo>
                    <a:lnTo>
                      <a:pt x="170" y="63"/>
                    </a:lnTo>
                    <a:lnTo>
                      <a:pt x="173" y="70"/>
                    </a:lnTo>
                    <a:lnTo>
                      <a:pt x="180" y="77"/>
                    </a:lnTo>
                    <a:lnTo>
                      <a:pt x="159" y="63"/>
                    </a:lnTo>
                    <a:lnTo>
                      <a:pt x="134" y="70"/>
                    </a:lnTo>
                    <a:lnTo>
                      <a:pt x="110" y="81"/>
                    </a:lnTo>
                    <a:lnTo>
                      <a:pt x="106" y="81"/>
                    </a:lnTo>
                    <a:lnTo>
                      <a:pt x="103" y="84"/>
                    </a:lnTo>
                    <a:lnTo>
                      <a:pt x="99" y="91"/>
                    </a:lnTo>
                    <a:lnTo>
                      <a:pt x="99" y="95"/>
                    </a:lnTo>
                    <a:lnTo>
                      <a:pt x="99" y="98"/>
                    </a:lnTo>
                    <a:lnTo>
                      <a:pt x="99" y="105"/>
                    </a:lnTo>
                    <a:lnTo>
                      <a:pt x="103" y="112"/>
                    </a:lnTo>
                    <a:lnTo>
                      <a:pt x="103" y="116"/>
                    </a:lnTo>
                    <a:lnTo>
                      <a:pt x="103" y="119"/>
                    </a:lnTo>
                    <a:lnTo>
                      <a:pt x="99" y="123"/>
                    </a:lnTo>
                    <a:lnTo>
                      <a:pt x="99" y="127"/>
                    </a:lnTo>
                    <a:lnTo>
                      <a:pt x="92" y="127"/>
                    </a:lnTo>
                    <a:lnTo>
                      <a:pt x="78" y="127"/>
                    </a:lnTo>
                    <a:lnTo>
                      <a:pt x="78" y="127"/>
                    </a:lnTo>
                    <a:lnTo>
                      <a:pt x="74" y="130"/>
                    </a:lnTo>
                    <a:lnTo>
                      <a:pt x="71" y="134"/>
                    </a:lnTo>
                    <a:lnTo>
                      <a:pt x="71" y="13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cs typeface="+mn-cs"/>
                </a:endParaRPr>
              </a:p>
            </p:txBody>
          </p:sp>
          <p:sp>
            <p:nvSpPr>
              <p:cNvPr id="150" name="Freeform 146"/>
              <p:cNvSpPr>
                <a:spLocks/>
              </p:cNvSpPr>
              <p:nvPr userDrawn="1"/>
            </p:nvSpPr>
            <p:spPr bwMode="gray">
              <a:xfrm>
                <a:off x="1886" y="-2628"/>
                <a:ext cx="21" cy="14"/>
              </a:xfrm>
              <a:custGeom>
                <a:avLst/>
                <a:gdLst/>
                <a:ahLst/>
                <a:cxnLst>
                  <a:cxn ang="0">
                    <a:pos x="17" y="14"/>
                  </a:cxn>
                  <a:cxn ang="0">
                    <a:pos x="17" y="10"/>
                  </a:cxn>
                  <a:cxn ang="0">
                    <a:pos x="21" y="7"/>
                  </a:cxn>
                  <a:cxn ang="0">
                    <a:pos x="21" y="3"/>
                  </a:cxn>
                  <a:cxn ang="0">
                    <a:pos x="21" y="0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3" y="7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7" y="14"/>
                  </a:cxn>
                  <a:cxn ang="0">
                    <a:pos x="10" y="14"/>
                  </a:cxn>
                  <a:cxn ang="0">
                    <a:pos x="17" y="14"/>
                  </a:cxn>
                  <a:cxn ang="0">
                    <a:pos x="17" y="14"/>
                  </a:cxn>
                </a:cxnLst>
                <a:rect l="0" t="0" r="r" b="b"/>
                <a:pathLst>
                  <a:path w="21" h="14">
                    <a:moveTo>
                      <a:pt x="17" y="14"/>
                    </a:moveTo>
                    <a:lnTo>
                      <a:pt x="17" y="10"/>
                    </a:lnTo>
                    <a:lnTo>
                      <a:pt x="21" y="7"/>
                    </a:lnTo>
                    <a:lnTo>
                      <a:pt x="21" y="3"/>
                    </a:lnTo>
                    <a:lnTo>
                      <a:pt x="21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3" y="7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7" y="14"/>
                    </a:lnTo>
                    <a:lnTo>
                      <a:pt x="10" y="14"/>
                    </a:lnTo>
                    <a:lnTo>
                      <a:pt x="17" y="14"/>
                    </a:lnTo>
                    <a:lnTo>
                      <a:pt x="17" y="1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cs typeface="+mn-cs"/>
                </a:endParaRPr>
              </a:p>
            </p:txBody>
          </p:sp>
          <p:sp>
            <p:nvSpPr>
              <p:cNvPr id="151" name="Freeform 147"/>
              <p:cNvSpPr>
                <a:spLocks/>
              </p:cNvSpPr>
              <p:nvPr userDrawn="1"/>
            </p:nvSpPr>
            <p:spPr bwMode="gray">
              <a:xfrm>
                <a:off x="1861" y="-2579"/>
                <a:ext cx="16" cy="21"/>
              </a:xfrm>
              <a:custGeom>
                <a:avLst/>
                <a:gdLst/>
                <a:ahLst/>
                <a:cxnLst>
                  <a:cxn ang="0">
                    <a:pos x="14" y="18"/>
                  </a:cxn>
                  <a:cxn ang="0">
                    <a:pos x="14" y="14"/>
                  </a:cxn>
                  <a:cxn ang="0">
                    <a:pos x="14" y="11"/>
                  </a:cxn>
                  <a:cxn ang="0">
                    <a:pos x="14" y="7"/>
                  </a:cxn>
                  <a:cxn ang="0">
                    <a:pos x="14" y="4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0" y="11"/>
                  </a:cxn>
                  <a:cxn ang="0">
                    <a:pos x="0" y="14"/>
                  </a:cxn>
                  <a:cxn ang="0">
                    <a:pos x="0" y="14"/>
                  </a:cxn>
                  <a:cxn ang="0">
                    <a:pos x="4" y="18"/>
                  </a:cxn>
                  <a:cxn ang="0">
                    <a:pos x="4" y="18"/>
                  </a:cxn>
                  <a:cxn ang="0">
                    <a:pos x="7" y="18"/>
                  </a:cxn>
                  <a:cxn ang="0">
                    <a:pos x="7" y="18"/>
                  </a:cxn>
                  <a:cxn ang="0">
                    <a:pos x="11" y="21"/>
                  </a:cxn>
                  <a:cxn ang="0">
                    <a:pos x="11" y="21"/>
                  </a:cxn>
                  <a:cxn ang="0">
                    <a:pos x="11" y="21"/>
                  </a:cxn>
                  <a:cxn ang="0">
                    <a:pos x="14" y="18"/>
                  </a:cxn>
                  <a:cxn ang="0">
                    <a:pos x="14" y="18"/>
                  </a:cxn>
                </a:cxnLst>
                <a:rect l="0" t="0" r="r" b="b"/>
                <a:pathLst>
                  <a:path w="14" h="21">
                    <a:moveTo>
                      <a:pt x="14" y="18"/>
                    </a:moveTo>
                    <a:lnTo>
                      <a:pt x="14" y="14"/>
                    </a:lnTo>
                    <a:lnTo>
                      <a:pt x="14" y="11"/>
                    </a:lnTo>
                    <a:lnTo>
                      <a:pt x="14" y="7"/>
                    </a:lnTo>
                    <a:lnTo>
                      <a:pt x="14" y="4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7" y="18"/>
                    </a:lnTo>
                    <a:lnTo>
                      <a:pt x="7" y="18"/>
                    </a:lnTo>
                    <a:lnTo>
                      <a:pt x="11" y="21"/>
                    </a:lnTo>
                    <a:lnTo>
                      <a:pt x="11" y="21"/>
                    </a:lnTo>
                    <a:lnTo>
                      <a:pt x="11" y="21"/>
                    </a:lnTo>
                    <a:lnTo>
                      <a:pt x="14" y="18"/>
                    </a:lnTo>
                    <a:lnTo>
                      <a:pt x="14" y="1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cs typeface="+mn-cs"/>
                </a:endParaRPr>
              </a:p>
            </p:txBody>
          </p:sp>
          <p:sp>
            <p:nvSpPr>
              <p:cNvPr id="152" name="Freeform 148"/>
              <p:cNvSpPr>
                <a:spLocks/>
              </p:cNvSpPr>
              <p:nvPr userDrawn="1"/>
            </p:nvSpPr>
            <p:spPr bwMode="gray">
              <a:xfrm>
                <a:off x="1868" y="-2537"/>
                <a:ext cx="39" cy="50"/>
              </a:xfrm>
              <a:custGeom>
                <a:avLst/>
                <a:gdLst/>
                <a:ahLst/>
                <a:cxnLst>
                  <a:cxn ang="0">
                    <a:pos x="11" y="46"/>
                  </a:cxn>
                  <a:cxn ang="0">
                    <a:pos x="14" y="43"/>
                  </a:cxn>
                  <a:cxn ang="0">
                    <a:pos x="14" y="39"/>
                  </a:cxn>
                  <a:cxn ang="0">
                    <a:pos x="18" y="39"/>
                  </a:cxn>
                  <a:cxn ang="0">
                    <a:pos x="21" y="39"/>
                  </a:cxn>
                  <a:cxn ang="0">
                    <a:pos x="25" y="43"/>
                  </a:cxn>
                  <a:cxn ang="0">
                    <a:pos x="28" y="46"/>
                  </a:cxn>
                  <a:cxn ang="0">
                    <a:pos x="32" y="50"/>
                  </a:cxn>
                  <a:cxn ang="0">
                    <a:pos x="35" y="50"/>
                  </a:cxn>
                  <a:cxn ang="0">
                    <a:pos x="39" y="50"/>
                  </a:cxn>
                  <a:cxn ang="0">
                    <a:pos x="39" y="46"/>
                  </a:cxn>
                  <a:cxn ang="0">
                    <a:pos x="39" y="39"/>
                  </a:cxn>
                  <a:cxn ang="0">
                    <a:pos x="35" y="36"/>
                  </a:cxn>
                  <a:cxn ang="0">
                    <a:pos x="35" y="32"/>
                  </a:cxn>
                  <a:cxn ang="0">
                    <a:pos x="35" y="29"/>
                  </a:cxn>
                  <a:cxn ang="0">
                    <a:pos x="32" y="29"/>
                  </a:cxn>
                  <a:cxn ang="0">
                    <a:pos x="32" y="25"/>
                  </a:cxn>
                  <a:cxn ang="0">
                    <a:pos x="32" y="25"/>
                  </a:cxn>
                  <a:cxn ang="0">
                    <a:pos x="28" y="25"/>
                  </a:cxn>
                  <a:cxn ang="0">
                    <a:pos x="25" y="25"/>
                  </a:cxn>
                  <a:cxn ang="0">
                    <a:pos x="21" y="25"/>
                  </a:cxn>
                  <a:cxn ang="0">
                    <a:pos x="18" y="22"/>
                  </a:cxn>
                  <a:cxn ang="0">
                    <a:pos x="14" y="18"/>
                  </a:cxn>
                  <a:cxn ang="0">
                    <a:pos x="14" y="18"/>
                  </a:cxn>
                  <a:cxn ang="0">
                    <a:pos x="18" y="14"/>
                  </a:cxn>
                  <a:cxn ang="0">
                    <a:pos x="28" y="14"/>
                  </a:cxn>
                  <a:cxn ang="0">
                    <a:pos x="28" y="4"/>
                  </a:cxn>
                  <a:cxn ang="0">
                    <a:pos x="25" y="4"/>
                  </a:cxn>
                  <a:cxn ang="0">
                    <a:pos x="21" y="4"/>
                  </a:cxn>
                  <a:cxn ang="0">
                    <a:pos x="14" y="4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4" y="11"/>
                  </a:cxn>
                  <a:cxn ang="0">
                    <a:pos x="4" y="18"/>
                  </a:cxn>
                  <a:cxn ang="0">
                    <a:pos x="0" y="25"/>
                  </a:cxn>
                  <a:cxn ang="0">
                    <a:pos x="0" y="25"/>
                  </a:cxn>
                  <a:cxn ang="0">
                    <a:pos x="4" y="29"/>
                  </a:cxn>
                  <a:cxn ang="0">
                    <a:pos x="7" y="29"/>
                  </a:cxn>
                  <a:cxn ang="0">
                    <a:pos x="7" y="29"/>
                  </a:cxn>
                  <a:cxn ang="0">
                    <a:pos x="4" y="32"/>
                  </a:cxn>
                  <a:cxn ang="0">
                    <a:pos x="0" y="36"/>
                  </a:cxn>
                  <a:cxn ang="0">
                    <a:pos x="0" y="39"/>
                  </a:cxn>
                  <a:cxn ang="0">
                    <a:pos x="0" y="43"/>
                  </a:cxn>
                  <a:cxn ang="0">
                    <a:pos x="0" y="43"/>
                  </a:cxn>
                  <a:cxn ang="0">
                    <a:pos x="4" y="46"/>
                  </a:cxn>
                  <a:cxn ang="0">
                    <a:pos x="4" y="46"/>
                  </a:cxn>
                  <a:cxn ang="0">
                    <a:pos x="7" y="46"/>
                  </a:cxn>
                  <a:cxn ang="0">
                    <a:pos x="11" y="46"/>
                  </a:cxn>
                </a:cxnLst>
                <a:rect l="0" t="0" r="r" b="b"/>
                <a:pathLst>
                  <a:path w="39" h="50">
                    <a:moveTo>
                      <a:pt x="11" y="46"/>
                    </a:moveTo>
                    <a:lnTo>
                      <a:pt x="14" y="43"/>
                    </a:lnTo>
                    <a:lnTo>
                      <a:pt x="14" y="39"/>
                    </a:lnTo>
                    <a:lnTo>
                      <a:pt x="18" y="39"/>
                    </a:lnTo>
                    <a:lnTo>
                      <a:pt x="21" y="39"/>
                    </a:lnTo>
                    <a:lnTo>
                      <a:pt x="25" y="43"/>
                    </a:lnTo>
                    <a:lnTo>
                      <a:pt x="28" y="46"/>
                    </a:lnTo>
                    <a:lnTo>
                      <a:pt x="32" y="50"/>
                    </a:lnTo>
                    <a:lnTo>
                      <a:pt x="35" y="50"/>
                    </a:lnTo>
                    <a:lnTo>
                      <a:pt x="39" y="50"/>
                    </a:lnTo>
                    <a:lnTo>
                      <a:pt x="39" y="46"/>
                    </a:lnTo>
                    <a:lnTo>
                      <a:pt x="39" y="39"/>
                    </a:lnTo>
                    <a:lnTo>
                      <a:pt x="35" y="36"/>
                    </a:lnTo>
                    <a:lnTo>
                      <a:pt x="35" y="32"/>
                    </a:lnTo>
                    <a:lnTo>
                      <a:pt x="35" y="29"/>
                    </a:lnTo>
                    <a:lnTo>
                      <a:pt x="32" y="29"/>
                    </a:lnTo>
                    <a:lnTo>
                      <a:pt x="32" y="25"/>
                    </a:lnTo>
                    <a:lnTo>
                      <a:pt x="32" y="25"/>
                    </a:lnTo>
                    <a:lnTo>
                      <a:pt x="28" y="25"/>
                    </a:lnTo>
                    <a:lnTo>
                      <a:pt x="25" y="25"/>
                    </a:lnTo>
                    <a:lnTo>
                      <a:pt x="21" y="25"/>
                    </a:lnTo>
                    <a:lnTo>
                      <a:pt x="18" y="22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8" y="14"/>
                    </a:lnTo>
                    <a:lnTo>
                      <a:pt x="28" y="14"/>
                    </a:lnTo>
                    <a:lnTo>
                      <a:pt x="28" y="4"/>
                    </a:lnTo>
                    <a:lnTo>
                      <a:pt x="25" y="4"/>
                    </a:lnTo>
                    <a:lnTo>
                      <a:pt x="21" y="4"/>
                    </a:lnTo>
                    <a:lnTo>
                      <a:pt x="14" y="4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4" y="11"/>
                    </a:lnTo>
                    <a:lnTo>
                      <a:pt x="4" y="18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4" y="29"/>
                    </a:lnTo>
                    <a:lnTo>
                      <a:pt x="7" y="29"/>
                    </a:lnTo>
                    <a:lnTo>
                      <a:pt x="7" y="29"/>
                    </a:lnTo>
                    <a:lnTo>
                      <a:pt x="4" y="32"/>
                    </a:lnTo>
                    <a:lnTo>
                      <a:pt x="0" y="36"/>
                    </a:lnTo>
                    <a:lnTo>
                      <a:pt x="0" y="39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4" y="46"/>
                    </a:lnTo>
                    <a:lnTo>
                      <a:pt x="4" y="46"/>
                    </a:lnTo>
                    <a:lnTo>
                      <a:pt x="7" y="46"/>
                    </a:lnTo>
                    <a:lnTo>
                      <a:pt x="11" y="46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cs typeface="+mn-cs"/>
                </a:endParaRPr>
              </a:p>
            </p:txBody>
          </p:sp>
          <p:sp>
            <p:nvSpPr>
              <p:cNvPr id="153" name="Freeform 149"/>
              <p:cNvSpPr>
                <a:spLocks/>
              </p:cNvSpPr>
              <p:nvPr userDrawn="1"/>
            </p:nvSpPr>
            <p:spPr bwMode="gray">
              <a:xfrm>
                <a:off x="1252" y="-2491"/>
                <a:ext cx="292" cy="338"/>
              </a:xfrm>
              <a:custGeom>
                <a:avLst/>
                <a:gdLst/>
                <a:ahLst/>
                <a:cxnLst>
                  <a:cxn ang="0">
                    <a:pos x="236" y="240"/>
                  </a:cxn>
                  <a:cxn ang="0">
                    <a:pos x="243" y="261"/>
                  </a:cxn>
                  <a:cxn ang="0">
                    <a:pos x="260" y="257"/>
                  </a:cxn>
                  <a:cxn ang="0">
                    <a:pos x="285" y="247"/>
                  </a:cxn>
                  <a:cxn ang="0">
                    <a:pos x="285" y="233"/>
                  </a:cxn>
                  <a:cxn ang="0">
                    <a:pos x="288" y="222"/>
                  </a:cxn>
                  <a:cxn ang="0">
                    <a:pos x="278" y="208"/>
                  </a:cxn>
                  <a:cxn ang="0">
                    <a:pos x="264" y="208"/>
                  </a:cxn>
                  <a:cxn ang="0">
                    <a:pos x="229" y="176"/>
                  </a:cxn>
                  <a:cxn ang="0">
                    <a:pos x="214" y="173"/>
                  </a:cxn>
                  <a:cxn ang="0">
                    <a:pos x="229" y="155"/>
                  </a:cxn>
                  <a:cxn ang="0">
                    <a:pos x="229" y="134"/>
                  </a:cxn>
                  <a:cxn ang="0">
                    <a:pos x="218" y="124"/>
                  </a:cxn>
                  <a:cxn ang="0">
                    <a:pos x="204" y="99"/>
                  </a:cxn>
                  <a:cxn ang="0">
                    <a:pos x="190" y="102"/>
                  </a:cxn>
                  <a:cxn ang="0">
                    <a:pos x="186" y="92"/>
                  </a:cxn>
                  <a:cxn ang="0">
                    <a:pos x="176" y="81"/>
                  </a:cxn>
                  <a:cxn ang="0">
                    <a:pos x="155" y="60"/>
                  </a:cxn>
                  <a:cxn ang="0">
                    <a:pos x="116" y="50"/>
                  </a:cxn>
                  <a:cxn ang="0">
                    <a:pos x="81" y="46"/>
                  </a:cxn>
                  <a:cxn ang="0">
                    <a:pos x="88" y="25"/>
                  </a:cxn>
                  <a:cxn ang="0">
                    <a:pos x="77" y="7"/>
                  </a:cxn>
                  <a:cxn ang="0">
                    <a:pos x="56" y="35"/>
                  </a:cxn>
                  <a:cxn ang="0">
                    <a:pos x="74" y="88"/>
                  </a:cxn>
                  <a:cxn ang="0">
                    <a:pos x="67" y="92"/>
                  </a:cxn>
                  <a:cxn ang="0">
                    <a:pos x="45" y="39"/>
                  </a:cxn>
                  <a:cxn ang="0">
                    <a:pos x="52" y="4"/>
                  </a:cxn>
                  <a:cxn ang="0">
                    <a:pos x="17" y="18"/>
                  </a:cxn>
                  <a:cxn ang="0">
                    <a:pos x="0" y="60"/>
                  </a:cxn>
                  <a:cxn ang="0">
                    <a:pos x="3" y="74"/>
                  </a:cxn>
                  <a:cxn ang="0">
                    <a:pos x="24" y="109"/>
                  </a:cxn>
                  <a:cxn ang="0">
                    <a:pos x="35" y="116"/>
                  </a:cxn>
                  <a:cxn ang="0">
                    <a:pos x="81" y="131"/>
                  </a:cxn>
                  <a:cxn ang="0">
                    <a:pos x="102" y="131"/>
                  </a:cxn>
                  <a:cxn ang="0">
                    <a:pos x="144" y="148"/>
                  </a:cxn>
                  <a:cxn ang="0">
                    <a:pos x="151" y="159"/>
                  </a:cxn>
                  <a:cxn ang="0">
                    <a:pos x="162" y="180"/>
                  </a:cxn>
                  <a:cxn ang="0">
                    <a:pos x="158" y="229"/>
                  </a:cxn>
                  <a:cxn ang="0">
                    <a:pos x="137" y="254"/>
                  </a:cxn>
                  <a:cxn ang="0">
                    <a:pos x="112" y="264"/>
                  </a:cxn>
                  <a:cxn ang="0">
                    <a:pos x="130" y="282"/>
                  </a:cxn>
                  <a:cxn ang="0">
                    <a:pos x="169" y="289"/>
                  </a:cxn>
                  <a:cxn ang="0">
                    <a:pos x="190" y="314"/>
                  </a:cxn>
                  <a:cxn ang="0">
                    <a:pos x="214" y="328"/>
                  </a:cxn>
                  <a:cxn ang="0">
                    <a:pos x="232" y="335"/>
                  </a:cxn>
                  <a:cxn ang="0">
                    <a:pos x="218" y="307"/>
                  </a:cxn>
                  <a:cxn ang="0">
                    <a:pos x="218" y="300"/>
                  </a:cxn>
                  <a:cxn ang="0">
                    <a:pos x="250" y="321"/>
                  </a:cxn>
                  <a:cxn ang="0">
                    <a:pos x="257" y="321"/>
                  </a:cxn>
                  <a:cxn ang="0">
                    <a:pos x="257" y="293"/>
                  </a:cxn>
                  <a:cxn ang="0">
                    <a:pos x="232" y="271"/>
                  </a:cxn>
                  <a:cxn ang="0">
                    <a:pos x="222" y="261"/>
                  </a:cxn>
                  <a:cxn ang="0">
                    <a:pos x="214" y="236"/>
                  </a:cxn>
                </a:cxnLst>
                <a:rect l="0" t="0" r="r" b="b"/>
                <a:pathLst>
                  <a:path w="292" h="338">
                    <a:moveTo>
                      <a:pt x="222" y="219"/>
                    </a:moveTo>
                    <a:lnTo>
                      <a:pt x="225" y="222"/>
                    </a:lnTo>
                    <a:lnTo>
                      <a:pt x="225" y="222"/>
                    </a:lnTo>
                    <a:lnTo>
                      <a:pt x="229" y="226"/>
                    </a:lnTo>
                    <a:lnTo>
                      <a:pt x="232" y="233"/>
                    </a:lnTo>
                    <a:lnTo>
                      <a:pt x="236" y="240"/>
                    </a:lnTo>
                    <a:lnTo>
                      <a:pt x="236" y="243"/>
                    </a:lnTo>
                    <a:lnTo>
                      <a:pt x="236" y="247"/>
                    </a:lnTo>
                    <a:lnTo>
                      <a:pt x="239" y="250"/>
                    </a:lnTo>
                    <a:lnTo>
                      <a:pt x="243" y="257"/>
                    </a:lnTo>
                    <a:lnTo>
                      <a:pt x="243" y="261"/>
                    </a:lnTo>
                    <a:lnTo>
                      <a:pt x="243" y="261"/>
                    </a:lnTo>
                    <a:lnTo>
                      <a:pt x="243" y="264"/>
                    </a:lnTo>
                    <a:lnTo>
                      <a:pt x="246" y="264"/>
                    </a:lnTo>
                    <a:lnTo>
                      <a:pt x="246" y="264"/>
                    </a:lnTo>
                    <a:lnTo>
                      <a:pt x="253" y="261"/>
                    </a:lnTo>
                    <a:lnTo>
                      <a:pt x="257" y="257"/>
                    </a:lnTo>
                    <a:lnTo>
                      <a:pt x="260" y="257"/>
                    </a:lnTo>
                    <a:lnTo>
                      <a:pt x="264" y="254"/>
                    </a:lnTo>
                    <a:lnTo>
                      <a:pt x="271" y="250"/>
                    </a:lnTo>
                    <a:lnTo>
                      <a:pt x="274" y="250"/>
                    </a:lnTo>
                    <a:lnTo>
                      <a:pt x="278" y="247"/>
                    </a:lnTo>
                    <a:lnTo>
                      <a:pt x="281" y="247"/>
                    </a:lnTo>
                    <a:lnTo>
                      <a:pt x="285" y="247"/>
                    </a:lnTo>
                    <a:lnTo>
                      <a:pt x="288" y="247"/>
                    </a:lnTo>
                    <a:lnTo>
                      <a:pt x="288" y="243"/>
                    </a:lnTo>
                    <a:lnTo>
                      <a:pt x="292" y="240"/>
                    </a:lnTo>
                    <a:lnTo>
                      <a:pt x="288" y="233"/>
                    </a:lnTo>
                    <a:lnTo>
                      <a:pt x="288" y="233"/>
                    </a:lnTo>
                    <a:lnTo>
                      <a:pt x="285" y="233"/>
                    </a:lnTo>
                    <a:lnTo>
                      <a:pt x="281" y="233"/>
                    </a:lnTo>
                    <a:lnTo>
                      <a:pt x="278" y="229"/>
                    </a:lnTo>
                    <a:lnTo>
                      <a:pt x="278" y="229"/>
                    </a:lnTo>
                    <a:lnTo>
                      <a:pt x="288" y="226"/>
                    </a:lnTo>
                    <a:lnTo>
                      <a:pt x="288" y="222"/>
                    </a:lnTo>
                    <a:lnTo>
                      <a:pt x="288" y="222"/>
                    </a:lnTo>
                    <a:lnTo>
                      <a:pt x="288" y="219"/>
                    </a:lnTo>
                    <a:lnTo>
                      <a:pt x="285" y="215"/>
                    </a:lnTo>
                    <a:lnTo>
                      <a:pt x="285" y="215"/>
                    </a:lnTo>
                    <a:lnTo>
                      <a:pt x="285" y="212"/>
                    </a:lnTo>
                    <a:lnTo>
                      <a:pt x="281" y="212"/>
                    </a:lnTo>
                    <a:lnTo>
                      <a:pt x="278" y="208"/>
                    </a:lnTo>
                    <a:lnTo>
                      <a:pt x="274" y="212"/>
                    </a:lnTo>
                    <a:lnTo>
                      <a:pt x="274" y="212"/>
                    </a:lnTo>
                    <a:lnTo>
                      <a:pt x="271" y="212"/>
                    </a:lnTo>
                    <a:lnTo>
                      <a:pt x="267" y="212"/>
                    </a:lnTo>
                    <a:lnTo>
                      <a:pt x="267" y="212"/>
                    </a:lnTo>
                    <a:lnTo>
                      <a:pt x="264" y="208"/>
                    </a:lnTo>
                    <a:lnTo>
                      <a:pt x="267" y="208"/>
                    </a:lnTo>
                    <a:lnTo>
                      <a:pt x="264" y="205"/>
                    </a:lnTo>
                    <a:lnTo>
                      <a:pt x="260" y="197"/>
                    </a:lnTo>
                    <a:lnTo>
                      <a:pt x="257" y="194"/>
                    </a:lnTo>
                    <a:lnTo>
                      <a:pt x="239" y="187"/>
                    </a:lnTo>
                    <a:lnTo>
                      <a:pt x="229" y="176"/>
                    </a:lnTo>
                    <a:lnTo>
                      <a:pt x="225" y="176"/>
                    </a:lnTo>
                    <a:lnTo>
                      <a:pt x="225" y="176"/>
                    </a:lnTo>
                    <a:lnTo>
                      <a:pt x="222" y="176"/>
                    </a:lnTo>
                    <a:lnTo>
                      <a:pt x="218" y="176"/>
                    </a:lnTo>
                    <a:lnTo>
                      <a:pt x="214" y="176"/>
                    </a:lnTo>
                    <a:lnTo>
                      <a:pt x="214" y="173"/>
                    </a:lnTo>
                    <a:lnTo>
                      <a:pt x="214" y="169"/>
                    </a:lnTo>
                    <a:lnTo>
                      <a:pt x="218" y="166"/>
                    </a:lnTo>
                    <a:lnTo>
                      <a:pt x="218" y="162"/>
                    </a:lnTo>
                    <a:lnTo>
                      <a:pt x="218" y="159"/>
                    </a:lnTo>
                    <a:lnTo>
                      <a:pt x="229" y="155"/>
                    </a:lnTo>
                    <a:lnTo>
                      <a:pt x="229" y="155"/>
                    </a:lnTo>
                    <a:lnTo>
                      <a:pt x="232" y="152"/>
                    </a:lnTo>
                    <a:lnTo>
                      <a:pt x="232" y="148"/>
                    </a:lnTo>
                    <a:lnTo>
                      <a:pt x="229" y="145"/>
                    </a:lnTo>
                    <a:lnTo>
                      <a:pt x="229" y="141"/>
                    </a:lnTo>
                    <a:lnTo>
                      <a:pt x="229" y="138"/>
                    </a:lnTo>
                    <a:lnTo>
                      <a:pt x="229" y="134"/>
                    </a:lnTo>
                    <a:lnTo>
                      <a:pt x="229" y="134"/>
                    </a:lnTo>
                    <a:lnTo>
                      <a:pt x="229" y="131"/>
                    </a:lnTo>
                    <a:lnTo>
                      <a:pt x="229" y="127"/>
                    </a:lnTo>
                    <a:lnTo>
                      <a:pt x="229" y="127"/>
                    </a:lnTo>
                    <a:lnTo>
                      <a:pt x="225" y="124"/>
                    </a:lnTo>
                    <a:lnTo>
                      <a:pt x="218" y="124"/>
                    </a:lnTo>
                    <a:lnTo>
                      <a:pt x="218" y="109"/>
                    </a:lnTo>
                    <a:lnTo>
                      <a:pt x="214" y="109"/>
                    </a:lnTo>
                    <a:lnTo>
                      <a:pt x="211" y="109"/>
                    </a:lnTo>
                    <a:lnTo>
                      <a:pt x="204" y="102"/>
                    </a:lnTo>
                    <a:lnTo>
                      <a:pt x="204" y="102"/>
                    </a:lnTo>
                    <a:lnTo>
                      <a:pt x="204" y="99"/>
                    </a:lnTo>
                    <a:lnTo>
                      <a:pt x="200" y="99"/>
                    </a:lnTo>
                    <a:lnTo>
                      <a:pt x="200" y="99"/>
                    </a:lnTo>
                    <a:lnTo>
                      <a:pt x="193" y="99"/>
                    </a:lnTo>
                    <a:lnTo>
                      <a:pt x="193" y="99"/>
                    </a:lnTo>
                    <a:lnTo>
                      <a:pt x="193" y="102"/>
                    </a:lnTo>
                    <a:lnTo>
                      <a:pt x="190" y="102"/>
                    </a:lnTo>
                    <a:lnTo>
                      <a:pt x="186" y="102"/>
                    </a:lnTo>
                    <a:lnTo>
                      <a:pt x="186" y="102"/>
                    </a:lnTo>
                    <a:lnTo>
                      <a:pt x="183" y="99"/>
                    </a:lnTo>
                    <a:lnTo>
                      <a:pt x="186" y="95"/>
                    </a:lnTo>
                    <a:lnTo>
                      <a:pt x="186" y="95"/>
                    </a:lnTo>
                    <a:lnTo>
                      <a:pt x="186" y="92"/>
                    </a:lnTo>
                    <a:lnTo>
                      <a:pt x="190" y="88"/>
                    </a:lnTo>
                    <a:lnTo>
                      <a:pt x="186" y="85"/>
                    </a:lnTo>
                    <a:lnTo>
                      <a:pt x="186" y="81"/>
                    </a:lnTo>
                    <a:lnTo>
                      <a:pt x="179" y="81"/>
                    </a:lnTo>
                    <a:lnTo>
                      <a:pt x="179" y="81"/>
                    </a:lnTo>
                    <a:lnTo>
                      <a:pt x="176" y="81"/>
                    </a:lnTo>
                    <a:lnTo>
                      <a:pt x="172" y="81"/>
                    </a:lnTo>
                    <a:lnTo>
                      <a:pt x="169" y="81"/>
                    </a:lnTo>
                    <a:lnTo>
                      <a:pt x="165" y="74"/>
                    </a:lnTo>
                    <a:lnTo>
                      <a:pt x="158" y="64"/>
                    </a:lnTo>
                    <a:lnTo>
                      <a:pt x="158" y="64"/>
                    </a:lnTo>
                    <a:lnTo>
                      <a:pt x="155" y="60"/>
                    </a:lnTo>
                    <a:lnTo>
                      <a:pt x="151" y="57"/>
                    </a:lnTo>
                    <a:lnTo>
                      <a:pt x="144" y="53"/>
                    </a:lnTo>
                    <a:lnTo>
                      <a:pt x="133" y="50"/>
                    </a:lnTo>
                    <a:lnTo>
                      <a:pt x="119" y="50"/>
                    </a:lnTo>
                    <a:lnTo>
                      <a:pt x="119" y="50"/>
                    </a:lnTo>
                    <a:lnTo>
                      <a:pt x="116" y="50"/>
                    </a:lnTo>
                    <a:lnTo>
                      <a:pt x="112" y="53"/>
                    </a:lnTo>
                    <a:lnTo>
                      <a:pt x="105" y="53"/>
                    </a:lnTo>
                    <a:lnTo>
                      <a:pt x="102" y="50"/>
                    </a:lnTo>
                    <a:lnTo>
                      <a:pt x="98" y="46"/>
                    </a:lnTo>
                    <a:lnTo>
                      <a:pt x="95" y="42"/>
                    </a:lnTo>
                    <a:lnTo>
                      <a:pt x="81" y="46"/>
                    </a:lnTo>
                    <a:lnTo>
                      <a:pt x="81" y="46"/>
                    </a:lnTo>
                    <a:lnTo>
                      <a:pt x="84" y="42"/>
                    </a:lnTo>
                    <a:lnTo>
                      <a:pt x="84" y="35"/>
                    </a:lnTo>
                    <a:lnTo>
                      <a:pt x="84" y="28"/>
                    </a:lnTo>
                    <a:lnTo>
                      <a:pt x="84" y="28"/>
                    </a:lnTo>
                    <a:lnTo>
                      <a:pt x="88" y="25"/>
                    </a:lnTo>
                    <a:lnTo>
                      <a:pt x="88" y="18"/>
                    </a:lnTo>
                    <a:lnTo>
                      <a:pt x="88" y="11"/>
                    </a:lnTo>
                    <a:lnTo>
                      <a:pt x="88" y="7"/>
                    </a:lnTo>
                    <a:lnTo>
                      <a:pt x="81" y="4"/>
                    </a:lnTo>
                    <a:lnTo>
                      <a:pt x="81" y="4"/>
                    </a:lnTo>
                    <a:lnTo>
                      <a:pt x="77" y="7"/>
                    </a:lnTo>
                    <a:lnTo>
                      <a:pt x="74" y="7"/>
                    </a:lnTo>
                    <a:lnTo>
                      <a:pt x="67" y="11"/>
                    </a:lnTo>
                    <a:lnTo>
                      <a:pt x="59" y="18"/>
                    </a:lnTo>
                    <a:lnTo>
                      <a:pt x="56" y="25"/>
                    </a:lnTo>
                    <a:lnTo>
                      <a:pt x="56" y="28"/>
                    </a:lnTo>
                    <a:lnTo>
                      <a:pt x="56" y="35"/>
                    </a:lnTo>
                    <a:lnTo>
                      <a:pt x="56" y="42"/>
                    </a:lnTo>
                    <a:lnTo>
                      <a:pt x="56" y="53"/>
                    </a:lnTo>
                    <a:lnTo>
                      <a:pt x="59" y="60"/>
                    </a:lnTo>
                    <a:lnTo>
                      <a:pt x="74" y="81"/>
                    </a:lnTo>
                    <a:lnTo>
                      <a:pt x="74" y="85"/>
                    </a:lnTo>
                    <a:lnTo>
                      <a:pt x="74" y="88"/>
                    </a:lnTo>
                    <a:lnTo>
                      <a:pt x="74" y="92"/>
                    </a:lnTo>
                    <a:lnTo>
                      <a:pt x="74" y="95"/>
                    </a:lnTo>
                    <a:lnTo>
                      <a:pt x="74" y="99"/>
                    </a:lnTo>
                    <a:lnTo>
                      <a:pt x="70" y="95"/>
                    </a:lnTo>
                    <a:lnTo>
                      <a:pt x="67" y="95"/>
                    </a:lnTo>
                    <a:lnTo>
                      <a:pt x="67" y="92"/>
                    </a:lnTo>
                    <a:lnTo>
                      <a:pt x="59" y="85"/>
                    </a:lnTo>
                    <a:lnTo>
                      <a:pt x="56" y="78"/>
                    </a:lnTo>
                    <a:lnTo>
                      <a:pt x="49" y="67"/>
                    </a:lnTo>
                    <a:lnTo>
                      <a:pt x="45" y="53"/>
                    </a:lnTo>
                    <a:lnTo>
                      <a:pt x="45" y="39"/>
                    </a:lnTo>
                    <a:lnTo>
                      <a:pt x="45" y="39"/>
                    </a:lnTo>
                    <a:lnTo>
                      <a:pt x="45" y="32"/>
                    </a:lnTo>
                    <a:lnTo>
                      <a:pt x="45" y="25"/>
                    </a:lnTo>
                    <a:lnTo>
                      <a:pt x="49" y="14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49" y="0"/>
                    </a:lnTo>
                    <a:lnTo>
                      <a:pt x="42" y="0"/>
                    </a:lnTo>
                    <a:lnTo>
                      <a:pt x="35" y="4"/>
                    </a:lnTo>
                    <a:lnTo>
                      <a:pt x="28" y="7"/>
                    </a:lnTo>
                    <a:lnTo>
                      <a:pt x="17" y="14"/>
                    </a:lnTo>
                    <a:lnTo>
                      <a:pt x="17" y="18"/>
                    </a:lnTo>
                    <a:lnTo>
                      <a:pt x="14" y="21"/>
                    </a:lnTo>
                    <a:lnTo>
                      <a:pt x="10" y="28"/>
                    </a:lnTo>
                    <a:lnTo>
                      <a:pt x="7" y="35"/>
                    </a:lnTo>
                    <a:lnTo>
                      <a:pt x="3" y="42"/>
                    </a:lnTo>
                    <a:lnTo>
                      <a:pt x="0" y="53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4"/>
                    </a:lnTo>
                    <a:lnTo>
                      <a:pt x="0" y="67"/>
                    </a:lnTo>
                    <a:lnTo>
                      <a:pt x="3" y="71"/>
                    </a:lnTo>
                    <a:lnTo>
                      <a:pt x="3" y="74"/>
                    </a:lnTo>
                    <a:lnTo>
                      <a:pt x="7" y="78"/>
                    </a:lnTo>
                    <a:lnTo>
                      <a:pt x="10" y="85"/>
                    </a:lnTo>
                    <a:lnTo>
                      <a:pt x="14" y="92"/>
                    </a:lnTo>
                    <a:lnTo>
                      <a:pt x="21" y="99"/>
                    </a:lnTo>
                    <a:lnTo>
                      <a:pt x="21" y="106"/>
                    </a:lnTo>
                    <a:lnTo>
                      <a:pt x="24" y="109"/>
                    </a:lnTo>
                    <a:lnTo>
                      <a:pt x="21" y="113"/>
                    </a:lnTo>
                    <a:lnTo>
                      <a:pt x="24" y="120"/>
                    </a:lnTo>
                    <a:lnTo>
                      <a:pt x="28" y="116"/>
                    </a:lnTo>
                    <a:lnTo>
                      <a:pt x="28" y="116"/>
                    </a:lnTo>
                    <a:lnTo>
                      <a:pt x="31" y="116"/>
                    </a:lnTo>
                    <a:lnTo>
                      <a:pt x="35" y="116"/>
                    </a:lnTo>
                    <a:lnTo>
                      <a:pt x="38" y="120"/>
                    </a:lnTo>
                    <a:lnTo>
                      <a:pt x="42" y="120"/>
                    </a:lnTo>
                    <a:lnTo>
                      <a:pt x="49" y="124"/>
                    </a:lnTo>
                    <a:lnTo>
                      <a:pt x="59" y="127"/>
                    </a:lnTo>
                    <a:lnTo>
                      <a:pt x="70" y="131"/>
                    </a:lnTo>
                    <a:lnTo>
                      <a:pt x="81" y="131"/>
                    </a:lnTo>
                    <a:lnTo>
                      <a:pt x="95" y="134"/>
                    </a:lnTo>
                    <a:lnTo>
                      <a:pt x="95" y="131"/>
                    </a:lnTo>
                    <a:lnTo>
                      <a:pt x="95" y="131"/>
                    </a:lnTo>
                    <a:lnTo>
                      <a:pt x="98" y="131"/>
                    </a:lnTo>
                    <a:lnTo>
                      <a:pt x="102" y="131"/>
                    </a:lnTo>
                    <a:lnTo>
                      <a:pt x="102" y="131"/>
                    </a:lnTo>
                    <a:lnTo>
                      <a:pt x="109" y="134"/>
                    </a:lnTo>
                    <a:lnTo>
                      <a:pt x="112" y="138"/>
                    </a:lnTo>
                    <a:lnTo>
                      <a:pt x="119" y="138"/>
                    </a:lnTo>
                    <a:lnTo>
                      <a:pt x="141" y="148"/>
                    </a:lnTo>
                    <a:lnTo>
                      <a:pt x="141" y="148"/>
                    </a:lnTo>
                    <a:lnTo>
                      <a:pt x="144" y="148"/>
                    </a:lnTo>
                    <a:lnTo>
                      <a:pt x="144" y="152"/>
                    </a:lnTo>
                    <a:lnTo>
                      <a:pt x="144" y="155"/>
                    </a:lnTo>
                    <a:lnTo>
                      <a:pt x="141" y="159"/>
                    </a:lnTo>
                    <a:lnTo>
                      <a:pt x="144" y="159"/>
                    </a:lnTo>
                    <a:lnTo>
                      <a:pt x="144" y="159"/>
                    </a:lnTo>
                    <a:lnTo>
                      <a:pt x="151" y="159"/>
                    </a:lnTo>
                    <a:lnTo>
                      <a:pt x="155" y="159"/>
                    </a:lnTo>
                    <a:lnTo>
                      <a:pt x="158" y="159"/>
                    </a:lnTo>
                    <a:lnTo>
                      <a:pt x="158" y="166"/>
                    </a:lnTo>
                    <a:lnTo>
                      <a:pt x="162" y="166"/>
                    </a:lnTo>
                    <a:lnTo>
                      <a:pt x="162" y="173"/>
                    </a:lnTo>
                    <a:lnTo>
                      <a:pt x="162" y="180"/>
                    </a:lnTo>
                    <a:lnTo>
                      <a:pt x="162" y="190"/>
                    </a:lnTo>
                    <a:lnTo>
                      <a:pt x="162" y="201"/>
                    </a:lnTo>
                    <a:lnTo>
                      <a:pt x="162" y="212"/>
                    </a:lnTo>
                    <a:lnTo>
                      <a:pt x="158" y="222"/>
                    </a:lnTo>
                    <a:lnTo>
                      <a:pt x="158" y="222"/>
                    </a:lnTo>
                    <a:lnTo>
                      <a:pt x="158" y="229"/>
                    </a:lnTo>
                    <a:lnTo>
                      <a:pt x="155" y="236"/>
                    </a:lnTo>
                    <a:lnTo>
                      <a:pt x="151" y="243"/>
                    </a:lnTo>
                    <a:lnTo>
                      <a:pt x="148" y="247"/>
                    </a:lnTo>
                    <a:lnTo>
                      <a:pt x="144" y="250"/>
                    </a:lnTo>
                    <a:lnTo>
                      <a:pt x="141" y="250"/>
                    </a:lnTo>
                    <a:lnTo>
                      <a:pt x="137" y="254"/>
                    </a:lnTo>
                    <a:lnTo>
                      <a:pt x="130" y="250"/>
                    </a:lnTo>
                    <a:lnTo>
                      <a:pt x="130" y="250"/>
                    </a:lnTo>
                    <a:lnTo>
                      <a:pt x="126" y="250"/>
                    </a:lnTo>
                    <a:lnTo>
                      <a:pt x="123" y="250"/>
                    </a:lnTo>
                    <a:lnTo>
                      <a:pt x="119" y="257"/>
                    </a:lnTo>
                    <a:lnTo>
                      <a:pt x="112" y="264"/>
                    </a:lnTo>
                    <a:lnTo>
                      <a:pt x="112" y="264"/>
                    </a:lnTo>
                    <a:lnTo>
                      <a:pt x="112" y="268"/>
                    </a:lnTo>
                    <a:lnTo>
                      <a:pt x="116" y="271"/>
                    </a:lnTo>
                    <a:lnTo>
                      <a:pt x="119" y="275"/>
                    </a:lnTo>
                    <a:lnTo>
                      <a:pt x="123" y="279"/>
                    </a:lnTo>
                    <a:lnTo>
                      <a:pt x="130" y="282"/>
                    </a:lnTo>
                    <a:lnTo>
                      <a:pt x="141" y="282"/>
                    </a:lnTo>
                    <a:lnTo>
                      <a:pt x="141" y="282"/>
                    </a:lnTo>
                    <a:lnTo>
                      <a:pt x="148" y="279"/>
                    </a:lnTo>
                    <a:lnTo>
                      <a:pt x="151" y="275"/>
                    </a:lnTo>
                    <a:lnTo>
                      <a:pt x="151" y="271"/>
                    </a:lnTo>
                    <a:lnTo>
                      <a:pt x="169" y="289"/>
                    </a:lnTo>
                    <a:lnTo>
                      <a:pt x="179" y="293"/>
                    </a:lnTo>
                    <a:lnTo>
                      <a:pt x="179" y="293"/>
                    </a:lnTo>
                    <a:lnTo>
                      <a:pt x="179" y="296"/>
                    </a:lnTo>
                    <a:lnTo>
                      <a:pt x="183" y="303"/>
                    </a:lnTo>
                    <a:lnTo>
                      <a:pt x="186" y="307"/>
                    </a:lnTo>
                    <a:lnTo>
                      <a:pt x="190" y="314"/>
                    </a:lnTo>
                    <a:lnTo>
                      <a:pt x="200" y="317"/>
                    </a:lnTo>
                    <a:lnTo>
                      <a:pt x="204" y="317"/>
                    </a:lnTo>
                    <a:lnTo>
                      <a:pt x="207" y="317"/>
                    </a:lnTo>
                    <a:lnTo>
                      <a:pt x="211" y="324"/>
                    </a:lnTo>
                    <a:lnTo>
                      <a:pt x="214" y="328"/>
                    </a:lnTo>
                    <a:lnTo>
                      <a:pt x="214" y="328"/>
                    </a:lnTo>
                    <a:lnTo>
                      <a:pt x="218" y="331"/>
                    </a:lnTo>
                    <a:lnTo>
                      <a:pt x="222" y="335"/>
                    </a:lnTo>
                    <a:lnTo>
                      <a:pt x="225" y="335"/>
                    </a:lnTo>
                    <a:lnTo>
                      <a:pt x="229" y="338"/>
                    </a:lnTo>
                    <a:lnTo>
                      <a:pt x="232" y="338"/>
                    </a:lnTo>
                    <a:lnTo>
                      <a:pt x="232" y="335"/>
                    </a:lnTo>
                    <a:lnTo>
                      <a:pt x="232" y="328"/>
                    </a:lnTo>
                    <a:lnTo>
                      <a:pt x="232" y="328"/>
                    </a:lnTo>
                    <a:lnTo>
                      <a:pt x="229" y="324"/>
                    </a:lnTo>
                    <a:lnTo>
                      <a:pt x="229" y="317"/>
                    </a:lnTo>
                    <a:lnTo>
                      <a:pt x="222" y="310"/>
                    </a:lnTo>
                    <a:lnTo>
                      <a:pt x="218" y="307"/>
                    </a:lnTo>
                    <a:lnTo>
                      <a:pt x="218" y="307"/>
                    </a:lnTo>
                    <a:lnTo>
                      <a:pt x="214" y="307"/>
                    </a:lnTo>
                    <a:lnTo>
                      <a:pt x="214" y="303"/>
                    </a:lnTo>
                    <a:lnTo>
                      <a:pt x="214" y="303"/>
                    </a:lnTo>
                    <a:lnTo>
                      <a:pt x="214" y="300"/>
                    </a:lnTo>
                    <a:lnTo>
                      <a:pt x="218" y="300"/>
                    </a:lnTo>
                    <a:lnTo>
                      <a:pt x="222" y="300"/>
                    </a:lnTo>
                    <a:lnTo>
                      <a:pt x="225" y="303"/>
                    </a:lnTo>
                    <a:lnTo>
                      <a:pt x="232" y="307"/>
                    </a:lnTo>
                    <a:lnTo>
                      <a:pt x="239" y="310"/>
                    </a:lnTo>
                    <a:lnTo>
                      <a:pt x="246" y="317"/>
                    </a:lnTo>
                    <a:lnTo>
                      <a:pt x="250" y="321"/>
                    </a:lnTo>
                    <a:lnTo>
                      <a:pt x="250" y="324"/>
                    </a:lnTo>
                    <a:lnTo>
                      <a:pt x="250" y="324"/>
                    </a:lnTo>
                    <a:lnTo>
                      <a:pt x="253" y="324"/>
                    </a:lnTo>
                    <a:lnTo>
                      <a:pt x="253" y="324"/>
                    </a:lnTo>
                    <a:lnTo>
                      <a:pt x="257" y="321"/>
                    </a:lnTo>
                    <a:lnTo>
                      <a:pt x="257" y="321"/>
                    </a:lnTo>
                    <a:lnTo>
                      <a:pt x="260" y="314"/>
                    </a:lnTo>
                    <a:lnTo>
                      <a:pt x="260" y="310"/>
                    </a:lnTo>
                    <a:lnTo>
                      <a:pt x="264" y="303"/>
                    </a:lnTo>
                    <a:lnTo>
                      <a:pt x="260" y="300"/>
                    </a:lnTo>
                    <a:lnTo>
                      <a:pt x="257" y="293"/>
                    </a:lnTo>
                    <a:lnTo>
                      <a:pt x="257" y="293"/>
                    </a:lnTo>
                    <a:lnTo>
                      <a:pt x="253" y="289"/>
                    </a:lnTo>
                    <a:lnTo>
                      <a:pt x="246" y="282"/>
                    </a:lnTo>
                    <a:lnTo>
                      <a:pt x="243" y="279"/>
                    </a:lnTo>
                    <a:lnTo>
                      <a:pt x="239" y="275"/>
                    </a:lnTo>
                    <a:lnTo>
                      <a:pt x="236" y="275"/>
                    </a:lnTo>
                    <a:lnTo>
                      <a:pt x="232" y="271"/>
                    </a:lnTo>
                    <a:lnTo>
                      <a:pt x="232" y="271"/>
                    </a:lnTo>
                    <a:lnTo>
                      <a:pt x="229" y="268"/>
                    </a:lnTo>
                    <a:lnTo>
                      <a:pt x="229" y="264"/>
                    </a:lnTo>
                    <a:lnTo>
                      <a:pt x="229" y="264"/>
                    </a:lnTo>
                    <a:lnTo>
                      <a:pt x="225" y="264"/>
                    </a:lnTo>
                    <a:lnTo>
                      <a:pt x="222" y="261"/>
                    </a:lnTo>
                    <a:lnTo>
                      <a:pt x="222" y="257"/>
                    </a:lnTo>
                    <a:lnTo>
                      <a:pt x="218" y="254"/>
                    </a:lnTo>
                    <a:lnTo>
                      <a:pt x="218" y="243"/>
                    </a:lnTo>
                    <a:lnTo>
                      <a:pt x="218" y="243"/>
                    </a:lnTo>
                    <a:lnTo>
                      <a:pt x="218" y="240"/>
                    </a:lnTo>
                    <a:lnTo>
                      <a:pt x="214" y="236"/>
                    </a:lnTo>
                    <a:lnTo>
                      <a:pt x="214" y="229"/>
                    </a:lnTo>
                    <a:lnTo>
                      <a:pt x="218" y="226"/>
                    </a:lnTo>
                    <a:lnTo>
                      <a:pt x="218" y="222"/>
                    </a:lnTo>
                    <a:lnTo>
                      <a:pt x="222" y="21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cs typeface="+mn-cs"/>
                </a:endParaRPr>
              </a:p>
            </p:txBody>
          </p:sp>
          <p:sp>
            <p:nvSpPr>
              <p:cNvPr id="154" name="Freeform 150"/>
              <p:cNvSpPr>
                <a:spLocks/>
              </p:cNvSpPr>
              <p:nvPr userDrawn="1"/>
            </p:nvSpPr>
            <p:spPr bwMode="gray">
              <a:xfrm>
                <a:off x="1181" y="-2241"/>
                <a:ext cx="75" cy="64"/>
              </a:xfrm>
              <a:custGeom>
                <a:avLst/>
                <a:gdLst/>
                <a:ahLst/>
                <a:cxnLst>
                  <a:cxn ang="0">
                    <a:pos x="85" y="46"/>
                  </a:cxn>
                  <a:cxn ang="0">
                    <a:pos x="85" y="46"/>
                  </a:cxn>
                  <a:cxn ang="0">
                    <a:pos x="81" y="39"/>
                  </a:cxn>
                  <a:cxn ang="0">
                    <a:pos x="78" y="36"/>
                  </a:cxn>
                  <a:cxn ang="0">
                    <a:pos x="71" y="32"/>
                  </a:cxn>
                  <a:cxn ang="0">
                    <a:pos x="67" y="29"/>
                  </a:cxn>
                  <a:cxn ang="0">
                    <a:pos x="64" y="25"/>
                  </a:cxn>
                  <a:cxn ang="0">
                    <a:pos x="60" y="21"/>
                  </a:cxn>
                  <a:cxn ang="0">
                    <a:pos x="57" y="18"/>
                  </a:cxn>
                  <a:cxn ang="0">
                    <a:pos x="49" y="14"/>
                  </a:cxn>
                  <a:cxn ang="0">
                    <a:pos x="42" y="14"/>
                  </a:cxn>
                  <a:cxn ang="0">
                    <a:pos x="39" y="11"/>
                  </a:cxn>
                  <a:cxn ang="0">
                    <a:pos x="35" y="0"/>
                  </a:cxn>
                  <a:cxn ang="0">
                    <a:pos x="25" y="14"/>
                  </a:cxn>
                  <a:cxn ang="0">
                    <a:pos x="21" y="18"/>
                  </a:cxn>
                  <a:cxn ang="0">
                    <a:pos x="18" y="18"/>
                  </a:cxn>
                  <a:cxn ang="0">
                    <a:pos x="14" y="21"/>
                  </a:cxn>
                  <a:cxn ang="0">
                    <a:pos x="11" y="25"/>
                  </a:cxn>
                  <a:cxn ang="0">
                    <a:pos x="7" y="32"/>
                  </a:cxn>
                  <a:cxn ang="0">
                    <a:pos x="7" y="39"/>
                  </a:cxn>
                  <a:cxn ang="0">
                    <a:pos x="0" y="50"/>
                  </a:cxn>
                  <a:cxn ang="0">
                    <a:pos x="4" y="50"/>
                  </a:cxn>
                  <a:cxn ang="0">
                    <a:pos x="7" y="50"/>
                  </a:cxn>
                  <a:cxn ang="0">
                    <a:pos x="11" y="50"/>
                  </a:cxn>
                  <a:cxn ang="0">
                    <a:pos x="14" y="50"/>
                  </a:cxn>
                  <a:cxn ang="0">
                    <a:pos x="18" y="50"/>
                  </a:cxn>
                  <a:cxn ang="0">
                    <a:pos x="18" y="57"/>
                  </a:cxn>
                  <a:cxn ang="0">
                    <a:pos x="18" y="57"/>
                  </a:cxn>
                  <a:cxn ang="0">
                    <a:pos x="21" y="60"/>
                  </a:cxn>
                  <a:cxn ang="0">
                    <a:pos x="25" y="60"/>
                  </a:cxn>
                  <a:cxn ang="0">
                    <a:pos x="28" y="64"/>
                  </a:cxn>
                  <a:cxn ang="0">
                    <a:pos x="32" y="64"/>
                  </a:cxn>
                  <a:cxn ang="0">
                    <a:pos x="39" y="60"/>
                  </a:cxn>
                  <a:cxn ang="0">
                    <a:pos x="60" y="50"/>
                  </a:cxn>
                  <a:cxn ang="0">
                    <a:pos x="78" y="53"/>
                  </a:cxn>
                  <a:cxn ang="0">
                    <a:pos x="85" y="46"/>
                  </a:cxn>
                </a:cxnLst>
                <a:rect l="0" t="0" r="r" b="b"/>
                <a:pathLst>
                  <a:path w="85" h="64">
                    <a:moveTo>
                      <a:pt x="85" y="46"/>
                    </a:moveTo>
                    <a:lnTo>
                      <a:pt x="85" y="46"/>
                    </a:lnTo>
                    <a:lnTo>
                      <a:pt x="81" y="39"/>
                    </a:lnTo>
                    <a:lnTo>
                      <a:pt x="78" y="36"/>
                    </a:lnTo>
                    <a:lnTo>
                      <a:pt x="71" y="32"/>
                    </a:lnTo>
                    <a:lnTo>
                      <a:pt x="67" y="29"/>
                    </a:lnTo>
                    <a:lnTo>
                      <a:pt x="64" y="25"/>
                    </a:lnTo>
                    <a:lnTo>
                      <a:pt x="60" y="21"/>
                    </a:lnTo>
                    <a:lnTo>
                      <a:pt x="57" y="18"/>
                    </a:lnTo>
                    <a:lnTo>
                      <a:pt x="49" y="14"/>
                    </a:lnTo>
                    <a:lnTo>
                      <a:pt x="42" y="14"/>
                    </a:lnTo>
                    <a:lnTo>
                      <a:pt x="39" y="11"/>
                    </a:lnTo>
                    <a:lnTo>
                      <a:pt x="35" y="0"/>
                    </a:lnTo>
                    <a:lnTo>
                      <a:pt x="25" y="14"/>
                    </a:lnTo>
                    <a:lnTo>
                      <a:pt x="21" y="18"/>
                    </a:lnTo>
                    <a:lnTo>
                      <a:pt x="18" y="18"/>
                    </a:lnTo>
                    <a:lnTo>
                      <a:pt x="14" y="21"/>
                    </a:lnTo>
                    <a:lnTo>
                      <a:pt x="11" y="25"/>
                    </a:lnTo>
                    <a:lnTo>
                      <a:pt x="7" y="32"/>
                    </a:lnTo>
                    <a:lnTo>
                      <a:pt x="7" y="39"/>
                    </a:lnTo>
                    <a:lnTo>
                      <a:pt x="0" y="50"/>
                    </a:lnTo>
                    <a:lnTo>
                      <a:pt x="4" y="50"/>
                    </a:lnTo>
                    <a:lnTo>
                      <a:pt x="7" y="50"/>
                    </a:lnTo>
                    <a:lnTo>
                      <a:pt x="11" y="50"/>
                    </a:lnTo>
                    <a:lnTo>
                      <a:pt x="14" y="50"/>
                    </a:lnTo>
                    <a:lnTo>
                      <a:pt x="18" y="50"/>
                    </a:lnTo>
                    <a:lnTo>
                      <a:pt x="18" y="57"/>
                    </a:lnTo>
                    <a:lnTo>
                      <a:pt x="18" y="57"/>
                    </a:lnTo>
                    <a:lnTo>
                      <a:pt x="21" y="60"/>
                    </a:lnTo>
                    <a:lnTo>
                      <a:pt x="25" y="60"/>
                    </a:lnTo>
                    <a:lnTo>
                      <a:pt x="28" y="64"/>
                    </a:lnTo>
                    <a:lnTo>
                      <a:pt x="32" y="64"/>
                    </a:lnTo>
                    <a:lnTo>
                      <a:pt x="39" y="60"/>
                    </a:lnTo>
                    <a:lnTo>
                      <a:pt x="60" y="50"/>
                    </a:lnTo>
                    <a:lnTo>
                      <a:pt x="78" y="53"/>
                    </a:lnTo>
                    <a:lnTo>
                      <a:pt x="85" y="46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cs typeface="+mn-cs"/>
                </a:endParaRPr>
              </a:p>
            </p:txBody>
          </p:sp>
          <p:sp>
            <p:nvSpPr>
              <p:cNvPr id="155" name="Freeform 151"/>
              <p:cNvSpPr>
                <a:spLocks/>
              </p:cNvSpPr>
              <p:nvPr userDrawn="1"/>
            </p:nvSpPr>
            <p:spPr bwMode="gray">
              <a:xfrm>
                <a:off x="1139" y="-2783"/>
                <a:ext cx="32" cy="10"/>
              </a:xfrm>
              <a:custGeom>
                <a:avLst/>
                <a:gdLst/>
                <a:ahLst/>
                <a:cxnLst>
                  <a:cxn ang="0">
                    <a:pos x="3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14" y="10"/>
                  </a:cxn>
                  <a:cxn ang="0">
                    <a:pos x="21" y="10"/>
                  </a:cxn>
                  <a:cxn ang="0">
                    <a:pos x="28" y="10"/>
                  </a:cxn>
                  <a:cxn ang="0">
                    <a:pos x="32" y="7"/>
                  </a:cxn>
                  <a:cxn ang="0">
                    <a:pos x="32" y="3"/>
                  </a:cxn>
                  <a:cxn ang="0">
                    <a:pos x="32" y="0"/>
                  </a:cxn>
                  <a:cxn ang="0">
                    <a:pos x="28" y="0"/>
                  </a:cxn>
                  <a:cxn ang="0">
                    <a:pos x="21" y="0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3" y="7"/>
                  </a:cxn>
                </a:cxnLst>
                <a:rect l="0" t="0" r="r" b="b"/>
                <a:pathLst>
                  <a:path w="32" h="10">
                    <a:moveTo>
                      <a:pt x="3" y="7"/>
                    </a:moveTo>
                    <a:lnTo>
                      <a:pt x="3" y="7"/>
                    </a:lnTo>
                    <a:lnTo>
                      <a:pt x="7" y="7"/>
                    </a:lnTo>
                    <a:lnTo>
                      <a:pt x="14" y="10"/>
                    </a:lnTo>
                    <a:lnTo>
                      <a:pt x="21" y="10"/>
                    </a:lnTo>
                    <a:lnTo>
                      <a:pt x="28" y="10"/>
                    </a:lnTo>
                    <a:lnTo>
                      <a:pt x="32" y="7"/>
                    </a:lnTo>
                    <a:lnTo>
                      <a:pt x="32" y="3"/>
                    </a:lnTo>
                    <a:lnTo>
                      <a:pt x="32" y="0"/>
                    </a:lnTo>
                    <a:lnTo>
                      <a:pt x="28" y="0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3" y="7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cs typeface="+mn-cs"/>
                </a:endParaRPr>
              </a:p>
            </p:txBody>
          </p:sp>
          <p:sp>
            <p:nvSpPr>
              <p:cNvPr id="156" name="Freeform 152"/>
              <p:cNvSpPr>
                <a:spLocks/>
              </p:cNvSpPr>
              <p:nvPr userDrawn="1"/>
            </p:nvSpPr>
            <p:spPr bwMode="gray">
              <a:xfrm>
                <a:off x="970" y="-2582"/>
                <a:ext cx="88" cy="130"/>
              </a:xfrm>
              <a:custGeom>
                <a:avLst/>
                <a:gdLst/>
                <a:ahLst/>
                <a:cxnLst>
                  <a:cxn ang="0">
                    <a:pos x="84" y="59"/>
                  </a:cxn>
                  <a:cxn ang="0">
                    <a:pos x="77" y="59"/>
                  </a:cxn>
                  <a:cxn ang="0">
                    <a:pos x="67" y="59"/>
                  </a:cxn>
                  <a:cxn ang="0">
                    <a:pos x="63" y="52"/>
                  </a:cxn>
                  <a:cxn ang="0">
                    <a:pos x="67" y="49"/>
                  </a:cxn>
                  <a:cxn ang="0">
                    <a:pos x="74" y="38"/>
                  </a:cxn>
                  <a:cxn ang="0">
                    <a:pos x="81" y="38"/>
                  </a:cxn>
                  <a:cxn ang="0">
                    <a:pos x="81" y="28"/>
                  </a:cxn>
                  <a:cxn ang="0">
                    <a:pos x="81" y="17"/>
                  </a:cxn>
                  <a:cxn ang="0">
                    <a:pos x="77" y="10"/>
                  </a:cxn>
                  <a:cxn ang="0">
                    <a:pos x="70" y="0"/>
                  </a:cxn>
                  <a:cxn ang="0">
                    <a:pos x="56" y="3"/>
                  </a:cxn>
                  <a:cxn ang="0">
                    <a:pos x="49" y="7"/>
                  </a:cxn>
                  <a:cxn ang="0">
                    <a:pos x="39" y="3"/>
                  </a:cxn>
                  <a:cxn ang="0">
                    <a:pos x="28" y="3"/>
                  </a:cxn>
                  <a:cxn ang="0">
                    <a:pos x="21" y="14"/>
                  </a:cxn>
                  <a:cxn ang="0">
                    <a:pos x="21" y="21"/>
                  </a:cxn>
                  <a:cxn ang="0">
                    <a:pos x="21" y="35"/>
                  </a:cxn>
                  <a:cxn ang="0">
                    <a:pos x="28" y="42"/>
                  </a:cxn>
                  <a:cxn ang="0">
                    <a:pos x="35" y="49"/>
                  </a:cxn>
                  <a:cxn ang="0">
                    <a:pos x="31" y="59"/>
                  </a:cxn>
                  <a:cxn ang="0">
                    <a:pos x="28" y="63"/>
                  </a:cxn>
                  <a:cxn ang="0">
                    <a:pos x="17" y="56"/>
                  </a:cxn>
                  <a:cxn ang="0">
                    <a:pos x="14" y="49"/>
                  </a:cxn>
                  <a:cxn ang="0">
                    <a:pos x="7" y="49"/>
                  </a:cxn>
                  <a:cxn ang="0">
                    <a:pos x="0" y="49"/>
                  </a:cxn>
                  <a:cxn ang="0">
                    <a:pos x="0" y="56"/>
                  </a:cxn>
                  <a:cxn ang="0">
                    <a:pos x="0" y="67"/>
                  </a:cxn>
                  <a:cxn ang="0">
                    <a:pos x="3" y="77"/>
                  </a:cxn>
                  <a:cxn ang="0">
                    <a:pos x="14" y="88"/>
                  </a:cxn>
                  <a:cxn ang="0">
                    <a:pos x="21" y="95"/>
                  </a:cxn>
                  <a:cxn ang="0">
                    <a:pos x="31" y="109"/>
                  </a:cxn>
                  <a:cxn ang="0">
                    <a:pos x="35" y="112"/>
                  </a:cxn>
                  <a:cxn ang="0">
                    <a:pos x="39" y="123"/>
                  </a:cxn>
                  <a:cxn ang="0">
                    <a:pos x="49" y="130"/>
                  </a:cxn>
                  <a:cxn ang="0">
                    <a:pos x="67" y="126"/>
                  </a:cxn>
                  <a:cxn ang="0">
                    <a:pos x="74" y="126"/>
                  </a:cxn>
                  <a:cxn ang="0">
                    <a:pos x="84" y="116"/>
                  </a:cxn>
                  <a:cxn ang="0">
                    <a:pos x="88" y="109"/>
                  </a:cxn>
                  <a:cxn ang="0">
                    <a:pos x="88" y="95"/>
                  </a:cxn>
                  <a:cxn ang="0">
                    <a:pos x="84" y="77"/>
                  </a:cxn>
                </a:cxnLst>
                <a:rect l="0" t="0" r="r" b="b"/>
                <a:pathLst>
                  <a:path w="88" h="130">
                    <a:moveTo>
                      <a:pt x="84" y="70"/>
                    </a:moveTo>
                    <a:lnTo>
                      <a:pt x="84" y="59"/>
                    </a:lnTo>
                    <a:lnTo>
                      <a:pt x="81" y="59"/>
                    </a:lnTo>
                    <a:lnTo>
                      <a:pt x="77" y="59"/>
                    </a:lnTo>
                    <a:lnTo>
                      <a:pt x="74" y="59"/>
                    </a:lnTo>
                    <a:lnTo>
                      <a:pt x="67" y="59"/>
                    </a:lnTo>
                    <a:lnTo>
                      <a:pt x="63" y="56"/>
                    </a:lnTo>
                    <a:lnTo>
                      <a:pt x="63" y="52"/>
                    </a:lnTo>
                    <a:lnTo>
                      <a:pt x="63" y="52"/>
                    </a:lnTo>
                    <a:lnTo>
                      <a:pt x="67" y="49"/>
                    </a:lnTo>
                    <a:lnTo>
                      <a:pt x="70" y="42"/>
                    </a:lnTo>
                    <a:lnTo>
                      <a:pt x="74" y="38"/>
                    </a:lnTo>
                    <a:lnTo>
                      <a:pt x="81" y="38"/>
                    </a:lnTo>
                    <a:lnTo>
                      <a:pt x="81" y="38"/>
                    </a:lnTo>
                    <a:lnTo>
                      <a:pt x="81" y="35"/>
                    </a:lnTo>
                    <a:lnTo>
                      <a:pt x="81" y="28"/>
                    </a:lnTo>
                    <a:lnTo>
                      <a:pt x="84" y="24"/>
                    </a:lnTo>
                    <a:lnTo>
                      <a:pt x="81" y="17"/>
                    </a:lnTo>
                    <a:lnTo>
                      <a:pt x="81" y="14"/>
                    </a:lnTo>
                    <a:lnTo>
                      <a:pt x="77" y="1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63" y="3"/>
                    </a:lnTo>
                    <a:lnTo>
                      <a:pt x="56" y="3"/>
                    </a:lnTo>
                    <a:lnTo>
                      <a:pt x="49" y="7"/>
                    </a:lnTo>
                    <a:lnTo>
                      <a:pt x="49" y="7"/>
                    </a:lnTo>
                    <a:lnTo>
                      <a:pt x="42" y="3"/>
                    </a:lnTo>
                    <a:lnTo>
                      <a:pt x="39" y="3"/>
                    </a:lnTo>
                    <a:lnTo>
                      <a:pt x="31" y="3"/>
                    </a:lnTo>
                    <a:lnTo>
                      <a:pt x="28" y="3"/>
                    </a:lnTo>
                    <a:lnTo>
                      <a:pt x="21" y="7"/>
                    </a:lnTo>
                    <a:lnTo>
                      <a:pt x="21" y="14"/>
                    </a:lnTo>
                    <a:lnTo>
                      <a:pt x="21" y="17"/>
                    </a:lnTo>
                    <a:lnTo>
                      <a:pt x="21" y="21"/>
                    </a:lnTo>
                    <a:lnTo>
                      <a:pt x="21" y="28"/>
                    </a:lnTo>
                    <a:lnTo>
                      <a:pt x="21" y="35"/>
                    </a:lnTo>
                    <a:lnTo>
                      <a:pt x="28" y="38"/>
                    </a:lnTo>
                    <a:lnTo>
                      <a:pt x="28" y="42"/>
                    </a:lnTo>
                    <a:lnTo>
                      <a:pt x="31" y="45"/>
                    </a:lnTo>
                    <a:lnTo>
                      <a:pt x="35" y="49"/>
                    </a:lnTo>
                    <a:lnTo>
                      <a:pt x="35" y="52"/>
                    </a:lnTo>
                    <a:lnTo>
                      <a:pt x="31" y="59"/>
                    </a:lnTo>
                    <a:lnTo>
                      <a:pt x="28" y="63"/>
                    </a:lnTo>
                    <a:lnTo>
                      <a:pt x="28" y="63"/>
                    </a:lnTo>
                    <a:lnTo>
                      <a:pt x="24" y="59"/>
                    </a:lnTo>
                    <a:lnTo>
                      <a:pt x="17" y="56"/>
                    </a:lnTo>
                    <a:lnTo>
                      <a:pt x="14" y="49"/>
                    </a:lnTo>
                    <a:lnTo>
                      <a:pt x="14" y="49"/>
                    </a:lnTo>
                    <a:lnTo>
                      <a:pt x="10" y="49"/>
                    </a:lnTo>
                    <a:lnTo>
                      <a:pt x="7" y="49"/>
                    </a:lnTo>
                    <a:lnTo>
                      <a:pt x="3" y="49"/>
                    </a:lnTo>
                    <a:lnTo>
                      <a:pt x="0" y="49"/>
                    </a:lnTo>
                    <a:lnTo>
                      <a:pt x="0" y="52"/>
                    </a:lnTo>
                    <a:lnTo>
                      <a:pt x="0" y="56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3" y="74"/>
                    </a:lnTo>
                    <a:lnTo>
                      <a:pt x="3" y="77"/>
                    </a:lnTo>
                    <a:lnTo>
                      <a:pt x="7" y="84"/>
                    </a:lnTo>
                    <a:lnTo>
                      <a:pt x="14" y="88"/>
                    </a:lnTo>
                    <a:lnTo>
                      <a:pt x="21" y="91"/>
                    </a:lnTo>
                    <a:lnTo>
                      <a:pt x="21" y="95"/>
                    </a:lnTo>
                    <a:lnTo>
                      <a:pt x="28" y="98"/>
                    </a:lnTo>
                    <a:lnTo>
                      <a:pt x="31" y="109"/>
                    </a:lnTo>
                    <a:lnTo>
                      <a:pt x="31" y="109"/>
                    </a:lnTo>
                    <a:lnTo>
                      <a:pt x="35" y="112"/>
                    </a:lnTo>
                    <a:lnTo>
                      <a:pt x="35" y="119"/>
                    </a:lnTo>
                    <a:lnTo>
                      <a:pt x="39" y="123"/>
                    </a:lnTo>
                    <a:lnTo>
                      <a:pt x="42" y="126"/>
                    </a:lnTo>
                    <a:lnTo>
                      <a:pt x="49" y="130"/>
                    </a:lnTo>
                    <a:lnTo>
                      <a:pt x="56" y="130"/>
                    </a:lnTo>
                    <a:lnTo>
                      <a:pt x="67" y="126"/>
                    </a:lnTo>
                    <a:lnTo>
                      <a:pt x="67" y="126"/>
                    </a:lnTo>
                    <a:lnTo>
                      <a:pt x="74" y="126"/>
                    </a:lnTo>
                    <a:lnTo>
                      <a:pt x="77" y="123"/>
                    </a:lnTo>
                    <a:lnTo>
                      <a:pt x="84" y="116"/>
                    </a:lnTo>
                    <a:lnTo>
                      <a:pt x="88" y="112"/>
                    </a:lnTo>
                    <a:lnTo>
                      <a:pt x="88" y="109"/>
                    </a:lnTo>
                    <a:lnTo>
                      <a:pt x="88" y="102"/>
                    </a:lnTo>
                    <a:lnTo>
                      <a:pt x="88" y="95"/>
                    </a:lnTo>
                    <a:lnTo>
                      <a:pt x="88" y="84"/>
                    </a:lnTo>
                    <a:lnTo>
                      <a:pt x="84" y="77"/>
                    </a:lnTo>
                    <a:lnTo>
                      <a:pt x="84" y="7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cs typeface="+mn-cs"/>
                </a:endParaRPr>
              </a:p>
            </p:txBody>
          </p:sp>
          <p:sp>
            <p:nvSpPr>
              <p:cNvPr id="157" name="Freeform 153"/>
              <p:cNvSpPr>
                <a:spLocks/>
              </p:cNvSpPr>
              <p:nvPr userDrawn="1"/>
            </p:nvSpPr>
            <p:spPr bwMode="gray">
              <a:xfrm>
                <a:off x="1121" y="-2568"/>
                <a:ext cx="71" cy="112"/>
              </a:xfrm>
              <a:custGeom>
                <a:avLst/>
                <a:gdLst/>
                <a:ahLst/>
                <a:cxnLst>
                  <a:cxn ang="0">
                    <a:pos x="57" y="7"/>
                  </a:cxn>
                  <a:cxn ang="0">
                    <a:pos x="50" y="7"/>
                  </a:cxn>
                  <a:cxn ang="0">
                    <a:pos x="39" y="3"/>
                  </a:cxn>
                  <a:cxn ang="0">
                    <a:pos x="35" y="0"/>
                  </a:cxn>
                  <a:cxn ang="0">
                    <a:pos x="25" y="0"/>
                  </a:cxn>
                  <a:cxn ang="0">
                    <a:pos x="21" y="3"/>
                  </a:cxn>
                  <a:cxn ang="0">
                    <a:pos x="21" y="0"/>
                  </a:cxn>
                  <a:cxn ang="0">
                    <a:pos x="14" y="3"/>
                  </a:cxn>
                  <a:cxn ang="0">
                    <a:pos x="7" y="14"/>
                  </a:cxn>
                  <a:cxn ang="0">
                    <a:pos x="7" y="21"/>
                  </a:cxn>
                  <a:cxn ang="0">
                    <a:pos x="0" y="31"/>
                  </a:cxn>
                  <a:cxn ang="0">
                    <a:pos x="4" y="35"/>
                  </a:cxn>
                  <a:cxn ang="0">
                    <a:pos x="4" y="42"/>
                  </a:cxn>
                  <a:cxn ang="0">
                    <a:pos x="4" y="49"/>
                  </a:cxn>
                  <a:cxn ang="0">
                    <a:pos x="0" y="56"/>
                  </a:cxn>
                  <a:cxn ang="0">
                    <a:pos x="7" y="77"/>
                  </a:cxn>
                  <a:cxn ang="0">
                    <a:pos x="11" y="109"/>
                  </a:cxn>
                  <a:cxn ang="0">
                    <a:pos x="14" y="112"/>
                  </a:cxn>
                  <a:cxn ang="0">
                    <a:pos x="25" y="109"/>
                  </a:cxn>
                  <a:cxn ang="0">
                    <a:pos x="28" y="95"/>
                  </a:cxn>
                  <a:cxn ang="0">
                    <a:pos x="25" y="91"/>
                  </a:cxn>
                  <a:cxn ang="0">
                    <a:pos x="25" y="81"/>
                  </a:cxn>
                  <a:cxn ang="0">
                    <a:pos x="25" y="74"/>
                  </a:cxn>
                  <a:cxn ang="0">
                    <a:pos x="35" y="70"/>
                  </a:cxn>
                  <a:cxn ang="0">
                    <a:pos x="43" y="70"/>
                  </a:cxn>
                  <a:cxn ang="0">
                    <a:pos x="53" y="63"/>
                  </a:cxn>
                  <a:cxn ang="0">
                    <a:pos x="57" y="53"/>
                  </a:cxn>
                  <a:cxn ang="0">
                    <a:pos x="64" y="42"/>
                  </a:cxn>
                  <a:cxn ang="0">
                    <a:pos x="67" y="24"/>
                  </a:cxn>
                  <a:cxn ang="0">
                    <a:pos x="71" y="21"/>
                  </a:cxn>
                  <a:cxn ang="0">
                    <a:pos x="71" y="14"/>
                  </a:cxn>
                  <a:cxn ang="0">
                    <a:pos x="67" y="7"/>
                  </a:cxn>
                </a:cxnLst>
                <a:rect l="0" t="0" r="r" b="b"/>
                <a:pathLst>
                  <a:path w="71" h="112">
                    <a:moveTo>
                      <a:pt x="60" y="7"/>
                    </a:moveTo>
                    <a:lnTo>
                      <a:pt x="57" y="7"/>
                    </a:lnTo>
                    <a:lnTo>
                      <a:pt x="53" y="7"/>
                    </a:lnTo>
                    <a:lnTo>
                      <a:pt x="50" y="7"/>
                    </a:lnTo>
                    <a:lnTo>
                      <a:pt x="43" y="7"/>
                    </a:lnTo>
                    <a:lnTo>
                      <a:pt x="39" y="3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28" y="0"/>
                    </a:lnTo>
                    <a:lnTo>
                      <a:pt x="25" y="0"/>
                    </a:lnTo>
                    <a:lnTo>
                      <a:pt x="21" y="3"/>
                    </a:lnTo>
                    <a:lnTo>
                      <a:pt x="21" y="3"/>
                    </a:lnTo>
                    <a:lnTo>
                      <a:pt x="21" y="3"/>
                    </a:lnTo>
                    <a:lnTo>
                      <a:pt x="21" y="0"/>
                    </a:lnTo>
                    <a:lnTo>
                      <a:pt x="18" y="0"/>
                    </a:lnTo>
                    <a:lnTo>
                      <a:pt x="14" y="3"/>
                    </a:lnTo>
                    <a:lnTo>
                      <a:pt x="11" y="7"/>
                    </a:lnTo>
                    <a:lnTo>
                      <a:pt x="7" y="14"/>
                    </a:lnTo>
                    <a:lnTo>
                      <a:pt x="7" y="17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5"/>
                    </a:lnTo>
                    <a:lnTo>
                      <a:pt x="4" y="38"/>
                    </a:lnTo>
                    <a:lnTo>
                      <a:pt x="4" y="42"/>
                    </a:lnTo>
                    <a:lnTo>
                      <a:pt x="4" y="49"/>
                    </a:lnTo>
                    <a:lnTo>
                      <a:pt x="4" y="49"/>
                    </a:lnTo>
                    <a:lnTo>
                      <a:pt x="0" y="53"/>
                    </a:lnTo>
                    <a:lnTo>
                      <a:pt x="0" y="56"/>
                    </a:lnTo>
                    <a:lnTo>
                      <a:pt x="4" y="67"/>
                    </a:lnTo>
                    <a:lnTo>
                      <a:pt x="7" y="77"/>
                    </a:lnTo>
                    <a:lnTo>
                      <a:pt x="7" y="109"/>
                    </a:lnTo>
                    <a:lnTo>
                      <a:pt x="11" y="109"/>
                    </a:lnTo>
                    <a:lnTo>
                      <a:pt x="11" y="112"/>
                    </a:lnTo>
                    <a:lnTo>
                      <a:pt x="14" y="112"/>
                    </a:lnTo>
                    <a:lnTo>
                      <a:pt x="18" y="112"/>
                    </a:lnTo>
                    <a:lnTo>
                      <a:pt x="25" y="109"/>
                    </a:lnTo>
                    <a:lnTo>
                      <a:pt x="25" y="102"/>
                    </a:lnTo>
                    <a:lnTo>
                      <a:pt x="28" y="95"/>
                    </a:lnTo>
                    <a:lnTo>
                      <a:pt x="25" y="95"/>
                    </a:lnTo>
                    <a:lnTo>
                      <a:pt x="25" y="91"/>
                    </a:lnTo>
                    <a:lnTo>
                      <a:pt x="25" y="88"/>
                    </a:lnTo>
                    <a:lnTo>
                      <a:pt x="25" y="81"/>
                    </a:lnTo>
                    <a:lnTo>
                      <a:pt x="25" y="77"/>
                    </a:lnTo>
                    <a:lnTo>
                      <a:pt x="25" y="74"/>
                    </a:lnTo>
                    <a:lnTo>
                      <a:pt x="28" y="70"/>
                    </a:lnTo>
                    <a:lnTo>
                      <a:pt x="35" y="70"/>
                    </a:lnTo>
                    <a:lnTo>
                      <a:pt x="39" y="70"/>
                    </a:lnTo>
                    <a:lnTo>
                      <a:pt x="43" y="70"/>
                    </a:lnTo>
                    <a:lnTo>
                      <a:pt x="46" y="67"/>
                    </a:lnTo>
                    <a:lnTo>
                      <a:pt x="53" y="63"/>
                    </a:lnTo>
                    <a:lnTo>
                      <a:pt x="57" y="53"/>
                    </a:lnTo>
                    <a:lnTo>
                      <a:pt x="57" y="53"/>
                    </a:lnTo>
                    <a:lnTo>
                      <a:pt x="60" y="49"/>
                    </a:lnTo>
                    <a:lnTo>
                      <a:pt x="64" y="42"/>
                    </a:lnTo>
                    <a:lnTo>
                      <a:pt x="67" y="35"/>
                    </a:lnTo>
                    <a:lnTo>
                      <a:pt x="67" y="24"/>
                    </a:lnTo>
                    <a:lnTo>
                      <a:pt x="67" y="24"/>
                    </a:lnTo>
                    <a:lnTo>
                      <a:pt x="71" y="21"/>
                    </a:lnTo>
                    <a:lnTo>
                      <a:pt x="71" y="17"/>
                    </a:lnTo>
                    <a:lnTo>
                      <a:pt x="71" y="14"/>
                    </a:lnTo>
                    <a:lnTo>
                      <a:pt x="71" y="10"/>
                    </a:lnTo>
                    <a:lnTo>
                      <a:pt x="67" y="7"/>
                    </a:lnTo>
                    <a:lnTo>
                      <a:pt x="60" y="7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cs typeface="+mn-cs"/>
                </a:endParaRPr>
              </a:p>
            </p:txBody>
          </p:sp>
          <p:sp>
            <p:nvSpPr>
              <p:cNvPr id="158" name="Freeform 154"/>
              <p:cNvSpPr>
                <a:spLocks/>
              </p:cNvSpPr>
              <p:nvPr userDrawn="1"/>
            </p:nvSpPr>
            <p:spPr bwMode="gray">
              <a:xfrm>
                <a:off x="698" y="-2596"/>
                <a:ext cx="110" cy="119"/>
              </a:xfrm>
              <a:custGeom>
                <a:avLst/>
                <a:gdLst/>
                <a:ahLst/>
                <a:cxnLst>
                  <a:cxn ang="0">
                    <a:pos x="8" y="98"/>
                  </a:cxn>
                  <a:cxn ang="0">
                    <a:pos x="15" y="105"/>
                  </a:cxn>
                  <a:cxn ang="0">
                    <a:pos x="18" y="116"/>
                  </a:cxn>
                  <a:cxn ang="0">
                    <a:pos x="22" y="119"/>
                  </a:cxn>
                  <a:cxn ang="0">
                    <a:pos x="32" y="119"/>
                  </a:cxn>
                  <a:cxn ang="0">
                    <a:pos x="36" y="112"/>
                  </a:cxn>
                  <a:cxn ang="0">
                    <a:pos x="39" y="109"/>
                  </a:cxn>
                  <a:cxn ang="0">
                    <a:pos x="50" y="109"/>
                  </a:cxn>
                  <a:cxn ang="0">
                    <a:pos x="53" y="109"/>
                  </a:cxn>
                  <a:cxn ang="0">
                    <a:pos x="57" y="102"/>
                  </a:cxn>
                  <a:cxn ang="0">
                    <a:pos x="60" y="95"/>
                  </a:cxn>
                  <a:cxn ang="0">
                    <a:pos x="64" y="81"/>
                  </a:cxn>
                  <a:cxn ang="0">
                    <a:pos x="71" y="63"/>
                  </a:cxn>
                  <a:cxn ang="0">
                    <a:pos x="89" y="49"/>
                  </a:cxn>
                  <a:cxn ang="0">
                    <a:pos x="110" y="31"/>
                  </a:cxn>
                  <a:cxn ang="0">
                    <a:pos x="106" y="31"/>
                  </a:cxn>
                  <a:cxn ang="0">
                    <a:pos x="96" y="21"/>
                  </a:cxn>
                  <a:cxn ang="0">
                    <a:pos x="92" y="17"/>
                  </a:cxn>
                  <a:cxn ang="0">
                    <a:pos x="85" y="10"/>
                  </a:cxn>
                  <a:cxn ang="0">
                    <a:pos x="78" y="17"/>
                  </a:cxn>
                  <a:cxn ang="0">
                    <a:pos x="74" y="21"/>
                  </a:cxn>
                  <a:cxn ang="0">
                    <a:pos x="71" y="21"/>
                  </a:cxn>
                  <a:cxn ang="0">
                    <a:pos x="67" y="14"/>
                  </a:cxn>
                  <a:cxn ang="0">
                    <a:pos x="64" y="7"/>
                  </a:cxn>
                  <a:cxn ang="0">
                    <a:pos x="57" y="7"/>
                  </a:cxn>
                  <a:cxn ang="0">
                    <a:pos x="46" y="7"/>
                  </a:cxn>
                  <a:cxn ang="0">
                    <a:pos x="46" y="7"/>
                  </a:cxn>
                  <a:cxn ang="0">
                    <a:pos x="50" y="0"/>
                  </a:cxn>
                  <a:cxn ang="0">
                    <a:pos x="43" y="0"/>
                  </a:cxn>
                  <a:cxn ang="0">
                    <a:pos x="29" y="3"/>
                  </a:cxn>
                  <a:cxn ang="0">
                    <a:pos x="29" y="7"/>
                  </a:cxn>
                  <a:cxn ang="0">
                    <a:pos x="25" y="7"/>
                  </a:cxn>
                  <a:cxn ang="0">
                    <a:pos x="18" y="7"/>
                  </a:cxn>
                  <a:cxn ang="0">
                    <a:pos x="15" y="17"/>
                  </a:cxn>
                  <a:cxn ang="0">
                    <a:pos x="18" y="24"/>
                  </a:cxn>
                  <a:cxn ang="0">
                    <a:pos x="18" y="31"/>
                  </a:cxn>
                  <a:cxn ang="0">
                    <a:pos x="18" y="38"/>
                  </a:cxn>
                  <a:cxn ang="0">
                    <a:pos x="15" y="45"/>
                  </a:cxn>
                  <a:cxn ang="0">
                    <a:pos x="8" y="63"/>
                  </a:cxn>
                  <a:cxn ang="0">
                    <a:pos x="4" y="84"/>
                  </a:cxn>
                  <a:cxn ang="0">
                    <a:pos x="0" y="88"/>
                  </a:cxn>
                  <a:cxn ang="0">
                    <a:pos x="4" y="95"/>
                  </a:cxn>
                </a:cxnLst>
                <a:rect l="0" t="0" r="r" b="b"/>
                <a:pathLst>
                  <a:path w="110" h="119">
                    <a:moveTo>
                      <a:pt x="4" y="95"/>
                    </a:moveTo>
                    <a:lnTo>
                      <a:pt x="8" y="98"/>
                    </a:lnTo>
                    <a:lnTo>
                      <a:pt x="11" y="102"/>
                    </a:lnTo>
                    <a:lnTo>
                      <a:pt x="15" y="105"/>
                    </a:lnTo>
                    <a:lnTo>
                      <a:pt x="15" y="112"/>
                    </a:lnTo>
                    <a:lnTo>
                      <a:pt x="18" y="116"/>
                    </a:lnTo>
                    <a:lnTo>
                      <a:pt x="18" y="116"/>
                    </a:lnTo>
                    <a:lnTo>
                      <a:pt x="22" y="119"/>
                    </a:lnTo>
                    <a:lnTo>
                      <a:pt x="29" y="119"/>
                    </a:lnTo>
                    <a:lnTo>
                      <a:pt x="32" y="119"/>
                    </a:lnTo>
                    <a:lnTo>
                      <a:pt x="36" y="112"/>
                    </a:lnTo>
                    <a:lnTo>
                      <a:pt x="36" y="112"/>
                    </a:lnTo>
                    <a:lnTo>
                      <a:pt x="36" y="112"/>
                    </a:lnTo>
                    <a:lnTo>
                      <a:pt x="39" y="109"/>
                    </a:lnTo>
                    <a:lnTo>
                      <a:pt x="43" y="109"/>
                    </a:lnTo>
                    <a:lnTo>
                      <a:pt x="50" y="109"/>
                    </a:lnTo>
                    <a:lnTo>
                      <a:pt x="50" y="109"/>
                    </a:lnTo>
                    <a:lnTo>
                      <a:pt x="53" y="109"/>
                    </a:lnTo>
                    <a:lnTo>
                      <a:pt x="57" y="109"/>
                    </a:lnTo>
                    <a:lnTo>
                      <a:pt x="57" y="102"/>
                    </a:lnTo>
                    <a:lnTo>
                      <a:pt x="57" y="95"/>
                    </a:lnTo>
                    <a:lnTo>
                      <a:pt x="60" y="95"/>
                    </a:lnTo>
                    <a:lnTo>
                      <a:pt x="60" y="88"/>
                    </a:lnTo>
                    <a:lnTo>
                      <a:pt x="64" y="81"/>
                    </a:lnTo>
                    <a:lnTo>
                      <a:pt x="67" y="73"/>
                    </a:lnTo>
                    <a:lnTo>
                      <a:pt x="71" y="63"/>
                    </a:lnTo>
                    <a:lnTo>
                      <a:pt x="78" y="56"/>
                    </a:lnTo>
                    <a:lnTo>
                      <a:pt x="89" y="49"/>
                    </a:lnTo>
                    <a:lnTo>
                      <a:pt x="110" y="38"/>
                    </a:lnTo>
                    <a:lnTo>
                      <a:pt x="110" y="31"/>
                    </a:lnTo>
                    <a:lnTo>
                      <a:pt x="110" y="31"/>
                    </a:lnTo>
                    <a:lnTo>
                      <a:pt x="106" y="31"/>
                    </a:lnTo>
                    <a:lnTo>
                      <a:pt x="103" y="28"/>
                    </a:lnTo>
                    <a:lnTo>
                      <a:pt x="96" y="21"/>
                    </a:lnTo>
                    <a:lnTo>
                      <a:pt x="92" y="17"/>
                    </a:lnTo>
                    <a:lnTo>
                      <a:pt x="92" y="17"/>
                    </a:lnTo>
                    <a:lnTo>
                      <a:pt x="89" y="14"/>
                    </a:lnTo>
                    <a:lnTo>
                      <a:pt x="85" y="10"/>
                    </a:lnTo>
                    <a:lnTo>
                      <a:pt x="82" y="14"/>
                    </a:lnTo>
                    <a:lnTo>
                      <a:pt x="78" y="17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1" y="21"/>
                    </a:lnTo>
                    <a:lnTo>
                      <a:pt x="71" y="21"/>
                    </a:lnTo>
                    <a:lnTo>
                      <a:pt x="71" y="17"/>
                    </a:lnTo>
                    <a:lnTo>
                      <a:pt x="67" y="14"/>
                    </a:lnTo>
                    <a:lnTo>
                      <a:pt x="67" y="10"/>
                    </a:lnTo>
                    <a:lnTo>
                      <a:pt x="64" y="7"/>
                    </a:lnTo>
                    <a:lnTo>
                      <a:pt x="60" y="7"/>
                    </a:lnTo>
                    <a:lnTo>
                      <a:pt x="57" y="7"/>
                    </a:lnTo>
                    <a:lnTo>
                      <a:pt x="53" y="10"/>
                    </a:lnTo>
                    <a:lnTo>
                      <a:pt x="46" y="7"/>
                    </a:lnTo>
                    <a:lnTo>
                      <a:pt x="46" y="7"/>
                    </a:lnTo>
                    <a:lnTo>
                      <a:pt x="46" y="7"/>
                    </a:lnTo>
                    <a:lnTo>
                      <a:pt x="50" y="3"/>
                    </a:lnTo>
                    <a:lnTo>
                      <a:pt x="50" y="0"/>
                    </a:lnTo>
                    <a:lnTo>
                      <a:pt x="46" y="0"/>
                    </a:lnTo>
                    <a:lnTo>
                      <a:pt x="43" y="0"/>
                    </a:lnTo>
                    <a:lnTo>
                      <a:pt x="32" y="0"/>
                    </a:lnTo>
                    <a:lnTo>
                      <a:pt x="29" y="3"/>
                    </a:lnTo>
                    <a:lnTo>
                      <a:pt x="29" y="7"/>
                    </a:lnTo>
                    <a:lnTo>
                      <a:pt x="29" y="7"/>
                    </a:lnTo>
                    <a:lnTo>
                      <a:pt x="25" y="7"/>
                    </a:lnTo>
                    <a:lnTo>
                      <a:pt x="25" y="7"/>
                    </a:lnTo>
                    <a:lnTo>
                      <a:pt x="22" y="7"/>
                    </a:lnTo>
                    <a:lnTo>
                      <a:pt x="18" y="7"/>
                    </a:lnTo>
                    <a:lnTo>
                      <a:pt x="18" y="10"/>
                    </a:lnTo>
                    <a:lnTo>
                      <a:pt x="15" y="17"/>
                    </a:lnTo>
                    <a:lnTo>
                      <a:pt x="15" y="24"/>
                    </a:lnTo>
                    <a:lnTo>
                      <a:pt x="18" y="24"/>
                    </a:lnTo>
                    <a:lnTo>
                      <a:pt x="18" y="28"/>
                    </a:lnTo>
                    <a:lnTo>
                      <a:pt x="18" y="31"/>
                    </a:lnTo>
                    <a:lnTo>
                      <a:pt x="18" y="35"/>
                    </a:lnTo>
                    <a:lnTo>
                      <a:pt x="18" y="38"/>
                    </a:lnTo>
                    <a:lnTo>
                      <a:pt x="18" y="42"/>
                    </a:lnTo>
                    <a:lnTo>
                      <a:pt x="15" y="45"/>
                    </a:lnTo>
                    <a:lnTo>
                      <a:pt x="11" y="52"/>
                    </a:lnTo>
                    <a:lnTo>
                      <a:pt x="8" y="63"/>
                    </a:lnTo>
                    <a:lnTo>
                      <a:pt x="4" y="81"/>
                    </a:lnTo>
                    <a:lnTo>
                      <a:pt x="4" y="84"/>
                    </a:lnTo>
                    <a:lnTo>
                      <a:pt x="0" y="84"/>
                    </a:lnTo>
                    <a:lnTo>
                      <a:pt x="0" y="88"/>
                    </a:lnTo>
                    <a:lnTo>
                      <a:pt x="0" y="91"/>
                    </a:lnTo>
                    <a:lnTo>
                      <a:pt x="4" y="95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cs typeface="+mn-cs"/>
                </a:endParaRPr>
              </a:p>
            </p:txBody>
          </p:sp>
          <p:sp>
            <p:nvSpPr>
              <p:cNvPr id="159" name="Freeform 155"/>
              <p:cNvSpPr>
                <a:spLocks/>
              </p:cNvSpPr>
              <p:nvPr userDrawn="1"/>
            </p:nvSpPr>
            <p:spPr bwMode="gray">
              <a:xfrm>
                <a:off x="758" y="-2540"/>
                <a:ext cx="243" cy="197"/>
              </a:xfrm>
              <a:custGeom>
                <a:avLst/>
                <a:gdLst/>
                <a:ahLst/>
                <a:cxnLst>
                  <a:cxn ang="0">
                    <a:pos x="219" y="151"/>
                  </a:cxn>
                  <a:cxn ang="0">
                    <a:pos x="240" y="151"/>
                  </a:cxn>
                  <a:cxn ang="0">
                    <a:pos x="243" y="148"/>
                  </a:cxn>
                  <a:cxn ang="0">
                    <a:pos x="240" y="134"/>
                  </a:cxn>
                  <a:cxn ang="0">
                    <a:pos x="222" y="127"/>
                  </a:cxn>
                  <a:cxn ang="0">
                    <a:pos x="198" y="120"/>
                  </a:cxn>
                  <a:cxn ang="0">
                    <a:pos x="184" y="84"/>
                  </a:cxn>
                  <a:cxn ang="0">
                    <a:pos x="180" y="49"/>
                  </a:cxn>
                  <a:cxn ang="0">
                    <a:pos x="177" y="28"/>
                  </a:cxn>
                  <a:cxn ang="0">
                    <a:pos x="159" y="21"/>
                  </a:cxn>
                  <a:cxn ang="0">
                    <a:pos x="148" y="32"/>
                  </a:cxn>
                  <a:cxn ang="0">
                    <a:pos x="134" y="25"/>
                  </a:cxn>
                  <a:cxn ang="0">
                    <a:pos x="127" y="17"/>
                  </a:cxn>
                  <a:cxn ang="0">
                    <a:pos x="117" y="28"/>
                  </a:cxn>
                  <a:cxn ang="0">
                    <a:pos x="106" y="32"/>
                  </a:cxn>
                  <a:cxn ang="0">
                    <a:pos x="96" y="14"/>
                  </a:cxn>
                  <a:cxn ang="0">
                    <a:pos x="85" y="7"/>
                  </a:cxn>
                  <a:cxn ang="0">
                    <a:pos x="85" y="25"/>
                  </a:cxn>
                  <a:cxn ang="0">
                    <a:pos x="78" y="39"/>
                  </a:cxn>
                  <a:cxn ang="0">
                    <a:pos x="67" y="28"/>
                  </a:cxn>
                  <a:cxn ang="0">
                    <a:pos x="67" y="10"/>
                  </a:cxn>
                  <a:cxn ang="0">
                    <a:pos x="67" y="7"/>
                  </a:cxn>
                  <a:cxn ang="0">
                    <a:pos x="57" y="0"/>
                  </a:cxn>
                  <a:cxn ang="0">
                    <a:pos x="39" y="10"/>
                  </a:cxn>
                  <a:cxn ang="0">
                    <a:pos x="14" y="25"/>
                  </a:cxn>
                  <a:cxn ang="0">
                    <a:pos x="7" y="39"/>
                  </a:cxn>
                  <a:cxn ang="0">
                    <a:pos x="4" y="56"/>
                  </a:cxn>
                  <a:cxn ang="0">
                    <a:pos x="0" y="63"/>
                  </a:cxn>
                  <a:cxn ang="0">
                    <a:pos x="0" y="74"/>
                  </a:cxn>
                  <a:cxn ang="0">
                    <a:pos x="25" y="81"/>
                  </a:cxn>
                  <a:cxn ang="0">
                    <a:pos x="39" y="81"/>
                  </a:cxn>
                  <a:cxn ang="0">
                    <a:pos x="46" y="77"/>
                  </a:cxn>
                  <a:cxn ang="0">
                    <a:pos x="46" y="88"/>
                  </a:cxn>
                  <a:cxn ang="0">
                    <a:pos x="29" y="95"/>
                  </a:cxn>
                  <a:cxn ang="0">
                    <a:pos x="22" y="91"/>
                  </a:cxn>
                  <a:cxn ang="0">
                    <a:pos x="11" y="95"/>
                  </a:cxn>
                  <a:cxn ang="0">
                    <a:pos x="7" y="106"/>
                  </a:cxn>
                  <a:cxn ang="0">
                    <a:pos x="25" y="113"/>
                  </a:cxn>
                  <a:cxn ang="0">
                    <a:pos x="46" y="113"/>
                  </a:cxn>
                  <a:cxn ang="0">
                    <a:pos x="74" y="109"/>
                  </a:cxn>
                  <a:cxn ang="0">
                    <a:pos x="88" y="120"/>
                  </a:cxn>
                  <a:cxn ang="0">
                    <a:pos x="88" y="127"/>
                  </a:cxn>
                  <a:cxn ang="0">
                    <a:pos x="85" y="141"/>
                  </a:cxn>
                  <a:cxn ang="0">
                    <a:pos x="71" y="137"/>
                  </a:cxn>
                  <a:cxn ang="0">
                    <a:pos x="53" y="137"/>
                  </a:cxn>
                  <a:cxn ang="0">
                    <a:pos x="39" y="137"/>
                  </a:cxn>
                  <a:cxn ang="0">
                    <a:pos x="25" y="141"/>
                  </a:cxn>
                  <a:cxn ang="0">
                    <a:pos x="22" y="151"/>
                  </a:cxn>
                  <a:cxn ang="0">
                    <a:pos x="32" y="162"/>
                  </a:cxn>
                  <a:cxn ang="0">
                    <a:pos x="53" y="173"/>
                  </a:cxn>
                  <a:cxn ang="0">
                    <a:pos x="67" y="183"/>
                  </a:cxn>
                  <a:cxn ang="0">
                    <a:pos x="81" y="194"/>
                  </a:cxn>
                  <a:cxn ang="0">
                    <a:pos x="155" y="173"/>
                  </a:cxn>
                  <a:cxn ang="0">
                    <a:pos x="169" y="173"/>
                  </a:cxn>
                  <a:cxn ang="0">
                    <a:pos x="187" y="183"/>
                  </a:cxn>
                  <a:cxn ang="0">
                    <a:pos x="194" y="180"/>
                  </a:cxn>
                  <a:cxn ang="0">
                    <a:pos x="198" y="180"/>
                  </a:cxn>
                  <a:cxn ang="0">
                    <a:pos x="212" y="180"/>
                  </a:cxn>
                  <a:cxn ang="0">
                    <a:pos x="222" y="173"/>
                  </a:cxn>
                  <a:cxn ang="0">
                    <a:pos x="219" y="165"/>
                  </a:cxn>
                  <a:cxn ang="0">
                    <a:pos x="208" y="162"/>
                  </a:cxn>
                  <a:cxn ang="0">
                    <a:pos x="205" y="158"/>
                  </a:cxn>
                </a:cxnLst>
                <a:rect l="0" t="0" r="r" b="b"/>
                <a:pathLst>
                  <a:path w="243" h="197">
                    <a:moveTo>
                      <a:pt x="212" y="155"/>
                    </a:moveTo>
                    <a:lnTo>
                      <a:pt x="212" y="151"/>
                    </a:lnTo>
                    <a:lnTo>
                      <a:pt x="219" y="151"/>
                    </a:lnTo>
                    <a:lnTo>
                      <a:pt x="226" y="151"/>
                    </a:lnTo>
                    <a:lnTo>
                      <a:pt x="233" y="148"/>
                    </a:lnTo>
                    <a:lnTo>
                      <a:pt x="240" y="151"/>
                    </a:lnTo>
                    <a:lnTo>
                      <a:pt x="240" y="151"/>
                    </a:lnTo>
                    <a:lnTo>
                      <a:pt x="240" y="148"/>
                    </a:lnTo>
                    <a:lnTo>
                      <a:pt x="243" y="148"/>
                    </a:lnTo>
                    <a:lnTo>
                      <a:pt x="243" y="144"/>
                    </a:lnTo>
                    <a:lnTo>
                      <a:pt x="243" y="137"/>
                    </a:lnTo>
                    <a:lnTo>
                      <a:pt x="240" y="134"/>
                    </a:lnTo>
                    <a:lnTo>
                      <a:pt x="233" y="130"/>
                    </a:lnTo>
                    <a:lnTo>
                      <a:pt x="229" y="130"/>
                    </a:lnTo>
                    <a:lnTo>
                      <a:pt x="222" y="127"/>
                    </a:lnTo>
                    <a:lnTo>
                      <a:pt x="219" y="123"/>
                    </a:lnTo>
                    <a:lnTo>
                      <a:pt x="208" y="123"/>
                    </a:lnTo>
                    <a:lnTo>
                      <a:pt x="198" y="120"/>
                    </a:lnTo>
                    <a:lnTo>
                      <a:pt x="194" y="116"/>
                    </a:lnTo>
                    <a:lnTo>
                      <a:pt x="187" y="106"/>
                    </a:lnTo>
                    <a:lnTo>
                      <a:pt x="184" y="84"/>
                    </a:lnTo>
                    <a:lnTo>
                      <a:pt x="184" y="56"/>
                    </a:lnTo>
                    <a:lnTo>
                      <a:pt x="184" y="53"/>
                    </a:lnTo>
                    <a:lnTo>
                      <a:pt x="180" y="49"/>
                    </a:lnTo>
                    <a:lnTo>
                      <a:pt x="180" y="42"/>
                    </a:lnTo>
                    <a:lnTo>
                      <a:pt x="177" y="35"/>
                    </a:lnTo>
                    <a:lnTo>
                      <a:pt x="177" y="28"/>
                    </a:lnTo>
                    <a:lnTo>
                      <a:pt x="169" y="25"/>
                    </a:lnTo>
                    <a:lnTo>
                      <a:pt x="166" y="21"/>
                    </a:lnTo>
                    <a:lnTo>
                      <a:pt x="159" y="21"/>
                    </a:lnTo>
                    <a:lnTo>
                      <a:pt x="155" y="21"/>
                    </a:lnTo>
                    <a:lnTo>
                      <a:pt x="152" y="25"/>
                    </a:lnTo>
                    <a:lnTo>
                      <a:pt x="148" y="32"/>
                    </a:lnTo>
                    <a:lnTo>
                      <a:pt x="148" y="39"/>
                    </a:lnTo>
                    <a:lnTo>
                      <a:pt x="145" y="46"/>
                    </a:lnTo>
                    <a:lnTo>
                      <a:pt x="134" y="25"/>
                    </a:lnTo>
                    <a:lnTo>
                      <a:pt x="131" y="25"/>
                    </a:lnTo>
                    <a:lnTo>
                      <a:pt x="131" y="21"/>
                    </a:lnTo>
                    <a:lnTo>
                      <a:pt x="127" y="17"/>
                    </a:lnTo>
                    <a:lnTo>
                      <a:pt x="124" y="17"/>
                    </a:lnTo>
                    <a:lnTo>
                      <a:pt x="120" y="21"/>
                    </a:lnTo>
                    <a:lnTo>
                      <a:pt x="117" y="28"/>
                    </a:lnTo>
                    <a:lnTo>
                      <a:pt x="113" y="32"/>
                    </a:lnTo>
                    <a:lnTo>
                      <a:pt x="110" y="35"/>
                    </a:lnTo>
                    <a:lnTo>
                      <a:pt x="106" y="32"/>
                    </a:lnTo>
                    <a:lnTo>
                      <a:pt x="103" y="28"/>
                    </a:lnTo>
                    <a:lnTo>
                      <a:pt x="99" y="21"/>
                    </a:lnTo>
                    <a:lnTo>
                      <a:pt x="96" y="14"/>
                    </a:lnTo>
                    <a:lnTo>
                      <a:pt x="92" y="10"/>
                    </a:lnTo>
                    <a:lnTo>
                      <a:pt x="88" y="7"/>
                    </a:lnTo>
                    <a:lnTo>
                      <a:pt x="85" y="7"/>
                    </a:lnTo>
                    <a:lnTo>
                      <a:pt x="85" y="14"/>
                    </a:lnTo>
                    <a:lnTo>
                      <a:pt x="85" y="17"/>
                    </a:lnTo>
                    <a:lnTo>
                      <a:pt x="85" y="25"/>
                    </a:lnTo>
                    <a:lnTo>
                      <a:pt x="81" y="32"/>
                    </a:lnTo>
                    <a:lnTo>
                      <a:pt x="81" y="35"/>
                    </a:lnTo>
                    <a:lnTo>
                      <a:pt x="78" y="39"/>
                    </a:lnTo>
                    <a:lnTo>
                      <a:pt x="74" y="35"/>
                    </a:lnTo>
                    <a:lnTo>
                      <a:pt x="67" y="35"/>
                    </a:lnTo>
                    <a:lnTo>
                      <a:pt x="67" y="28"/>
                    </a:lnTo>
                    <a:lnTo>
                      <a:pt x="64" y="25"/>
                    </a:lnTo>
                    <a:lnTo>
                      <a:pt x="67" y="17"/>
                    </a:lnTo>
                    <a:lnTo>
                      <a:pt x="67" y="10"/>
                    </a:lnTo>
                    <a:lnTo>
                      <a:pt x="67" y="7"/>
                    </a:lnTo>
                    <a:lnTo>
                      <a:pt x="67" y="7"/>
                    </a:lnTo>
                    <a:lnTo>
                      <a:pt x="67" y="7"/>
                    </a:lnTo>
                    <a:lnTo>
                      <a:pt x="64" y="3"/>
                    </a:lnTo>
                    <a:lnTo>
                      <a:pt x="60" y="0"/>
                    </a:lnTo>
                    <a:lnTo>
                      <a:pt x="57" y="0"/>
                    </a:lnTo>
                    <a:lnTo>
                      <a:pt x="53" y="3"/>
                    </a:lnTo>
                    <a:lnTo>
                      <a:pt x="46" y="7"/>
                    </a:lnTo>
                    <a:lnTo>
                      <a:pt x="39" y="10"/>
                    </a:lnTo>
                    <a:lnTo>
                      <a:pt x="32" y="14"/>
                    </a:lnTo>
                    <a:lnTo>
                      <a:pt x="25" y="21"/>
                    </a:lnTo>
                    <a:lnTo>
                      <a:pt x="14" y="25"/>
                    </a:lnTo>
                    <a:lnTo>
                      <a:pt x="11" y="32"/>
                    </a:lnTo>
                    <a:lnTo>
                      <a:pt x="7" y="39"/>
                    </a:lnTo>
                    <a:lnTo>
                      <a:pt x="7" y="39"/>
                    </a:lnTo>
                    <a:lnTo>
                      <a:pt x="7" y="46"/>
                    </a:lnTo>
                    <a:lnTo>
                      <a:pt x="7" y="49"/>
                    </a:lnTo>
                    <a:lnTo>
                      <a:pt x="4" y="56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3"/>
                    </a:lnTo>
                    <a:lnTo>
                      <a:pt x="0" y="67"/>
                    </a:lnTo>
                    <a:lnTo>
                      <a:pt x="0" y="70"/>
                    </a:lnTo>
                    <a:lnTo>
                      <a:pt x="0" y="74"/>
                    </a:lnTo>
                    <a:lnTo>
                      <a:pt x="7" y="77"/>
                    </a:lnTo>
                    <a:lnTo>
                      <a:pt x="14" y="81"/>
                    </a:lnTo>
                    <a:lnTo>
                      <a:pt x="25" y="81"/>
                    </a:lnTo>
                    <a:lnTo>
                      <a:pt x="25" y="81"/>
                    </a:lnTo>
                    <a:lnTo>
                      <a:pt x="32" y="81"/>
                    </a:lnTo>
                    <a:lnTo>
                      <a:pt x="39" y="81"/>
                    </a:lnTo>
                    <a:lnTo>
                      <a:pt x="43" y="81"/>
                    </a:lnTo>
                    <a:lnTo>
                      <a:pt x="46" y="77"/>
                    </a:lnTo>
                    <a:lnTo>
                      <a:pt x="46" y="77"/>
                    </a:lnTo>
                    <a:lnTo>
                      <a:pt x="50" y="81"/>
                    </a:lnTo>
                    <a:lnTo>
                      <a:pt x="50" y="84"/>
                    </a:lnTo>
                    <a:lnTo>
                      <a:pt x="46" y="88"/>
                    </a:lnTo>
                    <a:lnTo>
                      <a:pt x="46" y="88"/>
                    </a:lnTo>
                    <a:lnTo>
                      <a:pt x="39" y="91"/>
                    </a:lnTo>
                    <a:lnTo>
                      <a:pt x="29" y="95"/>
                    </a:lnTo>
                    <a:lnTo>
                      <a:pt x="29" y="91"/>
                    </a:lnTo>
                    <a:lnTo>
                      <a:pt x="25" y="91"/>
                    </a:lnTo>
                    <a:lnTo>
                      <a:pt x="22" y="91"/>
                    </a:lnTo>
                    <a:lnTo>
                      <a:pt x="18" y="91"/>
                    </a:lnTo>
                    <a:lnTo>
                      <a:pt x="14" y="91"/>
                    </a:lnTo>
                    <a:lnTo>
                      <a:pt x="11" y="95"/>
                    </a:lnTo>
                    <a:lnTo>
                      <a:pt x="7" y="99"/>
                    </a:lnTo>
                    <a:lnTo>
                      <a:pt x="7" y="106"/>
                    </a:lnTo>
                    <a:lnTo>
                      <a:pt x="7" y="106"/>
                    </a:lnTo>
                    <a:lnTo>
                      <a:pt x="11" y="109"/>
                    </a:lnTo>
                    <a:lnTo>
                      <a:pt x="14" y="109"/>
                    </a:lnTo>
                    <a:lnTo>
                      <a:pt x="25" y="113"/>
                    </a:lnTo>
                    <a:lnTo>
                      <a:pt x="39" y="113"/>
                    </a:lnTo>
                    <a:lnTo>
                      <a:pt x="43" y="113"/>
                    </a:lnTo>
                    <a:lnTo>
                      <a:pt x="46" y="113"/>
                    </a:lnTo>
                    <a:lnTo>
                      <a:pt x="57" y="109"/>
                    </a:lnTo>
                    <a:lnTo>
                      <a:pt x="64" y="109"/>
                    </a:lnTo>
                    <a:lnTo>
                      <a:pt x="74" y="109"/>
                    </a:lnTo>
                    <a:lnTo>
                      <a:pt x="81" y="113"/>
                    </a:lnTo>
                    <a:lnTo>
                      <a:pt x="88" y="116"/>
                    </a:lnTo>
                    <a:lnTo>
                      <a:pt x="88" y="120"/>
                    </a:lnTo>
                    <a:lnTo>
                      <a:pt x="88" y="120"/>
                    </a:lnTo>
                    <a:lnTo>
                      <a:pt x="92" y="123"/>
                    </a:lnTo>
                    <a:lnTo>
                      <a:pt x="88" y="127"/>
                    </a:lnTo>
                    <a:lnTo>
                      <a:pt x="88" y="134"/>
                    </a:lnTo>
                    <a:lnTo>
                      <a:pt x="88" y="137"/>
                    </a:lnTo>
                    <a:lnTo>
                      <a:pt x="85" y="141"/>
                    </a:lnTo>
                    <a:lnTo>
                      <a:pt x="81" y="141"/>
                    </a:lnTo>
                    <a:lnTo>
                      <a:pt x="74" y="137"/>
                    </a:lnTo>
                    <a:lnTo>
                      <a:pt x="71" y="137"/>
                    </a:lnTo>
                    <a:lnTo>
                      <a:pt x="67" y="137"/>
                    </a:lnTo>
                    <a:lnTo>
                      <a:pt x="64" y="137"/>
                    </a:lnTo>
                    <a:lnTo>
                      <a:pt x="53" y="137"/>
                    </a:lnTo>
                    <a:lnTo>
                      <a:pt x="43" y="141"/>
                    </a:lnTo>
                    <a:lnTo>
                      <a:pt x="43" y="141"/>
                    </a:lnTo>
                    <a:lnTo>
                      <a:pt x="39" y="137"/>
                    </a:lnTo>
                    <a:lnTo>
                      <a:pt x="36" y="137"/>
                    </a:lnTo>
                    <a:lnTo>
                      <a:pt x="29" y="137"/>
                    </a:lnTo>
                    <a:lnTo>
                      <a:pt x="25" y="141"/>
                    </a:lnTo>
                    <a:lnTo>
                      <a:pt x="22" y="144"/>
                    </a:lnTo>
                    <a:lnTo>
                      <a:pt x="22" y="151"/>
                    </a:lnTo>
                    <a:lnTo>
                      <a:pt x="22" y="151"/>
                    </a:lnTo>
                    <a:lnTo>
                      <a:pt x="22" y="155"/>
                    </a:lnTo>
                    <a:lnTo>
                      <a:pt x="25" y="158"/>
                    </a:lnTo>
                    <a:lnTo>
                      <a:pt x="32" y="162"/>
                    </a:lnTo>
                    <a:lnTo>
                      <a:pt x="39" y="165"/>
                    </a:lnTo>
                    <a:lnTo>
                      <a:pt x="50" y="169"/>
                    </a:lnTo>
                    <a:lnTo>
                      <a:pt x="53" y="173"/>
                    </a:lnTo>
                    <a:lnTo>
                      <a:pt x="57" y="173"/>
                    </a:lnTo>
                    <a:lnTo>
                      <a:pt x="64" y="176"/>
                    </a:lnTo>
                    <a:lnTo>
                      <a:pt x="67" y="183"/>
                    </a:lnTo>
                    <a:lnTo>
                      <a:pt x="71" y="190"/>
                    </a:lnTo>
                    <a:lnTo>
                      <a:pt x="74" y="197"/>
                    </a:lnTo>
                    <a:lnTo>
                      <a:pt x="81" y="194"/>
                    </a:lnTo>
                    <a:lnTo>
                      <a:pt x="106" y="190"/>
                    </a:lnTo>
                    <a:lnTo>
                      <a:pt x="131" y="183"/>
                    </a:lnTo>
                    <a:lnTo>
                      <a:pt x="155" y="173"/>
                    </a:lnTo>
                    <a:lnTo>
                      <a:pt x="155" y="173"/>
                    </a:lnTo>
                    <a:lnTo>
                      <a:pt x="162" y="173"/>
                    </a:lnTo>
                    <a:lnTo>
                      <a:pt x="169" y="173"/>
                    </a:lnTo>
                    <a:lnTo>
                      <a:pt x="177" y="173"/>
                    </a:lnTo>
                    <a:lnTo>
                      <a:pt x="184" y="180"/>
                    </a:lnTo>
                    <a:lnTo>
                      <a:pt x="187" y="183"/>
                    </a:lnTo>
                    <a:lnTo>
                      <a:pt x="187" y="183"/>
                    </a:lnTo>
                    <a:lnTo>
                      <a:pt x="191" y="183"/>
                    </a:lnTo>
                    <a:lnTo>
                      <a:pt x="194" y="180"/>
                    </a:lnTo>
                    <a:lnTo>
                      <a:pt x="198" y="180"/>
                    </a:lnTo>
                    <a:lnTo>
                      <a:pt x="198" y="180"/>
                    </a:lnTo>
                    <a:lnTo>
                      <a:pt x="198" y="180"/>
                    </a:lnTo>
                    <a:lnTo>
                      <a:pt x="201" y="183"/>
                    </a:lnTo>
                    <a:lnTo>
                      <a:pt x="205" y="183"/>
                    </a:lnTo>
                    <a:lnTo>
                      <a:pt x="212" y="180"/>
                    </a:lnTo>
                    <a:lnTo>
                      <a:pt x="219" y="173"/>
                    </a:lnTo>
                    <a:lnTo>
                      <a:pt x="219" y="173"/>
                    </a:lnTo>
                    <a:lnTo>
                      <a:pt x="222" y="173"/>
                    </a:lnTo>
                    <a:lnTo>
                      <a:pt x="222" y="169"/>
                    </a:lnTo>
                    <a:lnTo>
                      <a:pt x="222" y="165"/>
                    </a:lnTo>
                    <a:lnTo>
                      <a:pt x="219" y="165"/>
                    </a:lnTo>
                    <a:lnTo>
                      <a:pt x="215" y="162"/>
                    </a:lnTo>
                    <a:lnTo>
                      <a:pt x="208" y="162"/>
                    </a:lnTo>
                    <a:lnTo>
                      <a:pt x="208" y="162"/>
                    </a:lnTo>
                    <a:lnTo>
                      <a:pt x="205" y="162"/>
                    </a:lnTo>
                    <a:lnTo>
                      <a:pt x="205" y="158"/>
                    </a:lnTo>
                    <a:lnTo>
                      <a:pt x="205" y="158"/>
                    </a:lnTo>
                    <a:lnTo>
                      <a:pt x="205" y="155"/>
                    </a:lnTo>
                    <a:lnTo>
                      <a:pt x="212" y="155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cs typeface="+mn-cs"/>
                </a:endParaRPr>
              </a:p>
            </p:txBody>
          </p:sp>
          <p:sp>
            <p:nvSpPr>
              <p:cNvPr id="160" name="Freeform 156"/>
              <p:cNvSpPr>
                <a:spLocks/>
              </p:cNvSpPr>
              <p:nvPr userDrawn="1"/>
            </p:nvSpPr>
            <p:spPr bwMode="gray">
              <a:xfrm>
                <a:off x="765" y="-2766"/>
                <a:ext cx="124" cy="96"/>
              </a:xfrm>
              <a:custGeom>
                <a:avLst/>
                <a:gdLst/>
                <a:ahLst/>
                <a:cxnLst>
                  <a:cxn ang="0">
                    <a:pos x="43" y="92"/>
                  </a:cxn>
                  <a:cxn ang="0">
                    <a:pos x="50" y="96"/>
                  </a:cxn>
                  <a:cxn ang="0">
                    <a:pos x="60" y="96"/>
                  </a:cxn>
                  <a:cxn ang="0">
                    <a:pos x="64" y="88"/>
                  </a:cxn>
                  <a:cxn ang="0">
                    <a:pos x="74" y="78"/>
                  </a:cxn>
                  <a:cxn ang="0">
                    <a:pos x="81" y="60"/>
                  </a:cxn>
                  <a:cxn ang="0">
                    <a:pos x="85" y="64"/>
                  </a:cxn>
                  <a:cxn ang="0">
                    <a:pos x="96" y="67"/>
                  </a:cxn>
                  <a:cxn ang="0">
                    <a:pos x="110" y="60"/>
                  </a:cxn>
                  <a:cxn ang="0">
                    <a:pos x="110" y="57"/>
                  </a:cxn>
                  <a:cxn ang="0">
                    <a:pos x="113" y="50"/>
                  </a:cxn>
                  <a:cxn ang="0">
                    <a:pos x="110" y="46"/>
                  </a:cxn>
                  <a:cxn ang="0">
                    <a:pos x="113" y="43"/>
                  </a:cxn>
                  <a:cxn ang="0">
                    <a:pos x="117" y="36"/>
                  </a:cxn>
                  <a:cxn ang="0">
                    <a:pos x="113" y="29"/>
                  </a:cxn>
                  <a:cxn ang="0">
                    <a:pos x="117" y="22"/>
                  </a:cxn>
                  <a:cxn ang="0">
                    <a:pos x="124" y="14"/>
                  </a:cxn>
                  <a:cxn ang="0">
                    <a:pos x="124" y="11"/>
                  </a:cxn>
                  <a:cxn ang="0">
                    <a:pos x="117" y="7"/>
                  </a:cxn>
                  <a:cxn ang="0">
                    <a:pos x="110" y="0"/>
                  </a:cxn>
                  <a:cxn ang="0">
                    <a:pos x="92" y="14"/>
                  </a:cxn>
                  <a:cxn ang="0">
                    <a:pos x="85" y="14"/>
                  </a:cxn>
                  <a:cxn ang="0">
                    <a:pos x="71" y="18"/>
                  </a:cxn>
                  <a:cxn ang="0">
                    <a:pos x="64" y="22"/>
                  </a:cxn>
                  <a:cxn ang="0">
                    <a:pos x="53" y="36"/>
                  </a:cxn>
                  <a:cxn ang="0">
                    <a:pos x="39" y="53"/>
                  </a:cxn>
                  <a:cxn ang="0">
                    <a:pos x="25" y="67"/>
                  </a:cxn>
                  <a:cxn ang="0">
                    <a:pos x="15" y="71"/>
                  </a:cxn>
                  <a:cxn ang="0">
                    <a:pos x="7" y="71"/>
                  </a:cxn>
                  <a:cxn ang="0">
                    <a:pos x="0" y="74"/>
                  </a:cxn>
                  <a:cxn ang="0">
                    <a:pos x="4" y="81"/>
                  </a:cxn>
                  <a:cxn ang="0">
                    <a:pos x="7" y="88"/>
                  </a:cxn>
                  <a:cxn ang="0">
                    <a:pos x="18" y="96"/>
                  </a:cxn>
                  <a:cxn ang="0">
                    <a:pos x="36" y="96"/>
                  </a:cxn>
                </a:cxnLst>
                <a:rect l="0" t="0" r="r" b="b"/>
                <a:pathLst>
                  <a:path w="124" h="96">
                    <a:moveTo>
                      <a:pt x="43" y="92"/>
                    </a:moveTo>
                    <a:lnTo>
                      <a:pt x="43" y="92"/>
                    </a:lnTo>
                    <a:lnTo>
                      <a:pt x="46" y="92"/>
                    </a:lnTo>
                    <a:lnTo>
                      <a:pt x="50" y="96"/>
                    </a:lnTo>
                    <a:lnTo>
                      <a:pt x="53" y="96"/>
                    </a:lnTo>
                    <a:lnTo>
                      <a:pt x="60" y="96"/>
                    </a:lnTo>
                    <a:lnTo>
                      <a:pt x="60" y="92"/>
                    </a:lnTo>
                    <a:lnTo>
                      <a:pt x="64" y="88"/>
                    </a:lnTo>
                    <a:lnTo>
                      <a:pt x="71" y="85"/>
                    </a:lnTo>
                    <a:lnTo>
                      <a:pt x="74" y="78"/>
                    </a:lnTo>
                    <a:lnTo>
                      <a:pt x="81" y="71"/>
                    </a:lnTo>
                    <a:lnTo>
                      <a:pt x="81" y="60"/>
                    </a:lnTo>
                    <a:lnTo>
                      <a:pt x="85" y="64"/>
                    </a:lnTo>
                    <a:lnTo>
                      <a:pt x="85" y="64"/>
                    </a:lnTo>
                    <a:lnTo>
                      <a:pt x="92" y="67"/>
                    </a:lnTo>
                    <a:lnTo>
                      <a:pt x="96" y="67"/>
                    </a:lnTo>
                    <a:lnTo>
                      <a:pt x="103" y="67"/>
                    </a:lnTo>
                    <a:lnTo>
                      <a:pt x="110" y="60"/>
                    </a:lnTo>
                    <a:lnTo>
                      <a:pt x="110" y="60"/>
                    </a:lnTo>
                    <a:lnTo>
                      <a:pt x="110" y="57"/>
                    </a:lnTo>
                    <a:lnTo>
                      <a:pt x="113" y="53"/>
                    </a:lnTo>
                    <a:lnTo>
                      <a:pt x="113" y="50"/>
                    </a:lnTo>
                    <a:lnTo>
                      <a:pt x="113" y="46"/>
                    </a:lnTo>
                    <a:lnTo>
                      <a:pt x="110" y="46"/>
                    </a:lnTo>
                    <a:lnTo>
                      <a:pt x="110" y="43"/>
                    </a:lnTo>
                    <a:lnTo>
                      <a:pt x="113" y="43"/>
                    </a:lnTo>
                    <a:lnTo>
                      <a:pt x="113" y="39"/>
                    </a:lnTo>
                    <a:lnTo>
                      <a:pt x="117" y="36"/>
                    </a:lnTo>
                    <a:lnTo>
                      <a:pt x="117" y="32"/>
                    </a:lnTo>
                    <a:lnTo>
                      <a:pt x="113" y="29"/>
                    </a:lnTo>
                    <a:lnTo>
                      <a:pt x="117" y="25"/>
                    </a:lnTo>
                    <a:lnTo>
                      <a:pt x="117" y="22"/>
                    </a:lnTo>
                    <a:lnTo>
                      <a:pt x="120" y="18"/>
                    </a:lnTo>
                    <a:lnTo>
                      <a:pt x="124" y="14"/>
                    </a:lnTo>
                    <a:lnTo>
                      <a:pt x="124" y="14"/>
                    </a:lnTo>
                    <a:lnTo>
                      <a:pt x="124" y="11"/>
                    </a:lnTo>
                    <a:lnTo>
                      <a:pt x="120" y="7"/>
                    </a:lnTo>
                    <a:lnTo>
                      <a:pt x="117" y="7"/>
                    </a:lnTo>
                    <a:lnTo>
                      <a:pt x="113" y="4"/>
                    </a:lnTo>
                    <a:lnTo>
                      <a:pt x="110" y="0"/>
                    </a:lnTo>
                    <a:lnTo>
                      <a:pt x="106" y="0"/>
                    </a:lnTo>
                    <a:lnTo>
                      <a:pt x="92" y="14"/>
                    </a:lnTo>
                    <a:lnTo>
                      <a:pt x="89" y="14"/>
                    </a:lnTo>
                    <a:lnTo>
                      <a:pt x="85" y="14"/>
                    </a:lnTo>
                    <a:lnTo>
                      <a:pt x="78" y="14"/>
                    </a:lnTo>
                    <a:lnTo>
                      <a:pt x="71" y="18"/>
                    </a:lnTo>
                    <a:lnTo>
                      <a:pt x="64" y="22"/>
                    </a:lnTo>
                    <a:lnTo>
                      <a:pt x="64" y="22"/>
                    </a:lnTo>
                    <a:lnTo>
                      <a:pt x="60" y="29"/>
                    </a:lnTo>
                    <a:lnTo>
                      <a:pt x="53" y="36"/>
                    </a:lnTo>
                    <a:lnTo>
                      <a:pt x="46" y="43"/>
                    </a:lnTo>
                    <a:lnTo>
                      <a:pt x="39" y="53"/>
                    </a:lnTo>
                    <a:lnTo>
                      <a:pt x="32" y="60"/>
                    </a:lnTo>
                    <a:lnTo>
                      <a:pt x="25" y="67"/>
                    </a:lnTo>
                    <a:lnTo>
                      <a:pt x="22" y="71"/>
                    </a:lnTo>
                    <a:lnTo>
                      <a:pt x="15" y="71"/>
                    </a:lnTo>
                    <a:lnTo>
                      <a:pt x="11" y="71"/>
                    </a:lnTo>
                    <a:lnTo>
                      <a:pt x="7" y="71"/>
                    </a:lnTo>
                    <a:lnTo>
                      <a:pt x="4" y="74"/>
                    </a:lnTo>
                    <a:lnTo>
                      <a:pt x="0" y="74"/>
                    </a:lnTo>
                    <a:lnTo>
                      <a:pt x="0" y="78"/>
                    </a:lnTo>
                    <a:lnTo>
                      <a:pt x="4" y="81"/>
                    </a:lnTo>
                    <a:lnTo>
                      <a:pt x="7" y="88"/>
                    </a:lnTo>
                    <a:lnTo>
                      <a:pt x="7" y="88"/>
                    </a:lnTo>
                    <a:lnTo>
                      <a:pt x="15" y="92"/>
                    </a:lnTo>
                    <a:lnTo>
                      <a:pt x="18" y="96"/>
                    </a:lnTo>
                    <a:lnTo>
                      <a:pt x="29" y="96"/>
                    </a:lnTo>
                    <a:lnTo>
                      <a:pt x="36" y="96"/>
                    </a:lnTo>
                    <a:lnTo>
                      <a:pt x="43" y="9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cs typeface="+mn-cs"/>
                </a:endParaRPr>
              </a:p>
            </p:txBody>
          </p:sp>
          <p:sp>
            <p:nvSpPr>
              <p:cNvPr id="161" name="Freeform 157"/>
              <p:cNvSpPr>
                <a:spLocks/>
              </p:cNvSpPr>
              <p:nvPr userDrawn="1"/>
            </p:nvSpPr>
            <p:spPr bwMode="gray">
              <a:xfrm>
                <a:off x="885" y="-2808"/>
                <a:ext cx="25" cy="28"/>
              </a:xfrm>
              <a:custGeom>
                <a:avLst/>
                <a:gdLst/>
                <a:ahLst/>
                <a:cxnLst>
                  <a:cxn ang="0">
                    <a:pos x="25" y="21"/>
                  </a:cxn>
                  <a:cxn ang="0">
                    <a:pos x="21" y="14"/>
                  </a:cxn>
                  <a:cxn ang="0">
                    <a:pos x="21" y="7"/>
                  </a:cxn>
                  <a:cxn ang="0">
                    <a:pos x="18" y="4"/>
                  </a:cxn>
                  <a:cxn ang="0">
                    <a:pos x="18" y="4"/>
                  </a:cxn>
                  <a:cxn ang="0">
                    <a:pos x="14" y="4"/>
                  </a:cxn>
                  <a:cxn ang="0">
                    <a:pos x="14" y="4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4" y="25"/>
                  </a:cxn>
                  <a:cxn ang="0">
                    <a:pos x="7" y="28"/>
                  </a:cxn>
                  <a:cxn ang="0">
                    <a:pos x="14" y="28"/>
                  </a:cxn>
                  <a:cxn ang="0">
                    <a:pos x="18" y="28"/>
                  </a:cxn>
                  <a:cxn ang="0">
                    <a:pos x="21" y="28"/>
                  </a:cxn>
                  <a:cxn ang="0">
                    <a:pos x="25" y="21"/>
                  </a:cxn>
                </a:cxnLst>
                <a:rect l="0" t="0" r="r" b="b"/>
                <a:pathLst>
                  <a:path w="25" h="28">
                    <a:moveTo>
                      <a:pt x="25" y="21"/>
                    </a:moveTo>
                    <a:lnTo>
                      <a:pt x="21" y="14"/>
                    </a:lnTo>
                    <a:lnTo>
                      <a:pt x="21" y="7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21"/>
                    </a:lnTo>
                    <a:lnTo>
                      <a:pt x="0" y="21"/>
                    </a:lnTo>
                    <a:lnTo>
                      <a:pt x="4" y="25"/>
                    </a:lnTo>
                    <a:lnTo>
                      <a:pt x="7" y="28"/>
                    </a:lnTo>
                    <a:lnTo>
                      <a:pt x="14" y="28"/>
                    </a:lnTo>
                    <a:lnTo>
                      <a:pt x="18" y="28"/>
                    </a:lnTo>
                    <a:lnTo>
                      <a:pt x="21" y="28"/>
                    </a:lnTo>
                    <a:lnTo>
                      <a:pt x="25" y="2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cs typeface="+mn-cs"/>
                </a:endParaRPr>
              </a:p>
            </p:txBody>
          </p:sp>
          <p:sp>
            <p:nvSpPr>
              <p:cNvPr id="162" name="Freeform 158"/>
              <p:cNvSpPr>
                <a:spLocks/>
              </p:cNvSpPr>
              <p:nvPr userDrawn="1"/>
            </p:nvSpPr>
            <p:spPr bwMode="gray">
              <a:xfrm>
                <a:off x="913" y="-2847"/>
                <a:ext cx="71" cy="43"/>
              </a:xfrm>
              <a:custGeom>
                <a:avLst/>
                <a:gdLst/>
                <a:ahLst/>
                <a:cxnLst>
                  <a:cxn ang="0">
                    <a:pos x="11" y="39"/>
                  </a:cxn>
                  <a:cxn ang="0">
                    <a:pos x="11" y="36"/>
                  </a:cxn>
                  <a:cxn ang="0">
                    <a:pos x="14" y="32"/>
                  </a:cxn>
                  <a:cxn ang="0">
                    <a:pos x="18" y="29"/>
                  </a:cxn>
                  <a:cxn ang="0">
                    <a:pos x="22" y="29"/>
                  </a:cxn>
                  <a:cxn ang="0">
                    <a:pos x="25" y="29"/>
                  </a:cxn>
                  <a:cxn ang="0">
                    <a:pos x="32" y="32"/>
                  </a:cxn>
                  <a:cxn ang="0">
                    <a:pos x="32" y="32"/>
                  </a:cxn>
                  <a:cxn ang="0">
                    <a:pos x="32" y="36"/>
                  </a:cxn>
                  <a:cxn ang="0">
                    <a:pos x="39" y="39"/>
                  </a:cxn>
                  <a:cxn ang="0">
                    <a:pos x="43" y="43"/>
                  </a:cxn>
                  <a:cxn ang="0">
                    <a:pos x="50" y="43"/>
                  </a:cxn>
                  <a:cxn ang="0">
                    <a:pos x="57" y="39"/>
                  </a:cxn>
                  <a:cxn ang="0">
                    <a:pos x="64" y="32"/>
                  </a:cxn>
                  <a:cxn ang="0">
                    <a:pos x="67" y="32"/>
                  </a:cxn>
                  <a:cxn ang="0">
                    <a:pos x="67" y="29"/>
                  </a:cxn>
                  <a:cxn ang="0">
                    <a:pos x="71" y="25"/>
                  </a:cxn>
                  <a:cxn ang="0">
                    <a:pos x="71" y="22"/>
                  </a:cxn>
                  <a:cxn ang="0">
                    <a:pos x="67" y="18"/>
                  </a:cxn>
                  <a:cxn ang="0">
                    <a:pos x="60" y="14"/>
                  </a:cxn>
                  <a:cxn ang="0">
                    <a:pos x="39" y="4"/>
                  </a:cxn>
                  <a:cxn ang="0">
                    <a:pos x="39" y="0"/>
                  </a:cxn>
                  <a:cxn ang="0">
                    <a:pos x="36" y="0"/>
                  </a:cxn>
                  <a:cxn ang="0">
                    <a:pos x="32" y="0"/>
                  </a:cxn>
                  <a:cxn ang="0">
                    <a:pos x="25" y="0"/>
                  </a:cxn>
                  <a:cxn ang="0">
                    <a:pos x="18" y="4"/>
                  </a:cxn>
                  <a:cxn ang="0">
                    <a:pos x="11" y="11"/>
                  </a:cxn>
                  <a:cxn ang="0">
                    <a:pos x="11" y="11"/>
                  </a:cxn>
                  <a:cxn ang="0">
                    <a:pos x="7" y="14"/>
                  </a:cxn>
                  <a:cxn ang="0">
                    <a:pos x="4" y="18"/>
                  </a:cxn>
                  <a:cxn ang="0">
                    <a:pos x="0" y="2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4" y="32"/>
                  </a:cxn>
                  <a:cxn ang="0">
                    <a:pos x="11" y="39"/>
                  </a:cxn>
                </a:cxnLst>
                <a:rect l="0" t="0" r="r" b="b"/>
                <a:pathLst>
                  <a:path w="71" h="43">
                    <a:moveTo>
                      <a:pt x="11" y="39"/>
                    </a:moveTo>
                    <a:lnTo>
                      <a:pt x="11" y="36"/>
                    </a:lnTo>
                    <a:lnTo>
                      <a:pt x="14" y="32"/>
                    </a:lnTo>
                    <a:lnTo>
                      <a:pt x="18" y="29"/>
                    </a:lnTo>
                    <a:lnTo>
                      <a:pt x="22" y="29"/>
                    </a:lnTo>
                    <a:lnTo>
                      <a:pt x="25" y="29"/>
                    </a:lnTo>
                    <a:lnTo>
                      <a:pt x="32" y="32"/>
                    </a:lnTo>
                    <a:lnTo>
                      <a:pt x="32" y="32"/>
                    </a:lnTo>
                    <a:lnTo>
                      <a:pt x="32" y="36"/>
                    </a:lnTo>
                    <a:lnTo>
                      <a:pt x="39" y="39"/>
                    </a:lnTo>
                    <a:lnTo>
                      <a:pt x="43" y="43"/>
                    </a:lnTo>
                    <a:lnTo>
                      <a:pt x="50" y="43"/>
                    </a:lnTo>
                    <a:lnTo>
                      <a:pt x="57" y="39"/>
                    </a:lnTo>
                    <a:lnTo>
                      <a:pt x="64" y="32"/>
                    </a:lnTo>
                    <a:lnTo>
                      <a:pt x="67" y="32"/>
                    </a:lnTo>
                    <a:lnTo>
                      <a:pt x="67" y="29"/>
                    </a:lnTo>
                    <a:lnTo>
                      <a:pt x="71" y="25"/>
                    </a:lnTo>
                    <a:lnTo>
                      <a:pt x="71" y="22"/>
                    </a:lnTo>
                    <a:lnTo>
                      <a:pt x="67" y="18"/>
                    </a:lnTo>
                    <a:lnTo>
                      <a:pt x="60" y="14"/>
                    </a:lnTo>
                    <a:lnTo>
                      <a:pt x="39" y="4"/>
                    </a:lnTo>
                    <a:lnTo>
                      <a:pt x="39" y="0"/>
                    </a:lnTo>
                    <a:lnTo>
                      <a:pt x="36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8" y="4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7" y="14"/>
                    </a:lnTo>
                    <a:lnTo>
                      <a:pt x="4" y="18"/>
                    </a:lnTo>
                    <a:lnTo>
                      <a:pt x="0" y="2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4" y="32"/>
                    </a:lnTo>
                    <a:lnTo>
                      <a:pt x="11" y="3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cs typeface="+mn-cs"/>
                </a:endParaRPr>
              </a:p>
            </p:txBody>
          </p:sp>
          <p:sp>
            <p:nvSpPr>
              <p:cNvPr id="163" name="Freeform 159"/>
              <p:cNvSpPr>
                <a:spLocks/>
              </p:cNvSpPr>
              <p:nvPr userDrawn="1"/>
            </p:nvSpPr>
            <p:spPr bwMode="gray">
              <a:xfrm>
                <a:off x="910" y="-2790"/>
                <a:ext cx="74" cy="35"/>
              </a:xfrm>
              <a:custGeom>
                <a:avLst/>
                <a:gdLst/>
                <a:ahLst/>
                <a:cxnLst>
                  <a:cxn ang="0">
                    <a:pos x="10" y="35"/>
                  </a:cxn>
                  <a:cxn ang="0">
                    <a:pos x="10" y="35"/>
                  </a:cxn>
                  <a:cxn ang="0">
                    <a:pos x="17" y="35"/>
                  </a:cxn>
                  <a:cxn ang="0">
                    <a:pos x="25" y="35"/>
                  </a:cxn>
                  <a:cxn ang="0">
                    <a:pos x="35" y="35"/>
                  </a:cxn>
                  <a:cxn ang="0">
                    <a:pos x="39" y="31"/>
                  </a:cxn>
                  <a:cxn ang="0">
                    <a:pos x="42" y="28"/>
                  </a:cxn>
                  <a:cxn ang="0">
                    <a:pos x="49" y="21"/>
                  </a:cxn>
                  <a:cxn ang="0">
                    <a:pos x="53" y="17"/>
                  </a:cxn>
                  <a:cxn ang="0">
                    <a:pos x="56" y="17"/>
                  </a:cxn>
                  <a:cxn ang="0">
                    <a:pos x="60" y="17"/>
                  </a:cxn>
                  <a:cxn ang="0">
                    <a:pos x="63" y="17"/>
                  </a:cxn>
                  <a:cxn ang="0">
                    <a:pos x="63" y="14"/>
                  </a:cxn>
                  <a:cxn ang="0">
                    <a:pos x="63" y="10"/>
                  </a:cxn>
                  <a:cxn ang="0">
                    <a:pos x="60" y="7"/>
                  </a:cxn>
                  <a:cxn ang="0">
                    <a:pos x="53" y="3"/>
                  </a:cxn>
                  <a:cxn ang="0">
                    <a:pos x="42" y="3"/>
                  </a:cxn>
                  <a:cxn ang="0">
                    <a:pos x="32" y="0"/>
                  </a:cxn>
                  <a:cxn ang="0">
                    <a:pos x="25" y="0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4" y="0"/>
                  </a:cxn>
                  <a:cxn ang="0">
                    <a:pos x="10" y="3"/>
                  </a:cxn>
                  <a:cxn ang="0">
                    <a:pos x="7" y="10"/>
                  </a:cxn>
                  <a:cxn ang="0">
                    <a:pos x="3" y="14"/>
                  </a:cxn>
                  <a:cxn ang="0">
                    <a:pos x="0" y="21"/>
                  </a:cxn>
                  <a:cxn ang="0">
                    <a:pos x="3" y="28"/>
                  </a:cxn>
                  <a:cxn ang="0">
                    <a:pos x="10" y="35"/>
                  </a:cxn>
                </a:cxnLst>
                <a:rect l="0" t="0" r="r" b="b"/>
                <a:pathLst>
                  <a:path w="63" h="35">
                    <a:moveTo>
                      <a:pt x="10" y="35"/>
                    </a:moveTo>
                    <a:lnTo>
                      <a:pt x="10" y="35"/>
                    </a:lnTo>
                    <a:lnTo>
                      <a:pt x="17" y="35"/>
                    </a:lnTo>
                    <a:lnTo>
                      <a:pt x="25" y="35"/>
                    </a:lnTo>
                    <a:lnTo>
                      <a:pt x="35" y="35"/>
                    </a:lnTo>
                    <a:lnTo>
                      <a:pt x="39" y="31"/>
                    </a:lnTo>
                    <a:lnTo>
                      <a:pt x="42" y="28"/>
                    </a:lnTo>
                    <a:lnTo>
                      <a:pt x="49" y="21"/>
                    </a:lnTo>
                    <a:lnTo>
                      <a:pt x="53" y="17"/>
                    </a:lnTo>
                    <a:lnTo>
                      <a:pt x="56" y="17"/>
                    </a:lnTo>
                    <a:lnTo>
                      <a:pt x="60" y="17"/>
                    </a:lnTo>
                    <a:lnTo>
                      <a:pt x="63" y="17"/>
                    </a:lnTo>
                    <a:lnTo>
                      <a:pt x="63" y="14"/>
                    </a:lnTo>
                    <a:lnTo>
                      <a:pt x="63" y="10"/>
                    </a:lnTo>
                    <a:lnTo>
                      <a:pt x="60" y="7"/>
                    </a:lnTo>
                    <a:lnTo>
                      <a:pt x="53" y="3"/>
                    </a:lnTo>
                    <a:lnTo>
                      <a:pt x="42" y="3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0" y="3"/>
                    </a:lnTo>
                    <a:lnTo>
                      <a:pt x="7" y="10"/>
                    </a:lnTo>
                    <a:lnTo>
                      <a:pt x="3" y="14"/>
                    </a:lnTo>
                    <a:lnTo>
                      <a:pt x="0" y="21"/>
                    </a:lnTo>
                    <a:lnTo>
                      <a:pt x="3" y="28"/>
                    </a:lnTo>
                    <a:lnTo>
                      <a:pt x="10" y="35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cs typeface="+mn-cs"/>
                </a:endParaRPr>
              </a:p>
            </p:txBody>
          </p:sp>
          <p:sp>
            <p:nvSpPr>
              <p:cNvPr id="164" name="Freeform 160"/>
              <p:cNvSpPr>
                <a:spLocks/>
              </p:cNvSpPr>
              <p:nvPr userDrawn="1"/>
            </p:nvSpPr>
            <p:spPr bwMode="gray">
              <a:xfrm>
                <a:off x="836" y="-2678"/>
                <a:ext cx="24" cy="29"/>
              </a:xfrm>
              <a:custGeom>
                <a:avLst/>
                <a:gdLst/>
                <a:ahLst/>
                <a:cxnLst>
                  <a:cxn ang="0">
                    <a:pos x="18" y="15"/>
                  </a:cxn>
                  <a:cxn ang="0">
                    <a:pos x="18" y="15"/>
                  </a:cxn>
                  <a:cxn ang="0">
                    <a:pos x="18" y="11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8" y="0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7" y="4"/>
                  </a:cxn>
                  <a:cxn ang="0">
                    <a:pos x="3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0" y="29"/>
                  </a:cxn>
                  <a:cxn ang="0">
                    <a:pos x="0" y="29"/>
                  </a:cxn>
                  <a:cxn ang="0">
                    <a:pos x="3" y="29"/>
                  </a:cxn>
                  <a:cxn ang="0">
                    <a:pos x="7" y="29"/>
                  </a:cxn>
                  <a:cxn ang="0">
                    <a:pos x="10" y="29"/>
                  </a:cxn>
                  <a:cxn ang="0">
                    <a:pos x="14" y="22"/>
                  </a:cxn>
                  <a:cxn ang="0">
                    <a:pos x="18" y="15"/>
                  </a:cxn>
                </a:cxnLst>
                <a:rect l="0" t="0" r="r" b="b"/>
                <a:pathLst>
                  <a:path w="18" h="29">
                    <a:moveTo>
                      <a:pt x="18" y="15"/>
                    </a:moveTo>
                    <a:lnTo>
                      <a:pt x="18" y="15"/>
                    </a:lnTo>
                    <a:lnTo>
                      <a:pt x="18" y="11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7" y="4"/>
                    </a:lnTo>
                    <a:lnTo>
                      <a:pt x="3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3" y="29"/>
                    </a:lnTo>
                    <a:lnTo>
                      <a:pt x="7" y="29"/>
                    </a:lnTo>
                    <a:lnTo>
                      <a:pt x="10" y="29"/>
                    </a:lnTo>
                    <a:lnTo>
                      <a:pt x="14" y="22"/>
                    </a:lnTo>
                    <a:lnTo>
                      <a:pt x="18" y="15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cs typeface="+mn-cs"/>
                </a:endParaRPr>
              </a:p>
            </p:txBody>
          </p:sp>
          <p:sp>
            <p:nvSpPr>
              <p:cNvPr id="165" name="Freeform 161"/>
              <p:cNvSpPr>
                <a:spLocks/>
              </p:cNvSpPr>
              <p:nvPr userDrawn="1"/>
            </p:nvSpPr>
            <p:spPr bwMode="gray">
              <a:xfrm>
                <a:off x="832" y="-2656"/>
                <a:ext cx="120" cy="95"/>
              </a:xfrm>
              <a:custGeom>
                <a:avLst/>
                <a:gdLst/>
                <a:ahLst/>
                <a:cxnLst>
                  <a:cxn ang="0">
                    <a:pos x="7" y="70"/>
                  </a:cxn>
                  <a:cxn ang="0">
                    <a:pos x="14" y="74"/>
                  </a:cxn>
                  <a:cxn ang="0">
                    <a:pos x="25" y="74"/>
                  </a:cxn>
                  <a:cxn ang="0">
                    <a:pos x="29" y="70"/>
                  </a:cxn>
                  <a:cxn ang="0">
                    <a:pos x="32" y="67"/>
                  </a:cxn>
                  <a:cxn ang="0">
                    <a:pos x="39" y="70"/>
                  </a:cxn>
                  <a:cxn ang="0">
                    <a:pos x="50" y="70"/>
                  </a:cxn>
                  <a:cxn ang="0">
                    <a:pos x="53" y="67"/>
                  </a:cxn>
                  <a:cxn ang="0">
                    <a:pos x="60" y="67"/>
                  </a:cxn>
                  <a:cxn ang="0">
                    <a:pos x="60" y="70"/>
                  </a:cxn>
                  <a:cxn ang="0">
                    <a:pos x="57" y="74"/>
                  </a:cxn>
                  <a:cxn ang="0">
                    <a:pos x="43" y="81"/>
                  </a:cxn>
                  <a:cxn ang="0">
                    <a:pos x="29" y="88"/>
                  </a:cxn>
                  <a:cxn ang="0">
                    <a:pos x="29" y="91"/>
                  </a:cxn>
                  <a:cxn ang="0">
                    <a:pos x="39" y="95"/>
                  </a:cxn>
                  <a:cxn ang="0">
                    <a:pos x="57" y="91"/>
                  </a:cxn>
                  <a:cxn ang="0">
                    <a:pos x="71" y="81"/>
                  </a:cxn>
                  <a:cxn ang="0">
                    <a:pos x="78" y="77"/>
                  </a:cxn>
                  <a:cxn ang="0">
                    <a:pos x="81" y="74"/>
                  </a:cxn>
                  <a:cxn ang="0">
                    <a:pos x="85" y="77"/>
                  </a:cxn>
                  <a:cxn ang="0">
                    <a:pos x="88" y="77"/>
                  </a:cxn>
                  <a:cxn ang="0">
                    <a:pos x="95" y="74"/>
                  </a:cxn>
                  <a:cxn ang="0">
                    <a:pos x="99" y="74"/>
                  </a:cxn>
                  <a:cxn ang="0">
                    <a:pos x="110" y="74"/>
                  </a:cxn>
                  <a:cxn ang="0">
                    <a:pos x="113" y="70"/>
                  </a:cxn>
                  <a:cxn ang="0">
                    <a:pos x="117" y="60"/>
                  </a:cxn>
                  <a:cxn ang="0">
                    <a:pos x="120" y="45"/>
                  </a:cxn>
                  <a:cxn ang="0">
                    <a:pos x="117" y="35"/>
                  </a:cxn>
                  <a:cxn ang="0">
                    <a:pos x="113" y="35"/>
                  </a:cxn>
                  <a:cxn ang="0">
                    <a:pos x="106" y="38"/>
                  </a:cxn>
                  <a:cxn ang="0">
                    <a:pos x="99" y="38"/>
                  </a:cxn>
                  <a:cxn ang="0">
                    <a:pos x="95" y="31"/>
                  </a:cxn>
                  <a:cxn ang="0">
                    <a:pos x="88" y="17"/>
                  </a:cxn>
                  <a:cxn ang="0">
                    <a:pos x="88" y="7"/>
                  </a:cxn>
                  <a:cxn ang="0">
                    <a:pos x="85" y="0"/>
                  </a:cxn>
                  <a:cxn ang="0">
                    <a:pos x="81" y="0"/>
                  </a:cxn>
                  <a:cxn ang="0">
                    <a:pos x="74" y="3"/>
                  </a:cxn>
                  <a:cxn ang="0">
                    <a:pos x="67" y="14"/>
                  </a:cxn>
                  <a:cxn ang="0">
                    <a:pos x="67" y="21"/>
                  </a:cxn>
                  <a:cxn ang="0">
                    <a:pos x="67" y="28"/>
                  </a:cxn>
                  <a:cxn ang="0">
                    <a:pos x="74" y="31"/>
                  </a:cxn>
                  <a:cxn ang="0">
                    <a:pos x="67" y="38"/>
                  </a:cxn>
                  <a:cxn ang="0">
                    <a:pos x="64" y="45"/>
                  </a:cxn>
                  <a:cxn ang="0">
                    <a:pos x="57" y="49"/>
                  </a:cxn>
                  <a:cxn ang="0">
                    <a:pos x="57" y="38"/>
                  </a:cxn>
                  <a:cxn ang="0">
                    <a:pos x="53" y="28"/>
                  </a:cxn>
                  <a:cxn ang="0">
                    <a:pos x="46" y="24"/>
                  </a:cxn>
                  <a:cxn ang="0">
                    <a:pos x="39" y="28"/>
                  </a:cxn>
                  <a:cxn ang="0">
                    <a:pos x="32" y="24"/>
                  </a:cxn>
                  <a:cxn ang="0">
                    <a:pos x="32" y="21"/>
                  </a:cxn>
                  <a:cxn ang="0">
                    <a:pos x="25" y="17"/>
                  </a:cxn>
                  <a:cxn ang="0">
                    <a:pos x="14" y="17"/>
                  </a:cxn>
                  <a:cxn ang="0">
                    <a:pos x="11" y="24"/>
                  </a:cxn>
                  <a:cxn ang="0">
                    <a:pos x="7" y="35"/>
                  </a:cxn>
                  <a:cxn ang="0">
                    <a:pos x="7" y="35"/>
                  </a:cxn>
                  <a:cxn ang="0">
                    <a:pos x="7" y="45"/>
                  </a:cxn>
                  <a:cxn ang="0">
                    <a:pos x="4" y="49"/>
                  </a:cxn>
                  <a:cxn ang="0">
                    <a:pos x="0" y="56"/>
                  </a:cxn>
                  <a:cxn ang="0">
                    <a:pos x="0" y="63"/>
                  </a:cxn>
                </a:cxnLst>
                <a:rect l="0" t="0" r="r" b="b"/>
                <a:pathLst>
                  <a:path w="120" h="95">
                    <a:moveTo>
                      <a:pt x="7" y="70"/>
                    </a:moveTo>
                    <a:lnTo>
                      <a:pt x="7" y="70"/>
                    </a:lnTo>
                    <a:lnTo>
                      <a:pt x="11" y="74"/>
                    </a:lnTo>
                    <a:lnTo>
                      <a:pt x="14" y="74"/>
                    </a:lnTo>
                    <a:lnTo>
                      <a:pt x="22" y="77"/>
                    </a:lnTo>
                    <a:lnTo>
                      <a:pt x="25" y="74"/>
                    </a:lnTo>
                    <a:lnTo>
                      <a:pt x="25" y="74"/>
                    </a:lnTo>
                    <a:lnTo>
                      <a:pt x="29" y="70"/>
                    </a:lnTo>
                    <a:lnTo>
                      <a:pt x="32" y="67"/>
                    </a:lnTo>
                    <a:lnTo>
                      <a:pt x="32" y="67"/>
                    </a:lnTo>
                    <a:lnTo>
                      <a:pt x="36" y="70"/>
                    </a:lnTo>
                    <a:lnTo>
                      <a:pt x="39" y="70"/>
                    </a:lnTo>
                    <a:lnTo>
                      <a:pt x="46" y="70"/>
                    </a:lnTo>
                    <a:lnTo>
                      <a:pt x="50" y="70"/>
                    </a:lnTo>
                    <a:lnTo>
                      <a:pt x="50" y="67"/>
                    </a:lnTo>
                    <a:lnTo>
                      <a:pt x="53" y="67"/>
                    </a:lnTo>
                    <a:lnTo>
                      <a:pt x="57" y="67"/>
                    </a:lnTo>
                    <a:lnTo>
                      <a:pt x="60" y="67"/>
                    </a:lnTo>
                    <a:lnTo>
                      <a:pt x="64" y="67"/>
                    </a:lnTo>
                    <a:lnTo>
                      <a:pt x="60" y="70"/>
                    </a:lnTo>
                    <a:lnTo>
                      <a:pt x="60" y="74"/>
                    </a:lnTo>
                    <a:lnTo>
                      <a:pt x="57" y="74"/>
                    </a:lnTo>
                    <a:lnTo>
                      <a:pt x="50" y="77"/>
                    </a:lnTo>
                    <a:lnTo>
                      <a:pt x="43" y="81"/>
                    </a:lnTo>
                    <a:lnTo>
                      <a:pt x="36" y="84"/>
                    </a:lnTo>
                    <a:lnTo>
                      <a:pt x="29" y="88"/>
                    </a:lnTo>
                    <a:lnTo>
                      <a:pt x="29" y="91"/>
                    </a:lnTo>
                    <a:lnTo>
                      <a:pt x="29" y="91"/>
                    </a:lnTo>
                    <a:lnTo>
                      <a:pt x="32" y="91"/>
                    </a:lnTo>
                    <a:lnTo>
                      <a:pt x="39" y="95"/>
                    </a:lnTo>
                    <a:lnTo>
                      <a:pt x="50" y="95"/>
                    </a:lnTo>
                    <a:lnTo>
                      <a:pt x="57" y="91"/>
                    </a:lnTo>
                    <a:lnTo>
                      <a:pt x="64" y="84"/>
                    </a:lnTo>
                    <a:lnTo>
                      <a:pt x="71" y="81"/>
                    </a:lnTo>
                    <a:lnTo>
                      <a:pt x="78" y="77"/>
                    </a:lnTo>
                    <a:lnTo>
                      <a:pt x="78" y="77"/>
                    </a:lnTo>
                    <a:lnTo>
                      <a:pt x="78" y="74"/>
                    </a:lnTo>
                    <a:lnTo>
                      <a:pt x="81" y="74"/>
                    </a:lnTo>
                    <a:lnTo>
                      <a:pt x="85" y="74"/>
                    </a:lnTo>
                    <a:lnTo>
                      <a:pt x="85" y="77"/>
                    </a:lnTo>
                    <a:lnTo>
                      <a:pt x="88" y="77"/>
                    </a:lnTo>
                    <a:lnTo>
                      <a:pt x="88" y="77"/>
                    </a:lnTo>
                    <a:lnTo>
                      <a:pt x="92" y="77"/>
                    </a:lnTo>
                    <a:lnTo>
                      <a:pt x="95" y="74"/>
                    </a:lnTo>
                    <a:lnTo>
                      <a:pt x="99" y="74"/>
                    </a:lnTo>
                    <a:lnTo>
                      <a:pt x="99" y="74"/>
                    </a:lnTo>
                    <a:lnTo>
                      <a:pt x="106" y="77"/>
                    </a:lnTo>
                    <a:lnTo>
                      <a:pt x="110" y="74"/>
                    </a:lnTo>
                    <a:lnTo>
                      <a:pt x="113" y="70"/>
                    </a:lnTo>
                    <a:lnTo>
                      <a:pt x="113" y="70"/>
                    </a:lnTo>
                    <a:lnTo>
                      <a:pt x="117" y="63"/>
                    </a:lnTo>
                    <a:lnTo>
                      <a:pt x="117" y="60"/>
                    </a:lnTo>
                    <a:lnTo>
                      <a:pt x="120" y="52"/>
                    </a:lnTo>
                    <a:lnTo>
                      <a:pt x="120" y="45"/>
                    </a:lnTo>
                    <a:lnTo>
                      <a:pt x="120" y="42"/>
                    </a:lnTo>
                    <a:lnTo>
                      <a:pt x="117" y="35"/>
                    </a:lnTo>
                    <a:lnTo>
                      <a:pt x="113" y="35"/>
                    </a:lnTo>
                    <a:lnTo>
                      <a:pt x="113" y="35"/>
                    </a:lnTo>
                    <a:lnTo>
                      <a:pt x="110" y="35"/>
                    </a:lnTo>
                    <a:lnTo>
                      <a:pt x="106" y="38"/>
                    </a:lnTo>
                    <a:lnTo>
                      <a:pt x="103" y="38"/>
                    </a:lnTo>
                    <a:lnTo>
                      <a:pt x="99" y="38"/>
                    </a:lnTo>
                    <a:lnTo>
                      <a:pt x="95" y="31"/>
                    </a:lnTo>
                    <a:lnTo>
                      <a:pt x="95" y="31"/>
                    </a:lnTo>
                    <a:lnTo>
                      <a:pt x="92" y="24"/>
                    </a:lnTo>
                    <a:lnTo>
                      <a:pt x="88" y="17"/>
                    </a:lnTo>
                    <a:lnTo>
                      <a:pt x="88" y="10"/>
                    </a:lnTo>
                    <a:lnTo>
                      <a:pt x="88" y="7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1" y="0"/>
                    </a:lnTo>
                    <a:lnTo>
                      <a:pt x="78" y="0"/>
                    </a:lnTo>
                    <a:lnTo>
                      <a:pt x="74" y="3"/>
                    </a:lnTo>
                    <a:lnTo>
                      <a:pt x="71" y="7"/>
                    </a:lnTo>
                    <a:lnTo>
                      <a:pt x="67" y="14"/>
                    </a:lnTo>
                    <a:lnTo>
                      <a:pt x="67" y="21"/>
                    </a:lnTo>
                    <a:lnTo>
                      <a:pt x="67" y="21"/>
                    </a:lnTo>
                    <a:lnTo>
                      <a:pt x="67" y="24"/>
                    </a:lnTo>
                    <a:lnTo>
                      <a:pt x="67" y="28"/>
                    </a:lnTo>
                    <a:lnTo>
                      <a:pt x="74" y="28"/>
                    </a:lnTo>
                    <a:lnTo>
                      <a:pt x="74" y="31"/>
                    </a:lnTo>
                    <a:lnTo>
                      <a:pt x="71" y="35"/>
                    </a:lnTo>
                    <a:lnTo>
                      <a:pt x="67" y="38"/>
                    </a:lnTo>
                    <a:lnTo>
                      <a:pt x="67" y="42"/>
                    </a:lnTo>
                    <a:lnTo>
                      <a:pt x="64" y="45"/>
                    </a:lnTo>
                    <a:lnTo>
                      <a:pt x="60" y="49"/>
                    </a:lnTo>
                    <a:lnTo>
                      <a:pt x="57" y="49"/>
                    </a:lnTo>
                    <a:lnTo>
                      <a:pt x="57" y="45"/>
                    </a:lnTo>
                    <a:lnTo>
                      <a:pt x="57" y="38"/>
                    </a:lnTo>
                    <a:lnTo>
                      <a:pt x="57" y="35"/>
                    </a:lnTo>
                    <a:lnTo>
                      <a:pt x="53" y="28"/>
                    </a:lnTo>
                    <a:lnTo>
                      <a:pt x="50" y="24"/>
                    </a:lnTo>
                    <a:lnTo>
                      <a:pt x="46" y="24"/>
                    </a:lnTo>
                    <a:lnTo>
                      <a:pt x="43" y="24"/>
                    </a:lnTo>
                    <a:lnTo>
                      <a:pt x="39" y="28"/>
                    </a:lnTo>
                    <a:lnTo>
                      <a:pt x="36" y="28"/>
                    </a:lnTo>
                    <a:lnTo>
                      <a:pt x="32" y="24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29" y="17"/>
                    </a:lnTo>
                    <a:lnTo>
                      <a:pt x="25" y="17"/>
                    </a:lnTo>
                    <a:lnTo>
                      <a:pt x="22" y="17"/>
                    </a:lnTo>
                    <a:lnTo>
                      <a:pt x="14" y="17"/>
                    </a:lnTo>
                    <a:lnTo>
                      <a:pt x="11" y="21"/>
                    </a:lnTo>
                    <a:lnTo>
                      <a:pt x="11" y="24"/>
                    </a:lnTo>
                    <a:lnTo>
                      <a:pt x="11" y="35"/>
                    </a:lnTo>
                    <a:lnTo>
                      <a:pt x="7" y="35"/>
                    </a:lnTo>
                    <a:lnTo>
                      <a:pt x="7" y="35"/>
                    </a:lnTo>
                    <a:lnTo>
                      <a:pt x="7" y="35"/>
                    </a:lnTo>
                    <a:lnTo>
                      <a:pt x="7" y="38"/>
                    </a:lnTo>
                    <a:lnTo>
                      <a:pt x="7" y="45"/>
                    </a:lnTo>
                    <a:lnTo>
                      <a:pt x="7" y="49"/>
                    </a:lnTo>
                    <a:lnTo>
                      <a:pt x="4" y="49"/>
                    </a:lnTo>
                    <a:lnTo>
                      <a:pt x="0" y="52"/>
                    </a:lnTo>
                    <a:lnTo>
                      <a:pt x="0" y="56"/>
                    </a:lnTo>
                    <a:lnTo>
                      <a:pt x="0" y="60"/>
                    </a:lnTo>
                    <a:lnTo>
                      <a:pt x="0" y="63"/>
                    </a:lnTo>
                    <a:lnTo>
                      <a:pt x="7" y="7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cs typeface="+mn-cs"/>
                </a:endParaRPr>
              </a:p>
            </p:txBody>
          </p:sp>
          <p:sp>
            <p:nvSpPr>
              <p:cNvPr id="166" name="Freeform 162"/>
              <p:cNvSpPr>
                <a:spLocks/>
              </p:cNvSpPr>
              <p:nvPr userDrawn="1"/>
            </p:nvSpPr>
            <p:spPr bwMode="gray">
              <a:xfrm>
                <a:off x="1023" y="-2797"/>
                <a:ext cx="21" cy="53"/>
              </a:xfrm>
              <a:custGeom>
                <a:avLst/>
                <a:gdLst/>
                <a:ahLst/>
                <a:cxnLst>
                  <a:cxn ang="0">
                    <a:pos x="17" y="38"/>
                  </a:cxn>
                  <a:cxn ang="0">
                    <a:pos x="10" y="10"/>
                  </a:cxn>
                  <a:cxn ang="0">
                    <a:pos x="10" y="10"/>
                  </a:cxn>
                  <a:cxn ang="0">
                    <a:pos x="7" y="7"/>
                  </a:cxn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3" y="3"/>
                  </a:cxn>
                  <a:cxn ang="0">
                    <a:pos x="0" y="7"/>
                  </a:cxn>
                  <a:cxn ang="0">
                    <a:pos x="0" y="14"/>
                  </a:cxn>
                  <a:cxn ang="0">
                    <a:pos x="0" y="24"/>
                  </a:cxn>
                  <a:cxn ang="0">
                    <a:pos x="0" y="28"/>
                  </a:cxn>
                  <a:cxn ang="0">
                    <a:pos x="0" y="31"/>
                  </a:cxn>
                  <a:cxn ang="0">
                    <a:pos x="3" y="38"/>
                  </a:cxn>
                  <a:cxn ang="0">
                    <a:pos x="3" y="42"/>
                  </a:cxn>
                  <a:cxn ang="0">
                    <a:pos x="10" y="49"/>
                  </a:cxn>
                  <a:cxn ang="0">
                    <a:pos x="17" y="53"/>
                  </a:cxn>
                  <a:cxn ang="0">
                    <a:pos x="17" y="53"/>
                  </a:cxn>
                  <a:cxn ang="0">
                    <a:pos x="17" y="53"/>
                  </a:cxn>
                  <a:cxn ang="0">
                    <a:pos x="21" y="49"/>
                  </a:cxn>
                  <a:cxn ang="0">
                    <a:pos x="21" y="49"/>
                  </a:cxn>
                  <a:cxn ang="0">
                    <a:pos x="21" y="42"/>
                  </a:cxn>
                  <a:cxn ang="0">
                    <a:pos x="17" y="38"/>
                  </a:cxn>
                </a:cxnLst>
                <a:rect l="0" t="0" r="r" b="b"/>
                <a:pathLst>
                  <a:path w="21" h="53">
                    <a:moveTo>
                      <a:pt x="17" y="38"/>
                    </a:moveTo>
                    <a:lnTo>
                      <a:pt x="10" y="10"/>
                    </a:lnTo>
                    <a:lnTo>
                      <a:pt x="10" y="10"/>
                    </a:lnTo>
                    <a:lnTo>
                      <a:pt x="7" y="7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0" y="24"/>
                    </a:lnTo>
                    <a:lnTo>
                      <a:pt x="0" y="28"/>
                    </a:lnTo>
                    <a:lnTo>
                      <a:pt x="0" y="31"/>
                    </a:lnTo>
                    <a:lnTo>
                      <a:pt x="3" y="38"/>
                    </a:lnTo>
                    <a:lnTo>
                      <a:pt x="3" y="42"/>
                    </a:lnTo>
                    <a:lnTo>
                      <a:pt x="10" y="49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21" y="49"/>
                    </a:lnTo>
                    <a:lnTo>
                      <a:pt x="21" y="49"/>
                    </a:lnTo>
                    <a:lnTo>
                      <a:pt x="21" y="42"/>
                    </a:lnTo>
                    <a:lnTo>
                      <a:pt x="17" y="3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cs typeface="+mn-cs"/>
                </a:endParaRPr>
              </a:p>
            </p:txBody>
          </p:sp>
          <p:sp>
            <p:nvSpPr>
              <p:cNvPr id="167" name="Freeform 163"/>
              <p:cNvSpPr>
                <a:spLocks/>
              </p:cNvSpPr>
              <p:nvPr userDrawn="1"/>
            </p:nvSpPr>
            <p:spPr bwMode="gray">
              <a:xfrm>
                <a:off x="970" y="-2723"/>
                <a:ext cx="77" cy="95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7" y="35"/>
                  </a:cxn>
                  <a:cxn ang="0">
                    <a:pos x="14" y="53"/>
                  </a:cxn>
                  <a:cxn ang="0">
                    <a:pos x="21" y="53"/>
                  </a:cxn>
                  <a:cxn ang="0">
                    <a:pos x="31" y="56"/>
                  </a:cxn>
                  <a:cxn ang="0">
                    <a:pos x="39" y="60"/>
                  </a:cxn>
                  <a:cxn ang="0">
                    <a:pos x="39" y="77"/>
                  </a:cxn>
                  <a:cxn ang="0">
                    <a:pos x="49" y="91"/>
                  </a:cxn>
                  <a:cxn ang="0">
                    <a:pos x="63" y="95"/>
                  </a:cxn>
                  <a:cxn ang="0">
                    <a:pos x="77" y="88"/>
                  </a:cxn>
                  <a:cxn ang="0">
                    <a:pos x="77" y="88"/>
                  </a:cxn>
                  <a:cxn ang="0">
                    <a:pos x="70" y="88"/>
                  </a:cxn>
                  <a:cxn ang="0">
                    <a:pos x="67" y="91"/>
                  </a:cxn>
                  <a:cxn ang="0">
                    <a:pos x="67" y="91"/>
                  </a:cxn>
                  <a:cxn ang="0">
                    <a:pos x="67" y="77"/>
                  </a:cxn>
                  <a:cxn ang="0">
                    <a:pos x="63" y="56"/>
                  </a:cxn>
                  <a:cxn ang="0">
                    <a:pos x="60" y="45"/>
                  </a:cxn>
                  <a:cxn ang="0">
                    <a:pos x="63" y="35"/>
                  </a:cxn>
                  <a:cxn ang="0">
                    <a:pos x="70" y="24"/>
                  </a:cxn>
                  <a:cxn ang="0">
                    <a:pos x="70" y="10"/>
                  </a:cxn>
                  <a:cxn ang="0">
                    <a:pos x="63" y="3"/>
                  </a:cxn>
                  <a:cxn ang="0">
                    <a:pos x="56" y="3"/>
                  </a:cxn>
                  <a:cxn ang="0">
                    <a:pos x="46" y="0"/>
                  </a:cxn>
                  <a:cxn ang="0">
                    <a:pos x="39" y="0"/>
                  </a:cxn>
                  <a:cxn ang="0">
                    <a:pos x="39" y="10"/>
                  </a:cxn>
                  <a:cxn ang="0">
                    <a:pos x="42" y="24"/>
                  </a:cxn>
                  <a:cxn ang="0">
                    <a:pos x="46" y="35"/>
                  </a:cxn>
                  <a:cxn ang="0">
                    <a:pos x="42" y="42"/>
                  </a:cxn>
                  <a:cxn ang="0">
                    <a:pos x="31" y="35"/>
                  </a:cxn>
                  <a:cxn ang="0">
                    <a:pos x="17" y="21"/>
                  </a:cxn>
                  <a:cxn ang="0">
                    <a:pos x="14" y="10"/>
                  </a:cxn>
                  <a:cxn ang="0">
                    <a:pos x="10" y="7"/>
                  </a:cxn>
                  <a:cxn ang="0">
                    <a:pos x="3" y="7"/>
                  </a:cxn>
                  <a:cxn ang="0">
                    <a:pos x="0" y="10"/>
                  </a:cxn>
                  <a:cxn ang="0">
                    <a:pos x="0" y="21"/>
                  </a:cxn>
                </a:cxnLst>
                <a:rect l="0" t="0" r="r" b="b"/>
                <a:pathLst>
                  <a:path w="77" h="95">
                    <a:moveTo>
                      <a:pt x="0" y="21"/>
                    </a:moveTo>
                    <a:lnTo>
                      <a:pt x="0" y="24"/>
                    </a:lnTo>
                    <a:lnTo>
                      <a:pt x="3" y="28"/>
                    </a:lnTo>
                    <a:lnTo>
                      <a:pt x="7" y="35"/>
                    </a:lnTo>
                    <a:lnTo>
                      <a:pt x="14" y="45"/>
                    </a:lnTo>
                    <a:lnTo>
                      <a:pt x="14" y="53"/>
                    </a:lnTo>
                    <a:lnTo>
                      <a:pt x="17" y="53"/>
                    </a:lnTo>
                    <a:lnTo>
                      <a:pt x="21" y="53"/>
                    </a:lnTo>
                    <a:lnTo>
                      <a:pt x="24" y="53"/>
                    </a:lnTo>
                    <a:lnTo>
                      <a:pt x="31" y="56"/>
                    </a:lnTo>
                    <a:lnTo>
                      <a:pt x="35" y="56"/>
                    </a:lnTo>
                    <a:lnTo>
                      <a:pt x="39" y="60"/>
                    </a:lnTo>
                    <a:lnTo>
                      <a:pt x="39" y="67"/>
                    </a:lnTo>
                    <a:lnTo>
                      <a:pt x="39" y="77"/>
                    </a:lnTo>
                    <a:lnTo>
                      <a:pt x="42" y="84"/>
                    </a:lnTo>
                    <a:lnTo>
                      <a:pt x="49" y="91"/>
                    </a:lnTo>
                    <a:lnTo>
                      <a:pt x="56" y="95"/>
                    </a:lnTo>
                    <a:lnTo>
                      <a:pt x="63" y="95"/>
                    </a:lnTo>
                    <a:lnTo>
                      <a:pt x="70" y="91"/>
                    </a:lnTo>
                    <a:lnTo>
                      <a:pt x="77" y="88"/>
                    </a:lnTo>
                    <a:lnTo>
                      <a:pt x="77" y="88"/>
                    </a:lnTo>
                    <a:lnTo>
                      <a:pt x="77" y="88"/>
                    </a:lnTo>
                    <a:lnTo>
                      <a:pt x="74" y="88"/>
                    </a:lnTo>
                    <a:lnTo>
                      <a:pt x="70" y="88"/>
                    </a:lnTo>
                    <a:lnTo>
                      <a:pt x="70" y="91"/>
                    </a:lnTo>
                    <a:lnTo>
                      <a:pt x="67" y="91"/>
                    </a:lnTo>
                    <a:lnTo>
                      <a:pt x="67" y="91"/>
                    </a:lnTo>
                    <a:lnTo>
                      <a:pt x="67" y="91"/>
                    </a:lnTo>
                    <a:lnTo>
                      <a:pt x="67" y="84"/>
                    </a:lnTo>
                    <a:lnTo>
                      <a:pt x="67" y="77"/>
                    </a:lnTo>
                    <a:lnTo>
                      <a:pt x="63" y="67"/>
                    </a:lnTo>
                    <a:lnTo>
                      <a:pt x="63" y="56"/>
                    </a:lnTo>
                    <a:lnTo>
                      <a:pt x="60" y="45"/>
                    </a:lnTo>
                    <a:lnTo>
                      <a:pt x="60" y="45"/>
                    </a:lnTo>
                    <a:lnTo>
                      <a:pt x="63" y="42"/>
                    </a:lnTo>
                    <a:lnTo>
                      <a:pt x="63" y="35"/>
                    </a:lnTo>
                    <a:lnTo>
                      <a:pt x="67" y="31"/>
                    </a:lnTo>
                    <a:lnTo>
                      <a:pt x="70" y="24"/>
                    </a:lnTo>
                    <a:lnTo>
                      <a:pt x="70" y="17"/>
                    </a:lnTo>
                    <a:lnTo>
                      <a:pt x="70" y="10"/>
                    </a:lnTo>
                    <a:lnTo>
                      <a:pt x="67" y="7"/>
                    </a:lnTo>
                    <a:lnTo>
                      <a:pt x="63" y="3"/>
                    </a:lnTo>
                    <a:lnTo>
                      <a:pt x="60" y="3"/>
                    </a:lnTo>
                    <a:lnTo>
                      <a:pt x="56" y="3"/>
                    </a:lnTo>
                    <a:lnTo>
                      <a:pt x="53" y="0"/>
                    </a:lnTo>
                    <a:lnTo>
                      <a:pt x="46" y="0"/>
                    </a:lnTo>
                    <a:lnTo>
                      <a:pt x="42" y="0"/>
                    </a:lnTo>
                    <a:lnTo>
                      <a:pt x="39" y="0"/>
                    </a:lnTo>
                    <a:lnTo>
                      <a:pt x="35" y="7"/>
                    </a:lnTo>
                    <a:lnTo>
                      <a:pt x="39" y="10"/>
                    </a:lnTo>
                    <a:lnTo>
                      <a:pt x="39" y="17"/>
                    </a:lnTo>
                    <a:lnTo>
                      <a:pt x="42" y="24"/>
                    </a:lnTo>
                    <a:lnTo>
                      <a:pt x="42" y="31"/>
                    </a:lnTo>
                    <a:lnTo>
                      <a:pt x="46" y="35"/>
                    </a:lnTo>
                    <a:lnTo>
                      <a:pt x="46" y="38"/>
                    </a:lnTo>
                    <a:lnTo>
                      <a:pt x="42" y="42"/>
                    </a:lnTo>
                    <a:lnTo>
                      <a:pt x="39" y="38"/>
                    </a:lnTo>
                    <a:lnTo>
                      <a:pt x="31" y="35"/>
                    </a:lnTo>
                    <a:lnTo>
                      <a:pt x="21" y="28"/>
                    </a:lnTo>
                    <a:lnTo>
                      <a:pt x="17" y="2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0" y="7"/>
                    </a:lnTo>
                    <a:lnTo>
                      <a:pt x="7" y="7"/>
                    </a:lnTo>
                    <a:lnTo>
                      <a:pt x="3" y="7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0" y="2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cs typeface="+mn-cs"/>
                </a:endParaRPr>
              </a:p>
            </p:txBody>
          </p:sp>
          <p:sp>
            <p:nvSpPr>
              <p:cNvPr id="168" name="Freeform 164"/>
              <p:cNvSpPr>
                <a:spLocks/>
              </p:cNvSpPr>
              <p:nvPr userDrawn="1"/>
            </p:nvSpPr>
            <p:spPr bwMode="gray">
              <a:xfrm>
                <a:off x="1051" y="-2663"/>
                <a:ext cx="42" cy="49"/>
              </a:xfrm>
              <a:custGeom>
                <a:avLst/>
                <a:gdLst/>
                <a:ahLst/>
                <a:cxnLst>
                  <a:cxn ang="0">
                    <a:pos x="24" y="49"/>
                  </a:cxn>
                  <a:cxn ang="0">
                    <a:pos x="24" y="49"/>
                  </a:cxn>
                  <a:cxn ang="0">
                    <a:pos x="31" y="45"/>
                  </a:cxn>
                  <a:cxn ang="0">
                    <a:pos x="35" y="45"/>
                  </a:cxn>
                  <a:cxn ang="0">
                    <a:pos x="39" y="38"/>
                  </a:cxn>
                  <a:cxn ang="0">
                    <a:pos x="42" y="38"/>
                  </a:cxn>
                  <a:cxn ang="0">
                    <a:pos x="42" y="35"/>
                  </a:cxn>
                  <a:cxn ang="0">
                    <a:pos x="42" y="28"/>
                  </a:cxn>
                  <a:cxn ang="0">
                    <a:pos x="42" y="21"/>
                  </a:cxn>
                  <a:cxn ang="0">
                    <a:pos x="39" y="14"/>
                  </a:cxn>
                  <a:cxn ang="0">
                    <a:pos x="39" y="14"/>
                  </a:cxn>
                  <a:cxn ang="0">
                    <a:pos x="35" y="10"/>
                  </a:cxn>
                  <a:cxn ang="0">
                    <a:pos x="31" y="7"/>
                  </a:cxn>
                  <a:cxn ang="0">
                    <a:pos x="24" y="3"/>
                  </a:cxn>
                  <a:cxn ang="0">
                    <a:pos x="17" y="0"/>
                  </a:cxn>
                  <a:cxn ang="0">
                    <a:pos x="10" y="3"/>
                  </a:cxn>
                  <a:cxn ang="0">
                    <a:pos x="10" y="3"/>
                  </a:cxn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3" y="3"/>
                  </a:cxn>
                  <a:cxn ang="0">
                    <a:pos x="0" y="3"/>
                  </a:cxn>
                  <a:cxn ang="0">
                    <a:pos x="0" y="7"/>
                  </a:cxn>
                  <a:cxn ang="0">
                    <a:pos x="3" y="14"/>
                  </a:cxn>
                  <a:cxn ang="0">
                    <a:pos x="3" y="17"/>
                  </a:cxn>
                  <a:cxn ang="0">
                    <a:pos x="3" y="21"/>
                  </a:cxn>
                  <a:cxn ang="0">
                    <a:pos x="3" y="28"/>
                  </a:cxn>
                  <a:cxn ang="0">
                    <a:pos x="0" y="35"/>
                  </a:cxn>
                  <a:cxn ang="0">
                    <a:pos x="0" y="42"/>
                  </a:cxn>
                  <a:cxn ang="0">
                    <a:pos x="14" y="38"/>
                  </a:cxn>
                  <a:cxn ang="0">
                    <a:pos x="24" y="49"/>
                  </a:cxn>
                </a:cxnLst>
                <a:rect l="0" t="0" r="r" b="b"/>
                <a:pathLst>
                  <a:path w="42" h="49">
                    <a:moveTo>
                      <a:pt x="24" y="49"/>
                    </a:moveTo>
                    <a:lnTo>
                      <a:pt x="24" y="49"/>
                    </a:lnTo>
                    <a:lnTo>
                      <a:pt x="31" y="45"/>
                    </a:lnTo>
                    <a:lnTo>
                      <a:pt x="35" y="45"/>
                    </a:lnTo>
                    <a:lnTo>
                      <a:pt x="39" y="38"/>
                    </a:lnTo>
                    <a:lnTo>
                      <a:pt x="42" y="38"/>
                    </a:lnTo>
                    <a:lnTo>
                      <a:pt x="42" y="35"/>
                    </a:lnTo>
                    <a:lnTo>
                      <a:pt x="42" y="28"/>
                    </a:lnTo>
                    <a:lnTo>
                      <a:pt x="42" y="21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5" y="10"/>
                    </a:lnTo>
                    <a:lnTo>
                      <a:pt x="31" y="7"/>
                    </a:lnTo>
                    <a:lnTo>
                      <a:pt x="24" y="3"/>
                    </a:lnTo>
                    <a:lnTo>
                      <a:pt x="17" y="0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3" y="14"/>
                    </a:lnTo>
                    <a:lnTo>
                      <a:pt x="3" y="17"/>
                    </a:lnTo>
                    <a:lnTo>
                      <a:pt x="3" y="21"/>
                    </a:lnTo>
                    <a:lnTo>
                      <a:pt x="3" y="28"/>
                    </a:lnTo>
                    <a:lnTo>
                      <a:pt x="0" y="35"/>
                    </a:lnTo>
                    <a:lnTo>
                      <a:pt x="0" y="42"/>
                    </a:lnTo>
                    <a:lnTo>
                      <a:pt x="14" y="38"/>
                    </a:lnTo>
                    <a:lnTo>
                      <a:pt x="24" y="4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cs typeface="+mn-cs"/>
                </a:endParaRPr>
              </a:p>
            </p:txBody>
          </p:sp>
          <p:sp>
            <p:nvSpPr>
              <p:cNvPr id="169" name="Freeform 165"/>
              <p:cNvSpPr>
                <a:spLocks/>
              </p:cNvSpPr>
              <p:nvPr userDrawn="1"/>
            </p:nvSpPr>
            <p:spPr bwMode="gray">
              <a:xfrm>
                <a:off x="1104" y="-2681"/>
                <a:ext cx="176" cy="102"/>
              </a:xfrm>
              <a:custGeom>
                <a:avLst/>
                <a:gdLst/>
                <a:ahLst/>
                <a:cxnLst>
                  <a:cxn ang="0">
                    <a:pos x="28" y="28"/>
                  </a:cxn>
                  <a:cxn ang="0">
                    <a:pos x="31" y="25"/>
                  </a:cxn>
                  <a:cxn ang="0">
                    <a:pos x="35" y="28"/>
                  </a:cxn>
                  <a:cxn ang="0">
                    <a:pos x="38" y="39"/>
                  </a:cxn>
                  <a:cxn ang="0">
                    <a:pos x="45" y="74"/>
                  </a:cxn>
                  <a:cxn ang="0">
                    <a:pos x="42" y="74"/>
                  </a:cxn>
                  <a:cxn ang="0">
                    <a:pos x="38" y="81"/>
                  </a:cxn>
                  <a:cxn ang="0">
                    <a:pos x="42" y="92"/>
                  </a:cxn>
                  <a:cxn ang="0">
                    <a:pos x="52" y="92"/>
                  </a:cxn>
                  <a:cxn ang="0">
                    <a:pos x="56" y="92"/>
                  </a:cxn>
                  <a:cxn ang="0">
                    <a:pos x="63" y="88"/>
                  </a:cxn>
                  <a:cxn ang="0">
                    <a:pos x="70" y="92"/>
                  </a:cxn>
                  <a:cxn ang="0">
                    <a:pos x="74" y="95"/>
                  </a:cxn>
                  <a:cxn ang="0">
                    <a:pos x="84" y="102"/>
                  </a:cxn>
                  <a:cxn ang="0">
                    <a:pos x="102" y="102"/>
                  </a:cxn>
                  <a:cxn ang="0">
                    <a:pos x="123" y="102"/>
                  </a:cxn>
                  <a:cxn ang="0">
                    <a:pos x="123" y="99"/>
                  </a:cxn>
                  <a:cxn ang="0">
                    <a:pos x="126" y="92"/>
                  </a:cxn>
                  <a:cxn ang="0">
                    <a:pos x="130" y="92"/>
                  </a:cxn>
                  <a:cxn ang="0">
                    <a:pos x="144" y="99"/>
                  </a:cxn>
                  <a:cxn ang="0">
                    <a:pos x="151" y="99"/>
                  </a:cxn>
                  <a:cxn ang="0">
                    <a:pos x="158" y="95"/>
                  </a:cxn>
                  <a:cxn ang="0">
                    <a:pos x="162" y="88"/>
                  </a:cxn>
                  <a:cxn ang="0">
                    <a:pos x="162" y="81"/>
                  </a:cxn>
                  <a:cxn ang="0">
                    <a:pos x="169" y="77"/>
                  </a:cxn>
                  <a:cxn ang="0">
                    <a:pos x="172" y="70"/>
                  </a:cxn>
                  <a:cxn ang="0">
                    <a:pos x="172" y="67"/>
                  </a:cxn>
                  <a:cxn ang="0">
                    <a:pos x="176" y="63"/>
                  </a:cxn>
                  <a:cxn ang="0">
                    <a:pos x="169" y="56"/>
                  </a:cxn>
                  <a:cxn ang="0">
                    <a:pos x="148" y="53"/>
                  </a:cxn>
                  <a:cxn ang="0">
                    <a:pos x="141" y="49"/>
                  </a:cxn>
                  <a:cxn ang="0">
                    <a:pos x="123" y="46"/>
                  </a:cxn>
                  <a:cxn ang="0">
                    <a:pos x="116" y="49"/>
                  </a:cxn>
                  <a:cxn ang="0">
                    <a:pos x="105" y="53"/>
                  </a:cxn>
                  <a:cxn ang="0">
                    <a:pos x="95" y="53"/>
                  </a:cxn>
                  <a:cxn ang="0">
                    <a:pos x="63" y="35"/>
                  </a:cxn>
                  <a:cxn ang="0">
                    <a:pos x="60" y="28"/>
                  </a:cxn>
                  <a:cxn ang="0">
                    <a:pos x="52" y="25"/>
                  </a:cxn>
                  <a:cxn ang="0">
                    <a:pos x="49" y="25"/>
                  </a:cxn>
                  <a:cxn ang="0">
                    <a:pos x="52" y="21"/>
                  </a:cxn>
                  <a:cxn ang="0">
                    <a:pos x="52" y="18"/>
                  </a:cxn>
                  <a:cxn ang="0">
                    <a:pos x="49" y="11"/>
                  </a:cxn>
                  <a:cxn ang="0">
                    <a:pos x="42" y="11"/>
                  </a:cxn>
                  <a:cxn ang="0">
                    <a:pos x="38" y="11"/>
                  </a:cxn>
                  <a:cxn ang="0">
                    <a:pos x="35" y="14"/>
                  </a:cxn>
                  <a:cxn ang="0">
                    <a:pos x="28" y="14"/>
                  </a:cxn>
                  <a:cxn ang="0">
                    <a:pos x="28" y="7"/>
                  </a:cxn>
                  <a:cxn ang="0">
                    <a:pos x="17" y="3"/>
                  </a:cxn>
                  <a:cxn ang="0">
                    <a:pos x="10" y="3"/>
                  </a:cxn>
                  <a:cxn ang="0">
                    <a:pos x="7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3" y="25"/>
                  </a:cxn>
                  <a:cxn ang="0">
                    <a:pos x="3" y="28"/>
                  </a:cxn>
                  <a:cxn ang="0">
                    <a:pos x="7" y="35"/>
                  </a:cxn>
                  <a:cxn ang="0">
                    <a:pos x="17" y="32"/>
                  </a:cxn>
                </a:cxnLst>
                <a:rect l="0" t="0" r="r" b="b"/>
                <a:pathLst>
                  <a:path w="176" h="102">
                    <a:moveTo>
                      <a:pt x="28" y="28"/>
                    </a:moveTo>
                    <a:lnTo>
                      <a:pt x="28" y="28"/>
                    </a:lnTo>
                    <a:lnTo>
                      <a:pt x="28" y="25"/>
                    </a:lnTo>
                    <a:lnTo>
                      <a:pt x="31" y="25"/>
                    </a:lnTo>
                    <a:lnTo>
                      <a:pt x="31" y="25"/>
                    </a:lnTo>
                    <a:lnTo>
                      <a:pt x="35" y="28"/>
                    </a:lnTo>
                    <a:lnTo>
                      <a:pt x="35" y="32"/>
                    </a:lnTo>
                    <a:lnTo>
                      <a:pt x="38" y="39"/>
                    </a:lnTo>
                    <a:lnTo>
                      <a:pt x="38" y="53"/>
                    </a:lnTo>
                    <a:lnTo>
                      <a:pt x="45" y="74"/>
                    </a:lnTo>
                    <a:lnTo>
                      <a:pt x="42" y="74"/>
                    </a:lnTo>
                    <a:lnTo>
                      <a:pt x="42" y="74"/>
                    </a:lnTo>
                    <a:lnTo>
                      <a:pt x="38" y="77"/>
                    </a:lnTo>
                    <a:lnTo>
                      <a:pt x="38" y="81"/>
                    </a:lnTo>
                    <a:lnTo>
                      <a:pt x="38" y="85"/>
                    </a:lnTo>
                    <a:lnTo>
                      <a:pt x="42" y="92"/>
                    </a:lnTo>
                    <a:lnTo>
                      <a:pt x="45" y="92"/>
                    </a:lnTo>
                    <a:lnTo>
                      <a:pt x="52" y="92"/>
                    </a:lnTo>
                    <a:lnTo>
                      <a:pt x="56" y="92"/>
                    </a:lnTo>
                    <a:lnTo>
                      <a:pt x="56" y="92"/>
                    </a:lnTo>
                    <a:lnTo>
                      <a:pt x="60" y="92"/>
                    </a:lnTo>
                    <a:lnTo>
                      <a:pt x="63" y="88"/>
                    </a:lnTo>
                    <a:lnTo>
                      <a:pt x="67" y="88"/>
                    </a:lnTo>
                    <a:lnTo>
                      <a:pt x="70" y="92"/>
                    </a:lnTo>
                    <a:lnTo>
                      <a:pt x="74" y="95"/>
                    </a:lnTo>
                    <a:lnTo>
                      <a:pt x="74" y="95"/>
                    </a:lnTo>
                    <a:lnTo>
                      <a:pt x="81" y="99"/>
                    </a:lnTo>
                    <a:lnTo>
                      <a:pt x="84" y="102"/>
                    </a:lnTo>
                    <a:lnTo>
                      <a:pt x="91" y="102"/>
                    </a:lnTo>
                    <a:lnTo>
                      <a:pt x="102" y="102"/>
                    </a:lnTo>
                    <a:lnTo>
                      <a:pt x="112" y="102"/>
                    </a:lnTo>
                    <a:lnTo>
                      <a:pt x="123" y="102"/>
                    </a:lnTo>
                    <a:lnTo>
                      <a:pt x="123" y="99"/>
                    </a:lnTo>
                    <a:lnTo>
                      <a:pt x="123" y="99"/>
                    </a:lnTo>
                    <a:lnTo>
                      <a:pt x="123" y="95"/>
                    </a:lnTo>
                    <a:lnTo>
                      <a:pt x="126" y="92"/>
                    </a:lnTo>
                    <a:lnTo>
                      <a:pt x="126" y="92"/>
                    </a:lnTo>
                    <a:lnTo>
                      <a:pt x="130" y="92"/>
                    </a:lnTo>
                    <a:lnTo>
                      <a:pt x="137" y="95"/>
                    </a:lnTo>
                    <a:lnTo>
                      <a:pt x="144" y="99"/>
                    </a:lnTo>
                    <a:lnTo>
                      <a:pt x="148" y="99"/>
                    </a:lnTo>
                    <a:lnTo>
                      <a:pt x="151" y="99"/>
                    </a:lnTo>
                    <a:lnTo>
                      <a:pt x="155" y="99"/>
                    </a:lnTo>
                    <a:lnTo>
                      <a:pt x="158" y="95"/>
                    </a:lnTo>
                    <a:lnTo>
                      <a:pt x="162" y="92"/>
                    </a:lnTo>
                    <a:lnTo>
                      <a:pt x="162" y="88"/>
                    </a:lnTo>
                    <a:lnTo>
                      <a:pt x="162" y="81"/>
                    </a:lnTo>
                    <a:lnTo>
                      <a:pt x="162" y="81"/>
                    </a:lnTo>
                    <a:lnTo>
                      <a:pt x="165" y="77"/>
                    </a:lnTo>
                    <a:lnTo>
                      <a:pt x="169" y="77"/>
                    </a:lnTo>
                    <a:lnTo>
                      <a:pt x="172" y="74"/>
                    </a:lnTo>
                    <a:lnTo>
                      <a:pt x="172" y="70"/>
                    </a:lnTo>
                    <a:lnTo>
                      <a:pt x="172" y="70"/>
                    </a:lnTo>
                    <a:lnTo>
                      <a:pt x="172" y="67"/>
                    </a:lnTo>
                    <a:lnTo>
                      <a:pt x="176" y="63"/>
                    </a:lnTo>
                    <a:lnTo>
                      <a:pt x="176" y="63"/>
                    </a:lnTo>
                    <a:lnTo>
                      <a:pt x="172" y="60"/>
                    </a:lnTo>
                    <a:lnTo>
                      <a:pt x="169" y="56"/>
                    </a:lnTo>
                    <a:lnTo>
                      <a:pt x="162" y="53"/>
                    </a:lnTo>
                    <a:lnTo>
                      <a:pt x="148" y="53"/>
                    </a:lnTo>
                    <a:lnTo>
                      <a:pt x="144" y="49"/>
                    </a:lnTo>
                    <a:lnTo>
                      <a:pt x="141" y="49"/>
                    </a:lnTo>
                    <a:lnTo>
                      <a:pt x="134" y="46"/>
                    </a:lnTo>
                    <a:lnTo>
                      <a:pt x="123" y="46"/>
                    </a:lnTo>
                    <a:lnTo>
                      <a:pt x="116" y="46"/>
                    </a:lnTo>
                    <a:lnTo>
                      <a:pt x="116" y="49"/>
                    </a:lnTo>
                    <a:lnTo>
                      <a:pt x="112" y="49"/>
                    </a:lnTo>
                    <a:lnTo>
                      <a:pt x="105" y="53"/>
                    </a:lnTo>
                    <a:lnTo>
                      <a:pt x="102" y="53"/>
                    </a:lnTo>
                    <a:lnTo>
                      <a:pt x="95" y="53"/>
                    </a:lnTo>
                    <a:lnTo>
                      <a:pt x="84" y="46"/>
                    </a:lnTo>
                    <a:lnTo>
                      <a:pt x="63" y="35"/>
                    </a:lnTo>
                    <a:lnTo>
                      <a:pt x="63" y="32"/>
                    </a:lnTo>
                    <a:lnTo>
                      <a:pt x="60" y="28"/>
                    </a:lnTo>
                    <a:lnTo>
                      <a:pt x="56" y="25"/>
                    </a:lnTo>
                    <a:lnTo>
                      <a:pt x="52" y="25"/>
                    </a:lnTo>
                    <a:lnTo>
                      <a:pt x="52" y="25"/>
                    </a:lnTo>
                    <a:lnTo>
                      <a:pt x="49" y="25"/>
                    </a:lnTo>
                    <a:lnTo>
                      <a:pt x="49" y="21"/>
                    </a:lnTo>
                    <a:lnTo>
                      <a:pt x="52" y="21"/>
                    </a:lnTo>
                    <a:lnTo>
                      <a:pt x="52" y="18"/>
                    </a:lnTo>
                    <a:lnTo>
                      <a:pt x="52" y="18"/>
                    </a:lnTo>
                    <a:lnTo>
                      <a:pt x="52" y="14"/>
                    </a:lnTo>
                    <a:lnTo>
                      <a:pt x="49" y="11"/>
                    </a:lnTo>
                    <a:lnTo>
                      <a:pt x="45" y="11"/>
                    </a:lnTo>
                    <a:lnTo>
                      <a:pt x="42" y="11"/>
                    </a:lnTo>
                    <a:lnTo>
                      <a:pt x="42" y="11"/>
                    </a:lnTo>
                    <a:lnTo>
                      <a:pt x="38" y="11"/>
                    </a:lnTo>
                    <a:lnTo>
                      <a:pt x="35" y="14"/>
                    </a:lnTo>
                    <a:lnTo>
                      <a:pt x="35" y="14"/>
                    </a:lnTo>
                    <a:lnTo>
                      <a:pt x="31" y="14"/>
                    </a:lnTo>
                    <a:lnTo>
                      <a:pt x="28" y="14"/>
                    </a:lnTo>
                    <a:lnTo>
                      <a:pt x="28" y="7"/>
                    </a:lnTo>
                    <a:lnTo>
                      <a:pt x="28" y="7"/>
                    </a:lnTo>
                    <a:lnTo>
                      <a:pt x="24" y="3"/>
                    </a:lnTo>
                    <a:lnTo>
                      <a:pt x="17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3" y="25"/>
                    </a:lnTo>
                    <a:lnTo>
                      <a:pt x="3" y="28"/>
                    </a:lnTo>
                    <a:lnTo>
                      <a:pt x="3" y="28"/>
                    </a:lnTo>
                    <a:lnTo>
                      <a:pt x="3" y="32"/>
                    </a:lnTo>
                    <a:lnTo>
                      <a:pt x="7" y="35"/>
                    </a:lnTo>
                    <a:lnTo>
                      <a:pt x="14" y="35"/>
                    </a:lnTo>
                    <a:lnTo>
                      <a:pt x="17" y="32"/>
                    </a:lnTo>
                    <a:lnTo>
                      <a:pt x="28" y="2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cs typeface="+mn-cs"/>
                </a:endParaRPr>
              </a:p>
            </p:txBody>
          </p:sp>
          <p:sp>
            <p:nvSpPr>
              <p:cNvPr id="170" name="Freeform 166"/>
              <p:cNvSpPr>
                <a:spLocks/>
              </p:cNvSpPr>
              <p:nvPr userDrawn="1"/>
            </p:nvSpPr>
            <p:spPr bwMode="gray">
              <a:xfrm>
                <a:off x="1009" y="-2896"/>
                <a:ext cx="99" cy="109"/>
              </a:xfrm>
              <a:custGeom>
                <a:avLst/>
                <a:gdLst/>
                <a:ahLst/>
                <a:cxnLst>
                  <a:cxn ang="0">
                    <a:pos x="21" y="35"/>
                  </a:cxn>
                  <a:cxn ang="0">
                    <a:pos x="28" y="42"/>
                  </a:cxn>
                  <a:cxn ang="0">
                    <a:pos x="28" y="46"/>
                  </a:cxn>
                  <a:cxn ang="0">
                    <a:pos x="49" y="71"/>
                  </a:cxn>
                  <a:cxn ang="0">
                    <a:pos x="59" y="78"/>
                  </a:cxn>
                  <a:cxn ang="0">
                    <a:pos x="66" y="81"/>
                  </a:cxn>
                  <a:cxn ang="0">
                    <a:pos x="73" y="81"/>
                  </a:cxn>
                  <a:cxn ang="0">
                    <a:pos x="77" y="92"/>
                  </a:cxn>
                  <a:cxn ang="0">
                    <a:pos x="81" y="99"/>
                  </a:cxn>
                  <a:cxn ang="0">
                    <a:pos x="81" y="106"/>
                  </a:cxn>
                  <a:cxn ang="0">
                    <a:pos x="84" y="106"/>
                  </a:cxn>
                  <a:cxn ang="0">
                    <a:pos x="88" y="99"/>
                  </a:cxn>
                  <a:cxn ang="0">
                    <a:pos x="91" y="95"/>
                  </a:cxn>
                  <a:cxn ang="0">
                    <a:pos x="84" y="78"/>
                  </a:cxn>
                  <a:cxn ang="0">
                    <a:pos x="88" y="63"/>
                  </a:cxn>
                  <a:cxn ang="0">
                    <a:pos x="91" y="49"/>
                  </a:cxn>
                  <a:cxn ang="0">
                    <a:pos x="91" y="39"/>
                  </a:cxn>
                  <a:cxn ang="0">
                    <a:pos x="88" y="28"/>
                  </a:cxn>
                  <a:cxn ang="0">
                    <a:pos x="84" y="28"/>
                  </a:cxn>
                  <a:cxn ang="0">
                    <a:pos x="81" y="32"/>
                  </a:cxn>
                  <a:cxn ang="0">
                    <a:pos x="77" y="35"/>
                  </a:cxn>
                  <a:cxn ang="0">
                    <a:pos x="70" y="49"/>
                  </a:cxn>
                  <a:cxn ang="0">
                    <a:pos x="66" y="46"/>
                  </a:cxn>
                  <a:cxn ang="0">
                    <a:pos x="59" y="35"/>
                  </a:cxn>
                  <a:cxn ang="0">
                    <a:pos x="59" y="21"/>
                  </a:cxn>
                  <a:cxn ang="0">
                    <a:pos x="59" y="14"/>
                  </a:cxn>
                  <a:cxn ang="0">
                    <a:pos x="49" y="11"/>
                  </a:cxn>
                  <a:cxn ang="0">
                    <a:pos x="45" y="14"/>
                  </a:cxn>
                  <a:cxn ang="0">
                    <a:pos x="42" y="21"/>
                  </a:cxn>
                  <a:cxn ang="0">
                    <a:pos x="42" y="28"/>
                  </a:cxn>
                  <a:cxn ang="0">
                    <a:pos x="35" y="25"/>
                  </a:cxn>
                  <a:cxn ang="0">
                    <a:pos x="31" y="18"/>
                  </a:cxn>
                  <a:cxn ang="0">
                    <a:pos x="28" y="11"/>
                  </a:cxn>
                  <a:cxn ang="0">
                    <a:pos x="21" y="4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0" y="11"/>
                  </a:cxn>
                  <a:cxn ang="0">
                    <a:pos x="3" y="21"/>
                  </a:cxn>
                  <a:cxn ang="0">
                    <a:pos x="14" y="28"/>
                  </a:cxn>
                  <a:cxn ang="0">
                    <a:pos x="14" y="32"/>
                  </a:cxn>
                </a:cxnLst>
                <a:rect l="0" t="0" r="r" b="b"/>
                <a:pathLst>
                  <a:path w="91" h="109">
                    <a:moveTo>
                      <a:pt x="14" y="32"/>
                    </a:moveTo>
                    <a:lnTo>
                      <a:pt x="21" y="35"/>
                    </a:lnTo>
                    <a:lnTo>
                      <a:pt x="24" y="39"/>
                    </a:lnTo>
                    <a:lnTo>
                      <a:pt x="28" y="42"/>
                    </a:lnTo>
                    <a:lnTo>
                      <a:pt x="28" y="46"/>
                    </a:lnTo>
                    <a:lnTo>
                      <a:pt x="28" y="46"/>
                    </a:lnTo>
                    <a:lnTo>
                      <a:pt x="42" y="63"/>
                    </a:lnTo>
                    <a:lnTo>
                      <a:pt x="49" y="71"/>
                    </a:lnTo>
                    <a:lnTo>
                      <a:pt x="56" y="74"/>
                    </a:lnTo>
                    <a:lnTo>
                      <a:pt x="59" y="78"/>
                    </a:lnTo>
                    <a:lnTo>
                      <a:pt x="66" y="81"/>
                    </a:lnTo>
                    <a:lnTo>
                      <a:pt x="66" y="81"/>
                    </a:lnTo>
                    <a:lnTo>
                      <a:pt x="70" y="78"/>
                    </a:lnTo>
                    <a:lnTo>
                      <a:pt x="73" y="81"/>
                    </a:lnTo>
                    <a:lnTo>
                      <a:pt x="77" y="85"/>
                    </a:lnTo>
                    <a:lnTo>
                      <a:pt x="77" y="92"/>
                    </a:lnTo>
                    <a:lnTo>
                      <a:pt x="81" y="95"/>
                    </a:lnTo>
                    <a:lnTo>
                      <a:pt x="81" y="99"/>
                    </a:lnTo>
                    <a:lnTo>
                      <a:pt x="81" y="102"/>
                    </a:lnTo>
                    <a:lnTo>
                      <a:pt x="81" y="106"/>
                    </a:lnTo>
                    <a:lnTo>
                      <a:pt x="84" y="109"/>
                    </a:lnTo>
                    <a:lnTo>
                      <a:pt x="84" y="106"/>
                    </a:lnTo>
                    <a:lnTo>
                      <a:pt x="88" y="102"/>
                    </a:lnTo>
                    <a:lnTo>
                      <a:pt x="88" y="99"/>
                    </a:lnTo>
                    <a:lnTo>
                      <a:pt x="91" y="95"/>
                    </a:lnTo>
                    <a:lnTo>
                      <a:pt x="91" y="95"/>
                    </a:lnTo>
                    <a:lnTo>
                      <a:pt x="88" y="88"/>
                    </a:lnTo>
                    <a:lnTo>
                      <a:pt x="84" y="78"/>
                    </a:lnTo>
                    <a:lnTo>
                      <a:pt x="84" y="71"/>
                    </a:lnTo>
                    <a:lnTo>
                      <a:pt x="88" y="63"/>
                    </a:lnTo>
                    <a:lnTo>
                      <a:pt x="88" y="53"/>
                    </a:lnTo>
                    <a:lnTo>
                      <a:pt x="91" y="49"/>
                    </a:lnTo>
                    <a:lnTo>
                      <a:pt x="91" y="46"/>
                    </a:lnTo>
                    <a:lnTo>
                      <a:pt x="91" y="39"/>
                    </a:lnTo>
                    <a:lnTo>
                      <a:pt x="88" y="32"/>
                    </a:lnTo>
                    <a:lnTo>
                      <a:pt x="88" y="28"/>
                    </a:lnTo>
                    <a:lnTo>
                      <a:pt x="84" y="28"/>
                    </a:lnTo>
                    <a:lnTo>
                      <a:pt x="84" y="28"/>
                    </a:lnTo>
                    <a:lnTo>
                      <a:pt x="81" y="32"/>
                    </a:lnTo>
                    <a:lnTo>
                      <a:pt x="81" y="32"/>
                    </a:lnTo>
                    <a:lnTo>
                      <a:pt x="77" y="35"/>
                    </a:lnTo>
                    <a:lnTo>
                      <a:pt x="77" y="35"/>
                    </a:lnTo>
                    <a:lnTo>
                      <a:pt x="73" y="42"/>
                    </a:lnTo>
                    <a:lnTo>
                      <a:pt x="70" y="49"/>
                    </a:lnTo>
                    <a:lnTo>
                      <a:pt x="70" y="49"/>
                    </a:lnTo>
                    <a:lnTo>
                      <a:pt x="66" y="46"/>
                    </a:lnTo>
                    <a:lnTo>
                      <a:pt x="63" y="42"/>
                    </a:lnTo>
                    <a:lnTo>
                      <a:pt x="59" y="35"/>
                    </a:lnTo>
                    <a:lnTo>
                      <a:pt x="59" y="28"/>
                    </a:lnTo>
                    <a:lnTo>
                      <a:pt x="59" y="21"/>
                    </a:lnTo>
                    <a:lnTo>
                      <a:pt x="59" y="18"/>
                    </a:lnTo>
                    <a:lnTo>
                      <a:pt x="59" y="14"/>
                    </a:lnTo>
                    <a:lnTo>
                      <a:pt x="56" y="11"/>
                    </a:lnTo>
                    <a:lnTo>
                      <a:pt x="49" y="11"/>
                    </a:lnTo>
                    <a:lnTo>
                      <a:pt x="45" y="11"/>
                    </a:lnTo>
                    <a:lnTo>
                      <a:pt x="45" y="14"/>
                    </a:lnTo>
                    <a:lnTo>
                      <a:pt x="45" y="18"/>
                    </a:lnTo>
                    <a:lnTo>
                      <a:pt x="42" y="21"/>
                    </a:lnTo>
                    <a:lnTo>
                      <a:pt x="42" y="25"/>
                    </a:lnTo>
                    <a:lnTo>
                      <a:pt x="42" y="28"/>
                    </a:lnTo>
                    <a:lnTo>
                      <a:pt x="38" y="28"/>
                    </a:lnTo>
                    <a:lnTo>
                      <a:pt x="35" y="25"/>
                    </a:lnTo>
                    <a:lnTo>
                      <a:pt x="31" y="21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28" y="11"/>
                    </a:lnTo>
                    <a:lnTo>
                      <a:pt x="24" y="7"/>
                    </a:lnTo>
                    <a:lnTo>
                      <a:pt x="21" y="4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3" y="21"/>
                    </a:lnTo>
                    <a:lnTo>
                      <a:pt x="10" y="25"/>
                    </a:lnTo>
                    <a:lnTo>
                      <a:pt x="14" y="28"/>
                    </a:lnTo>
                    <a:lnTo>
                      <a:pt x="14" y="32"/>
                    </a:lnTo>
                    <a:lnTo>
                      <a:pt x="14" y="3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cs typeface="+mn-cs"/>
                </a:endParaRPr>
              </a:p>
            </p:txBody>
          </p:sp>
          <p:sp>
            <p:nvSpPr>
              <p:cNvPr id="171" name="Freeform 167"/>
              <p:cNvSpPr>
                <a:spLocks/>
              </p:cNvSpPr>
              <p:nvPr userDrawn="1"/>
            </p:nvSpPr>
            <p:spPr bwMode="gray">
              <a:xfrm>
                <a:off x="1118" y="-2850"/>
                <a:ext cx="42" cy="56"/>
              </a:xfrm>
              <a:custGeom>
                <a:avLst/>
                <a:gdLst/>
                <a:ahLst/>
                <a:cxnLst>
                  <a:cxn ang="0">
                    <a:pos x="42" y="4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0" y="3"/>
                  </a:cxn>
                  <a:cxn ang="0">
                    <a:pos x="7" y="7"/>
                  </a:cxn>
                  <a:cxn ang="0">
                    <a:pos x="3" y="14"/>
                  </a:cxn>
                  <a:cxn ang="0">
                    <a:pos x="3" y="25"/>
                  </a:cxn>
                  <a:cxn ang="0">
                    <a:pos x="0" y="49"/>
                  </a:cxn>
                  <a:cxn ang="0">
                    <a:pos x="3" y="49"/>
                  </a:cxn>
                  <a:cxn ang="0">
                    <a:pos x="7" y="53"/>
                  </a:cxn>
                  <a:cxn ang="0">
                    <a:pos x="10" y="53"/>
                  </a:cxn>
                  <a:cxn ang="0">
                    <a:pos x="17" y="56"/>
                  </a:cxn>
                  <a:cxn ang="0">
                    <a:pos x="24" y="56"/>
                  </a:cxn>
                  <a:cxn ang="0">
                    <a:pos x="31" y="56"/>
                  </a:cxn>
                  <a:cxn ang="0">
                    <a:pos x="35" y="53"/>
                  </a:cxn>
                  <a:cxn ang="0">
                    <a:pos x="38" y="49"/>
                  </a:cxn>
                  <a:cxn ang="0">
                    <a:pos x="42" y="42"/>
                  </a:cxn>
                </a:cxnLst>
                <a:rect l="0" t="0" r="r" b="b"/>
                <a:pathLst>
                  <a:path w="42" h="56">
                    <a:moveTo>
                      <a:pt x="42" y="42"/>
                    </a:moveTo>
                    <a:lnTo>
                      <a:pt x="17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0" y="3"/>
                    </a:lnTo>
                    <a:lnTo>
                      <a:pt x="7" y="7"/>
                    </a:lnTo>
                    <a:lnTo>
                      <a:pt x="3" y="14"/>
                    </a:lnTo>
                    <a:lnTo>
                      <a:pt x="3" y="25"/>
                    </a:lnTo>
                    <a:lnTo>
                      <a:pt x="0" y="49"/>
                    </a:lnTo>
                    <a:lnTo>
                      <a:pt x="3" y="49"/>
                    </a:lnTo>
                    <a:lnTo>
                      <a:pt x="7" y="53"/>
                    </a:lnTo>
                    <a:lnTo>
                      <a:pt x="10" y="53"/>
                    </a:lnTo>
                    <a:lnTo>
                      <a:pt x="17" y="56"/>
                    </a:lnTo>
                    <a:lnTo>
                      <a:pt x="24" y="56"/>
                    </a:lnTo>
                    <a:lnTo>
                      <a:pt x="31" y="56"/>
                    </a:lnTo>
                    <a:lnTo>
                      <a:pt x="35" y="53"/>
                    </a:lnTo>
                    <a:lnTo>
                      <a:pt x="38" y="49"/>
                    </a:lnTo>
                    <a:lnTo>
                      <a:pt x="42" y="4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cs typeface="+mn-cs"/>
                </a:endParaRPr>
              </a:p>
            </p:txBody>
          </p:sp>
          <p:sp>
            <p:nvSpPr>
              <p:cNvPr id="172" name="Freeform 168"/>
              <p:cNvSpPr>
                <a:spLocks/>
              </p:cNvSpPr>
              <p:nvPr userDrawn="1"/>
            </p:nvSpPr>
            <p:spPr bwMode="gray">
              <a:xfrm>
                <a:off x="1252" y="-2840"/>
                <a:ext cx="74" cy="155"/>
              </a:xfrm>
              <a:custGeom>
                <a:avLst/>
                <a:gdLst/>
                <a:ahLst/>
                <a:cxnLst>
                  <a:cxn ang="0">
                    <a:pos x="3" y="88"/>
                  </a:cxn>
                  <a:cxn ang="0">
                    <a:pos x="10" y="88"/>
                  </a:cxn>
                  <a:cxn ang="0">
                    <a:pos x="14" y="96"/>
                  </a:cxn>
                  <a:cxn ang="0">
                    <a:pos x="17" y="103"/>
                  </a:cxn>
                  <a:cxn ang="0">
                    <a:pos x="17" y="110"/>
                  </a:cxn>
                  <a:cxn ang="0">
                    <a:pos x="14" y="117"/>
                  </a:cxn>
                  <a:cxn ang="0">
                    <a:pos x="10" y="117"/>
                  </a:cxn>
                  <a:cxn ang="0">
                    <a:pos x="10" y="127"/>
                  </a:cxn>
                  <a:cxn ang="0">
                    <a:pos x="14" y="134"/>
                  </a:cxn>
                  <a:cxn ang="0">
                    <a:pos x="10" y="141"/>
                  </a:cxn>
                  <a:cxn ang="0">
                    <a:pos x="17" y="152"/>
                  </a:cxn>
                  <a:cxn ang="0">
                    <a:pos x="28" y="155"/>
                  </a:cxn>
                  <a:cxn ang="0">
                    <a:pos x="35" y="155"/>
                  </a:cxn>
                  <a:cxn ang="0">
                    <a:pos x="38" y="155"/>
                  </a:cxn>
                  <a:cxn ang="0">
                    <a:pos x="45" y="152"/>
                  </a:cxn>
                  <a:cxn ang="0">
                    <a:pos x="52" y="141"/>
                  </a:cxn>
                  <a:cxn ang="0">
                    <a:pos x="56" y="138"/>
                  </a:cxn>
                  <a:cxn ang="0">
                    <a:pos x="59" y="124"/>
                  </a:cxn>
                  <a:cxn ang="0">
                    <a:pos x="67" y="117"/>
                  </a:cxn>
                  <a:cxn ang="0">
                    <a:pos x="70" y="110"/>
                  </a:cxn>
                  <a:cxn ang="0">
                    <a:pos x="74" y="88"/>
                  </a:cxn>
                  <a:cxn ang="0">
                    <a:pos x="67" y="85"/>
                  </a:cxn>
                  <a:cxn ang="0">
                    <a:pos x="59" y="85"/>
                  </a:cxn>
                  <a:cxn ang="0">
                    <a:pos x="56" y="85"/>
                  </a:cxn>
                  <a:cxn ang="0">
                    <a:pos x="52" y="85"/>
                  </a:cxn>
                  <a:cxn ang="0">
                    <a:pos x="56" y="78"/>
                  </a:cxn>
                  <a:cxn ang="0">
                    <a:pos x="59" y="78"/>
                  </a:cxn>
                  <a:cxn ang="0">
                    <a:pos x="59" y="67"/>
                  </a:cxn>
                  <a:cxn ang="0">
                    <a:pos x="59" y="60"/>
                  </a:cxn>
                  <a:cxn ang="0">
                    <a:pos x="56" y="46"/>
                  </a:cxn>
                  <a:cxn ang="0">
                    <a:pos x="45" y="32"/>
                  </a:cxn>
                  <a:cxn ang="0">
                    <a:pos x="42" y="29"/>
                  </a:cxn>
                  <a:cxn ang="0">
                    <a:pos x="35" y="18"/>
                  </a:cxn>
                  <a:cxn ang="0">
                    <a:pos x="28" y="15"/>
                  </a:cxn>
                  <a:cxn ang="0">
                    <a:pos x="24" y="11"/>
                  </a:cxn>
                  <a:cxn ang="0">
                    <a:pos x="21" y="4"/>
                  </a:cxn>
                  <a:cxn ang="0">
                    <a:pos x="17" y="0"/>
                  </a:cxn>
                  <a:cxn ang="0">
                    <a:pos x="10" y="4"/>
                  </a:cxn>
                  <a:cxn ang="0">
                    <a:pos x="10" y="7"/>
                  </a:cxn>
                  <a:cxn ang="0">
                    <a:pos x="14" y="15"/>
                  </a:cxn>
                  <a:cxn ang="0">
                    <a:pos x="10" y="22"/>
                  </a:cxn>
                  <a:cxn ang="0">
                    <a:pos x="7" y="29"/>
                  </a:cxn>
                  <a:cxn ang="0">
                    <a:pos x="3" y="43"/>
                  </a:cxn>
                  <a:cxn ang="0">
                    <a:pos x="3" y="60"/>
                  </a:cxn>
                  <a:cxn ang="0">
                    <a:pos x="0" y="64"/>
                  </a:cxn>
                  <a:cxn ang="0">
                    <a:pos x="0" y="67"/>
                  </a:cxn>
                  <a:cxn ang="0">
                    <a:pos x="7" y="81"/>
                  </a:cxn>
                </a:cxnLst>
                <a:rect l="0" t="0" r="r" b="b"/>
                <a:pathLst>
                  <a:path w="74" h="155">
                    <a:moveTo>
                      <a:pt x="3" y="88"/>
                    </a:moveTo>
                    <a:lnTo>
                      <a:pt x="3" y="88"/>
                    </a:lnTo>
                    <a:lnTo>
                      <a:pt x="7" y="88"/>
                    </a:lnTo>
                    <a:lnTo>
                      <a:pt x="10" y="88"/>
                    </a:lnTo>
                    <a:lnTo>
                      <a:pt x="14" y="92"/>
                    </a:lnTo>
                    <a:lnTo>
                      <a:pt x="14" y="96"/>
                    </a:lnTo>
                    <a:lnTo>
                      <a:pt x="14" y="103"/>
                    </a:lnTo>
                    <a:lnTo>
                      <a:pt x="17" y="103"/>
                    </a:lnTo>
                    <a:lnTo>
                      <a:pt x="17" y="106"/>
                    </a:lnTo>
                    <a:lnTo>
                      <a:pt x="17" y="110"/>
                    </a:lnTo>
                    <a:lnTo>
                      <a:pt x="14" y="113"/>
                    </a:lnTo>
                    <a:lnTo>
                      <a:pt x="14" y="117"/>
                    </a:lnTo>
                    <a:lnTo>
                      <a:pt x="14" y="117"/>
                    </a:lnTo>
                    <a:lnTo>
                      <a:pt x="10" y="117"/>
                    </a:lnTo>
                    <a:lnTo>
                      <a:pt x="10" y="120"/>
                    </a:lnTo>
                    <a:lnTo>
                      <a:pt x="10" y="127"/>
                    </a:lnTo>
                    <a:lnTo>
                      <a:pt x="14" y="134"/>
                    </a:lnTo>
                    <a:lnTo>
                      <a:pt x="14" y="134"/>
                    </a:lnTo>
                    <a:lnTo>
                      <a:pt x="10" y="138"/>
                    </a:lnTo>
                    <a:lnTo>
                      <a:pt x="10" y="141"/>
                    </a:lnTo>
                    <a:lnTo>
                      <a:pt x="14" y="148"/>
                    </a:lnTo>
                    <a:lnTo>
                      <a:pt x="17" y="152"/>
                    </a:lnTo>
                    <a:lnTo>
                      <a:pt x="24" y="152"/>
                    </a:lnTo>
                    <a:lnTo>
                      <a:pt x="28" y="155"/>
                    </a:lnTo>
                    <a:lnTo>
                      <a:pt x="31" y="155"/>
                    </a:lnTo>
                    <a:lnTo>
                      <a:pt x="35" y="155"/>
                    </a:lnTo>
                    <a:lnTo>
                      <a:pt x="38" y="155"/>
                    </a:lnTo>
                    <a:lnTo>
                      <a:pt x="38" y="155"/>
                    </a:lnTo>
                    <a:lnTo>
                      <a:pt x="42" y="155"/>
                    </a:lnTo>
                    <a:lnTo>
                      <a:pt x="45" y="152"/>
                    </a:lnTo>
                    <a:lnTo>
                      <a:pt x="49" y="148"/>
                    </a:lnTo>
                    <a:lnTo>
                      <a:pt x="52" y="141"/>
                    </a:lnTo>
                    <a:lnTo>
                      <a:pt x="52" y="141"/>
                    </a:lnTo>
                    <a:lnTo>
                      <a:pt x="56" y="138"/>
                    </a:lnTo>
                    <a:lnTo>
                      <a:pt x="56" y="131"/>
                    </a:lnTo>
                    <a:lnTo>
                      <a:pt x="59" y="124"/>
                    </a:lnTo>
                    <a:lnTo>
                      <a:pt x="67" y="120"/>
                    </a:lnTo>
                    <a:lnTo>
                      <a:pt x="67" y="117"/>
                    </a:lnTo>
                    <a:lnTo>
                      <a:pt x="70" y="113"/>
                    </a:lnTo>
                    <a:lnTo>
                      <a:pt x="70" y="110"/>
                    </a:lnTo>
                    <a:lnTo>
                      <a:pt x="74" y="99"/>
                    </a:lnTo>
                    <a:lnTo>
                      <a:pt x="74" y="88"/>
                    </a:lnTo>
                    <a:lnTo>
                      <a:pt x="70" y="88"/>
                    </a:lnTo>
                    <a:lnTo>
                      <a:pt x="67" y="85"/>
                    </a:lnTo>
                    <a:lnTo>
                      <a:pt x="63" y="81"/>
                    </a:lnTo>
                    <a:lnTo>
                      <a:pt x="59" y="85"/>
                    </a:lnTo>
                    <a:lnTo>
                      <a:pt x="59" y="85"/>
                    </a:lnTo>
                    <a:lnTo>
                      <a:pt x="56" y="85"/>
                    </a:lnTo>
                    <a:lnTo>
                      <a:pt x="56" y="85"/>
                    </a:lnTo>
                    <a:lnTo>
                      <a:pt x="52" y="85"/>
                    </a:lnTo>
                    <a:lnTo>
                      <a:pt x="52" y="85"/>
                    </a:lnTo>
                    <a:lnTo>
                      <a:pt x="56" y="78"/>
                    </a:lnTo>
                    <a:lnTo>
                      <a:pt x="56" y="78"/>
                    </a:lnTo>
                    <a:lnTo>
                      <a:pt x="59" y="78"/>
                    </a:lnTo>
                    <a:lnTo>
                      <a:pt x="59" y="74"/>
                    </a:lnTo>
                    <a:lnTo>
                      <a:pt x="59" y="67"/>
                    </a:lnTo>
                    <a:lnTo>
                      <a:pt x="59" y="60"/>
                    </a:lnTo>
                    <a:lnTo>
                      <a:pt x="59" y="60"/>
                    </a:lnTo>
                    <a:lnTo>
                      <a:pt x="59" y="53"/>
                    </a:lnTo>
                    <a:lnTo>
                      <a:pt x="56" y="46"/>
                    </a:lnTo>
                    <a:lnTo>
                      <a:pt x="52" y="39"/>
                    </a:lnTo>
                    <a:lnTo>
                      <a:pt x="45" y="32"/>
                    </a:lnTo>
                    <a:lnTo>
                      <a:pt x="45" y="29"/>
                    </a:lnTo>
                    <a:lnTo>
                      <a:pt x="42" y="29"/>
                    </a:lnTo>
                    <a:lnTo>
                      <a:pt x="38" y="22"/>
                    </a:lnTo>
                    <a:lnTo>
                      <a:pt x="35" y="18"/>
                    </a:lnTo>
                    <a:lnTo>
                      <a:pt x="31" y="15"/>
                    </a:lnTo>
                    <a:lnTo>
                      <a:pt x="28" y="15"/>
                    </a:lnTo>
                    <a:lnTo>
                      <a:pt x="28" y="11"/>
                    </a:lnTo>
                    <a:lnTo>
                      <a:pt x="24" y="11"/>
                    </a:lnTo>
                    <a:lnTo>
                      <a:pt x="21" y="7"/>
                    </a:lnTo>
                    <a:lnTo>
                      <a:pt x="21" y="4"/>
                    </a:lnTo>
                    <a:lnTo>
                      <a:pt x="21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0" y="4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4" y="11"/>
                    </a:lnTo>
                    <a:lnTo>
                      <a:pt x="14" y="15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7" y="25"/>
                    </a:lnTo>
                    <a:lnTo>
                      <a:pt x="7" y="29"/>
                    </a:lnTo>
                    <a:lnTo>
                      <a:pt x="3" y="32"/>
                    </a:lnTo>
                    <a:lnTo>
                      <a:pt x="3" y="43"/>
                    </a:lnTo>
                    <a:lnTo>
                      <a:pt x="3" y="53"/>
                    </a:lnTo>
                    <a:lnTo>
                      <a:pt x="3" y="60"/>
                    </a:lnTo>
                    <a:lnTo>
                      <a:pt x="0" y="60"/>
                    </a:lnTo>
                    <a:lnTo>
                      <a:pt x="0" y="64"/>
                    </a:lnTo>
                    <a:lnTo>
                      <a:pt x="0" y="64"/>
                    </a:lnTo>
                    <a:lnTo>
                      <a:pt x="0" y="67"/>
                    </a:lnTo>
                    <a:lnTo>
                      <a:pt x="3" y="74"/>
                    </a:lnTo>
                    <a:lnTo>
                      <a:pt x="7" y="81"/>
                    </a:lnTo>
                    <a:lnTo>
                      <a:pt x="3" y="8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cs typeface="+mn-cs"/>
                </a:endParaRPr>
              </a:p>
            </p:txBody>
          </p:sp>
          <p:sp>
            <p:nvSpPr>
              <p:cNvPr id="173" name="Freeform 169"/>
              <p:cNvSpPr>
                <a:spLocks/>
              </p:cNvSpPr>
              <p:nvPr userDrawn="1"/>
            </p:nvSpPr>
            <p:spPr bwMode="gray">
              <a:xfrm>
                <a:off x="1001" y="-2399"/>
                <a:ext cx="53" cy="46"/>
              </a:xfrm>
              <a:custGeom>
                <a:avLst/>
                <a:gdLst/>
                <a:ahLst/>
                <a:cxnLst>
                  <a:cxn ang="0">
                    <a:pos x="25" y="46"/>
                  </a:cxn>
                  <a:cxn ang="0">
                    <a:pos x="29" y="46"/>
                  </a:cxn>
                  <a:cxn ang="0">
                    <a:pos x="32" y="46"/>
                  </a:cxn>
                  <a:cxn ang="0">
                    <a:pos x="39" y="46"/>
                  </a:cxn>
                  <a:cxn ang="0">
                    <a:pos x="43" y="42"/>
                  </a:cxn>
                  <a:cxn ang="0">
                    <a:pos x="50" y="46"/>
                  </a:cxn>
                  <a:cxn ang="0">
                    <a:pos x="53" y="46"/>
                  </a:cxn>
                  <a:cxn ang="0">
                    <a:pos x="53" y="46"/>
                  </a:cxn>
                  <a:cxn ang="0">
                    <a:pos x="50" y="39"/>
                  </a:cxn>
                  <a:cxn ang="0">
                    <a:pos x="50" y="32"/>
                  </a:cxn>
                  <a:cxn ang="0">
                    <a:pos x="46" y="24"/>
                  </a:cxn>
                  <a:cxn ang="0">
                    <a:pos x="43" y="21"/>
                  </a:cxn>
                  <a:cxn ang="0">
                    <a:pos x="43" y="21"/>
                  </a:cxn>
                  <a:cxn ang="0">
                    <a:pos x="43" y="14"/>
                  </a:cxn>
                  <a:cxn ang="0">
                    <a:pos x="39" y="7"/>
                  </a:cxn>
                  <a:cxn ang="0">
                    <a:pos x="36" y="3"/>
                  </a:cxn>
                  <a:cxn ang="0">
                    <a:pos x="32" y="0"/>
                  </a:cxn>
                  <a:cxn ang="0">
                    <a:pos x="29" y="0"/>
                  </a:cxn>
                  <a:cxn ang="0">
                    <a:pos x="25" y="17"/>
                  </a:cxn>
                  <a:cxn ang="0">
                    <a:pos x="25" y="17"/>
                  </a:cxn>
                  <a:cxn ang="0">
                    <a:pos x="22" y="17"/>
                  </a:cxn>
                  <a:cxn ang="0">
                    <a:pos x="15" y="17"/>
                  </a:cxn>
                  <a:cxn ang="0">
                    <a:pos x="11" y="21"/>
                  </a:cxn>
                  <a:cxn ang="0">
                    <a:pos x="8" y="24"/>
                  </a:cxn>
                  <a:cxn ang="0">
                    <a:pos x="8" y="24"/>
                  </a:cxn>
                  <a:cxn ang="0">
                    <a:pos x="8" y="24"/>
                  </a:cxn>
                  <a:cxn ang="0">
                    <a:pos x="4" y="24"/>
                  </a:cxn>
                  <a:cxn ang="0">
                    <a:pos x="0" y="28"/>
                  </a:cxn>
                  <a:cxn ang="0">
                    <a:pos x="0" y="32"/>
                  </a:cxn>
                  <a:cxn ang="0">
                    <a:pos x="0" y="39"/>
                  </a:cxn>
                  <a:cxn ang="0">
                    <a:pos x="0" y="39"/>
                  </a:cxn>
                  <a:cxn ang="0">
                    <a:pos x="8" y="42"/>
                  </a:cxn>
                  <a:cxn ang="0">
                    <a:pos x="15" y="46"/>
                  </a:cxn>
                  <a:cxn ang="0">
                    <a:pos x="25" y="46"/>
                  </a:cxn>
                </a:cxnLst>
                <a:rect l="0" t="0" r="r" b="b"/>
                <a:pathLst>
                  <a:path w="53" h="46">
                    <a:moveTo>
                      <a:pt x="25" y="46"/>
                    </a:moveTo>
                    <a:lnTo>
                      <a:pt x="29" y="46"/>
                    </a:lnTo>
                    <a:lnTo>
                      <a:pt x="32" y="46"/>
                    </a:lnTo>
                    <a:lnTo>
                      <a:pt x="39" y="46"/>
                    </a:lnTo>
                    <a:lnTo>
                      <a:pt x="43" y="42"/>
                    </a:lnTo>
                    <a:lnTo>
                      <a:pt x="50" y="46"/>
                    </a:lnTo>
                    <a:lnTo>
                      <a:pt x="53" y="46"/>
                    </a:lnTo>
                    <a:lnTo>
                      <a:pt x="53" y="46"/>
                    </a:lnTo>
                    <a:lnTo>
                      <a:pt x="50" y="39"/>
                    </a:lnTo>
                    <a:lnTo>
                      <a:pt x="50" y="32"/>
                    </a:lnTo>
                    <a:lnTo>
                      <a:pt x="46" y="24"/>
                    </a:lnTo>
                    <a:lnTo>
                      <a:pt x="43" y="21"/>
                    </a:lnTo>
                    <a:lnTo>
                      <a:pt x="43" y="21"/>
                    </a:lnTo>
                    <a:lnTo>
                      <a:pt x="43" y="14"/>
                    </a:lnTo>
                    <a:lnTo>
                      <a:pt x="39" y="7"/>
                    </a:lnTo>
                    <a:lnTo>
                      <a:pt x="36" y="3"/>
                    </a:lnTo>
                    <a:lnTo>
                      <a:pt x="32" y="0"/>
                    </a:lnTo>
                    <a:lnTo>
                      <a:pt x="29" y="0"/>
                    </a:lnTo>
                    <a:lnTo>
                      <a:pt x="25" y="17"/>
                    </a:lnTo>
                    <a:lnTo>
                      <a:pt x="25" y="17"/>
                    </a:lnTo>
                    <a:lnTo>
                      <a:pt x="22" y="17"/>
                    </a:lnTo>
                    <a:lnTo>
                      <a:pt x="15" y="17"/>
                    </a:lnTo>
                    <a:lnTo>
                      <a:pt x="11" y="21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4" y="24"/>
                    </a:lnTo>
                    <a:lnTo>
                      <a:pt x="0" y="28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39"/>
                    </a:lnTo>
                    <a:lnTo>
                      <a:pt x="8" y="42"/>
                    </a:lnTo>
                    <a:lnTo>
                      <a:pt x="15" y="46"/>
                    </a:lnTo>
                    <a:lnTo>
                      <a:pt x="25" y="46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cs typeface="+mn-cs"/>
                </a:endParaRPr>
              </a:p>
            </p:txBody>
          </p:sp>
          <p:sp>
            <p:nvSpPr>
              <p:cNvPr id="174" name="Freeform 170"/>
              <p:cNvSpPr>
                <a:spLocks/>
              </p:cNvSpPr>
              <p:nvPr userDrawn="1"/>
            </p:nvSpPr>
            <p:spPr bwMode="gray">
              <a:xfrm>
                <a:off x="1034" y="-2822"/>
                <a:ext cx="34" cy="21"/>
              </a:xfrm>
              <a:custGeom>
                <a:avLst/>
                <a:gdLst/>
                <a:ahLst/>
                <a:cxnLst>
                  <a:cxn ang="0">
                    <a:pos x="32" y="18"/>
                  </a:cxn>
                  <a:cxn ang="0">
                    <a:pos x="28" y="11"/>
                  </a:cxn>
                  <a:cxn ang="0">
                    <a:pos x="21" y="7"/>
                  </a:cxn>
                  <a:cxn ang="0">
                    <a:pos x="18" y="4"/>
                  </a:cxn>
                  <a:cxn ang="0">
                    <a:pos x="14" y="4"/>
                  </a:cxn>
                  <a:cxn ang="0">
                    <a:pos x="14" y="4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11"/>
                  </a:cxn>
                  <a:cxn ang="0">
                    <a:pos x="4" y="14"/>
                  </a:cxn>
                  <a:cxn ang="0">
                    <a:pos x="11" y="18"/>
                  </a:cxn>
                  <a:cxn ang="0">
                    <a:pos x="14" y="18"/>
                  </a:cxn>
                  <a:cxn ang="0">
                    <a:pos x="14" y="18"/>
                  </a:cxn>
                  <a:cxn ang="0">
                    <a:pos x="21" y="21"/>
                  </a:cxn>
                  <a:cxn ang="0">
                    <a:pos x="25" y="21"/>
                  </a:cxn>
                  <a:cxn ang="0">
                    <a:pos x="28" y="21"/>
                  </a:cxn>
                  <a:cxn ang="0">
                    <a:pos x="32" y="21"/>
                  </a:cxn>
                  <a:cxn ang="0">
                    <a:pos x="35" y="21"/>
                  </a:cxn>
                  <a:cxn ang="0">
                    <a:pos x="32" y="18"/>
                  </a:cxn>
                </a:cxnLst>
                <a:rect l="0" t="0" r="r" b="b"/>
                <a:pathLst>
                  <a:path w="35" h="21">
                    <a:moveTo>
                      <a:pt x="32" y="18"/>
                    </a:moveTo>
                    <a:lnTo>
                      <a:pt x="28" y="11"/>
                    </a:lnTo>
                    <a:lnTo>
                      <a:pt x="21" y="7"/>
                    </a:lnTo>
                    <a:lnTo>
                      <a:pt x="18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4" y="14"/>
                    </a:lnTo>
                    <a:lnTo>
                      <a:pt x="11" y="18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21" y="21"/>
                    </a:lnTo>
                    <a:lnTo>
                      <a:pt x="25" y="21"/>
                    </a:lnTo>
                    <a:lnTo>
                      <a:pt x="28" y="21"/>
                    </a:lnTo>
                    <a:lnTo>
                      <a:pt x="32" y="21"/>
                    </a:lnTo>
                    <a:lnTo>
                      <a:pt x="35" y="21"/>
                    </a:lnTo>
                    <a:lnTo>
                      <a:pt x="32" y="1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cs typeface="+mn-cs"/>
                </a:endParaRPr>
              </a:p>
            </p:txBody>
          </p:sp>
          <p:sp>
            <p:nvSpPr>
              <p:cNvPr id="175" name="Freeform 171"/>
              <p:cNvSpPr>
                <a:spLocks/>
              </p:cNvSpPr>
              <p:nvPr userDrawn="1"/>
            </p:nvSpPr>
            <p:spPr bwMode="gray">
              <a:xfrm>
                <a:off x="991" y="-2748"/>
                <a:ext cx="18" cy="18"/>
              </a:xfrm>
              <a:custGeom>
                <a:avLst/>
                <a:gdLst/>
                <a:ahLst/>
                <a:cxnLst>
                  <a:cxn ang="0">
                    <a:pos x="10" y="18"/>
                  </a:cxn>
                  <a:cxn ang="0">
                    <a:pos x="14" y="18"/>
                  </a:cxn>
                  <a:cxn ang="0">
                    <a:pos x="18" y="14"/>
                  </a:cxn>
                  <a:cxn ang="0">
                    <a:pos x="18" y="7"/>
                  </a:cxn>
                  <a:cxn ang="0">
                    <a:pos x="18" y="4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14"/>
                  </a:cxn>
                  <a:cxn ang="0">
                    <a:pos x="3" y="18"/>
                  </a:cxn>
                  <a:cxn ang="0">
                    <a:pos x="10" y="18"/>
                  </a:cxn>
                </a:cxnLst>
                <a:rect l="0" t="0" r="r" b="b"/>
                <a:pathLst>
                  <a:path w="18" h="18">
                    <a:moveTo>
                      <a:pt x="10" y="18"/>
                    </a:moveTo>
                    <a:lnTo>
                      <a:pt x="14" y="18"/>
                    </a:lnTo>
                    <a:lnTo>
                      <a:pt x="18" y="14"/>
                    </a:lnTo>
                    <a:lnTo>
                      <a:pt x="18" y="7"/>
                    </a:lnTo>
                    <a:lnTo>
                      <a:pt x="18" y="4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3" y="0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3" y="18"/>
                    </a:lnTo>
                    <a:lnTo>
                      <a:pt x="10" y="1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cs typeface="+mn-cs"/>
                </a:endParaRPr>
              </a:p>
            </p:txBody>
          </p:sp>
          <p:sp>
            <p:nvSpPr>
              <p:cNvPr id="176" name="Freeform 172"/>
              <p:cNvSpPr>
                <a:spLocks/>
              </p:cNvSpPr>
              <p:nvPr userDrawn="1"/>
            </p:nvSpPr>
            <p:spPr bwMode="gray">
              <a:xfrm>
                <a:off x="1019" y="-2737"/>
                <a:ext cx="21" cy="14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4" y="10"/>
                  </a:cxn>
                  <a:cxn ang="0">
                    <a:pos x="7" y="14"/>
                  </a:cxn>
                  <a:cxn ang="0">
                    <a:pos x="11" y="14"/>
                  </a:cxn>
                  <a:cxn ang="0">
                    <a:pos x="14" y="14"/>
                  </a:cxn>
                  <a:cxn ang="0">
                    <a:pos x="18" y="10"/>
                  </a:cxn>
                  <a:cxn ang="0">
                    <a:pos x="21" y="7"/>
                  </a:cxn>
                  <a:cxn ang="0">
                    <a:pos x="18" y="3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4" y="0"/>
                  </a:cxn>
                  <a:cxn ang="0">
                    <a:pos x="0" y="7"/>
                  </a:cxn>
                </a:cxnLst>
                <a:rect l="0" t="0" r="r" b="b"/>
                <a:pathLst>
                  <a:path w="21" h="14">
                    <a:moveTo>
                      <a:pt x="0" y="7"/>
                    </a:moveTo>
                    <a:lnTo>
                      <a:pt x="4" y="10"/>
                    </a:lnTo>
                    <a:lnTo>
                      <a:pt x="7" y="14"/>
                    </a:lnTo>
                    <a:lnTo>
                      <a:pt x="11" y="14"/>
                    </a:lnTo>
                    <a:lnTo>
                      <a:pt x="14" y="14"/>
                    </a:lnTo>
                    <a:lnTo>
                      <a:pt x="18" y="10"/>
                    </a:lnTo>
                    <a:lnTo>
                      <a:pt x="21" y="7"/>
                    </a:lnTo>
                    <a:lnTo>
                      <a:pt x="18" y="3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4" y="0"/>
                    </a:lnTo>
                    <a:lnTo>
                      <a:pt x="0" y="7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cs typeface="+mn-cs"/>
                </a:endParaRPr>
              </a:p>
            </p:txBody>
          </p:sp>
          <p:sp>
            <p:nvSpPr>
              <p:cNvPr id="177" name="Freeform 173"/>
              <p:cNvSpPr>
                <a:spLocks/>
              </p:cNvSpPr>
              <p:nvPr userDrawn="1"/>
            </p:nvSpPr>
            <p:spPr bwMode="gray">
              <a:xfrm>
                <a:off x="1047" y="-2790"/>
                <a:ext cx="14" cy="7"/>
              </a:xfrm>
              <a:custGeom>
                <a:avLst/>
                <a:gdLst/>
                <a:ahLst/>
                <a:cxnLst>
                  <a:cxn ang="0">
                    <a:pos x="7" y="7"/>
                  </a:cxn>
                  <a:cxn ang="0">
                    <a:pos x="11" y="7"/>
                  </a:cxn>
                  <a:cxn ang="0">
                    <a:pos x="14" y="3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7"/>
                  </a:cxn>
                </a:cxnLst>
                <a:rect l="0" t="0" r="r" b="b"/>
                <a:pathLst>
                  <a:path w="14" h="7">
                    <a:moveTo>
                      <a:pt x="7" y="7"/>
                    </a:moveTo>
                    <a:lnTo>
                      <a:pt x="11" y="7"/>
                    </a:lnTo>
                    <a:lnTo>
                      <a:pt x="14" y="3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4" y="7"/>
                    </a:lnTo>
                    <a:lnTo>
                      <a:pt x="7" y="7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cs typeface="+mn-cs"/>
                </a:endParaRPr>
              </a:p>
            </p:txBody>
          </p:sp>
          <p:sp>
            <p:nvSpPr>
              <p:cNvPr id="178" name="Freeform 174"/>
              <p:cNvSpPr>
                <a:spLocks/>
              </p:cNvSpPr>
              <p:nvPr userDrawn="1"/>
            </p:nvSpPr>
            <p:spPr bwMode="gray">
              <a:xfrm>
                <a:off x="892" y="-2720"/>
                <a:ext cx="18" cy="7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7"/>
                  </a:cxn>
                  <a:cxn ang="0">
                    <a:pos x="11" y="7"/>
                  </a:cxn>
                  <a:cxn ang="0">
                    <a:pos x="14" y="7"/>
                  </a:cxn>
                  <a:cxn ang="0">
                    <a:pos x="18" y="7"/>
                  </a:cxn>
                  <a:cxn ang="0">
                    <a:pos x="18" y="4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4" y="0"/>
                  </a:cxn>
                  <a:cxn ang="0">
                    <a:pos x="0" y="4"/>
                  </a:cxn>
                </a:cxnLst>
                <a:rect l="0" t="0" r="r" b="b"/>
                <a:pathLst>
                  <a:path w="18" h="7">
                    <a:moveTo>
                      <a:pt x="0" y="4"/>
                    </a:moveTo>
                    <a:lnTo>
                      <a:pt x="4" y="7"/>
                    </a:lnTo>
                    <a:lnTo>
                      <a:pt x="11" y="7"/>
                    </a:lnTo>
                    <a:lnTo>
                      <a:pt x="14" y="7"/>
                    </a:lnTo>
                    <a:lnTo>
                      <a:pt x="18" y="7"/>
                    </a:lnTo>
                    <a:lnTo>
                      <a:pt x="18" y="4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4" y="0"/>
                    </a:lnTo>
                    <a:lnTo>
                      <a:pt x="0" y="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cs typeface="+mn-cs"/>
                </a:endParaRPr>
              </a:p>
            </p:txBody>
          </p:sp>
          <p:sp>
            <p:nvSpPr>
              <p:cNvPr id="179" name="Freeform 175"/>
              <p:cNvSpPr>
                <a:spLocks/>
              </p:cNvSpPr>
              <p:nvPr userDrawn="1"/>
            </p:nvSpPr>
            <p:spPr bwMode="gray">
              <a:xfrm>
                <a:off x="1266" y="-2572"/>
                <a:ext cx="65" cy="46"/>
              </a:xfrm>
              <a:custGeom>
                <a:avLst/>
                <a:gdLst/>
                <a:ahLst/>
                <a:cxnLst>
                  <a:cxn ang="0">
                    <a:pos x="14" y="39"/>
                  </a:cxn>
                  <a:cxn ang="0">
                    <a:pos x="14" y="42"/>
                  </a:cxn>
                  <a:cxn ang="0">
                    <a:pos x="17" y="46"/>
                  </a:cxn>
                  <a:cxn ang="0">
                    <a:pos x="21" y="46"/>
                  </a:cxn>
                  <a:cxn ang="0">
                    <a:pos x="28" y="46"/>
                  </a:cxn>
                  <a:cxn ang="0">
                    <a:pos x="63" y="42"/>
                  </a:cxn>
                  <a:cxn ang="0">
                    <a:pos x="63" y="35"/>
                  </a:cxn>
                  <a:cxn ang="0">
                    <a:pos x="63" y="35"/>
                  </a:cxn>
                  <a:cxn ang="0">
                    <a:pos x="63" y="28"/>
                  </a:cxn>
                  <a:cxn ang="0">
                    <a:pos x="60" y="21"/>
                  </a:cxn>
                  <a:cxn ang="0">
                    <a:pos x="60" y="14"/>
                  </a:cxn>
                  <a:cxn ang="0">
                    <a:pos x="60" y="7"/>
                  </a:cxn>
                  <a:cxn ang="0">
                    <a:pos x="56" y="4"/>
                  </a:cxn>
                  <a:cxn ang="0">
                    <a:pos x="53" y="0"/>
                  </a:cxn>
                  <a:cxn ang="0">
                    <a:pos x="49" y="0"/>
                  </a:cxn>
                  <a:cxn ang="0">
                    <a:pos x="42" y="0"/>
                  </a:cxn>
                  <a:cxn ang="0">
                    <a:pos x="35" y="0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4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3" y="7"/>
                  </a:cxn>
                  <a:cxn ang="0">
                    <a:pos x="0" y="14"/>
                  </a:cxn>
                  <a:cxn ang="0">
                    <a:pos x="0" y="14"/>
                  </a:cxn>
                  <a:cxn ang="0">
                    <a:pos x="0" y="18"/>
                  </a:cxn>
                  <a:cxn ang="0">
                    <a:pos x="0" y="25"/>
                  </a:cxn>
                  <a:cxn ang="0">
                    <a:pos x="0" y="28"/>
                  </a:cxn>
                  <a:cxn ang="0">
                    <a:pos x="3" y="35"/>
                  </a:cxn>
                  <a:cxn ang="0">
                    <a:pos x="7" y="39"/>
                  </a:cxn>
                  <a:cxn ang="0">
                    <a:pos x="14" y="39"/>
                  </a:cxn>
                </a:cxnLst>
                <a:rect l="0" t="0" r="r" b="b"/>
                <a:pathLst>
                  <a:path w="63" h="46">
                    <a:moveTo>
                      <a:pt x="14" y="39"/>
                    </a:moveTo>
                    <a:lnTo>
                      <a:pt x="14" y="42"/>
                    </a:lnTo>
                    <a:lnTo>
                      <a:pt x="17" y="46"/>
                    </a:lnTo>
                    <a:lnTo>
                      <a:pt x="21" y="46"/>
                    </a:lnTo>
                    <a:lnTo>
                      <a:pt x="28" y="46"/>
                    </a:lnTo>
                    <a:lnTo>
                      <a:pt x="63" y="42"/>
                    </a:lnTo>
                    <a:lnTo>
                      <a:pt x="63" y="35"/>
                    </a:lnTo>
                    <a:lnTo>
                      <a:pt x="63" y="35"/>
                    </a:lnTo>
                    <a:lnTo>
                      <a:pt x="63" y="28"/>
                    </a:lnTo>
                    <a:lnTo>
                      <a:pt x="60" y="21"/>
                    </a:lnTo>
                    <a:lnTo>
                      <a:pt x="60" y="14"/>
                    </a:lnTo>
                    <a:lnTo>
                      <a:pt x="60" y="7"/>
                    </a:lnTo>
                    <a:lnTo>
                      <a:pt x="56" y="4"/>
                    </a:lnTo>
                    <a:lnTo>
                      <a:pt x="53" y="0"/>
                    </a:lnTo>
                    <a:lnTo>
                      <a:pt x="49" y="0"/>
                    </a:lnTo>
                    <a:lnTo>
                      <a:pt x="42" y="0"/>
                    </a:lnTo>
                    <a:lnTo>
                      <a:pt x="35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3" y="7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0" y="25"/>
                    </a:lnTo>
                    <a:lnTo>
                      <a:pt x="0" y="28"/>
                    </a:lnTo>
                    <a:lnTo>
                      <a:pt x="3" y="35"/>
                    </a:lnTo>
                    <a:lnTo>
                      <a:pt x="7" y="39"/>
                    </a:lnTo>
                    <a:lnTo>
                      <a:pt x="14" y="3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cs typeface="+mn-cs"/>
                </a:endParaRPr>
              </a:p>
            </p:txBody>
          </p:sp>
          <p:sp>
            <p:nvSpPr>
              <p:cNvPr id="180" name="Freeform 176"/>
              <p:cNvSpPr>
                <a:spLocks/>
              </p:cNvSpPr>
              <p:nvPr userDrawn="1"/>
            </p:nvSpPr>
            <p:spPr bwMode="gray">
              <a:xfrm>
                <a:off x="1311" y="-2353"/>
                <a:ext cx="25" cy="31"/>
              </a:xfrm>
              <a:custGeom>
                <a:avLst/>
                <a:gdLst/>
                <a:ahLst/>
                <a:cxnLst>
                  <a:cxn ang="0">
                    <a:pos x="25" y="24"/>
                  </a:cxn>
                  <a:cxn ang="0">
                    <a:pos x="25" y="24"/>
                  </a:cxn>
                  <a:cxn ang="0">
                    <a:pos x="25" y="21"/>
                  </a:cxn>
                  <a:cxn ang="0">
                    <a:pos x="25" y="14"/>
                  </a:cxn>
                  <a:cxn ang="0">
                    <a:pos x="25" y="10"/>
                  </a:cxn>
                  <a:cxn ang="0">
                    <a:pos x="25" y="7"/>
                  </a:cxn>
                  <a:cxn ang="0">
                    <a:pos x="22" y="0"/>
                  </a:cxn>
                  <a:cxn ang="0">
                    <a:pos x="18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0" y="7"/>
                  </a:cxn>
                  <a:cxn ang="0">
                    <a:pos x="0" y="14"/>
                  </a:cxn>
                  <a:cxn ang="0">
                    <a:pos x="0" y="14"/>
                  </a:cxn>
                  <a:cxn ang="0">
                    <a:pos x="0" y="17"/>
                  </a:cxn>
                  <a:cxn ang="0">
                    <a:pos x="0" y="24"/>
                  </a:cxn>
                  <a:cxn ang="0">
                    <a:pos x="4" y="28"/>
                  </a:cxn>
                  <a:cxn ang="0">
                    <a:pos x="8" y="31"/>
                  </a:cxn>
                  <a:cxn ang="0">
                    <a:pos x="8" y="31"/>
                  </a:cxn>
                  <a:cxn ang="0">
                    <a:pos x="11" y="31"/>
                  </a:cxn>
                  <a:cxn ang="0">
                    <a:pos x="15" y="31"/>
                  </a:cxn>
                  <a:cxn ang="0">
                    <a:pos x="22" y="31"/>
                  </a:cxn>
                  <a:cxn ang="0">
                    <a:pos x="25" y="28"/>
                  </a:cxn>
                  <a:cxn ang="0">
                    <a:pos x="25" y="24"/>
                  </a:cxn>
                </a:cxnLst>
                <a:rect l="0" t="0" r="r" b="b"/>
                <a:pathLst>
                  <a:path w="25" h="31">
                    <a:moveTo>
                      <a:pt x="25" y="24"/>
                    </a:moveTo>
                    <a:lnTo>
                      <a:pt x="25" y="24"/>
                    </a:lnTo>
                    <a:lnTo>
                      <a:pt x="25" y="21"/>
                    </a:lnTo>
                    <a:lnTo>
                      <a:pt x="25" y="14"/>
                    </a:lnTo>
                    <a:lnTo>
                      <a:pt x="25" y="10"/>
                    </a:lnTo>
                    <a:lnTo>
                      <a:pt x="25" y="7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7"/>
                    </a:lnTo>
                    <a:lnTo>
                      <a:pt x="0" y="24"/>
                    </a:lnTo>
                    <a:lnTo>
                      <a:pt x="4" y="28"/>
                    </a:lnTo>
                    <a:lnTo>
                      <a:pt x="8" y="31"/>
                    </a:lnTo>
                    <a:lnTo>
                      <a:pt x="8" y="31"/>
                    </a:lnTo>
                    <a:lnTo>
                      <a:pt x="11" y="31"/>
                    </a:lnTo>
                    <a:lnTo>
                      <a:pt x="15" y="31"/>
                    </a:lnTo>
                    <a:lnTo>
                      <a:pt x="22" y="31"/>
                    </a:lnTo>
                    <a:lnTo>
                      <a:pt x="25" y="28"/>
                    </a:lnTo>
                    <a:lnTo>
                      <a:pt x="25" y="2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cs typeface="+mn-cs"/>
                </a:endParaRPr>
              </a:p>
            </p:txBody>
          </p:sp>
          <p:sp>
            <p:nvSpPr>
              <p:cNvPr id="181" name="Freeform 177"/>
              <p:cNvSpPr>
                <a:spLocks/>
              </p:cNvSpPr>
              <p:nvPr userDrawn="1"/>
            </p:nvSpPr>
            <p:spPr bwMode="gray">
              <a:xfrm>
                <a:off x="1227" y="-2167"/>
                <a:ext cx="28" cy="7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3" y="4"/>
                  </a:cxn>
                  <a:cxn ang="0">
                    <a:pos x="7" y="7"/>
                  </a:cxn>
                  <a:cxn ang="0">
                    <a:pos x="14" y="7"/>
                  </a:cxn>
                  <a:cxn ang="0">
                    <a:pos x="21" y="7"/>
                  </a:cxn>
                  <a:cxn ang="0">
                    <a:pos x="28" y="4"/>
                  </a:cxn>
                  <a:cxn ang="0">
                    <a:pos x="28" y="4"/>
                  </a:cxn>
                  <a:cxn ang="0">
                    <a:pos x="28" y="0"/>
                  </a:cxn>
                  <a:cxn ang="0">
                    <a:pos x="21" y="0"/>
                  </a:cxn>
                  <a:cxn ang="0">
                    <a:pos x="14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4"/>
                  </a:cxn>
                </a:cxnLst>
                <a:rect l="0" t="0" r="r" b="b"/>
                <a:pathLst>
                  <a:path w="28" h="7">
                    <a:moveTo>
                      <a:pt x="0" y="4"/>
                    </a:moveTo>
                    <a:lnTo>
                      <a:pt x="3" y="4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21" y="7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28" y="0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cs typeface="+mn-cs"/>
                </a:endParaRPr>
              </a:p>
            </p:txBody>
          </p:sp>
          <p:sp>
            <p:nvSpPr>
              <p:cNvPr id="182" name="Freeform 178"/>
              <p:cNvSpPr>
                <a:spLocks/>
              </p:cNvSpPr>
              <p:nvPr userDrawn="1"/>
            </p:nvSpPr>
            <p:spPr bwMode="gray">
              <a:xfrm>
                <a:off x="1269" y="-2146"/>
                <a:ext cx="11" cy="29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4" y="0"/>
                  </a:cxn>
                  <a:cxn ang="0">
                    <a:pos x="0" y="8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4" y="25"/>
                  </a:cxn>
                  <a:cxn ang="0">
                    <a:pos x="7" y="29"/>
                  </a:cxn>
                  <a:cxn ang="0">
                    <a:pos x="7" y="25"/>
                  </a:cxn>
                  <a:cxn ang="0">
                    <a:pos x="11" y="22"/>
                  </a:cxn>
                  <a:cxn ang="0">
                    <a:pos x="11" y="15"/>
                  </a:cxn>
                  <a:cxn ang="0">
                    <a:pos x="11" y="8"/>
                  </a:cxn>
                  <a:cxn ang="0">
                    <a:pos x="7" y="0"/>
                  </a:cxn>
                  <a:cxn ang="0">
                    <a:pos x="7" y="0"/>
                  </a:cxn>
                </a:cxnLst>
                <a:rect l="0" t="0" r="r" b="b"/>
                <a:pathLst>
                  <a:path w="11" h="29">
                    <a:moveTo>
                      <a:pt x="7" y="0"/>
                    </a:moveTo>
                    <a:lnTo>
                      <a:pt x="4" y="0"/>
                    </a:lnTo>
                    <a:lnTo>
                      <a:pt x="0" y="8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4" y="25"/>
                    </a:lnTo>
                    <a:lnTo>
                      <a:pt x="7" y="29"/>
                    </a:lnTo>
                    <a:lnTo>
                      <a:pt x="7" y="25"/>
                    </a:lnTo>
                    <a:lnTo>
                      <a:pt x="11" y="22"/>
                    </a:lnTo>
                    <a:lnTo>
                      <a:pt x="11" y="15"/>
                    </a:lnTo>
                    <a:lnTo>
                      <a:pt x="11" y="8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cs typeface="+mn-cs"/>
                </a:endParaRPr>
              </a:p>
            </p:txBody>
          </p:sp>
          <p:sp>
            <p:nvSpPr>
              <p:cNvPr id="183" name="Freeform 179"/>
              <p:cNvSpPr>
                <a:spLocks/>
              </p:cNvSpPr>
              <p:nvPr userDrawn="1"/>
            </p:nvSpPr>
            <p:spPr bwMode="gray">
              <a:xfrm>
                <a:off x="1311" y="-2188"/>
                <a:ext cx="20" cy="21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1"/>
                  </a:cxn>
                  <a:cxn ang="0">
                    <a:pos x="0" y="18"/>
                  </a:cxn>
                  <a:cxn ang="0">
                    <a:pos x="4" y="21"/>
                  </a:cxn>
                  <a:cxn ang="0">
                    <a:pos x="8" y="21"/>
                  </a:cxn>
                  <a:cxn ang="0">
                    <a:pos x="11" y="21"/>
                  </a:cxn>
                  <a:cxn ang="0">
                    <a:pos x="15" y="18"/>
                  </a:cxn>
                  <a:cxn ang="0">
                    <a:pos x="18" y="11"/>
                  </a:cxn>
                  <a:cxn ang="0">
                    <a:pos x="15" y="7"/>
                  </a:cxn>
                  <a:cxn ang="0">
                    <a:pos x="11" y="4"/>
                  </a:cxn>
                  <a:cxn ang="0">
                    <a:pos x="8" y="0"/>
                  </a:cxn>
                </a:cxnLst>
                <a:rect l="0" t="0" r="r" b="b"/>
                <a:pathLst>
                  <a:path w="18" h="21">
                    <a:moveTo>
                      <a:pt x="8" y="0"/>
                    </a:moveTo>
                    <a:lnTo>
                      <a:pt x="4" y="4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4" y="21"/>
                    </a:lnTo>
                    <a:lnTo>
                      <a:pt x="8" y="21"/>
                    </a:lnTo>
                    <a:lnTo>
                      <a:pt x="11" y="21"/>
                    </a:lnTo>
                    <a:lnTo>
                      <a:pt x="15" y="18"/>
                    </a:lnTo>
                    <a:lnTo>
                      <a:pt x="18" y="11"/>
                    </a:lnTo>
                    <a:lnTo>
                      <a:pt x="15" y="7"/>
                    </a:lnTo>
                    <a:lnTo>
                      <a:pt x="11" y="4"/>
                    </a:lnTo>
                    <a:lnTo>
                      <a:pt x="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cs typeface="+mn-cs"/>
                </a:endParaRPr>
              </a:p>
            </p:txBody>
          </p:sp>
          <p:sp>
            <p:nvSpPr>
              <p:cNvPr id="184" name="Freeform 180"/>
              <p:cNvSpPr>
                <a:spLocks/>
              </p:cNvSpPr>
              <p:nvPr userDrawn="1"/>
            </p:nvSpPr>
            <p:spPr bwMode="gray">
              <a:xfrm>
                <a:off x="1301" y="-2864"/>
                <a:ext cx="243" cy="282"/>
              </a:xfrm>
              <a:custGeom>
                <a:avLst/>
                <a:gdLst/>
                <a:ahLst/>
                <a:cxnLst>
                  <a:cxn ang="0">
                    <a:pos x="42" y="204"/>
                  </a:cxn>
                  <a:cxn ang="0">
                    <a:pos x="42" y="218"/>
                  </a:cxn>
                  <a:cxn ang="0">
                    <a:pos x="42" y="229"/>
                  </a:cxn>
                  <a:cxn ang="0">
                    <a:pos x="28" y="218"/>
                  </a:cxn>
                  <a:cxn ang="0">
                    <a:pos x="21" y="225"/>
                  </a:cxn>
                  <a:cxn ang="0">
                    <a:pos x="10" y="236"/>
                  </a:cxn>
                  <a:cxn ang="0">
                    <a:pos x="10" y="260"/>
                  </a:cxn>
                  <a:cxn ang="0">
                    <a:pos x="35" y="268"/>
                  </a:cxn>
                  <a:cxn ang="0">
                    <a:pos x="49" y="275"/>
                  </a:cxn>
                  <a:cxn ang="0">
                    <a:pos x="70" y="278"/>
                  </a:cxn>
                  <a:cxn ang="0">
                    <a:pos x="81" y="264"/>
                  </a:cxn>
                  <a:cxn ang="0">
                    <a:pos x="84" y="239"/>
                  </a:cxn>
                  <a:cxn ang="0">
                    <a:pos x="106" y="229"/>
                  </a:cxn>
                  <a:cxn ang="0">
                    <a:pos x="116" y="208"/>
                  </a:cxn>
                  <a:cxn ang="0">
                    <a:pos x="120" y="197"/>
                  </a:cxn>
                  <a:cxn ang="0">
                    <a:pos x="113" y="190"/>
                  </a:cxn>
                  <a:cxn ang="0">
                    <a:pos x="127" y="179"/>
                  </a:cxn>
                  <a:cxn ang="0">
                    <a:pos x="155" y="172"/>
                  </a:cxn>
                  <a:cxn ang="0">
                    <a:pos x="162" y="162"/>
                  </a:cxn>
                  <a:cxn ang="0">
                    <a:pos x="180" y="144"/>
                  </a:cxn>
                  <a:cxn ang="0">
                    <a:pos x="208" y="123"/>
                  </a:cxn>
                  <a:cxn ang="0">
                    <a:pos x="225" y="112"/>
                  </a:cxn>
                  <a:cxn ang="0">
                    <a:pos x="218" y="105"/>
                  </a:cxn>
                  <a:cxn ang="0">
                    <a:pos x="204" y="98"/>
                  </a:cxn>
                  <a:cxn ang="0">
                    <a:pos x="211" y="91"/>
                  </a:cxn>
                  <a:cxn ang="0">
                    <a:pos x="211" y="84"/>
                  </a:cxn>
                  <a:cxn ang="0">
                    <a:pos x="243" y="84"/>
                  </a:cxn>
                  <a:cxn ang="0">
                    <a:pos x="232" y="46"/>
                  </a:cxn>
                  <a:cxn ang="0">
                    <a:pos x="225" y="28"/>
                  </a:cxn>
                  <a:cxn ang="0">
                    <a:pos x="201" y="7"/>
                  </a:cxn>
                  <a:cxn ang="0">
                    <a:pos x="183" y="3"/>
                  </a:cxn>
                  <a:cxn ang="0">
                    <a:pos x="141" y="0"/>
                  </a:cxn>
                  <a:cxn ang="0">
                    <a:pos x="116" y="10"/>
                  </a:cxn>
                  <a:cxn ang="0">
                    <a:pos x="95" y="21"/>
                  </a:cxn>
                  <a:cxn ang="0">
                    <a:pos x="74" y="35"/>
                  </a:cxn>
                  <a:cxn ang="0">
                    <a:pos x="56" y="35"/>
                  </a:cxn>
                  <a:cxn ang="0">
                    <a:pos x="49" y="49"/>
                  </a:cxn>
                  <a:cxn ang="0">
                    <a:pos x="56" y="77"/>
                  </a:cxn>
                  <a:cxn ang="0">
                    <a:pos x="67" y="74"/>
                  </a:cxn>
                  <a:cxn ang="0">
                    <a:pos x="88" y="77"/>
                  </a:cxn>
                  <a:cxn ang="0">
                    <a:pos x="141" y="84"/>
                  </a:cxn>
                  <a:cxn ang="0">
                    <a:pos x="130" y="91"/>
                  </a:cxn>
                  <a:cxn ang="0">
                    <a:pos x="109" y="98"/>
                  </a:cxn>
                  <a:cxn ang="0">
                    <a:pos x="88" y="120"/>
                  </a:cxn>
                  <a:cxn ang="0">
                    <a:pos x="84" y="144"/>
                  </a:cxn>
                  <a:cxn ang="0">
                    <a:pos x="74" y="127"/>
                  </a:cxn>
                  <a:cxn ang="0">
                    <a:pos x="60" y="116"/>
                  </a:cxn>
                  <a:cxn ang="0">
                    <a:pos x="60" y="137"/>
                  </a:cxn>
                  <a:cxn ang="0">
                    <a:pos x="53" y="172"/>
                  </a:cxn>
                  <a:cxn ang="0">
                    <a:pos x="70" y="172"/>
                  </a:cxn>
                  <a:cxn ang="0">
                    <a:pos x="56" y="183"/>
                  </a:cxn>
                  <a:cxn ang="0">
                    <a:pos x="42" y="183"/>
                  </a:cxn>
                  <a:cxn ang="0">
                    <a:pos x="28" y="201"/>
                  </a:cxn>
                </a:cxnLst>
                <a:rect l="0" t="0" r="r" b="b"/>
                <a:pathLst>
                  <a:path w="243" h="282">
                    <a:moveTo>
                      <a:pt x="28" y="208"/>
                    </a:moveTo>
                    <a:lnTo>
                      <a:pt x="39" y="204"/>
                    </a:lnTo>
                    <a:lnTo>
                      <a:pt x="39" y="204"/>
                    </a:lnTo>
                    <a:lnTo>
                      <a:pt x="39" y="201"/>
                    </a:lnTo>
                    <a:lnTo>
                      <a:pt x="42" y="204"/>
                    </a:lnTo>
                    <a:lnTo>
                      <a:pt x="42" y="204"/>
                    </a:lnTo>
                    <a:lnTo>
                      <a:pt x="42" y="208"/>
                    </a:lnTo>
                    <a:lnTo>
                      <a:pt x="39" y="208"/>
                    </a:lnTo>
                    <a:lnTo>
                      <a:pt x="39" y="211"/>
                    </a:lnTo>
                    <a:lnTo>
                      <a:pt x="39" y="211"/>
                    </a:lnTo>
                    <a:lnTo>
                      <a:pt x="39" y="215"/>
                    </a:lnTo>
                    <a:lnTo>
                      <a:pt x="42" y="218"/>
                    </a:lnTo>
                    <a:lnTo>
                      <a:pt x="42" y="218"/>
                    </a:lnTo>
                    <a:lnTo>
                      <a:pt x="42" y="222"/>
                    </a:lnTo>
                    <a:lnTo>
                      <a:pt x="46" y="225"/>
                    </a:lnTo>
                    <a:lnTo>
                      <a:pt x="46" y="229"/>
                    </a:lnTo>
                    <a:lnTo>
                      <a:pt x="46" y="229"/>
                    </a:lnTo>
                    <a:lnTo>
                      <a:pt x="42" y="229"/>
                    </a:lnTo>
                    <a:lnTo>
                      <a:pt x="42" y="229"/>
                    </a:lnTo>
                    <a:lnTo>
                      <a:pt x="39" y="229"/>
                    </a:lnTo>
                    <a:lnTo>
                      <a:pt x="35" y="229"/>
                    </a:lnTo>
                    <a:lnTo>
                      <a:pt x="32" y="225"/>
                    </a:lnTo>
                    <a:lnTo>
                      <a:pt x="28" y="218"/>
                    </a:lnTo>
                    <a:lnTo>
                      <a:pt x="28" y="218"/>
                    </a:lnTo>
                    <a:lnTo>
                      <a:pt x="25" y="218"/>
                    </a:lnTo>
                    <a:lnTo>
                      <a:pt x="21" y="218"/>
                    </a:lnTo>
                    <a:lnTo>
                      <a:pt x="21" y="218"/>
                    </a:lnTo>
                    <a:lnTo>
                      <a:pt x="18" y="225"/>
                    </a:lnTo>
                    <a:lnTo>
                      <a:pt x="21" y="225"/>
                    </a:lnTo>
                    <a:lnTo>
                      <a:pt x="21" y="225"/>
                    </a:lnTo>
                    <a:lnTo>
                      <a:pt x="25" y="229"/>
                    </a:lnTo>
                    <a:lnTo>
                      <a:pt x="25" y="229"/>
                    </a:lnTo>
                    <a:lnTo>
                      <a:pt x="21" y="232"/>
                    </a:lnTo>
                    <a:lnTo>
                      <a:pt x="18" y="232"/>
                    </a:lnTo>
                    <a:lnTo>
                      <a:pt x="14" y="232"/>
                    </a:lnTo>
                    <a:lnTo>
                      <a:pt x="10" y="236"/>
                    </a:lnTo>
                    <a:lnTo>
                      <a:pt x="3" y="239"/>
                    </a:lnTo>
                    <a:lnTo>
                      <a:pt x="0" y="250"/>
                    </a:lnTo>
                    <a:lnTo>
                      <a:pt x="0" y="250"/>
                    </a:lnTo>
                    <a:lnTo>
                      <a:pt x="0" y="253"/>
                    </a:lnTo>
                    <a:lnTo>
                      <a:pt x="3" y="257"/>
                    </a:lnTo>
                    <a:lnTo>
                      <a:pt x="10" y="260"/>
                    </a:lnTo>
                    <a:lnTo>
                      <a:pt x="18" y="264"/>
                    </a:lnTo>
                    <a:lnTo>
                      <a:pt x="18" y="264"/>
                    </a:lnTo>
                    <a:lnTo>
                      <a:pt x="21" y="268"/>
                    </a:lnTo>
                    <a:lnTo>
                      <a:pt x="25" y="268"/>
                    </a:lnTo>
                    <a:lnTo>
                      <a:pt x="28" y="271"/>
                    </a:lnTo>
                    <a:lnTo>
                      <a:pt x="35" y="268"/>
                    </a:lnTo>
                    <a:lnTo>
                      <a:pt x="35" y="268"/>
                    </a:lnTo>
                    <a:lnTo>
                      <a:pt x="39" y="268"/>
                    </a:lnTo>
                    <a:lnTo>
                      <a:pt x="42" y="268"/>
                    </a:lnTo>
                    <a:lnTo>
                      <a:pt x="46" y="271"/>
                    </a:lnTo>
                    <a:lnTo>
                      <a:pt x="49" y="275"/>
                    </a:lnTo>
                    <a:lnTo>
                      <a:pt x="49" y="275"/>
                    </a:lnTo>
                    <a:lnTo>
                      <a:pt x="49" y="278"/>
                    </a:lnTo>
                    <a:lnTo>
                      <a:pt x="53" y="278"/>
                    </a:lnTo>
                    <a:lnTo>
                      <a:pt x="53" y="282"/>
                    </a:lnTo>
                    <a:lnTo>
                      <a:pt x="60" y="282"/>
                    </a:lnTo>
                    <a:lnTo>
                      <a:pt x="63" y="282"/>
                    </a:lnTo>
                    <a:lnTo>
                      <a:pt x="70" y="278"/>
                    </a:lnTo>
                    <a:lnTo>
                      <a:pt x="74" y="278"/>
                    </a:lnTo>
                    <a:lnTo>
                      <a:pt x="74" y="275"/>
                    </a:lnTo>
                    <a:lnTo>
                      <a:pt x="77" y="275"/>
                    </a:lnTo>
                    <a:lnTo>
                      <a:pt x="81" y="271"/>
                    </a:lnTo>
                    <a:lnTo>
                      <a:pt x="81" y="264"/>
                    </a:lnTo>
                    <a:lnTo>
                      <a:pt x="81" y="264"/>
                    </a:lnTo>
                    <a:lnTo>
                      <a:pt x="81" y="257"/>
                    </a:lnTo>
                    <a:lnTo>
                      <a:pt x="81" y="253"/>
                    </a:lnTo>
                    <a:lnTo>
                      <a:pt x="77" y="250"/>
                    </a:lnTo>
                    <a:lnTo>
                      <a:pt x="81" y="246"/>
                    </a:lnTo>
                    <a:lnTo>
                      <a:pt x="81" y="243"/>
                    </a:lnTo>
                    <a:lnTo>
                      <a:pt x="84" y="239"/>
                    </a:lnTo>
                    <a:lnTo>
                      <a:pt x="84" y="236"/>
                    </a:lnTo>
                    <a:lnTo>
                      <a:pt x="92" y="239"/>
                    </a:lnTo>
                    <a:lnTo>
                      <a:pt x="92" y="236"/>
                    </a:lnTo>
                    <a:lnTo>
                      <a:pt x="95" y="236"/>
                    </a:lnTo>
                    <a:lnTo>
                      <a:pt x="102" y="232"/>
                    </a:lnTo>
                    <a:lnTo>
                      <a:pt x="106" y="229"/>
                    </a:lnTo>
                    <a:lnTo>
                      <a:pt x="109" y="218"/>
                    </a:lnTo>
                    <a:lnTo>
                      <a:pt x="109" y="218"/>
                    </a:lnTo>
                    <a:lnTo>
                      <a:pt x="113" y="218"/>
                    </a:lnTo>
                    <a:lnTo>
                      <a:pt x="116" y="215"/>
                    </a:lnTo>
                    <a:lnTo>
                      <a:pt x="116" y="211"/>
                    </a:lnTo>
                    <a:lnTo>
                      <a:pt x="116" y="208"/>
                    </a:lnTo>
                    <a:lnTo>
                      <a:pt x="120" y="208"/>
                    </a:lnTo>
                    <a:lnTo>
                      <a:pt x="123" y="204"/>
                    </a:lnTo>
                    <a:lnTo>
                      <a:pt x="127" y="204"/>
                    </a:lnTo>
                    <a:lnTo>
                      <a:pt x="127" y="201"/>
                    </a:lnTo>
                    <a:lnTo>
                      <a:pt x="123" y="201"/>
                    </a:lnTo>
                    <a:lnTo>
                      <a:pt x="120" y="197"/>
                    </a:lnTo>
                    <a:lnTo>
                      <a:pt x="116" y="197"/>
                    </a:lnTo>
                    <a:lnTo>
                      <a:pt x="113" y="197"/>
                    </a:lnTo>
                    <a:lnTo>
                      <a:pt x="113" y="197"/>
                    </a:lnTo>
                    <a:lnTo>
                      <a:pt x="113" y="194"/>
                    </a:lnTo>
                    <a:lnTo>
                      <a:pt x="113" y="190"/>
                    </a:lnTo>
                    <a:lnTo>
                      <a:pt x="113" y="190"/>
                    </a:lnTo>
                    <a:lnTo>
                      <a:pt x="120" y="190"/>
                    </a:lnTo>
                    <a:lnTo>
                      <a:pt x="120" y="190"/>
                    </a:lnTo>
                    <a:lnTo>
                      <a:pt x="123" y="190"/>
                    </a:lnTo>
                    <a:lnTo>
                      <a:pt x="123" y="186"/>
                    </a:lnTo>
                    <a:lnTo>
                      <a:pt x="127" y="183"/>
                    </a:lnTo>
                    <a:lnTo>
                      <a:pt x="127" y="179"/>
                    </a:lnTo>
                    <a:lnTo>
                      <a:pt x="130" y="179"/>
                    </a:lnTo>
                    <a:lnTo>
                      <a:pt x="134" y="176"/>
                    </a:lnTo>
                    <a:lnTo>
                      <a:pt x="137" y="172"/>
                    </a:lnTo>
                    <a:lnTo>
                      <a:pt x="141" y="172"/>
                    </a:lnTo>
                    <a:lnTo>
                      <a:pt x="148" y="169"/>
                    </a:lnTo>
                    <a:lnTo>
                      <a:pt x="155" y="172"/>
                    </a:lnTo>
                    <a:lnTo>
                      <a:pt x="155" y="172"/>
                    </a:lnTo>
                    <a:lnTo>
                      <a:pt x="158" y="169"/>
                    </a:lnTo>
                    <a:lnTo>
                      <a:pt x="162" y="165"/>
                    </a:lnTo>
                    <a:lnTo>
                      <a:pt x="162" y="165"/>
                    </a:lnTo>
                    <a:lnTo>
                      <a:pt x="162" y="162"/>
                    </a:lnTo>
                    <a:lnTo>
                      <a:pt x="162" y="162"/>
                    </a:lnTo>
                    <a:lnTo>
                      <a:pt x="165" y="158"/>
                    </a:lnTo>
                    <a:lnTo>
                      <a:pt x="169" y="158"/>
                    </a:lnTo>
                    <a:lnTo>
                      <a:pt x="176" y="148"/>
                    </a:lnTo>
                    <a:lnTo>
                      <a:pt x="173" y="144"/>
                    </a:lnTo>
                    <a:lnTo>
                      <a:pt x="173" y="144"/>
                    </a:lnTo>
                    <a:lnTo>
                      <a:pt x="180" y="144"/>
                    </a:lnTo>
                    <a:lnTo>
                      <a:pt x="183" y="141"/>
                    </a:lnTo>
                    <a:lnTo>
                      <a:pt x="194" y="134"/>
                    </a:lnTo>
                    <a:lnTo>
                      <a:pt x="194" y="134"/>
                    </a:lnTo>
                    <a:lnTo>
                      <a:pt x="197" y="130"/>
                    </a:lnTo>
                    <a:lnTo>
                      <a:pt x="201" y="127"/>
                    </a:lnTo>
                    <a:lnTo>
                      <a:pt x="208" y="123"/>
                    </a:lnTo>
                    <a:lnTo>
                      <a:pt x="222" y="120"/>
                    </a:lnTo>
                    <a:lnTo>
                      <a:pt x="222" y="120"/>
                    </a:lnTo>
                    <a:lnTo>
                      <a:pt x="225" y="120"/>
                    </a:lnTo>
                    <a:lnTo>
                      <a:pt x="225" y="116"/>
                    </a:lnTo>
                    <a:lnTo>
                      <a:pt x="229" y="116"/>
                    </a:lnTo>
                    <a:lnTo>
                      <a:pt x="225" y="112"/>
                    </a:lnTo>
                    <a:lnTo>
                      <a:pt x="211" y="112"/>
                    </a:lnTo>
                    <a:lnTo>
                      <a:pt x="211" y="112"/>
                    </a:lnTo>
                    <a:lnTo>
                      <a:pt x="211" y="109"/>
                    </a:lnTo>
                    <a:lnTo>
                      <a:pt x="211" y="109"/>
                    </a:lnTo>
                    <a:lnTo>
                      <a:pt x="215" y="105"/>
                    </a:lnTo>
                    <a:lnTo>
                      <a:pt x="218" y="105"/>
                    </a:lnTo>
                    <a:lnTo>
                      <a:pt x="218" y="105"/>
                    </a:lnTo>
                    <a:lnTo>
                      <a:pt x="218" y="102"/>
                    </a:lnTo>
                    <a:lnTo>
                      <a:pt x="215" y="102"/>
                    </a:lnTo>
                    <a:lnTo>
                      <a:pt x="204" y="102"/>
                    </a:lnTo>
                    <a:lnTo>
                      <a:pt x="204" y="98"/>
                    </a:lnTo>
                    <a:lnTo>
                      <a:pt x="204" y="98"/>
                    </a:lnTo>
                    <a:lnTo>
                      <a:pt x="208" y="95"/>
                    </a:lnTo>
                    <a:lnTo>
                      <a:pt x="208" y="95"/>
                    </a:lnTo>
                    <a:lnTo>
                      <a:pt x="211" y="95"/>
                    </a:lnTo>
                    <a:lnTo>
                      <a:pt x="211" y="95"/>
                    </a:lnTo>
                    <a:lnTo>
                      <a:pt x="215" y="95"/>
                    </a:lnTo>
                    <a:lnTo>
                      <a:pt x="211" y="91"/>
                    </a:lnTo>
                    <a:lnTo>
                      <a:pt x="211" y="91"/>
                    </a:lnTo>
                    <a:lnTo>
                      <a:pt x="208" y="91"/>
                    </a:lnTo>
                    <a:lnTo>
                      <a:pt x="208" y="88"/>
                    </a:lnTo>
                    <a:lnTo>
                      <a:pt x="208" y="84"/>
                    </a:lnTo>
                    <a:lnTo>
                      <a:pt x="208" y="84"/>
                    </a:lnTo>
                    <a:lnTo>
                      <a:pt x="211" y="84"/>
                    </a:lnTo>
                    <a:lnTo>
                      <a:pt x="215" y="84"/>
                    </a:lnTo>
                    <a:lnTo>
                      <a:pt x="218" y="84"/>
                    </a:lnTo>
                    <a:lnTo>
                      <a:pt x="222" y="88"/>
                    </a:lnTo>
                    <a:lnTo>
                      <a:pt x="225" y="88"/>
                    </a:lnTo>
                    <a:lnTo>
                      <a:pt x="232" y="88"/>
                    </a:lnTo>
                    <a:lnTo>
                      <a:pt x="243" y="84"/>
                    </a:lnTo>
                    <a:lnTo>
                      <a:pt x="236" y="70"/>
                    </a:lnTo>
                    <a:lnTo>
                      <a:pt x="232" y="70"/>
                    </a:lnTo>
                    <a:lnTo>
                      <a:pt x="229" y="67"/>
                    </a:lnTo>
                    <a:lnTo>
                      <a:pt x="229" y="60"/>
                    </a:lnTo>
                    <a:lnTo>
                      <a:pt x="229" y="56"/>
                    </a:lnTo>
                    <a:lnTo>
                      <a:pt x="232" y="46"/>
                    </a:lnTo>
                    <a:lnTo>
                      <a:pt x="232" y="39"/>
                    </a:lnTo>
                    <a:lnTo>
                      <a:pt x="229" y="31"/>
                    </a:lnTo>
                    <a:lnTo>
                      <a:pt x="225" y="31"/>
                    </a:lnTo>
                    <a:lnTo>
                      <a:pt x="222" y="28"/>
                    </a:lnTo>
                    <a:lnTo>
                      <a:pt x="222" y="31"/>
                    </a:lnTo>
                    <a:lnTo>
                      <a:pt x="225" y="28"/>
                    </a:lnTo>
                    <a:lnTo>
                      <a:pt x="222" y="24"/>
                    </a:lnTo>
                    <a:lnTo>
                      <a:pt x="218" y="21"/>
                    </a:lnTo>
                    <a:lnTo>
                      <a:pt x="215" y="17"/>
                    </a:lnTo>
                    <a:lnTo>
                      <a:pt x="211" y="10"/>
                    </a:lnTo>
                    <a:lnTo>
                      <a:pt x="208" y="7"/>
                    </a:lnTo>
                    <a:lnTo>
                      <a:pt x="201" y="7"/>
                    </a:lnTo>
                    <a:lnTo>
                      <a:pt x="197" y="7"/>
                    </a:lnTo>
                    <a:lnTo>
                      <a:pt x="190" y="7"/>
                    </a:lnTo>
                    <a:lnTo>
                      <a:pt x="190" y="7"/>
                    </a:lnTo>
                    <a:lnTo>
                      <a:pt x="183" y="14"/>
                    </a:lnTo>
                    <a:lnTo>
                      <a:pt x="183" y="3"/>
                    </a:lnTo>
                    <a:lnTo>
                      <a:pt x="183" y="3"/>
                    </a:lnTo>
                    <a:lnTo>
                      <a:pt x="176" y="3"/>
                    </a:lnTo>
                    <a:lnTo>
                      <a:pt x="169" y="3"/>
                    </a:lnTo>
                    <a:lnTo>
                      <a:pt x="158" y="0"/>
                    </a:lnTo>
                    <a:lnTo>
                      <a:pt x="151" y="0"/>
                    </a:lnTo>
                    <a:lnTo>
                      <a:pt x="148" y="0"/>
                    </a:lnTo>
                    <a:lnTo>
                      <a:pt x="141" y="0"/>
                    </a:lnTo>
                    <a:lnTo>
                      <a:pt x="134" y="0"/>
                    </a:lnTo>
                    <a:lnTo>
                      <a:pt x="130" y="3"/>
                    </a:lnTo>
                    <a:lnTo>
                      <a:pt x="127" y="3"/>
                    </a:lnTo>
                    <a:lnTo>
                      <a:pt x="127" y="14"/>
                    </a:lnTo>
                    <a:lnTo>
                      <a:pt x="123" y="7"/>
                    </a:lnTo>
                    <a:lnTo>
                      <a:pt x="116" y="10"/>
                    </a:lnTo>
                    <a:lnTo>
                      <a:pt x="109" y="14"/>
                    </a:lnTo>
                    <a:lnTo>
                      <a:pt x="106" y="17"/>
                    </a:lnTo>
                    <a:lnTo>
                      <a:pt x="106" y="17"/>
                    </a:lnTo>
                    <a:lnTo>
                      <a:pt x="102" y="28"/>
                    </a:lnTo>
                    <a:lnTo>
                      <a:pt x="99" y="21"/>
                    </a:lnTo>
                    <a:lnTo>
                      <a:pt x="95" y="21"/>
                    </a:lnTo>
                    <a:lnTo>
                      <a:pt x="92" y="24"/>
                    </a:lnTo>
                    <a:lnTo>
                      <a:pt x="88" y="28"/>
                    </a:lnTo>
                    <a:lnTo>
                      <a:pt x="81" y="28"/>
                    </a:lnTo>
                    <a:lnTo>
                      <a:pt x="77" y="28"/>
                    </a:lnTo>
                    <a:lnTo>
                      <a:pt x="74" y="31"/>
                    </a:lnTo>
                    <a:lnTo>
                      <a:pt x="74" y="35"/>
                    </a:lnTo>
                    <a:lnTo>
                      <a:pt x="74" y="35"/>
                    </a:lnTo>
                    <a:lnTo>
                      <a:pt x="70" y="46"/>
                    </a:lnTo>
                    <a:lnTo>
                      <a:pt x="70" y="46"/>
                    </a:lnTo>
                    <a:lnTo>
                      <a:pt x="63" y="42"/>
                    </a:lnTo>
                    <a:lnTo>
                      <a:pt x="60" y="39"/>
                    </a:lnTo>
                    <a:lnTo>
                      <a:pt x="56" y="35"/>
                    </a:lnTo>
                    <a:lnTo>
                      <a:pt x="53" y="39"/>
                    </a:lnTo>
                    <a:lnTo>
                      <a:pt x="49" y="42"/>
                    </a:lnTo>
                    <a:lnTo>
                      <a:pt x="46" y="46"/>
                    </a:lnTo>
                    <a:lnTo>
                      <a:pt x="46" y="46"/>
                    </a:lnTo>
                    <a:lnTo>
                      <a:pt x="46" y="46"/>
                    </a:lnTo>
                    <a:lnTo>
                      <a:pt x="49" y="49"/>
                    </a:lnTo>
                    <a:lnTo>
                      <a:pt x="46" y="56"/>
                    </a:lnTo>
                    <a:lnTo>
                      <a:pt x="46" y="56"/>
                    </a:lnTo>
                    <a:lnTo>
                      <a:pt x="46" y="60"/>
                    </a:lnTo>
                    <a:lnTo>
                      <a:pt x="46" y="67"/>
                    </a:lnTo>
                    <a:lnTo>
                      <a:pt x="56" y="77"/>
                    </a:lnTo>
                    <a:lnTo>
                      <a:pt x="56" y="77"/>
                    </a:lnTo>
                    <a:lnTo>
                      <a:pt x="60" y="77"/>
                    </a:lnTo>
                    <a:lnTo>
                      <a:pt x="60" y="77"/>
                    </a:lnTo>
                    <a:lnTo>
                      <a:pt x="63" y="74"/>
                    </a:lnTo>
                    <a:lnTo>
                      <a:pt x="63" y="74"/>
                    </a:lnTo>
                    <a:lnTo>
                      <a:pt x="67" y="74"/>
                    </a:lnTo>
                    <a:lnTo>
                      <a:pt x="67" y="74"/>
                    </a:lnTo>
                    <a:lnTo>
                      <a:pt x="70" y="74"/>
                    </a:lnTo>
                    <a:lnTo>
                      <a:pt x="74" y="77"/>
                    </a:lnTo>
                    <a:lnTo>
                      <a:pt x="74" y="77"/>
                    </a:lnTo>
                    <a:lnTo>
                      <a:pt x="81" y="77"/>
                    </a:lnTo>
                    <a:lnTo>
                      <a:pt x="84" y="77"/>
                    </a:lnTo>
                    <a:lnTo>
                      <a:pt x="88" y="77"/>
                    </a:lnTo>
                    <a:lnTo>
                      <a:pt x="92" y="77"/>
                    </a:lnTo>
                    <a:lnTo>
                      <a:pt x="95" y="81"/>
                    </a:lnTo>
                    <a:lnTo>
                      <a:pt x="99" y="84"/>
                    </a:lnTo>
                    <a:lnTo>
                      <a:pt x="137" y="81"/>
                    </a:lnTo>
                    <a:lnTo>
                      <a:pt x="141" y="81"/>
                    </a:lnTo>
                    <a:lnTo>
                      <a:pt x="141" y="84"/>
                    </a:lnTo>
                    <a:lnTo>
                      <a:pt x="137" y="84"/>
                    </a:lnTo>
                    <a:lnTo>
                      <a:pt x="137" y="88"/>
                    </a:lnTo>
                    <a:lnTo>
                      <a:pt x="134" y="88"/>
                    </a:lnTo>
                    <a:lnTo>
                      <a:pt x="137" y="91"/>
                    </a:lnTo>
                    <a:lnTo>
                      <a:pt x="134" y="91"/>
                    </a:lnTo>
                    <a:lnTo>
                      <a:pt x="130" y="91"/>
                    </a:lnTo>
                    <a:lnTo>
                      <a:pt x="127" y="95"/>
                    </a:lnTo>
                    <a:lnTo>
                      <a:pt x="123" y="98"/>
                    </a:lnTo>
                    <a:lnTo>
                      <a:pt x="123" y="98"/>
                    </a:lnTo>
                    <a:lnTo>
                      <a:pt x="120" y="102"/>
                    </a:lnTo>
                    <a:lnTo>
                      <a:pt x="116" y="102"/>
                    </a:lnTo>
                    <a:lnTo>
                      <a:pt x="109" y="98"/>
                    </a:lnTo>
                    <a:lnTo>
                      <a:pt x="92" y="102"/>
                    </a:lnTo>
                    <a:lnTo>
                      <a:pt x="92" y="102"/>
                    </a:lnTo>
                    <a:lnTo>
                      <a:pt x="92" y="105"/>
                    </a:lnTo>
                    <a:lnTo>
                      <a:pt x="88" y="112"/>
                    </a:lnTo>
                    <a:lnTo>
                      <a:pt x="88" y="112"/>
                    </a:lnTo>
                    <a:lnTo>
                      <a:pt x="88" y="120"/>
                    </a:lnTo>
                    <a:lnTo>
                      <a:pt x="84" y="123"/>
                    </a:lnTo>
                    <a:lnTo>
                      <a:pt x="84" y="127"/>
                    </a:lnTo>
                    <a:lnTo>
                      <a:pt x="84" y="134"/>
                    </a:lnTo>
                    <a:lnTo>
                      <a:pt x="84" y="141"/>
                    </a:lnTo>
                    <a:lnTo>
                      <a:pt x="84" y="144"/>
                    </a:lnTo>
                    <a:lnTo>
                      <a:pt x="84" y="144"/>
                    </a:lnTo>
                    <a:lnTo>
                      <a:pt x="81" y="148"/>
                    </a:lnTo>
                    <a:lnTo>
                      <a:pt x="81" y="151"/>
                    </a:lnTo>
                    <a:lnTo>
                      <a:pt x="77" y="151"/>
                    </a:lnTo>
                    <a:lnTo>
                      <a:pt x="77" y="148"/>
                    </a:lnTo>
                    <a:lnTo>
                      <a:pt x="74" y="127"/>
                    </a:lnTo>
                    <a:lnTo>
                      <a:pt x="74" y="127"/>
                    </a:lnTo>
                    <a:lnTo>
                      <a:pt x="74" y="123"/>
                    </a:lnTo>
                    <a:lnTo>
                      <a:pt x="70" y="120"/>
                    </a:lnTo>
                    <a:lnTo>
                      <a:pt x="67" y="116"/>
                    </a:lnTo>
                    <a:lnTo>
                      <a:pt x="63" y="112"/>
                    </a:lnTo>
                    <a:lnTo>
                      <a:pt x="63" y="112"/>
                    </a:lnTo>
                    <a:lnTo>
                      <a:pt x="60" y="116"/>
                    </a:lnTo>
                    <a:lnTo>
                      <a:pt x="56" y="116"/>
                    </a:lnTo>
                    <a:lnTo>
                      <a:pt x="53" y="123"/>
                    </a:lnTo>
                    <a:lnTo>
                      <a:pt x="53" y="123"/>
                    </a:lnTo>
                    <a:lnTo>
                      <a:pt x="56" y="130"/>
                    </a:lnTo>
                    <a:lnTo>
                      <a:pt x="60" y="137"/>
                    </a:lnTo>
                    <a:lnTo>
                      <a:pt x="60" y="137"/>
                    </a:lnTo>
                    <a:lnTo>
                      <a:pt x="63" y="141"/>
                    </a:lnTo>
                    <a:lnTo>
                      <a:pt x="63" y="144"/>
                    </a:lnTo>
                    <a:lnTo>
                      <a:pt x="60" y="148"/>
                    </a:lnTo>
                    <a:lnTo>
                      <a:pt x="56" y="151"/>
                    </a:lnTo>
                    <a:lnTo>
                      <a:pt x="53" y="172"/>
                    </a:lnTo>
                    <a:lnTo>
                      <a:pt x="53" y="172"/>
                    </a:lnTo>
                    <a:lnTo>
                      <a:pt x="56" y="172"/>
                    </a:lnTo>
                    <a:lnTo>
                      <a:pt x="63" y="172"/>
                    </a:lnTo>
                    <a:lnTo>
                      <a:pt x="67" y="172"/>
                    </a:lnTo>
                    <a:lnTo>
                      <a:pt x="67" y="172"/>
                    </a:lnTo>
                    <a:lnTo>
                      <a:pt x="70" y="172"/>
                    </a:lnTo>
                    <a:lnTo>
                      <a:pt x="70" y="172"/>
                    </a:lnTo>
                    <a:lnTo>
                      <a:pt x="74" y="172"/>
                    </a:lnTo>
                    <a:lnTo>
                      <a:pt x="70" y="176"/>
                    </a:lnTo>
                    <a:lnTo>
                      <a:pt x="67" y="176"/>
                    </a:lnTo>
                    <a:lnTo>
                      <a:pt x="67" y="179"/>
                    </a:lnTo>
                    <a:lnTo>
                      <a:pt x="60" y="179"/>
                    </a:lnTo>
                    <a:lnTo>
                      <a:pt x="56" y="183"/>
                    </a:lnTo>
                    <a:lnTo>
                      <a:pt x="53" y="186"/>
                    </a:lnTo>
                    <a:lnTo>
                      <a:pt x="46" y="186"/>
                    </a:lnTo>
                    <a:lnTo>
                      <a:pt x="42" y="186"/>
                    </a:lnTo>
                    <a:lnTo>
                      <a:pt x="42" y="186"/>
                    </a:lnTo>
                    <a:lnTo>
                      <a:pt x="42" y="183"/>
                    </a:lnTo>
                    <a:lnTo>
                      <a:pt x="42" y="183"/>
                    </a:lnTo>
                    <a:lnTo>
                      <a:pt x="39" y="183"/>
                    </a:lnTo>
                    <a:lnTo>
                      <a:pt x="35" y="186"/>
                    </a:lnTo>
                    <a:lnTo>
                      <a:pt x="32" y="194"/>
                    </a:lnTo>
                    <a:lnTo>
                      <a:pt x="32" y="197"/>
                    </a:lnTo>
                    <a:lnTo>
                      <a:pt x="28" y="197"/>
                    </a:lnTo>
                    <a:lnTo>
                      <a:pt x="28" y="201"/>
                    </a:lnTo>
                    <a:lnTo>
                      <a:pt x="25" y="204"/>
                    </a:lnTo>
                    <a:lnTo>
                      <a:pt x="28" y="208"/>
                    </a:lnTo>
                    <a:lnTo>
                      <a:pt x="28" y="20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cs typeface="+mn-cs"/>
                </a:endParaRPr>
              </a:p>
            </p:txBody>
          </p:sp>
        </p:grpSp>
        <p:sp>
          <p:nvSpPr>
            <p:cNvPr id="146" name="Freeform 181"/>
            <p:cNvSpPr>
              <a:spLocks noEditPoints="1"/>
            </p:cNvSpPr>
            <p:nvPr userDrawn="1"/>
          </p:nvSpPr>
          <p:spPr bwMode="gray">
            <a:xfrm>
              <a:off x="385" y="1639"/>
              <a:ext cx="895" cy="1053"/>
            </a:xfrm>
            <a:custGeom>
              <a:avLst/>
              <a:gdLst/>
              <a:ahLst/>
              <a:cxnLst>
                <a:cxn ang="0">
                  <a:pos x="388" y="521"/>
                </a:cxn>
                <a:cxn ang="0">
                  <a:pos x="377" y="595"/>
                </a:cxn>
                <a:cxn ang="0">
                  <a:pos x="416" y="715"/>
                </a:cxn>
                <a:cxn ang="0">
                  <a:pos x="409" y="859"/>
                </a:cxn>
                <a:cxn ang="0">
                  <a:pos x="535" y="1057"/>
                </a:cxn>
                <a:cxn ang="0">
                  <a:pos x="655" y="979"/>
                </a:cxn>
                <a:cxn ang="0">
                  <a:pos x="698" y="916"/>
                </a:cxn>
                <a:cxn ang="0">
                  <a:pos x="757" y="799"/>
                </a:cxn>
                <a:cxn ang="0">
                  <a:pos x="757" y="662"/>
                </a:cxn>
                <a:cxn ang="0">
                  <a:pos x="909" y="436"/>
                </a:cxn>
                <a:cxn ang="0">
                  <a:pos x="810" y="384"/>
                </a:cxn>
                <a:cxn ang="0">
                  <a:pos x="754" y="296"/>
                </a:cxn>
                <a:cxn ang="0">
                  <a:pos x="659" y="105"/>
                </a:cxn>
                <a:cxn ang="0">
                  <a:pos x="514" y="95"/>
                </a:cxn>
                <a:cxn ang="0">
                  <a:pos x="416" y="74"/>
                </a:cxn>
                <a:cxn ang="0">
                  <a:pos x="391" y="42"/>
                </a:cxn>
                <a:cxn ang="0">
                  <a:pos x="296" y="10"/>
                </a:cxn>
                <a:cxn ang="0">
                  <a:pos x="155" y="24"/>
                </a:cxn>
                <a:cxn ang="0">
                  <a:pos x="70" y="148"/>
                </a:cxn>
                <a:cxn ang="0">
                  <a:pos x="7" y="250"/>
                </a:cxn>
                <a:cxn ang="0">
                  <a:pos x="0" y="341"/>
                </a:cxn>
                <a:cxn ang="0">
                  <a:pos x="63" y="422"/>
                </a:cxn>
                <a:cxn ang="0">
                  <a:pos x="233" y="486"/>
                </a:cxn>
                <a:cxn ang="0">
                  <a:pos x="380" y="447"/>
                </a:cxn>
                <a:cxn ang="0">
                  <a:pos x="669" y="884"/>
                </a:cxn>
                <a:cxn ang="0">
                  <a:pos x="620" y="863"/>
                </a:cxn>
                <a:cxn ang="0">
                  <a:pos x="426" y="433"/>
                </a:cxn>
                <a:cxn ang="0">
                  <a:pos x="511" y="789"/>
                </a:cxn>
                <a:cxn ang="0">
                  <a:pos x="447" y="599"/>
                </a:cxn>
                <a:cxn ang="0">
                  <a:pos x="433" y="570"/>
                </a:cxn>
                <a:cxn ang="0">
                  <a:pos x="553" y="803"/>
                </a:cxn>
                <a:cxn ang="0">
                  <a:pos x="592" y="806"/>
                </a:cxn>
                <a:cxn ang="0">
                  <a:pos x="659" y="577"/>
                </a:cxn>
                <a:cxn ang="0">
                  <a:pos x="497" y="447"/>
                </a:cxn>
                <a:cxn ang="0">
                  <a:pos x="416" y="232"/>
                </a:cxn>
                <a:cxn ang="0">
                  <a:pos x="469" y="954"/>
                </a:cxn>
                <a:cxn ang="0">
                  <a:pos x="525" y="810"/>
                </a:cxn>
                <a:cxn ang="0">
                  <a:pos x="567" y="817"/>
                </a:cxn>
                <a:cxn ang="0">
                  <a:pos x="447" y="250"/>
                </a:cxn>
                <a:cxn ang="0">
                  <a:pos x="373" y="151"/>
                </a:cxn>
                <a:cxn ang="0">
                  <a:pos x="377" y="179"/>
                </a:cxn>
                <a:cxn ang="0">
                  <a:pos x="359" y="102"/>
                </a:cxn>
                <a:cxn ang="0">
                  <a:pos x="229" y="373"/>
                </a:cxn>
                <a:cxn ang="0">
                  <a:pos x="151" y="444"/>
                </a:cxn>
                <a:cxn ang="0">
                  <a:pos x="88" y="327"/>
                </a:cxn>
                <a:cxn ang="0">
                  <a:pos x="78" y="338"/>
                </a:cxn>
                <a:cxn ang="0">
                  <a:pos x="78" y="373"/>
                </a:cxn>
                <a:cxn ang="0">
                  <a:pos x="127" y="398"/>
                </a:cxn>
                <a:cxn ang="0">
                  <a:pos x="134" y="440"/>
                </a:cxn>
                <a:cxn ang="0">
                  <a:pos x="144" y="436"/>
                </a:cxn>
                <a:cxn ang="0">
                  <a:pos x="187" y="359"/>
                </a:cxn>
                <a:cxn ang="0">
                  <a:pos x="247" y="345"/>
                </a:cxn>
                <a:cxn ang="0">
                  <a:pos x="67" y="348"/>
                </a:cxn>
                <a:cxn ang="0">
                  <a:pos x="39" y="327"/>
                </a:cxn>
                <a:cxn ang="0">
                  <a:pos x="99" y="436"/>
                </a:cxn>
                <a:cxn ang="0">
                  <a:pos x="155" y="454"/>
                </a:cxn>
                <a:cxn ang="0">
                  <a:pos x="183" y="391"/>
                </a:cxn>
                <a:cxn ang="0">
                  <a:pos x="250" y="398"/>
                </a:cxn>
                <a:cxn ang="0">
                  <a:pos x="338" y="380"/>
                </a:cxn>
                <a:cxn ang="0">
                  <a:pos x="388" y="595"/>
                </a:cxn>
                <a:cxn ang="0">
                  <a:pos x="423" y="803"/>
                </a:cxn>
                <a:cxn ang="0">
                  <a:pos x="666" y="880"/>
                </a:cxn>
              </a:cxnLst>
              <a:rect l="0" t="0" r="r" b="b"/>
              <a:pathLst>
                <a:path w="927" h="1067">
                  <a:moveTo>
                    <a:pt x="402" y="440"/>
                  </a:moveTo>
                  <a:lnTo>
                    <a:pt x="395" y="436"/>
                  </a:lnTo>
                  <a:lnTo>
                    <a:pt x="388" y="440"/>
                  </a:lnTo>
                  <a:lnTo>
                    <a:pt x="384" y="444"/>
                  </a:lnTo>
                  <a:lnTo>
                    <a:pt x="380" y="447"/>
                  </a:lnTo>
                  <a:lnTo>
                    <a:pt x="377" y="451"/>
                  </a:lnTo>
                  <a:lnTo>
                    <a:pt x="373" y="454"/>
                  </a:lnTo>
                  <a:lnTo>
                    <a:pt x="373" y="458"/>
                  </a:lnTo>
                  <a:lnTo>
                    <a:pt x="370" y="472"/>
                  </a:lnTo>
                  <a:lnTo>
                    <a:pt x="363" y="493"/>
                  </a:lnTo>
                  <a:lnTo>
                    <a:pt x="363" y="493"/>
                  </a:lnTo>
                  <a:lnTo>
                    <a:pt x="363" y="496"/>
                  </a:lnTo>
                  <a:lnTo>
                    <a:pt x="363" y="500"/>
                  </a:lnTo>
                  <a:lnTo>
                    <a:pt x="366" y="503"/>
                  </a:lnTo>
                  <a:lnTo>
                    <a:pt x="373" y="507"/>
                  </a:lnTo>
                  <a:lnTo>
                    <a:pt x="373" y="507"/>
                  </a:lnTo>
                  <a:lnTo>
                    <a:pt x="377" y="507"/>
                  </a:lnTo>
                  <a:lnTo>
                    <a:pt x="380" y="510"/>
                  </a:lnTo>
                  <a:lnTo>
                    <a:pt x="384" y="514"/>
                  </a:lnTo>
                  <a:lnTo>
                    <a:pt x="380" y="521"/>
                  </a:lnTo>
                  <a:lnTo>
                    <a:pt x="384" y="521"/>
                  </a:lnTo>
                  <a:lnTo>
                    <a:pt x="391" y="521"/>
                  </a:lnTo>
                  <a:lnTo>
                    <a:pt x="402" y="521"/>
                  </a:lnTo>
                  <a:lnTo>
                    <a:pt x="388" y="521"/>
                  </a:lnTo>
                  <a:lnTo>
                    <a:pt x="380" y="521"/>
                  </a:lnTo>
                  <a:lnTo>
                    <a:pt x="380" y="521"/>
                  </a:lnTo>
                  <a:lnTo>
                    <a:pt x="377" y="521"/>
                  </a:lnTo>
                  <a:lnTo>
                    <a:pt x="373" y="521"/>
                  </a:lnTo>
                  <a:lnTo>
                    <a:pt x="370" y="525"/>
                  </a:lnTo>
                  <a:lnTo>
                    <a:pt x="366" y="528"/>
                  </a:lnTo>
                  <a:lnTo>
                    <a:pt x="363" y="535"/>
                  </a:lnTo>
                  <a:lnTo>
                    <a:pt x="384" y="539"/>
                  </a:lnTo>
                  <a:lnTo>
                    <a:pt x="384" y="535"/>
                  </a:lnTo>
                  <a:lnTo>
                    <a:pt x="388" y="535"/>
                  </a:lnTo>
                  <a:lnTo>
                    <a:pt x="384" y="539"/>
                  </a:lnTo>
                  <a:lnTo>
                    <a:pt x="384" y="539"/>
                  </a:lnTo>
                  <a:lnTo>
                    <a:pt x="380" y="539"/>
                  </a:lnTo>
                  <a:lnTo>
                    <a:pt x="363" y="535"/>
                  </a:lnTo>
                  <a:lnTo>
                    <a:pt x="356" y="563"/>
                  </a:lnTo>
                  <a:lnTo>
                    <a:pt x="352" y="567"/>
                  </a:lnTo>
                  <a:lnTo>
                    <a:pt x="352" y="567"/>
                  </a:lnTo>
                  <a:lnTo>
                    <a:pt x="356" y="567"/>
                  </a:lnTo>
                  <a:lnTo>
                    <a:pt x="359" y="577"/>
                  </a:lnTo>
                  <a:lnTo>
                    <a:pt x="366" y="584"/>
                  </a:lnTo>
                  <a:lnTo>
                    <a:pt x="370" y="588"/>
                  </a:lnTo>
                  <a:lnTo>
                    <a:pt x="373" y="588"/>
                  </a:lnTo>
                  <a:lnTo>
                    <a:pt x="373" y="591"/>
                  </a:lnTo>
                  <a:lnTo>
                    <a:pt x="377" y="595"/>
                  </a:lnTo>
                  <a:lnTo>
                    <a:pt x="377" y="595"/>
                  </a:lnTo>
                  <a:lnTo>
                    <a:pt x="377" y="606"/>
                  </a:lnTo>
                  <a:lnTo>
                    <a:pt x="380" y="606"/>
                  </a:lnTo>
                  <a:lnTo>
                    <a:pt x="380" y="606"/>
                  </a:lnTo>
                  <a:lnTo>
                    <a:pt x="380" y="609"/>
                  </a:lnTo>
                  <a:lnTo>
                    <a:pt x="391" y="623"/>
                  </a:lnTo>
                  <a:lnTo>
                    <a:pt x="402" y="616"/>
                  </a:lnTo>
                  <a:lnTo>
                    <a:pt x="409" y="616"/>
                  </a:lnTo>
                  <a:lnTo>
                    <a:pt x="412" y="613"/>
                  </a:lnTo>
                  <a:lnTo>
                    <a:pt x="409" y="613"/>
                  </a:lnTo>
                  <a:lnTo>
                    <a:pt x="405" y="616"/>
                  </a:lnTo>
                  <a:lnTo>
                    <a:pt x="391" y="623"/>
                  </a:lnTo>
                  <a:lnTo>
                    <a:pt x="391" y="623"/>
                  </a:lnTo>
                  <a:lnTo>
                    <a:pt x="395" y="637"/>
                  </a:lnTo>
                  <a:lnTo>
                    <a:pt x="395" y="648"/>
                  </a:lnTo>
                  <a:lnTo>
                    <a:pt x="395" y="655"/>
                  </a:lnTo>
                  <a:lnTo>
                    <a:pt x="405" y="658"/>
                  </a:lnTo>
                  <a:lnTo>
                    <a:pt x="416" y="683"/>
                  </a:lnTo>
                  <a:lnTo>
                    <a:pt x="419" y="694"/>
                  </a:lnTo>
                  <a:lnTo>
                    <a:pt x="419" y="704"/>
                  </a:lnTo>
                  <a:lnTo>
                    <a:pt x="419" y="708"/>
                  </a:lnTo>
                  <a:lnTo>
                    <a:pt x="419" y="711"/>
                  </a:lnTo>
                  <a:lnTo>
                    <a:pt x="419" y="715"/>
                  </a:lnTo>
                  <a:lnTo>
                    <a:pt x="416" y="715"/>
                  </a:lnTo>
                  <a:lnTo>
                    <a:pt x="416" y="715"/>
                  </a:lnTo>
                  <a:lnTo>
                    <a:pt x="409" y="725"/>
                  </a:lnTo>
                  <a:lnTo>
                    <a:pt x="405" y="732"/>
                  </a:lnTo>
                  <a:lnTo>
                    <a:pt x="402" y="743"/>
                  </a:lnTo>
                  <a:lnTo>
                    <a:pt x="402" y="747"/>
                  </a:lnTo>
                  <a:lnTo>
                    <a:pt x="402" y="750"/>
                  </a:lnTo>
                  <a:lnTo>
                    <a:pt x="402" y="754"/>
                  </a:lnTo>
                  <a:lnTo>
                    <a:pt x="398" y="761"/>
                  </a:lnTo>
                  <a:lnTo>
                    <a:pt x="398" y="768"/>
                  </a:lnTo>
                  <a:lnTo>
                    <a:pt x="395" y="778"/>
                  </a:lnTo>
                  <a:lnTo>
                    <a:pt x="391" y="785"/>
                  </a:lnTo>
                  <a:lnTo>
                    <a:pt x="391" y="792"/>
                  </a:lnTo>
                  <a:lnTo>
                    <a:pt x="391" y="796"/>
                  </a:lnTo>
                  <a:lnTo>
                    <a:pt x="391" y="796"/>
                  </a:lnTo>
                  <a:lnTo>
                    <a:pt x="391" y="796"/>
                  </a:lnTo>
                  <a:lnTo>
                    <a:pt x="388" y="803"/>
                  </a:lnTo>
                  <a:lnTo>
                    <a:pt x="391" y="806"/>
                  </a:lnTo>
                  <a:lnTo>
                    <a:pt x="391" y="810"/>
                  </a:lnTo>
                  <a:lnTo>
                    <a:pt x="395" y="817"/>
                  </a:lnTo>
                  <a:lnTo>
                    <a:pt x="398" y="824"/>
                  </a:lnTo>
                  <a:lnTo>
                    <a:pt x="402" y="835"/>
                  </a:lnTo>
                  <a:lnTo>
                    <a:pt x="405" y="842"/>
                  </a:lnTo>
                  <a:lnTo>
                    <a:pt x="409" y="849"/>
                  </a:lnTo>
                  <a:lnTo>
                    <a:pt x="409" y="859"/>
                  </a:lnTo>
                  <a:lnTo>
                    <a:pt x="416" y="877"/>
                  </a:lnTo>
                  <a:lnTo>
                    <a:pt x="423" y="902"/>
                  </a:lnTo>
                  <a:lnTo>
                    <a:pt x="430" y="923"/>
                  </a:lnTo>
                  <a:lnTo>
                    <a:pt x="437" y="937"/>
                  </a:lnTo>
                  <a:lnTo>
                    <a:pt x="440" y="937"/>
                  </a:lnTo>
                  <a:lnTo>
                    <a:pt x="440" y="944"/>
                  </a:lnTo>
                  <a:lnTo>
                    <a:pt x="444" y="951"/>
                  </a:lnTo>
                  <a:lnTo>
                    <a:pt x="447" y="958"/>
                  </a:lnTo>
                  <a:lnTo>
                    <a:pt x="451" y="961"/>
                  </a:lnTo>
                  <a:lnTo>
                    <a:pt x="451" y="968"/>
                  </a:lnTo>
                  <a:lnTo>
                    <a:pt x="451" y="968"/>
                  </a:lnTo>
                  <a:lnTo>
                    <a:pt x="462" y="997"/>
                  </a:lnTo>
                  <a:lnTo>
                    <a:pt x="472" y="1014"/>
                  </a:lnTo>
                  <a:lnTo>
                    <a:pt x="472" y="1049"/>
                  </a:lnTo>
                  <a:lnTo>
                    <a:pt x="472" y="1049"/>
                  </a:lnTo>
                  <a:lnTo>
                    <a:pt x="476" y="1053"/>
                  </a:lnTo>
                  <a:lnTo>
                    <a:pt x="479" y="1057"/>
                  </a:lnTo>
                  <a:lnTo>
                    <a:pt x="486" y="1060"/>
                  </a:lnTo>
                  <a:lnTo>
                    <a:pt x="497" y="1064"/>
                  </a:lnTo>
                  <a:lnTo>
                    <a:pt x="511" y="1067"/>
                  </a:lnTo>
                  <a:lnTo>
                    <a:pt x="514" y="1067"/>
                  </a:lnTo>
                  <a:lnTo>
                    <a:pt x="518" y="1064"/>
                  </a:lnTo>
                  <a:lnTo>
                    <a:pt x="525" y="1060"/>
                  </a:lnTo>
                  <a:lnTo>
                    <a:pt x="535" y="1057"/>
                  </a:lnTo>
                  <a:lnTo>
                    <a:pt x="546" y="1053"/>
                  </a:lnTo>
                  <a:lnTo>
                    <a:pt x="553" y="1053"/>
                  </a:lnTo>
                  <a:lnTo>
                    <a:pt x="557" y="1053"/>
                  </a:lnTo>
                  <a:lnTo>
                    <a:pt x="560" y="1053"/>
                  </a:lnTo>
                  <a:lnTo>
                    <a:pt x="567" y="1053"/>
                  </a:lnTo>
                  <a:lnTo>
                    <a:pt x="578" y="1053"/>
                  </a:lnTo>
                  <a:lnTo>
                    <a:pt x="592" y="1049"/>
                  </a:lnTo>
                  <a:lnTo>
                    <a:pt x="602" y="1042"/>
                  </a:lnTo>
                  <a:lnTo>
                    <a:pt x="602" y="1039"/>
                  </a:lnTo>
                  <a:lnTo>
                    <a:pt x="606" y="1039"/>
                  </a:lnTo>
                  <a:lnTo>
                    <a:pt x="609" y="1035"/>
                  </a:lnTo>
                  <a:lnTo>
                    <a:pt x="613" y="1028"/>
                  </a:lnTo>
                  <a:lnTo>
                    <a:pt x="617" y="1025"/>
                  </a:lnTo>
                  <a:lnTo>
                    <a:pt x="617" y="1025"/>
                  </a:lnTo>
                  <a:lnTo>
                    <a:pt x="620" y="1021"/>
                  </a:lnTo>
                  <a:lnTo>
                    <a:pt x="627" y="1014"/>
                  </a:lnTo>
                  <a:lnTo>
                    <a:pt x="631" y="1007"/>
                  </a:lnTo>
                  <a:lnTo>
                    <a:pt x="638" y="1000"/>
                  </a:lnTo>
                  <a:lnTo>
                    <a:pt x="641" y="997"/>
                  </a:lnTo>
                  <a:lnTo>
                    <a:pt x="645" y="990"/>
                  </a:lnTo>
                  <a:lnTo>
                    <a:pt x="648" y="990"/>
                  </a:lnTo>
                  <a:lnTo>
                    <a:pt x="648" y="986"/>
                  </a:lnTo>
                  <a:lnTo>
                    <a:pt x="652" y="986"/>
                  </a:lnTo>
                  <a:lnTo>
                    <a:pt x="655" y="979"/>
                  </a:lnTo>
                  <a:lnTo>
                    <a:pt x="659" y="976"/>
                  </a:lnTo>
                  <a:lnTo>
                    <a:pt x="662" y="972"/>
                  </a:lnTo>
                  <a:lnTo>
                    <a:pt x="662" y="972"/>
                  </a:lnTo>
                  <a:lnTo>
                    <a:pt x="662" y="972"/>
                  </a:lnTo>
                  <a:lnTo>
                    <a:pt x="669" y="968"/>
                  </a:lnTo>
                  <a:lnTo>
                    <a:pt x="673" y="961"/>
                  </a:lnTo>
                  <a:lnTo>
                    <a:pt x="676" y="958"/>
                  </a:lnTo>
                  <a:lnTo>
                    <a:pt x="680" y="954"/>
                  </a:lnTo>
                  <a:lnTo>
                    <a:pt x="680" y="954"/>
                  </a:lnTo>
                  <a:lnTo>
                    <a:pt x="683" y="951"/>
                  </a:lnTo>
                  <a:lnTo>
                    <a:pt x="687" y="944"/>
                  </a:lnTo>
                  <a:lnTo>
                    <a:pt x="687" y="937"/>
                  </a:lnTo>
                  <a:lnTo>
                    <a:pt x="687" y="933"/>
                  </a:lnTo>
                  <a:lnTo>
                    <a:pt x="687" y="933"/>
                  </a:lnTo>
                  <a:lnTo>
                    <a:pt x="687" y="933"/>
                  </a:lnTo>
                  <a:lnTo>
                    <a:pt x="687" y="930"/>
                  </a:lnTo>
                  <a:lnTo>
                    <a:pt x="687" y="930"/>
                  </a:lnTo>
                  <a:lnTo>
                    <a:pt x="687" y="926"/>
                  </a:lnTo>
                  <a:lnTo>
                    <a:pt x="687" y="926"/>
                  </a:lnTo>
                  <a:lnTo>
                    <a:pt x="687" y="923"/>
                  </a:lnTo>
                  <a:lnTo>
                    <a:pt x="687" y="923"/>
                  </a:lnTo>
                  <a:lnTo>
                    <a:pt x="690" y="919"/>
                  </a:lnTo>
                  <a:lnTo>
                    <a:pt x="698" y="916"/>
                  </a:lnTo>
                  <a:lnTo>
                    <a:pt x="698" y="916"/>
                  </a:lnTo>
                  <a:lnTo>
                    <a:pt x="705" y="912"/>
                  </a:lnTo>
                  <a:lnTo>
                    <a:pt x="708" y="912"/>
                  </a:lnTo>
                  <a:lnTo>
                    <a:pt x="712" y="905"/>
                  </a:lnTo>
                  <a:lnTo>
                    <a:pt x="712" y="905"/>
                  </a:lnTo>
                  <a:lnTo>
                    <a:pt x="715" y="898"/>
                  </a:lnTo>
                  <a:lnTo>
                    <a:pt x="715" y="891"/>
                  </a:lnTo>
                  <a:lnTo>
                    <a:pt x="712" y="891"/>
                  </a:lnTo>
                  <a:lnTo>
                    <a:pt x="712" y="884"/>
                  </a:lnTo>
                  <a:lnTo>
                    <a:pt x="712" y="877"/>
                  </a:lnTo>
                  <a:lnTo>
                    <a:pt x="712" y="866"/>
                  </a:lnTo>
                  <a:lnTo>
                    <a:pt x="712" y="856"/>
                  </a:lnTo>
                  <a:lnTo>
                    <a:pt x="712" y="845"/>
                  </a:lnTo>
                  <a:lnTo>
                    <a:pt x="712" y="842"/>
                  </a:lnTo>
                  <a:lnTo>
                    <a:pt x="715" y="838"/>
                  </a:lnTo>
                  <a:lnTo>
                    <a:pt x="719" y="831"/>
                  </a:lnTo>
                  <a:lnTo>
                    <a:pt x="722" y="828"/>
                  </a:lnTo>
                  <a:lnTo>
                    <a:pt x="726" y="828"/>
                  </a:lnTo>
                  <a:lnTo>
                    <a:pt x="729" y="824"/>
                  </a:lnTo>
                  <a:lnTo>
                    <a:pt x="736" y="820"/>
                  </a:lnTo>
                  <a:lnTo>
                    <a:pt x="740" y="810"/>
                  </a:lnTo>
                  <a:lnTo>
                    <a:pt x="743" y="810"/>
                  </a:lnTo>
                  <a:lnTo>
                    <a:pt x="747" y="806"/>
                  </a:lnTo>
                  <a:lnTo>
                    <a:pt x="750" y="803"/>
                  </a:lnTo>
                  <a:lnTo>
                    <a:pt x="757" y="799"/>
                  </a:lnTo>
                  <a:lnTo>
                    <a:pt x="757" y="799"/>
                  </a:lnTo>
                  <a:lnTo>
                    <a:pt x="761" y="796"/>
                  </a:lnTo>
                  <a:lnTo>
                    <a:pt x="764" y="796"/>
                  </a:lnTo>
                  <a:lnTo>
                    <a:pt x="772" y="792"/>
                  </a:lnTo>
                  <a:lnTo>
                    <a:pt x="775" y="789"/>
                  </a:lnTo>
                  <a:lnTo>
                    <a:pt x="779" y="785"/>
                  </a:lnTo>
                  <a:lnTo>
                    <a:pt x="782" y="778"/>
                  </a:lnTo>
                  <a:lnTo>
                    <a:pt x="786" y="768"/>
                  </a:lnTo>
                  <a:lnTo>
                    <a:pt x="782" y="754"/>
                  </a:lnTo>
                  <a:lnTo>
                    <a:pt x="782" y="754"/>
                  </a:lnTo>
                  <a:lnTo>
                    <a:pt x="782" y="747"/>
                  </a:lnTo>
                  <a:lnTo>
                    <a:pt x="782" y="739"/>
                  </a:lnTo>
                  <a:lnTo>
                    <a:pt x="782" y="732"/>
                  </a:lnTo>
                  <a:lnTo>
                    <a:pt x="782" y="722"/>
                  </a:lnTo>
                  <a:lnTo>
                    <a:pt x="782" y="715"/>
                  </a:lnTo>
                  <a:lnTo>
                    <a:pt x="782" y="711"/>
                  </a:lnTo>
                  <a:lnTo>
                    <a:pt x="761" y="718"/>
                  </a:lnTo>
                  <a:lnTo>
                    <a:pt x="740" y="722"/>
                  </a:lnTo>
                  <a:lnTo>
                    <a:pt x="761" y="718"/>
                  </a:lnTo>
                  <a:lnTo>
                    <a:pt x="782" y="711"/>
                  </a:lnTo>
                  <a:lnTo>
                    <a:pt x="764" y="683"/>
                  </a:lnTo>
                  <a:lnTo>
                    <a:pt x="761" y="665"/>
                  </a:lnTo>
                  <a:lnTo>
                    <a:pt x="761" y="662"/>
                  </a:lnTo>
                  <a:lnTo>
                    <a:pt x="757" y="662"/>
                  </a:lnTo>
                  <a:lnTo>
                    <a:pt x="757" y="655"/>
                  </a:lnTo>
                  <a:lnTo>
                    <a:pt x="754" y="651"/>
                  </a:lnTo>
                  <a:lnTo>
                    <a:pt x="754" y="644"/>
                  </a:lnTo>
                  <a:lnTo>
                    <a:pt x="764" y="623"/>
                  </a:lnTo>
                  <a:lnTo>
                    <a:pt x="750" y="616"/>
                  </a:lnTo>
                  <a:lnTo>
                    <a:pt x="750" y="616"/>
                  </a:lnTo>
                  <a:lnTo>
                    <a:pt x="750" y="613"/>
                  </a:lnTo>
                  <a:lnTo>
                    <a:pt x="750" y="613"/>
                  </a:lnTo>
                  <a:lnTo>
                    <a:pt x="750" y="613"/>
                  </a:lnTo>
                  <a:lnTo>
                    <a:pt x="764" y="623"/>
                  </a:lnTo>
                  <a:lnTo>
                    <a:pt x="768" y="613"/>
                  </a:lnTo>
                  <a:lnTo>
                    <a:pt x="782" y="595"/>
                  </a:lnTo>
                  <a:lnTo>
                    <a:pt x="803" y="563"/>
                  </a:lnTo>
                  <a:lnTo>
                    <a:pt x="807" y="563"/>
                  </a:lnTo>
                  <a:lnTo>
                    <a:pt x="831" y="546"/>
                  </a:lnTo>
                  <a:lnTo>
                    <a:pt x="835" y="542"/>
                  </a:lnTo>
                  <a:lnTo>
                    <a:pt x="849" y="528"/>
                  </a:lnTo>
                  <a:lnTo>
                    <a:pt x="863" y="514"/>
                  </a:lnTo>
                  <a:lnTo>
                    <a:pt x="877" y="496"/>
                  </a:lnTo>
                  <a:lnTo>
                    <a:pt x="888" y="479"/>
                  </a:lnTo>
                  <a:lnTo>
                    <a:pt x="895" y="468"/>
                  </a:lnTo>
                  <a:lnTo>
                    <a:pt x="902" y="458"/>
                  </a:lnTo>
                  <a:lnTo>
                    <a:pt x="905" y="447"/>
                  </a:lnTo>
                  <a:lnTo>
                    <a:pt x="909" y="436"/>
                  </a:lnTo>
                  <a:lnTo>
                    <a:pt x="912" y="429"/>
                  </a:lnTo>
                  <a:lnTo>
                    <a:pt x="916" y="426"/>
                  </a:lnTo>
                  <a:lnTo>
                    <a:pt x="916" y="422"/>
                  </a:lnTo>
                  <a:lnTo>
                    <a:pt x="923" y="408"/>
                  </a:lnTo>
                  <a:lnTo>
                    <a:pt x="927" y="391"/>
                  </a:lnTo>
                  <a:lnTo>
                    <a:pt x="916" y="391"/>
                  </a:lnTo>
                  <a:lnTo>
                    <a:pt x="916" y="391"/>
                  </a:lnTo>
                  <a:lnTo>
                    <a:pt x="912" y="391"/>
                  </a:lnTo>
                  <a:lnTo>
                    <a:pt x="905" y="394"/>
                  </a:lnTo>
                  <a:lnTo>
                    <a:pt x="898" y="394"/>
                  </a:lnTo>
                  <a:lnTo>
                    <a:pt x="891" y="394"/>
                  </a:lnTo>
                  <a:lnTo>
                    <a:pt x="884" y="398"/>
                  </a:lnTo>
                  <a:lnTo>
                    <a:pt x="874" y="398"/>
                  </a:lnTo>
                  <a:lnTo>
                    <a:pt x="863" y="398"/>
                  </a:lnTo>
                  <a:lnTo>
                    <a:pt x="856" y="401"/>
                  </a:lnTo>
                  <a:lnTo>
                    <a:pt x="856" y="401"/>
                  </a:lnTo>
                  <a:lnTo>
                    <a:pt x="831" y="405"/>
                  </a:lnTo>
                  <a:lnTo>
                    <a:pt x="831" y="405"/>
                  </a:lnTo>
                  <a:lnTo>
                    <a:pt x="828" y="401"/>
                  </a:lnTo>
                  <a:lnTo>
                    <a:pt x="824" y="398"/>
                  </a:lnTo>
                  <a:lnTo>
                    <a:pt x="817" y="408"/>
                  </a:lnTo>
                  <a:lnTo>
                    <a:pt x="803" y="408"/>
                  </a:lnTo>
                  <a:lnTo>
                    <a:pt x="800" y="394"/>
                  </a:lnTo>
                  <a:lnTo>
                    <a:pt x="810" y="384"/>
                  </a:lnTo>
                  <a:lnTo>
                    <a:pt x="810" y="387"/>
                  </a:lnTo>
                  <a:lnTo>
                    <a:pt x="817" y="384"/>
                  </a:lnTo>
                  <a:lnTo>
                    <a:pt x="817" y="380"/>
                  </a:lnTo>
                  <a:lnTo>
                    <a:pt x="814" y="380"/>
                  </a:lnTo>
                  <a:lnTo>
                    <a:pt x="814" y="377"/>
                  </a:lnTo>
                  <a:lnTo>
                    <a:pt x="810" y="370"/>
                  </a:lnTo>
                  <a:lnTo>
                    <a:pt x="803" y="362"/>
                  </a:lnTo>
                  <a:lnTo>
                    <a:pt x="793" y="355"/>
                  </a:lnTo>
                  <a:lnTo>
                    <a:pt x="793" y="355"/>
                  </a:lnTo>
                  <a:lnTo>
                    <a:pt x="789" y="352"/>
                  </a:lnTo>
                  <a:lnTo>
                    <a:pt x="782" y="345"/>
                  </a:lnTo>
                  <a:lnTo>
                    <a:pt x="779" y="341"/>
                  </a:lnTo>
                  <a:lnTo>
                    <a:pt x="772" y="334"/>
                  </a:lnTo>
                  <a:lnTo>
                    <a:pt x="768" y="327"/>
                  </a:lnTo>
                  <a:lnTo>
                    <a:pt x="768" y="324"/>
                  </a:lnTo>
                  <a:lnTo>
                    <a:pt x="764" y="324"/>
                  </a:lnTo>
                  <a:lnTo>
                    <a:pt x="764" y="320"/>
                  </a:lnTo>
                  <a:lnTo>
                    <a:pt x="764" y="317"/>
                  </a:lnTo>
                  <a:lnTo>
                    <a:pt x="761" y="310"/>
                  </a:lnTo>
                  <a:lnTo>
                    <a:pt x="761" y="310"/>
                  </a:lnTo>
                  <a:lnTo>
                    <a:pt x="761" y="310"/>
                  </a:lnTo>
                  <a:lnTo>
                    <a:pt x="761" y="306"/>
                  </a:lnTo>
                  <a:lnTo>
                    <a:pt x="757" y="303"/>
                  </a:lnTo>
                  <a:lnTo>
                    <a:pt x="754" y="296"/>
                  </a:lnTo>
                  <a:lnTo>
                    <a:pt x="750" y="289"/>
                  </a:lnTo>
                  <a:lnTo>
                    <a:pt x="747" y="281"/>
                  </a:lnTo>
                  <a:lnTo>
                    <a:pt x="747" y="278"/>
                  </a:lnTo>
                  <a:lnTo>
                    <a:pt x="743" y="274"/>
                  </a:lnTo>
                  <a:lnTo>
                    <a:pt x="740" y="267"/>
                  </a:lnTo>
                  <a:lnTo>
                    <a:pt x="740" y="260"/>
                  </a:lnTo>
                  <a:lnTo>
                    <a:pt x="740" y="260"/>
                  </a:lnTo>
                  <a:lnTo>
                    <a:pt x="740" y="253"/>
                  </a:lnTo>
                  <a:lnTo>
                    <a:pt x="733" y="246"/>
                  </a:lnTo>
                  <a:lnTo>
                    <a:pt x="729" y="239"/>
                  </a:lnTo>
                  <a:lnTo>
                    <a:pt x="729" y="239"/>
                  </a:lnTo>
                  <a:lnTo>
                    <a:pt x="729" y="239"/>
                  </a:lnTo>
                  <a:lnTo>
                    <a:pt x="726" y="225"/>
                  </a:lnTo>
                  <a:lnTo>
                    <a:pt x="715" y="204"/>
                  </a:lnTo>
                  <a:lnTo>
                    <a:pt x="705" y="179"/>
                  </a:lnTo>
                  <a:lnTo>
                    <a:pt x="690" y="155"/>
                  </a:lnTo>
                  <a:lnTo>
                    <a:pt x="683" y="137"/>
                  </a:lnTo>
                  <a:lnTo>
                    <a:pt x="680" y="130"/>
                  </a:lnTo>
                  <a:lnTo>
                    <a:pt x="673" y="119"/>
                  </a:lnTo>
                  <a:lnTo>
                    <a:pt x="673" y="112"/>
                  </a:lnTo>
                  <a:lnTo>
                    <a:pt x="673" y="109"/>
                  </a:lnTo>
                  <a:lnTo>
                    <a:pt x="673" y="109"/>
                  </a:lnTo>
                  <a:lnTo>
                    <a:pt x="666" y="105"/>
                  </a:lnTo>
                  <a:lnTo>
                    <a:pt x="659" y="105"/>
                  </a:lnTo>
                  <a:lnTo>
                    <a:pt x="655" y="105"/>
                  </a:lnTo>
                  <a:lnTo>
                    <a:pt x="655" y="105"/>
                  </a:lnTo>
                  <a:lnTo>
                    <a:pt x="631" y="112"/>
                  </a:lnTo>
                  <a:lnTo>
                    <a:pt x="624" y="112"/>
                  </a:lnTo>
                  <a:lnTo>
                    <a:pt x="617" y="109"/>
                  </a:lnTo>
                  <a:lnTo>
                    <a:pt x="613" y="105"/>
                  </a:lnTo>
                  <a:lnTo>
                    <a:pt x="609" y="105"/>
                  </a:lnTo>
                  <a:lnTo>
                    <a:pt x="606" y="105"/>
                  </a:lnTo>
                  <a:lnTo>
                    <a:pt x="595" y="105"/>
                  </a:lnTo>
                  <a:lnTo>
                    <a:pt x="588" y="102"/>
                  </a:lnTo>
                  <a:lnTo>
                    <a:pt x="585" y="102"/>
                  </a:lnTo>
                  <a:lnTo>
                    <a:pt x="585" y="102"/>
                  </a:lnTo>
                  <a:lnTo>
                    <a:pt x="574" y="102"/>
                  </a:lnTo>
                  <a:lnTo>
                    <a:pt x="571" y="98"/>
                  </a:lnTo>
                  <a:lnTo>
                    <a:pt x="567" y="95"/>
                  </a:lnTo>
                  <a:lnTo>
                    <a:pt x="560" y="95"/>
                  </a:lnTo>
                  <a:lnTo>
                    <a:pt x="553" y="91"/>
                  </a:lnTo>
                  <a:lnTo>
                    <a:pt x="550" y="91"/>
                  </a:lnTo>
                  <a:lnTo>
                    <a:pt x="546" y="88"/>
                  </a:lnTo>
                  <a:lnTo>
                    <a:pt x="546" y="88"/>
                  </a:lnTo>
                  <a:lnTo>
                    <a:pt x="539" y="91"/>
                  </a:lnTo>
                  <a:lnTo>
                    <a:pt x="532" y="91"/>
                  </a:lnTo>
                  <a:lnTo>
                    <a:pt x="521" y="91"/>
                  </a:lnTo>
                  <a:lnTo>
                    <a:pt x="514" y="95"/>
                  </a:lnTo>
                  <a:lnTo>
                    <a:pt x="511" y="98"/>
                  </a:lnTo>
                  <a:lnTo>
                    <a:pt x="511" y="102"/>
                  </a:lnTo>
                  <a:lnTo>
                    <a:pt x="511" y="105"/>
                  </a:lnTo>
                  <a:lnTo>
                    <a:pt x="511" y="109"/>
                  </a:lnTo>
                  <a:lnTo>
                    <a:pt x="511" y="112"/>
                  </a:lnTo>
                  <a:lnTo>
                    <a:pt x="514" y="116"/>
                  </a:lnTo>
                  <a:lnTo>
                    <a:pt x="511" y="119"/>
                  </a:lnTo>
                  <a:lnTo>
                    <a:pt x="507" y="123"/>
                  </a:lnTo>
                  <a:lnTo>
                    <a:pt x="504" y="126"/>
                  </a:lnTo>
                  <a:lnTo>
                    <a:pt x="497" y="126"/>
                  </a:lnTo>
                  <a:lnTo>
                    <a:pt x="490" y="126"/>
                  </a:lnTo>
                  <a:lnTo>
                    <a:pt x="483" y="123"/>
                  </a:lnTo>
                  <a:lnTo>
                    <a:pt x="476" y="119"/>
                  </a:lnTo>
                  <a:lnTo>
                    <a:pt x="469" y="116"/>
                  </a:lnTo>
                  <a:lnTo>
                    <a:pt x="465" y="112"/>
                  </a:lnTo>
                  <a:lnTo>
                    <a:pt x="458" y="105"/>
                  </a:lnTo>
                  <a:lnTo>
                    <a:pt x="454" y="98"/>
                  </a:lnTo>
                  <a:lnTo>
                    <a:pt x="454" y="91"/>
                  </a:lnTo>
                  <a:lnTo>
                    <a:pt x="451" y="88"/>
                  </a:lnTo>
                  <a:lnTo>
                    <a:pt x="447" y="84"/>
                  </a:lnTo>
                  <a:lnTo>
                    <a:pt x="447" y="84"/>
                  </a:lnTo>
                  <a:lnTo>
                    <a:pt x="426" y="81"/>
                  </a:lnTo>
                  <a:lnTo>
                    <a:pt x="423" y="77"/>
                  </a:lnTo>
                  <a:lnTo>
                    <a:pt x="416" y="74"/>
                  </a:lnTo>
                  <a:lnTo>
                    <a:pt x="412" y="70"/>
                  </a:lnTo>
                  <a:lnTo>
                    <a:pt x="405" y="70"/>
                  </a:lnTo>
                  <a:lnTo>
                    <a:pt x="405" y="70"/>
                  </a:lnTo>
                  <a:lnTo>
                    <a:pt x="391" y="67"/>
                  </a:lnTo>
                  <a:lnTo>
                    <a:pt x="391" y="67"/>
                  </a:lnTo>
                  <a:lnTo>
                    <a:pt x="391" y="70"/>
                  </a:lnTo>
                  <a:lnTo>
                    <a:pt x="391" y="77"/>
                  </a:lnTo>
                  <a:lnTo>
                    <a:pt x="391" y="81"/>
                  </a:lnTo>
                  <a:lnTo>
                    <a:pt x="391" y="84"/>
                  </a:lnTo>
                  <a:lnTo>
                    <a:pt x="391" y="77"/>
                  </a:lnTo>
                  <a:lnTo>
                    <a:pt x="391" y="70"/>
                  </a:lnTo>
                  <a:lnTo>
                    <a:pt x="388" y="67"/>
                  </a:lnTo>
                  <a:lnTo>
                    <a:pt x="388" y="63"/>
                  </a:lnTo>
                  <a:lnTo>
                    <a:pt x="388" y="63"/>
                  </a:lnTo>
                  <a:lnTo>
                    <a:pt x="384" y="60"/>
                  </a:lnTo>
                  <a:lnTo>
                    <a:pt x="388" y="52"/>
                  </a:lnTo>
                  <a:lnTo>
                    <a:pt x="391" y="52"/>
                  </a:lnTo>
                  <a:lnTo>
                    <a:pt x="391" y="49"/>
                  </a:lnTo>
                  <a:lnTo>
                    <a:pt x="395" y="49"/>
                  </a:lnTo>
                  <a:lnTo>
                    <a:pt x="395" y="49"/>
                  </a:lnTo>
                  <a:lnTo>
                    <a:pt x="395" y="45"/>
                  </a:lnTo>
                  <a:lnTo>
                    <a:pt x="395" y="45"/>
                  </a:lnTo>
                  <a:lnTo>
                    <a:pt x="395" y="42"/>
                  </a:lnTo>
                  <a:lnTo>
                    <a:pt x="391" y="42"/>
                  </a:lnTo>
                  <a:lnTo>
                    <a:pt x="391" y="42"/>
                  </a:lnTo>
                  <a:lnTo>
                    <a:pt x="388" y="35"/>
                  </a:lnTo>
                  <a:lnTo>
                    <a:pt x="388" y="31"/>
                  </a:lnTo>
                  <a:lnTo>
                    <a:pt x="391" y="28"/>
                  </a:lnTo>
                  <a:lnTo>
                    <a:pt x="391" y="24"/>
                  </a:lnTo>
                  <a:lnTo>
                    <a:pt x="395" y="21"/>
                  </a:lnTo>
                  <a:lnTo>
                    <a:pt x="391" y="14"/>
                  </a:lnTo>
                  <a:lnTo>
                    <a:pt x="377" y="3"/>
                  </a:lnTo>
                  <a:lnTo>
                    <a:pt x="373" y="3"/>
                  </a:lnTo>
                  <a:lnTo>
                    <a:pt x="370" y="0"/>
                  </a:lnTo>
                  <a:lnTo>
                    <a:pt x="366" y="3"/>
                  </a:lnTo>
                  <a:lnTo>
                    <a:pt x="359" y="3"/>
                  </a:lnTo>
                  <a:lnTo>
                    <a:pt x="359" y="7"/>
                  </a:lnTo>
                  <a:lnTo>
                    <a:pt x="356" y="10"/>
                  </a:lnTo>
                  <a:lnTo>
                    <a:pt x="352" y="14"/>
                  </a:lnTo>
                  <a:lnTo>
                    <a:pt x="349" y="10"/>
                  </a:lnTo>
                  <a:lnTo>
                    <a:pt x="345" y="7"/>
                  </a:lnTo>
                  <a:lnTo>
                    <a:pt x="338" y="7"/>
                  </a:lnTo>
                  <a:lnTo>
                    <a:pt x="335" y="7"/>
                  </a:lnTo>
                  <a:lnTo>
                    <a:pt x="331" y="7"/>
                  </a:lnTo>
                  <a:lnTo>
                    <a:pt x="328" y="7"/>
                  </a:lnTo>
                  <a:lnTo>
                    <a:pt x="306" y="7"/>
                  </a:lnTo>
                  <a:lnTo>
                    <a:pt x="303" y="7"/>
                  </a:lnTo>
                  <a:lnTo>
                    <a:pt x="296" y="10"/>
                  </a:lnTo>
                  <a:lnTo>
                    <a:pt x="285" y="10"/>
                  </a:lnTo>
                  <a:lnTo>
                    <a:pt x="278" y="10"/>
                  </a:lnTo>
                  <a:lnTo>
                    <a:pt x="275" y="14"/>
                  </a:lnTo>
                  <a:lnTo>
                    <a:pt x="271" y="14"/>
                  </a:lnTo>
                  <a:lnTo>
                    <a:pt x="268" y="14"/>
                  </a:lnTo>
                  <a:lnTo>
                    <a:pt x="264" y="17"/>
                  </a:lnTo>
                  <a:lnTo>
                    <a:pt x="257" y="17"/>
                  </a:lnTo>
                  <a:lnTo>
                    <a:pt x="250" y="21"/>
                  </a:lnTo>
                  <a:lnTo>
                    <a:pt x="243" y="21"/>
                  </a:lnTo>
                  <a:lnTo>
                    <a:pt x="218" y="31"/>
                  </a:lnTo>
                  <a:lnTo>
                    <a:pt x="215" y="31"/>
                  </a:lnTo>
                  <a:lnTo>
                    <a:pt x="211" y="35"/>
                  </a:lnTo>
                  <a:lnTo>
                    <a:pt x="211" y="35"/>
                  </a:lnTo>
                  <a:lnTo>
                    <a:pt x="204" y="38"/>
                  </a:lnTo>
                  <a:lnTo>
                    <a:pt x="197" y="38"/>
                  </a:lnTo>
                  <a:lnTo>
                    <a:pt x="190" y="35"/>
                  </a:lnTo>
                  <a:lnTo>
                    <a:pt x="180" y="35"/>
                  </a:lnTo>
                  <a:lnTo>
                    <a:pt x="176" y="31"/>
                  </a:lnTo>
                  <a:lnTo>
                    <a:pt x="173" y="31"/>
                  </a:lnTo>
                  <a:lnTo>
                    <a:pt x="166" y="31"/>
                  </a:lnTo>
                  <a:lnTo>
                    <a:pt x="159" y="28"/>
                  </a:lnTo>
                  <a:lnTo>
                    <a:pt x="155" y="24"/>
                  </a:lnTo>
                  <a:lnTo>
                    <a:pt x="155" y="24"/>
                  </a:lnTo>
                  <a:lnTo>
                    <a:pt x="155" y="24"/>
                  </a:lnTo>
                  <a:lnTo>
                    <a:pt x="151" y="28"/>
                  </a:lnTo>
                  <a:lnTo>
                    <a:pt x="151" y="35"/>
                  </a:lnTo>
                  <a:lnTo>
                    <a:pt x="148" y="45"/>
                  </a:lnTo>
                  <a:lnTo>
                    <a:pt x="151" y="56"/>
                  </a:lnTo>
                  <a:lnTo>
                    <a:pt x="148" y="56"/>
                  </a:lnTo>
                  <a:lnTo>
                    <a:pt x="144" y="60"/>
                  </a:lnTo>
                  <a:lnTo>
                    <a:pt x="137" y="63"/>
                  </a:lnTo>
                  <a:lnTo>
                    <a:pt x="134" y="67"/>
                  </a:lnTo>
                  <a:lnTo>
                    <a:pt x="130" y="74"/>
                  </a:lnTo>
                  <a:lnTo>
                    <a:pt x="130" y="77"/>
                  </a:lnTo>
                  <a:lnTo>
                    <a:pt x="127" y="84"/>
                  </a:lnTo>
                  <a:lnTo>
                    <a:pt x="123" y="88"/>
                  </a:lnTo>
                  <a:lnTo>
                    <a:pt x="120" y="95"/>
                  </a:lnTo>
                  <a:lnTo>
                    <a:pt x="116" y="98"/>
                  </a:lnTo>
                  <a:lnTo>
                    <a:pt x="120" y="109"/>
                  </a:lnTo>
                  <a:lnTo>
                    <a:pt x="116" y="109"/>
                  </a:lnTo>
                  <a:lnTo>
                    <a:pt x="113" y="112"/>
                  </a:lnTo>
                  <a:lnTo>
                    <a:pt x="109" y="119"/>
                  </a:lnTo>
                  <a:lnTo>
                    <a:pt x="102" y="126"/>
                  </a:lnTo>
                  <a:lnTo>
                    <a:pt x="95" y="134"/>
                  </a:lnTo>
                  <a:lnTo>
                    <a:pt x="88" y="137"/>
                  </a:lnTo>
                  <a:lnTo>
                    <a:pt x="85" y="141"/>
                  </a:lnTo>
                  <a:lnTo>
                    <a:pt x="70" y="148"/>
                  </a:lnTo>
                  <a:lnTo>
                    <a:pt x="70" y="148"/>
                  </a:lnTo>
                  <a:lnTo>
                    <a:pt x="70" y="151"/>
                  </a:lnTo>
                  <a:lnTo>
                    <a:pt x="67" y="155"/>
                  </a:lnTo>
                  <a:lnTo>
                    <a:pt x="63" y="162"/>
                  </a:lnTo>
                  <a:lnTo>
                    <a:pt x="60" y="162"/>
                  </a:lnTo>
                  <a:lnTo>
                    <a:pt x="60" y="165"/>
                  </a:lnTo>
                  <a:lnTo>
                    <a:pt x="56" y="176"/>
                  </a:lnTo>
                  <a:lnTo>
                    <a:pt x="53" y="176"/>
                  </a:lnTo>
                  <a:lnTo>
                    <a:pt x="49" y="179"/>
                  </a:lnTo>
                  <a:lnTo>
                    <a:pt x="42" y="183"/>
                  </a:lnTo>
                  <a:lnTo>
                    <a:pt x="35" y="186"/>
                  </a:lnTo>
                  <a:lnTo>
                    <a:pt x="32" y="193"/>
                  </a:lnTo>
                  <a:lnTo>
                    <a:pt x="35" y="207"/>
                  </a:lnTo>
                  <a:lnTo>
                    <a:pt x="35" y="207"/>
                  </a:lnTo>
                  <a:lnTo>
                    <a:pt x="39" y="211"/>
                  </a:lnTo>
                  <a:lnTo>
                    <a:pt x="39" y="215"/>
                  </a:lnTo>
                  <a:lnTo>
                    <a:pt x="39" y="215"/>
                  </a:lnTo>
                  <a:lnTo>
                    <a:pt x="35" y="218"/>
                  </a:lnTo>
                  <a:lnTo>
                    <a:pt x="25" y="222"/>
                  </a:lnTo>
                  <a:lnTo>
                    <a:pt x="18" y="225"/>
                  </a:lnTo>
                  <a:lnTo>
                    <a:pt x="14" y="229"/>
                  </a:lnTo>
                  <a:lnTo>
                    <a:pt x="11" y="236"/>
                  </a:lnTo>
                  <a:lnTo>
                    <a:pt x="7" y="239"/>
                  </a:lnTo>
                  <a:lnTo>
                    <a:pt x="7" y="243"/>
                  </a:lnTo>
                  <a:lnTo>
                    <a:pt x="7" y="250"/>
                  </a:lnTo>
                  <a:lnTo>
                    <a:pt x="67" y="253"/>
                  </a:lnTo>
                  <a:lnTo>
                    <a:pt x="14" y="250"/>
                  </a:lnTo>
                  <a:lnTo>
                    <a:pt x="7" y="250"/>
                  </a:lnTo>
                  <a:lnTo>
                    <a:pt x="18" y="257"/>
                  </a:lnTo>
                  <a:lnTo>
                    <a:pt x="7" y="274"/>
                  </a:lnTo>
                  <a:lnTo>
                    <a:pt x="11" y="285"/>
                  </a:lnTo>
                  <a:lnTo>
                    <a:pt x="11" y="285"/>
                  </a:lnTo>
                  <a:lnTo>
                    <a:pt x="14" y="289"/>
                  </a:lnTo>
                  <a:lnTo>
                    <a:pt x="18" y="296"/>
                  </a:lnTo>
                  <a:lnTo>
                    <a:pt x="18" y="299"/>
                  </a:lnTo>
                  <a:lnTo>
                    <a:pt x="18" y="306"/>
                  </a:lnTo>
                  <a:lnTo>
                    <a:pt x="14" y="310"/>
                  </a:lnTo>
                  <a:lnTo>
                    <a:pt x="14" y="313"/>
                  </a:lnTo>
                  <a:lnTo>
                    <a:pt x="11" y="317"/>
                  </a:lnTo>
                  <a:lnTo>
                    <a:pt x="4" y="320"/>
                  </a:lnTo>
                  <a:lnTo>
                    <a:pt x="0" y="327"/>
                  </a:lnTo>
                  <a:lnTo>
                    <a:pt x="0" y="327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0" y="341"/>
                  </a:lnTo>
                  <a:lnTo>
                    <a:pt x="4" y="355"/>
                  </a:lnTo>
                  <a:lnTo>
                    <a:pt x="4" y="359"/>
                  </a:lnTo>
                  <a:lnTo>
                    <a:pt x="7" y="366"/>
                  </a:lnTo>
                  <a:lnTo>
                    <a:pt x="11" y="370"/>
                  </a:lnTo>
                  <a:lnTo>
                    <a:pt x="11" y="370"/>
                  </a:lnTo>
                  <a:lnTo>
                    <a:pt x="14" y="373"/>
                  </a:lnTo>
                  <a:lnTo>
                    <a:pt x="14" y="373"/>
                  </a:lnTo>
                  <a:lnTo>
                    <a:pt x="21" y="373"/>
                  </a:lnTo>
                  <a:lnTo>
                    <a:pt x="25" y="370"/>
                  </a:lnTo>
                  <a:lnTo>
                    <a:pt x="32" y="366"/>
                  </a:lnTo>
                  <a:lnTo>
                    <a:pt x="39" y="366"/>
                  </a:lnTo>
                  <a:lnTo>
                    <a:pt x="35" y="366"/>
                  </a:lnTo>
                  <a:lnTo>
                    <a:pt x="32" y="370"/>
                  </a:lnTo>
                  <a:lnTo>
                    <a:pt x="25" y="370"/>
                  </a:lnTo>
                  <a:lnTo>
                    <a:pt x="14" y="373"/>
                  </a:lnTo>
                  <a:lnTo>
                    <a:pt x="14" y="377"/>
                  </a:lnTo>
                  <a:lnTo>
                    <a:pt x="18" y="380"/>
                  </a:lnTo>
                  <a:lnTo>
                    <a:pt x="25" y="387"/>
                  </a:lnTo>
                  <a:lnTo>
                    <a:pt x="32" y="394"/>
                  </a:lnTo>
                  <a:lnTo>
                    <a:pt x="49" y="412"/>
                  </a:lnTo>
                  <a:lnTo>
                    <a:pt x="63" y="422"/>
                  </a:lnTo>
                  <a:lnTo>
                    <a:pt x="63" y="419"/>
                  </a:lnTo>
                  <a:lnTo>
                    <a:pt x="67" y="415"/>
                  </a:lnTo>
                  <a:lnTo>
                    <a:pt x="63" y="422"/>
                  </a:lnTo>
                  <a:lnTo>
                    <a:pt x="63" y="426"/>
                  </a:lnTo>
                  <a:lnTo>
                    <a:pt x="74" y="447"/>
                  </a:lnTo>
                  <a:lnTo>
                    <a:pt x="78" y="451"/>
                  </a:lnTo>
                  <a:lnTo>
                    <a:pt x="81" y="451"/>
                  </a:lnTo>
                  <a:lnTo>
                    <a:pt x="85" y="454"/>
                  </a:lnTo>
                  <a:lnTo>
                    <a:pt x="85" y="454"/>
                  </a:lnTo>
                  <a:lnTo>
                    <a:pt x="85" y="454"/>
                  </a:lnTo>
                  <a:lnTo>
                    <a:pt x="106" y="472"/>
                  </a:lnTo>
                  <a:lnTo>
                    <a:pt x="109" y="479"/>
                  </a:lnTo>
                  <a:lnTo>
                    <a:pt x="113" y="482"/>
                  </a:lnTo>
                  <a:lnTo>
                    <a:pt x="116" y="486"/>
                  </a:lnTo>
                  <a:lnTo>
                    <a:pt x="120" y="489"/>
                  </a:lnTo>
                  <a:lnTo>
                    <a:pt x="127" y="489"/>
                  </a:lnTo>
                  <a:lnTo>
                    <a:pt x="130" y="493"/>
                  </a:lnTo>
                  <a:lnTo>
                    <a:pt x="134" y="493"/>
                  </a:lnTo>
                  <a:lnTo>
                    <a:pt x="134" y="493"/>
                  </a:lnTo>
                  <a:lnTo>
                    <a:pt x="169" y="479"/>
                  </a:lnTo>
                  <a:lnTo>
                    <a:pt x="194" y="475"/>
                  </a:lnTo>
                  <a:lnTo>
                    <a:pt x="211" y="482"/>
                  </a:lnTo>
                  <a:lnTo>
                    <a:pt x="208" y="472"/>
                  </a:lnTo>
                  <a:lnTo>
                    <a:pt x="204" y="468"/>
                  </a:lnTo>
                  <a:lnTo>
                    <a:pt x="204" y="465"/>
                  </a:lnTo>
                  <a:lnTo>
                    <a:pt x="211" y="482"/>
                  </a:lnTo>
                  <a:lnTo>
                    <a:pt x="233" y="486"/>
                  </a:lnTo>
                  <a:lnTo>
                    <a:pt x="240" y="479"/>
                  </a:lnTo>
                  <a:lnTo>
                    <a:pt x="243" y="479"/>
                  </a:lnTo>
                  <a:lnTo>
                    <a:pt x="247" y="475"/>
                  </a:lnTo>
                  <a:lnTo>
                    <a:pt x="250" y="475"/>
                  </a:lnTo>
                  <a:lnTo>
                    <a:pt x="250" y="475"/>
                  </a:lnTo>
                  <a:lnTo>
                    <a:pt x="271" y="468"/>
                  </a:lnTo>
                  <a:lnTo>
                    <a:pt x="271" y="468"/>
                  </a:lnTo>
                  <a:lnTo>
                    <a:pt x="285" y="468"/>
                  </a:lnTo>
                  <a:lnTo>
                    <a:pt x="289" y="468"/>
                  </a:lnTo>
                  <a:lnTo>
                    <a:pt x="292" y="475"/>
                  </a:lnTo>
                  <a:lnTo>
                    <a:pt x="299" y="479"/>
                  </a:lnTo>
                  <a:lnTo>
                    <a:pt x="310" y="486"/>
                  </a:lnTo>
                  <a:lnTo>
                    <a:pt x="321" y="489"/>
                  </a:lnTo>
                  <a:lnTo>
                    <a:pt x="324" y="489"/>
                  </a:lnTo>
                  <a:lnTo>
                    <a:pt x="331" y="489"/>
                  </a:lnTo>
                  <a:lnTo>
                    <a:pt x="338" y="493"/>
                  </a:lnTo>
                  <a:lnTo>
                    <a:pt x="349" y="493"/>
                  </a:lnTo>
                  <a:lnTo>
                    <a:pt x="356" y="493"/>
                  </a:lnTo>
                  <a:lnTo>
                    <a:pt x="363" y="489"/>
                  </a:lnTo>
                  <a:lnTo>
                    <a:pt x="370" y="472"/>
                  </a:lnTo>
                  <a:lnTo>
                    <a:pt x="373" y="458"/>
                  </a:lnTo>
                  <a:lnTo>
                    <a:pt x="373" y="454"/>
                  </a:lnTo>
                  <a:lnTo>
                    <a:pt x="377" y="451"/>
                  </a:lnTo>
                  <a:lnTo>
                    <a:pt x="380" y="447"/>
                  </a:lnTo>
                  <a:lnTo>
                    <a:pt x="384" y="440"/>
                  </a:lnTo>
                  <a:lnTo>
                    <a:pt x="388" y="436"/>
                  </a:lnTo>
                  <a:lnTo>
                    <a:pt x="395" y="436"/>
                  </a:lnTo>
                  <a:lnTo>
                    <a:pt x="402" y="440"/>
                  </a:lnTo>
                  <a:close/>
                  <a:moveTo>
                    <a:pt x="726" y="493"/>
                  </a:moveTo>
                  <a:lnTo>
                    <a:pt x="726" y="489"/>
                  </a:lnTo>
                  <a:lnTo>
                    <a:pt x="726" y="489"/>
                  </a:lnTo>
                  <a:lnTo>
                    <a:pt x="726" y="489"/>
                  </a:lnTo>
                  <a:lnTo>
                    <a:pt x="726" y="493"/>
                  </a:lnTo>
                  <a:close/>
                  <a:moveTo>
                    <a:pt x="683" y="789"/>
                  </a:moveTo>
                  <a:lnTo>
                    <a:pt x="698" y="799"/>
                  </a:lnTo>
                  <a:lnTo>
                    <a:pt x="694" y="810"/>
                  </a:lnTo>
                  <a:lnTo>
                    <a:pt x="698" y="799"/>
                  </a:lnTo>
                  <a:lnTo>
                    <a:pt x="683" y="789"/>
                  </a:lnTo>
                  <a:close/>
                  <a:moveTo>
                    <a:pt x="673" y="912"/>
                  </a:moveTo>
                  <a:lnTo>
                    <a:pt x="673" y="912"/>
                  </a:lnTo>
                  <a:lnTo>
                    <a:pt x="673" y="912"/>
                  </a:lnTo>
                  <a:lnTo>
                    <a:pt x="673" y="912"/>
                  </a:lnTo>
                  <a:lnTo>
                    <a:pt x="673" y="912"/>
                  </a:lnTo>
                  <a:lnTo>
                    <a:pt x="673" y="912"/>
                  </a:lnTo>
                  <a:close/>
                  <a:moveTo>
                    <a:pt x="669" y="884"/>
                  </a:moveTo>
                  <a:lnTo>
                    <a:pt x="666" y="880"/>
                  </a:lnTo>
                  <a:lnTo>
                    <a:pt x="666" y="884"/>
                  </a:lnTo>
                  <a:lnTo>
                    <a:pt x="669" y="884"/>
                  </a:lnTo>
                  <a:lnTo>
                    <a:pt x="669" y="884"/>
                  </a:lnTo>
                  <a:lnTo>
                    <a:pt x="669" y="884"/>
                  </a:lnTo>
                  <a:close/>
                  <a:moveTo>
                    <a:pt x="409" y="525"/>
                  </a:moveTo>
                  <a:lnTo>
                    <a:pt x="412" y="528"/>
                  </a:lnTo>
                  <a:lnTo>
                    <a:pt x="412" y="528"/>
                  </a:lnTo>
                  <a:lnTo>
                    <a:pt x="430" y="532"/>
                  </a:lnTo>
                  <a:lnTo>
                    <a:pt x="430" y="532"/>
                  </a:lnTo>
                  <a:lnTo>
                    <a:pt x="430" y="539"/>
                  </a:lnTo>
                  <a:lnTo>
                    <a:pt x="430" y="532"/>
                  </a:lnTo>
                  <a:lnTo>
                    <a:pt x="430" y="532"/>
                  </a:lnTo>
                  <a:lnTo>
                    <a:pt x="430" y="532"/>
                  </a:lnTo>
                  <a:lnTo>
                    <a:pt x="423" y="532"/>
                  </a:lnTo>
                  <a:lnTo>
                    <a:pt x="419" y="532"/>
                  </a:lnTo>
                  <a:lnTo>
                    <a:pt x="412" y="532"/>
                  </a:lnTo>
                  <a:lnTo>
                    <a:pt x="412" y="532"/>
                  </a:lnTo>
                  <a:lnTo>
                    <a:pt x="409" y="528"/>
                  </a:lnTo>
                  <a:lnTo>
                    <a:pt x="409" y="525"/>
                  </a:lnTo>
                  <a:close/>
                  <a:moveTo>
                    <a:pt x="712" y="496"/>
                  </a:moveTo>
                  <a:lnTo>
                    <a:pt x="712" y="496"/>
                  </a:lnTo>
                  <a:lnTo>
                    <a:pt x="712" y="496"/>
                  </a:lnTo>
                  <a:lnTo>
                    <a:pt x="712" y="496"/>
                  </a:lnTo>
                  <a:lnTo>
                    <a:pt x="712" y="496"/>
                  </a:lnTo>
                  <a:close/>
                  <a:moveTo>
                    <a:pt x="620" y="866"/>
                  </a:moveTo>
                  <a:lnTo>
                    <a:pt x="620" y="863"/>
                  </a:lnTo>
                  <a:lnTo>
                    <a:pt x="617" y="863"/>
                  </a:lnTo>
                  <a:lnTo>
                    <a:pt x="620" y="863"/>
                  </a:lnTo>
                  <a:lnTo>
                    <a:pt x="620" y="866"/>
                  </a:lnTo>
                  <a:close/>
                  <a:moveTo>
                    <a:pt x="426" y="546"/>
                  </a:moveTo>
                  <a:lnTo>
                    <a:pt x="426" y="549"/>
                  </a:lnTo>
                  <a:lnTo>
                    <a:pt x="426" y="549"/>
                  </a:lnTo>
                  <a:lnTo>
                    <a:pt x="426" y="549"/>
                  </a:lnTo>
                  <a:lnTo>
                    <a:pt x="426" y="546"/>
                  </a:lnTo>
                  <a:close/>
                  <a:moveTo>
                    <a:pt x="433" y="556"/>
                  </a:moveTo>
                  <a:lnTo>
                    <a:pt x="433" y="560"/>
                  </a:lnTo>
                  <a:lnTo>
                    <a:pt x="433" y="560"/>
                  </a:lnTo>
                  <a:lnTo>
                    <a:pt x="433" y="560"/>
                  </a:lnTo>
                  <a:lnTo>
                    <a:pt x="433" y="556"/>
                  </a:lnTo>
                  <a:lnTo>
                    <a:pt x="426" y="556"/>
                  </a:lnTo>
                  <a:lnTo>
                    <a:pt x="433" y="556"/>
                  </a:lnTo>
                  <a:close/>
                  <a:moveTo>
                    <a:pt x="447" y="415"/>
                  </a:moveTo>
                  <a:lnTo>
                    <a:pt x="447" y="415"/>
                  </a:lnTo>
                  <a:lnTo>
                    <a:pt x="447" y="415"/>
                  </a:lnTo>
                  <a:lnTo>
                    <a:pt x="447" y="415"/>
                  </a:lnTo>
                  <a:lnTo>
                    <a:pt x="447" y="415"/>
                  </a:lnTo>
                  <a:lnTo>
                    <a:pt x="447" y="415"/>
                  </a:lnTo>
                  <a:lnTo>
                    <a:pt x="447" y="415"/>
                  </a:lnTo>
                  <a:close/>
                  <a:moveTo>
                    <a:pt x="426" y="429"/>
                  </a:moveTo>
                  <a:lnTo>
                    <a:pt x="426" y="433"/>
                  </a:lnTo>
                  <a:lnTo>
                    <a:pt x="426" y="433"/>
                  </a:lnTo>
                  <a:lnTo>
                    <a:pt x="426" y="433"/>
                  </a:lnTo>
                  <a:lnTo>
                    <a:pt x="426" y="429"/>
                  </a:lnTo>
                  <a:close/>
                  <a:moveTo>
                    <a:pt x="430" y="355"/>
                  </a:moveTo>
                  <a:lnTo>
                    <a:pt x="426" y="359"/>
                  </a:lnTo>
                  <a:lnTo>
                    <a:pt x="426" y="362"/>
                  </a:lnTo>
                  <a:lnTo>
                    <a:pt x="430" y="352"/>
                  </a:lnTo>
                  <a:lnTo>
                    <a:pt x="430" y="355"/>
                  </a:lnTo>
                  <a:close/>
                  <a:moveTo>
                    <a:pt x="430" y="472"/>
                  </a:moveTo>
                  <a:lnTo>
                    <a:pt x="430" y="472"/>
                  </a:lnTo>
                  <a:lnTo>
                    <a:pt x="430" y="472"/>
                  </a:lnTo>
                  <a:lnTo>
                    <a:pt x="430" y="472"/>
                  </a:lnTo>
                  <a:lnTo>
                    <a:pt x="430" y="472"/>
                  </a:lnTo>
                  <a:close/>
                  <a:moveTo>
                    <a:pt x="454" y="507"/>
                  </a:moveTo>
                  <a:lnTo>
                    <a:pt x="458" y="503"/>
                  </a:lnTo>
                  <a:lnTo>
                    <a:pt x="454" y="507"/>
                  </a:lnTo>
                  <a:lnTo>
                    <a:pt x="454" y="507"/>
                  </a:lnTo>
                  <a:lnTo>
                    <a:pt x="454" y="507"/>
                  </a:lnTo>
                  <a:lnTo>
                    <a:pt x="454" y="507"/>
                  </a:lnTo>
                  <a:lnTo>
                    <a:pt x="454" y="507"/>
                  </a:lnTo>
                  <a:close/>
                  <a:moveTo>
                    <a:pt x="511" y="792"/>
                  </a:moveTo>
                  <a:lnTo>
                    <a:pt x="511" y="789"/>
                  </a:lnTo>
                  <a:lnTo>
                    <a:pt x="507" y="785"/>
                  </a:lnTo>
                  <a:lnTo>
                    <a:pt x="511" y="789"/>
                  </a:lnTo>
                  <a:lnTo>
                    <a:pt x="511" y="792"/>
                  </a:lnTo>
                  <a:close/>
                  <a:moveTo>
                    <a:pt x="469" y="549"/>
                  </a:moveTo>
                  <a:lnTo>
                    <a:pt x="472" y="542"/>
                  </a:lnTo>
                  <a:lnTo>
                    <a:pt x="472" y="539"/>
                  </a:lnTo>
                  <a:lnTo>
                    <a:pt x="472" y="535"/>
                  </a:lnTo>
                  <a:lnTo>
                    <a:pt x="472" y="528"/>
                  </a:lnTo>
                  <a:lnTo>
                    <a:pt x="472" y="521"/>
                  </a:lnTo>
                  <a:lnTo>
                    <a:pt x="472" y="514"/>
                  </a:lnTo>
                  <a:lnTo>
                    <a:pt x="472" y="507"/>
                  </a:lnTo>
                  <a:lnTo>
                    <a:pt x="472" y="503"/>
                  </a:lnTo>
                  <a:lnTo>
                    <a:pt x="472" y="500"/>
                  </a:lnTo>
                  <a:lnTo>
                    <a:pt x="472" y="496"/>
                  </a:lnTo>
                  <a:lnTo>
                    <a:pt x="472" y="503"/>
                  </a:lnTo>
                  <a:lnTo>
                    <a:pt x="472" y="510"/>
                  </a:lnTo>
                  <a:lnTo>
                    <a:pt x="472" y="510"/>
                  </a:lnTo>
                  <a:lnTo>
                    <a:pt x="472" y="521"/>
                  </a:lnTo>
                  <a:lnTo>
                    <a:pt x="472" y="528"/>
                  </a:lnTo>
                  <a:lnTo>
                    <a:pt x="472" y="532"/>
                  </a:lnTo>
                  <a:lnTo>
                    <a:pt x="472" y="542"/>
                  </a:lnTo>
                  <a:lnTo>
                    <a:pt x="469" y="549"/>
                  </a:lnTo>
                  <a:close/>
                  <a:moveTo>
                    <a:pt x="451" y="599"/>
                  </a:moveTo>
                  <a:lnTo>
                    <a:pt x="451" y="599"/>
                  </a:lnTo>
                  <a:lnTo>
                    <a:pt x="447" y="602"/>
                  </a:lnTo>
                  <a:lnTo>
                    <a:pt x="447" y="599"/>
                  </a:lnTo>
                  <a:lnTo>
                    <a:pt x="451" y="599"/>
                  </a:lnTo>
                  <a:lnTo>
                    <a:pt x="451" y="599"/>
                  </a:lnTo>
                  <a:lnTo>
                    <a:pt x="451" y="599"/>
                  </a:lnTo>
                  <a:close/>
                  <a:moveTo>
                    <a:pt x="465" y="567"/>
                  </a:moveTo>
                  <a:lnTo>
                    <a:pt x="465" y="567"/>
                  </a:lnTo>
                  <a:lnTo>
                    <a:pt x="465" y="567"/>
                  </a:lnTo>
                  <a:lnTo>
                    <a:pt x="465" y="567"/>
                  </a:lnTo>
                  <a:lnTo>
                    <a:pt x="465" y="567"/>
                  </a:lnTo>
                  <a:close/>
                  <a:moveTo>
                    <a:pt x="454" y="514"/>
                  </a:moveTo>
                  <a:lnTo>
                    <a:pt x="454" y="518"/>
                  </a:lnTo>
                  <a:lnTo>
                    <a:pt x="454" y="518"/>
                  </a:lnTo>
                  <a:lnTo>
                    <a:pt x="454" y="518"/>
                  </a:lnTo>
                  <a:lnTo>
                    <a:pt x="454" y="518"/>
                  </a:lnTo>
                  <a:lnTo>
                    <a:pt x="454" y="518"/>
                  </a:lnTo>
                  <a:lnTo>
                    <a:pt x="454" y="514"/>
                  </a:lnTo>
                  <a:close/>
                  <a:moveTo>
                    <a:pt x="458" y="581"/>
                  </a:moveTo>
                  <a:lnTo>
                    <a:pt x="454" y="588"/>
                  </a:lnTo>
                  <a:lnTo>
                    <a:pt x="454" y="588"/>
                  </a:lnTo>
                  <a:lnTo>
                    <a:pt x="454" y="588"/>
                  </a:lnTo>
                  <a:lnTo>
                    <a:pt x="458" y="584"/>
                  </a:lnTo>
                  <a:lnTo>
                    <a:pt x="458" y="581"/>
                  </a:lnTo>
                  <a:close/>
                  <a:moveTo>
                    <a:pt x="433" y="560"/>
                  </a:moveTo>
                  <a:lnTo>
                    <a:pt x="433" y="567"/>
                  </a:lnTo>
                  <a:lnTo>
                    <a:pt x="433" y="570"/>
                  </a:lnTo>
                  <a:lnTo>
                    <a:pt x="433" y="567"/>
                  </a:lnTo>
                  <a:lnTo>
                    <a:pt x="433" y="560"/>
                  </a:lnTo>
                  <a:close/>
                  <a:moveTo>
                    <a:pt x="433" y="570"/>
                  </a:moveTo>
                  <a:lnTo>
                    <a:pt x="433" y="574"/>
                  </a:lnTo>
                  <a:lnTo>
                    <a:pt x="433" y="574"/>
                  </a:lnTo>
                  <a:lnTo>
                    <a:pt x="433" y="574"/>
                  </a:lnTo>
                  <a:lnTo>
                    <a:pt x="433" y="570"/>
                  </a:lnTo>
                  <a:close/>
                  <a:moveTo>
                    <a:pt x="447" y="606"/>
                  </a:moveTo>
                  <a:lnTo>
                    <a:pt x="447" y="609"/>
                  </a:lnTo>
                  <a:lnTo>
                    <a:pt x="447" y="609"/>
                  </a:lnTo>
                  <a:lnTo>
                    <a:pt x="444" y="613"/>
                  </a:lnTo>
                  <a:lnTo>
                    <a:pt x="440" y="613"/>
                  </a:lnTo>
                  <a:lnTo>
                    <a:pt x="444" y="613"/>
                  </a:lnTo>
                  <a:lnTo>
                    <a:pt x="447" y="606"/>
                  </a:lnTo>
                  <a:close/>
                  <a:moveTo>
                    <a:pt x="440" y="613"/>
                  </a:moveTo>
                  <a:lnTo>
                    <a:pt x="437" y="613"/>
                  </a:lnTo>
                  <a:lnTo>
                    <a:pt x="437" y="613"/>
                  </a:lnTo>
                  <a:lnTo>
                    <a:pt x="437" y="613"/>
                  </a:lnTo>
                  <a:lnTo>
                    <a:pt x="440" y="613"/>
                  </a:lnTo>
                  <a:close/>
                  <a:moveTo>
                    <a:pt x="553" y="803"/>
                  </a:moveTo>
                  <a:lnTo>
                    <a:pt x="528" y="803"/>
                  </a:lnTo>
                  <a:lnTo>
                    <a:pt x="532" y="803"/>
                  </a:lnTo>
                  <a:lnTo>
                    <a:pt x="539" y="803"/>
                  </a:lnTo>
                  <a:lnTo>
                    <a:pt x="553" y="803"/>
                  </a:lnTo>
                  <a:close/>
                  <a:moveTo>
                    <a:pt x="557" y="803"/>
                  </a:moveTo>
                  <a:lnTo>
                    <a:pt x="557" y="803"/>
                  </a:lnTo>
                  <a:lnTo>
                    <a:pt x="560" y="803"/>
                  </a:lnTo>
                  <a:lnTo>
                    <a:pt x="557" y="803"/>
                  </a:lnTo>
                  <a:lnTo>
                    <a:pt x="557" y="803"/>
                  </a:lnTo>
                  <a:lnTo>
                    <a:pt x="557" y="803"/>
                  </a:lnTo>
                  <a:lnTo>
                    <a:pt x="557" y="803"/>
                  </a:lnTo>
                  <a:close/>
                  <a:moveTo>
                    <a:pt x="592" y="806"/>
                  </a:moveTo>
                  <a:lnTo>
                    <a:pt x="592" y="806"/>
                  </a:lnTo>
                  <a:lnTo>
                    <a:pt x="595" y="806"/>
                  </a:lnTo>
                  <a:lnTo>
                    <a:pt x="602" y="806"/>
                  </a:lnTo>
                  <a:lnTo>
                    <a:pt x="595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88" y="806"/>
                  </a:lnTo>
                  <a:lnTo>
                    <a:pt x="585" y="806"/>
                  </a:lnTo>
                  <a:lnTo>
                    <a:pt x="588" y="806"/>
                  </a:lnTo>
                  <a:lnTo>
                    <a:pt x="592" y="806"/>
                  </a:lnTo>
                  <a:close/>
                  <a:moveTo>
                    <a:pt x="592" y="806"/>
                  </a:moveTo>
                  <a:lnTo>
                    <a:pt x="592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92" y="806"/>
                  </a:lnTo>
                  <a:close/>
                  <a:moveTo>
                    <a:pt x="645" y="528"/>
                  </a:moveTo>
                  <a:lnTo>
                    <a:pt x="645" y="528"/>
                  </a:lnTo>
                  <a:lnTo>
                    <a:pt x="648" y="528"/>
                  </a:lnTo>
                  <a:lnTo>
                    <a:pt x="648" y="528"/>
                  </a:lnTo>
                  <a:lnTo>
                    <a:pt x="648" y="528"/>
                  </a:lnTo>
                  <a:lnTo>
                    <a:pt x="645" y="528"/>
                  </a:lnTo>
                  <a:lnTo>
                    <a:pt x="645" y="528"/>
                  </a:lnTo>
                  <a:close/>
                  <a:moveTo>
                    <a:pt x="655" y="595"/>
                  </a:moveTo>
                  <a:lnTo>
                    <a:pt x="655" y="595"/>
                  </a:lnTo>
                  <a:lnTo>
                    <a:pt x="652" y="595"/>
                  </a:lnTo>
                  <a:lnTo>
                    <a:pt x="652" y="595"/>
                  </a:lnTo>
                  <a:lnTo>
                    <a:pt x="652" y="595"/>
                  </a:lnTo>
                  <a:lnTo>
                    <a:pt x="652" y="595"/>
                  </a:lnTo>
                  <a:lnTo>
                    <a:pt x="655" y="595"/>
                  </a:lnTo>
                  <a:close/>
                  <a:moveTo>
                    <a:pt x="638" y="577"/>
                  </a:moveTo>
                  <a:lnTo>
                    <a:pt x="638" y="574"/>
                  </a:lnTo>
                  <a:lnTo>
                    <a:pt x="638" y="577"/>
                  </a:lnTo>
                  <a:lnTo>
                    <a:pt x="638" y="577"/>
                  </a:lnTo>
                  <a:lnTo>
                    <a:pt x="641" y="577"/>
                  </a:lnTo>
                  <a:lnTo>
                    <a:pt x="645" y="577"/>
                  </a:lnTo>
                  <a:lnTo>
                    <a:pt x="638" y="577"/>
                  </a:lnTo>
                  <a:close/>
                  <a:moveTo>
                    <a:pt x="659" y="577"/>
                  </a:moveTo>
                  <a:lnTo>
                    <a:pt x="659" y="577"/>
                  </a:lnTo>
                  <a:lnTo>
                    <a:pt x="659" y="577"/>
                  </a:lnTo>
                  <a:lnTo>
                    <a:pt x="659" y="577"/>
                  </a:lnTo>
                  <a:lnTo>
                    <a:pt x="659" y="577"/>
                  </a:lnTo>
                  <a:lnTo>
                    <a:pt x="659" y="577"/>
                  </a:lnTo>
                  <a:lnTo>
                    <a:pt x="659" y="577"/>
                  </a:lnTo>
                  <a:close/>
                  <a:moveTo>
                    <a:pt x="659" y="574"/>
                  </a:moveTo>
                  <a:lnTo>
                    <a:pt x="659" y="574"/>
                  </a:lnTo>
                  <a:lnTo>
                    <a:pt x="659" y="574"/>
                  </a:lnTo>
                  <a:lnTo>
                    <a:pt x="659" y="574"/>
                  </a:lnTo>
                  <a:lnTo>
                    <a:pt x="659" y="574"/>
                  </a:lnTo>
                  <a:lnTo>
                    <a:pt x="659" y="574"/>
                  </a:lnTo>
                  <a:lnTo>
                    <a:pt x="659" y="574"/>
                  </a:lnTo>
                  <a:close/>
                  <a:moveTo>
                    <a:pt x="507" y="447"/>
                  </a:moveTo>
                  <a:lnTo>
                    <a:pt x="507" y="447"/>
                  </a:lnTo>
                  <a:lnTo>
                    <a:pt x="504" y="447"/>
                  </a:lnTo>
                  <a:lnTo>
                    <a:pt x="511" y="444"/>
                  </a:lnTo>
                  <a:lnTo>
                    <a:pt x="514" y="440"/>
                  </a:lnTo>
                  <a:lnTo>
                    <a:pt x="511" y="444"/>
                  </a:lnTo>
                  <a:lnTo>
                    <a:pt x="507" y="447"/>
                  </a:lnTo>
                  <a:close/>
                  <a:moveTo>
                    <a:pt x="493" y="444"/>
                  </a:moveTo>
                  <a:lnTo>
                    <a:pt x="493" y="444"/>
                  </a:lnTo>
                  <a:lnTo>
                    <a:pt x="493" y="444"/>
                  </a:lnTo>
                  <a:lnTo>
                    <a:pt x="497" y="444"/>
                  </a:lnTo>
                  <a:lnTo>
                    <a:pt x="497" y="447"/>
                  </a:lnTo>
                  <a:lnTo>
                    <a:pt x="500" y="447"/>
                  </a:lnTo>
                  <a:lnTo>
                    <a:pt x="500" y="447"/>
                  </a:lnTo>
                  <a:lnTo>
                    <a:pt x="497" y="447"/>
                  </a:lnTo>
                  <a:lnTo>
                    <a:pt x="493" y="444"/>
                  </a:lnTo>
                  <a:close/>
                  <a:moveTo>
                    <a:pt x="486" y="447"/>
                  </a:moveTo>
                  <a:lnTo>
                    <a:pt x="490" y="444"/>
                  </a:lnTo>
                  <a:lnTo>
                    <a:pt x="490" y="444"/>
                  </a:lnTo>
                  <a:lnTo>
                    <a:pt x="490" y="444"/>
                  </a:lnTo>
                  <a:lnTo>
                    <a:pt x="486" y="447"/>
                  </a:lnTo>
                  <a:close/>
                  <a:moveTo>
                    <a:pt x="437" y="486"/>
                  </a:moveTo>
                  <a:lnTo>
                    <a:pt x="433" y="479"/>
                  </a:lnTo>
                  <a:lnTo>
                    <a:pt x="433" y="472"/>
                  </a:lnTo>
                  <a:lnTo>
                    <a:pt x="433" y="475"/>
                  </a:lnTo>
                  <a:lnTo>
                    <a:pt x="433" y="475"/>
                  </a:lnTo>
                  <a:lnTo>
                    <a:pt x="433" y="479"/>
                  </a:lnTo>
                  <a:lnTo>
                    <a:pt x="437" y="486"/>
                  </a:lnTo>
                  <a:close/>
                  <a:moveTo>
                    <a:pt x="447" y="317"/>
                  </a:moveTo>
                  <a:lnTo>
                    <a:pt x="440" y="320"/>
                  </a:lnTo>
                  <a:lnTo>
                    <a:pt x="437" y="327"/>
                  </a:lnTo>
                  <a:lnTo>
                    <a:pt x="440" y="320"/>
                  </a:lnTo>
                  <a:lnTo>
                    <a:pt x="447" y="317"/>
                  </a:lnTo>
                  <a:close/>
                  <a:moveTo>
                    <a:pt x="412" y="229"/>
                  </a:moveTo>
                  <a:lnTo>
                    <a:pt x="416" y="229"/>
                  </a:lnTo>
                  <a:lnTo>
                    <a:pt x="416" y="232"/>
                  </a:lnTo>
                  <a:lnTo>
                    <a:pt x="416" y="229"/>
                  </a:lnTo>
                  <a:lnTo>
                    <a:pt x="412" y="229"/>
                  </a:lnTo>
                  <a:close/>
                  <a:moveTo>
                    <a:pt x="426" y="613"/>
                  </a:moveTo>
                  <a:lnTo>
                    <a:pt x="426" y="613"/>
                  </a:lnTo>
                  <a:lnTo>
                    <a:pt x="426" y="613"/>
                  </a:lnTo>
                  <a:lnTo>
                    <a:pt x="426" y="613"/>
                  </a:lnTo>
                  <a:lnTo>
                    <a:pt x="426" y="613"/>
                  </a:lnTo>
                  <a:close/>
                  <a:moveTo>
                    <a:pt x="469" y="803"/>
                  </a:moveTo>
                  <a:lnTo>
                    <a:pt x="472" y="803"/>
                  </a:lnTo>
                  <a:lnTo>
                    <a:pt x="479" y="806"/>
                  </a:lnTo>
                  <a:lnTo>
                    <a:pt x="486" y="806"/>
                  </a:lnTo>
                  <a:lnTo>
                    <a:pt x="493" y="806"/>
                  </a:lnTo>
                  <a:lnTo>
                    <a:pt x="497" y="806"/>
                  </a:lnTo>
                  <a:lnTo>
                    <a:pt x="497" y="806"/>
                  </a:lnTo>
                  <a:lnTo>
                    <a:pt x="497" y="806"/>
                  </a:lnTo>
                  <a:lnTo>
                    <a:pt x="493" y="806"/>
                  </a:lnTo>
                  <a:lnTo>
                    <a:pt x="490" y="806"/>
                  </a:lnTo>
                  <a:lnTo>
                    <a:pt x="479" y="806"/>
                  </a:lnTo>
                  <a:lnTo>
                    <a:pt x="472" y="803"/>
                  </a:lnTo>
                  <a:lnTo>
                    <a:pt x="469" y="803"/>
                  </a:lnTo>
                  <a:lnTo>
                    <a:pt x="469" y="803"/>
                  </a:lnTo>
                  <a:close/>
                  <a:moveTo>
                    <a:pt x="469" y="954"/>
                  </a:moveTo>
                  <a:lnTo>
                    <a:pt x="469" y="954"/>
                  </a:lnTo>
                  <a:lnTo>
                    <a:pt x="469" y="954"/>
                  </a:lnTo>
                  <a:lnTo>
                    <a:pt x="469" y="954"/>
                  </a:lnTo>
                  <a:lnTo>
                    <a:pt x="469" y="954"/>
                  </a:lnTo>
                  <a:lnTo>
                    <a:pt x="469" y="954"/>
                  </a:lnTo>
                  <a:close/>
                  <a:moveTo>
                    <a:pt x="525" y="856"/>
                  </a:moveTo>
                  <a:lnTo>
                    <a:pt x="525" y="856"/>
                  </a:lnTo>
                  <a:lnTo>
                    <a:pt x="511" y="859"/>
                  </a:lnTo>
                  <a:lnTo>
                    <a:pt x="511" y="856"/>
                  </a:lnTo>
                  <a:lnTo>
                    <a:pt x="525" y="856"/>
                  </a:lnTo>
                  <a:close/>
                  <a:moveTo>
                    <a:pt x="521" y="940"/>
                  </a:moveTo>
                  <a:lnTo>
                    <a:pt x="521" y="940"/>
                  </a:lnTo>
                  <a:lnTo>
                    <a:pt x="521" y="940"/>
                  </a:lnTo>
                  <a:lnTo>
                    <a:pt x="521" y="940"/>
                  </a:lnTo>
                  <a:lnTo>
                    <a:pt x="521" y="944"/>
                  </a:lnTo>
                  <a:lnTo>
                    <a:pt x="521" y="940"/>
                  </a:lnTo>
                  <a:lnTo>
                    <a:pt x="521" y="940"/>
                  </a:lnTo>
                  <a:close/>
                  <a:moveTo>
                    <a:pt x="567" y="817"/>
                  </a:moveTo>
                  <a:lnTo>
                    <a:pt x="564" y="813"/>
                  </a:lnTo>
                  <a:lnTo>
                    <a:pt x="560" y="810"/>
                  </a:lnTo>
                  <a:lnTo>
                    <a:pt x="553" y="810"/>
                  </a:lnTo>
                  <a:lnTo>
                    <a:pt x="546" y="810"/>
                  </a:lnTo>
                  <a:lnTo>
                    <a:pt x="539" y="810"/>
                  </a:lnTo>
                  <a:lnTo>
                    <a:pt x="532" y="810"/>
                  </a:lnTo>
                  <a:lnTo>
                    <a:pt x="525" y="810"/>
                  </a:lnTo>
                  <a:lnTo>
                    <a:pt x="525" y="810"/>
                  </a:lnTo>
                  <a:lnTo>
                    <a:pt x="525" y="810"/>
                  </a:lnTo>
                  <a:lnTo>
                    <a:pt x="525" y="810"/>
                  </a:lnTo>
                  <a:lnTo>
                    <a:pt x="532" y="810"/>
                  </a:lnTo>
                  <a:lnTo>
                    <a:pt x="539" y="810"/>
                  </a:lnTo>
                  <a:lnTo>
                    <a:pt x="550" y="810"/>
                  </a:lnTo>
                  <a:lnTo>
                    <a:pt x="557" y="810"/>
                  </a:lnTo>
                  <a:lnTo>
                    <a:pt x="560" y="810"/>
                  </a:lnTo>
                  <a:lnTo>
                    <a:pt x="564" y="810"/>
                  </a:lnTo>
                  <a:lnTo>
                    <a:pt x="564" y="813"/>
                  </a:lnTo>
                  <a:lnTo>
                    <a:pt x="567" y="813"/>
                  </a:lnTo>
                  <a:lnTo>
                    <a:pt x="567" y="817"/>
                  </a:lnTo>
                  <a:lnTo>
                    <a:pt x="567" y="817"/>
                  </a:lnTo>
                  <a:lnTo>
                    <a:pt x="571" y="813"/>
                  </a:lnTo>
                  <a:lnTo>
                    <a:pt x="578" y="813"/>
                  </a:lnTo>
                  <a:lnTo>
                    <a:pt x="581" y="810"/>
                  </a:lnTo>
                  <a:lnTo>
                    <a:pt x="588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88" y="806"/>
                  </a:lnTo>
                  <a:lnTo>
                    <a:pt x="581" y="810"/>
                  </a:lnTo>
                  <a:lnTo>
                    <a:pt x="578" y="813"/>
                  </a:lnTo>
                  <a:lnTo>
                    <a:pt x="571" y="813"/>
                  </a:lnTo>
                  <a:lnTo>
                    <a:pt x="567" y="817"/>
                  </a:lnTo>
                  <a:lnTo>
                    <a:pt x="567" y="817"/>
                  </a:lnTo>
                  <a:close/>
                  <a:moveTo>
                    <a:pt x="557" y="926"/>
                  </a:moveTo>
                  <a:lnTo>
                    <a:pt x="557" y="930"/>
                  </a:lnTo>
                  <a:lnTo>
                    <a:pt x="553" y="930"/>
                  </a:lnTo>
                  <a:lnTo>
                    <a:pt x="553" y="930"/>
                  </a:lnTo>
                  <a:lnTo>
                    <a:pt x="557" y="926"/>
                  </a:lnTo>
                  <a:lnTo>
                    <a:pt x="557" y="926"/>
                  </a:lnTo>
                  <a:lnTo>
                    <a:pt x="557" y="926"/>
                  </a:lnTo>
                  <a:close/>
                  <a:moveTo>
                    <a:pt x="638" y="880"/>
                  </a:moveTo>
                  <a:lnTo>
                    <a:pt x="638" y="880"/>
                  </a:lnTo>
                  <a:lnTo>
                    <a:pt x="638" y="880"/>
                  </a:lnTo>
                  <a:lnTo>
                    <a:pt x="638" y="880"/>
                  </a:lnTo>
                  <a:lnTo>
                    <a:pt x="638" y="880"/>
                  </a:lnTo>
                  <a:lnTo>
                    <a:pt x="638" y="880"/>
                  </a:lnTo>
                  <a:close/>
                  <a:moveTo>
                    <a:pt x="631" y="792"/>
                  </a:moveTo>
                  <a:lnTo>
                    <a:pt x="631" y="792"/>
                  </a:lnTo>
                  <a:lnTo>
                    <a:pt x="631" y="789"/>
                  </a:lnTo>
                  <a:lnTo>
                    <a:pt x="631" y="789"/>
                  </a:lnTo>
                  <a:lnTo>
                    <a:pt x="631" y="792"/>
                  </a:lnTo>
                  <a:close/>
                  <a:moveTo>
                    <a:pt x="447" y="250"/>
                  </a:moveTo>
                  <a:lnTo>
                    <a:pt x="447" y="250"/>
                  </a:lnTo>
                  <a:lnTo>
                    <a:pt x="447" y="246"/>
                  </a:lnTo>
                  <a:lnTo>
                    <a:pt x="447" y="250"/>
                  </a:lnTo>
                  <a:lnTo>
                    <a:pt x="447" y="250"/>
                  </a:lnTo>
                  <a:close/>
                  <a:moveTo>
                    <a:pt x="395" y="215"/>
                  </a:moveTo>
                  <a:lnTo>
                    <a:pt x="395" y="215"/>
                  </a:lnTo>
                  <a:lnTo>
                    <a:pt x="384" y="200"/>
                  </a:lnTo>
                  <a:lnTo>
                    <a:pt x="380" y="200"/>
                  </a:lnTo>
                  <a:lnTo>
                    <a:pt x="380" y="193"/>
                  </a:lnTo>
                  <a:lnTo>
                    <a:pt x="395" y="215"/>
                  </a:lnTo>
                  <a:close/>
                  <a:moveTo>
                    <a:pt x="349" y="67"/>
                  </a:moveTo>
                  <a:lnTo>
                    <a:pt x="349" y="67"/>
                  </a:lnTo>
                  <a:lnTo>
                    <a:pt x="349" y="67"/>
                  </a:lnTo>
                  <a:lnTo>
                    <a:pt x="349" y="67"/>
                  </a:lnTo>
                  <a:lnTo>
                    <a:pt x="349" y="67"/>
                  </a:lnTo>
                  <a:lnTo>
                    <a:pt x="349" y="67"/>
                  </a:lnTo>
                  <a:lnTo>
                    <a:pt x="349" y="67"/>
                  </a:lnTo>
                  <a:close/>
                  <a:moveTo>
                    <a:pt x="366" y="123"/>
                  </a:moveTo>
                  <a:lnTo>
                    <a:pt x="366" y="123"/>
                  </a:lnTo>
                  <a:lnTo>
                    <a:pt x="366" y="123"/>
                  </a:lnTo>
                  <a:lnTo>
                    <a:pt x="366" y="126"/>
                  </a:lnTo>
                  <a:lnTo>
                    <a:pt x="370" y="134"/>
                  </a:lnTo>
                  <a:lnTo>
                    <a:pt x="370" y="144"/>
                  </a:lnTo>
                  <a:lnTo>
                    <a:pt x="370" y="148"/>
                  </a:lnTo>
                  <a:lnTo>
                    <a:pt x="370" y="151"/>
                  </a:lnTo>
                  <a:lnTo>
                    <a:pt x="373" y="151"/>
                  </a:lnTo>
                  <a:lnTo>
                    <a:pt x="373" y="155"/>
                  </a:lnTo>
                  <a:lnTo>
                    <a:pt x="373" y="151"/>
                  </a:lnTo>
                  <a:lnTo>
                    <a:pt x="370" y="151"/>
                  </a:lnTo>
                  <a:lnTo>
                    <a:pt x="370" y="151"/>
                  </a:lnTo>
                  <a:lnTo>
                    <a:pt x="370" y="144"/>
                  </a:lnTo>
                  <a:lnTo>
                    <a:pt x="370" y="141"/>
                  </a:lnTo>
                  <a:lnTo>
                    <a:pt x="366" y="134"/>
                  </a:lnTo>
                  <a:lnTo>
                    <a:pt x="366" y="126"/>
                  </a:lnTo>
                  <a:lnTo>
                    <a:pt x="366" y="123"/>
                  </a:lnTo>
                  <a:lnTo>
                    <a:pt x="366" y="123"/>
                  </a:lnTo>
                  <a:close/>
                  <a:moveTo>
                    <a:pt x="377" y="176"/>
                  </a:moveTo>
                  <a:lnTo>
                    <a:pt x="377" y="179"/>
                  </a:lnTo>
                  <a:lnTo>
                    <a:pt x="377" y="179"/>
                  </a:lnTo>
                  <a:lnTo>
                    <a:pt x="377" y="179"/>
                  </a:lnTo>
                  <a:lnTo>
                    <a:pt x="377" y="179"/>
                  </a:lnTo>
                  <a:lnTo>
                    <a:pt x="377" y="179"/>
                  </a:lnTo>
                  <a:lnTo>
                    <a:pt x="377" y="179"/>
                  </a:lnTo>
                  <a:lnTo>
                    <a:pt x="377" y="176"/>
                  </a:lnTo>
                  <a:close/>
                  <a:moveTo>
                    <a:pt x="377" y="162"/>
                  </a:moveTo>
                  <a:lnTo>
                    <a:pt x="377" y="165"/>
                  </a:lnTo>
                  <a:lnTo>
                    <a:pt x="377" y="165"/>
                  </a:lnTo>
                  <a:lnTo>
                    <a:pt x="377" y="165"/>
                  </a:lnTo>
                  <a:lnTo>
                    <a:pt x="377" y="162"/>
                  </a:lnTo>
                  <a:close/>
                  <a:moveTo>
                    <a:pt x="377" y="183"/>
                  </a:moveTo>
                  <a:lnTo>
                    <a:pt x="377" y="179"/>
                  </a:lnTo>
                  <a:lnTo>
                    <a:pt x="377" y="179"/>
                  </a:lnTo>
                  <a:lnTo>
                    <a:pt x="377" y="179"/>
                  </a:lnTo>
                  <a:lnTo>
                    <a:pt x="377" y="183"/>
                  </a:lnTo>
                  <a:close/>
                  <a:moveTo>
                    <a:pt x="380" y="190"/>
                  </a:moveTo>
                  <a:lnTo>
                    <a:pt x="380" y="190"/>
                  </a:lnTo>
                  <a:lnTo>
                    <a:pt x="380" y="193"/>
                  </a:lnTo>
                  <a:lnTo>
                    <a:pt x="380" y="190"/>
                  </a:lnTo>
                  <a:lnTo>
                    <a:pt x="380" y="190"/>
                  </a:lnTo>
                  <a:close/>
                  <a:moveTo>
                    <a:pt x="388" y="88"/>
                  </a:moveTo>
                  <a:lnTo>
                    <a:pt x="384" y="88"/>
                  </a:lnTo>
                  <a:lnTo>
                    <a:pt x="384" y="88"/>
                  </a:lnTo>
                  <a:lnTo>
                    <a:pt x="384" y="88"/>
                  </a:lnTo>
                  <a:lnTo>
                    <a:pt x="388" y="88"/>
                  </a:lnTo>
                  <a:close/>
                  <a:moveTo>
                    <a:pt x="384" y="91"/>
                  </a:moveTo>
                  <a:lnTo>
                    <a:pt x="380" y="91"/>
                  </a:lnTo>
                  <a:lnTo>
                    <a:pt x="380" y="95"/>
                  </a:lnTo>
                  <a:lnTo>
                    <a:pt x="384" y="95"/>
                  </a:lnTo>
                  <a:lnTo>
                    <a:pt x="380" y="91"/>
                  </a:lnTo>
                  <a:lnTo>
                    <a:pt x="384" y="91"/>
                  </a:lnTo>
                  <a:close/>
                  <a:moveTo>
                    <a:pt x="366" y="119"/>
                  </a:moveTo>
                  <a:lnTo>
                    <a:pt x="366" y="119"/>
                  </a:lnTo>
                  <a:lnTo>
                    <a:pt x="366" y="119"/>
                  </a:lnTo>
                  <a:lnTo>
                    <a:pt x="363" y="116"/>
                  </a:lnTo>
                  <a:lnTo>
                    <a:pt x="359" y="109"/>
                  </a:lnTo>
                  <a:lnTo>
                    <a:pt x="359" y="102"/>
                  </a:lnTo>
                  <a:lnTo>
                    <a:pt x="356" y="91"/>
                  </a:lnTo>
                  <a:lnTo>
                    <a:pt x="359" y="105"/>
                  </a:lnTo>
                  <a:lnTo>
                    <a:pt x="363" y="112"/>
                  </a:lnTo>
                  <a:lnTo>
                    <a:pt x="366" y="119"/>
                  </a:lnTo>
                  <a:close/>
                  <a:moveTo>
                    <a:pt x="342" y="42"/>
                  </a:moveTo>
                  <a:lnTo>
                    <a:pt x="342" y="42"/>
                  </a:lnTo>
                  <a:lnTo>
                    <a:pt x="342" y="42"/>
                  </a:lnTo>
                  <a:lnTo>
                    <a:pt x="342" y="42"/>
                  </a:lnTo>
                  <a:lnTo>
                    <a:pt x="342" y="42"/>
                  </a:lnTo>
                  <a:lnTo>
                    <a:pt x="342" y="42"/>
                  </a:lnTo>
                  <a:lnTo>
                    <a:pt x="342" y="42"/>
                  </a:lnTo>
                  <a:close/>
                  <a:moveTo>
                    <a:pt x="236" y="377"/>
                  </a:moveTo>
                  <a:lnTo>
                    <a:pt x="236" y="377"/>
                  </a:lnTo>
                  <a:lnTo>
                    <a:pt x="236" y="377"/>
                  </a:lnTo>
                  <a:lnTo>
                    <a:pt x="236" y="377"/>
                  </a:lnTo>
                  <a:lnTo>
                    <a:pt x="236" y="377"/>
                  </a:lnTo>
                  <a:lnTo>
                    <a:pt x="229" y="373"/>
                  </a:lnTo>
                  <a:lnTo>
                    <a:pt x="225" y="373"/>
                  </a:lnTo>
                  <a:lnTo>
                    <a:pt x="222" y="373"/>
                  </a:lnTo>
                  <a:lnTo>
                    <a:pt x="218" y="373"/>
                  </a:lnTo>
                  <a:lnTo>
                    <a:pt x="218" y="373"/>
                  </a:lnTo>
                  <a:lnTo>
                    <a:pt x="218" y="373"/>
                  </a:lnTo>
                  <a:lnTo>
                    <a:pt x="229" y="373"/>
                  </a:lnTo>
                  <a:lnTo>
                    <a:pt x="229" y="373"/>
                  </a:lnTo>
                  <a:lnTo>
                    <a:pt x="233" y="373"/>
                  </a:lnTo>
                  <a:lnTo>
                    <a:pt x="240" y="373"/>
                  </a:lnTo>
                  <a:lnTo>
                    <a:pt x="240" y="373"/>
                  </a:lnTo>
                  <a:lnTo>
                    <a:pt x="250" y="373"/>
                  </a:lnTo>
                  <a:lnTo>
                    <a:pt x="236" y="377"/>
                  </a:lnTo>
                  <a:close/>
                  <a:moveTo>
                    <a:pt x="229" y="387"/>
                  </a:moveTo>
                  <a:lnTo>
                    <a:pt x="229" y="384"/>
                  </a:lnTo>
                  <a:lnTo>
                    <a:pt x="229" y="384"/>
                  </a:lnTo>
                  <a:lnTo>
                    <a:pt x="229" y="384"/>
                  </a:lnTo>
                  <a:lnTo>
                    <a:pt x="229" y="387"/>
                  </a:lnTo>
                  <a:close/>
                  <a:moveTo>
                    <a:pt x="225" y="377"/>
                  </a:moveTo>
                  <a:lnTo>
                    <a:pt x="225" y="373"/>
                  </a:lnTo>
                  <a:lnTo>
                    <a:pt x="225" y="377"/>
                  </a:lnTo>
                  <a:lnTo>
                    <a:pt x="225" y="377"/>
                  </a:lnTo>
                  <a:close/>
                  <a:moveTo>
                    <a:pt x="169" y="461"/>
                  </a:moveTo>
                  <a:lnTo>
                    <a:pt x="173" y="465"/>
                  </a:lnTo>
                  <a:lnTo>
                    <a:pt x="173" y="468"/>
                  </a:lnTo>
                  <a:lnTo>
                    <a:pt x="173" y="465"/>
                  </a:lnTo>
                  <a:lnTo>
                    <a:pt x="169" y="465"/>
                  </a:lnTo>
                  <a:lnTo>
                    <a:pt x="169" y="461"/>
                  </a:lnTo>
                  <a:lnTo>
                    <a:pt x="169" y="461"/>
                  </a:lnTo>
                  <a:lnTo>
                    <a:pt x="169" y="461"/>
                  </a:lnTo>
                  <a:lnTo>
                    <a:pt x="169" y="461"/>
                  </a:lnTo>
                  <a:close/>
                  <a:moveTo>
                    <a:pt x="151" y="444"/>
                  </a:moveTo>
                  <a:lnTo>
                    <a:pt x="151" y="444"/>
                  </a:lnTo>
                  <a:lnTo>
                    <a:pt x="151" y="440"/>
                  </a:lnTo>
                  <a:lnTo>
                    <a:pt x="151" y="440"/>
                  </a:lnTo>
                  <a:lnTo>
                    <a:pt x="151" y="440"/>
                  </a:lnTo>
                  <a:lnTo>
                    <a:pt x="151" y="440"/>
                  </a:lnTo>
                  <a:lnTo>
                    <a:pt x="151" y="440"/>
                  </a:lnTo>
                  <a:lnTo>
                    <a:pt x="151" y="444"/>
                  </a:lnTo>
                  <a:lnTo>
                    <a:pt x="151" y="444"/>
                  </a:lnTo>
                  <a:close/>
                  <a:moveTo>
                    <a:pt x="229" y="362"/>
                  </a:moveTo>
                  <a:lnTo>
                    <a:pt x="233" y="362"/>
                  </a:lnTo>
                  <a:lnTo>
                    <a:pt x="233" y="362"/>
                  </a:lnTo>
                  <a:lnTo>
                    <a:pt x="229" y="362"/>
                  </a:lnTo>
                  <a:lnTo>
                    <a:pt x="229" y="359"/>
                  </a:lnTo>
                  <a:lnTo>
                    <a:pt x="229" y="359"/>
                  </a:lnTo>
                  <a:lnTo>
                    <a:pt x="229" y="362"/>
                  </a:lnTo>
                  <a:close/>
                  <a:moveTo>
                    <a:pt x="81" y="338"/>
                  </a:moveTo>
                  <a:lnTo>
                    <a:pt x="81" y="334"/>
                  </a:lnTo>
                  <a:lnTo>
                    <a:pt x="81" y="331"/>
                  </a:lnTo>
                  <a:lnTo>
                    <a:pt x="81" y="327"/>
                  </a:lnTo>
                  <a:lnTo>
                    <a:pt x="81" y="331"/>
                  </a:lnTo>
                  <a:lnTo>
                    <a:pt x="81" y="334"/>
                  </a:lnTo>
                  <a:lnTo>
                    <a:pt x="81" y="338"/>
                  </a:lnTo>
                  <a:close/>
                  <a:moveTo>
                    <a:pt x="88" y="327"/>
                  </a:moveTo>
                  <a:lnTo>
                    <a:pt x="88" y="327"/>
                  </a:lnTo>
                  <a:lnTo>
                    <a:pt x="88" y="327"/>
                  </a:lnTo>
                  <a:lnTo>
                    <a:pt x="88" y="327"/>
                  </a:lnTo>
                  <a:lnTo>
                    <a:pt x="88" y="327"/>
                  </a:lnTo>
                  <a:lnTo>
                    <a:pt x="88" y="327"/>
                  </a:lnTo>
                  <a:close/>
                  <a:moveTo>
                    <a:pt x="88" y="327"/>
                  </a:moveTo>
                  <a:lnTo>
                    <a:pt x="88" y="327"/>
                  </a:lnTo>
                  <a:lnTo>
                    <a:pt x="92" y="324"/>
                  </a:lnTo>
                  <a:lnTo>
                    <a:pt x="92" y="324"/>
                  </a:lnTo>
                  <a:lnTo>
                    <a:pt x="92" y="324"/>
                  </a:lnTo>
                  <a:lnTo>
                    <a:pt x="88" y="327"/>
                  </a:lnTo>
                  <a:lnTo>
                    <a:pt x="88" y="327"/>
                  </a:lnTo>
                  <a:close/>
                  <a:moveTo>
                    <a:pt x="144" y="186"/>
                  </a:moveTo>
                  <a:lnTo>
                    <a:pt x="144" y="186"/>
                  </a:lnTo>
                  <a:lnTo>
                    <a:pt x="144" y="186"/>
                  </a:lnTo>
                  <a:lnTo>
                    <a:pt x="144" y="186"/>
                  </a:lnTo>
                  <a:lnTo>
                    <a:pt x="144" y="186"/>
                  </a:lnTo>
                  <a:close/>
                  <a:moveTo>
                    <a:pt x="85" y="327"/>
                  </a:moveTo>
                  <a:lnTo>
                    <a:pt x="85" y="327"/>
                  </a:lnTo>
                  <a:lnTo>
                    <a:pt x="81" y="327"/>
                  </a:lnTo>
                  <a:lnTo>
                    <a:pt x="85" y="327"/>
                  </a:lnTo>
                  <a:lnTo>
                    <a:pt x="85" y="327"/>
                  </a:lnTo>
                  <a:close/>
                  <a:moveTo>
                    <a:pt x="81" y="338"/>
                  </a:moveTo>
                  <a:lnTo>
                    <a:pt x="78" y="338"/>
                  </a:lnTo>
                  <a:lnTo>
                    <a:pt x="78" y="338"/>
                  </a:lnTo>
                  <a:lnTo>
                    <a:pt x="78" y="338"/>
                  </a:lnTo>
                  <a:lnTo>
                    <a:pt x="81" y="338"/>
                  </a:lnTo>
                  <a:close/>
                  <a:moveTo>
                    <a:pt x="78" y="341"/>
                  </a:moveTo>
                  <a:lnTo>
                    <a:pt x="74" y="341"/>
                  </a:lnTo>
                  <a:lnTo>
                    <a:pt x="74" y="345"/>
                  </a:lnTo>
                  <a:lnTo>
                    <a:pt x="70" y="348"/>
                  </a:lnTo>
                  <a:lnTo>
                    <a:pt x="67" y="348"/>
                  </a:lnTo>
                  <a:lnTo>
                    <a:pt x="70" y="348"/>
                  </a:lnTo>
                  <a:lnTo>
                    <a:pt x="74" y="345"/>
                  </a:lnTo>
                  <a:lnTo>
                    <a:pt x="74" y="341"/>
                  </a:lnTo>
                  <a:lnTo>
                    <a:pt x="78" y="341"/>
                  </a:lnTo>
                  <a:close/>
                  <a:moveTo>
                    <a:pt x="70" y="370"/>
                  </a:moveTo>
                  <a:lnTo>
                    <a:pt x="70" y="370"/>
                  </a:lnTo>
                  <a:lnTo>
                    <a:pt x="70" y="370"/>
                  </a:lnTo>
                  <a:lnTo>
                    <a:pt x="70" y="370"/>
                  </a:lnTo>
                  <a:lnTo>
                    <a:pt x="70" y="370"/>
                  </a:lnTo>
                  <a:lnTo>
                    <a:pt x="67" y="370"/>
                  </a:lnTo>
                  <a:lnTo>
                    <a:pt x="67" y="370"/>
                  </a:lnTo>
                  <a:lnTo>
                    <a:pt x="70" y="370"/>
                  </a:lnTo>
                  <a:lnTo>
                    <a:pt x="67" y="366"/>
                  </a:lnTo>
                  <a:lnTo>
                    <a:pt x="67" y="362"/>
                  </a:lnTo>
                  <a:lnTo>
                    <a:pt x="67" y="366"/>
                  </a:lnTo>
                  <a:lnTo>
                    <a:pt x="70" y="370"/>
                  </a:lnTo>
                  <a:close/>
                  <a:moveTo>
                    <a:pt x="78" y="373"/>
                  </a:moveTo>
                  <a:lnTo>
                    <a:pt x="78" y="377"/>
                  </a:lnTo>
                  <a:lnTo>
                    <a:pt x="81" y="377"/>
                  </a:lnTo>
                  <a:lnTo>
                    <a:pt x="85" y="377"/>
                  </a:lnTo>
                  <a:lnTo>
                    <a:pt x="78" y="377"/>
                  </a:lnTo>
                  <a:lnTo>
                    <a:pt x="78" y="373"/>
                  </a:lnTo>
                  <a:lnTo>
                    <a:pt x="70" y="373"/>
                  </a:lnTo>
                  <a:lnTo>
                    <a:pt x="70" y="373"/>
                  </a:lnTo>
                  <a:lnTo>
                    <a:pt x="74" y="373"/>
                  </a:lnTo>
                  <a:lnTo>
                    <a:pt x="78" y="373"/>
                  </a:lnTo>
                  <a:close/>
                  <a:moveTo>
                    <a:pt x="95" y="408"/>
                  </a:moveTo>
                  <a:lnTo>
                    <a:pt x="92" y="408"/>
                  </a:lnTo>
                  <a:lnTo>
                    <a:pt x="92" y="408"/>
                  </a:lnTo>
                  <a:lnTo>
                    <a:pt x="92" y="408"/>
                  </a:lnTo>
                  <a:lnTo>
                    <a:pt x="88" y="408"/>
                  </a:lnTo>
                  <a:lnTo>
                    <a:pt x="92" y="408"/>
                  </a:lnTo>
                  <a:lnTo>
                    <a:pt x="95" y="408"/>
                  </a:lnTo>
                  <a:close/>
                  <a:moveTo>
                    <a:pt x="99" y="380"/>
                  </a:moveTo>
                  <a:lnTo>
                    <a:pt x="99" y="377"/>
                  </a:lnTo>
                  <a:lnTo>
                    <a:pt x="99" y="373"/>
                  </a:lnTo>
                  <a:lnTo>
                    <a:pt x="99" y="373"/>
                  </a:lnTo>
                  <a:lnTo>
                    <a:pt x="99" y="377"/>
                  </a:lnTo>
                  <a:lnTo>
                    <a:pt x="99" y="380"/>
                  </a:lnTo>
                  <a:close/>
                  <a:moveTo>
                    <a:pt x="127" y="394"/>
                  </a:moveTo>
                  <a:lnTo>
                    <a:pt x="127" y="398"/>
                  </a:lnTo>
                  <a:lnTo>
                    <a:pt x="130" y="398"/>
                  </a:lnTo>
                  <a:lnTo>
                    <a:pt x="134" y="398"/>
                  </a:lnTo>
                  <a:lnTo>
                    <a:pt x="130" y="398"/>
                  </a:lnTo>
                  <a:lnTo>
                    <a:pt x="127" y="398"/>
                  </a:lnTo>
                  <a:lnTo>
                    <a:pt x="123" y="394"/>
                  </a:lnTo>
                  <a:lnTo>
                    <a:pt x="120" y="391"/>
                  </a:lnTo>
                  <a:lnTo>
                    <a:pt x="116" y="387"/>
                  </a:lnTo>
                  <a:lnTo>
                    <a:pt x="120" y="391"/>
                  </a:lnTo>
                  <a:lnTo>
                    <a:pt x="127" y="394"/>
                  </a:lnTo>
                  <a:close/>
                  <a:moveTo>
                    <a:pt x="127" y="405"/>
                  </a:moveTo>
                  <a:lnTo>
                    <a:pt x="127" y="408"/>
                  </a:lnTo>
                  <a:lnTo>
                    <a:pt x="127" y="412"/>
                  </a:lnTo>
                  <a:lnTo>
                    <a:pt x="127" y="408"/>
                  </a:lnTo>
                  <a:lnTo>
                    <a:pt x="127" y="405"/>
                  </a:lnTo>
                  <a:close/>
                  <a:moveTo>
                    <a:pt x="134" y="429"/>
                  </a:moveTo>
                  <a:lnTo>
                    <a:pt x="134" y="429"/>
                  </a:lnTo>
                  <a:lnTo>
                    <a:pt x="134" y="433"/>
                  </a:lnTo>
                  <a:lnTo>
                    <a:pt x="134" y="429"/>
                  </a:lnTo>
                  <a:lnTo>
                    <a:pt x="134" y="426"/>
                  </a:lnTo>
                  <a:lnTo>
                    <a:pt x="134" y="426"/>
                  </a:lnTo>
                  <a:lnTo>
                    <a:pt x="134" y="429"/>
                  </a:lnTo>
                  <a:close/>
                  <a:moveTo>
                    <a:pt x="134" y="440"/>
                  </a:moveTo>
                  <a:lnTo>
                    <a:pt x="134" y="440"/>
                  </a:lnTo>
                  <a:lnTo>
                    <a:pt x="134" y="440"/>
                  </a:lnTo>
                  <a:lnTo>
                    <a:pt x="134" y="440"/>
                  </a:lnTo>
                  <a:lnTo>
                    <a:pt x="134" y="440"/>
                  </a:lnTo>
                  <a:lnTo>
                    <a:pt x="134" y="440"/>
                  </a:lnTo>
                  <a:lnTo>
                    <a:pt x="134" y="440"/>
                  </a:lnTo>
                  <a:close/>
                  <a:moveTo>
                    <a:pt x="144" y="436"/>
                  </a:moveTo>
                  <a:lnTo>
                    <a:pt x="141" y="436"/>
                  </a:lnTo>
                  <a:lnTo>
                    <a:pt x="141" y="436"/>
                  </a:lnTo>
                  <a:lnTo>
                    <a:pt x="144" y="436"/>
                  </a:lnTo>
                  <a:lnTo>
                    <a:pt x="144" y="436"/>
                  </a:lnTo>
                  <a:close/>
                  <a:moveTo>
                    <a:pt x="141" y="436"/>
                  </a:moveTo>
                  <a:lnTo>
                    <a:pt x="141" y="436"/>
                  </a:lnTo>
                  <a:lnTo>
                    <a:pt x="141" y="436"/>
                  </a:lnTo>
                  <a:lnTo>
                    <a:pt x="141" y="436"/>
                  </a:lnTo>
                  <a:lnTo>
                    <a:pt x="141" y="436"/>
                  </a:lnTo>
                  <a:close/>
                  <a:moveTo>
                    <a:pt x="144" y="394"/>
                  </a:moveTo>
                  <a:lnTo>
                    <a:pt x="148" y="394"/>
                  </a:lnTo>
                  <a:lnTo>
                    <a:pt x="148" y="391"/>
                  </a:lnTo>
                  <a:lnTo>
                    <a:pt x="151" y="391"/>
                  </a:lnTo>
                  <a:lnTo>
                    <a:pt x="148" y="391"/>
                  </a:lnTo>
                  <a:lnTo>
                    <a:pt x="148" y="394"/>
                  </a:lnTo>
                  <a:lnTo>
                    <a:pt x="144" y="394"/>
                  </a:lnTo>
                  <a:close/>
                  <a:moveTo>
                    <a:pt x="144" y="436"/>
                  </a:moveTo>
                  <a:lnTo>
                    <a:pt x="144" y="436"/>
                  </a:lnTo>
                  <a:lnTo>
                    <a:pt x="144" y="436"/>
                  </a:lnTo>
                  <a:lnTo>
                    <a:pt x="144" y="436"/>
                  </a:lnTo>
                  <a:lnTo>
                    <a:pt x="144" y="436"/>
                  </a:lnTo>
                  <a:close/>
                  <a:moveTo>
                    <a:pt x="151" y="391"/>
                  </a:moveTo>
                  <a:lnTo>
                    <a:pt x="155" y="391"/>
                  </a:lnTo>
                  <a:lnTo>
                    <a:pt x="151" y="391"/>
                  </a:lnTo>
                  <a:lnTo>
                    <a:pt x="151" y="391"/>
                  </a:lnTo>
                  <a:lnTo>
                    <a:pt x="151" y="391"/>
                  </a:lnTo>
                  <a:lnTo>
                    <a:pt x="151" y="391"/>
                  </a:lnTo>
                  <a:close/>
                  <a:moveTo>
                    <a:pt x="155" y="391"/>
                  </a:moveTo>
                  <a:lnTo>
                    <a:pt x="155" y="394"/>
                  </a:lnTo>
                  <a:lnTo>
                    <a:pt x="155" y="391"/>
                  </a:lnTo>
                  <a:lnTo>
                    <a:pt x="155" y="391"/>
                  </a:lnTo>
                  <a:close/>
                  <a:moveTo>
                    <a:pt x="169" y="373"/>
                  </a:moveTo>
                  <a:lnTo>
                    <a:pt x="173" y="370"/>
                  </a:lnTo>
                  <a:lnTo>
                    <a:pt x="173" y="366"/>
                  </a:lnTo>
                  <a:lnTo>
                    <a:pt x="173" y="370"/>
                  </a:lnTo>
                  <a:lnTo>
                    <a:pt x="169" y="373"/>
                  </a:lnTo>
                  <a:close/>
                  <a:moveTo>
                    <a:pt x="169" y="373"/>
                  </a:moveTo>
                  <a:lnTo>
                    <a:pt x="169" y="373"/>
                  </a:lnTo>
                  <a:lnTo>
                    <a:pt x="169" y="373"/>
                  </a:lnTo>
                  <a:lnTo>
                    <a:pt x="169" y="373"/>
                  </a:lnTo>
                  <a:lnTo>
                    <a:pt x="169" y="373"/>
                  </a:lnTo>
                  <a:close/>
                  <a:moveTo>
                    <a:pt x="190" y="359"/>
                  </a:moveTo>
                  <a:lnTo>
                    <a:pt x="187" y="359"/>
                  </a:lnTo>
                  <a:lnTo>
                    <a:pt x="180" y="362"/>
                  </a:lnTo>
                  <a:lnTo>
                    <a:pt x="183" y="359"/>
                  </a:lnTo>
                  <a:lnTo>
                    <a:pt x="190" y="359"/>
                  </a:lnTo>
                  <a:close/>
                  <a:moveTo>
                    <a:pt x="204" y="384"/>
                  </a:moveTo>
                  <a:lnTo>
                    <a:pt x="204" y="384"/>
                  </a:lnTo>
                  <a:lnTo>
                    <a:pt x="204" y="384"/>
                  </a:lnTo>
                  <a:lnTo>
                    <a:pt x="204" y="384"/>
                  </a:lnTo>
                  <a:lnTo>
                    <a:pt x="204" y="384"/>
                  </a:lnTo>
                  <a:lnTo>
                    <a:pt x="204" y="384"/>
                  </a:lnTo>
                  <a:lnTo>
                    <a:pt x="204" y="384"/>
                  </a:lnTo>
                  <a:close/>
                  <a:moveTo>
                    <a:pt x="208" y="380"/>
                  </a:moveTo>
                  <a:lnTo>
                    <a:pt x="208" y="380"/>
                  </a:lnTo>
                  <a:lnTo>
                    <a:pt x="204" y="380"/>
                  </a:lnTo>
                  <a:lnTo>
                    <a:pt x="208" y="380"/>
                  </a:lnTo>
                  <a:lnTo>
                    <a:pt x="208" y="377"/>
                  </a:lnTo>
                  <a:lnTo>
                    <a:pt x="211" y="373"/>
                  </a:lnTo>
                  <a:lnTo>
                    <a:pt x="208" y="377"/>
                  </a:lnTo>
                  <a:lnTo>
                    <a:pt x="208" y="380"/>
                  </a:lnTo>
                  <a:close/>
                  <a:moveTo>
                    <a:pt x="243" y="345"/>
                  </a:moveTo>
                  <a:lnTo>
                    <a:pt x="243" y="345"/>
                  </a:lnTo>
                  <a:lnTo>
                    <a:pt x="243" y="345"/>
                  </a:lnTo>
                  <a:lnTo>
                    <a:pt x="247" y="345"/>
                  </a:lnTo>
                  <a:lnTo>
                    <a:pt x="254" y="345"/>
                  </a:lnTo>
                  <a:lnTo>
                    <a:pt x="247" y="345"/>
                  </a:lnTo>
                  <a:lnTo>
                    <a:pt x="243" y="345"/>
                  </a:lnTo>
                  <a:close/>
                  <a:moveTo>
                    <a:pt x="271" y="380"/>
                  </a:moveTo>
                  <a:lnTo>
                    <a:pt x="268" y="380"/>
                  </a:lnTo>
                  <a:lnTo>
                    <a:pt x="268" y="380"/>
                  </a:lnTo>
                  <a:lnTo>
                    <a:pt x="268" y="380"/>
                  </a:lnTo>
                  <a:lnTo>
                    <a:pt x="268" y="380"/>
                  </a:lnTo>
                  <a:lnTo>
                    <a:pt x="268" y="380"/>
                  </a:lnTo>
                  <a:lnTo>
                    <a:pt x="271" y="380"/>
                  </a:lnTo>
                  <a:close/>
                  <a:moveTo>
                    <a:pt x="275" y="320"/>
                  </a:moveTo>
                  <a:lnTo>
                    <a:pt x="278" y="320"/>
                  </a:lnTo>
                  <a:lnTo>
                    <a:pt x="278" y="317"/>
                  </a:lnTo>
                  <a:lnTo>
                    <a:pt x="278" y="317"/>
                  </a:lnTo>
                  <a:lnTo>
                    <a:pt x="278" y="310"/>
                  </a:lnTo>
                  <a:lnTo>
                    <a:pt x="282" y="306"/>
                  </a:lnTo>
                  <a:lnTo>
                    <a:pt x="278" y="313"/>
                  </a:lnTo>
                  <a:lnTo>
                    <a:pt x="275" y="320"/>
                  </a:lnTo>
                  <a:close/>
                  <a:moveTo>
                    <a:pt x="289" y="264"/>
                  </a:moveTo>
                  <a:lnTo>
                    <a:pt x="289" y="264"/>
                  </a:lnTo>
                  <a:lnTo>
                    <a:pt x="289" y="264"/>
                  </a:lnTo>
                  <a:lnTo>
                    <a:pt x="278" y="264"/>
                  </a:lnTo>
                  <a:lnTo>
                    <a:pt x="289" y="264"/>
                  </a:lnTo>
                  <a:close/>
                  <a:moveTo>
                    <a:pt x="67" y="348"/>
                  </a:move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3" y="345"/>
                  </a:lnTo>
                  <a:lnTo>
                    <a:pt x="63" y="348"/>
                  </a:lnTo>
                  <a:lnTo>
                    <a:pt x="67" y="348"/>
                  </a:lnTo>
                  <a:close/>
                  <a:moveTo>
                    <a:pt x="67" y="352"/>
                  </a:moveTo>
                  <a:lnTo>
                    <a:pt x="67" y="352"/>
                  </a:lnTo>
                  <a:lnTo>
                    <a:pt x="67" y="348"/>
                  </a:lnTo>
                  <a:lnTo>
                    <a:pt x="67" y="352"/>
                  </a:lnTo>
                  <a:lnTo>
                    <a:pt x="67" y="352"/>
                  </a:lnTo>
                  <a:close/>
                  <a:moveTo>
                    <a:pt x="46" y="331"/>
                  </a:moveTo>
                  <a:lnTo>
                    <a:pt x="42" y="331"/>
                  </a:lnTo>
                  <a:lnTo>
                    <a:pt x="42" y="327"/>
                  </a:lnTo>
                  <a:lnTo>
                    <a:pt x="35" y="324"/>
                  </a:lnTo>
                  <a:lnTo>
                    <a:pt x="28" y="324"/>
                  </a:lnTo>
                  <a:lnTo>
                    <a:pt x="21" y="320"/>
                  </a:lnTo>
                  <a:lnTo>
                    <a:pt x="28" y="320"/>
                  </a:lnTo>
                  <a:lnTo>
                    <a:pt x="35" y="324"/>
                  </a:lnTo>
                  <a:lnTo>
                    <a:pt x="39" y="327"/>
                  </a:lnTo>
                  <a:lnTo>
                    <a:pt x="42" y="331"/>
                  </a:lnTo>
                  <a:lnTo>
                    <a:pt x="46" y="331"/>
                  </a:lnTo>
                  <a:close/>
                  <a:moveTo>
                    <a:pt x="49" y="391"/>
                  </a:moveTo>
                  <a:lnTo>
                    <a:pt x="46" y="391"/>
                  </a:lnTo>
                  <a:lnTo>
                    <a:pt x="49" y="391"/>
                  </a:lnTo>
                  <a:lnTo>
                    <a:pt x="53" y="391"/>
                  </a:lnTo>
                  <a:lnTo>
                    <a:pt x="53" y="387"/>
                  </a:lnTo>
                  <a:lnTo>
                    <a:pt x="56" y="384"/>
                  </a:lnTo>
                  <a:lnTo>
                    <a:pt x="53" y="387"/>
                  </a:lnTo>
                  <a:lnTo>
                    <a:pt x="49" y="391"/>
                  </a:lnTo>
                  <a:lnTo>
                    <a:pt x="49" y="391"/>
                  </a:lnTo>
                  <a:close/>
                  <a:moveTo>
                    <a:pt x="56" y="384"/>
                  </a:moveTo>
                  <a:lnTo>
                    <a:pt x="56" y="377"/>
                  </a:lnTo>
                  <a:lnTo>
                    <a:pt x="53" y="370"/>
                  </a:lnTo>
                  <a:lnTo>
                    <a:pt x="53" y="370"/>
                  </a:lnTo>
                  <a:lnTo>
                    <a:pt x="53" y="370"/>
                  </a:lnTo>
                  <a:lnTo>
                    <a:pt x="53" y="370"/>
                  </a:lnTo>
                  <a:lnTo>
                    <a:pt x="56" y="377"/>
                  </a:lnTo>
                  <a:lnTo>
                    <a:pt x="56" y="380"/>
                  </a:lnTo>
                  <a:lnTo>
                    <a:pt x="56" y="384"/>
                  </a:lnTo>
                  <a:lnTo>
                    <a:pt x="56" y="384"/>
                  </a:lnTo>
                  <a:close/>
                  <a:moveTo>
                    <a:pt x="113" y="433"/>
                  </a:moveTo>
                  <a:lnTo>
                    <a:pt x="102" y="433"/>
                  </a:lnTo>
                  <a:lnTo>
                    <a:pt x="99" y="436"/>
                  </a:lnTo>
                  <a:lnTo>
                    <a:pt x="99" y="444"/>
                  </a:lnTo>
                  <a:lnTo>
                    <a:pt x="99" y="444"/>
                  </a:lnTo>
                  <a:lnTo>
                    <a:pt x="99" y="444"/>
                  </a:lnTo>
                  <a:lnTo>
                    <a:pt x="99" y="436"/>
                  </a:lnTo>
                  <a:lnTo>
                    <a:pt x="102" y="429"/>
                  </a:lnTo>
                  <a:lnTo>
                    <a:pt x="102" y="419"/>
                  </a:lnTo>
                  <a:lnTo>
                    <a:pt x="102" y="426"/>
                  </a:lnTo>
                  <a:lnTo>
                    <a:pt x="102" y="429"/>
                  </a:lnTo>
                  <a:lnTo>
                    <a:pt x="102" y="433"/>
                  </a:lnTo>
                  <a:lnTo>
                    <a:pt x="109" y="433"/>
                  </a:lnTo>
                  <a:lnTo>
                    <a:pt x="113" y="433"/>
                  </a:lnTo>
                  <a:lnTo>
                    <a:pt x="113" y="433"/>
                  </a:lnTo>
                  <a:lnTo>
                    <a:pt x="113" y="433"/>
                  </a:lnTo>
                  <a:lnTo>
                    <a:pt x="116" y="433"/>
                  </a:lnTo>
                  <a:lnTo>
                    <a:pt x="120" y="436"/>
                  </a:lnTo>
                  <a:lnTo>
                    <a:pt x="116" y="433"/>
                  </a:lnTo>
                  <a:lnTo>
                    <a:pt x="113" y="433"/>
                  </a:lnTo>
                  <a:lnTo>
                    <a:pt x="113" y="433"/>
                  </a:lnTo>
                  <a:close/>
                  <a:moveTo>
                    <a:pt x="151" y="454"/>
                  </a:moveTo>
                  <a:lnTo>
                    <a:pt x="151" y="454"/>
                  </a:lnTo>
                  <a:lnTo>
                    <a:pt x="151" y="454"/>
                  </a:lnTo>
                  <a:lnTo>
                    <a:pt x="151" y="454"/>
                  </a:lnTo>
                  <a:lnTo>
                    <a:pt x="151" y="454"/>
                  </a:lnTo>
                  <a:close/>
                  <a:moveTo>
                    <a:pt x="155" y="454"/>
                  </a:moveTo>
                  <a:lnTo>
                    <a:pt x="155" y="454"/>
                  </a:lnTo>
                  <a:lnTo>
                    <a:pt x="155" y="458"/>
                  </a:lnTo>
                  <a:lnTo>
                    <a:pt x="155" y="454"/>
                  </a:lnTo>
                  <a:lnTo>
                    <a:pt x="155" y="454"/>
                  </a:lnTo>
                  <a:close/>
                  <a:moveTo>
                    <a:pt x="159" y="458"/>
                  </a:moveTo>
                  <a:lnTo>
                    <a:pt x="162" y="458"/>
                  </a:lnTo>
                  <a:lnTo>
                    <a:pt x="162" y="458"/>
                  </a:lnTo>
                  <a:lnTo>
                    <a:pt x="159" y="458"/>
                  </a:lnTo>
                  <a:lnTo>
                    <a:pt x="159" y="458"/>
                  </a:lnTo>
                  <a:close/>
                  <a:moveTo>
                    <a:pt x="173" y="468"/>
                  </a:moveTo>
                  <a:lnTo>
                    <a:pt x="173" y="468"/>
                  </a:lnTo>
                  <a:lnTo>
                    <a:pt x="173" y="468"/>
                  </a:lnTo>
                  <a:lnTo>
                    <a:pt x="173" y="468"/>
                  </a:lnTo>
                  <a:lnTo>
                    <a:pt x="173" y="468"/>
                  </a:lnTo>
                  <a:close/>
                  <a:moveTo>
                    <a:pt x="176" y="391"/>
                  </a:moveTo>
                  <a:lnTo>
                    <a:pt x="176" y="391"/>
                  </a:lnTo>
                  <a:lnTo>
                    <a:pt x="173" y="391"/>
                  </a:lnTo>
                  <a:lnTo>
                    <a:pt x="176" y="391"/>
                  </a:lnTo>
                  <a:lnTo>
                    <a:pt x="180" y="391"/>
                  </a:lnTo>
                  <a:lnTo>
                    <a:pt x="180" y="391"/>
                  </a:lnTo>
                  <a:lnTo>
                    <a:pt x="183" y="391"/>
                  </a:lnTo>
                  <a:lnTo>
                    <a:pt x="190" y="391"/>
                  </a:lnTo>
                  <a:lnTo>
                    <a:pt x="187" y="391"/>
                  </a:lnTo>
                  <a:lnTo>
                    <a:pt x="183" y="391"/>
                  </a:lnTo>
                  <a:lnTo>
                    <a:pt x="176" y="391"/>
                  </a:lnTo>
                  <a:close/>
                  <a:moveTo>
                    <a:pt x="208" y="433"/>
                  </a:moveTo>
                  <a:lnTo>
                    <a:pt x="208" y="436"/>
                  </a:lnTo>
                  <a:lnTo>
                    <a:pt x="208" y="444"/>
                  </a:lnTo>
                  <a:lnTo>
                    <a:pt x="204" y="454"/>
                  </a:lnTo>
                  <a:lnTo>
                    <a:pt x="204" y="461"/>
                  </a:lnTo>
                  <a:lnTo>
                    <a:pt x="204" y="454"/>
                  </a:lnTo>
                  <a:lnTo>
                    <a:pt x="204" y="447"/>
                  </a:lnTo>
                  <a:lnTo>
                    <a:pt x="208" y="440"/>
                  </a:lnTo>
                  <a:lnTo>
                    <a:pt x="208" y="433"/>
                  </a:lnTo>
                  <a:close/>
                  <a:moveTo>
                    <a:pt x="208" y="433"/>
                  </a:moveTo>
                  <a:lnTo>
                    <a:pt x="208" y="433"/>
                  </a:lnTo>
                  <a:lnTo>
                    <a:pt x="208" y="433"/>
                  </a:lnTo>
                  <a:lnTo>
                    <a:pt x="208" y="433"/>
                  </a:lnTo>
                  <a:lnTo>
                    <a:pt x="208" y="433"/>
                  </a:lnTo>
                  <a:close/>
                  <a:moveTo>
                    <a:pt x="250" y="458"/>
                  </a:moveTo>
                  <a:lnTo>
                    <a:pt x="250" y="447"/>
                  </a:lnTo>
                  <a:lnTo>
                    <a:pt x="250" y="436"/>
                  </a:lnTo>
                  <a:lnTo>
                    <a:pt x="250" y="426"/>
                  </a:lnTo>
                  <a:lnTo>
                    <a:pt x="250" y="419"/>
                  </a:lnTo>
                  <a:lnTo>
                    <a:pt x="250" y="412"/>
                  </a:lnTo>
                  <a:lnTo>
                    <a:pt x="250" y="408"/>
                  </a:lnTo>
                  <a:lnTo>
                    <a:pt x="250" y="405"/>
                  </a:lnTo>
                  <a:lnTo>
                    <a:pt x="250" y="398"/>
                  </a:lnTo>
                  <a:lnTo>
                    <a:pt x="250" y="401"/>
                  </a:lnTo>
                  <a:lnTo>
                    <a:pt x="250" y="405"/>
                  </a:lnTo>
                  <a:lnTo>
                    <a:pt x="250" y="412"/>
                  </a:lnTo>
                  <a:lnTo>
                    <a:pt x="250" y="422"/>
                  </a:lnTo>
                  <a:lnTo>
                    <a:pt x="250" y="433"/>
                  </a:lnTo>
                  <a:lnTo>
                    <a:pt x="250" y="447"/>
                  </a:lnTo>
                  <a:lnTo>
                    <a:pt x="250" y="458"/>
                  </a:lnTo>
                  <a:close/>
                  <a:moveTo>
                    <a:pt x="264" y="377"/>
                  </a:moveTo>
                  <a:lnTo>
                    <a:pt x="264" y="377"/>
                  </a:lnTo>
                  <a:lnTo>
                    <a:pt x="264" y="377"/>
                  </a:lnTo>
                  <a:lnTo>
                    <a:pt x="264" y="377"/>
                  </a:lnTo>
                  <a:lnTo>
                    <a:pt x="264" y="377"/>
                  </a:lnTo>
                  <a:lnTo>
                    <a:pt x="264" y="377"/>
                  </a:lnTo>
                  <a:close/>
                  <a:moveTo>
                    <a:pt x="314" y="373"/>
                  </a:moveTo>
                  <a:lnTo>
                    <a:pt x="314" y="370"/>
                  </a:lnTo>
                  <a:lnTo>
                    <a:pt x="314" y="370"/>
                  </a:lnTo>
                  <a:lnTo>
                    <a:pt x="314" y="370"/>
                  </a:lnTo>
                  <a:lnTo>
                    <a:pt x="317" y="373"/>
                  </a:lnTo>
                  <a:lnTo>
                    <a:pt x="317" y="373"/>
                  </a:lnTo>
                  <a:lnTo>
                    <a:pt x="321" y="373"/>
                  </a:lnTo>
                  <a:lnTo>
                    <a:pt x="328" y="377"/>
                  </a:lnTo>
                  <a:lnTo>
                    <a:pt x="335" y="377"/>
                  </a:lnTo>
                  <a:lnTo>
                    <a:pt x="338" y="380"/>
                  </a:lnTo>
                  <a:lnTo>
                    <a:pt x="338" y="380"/>
                  </a:lnTo>
                  <a:lnTo>
                    <a:pt x="338" y="380"/>
                  </a:lnTo>
                  <a:lnTo>
                    <a:pt x="335" y="377"/>
                  </a:lnTo>
                  <a:lnTo>
                    <a:pt x="328" y="373"/>
                  </a:lnTo>
                  <a:lnTo>
                    <a:pt x="321" y="373"/>
                  </a:lnTo>
                  <a:lnTo>
                    <a:pt x="317" y="373"/>
                  </a:lnTo>
                  <a:lnTo>
                    <a:pt x="314" y="373"/>
                  </a:lnTo>
                  <a:close/>
                  <a:moveTo>
                    <a:pt x="356" y="373"/>
                  </a:moveTo>
                  <a:lnTo>
                    <a:pt x="359" y="373"/>
                  </a:lnTo>
                  <a:lnTo>
                    <a:pt x="363" y="373"/>
                  </a:lnTo>
                  <a:lnTo>
                    <a:pt x="359" y="373"/>
                  </a:lnTo>
                  <a:lnTo>
                    <a:pt x="359" y="373"/>
                  </a:lnTo>
                  <a:lnTo>
                    <a:pt x="359" y="373"/>
                  </a:lnTo>
                  <a:lnTo>
                    <a:pt x="356" y="373"/>
                  </a:lnTo>
                  <a:close/>
                  <a:moveTo>
                    <a:pt x="384" y="599"/>
                  </a:moveTo>
                  <a:lnTo>
                    <a:pt x="384" y="599"/>
                  </a:lnTo>
                  <a:lnTo>
                    <a:pt x="384" y="599"/>
                  </a:lnTo>
                  <a:lnTo>
                    <a:pt x="384" y="599"/>
                  </a:lnTo>
                  <a:lnTo>
                    <a:pt x="384" y="599"/>
                  </a:lnTo>
                  <a:lnTo>
                    <a:pt x="384" y="599"/>
                  </a:lnTo>
                  <a:lnTo>
                    <a:pt x="384" y="599"/>
                  </a:lnTo>
                  <a:close/>
                  <a:moveTo>
                    <a:pt x="388" y="595"/>
                  </a:moveTo>
                  <a:lnTo>
                    <a:pt x="388" y="595"/>
                  </a:lnTo>
                  <a:lnTo>
                    <a:pt x="388" y="595"/>
                  </a:lnTo>
                  <a:lnTo>
                    <a:pt x="388" y="595"/>
                  </a:lnTo>
                  <a:lnTo>
                    <a:pt x="388" y="595"/>
                  </a:lnTo>
                  <a:lnTo>
                    <a:pt x="388" y="595"/>
                  </a:lnTo>
                  <a:close/>
                  <a:moveTo>
                    <a:pt x="419" y="588"/>
                  </a:moveTo>
                  <a:lnTo>
                    <a:pt x="412" y="588"/>
                  </a:lnTo>
                  <a:lnTo>
                    <a:pt x="405" y="588"/>
                  </a:lnTo>
                  <a:lnTo>
                    <a:pt x="405" y="591"/>
                  </a:lnTo>
                  <a:lnTo>
                    <a:pt x="405" y="588"/>
                  </a:lnTo>
                  <a:lnTo>
                    <a:pt x="412" y="588"/>
                  </a:lnTo>
                  <a:lnTo>
                    <a:pt x="419" y="588"/>
                  </a:lnTo>
                  <a:close/>
                  <a:moveTo>
                    <a:pt x="423" y="803"/>
                  </a:moveTo>
                  <a:lnTo>
                    <a:pt x="423" y="803"/>
                  </a:lnTo>
                  <a:lnTo>
                    <a:pt x="419" y="803"/>
                  </a:lnTo>
                  <a:lnTo>
                    <a:pt x="412" y="799"/>
                  </a:lnTo>
                  <a:lnTo>
                    <a:pt x="409" y="796"/>
                  </a:lnTo>
                  <a:lnTo>
                    <a:pt x="409" y="796"/>
                  </a:lnTo>
                  <a:lnTo>
                    <a:pt x="405" y="792"/>
                  </a:lnTo>
                  <a:lnTo>
                    <a:pt x="398" y="792"/>
                  </a:lnTo>
                  <a:lnTo>
                    <a:pt x="405" y="792"/>
                  </a:lnTo>
                  <a:lnTo>
                    <a:pt x="409" y="796"/>
                  </a:lnTo>
                  <a:lnTo>
                    <a:pt x="412" y="796"/>
                  </a:lnTo>
                  <a:lnTo>
                    <a:pt x="416" y="799"/>
                  </a:lnTo>
                  <a:lnTo>
                    <a:pt x="419" y="803"/>
                  </a:lnTo>
                  <a:lnTo>
                    <a:pt x="423" y="803"/>
                  </a:lnTo>
                  <a:lnTo>
                    <a:pt x="423" y="803"/>
                  </a:lnTo>
                  <a:lnTo>
                    <a:pt x="423" y="803"/>
                  </a:lnTo>
                  <a:close/>
                  <a:moveTo>
                    <a:pt x="462" y="965"/>
                  </a:moveTo>
                  <a:lnTo>
                    <a:pt x="465" y="961"/>
                  </a:lnTo>
                  <a:lnTo>
                    <a:pt x="465" y="961"/>
                  </a:lnTo>
                  <a:lnTo>
                    <a:pt x="469" y="958"/>
                  </a:lnTo>
                  <a:lnTo>
                    <a:pt x="465" y="961"/>
                  </a:lnTo>
                  <a:lnTo>
                    <a:pt x="462" y="965"/>
                  </a:lnTo>
                  <a:close/>
                  <a:moveTo>
                    <a:pt x="585" y="930"/>
                  </a:moveTo>
                  <a:lnTo>
                    <a:pt x="588" y="926"/>
                  </a:lnTo>
                  <a:lnTo>
                    <a:pt x="588" y="923"/>
                  </a:lnTo>
                  <a:lnTo>
                    <a:pt x="592" y="916"/>
                  </a:lnTo>
                  <a:lnTo>
                    <a:pt x="595" y="909"/>
                  </a:lnTo>
                  <a:lnTo>
                    <a:pt x="592" y="916"/>
                  </a:lnTo>
                  <a:lnTo>
                    <a:pt x="588" y="923"/>
                  </a:lnTo>
                  <a:lnTo>
                    <a:pt x="588" y="926"/>
                  </a:lnTo>
                  <a:lnTo>
                    <a:pt x="588" y="930"/>
                  </a:lnTo>
                  <a:lnTo>
                    <a:pt x="588" y="930"/>
                  </a:lnTo>
                  <a:lnTo>
                    <a:pt x="585" y="930"/>
                  </a:lnTo>
                  <a:close/>
                  <a:moveTo>
                    <a:pt x="694" y="845"/>
                  </a:moveTo>
                  <a:lnTo>
                    <a:pt x="687" y="859"/>
                  </a:lnTo>
                  <a:lnTo>
                    <a:pt x="673" y="870"/>
                  </a:lnTo>
                  <a:lnTo>
                    <a:pt x="669" y="877"/>
                  </a:lnTo>
                  <a:lnTo>
                    <a:pt x="666" y="880"/>
                  </a:lnTo>
                  <a:lnTo>
                    <a:pt x="666" y="880"/>
                  </a:lnTo>
                  <a:lnTo>
                    <a:pt x="666" y="877"/>
                  </a:lnTo>
                  <a:lnTo>
                    <a:pt x="673" y="870"/>
                  </a:lnTo>
                  <a:lnTo>
                    <a:pt x="687" y="859"/>
                  </a:lnTo>
                  <a:lnTo>
                    <a:pt x="694" y="845"/>
                  </a:lnTo>
                  <a:lnTo>
                    <a:pt x="698" y="828"/>
                  </a:lnTo>
                  <a:lnTo>
                    <a:pt x="694" y="813"/>
                  </a:lnTo>
                  <a:lnTo>
                    <a:pt x="694" y="813"/>
                  </a:lnTo>
                  <a:lnTo>
                    <a:pt x="698" y="828"/>
                  </a:lnTo>
                  <a:lnTo>
                    <a:pt x="694" y="845"/>
                  </a:lnTo>
                  <a:close/>
                  <a:moveTo>
                    <a:pt x="673" y="778"/>
                  </a:moveTo>
                  <a:lnTo>
                    <a:pt x="673" y="778"/>
                  </a:lnTo>
                  <a:lnTo>
                    <a:pt x="712" y="771"/>
                  </a:lnTo>
                  <a:lnTo>
                    <a:pt x="673" y="778"/>
                  </a:lnTo>
                  <a:close/>
                  <a:moveTo>
                    <a:pt x="733" y="595"/>
                  </a:moveTo>
                  <a:lnTo>
                    <a:pt x="747" y="606"/>
                  </a:lnTo>
                  <a:lnTo>
                    <a:pt x="747" y="606"/>
                  </a:lnTo>
                  <a:lnTo>
                    <a:pt x="747" y="606"/>
                  </a:lnTo>
                  <a:lnTo>
                    <a:pt x="733" y="595"/>
                  </a:lnTo>
                  <a:close/>
                  <a:moveTo>
                    <a:pt x="810" y="503"/>
                  </a:moveTo>
                  <a:lnTo>
                    <a:pt x="824" y="503"/>
                  </a:lnTo>
                  <a:lnTo>
                    <a:pt x="824" y="503"/>
                  </a:lnTo>
                  <a:lnTo>
                    <a:pt x="810" y="50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47" name="Rectangle 182"/>
            <p:cNvSpPr>
              <a:spLocks noChangeArrowheads="1"/>
            </p:cNvSpPr>
            <p:nvPr userDrawn="1"/>
          </p:nvSpPr>
          <p:spPr bwMode="gray">
            <a:xfrm>
              <a:off x="1696" y="2273"/>
              <a:ext cx="6" cy="1"/>
            </a:xfrm>
            <a:prstGeom prst="rect">
              <a:avLst/>
            </a:prstGeom>
            <a:solidFill>
              <a:srgbClr val="BAECFC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endParaRPr lang="pt-BR" altLang="pt-BR" smtClean="0">
                <a:cs typeface="+mn-cs"/>
              </a:endParaRPr>
            </a:p>
          </p:txBody>
        </p:sp>
      </p:grpSp>
      <p:sp>
        <p:nvSpPr>
          <p:cNvPr id="185" name="Freeform 183"/>
          <p:cNvSpPr>
            <a:spLocks noEditPoints="1"/>
          </p:cNvSpPr>
          <p:nvPr/>
        </p:nvSpPr>
        <p:spPr bwMode="gray">
          <a:xfrm>
            <a:off x="2124075" y="1268413"/>
            <a:ext cx="5616575" cy="3743325"/>
          </a:xfrm>
          <a:custGeom>
            <a:avLst/>
            <a:gdLst>
              <a:gd name="T0" fmla="*/ 2147483647 w 3482"/>
              <a:gd name="T1" fmla="*/ 2147483647 h 2308"/>
              <a:gd name="T2" fmla="*/ 2147483647 w 3482"/>
              <a:gd name="T3" fmla="*/ 2147483647 h 2308"/>
              <a:gd name="T4" fmla="*/ 2147483647 w 3482"/>
              <a:gd name="T5" fmla="*/ 2147483647 h 2308"/>
              <a:gd name="T6" fmla="*/ 2147483647 w 3482"/>
              <a:gd name="T7" fmla="*/ 2147483647 h 2308"/>
              <a:gd name="T8" fmla="*/ 2147483647 w 3482"/>
              <a:gd name="T9" fmla="*/ 2147483647 h 2308"/>
              <a:gd name="T10" fmla="*/ 2147483647 w 3482"/>
              <a:gd name="T11" fmla="*/ 2147483647 h 2308"/>
              <a:gd name="T12" fmla="*/ 2147483647 w 3482"/>
              <a:gd name="T13" fmla="*/ 2147483647 h 2308"/>
              <a:gd name="T14" fmla="*/ 2147483647 w 3482"/>
              <a:gd name="T15" fmla="*/ 2147483647 h 2308"/>
              <a:gd name="T16" fmla="*/ 2147483647 w 3482"/>
              <a:gd name="T17" fmla="*/ 2147483647 h 2308"/>
              <a:gd name="T18" fmla="*/ 2147483647 w 3482"/>
              <a:gd name="T19" fmla="*/ 2147483647 h 2308"/>
              <a:gd name="T20" fmla="*/ 2147483647 w 3482"/>
              <a:gd name="T21" fmla="*/ 2147483647 h 2308"/>
              <a:gd name="T22" fmla="*/ 2147483647 w 3482"/>
              <a:gd name="T23" fmla="*/ 2147483647 h 2308"/>
              <a:gd name="T24" fmla="*/ 2147483647 w 3482"/>
              <a:gd name="T25" fmla="*/ 2147483647 h 2308"/>
              <a:gd name="T26" fmla="*/ 2147483647 w 3482"/>
              <a:gd name="T27" fmla="*/ 2147483647 h 2308"/>
              <a:gd name="T28" fmla="*/ 2147483647 w 3482"/>
              <a:gd name="T29" fmla="*/ 2147483647 h 2308"/>
              <a:gd name="T30" fmla="*/ 2147483647 w 3482"/>
              <a:gd name="T31" fmla="*/ 2147483647 h 2308"/>
              <a:gd name="T32" fmla="*/ 2147483647 w 3482"/>
              <a:gd name="T33" fmla="*/ 2147483647 h 2308"/>
              <a:gd name="T34" fmla="*/ 2147483647 w 3482"/>
              <a:gd name="T35" fmla="*/ 2147483647 h 2308"/>
              <a:gd name="T36" fmla="*/ 2147483647 w 3482"/>
              <a:gd name="T37" fmla="*/ 2147483647 h 2308"/>
              <a:gd name="T38" fmla="*/ 2147483647 w 3482"/>
              <a:gd name="T39" fmla="*/ 2147483647 h 2308"/>
              <a:gd name="T40" fmla="*/ 2147483647 w 3482"/>
              <a:gd name="T41" fmla="*/ 2147483647 h 2308"/>
              <a:gd name="T42" fmla="*/ 2147483647 w 3482"/>
              <a:gd name="T43" fmla="*/ 2147483647 h 2308"/>
              <a:gd name="T44" fmla="*/ 2147483647 w 3482"/>
              <a:gd name="T45" fmla="*/ 2147483647 h 2308"/>
              <a:gd name="T46" fmla="*/ 2147483647 w 3482"/>
              <a:gd name="T47" fmla="*/ 2147483647 h 2308"/>
              <a:gd name="T48" fmla="*/ 2147483647 w 3482"/>
              <a:gd name="T49" fmla="*/ 2147483647 h 2308"/>
              <a:gd name="T50" fmla="*/ 2147483647 w 3482"/>
              <a:gd name="T51" fmla="*/ 2147483647 h 2308"/>
              <a:gd name="T52" fmla="*/ 2147483647 w 3482"/>
              <a:gd name="T53" fmla="*/ 2147483647 h 2308"/>
              <a:gd name="T54" fmla="*/ 2147483647 w 3482"/>
              <a:gd name="T55" fmla="*/ 2147483647 h 2308"/>
              <a:gd name="T56" fmla="*/ 2147483647 w 3482"/>
              <a:gd name="T57" fmla="*/ 2147483647 h 2308"/>
              <a:gd name="T58" fmla="*/ 2147483647 w 3482"/>
              <a:gd name="T59" fmla="*/ 2147483647 h 2308"/>
              <a:gd name="T60" fmla="*/ 2147483647 w 3482"/>
              <a:gd name="T61" fmla="*/ 2147483647 h 2308"/>
              <a:gd name="T62" fmla="*/ 2147483647 w 3482"/>
              <a:gd name="T63" fmla="*/ 2147483647 h 2308"/>
              <a:gd name="T64" fmla="*/ 2147483647 w 3482"/>
              <a:gd name="T65" fmla="*/ 2147483647 h 2308"/>
              <a:gd name="T66" fmla="*/ 2147483647 w 3482"/>
              <a:gd name="T67" fmla="*/ 2147483647 h 2308"/>
              <a:gd name="T68" fmla="*/ 2147483647 w 3482"/>
              <a:gd name="T69" fmla="*/ 2147483647 h 2308"/>
              <a:gd name="T70" fmla="*/ 2147483647 w 3482"/>
              <a:gd name="T71" fmla="*/ 2147483647 h 2308"/>
              <a:gd name="T72" fmla="*/ 2147483647 w 3482"/>
              <a:gd name="T73" fmla="*/ 2147483647 h 2308"/>
              <a:gd name="T74" fmla="*/ 2147483647 w 3482"/>
              <a:gd name="T75" fmla="*/ 2147483647 h 2308"/>
              <a:gd name="T76" fmla="*/ 2147483647 w 3482"/>
              <a:gd name="T77" fmla="*/ 2147483647 h 2308"/>
              <a:gd name="T78" fmla="*/ 2147483647 w 3482"/>
              <a:gd name="T79" fmla="*/ 2147483647 h 2308"/>
              <a:gd name="T80" fmla="*/ 2147483647 w 3482"/>
              <a:gd name="T81" fmla="*/ 2147483647 h 2308"/>
              <a:gd name="T82" fmla="*/ 2147483647 w 3482"/>
              <a:gd name="T83" fmla="*/ 2147483647 h 2308"/>
              <a:gd name="T84" fmla="*/ 2147483647 w 3482"/>
              <a:gd name="T85" fmla="*/ 2147483647 h 2308"/>
              <a:gd name="T86" fmla="*/ 2147483647 w 3482"/>
              <a:gd name="T87" fmla="*/ 2147483647 h 2308"/>
              <a:gd name="T88" fmla="*/ 2147483647 w 3482"/>
              <a:gd name="T89" fmla="*/ 2147483647 h 2308"/>
              <a:gd name="T90" fmla="*/ 2147483647 w 3482"/>
              <a:gd name="T91" fmla="*/ 2147483647 h 2308"/>
              <a:gd name="T92" fmla="*/ 2147483647 w 3482"/>
              <a:gd name="T93" fmla="*/ 2147483647 h 2308"/>
              <a:gd name="T94" fmla="*/ 2147483647 w 3482"/>
              <a:gd name="T95" fmla="*/ 2147483647 h 2308"/>
              <a:gd name="T96" fmla="*/ 2147483647 w 3482"/>
              <a:gd name="T97" fmla="*/ 2147483647 h 2308"/>
              <a:gd name="T98" fmla="*/ 2147483647 w 3482"/>
              <a:gd name="T99" fmla="*/ 2147483647 h 2308"/>
              <a:gd name="T100" fmla="*/ 2147483647 w 3482"/>
              <a:gd name="T101" fmla="*/ 2147483647 h 2308"/>
              <a:gd name="T102" fmla="*/ 2147483647 w 3482"/>
              <a:gd name="T103" fmla="*/ 2147483647 h 2308"/>
              <a:gd name="T104" fmla="*/ 2147483647 w 3482"/>
              <a:gd name="T105" fmla="*/ 2147483647 h 2308"/>
              <a:gd name="T106" fmla="*/ 2147483647 w 3482"/>
              <a:gd name="T107" fmla="*/ 2147483647 h 2308"/>
              <a:gd name="T108" fmla="*/ 2147483647 w 3482"/>
              <a:gd name="T109" fmla="*/ 2147483647 h 2308"/>
              <a:gd name="T110" fmla="*/ 2147483647 w 3482"/>
              <a:gd name="T111" fmla="*/ 2147483647 h 2308"/>
              <a:gd name="T112" fmla="*/ 2147483647 w 3482"/>
              <a:gd name="T113" fmla="*/ 2147483647 h 2308"/>
              <a:gd name="T114" fmla="*/ 2147483647 w 3482"/>
              <a:gd name="T115" fmla="*/ 2147483647 h 2308"/>
              <a:gd name="T116" fmla="*/ 2147483647 w 3482"/>
              <a:gd name="T117" fmla="*/ 2147483647 h 2308"/>
              <a:gd name="T118" fmla="*/ 2147483647 w 3482"/>
              <a:gd name="T119" fmla="*/ 2147483647 h 2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3482" h="2308">
                <a:moveTo>
                  <a:pt x="3278" y="1750"/>
                </a:moveTo>
                <a:lnTo>
                  <a:pt x="3482" y="1144"/>
                </a:lnTo>
                <a:lnTo>
                  <a:pt x="3414" y="1126"/>
                </a:lnTo>
                <a:lnTo>
                  <a:pt x="2642" y="1152"/>
                </a:lnTo>
                <a:lnTo>
                  <a:pt x="2640" y="1150"/>
                </a:lnTo>
                <a:lnTo>
                  <a:pt x="2638" y="1148"/>
                </a:lnTo>
                <a:lnTo>
                  <a:pt x="2630" y="1144"/>
                </a:lnTo>
                <a:lnTo>
                  <a:pt x="2622" y="1142"/>
                </a:lnTo>
                <a:lnTo>
                  <a:pt x="2618" y="1136"/>
                </a:lnTo>
                <a:lnTo>
                  <a:pt x="2612" y="1132"/>
                </a:lnTo>
                <a:lnTo>
                  <a:pt x="2606" y="1128"/>
                </a:lnTo>
                <a:lnTo>
                  <a:pt x="2598" y="1124"/>
                </a:lnTo>
                <a:lnTo>
                  <a:pt x="2592" y="1122"/>
                </a:lnTo>
                <a:lnTo>
                  <a:pt x="2608" y="1100"/>
                </a:lnTo>
                <a:lnTo>
                  <a:pt x="2620" y="1076"/>
                </a:lnTo>
                <a:lnTo>
                  <a:pt x="2622" y="1050"/>
                </a:lnTo>
                <a:lnTo>
                  <a:pt x="2620" y="1040"/>
                </a:lnTo>
                <a:lnTo>
                  <a:pt x="2618" y="1032"/>
                </a:lnTo>
                <a:lnTo>
                  <a:pt x="2604" y="998"/>
                </a:lnTo>
                <a:lnTo>
                  <a:pt x="2586" y="970"/>
                </a:lnTo>
                <a:lnTo>
                  <a:pt x="2566" y="950"/>
                </a:lnTo>
                <a:lnTo>
                  <a:pt x="2546" y="934"/>
                </a:lnTo>
                <a:lnTo>
                  <a:pt x="2526" y="924"/>
                </a:lnTo>
                <a:lnTo>
                  <a:pt x="2508" y="918"/>
                </a:lnTo>
                <a:lnTo>
                  <a:pt x="2494" y="916"/>
                </a:lnTo>
                <a:lnTo>
                  <a:pt x="2484" y="914"/>
                </a:lnTo>
                <a:lnTo>
                  <a:pt x="2480" y="914"/>
                </a:lnTo>
                <a:lnTo>
                  <a:pt x="2428" y="798"/>
                </a:lnTo>
                <a:lnTo>
                  <a:pt x="2424" y="778"/>
                </a:lnTo>
                <a:lnTo>
                  <a:pt x="2416" y="768"/>
                </a:lnTo>
                <a:lnTo>
                  <a:pt x="2408" y="762"/>
                </a:lnTo>
                <a:lnTo>
                  <a:pt x="2400" y="760"/>
                </a:lnTo>
                <a:lnTo>
                  <a:pt x="2398" y="760"/>
                </a:lnTo>
                <a:lnTo>
                  <a:pt x="2396" y="754"/>
                </a:lnTo>
                <a:lnTo>
                  <a:pt x="2390" y="742"/>
                </a:lnTo>
                <a:lnTo>
                  <a:pt x="2382" y="724"/>
                </a:lnTo>
                <a:lnTo>
                  <a:pt x="2368" y="698"/>
                </a:lnTo>
                <a:lnTo>
                  <a:pt x="2352" y="670"/>
                </a:lnTo>
                <a:lnTo>
                  <a:pt x="2338" y="638"/>
                </a:lnTo>
                <a:lnTo>
                  <a:pt x="2328" y="610"/>
                </a:lnTo>
                <a:lnTo>
                  <a:pt x="2320" y="580"/>
                </a:lnTo>
                <a:lnTo>
                  <a:pt x="2308" y="550"/>
                </a:lnTo>
                <a:lnTo>
                  <a:pt x="2290" y="518"/>
                </a:lnTo>
                <a:lnTo>
                  <a:pt x="2272" y="500"/>
                </a:lnTo>
                <a:lnTo>
                  <a:pt x="2256" y="490"/>
                </a:lnTo>
                <a:lnTo>
                  <a:pt x="2238" y="488"/>
                </a:lnTo>
                <a:lnTo>
                  <a:pt x="2222" y="492"/>
                </a:lnTo>
                <a:lnTo>
                  <a:pt x="2208" y="496"/>
                </a:lnTo>
                <a:lnTo>
                  <a:pt x="2200" y="502"/>
                </a:lnTo>
                <a:lnTo>
                  <a:pt x="2196" y="504"/>
                </a:lnTo>
                <a:lnTo>
                  <a:pt x="2134" y="480"/>
                </a:lnTo>
                <a:lnTo>
                  <a:pt x="2072" y="466"/>
                </a:lnTo>
                <a:lnTo>
                  <a:pt x="2014" y="458"/>
                </a:lnTo>
                <a:lnTo>
                  <a:pt x="1998" y="456"/>
                </a:lnTo>
                <a:lnTo>
                  <a:pt x="1982" y="454"/>
                </a:lnTo>
                <a:lnTo>
                  <a:pt x="1980" y="454"/>
                </a:lnTo>
                <a:lnTo>
                  <a:pt x="1982" y="432"/>
                </a:lnTo>
                <a:lnTo>
                  <a:pt x="1980" y="410"/>
                </a:lnTo>
                <a:lnTo>
                  <a:pt x="1984" y="426"/>
                </a:lnTo>
                <a:lnTo>
                  <a:pt x="1984" y="440"/>
                </a:lnTo>
                <a:lnTo>
                  <a:pt x="1982" y="452"/>
                </a:lnTo>
                <a:lnTo>
                  <a:pt x="1996" y="410"/>
                </a:lnTo>
                <a:lnTo>
                  <a:pt x="2006" y="366"/>
                </a:lnTo>
                <a:lnTo>
                  <a:pt x="2008" y="320"/>
                </a:lnTo>
                <a:lnTo>
                  <a:pt x="2002" y="284"/>
                </a:lnTo>
                <a:lnTo>
                  <a:pt x="1992" y="250"/>
                </a:lnTo>
                <a:lnTo>
                  <a:pt x="1978" y="216"/>
                </a:lnTo>
                <a:lnTo>
                  <a:pt x="1970" y="190"/>
                </a:lnTo>
                <a:lnTo>
                  <a:pt x="1962" y="170"/>
                </a:lnTo>
                <a:lnTo>
                  <a:pt x="1952" y="152"/>
                </a:lnTo>
                <a:lnTo>
                  <a:pt x="1940" y="136"/>
                </a:lnTo>
                <a:lnTo>
                  <a:pt x="1918" y="116"/>
                </a:lnTo>
                <a:lnTo>
                  <a:pt x="1886" y="86"/>
                </a:lnTo>
                <a:lnTo>
                  <a:pt x="1854" y="58"/>
                </a:lnTo>
                <a:lnTo>
                  <a:pt x="1816" y="34"/>
                </a:lnTo>
                <a:lnTo>
                  <a:pt x="1780" y="18"/>
                </a:lnTo>
                <a:lnTo>
                  <a:pt x="1742" y="6"/>
                </a:lnTo>
                <a:lnTo>
                  <a:pt x="1700" y="0"/>
                </a:lnTo>
                <a:lnTo>
                  <a:pt x="1670" y="2"/>
                </a:lnTo>
                <a:lnTo>
                  <a:pt x="1640" y="4"/>
                </a:lnTo>
                <a:lnTo>
                  <a:pt x="1616" y="8"/>
                </a:lnTo>
                <a:lnTo>
                  <a:pt x="1592" y="12"/>
                </a:lnTo>
                <a:lnTo>
                  <a:pt x="1578" y="20"/>
                </a:lnTo>
                <a:lnTo>
                  <a:pt x="1564" y="30"/>
                </a:lnTo>
                <a:lnTo>
                  <a:pt x="1552" y="42"/>
                </a:lnTo>
                <a:lnTo>
                  <a:pt x="1532" y="58"/>
                </a:lnTo>
                <a:lnTo>
                  <a:pt x="1510" y="72"/>
                </a:lnTo>
                <a:lnTo>
                  <a:pt x="1502" y="78"/>
                </a:lnTo>
                <a:lnTo>
                  <a:pt x="1492" y="86"/>
                </a:lnTo>
                <a:lnTo>
                  <a:pt x="1484" y="90"/>
                </a:lnTo>
                <a:lnTo>
                  <a:pt x="1476" y="96"/>
                </a:lnTo>
                <a:lnTo>
                  <a:pt x="1468" y="104"/>
                </a:lnTo>
                <a:lnTo>
                  <a:pt x="1462" y="110"/>
                </a:lnTo>
                <a:lnTo>
                  <a:pt x="1458" y="118"/>
                </a:lnTo>
                <a:lnTo>
                  <a:pt x="1452" y="126"/>
                </a:lnTo>
                <a:lnTo>
                  <a:pt x="1448" y="134"/>
                </a:lnTo>
                <a:lnTo>
                  <a:pt x="1442" y="142"/>
                </a:lnTo>
                <a:lnTo>
                  <a:pt x="1436" y="148"/>
                </a:lnTo>
                <a:lnTo>
                  <a:pt x="1426" y="166"/>
                </a:lnTo>
                <a:lnTo>
                  <a:pt x="1418" y="182"/>
                </a:lnTo>
                <a:lnTo>
                  <a:pt x="1406" y="208"/>
                </a:lnTo>
                <a:lnTo>
                  <a:pt x="1396" y="234"/>
                </a:lnTo>
                <a:lnTo>
                  <a:pt x="1388" y="266"/>
                </a:lnTo>
                <a:lnTo>
                  <a:pt x="1388" y="296"/>
                </a:lnTo>
                <a:lnTo>
                  <a:pt x="1390" y="308"/>
                </a:lnTo>
                <a:lnTo>
                  <a:pt x="1388" y="318"/>
                </a:lnTo>
                <a:lnTo>
                  <a:pt x="1386" y="328"/>
                </a:lnTo>
                <a:lnTo>
                  <a:pt x="1386" y="346"/>
                </a:lnTo>
                <a:lnTo>
                  <a:pt x="1388" y="364"/>
                </a:lnTo>
                <a:lnTo>
                  <a:pt x="1384" y="368"/>
                </a:lnTo>
                <a:lnTo>
                  <a:pt x="1380" y="370"/>
                </a:lnTo>
                <a:lnTo>
                  <a:pt x="1378" y="376"/>
                </a:lnTo>
                <a:lnTo>
                  <a:pt x="1376" y="382"/>
                </a:lnTo>
                <a:lnTo>
                  <a:pt x="1372" y="404"/>
                </a:lnTo>
                <a:lnTo>
                  <a:pt x="1372" y="422"/>
                </a:lnTo>
                <a:lnTo>
                  <a:pt x="1372" y="436"/>
                </a:lnTo>
                <a:lnTo>
                  <a:pt x="1370" y="450"/>
                </a:lnTo>
                <a:lnTo>
                  <a:pt x="1372" y="470"/>
                </a:lnTo>
                <a:lnTo>
                  <a:pt x="1378" y="494"/>
                </a:lnTo>
                <a:lnTo>
                  <a:pt x="1386" y="516"/>
                </a:lnTo>
                <a:lnTo>
                  <a:pt x="1350" y="546"/>
                </a:lnTo>
                <a:lnTo>
                  <a:pt x="1318" y="574"/>
                </a:lnTo>
                <a:lnTo>
                  <a:pt x="1308" y="582"/>
                </a:lnTo>
                <a:lnTo>
                  <a:pt x="1294" y="596"/>
                </a:lnTo>
                <a:lnTo>
                  <a:pt x="1276" y="614"/>
                </a:lnTo>
                <a:lnTo>
                  <a:pt x="1274" y="610"/>
                </a:lnTo>
                <a:lnTo>
                  <a:pt x="1272" y="608"/>
                </a:lnTo>
                <a:lnTo>
                  <a:pt x="1272" y="606"/>
                </a:lnTo>
                <a:lnTo>
                  <a:pt x="1276" y="602"/>
                </a:lnTo>
                <a:lnTo>
                  <a:pt x="1276" y="600"/>
                </a:lnTo>
                <a:lnTo>
                  <a:pt x="1278" y="598"/>
                </a:lnTo>
                <a:lnTo>
                  <a:pt x="1280" y="596"/>
                </a:lnTo>
                <a:lnTo>
                  <a:pt x="1282" y="594"/>
                </a:lnTo>
                <a:lnTo>
                  <a:pt x="1284" y="590"/>
                </a:lnTo>
                <a:lnTo>
                  <a:pt x="1288" y="592"/>
                </a:lnTo>
                <a:lnTo>
                  <a:pt x="1292" y="594"/>
                </a:lnTo>
                <a:lnTo>
                  <a:pt x="1292" y="574"/>
                </a:lnTo>
                <a:lnTo>
                  <a:pt x="1294" y="554"/>
                </a:lnTo>
                <a:lnTo>
                  <a:pt x="1300" y="528"/>
                </a:lnTo>
                <a:lnTo>
                  <a:pt x="1302" y="528"/>
                </a:lnTo>
                <a:lnTo>
                  <a:pt x="1304" y="528"/>
                </a:lnTo>
                <a:lnTo>
                  <a:pt x="1306" y="528"/>
                </a:lnTo>
                <a:lnTo>
                  <a:pt x="1308" y="522"/>
                </a:lnTo>
                <a:lnTo>
                  <a:pt x="1308" y="518"/>
                </a:lnTo>
                <a:lnTo>
                  <a:pt x="1308" y="512"/>
                </a:lnTo>
                <a:lnTo>
                  <a:pt x="1306" y="508"/>
                </a:lnTo>
                <a:lnTo>
                  <a:pt x="1306" y="504"/>
                </a:lnTo>
                <a:lnTo>
                  <a:pt x="1304" y="504"/>
                </a:lnTo>
                <a:lnTo>
                  <a:pt x="1308" y="476"/>
                </a:lnTo>
                <a:lnTo>
                  <a:pt x="1302" y="444"/>
                </a:lnTo>
                <a:lnTo>
                  <a:pt x="1298" y="430"/>
                </a:lnTo>
                <a:lnTo>
                  <a:pt x="1296" y="418"/>
                </a:lnTo>
                <a:lnTo>
                  <a:pt x="1296" y="408"/>
                </a:lnTo>
                <a:lnTo>
                  <a:pt x="1294" y="394"/>
                </a:lnTo>
                <a:lnTo>
                  <a:pt x="1290" y="374"/>
                </a:lnTo>
                <a:lnTo>
                  <a:pt x="1286" y="348"/>
                </a:lnTo>
                <a:lnTo>
                  <a:pt x="1280" y="318"/>
                </a:lnTo>
                <a:lnTo>
                  <a:pt x="1276" y="290"/>
                </a:lnTo>
                <a:lnTo>
                  <a:pt x="1280" y="298"/>
                </a:lnTo>
                <a:lnTo>
                  <a:pt x="1284" y="304"/>
                </a:lnTo>
                <a:lnTo>
                  <a:pt x="1286" y="312"/>
                </a:lnTo>
                <a:lnTo>
                  <a:pt x="1286" y="320"/>
                </a:lnTo>
                <a:lnTo>
                  <a:pt x="1288" y="312"/>
                </a:lnTo>
                <a:lnTo>
                  <a:pt x="1288" y="304"/>
                </a:lnTo>
                <a:lnTo>
                  <a:pt x="1290" y="296"/>
                </a:lnTo>
                <a:lnTo>
                  <a:pt x="1292" y="300"/>
                </a:lnTo>
                <a:lnTo>
                  <a:pt x="1294" y="302"/>
                </a:lnTo>
                <a:lnTo>
                  <a:pt x="1296" y="306"/>
                </a:lnTo>
                <a:lnTo>
                  <a:pt x="1296" y="310"/>
                </a:lnTo>
                <a:lnTo>
                  <a:pt x="1300" y="300"/>
                </a:lnTo>
                <a:lnTo>
                  <a:pt x="1304" y="292"/>
                </a:lnTo>
                <a:lnTo>
                  <a:pt x="1310" y="294"/>
                </a:lnTo>
                <a:lnTo>
                  <a:pt x="1316" y="298"/>
                </a:lnTo>
                <a:lnTo>
                  <a:pt x="1322" y="302"/>
                </a:lnTo>
                <a:lnTo>
                  <a:pt x="1318" y="286"/>
                </a:lnTo>
                <a:lnTo>
                  <a:pt x="1314" y="268"/>
                </a:lnTo>
                <a:lnTo>
                  <a:pt x="1320" y="268"/>
                </a:lnTo>
                <a:lnTo>
                  <a:pt x="1324" y="270"/>
                </a:lnTo>
                <a:lnTo>
                  <a:pt x="1328" y="272"/>
                </a:lnTo>
                <a:lnTo>
                  <a:pt x="1330" y="278"/>
                </a:lnTo>
                <a:lnTo>
                  <a:pt x="1332" y="252"/>
                </a:lnTo>
                <a:lnTo>
                  <a:pt x="1322" y="228"/>
                </a:lnTo>
                <a:lnTo>
                  <a:pt x="1306" y="206"/>
                </a:lnTo>
                <a:lnTo>
                  <a:pt x="1286" y="188"/>
                </a:lnTo>
                <a:lnTo>
                  <a:pt x="1262" y="178"/>
                </a:lnTo>
                <a:lnTo>
                  <a:pt x="1266" y="176"/>
                </a:lnTo>
                <a:lnTo>
                  <a:pt x="1272" y="176"/>
                </a:lnTo>
                <a:lnTo>
                  <a:pt x="1278" y="178"/>
                </a:lnTo>
                <a:lnTo>
                  <a:pt x="1284" y="178"/>
                </a:lnTo>
                <a:lnTo>
                  <a:pt x="1288" y="180"/>
                </a:lnTo>
                <a:lnTo>
                  <a:pt x="1294" y="180"/>
                </a:lnTo>
                <a:lnTo>
                  <a:pt x="1282" y="172"/>
                </a:lnTo>
                <a:lnTo>
                  <a:pt x="1272" y="168"/>
                </a:lnTo>
                <a:lnTo>
                  <a:pt x="1266" y="166"/>
                </a:lnTo>
                <a:lnTo>
                  <a:pt x="1260" y="166"/>
                </a:lnTo>
                <a:lnTo>
                  <a:pt x="1256" y="166"/>
                </a:lnTo>
                <a:lnTo>
                  <a:pt x="1248" y="158"/>
                </a:lnTo>
                <a:lnTo>
                  <a:pt x="1234" y="148"/>
                </a:lnTo>
                <a:lnTo>
                  <a:pt x="1216" y="140"/>
                </a:lnTo>
                <a:lnTo>
                  <a:pt x="1196" y="134"/>
                </a:lnTo>
                <a:lnTo>
                  <a:pt x="1176" y="128"/>
                </a:lnTo>
                <a:lnTo>
                  <a:pt x="1162" y="126"/>
                </a:lnTo>
                <a:lnTo>
                  <a:pt x="1152" y="126"/>
                </a:lnTo>
                <a:lnTo>
                  <a:pt x="1154" y="124"/>
                </a:lnTo>
                <a:lnTo>
                  <a:pt x="1158" y="124"/>
                </a:lnTo>
                <a:lnTo>
                  <a:pt x="1162" y="122"/>
                </a:lnTo>
                <a:lnTo>
                  <a:pt x="1166" y="120"/>
                </a:lnTo>
                <a:lnTo>
                  <a:pt x="1170" y="120"/>
                </a:lnTo>
                <a:lnTo>
                  <a:pt x="1172" y="118"/>
                </a:lnTo>
                <a:lnTo>
                  <a:pt x="1162" y="118"/>
                </a:lnTo>
                <a:lnTo>
                  <a:pt x="1150" y="116"/>
                </a:lnTo>
                <a:lnTo>
                  <a:pt x="1134" y="116"/>
                </a:lnTo>
                <a:lnTo>
                  <a:pt x="1112" y="116"/>
                </a:lnTo>
                <a:lnTo>
                  <a:pt x="1082" y="118"/>
                </a:lnTo>
                <a:lnTo>
                  <a:pt x="1078" y="118"/>
                </a:lnTo>
                <a:lnTo>
                  <a:pt x="1072" y="116"/>
                </a:lnTo>
                <a:lnTo>
                  <a:pt x="1068" y="112"/>
                </a:lnTo>
                <a:lnTo>
                  <a:pt x="1064" y="108"/>
                </a:lnTo>
                <a:lnTo>
                  <a:pt x="1060" y="106"/>
                </a:lnTo>
                <a:lnTo>
                  <a:pt x="1052" y="102"/>
                </a:lnTo>
                <a:lnTo>
                  <a:pt x="1044" y="102"/>
                </a:lnTo>
                <a:lnTo>
                  <a:pt x="1036" y="100"/>
                </a:lnTo>
                <a:lnTo>
                  <a:pt x="1028" y="98"/>
                </a:lnTo>
                <a:lnTo>
                  <a:pt x="1038" y="96"/>
                </a:lnTo>
                <a:lnTo>
                  <a:pt x="1048" y="92"/>
                </a:lnTo>
                <a:lnTo>
                  <a:pt x="1030" y="86"/>
                </a:lnTo>
                <a:lnTo>
                  <a:pt x="1010" y="84"/>
                </a:lnTo>
                <a:lnTo>
                  <a:pt x="990" y="86"/>
                </a:lnTo>
                <a:lnTo>
                  <a:pt x="970" y="86"/>
                </a:lnTo>
                <a:lnTo>
                  <a:pt x="974" y="84"/>
                </a:lnTo>
                <a:lnTo>
                  <a:pt x="976" y="82"/>
                </a:lnTo>
                <a:lnTo>
                  <a:pt x="958" y="82"/>
                </a:lnTo>
                <a:lnTo>
                  <a:pt x="940" y="86"/>
                </a:lnTo>
                <a:lnTo>
                  <a:pt x="922" y="92"/>
                </a:lnTo>
                <a:lnTo>
                  <a:pt x="922" y="90"/>
                </a:lnTo>
                <a:lnTo>
                  <a:pt x="924" y="88"/>
                </a:lnTo>
                <a:lnTo>
                  <a:pt x="896" y="90"/>
                </a:lnTo>
                <a:lnTo>
                  <a:pt x="870" y="98"/>
                </a:lnTo>
                <a:lnTo>
                  <a:pt x="844" y="106"/>
                </a:lnTo>
                <a:lnTo>
                  <a:pt x="830" y="110"/>
                </a:lnTo>
                <a:lnTo>
                  <a:pt x="816" y="116"/>
                </a:lnTo>
                <a:lnTo>
                  <a:pt x="802" y="122"/>
                </a:lnTo>
                <a:lnTo>
                  <a:pt x="786" y="132"/>
                </a:lnTo>
                <a:lnTo>
                  <a:pt x="776" y="142"/>
                </a:lnTo>
                <a:lnTo>
                  <a:pt x="770" y="152"/>
                </a:lnTo>
                <a:lnTo>
                  <a:pt x="768" y="154"/>
                </a:lnTo>
                <a:lnTo>
                  <a:pt x="740" y="162"/>
                </a:lnTo>
                <a:lnTo>
                  <a:pt x="716" y="174"/>
                </a:lnTo>
                <a:lnTo>
                  <a:pt x="694" y="194"/>
                </a:lnTo>
                <a:lnTo>
                  <a:pt x="674" y="220"/>
                </a:lnTo>
                <a:lnTo>
                  <a:pt x="660" y="254"/>
                </a:lnTo>
                <a:lnTo>
                  <a:pt x="648" y="286"/>
                </a:lnTo>
                <a:lnTo>
                  <a:pt x="634" y="320"/>
                </a:lnTo>
                <a:lnTo>
                  <a:pt x="618" y="354"/>
                </a:lnTo>
                <a:lnTo>
                  <a:pt x="604" y="390"/>
                </a:lnTo>
                <a:lnTo>
                  <a:pt x="594" y="422"/>
                </a:lnTo>
                <a:lnTo>
                  <a:pt x="598" y="414"/>
                </a:lnTo>
                <a:lnTo>
                  <a:pt x="604" y="408"/>
                </a:lnTo>
                <a:lnTo>
                  <a:pt x="598" y="428"/>
                </a:lnTo>
                <a:lnTo>
                  <a:pt x="596" y="454"/>
                </a:lnTo>
                <a:lnTo>
                  <a:pt x="596" y="484"/>
                </a:lnTo>
                <a:lnTo>
                  <a:pt x="598" y="510"/>
                </a:lnTo>
                <a:lnTo>
                  <a:pt x="604" y="528"/>
                </a:lnTo>
                <a:lnTo>
                  <a:pt x="608" y="522"/>
                </a:lnTo>
                <a:lnTo>
                  <a:pt x="610" y="514"/>
                </a:lnTo>
                <a:lnTo>
                  <a:pt x="608" y="530"/>
                </a:lnTo>
                <a:lnTo>
                  <a:pt x="608" y="552"/>
                </a:lnTo>
                <a:lnTo>
                  <a:pt x="612" y="574"/>
                </a:lnTo>
                <a:lnTo>
                  <a:pt x="616" y="594"/>
                </a:lnTo>
                <a:lnTo>
                  <a:pt x="624" y="612"/>
                </a:lnTo>
                <a:lnTo>
                  <a:pt x="636" y="624"/>
                </a:lnTo>
                <a:lnTo>
                  <a:pt x="636" y="620"/>
                </a:lnTo>
                <a:lnTo>
                  <a:pt x="636" y="616"/>
                </a:lnTo>
                <a:lnTo>
                  <a:pt x="638" y="612"/>
                </a:lnTo>
                <a:lnTo>
                  <a:pt x="638" y="608"/>
                </a:lnTo>
                <a:lnTo>
                  <a:pt x="644" y="636"/>
                </a:lnTo>
                <a:lnTo>
                  <a:pt x="650" y="662"/>
                </a:lnTo>
                <a:lnTo>
                  <a:pt x="650" y="660"/>
                </a:lnTo>
                <a:lnTo>
                  <a:pt x="650" y="658"/>
                </a:lnTo>
                <a:lnTo>
                  <a:pt x="654" y="672"/>
                </a:lnTo>
                <a:lnTo>
                  <a:pt x="662" y="686"/>
                </a:lnTo>
                <a:lnTo>
                  <a:pt x="672" y="700"/>
                </a:lnTo>
                <a:lnTo>
                  <a:pt x="678" y="712"/>
                </a:lnTo>
                <a:lnTo>
                  <a:pt x="678" y="708"/>
                </a:lnTo>
                <a:lnTo>
                  <a:pt x="680" y="702"/>
                </a:lnTo>
                <a:lnTo>
                  <a:pt x="680" y="696"/>
                </a:lnTo>
                <a:lnTo>
                  <a:pt x="682" y="690"/>
                </a:lnTo>
                <a:lnTo>
                  <a:pt x="682" y="684"/>
                </a:lnTo>
                <a:lnTo>
                  <a:pt x="684" y="710"/>
                </a:lnTo>
                <a:lnTo>
                  <a:pt x="684" y="736"/>
                </a:lnTo>
                <a:lnTo>
                  <a:pt x="690" y="732"/>
                </a:lnTo>
                <a:lnTo>
                  <a:pt x="696" y="728"/>
                </a:lnTo>
                <a:lnTo>
                  <a:pt x="694" y="762"/>
                </a:lnTo>
                <a:lnTo>
                  <a:pt x="688" y="788"/>
                </a:lnTo>
                <a:lnTo>
                  <a:pt x="682" y="804"/>
                </a:lnTo>
                <a:lnTo>
                  <a:pt x="678" y="814"/>
                </a:lnTo>
                <a:lnTo>
                  <a:pt x="674" y="818"/>
                </a:lnTo>
                <a:lnTo>
                  <a:pt x="672" y="820"/>
                </a:lnTo>
                <a:lnTo>
                  <a:pt x="674" y="824"/>
                </a:lnTo>
                <a:lnTo>
                  <a:pt x="678" y="834"/>
                </a:lnTo>
                <a:lnTo>
                  <a:pt x="686" y="852"/>
                </a:lnTo>
                <a:lnTo>
                  <a:pt x="702" y="872"/>
                </a:lnTo>
                <a:lnTo>
                  <a:pt x="722" y="894"/>
                </a:lnTo>
                <a:lnTo>
                  <a:pt x="740" y="910"/>
                </a:lnTo>
                <a:lnTo>
                  <a:pt x="760" y="926"/>
                </a:lnTo>
                <a:lnTo>
                  <a:pt x="776" y="938"/>
                </a:lnTo>
                <a:lnTo>
                  <a:pt x="790" y="948"/>
                </a:lnTo>
                <a:lnTo>
                  <a:pt x="780" y="946"/>
                </a:lnTo>
                <a:lnTo>
                  <a:pt x="772" y="944"/>
                </a:lnTo>
                <a:lnTo>
                  <a:pt x="744" y="924"/>
                </a:lnTo>
                <a:lnTo>
                  <a:pt x="716" y="902"/>
                </a:lnTo>
                <a:lnTo>
                  <a:pt x="692" y="880"/>
                </a:lnTo>
                <a:lnTo>
                  <a:pt x="672" y="860"/>
                </a:lnTo>
                <a:lnTo>
                  <a:pt x="658" y="838"/>
                </a:lnTo>
                <a:lnTo>
                  <a:pt x="652" y="820"/>
                </a:lnTo>
                <a:lnTo>
                  <a:pt x="658" y="804"/>
                </a:lnTo>
                <a:lnTo>
                  <a:pt x="656" y="804"/>
                </a:lnTo>
                <a:lnTo>
                  <a:pt x="654" y="806"/>
                </a:lnTo>
                <a:lnTo>
                  <a:pt x="650" y="808"/>
                </a:lnTo>
                <a:lnTo>
                  <a:pt x="646" y="812"/>
                </a:lnTo>
                <a:lnTo>
                  <a:pt x="642" y="818"/>
                </a:lnTo>
                <a:lnTo>
                  <a:pt x="638" y="826"/>
                </a:lnTo>
                <a:lnTo>
                  <a:pt x="632" y="840"/>
                </a:lnTo>
                <a:lnTo>
                  <a:pt x="626" y="858"/>
                </a:lnTo>
                <a:lnTo>
                  <a:pt x="620" y="876"/>
                </a:lnTo>
                <a:lnTo>
                  <a:pt x="614" y="892"/>
                </a:lnTo>
                <a:lnTo>
                  <a:pt x="612" y="898"/>
                </a:lnTo>
                <a:lnTo>
                  <a:pt x="610" y="902"/>
                </a:lnTo>
                <a:lnTo>
                  <a:pt x="610" y="906"/>
                </a:lnTo>
                <a:lnTo>
                  <a:pt x="610" y="908"/>
                </a:lnTo>
                <a:lnTo>
                  <a:pt x="604" y="908"/>
                </a:lnTo>
                <a:lnTo>
                  <a:pt x="592" y="910"/>
                </a:lnTo>
                <a:lnTo>
                  <a:pt x="576" y="914"/>
                </a:lnTo>
                <a:lnTo>
                  <a:pt x="562" y="920"/>
                </a:lnTo>
                <a:lnTo>
                  <a:pt x="552" y="930"/>
                </a:lnTo>
                <a:lnTo>
                  <a:pt x="548" y="932"/>
                </a:lnTo>
                <a:lnTo>
                  <a:pt x="538" y="934"/>
                </a:lnTo>
                <a:lnTo>
                  <a:pt x="528" y="940"/>
                </a:lnTo>
                <a:lnTo>
                  <a:pt x="516" y="950"/>
                </a:lnTo>
                <a:lnTo>
                  <a:pt x="508" y="964"/>
                </a:lnTo>
                <a:lnTo>
                  <a:pt x="508" y="984"/>
                </a:lnTo>
                <a:lnTo>
                  <a:pt x="504" y="986"/>
                </a:lnTo>
                <a:lnTo>
                  <a:pt x="492" y="990"/>
                </a:lnTo>
                <a:lnTo>
                  <a:pt x="476" y="998"/>
                </a:lnTo>
                <a:lnTo>
                  <a:pt x="460" y="1006"/>
                </a:lnTo>
                <a:lnTo>
                  <a:pt x="446" y="1018"/>
                </a:lnTo>
                <a:lnTo>
                  <a:pt x="440" y="1024"/>
                </a:lnTo>
                <a:lnTo>
                  <a:pt x="436" y="1028"/>
                </a:lnTo>
                <a:lnTo>
                  <a:pt x="432" y="1032"/>
                </a:lnTo>
                <a:lnTo>
                  <a:pt x="430" y="1034"/>
                </a:lnTo>
                <a:lnTo>
                  <a:pt x="428" y="1036"/>
                </a:lnTo>
                <a:lnTo>
                  <a:pt x="424" y="1036"/>
                </a:lnTo>
                <a:lnTo>
                  <a:pt x="416" y="1040"/>
                </a:lnTo>
                <a:lnTo>
                  <a:pt x="404" y="1046"/>
                </a:lnTo>
                <a:lnTo>
                  <a:pt x="388" y="1060"/>
                </a:lnTo>
                <a:lnTo>
                  <a:pt x="370" y="1082"/>
                </a:lnTo>
                <a:lnTo>
                  <a:pt x="360" y="1094"/>
                </a:lnTo>
                <a:lnTo>
                  <a:pt x="350" y="1106"/>
                </a:lnTo>
                <a:lnTo>
                  <a:pt x="312" y="1108"/>
                </a:lnTo>
                <a:lnTo>
                  <a:pt x="272" y="1118"/>
                </a:lnTo>
                <a:lnTo>
                  <a:pt x="230" y="1136"/>
                </a:lnTo>
                <a:lnTo>
                  <a:pt x="192" y="1160"/>
                </a:lnTo>
                <a:lnTo>
                  <a:pt x="160" y="1188"/>
                </a:lnTo>
                <a:lnTo>
                  <a:pt x="138" y="1220"/>
                </a:lnTo>
                <a:lnTo>
                  <a:pt x="116" y="1272"/>
                </a:lnTo>
                <a:lnTo>
                  <a:pt x="98" y="1326"/>
                </a:lnTo>
                <a:lnTo>
                  <a:pt x="84" y="1384"/>
                </a:lnTo>
                <a:lnTo>
                  <a:pt x="70" y="1440"/>
                </a:lnTo>
                <a:lnTo>
                  <a:pt x="54" y="1496"/>
                </a:lnTo>
                <a:lnTo>
                  <a:pt x="38" y="1538"/>
                </a:lnTo>
                <a:lnTo>
                  <a:pt x="22" y="1584"/>
                </a:lnTo>
                <a:lnTo>
                  <a:pt x="8" y="1630"/>
                </a:lnTo>
                <a:lnTo>
                  <a:pt x="0" y="1672"/>
                </a:lnTo>
                <a:lnTo>
                  <a:pt x="2" y="1698"/>
                </a:lnTo>
                <a:lnTo>
                  <a:pt x="12" y="1728"/>
                </a:lnTo>
                <a:lnTo>
                  <a:pt x="30" y="1758"/>
                </a:lnTo>
                <a:lnTo>
                  <a:pt x="52" y="1788"/>
                </a:lnTo>
                <a:lnTo>
                  <a:pt x="74" y="1818"/>
                </a:lnTo>
                <a:lnTo>
                  <a:pt x="68" y="1934"/>
                </a:lnTo>
                <a:lnTo>
                  <a:pt x="68" y="2050"/>
                </a:lnTo>
                <a:lnTo>
                  <a:pt x="66" y="2106"/>
                </a:lnTo>
                <a:lnTo>
                  <a:pt x="66" y="2158"/>
                </a:lnTo>
                <a:lnTo>
                  <a:pt x="64" y="2204"/>
                </a:lnTo>
                <a:lnTo>
                  <a:pt x="68" y="2246"/>
                </a:lnTo>
                <a:lnTo>
                  <a:pt x="68" y="2254"/>
                </a:lnTo>
                <a:lnTo>
                  <a:pt x="68" y="2260"/>
                </a:lnTo>
                <a:lnTo>
                  <a:pt x="68" y="2268"/>
                </a:lnTo>
                <a:lnTo>
                  <a:pt x="76" y="2288"/>
                </a:lnTo>
                <a:lnTo>
                  <a:pt x="90" y="2304"/>
                </a:lnTo>
                <a:lnTo>
                  <a:pt x="3292" y="2308"/>
                </a:lnTo>
                <a:lnTo>
                  <a:pt x="3268" y="1756"/>
                </a:lnTo>
                <a:lnTo>
                  <a:pt x="3278" y="1750"/>
                </a:lnTo>
                <a:close/>
                <a:moveTo>
                  <a:pt x="1044" y="984"/>
                </a:moveTo>
                <a:lnTo>
                  <a:pt x="1048" y="978"/>
                </a:lnTo>
                <a:lnTo>
                  <a:pt x="1054" y="974"/>
                </a:lnTo>
                <a:lnTo>
                  <a:pt x="1062" y="972"/>
                </a:lnTo>
                <a:lnTo>
                  <a:pt x="1070" y="970"/>
                </a:lnTo>
                <a:lnTo>
                  <a:pt x="1092" y="974"/>
                </a:lnTo>
                <a:lnTo>
                  <a:pt x="1116" y="982"/>
                </a:lnTo>
                <a:lnTo>
                  <a:pt x="1140" y="988"/>
                </a:lnTo>
                <a:lnTo>
                  <a:pt x="1162" y="990"/>
                </a:lnTo>
                <a:lnTo>
                  <a:pt x="1162" y="1006"/>
                </a:lnTo>
                <a:lnTo>
                  <a:pt x="1162" y="1022"/>
                </a:lnTo>
                <a:lnTo>
                  <a:pt x="1128" y="1012"/>
                </a:lnTo>
                <a:lnTo>
                  <a:pt x="1096" y="1004"/>
                </a:lnTo>
                <a:lnTo>
                  <a:pt x="1064" y="1000"/>
                </a:lnTo>
                <a:lnTo>
                  <a:pt x="1058" y="1000"/>
                </a:lnTo>
                <a:lnTo>
                  <a:pt x="1050" y="998"/>
                </a:lnTo>
                <a:lnTo>
                  <a:pt x="1040" y="998"/>
                </a:lnTo>
                <a:lnTo>
                  <a:pt x="1042" y="990"/>
                </a:lnTo>
                <a:lnTo>
                  <a:pt x="1044" y="984"/>
                </a:lnTo>
                <a:close/>
                <a:moveTo>
                  <a:pt x="974" y="1130"/>
                </a:moveTo>
                <a:lnTo>
                  <a:pt x="974" y="1114"/>
                </a:lnTo>
                <a:lnTo>
                  <a:pt x="980" y="1098"/>
                </a:lnTo>
                <a:lnTo>
                  <a:pt x="988" y="1086"/>
                </a:lnTo>
                <a:lnTo>
                  <a:pt x="994" y="1074"/>
                </a:lnTo>
                <a:lnTo>
                  <a:pt x="990" y="1064"/>
                </a:lnTo>
                <a:lnTo>
                  <a:pt x="994" y="1066"/>
                </a:lnTo>
                <a:lnTo>
                  <a:pt x="1006" y="1072"/>
                </a:lnTo>
                <a:lnTo>
                  <a:pt x="1018" y="1080"/>
                </a:lnTo>
                <a:lnTo>
                  <a:pt x="1030" y="1092"/>
                </a:lnTo>
                <a:lnTo>
                  <a:pt x="1038" y="1106"/>
                </a:lnTo>
                <a:lnTo>
                  <a:pt x="1040" y="1122"/>
                </a:lnTo>
                <a:lnTo>
                  <a:pt x="1042" y="1144"/>
                </a:lnTo>
                <a:lnTo>
                  <a:pt x="1046" y="1166"/>
                </a:lnTo>
                <a:lnTo>
                  <a:pt x="1050" y="1186"/>
                </a:lnTo>
                <a:lnTo>
                  <a:pt x="1052" y="1202"/>
                </a:lnTo>
                <a:lnTo>
                  <a:pt x="1052" y="1208"/>
                </a:lnTo>
                <a:lnTo>
                  <a:pt x="1048" y="1204"/>
                </a:lnTo>
                <a:lnTo>
                  <a:pt x="1038" y="1196"/>
                </a:lnTo>
                <a:lnTo>
                  <a:pt x="1024" y="1186"/>
                </a:lnTo>
                <a:lnTo>
                  <a:pt x="1010" y="1172"/>
                </a:lnTo>
                <a:lnTo>
                  <a:pt x="994" y="1158"/>
                </a:lnTo>
                <a:lnTo>
                  <a:pt x="982" y="1144"/>
                </a:lnTo>
                <a:lnTo>
                  <a:pt x="974" y="1130"/>
                </a:lnTo>
                <a:close/>
                <a:moveTo>
                  <a:pt x="1374" y="2006"/>
                </a:moveTo>
                <a:lnTo>
                  <a:pt x="1374" y="2012"/>
                </a:lnTo>
                <a:lnTo>
                  <a:pt x="1374" y="2018"/>
                </a:lnTo>
                <a:lnTo>
                  <a:pt x="1372" y="2036"/>
                </a:lnTo>
                <a:lnTo>
                  <a:pt x="1370" y="2058"/>
                </a:lnTo>
                <a:lnTo>
                  <a:pt x="1366" y="2078"/>
                </a:lnTo>
                <a:lnTo>
                  <a:pt x="1362" y="2090"/>
                </a:lnTo>
                <a:lnTo>
                  <a:pt x="1340" y="2048"/>
                </a:lnTo>
                <a:lnTo>
                  <a:pt x="1312" y="2006"/>
                </a:lnTo>
                <a:lnTo>
                  <a:pt x="1282" y="1964"/>
                </a:lnTo>
                <a:lnTo>
                  <a:pt x="1256" y="1922"/>
                </a:lnTo>
                <a:lnTo>
                  <a:pt x="1220" y="1854"/>
                </a:lnTo>
                <a:lnTo>
                  <a:pt x="1190" y="1784"/>
                </a:lnTo>
                <a:lnTo>
                  <a:pt x="1160" y="1712"/>
                </a:lnTo>
                <a:lnTo>
                  <a:pt x="1128" y="1622"/>
                </a:lnTo>
                <a:lnTo>
                  <a:pt x="1102" y="1530"/>
                </a:lnTo>
                <a:lnTo>
                  <a:pt x="1078" y="1436"/>
                </a:lnTo>
                <a:lnTo>
                  <a:pt x="1064" y="1392"/>
                </a:lnTo>
                <a:lnTo>
                  <a:pt x="1048" y="1346"/>
                </a:lnTo>
                <a:lnTo>
                  <a:pt x="1034" y="1302"/>
                </a:lnTo>
                <a:lnTo>
                  <a:pt x="1026" y="1256"/>
                </a:lnTo>
                <a:lnTo>
                  <a:pt x="1030" y="1210"/>
                </a:lnTo>
                <a:lnTo>
                  <a:pt x="1032" y="1214"/>
                </a:lnTo>
                <a:lnTo>
                  <a:pt x="1038" y="1216"/>
                </a:lnTo>
                <a:lnTo>
                  <a:pt x="1048" y="1216"/>
                </a:lnTo>
                <a:lnTo>
                  <a:pt x="1060" y="1212"/>
                </a:lnTo>
                <a:lnTo>
                  <a:pt x="1070" y="1210"/>
                </a:lnTo>
                <a:lnTo>
                  <a:pt x="1078" y="1206"/>
                </a:lnTo>
                <a:lnTo>
                  <a:pt x="1080" y="1206"/>
                </a:lnTo>
                <a:lnTo>
                  <a:pt x="1096" y="1212"/>
                </a:lnTo>
                <a:lnTo>
                  <a:pt x="1112" y="1228"/>
                </a:lnTo>
                <a:lnTo>
                  <a:pt x="1126" y="1246"/>
                </a:lnTo>
                <a:lnTo>
                  <a:pt x="1138" y="1266"/>
                </a:lnTo>
                <a:lnTo>
                  <a:pt x="1148" y="1280"/>
                </a:lnTo>
                <a:lnTo>
                  <a:pt x="1190" y="1348"/>
                </a:lnTo>
                <a:lnTo>
                  <a:pt x="1226" y="1420"/>
                </a:lnTo>
                <a:lnTo>
                  <a:pt x="1258" y="1492"/>
                </a:lnTo>
                <a:lnTo>
                  <a:pt x="1290" y="1566"/>
                </a:lnTo>
                <a:lnTo>
                  <a:pt x="1320" y="1640"/>
                </a:lnTo>
                <a:lnTo>
                  <a:pt x="1346" y="1716"/>
                </a:lnTo>
                <a:lnTo>
                  <a:pt x="1364" y="1796"/>
                </a:lnTo>
                <a:lnTo>
                  <a:pt x="1374" y="1900"/>
                </a:lnTo>
                <a:lnTo>
                  <a:pt x="1374" y="2006"/>
                </a:lnTo>
                <a:close/>
                <a:moveTo>
                  <a:pt x="1884" y="900"/>
                </a:moveTo>
                <a:lnTo>
                  <a:pt x="1886" y="904"/>
                </a:lnTo>
                <a:lnTo>
                  <a:pt x="1886" y="916"/>
                </a:lnTo>
                <a:lnTo>
                  <a:pt x="1886" y="932"/>
                </a:lnTo>
                <a:lnTo>
                  <a:pt x="1882" y="950"/>
                </a:lnTo>
                <a:lnTo>
                  <a:pt x="1872" y="964"/>
                </a:lnTo>
                <a:lnTo>
                  <a:pt x="1864" y="974"/>
                </a:lnTo>
                <a:lnTo>
                  <a:pt x="1854" y="992"/>
                </a:lnTo>
                <a:lnTo>
                  <a:pt x="1840" y="1014"/>
                </a:lnTo>
                <a:lnTo>
                  <a:pt x="1824" y="1042"/>
                </a:lnTo>
                <a:lnTo>
                  <a:pt x="1808" y="1070"/>
                </a:lnTo>
                <a:lnTo>
                  <a:pt x="1790" y="1098"/>
                </a:lnTo>
                <a:lnTo>
                  <a:pt x="1790" y="1100"/>
                </a:lnTo>
                <a:lnTo>
                  <a:pt x="1790" y="1104"/>
                </a:lnTo>
                <a:lnTo>
                  <a:pt x="1780" y="1142"/>
                </a:lnTo>
                <a:lnTo>
                  <a:pt x="1772" y="1180"/>
                </a:lnTo>
                <a:lnTo>
                  <a:pt x="1768" y="1218"/>
                </a:lnTo>
                <a:lnTo>
                  <a:pt x="1768" y="1222"/>
                </a:lnTo>
                <a:lnTo>
                  <a:pt x="1768" y="1224"/>
                </a:lnTo>
                <a:lnTo>
                  <a:pt x="1770" y="1240"/>
                </a:lnTo>
                <a:lnTo>
                  <a:pt x="1772" y="1256"/>
                </a:lnTo>
                <a:lnTo>
                  <a:pt x="1774" y="1274"/>
                </a:lnTo>
                <a:lnTo>
                  <a:pt x="1774" y="1290"/>
                </a:lnTo>
                <a:lnTo>
                  <a:pt x="1770" y="1304"/>
                </a:lnTo>
                <a:lnTo>
                  <a:pt x="1762" y="1316"/>
                </a:lnTo>
                <a:lnTo>
                  <a:pt x="1748" y="1322"/>
                </a:lnTo>
                <a:lnTo>
                  <a:pt x="1740" y="1322"/>
                </a:lnTo>
                <a:lnTo>
                  <a:pt x="1724" y="1320"/>
                </a:lnTo>
                <a:lnTo>
                  <a:pt x="1704" y="1318"/>
                </a:lnTo>
                <a:lnTo>
                  <a:pt x="1682" y="1316"/>
                </a:lnTo>
                <a:lnTo>
                  <a:pt x="1664" y="1312"/>
                </a:lnTo>
                <a:lnTo>
                  <a:pt x="1650" y="1310"/>
                </a:lnTo>
                <a:lnTo>
                  <a:pt x="1644" y="1306"/>
                </a:lnTo>
                <a:lnTo>
                  <a:pt x="1646" y="1276"/>
                </a:lnTo>
                <a:lnTo>
                  <a:pt x="1646" y="1240"/>
                </a:lnTo>
                <a:lnTo>
                  <a:pt x="1646" y="1204"/>
                </a:lnTo>
                <a:lnTo>
                  <a:pt x="1630" y="1178"/>
                </a:lnTo>
                <a:lnTo>
                  <a:pt x="1620" y="1152"/>
                </a:lnTo>
                <a:lnTo>
                  <a:pt x="1612" y="1132"/>
                </a:lnTo>
                <a:lnTo>
                  <a:pt x="1610" y="1116"/>
                </a:lnTo>
                <a:lnTo>
                  <a:pt x="1608" y="1112"/>
                </a:lnTo>
                <a:lnTo>
                  <a:pt x="1588" y="1100"/>
                </a:lnTo>
                <a:lnTo>
                  <a:pt x="1574" y="1084"/>
                </a:lnTo>
                <a:lnTo>
                  <a:pt x="1564" y="1068"/>
                </a:lnTo>
                <a:lnTo>
                  <a:pt x="1558" y="1052"/>
                </a:lnTo>
                <a:lnTo>
                  <a:pt x="1554" y="1040"/>
                </a:lnTo>
                <a:lnTo>
                  <a:pt x="1552" y="1036"/>
                </a:lnTo>
                <a:lnTo>
                  <a:pt x="1532" y="1056"/>
                </a:lnTo>
                <a:lnTo>
                  <a:pt x="1508" y="1070"/>
                </a:lnTo>
                <a:lnTo>
                  <a:pt x="1482" y="1080"/>
                </a:lnTo>
                <a:lnTo>
                  <a:pt x="1454" y="1084"/>
                </a:lnTo>
                <a:lnTo>
                  <a:pt x="1428" y="1084"/>
                </a:lnTo>
                <a:lnTo>
                  <a:pt x="1406" y="1084"/>
                </a:lnTo>
                <a:lnTo>
                  <a:pt x="1388" y="1082"/>
                </a:lnTo>
                <a:lnTo>
                  <a:pt x="1386" y="1082"/>
                </a:lnTo>
                <a:lnTo>
                  <a:pt x="1384" y="1082"/>
                </a:lnTo>
                <a:lnTo>
                  <a:pt x="1384" y="1080"/>
                </a:lnTo>
                <a:lnTo>
                  <a:pt x="1380" y="1080"/>
                </a:lnTo>
                <a:lnTo>
                  <a:pt x="1378" y="1080"/>
                </a:lnTo>
                <a:lnTo>
                  <a:pt x="1376" y="1080"/>
                </a:lnTo>
                <a:lnTo>
                  <a:pt x="1388" y="1060"/>
                </a:lnTo>
                <a:lnTo>
                  <a:pt x="1396" y="1030"/>
                </a:lnTo>
                <a:lnTo>
                  <a:pt x="1402" y="994"/>
                </a:lnTo>
                <a:lnTo>
                  <a:pt x="1408" y="954"/>
                </a:lnTo>
                <a:lnTo>
                  <a:pt x="1412" y="912"/>
                </a:lnTo>
                <a:lnTo>
                  <a:pt x="1416" y="870"/>
                </a:lnTo>
                <a:lnTo>
                  <a:pt x="1420" y="830"/>
                </a:lnTo>
                <a:lnTo>
                  <a:pt x="1422" y="794"/>
                </a:lnTo>
                <a:lnTo>
                  <a:pt x="1426" y="766"/>
                </a:lnTo>
                <a:lnTo>
                  <a:pt x="1428" y="748"/>
                </a:lnTo>
                <a:lnTo>
                  <a:pt x="1434" y="730"/>
                </a:lnTo>
                <a:lnTo>
                  <a:pt x="1444" y="710"/>
                </a:lnTo>
                <a:lnTo>
                  <a:pt x="1456" y="690"/>
                </a:lnTo>
                <a:lnTo>
                  <a:pt x="1468" y="670"/>
                </a:lnTo>
                <a:lnTo>
                  <a:pt x="1480" y="654"/>
                </a:lnTo>
                <a:lnTo>
                  <a:pt x="1490" y="640"/>
                </a:lnTo>
                <a:lnTo>
                  <a:pt x="1498" y="630"/>
                </a:lnTo>
                <a:lnTo>
                  <a:pt x="1500" y="628"/>
                </a:lnTo>
                <a:lnTo>
                  <a:pt x="1504" y="630"/>
                </a:lnTo>
                <a:lnTo>
                  <a:pt x="1508" y="626"/>
                </a:lnTo>
                <a:lnTo>
                  <a:pt x="1512" y="620"/>
                </a:lnTo>
                <a:lnTo>
                  <a:pt x="1512" y="628"/>
                </a:lnTo>
                <a:lnTo>
                  <a:pt x="1512" y="636"/>
                </a:lnTo>
                <a:lnTo>
                  <a:pt x="1556" y="672"/>
                </a:lnTo>
                <a:lnTo>
                  <a:pt x="1556" y="704"/>
                </a:lnTo>
                <a:lnTo>
                  <a:pt x="1562" y="742"/>
                </a:lnTo>
                <a:lnTo>
                  <a:pt x="1570" y="784"/>
                </a:lnTo>
                <a:lnTo>
                  <a:pt x="1580" y="826"/>
                </a:lnTo>
                <a:lnTo>
                  <a:pt x="1592" y="870"/>
                </a:lnTo>
                <a:lnTo>
                  <a:pt x="1606" y="914"/>
                </a:lnTo>
                <a:lnTo>
                  <a:pt x="1620" y="956"/>
                </a:lnTo>
                <a:lnTo>
                  <a:pt x="1634" y="994"/>
                </a:lnTo>
                <a:lnTo>
                  <a:pt x="1648" y="1028"/>
                </a:lnTo>
                <a:lnTo>
                  <a:pt x="1660" y="1058"/>
                </a:lnTo>
                <a:lnTo>
                  <a:pt x="1668" y="1080"/>
                </a:lnTo>
                <a:lnTo>
                  <a:pt x="1674" y="1094"/>
                </a:lnTo>
                <a:lnTo>
                  <a:pt x="1676" y="1100"/>
                </a:lnTo>
                <a:lnTo>
                  <a:pt x="1742" y="1170"/>
                </a:lnTo>
                <a:lnTo>
                  <a:pt x="1742" y="1168"/>
                </a:lnTo>
                <a:lnTo>
                  <a:pt x="1742" y="1166"/>
                </a:lnTo>
                <a:lnTo>
                  <a:pt x="1742" y="1160"/>
                </a:lnTo>
                <a:lnTo>
                  <a:pt x="1746" y="1146"/>
                </a:lnTo>
                <a:lnTo>
                  <a:pt x="1750" y="1124"/>
                </a:lnTo>
                <a:lnTo>
                  <a:pt x="1746" y="1132"/>
                </a:lnTo>
                <a:lnTo>
                  <a:pt x="1742" y="1140"/>
                </a:lnTo>
                <a:lnTo>
                  <a:pt x="1748" y="1114"/>
                </a:lnTo>
                <a:lnTo>
                  <a:pt x="1752" y="1084"/>
                </a:lnTo>
                <a:lnTo>
                  <a:pt x="1754" y="1052"/>
                </a:lnTo>
                <a:lnTo>
                  <a:pt x="1758" y="1022"/>
                </a:lnTo>
                <a:lnTo>
                  <a:pt x="1764" y="992"/>
                </a:lnTo>
                <a:lnTo>
                  <a:pt x="1772" y="968"/>
                </a:lnTo>
                <a:lnTo>
                  <a:pt x="1780" y="950"/>
                </a:lnTo>
                <a:lnTo>
                  <a:pt x="1790" y="930"/>
                </a:lnTo>
                <a:lnTo>
                  <a:pt x="1802" y="904"/>
                </a:lnTo>
                <a:lnTo>
                  <a:pt x="1812" y="878"/>
                </a:lnTo>
                <a:lnTo>
                  <a:pt x="1824" y="852"/>
                </a:lnTo>
                <a:lnTo>
                  <a:pt x="1834" y="830"/>
                </a:lnTo>
                <a:lnTo>
                  <a:pt x="1842" y="812"/>
                </a:lnTo>
                <a:lnTo>
                  <a:pt x="1848" y="802"/>
                </a:lnTo>
                <a:lnTo>
                  <a:pt x="1862" y="776"/>
                </a:lnTo>
                <a:lnTo>
                  <a:pt x="1876" y="754"/>
                </a:lnTo>
                <a:lnTo>
                  <a:pt x="1884" y="736"/>
                </a:lnTo>
                <a:lnTo>
                  <a:pt x="1892" y="720"/>
                </a:lnTo>
                <a:lnTo>
                  <a:pt x="1900" y="706"/>
                </a:lnTo>
                <a:lnTo>
                  <a:pt x="1908" y="694"/>
                </a:lnTo>
                <a:lnTo>
                  <a:pt x="1912" y="682"/>
                </a:lnTo>
                <a:lnTo>
                  <a:pt x="1920" y="636"/>
                </a:lnTo>
                <a:lnTo>
                  <a:pt x="1930" y="592"/>
                </a:lnTo>
                <a:lnTo>
                  <a:pt x="1932" y="588"/>
                </a:lnTo>
                <a:lnTo>
                  <a:pt x="1938" y="576"/>
                </a:lnTo>
                <a:lnTo>
                  <a:pt x="1944" y="564"/>
                </a:lnTo>
                <a:lnTo>
                  <a:pt x="1950" y="552"/>
                </a:lnTo>
                <a:lnTo>
                  <a:pt x="1958" y="546"/>
                </a:lnTo>
                <a:lnTo>
                  <a:pt x="1960" y="546"/>
                </a:lnTo>
                <a:lnTo>
                  <a:pt x="2002" y="656"/>
                </a:lnTo>
                <a:lnTo>
                  <a:pt x="2048" y="766"/>
                </a:lnTo>
                <a:lnTo>
                  <a:pt x="2100" y="872"/>
                </a:lnTo>
                <a:lnTo>
                  <a:pt x="2062" y="894"/>
                </a:lnTo>
                <a:lnTo>
                  <a:pt x="2022" y="906"/>
                </a:lnTo>
                <a:lnTo>
                  <a:pt x="1986" y="912"/>
                </a:lnTo>
                <a:lnTo>
                  <a:pt x="1954" y="912"/>
                </a:lnTo>
                <a:lnTo>
                  <a:pt x="1926" y="910"/>
                </a:lnTo>
                <a:lnTo>
                  <a:pt x="1904" y="906"/>
                </a:lnTo>
                <a:lnTo>
                  <a:pt x="1890" y="902"/>
                </a:lnTo>
                <a:lnTo>
                  <a:pt x="1884" y="900"/>
                </a:lnTo>
                <a:close/>
                <a:moveTo>
                  <a:pt x="2362" y="1360"/>
                </a:moveTo>
                <a:lnTo>
                  <a:pt x="2366" y="1372"/>
                </a:lnTo>
                <a:lnTo>
                  <a:pt x="2372" y="1382"/>
                </a:lnTo>
                <a:lnTo>
                  <a:pt x="2382" y="1386"/>
                </a:lnTo>
                <a:lnTo>
                  <a:pt x="2394" y="1388"/>
                </a:lnTo>
                <a:lnTo>
                  <a:pt x="2374" y="1460"/>
                </a:lnTo>
                <a:lnTo>
                  <a:pt x="2356" y="1420"/>
                </a:lnTo>
                <a:lnTo>
                  <a:pt x="2338" y="1370"/>
                </a:lnTo>
                <a:lnTo>
                  <a:pt x="2322" y="1316"/>
                </a:lnTo>
                <a:lnTo>
                  <a:pt x="2320" y="1314"/>
                </a:lnTo>
                <a:lnTo>
                  <a:pt x="2316" y="1288"/>
                </a:lnTo>
                <a:lnTo>
                  <a:pt x="2308" y="1262"/>
                </a:lnTo>
                <a:lnTo>
                  <a:pt x="2296" y="1214"/>
                </a:lnTo>
                <a:lnTo>
                  <a:pt x="2288" y="1168"/>
                </a:lnTo>
                <a:lnTo>
                  <a:pt x="2280" y="1128"/>
                </a:lnTo>
                <a:lnTo>
                  <a:pt x="2274" y="1096"/>
                </a:lnTo>
                <a:lnTo>
                  <a:pt x="2274" y="1086"/>
                </a:lnTo>
                <a:lnTo>
                  <a:pt x="2274" y="1078"/>
                </a:lnTo>
                <a:lnTo>
                  <a:pt x="2272" y="1070"/>
                </a:lnTo>
                <a:lnTo>
                  <a:pt x="2270" y="1066"/>
                </a:lnTo>
                <a:lnTo>
                  <a:pt x="2270" y="1062"/>
                </a:lnTo>
                <a:lnTo>
                  <a:pt x="2270" y="1060"/>
                </a:lnTo>
                <a:lnTo>
                  <a:pt x="2332" y="1154"/>
                </a:lnTo>
                <a:lnTo>
                  <a:pt x="2324" y="1162"/>
                </a:lnTo>
                <a:lnTo>
                  <a:pt x="2318" y="1176"/>
                </a:lnTo>
                <a:lnTo>
                  <a:pt x="2316" y="1192"/>
                </a:lnTo>
                <a:lnTo>
                  <a:pt x="2320" y="1208"/>
                </a:lnTo>
                <a:lnTo>
                  <a:pt x="2326" y="1222"/>
                </a:lnTo>
                <a:lnTo>
                  <a:pt x="2338" y="1232"/>
                </a:lnTo>
                <a:lnTo>
                  <a:pt x="2352" y="1242"/>
                </a:lnTo>
                <a:lnTo>
                  <a:pt x="2364" y="1256"/>
                </a:lnTo>
                <a:lnTo>
                  <a:pt x="2370" y="1272"/>
                </a:lnTo>
                <a:lnTo>
                  <a:pt x="2374" y="1284"/>
                </a:lnTo>
                <a:lnTo>
                  <a:pt x="2374" y="1288"/>
                </a:lnTo>
                <a:lnTo>
                  <a:pt x="2376" y="1290"/>
                </a:lnTo>
                <a:lnTo>
                  <a:pt x="2376" y="1294"/>
                </a:lnTo>
                <a:lnTo>
                  <a:pt x="2378" y="1296"/>
                </a:lnTo>
                <a:lnTo>
                  <a:pt x="2378" y="1298"/>
                </a:lnTo>
                <a:lnTo>
                  <a:pt x="2378" y="1300"/>
                </a:lnTo>
                <a:lnTo>
                  <a:pt x="2380" y="1300"/>
                </a:lnTo>
                <a:lnTo>
                  <a:pt x="2380" y="1302"/>
                </a:lnTo>
                <a:lnTo>
                  <a:pt x="2380" y="1304"/>
                </a:lnTo>
                <a:lnTo>
                  <a:pt x="2382" y="1304"/>
                </a:lnTo>
                <a:lnTo>
                  <a:pt x="2382" y="1306"/>
                </a:lnTo>
                <a:lnTo>
                  <a:pt x="2382" y="1308"/>
                </a:lnTo>
                <a:lnTo>
                  <a:pt x="2384" y="1308"/>
                </a:lnTo>
                <a:lnTo>
                  <a:pt x="2384" y="1310"/>
                </a:lnTo>
                <a:lnTo>
                  <a:pt x="2386" y="1310"/>
                </a:lnTo>
                <a:lnTo>
                  <a:pt x="2386" y="1312"/>
                </a:lnTo>
                <a:lnTo>
                  <a:pt x="2388" y="1312"/>
                </a:lnTo>
                <a:lnTo>
                  <a:pt x="2388" y="1314"/>
                </a:lnTo>
                <a:lnTo>
                  <a:pt x="2390" y="1314"/>
                </a:lnTo>
                <a:lnTo>
                  <a:pt x="2392" y="1316"/>
                </a:lnTo>
                <a:lnTo>
                  <a:pt x="2394" y="1316"/>
                </a:lnTo>
                <a:lnTo>
                  <a:pt x="2396" y="1316"/>
                </a:lnTo>
                <a:lnTo>
                  <a:pt x="2396" y="1320"/>
                </a:lnTo>
                <a:lnTo>
                  <a:pt x="2398" y="1324"/>
                </a:lnTo>
                <a:lnTo>
                  <a:pt x="2380" y="1328"/>
                </a:lnTo>
                <a:lnTo>
                  <a:pt x="2370" y="1334"/>
                </a:lnTo>
                <a:lnTo>
                  <a:pt x="2362" y="1344"/>
                </a:lnTo>
                <a:lnTo>
                  <a:pt x="2362" y="1360"/>
                </a:lnTo>
                <a:close/>
              </a:path>
            </a:pathLst>
          </a:custGeom>
          <a:gradFill rotWithShape="1">
            <a:gsLst>
              <a:gs pos="0">
                <a:srgbClr val="B5B5B5"/>
              </a:gs>
              <a:gs pos="100000">
                <a:srgbClr val="F6F6F6"/>
              </a:gs>
            </a:gsLst>
            <a:lin ang="5400000" scaled="1"/>
          </a:gradFill>
          <a:ln w="3810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86" name="AutoShape 185"/>
          <p:cNvSpPr>
            <a:spLocks noChangeArrowheads="1"/>
          </p:cNvSpPr>
          <p:nvPr/>
        </p:nvSpPr>
        <p:spPr bwMode="auto">
          <a:xfrm>
            <a:off x="1524000" y="4149725"/>
            <a:ext cx="6477000" cy="136683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pt-BR" altLang="pt-BR" smtClean="0">
              <a:cs typeface="+mn-cs"/>
            </a:endParaRPr>
          </a:p>
        </p:txBody>
      </p:sp>
      <p:grpSp>
        <p:nvGrpSpPr>
          <p:cNvPr id="187" name="Group 187"/>
          <p:cNvGrpSpPr>
            <a:grpSpLocks/>
          </p:cNvGrpSpPr>
          <p:nvPr/>
        </p:nvGrpSpPr>
        <p:grpSpPr bwMode="auto">
          <a:xfrm>
            <a:off x="1403350" y="5734050"/>
            <a:ext cx="1655763" cy="865188"/>
            <a:chOff x="5962" y="3080"/>
            <a:chExt cx="2404" cy="1208"/>
          </a:xfrm>
        </p:grpSpPr>
        <p:sp>
          <p:nvSpPr>
            <p:cNvPr id="188" name="Freeform 188"/>
            <p:cNvSpPr>
              <a:spLocks noEditPoints="1"/>
            </p:cNvSpPr>
            <p:nvPr/>
          </p:nvSpPr>
          <p:spPr bwMode="auto">
            <a:xfrm>
              <a:off x="6368" y="4164"/>
              <a:ext cx="1851" cy="124"/>
            </a:xfrm>
            <a:custGeom>
              <a:avLst/>
              <a:gdLst>
                <a:gd name="T0" fmla="*/ 146 w 1851"/>
                <a:gd name="T1" fmla="*/ 74 h 125"/>
                <a:gd name="T2" fmla="*/ 196 w 1851"/>
                <a:gd name="T3" fmla="*/ 48 h 125"/>
                <a:gd name="T4" fmla="*/ 225 w 1851"/>
                <a:gd name="T5" fmla="*/ 65 h 125"/>
                <a:gd name="T6" fmla="*/ 212 w 1851"/>
                <a:gd name="T7" fmla="*/ 27 h 125"/>
                <a:gd name="T8" fmla="*/ 292 w 1851"/>
                <a:gd name="T9" fmla="*/ 47 h 125"/>
                <a:gd name="T10" fmla="*/ 338 w 1851"/>
                <a:gd name="T11" fmla="*/ 27 h 125"/>
                <a:gd name="T12" fmla="*/ 304 w 1851"/>
                <a:gd name="T13" fmla="*/ 72 h 125"/>
                <a:gd name="T14" fmla="*/ 346 w 1851"/>
                <a:gd name="T15" fmla="*/ 47 h 125"/>
                <a:gd name="T16" fmla="*/ 451 w 1851"/>
                <a:gd name="T17" fmla="*/ 65 h 125"/>
                <a:gd name="T18" fmla="*/ 423 w 1851"/>
                <a:gd name="T19" fmla="*/ 63 h 125"/>
                <a:gd name="T20" fmla="*/ 492 w 1851"/>
                <a:gd name="T21" fmla="*/ 58 h 125"/>
                <a:gd name="T22" fmla="*/ 450 w 1851"/>
                <a:gd name="T23" fmla="*/ 50 h 125"/>
                <a:gd name="T24" fmla="*/ 588 w 1851"/>
                <a:gd name="T25" fmla="*/ 60 h 125"/>
                <a:gd name="T26" fmla="*/ 590 w 1851"/>
                <a:gd name="T27" fmla="*/ 16 h 125"/>
                <a:gd name="T28" fmla="*/ 676 w 1851"/>
                <a:gd name="T29" fmla="*/ 72 h 125"/>
                <a:gd name="T30" fmla="*/ 668 w 1851"/>
                <a:gd name="T31" fmla="*/ 27 h 125"/>
                <a:gd name="T32" fmla="*/ 676 w 1851"/>
                <a:gd name="T33" fmla="*/ 45 h 125"/>
                <a:gd name="T34" fmla="*/ 726 w 1851"/>
                <a:gd name="T35" fmla="*/ 76 h 125"/>
                <a:gd name="T36" fmla="*/ 757 w 1851"/>
                <a:gd name="T37" fmla="*/ 35 h 125"/>
                <a:gd name="T38" fmla="*/ 753 w 1851"/>
                <a:gd name="T39" fmla="*/ 45 h 125"/>
                <a:gd name="T40" fmla="*/ 812 w 1851"/>
                <a:gd name="T41" fmla="*/ 63 h 125"/>
                <a:gd name="T42" fmla="*/ 803 w 1851"/>
                <a:gd name="T43" fmla="*/ 76 h 125"/>
                <a:gd name="T44" fmla="*/ 906 w 1851"/>
                <a:gd name="T45" fmla="*/ 62 h 125"/>
                <a:gd name="T46" fmla="*/ 868 w 1851"/>
                <a:gd name="T47" fmla="*/ 62 h 125"/>
                <a:gd name="T48" fmla="*/ 887 w 1851"/>
                <a:gd name="T49" fmla="*/ 62 h 125"/>
                <a:gd name="T50" fmla="*/ 977 w 1851"/>
                <a:gd name="T51" fmla="*/ 29 h 125"/>
                <a:gd name="T52" fmla="*/ 997 w 1851"/>
                <a:gd name="T53" fmla="*/ 47 h 125"/>
                <a:gd name="T54" fmla="*/ 1075 w 1851"/>
                <a:gd name="T55" fmla="*/ 47 h 125"/>
                <a:gd name="T56" fmla="*/ 1081 w 1851"/>
                <a:gd name="T57" fmla="*/ 29 h 125"/>
                <a:gd name="T58" fmla="*/ 1058 w 1851"/>
                <a:gd name="T59" fmla="*/ 72 h 125"/>
                <a:gd name="T60" fmla="*/ 1058 w 1851"/>
                <a:gd name="T61" fmla="*/ 62 h 125"/>
                <a:gd name="T62" fmla="*/ 1121 w 1851"/>
                <a:gd name="T63" fmla="*/ 63 h 125"/>
                <a:gd name="T64" fmla="*/ 1112 w 1851"/>
                <a:gd name="T65" fmla="*/ 45 h 125"/>
                <a:gd name="T66" fmla="*/ 1148 w 1851"/>
                <a:gd name="T67" fmla="*/ 45 h 125"/>
                <a:gd name="T68" fmla="*/ 1160 w 1851"/>
                <a:gd name="T69" fmla="*/ 62 h 125"/>
                <a:gd name="T70" fmla="*/ 1284 w 1851"/>
                <a:gd name="T71" fmla="*/ 74 h 125"/>
                <a:gd name="T72" fmla="*/ 1354 w 1851"/>
                <a:gd name="T73" fmla="*/ 29 h 125"/>
                <a:gd name="T74" fmla="*/ 1405 w 1851"/>
                <a:gd name="T75" fmla="*/ 74 h 125"/>
                <a:gd name="T76" fmla="*/ 1371 w 1851"/>
                <a:gd name="T77" fmla="*/ 62 h 125"/>
                <a:gd name="T78" fmla="*/ 1327 w 1851"/>
                <a:gd name="T79" fmla="*/ 62 h 125"/>
                <a:gd name="T80" fmla="*/ 1501 w 1851"/>
                <a:gd name="T81" fmla="*/ 43 h 125"/>
                <a:gd name="T82" fmla="*/ 1442 w 1851"/>
                <a:gd name="T83" fmla="*/ 29 h 125"/>
                <a:gd name="T84" fmla="*/ 1482 w 1851"/>
                <a:gd name="T85" fmla="*/ 47 h 125"/>
                <a:gd name="T86" fmla="*/ 1553 w 1851"/>
                <a:gd name="T87" fmla="*/ 29 h 125"/>
                <a:gd name="T88" fmla="*/ 1582 w 1851"/>
                <a:gd name="T89" fmla="*/ 63 h 125"/>
                <a:gd name="T90" fmla="*/ 1568 w 1851"/>
                <a:gd name="T91" fmla="*/ 71 h 125"/>
                <a:gd name="T92" fmla="*/ 1630 w 1851"/>
                <a:gd name="T93" fmla="*/ 45 h 125"/>
                <a:gd name="T94" fmla="*/ 1593 w 1851"/>
                <a:gd name="T95" fmla="*/ 43 h 125"/>
                <a:gd name="T96" fmla="*/ 1659 w 1851"/>
                <a:gd name="T97" fmla="*/ 62 h 125"/>
                <a:gd name="T98" fmla="*/ 1703 w 1851"/>
                <a:gd name="T99" fmla="*/ 41 h 125"/>
                <a:gd name="T100" fmla="*/ 1672 w 1851"/>
                <a:gd name="T101" fmla="*/ 54 h 125"/>
                <a:gd name="T102" fmla="*/ 1640 w 1851"/>
                <a:gd name="T103" fmla="*/ 71 h 125"/>
                <a:gd name="T104" fmla="*/ 1720 w 1851"/>
                <a:gd name="T105" fmla="*/ 45 h 125"/>
                <a:gd name="T106" fmla="*/ 1768 w 1851"/>
                <a:gd name="T107" fmla="*/ 63 h 125"/>
                <a:gd name="T108" fmla="*/ 1724 w 1851"/>
                <a:gd name="T109" fmla="*/ 58 h 125"/>
                <a:gd name="T110" fmla="*/ 1745 w 1851"/>
                <a:gd name="T111" fmla="*/ 62 h 125"/>
                <a:gd name="T112" fmla="*/ 1806 w 1851"/>
                <a:gd name="T113" fmla="*/ 62 h 125"/>
                <a:gd name="T114" fmla="*/ 1851 w 1851"/>
                <a:gd name="T115" fmla="*/ 41 h 125"/>
                <a:gd name="T116" fmla="*/ 1820 w 1851"/>
                <a:gd name="T117" fmla="*/ 54 h 125"/>
                <a:gd name="T118" fmla="*/ 1789 w 1851"/>
                <a:gd name="T119" fmla="*/ 71 h 12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851" h="125">
                  <a:moveTo>
                    <a:pt x="31" y="0"/>
                  </a:moveTo>
                  <a:lnTo>
                    <a:pt x="62" y="0"/>
                  </a:lnTo>
                  <a:lnTo>
                    <a:pt x="62" y="73"/>
                  </a:lnTo>
                  <a:lnTo>
                    <a:pt x="106" y="0"/>
                  </a:lnTo>
                  <a:lnTo>
                    <a:pt x="137" y="0"/>
                  </a:lnTo>
                  <a:lnTo>
                    <a:pt x="108" y="98"/>
                  </a:lnTo>
                  <a:lnTo>
                    <a:pt x="89" y="98"/>
                  </a:lnTo>
                  <a:lnTo>
                    <a:pt x="116" y="12"/>
                  </a:lnTo>
                  <a:lnTo>
                    <a:pt x="64" y="98"/>
                  </a:lnTo>
                  <a:lnTo>
                    <a:pt x="45" y="98"/>
                  </a:lnTo>
                  <a:lnTo>
                    <a:pt x="45" y="12"/>
                  </a:lnTo>
                  <a:lnTo>
                    <a:pt x="20" y="98"/>
                  </a:lnTo>
                  <a:lnTo>
                    <a:pt x="0" y="98"/>
                  </a:lnTo>
                  <a:lnTo>
                    <a:pt x="31" y="0"/>
                  </a:lnTo>
                  <a:close/>
                  <a:moveTo>
                    <a:pt x="146" y="29"/>
                  </a:moveTo>
                  <a:lnTo>
                    <a:pt x="166" y="29"/>
                  </a:lnTo>
                  <a:lnTo>
                    <a:pt x="146" y="98"/>
                  </a:lnTo>
                  <a:lnTo>
                    <a:pt x="125" y="98"/>
                  </a:lnTo>
                  <a:lnTo>
                    <a:pt x="146" y="29"/>
                  </a:lnTo>
                  <a:close/>
                  <a:moveTo>
                    <a:pt x="175" y="0"/>
                  </a:moveTo>
                  <a:lnTo>
                    <a:pt x="171" y="18"/>
                  </a:lnTo>
                  <a:lnTo>
                    <a:pt x="150" y="18"/>
                  </a:lnTo>
                  <a:lnTo>
                    <a:pt x="154" y="0"/>
                  </a:lnTo>
                  <a:lnTo>
                    <a:pt x="175" y="0"/>
                  </a:lnTo>
                  <a:close/>
                  <a:moveTo>
                    <a:pt x="217" y="54"/>
                  </a:moveTo>
                  <a:lnTo>
                    <a:pt x="217" y="52"/>
                  </a:lnTo>
                  <a:lnTo>
                    <a:pt x="219" y="48"/>
                  </a:lnTo>
                  <a:lnTo>
                    <a:pt x="217" y="45"/>
                  </a:lnTo>
                  <a:lnTo>
                    <a:pt x="217" y="43"/>
                  </a:lnTo>
                  <a:lnTo>
                    <a:pt x="214" y="41"/>
                  </a:lnTo>
                  <a:lnTo>
                    <a:pt x="210" y="41"/>
                  </a:lnTo>
                  <a:lnTo>
                    <a:pt x="206" y="41"/>
                  </a:lnTo>
                  <a:lnTo>
                    <a:pt x="200" y="45"/>
                  </a:lnTo>
                  <a:lnTo>
                    <a:pt x="196" y="48"/>
                  </a:lnTo>
                  <a:lnTo>
                    <a:pt x="194" y="54"/>
                  </a:lnTo>
                  <a:lnTo>
                    <a:pt x="192" y="60"/>
                  </a:lnTo>
                  <a:lnTo>
                    <a:pt x="190" y="66"/>
                  </a:lnTo>
                  <a:lnTo>
                    <a:pt x="189" y="72"/>
                  </a:lnTo>
                  <a:lnTo>
                    <a:pt x="189" y="75"/>
                  </a:lnTo>
                  <a:lnTo>
                    <a:pt x="189" y="79"/>
                  </a:lnTo>
                  <a:lnTo>
                    <a:pt x="189" y="83"/>
                  </a:lnTo>
                  <a:lnTo>
                    <a:pt x="190" y="85"/>
                  </a:lnTo>
                  <a:lnTo>
                    <a:pt x="192" y="87"/>
                  </a:lnTo>
                  <a:lnTo>
                    <a:pt x="196" y="89"/>
                  </a:lnTo>
                  <a:lnTo>
                    <a:pt x="202" y="87"/>
                  </a:lnTo>
                  <a:lnTo>
                    <a:pt x="206" y="85"/>
                  </a:lnTo>
                  <a:lnTo>
                    <a:pt x="210" y="81"/>
                  </a:lnTo>
                  <a:lnTo>
                    <a:pt x="212" y="75"/>
                  </a:lnTo>
                  <a:lnTo>
                    <a:pt x="233" y="75"/>
                  </a:lnTo>
                  <a:lnTo>
                    <a:pt x="231" y="79"/>
                  </a:lnTo>
                  <a:lnTo>
                    <a:pt x="225" y="89"/>
                  </a:lnTo>
                  <a:lnTo>
                    <a:pt x="217" y="95"/>
                  </a:lnTo>
                  <a:lnTo>
                    <a:pt x="208" y="100"/>
                  </a:lnTo>
                  <a:lnTo>
                    <a:pt x="196" y="100"/>
                  </a:lnTo>
                  <a:lnTo>
                    <a:pt x="187" y="100"/>
                  </a:lnTo>
                  <a:lnTo>
                    <a:pt x="181" y="98"/>
                  </a:lnTo>
                  <a:lnTo>
                    <a:pt x="175" y="95"/>
                  </a:lnTo>
                  <a:lnTo>
                    <a:pt x="171" y="89"/>
                  </a:lnTo>
                  <a:lnTo>
                    <a:pt x="169" y="83"/>
                  </a:lnTo>
                  <a:lnTo>
                    <a:pt x="167" y="77"/>
                  </a:lnTo>
                  <a:lnTo>
                    <a:pt x="169" y="68"/>
                  </a:lnTo>
                  <a:lnTo>
                    <a:pt x="171" y="60"/>
                  </a:lnTo>
                  <a:lnTo>
                    <a:pt x="175" y="50"/>
                  </a:lnTo>
                  <a:lnTo>
                    <a:pt x="181" y="43"/>
                  </a:lnTo>
                  <a:lnTo>
                    <a:pt x="187" y="37"/>
                  </a:lnTo>
                  <a:lnTo>
                    <a:pt x="194" y="31"/>
                  </a:lnTo>
                  <a:lnTo>
                    <a:pt x="202" y="29"/>
                  </a:lnTo>
                  <a:lnTo>
                    <a:pt x="212" y="27"/>
                  </a:lnTo>
                  <a:lnTo>
                    <a:pt x="217" y="27"/>
                  </a:lnTo>
                  <a:lnTo>
                    <a:pt x="227" y="31"/>
                  </a:lnTo>
                  <a:lnTo>
                    <a:pt x="233" y="35"/>
                  </a:lnTo>
                  <a:lnTo>
                    <a:pt x="237" y="41"/>
                  </a:lnTo>
                  <a:lnTo>
                    <a:pt x="238" y="48"/>
                  </a:lnTo>
                  <a:lnTo>
                    <a:pt x="238" y="50"/>
                  </a:lnTo>
                  <a:lnTo>
                    <a:pt x="237" y="54"/>
                  </a:lnTo>
                  <a:lnTo>
                    <a:pt x="217" y="54"/>
                  </a:lnTo>
                  <a:close/>
                  <a:moveTo>
                    <a:pt x="260" y="29"/>
                  </a:moveTo>
                  <a:lnTo>
                    <a:pt x="277" y="29"/>
                  </a:lnTo>
                  <a:lnTo>
                    <a:pt x="275" y="41"/>
                  </a:lnTo>
                  <a:lnTo>
                    <a:pt x="279" y="35"/>
                  </a:lnTo>
                  <a:lnTo>
                    <a:pt x="283" y="31"/>
                  </a:lnTo>
                  <a:lnTo>
                    <a:pt x="288" y="29"/>
                  </a:lnTo>
                  <a:lnTo>
                    <a:pt x="292" y="29"/>
                  </a:lnTo>
                  <a:lnTo>
                    <a:pt x="298" y="27"/>
                  </a:lnTo>
                  <a:lnTo>
                    <a:pt x="292" y="47"/>
                  </a:lnTo>
                  <a:lnTo>
                    <a:pt x="288" y="47"/>
                  </a:lnTo>
                  <a:lnTo>
                    <a:pt x="285" y="47"/>
                  </a:lnTo>
                  <a:lnTo>
                    <a:pt x="281" y="48"/>
                  </a:lnTo>
                  <a:lnTo>
                    <a:pt x="275" y="52"/>
                  </a:lnTo>
                  <a:lnTo>
                    <a:pt x="271" y="58"/>
                  </a:lnTo>
                  <a:lnTo>
                    <a:pt x="269" y="64"/>
                  </a:lnTo>
                  <a:lnTo>
                    <a:pt x="267" y="72"/>
                  </a:lnTo>
                  <a:lnTo>
                    <a:pt x="260" y="98"/>
                  </a:lnTo>
                  <a:lnTo>
                    <a:pt x="238" y="98"/>
                  </a:lnTo>
                  <a:lnTo>
                    <a:pt x="260" y="29"/>
                  </a:lnTo>
                  <a:close/>
                  <a:moveTo>
                    <a:pt x="292" y="77"/>
                  </a:moveTo>
                  <a:lnTo>
                    <a:pt x="294" y="64"/>
                  </a:lnTo>
                  <a:lnTo>
                    <a:pt x="300" y="50"/>
                  </a:lnTo>
                  <a:lnTo>
                    <a:pt x="306" y="41"/>
                  </a:lnTo>
                  <a:lnTo>
                    <a:pt x="315" y="33"/>
                  </a:lnTo>
                  <a:lnTo>
                    <a:pt x="325" y="29"/>
                  </a:lnTo>
                  <a:lnTo>
                    <a:pt x="338" y="27"/>
                  </a:lnTo>
                  <a:lnTo>
                    <a:pt x="350" y="29"/>
                  </a:lnTo>
                  <a:lnTo>
                    <a:pt x="357" y="33"/>
                  </a:lnTo>
                  <a:lnTo>
                    <a:pt x="361" y="37"/>
                  </a:lnTo>
                  <a:lnTo>
                    <a:pt x="363" y="41"/>
                  </a:lnTo>
                  <a:lnTo>
                    <a:pt x="365" y="47"/>
                  </a:lnTo>
                  <a:lnTo>
                    <a:pt x="365" y="52"/>
                  </a:lnTo>
                  <a:lnTo>
                    <a:pt x="363" y="66"/>
                  </a:lnTo>
                  <a:lnTo>
                    <a:pt x="359" y="77"/>
                  </a:lnTo>
                  <a:lnTo>
                    <a:pt x="356" y="85"/>
                  </a:lnTo>
                  <a:lnTo>
                    <a:pt x="352" y="91"/>
                  </a:lnTo>
                  <a:lnTo>
                    <a:pt x="346" y="95"/>
                  </a:lnTo>
                  <a:lnTo>
                    <a:pt x="340" y="96"/>
                  </a:lnTo>
                  <a:lnTo>
                    <a:pt x="331" y="100"/>
                  </a:lnTo>
                  <a:lnTo>
                    <a:pt x="321" y="100"/>
                  </a:lnTo>
                  <a:lnTo>
                    <a:pt x="315" y="100"/>
                  </a:lnTo>
                  <a:lnTo>
                    <a:pt x="308" y="98"/>
                  </a:lnTo>
                  <a:lnTo>
                    <a:pt x="304" y="96"/>
                  </a:lnTo>
                  <a:lnTo>
                    <a:pt x="300" y="95"/>
                  </a:lnTo>
                  <a:lnTo>
                    <a:pt x="296" y="93"/>
                  </a:lnTo>
                  <a:lnTo>
                    <a:pt x="294" y="89"/>
                  </a:lnTo>
                  <a:lnTo>
                    <a:pt x="292" y="83"/>
                  </a:lnTo>
                  <a:lnTo>
                    <a:pt x="292" y="77"/>
                  </a:lnTo>
                  <a:close/>
                  <a:moveTo>
                    <a:pt x="311" y="77"/>
                  </a:moveTo>
                  <a:lnTo>
                    <a:pt x="313" y="81"/>
                  </a:lnTo>
                  <a:lnTo>
                    <a:pt x="315" y="85"/>
                  </a:lnTo>
                  <a:lnTo>
                    <a:pt x="319" y="87"/>
                  </a:lnTo>
                  <a:lnTo>
                    <a:pt x="323" y="89"/>
                  </a:lnTo>
                  <a:lnTo>
                    <a:pt x="327" y="87"/>
                  </a:lnTo>
                  <a:lnTo>
                    <a:pt x="333" y="85"/>
                  </a:lnTo>
                  <a:lnTo>
                    <a:pt x="336" y="81"/>
                  </a:lnTo>
                  <a:lnTo>
                    <a:pt x="340" y="73"/>
                  </a:lnTo>
                  <a:lnTo>
                    <a:pt x="344" y="62"/>
                  </a:lnTo>
                  <a:lnTo>
                    <a:pt x="346" y="52"/>
                  </a:lnTo>
                  <a:lnTo>
                    <a:pt x="346" y="47"/>
                  </a:lnTo>
                  <a:lnTo>
                    <a:pt x="344" y="43"/>
                  </a:lnTo>
                  <a:lnTo>
                    <a:pt x="340" y="41"/>
                  </a:lnTo>
                  <a:lnTo>
                    <a:pt x="336" y="41"/>
                  </a:lnTo>
                  <a:lnTo>
                    <a:pt x="333" y="41"/>
                  </a:lnTo>
                  <a:lnTo>
                    <a:pt x="329" y="43"/>
                  </a:lnTo>
                  <a:lnTo>
                    <a:pt x="325" y="47"/>
                  </a:lnTo>
                  <a:lnTo>
                    <a:pt x="321" y="50"/>
                  </a:lnTo>
                  <a:lnTo>
                    <a:pt x="317" y="56"/>
                  </a:lnTo>
                  <a:lnTo>
                    <a:pt x="315" y="62"/>
                  </a:lnTo>
                  <a:lnTo>
                    <a:pt x="313" y="72"/>
                  </a:lnTo>
                  <a:lnTo>
                    <a:pt x="311" y="77"/>
                  </a:lnTo>
                  <a:close/>
                  <a:moveTo>
                    <a:pt x="442" y="75"/>
                  </a:moveTo>
                  <a:lnTo>
                    <a:pt x="442" y="79"/>
                  </a:lnTo>
                  <a:lnTo>
                    <a:pt x="442" y="83"/>
                  </a:lnTo>
                  <a:lnTo>
                    <a:pt x="444" y="87"/>
                  </a:lnTo>
                  <a:lnTo>
                    <a:pt x="448" y="89"/>
                  </a:lnTo>
                  <a:lnTo>
                    <a:pt x="451" y="89"/>
                  </a:lnTo>
                  <a:lnTo>
                    <a:pt x="455" y="89"/>
                  </a:lnTo>
                  <a:lnTo>
                    <a:pt x="459" y="87"/>
                  </a:lnTo>
                  <a:lnTo>
                    <a:pt x="463" y="85"/>
                  </a:lnTo>
                  <a:lnTo>
                    <a:pt x="465" y="81"/>
                  </a:lnTo>
                  <a:lnTo>
                    <a:pt x="467" y="77"/>
                  </a:lnTo>
                  <a:lnTo>
                    <a:pt x="486" y="77"/>
                  </a:lnTo>
                  <a:lnTo>
                    <a:pt x="484" y="81"/>
                  </a:lnTo>
                  <a:lnTo>
                    <a:pt x="482" y="87"/>
                  </a:lnTo>
                  <a:lnTo>
                    <a:pt x="476" y="93"/>
                  </a:lnTo>
                  <a:lnTo>
                    <a:pt x="471" y="96"/>
                  </a:lnTo>
                  <a:lnTo>
                    <a:pt x="465" y="98"/>
                  </a:lnTo>
                  <a:lnTo>
                    <a:pt x="459" y="100"/>
                  </a:lnTo>
                  <a:lnTo>
                    <a:pt x="451" y="100"/>
                  </a:lnTo>
                  <a:lnTo>
                    <a:pt x="438" y="98"/>
                  </a:lnTo>
                  <a:lnTo>
                    <a:pt x="428" y="95"/>
                  </a:lnTo>
                  <a:lnTo>
                    <a:pt x="427" y="91"/>
                  </a:lnTo>
                  <a:lnTo>
                    <a:pt x="423" y="87"/>
                  </a:lnTo>
                  <a:lnTo>
                    <a:pt x="423" y="83"/>
                  </a:lnTo>
                  <a:lnTo>
                    <a:pt x="421" y="77"/>
                  </a:lnTo>
                  <a:lnTo>
                    <a:pt x="423" y="70"/>
                  </a:lnTo>
                  <a:lnTo>
                    <a:pt x="425" y="60"/>
                  </a:lnTo>
                  <a:lnTo>
                    <a:pt x="428" y="50"/>
                  </a:lnTo>
                  <a:lnTo>
                    <a:pt x="432" y="43"/>
                  </a:lnTo>
                  <a:lnTo>
                    <a:pt x="438" y="37"/>
                  </a:lnTo>
                  <a:lnTo>
                    <a:pt x="446" y="31"/>
                  </a:lnTo>
                  <a:lnTo>
                    <a:pt x="455" y="29"/>
                  </a:lnTo>
                  <a:lnTo>
                    <a:pt x="465" y="27"/>
                  </a:lnTo>
                  <a:lnTo>
                    <a:pt x="476" y="29"/>
                  </a:lnTo>
                  <a:lnTo>
                    <a:pt x="486" y="33"/>
                  </a:lnTo>
                  <a:lnTo>
                    <a:pt x="488" y="37"/>
                  </a:lnTo>
                  <a:lnTo>
                    <a:pt x="490" y="41"/>
                  </a:lnTo>
                  <a:lnTo>
                    <a:pt x="492" y="45"/>
                  </a:lnTo>
                  <a:lnTo>
                    <a:pt x="492" y="50"/>
                  </a:lnTo>
                  <a:lnTo>
                    <a:pt x="492" y="58"/>
                  </a:lnTo>
                  <a:lnTo>
                    <a:pt x="490" y="66"/>
                  </a:lnTo>
                  <a:lnTo>
                    <a:pt x="488" y="70"/>
                  </a:lnTo>
                  <a:lnTo>
                    <a:pt x="442" y="70"/>
                  </a:lnTo>
                  <a:lnTo>
                    <a:pt x="442" y="75"/>
                  </a:lnTo>
                  <a:close/>
                  <a:moveTo>
                    <a:pt x="448" y="56"/>
                  </a:moveTo>
                  <a:lnTo>
                    <a:pt x="471" y="56"/>
                  </a:lnTo>
                  <a:lnTo>
                    <a:pt x="473" y="52"/>
                  </a:lnTo>
                  <a:lnTo>
                    <a:pt x="473" y="50"/>
                  </a:lnTo>
                  <a:lnTo>
                    <a:pt x="473" y="48"/>
                  </a:lnTo>
                  <a:lnTo>
                    <a:pt x="473" y="45"/>
                  </a:lnTo>
                  <a:lnTo>
                    <a:pt x="471" y="41"/>
                  </a:lnTo>
                  <a:lnTo>
                    <a:pt x="467" y="39"/>
                  </a:lnTo>
                  <a:lnTo>
                    <a:pt x="463" y="39"/>
                  </a:lnTo>
                  <a:lnTo>
                    <a:pt x="459" y="41"/>
                  </a:lnTo>
                  <a:lnTo>
                    <a:pt x="455" y="43"/>
                  </a:lnTo>
                  <a:lnTo>
                    <a:pt x="451" y="47"/>
                  </a:lnTo>
                  <a:lnTo>
                    <a:pt x="450" y="50"/>
                  </a:lnTo>
                  <a:lnTo>
                    <a:pt x="448" y="56"/>
                  </a:lnTo>
                  <a:close/>
                  <a:moveTo>
                    <a:pt x="572" y="0"/>
                  </a:moveTo>
                  <a:lnTo>
                    <a:pt x="601" y="0"/>
                  </a:lnTo>
                  <a:lnTo>
                    <a:pt x="615" y="0"/>
                  </a:lnTo>
                  <a:lnTo>
                    <a:pt x="624" y="4"/>
                  </a:lnTo>
                  <a:lnTo>
                    <a:pt x="630" y="6"/>
                  </a:lnTo>
                  <a:lnTo>
                    <a:pt x="634" y="12"/>
                  </a:lnTo>
                  <a:lnTo>
                    <a:pt x="636" y="18"/>
                  </a:lnTo>
                  <a:lnTo>
                    <a:pt x="636" y="23"/>
                  </a:lnTo>
                  <a:lnTo>
                    <a:pt x="634" y="33"/>
                  </a:lnTo>
                  <a:lnTo>
                    <a:pt x="632" y="41"/>
                  </a:lnTo>
                  <a:lnTo>
                    <a:pt x="626" y="47"/>
                  </a:lnTo>
                  <a:lnTo>
                    <a:pt x="620" y="52"/>
                  </a:lnTo>
                  <a:lnTo>
                    <a:pt x="613" y="56"/>
                  </a:lnTo>
                  <a:lnTo>
                    <a:pt x="605" y="58"/>
                  </a:lnTo>
                  <a:lnTo>
                    <a:pt x="597" y="60"/>
                  </a:lnTo>
                  <a:lnTo>
                    <a:pt x="588" y="60"/>
                  </a:lnTo>
                  <a:lnTo>
                    <a:pt x="576" y="60"/>
                  </a:lnTo>
                  <a:lnTo>
                    <a:pt x="565" y="98"/>
                  </a:lnTo>
                  <a:lnTo>
                    <a:pt x="544" y="98"/>
                  </a:lnTo>
                  <a:lnTo>
                    <a:pt x="572" y="0"/>
                  </a:lnTo>
                  <a:close/>
                  <a:moveTo>
                    <a:pt x="580" y="47"/>
                  </a:moveTo>
                  <a:lnTo>
                    <a:pt x="588" y="47"/>
                  </a:lnTo>
                  <a:lnTo>
                    <a:pt x="599" y="45"/>
                  </a:lnTo>
                  <a:lnTo>
                    <a:pt x="605" y="41"/>
                  </a:lnTo>
                  <a:lnTo>
                    <a:pt x="609" y="39"/>
                  </a:lnTo>
                  <a:lnTo>
                    <a:pt x="613" y="35"/>
                  </a:lnTo>
                  <a:lnTo>
                    <a:pt x="615" y="31"/>
                  </a:lnTo>
                  <a:lnTo>
                    <a:pt x="615" y="25"/>
                  </a:lnTo>
                  <a:lnTo>
                    <a:pt x="613" y="22"/>
                  </a:lnTo>
                  <a:lnTo>
                    <a:pt x="611" y="18"/>
                  </a:lnTo>
                  <a:lnTo>
                    <a:pt x="607" y="16"/>
                  </a:lnTo>
                  <a:lnTo>
                    <a:pt x="601" y="16"/>
                  </a:lnTo>
                  <a:lnTo>
                    <a:pt x="590" y="16"/>
                  </a:lnTo>
                  <a:lnTo>
                    <a:pt x="580" y="47"/>
                  </a:lnTo>
                  <a:close/>
                  <a:moveTo>
                    <a:pt x="645" y="75"/>
                  </a:moveTo>
                  <a:lnTo>
                    <a:pt x="645" y="79"/>
                  </a:lnTo>
                  <a:lnTo>
                    <a:pt x="645" y="83"/>
                  </a:lnTo>
                  <a:lnTo>
                    <a:pt x="647" y="87"/>
                  </a:lnTo>
                  <a:lnTo>
                    <a:pt x="651" y="89"/>
                  </a:lnTo>
                  <a:lnTo>
                    <a:pt x="655" y="89"/>
                  </a:lnTo>
                  <a:lnTo>
                    <a:pt x="659" y="89"/>
                  </a:lnTo>
                  <a:lnTo>
                    <a:pt x="663" y="87"/>
                  </a:lnTo>
                  <a:lnTo>
                    <a:pt x="666" y="85"/>
                  </a:lnTo>
                  <a:lnTo>
                    <a:pt x="668" y="81"/>
                  </a:lnTo>
                  <a:lnTo>
                    <a:pt x="670" y="77"/>
                  </a:lnTo>
                  <a:lnTo>
                    <a:pt x="689" y="77"/>
                  </a:lnTo>
                  <a:lnTo>
                    <a:pt x="689" y="81"/>
                  </a:lnTo>
                  <a:lnTo>
                    <a:pt x="686" y="87"/>
                  </a:lnTo>
                  <a:lnTo>
                    <a:pt x="680" y="93"/>
                  </a:lnTo>
                  <a:lnTo>
                    <a:pt x="676" y="96"/>
                  </a:lnTo>
                  <a:lnTo>
                    <a:pt x="668" y="98"/>
                  </a:lnTo>
                  <a:lnTo>
                    <a:pt x="663" y="100"/>
                  </a:lnTo>
                  <a:lnTo>
                    <a:pt x="655" y="100"/>
                  </a:lnTo>
                  <a:lnTo>
                    <a:pt x="642" y="98"/>
                  </a:lnTo>
                  <a:lnTo>
                    <a:pt x="632" y="95"/>
                  </a:lnTo>
                  <a:lnTo>
                    <a:pt x="630" y="91"/>
                  </a:lnTo>
                  <a:lnTo>
                    <a:pt x="628" y="87"/>
                  </a:lnTo>
                  <a:lnTo>
                    <a:pt x="626" y="83"/>
                  </a:lnTo>
                  <a:lnTo>
                    <a:pt x="626" y="77"/>
                  </a:lnTo>
                  <a:lnTo>
                    <a:pt x="626" y="70"/>
                  </a:lnTo>
                  <a:lnTo>
                    <a:pt x="628" y="60"/>
                  </a:lnTo>
                  <a:lnTo>
                    <a:pt x="632" y="50"/>
                  </a:lnTo>
                  <a:lnTo>
                    <a:pt x="636" y="43"/>
                  </a:lnTo>
                  <a:lnTo>
                    <a:pt x="643" y="37"/>
                  </a:lnTo>
                  <a:lnTo>
                    <a:pt x="649" y="31"/>
                  </a:lnTo>
                  <a:lnTo>
                    <a:pt x="659" y="29"/>
                  </a:lnTo>
                  <a:lnTo>
                    <a:pt x="668" y="27"/>
                  </a:lnTo>
                  <a:lnTo>
                    <a:pt x="680" y="29"/>
                  </a:lnTo>
                  <a:lnTo>
                    <a:pt x="689" y="33"/>
                  </a:lnTo>
                  <a:lnTo>
                    <a:pt x="691" y="37"/>
                  </a:lnTo>
                  <a:lnTo>
                    <a:pt x="695" y="41"/>
                  </a:lnTo>
                  <a:lnTo>
                    <a:pt x="695" y="45"/>
                  </a:lnTo>
                  <a:lnTo>
                    <a:pt x="697" y="50"/>
                  </a:lnTo>
                  <a:lnTo>
                    <a:pt x="695" y="58"/>
                  </a:lnTo>
                  <a:lnTo>
                    <a:pt x="693" y="66"/>
                  </a:lnTo>
                  <a:lnTo>
                    <a:pt x="693" y="70"/>
                  </a:lnTo>
                  <a:lnTo>
                    <a:pt x="647" y="70"/>
                  </a:lnTo>
                  <a:lnTo>
                    <a:pt x="645" y="75"/>
                  </a:lnTo>
                  <a:close/>
                  <a:moveTo>
                    <a:pt x="651" y="56"/>
                  </a:moveTo>
                  <a:lnTo>
                    <a:pt x="676" y="56"/>
                  </a:lnTo>
                  <a:lnTo>
                    <a:pt x="676" y="52"/>
                  </a:lnTo>
                  <a:lnTo>
                    <a:pt x="676" y="50"/>
                  </a:lnTo>
                  <a:lnTo>
                    <a:pt x="676" y="48"/>
                  </a:lnTo>
                  <a:lnTo>
                    <a:pt x="676" y="45"/>
                  </a:lnTo>
                  <a:lnTo>
                    <a:pt x="674" y="41"/>
                  </a:lnTo>
                  <a:lnTo>
                    <a:pt x="672" y="39"/>
                  </a:lnTo>
                  <a:lnTo>
                    <a:pt x="666" y="39"/>
                  </a:lnTo>
                  <a:lnTo>
                    <a:pt x="663" y="41"/>
                  </a:lnTo>
                  <a:lnTo>
                    <a:pt x="659" y="43"/>
                  </a:lnTo>
                  <a:lnTo>
                    <a:pt x="655" y="47"/>
                  </a:lnTo>
                  <a:lnTo>
                    <a:pt x="653" y="50"/>
                  </a:lnTo>
                  <a:lnTo>
                    <a:pt x="651" y="56"/>
                  </a:lnTo>
                  <a:close/>
                  <a:moveTo>
                    <a:pt x="764" y="29"/>
                  </a:moveTo>
                  <a:lnTo>
                    <a:pt x="784" y="29"/>
                  </a:lnTo>
                  <a:lnTo>
                    <a:pt x="755" y="125"/>
                  </a:lnTo>
                  <a:lnTo>
                    <a:pt x="734" y="125"/>
                  </a:lnTo>
                  <a:lnTo>
                    <a:pt x="745" y="93"/>
                  </a:lnTo>
                  <a:lnTo>
                    <a:pt x="739" y="96"/>
                  </a:lnTo>
                  <a:lnTo>
                    <a:pt x="736" y="98"/>
                  </a:lnTo>
                  <a:lnTo>
                    <a:pt x="730" y="100"/>
                  </a:lnTo>
                  <a:lnTo>
                    <a:pt x="726" y="100"/>
                  </a:lnTo>
                  <a:lnTo>
                    <a:pt x="720" y="100"/>
                  </a:lnTo>
                  <a:lnTo>
                    <a:pt x="716" y="98"/>
                  </a:lnTo>
                  <a:lnTo>
                    <a:pt x="713" y="96"/>
                  </a:lnTo>
                  <a:lnTo>
                    <a:pt x="709" y="95"/>
                  </a:lnTo>
                  <a:lnTo>
                    <a:pt x="705" y="87"/>
                  </a:lnTo>
                  <a:lnTo>
                    <a:pt x="703" y="77"/>
                  </a:lnTo>
                  <a:lnTo>
                    <a:pt x="703" y="68"/>
                  </a:lnTo>
                  <a:lnTo>
                    <a:pt x="707" y="60"/>
                  </a:lnTo>
                  <a:lnTo>
                    <a:pt x="709" y="52"/>
                  </a:lnTo>
                  <a:lnTo>
                    <a:pt x="711" y="47"/>
                  </a:lnTo>
                  <a:lnTo>
                    <a:pt x="716" y="39"/>
                  </a:lnTo>
                  <a:lnTo>
                    <a:pt x="724" y="33"/>
                  </a:lnTo>
                  <a:lnTo>
                    <a:pt x="732" y="29"/>
                  </a:lnTo>
                  <a:lnTo>
                    <a:pt x="741" y="27"/>
                  </a:lnTo>
                  <a:lnTo>
                    <a:pt x="747" y="29"/>
                  </a:lnTo>
                  <a:lnTo>
                    <a:pt x="753" y="31"/>
                  </a:lnTo>
                  <a:lnTo>
                    <a:pt x="757" y="35"/>
                  </a:lnTo>
                  <a:lnTo>
                    <a:pt x="760" y="41"/>
                  </a:lnTo>
                  <a:lnTo>
                    <a:pt x="764" y="29"/>
                  </a:lnTo>
                  <a:close/>
                  <a:moveTo>
                    <a:pt x="722" y="75"/>
                  </a:moveTo>
                  <a:lnTo>
                    <a:pt x="724" y="81"/>
                  </a:lnTo>
                  <a:lnTo>
                    <a:pt x="726" y="85"/>
                  </a:lnTo>
                  <a:lnTo>
                    <a:pt x="728" y="87"/>
                  </a:lnTo>
                  <a:lnTo>
                    <a:pt x="732" y="89"/>
                  </a:lnTo>
                  <a:lnTo>
                    <a:pt x="739" y="87"/>
                  </a:lnTo>
                  <a:lnTo>
                    <a:pt x="745" y="81"/>
                  </a:lnTo>
                  <a:lnTo>
                    <a:pt x="747" y="77"/>
                  </a:lnTo>
                  <a:lnTo>
                    <a:pt x="749" y="73"/>
                  </a:lnTo>
                  <a:lnTo>
                    <a:pt x="753" y="68"/>
                  </a:lnTo>
                  <a:lnTo>
                    <a:pt x="755" y="62"/>
                  </a:lnTo>
                  <a:lnTo>
                    <a:pt x="755" y="58"/>
                  </a:lnTo>
                  <a:lnTo>
                    <a:pt x="755" y="52"/>
                  </a:lnTo>
                  <a:lnTo>
                    <a:pt x="755" y="48"/>
                  </a:lnTo>
                  <a:lnTo>
                    <a:pt x="753" y="45"/>
                  </a:lnTo>
                  <a:lnTo>
                    <a:pt x="749" y="41"/>
                  </a:lnTo>
                  <a:lnTo>
                    <a:pt x="745" y="41"/>
                  </a:lnTo>
                  <a:lnTo>
                    <a:pt x="741" y="41"/>
                  </a:lnTo>
                  <a:lnTo>
                    <a:pt x="736" y="45"/>
                  </a:lnTo>
                  <a:lnTo>
                    <a:pt x="732" y="48"/>
                  </a:lnTo>
                  <a:lnTo>
                    <a:pt x="728" y="54"/>
                  </a:lnTo>
                  <a:lnTo>
                    <a:pt x="724" y="66"/>
                  </a:lnTo>
                  <a:lnTo>
                    <a:pt x="722" y="75"/>
                  </a:lnTo>
                  <a:close/>
                  <a:moveTo>
                    <a:pt x="799" y="29"/>
                  </a:moveTo>
                  <a:lnTo>
                    <a:pt x="818" y="29"/>
                  </a:lnTo>
                  <a:lnTo>
                    <a:pt x="807" y="73"/>
                  </a:lnTo>
                  <a:lnTo>
                    <a:pt x="805" y="75"/>
                  </a:lnTo>
                  <a:lnTo>
                    <a:pt x="805" y="79"/>
                  </a:lnTo>
                  <a:lnTo>
                    <a:pt x="805" y="83"/>
                  </a:lnTo>
                  <a:lnTo>
                    <a:pt x="807" y="85"/>
                  </a:lnTo>
                  <a:lnTo>
                    <a:pt x="808" y="87"/>
                  </a:lnTo>
                  <a:lnTo>
                    <a:pt x="812" y="87"/>
                  </a:lnTo>
                  <a:lnTo>
                    <a:pt x="820" y="85"/>
                  </a:lnTo>
                  <a:lnTo>
                    <a:pt x="826" y="81"/>
                  </a:lnTo>
                  <a:lnTo>
                    <a:pt x="828" y="79"/>
                  </a:lnTo>
                  <a:lnTo>
                    <a:pt x="828" y="75"/>
                  </a:lnTo>
                  <a:lnTo>
                    <a:pt x="832" y="72"/>
                  </a:lnTo>
                  <a:lnTo>
                    <a:pt x="833" y="66"/>
                  </a:lnTo>
                  <a:lnTo>
                    <a:pt x="835" y="58"/>
                  </a:lnTo>
                  <a:lnTo>
                    <a:pt x="845" y="29"/>
                  </a:lnTo>
                  <a:lnTo>
                    <a:pt x="864" y="29"/>
                  </a:lnTo>
                  <a:lnTo>
                    <a:pt x="845" y="98"/>
                  </a:lnTo>
                  <a:lnTo>
                    <a:pt x="826" y="98"/>
                  </a:lnTo>
                  <a:lnTo>
                    <a:pt x="828" y="89"/>
                  </a:lnTo>
                  <a:lnTo>
                    <a:pt x="826" y="91"/>
                  </a:lnTo>
                  <a:lnTo>
                    <a:pt x="820" y="95"/>
                  </a:lnTo>
                  <a:lnTo>
                    <a:pt x="814" y="98"/>
                  </a:lnTo>
                  <a:lnTo>
                    <a:pt x="808" y="100"/>
                  </a:lnTo>
                  <a:lnTo>
                    <a:pt x="803" y="100"/>
                  </a:lnTo>
                  <a:lnTo>
                    <a:pt x="795" y="100"/>
                  </a:lnTo>
                  <a:lnTo>
                    <a:pt x="789" y="96"/>
                  </a:lnTo>
                  <a:lnTo>
                    <a:pt x="785" y="93"/>
                  </a:lnTo>
                  <a:lnTo>
                    <a:pt x="784" y="85"/>
                  </a:lnTo>
                  <a:lnTo>
                    <a:pt x="784" y="81"/>
                  </a:lnTo>
                  <a:lnTo>
                    <a:pt x="785" y="77"/>
                  </a:lnTo>
                  <a:lnTo>
                    <a:pt x="785" y="73"/>
                  </a:lnTo>
                  <a:lnTo>
                    <a:pt x="799" y="29"/>
                  </a:lnTo>
                  <a:close/>
                  <a:moveTo>
                    <a:pt x="887" y="75"/>
                  </a:moveTo>
                  <a:lnTo>
                    <a:pt x="885" y="79"/>
                  </a:lnTo>
                  <a:lnTo>
                    <a:pt x="887" y="83"/>
                  </a:lnTo>
                  <a:lnTo>
                    <a:pt x="889" y="87"/>
                  </a:lnTo>
                  <a:lnTo>
                    <a:pt x="891" y="89"/>
                  </a:lnTo>
                  <a:lnTo>
                    <a:pt x="897" y="89"/>
                  </a:lnTo>
                  <a:lnTo>
                    <a:pt x="901" y="89"/>
                  </a:lnTo>
                  <a:lnTo>
                    <a:pt x="904" y="87"/>
                  </a:lnTo>
                  <a:lnTo>
                    <a:pt x="906" y="85"/>
                  </a:lnTo>
                  <a:lnTo>
                    <a:pt x="910" y="81"/>
                  </a:lnTo>
                  <a:lnTo>
                    <a:pt x="912" y="77"/>
                  </a:lnTo>
                  <a:lnTo>
                    <a:pt x="931" y="77"/>
                  </a:lnTo>
                  <a:lnTo>
                    <a:pt x="929" y="81"/>
                  </a:lnTo>
                  <a:lnTo>
                    <a:pt x="926" y="87"/>
                  </a:lnTo>
                  <a:lnTo>
                    <a:pt x="922" y="93"/>
                  </a:lnTo>
                  <a:lnTo>
                    <a:pt x="916" y="96"/>
                  </a:lnTo>
                  <a:lnTo>
                    <a:pt x="910" y="98"/>
                  </a:lnTo>
                  <a:lnTo>
                    <a:pt x="903" y="100"/>
                  </a:lnTo>
                  <a:lnTo>
                    <a:pt x="897" y="100"/>
                  </a:lnTo>
                  <a:lnTo>
                    <a:pt x="883" y="98"/>
                  </a:lnTo>
                  <a:lnTo>
                    <a:pt x="874" y="95"/>
                  </a:lnTo>
                  <a:lnTo>
                    <a:pt x="870" y="91"/>
                  </a:lnTo>
                  <a:lnTo>
                    <a:pt x="868" y="87"/>
                  </a:lnTo>
                  <a:lnTo>
                    <a:pt x="866" y="83"/>
                  </a:lnTo>
                  <a:lnTo>
                    <a:pt x="866" y="77"/>
                  </a:lnTo>
                  <a:lnTo>
                    <a:pt x="868" y="70"/>
                  </a:lnTo>
                  <a:lnTo>
                    <a:pt x="870" y="60"/>
                  </a:lnTo>
                  <a:lnTo>
                    <a:pt x="874" y="50"/>
                  </a:lnTo>
                  <a:lnTo>
                    <a:pt x="878" y="43"/>
                  </a:lnTo>
                  <a:lnTo>
                    <a:pt x="883" y="37"/>
                  </a:lnTo>
                  <a:lnTo>
                    <a:pt x="891" y="31"/>
                  </a:lnTo>
                  <a:lnTo>
                    <a:pt x="899" y="29"/>
                  </a:lnTo>
                  <a:lnTo>
                    <a:pt x="908" y="27"/>
                  </a:lnTo>
                  <a:lnTo>
                    <a:pt x="922" y="29"/>
                  </a:lnTo>
                  <a:lnTo>
                    <a:pt x="929" y="33"/>
                  </a:lnTo>
                  <a:lnTo>
                    <a:pt x="933" y="37"/>
                  </a:lnTo>
                  <a:lnTo>
                    <a:pt x="935" y="41"/>
                  </a:lnTo>
                  <a:lnTo>
                    <a:pt x="937" y="45"/>
                  </a:lnTo>
                  <a:lnTo>
                    <a:pt x="937" y="50"/>
                  </a:lnTo>
                  <a:lnTo>
                    <a:pt x="937" y="58"/>
                  </a:lnTo>
                  <a:lnTo>
                    <a:pt x="935" y="66"/>
                  </a:lnTo>
                  <a:lnTo>
                    <a:pt x="933" y="70"/>
                  </a:lnTo>
                  <a:lnTo>
                    <a:pt x="887" y="70"/>
                  </a:lnTo>
                  <a:lnTo>
                    <a:pt x="887" y="75"/>
                  </a:lnTo>
                  <a:close/>
                  <a:moveTo>
                    <a:pt x="891" y="56"/>
                  </a:moveTo>
                  <a:lnTo>
                    <a:pt x="916" y="56"/>
                  </a:lnTo>
                  <a:lnTo>
                    <a:pt x="918" y="52"/>
                  </a:lnTo>
                  <a:lnTo>
                    <a:pt x="918" y="50"/>
                  </a:lnTo>
                  <a:lnTo>
                    <a:pt x="918" y="48"/>
                  </a:lnTo>
                  <a:lnTo>
                    <a:pt x="918" y="45"/>
                  </a:lnTo>
                  <a:lnTo>
                    <a:pt x="916" y="41"/>
                  </a:lnTo>
                  <a:lnTo>
                    <a:pt x="912" y="39"/>
                  </a:lnTo>
                  <a:lnTo>
                    <a:pt x="908" y="39"/>
                  </a:lnTo>
                  <a:lnTo>
                    <a:pt x="904" y="41"/>
                  </a:lnTo>
                  <a:lnTo>
                    <a:pt x="901" y="43"/>
                  </a:lnTo>
                  <a:lnTo>
                    <a:pt x="897" y="47"/>
                  </a:lnTo>
                  <a:lnTo>
                    <a:pt x="893" y="50"/>
                  </a:lnTo>
                  <a:lnTo>
                    <a:pt x="891" y="56"/>
                  </a:lnTo>
                  <a:close/>
                  <a:moveTo>
                    <a:pt x="958" y="29"/>
                  </a:moveTo>
                  <a:lnTo>
                    <a:pt x="977" y="29"/>
                  </a:lnTo>
                  <a:lnTo>
                    <a:pt x="975" y="39"/>
                  </a:lnTo>
                  <a:lnTo>
                    <a:pt x="981" y="35"/>
                  </a:lnTo>
                  <a:lnTo>
                    <a:pt x="991" y="29"/>
                  </a:lnTo>
                  <a:lnTo>
                    <a:pt x="1000" y="27"/>
                  </a:lnTo>
                  <a:lnTo>
                    <a:pt x="1008" y="29"/>
                  </a:lnTo>
                  <a:lnTo>
                    <a:pt x="1014" y="33"/>
                  </a:lnTo>
                  <a:lnTo>
                    <a:pt x="1018" y="37"/>
                  </a:lnTo>
                  <a:lnTo>
                    <a:pt x="1018" y="45"/>
                  </a:lnTo>
                  <a:lnTo>
                    <a:pt x="1018" y="48"/>
                  </a:lnTo>
                  <a:lnTo>
                    <a:pt x="1018" y="54"/>
                  </a:lnTo>
                  <a:lnTo>
                    <a:pt x="1004" y="98"/>
                  </a:lnTo>
                  <a:lnTo>
                    <a:pt x="983" y="98"/>
                  </a:lnTo>
                  <a:lnTo>
                    <a:pt x="997" y="56"/>
                  </a:lnTo>
                  <a:lnTo>
                    <a:pt x="997" y="54"/>
                  </a:lnTo>
                  <a:lnTo>
                    <a:pt x="997" y="52"/>
                  </a:lnTo>
                  <a:lnTo>
                    <a:pt x="997" y="50"/>
                  </a:lnTo>
                  <a:lnTo>
                    <a:pt x="997" y="47"/>
                  </a:lnTo>
                  <a:lnTo>
                    <a:pt x="995" y="45"/>
                  </a:lnTo>
                  <a:lnTo>
                    <a:pt x="993" y="43"/>
                  </a:lnTo>
                  <a:lnTo>
                    <a:pt x="989" y="43"/>
                  </a:lnTo>
                  <a:lnTo>
                    <a:pt x="987" y="43"/>
                  </a:lnTo>
                  <a:lnTo>
                    <a:pt x="983" y="43"/>
                  </a:lnTo>
                  <a:lnTo>
                    <a:pt x="981" y="45"/>
                  </a:lnTo>
                  <a:lnTo>
                    <a:pt x="979" y="47"/>
                  </a:lnTo>
                  <a:lnTo>
                    <a:pt x="977" y="48"/>
                  </a:lnTo>
                  <a:lnTo>
                    <a:pt x="975" y="52"/>
                  </a:lnTo>
                  <a:lnTo>
                    <a:pt x="972" y="56"/>
                  </a:lnTo>
                  <a:lnTo>
                    <a:pt x="970" y="60"/>
                  </a:lnTo>
                  <a:lnTo>
                    <a:pt x="968" y="66"/>
                  </a:lnTo>
                  <a:lnTo>
                    <a:pt x="958" y="98"/>
                  </a:lnTo>
                  <a:lnTo>
                    <a:pt x="939" y="98"/>
                  </a:lnTo>
                  <a:lnTo>
                    <a:pt x="958" y="29"/>
                  </a:lnTo>
                  <a:close/>
                  <a:moveTo>
                    <a:pt x="1075" y="50"/>
                  </a:moveTo>
                  <a:lnTo>
                    <a:pt x="1075" y="47"/>
                  </a:lnTo>
                  <a:lnTo>
                    <a:pt x="1075" y="45"/>
                  </a:lnTo>
                  <a:lnTo>
                    <a:pt x="1075" y="43"/>
                  </a:lnTo>
                  <a:lnTo>
                    <a:pt x="1073" y="41"/>
                  </a:lnTo>
                  <a:lnTo>
                    <a:pt x="1071" y="39"/>
                  </a:lnTo>
                  <a:lnTo>
                    <a:pt x="1068" y="39"/>
                  </a:lnTo>
                  <a:lnTo>
                    <a:pt x="1060" y="41"/>
                  </a:lnTo>
                  <a:lnTo>
                    <a:pt x="1056" y="45"/>
                  </a:lnTo>
                  <a:lnTo>
                    <a:pt x="1056" y="48"/>
                  </a:lnTo>
                  <a:lnTo>
                    <a:pt x="1037" y="48"/>
                  </a:lnTo>
                  <a:lnTo>
                    <a:pt x="1037" y="45"/>
                  </a:lnTo>
                  <a:lnTo>
                    <a:pt x="1039" y="41"/>
                  </a:lnTo>
                  <a:lnTo>
                    <a:pt x="1043" y="37"/>
                  </a:lnTo>
                  <a:lnTo>
                    <a:pt x="1046" y="33"/>
                  </a:lnTo>
                  <a:lnTo>
                    <a:pt x="1050" y="31"/>
                  </a:lnTo>
                  <a:lnTo>
                    <a:pt x="1060" y="29"/>
                  </a:lnTo>
                  <a:lnTo>
                    <a:pt x="1069" y="27"/>
                  </a:lnTo>
                  <a:lnTo>
                    <a:pt x="1081" y="29"/>
                  </a:lnTo>
                  <a:lnTo>
                    <a:pt x="1089" y="33"/>
                  </a:lnTo>
                  <a:lnTo>
                    <a:pt x="1091" y="35"/>
                  </a:lnTo>
                  <a:lnTo>
                    <a:pt x="1093" y="39"/>
                  </a:lnTo>
                  <a:lnTo>
                    <a:pt x="1094" y="41"/>
                  </a:lnTo>
                  <a:lnTo>
                    <a:pt x="1094" y="47"/>
                  </a:lnTo>
                  <a:lnTo>
                    <a:pt x="1094" y="48"/>
                  </a:lnTo>
                  <a:lnTo>
                    <a:pt x="1094" y="50"/>
                  </a:lnTo>
                  <a:lnTo>
                    <a:pt x="1093" y="54"/>
                  </a:lnTo>
                  <a:lnTo>
                    <a:pt x="1085" y="81"/>
                  </a:lnTo>
                  <a:lnTo>
                    <a:pt x="1085" y="87"/>
                  </a:lnTo>
                  <a:lnTo>
                    <a:pt x="1083" y="93"/>
                  </a:lnTo>
                  <a:lnTo>
                    <a:pt x="1083" y="98"/>
                  </a:lnTo>
                  <a:lnTo>
                    <a:pt x="1064" y="98"/>
                  </a:lnTo>
                  <a:lnTo>
                    <a:pt x="1064" y="95"/>
                  </a:lnTo>
                  <a:lnTo>
                    <a:pt x="1064" y="91"/>
                  </a:lnTo>
                  <a:lnTo>
                    <a:pt x="1062" y="95"/>
                  </a:lnTo>
                  <a:lnTo>
                    <a:pt x="1058" y="96"/>
                  </a:lnTo>
                  <a:lnTo>
                    <a:pt x="1050" y="100"/>
                  </a:lnTo>
                  <a:lnTo>
                    <a:pt x="1043" y="100"/>
                  </a:lnTo>
                  <a:lnTo>
                    <a:pt x="1035" y="100"/>
                  </a:lnTo>
                  <a:lnTo>
                    <a:pt x="1029" y="96"/>
                  </a:lnTo>
                  <a:lnTo>
                    <a:pt x="1025" y="91"/>
                  </a:lnTo>
                  <a:lnTo>
                    <a:pt x="1023" y="81"/>
                  </a:lnTo>
                  <a:lnTo>
                    <a:pt x="1023" y="73"/>
                  </a:lnTo>
                  <a:lnTo>
                    <a:pt x="1027" y="68"/>
                  </a:lnTo>
                  <a:lnTo>
                    <a:pt x="1033" y="62"/>
                  </a:lnTo>
                  <a:lnTo>
                    <a:pt x="1041" y="58"/>
                  </a:lnTo>
                  <a:lnTo>
                    <a:pt x="1050" y="54"/>
                  </a:lnTo>
                  <a:lnTo>
                    <a:pt x="1062" y="54"/>
                  </a:lnTo>
                  <a:lnTo>
                    <a:pt x="1073" y="54"/>
                  </a:lnTo>
                  <a:lnTo>
                    <a:pt x="1075" y="50"/>
                  </a:lnTo>
                  <a:close/>
                  <a:moveTo>
                    <a:pt x="1071" y="64"/>
                  </a:moveTo>
                  <a:lnTo>
                    <a:pt x="1064" y="66"/>
                  </a:lnTo>
                  <a:lnTo>
                    <a:pt x="1058" y="66"/>
                  </a:lnTo>
                  <a:lnTo>
                    <a:pt x="1052" y="68"/>
                  </a:lnTo>
                  <a:lnTo>
                    <a:pt x="1050" y="68"/>
                  </a:lnTo>
                  <a:lnTo>
                    <a:pt x="1045" y="73"/>
                  </a:lnTo>
                  <a:lnTo>
                    <a:pt x="1043" y="79"/>
                  </a:lnTo>
                  <a:lnTo>
                    <a:pt x="1043" y="83"/>
                  </a:lnTo>
                  <a:lnTo>
                    <a:pt x="1045" y="85"/>
                  </a:lnTo>
                  <a:lnTo>
                    <a:pt x="1046" y="87"/>
                  </a:lnTo>
                  <a:lnTo>
                    <a:pt x="1050" y="89"/>
                  </a:lnTo>
                  <a:lnTo>
                    <a:pt x="1056" y="87"/>
                  </a:lnTo>
                  <a:lnTo>
                    <a:pt x="1062" y="83"/>
                  </a:lnTo>
                  <a:lnTo>
                    <a:pt x="1066" y="77"/>
                  </a:lnTo>
                  <a:lnTo>
                    <a:pt x="1069" y="68"/>
                  </a:lnTo>
                  <a:lnTo>
                    <a:pt x="1071" y="64"/>
                  </a:lnTo>
                  <a:close/>
                  <a:moveTo>
                    <a:pt x="1119" y="77"/>
                  </a:moveTo>
                  <a:lnTo>
                    <a:pt x="1119" y="81"/>
                  </a:lnTo>
                  <a:lnTo>
                    <a:pt x="1119" y="85"/>
                  </a:lnTo>
                  <a:lnTo>
                    <a:pt x="1121" y="87"/>
                  </a:lnTo>
                  <a:lnTo>
                    <a:pt x="1125" y="89"/>
                  </a:lnTo>
                  <a:lnTo>
                    <a:pt x="1129" y="89"/>
                  </a:lnTo>
                  <a:lnTo>
                    <a:pt x="1133" y="89"/>
                  </a:lnTo>
                  <a:lnTo>
                    <a:pt x="1137" y="87"/>
                  </a:lnTo>
                  <a:lnTo>
                    <a:pt x="1141" y="85"/>
                  </a:lnTo>
                  <a:lnTo>
                    <a:pt x="1141" y="81"/>
                  </a:lnTo>
                  <a:lnTo>
                    <a:pt x="1141" y="77"/>
                  </a:lnTo>
                  <a:lnTo>
                    <a:pt x="1139" y="75"/>
                  </a:lnTo>
                  <a:lnTo>
                    <a:pt x="1135" y="73"/>
                  </a:lnTo>
                  <a:lnTo>
                    <a:pt x="1123" y="66"/>
                  </a:lnTo>
                  <a:lnTo>
                    <a:pt x="1121" y="66"/>
                  </a:lnTo>
                  <a:lnTo>
                    <a:pt x="1119" y="64"/>
                  </a:lnTo>
                  <a:lnTo>
                    <a:pt x="1116" y="60"/>
                  </a:lnTo>
                  <a:lnTo>
                    <a:pt x="1114" y="58"/>
                  </a:lnTo>
                  <a:lnTo>
                    <a:pt x="1112" y="54"/>
                  </a:lnTo>
                  <a:lnTo>
                    <a:pt x="1112" y="50"/>
                  </a:lnTo>
                  <a:lnTo>
                    <a:pt x="1112" y="45"/>
                  </a:lnTo>
                  <a:lnTo>
                    <a:pt x="1114" y="41"/>
                  </a:lnTo>
                  <a:lnTo>
                    <a:pt x="1117" y="35"/>
                  </a:lnTo>
                  <a:lnTo>
                    <a:pt x="1121" y="33"/>
                  </a:lnTo>
                  <a:lnTo>
                    <a:pt x="1131" y="29"/>
                  </a:lnTo>
                  <a:lnTo>
                    <a:pt x="1142" y="27"/>
                  </a:lnTo>
                  <a:lnTo>
                    <a:pt x="1152" y="29"/>
                  </a:lnTo>
                  <a:lnTo>
                    <a:pt x="1160" y="31"/>
                  </a:lnTo>
                  <a:lnTo>
                    <a:pt x="1164" y="33"/>
                  </a:lnTo>
                  <a:lnTo>
                    <a:pt x="1165" y="37"/>
                  </a:lnTo>
                  <a:lnTo>
                    <a:pt x="1167" y="41"/>
                  </a:lnTo>
                  <a:lnTo>
                    <a:pt x="1167" y="45"/>
                  </a:lnTo>
                  <a:lnTo>
                    <a:pt x="1167" y="47"/>
                  </a:lnTo>
                  <a:lnTo>
                    <a:pt x="1167" y="48"/>
                  </a:lnTo>
                  <a:lnTo>
                    <a:pt x="1167" y="50"/>
                  </a:lnTo>
                  <a:lnTo>
                    <a:pt x="1148" y="50"/>
                  </a:lnTo>
                  <a:lnTo>
                    <a:pt x="1148" y="48"/>
                  </a:lnTo>
                  <a:lnTo>
                    <a:pt x="1148" y="45"/>
                  </a:lnTo>
                  <a:lnTo>
                    <a:pt x="1146" y="43"/>
                  </a:lnTo>
                  <a:lnTo>
                    <a:pt x="1144" y="41"/>
                  </a:lnTo>
                  <a:lnTo>
                    <a:pt x="1141" y="39"/>
                  </a:lnTo>
                  <a:lnTo>
                    <a:pt x="1137" y="39"/>
                  </a:lnTo>
                  <a:lnTo>
                    <a:pt x="1135" y="41"/>
                  </a:lnTo>
                  <a:lnTo>
                    <a:pt x="1131" y="45"/>
                  </a:lnTo>
                  <a:lnTo>
                    <a:pt x="1131" y="47"/>
                  </a:lnTo>
                  <a:lnTo>
                    <a:pt x="1131" y="50"/>
                  </a:lnTo>
                  <a:lnTo>
                    <a:pt x="1135" y="54"/>
                  </a:lnTo>
                  <a:lnTo>
                    <a:pt x="1137" y="54"/>
                  </a:lnTo>
                  <a:lnTo>
                    <a:pt x="1148" y="60"/>
                  </a:lnTo>
                  <a:lnTo>
                    <a:pt x="1150" y="62"/>
                  </a:lnTo>
                  <a:lnTo>
                    <a:pt x="1152" y="64"/>
                  </a:lnTo>
                  <a:lnTo>
                    <a:pt x="1156" y="66"/>
                  </a:lnTo>
                  <a:lnTo>
                    <a:pt x="1158" y="70"/>
                  </a:lnTo>
                  <a:lnTo>
                    <a:pt x="1160" y="73"/>
                  </a:lnTo>
                  <a:lnTo>
                    <a:pt x="1160" y="77"/>
                  </a:lnTo>
                  <a:lnTo>
                    <a:pt x="1160" y="83"/>
                  </a:lnTo>
                  <a:lnTo>
                    <a:pt x="1158" y="89"/>
                  </a:lnTo>
                  <a:lnTo>
                    <a:pt x="1154" y="93"/>
                  </a:lnTo>
                  <a:lnTo>
                    <a:pt x="1150" y="96"/>
                  </a:lnTo>
                  <a:lnTo>
                    <a:pt x="1139" y="100"/>
                  </a:lnTo>
                  <a:lnTo>
                    <a:pt x="1125" y="100"/>
                  </a:lnTo>
                  <a:lnTo>
                    <a:pt x="1119" y="100"/>
                  </a:lnTo>
                  <a:lnTo>
                    <a:pt x="1116" y="100"/>
                  </a:lnTo>
                  <a:lnTo>
                    <a:pt x="1110" y="98"/>
                  </a:lnTo>
                  <a:lnTo>
                    <a:pt x="1106" y="95"/>
                  </a:lnTo>
                  <a:lnTo>
                    <a:pt x="1102" y="91"/>
                  </a:lnTo>
                  <a:lnTo>
                    <a:pt x="1100" y="85"/>
                  </a:lnTo>
                  <a:lnTo>
                    <a:pt x="1100" y="81"/>
                  </a:lnTo>
                  <a:lnTo>
                    <a:pt x="1100" y="77"/>
                  </a:lnTo>
                  <a:lnTo>
                    <a:pt x="1119" y="77"/>
                  </a:lnTo>
                  <a:close/>
                  <a:moveTo>
                    <a:pt x="1288" y="83"/>
                  </a:moveTo>
                  <a:lnTo>
                    <a:pt x="1284" y="98"/>
                  </a:lnTo>
                  <a:lnTo>
                    <a:pt x="1217" y="98"/>
                  </a:lnTo>
                  <a:lnTo>
                    <a:pt x="1248" y="0"/>
                  </a:lnTo>
                  <a:lnTo>
                    <a:pt x="1311" y="0"/>
                  </a:lnTo>
                  <a:lnTo>
                    <a:pt x="1306" y="16"/>
                  </a:lnTo>
                  <a:lnTo>
                    <a:pt x="1263" y="16"/>
                  </a:lnTo>
                  <a:lnTo>
                    <a:pt x="1256" y="41"/>
                  </a:lnTo>
                  <a:lnTo>
                    <a:pt x="1298" y="41"/>
                  </a:lnTo>
                  <a:lnTo>
                    <a:pt x="1294" y="56"/>
                  </a:lnTo>
                  <a:lnTo>
                    <a:pt x="1252" y="56"/>
                  </a:lnTo>
                  <a:lnTo>
                    <a:pt x="1242" y="83"/>
                  </a:lnTo>
                  <a:lnTo>
                    <a:pt x="1288" y="83"/>
                  </a:lnTo>
                  <a:close/>
                  <a:moveTo>
                    <a:pt x="1336" y="29"/>
                  </a:moveTo>
                  <a:lnTo>
                    <a:pt x="1334" y="39"/>
                  </a:lnTo>
                  <a:lnTo>
                    <a:pt x="1340" y="35"/>
                  </a:lnTo>
                  <a:lnTo>
                    <a:pt x="1344" y="31"/>
                  </a:lnTo>
                  <a:lnTo>
                    <a:pt x="1350" y="29"/>
                  </a:lnTo>
                  <a:lnTo>
                    <a:pt x="1354" y="29"/>
                  </a:lnTo>
                  <a:lnTo>
                    <a:pt x="1359" y="27"/>
                  </a:lnTo>
                  <a:lnTo>
                    <a:pt x="1365" y="29"/>
                  </a:lnTo>
                  <a:lnTo>
                    <a:pt x="1369" y="31"/>
                  </a:lnTo>
                  <a:lnTo>
                    <a:pt x="1373" y="33"/>
                  </a:lnTo>
                  <a:lnTo>
                    <a:pt x="1375" y="37"/>
                  </a:lnTo>
                  <a:lnTo>
                    <a:pt x="1377" y="41"/>
                  </a:lnTo>
                  <a:lnTo>
                    <a:pt x="1382" y="35"/>
                  </a:lnTo>
                  <a:lnTo>
                    <a:pt x="1392" y="29"/>
                  </a:lnTo>
                  <a:lnTo>
                    <a:pt x="1402" y="27"/>
                  </a:lnTo>
                  <a:lnTo>
                    <a:pt x="1409" y="29"/>
                  </a:lnTo>
                  <a:lnTo>
                    <a:pt x="1415" y="31"/>
                  </a:lnTo>
                  <a:lnTo>
                    <a:pt x="1419" y="37"/>
                  </a:lnTo>
                  <a:lnTo>
                    <a:pt x="1421" y="45"/>
                  </a:lnTo>
                  <a:lnTo>
                    <a:pt x="1421" y="47"/>
                  </a:lnTo>
                  <a:lnTo>
                    <a:pt x="1419" y="52"/>
                  </a:lnTo>
                  <a:lnTo>
                    <a:pt x="1417" y="60"/>
                  </a:lnTo>
                  <a:lnTo>
                    <a:pt x="1405" y="98"/>
                  </a:lnTo>
                  <a:lnTo>
                    <a:pt x="1386" y="98"/>
                  </a:lnTo>
                  <a:lnTo>
                    <a:pt x="1398" y="58"/>
                  </a:lnTo>
                  <a:lnTo>
                    <a:pt x="1400" y="54"/>
                  </a:lnTo>
                  <a:lnTo>
                    <a:pt x="1400" y="50"/>
                  </a:lnTo>
                  <a:lnTo>
                    <a:pt x="1400" y="48"/>
                  </a:lnTo>
                  <a:lnTo>
                    <a:pt x="1400" y="45"/>
                  </a:lnTo>
                  <a:lnTo>
                    <a:pt x="1398" y="43"/>
                  </a:lnTo>
                  <a:lnTo>
                    <a:pt x="1396" y="43"/>
                  </a:lnTo>
                  <a:lnTo>
                    <a:pt x="1394" y="43"/>
                  </a:lnTo>
                  <a:lnTo>
                    <a:pt x="1388" y="43"/>
                  </a:lnTo>
                  <a:lnTo>
                    <a:pt x="1384" y="45"/>
                  </a:lnTo>
                  <a:lnTo>
                    <a:pt x="1380" y="48"/>
                  </a:lnTo>
                  <a:lnTo>
                    <a:pt x="1377" y="52"/>
                  </a:lnTo>
                  <a:lnTo>
                    <a:pt x="1377" y="54"/>
                  </a:lnTo>
                  <a:lnTo>
                    <a:pt x="1375" y="56"/>
                  </a:lnTo>
                  <a:lnTo>
                    <a:pt x="1373" y="62"/>
                  </a:lnTo>
                  <a:lnTo>
                    <a:pt x="1371" y="70"/>
                  </a:lnTo>
                  <a:lnTo>
                    <a:pt x="1361" y="98"/>
                  </a:lnTo>
                  <a:lnTo>
                    <a:pt x="1342" y="98"/>
                  </a:lnTo>
                  <a:lnTo>
                    <a:pt x="1354" y="60"/>
                  </a:lnTo>
                  <a:lnTo>
                    <a:pt x="1355" y="54"/>
                  </a:lnTo>
                  <a:lnTo>
                    <a:pt x="1355" y="50"/>
                  </a:lnTo>
                  <a:lnTo>
                    <a:pt x="1355" y="48"/>
                  </a:lnTo>
                  <a:lnTo>
                    <a:pt x="1355" y="45"/>
                  </a:lnTo>
                  <a:lnTo>
                    <a:pt x="1354" y="43"/>
                  </a:lnTo>
                  <a:lnTo>
                    <a:pt x="1352" y="43"/>
                  </a:lnTo>
                  <a:lnTo>
                    <a:pt x="1350" y="43"/>
                  </a:lnTo>
                  <a:lnTo>
                    <a:pt x="1346" y="43"/>
                  </a:lnTo>
                  <a:lnTo>
                    <a:pt x="1342" y="45"/>
                  </a:lnTo>
                  <a:lnTo>
                    <a:pt x="1338" y="47"/>
                  </a:lnTo>
                  <a:lnTo>
                    <a:pt x="1334" y="50"/>
                  </a:lnTo>
                  <a:lnTo>
                    <a:pt x="1332" y="54"/>
                  </a:lnTo>
                  <a:lnTo>
                    <a:pt x="1329" y="60"/>
                  </a:lnTo>
                  <a:lnTo>
                    <a:pt x="1327" y="70"/>
                  </a:lnTo>
                  <a:lnTo>
                    <a:pt x="1319" y="98"/>
                  </a:lnTo>
                  <a:lnTo>
                    <a:pt x="1298" y="98"/>
                  </a:lnTo>
                  <a:lnTo>
                    <a:pt x="1317" y="29"/>
                  </a:lnTo>
                  <a:lnTo>
                    <a:pt x="1336" y="29"/>
                  </a:lnTo>
                  <a:close/>
                  <a:moveTo>
                    <a:pt x="1442" y="29"/>
                  </a:moveTo>
                  <a:lnTo>
                    <a:pt x="1461" y="29"/>
                  </a:lnTo>
                  <a:lnTo>
                    <a:pt x="1459" y="39"/>
                  </a:lnTo>
                  <a:lnTo>
                    <a:pt x="1463" y="35"/>
                  </a:lnTo>
                  <a:lnTo>
                    <a:pt x="1467" y="31"/>
                  </a:lnTo>
                  <a:lnTo>
                    <a:pt x="1471" y="29"/>
                  </a:lnTo>
                  <a:lnTo>
                    <a:pt x="1474" y="29"/>
                  </a:lnTo>
                  <a:lnTo>
                    <a:pt x="1480" y="27"/>
                  </a:lnTo>
                  <a:lnTo>
                    <a:pt x="1484" y="29"/>
                  </a:lnTo>
                  <a:lnTo>
                    <a:pt x="1490" y="29"/>
                  </a:lnTo>
                  <a:lnTo>
                    <a:pt x="1494" y="31"/>
                  </a:lnTo>
                  <a:lnTo>
                    <a:pt x="1496" y="35"/>
                  </a:lnTo>
                  <a:lnTo>
                    <a:pt x="1501" y="43"/>
                  </a:lnTo>
                  <a:lnTo>
                    <a:pt x="1501" y="52"/>
                  </a:lnTo>
                  <a:lnTo>
                    <a:pt x="1501" y="60"/>
                  </a:lnTo>
                  <a:lnTo>
                    <a:pt x="1499" y="70"/>
                  </a:lnTo>
                  <a:lnTo>
                    <a:pt x="1496" y="77"/>
                  </a:lnTo>
                  <a:lnTo>
                    <a:pt x="1492" y="85"/>
                  </a:lnTo>
                  <a:lnTo>
                    <a:pt x="1486" y="91"/>
                  </a:lnTo>
                  <a:lnTo>
                    <a:pt x="1478" y="96"/>
                  </a:lnTo>
                  <a:lnTo>
                    <a:pt x="1473" y="100"/>
                  </a:lnTo>
                  <a:lnTo>
                    <a:pt x="1463" y="100"/>
                  </a:lnTo>
                  <a:lnTo>
                    <a:pt x="1459" y="100"/>
                  </a:lnTo>
                  <a:lnTo>
                    <a:pt x="1453" y="98"/>
                  </a:lnTo>
                  <a:lnTo>
                    <a:pt x="1450" y="96"/>
                  </a:lnTo>
                  <a:lnTo>
                    <a:pt x="1448" y="93"/>
                  </a:lnTo>
                  <a:lnTo>
                    <a:pt x="1446" y="91"/>
                  </a:lnTo>
                  <a:lnTo>
                    <a:pt x="1436" y="125"/>
                  </a:lnTo>
                  <a:lnTo>
                    <a:pt x="1415" y="125"/>
                  </a:lnTo>
                  <a:lnTo>
                    <a:pt x="1442" y="29"/>
                  </a:lnTo>
                  <a:close/>
                  <a:moveTo>
                    <a:pt x="1450" y="75"/>
                  </a:moveTo>
                  <a:lnTo>
                    <a:pt x="1451" y="81"/>
                  </a:lnTo>
                  <a:lnTo>
                    <a:pt x="1451" y="85"/>
                  </a:lnTo>
                  <a:lnTo>
                    <a:pt x="1455" y="87"/>
                  </a:lnTo>
                  <a:lnTo>
                    <a:pt x="1461" y="89"/>
                  </a:lnTo>
                  <a:lnTo>
                    <a:pt x="1465" y="87"/>
                  </a:lnTo>
                  <a:lnTo>
                    <a:pt x="1469" y="85"/>
                  </a:lnTo>
                  <a:lnTo>
                    <a:pt x="1471" y="83"/>
                  </a:lnTo>
                  <a:lnTo>
                    <a:pt x="1474" y="77"/>
                  </a:lnTo>
                  <a:lnTo>
                    <a:pt x="1476" y="75"/>
                  </a:lnTo>
                  <a:lnTo>
                    <a:pt x="1478" y="72"/>
                  </a:lnTo>
                  <a:lnTo>
                    <a:pt x="1480" y="68"/>
                  </a:lnTo>
                  <a:lnTo>
                    <a:pt x="1482" y="62"/>
                  </a:lnTo>
                  <a:lnTo>
                    <a:pt x="1482" y="60"/>
                  </a:lnTo>
                  <a:lnTo>
                    <a:pt x="1482" y="56"/>
                  </a:lnTo>
                  <a:lnTo>
                    <a:pt x="1482" y="52"/>
                  </a:lnTo>
                  <a:lnTo>
                    <a:pt x="1482" y="47"/>
                  </a:lnTo>
                  <a:lnTo>
                    <a:pt x="1480" y="43"/>
                  </a:lnTo>
                  <a:lnTo>
                    <a:pt x="1476" y="41"/>
                  </a:lnTo>
                  <a:lnTo>
                    <a:pt x="1473" y="41"/>
                  </a:lnTo>
                  <a:lnTo>
                    <a:pt x="1469" y="41"/>
                  </a:lnTo>
                  <a:lnTo>
                    <a:pt x="1465" y="45"/>
                  </a:lnTo>
                  <a:lnTo>
                    <a:pt x="1459" y="48"/>
                  </a:lnTo>
                  <a:lnTo>
                    <a:pt x="1457" y="54"/>
                  </a:lnTo>
                  <a:lnTo>
                    <a:pt x="1453" y="58"/>
                  </a:lnTo>
                  <a:lnTo>
                    <a:pt x="1451" y="62"/>
                  </a:lnTo>
                  <a:lnTo>
                    <a:pt x="1451" y="70"/>
                  </a:lnTo>
                  <a:lnTo>
                    <a:pt x="1450" y="75"/>
                  </a:lnTo>
                  <a:close/>
                  <a:moveTo>
                    <a:pt x="1524" y="29"/>
                  </a:moveTo>
                  <a:lnTo>
                    <a:pt x="1544" y="29"/>
                  </a:lnTo>
                  <a:lnTo>
                    <a:pt x="1542" y="41"/>
                  </a:lnTo>
                  <a:lnTo>
                    <a:pt x="1545" y="35"/>
                  </a:lnTo>
                  <a:lnTo>
                    <a:pt x="1549" y="31"/>
                  </a:lnTo>
                  <a:lnTo>
                    <a:pt x="1553" y="29"/>
                  </a:lnTo>
                  <a:lnTo>
                    <a:pt x="1557" y="29"/>
                  </a:lnTo>
                  <a:lnTo>
                    <a:pt x="1565" y="27"/>
                  </a:lnTo>
                  <a:lnTo>
                    <a:pt x="1559" y="47"/>
                  </a:lnTo>
                  <a:lnTo>
                    <a:pt x="1555" y="47"/>
                  </a:lnTo>
                  <a:lnTo>
                    <a:pt x="1551" y="47"/>
                  </a:lnTo>
                  <a:lnTo>
                    <a:pt x="1547" y="48"/>
                  </a:lnTo>
                  <a:lnTo>
                    <a:pt x="1542" y="52"/>
                  </a:lnTo>
                  <a:lnTo>
                    <a:pt x="1538" y="58"/>
                  </a:lnTo>
                  <a:lnTo>
                    <a:pt x="1536" y="64"/>
                  </a:lnTo>
                  <a:lnTo>
                    <a:pt x="1534" y="72"/>
                  </a:lnTo>
                  <a:lnTo>
                    <a:pt x="1524" y="98"/>
                  </a:lnTo>
                  <a:lnTo>
                    <a:pt x="1505" y="98"/>
                  </a:lnTo>
                  <a:lnTo>
                    <a:pt x="1524" y="29"/>
                  </a:lnTo>
                  <a:close/>
                  <a:moveTo>
                    <a:pt x="1580" y="75"/>
                  </a:moveTo>
                  <a:lnTo>
                    <a:pt x="1580" y="79"/>
                  </a:lnTo>
                  <a:lnTo>
                    <a:pt x="1580" y="83"/>
                  </a:lnTo>
                  <a:lnTo>
                    <a:pt x="1582" y="87"/>
                  </a:lnTo>
                  <a:lnTo>
                    <a:pt x="1586" y="89"/>
                  </a:lnTo>
                  <a:lnTo>
                    <a:pt x="1590" y="89"/>
                  </a:lnTo>
                  <a:lnTo>
                    <a:pt x="1593" y="89"/>
                  </a:lnTo>
                  <a:lnTo>
                    <a:pt x="1597" y="87"/>
                  </a:lnTo>
                  <a:lnTo>
                    <a:pt x="1601" y="85"/>
                  </a:lnTo>
                  <a:lnTo>
                    <a:pt x="1603" y="81"/>
                  </a:lnTo>
                  <a:lnTo>
                    <a:pt x="1605" y="77"/>
                  </a:lnTo>
                  <a:lnTo>
                    <a:pt x="1626" y="77"/>
                  </a:lnTo>
                  <a:lnTo>
                    <a:pt x="1624" y="81"/>
                  </a:lnTo>
                  <a:lnTo>
                    <a:pt x="1620" y="87"/>
                  </a:lnTo>
                  <a:lnTo>
                    <a:pt x="1615" y="93"/>
                  </a:lnTo>
                  <a:lnTo>
                    <a:pt x="1611" y="96"/>
                  </a:lnTo>
                  <a:lnTo>
                    <a:pt x="1605" y="98"/>
                  </a:lnTo>
                  <a:lnTo>
                    <a:pt x="1597" y="100"/>
                  </a:lnTo>
                  <a:lnTo>
                    <a:pt x="1590" y="100"/>
                  </a:lnTo>
                  <a:lnTo>
                    <a:pt x="1576" y="98"/>
                  </a:lnTo>
                  <a:lnTo>
                    <a:pt x="1568" y="95"/>
                  </a:lnTo>
                  <a:lnTo>
                    <a:pt x="1565" y="91"/>
                  </a:lnTo>
                  <a:lnTo>
                    <a:pt x="1563" y="87"/>
                  </a:lnTo>
                  <a:lnTo>
                    <a:pt x="1561" y="83"/>
                  </a:lnTo>
                  <a:lnTo>
                    <a:pt x="1561" y="77"/>
                  </a:lnTo>
                  <a:lnTo>
                    <a:pt x="1561" y="70"/>
                  </a:lnTo>
                  <a:lnTo>
                    <a:pt x="1563" y="60"/>
                  </a:lnTo>
                  <a:lnTo>
                    <a:pt x="1567" y="50"/>
                  </a:lnTo>
                  <a:lnTo>
                    <a:pt x="1572" y="43"/>
                  </a:lnTo>
                  <a:lnTo>
                    <a:pt x="1578" y="37"/>
                  </a:lnTo>
                  <a:lnTo>
                    <a:pt x="1586" y="31"/>
                  </a:lnTo>
                  <a:lnTo>
                    <a:pt x="1593" y="29"/>
                  </a:lnTo>
                  <a:lnTo>
                    <a:pt x="1603" y="27"/>
                  </a:lnTo>
                  <a:lnTo>
                    <a:pt x="1615" y="29"/>
                  </a:lnTo>
                  <a:lnTo>
                    <a:pt x="1624" y="33"/>
                  </a:lnTo>
                  <a:lnTo>
                    <a:pt x="1628" y="37"/>
                  </a:lnTo>
                  <a:lnTo>
                    <a:pt x="1630" y="41"/>
                  </a:lnTo>
                  <a:lnTo>
                    <a:pt x="1630" y="45"/>
                  </a:lnTo>
                  <a:lnTo>
                    <a:pt x="1632" y="50"/>
                  </a:lnTo>
                  <a:lnTo>
                    <a:pt x="1630" y="58"/>
                  </a:lnTo>
                  <a:lnTo>
                    <a:pt x="1630" y="66"/>
                  </a:lnTo>
                  <a:lnTo>
                    <a:pt x="1628" y="70"/>
                  </a:lnTo>
                  <a:lnTo>
                    <a:pt x="1582" y="70"/>
                  </a:lnTo>
                  <a:lnTo>
                    <a:pt x="1580" y="75"/>
                  </a:lnTo>
                  <a:close/>
                  <a:moveTo>
                    <a:pt x="1586" y="56"/>
                  </a:moveTo>
                  <a:lnTo>
                    <a:pt x="1611" y="56"/>
                  </a:lnTo>
                  <a:lnTo>
                    <a:pt x="1611" y="52"/>
                  </a:lnTo>
                  <a:lnTo>
                    <a:pt x="1611" y="50"/>
                  </a:lnTo>
                  <a:lnTo>
                    <a:pt x="1613" y="48"/>
                  </a:lnTo>
                  <a:lnTo>
                    <a:pt x="1611" y="45"/>
                  </a:lnTo>
                  <a:lnTo>
                    <a:pt x="1609" y="41"/>
                  </a:lnTo>
                  <a:lnTo>
                    <a:pt x="1607" y="39"/>
                  </a:lnTo>
                  <a:lnTo>
                    <a:pt x="1603" y="39"/>
                  </a:lnTo>
                  <a:lnTo>
                    <a:pt x="1597" y="41"/>
                  </a:lnTo>
                  <a:lnTo>
                    <a:pt x="1593" y="43"/>
                  </a:lnTo>
                  <a:lnTo>
                    <a:pt x="1590" y="47"/>
                  </a:lnTo>
                  <a:lnTo>
                    <a:pt x="1588" y="50"/>
                  </a:lnTo>
                  <a:lnTo>
                    <a:pt x="1586" y="56"/>
                  </a:lnTo>
                  <a:close/>
                  <a:moveTo>
                    <a:pt x="1655" y="77"/>
                  </a:moveTo>
                  <a:lnTo>
                    <a:pt x="1655" y="81"/>
                  </a:lnTo>
                  <a:lnTo>
                    <a:pt x="1655" y="85"/>
                  </a:lnTo>
                  <a:lnTo>
                    <a:pt x="1657" y="87"/>
                  </a:lnTo>
                  <a:lnTo>
                    <a:pt x="1661" y="89"/>
                  </a:lnTo>
                  <a:lnTo>
                    <a:pt x="1664" y="89"/>
                  </a:lnTo>
                  <a:lnTo>
                    <a:pt x="1668" y="89"/>
                  </a:lnTo>
                  <a:lnTo>
                    <a:pt x="1672" y="87"/>
                  </a:lnTo>
                  <a:lnTo>
                    <a:pt x="1676" y="85"/>
                  </a:lnTo>
                  <a:lnTo>
                    <a:pt x="1676" y="81"/>
                  </a:lnTo>
                  <a:lnTo>
                    <a:pt x="1676" y="77"/>
                  </a:lnTo>
                  <a:lnTo>
                    <a:pt x="1672" y="75"/>
                  </a:lnTo>
                  <a:lnTo>
                    <a:pt x="1670" y="73"/>
                  </a:lnTo>
                  <a:lnTo>
                    <a:pt x="1659" y="66"/>
                  </a:lnTo>
                  <a:lnTo>
                    <a:pt x="1657" y="66"/>
                  </a:lnTo>
                  <a:lnTo>
                    <a:pt x="1653" y="64"/>
                  </a:lnTo>
                  <a:lnTo>
                    <a:pt x="1651" y="60"/>
                  </a:lnTo>
                  <a:lnTo>
                    <a:pt x="1649" y="58"/>
                  </a:lnTo>
                  <a:lnTo>
                    <a:pt x="1647" y="54"/>
                  </a:lnTo>
                  <a:lnTo>
                    <a:pt x="1647" y="50"/>
                  </a:lnTo>
                  <a:lnTo>
                    <a:pt x="1647" y="45"/>
                  </a:lnTo>
                  <a:lnTo>
                    <a:pt x="1649" y="41"/>
                  </a:lnTo>
                  <a:lnTo>
                    <a:pt x="1653" y="35"/>
                  </a:lnTo>
                  <a:lnTo>
                    <a:pt x="1657" y="33"/>
                  </a:lnTo>
                  <a:lnTo>
                    <a:pt x="1666" y="29"/>
                  </a:lnTo>
                  <a:lnTo>
                    <a:pt x="1678" y="27"/>
                  </a:lnTo>
                  <a:lnTo>
                    <a:pt x="1687" y="29"/>
                  </a:lnTo>
                  <a:lnTo>
                    <a:pt x="1695" y="31"/>
                  </a:lnTo>
                  <a:lnTo>
                    <a:pt x="1699" y="33"/>
                  </a:lnTo>
                  <a:lnTo>
                    <a:pt x="1701" y="37"/>
                  </a:lnTo>
                  <a:lnTo>
                    <a:pt x="1703" y="41"/>
                  </a:lnTo>
                  <a:lnTo>
                    <a:pt x="1703" y="45"/>
                  </a:lnTo>
                  <a:lnTo>
                    <a:pt x="1703" y="47"/>
                  </a:lnTo>
                  <a:lnTo>
                    <a:pt x="1703" y="48"/>
                  </a:lnTo>
                  <a:lnTo>
                    <a:pt x="1703" y="50"/>
                  </a:lnTo>
                  <a:lnTo>
                    <a:pt x="1684" y="50"/>
                  </a:lnTo>
                  <a:lnTo>
                    <a:pt x="1684" y="48"/>
                  </a:lnTo>
                  <a:lnTo>
                    <a:pt x="1684" y="45"/>
                  </a:lnTo>
                  <a:lnTo>
                    <a:pt x="1682" y="43"/>
                  </a:lnTo>
                  <a:lnTo>
                    <a:pt x="1680" y="41"/>
                  </a:lnTo>
                  <a:lnTo>
                    <a:pt x="1676" y="39"/>
                  </a:lnTo>
                  <a:lnTo>
                    <a:pt x="1672" y="39"/>
                  </a:lnTo>
                  <a:lnTo>
                    <a:pt x="1668" y="41"/>
                  </a:lnTo>
                  <a:lnTo>
                    <a:pt x="1666" y="45"/>
                  </a:lnTo>
                  <a:lnTo>
                    <a:pt x="1666" y="47"/>
                  </a:lnTo>
                  <a:lnTo>
                    <a:pt x="1666" y="50"/>
                  </a:lnTo>
                  <a:lnTo>
                    <a:pt x="1670" y="54"/>
                  </a:lnTo>
                  <a:lnTo>
                    <a:pt x="1672" y="54"/>
                  </a:lnTo>
                  <a:lnTo>
                    <a:pt x="1684" y="60"/>
                  </a:lnTo>
                  <a:lnTo>
                    <a:pt x="1686" y="62"/>
                  </a:lnTo>
                  <a:lnTo>
                    <a:pt x="1687" y="64"/>
                  </a:lnTo>
                  <a:lnTo>
                    <a:pt x="1691" y="66"/>
                  </a:lnTo>
                  <a:lnTo>
                    <a:pt x="1693" y="70"/>
                  </a:lnTo>
                  <a:lnTo>
                    <a:pt x="1695" y="73"/>
                  </a:lnTo>
                  <a:lnTo>
                    <a:pt x="1695" y="77"/>
                  </a:lnTo>
                  <a:lnTo>
                    <a:pt x="1695" y="83"/>
                  </a:lnTo>
                  <a:lnTo>
                    <a:pt x="1693" y="89"/>
                  </a:lnTo>
                  <a:lnTo>
                    <a:pt x="1689" y="93"/>
                  </a:lnTo>
                  <a:lnTo>
                    <a:pt x="1684" y="96"/>
                  </a:lnTo>
                  <a:lnTo>
                    <a:pt x="1674" y="100"/>
                  </a:lnTo>
                  <a:lnTo>
                    <a:pt x="1661" y="100"/>
                  </a:lnTo>
                  <a:lnTo>
                    <a:pt x="1655" y="100"/>
                  </a:lnTo>
                  <a:lnTo>
                    <a:pt x="1651" y="100"/>
                  </a:lnTo>
                  <a:lnTo>
                    <a:pt x="1645" y="98"/>
                  </a:lnTo>
                  <a:lnTo>
                    <a:pt x="1640" y="95"/>
                  </a:lnTo>
                  <a:lnTo>
                    <a:pt x="1636" y="91"/>
                  </a:lnTo>
                  <a:lnTo>
                    <a:pt x="1636" y="85"/>
                  </a:lnTo>
                  <a:lnTo>
                    <a:pt x="1636" y="81"/>
                  </a:lnTo>
                  <a:lnTo>
                    <a:pt x="1636" y="77"/>
                  </a:lnTo>
                  <a:lnTo>
                    <a:pt x="1655" y="77"/>
                  </a:lnTo>
                  <a:close/>
                  <a:moveTo>
                    <a:pt x="1758" y="50"/>
                  </a:moveTo>
                  <a:lnTo>
                    <a:pt x="1758" y="47"/>
                  </a:lnTo>
                  <a:lnTo>
                    <a:pt x="1758" y="45"/>
                  </a:lnTo>
                  <a:lnTo>
                    <a:pt x="1758" y="43"/>
                  </a:lnTo>
                  <a:lnTo>
                    <a:pt x="1757" y="41"/>
                  </a:lnTo>
                  <a:lnTo>
                    <a:pt x="1755" y="39"/>
                  </a:lnTo>
                  <a:lnTo>
                    <a:pt x="1751" y="39"/>
                  </a:lnTo>
                  <a:lnTo>
                    <a:pt x="1743" y="41"/>
                  </a:lnTo>
                  <a:lnTo>
                    <a:pt x="1739" y="45"/>
                  </a:lnTo>
                  <a:lnTo>
                    <a:pt x="1739" y="48"/>
                  </a:lnTo>
                  <a:lnTo>
                    <a:pt x="1720" y="48"/>
                  </a:lnTo>
                  <a:lnTo>
                    <a:pt x="1720" y="45"/>
                  </a:lnTo>
                  <a:lnTo>
                    <a:pt x="1722" y="41"/>
                  </a:lnTo>
                  <a:lnTo>
                    <a:pt x="1726" y="37"/>
                  </a:lnTo>
                  <a:lnTo>
                    <a:pt x="1730" y="33"/>
                  </a:lnTo>
                  <a:lnTo>
                    <a:pt x="1734" y="31"/>
                  </a:lnTo>
                  <a:lnTo>
                    <a:pt x="1743" y="29"/>
                  </a:lnTo>
                  <a:lnTo>
                    <a:pt x="1753" y="27"/>
                  </a:lnTo>
                  <a:lnTo>
                    <a:pt x="1764" y="29"/>
                  </a:lnTo>
                  <a:lnTo>
                    <a:pt x="1772" y="33"/>
                  </a:lnTo>
                  <a:lnTo>
                    <a:pt x="1774" y="35"/>
                  </a:lnTo>
                  <a:lnTo>
                    <a:pt x="1776" y="39"/>
                  </a:lnTo>
                  <a:lnTo>
                    <a:pt x="1778" y="41"/>
                  </a:lnTo>
                  <a:lnTo>
                    <a:pt x="1778" y="47"/>
                  </a:lnTo>
                  <a:lnTo>
                    <a:pt x="1778" y="48"/>
                  </a:lnTo>
                  <a:lnTo>
                    <a:pt x="1778" y="50"/>
                  </a:lnTo>
                  <a:lnTo>
                    <a:pt x="1776" y="54"/>
                  </a:lnTo>
                  <a:lnTo>
                    <a:pt x="1768" y="81"/>
                  </a:lnTo>
                  <a:lnTo>
                    <a:pt x="1768" y="87"/>
                  </a:lnTo>
                  <a:lnTo>
                    <a:pt x="1766" y="93"/>
                  </a:lnTo>
                  <a:lnTo>
                    <a:pt x="1766" y="98"/>
                  </a:lnTo>
                  <a:lnTo>
                    <a:pt x="1747" y="98"/>
                  </a:lnTo>
                  <a:lnTo>
                    <a:pt x="1747" y="95"/>
                  </a:lnTo>
                  <a:lnTo>
                    <a:pt x="1747" y="91"/>
                  </a:lnTo>
                  <a:lnTo>
                    <a:pt x="1745" y="95"/>
                  </a:lnTo>
                  <a:lnTo>
                    <a:pt x="1741" y="96"/>
                  </a:lnTo>
                  <a:lnTo>
                    <a:pt x="1735" y="100"/>
                  </a:lnTo>
                  <a:lnTo>
                    <a:pt x="1726" y="100"/>
                  </a:lnTo>
                  <a:lnTo>
                    <a:pt x="1718" y="100"/>
                  </a:lnTo>
                  <a:lnTo>
                    <a:pt x="1712" y="96"/>
                  </a:lnTo>
                  <a:lnTo>
                    <a:pt x="1709" y="91"/>
                  </a:lnTo>
                  <a:lnTo>
                    <a:pt x="1707" y="81"/>
                  </a:lnTo>
                  <a:lnTo>
                    <a:pt x="1707" y="73"/>
                  </a:lnTo>
                  <a:lnTo>
                    <a:pt x="1711" y="68"/>
                  </a:lnTo>
                  <a:lnTo>
                    <a:pt x="1716" y="62"/>
                  </a:lnTo>
                  <a:lnTo>
                    <a:pt x="1724" y="58"/>
                  </a:lnTo>
                  <a:lnTo>
                    <a:pt x="1734" y="54"/>
                  </a:lnTo>
                  <a:lnTo>
                    <a:pt x="1745" y="54"/>
                  </a:lnTo>
                  <a:lnTo>
                    <a:pt x="1757" y="54"/>
                  </a:lnTo>
                  <a:lnTo>
                    <a:pt x="1758" y="50"/>
                  </a:lnTo>
                  <a:close/>
                  <a:moveTo>
                    <a:pt x="1755" y="64"/>
                  </a:moveTo>
                  <a:lnTo>
                    <a:pt x="1747" y="66"/>
                  </a:lnTo>
                  <a:lnTo>
                    <a:pt x="1741" y="66"/>
                  </a:lnTo>
                  <a:lnTo>
                    <a:pt x="1735" y="68"/>
                  </a:lnTo>
                  <a:lnTo>
                    <a:pt x="1734" y="68"/>
                  </a:lnTo>
                  <a:lnTo>
                    <a:pt x="1728" y="73"/>
                  </a:lnTo>
                  <a:lnTo>
                    <a:pt x="1726" y="79"/>
                  </a:lnTo>
                  <a:lnTo>
                    <a:pt x="1726" y="83"/>
                  </a:lnTo>
                  <a:lnTo>
                    <a:pt x="1728" y="85"/>
                  </a:lnTo>
                  <a:lnTo>
                    <a:pt x="1730" y="87"/>
                  </a:lnTo>
                  <a:lnTo>
                    <a:pt x="1734" y="89"/>
                  </a:lnTo>
                  <a:lnTo>
                    <a:pt x="1739" y="87"/>
                  </a:lnTo>
                  <a:lnTo>
                    <a:pt x="1745" y="83"/>
                  </a:lnTo>
                  <a:lnTo>
                    <a:pt x="1749" y="77"/>
                  </a:lnTo>
                  <a:lnTo>
                    <a:pt x="1753" y="68"/>
                  </a:lnTo>
                  <a:lnTo>
                    <a:pt x="1755" y="64"/>
                  </a:lnTo>
                  <a:close/>
                  <a:moveTo>
                    <a:pt x="1803" y="77"/>
                  </a:moveTo>
                  <a:lnTo>
                    <a:pt x="1803" y="81"/>
                  </a:lnTo>
                  <a:lnTo>
                    <a:pt x="1803" y="85"/>
                  </a:lnTo>
                  <a:lnTo>
                    <a:pt x="1805" y="87"/>
                  </a:lnTo>
                  <a:lnTo>
                    <a:pt x="1808" y="89"/>
                  </a:lnTo>
                  <a:lnTo>
                    <a:pt x="1812" y="89"/>
                  </a:lnTo>
                  <a:lnTo>
                    <a:pt x="1816" y="89"/>
                  </a:lnTo>
                  <a:lnTo>
                    <a:pt x="1820" y="87"/>
                  </a:lnTo>
                  <a:lnTo>
                    <a:pt x="1824" y="85"/>
                  </a:lnTo>
                  <a:lnTo>
                    <a:pt x="1824" y="81"/>
                  </a:lnTo>
                  <a:lnTo>
                    <a:pt x="1824" y="77"/>
                  </a:lnTo>
                  <a:lnTo>
                    <a:pt x="1822" y="75"/>
                  </a:lnTo>
                  <a:lnTo>
                    <a:pt x="1818" y="73"/>
                  </a:lnTo>
                  <a:lnTo>
                    <a:pt x="1806" y="66"/>
                  </a:lnTo>
                  <a:lnTo>
                    <a:pt x="1805" y="66"/>
                  </a:lnTo>
                  <a:lnTo>
                    <a:pt x="1803" y="64"/>
                  </a:lnTo>
                  <a:lnTo>
                    <a:pt x="1799" y="60"/>
                  </a:lnTo>
                  <a:lnTo>
                    <a:pt x="1797" y="58"/>
                  </a:lnTo>
                  <a:lnTo>
                    <a:pt x="1795" y="54"/>
                  </a:lnTo>
                  <a:lnTo>
                    <a:pt x="1795" y="50"/>
                  </a:lnTo>
                  <a:lnTo>
                    <a:pt x="1795" y="45"/>
                  </a:lnTo>
                  <a:lnTo>
                    <a:pt x="1797" y="41"/>
                  </a:lnTo>
                  <a:lnTo>
                    <a:pt x="1801" y="35"/>
                  </a:lnTo>
                  <a:lnTo>
                    <a:pt x="1805" y="33"/>
                  </a:lnTo>
                  <a:lnTo>
                    <a:pt x="1814" y="29"/>
                  </a:lnTo>
                  <a:lnTo>
                    <a:pt x="1826" y="27"/>
                  </a:lnTo>
                  <a:lnTo>
                    <a:pt x="1835" y="29"/>
                  </a:lnTo>
                  <a:lnTo>
                    <a:pt x="1843" y="31"/>
                  </a:lnTo>
                  <a:lnTo>
                    <a:pt x="1847" y="33"/>
                  </a:lnTo>
                  <a:lnTo>
                    <a:pt x="1849" y="37"/>
                  </a:lnTo>
                  <a:lnTo>
                    <a:pt x="1851" y="41"/>
                  </a:lnTo>
                  <a:lnTo>
                    <a:pt x="1851" y="45"/>
                  </a:lnTo>
                  <a:lnTo>
                    <a:pt x="1851" y="47"/>
                  </a:lnTo>
                  <a:lnTo>
                    <a:pt x="1851" y="48"/>
                  </a:lnTo>
                  <a:lnTo>
                    <a:pt x="1851" y="50"/>
                  </a:lnTo>
                  <a:lnTo>
                    <a:pt x="1831" y="50"/>
                  </a:lnTo>
                  <a:lnTo>
                    <a:pt x="1831" y="48"/>
                  </a:lnTo>
                  <a:lnTo>
                    <a:pt x="1831" y="45"/>
                  </a:lnTo>
                  <a:lnTo>
                    <a:pt x="1830" y="43"/>
                  </a:lnTo>
                  <a:lnTo>
                    <a:pt x="1828" y="41"/>
                  </a:lnTo>
                  <a:lnTo>
                    <a:pt x="1824" y="39"/>
                  </a:lnTo>
                  <a:lnTo>
                    <a:pt x="1820" y="39"/>
                  </a:lnTo>
                  <a:lnTo>
                    <a:pt x="1818" y="41"/>
                  </a:lnTo>
                  <a:lnTo>
                    <a:pt x="1814" y="45"/>
                  </a:lnTo>
                  <a:lnTo>
                    <a:pt x="1814" y="47"/>
                  </a:lnTo>
                  <a:lnTo>
                    <a:pt x="1814" y="50"/>
                  </a:lnTo>
                  <a:lnTo>
                    <a:pt x="1818" y="54"/>
                  </a:lnTo>
                  <a:lnTo>
                    <a:pt x="1820" y="54"/>
                  </a:lnTo>
                  <a:lnTo>
                    <a:pt x="1831" y="60"/>
                  </a:lnTo>
                  <a:lnTo>
                    <a:pt x="1833" y="62"/>
                  </a:lnTo>
                  <a:lnTo>
                    <a:pt x="1835" y="64"/>
                  </a:lnTo>
                  <a:lnTo>
                    <a:pt x="1839" y="66"/>
                  </a:lnTo>
                  <a:lnTo>
                    <a:pt x="1841" y="70"/>
                  </a:lnTo>
                  <a:lnTo>
                    <a:pt x="1843" y="73"/>
                  </a:lnTo>
                  <a:lnTo>
                    <a:pt x="1845" y="77"/>
                  </a:lnTo>
                  <a:lnTo>
                    <a:pt x="1843" y="83"/>
                  </a:lnTo>
                  <a:lnTo>
                    <a:pt x="1841" y="89"/>
                  </a:lnTo>
                  <a:lnTo>
                    <a:pt x="1837" y="93"/>
                  </a:lnTo>
                  <a:lnTo>
                    <a:pt x="1833" y="96"/>
                  </a:lnTo>
                  <a:lnTo>
                    <a:pt x="1822" y="100"/>
                  </a:lnTo>
                  <a:lnTo>
                    <a:pt x="1808" y="100"/>
                  </a:lnTo>
                  <a:lnTo>
                    <a:pt x="1803" y="100"/>
                  </a:lnTo>
                  <a:lnTo>
                    <a:pt x="1799" y="100"/>
                  </a:lnTo>
                  <a:lnTo>
                    <a:pt x="1793" y="98"/>
                  </a:lnTo>
                  <a:lnTo>
                    <a:pt x="1789" y="95"/>
                  </a:lnTo>
                  <a:lnTo>
                    <a:pt x="1785" y="91"/>
                  </a:lnTo>
                  <a:lnTo>
                    <a:pt x="1783" y="85"/>
                  </a:lnTo>
                  <a:lnTo>
                    <a:pt x="1783" y="81"/>
                  </a:lnTo>
                  <a:lnTo>
                    <a:pt x="1783" y="77"/>
                  </a:lnTo>
                  <a:lnTo>
                    <a:pt x="1803" y="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9" name="Freeform 189"/>
            <p:cNvSpPr>
              <a:spLocks noEditPoints="1"/>
            </p:cNvSpPr>
            <p:nvPr/>
          </p:nvSpPr>
          <p:spPr bwMode="auto">
            <a:xfrm>
              <a:off x="6405" y="4009"/>
              <a:ext cx="1961" cy="129"/>
            </a:xfrm>
            <a:custGeom>
              <a:avLst/>
              <a:gdLst>
                <a:gd name="T0" fmla="*/ 48 w 1961"/>
                <a:gd name="T1" fmla="*/ 61 h 129"/>
                <a:gd name="T2" fmla="*/ 82 w 1961"/>
                <a:gd name="T3" fmla="*/ 9 h 129"/>
                <a:gd name="T4" fmla="*/ 44 w 1961"/>
                <a:gd name="T5" fmla="*/ 38 h 129"/>
                <a:gd name="T6" fmla="*/ 11 w 1961"/>
                <a:gd name="T7" fmla="*/ 98 h 129"/>
                <a:gd name="T8" fmla="*/ 132 w 1961"/>
                <a:gd name="T9" fmla="*/ 84 h 129"/>
                <a:gd name="T10" fmla="*/ 96 w 1961"/>
                <a:gd name="T11" fmla="*/ 54 h 129"/>
                <a:gd name="T12" fmla="*/ 140 w 1961"/>
                <a:gd name="T13" fmla="*/ 59 h 129"/>
                <a:gd name="T14" fmla="*/ 211 w 1961"/>
                <a:gd name="T15" fmla="*/ 31 h 129"/>
                <a:gd name="T16" fmla="*/ 259 w 1961"/>
                <a:gd name="T17" fmla="*/ 102 h 129"/>
                <a:gd name="T18" fmla="*/ 380 w 1961"/>
                <a:gd name="T19" fmla="*/ 44 h 129"/>
                <a:gd name="T20" fmla="*/ 372 w 1961"/>
                <a:gd name="T21" fmla="*/ 82 h 129"/>
                <a:gd name="T22" fmla="*/ 351 w 1961"/>
                <a:gd name="T23" fmla="*/ 38 h 129"/>
                <a:gd name="T24" fmla="*/ 411 w 1961"/>
                <a:gd name="T25" fmla="*/ 67 h 129"/>
                <a:gd name="T26" fmla="*/ 447 w 1961"/>
                <a:gd name="T27" fmla="*/ 102 h 129"/>
                <a:gd name="T28" fmla="*/ 457 w 1961"/>
                <a:gd name="T29" fmla="*/ 77 h 129"/>
                <a:gd name="T30" fmla="*/ 605 w 1961"/>
                <a:gd name="T31" fmla="*/ 4 h 129"/>
                <a:gd name="T32" fmla="*/ 616 w 1961"/>
                <a:gd name="T33" fmla="*/ 82 h 129"/>
                <a:gd name="T34" fmla="*/ 580 w 1961"/>
                <a:gd name="T35" fmla="*/ 57 h 129"/>
                <a:gd name="T36" fmla="*/ 572 w 1961"/>
                <a:gd name="T37" fmla="*/ 42 h 129"/>
                <a:gd name="T38" fmla="*/ 622 w 1961"/>
                <a:gd name="T39" fmla="*/ 102 h 129"/>
                <a:gd name="T40" fmla="*/ 712 w 1961"/>
                <a:gd name="T41" fmla="*/ 31 h 129"/>
                <a:gd name="T42" fmla="*/ 714 w 1961"/>
                <a:gd name="T43" fmla="*/ 96 h 129"/>
                <a:gd name="T44" fmla="*/ 710 w 1961"/>
                <a:gd name="T45" fmla="*/ 67 h 129"/>
                <a:gd name="T46" fmla="*/ 777 w 1961"/>
                <a:gd name="T47" fmla="*/ 92 h 129"/>
                <a:gd name="T48" fmla="*/ 770 w 1961"/>
                <a:gd name="T49" fmla="*/ 38 h 129"/>
                <a:gd name="T50" fmla="*/ 793 w 1961"/>
                <a:gd name="T51" fmla="*/ 42 h 129"/>
                <a:gd name="T52" fmla="*/ 802 w 1961"/>
                <a:gd name="T53" fmla="*/ 98 h 129"/>
                <a:gd name="T54" fmla="*/ 864 w 1961"/>
                <a:gd name="T55" fmla="*/ 19 h 129"/>
                <a:gd name="T56" fmla="*/ 938 w 1961"/>
                <a:gd name="T57" fmla="*/ 84 h 129"/>
                <a:gd name="T58" fmla="*/ 902 w 1961"/>
                <a:gd name="T59" fmla="*/ 54 h 129"/>
                <a:gd name="T60" fmla="*/ 944 w 1961"/>
                <a:gd name="T61" fmla="*/ 59 h 129"/>
                <a:gd name="T62" fmla="*/ 1015 w 1961"/>
                <a:gd name="T63" fmla="*/ 2 h 129"/>
                <a:gd name="T64" fmla="*/ 1034 w 1961"/>
                <a:gd name="T65" fmla="*/ 59 h 129"/>
                <a:gd name="T66" fmla="*/ 1128 w 1961"/>
                <a:gd name="T67" fmla="*/ 54 h 129"/>
                <a:gd name="T68" fmla="*/ 1075 w 1961"/>
                <a:gd name="T69" fmla="*/ 84 h 129"/>
                <a:gd name="T70" fmla="*/ 1080 w 1961"/>
                <a:gd name="T71" fmla="*/ 57 h 129"/>
                <a:gd name="T72" fmla="*/ 1186 w 1961"/>
                <a:gd name="T73" fmla="*/ 88 h 129"/>
                <a:gd name="T74" fmla="*/ 1203 w 1961"/>
                <a:gd name="T75" fmla="*/ 79 h 129"/>
                <a:gd name="T76" fmla="*/ 1219 w 1961"/>
                <a:gd name="T77" fmla="*/ 46 h 129"/>
                <a:gd name="T78" fmla="*/ 1326 w 1961"/>
                <a:gd name="T79" fmla="*/ 88 h 129"/>
                <a:gd name="T80" fmla="*/ 1299 w 1961"/>
                <a:gd name="T81" fmla="*/ 31 h 129"/>
                <a:gd name="T82" fmla="*/ 1317 w 1961"/>
                <a:gd name="T83" fmla="*/ 46 h 129"/>
                <a:gd name="T84" fmla="*/ 1430 w 1961"/>
                <a:gd name="T85" fmla="*/ 65 h 129"/>
                <a:gd name="T86" fmla="*/ 1570 w 1961"/>
                <a:gd name="T87" fmla="*/ 44 h 129"/>
                <a:gd name="T88" fmla="*/ 1518 w 1961"/>
                <a:gd name="T89" fmla="*/ 77 h 129"/>
                <a:gd name="T90" fmla="*/ 1545 w 1961"/>
                <a:gd name="T91" fmla="*/ 44 h 129"/>
                <a:gd name="T92" fmla="*/ 1645 w 1961"/>
                <a:gd name="T93" fmla="*/ 36 h 129"/>
                <a:gd name="T94" fmla="*/ 1581 w 1961"/>
                <a:gd name="T95" fmla="*/ 90 h 129"/>
                <a:gd name="T96" fmla="*/ 1618 w 1961"/>
                <a:gd name="T97" fmla="*/ 44 h 129"/>
                <a:gd name="T98" fmla="*/ 1691 w 1961"/>
                <a:gd name="T99" fmla="*/ 80 h 129"/>
                <a:gd name="T100" fmla="*/ 1739 w 1961"/>
                <a:gd name="T101" fmla="*/ 100 h 129"/>
                <a:gd name="T102" fmla="*/ 1735 w 1961"/>
                <a:gd name="T103" fmla="*/ 82 h 129"/>
                <a:gd name="T104" fmla="*/ 1869 w 1961"/>
                <a:gd name="T105" fmla="*/ 48 h 129"/>
                <a:gd name="T106" fmla="*/ 1885 w 1961"/>
                <a:gd name="T107" fmla="*/ 38 h 129"/>
                <a:gd name="T108" fmla="*/ 1829 w 1961"/>
                <a:gd name="T109" fmla="*/ 102 h 129"/>
                <a:gd name="T110" fmla="*/ 1837 w 1961"/>
                <a:gd name="T111" fmla="*/ 82 h 129"/>
                <a:gd name="T112" fmla="*/ 1915 w 1961"/>
                <a:gd name="T113" fmla="*/ 90 h 129"/>
                <a:gd name="T114" fmla="*/ 1908 w 1961"/>
                <a:gd name="T115" fmla="*/ 42 h 129"/>
                <a:gd name="T116" fmla="*/ 1938 w 1961"/>
                <a:gd name="T117" fmla="*/ 42 h 129"/>
                <a:gd name="T118" fmla="*/ 1948 w 1961"/>
                <a:gd name="T119" fmla="*/ 94 h 12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961" h="129">
                  <a:moveTo>
                    <a:pt x="21" y="69"/>
                  </a:moveTo>
                  <a:lnTo>
                    <a:pt x="21" y="73"/>
                  </a:lnTo>
                  <a:lnTo>
                    <a:pt x="21" y="79"/>
                  </a:lnTo>
                  <a:lnTo>
                    <a:pt x="23" y="80"/>
                  </a:lnTo>
                  <a:lnTo>
                    <a:pt x="25" y="84"/>
                  </a:lnTo>
                  <a:lnTo>
                    <a:pt x="27" y="86"/>
                  </a:lnTo>
                  <a:lnTo>
                    <a:pt x="33" y="88"/>
                  </a:lnTo>
                  <a:lnTo>
                    <a:pt x="38" y="88"/>
                  </a:lnTo>
                  <a:lnTo>
                    <a:pt x="44" y="88"/>
                  </a:lnTo>
                  <a:lnTo>
                    <a:pt x="52" y="86"/>
                  </a:lnTo>
                  <a:lnTo>
                    <a:pt x="54" y="84"/>
                  </a:lnTo>
                  <a:lnTo>
                    <a:pt x="56" y="80"/>
                  </a:lnTo>
                  <a:lnTo>
                    <a:pt x="58" y="79"/>
                  </a:lnTo>
                  <a:lnTo>
                    <a:pt x="58" y="75"/>
                  </a:lnTo>
                  <a:lnTo>
                    <a:pt x="58" y="71"/>
                  </a:lnTo>
                  <a:lnTo>
                    <a:pt x="54" y="65"/>
                  </a:lnTo>
                  <a:lnTo>
                    <a:pt x="50" y="63"/>
                  </a:lnTo>
                  <a:lnTo>
                    <a:pt x="48" y="61"/>
                  </a:lnTo>
                  <a:lnTo>
                    <a:pt x="31" y="54"/>
                  </a:lnTo>
                  <a:lnTo>
                    <a:pt x="27" y="52"/>
                  </a:lnTo>
                  <a:lnTo>
                    <a:pt x="25" y="48"/>
                  </a:lnTo>
                  <a:lnTo>
                    <a:pt x="21" y="44"/>
                  </a:lnTo>
                  <a:lnTo>
                    <a:pt x="17" y="40"/>
                  </a:lnTo>
                  <a:lnTo>
                    <a:pt x="15" y="34"/>
                  </a:lnTo>
                  <a:lnTo>
                    <a:pt x="15" y="31"/>
                  </a:lnTo>
                  <a:lnTo>
                    <a:pt x="15" y="27"/>
                  </a:lnTo>
                  <a:lnTo>
                    <a:pt x="15" y="23"/>
                  </a:lnTo>
                  <a:lnTo>
                    <a:pt x="17" y="19"/>
                  </a:lnTo>
                  <a:lnTo>
                    <a:pt x="21" y="13"/>
                  </a:lnTo>
                  <a:lnTo>
                    <a:pt x="25" y="9"/>
                  </a:lnTo>
                  <a:lnTo>
                    <a:pt x="29" y="6"/>
                  </a:lnTo>
                  <a:lnTo>
                    <a:pt x="40" y="2"/>
                  </a:lnTo>
                  <a:lnTo>
                    <a:pt x="54" y="0"/>
                  </a:lnTo>
                  <a:lnTo>
                    <a:pt x="67" y="2"/>
                  </a:lnTo>
                  <a:lnTo>
                    <a:pt x="77" y="6"/>
                  </a:lnTo>
                  <a:lnTo>
                    <a:pt x="82" y="9"/>
                  </a:lnTo>
                  <a:lnTo>
                    <a:pt x="86" y="13"/>
                  </a:lnTo>
                  <a:lnTo>
                    <a:pt x="88" y="19"/>
                  </a:lnTo>
                  <a:lnTo>
                    <a:pt x="88" y="25"/>
                  </a:lnTo>
                  <a:lnTo>
                    <a:pt x="88" y="31"/>
                  </a:lnTo>
                  <a:lnTo>
                    <a:pt x="67" y="31"/>
                  </a:lnTo>
                  <a:lnTo>
                    <a:pt x="67" y="27"/>
                  </a:lnTo>
                  <a:lnTo>
                    <a:pt x="67" y="21"/>
                  </a:lnTo>
                  <a:lnTo>
                    <a:pt x="63" y="17"/>
                  </a:lnTo>
                  <a:lnTo>
                    <a:pt x="59" y="15"/>
                  </a:lnTo>
                  <a:lnTo>
                    <a:pt x="54" y="15"/>
                  </a:lnTo>
                  <a:lnTo>
                    <a:pt x="48" y="15"/>
                  </a:lnTo>
                  <a:lnTo>
                    <a:pt x="42" y="17"/>
                  </a:lnTo>
                  <a:lnTo>
                    <a:pt x="38" y="21"/>
                  </a:lnTo>
                  <a:lnTo>
                    <a:pt x="36" y="27"/>
                  </a:lnTo>
                  <a:lnTo>
                    <a:pt x="36" y="31"/>
                  </a:lnTo>
                  <a:lnTo>
                    <a:pt x="40" y="34"/>
                  </a:lnTo>
                  <a:lnTo>
                    <a:pt x="42" y="36"/>
                  </a:lnTo>
                  <a:lnTo>
                    <a:pt x="44" y="38"/>
                  </a:lnTo>
                  <a:lnTo>
                    <a:pt x="63" y="48"/>
                  </a:lnTo>
                  <a:lnTo>
                    <a:pt x="67" y="52"/>
                  </a:lnTo>
                  <a:lnTo>
                    <a:pt x="71" y="54"/>
                  </a:lnTo>
                  <a:lnTo>
                    <a:pt x="73" y="55"/>
                  </a:lnTo>
                  <a:lnTo>
                    <a:pt x="77" y="63"/>
                  </a:lnTo>
                  <a:lnTo>
                    <a:pt x="79" y="71"/>
                  </a:lnTo>
                  <a:lnTo>
                    <a:pt x="79" y="79"/>
                  </a:lnTo>
                  <a:lnTo>
                    <a:pt x="75" y="84"/>
                  </a:lnTo>
                  <a:lnTo>
                    <a:pt x="71" y="90"/>
                  </a:lnTo>
                  <a:lnTo>
                    <a:pt x="65" y="96"/>
                  </a:lnTo>
                  <a:lnTo>
                    <a:pt x="59" y="100"/>
                  </a:lnTo>
                  <a:lnTo>
                    <a:pt x="52" y="102"/>
                  </a:lnTo>
                  <a:lnTo>
                    <a:pt x="44" y="102"/>
                  </a:lnTo>
                  <a:lnTo>
                    <a:pt x="36" y="104"/>
                  </a:lnTo>
                  <a:lnTo>
                    <a:pt x="27" y="102"/>
                  </a:lnTo>
                  <a:lnTo>
                    <a:pt x="17" y="100"/>
                  </a:lnTo>
                  <a:lnTo>
                    <a:pt x="13" y="100"/>
                  </a:lnTo>
                  <a:lnTo>
                    <a:pt x="11" y="98"/>
                  </a:lnTo>
                  <a:lnTo>
                    <a:pt x="6" y="94"/>
                  </a:lnTo>
                  <a:lnTo>
                    <a:pt x="4" y="90"/>
                  </a:lnTo>
                  <a:lnTo>
                    <a:pt x="0" y="84"/>
                  </a:lnTo>
                  <a:lnTo>
                    <a:pt x="0" y="77"/>
                  </a:lnTo>
                  <a:lnTo>
                    <a:pt x="0" y="75"/>
                  </a:lnTo>
                  <a:lnTo>
                    <a:pt x="0" y="73"/>
                  </a:lnTo>
                  <a:lnTo>
                    <a:pt x="2" y="69"/>
                  </a:lnTo>
                  <a:lnTo>
                    <a:pt x="21" y="69"/>
                  </a:lnTo>
                  <a:close/>
                  <a:moveTo>
                    <a:pt x="109" y="77"/>
                  </a:moveTo>
                  <a:lnTo>
                    <a:pt x="109" y="80"/>
                  </a:lnTo>
                  <a:lnTo>
                    <a:pt x="109" y="86"/>
                  </a:lnTo>
                  <a:lnTo>
                    <a:pt x="111" y="88"/>
                  </a:lnTo>
                  <a:lnTo>
                    <a:pt x="115" y="92"/>
                  </a:lnTo>
                  <a:lnTo>
                    <a:pt x="121" y="92"/>
                  </a:lnTo>
                  <a:lnTo>
                    <a:pt x="125" y="92"/>
                  </a:lnTo>
                  <a:lnTo>
                    <a:pt x="127" y="90"/>
                  </a:lnTo>
                  <a:lnTo>
                    <a:pt x="130" y="86"/>
                  </a:lnTo>
                  <a:lnTo>
                    <a:pt x="132" y="84"/>
                  </a:lnTo>
                  <a:lnTo>
                    <a:pt x="136" y="79"/>
                  </a:lnTo>
                  <a:lnTo>
                    <a:pt x="155" y="79"/>
                  </a:lnTo>
                  <a:lnTo>
                    <a:pt x="153" y="82"/>
                  </a:lnTo>
                  <a:lnTo>
                    <a:pt x="150" y="88"/>
                  </a:lnTo>
                  <a:lnTo>
                    <a:pt x="146" y="94"/>
                  </a:lnTo>
                  <a:lnTo>
                    <a:pt x="140" y="98"/>
                  </a:lnTo>
                  <a:lnTo>
                    <a:pt x="134" y="102"/>
                  </a:lnTo>
                  <a:lnTo>
                    <a:pt x="127" y="102"/>
                  </a:lnTo>
                  <a:lnTo>
                    <a:pt x="119" y="104"/>
                  </a:lnTo>
                  <a:lnTo>
                    <a:pt x="107" y="102"/>
                  </a:lnTo>
                  <a:lnTo>
                    <a:pt x="98" y="98"/>
                  </a:lnTo>
                  <a:lnTo>
                    <a:pt x="94" y="94"/>
                  </a:lnTo>
                  <a:lnTo>
                    <a:pt x="92" y="90"/>
                  </a:lnTo>
                  <a:lnTo>
                    <a:pt x="90" y="84"/>
                  </a:lnTo>
                  <a:lnTo>
                    <a:pt x="90" y="80"/>
                  </a:lnTo>
                  <a:lnTo>
                    <a:pt x="90" y="71"/>
                  </a:lnTo>
                  <a:lnTo>
                    <a:pt x="94" y="61"/>
                  </a:lnTo>
                  <a:lnTo>
                    <a:pt x="96" y="54"/>
                  </a:lnTo>
                  <a:lnTo>
                    <a:pt x="102" y="46"/>
                  </a:lnTo>
                  <a:lnTo>
                    <a:pt x="107" y="38"/>
                  </a:lnTo>
                  <a:lnTo>
                    <a:pt x="115" y="34"/>
                  </a:lnTo>
                  <a:lnTo>
                    <a:pt x="123" y="31"/>
                  </a:lnTo>
                  <a:lnTo>
                    <a:pt x="132" y="31"/>
                  </a:lnTo>
                  <a:lnTo>
                    <a:pt x="146" y="32"/>
                  </a:lnTo>
                  <a:lnTo>
                    <a:pt x="153" y="36"/>
                  </a:lnTo>
                  <a:lnTo>
                    <a:pt x="157" y="38"/>
                  </a:lnTo>
                  <a:lnTo>
                    <a:pt x="159" y="42"/>
                  </a:lnTo>
                  <a:lnTo>
                    <a:pt x="161" y="46"/>
                  </a:lnTo>
                  <a:lnTo>
                    <a:pt x="161" y="52"/>
                  </a:lnTo>
                  <a:lnTo>
                    <a:pt x="161" y="59"/>
                  </a:lnTo>
                  <a:lnTo>
                    <a:pt x="159" y="67"/>
                  </a:lnTo>
                  <a:lnTo>
                    <a:pt x="157" y="71"/>
                  </a:lnTo>
                  <a:lnTo>
                    <a:pt x="111" y="71"/>
                  </a:lnTo>
                  <a:lnTo>
                    <a:pt x="109" y="77"/>
                  </a:lnTo>
                  <a:close/>
                  <a:moveTo>
                    <a:pt x="115" y="59"/>
                  </a:moveTo>
                  <a:lnTo>
                    <a:pt x="140" y="59"/>
                  </a:lnTo>
                  <a:lnTo>
                    <a:pt x="140" y="55"/>
                  </a:lnTo>
                  <a:lnTo>
                    <a:pt x="142" y="54"/>
                  </a:lnTo>
                  <a:lnTo>
                    <a:pt x="142" y="50"/>
                  </a:lnTo>
                  <a:lnTo>
                    <a:pt x="140" y="46"/>
                  </a:lnTo>
                  <a:lnTo>
                    <a:pt x="138" y="44"/>
                  </a:lnTo>
                  <a:lnTo>
                    <a:pt x="136" y="42"/>
                  </a:lnTo>
                  <a:lnTo>
                    <a:pt x="132" y="42"/>
                  </a:lnTo>
                  <a:lnTo>
                    <a:pt x="127" y="42"/>
                  </a:lnTo>
                  <a:lnTo>
                    <a:pt x="123" y="44"/>
                  </a:lnTo>
                  <a:lnTo>
                    <a:pt x="121" y="48"/>
                  </a:lnTo>
                  <a:lnTo>
                    <a:pt x="117" y="54"/>
                  </a:lnTo>
                  <a:lnTo>
                    <a:pt x="115" y="59"/>
                  </a:lnTo>
                  <a:close/>
                  <a:moveTo>
                    <a:pt x="182" y="32"/>
                  </a:moveTo>
                  <a:lnTo>
                    <a:pt x="200" y="32"/>
                  </a:lnTo>
                  <a:lnTo>
                    <a:pt x="198" y="44"/>
                  </a:lnTo>
                  <a:lnTo>
                    <a:pt x="201" y="38"/>
                  </a:lnTo>
                  <a:lnTo>
                    <a:pt x="205" y="34"/>
                  </a:lnTo>
                  <a:lnTo>
                    <a:pt x="211" y="31"/>
                  </a:lnTo>
                  <a:lnTo>
                    <a:pt x="215" y="31"/>
                  </a:lnTo>
                  <a:lnTo>
                    <a:pt x="221" y="31"/>
                  </a:lnTo>
                  <a:lnTo>
                    <a:pt x="215" y="48"/>
                  </a:lnTo>
                  <a:lnTo>
                    <a:pt x="213" y="48"/>
                  </a:lnTo>
                  <a:lnTo>
                    <a:pt x="207" y="48"/>
                  </a:lnTo>
                  <a:lnTo>
                    <a:pt x="203" y="50"/>
                  </a:lnTo>
                  <a:lnTo>
                    <a:pt x="198" y="54"/>
                  </a:lnTo>
                  <a:lnTo>
                    <a:pt x="194" y="59"/>
                  </a:lnTo>
                  <a:lnTo>
                    <a:pt x="192" y="65"/>
                  </a:lnTo>
                  <a:lnTo>
                    <a:pt x="190" y="73"/>
                  </a:lnTo>
                  <a:lnTo>
                    <a:pt x="182" y="102"/>
                  </a:lnTo>
                  <a:lnTo>
                    <a:pt x="161" y="102"/>
                  </a:lnTo>
                  <a:lnTo>
                    <a:pt x="182" y="32"/>
                  </a:lnTo>
                  <a:close/>
                  <a:moveTo>
                    <a:pt x="246" y="32"/>
                  </a:moveTo>
                  <a:lnTo>
                    <a:pt x="249" y="84"/>
                  </a:lnTo>
                  <a:lnTo>
                    <a:pt x="278" y="32"/>
                  </a:lnTo>
                  <a:lnTo>
                    <a:pt x="299" y="32"/>
                  </a:lnTo>
                  <a:lnTo>
                    <a:pt x="259" y="102"/>
                  </a:lnTo>
                  <a:lnTo>
                    <a:pt x="236" y="102"/>
                  </a:lnTo>
                  <a:lnTo>
                    <a:pt x="224" y="32"/>
                  </a:lnTo>
                  <a:lnTo>
                    <a:pt x="246" y="32"/>
                  </a:lnTo>
                  <a:close/>
                  <a:moveTo>
                    <a:pt x="311" y="32"/>
                  </a:moveTo>
                  <a:lnTo>
                    <a:pt x="330" y="32"/>
                  </a:lnTo>
                  <a:lnTo>
                    <a:pt x="309" y="102"/>
                  </a:lnTo>
                  <a:lnTo>
                    <a:pt x="290" y="102"/>
                  </a:lnTo>
                  <a:lnTo>
                    <a:pt x="311" y="32"/>
                  </a:lnTo>
                  <a:close/>
                  <a:moveTo>
                    <a:pt x="340" y="2"/>
                  </a:moveTo>
                  <a:lnTo>
                    <a:pt x="334" y="19"/>
                  </a:lnTo>
                  <a:lnTo>
                    <a:pt x="313" y="19"/>
                  </a:lnTo>
                  <a:lnTo>
                    <a:pt x="319" y="2"/>
                  </a:lnTo>
                  <a:lnTo>
                    <a:pt x="340" y="2"/>
                  </a:lnTo>
                  <a:close/>
                  <a:moveTo>
                    <a:pt x="382" y="57"/>
                  </a:moveTo>
                  <a:lnTo>
                    <a:pt x="382" y="55"/>
                  </a:lnTo>
                  <a:lnTo>
                    <a:pt x="382" y="52"/>
                  </a:lnTo>
                  <a:lnTo>
                    <a:pt x="382" y="48"/>
                  </a:lnTo>
                  <a:lnTo>
                    <a:pt x="380" y="44"/>
                  </a:lnTo>
                  <a:lnTo>
                    <a:pt x="378" y="44"/>
                  </a:lnTo>
                  <a:lnTo>
                    <a:pt x="374" y="42"/>
                  </a:lnTo>
                  <a:lnTo>
                    <a:pt x="368" y="44"/>
                  </a:lnTo>
                  <a:lnTo>
                    <a:pt x="365" y="46"/>
                  </a:lnTo>
                  <a:lnTo>
                    <a:pt x="361" y="52"/>
                  </a:lnTo>
                  <a:lnTo>
                    <a:pt x="357" y="57"/>
                  </a:lnTo>
                  <a:lnTo>
                    <a:pt x="355" y="63"/>
                  </a:lnTo>
                  <a:lnTo>
                    <a:pt x="353" y="69"/>
                  </a:lnTo>
                  <a:lnTo>
                    <a:pt x="353" y="75"/>
                  </a:lnTo>
                  <a:lnTo>
                    <a:pt x="351" y="77"/>
                  </a:lnTo>
                  <a:lnTo>
                    <a:pt x="351" y="80"/>
                  </a:lnTo>
                  <a:lnTo>
                    <a:pt x="353" y="84"/>
                  </a:lnTo>
                  <a:lnTo>
                    <a:pt x="353" y="88"/>
                  </a:lnTo>
                  <a:lnTo>
                    <a:pt x="357" y="90"/>
                  </a:lnTo>
                  <a:lnTo>
                    <a:pt x="361" y="90"/>
                  </a:lnTo>
                  <a:lnTo>
                    <a:pt x="365" y="90"/>
                  </a:lnTo>
                  <a:lnTo>
                    <a:pt x="368" y="86"/>
                  </a:lnTo>
                  <a:lnTo>
                    <a:pt x="372" y="82"/>
                  </a:lnTo>
                  <a:lnTo>
                    <a:pt x="376" y="77"/>
                  </a:lnTo>
                  <a:lnTo>
                    <a:pt x="395" y="77"/>
                  </a:lnTo>
                  <a:lnTo>
                    <a:pt x="395" y="82"/>
                  </a:lnTo>
                  <a:lnTo>
                    <a:pt x="390" y="90"/>
                  </a:lnTo>
                  <a:lnTo>
                    <a:pt x="382" y="98"/>
                  </a:lnTo>
                  <a:lnTo>
                    <a:pt x="372" y="102"/>
                  </a:lnTo>
                  <a:lnTo>
                    <a:pt x="359" y="104"/>
                  </a:lnTo>
                  <a:lnTo>
                    <a:pt x="351" y="102"/>
                  </a:lnTo>
                  <a:lnTo>
                    <a:pt x="343" y="100"/>
                  </a:lnTo>
                  <a:lnTo>
                    <a:pt x="340" y="96"/>
                  </a:lnTo>
                  <a:lnTo>
                    <a:pt x="336" y="92"/>
                  </a:lnTo>
                  <a:lnTo>
                    <a:pt x="332" y="86"/>
                  </a:lnTo>
                  <a:lnTo>
                    <a:pt x="332" y="79"/>
                  </a:lnTo>
                  <a:lnTo>
                    <a:pt x="332" y="69"/>
                  </a:lnTo>
                  <a:lnTo>
                    <a:pt x="336" y="61"/>
                  </a:lnTo>
                  <a:lnTo>
                    <a:pt x="340" y="54"/>
                  </a:lnTo>
                  <a:lnTo>
                    <a:pt x="343" y="46"/>
                  </a:lnTo>
                  <a:lnTo>
                    <a:pt x="351" y="38"/>
                  </a:lnTo>
                  <a:lnTo>
                    <a:pt x="357" y="34"/>
                  </a:lnTo>
                  <a:lnTo>
                    <a:pt x="367" y="31"/>
                  </a:lnTo>
                  <a:lnTo>
                    <a:pt x="376" y="31"/>
                  </a:lnTo>
                  <a:lnTo>
                    <a:pt x="380" y="31"/>
                  </a:lnTo>
                  <a:lnTo>
                    <a:pt x="390" y="32"/>
                  </a:lnTo>
                  <a:lnTo>
                    <a:pt x="397" y="36"/>
                  </a:lnTo>
                  <a:lnTo>
                    <a:pt x="401" y="42"/>
                  </a:lnTo>
                  <a:lnTo>
                    <a:pt x="401" y="50"/>
                  </a:lnTo>
                  <a:lnTo>
                    <a:pt x="401" y="52"/>
                  </a:lnTo>
                  <a:lnTo>
                    <a:pt x="401" y="57"/>
                  </a:lnTo>
                  <a:lnTo>
                    <a:pt x="382" y="57"/>
                  </a:lnTo>
                  <a:close/>
                  <a:moveTo>
                    <a:pt x="365" y="109"/>
                  </a:moveTo>
                  <a:lnTo>
                    <a:pt x="353" y="129"/>
                  </a:lnTo>
                  <a:lnTo>
                    <a:pt x="334" y="129"/>
                  </a:lnTo>
                  <a:lnTo>
                    <a:pt x="349" y="109"/>
                  </a:lnTo>
                  <a:lnTo>
                    <a:pt x="365" y="109"/>
                  </a:lnTo>
                  <a:close/>
                  <a:moveTo>
                    <a:pt x="409" y="80"/>
                  </a:moveTo>
                  <a:lnTo>
                    <a:pt x="411" y="67"/>
                  </a:lnTo>
                  <a:lnTo>
                    <a:pt x="416" y="54"/>
                  </a:lnTo>
                  <a:lnTo>
                    <a:pt x="422" y="42"/>
                  </a:lnTo>
                  <a:lnTo>
                    <a:pt x="432" y="36"/>
                  </a:lnTo>
                  <a:lnTo>
                    <a:pt x="441" y="32"/>
                  </a:lnTo>
                  <a:lnTo>
                    <a:pt x="453" y="31"/>
                  </a:lnTo>
                  <a:lnTo>
                    <a:pt x="464" y="32"/>
                  </a:lnTo>
                  <a:lnTo>
                    <a:pt x="474" y="36"/>
                  </a:lnTo>
                  <a:lnTo>
                    <a:pt x="478" y="40"/>
                  </a:lnTo>
                  <a:lnTo>
                    <a:pt x="480" y="44"/>
                  </a:lnTo>
                  <a:lnTo>
                    <a:pt x="482" y="48"/>
                  </a:lnTo>
                  <a:lnTo>
                    <a:pt x="482" y="54"/>
                  </a:lnTo>
                  <a:lnTo>
                    <a:pt x="480" y="67"/>
                  </a:lnTo>
                  <a:lnTo>
                    <a:pt x="476" y="80"/>
                  </a:lnTo>
                  <a:lnTo>
                    <a:pt x="472" y="86"/>
                  </a:lnTo>
                  <a:lnTo>
                    <a:pt x="466" y="92"/>
                  </a:lnTo>
                  <a:lnTo>
                    <a:pt x="462" y="96"/>
                  </a:lnTo>
                  <a:lnTo>
                    <a:pt x="457" y="100"/>
                  </a:lnTo>
                  <a:lnTo>
                    <a:pt x="447" y="102"/>
                  </a:lnTo>
                  <a:lnTo>
                    <a:pt x="438" y="104"/>
                  </a:lnTo>
                  <a:lnTo>
                    <a:pt x="432" y="104"/>
                  </a:lnTo>
                  <a:lnTo>
                    <a:pt x="424" y="102"/>
                  </a:lnTo>
                  <a:lnTo>
                    <a:pt x="420" y="100"/>
                  </a:lnTo>
                  <a:lnTo>
                    <a:pt x="416" y="98"/>
                  </a:lnTo>
                  <a:lnTo>
                    <a:pt x="413" y="94"/>
                  </a:lnTo>
                  <a:lnTo>
                    <a:pt x="411" y="90"/>
                  </a:lnTo>
                  <a:lnTo>
                    <a:pt x="409" y="86"/>
                  </a:lnTo>
                  <a:lnTo>
                    <a:pt x="409" y="80"/>
                  </a:lnTo>
                  <a:close/>
                  <a:moveTo>
                    <a:pt x="428" y="80"/>
                  </a:moveTo>
                  <a:lnTo>
                    <a:pt x="428" y="84"/>
                  </a:lnTo>
                  <a:lnTo>
                    <a:pt x="432" y="88"/>
                  </a:lnTo>
                  <a:lnTo>
                    <a:pt x="434" y="90"/>
                  </a:lnTo>
                  <a:lnTo>
                    <a:pt x="438" y="90"/>
                  </a:lnTo>
                  <a:lnTo>
                    <a:pt x="443" y="90"/>
                  </a:lnTo>
                  <a:lnTo>
                    <a:pt x="449" y="86"/>
                  </a:lnTo>
                  <a:lnTo>
                    <a:pt x="453" y="82"/>
                  </a:lnTo>
                  <a:lnTo>
                    <a:pt x="457" y="77"/>
                  </a:lnTo>
                  <a:lnTo>
                    <a:pt x="461" y="65"/>
                  </a:lnTo>
                  <a:lnTo>
                    <a:pt x="462" y="54"/>
                  </a:lnTo>
                  <a:lnTo>
                    <a:pt x="461" y="50"/>
                  </a:lnTo>
                  <a:lnTo>
                    <a:pt x="459" y="46"/>
                  </a:lnTo>
                  <a:lnTo>
                    <a:pt x="457" y="44"/>
                  </a:lnTo>
                  <a:lnTo>
                    <a:pt x="451" y="42"/>
                  </a:lnTo>
                  <a:lnTo>
                    <a:pt x="447" y="44"/>
                  </a:lnTo>
                  <a:lnTo>
                    <a:pt x="443" y="46"/>
                  </a:lnTo>
                  <a:lnTo>
                    <a:pt x="439" y="48"/>
                  </a:lnTo>
                  <a:lnTo>
                    <a:pt x="438" y="52"/>
                  </a:lnTo>
                  <a:lnTo>
                    <a:pt x="434" y="57"/>
                  </a:lnTo>
                  <a:lnTo>
                    <a:pt x="432" y="65"/>
                  </a:lnTo>
                  <a:lnTo>
                    <a:pt x="430" y="73"/>
                  </a:lnTo>
                  <a:lnTo>
                    <a:pt x="428" y="80"/>
                  </a:lnTo>
                  <a:close/>
                  <a:moveTo>
                    <a:pt x="564" y="2"/>
                  </a:moveTo>
                  <a:lnTo>
                    <a:pt x="591" y="2"/>
                  </a:lnTo>
                  <a:lnTo>
                    <a:pt x="597" y="2"/>
                  </a:lnTo>
                  <a:lnTo>
                    <a:pt x="605" y="4"/>
                  </a:lnTo>
                  <a:lnTo>
                    <a:pt x="614" y="6"/>
                  </a:lnTo>
                  <a:lnTo>
                    <a:pt x="622" y="9"/>
                  </a:lnTo>
                  <a:lnTo>
                    <a:pt x="626" y="15"/>
                  </a:lnTo>
                  <a:lnTo>
                    <a:pt x="628" y="23"/>
                  </a:lnTo>
                  <a:lnTo>
                    <a:pt x="626" y="31"/>
                  </a:lnTo>
                  <a:lnTo>
                    <a:pt x="620" y="38"/>
                  </a:lnTo>
                  <a:lnTo>
                    <a:pt x="614" y="46"/>
                  </a:lnTo>
                  <a:lnTo>
                    <a:pt x="606" y="48"/>
                  </a:lnTo>
                  <a:lnTo>
                    <a:pt x="603" y="50"/>
                  </a:lnTo>
                  <a:lnTo>
                    <a:pt x="597" y="50"/>
                  </a:lnTo>
                  <a:lnTo>
                    <a:pt x="603" y="50"/>
                  </a:lnTo>
                  <a:lnTo>
                    <a:pt x="606" y="52"/>
                  </a:lnTo>
                  <a:lnTo>
                    <a:pt x="612" y="54"/>
                  </a:lnTo>
                  <a:lnTo>
                    <a:pt x="616" y="57"/>
                  </a:lnTo>
                  <a:lnTo>
                    <a:pt x="618" y="63"/>
                  </a:lnTo>
                  <a:lnTo>
                    <a:pt x="618" y="69"/>
                  </a:lnTo>
                  <a:lnTo>
                    <a:pt x="618" y="77"/>
                  </a:lnTo>
                  <a:lnTo>
                    <a:pt x="616" y="82"/>
                  </a:lnTo>
                  <a:lnTo>
                    <a:pt x="608" y="92"/>
                  </a:lnTo>
                  <a:lnTo>
                    <a:pt x="601" y="98"/>
                  </a:lnTo>
                  <a:lnTo>
                    <a:pt x="591" y="100"/>
                  </a:lnTo>
                  <a:lnTo>
                    <a:pt x="580" y="102"/>
                  </a:lnTo>
                  <a:lnTo>
                    <a:pt x="533" y="102"/>
                  </a:lnTo>
                  <a:lnTo>
                    <a:pt x="564" y="2"/>
                  </a:lnTo>
                  <a:close/>
                  <a:moveTo>
                    <a:pt x="560" y="86"/>
                  </a:moveTo>
                  <a:lnTo>
                    <a:pt x="572" y="86"/>
                  </a:lnTo>
                  <a:lnTo>
                    <a:pt x="580" y="84"/>
                  </a:lnTo>
                  <a:lnTo>
                    <a:pt x="587" y="82"/>
                  </a:lnTo>
                  <a:lnTo>
                    <a:pt x="593" y="79"/>
                  </a:lnTo>
                  <a:lnTo>
                    <a:pt x="595" y="75"/>
                  </a:lnTo>
                  <a:lnTo>
                    <a:pt x="597" y="71"/>
                  </a:lnTo>
                  <a:lnTo>
                    <a:pt x="597" y="69"/>
                  </a:lnTo>
                  <a:lnTo>
                    <a:pt x="597" y="63"/>
                  </a:lnTo>
                  <a:lnTo>
                    <a:pt x="593" y="59"/>
                  </a:lnTo>
                  <a:lnTo>
                    <a:pt x="587" y="57"/>
                  </a:lnTo>
                  <a:lnTo>
                    <a:pt x="580" y="57"/>
                  </a:lnTo>
                  <a:lnTo>
                    <a:pt x="568" y="57"/>
                  </a:lnTo>
                  <a:lnTo>
                    <a:pt x="560" y="86"/>
                  </a:lnTo>
                  <a:close/>
                  <a:moveTo>
                    <a:pt x="572" y="42"/>
                  </a:moveTo>
                  <a:lnTo>
                    <a:pt x="583" y="42"/>
                  </a:lnTo>
                  <a:lnTo>
                    <a:pt x="587" y="42"/>
                  </a:lnTo>
                  <a:lnTo>
                    <a:pt x="591" y="40"/>
                  </a:lnTo>
                  <a:lnTo>
                    <a:pt x="597" y="40"/>
                  </a:lnTo>
                  <a:lnTo>
                    <a:pt x="601" y="36"/>
                  </a:lnTo>
                  <a:lnTo>
                    <a:pt x="605" y="32"/>
                  </a:lnTo>
                  <a:lnTo>
                    <a:pt x="606" y="27"/>
                  </a:lnTo>
                  <a:lnTo>
                    <a:pt x="605" y="23"/>
                  </a:lnTo>
                  <a:lnTo>
                    <a:pt x="605" y="21"/>
                  </a:lnTo>
                  <a:lnTo>
                    <a:pt x="601" y="19"/>
                  </a:lnTo>
                  <a:lnTo>
                    <a:pt x="599" y="19"/>
                  </a:lnTo>
                  <a:lnTo>
                    <a:pt x="595" y="17"/>
                  </a:lnTo>
                  <a:lnTo>
                    <a:pt x="591" y="17"/>
                  </a:lnTo>
                  <a:lnTo>
                    <a:pt x="580" y="17"/>
                  </a:lnTo>
                  <a:lnTo>
                    <a:pt x="572" y="42"/>
                  </a:lnTo>
                  <a:close/>
                  <a:moveTo>
                    <a:pt x="643" y="32"/>
                  </a:moveTo>
                  <a:lnTo>
                    <a:pt x="660" y="32"/>
                  </a:lnTo>
                  <a:lnTo>
                    <a:pt x="658" y="44"/>
                  </a:lnTo>
                  <a:lnTo>
                    <a:pt x="662" y="38"/>
                  </a:lnTo>
                  <a:lnTo>
                    <a:pt x="666" y="34"/>
                  </a:lnTo>
                  <a:lnTo>
                    <a:pt x="672" y="31"/>
                  </a:lnTo>
                  <a:lnTo>
                    <a:pt x="676" y="31"/>
                  </a:lnTo>
                  <a:lnTo>
                    <a:pt x="681" y="31"/>
                  </a:lnTo>
                  <a:lnTo>
                    <a:pt x="676" y="48"/>
                  </a:lnTo>
                  <a:lnTo>
                    <a:pt x="674" y="48"/>
                  </a:lnTo>
                  <a:lnTo>
                    <a:pt x="668" y="48"/>
                  </a:lnTo>
                  <a:lnTo>
                    <a:pt x="664" y="50"/>
                  </a:lnTo>
                  <a:lnTo>
                    <a:pt x="658" y="54"/>
                  </a:lnTo>
                  <a:lnTo>
                    <a:pt x="654" y="59"/>
                  </a:lnTo>
                  <a:lnTo>
                    <a:pt x="652" y="65"/>
                  </a:lnTo>
                  <a:lnTo>
                    <a:pt x="651" y="73"/>
                  </a:lnTo>
                  <a:lnTo>
                    <a:pt x="643" y="102"/>
                  </a:lnTo>
                  <a:lnTo>
                    <a:pt x="622" y="102"/>
                  </a:lnTo>
                  <a:lnTo>
                    <a:pt x="643" y="32"/>
                  </a:lnTo>
                  <a:close/>
                  <a:moveTo>
                    <a:pt x="727" y="52"/>
                  </a:moveTo>
                  <a:lnTo>
                    <a:pt x="729" y="50"/>
                  </a:lnTo>
                  <a:lnTo>
                    <a:pt x="729" y="48"/>
                  </a:lnTo>
                  <a:lnTo>
                    <a:pt x="727" y="46"/>
                  </a:lnTo>
                  <a:lnTo>
                    <a:pt x="725" y="44"/>
                  </a:lnTo>
                  <a:lnTo>
                    <a:pt x="723" y="42"/>
                  </a:lnTo>
                  <a:lnTo>
                    <a:pt x="720" y="42"/>
                  </a:lnTo>
                  <a:lnTo>
                    <a:pt x="714" y="42"/>
                  </a:lnTo>
                  <a:lnTo>
                    <a:pt x="710" y="48"/>
                  </a:lnTo>
                  <a:lnTo>
                    <a:pt x="708" y="50"/>
                  </a:lnTo>
                  <a:lnTo>
                    <a:pt x="689" y="50"/>
                  </a:lnTo>
                  <a:lnTo>
                    <a:pt x="691" y="46"/>
                  </a:lnTo>
                  <a:lnTo>
                    <a:pt x="693" y="42"/>
                  </a:lnTo>
                  <a:lnTo>
                    <a:pt x="695" y="38"/>
                  </a:lnTo>
                  <a:lnTo>
                    <a:pt x="699" y="36"/>
                  </a:lnTo>
                  <a:lnTo>
                    <a:pt x="704" y="32"/>
                  </a:lnTo>
                  <a:lnTo>
                    <a:pt x="712" y="31"/>
                  </a:lnTo>
                  <a:lnTo>
                    <a:pt x="722" y="31"/>
                  </a:lnTo>
                  <a:lnTo>
                    <a:pt x="733" y="31"/>
                  </a:lnTo>
                  <a:lnTo>
                    <a:pt x="741" y="34"/>
                  </a:lnTo>
                  <a:lnTo>
                    <a:pt x="745" y="38"/>
                  </a:lnTo>
                  <a:lnTo>
                    <a:pt x="747" y="40"/>
                  </a:lnTo>
                  <a:lnTo>
                    <a:pt x="747" y="44"/>
                  </a:lnTo>
                  <a:lnTo>
                    <a:pt x="748" y="48"/>
                  </a:lnTo>
                  <a:lnTo>
                    <a:pt x="747" y="52"/>
                  </a:lnTo>
                  <a:lnTo>
                    <a:pt x="747" y="54"/>
                  </a:lnTo>
                  <a:lnTo>
                    <a:pt x="747" y="57"/>
                  </a:lnTo>
                  <a:lnTo>
                    <a:pt x="739" y="82"/>
                  </a:lnTo>
                  <a:lnTo>
                    <a:pt x="737" y="88"/>
                  </a:lnTo>
                  <a:lnTo>
                    <a:pt x="735" y="96"/>
                  </a:lnTo>
                  <a:lnTo>
                    <a:pt x="735" y="102"/>
                  </a:lnTo>
                  <a:lnTo>
                    <a:pt x="716" y="102"/>
                  </a:lnTo>
                  <a:lnTo>
                    <a:pt x="716" y="98"/>
                  </a:lnTo>
                  <a:lnTo>
                    <a:pt x="718" y="94"/>
                  </a:lnTo>
                  <a:lnTo>
                    <a:pt x="714" y="96"/>
                  </a:lnTo>
                  <a:lnTo>
                    <a:pt x="712" y="98"/>
                  </a:lnTo>
                  <a:lnTo>
                    <a:pt x="704" y="102"/>
                  </a:lnTo>
                  <a:lnTo>
                    <a:pt x="695" y="104"/>
                  </a:lnTo>
                  <a:lnTo>
                    <a:pt x="687" y="102"/>
                  </a:lnTo>
                  <a:lnTo>
                    <a:pt x="681" y="98"/>
                  </a:lnTo>
                  <a:lnTo>
                    <a:pt x="677" y="92"/>
                  </a:lnTo>
                  <a:lnTo>
                    <a:pt x="676" y="84"/>
                  </a:lnTo>
                  <a:lnTo>
                    <a:pt x="677" y="77"/>
                  </a:lnTo>
                  <a:lnTo>
                    <a:pt x="681" y="69"/>
                  </a:lnTo>
                  <a:lnTo>
                    <a:pt x="685" y="63"/>
                  </a:lnTo>
                  <a:lnTo>
                    <a:pt x="693" y="59"/>
                  </a:lnTo>
                  <a:lnTo>
                    <a:pt x="702" y="57"/>
                  </a:lnTo>
                  <a:lnTo>
                    <a:pt x="714" y="55"/>
                  </a:lnTo>
                  <a:lnTo>
                    <a:pt x="727" y="55"/>
                  </a:lnTo>
                  <a:lnTo>
                    <a:pt x="727" y="52"/>
                  </a:lnTo>
                  <a:close/>
                  <a:moveTo>
                    <a:pt x="723" y="67"/>
                  </a:moveTo>
                  <a:lnTo>
                    <a:pt x="718" y="67"/>
                  </a:lnTo>
                  <a:lnTo>
                    <a:pt x="710" y="67"/>
                  </a:lnTo>
                  <a:lnTo>
                    <a:pt x="704" y="69"/>
                  </a:lnTo>
                  <a:lnTo>
                    <a:pt x="702" y="71"/>
                  </a:lnTo>
                  <a:lnTo>
                    <a:pt x="697" y="75"/>
                  </a:lnTo>
                  <a:lnTo>
                    <a:pt x="695" y="82"/>
                  </a:lnTo>
                  <a:lnTo>
                    <a:pt x="697" y="84"/>
                  </a:lnTo>
                  <a:lnTo>
                    <a:pt x="697" y="88"/>
                  </a:lnTo>
                  <a:lnTo>
                    <a:pt x="700" y="90"/>
                  </a:lnTo>
                  <a:lnTo>
                    <a:pt x="702" y="90"/>
                  </a:lnTo>
                  <a:lnTo>
                    <a:pt x="708" y="90"/>
                  </a:lnTo>
                  <a:lnTo>
                    <a:pt x="714" y="86"/>
                  </a:lnTo>
                  <a:lnTo>
                    <a:pt x="718" y="79"/>
                  </a:lnTo>
                  <a:lnTo>
                    <a:pt x="722" y="71"/>
                  </a:lnTo>
                  <a:lnTo>
                    <a:pt x="723" y="67"/>
                  </a:lnTo>
                  <a:close/>
                  <a:moveTo>
                    <a:pt x="771" y="79"/>
                  </a:moveTo>
                  <a:lnTo>
                    <a:pt x="771" y="82"/>
                  </a:lnTo>
                  <a:lnTo>
                    <a:pt x="773" y="86"/>
                  </a:lnTo>
                  <a:lnTo>
                    <a:pt x="775" y="90"/>
                  </a:lnTo>
                  <a:lnTo>
                    <a:pt x="777" y="92"/>
                  </a:lnTo>
                  <a:lnTo>
                    <a:pt x="781" y="92"/>
                  </a:lnTo>
                  <a:lnTo>
                    <a:pt x="785" y="92"/>
                  </a:lnTo>
                  <a:lnTo>
                    <a:pt x="789" y="90"/>
                  </a:lnTo>
                  <a:lnTo>
                    <a:pt x="793" y="86"/>
                  </a:lnTo>
                  <a:lnTo>
                    <a:pt x="795" y="82"/>
                  </a:lnTo>
                  <a:lnTo>
                    <a:pt x="793" y="79"/>
                  </a:lnTo>
                  <a:lnTo>
                    <a:pt x="791" y="77"/>
                  </a:lnTo>
                  <a:lnTo>
                    <a:pt x="787" y="75"/>
                  </a:lnTo>
                  <a:lnTo>
                    <a:pt x="777" y="69"/>
                  </a:lnTo>
                  <a:lnTo>
                    <a:pt x="773" y="67"/>
                  </a:lnTo>
                  <a:lnTo>
                    <a:pt x="771" y="65"/>
                  </a:lnTo>
                  <a:lnTo>
                    <a:pt x="768" y="63"/>
                  </a:lnTo>
                  <a:lnTo>
                    <a:pt x="766" y="59"/>
                  </a:lnTo>
                  <a:lnTo>
                    <a:pt x="764" y="55"/>
                  </a:lnTo>
                  <a:lnTo>
                    <a:pt x="764" y="52"/>
                  </a:lnTo>
                  <a:lnTo>
                    <a:pt x="764" y="46"/>
                  </a:lnTo>
                  <a:lnTo>
                    <a:pt x="768" y="42"/>
                  </a:lnTo>
                  <a:lnTo>
                    <a:pt x="770" y="38"/>
                  </a:lnTo>
                  <a:lnTo>
                    <a:pt x="775" y="34"/>
                  </a:lnTo>
                  <a:lnTo>
                    <a:pt x="785" y="31"/>
                  </a:lnTo>
                  <a:lnTo>
                    <a:pt x="796" y="31"/>
                  </a:lnTo>
                  <a:lnTo>
                    <a:pt x="804" y="31"/>
                  </a:lnTo>
                  <a:lnTo>
                    <a:pt x="812" y="34"/>
                  </a:lnTo>
                  <a:lnTo>
                    <a:pt x="816" y="36"/>
                  </a:lnTo>
                  <a:lnTo>
                    <a:pt x="819" y="38"/>
                  </a:lnTo>
                  <a:lnTo>
                    <a:pt x="819" y="42"/>
                  </a:lnTo>
                  <a:lnTo>
                    <a:pt x="821" y="46"/>
                  </a:lnTo>
                  <a:lnTo>
                    <a:pt x="821" y="50"/>
                  </a:lnTo>
                  <a:lnTo>
                    <a:pt x="819" y="52"/>
                  </a:lnTo>
                  <a:lnTo>
                    <a:pt x="819" y="54"/>
                  </a:lnTo>
                  <a:lnTo>
                    <a:pt x="802" y="54"/>
                  </a:lnTo>
                  <a:lnTo>
                    <a:pt x="802" y="52"/>
                  </a:lnTo>
                  <a:lnTo>
                    <a:pt x="800" y="48"/>
                  </a:lnTo>
                  <a:lnTo>
                    <a:pt x="800" y="44"/>
                  </a:lnTo>
                  <a:lnTo>
                    <a:pt x="796" y="42"/>
                  </a:lnTo>
                  <a:lnTo>
                    <a:pt x="793" y="42"/>
                  </a:lnTo>
                  <a:lnTo>
                    <a:pt x="789" y="42"/>
                  </a:lnTo>
                  <a:lnTo>
                    <a:pt x="787" y="44"/>
                  </a:lnTo>
                  <a:lnTo>
                    <a:pt x="785" y="46"/>
                  </a:lnTo>
                  <a:lnTo>
                    <a:pt x="783" y="50"/>
                  </a:lnTo>
                  <a:lnTo>
                    <a:pt x="785" y="54"/>
                  </a:lnTo>
                  <a:lnTo>
                    <a:pt x="787" y="55"/>
                  </a:lnTo>
                  <a:lnTo>
                    <a:pt x="789" y="57"/>
                  </a:lnTo>
                  <a:lnTo>
                    <a:pt x="800" y="63"/>
                  </a:lnTo>
                  <a:lnTo>
                    <a:pt x="802" y="63"/>
                  </a:lnTo>
                  <a:lnTo>
                    <a:pt x="806" y="65"/>
                  </a:lnTo>
                  <a:lnTo>
                    <a:pt x="808" y="69"/>
                  </a:lnTo>
                  <a:lnTo>
                    <a:pt x="812" y="73"/>
                  </a:lnTo>
                  <a:lnTo>
                    <a:pt x="814" y="77"/>
                  </a:lnTo>
                  <a:lnTo>
                    <a:pt x="814" y="80"/>
                  </a:lnTo>
                  <a:lnTo>
                    <a:pt x="812" y="86"/>
                  </a:lnTo>
                  <a:lnTo>
                    <a:pt x="810" y="90"/>
                  </a:lnTo>
                  <a:lnTo>
                    <a:pt x="806" y="94"/>
                  </a:lnTo>
                  <a:lnTo>
                    <a:pt x="802" y="98"/>
                  </a:lnTo>
                  <a:lnTo>
                    <a:pt x="793" y="102"/>
                  </a:lnTo>
                  <a:lnTo>
                    <a:pt x="777" y="104"/>
                  </a:lnTo>
                  <a:lnTo>
                    <a:pt x="773" y="104"/>
                  </a:lnTo>
                  <a:lnTo>
                    <a:pt x="768" y="102"/>
                  </a:lnTo>
                  <a:lnTo>
                    <a:pt x="762" y="100"/>
                  </a:lnTo>
                  <a:lnTo>
                    <a:pt x="758" y="98"/>
                  </a:lnTo>
                  <a:lnTo>
                    <a:pt x="754" y="92"/>
                  </a:lnTo>
                  <a:lnTo>
                    <a:pt x="752" y="86"/>
                  </a:lnTo>
                  <a:lnTo>
                    <a:pt x="752" y="82"/>
                  </a:lnTo>
                  <a:lnTo>
                    <a:pt x="752" y="79"/>
                  </a:lnTo>
                  <a:lnTo>
                    <a:pt x="771" y="79"/>
                  </a:lnTo>
                  <a:close/>
                  <a:moveTo>
                    <a:pt x="841" y="32"/>
                  </a:moveTo>
                  <a:lnTo>
                    <a:pt x="860" y="32"/>
                  </a:lnTo>
                  <a:lnTo>
                    <a:pt x="839" y="102"/>
                  </a:lnTo>
                  <a:lnTo>
                    <a:pt x="819" y="102"/>
                  </a:lnTo>
                  <a:lnTo>
                    <a:pt x="841" y="32"/>
                  </a:lnTo>
                  <a:close/>
                  <a:moveTo>
                    <a:pt x="869" y="2"/>
                  </a:moveTo>
                  <a:lnTo>
                    <a:pt x="864" y="19"/>
                  </a:lnTo>
                  <a:lnTo>
                    <a:pt x="842" y="19"/>
                  </a:lnTo>
                  <a:lnTo>
                    <a:pt x="848" y="2"/>
                  </a:lnTo>
                  <a:lnTo>
                    <a:pt x="869" y="2"/>
                  </a:lnTo>
                  <a:close/>
                  <a:moveTo>
                    <a:pt x="885" y="2"/>
                  </a:moveTo>
                  <a:lnTo>
                    <a:pt x="904" y="2"/>
                  </a:lnTo>
                  <a:lnTo>
                    <a:pt x="873" y="102"/>
                  </a:lnTo>
                  <a:lnTo>
                    <a:pt x="854" y="102"/>
                  </a:lnTo>
                  <a:lnTo>
                    <a:pt x="885" y="2"/>
                  </a:lnTo>
                  <a:close/>
                  <a:moveTo>
                    <a:pt x="915" y="77"/>
                  </a:moveTo>
                  <a:lnTo>
                    <a:pt x="915" y="80"/>
                  </a:lnTo>
                  <a:lnTo>
                    <a:pt x="915" y="86"/>
                  </a:lnTo>
                  <a:lnTo>
                    <a:pt x="917" y="88"/>
                  </a:lnTo>
                  <a:lnTo>
                    <a:pt x="921" y="92"/>
                  </a:lnTo>
                  <a:lnTo>
                    <a:pt x="925" y="92"/>
                  </a:lnTo>
                  <a:lnTo>
                    <a:pt x="929" y="92"/>
                  </a:lnTo>
                  <a:lnTo>
                    <a:pt x="933" y="90"/>
                  </a:lnTo>
                  <a:lnTo>
                    <a:pt x="937" y="86"/>
                  </a:lnTo>
                  <a:lnTo>
                    <a:pt x="938" y="84"/>
                  </a:lnTo>
                  <a:lnTo>
                    <a:pt x="940" y="79"/>
                  </a:lnTo>
                  <a:lnTo>
                    <a:pt x="960" y="79"/>
                  </a:lnTo>
                  <a:lnTo>
                    <a:pt x="958" y="82"/>
                  </a:lnTo>
                  <a:lnTo>
                    <a:pt x="956" y="88"/>
                  </a:lnTo>
                  <a:lnTo>
                    <a:pt x="950" y="94"/>
                  </a:lnTo>
                  <a:lnTo>
                    <a:pt x="944" y="98"/>
                  </a:lnTo>
                  <a:lnTo>
                    <a:pt x="938" y="102"/>
                  </a:lnTo>
                  <a:lnTo>
                    <a:pt x="933" y="102"/>
                  </a:lnTo>
                  <a:lnTo>
                    <a:pt x="925" y="104"/>
                  </a:lnTo>
                  <a:lnTo>
                    <a:pt x="912" y="102"/>
                  </a:lnTo>
                  <a:lnTo>
                    <a:pt x="902" y="98"/>
                  </a:lnTo>
                  <a:lnTo>
                    <a:pt x="900" y="94"/>
                  </a:lnTo>
                  <a:lnTo>
                    <a:pt x="896" y="90"/>
                  </a:lnTo>
                  <a:lnTo>
                    <a:pt x="896" y="84"/>
                  </a:lnTo>
                  <a:lnTo>
                    <a:pt x="894" y="80"/>
                  </a:lnTo>
                  <a:lnTo>
                    <a:pt x="896" y="71"/>
                  </a:lnTo>
                  <a:lnTo>
                    <a:pt x="898" y="61"/>
                  </a:lnTo>
                  <a:lnTo>
                    <a:pt x="902" y="54"/>
                  </a:lnTo>
                  <a:lnTo>
                    <a:pt x="906" y="46"/>
                  </a:lnTo>
                  <a:lnTo>
                    <a:pt x="912" y="38"/>
                  </a:lnTo>
                  <a:lnTo>
                    <a:pt x="919" y="34"/>
                  </a:lnTo>
                  <a:lnTo>
                    <a:pt x="929" y="31"/>
                  </a:lnTo>
                  <a:lnTo>
                    <a:pt x="938" y="31"/>
                  </a:lnTo>
                  <a:lnTo>
                    <a:pt x="950" y="32"/>
                  </a:lnTo>
                  <a:lnTo>
                    <a:pt x="960" y="36"/>
                  </a:lnTo>
                  <a:lnTo>
                    <a:pt x="961" y="38"/>
                  </a:lnTo>
                  <a:lnTo>
                    <a:pt x="963" y="42"/>
                  </a:lnTo>
                  <a:lnTo>
                    <a:pt x="965" y="46"/>
                  </a:lnTo>
                  <a:lnTo>
                    <a:pt x="965" y="52"/>
                  </a:lnTo>
                  <a:lnTo>
                    <a:pt x="965" y="59"/>
                  </a:lnTo>
                  <a:lnTo>
                    <a:pt x="963" y="67"/>
                  </a:lnTo>
                  <a:lnTo>
                    <a:pt x="961" y="71"/>
                  </a:lnTo>
                  <a:lnTo>
                    <a:pt x="915" y="71"/>
                  </a:lnTo>
                  <a:lnTo>
                    <a:pt x="915" y="77"/>
                  </a:lnTo>
                  <a:close/>
                  <a:moveTo>
                    <a:pt x="921" y="59"/>
                  </a:moveTo>
                  <a:lnTo>
                    <a:pt x="944" y="59"/>
                  </a:lnTo>
                  <a:lnTo>
                    <a:pt x="946" y="55"/>
                  </a:lnTo>
                  <a:lnTo>
                    <a:pt x="946" y="54"/>
                  </a:lnTo>
                  <a:lnTo>
                    <a:pt x="946" y="50"/>
                  </a:lnTo>
                  <a:lnTo>
                    <a:pt x="946" y="46"/>
                  </a:lnTo>
                  <a:lnTo>
                    <a:pt x="944" y="44"/>
                  </a:lnTo>
                  <a:lnTo>
                    <a:pt x="940" y="42"/>
                  </a:lnTo>
                  <a:lnTo>
                    <a:pt x="937" y="42"/>
                  </a:lnTo>
                  <a:lnTo>
                    <a:pt x="933" y="42"/>
                  </a:lnTo>
                  <a:lnTo>
                    <a:pt x="929" y="44"/>
                  </a:lnTo>
                  <a:lnTo>
                    <a:pt x="925" y="48"/>
                  </a:lnTo>
                  <a:lnTo>
                    <a:pt x="923" y="54"/>
                  </a:lnTo>
                  <a:lnTo>
                    <a:pt x="921" y="59"/>
                  </a:lnTo>
                  <a:close/>
                  <a:moveTo>
                    <a:pt x="986" y="32"/>
                  </a:moveTo>
                  <a:lnTo>
                    <a:pt x="1006" y="32"/>
                  </a:lnTo>
                  <a:lnTo>
                    <a:pt x="985" y="102"/>
                  </a:lnTo>
                  <a:lnTo>
                    <a:pt x="965" y="102"/>
                  </a:lnTo>
                  <a:lnTo>
                    <a:pt x="986" y="32"/>
                  </a:lnTo>
                  <a:close/>
                  <a:moveTo>
                    <a:pt x="1015" y="2"/>
                  </a:moveTo>
                  <a:lnTo>
                    <a:pt x="1009" y="19"/>
                  </a:lnTo>
                  <a:lnTo>
                    <a:pt x="988" y="19"/>
                  </a:lnTo>
                  <a:lnTo>
                    <a:pt x="994" y="2"/>
                  </a:lnTo>
                  <a:lnTo>
                    <a:pt x="1015" y="2"/>
                  </a:lnTo>
                  <a:close/>
                  <a:moveTo>
                    <a:pt x="1021" y="32"/>
                  </a:moveTo>
                  <a:lnTo>
                    <a:pt x="1038" y="32"/>
                  </a:lnTo>
                  <a:lnTo>
                    <a:pt x="1036" y="44"/>
                  </a:lnTo>
                  <a:lnTo>
                    <a:pt x="1042" y="38"/>
                  </a:lnTo>
                  <a:lnTo>
                    <a:pt x="1046" y="34"/>
                  </a:lnTo>
                  <a:lnTo>
                    <a:pt x="1050" y="31"/>
                  </a:lnTo>
                  <a:lnTo>
                    <a:pt x="1054" y="31"/>
                  </a:lnTo>
                  <a:lnTo>
                    <a:pt x="1061" y="31"/>
                  </a:lnTo>
                  <a:lnTo>
                    <a:pt x="1054" y="48"/>
                  </a:lnTo>
                  <a:lnTo>
                    <a:pt x="1052" y="48"/>
                  </a:lnTo>
                  <a:lnTo>
                    <a:pt x="1048" y="48"/>
                  </a:lnTo>
                  <a:lnTo>
                    <a:pt x="1042" y="50"/>
                  </a:lnTo>
                  <a:lnTo>
                    <a:pt x="1038" y="54"/>
                  </a:lnTo>
                  <a:lnTo>
                    <a:pt x="1034" y="59"/>
                  </a:lnTo>
                  <a:lnTo>
                    <a:pt x="1032" y="65"/>
                  </a:lnTo>
                  <a:lnTo>
                    <a:pt x="1031" y="73"/>
                  </a:lnTo>
                  <a:lnTo>
                    <a:pt x="1021" y="102"/>
                  </a:lnTo>
                  <a:lnTo>
                    <a:pt x="1002" y="102"/>
                  </a:lnTo>
                  <a:lnTo>
                    <a:pt x="1021" y="32"/>
                  </a:lnTo>
                  <a:close/>
                  <a:moveTo>
                    <a:pt x="1056" y="80"/>
                  </a:moveTo>
                  <a:lnTo>
                    <a:pt x="1057" y="67"/>
                  </a:lnTo>
                  <a:lnTo>
                    <a:pt x="1061" y="54"/>
                  </a:lnTo>
                  <a:lnTo>
                    <a:pt x="1069" y="42"/>
                  </a:lnTo>
                  <a:lnTo>
                    <a:pt x="1077" y="36"/>
                  </a:lnTo>
                  <a:lnTo>
                    <a:pt x="1088" y="32"/>
                  </a:lnTo>
                  <a:lnTo>
                    <a:pt x="1100" y="31"/>
                  </a:lnTo>
                  <a:lnTo>
                    <a:pt x="1111" y="32"/>
                  </a:lnTo>
                  <a:lnTo>
                    <a:pt x="1119" y="36"/>
                  </a:lnTo>
                  <a:lnTo>
                    <a:pt x="1123" y="40"/>
                  </a:lnTo>
                  <a:lnTo>
                    <a:pt x="1127" y="44"/>
                  </a:lnTo>
                  <a:lnTo>
                    <a:pt x="1127" y="48"/>
                  </a:lnTo>
                  <a:lnTo>
                    <a:pt x="1128" y="54"/>
                  </a:lnTo>
                  <a:lnTo>
                    <a:pt x="1127" y="67"/>
                  </a:lnTo>
                  <a:lnTo>
                    <a:pt x="1121" y="80"/>
                  </a:lnTo>
                  <a:lnTo>
                    <a:pt x="1117" y="86"/>
                  </a:lnTo>
                  <a:lnTo>
                    <a:pt x="1113" y="92"/>
                  </a:lnTo>
                  <a:lnTo>
                    <a:pt x="1107" y="96"/>
                  </a:lnTo>
                  <a:lnTo>
                    <a:pt x="1104" y="100"/>
                  </a:lnTo>
                  <a:lnTo>
                    <a:pt x="1094" y="102"/>
                  </a:lnTo>
                  <a:lnTo>
                    <a:pt x="1084" y="104"/>
                  </a:lnTo>
                  <a:lnTo>
                    <a:pt x="1077" y="104"/>
                  </a:lnTo>
                  <a:lnTo>
                    <a:pt x="1071" y="102"/>
                  </a:lnTo>
                  <a:lnTo>
                    <a:pt x="1067" y="100"/>
                  </a:lnTo>
                  <a:lnTo>
                    <a:pt x="1063" y="98"/>
                  </a:lnTo>
                  <a:lnTo>
                    <a:pt x="1059" y="94"/>
                  </a:lnTo>
                  <a:lnTo>
                    <a:pt x="1057" y="90"/>
                  </a:lnTo>
                  <a:lnTo>
                    <a:pt x="1056" y="86"/>
                  </a:lnTo>
                  <a:lnTo>
                    <a:pt x="1056" y="80"/>
                  </a:lnTo>
                  <a:close/>
                  <a:moveTo>
                    <a:pt x="1075" y="80"/>
                  </a:moveTo>
                  <a:lnTo>
                    <a:pt x="1075" y="84"/>
                  </a:lnTo>
                  <a:lnTo>
                    <a:pt x="1077" y="88"/>
                  </a:lnTo>
                  <a:lnTo>
                    <a:pt x="1080" y="90"/>
                  </a:lnTo>
                  <a:lnTo>
                    <a:pt x="1084" y="90"/>
                  </a:lnTo>
                  <a:lnTo>
                    <a:pt x="1090" y="90"/>
                  </a:lnTo>
                  <a:lnTo>
                    <a:pt x="1094" y="86"/>
                  </a:lnTo>
                  <a:lnTo>
                    <a:pt x="1098" y="82"/>
                  </a:lnTo>
                  <a:lnTo>
                    <a:pt x="1102" y="77"/>
                  </a:lnTo>
                  <a:lnTo>
                    <a:pt x="1107" y="65"/>
                  </a:lnTo>
                  <a:lnTo>
                    <a:pt x="1109" y="54"/>
                  </a:lnTo>
                  <a:lnTo>
                    <a:pt x="1107" y="50"/>
                  </a:lnTo>
                  <a:lnTo>
                    <a:pt x="1105" y="46"/>
                  </a:lnTo>
                  <a:lnTo>
                    <a:pt x="1102" y="44"/>
                  </a:lnTo>
                  <a:lnTo>
                    <a:pt x="1098" y="42"/>
                  </a:lnTo>
                  <a:lnTo>
                    <a:pt x="1094" y="44"/>
                  </a:lnTo>
                  <a:lnTo>
                    <a:pt x="1090" y="46"/>
                  </a:lnTo>
                  <a:lnTo>
                    <a:pt x="1086" y="48"/>
                  </a:lnTo>
                  <a:lnTo>
                    <a:pt x="1082" y="52"/>
                  </a:lnTo>
                  <a:lnTo>
                    <a:pt x="1080" y="57"/>
                  </a:lnTo>
                  <a:lnTo>
                    <a:pt x="1077" y="65"/>
                  </a:lnTo>
                  <a:lnTo>
                    <a:pt x="1075" y="73"/>
                  </a:lnTo>
                  <a:lnTo>
                    <a:pt x="1075" y="80"/>
                  </a:lnTo>
                  <a:close/>
                  <a:moveTo>
                    <a:pt x="1253" y="2"/>
                  </a:moveTo>
                  <a:lnTo>
                    <a:pt x="1272" y="2"/>
                  </a:lnTo>
                  <a:lnTo>
                    <a:pt x="1244" y="102"/>
                  </a:lnTo>
                  <a:lnTo>
                    <a:pt x="1226" y="102"/>
                  </a:lnTo>
                  <a:lnTo>
                    <a:pt x="1228" y="92"/>
                  </a:lnTo>
                  <a:lnTo>
                    <a:pt x="1226" y="94"/>
                  </a:lnTo>
                  <a:lnTo>
                    <a:pt x="1221" y="98"/>
                  </a:lnTo>
                  <a:lnTo>
                    <a:pt x="1215" y="102"/>
                  </a:lnTo>
                  <a:lnTo>
                    <a:pt x="1211" y="102"/>
                  </a:lnTo>
                  <a:lnTo>
                    <a:pt x="1207" y="104"/>
                  </a:lnTo>
                  <a:lnTo>
                    <a:pt x="1201" y="102"/>
                  </a:lnTo>
                  <a:lnTo>
                    <a:pt x="1198" y="102"/>
                  </a:lnTo>
                  <a:lnTo>
                    <a:pt x="1194" y="100"/>
                  </a:lnTo>
                  <a:lnTo>
                    <a:pt x="1190" y="96"/>
                  </a:lnTo>
                  <a:lnTo>
                    <a:pt x="1186" y="88"/>
                  </a:lnTo>
                  <a:lnTo>
                    <a:pt x="1184" y="79"/>
                  </a:lnTo>
                  <a:lnTo>
                    <a:pt x="1184" y="75"/>
                  </a:lnTo>
                  <a:lnTo>
                    <a:pt x="1184" y="71"/>
                  </a:lnTo>
                  <a:lnTo>
                    <a:pt x="1186" y="67"/>
                  </a:lnTo>
                  <a:lnTo>
                    <a:pt x="1188" y="61"/>
                  </a:lnTo>
                  <a:lnTo>
                    <a:pt x="1190" y="55"/>
                  </a:lnTo>
                  <a:lnTo>
                    <a:pt x="1192" y="50"/>
                  </a:lnTo>
                  <a:lnTo>
                    <a:pt x="1198" y="42"/>
                  </a:lnTo>
                  <a:lnTo>
                    <a:pt x="1205" y="36"/>
                  </a:lnTo>
                  <a:lnTo>
                    <a:pt x="1213" y="32"/>
                  </a:lnTo>
                  <a:lnTo>
                    <a:pt x="1222" y="31"/>
                  </a:lnTo>
                  <a:lnTo>
                    <a:pt x="1228" y="31"/>
                  </a:lnTo>
                  <a:lnTo>
                    <a:pt x="1234" y="32"/>
                  </a:lnTo>
                  <a:lnTo>
                    <a:pt x="1236" y="34"/>
                  </a:lnTo>
                  <a:lnTo>
                    <a:pt x="1240" y="38"/>
                  </a:lnTo>
                  <a:lnTo>
                    <a:pt x="1242" y="40"/>
                  </a:lnTo>
                  <a:lnTo>
                    <a:pt x="1253" y="2"/>
                  </a:lnTo>
                  <a:close/>
                  <a:moveTo>
                    <a:pt x="1203" y="79"/>
                  </a:moveTo>
                  <a:lnTo>
                    <a:pt x="1205" y="82"/>
                  </a:lnTo>
                  <a:lnTo>
                    <a:pt x="1205" y="84"/>
                  </a:lnTo>
                  <a:lnTo>
                    <a:pt x="1205" y="88"/>
                  </a:lnTo>
                  <a:lnTo>
                    <a:pt x="1207" y="88"/>
                  </a:lnTo>
                  <a:lnTo>
                    <a:pt x="1211" y="90"/>
                  </a:lnTo>
                  <a:lnTo>
                    <a:pt x="1213" y="90"/>
                  </a:lnTo>
                  <a:lnTo>
                    <a:pt x="1219" y="90"/>
                  </a:lnTo>
                  <a:lnTo>
                    <a:pt x="1222" y="88"/>
                  </a:lnTo>
                  <a:lnTo>
                    <a:pt x="1226" y="82"/>
                  </a:lnTo>
                  <a:lnTo>
                    <a:pt x="1230" y="77"/>
                  </a:lnTo>
                  <a:lnTo>
                    <a:pt x="1236" y="67"/>
                  </a:lnTo>
                  <a:lnTo>
                    <a:pt x="1236" y="55"/>
                  </a:lnTo>
                  <a:lnTo>
                    <a:pt x="1236" y="52"/>
                  </a:lnTo>
                  <a:lnTo>
                    <a:pt x="1234" y="48"/>
                  </a:lnTo>
                  <a:lnTo>
                    <a:pt x="1230" y="44"/>
                  </a:lnTo>
                  <a:lnTo>
                    <a:pt x="1226" y="42"/>
                  </a:lnTo>
                  <a:lnTo>
                    <a:pt x="1222" y="44"/>
                  </a:lnTo>
                  <a:lnTo>
                    <a:pt x="1219" y="46"/>
                  </a:lnTo>
                  <a:lnTo>
                    <a:pt x="1213" y="52"/>
                  </a:lnTo>
                  <a:lnTo>
                    <a:pt x="1209" y="57"/>
                  </a:lnTo>
                  <a:lnTo>
                    <a:pt x="1205" y="69"/>
                  </a:lnTo>
                  <a:lnTo>
                    <a:pt x="1203" y="79"/>
                  </a:lnTo>
                  <a:close/>
                  <a:moveTo>
                    <a:pt x="1286" y="77"/>
                  </a:moveTo>
                  <a:lnTo>
                    <a:pt x="1286" y="80"/>
                  </a:lnTo>
                  <a:lnTo>
                    <a:pt x="1286" y="86"/>
                  </a:lnTo>
                  <a:lnTo>
                    <a:pt x="1288" y="88"/>
                  </a:lnTo>
                  <a:lnTo>
                    <a:pt x="1292" y="92"/>
                  </a:lnTo>
                  <a:lnTo>
                    <a:pt x="1295" y="92"/>
                  </a:lnTo>
                  <a:lnTo>
                    <a:pt x="1299" y="92"/>
                  </a:lnTo>
                  <a:lnTo>
                    <a:pt x="1303" y="90"/>
                  </a:lnTo>
                  <a:lnTo>
                    <a:pt x="1307" y="86"/>
                  </a:lnTo>
                  <a:lnTo>
                    <a:pt x="1309" y="84"/>
                  </a:lnTo>
                  <a:lnTo>
                    <a:pt x="1311" y="79"/>
                  </a:lnTo>
                  <a:lnTo>
                    <a:pt x="1330" y="79"/>
                  </a:lnTo>
                  <a:lnTo>
                    <a:pt x="1330" y="82"/>
                  </a:lnTo>
                  <a:lnTo>
                    <a:pt x="1326" y="88"/>
                  </a:lnTo>
                  <a:lnTo>
                    <a:pt x="1320" y="94"/>
                  </a:lnTo>
                  <a:lnTo>
                    <a:pt x="1317" y="98"/>
                  </a:lnTo>
                  <a:lnTo>
                    <a:pt x="1309" y="102"/>
                  </a:lnTo>
                  <a:lnTo>
                    <a:pt x="1303" y="102"/>
                  </a:lnTo>
                  <a:lnTo>
                    <a:pt x="1295" y="104"/>
                  </a:lnTo>
                  <a:lnTo>
                    <a:pt x="1282" y="102"/>
                  </a:lnTo>
                  <a:lnTo>
                    <a:pt x="1272" y="98"/>
                  </a:lnTo>
                  <a:lnTo>
                    <a:pt x="1270" y="94"/>
                  </a:lnTo>
                  <a:lnTo>
                    <a:pt x="1269" y="90"/>
                  </a:lnTo>
                  <a:lnTo>
                    <a:pt x="1267" y="84"/>
                  </a:lnTo>
                  <a:lnTo>
                    <a:pt x="1267" y="80"/>
                  </a:lnTo>
                  <a:lnTo>
                    <a:pt x="1267" y="71"/>
                  </a:lnTo>
                  <a:lnTo>
                    <a:pt x="1269" y="61"/>
                  </a:lnTo>
                  <a:lnTo>
                    <a:pt x="1272" y="54"/>
                  </a:lnTo>
                  <a:lnTo>
                    <a:pt x="1276" y="46"/>
                  </a:lnTo>
                  <a:lnTo>
                    <a:pt x="1284" y="38"/>
                  </a:lnTo>
                  <a:lnTo>
                    <a:pt x="1292" y="34"/>
                  </a:lnTo>
                  <a:lnTo>
                    <a:pt x="1299" y="31"/>
                  </a:lnTo>
                  <a:lnTo>
                    <a:pt x="1309" y="31"/>
                  </a:lnTo>
                  <a:lnTo>
                    <a:pt x="1320" y="32"/>
                  </a:lnTo>
                  <a:lnTo>
                    <a:pt x="1330" y="36"/>
                  </a:lnTo>
                  <a:lnTo>
                    <a:pt x="1332" y="38"/>
                  </a:lnTo>
                  <a:lnTo>
                    <a:pt x="1336" y="42"/>
                  </a:lnTo>
                  <a:lnTo>
                    <a:pt x="1336" y="46"/>
                  </a:lnTo>
                  <a:lnTo>
                    <a:pt x="1338" y="52"/>
                  </a:lnTo>
                  <a:lnTo>
                    <a:pt x="1336" y="59"/>
                  </a:lnTo>
                  <a:lnTo>
                    <a:pt x="1334" y="67"/>
                  </a:lnTo>
                  <a:lnTo>
                    <a:pt x="1334" y="71"/>
                  </a:lnTo>
                  <a:lnTo>
                    <a:pt x="1288" y="71"/>
                  </a:lnTo>
                  <a:lnTo>
                    <a:pt x="1286" y="77"/>
                  </a:lnTo>
                  <a:close/>
                  <a:moveTo>
                    <a:pt x="1292" y="59"/>
                  </a:moveTo>
                  <a:lnTo>
                    <a:pt x="1317" y="59"/>
                  </a:lnTo>
                  <a:lnTo>
                    <a:pt x="1317" y="55"/>
                  </a:lnTo>
                  <a:lnTo>
                    <a:pt x="1317" y="54"/>
                  </a:lnTo>
                  <a:lnTo>
                    <a:pt x="1317" y="50"/>
                  </a:lnTo>
                  <a:lnTo>
                    <a:pt x="1317" y="46"/>
                  </a:lnTo>
                  <a:lnTo>
                    <a:pt x="1315" y="44"/>
                  </a:lnTo>
                  <a:lnTo>
                    <a:pt x="1313" y="42"/>
                  </a:lnTo>
                  <a:lnTo>
                    <a:pt x="1307" y="42"/>
                  </a:lnTo>
                  <a:lnTo>
                    <a:pt x="1303" y="42"/>
                  </a:lnTo>
                  <a:lnTo>
                    <a:pt x="1299" y="44"/>
                  </a:lnTo>
                  <a:lnTo>
                    <a:pt x="1295" y="48"/>
                  </a:lnTo>
                  <a:lnTo>
                    <a:pt x="1294" y="54"/>
                  </a:lnTo>
                  <a:lnTo>
                    <a:pt x="1292" y="59"/>
                  </a:lnTo>
                  <a:close/>
                  <a:moveTo>
                    <a:pt x="1449" y="2"/>
                  </a:moveTo>
                  <a:lnTo>
                    <a:pt x="1476" y="2"/>
                  </a:lnTo>
                  <a:lnTo>
                    <a:pt x="1482" y="102"/>
                  </a:lnTo>
                  <a:lnTo>
                    <a:pt x="1460" y="102"/>
                  </a:lnTo>
                  <a:lnTo>
                    <a:pt x="1460" y="80"/>
                  </a:lnTo>
                  <a:lnTo>
                    <a:pt x="1418" y="80"/>
                  </a:lnTo>
                  <a:lnTo>
                    <a:pt x="1405" y="102"/>
                  </a:lnTo>
                  <a:lnTo>
                    <a:pt x="1382" y="102"/>
                  </a:lnTo>
                  <a:lnTo>
                    <a:pt x="1449" y="2"/>
                  </a:lnTo>
                  <a:close/>
                  <a:moveTo>
                    <a:pt x="1430" y="65"/>
                  </a:moveTo>
                  <a:lnTo>
                    <a:pt x="1430" y="65"/>
                  </a:lnTo>
                  <a:lnTo>
                    <a:pt x="1459" y="65"/>
                  </a:lnTo>
                  <a:lnTo>
                    <a:pt x="1459" y="17"/>
                  </a:lnTo>
                  <a:lnTo>
                    <a:pt x="1430" y="65"/>
                  </a:lnTo>
                  <a:close/>
                  <a:moveTo>
                    <a:pt x="1510" y="32"/>
                  </a:moveTo>
                  <a:lnTo>
                    <a:pt x="1530" y="32"/>
                  </a:lnTo>
                  <a:lnTo>
                    <a:pt x="1528" y="40"/>
                  </a:lnTo>
                  <a:lnTo>
                    <a:pt x="1531" y="36"/>
                  </a:lnTo>
                  <a:lnTo>
                    <a:pt x="1535" y="34"/>
                  </a:lnTo>
                  <a:lnTo>
                    <a:pt x="1539" y="32"/>
                  </a:lnTo>
                  <a:lnTo>
                    <a:pt x="1543" y="31"/>
                  </a:lnTo>
                  <a:lnTo>
                    <a:pt x="1549" y="31"/>
                  </a:lnTo>
                  <a:lnTo>
                    <a:pt x="1553" y="31"/>
                  </a:lnTo>
                  <a:lnTo>
                    <a:pt x="1558" y="32"/>
                  </a:lnTo>
                  <a:lnTo>
                    <a:pt x="1562" y="34"/>
                  </a:lnTo>
                  <a:lnTo>
                    <a:pt x="1564" y="36"/>
                  </a:lnTo>
                  <a:lnTo>
                    <a:pt x="1570" y="44"/>
                  </a:lnTo>
                  <a:lnTo>
                    <a:pt x="1570" y="54"/>
                  </a:lnTo>
                  <a:lnTo>
                    <a:pt x="1570" y="63"/>
                  </a:lnTo>
                  <a:lnTo>
                    <a:pt x="1568" y="71"/>
                  </a:lnTo>
                  <a:lnTo>
                    <a:pt x="1564" y="79"/>
                  </a:lnTo>
                  <a:lnTo>
                    <a:pt x="1560" y="86"/>
                  </a:lnTo>
                  <a:lnTo>
                    <a:pt x="1555" y="94"/>
                  </a:lnTo>
                  <a:lnTo>
                    <a:pt x="1547" y="100"/>
                  </a:lnTo>
                  <a:lnTo>
                    <a:pt x="1541" y="102"/>
                  </a:lnTo>
                  <a:lnTo>
                    <a:pt x="1531" y="104"/>
                  </a:lnTo>
                  <a:lnTo>
                    <a:pt x="1528" y="102"/>
                  </a:lnTo>
                  <a:lnTo>
                    <a:pt x="1522" y="102"/>
                  </a:lnTo>
                  <a:lnTo>
                    <a:pt x="1518" y="98"/>
                  </a:lnTo>
                  <a:lnTo>
                    <a:pt x="1516" y="96"/>
                  </a:lnTo>
                  <a:lnTo>
                    <a:pt x="1514" y="92"/>
                  </a:lnTo>
                  <a:lnTo>
                    <a:pt x="1505" y="127"/>
                  </a:lnTo>
                  <a:lnTo>
                    <a:pt x="1484" y="127"/>
                  </a:lnTo>
                  <a:lnTo>
                    <a:pt x="1510" y="32"/>
                  </a:lnTo>
                  <a:close/>
                  <a:moveTo>
                    <a:pt x="1518" y="77"/>
                  </a:moveTo>
                  <a:lnTo>
                    <a:pt x="1518" y="82"/>
                  </a:lnTo>
                  <a:lnTo>
                    <a:pt x="1520" y="86"/>
                  </a:lnTo>
                  <a:lnTo>
                    <a:pt x="1524" y="90"/>
                  </a:lnTo>
                  <a:lnTo>
                    <a:pt x="1528" y="90"/>
                  </a:lnTo>
                  <a:lnTo>
                    <a:pt x="1533" y="90"/>
                  </a:lnTo>
                  <a:lnTo>
                    <a:pt x="1537" y="88"/>
                  </a:lnTo>
                  <a:lnTo>
                    <a:pt x="1539" y="84"/>
                  </a:lnTo>
                  <a:lnTo>
                    <a:pt x="1543" y="79"/>
                  </a:lnTo>
                  <a:lnTo>
                    <a:pt x="1545" y="77"/>
                  </a:lnTo>
                  <a:lnTo>
                    <a:pt x="1547" y="75"/>
                  </a:lnTo>
                  <a:lnTo>
                    <a:pt x="1549" y="69"/>
                  </a:lnTo>
                  <a:lnTo>
                    <a:pt x="1549" y="65"/>
                  </a:lnTo>
                  <a:lnTo>
                    <a:pt x="1551" y="61"/>
                  </a:lnTo>
                  <a:lnTo>
                    <a:pt x="1551" y="59"/>
                  </a:lnTo>
                  <a:lnTo>
                    <a:pt x="1551" y="55"/>
                  </a:lnTo>
                  <a:lnTo>
                    <a:pt x="1551" y="50"/>
                  </a:lnTo>
                  <a:lnTo>
                    <a:pt x="1549" y="46"/>
                  </a:lnTo>
                  <a:lnTo>
                    <a:pt x="1545" y="44"/>
                  </a:lnTo>
                  <a:lnTo>
                    <a:pt x="1541" y="42"/>
                  </a:lnTo>
                  <a:lnTo>
                    <a:pt x="1537" y="44"/>
                  </a:lnTo>
                  <a:lnTo>
                    <a:pt x="1533" y="46"/>
                  </a:lnTo>
                  <a:lnTo>
                    <a:pt x="1528" y="50"/>
                  </a:lnTo>
                  <a:lnTo>
                    <a:pt x="1524" y="55"/>
                  </a:lnTo>
                  <a:lnTo>
                    <a:pt x="1522" y="59"/>
                  </a:lnTo>
                  <a:lnTo>
                    <a:pt x="1520" y="65"/>
                  </a:lnTo>
                  <a:lnTo>
                    <a:pt x="1520" y="71"/>
                  </a:lnTo>
                  <a:lnTo>
                    <a:pt x="1518" y="77"/>
                  </a:lnTo>
                  <a:close/>
                  <a:moveTo>
                    <a:pt x="1579" y="80"/>
                  </a:moveTo>
                  <a:lnTo>
                    <a:pt x="1581" y="67"/>
                  </a:lnTo>
                  <a:lnTo>
                    <a:pt x="1587" y="54"/>
                  </a:lnTo>
                  <a:lnTo>
                    <a:pt x="1593" y="42"/>
                  </a:lnTo>
                  <a:lnTo>
                    <a:pt x="1601" y="36"/>
                  </a:lnTo>
                  <a:lnTo>
                    <a:pt x="1612" y="32"/>
                  </a:lnTo>
                  <a:lnTo>
                    <a:pt x="1624" y="31"/>
                  </a:lnTo>
                  <a:lnTo>
                    <a:pt x="1635" y="32"/>
                  </a:lnTo>
                  <a:lnTo>
                    <a:pt x="1645" y="36"/>
                  </a:lnTo>
                  <a:lnTo>
                    <a:pt x="1649" y="40"/>
                  </a:lnTo>
                  <a:lnTo>
                    <a:pt x="1650" y="44"/>
                  </a:lnTo>
                  <a:lnTo>
                    <a:pt x="1652" y="48"/>
                  </a:lnTo>
                  <a:lnTo>
                    <a:pt x="1652" y="54"/>
                  </a:lnTo>
                  <a:lnTo>
                    <a:pt x="1650" y="67"/>
                  </a:lnTo>
                  <a:lnTo>
                    <a:pt x="1647" y="80"/>
                  </a:lnTo>
                  <a:lnTo>
                    <a:pt x="1643" y="86"/>
                  </a:lnTo>
                  <a:lnTo>
                    <a:pt x="1637" y="92"/>
                  </a:lnTo>
                  <a:lnTo>
                    <a:pt x="1633" y="96"/>
                  </a:lnTo>
                  <a:lnTo>
                    <a:pt x="1627" y="100"/>
                  </a:lnTo>
                  <a:lnTo>
                    <a:pt x="1618" y="102"/>
                  </a:lnTo>
                  <a:lnTo>
                    <a:pt x="1608" y="104"/>
                  </a:lnTo>
                  <a:lnTo>
                    <a:pt x="1603" y="104"/>
                  </a:lnTo>
                  <a:lnTo>
                    <a:pt x="1595" y="102"/>
                  </a:lnTo>
                  <a:lnTo>
                    <a:pt x="1591" y="100"/>
                  </a:lnTo>
                  <a:lnTo>
                    <a:pt x="1587" y="98"/>
                  </a:lnTo>
                  <a:lnTo>
                    <a:pt x="1583" y="94"/>
                  </a:lnTo>
                  <a:lnTo>
                    <a:pt x="1581" y="90"/>
                  </a:lnTo>
                  <a:lnTo>
                    <a:pt x="1579" y="86"/>
                  </a:lnTo>
                  <a:lnTo>
                    <a:pt x="1579" y="80"/>
                  </a:lnTo>
                  <a:close/>
                  <a:moveTo>
                    <a:pt x="1599" y="80"/>
                  </a:moveTo>
                  <a:lnTo>
                    <a:pt x="1599" y="84"/>
                  </a:lnTo>
                  <a:lnTo>
                    <a:pt x="1603" y="88"/>
                  </a:lnTo>
                  <a:lnTo>
                    <a:pt x="1604" y="90"/>
                  </a:lnTo>
                  <a:lnTo>
                    <a:pt x="1608" y="90"/>
                  </a:lnTo>
                  <a:lnTo>
                    <a:pt x="1614" y="90"/>
                  </a:lnTo>
                  <a:lnTo>
                    <a:pt x="1618" y="86"/>
                  </a:lnTo>
                  <a:lnTo>
                    <a:pt x="1624" y="82"/>
                  </a:lnTo>
                  <a:lnTo>
                    <a:pt x="1627" y="77"/>
                  </a:lnTo>
                  <a:lnTo>
                    <a:pt x="1631" y="65"/>
                  </a:lnTo>
                  <a:lnTo>
                    <a:pt x="1633" y="54"/>
                  </a:lnTo>
                  <a:lnTo>
                    <a:pt x="1631" y="50"/>
                  </a:lnTo>
                  <a:lnTo>
                    <a:pt x="1629" y="46"/>
                  </a:lnTo>
                  <a:lnTo>
                    <a:pt x="1627" y="44"/>
                  </a:lnTo>
                  <a:lnTo>
                    <a:pt x="1622" y="42"/>
                  </a:lnTo>
                  <a:lnTo>
                    <a:pt x="1618" y="44"/>
                  </a:lnTo>
                  <a:lnTo>
                    <a:pt x="1614" y="46"/>
                  </a:lnTo>
                  <a:lnTo>
                    <a:pt x="1610" y="48"/>
                  </a:lnTo>
                  <a:lnTo>
                    <a:pt x="1608" y="52"/>
                  </a:lnTo>
                  <a:lnTo>
                    <a:pt x="1604" y="57"/>
                  </a:lnTo>
                  <a:lnTo>
                    <a:pt x="1603" y="65"/>
                  </a:lnTo>
                  <a:lnTo>
                    <a:pt x="1599" y="73"/>
                  </a:lnTo>
                  <a:lnTo>
                    <a:pt x="1599" y="80"/>
                  </a:lnTo>
                  <a:close/>
                  <a:moveTo>
                    <a:pt x="1672" y="32"/>
                  </a:moveTo>
                  <a:lnTo>
                    <a:pt x="1691" y="32"/>
                  </a:lnTo>
                  <a:lnTo>
                    <a:pt x="1672" y="102"/>
                  </a:lnTo>
                  <a:lnTo>
                    <a:pt x="1650" y="102"/>
                  </a:lnTo>
                  <a:lnTo>
                    <a:pt x="1672" y="32"/>
                  </a:lnTo>
                  <a:close/>
                  <a:moveTo>
                    <a:pt x="1700" y="2"/>
                  </a:moveTo>
                  <a:lnTo>
                    <a:pt x="1697" y="19"/>
                  </a:lnTo>
                  <a:lnTo>
                    <a:pt x="1674" y="19"/>
                  </a:lnTo>
                  <a:lnTo>
                    <a:pt x="1679" y="2"/>
                  </a:lnTo>
                  <a:lnTo>
                    <a:pt x="1700" y="2"/>
                  </a:lnTo>
                  <a:close/>
                  <a:moveTo>
                    <a:pt x="1691" y="80"/>
                  </a:moveTo>
                  <a:lnTo>
                    <a:pt x="1693" y="67"/>
                  </a:lnTo>
                  <a:lnTo>
                    <a:pt x="1697" y="54"/>
                  </a:lnTo>
                  <a:lnTo>
                    <a:pt x="1704" y="42"/>
                  </a:lnTo>
                  <a:lnTo>
                    <a:pt x="1712" y="36"/>
                  </a:lnTo>
                  <a:lnTo>
                    <a:pt x="1723" y="32"/>
                  </a:lnTo>
                  <a:lnTo>
                    <a:pt x="1735" y="31"/>
                  </a:lnTo>
                  <a:lnTo>
                    <a:pt x="1746" y="32"/>
                  </a:lnTo>
                  <a:lnTo>
                    <a:pt x="1756" y="36"/>
                  </a:lnTo>
                  <a:lnTo>
                    <a:pt x="1758" y="40"/>
                  </a:lnTo>
                  <a:lnTo>
                    <a:pt x="1762" y="44"/>
                  </a:lnTo>
                  <a:lnTo>
                    <a:pt x="1764" y="48"/>
                  </a:lnTo>
                  <a:lnTo>
                    <a:pt x="1764" y="54"/>
                  </a:lnTo>
                  <a:lnTo>
                    <a:pt x="1762" y="67"/>
                  </a:lnTo>
                  <a:lnTo>
                    <a:pt x="1758" y="80"/>
                  </a:lnTo>
                  <a:lnTo>
                    <a:pt x="1752" y="86"/>
                  </a:lnTo>
                  <a:lnTo>
                    <a:pt x="1748" y="92"/>
                  </a:lnTo>
                  <a:lnTo>
                    <a:pt x="1745" y="96"/>
                  </a:lnTo>
                  <a:lnTo>
                    <a:pt x="1739" y="100"/>
                  </a:lnTo>
                  <a:lnTo>
                    <a:pt x="1729" y="102"/>
                  </a:lnTo>
                  <a:lnTo>
                    <a:pt x="1720" y="104"/>
                  </a:lnTo>
                  <a:lnTo>
                    <a:pt x="1712" y="104"/>
                  </a:lnTo>
                  <a:lnTo>
                    <a:pt x="1706" y="102"/>
                  </a:lnTo>
                  <a:lnTo>
                    <a:pt x="1702" y="100"/>
                  </a:lnTo>
                  <a:lnTo>
                    <a:pt x="1698" y="98"/>
                  </a:lnTo>
                  <a:lnTo>
                    <a:pt x="1695" y="94"/>
                  </a:lnTo>
                  <a:lnTo>
                    <a:pt x="1693" y="90"/>
                  </a:lnTo>
                  <a:lnTo>
                    <a:pt x="1691" y="86"/>
                  </a:lnTo>
                  <a:lnTo>
                    <a:pt x="1691" y="80"/>
                  </a:lnTo>
                  <a:close/>
                  <a:moveTo>
                    <a:pt x="1710" y="80"/>
                  </a:moveTo>
                  <a:lnTo>
                    <a:pt x="1710" y="84"/>
                  </a:lnTo>
                  <a:lnTo>
                    <a:pt x="1712" y="88"/>
                  </a:lnTo>
                  <a:lnTo>
                    <a:pt x="1716" y="90"/>
                  </a:lnTo>
                  <a:lnTo>
                    <a:pt x="1720" y="90"/>
                  </a:lnTo>
                  <a:lnTo>
                    <a:pt x="1725" y="90"/>
                  </a:lnTo>
                  <a:lnTo>
                    <a:pt x="1729" y="86"/>
                  </a:lnTo>
                  <a:lnTo>
                    <a:pt x="1735" y="82"/>
                  </a:lnTo>
                  <a:lnTo>
                    <a:pt x="1739" y="77"/>
                  </a:lnTo>
                  <a:lnTo>
                    <a:pt x="1743" y="65"/>
                  </a:lnTo>
                  <a:lnTo>
                    <a:pt x="1745" y="54"/>
                  </a:lnTo>
                  <a:lnTo>
                    <a:pt x="1743" y="50"/>
                  </a:lnTo>
                  <a:lnTo>
                    <a:pt x="1741" y="46"/>
                  </a:lnTo>
                  <a:lnTo>
                    <a:pt x="1739" y="44"/>
                  </a:lnTo>
                  <a:lnTo>
                    <a:pt x="1733" y="42"/>
                  </a:lnTo>
                  <a:lnTo>
                    <a:pt x="1729" y="44"/>
                  </a:lnTo>
                  <a:lnTo>
                    <a:pt x="1725" y="46"/>
                  </a:lnTo>
                  <a:lnTo>
                    <a:pt x="1721" y="48"/>
                  </a:lnTo>
                  <a:lnTo>
                    <a:pt x="1720" y="52"/>
                  </a:lnTo>
                  <a:lnTo>
                    <a:pt x="1716" y="57"/>
                  </a:lnTo>
                  <a:lnTo>
                    <a:pt x="1714" y="65"/>
                  </a:lnTo>
                  <a:lnTo>
                    <a:pt x="1710" y="73"/>
                  </a:lnTo>
                  <a:lnTo>
                    <a:pt x="1710" y="80"/>
                  </a:lnTo>
                  <a:close/>
                  <a:moveTo>
                    <a:pt x="1869" y="52"/>
                  </a:moveTo>
                  <a:lnTo>
                    <a:pt x="1869" y="50"/>
                  </a:lnTo>
                  <a:lnTo>
                    <a:pt x="1869" y="48"/>
                  </a:lnTo>
                  <a:lnTo>
                    <a:pt x="1869" y="46"/>
                  </a:lnTo>
                  <a:lnTo>
                    <a:pt x="1867" y="44"/>
                  </a:lnTo>
                  <a:lnTo>
                    <a:pt x="1865" y="42"/>
                  </a:lnTo>
                  <a:lnTo>
                    <a:pt x="1862" y="42"/>
                  </a:lnTo>
                  <a:lnTo>
                    <a:pt x="1854" y="42"/>
                  </a:lnTo>
                  <a:lnTo>
                    <a:pt x="1850" y="48"/>
                  </a:lnTo>
                  <a:lnTo>
                    <a:pt x="1850" y="50"/>
                  </a:lnTo>
                  <a:lnTo>
                    <a:pt x="1831" y="50"/>
                  </a:lnTo>
                  <a:lnTo>
                    <a:pt x="1831" y="46"/>
                  </a:lnTo>
                  <a:lnTo>
                    <a:pt x="1833" y="42"/>
                  </a:lnTo>
                  <a:lnTo>
                    <a:pt x="1837" y="38"/>
                  </a:lnTo>
                  <a:lnTo>
                    <a:pt x="1840" y="36"/>
                  </a:lnTo>
                  <a:lnTo>
                    <a:pt x="1844" y="32"/>
                  </a:lnTo>
                  <a:lnTo>
                    <a:pt x="1854" y="31"/>
                  </a:lnTo>
                  <a:lnTo>
                    <a:pt x="1864" y="31"/>
                  </a:lnTo>
                  <a:lnTo>
                    <a:pt x="1875" y="31"/>
                  </a:lnTo>
                  <a:lnTo>
                    <a:pt x="1883" y="34"/>
                  </a:lnTo>
                  <a:lnTo>
                    <a:pt x="1885" y="38"/>
                  </a:lnTo>
                  <a:lnTo>
                    <a:pt x="1887" y="40"/>
                  </a:lnTo>
                  <a:lnTo>
                    <a:pt x="1888" y="44"/>
                  </a:lnTo>
                  <a:lnTo>
                    <a:pt x="1888" y="48"/>
                  </a:lnTo>
                  <a:lnTo>
                    <a:pt x="1888" y="52"/>
                  </a:lnTo>
                  <a:lnTo>
                    <a:pt x="1888" y="54"/>
                  </a:lnTo>
                  <a:lnTo>
                    <a:pt x="1887" y="57"/>
                  </a:lnTo>
                  <a:lnTo>
                    <a:pt x="1879" y="82"/>
                  </a:lnTo>
                  <a:lnTo>
                    <a:pt x="1879" y="88"/>
                  </a:lnTo>
                  <a:lnTo>
                    <a:pt x="1877" y="96"/>
                  </a:lnTo>
                  <a:lnTo>
                    <a:pt x="1877" y="102"/>
                  </a:lnTo>
                  <a:lnTo>
                    <a:pt x="1858" y="102"/>
                  </a:lnTo>
                  <a:lnTo>
                    <a:pt x="1858" y="98"/>
                  </a:lnTo>
                  <a:lnTo>
                    <a:pt x="1858" y="94"/>
                  </a:lnTo>
                  <a:lnTo>
                    <a:pt x="1856" y="96"/>
                  </a:lnTo>
                  <a:lnTo>
                    <a:pt x="1852" y="98"/>
                  </a:lnTo>
                  <a:lnTo>
                    <a:pt x="1846" y="102"/>
                  </a:lnTo>
                  <a:lnTo>
                    <a:pt x="1837" y="104"/>
                  </a:lnTo>
                  <a:lnTo>
                    <a:pt x="1829" y="102"/>
                  </a:lnTo>
                  <a:lnTo>
                    <a:pt x="1823" y="98"/>
                  </a:lnTo>
                  <a:lnTo>
                    <a:pt x="1819" y="92"/>
                  </a:lnTo>
                  <a:lnTo>
                    <a:pt x="1817" y="84"/>
                  </a:lnTo>
                  <a:lnTo>
                    <a:pt x="1819" y="77"/>
                  </a:lnTo>
                  <a:lnTo>
                    <a:pt x="1821" y="69"/>
                  </a:lnTo>
                  <a:lnTo>
                    <a:pt x="1827" y="63"/>
                  </a:lnTo>
                  <a:lnTo>
                    <a:pt x="1835" y="59"/>
                  </a:lnTo>
                  <a:lnTo>
                    <a:pt x="1844" y="57"/>
                  </a:lnTo>
                  <a:lnTo>
                    <a:pt x="1856" y="55"/>
                  </a:lnTo>
                  <a:lnTo>
                    <a:pt x="1869" y="55"/>
                  </a:lnTo>
                  <a:lnTo>
                    <a:pt x="1869" y="52"/>
                  </a:lnTo>
                  <a:close/>
                  <a:moveTo>
                    <a:pt x="1865" y="67"/>
                  </a:moveTo>
                  <a:lnTo>
                    <a:pt x="1858" y="67"/>
                  </a:lnTo>
                  <a:lnTo>
                    <a:pt x="1852" y="67"/>
                  </a:lnTo>
                  <a:lnTo>
                    <a:pt x="1846" y="69"/>
                  </a:lnTo>
                  <a:lnTo>
                    <a:pt x="1844" y="71"/>
                  </a:lnTo>
                  <a:lnTo>
                    <a:pt x="1839" y="75"/>
                  </a:lnTo>
                  <a:lnTo>
                    <a:pt x="1837" y="82"/>
                  </a:lnTo>
                  <a:lnTo>
                    <a:pt x="1837" y="84"/>
                  </a:lnTo>
                  <a:lnTo>
                    <a:pt x="1839" y="88"/>
                  </a:lnTo>
                  <a:lnTo>
                    <a:pt x="1842" y="90"/>
                  </a:lnTo>
                  <a:lnTo>
                    <a:pt x="1844" y="90"/>
                  </a:lnTo>
                  <a:lnTo>
                    <a:pt x="1850" y="90"/>
                  </a:lnTo>
                  <a:lnTo>
                    <a:pt x="1856" y="86"/>
                  </a:lnTo>
                  <a:lnTo>
                    <a:pt x="1860" y="79"/>
                  </a:lnTo>
                  <a:lnTo>
                    <a:pt x="1864" y="71"/>
                  </a:lnTo>
                  <a:lnTo>
                    <a:pt x="1865" y="67"/>
                  </a:lnTo>
                  <a:close/>
                  <a:moveTo>
                    <a:pt x="1869" y="2"/>
                  </a:moveTo>
                  <a:lnTo>
                    <a:pt x="1875" y="23"/>
                  </a:lnTo>
                  <a:lnTo>
                    <a:pt x="1862" y="23"/>
                  </a:lnTo>
                  <a:lnTo>
                    <a:pt x="1848" y="2"/>
                  </a:lnTo>
                  <a:lnTo>
                    <a:pt x="1869" y="2"/>
                  </a:lnTo>
                  <a:close/>
                  <a:moveTo>
                    <a:pt x="1913" y="79"/>
                  </a:moveTo>
                  <a:lnTo>
                    <a:pt x="1913" y="82"/>
                  </a:lnTo>
                  <a:lnTo>
                    <a:pt x="1915" y="86"/>
                  </a:lnTo>
                  <a:lnTo>
                    <a:pt x="1915" y="90"/>
                  </a:lnTo>
                  <a:lnTo>
                    <a:pt x="1919" y="92"/>
                  </a:lnTo>
                  <a:lnTo>
                    <a:pt x="1923" y="92"/>
                  </a:lnTo>
                  <a:lnTo>
                    <a:pt x="1927" y="92"/>
                  </a:lnTo>
                  <a:lnTo>
                    <a:pt x="1931" y="90"/>
                  </a:lnTo>
                  <a:lnTo>
                    <a:pt x="1935" y="86"/>
                  </a:lnTo>
                  <a:lnTo>
                    <a:pt x="1935" y="82"/>
                  </a:lnTo>
                  <a:lnTo>
                    <a:pt x="1935" y="79"/>
                  </a:lnTo>
                  <a:lnTo>
                    <a:pt x="1933" y="77"/>
                  </a:lnTo>
                  <a:lnTo>
                    <a:pt x="1929" y="75"/>
                  </a:lnTo>
                  <a:lnTo>
                    <a:pt x="1917" y="69"/>
                  </a:lnTo>
                  <a:lnTo>
                    <a:pt x="1915" y="67"/>
                  </a:lnTo>
                  <a:lnTo>
                    <a:pt x="1913" y="65"/>
                  </a:lnTo>
                  <a:lnTo>
                    <a:pt x="1910" y="63"/>
                  </a:lnTo>
                  <a:lnTo>
                    <a:pt x="1908" y="59"/>
                  </a:lnTo>
                  <a:lnTo>
                    <a:pt x="1906" y="55"/>
                  </a:lnTo>
                  <a:lnTo>
                    <a:pt x="1906" y="52"/>
                  </a:lnTo>
                  <a:lnTo>
                    <a:pt x="1906" y="46"/>
                  </a:lnTo>
                  <a:lnTo>
                    <a:pt x="1908" y="42"/>
                  </a:lnTo>
                  <a:lnTo>
                    <a:pt x="1912" y="38"/>
                  </a:lnTo>
                  <a:lnTo>
                    <a:pt x="1915" y="34"/>
                  </a:lnTo>
                  <a:lnTo>
                    <a:pt x="1925" y="31"/>
                  </a:lnTo>
                  <a:lnTo>
                    <a:pt x="1936" y="31"/>
                  </a:lnTo>
                  <a:lnTo>
                    <a:pt x="1946" y="31"/>
                  </a:lnTo>
                  <a:lnTo>
                    <a:pt x="1954" y="34"/>
                  </a:lnTo>
                  <a:lnTo>
                    <a:pt x="1958" y="36"/>
                  </a:lnTo>
                  <a:lnTo>
                    <a:pt x="1959" y="38"/>
                  </a:lnTo>
                  <a:lnTo>
                    <a:pt x="1961" y="42"/>
                  </a:lnTo>
                  <a:lnTo>
                    <a:pt x="1961" y="46"/>
                  </a:lnTo>
                  <a:lnTo>
                    <a:pt x="1961" y="50"/>
                  </a:lnTo>
                  <a:lnTo>
                    <a:pt x="1961" y="52"/>
                  </a:lnTo>
                  <a:lnTo>
                    <a:pt x="1961" y="54"/>
                  </a:lnTo>
                  <a:lnTo>
                    <a:pt x="1942" y="54"/>
                  </a:lnTo>
                  <a:lnTo>
                    <a:pt x="1942" y="52"/>
                  </a:lnTo>
                  <a:lnTo>
                    <a:pt x="1942" y="48"/>
                  </a:lnTo>
                  <a:lnTo>
                    <a:pt x="1940" y="44"/>
                  </a:lnTo>
                  <a:lnTo>
                    <a:pt x="1938" y="42"/>
                  </a:lnTo>
                  <a:lnTo>
                    <a:pt x="1935" y="42"/>
                  </a:lnTo>
                  <a:lnTo>
                    <a:pt x="1931" y="42"/>
                  </a:lnTo>
                  <a:lnTo>
                    <a:pt x="1929" y="44"/>
                  </a:lnTo>
                  <a:lnTo>
                    <a:pt x="1925" y="46"/>
                  </a:lnTo>
                  <a:lnTo>
                    <a:pt x="1925" y="50"/>
                  </a:lnTo>
                  <a:lnTo>
                    <a:pt x="1927" y="54"/>
                  </a:lnTo>
                  <a:lnTo>
                    <a:pt x="1929" y="55"/>
                  </a:lnTo>
                  <a:lnTo>
                    <a:pt x="1931" y="57"/>
                  </a:lnTo>
                  <a:lnTo>
                    <a:pt x="1942" y="63"/>
                  </a:lnTo>
                  <a:lnTo>
                    <a:pt x="1944" y="63"/>
                  </a:lnTo>
                  <a:lnTo>
                    <a:pt x="1946" y="65"/>
                  </a:lnTo>
                  <a:lnTo>
                    <a:pt x="1950" y="69"/>
                  </a:lnTo>
                  <a:lnTo>
                    <a:pt x="1952" y="73"/>
                  </a:lnTo>
                  <a:lnTo>
                    <a:pt x="1954" y="77"/>
                  </a:lnTo>
                  <a:lnTo>
                    <a:pt x="1956" y="80"/>
                  </a:lnTo>
                  <a:lnTo>
                    <a:pt x="1954" y="86"/>
                  </a:lnTo>
                  <a:lnTo>
                    <a:pt x="1952" y="90"/>
                  </a:lnTo>
                  <a:lnTo>
                    <a:pt x="1948" y="94"/>
                  </a:lnTo>
                  <a:lnTo>
                    <a:pt x="1944" y="98"/>
                  </a:lnTo>
                  <a:lnTo>
                    <a:pt x="1933" y="102"/>
                  </a:lnTo>
                  <a:lnTo>
                    <a:pt x="1919" y="104"/>
                  </a:lnTo>
                  <a:lnTo>
                    <a:pt x="1915" y="104"/>
                  </a:lnTo>
                  <a:lnTo>
                    <a:pt x="1910" y="102"/>
                  </a:lnTo>
                  <a:lnTo>
                    <a:pt x="1904" y="100"/>
                  </a:lnTo>
                  <a:lnTo>
                    <a:pt x="1900" y="98"/>
                  </a:lnTo>
                  <a:lnTo>
                    <a:pt x="1896" y="92"/>
                  </a:lnTo>
                  <a:lnTo>
                    <a:pt x="1894" y="86"/>
                  </a:lnTo>
                  <a:lnTo>
                    <a:pt x="1894" y="82"/>
                  </a:lnTo>
                  <a:lnTo>
                    <a:pt x="1894" y="79"/>
                  </a:lnTo>
                  <a:lnTo>
                    <a:pt x="1913" y="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0" name="Freeform 190"/>
            <p:cNvSpPr>
              <a:spLocks noEditPoints="1"/>
            </p:cNvSpPr>
            <p:nvPr/>
          </p:nvSpPr>
          <p:spPr bwMode="auto">
            <a:xfrm>
              <a:off x="5962" y="3348"/>
              <a:ext cx="1710" cy="299"/>
            </a:xfrm>
            <a:custGeom>
              <a:avLst/>
              <a:gdLst>
                <a:gd name="T0" fmla="*/ 80 w 1710"/>
                <a:gd name="T1" fmla="*/ 245 h 298"/>
                <a:gd name="T2" fmla="*/ 101 w 1710"/>
                <a:gd name="T3" fmla="*/ 266 h 298"/>
                <a:gd name="T4" fmla="*/ 145 w 1710"/>
                <a:gd name="T5" fmla="*/ 264 h 298"/>
                <a:gd name="T6" fmla="*/ 168 w 1710"/>
                <a:gd name="T7" fmla="*/ 235 h 298"/>
                <a:gd name="T8" fmla="*/ 159 w 1710"/>
                <a:gd name="T9" fmla="*/ 212 h 298"/>
                <a:gd name="T10" fmla="*/ 49 w 1710"/>
                <a:gd name="T11" fmla="*/ 174 h 298"/>
                <a:gd name="T12" fmla="*/ 28 w 1710"/>
                <a:gd name="T13" fmla="*/ 107 h 298"/>
                <a:gd name="T14" fmla="*/ 55 w 1710"/>
                <a:gd name="T15" fmla="*/ 40 h 298"/>
                <a:gd name="T16" fmla="*/ 115 w 1710"/>
                <a:gd name="T17" fmla="*/ 5 h 298"/>
                <a:gd name="T18" fmla="*/ 230 w 1710"/>
                <a:gd name="T19" fmla="*/ 7 h 298"/>
                <a:gd name="T20" fmla="*/ 268 w 1710"/>
                <a:gd name="T21" fmla="*/ 63 h 298"/>
                <a:gd name="T22" fmla="*/ 188 w 1710"/>
                <a:gd name="T23" fmla="*/ 77 h 298"/>
                <a:gd name="T24" fmla="*/ 174 w 1710"/>
                <a:gd name="T25" fmla="*/ 53 h 298"/>
                <a:gd name="T26" fmla="*/ 142 w 1710"/>
                <a:gd name="T27" fmla="*/ 52 h 298"/>
                <a:gd name="T28" fmla="*/ 115 w 1710"/>
                <a:gd name="T29" fmla="*/ 75 h 298"/>
                <a:gd name="T30" fmla="*/ 119 w 1710"/>
                <a:gd name="T31" fmla="*/ 102 h 298"/>
                <a:gd name="T32" fmla="*/ 230 w 1710"/>
                <a:gd name="T33" fmla="*/ 142 h 298"/>
                <a:gd name="T34" fmla="*/ 253 w 1710"/>
                <a:gd name="T35" fmla="*/ 218 h 298"/>
                <a:gd name="T36" fmla="*/ 234 w 1710"/>
                <a:gd name="T37" fmla="*/ 270 h 298"/>
                <a:gd name="T38" fmla="*/ 180 w 1710"/>
                <a:gd name="T39" fmla="*/ 308 h 298"/>
                <a:gd name="T40" fmla="*/ 73 w 1710"/>
                <a:gd name="T41" fmla="*/ 318 h 298"/>
                <a:gd name="T42" fmla="*/ 17 w 1710"/>
                <a:gd name="T43" fmla="*/ 295 h 298"/>
                <a:gd name="T44" fmla="*/ 0 w 1710"/>
                <a:gd name="T45" fmla="*/ 249 h 298"/>
                <a:gd name="T46" fmla="*/ 550 w 1710"/>
                <a:gd name="T47" fmla="*/ 7 h 298"/>
                <a:gd name="T48" fmla="*/ 506 w 1710"/>
                <a:gd name="T49" fmla="*/ 199 h 298"/>
                <a:gd name="T50" fmla="*/ 276 w 1710"/>
                <a:gd name="T51" fmla="*/ 314 h 298"/>
                <a:gd name="T52" fmla="*/ 763 w 1710"/>
                <a:gd name="T53" fmla="*/ 9 h 298"/>
                <a:gd name="T54" fmla="*/ 810 w 1710"/>
                <a:gd name="T55" fmla="*/ 36 h 298"/>
                <a:gd name="T56" fmla="*/ 815 w 1710"/>
                <a:gd name="T57" fmla="*/ 78 h 298"/>
                <a:gd name="T58" fmla="*/ 781 w 1710"/>
                <a:gd name="T59" fmla="*/ 127 h 298"/>
                <a:gd name="T60" fmla="*/ 754 w 1710"/>
                <a:gd name="T61" fmla="*/ 146 h 298"/>
                <a:gd name="T62" fmla="*/ 792 w 1710"/>
                <a:gd name="T63" fmla="*/ 200 h 298"/>
                <a:gd name="T64" fmla="*/ 788 w 1710"/>
                <a:gd name="T65" fmla="*/ 258 h 298"/>
                <a:gd name="T66" fmla="*/ 740 w 1710"/>
                <a:gd name="T67" fmla="*/ 302 h 298"/>
                <a:gd name="T68" fmla="*/ 537 w 1710"/>
                <a:gd name="T69" fmla="*/ 314 h 298"/>
                <a:gd name="T70" fmla="*/ 714 w 1710"/>
                <a:gd name="T71" fmla="*/ 117 h 298"/>
                <a:gd name="T72" fmla="*/ 735 w 1710"/>
                <a:gd name="T73" fmla="*/ 82 h 298"/>
                <a:gd name="T74" fmla="*/ 719 w 1710"/>
                <a:gd name="T75" fmla="*/ 59 h 298"/>
                <a:gd name="T76" fmla="*/ 623 w 1710"/>
                <a:gd name="T77" fmla="*/ 262 h 298"/>
                <a:gd name="T78" fmla="*/ 700 w 1710"/>
                <a:gd name="T79" fmla="*/ 254 h 298"/>
                <a:gd name="T80" fmla="*/ 715 w 1710"/>
                <a:gd name="T81" fmla="*/ 224 h 298"/>
                <a:gd name="T82" fmla="*/ 708 w 1710"/>
                <a:gd name="T83" fmla="*/ 200 h 298"/>
                <a:gd name="T84" fmla="*/ 639 w 1710"/>
                <a:gd name="T85" fmla="*/ 195 h 298"/>
                <a:gd name="T86" fmla="*/ 1059 w 1710"/>
                <a:gd name="T87" fmla="*/ 7 h 298"/>
                <a:gd name="T88" fmla="*/ 1101 w 1710"/>
                <a:gd name="T89" fmla="*/ 34 h 298"/>
                <a:gd name="T90" fmla="*/ 1105 w 1710"/>
                <a:gd name="T91" fmla="*/ 82 h 298"/>
                <a:gd name="T92" fmla="*/ 1057 w 1710"/>
                <a:gd name="T93" fmla="*/ 140 h 298"/>
                <a:gd name="T94" fmla="*/ 1034 w 1710"/>
                <a:gd name="T95" fmla="*/ 175 h 298"/>
                <a:gd name="T96" fmla="*/ 1069 w 1710"/>
                <a:gd name="T97" fmla="*/ 200 h 298"/>
                <a:gd name="T98" fmla="*/ 1069 w 1710"/>
                <a:gd name="T99" fmla="*/ 268 h 298"/>
                <a:gd name="T100" fmla="*/ 984 w 1710"/>
                <a:gd name="T101" fmla="*/ 304 h 298"/>
                <a:gd name="T102" fmla="*/ 990 w 1710"/>
                <a:gd name="T103" fmla="*/ 227 h 298"/>
                <a:gd name="T104" fmla="*/ 978 w 1710"/>
                <a:gd name="T105" fmla="*/ 206 h 298"/>
                <a:gd name="T106" fmla="*/ 902 w 1710"/>
                <a:gd name="T107" fmla="*/ 314 h 298"/>
                <a:gd name="T108" fmla="*/ 986 w 1710"/>
                <a:gd name="T109" fmla="*/ 128 h 298"/>
                <a:gd name="T110" fmla="*/ 1026 w 1710"/>
                <a:gd name="T111" fmla="*/ 94 h 298"/>
                <a:gd name="T112" fmla="*/ 1019 w 1710"/>
                <a:gd name="T113" fmla="*/ 65 h 298"/>
                <a:gd name="T114" fmla="*/ 1084 w 1710"/>
                <a:gd name="T115" fmla="*/ 314 h 298"/>
                <a:gd name="T116" fmla="*/ 1309 w 1710"/>
                <a:gd name="T117" fmla="*/ 258 h 298"/>
                <a:gd name="T118" fmla="*/ 1301 w 1710"/>
                <a:gd name="T119" fmla="*/ 204 h 298"/>
                <a:gd name="T120" fmla="*/ 1497 w 1710"/>
                <a:gd name="T121" fmla="*/ 7 h 298"/>
                <a:gd name="T122" fmla="*/ 1677 w 1710"/>
                <a:gd name="T123" fmla="*/ 121 h 298"/>
                <a:gd name="T124" fmla="*/ 1652 w 1710"/>
                <a:gd name="T125" fmla="*/ 314 h 2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710" h="298">
                  <a:moveTo>
                    <a:pt x="2" y="200"/>
                  </a:moveTo>
                  <a:lnTo>
                    <a:pt x="80" y="200"/>
                  </a:lnTo>
                  <a:lnTo>
                    <a:pt x="80" y="207"/>
                  </a:lnTo>
                  <a:lnTo>
                    <a:pt x="78" y="213"/>
                  </a:lnTo>
                  <a:lnTo>
                    <a:pt x="80" y="221"/>
                  </a:lnTo>
                  <a:lnTo>
                    <a:pt x="82" y="226"/>
                  </a:lnTo>
                  <a:lnTo>
                    <a:pt x="84" y="232"/>
                  </a:lnTo>
                  <a:lnTo>
                    <a:pt x="90" y="236"/>
                  </a:lnTo>
                  <a:lnTo>
                    <a:pt x="96" y="240"/>
                  </a:lnTo>
                  <a:lnTo>
                    <a:pt x="101" y="242"/>
                  </a:lnTo>
                  <a:lnTo>
                    <a:pt x="109" y="244"/>
                  </a:lnTo>
                  <a:lnTo>
                    <a:pt x="119" y="244"/>
                  </a:lnTo>
                  <a:lnTo>
                    <a:pt x="128" y="244"/>
                  </a:lnTo>
                  <a:lnTo>
                    <a:pt x="138" y="242"/>
                  </a:lnTo>
                  <a:lnTo>
                    <a:pt x="145" y="240"/>
                  </a:lnTo>
                  <a:lnTo>
                    <a:pt x="153" y="236"/>
                  </a:lnTo>
                  <a:lnTo>
                    <a:pt x="159" y="232"/>
                  </a:lnTo>
                  <a:lnTo>
                    <a:pt x="163" y="226"/>
                  </a:lnTo>
                  <a:lnTo>
                    <a:pt x="167" y="219"/>
                  </a:lnTo>
                  <a:lnTo>
                    <a:pt x="168" y="211"/>
                  </a:lnTo>
                  <a:lnTo>
                    <a:pt x="168" y="207"/>
                  </a:lnTo>
                  <a:lnTo>
                    <a:pt x="168" y="203"/>
                  </a:lnTo>
                  <a:lnTo>
                    <a:pt x="168" y="198"/>
                  </a:lnTo>
                  <a:lnTo>
                    <a:pt x="165" y="192"/>
                  </a:lnTo>
                  <a:lnTo>
                    <a:pt x="159" y="188"/>
                  </a:lnTo>
                  <a:lnTo>
                    <a:pt x="149" y="184"/>
                  </a:lnTo>
                  <a:lnTo>
                    <a:pt x="84" y="167"/>
                  </a:lnTo>
                  <a:lnTo>
                    <a:pt x="71" y="161"/>
                  </a:lnTo>
                  <a:lnTo>
                    <a:pt x="59" y="157"/>
                  </a:lnTo>
                  <a:lnTo>
                    <a:pt x="49" y="150"/>
                  </a:lnTo>
                  <a:lnTo>
                    <a:pt x="42" y="144"/>
                  </a:lnTo>
                  <a:lnTo>
                    <a:pt x="36" y="136"/>
                  </a:lnTo>
                  <a:lnTo>
                    <a:pt x="30" y="127"/>
                  </a:lnTo>
                  <a:lnTo>
                    <a:pt x="28" y="117"/>
                  </a:lnTo>
                  <a:lnTo>
                    <a:pt x="28" y="107"/>
                  </a:lnTo>
                  <a:lnTo>
                    <a:pt x="28" y="98"/>
                  </a:lnTo>
                  <a:lnTo>
                    <a:pt x="30" y="88"/>
                  </a:lnTo>
                  <a:lnTo>
                    <a:pt x="36" y="71"/>
                  </a:lnTo>
                  <a:lnTo>
                    <a:pt x="44" y="53"/>
                  </a:lnTo>
                  <a:lnTo>
                    <a:pt x="55" y="40"/>
                  </a:lnTo>
                  <a:lnTo>
                    <a:pt x="71" y="27"/>
                  </a:lnTo>
                  <a:lnTo>
                    <a:pt x="80" y="21"/>
                  </a:lnTo>
                  <a:lnTo>
                    <a:pt x="92" y="15"/>
                  </a:lnTo>
                  <a:lnTo>
                    <a:pt x="101" y="9"/>
                  </a:lnTo>
                  <a:lnTo>
                    <a:pt x="115" y="5"/>
                  </a:lnTo>
                  <a:lnTo>
                    <a:pt x="140" y="2"/>
                  </a:lnTo>
                  <a:lnTo>
                    <a:pt x="168" y="0"/>
                  </a:lnTo>
                  <a:lnTo>
                    <a:pt x="192" y="0"/>
                  </a:lnTo>
                  <a:lnTo>
                    <a:pt x="213" y="4"/>
                  </a:lnTo>
                  <a:lnTo>
                    <a:pt x="230" y="7"/>
                  </a:lnTo>
                  <a:lnTo>
                    <a:pt x="243" y="15"/>
                  </a:lnTo>
                  <a:lnTo>
                    <a:pt x="255" y="25"/>
                  </a:lnTo>
                  <a:lnTo>
                    <a:pt x="263" y="36"/>
                  </a:lnTo>
                  <a:lnTo>
                    <a:pt x="266" y="48"/>
                  </a:lnTo>
                  <a:lnTo>
                    <a:pt x="268" y="63"/>
                  </a:lnTo>
                  <a:lnTo>
                    <a:pt x="268" y="75"/>
                  </a:lnTo>
                  <a:lnTo>
                    <a:pt x="264" y="90"/>
                  </a:lnTo>
                  <a:lnTo>
                    <a:pt x="186" y="90"/>
                  </a:lnTo>
                  <a:lnTo>
                    <a:pt x="186" y="82"/>
                  </a:lnTo>
                  <a:lnTo>
                    <a:pt x="188" y="77"/>
                  </a:lnTo>
                  <a:lnTo>
                    <a:pt x="186" y="71"/>
                  </a:lnTo>
                  <a:lnTo>
                    <a:pt x="186" y="65"/>
                  </a:lnTo>
                  <a:lnTo>
                    <a:pt x="182" y="61"/>
                  </a:lnTo>
                  <a:lnTo>
                    <a:pt x="180" y="57"/>
                  </a:lnTo>
                  <a:lnTo>
                    <a:pt x="174" y="53"/>
                  </a:lnTo>
                  <a:lnTo>
                    <a:pt x="170" y="52"/>
                  </a:lnTo>
                  <a:lnTo>
                    <a:pt x="163" y="52"/>
                  </a:lnTo>
                  <a:lnTo>
                    <a:pt x="157" y="50"/>
                  </a:lnTo>
                  <a:lnTo>
                    <a:pt x="147" y="52"/>
                  </a:lnTo>
                  <a:lnTo>
                    <a:pt x="142" y="52"/>
                  </a:lnTo>
                  <a:lnTo>
                    <a:pt x="134" y="55"/>
                  </a:lnTo>
                  <a:lnTo>
                    <a:pt x="128" y="59"/>
                  </a:lnTo>
                  <a:lnTo>
                    <a:pt x="122" y="63"/>
                  </a:lnTo>
                  <a:lnTo>
                    <a:pt x="117" y="69"/>
                  </a:lnTo>
                  <a:lnTo>
                    <a:pt x="115" y="75"/>
                  </a:lnTo>
                  <a:lnTo>
                    <a:pt x="113" y="80"/>
                  </a:lnTo>
                  <a:lnTo>
                    <a:pt x="113" y="84"/>
                  </a:lnTo>
                  <a:lnTo>
                    <a:pt x="113" y="86"/>
                  </a:lnTo>
                  <a:lnTo>
                    <a:pt x="113" y="94"/>
                  </a:lnTo>
                  <a:lnTo>
                    <a:pt x="119" y="102"/>
                  </a:lnTo>
                  <a:lnTo>
                    <a:pt x="124" y="105"/>
                  </a:lnTo>
                  <a:lnTo>
                    <a:pt x="136" y="109"/>
                  </a:lnTo>
                  <a:lnTo>
                    <a:pt x="186" y="123"/>
                  </a:lnTo>
                  <a:lnTo>
                    <a:pt x="213" y="132"/>
                  </a:lnTo>
                  <a:lnTo>
                    <a:pt x="230" y="142"/>
                  </a:lnTo>
                  <a:lnTo>
                    <a:pt x="241" y="150"/>
                  </a:lnTo>
                  <a:lnTo>
                    <a:pt x="247" y="159"/>
                  </a:lnTo>
                  <a:lnTo>
                    <a:pt x="251" y="171"/>
                  </a:lnTo>
                  <a:lnTo>
                    <a:pt x="253" y="184"/>
                  </a:lnTo>
                  <a:lnTo>
                    <a:pt x="253" y="194"/>
                  </a:lnTo>
                  <a:lnTo>
                    <a:pt x="251" y="205"/>
                  </a:lnTo>
                  <a:lnTo>
                    <a:pt x="247" y="217"/>
                  </a:lnTo>
                  <a:lnTo>
                    <a:pt x="243" y="226"/>
                  </a:lnTo>
                  <a:lnTo>
                    <a:pt x="240" y="236"/>
                  </a:lnTo>
                  <a:lnTo>
                    <a:pt x="234" y="246"/>
                  </a:lnTo>
                  <a:lnTo>
                    <a:pt x="226" y="253"/>
                  </a:lnTo>
                  <a:lnTo>
                    <a:pt x="218" y="261"/>
                  </a:lnTo>
                  <a:lnTo>
                    <a:pt x="209" y="269"/>
                  </a:lnTo>
                  <a:lnTo>
                    <a:pt x="199" y="274"/>
                  </a:lnTo>
                  <a:lnTo>
                    <a:pt x="180" y="284"/>
                  </a:lnTo>
                  <a:lnTo>
                    <a:pt x="157" y="292"/>
                  </a:lnTo>
                  <a:lnTo>
                    <a:pt x="132" y="296"/>
                  </a:lnTo>
                  <a:lnTo>
                    <a:pt x="105" y="298"/>
                  </a:lnTo>
                  <a:lnTo>
                    <a:pt x="88" y="296"/>
                  </a:lnTo>
                  <a:lnTo>
                    <a:pt x="73" y="294"/>
                  </a:lnTo>
                  <a:lnTo>
                    <a:pt x="57" y="292"/>
                  </a:lnTo>
                  <a:lnTo>
                    <a:pt x="46" y="288"/>
                  </a:lnTo>
                  <a:lnTo>
                    <a:pt x="34" y="284"/>
                  </a:lnTo>
                  <a:lnTo>
                    <a:pt x="25" y="278"/>
                  </a:lnTo>
                  <a:lnTo>
                    <a:pt x="17" y="271"/>
                  </a:lnTo>
                  <a:lnTo>
                    <a:pt x="9" y="263"/>
                  </a:lnTo>
                  <a:lnTo>
                    <a:pt x="5" y="255"/>
                  </a:lnTo>
                  <a:lnTo>
                    <a:pt x="2" y="246"/>
                  </a:lnTo>
                  <a:lnTo>
                    <a:pt x="0" y="236"/>
                  </a:lnTo>
                  <a:lnTo>
                    <a:pt x="0" y="225"/>
                  </a:lnTo>
                  <a:lnTo>
                    <a:pt x="0" y="213"/>
                  </a:lnTo>
                  <a:lnTo>
                    <a:pt x="2" y="200"/>
                  </a:lnTo>
                  <a:close/>
                  <a:moveTo>
                    <a:pt x="276" y="290"/>
                  </a:moveTo>
                  <a:lnTo>
                    <a:pt x="337" y="7"/>
                  </a:lnTo>
                  <a:lnTo>
                    <a:pt x="550" y="7"/>
                  </a:lnTo>
                  <a:lnTo>
                    <a:pt x="539" y="61"/>
                  </a:lnTo>
                  <a:lnTo>
                    <a:pt x="405" y="61"/>
                  </a:lnTo>
                  <a:lnTo>
                    <a:pt x="391" y="121"/>
                  </a:lnTo>
                  <a:lnTo>
                    <a:pt x="518" y="121"/>
                  </a:lnTo>
                  <a:lnTo>
                    <a:pt x="506" y="175"/>
                  </a:lnTo>
                  <a:lnTo>
                    <a:pt x="380" y="175"/>
                  </a:lnTo>
                  <a:lnTo>
                    <a:pt x="366" y="236"/>
                  </a:lnTo>
                  <a:lnTo>
                    <a:pt x="504" y="236"/>
                  </a:lnTo>
                  <a:lnTo>
                    <a:pt x="493" y="290"/>
                  </a:lnTo>
                  <a:lnTo>
                    <a:pt x="276" y="290"/>
                  </a:lnTo>
                  <a:close/>
                  <a:moveTo>
                    <a:pt x="537" y="290"/>
                  </a:moveTo>
                  <a:lnTo>
                    <a:pt x="596" y="5"/>
                  </a:lnTo>
                  <a:lnTo>
                    <a:pt x="710" y="5"/>
                  </a:lnTo>
                  <a:lnTo>
                    <a:pt x="740" y="7"/>
                  </a:lnTo>
                  <a:lnTo>
                    <a:pt x="763" y="9"/>
                  </a:lnTo>
                  <a:lnTo>
                    <a:pt x="775" y="13"/>
                  </a:lnTo>
                  <a:lnTo>
                    <a:pt x="786" y="17"/>
                  </a:lnTo>
                  <a:lnTo>
                    <a:pt x="796" y="23"/>
                  </a:lnTo>
                  <a:lnTo>
                    <a:pt x="804" y="29"/>
                  </a:lnTo>
                  <a:lnTo>
                    <a:pt x="810" y="36"/>
                  </a:lnTo>
                  <a:lnTo>
                    <a:pt x="813" y="46"/>
                  </a:lnTo>
                  <a:lnTo>
                    <a:pt x="815" y="53"/>
                  </a:lnTo>
                  <a:lnTo>
                    <a:pt x="817" y="63"/>
                  </a:lnTo>
                  <a:lnTo>
                    <a:pt x="817" y="71"/>
                  </a:lnTo>
                  <a:lnTo>
                    <a:pt x="815" y="78"/>
                  </a:lnTo>
                  <a:lnTo>
                    <a:pt x="811" y="90"/>
                  </a:lnTo>
                  <a:lnTo>
                    <a:pt x="806" y="102"/>
                  </a:lnTo>
                  <a:lnTo>
                    <a:pt x="800" y="111"/>
                  </a:lnTo>
                  <a:lnTo>
                    <a:pt x="792" y="119"/>
                  </a:lnTo>
                  <a:lnTo>
                    <a:pt x="781" y="127"/>
                  </a:lnTo>
                  <a:lnTo>
                    <a:pt x="769" y="132"/>
                  </a:lnTo>
                  <a:lnTo>
                    <a:pt x="756" y="138"/>
                  </a:lnTo>
                  <a:lnTo>
                    <a:pt x="740" y="142"/>
                  </a:lnTo>
                  <a:lnTo>
                    <a:pt x="740" y="144"/>
                  </a:lnTo>
                  <a:lnTo>
                    <a:pt x="754" y="146"/>
                  </a:lnTo>
                  <a:lnTo>
                    <a:pt x="765" y="151"/>
                  </a:lnTo>
                  <a:lnTo>
                    <a:pt x="775" y="155"/>
                  </a:lnTo>
                  <a:lnTo>
                    <a:pt x="783" y="161"/>
                  </a:lnTo>
                  <a:lnTo>
                    <a:pt x="788" y="169"/>
                  </a:lnTo>
                  <a:lnTo>
                    <a:pt x="792" y="176"/>
                  </a:lnTo>
                  <a:lnTo>
                    <a:pt x="794" y="186"/>
                  </a:lnTo>
                  <a:lnTo>
                    <a:pt x="796" y="196"/>
                  </a:lnTo>
                  <a:lnTo>
                    <a:pt x="794" y="209"/>
                  </a:lnTo>
                  <a:lnTo>
                    <a:pt x="792" y="223"/>
                  </a:lnTo>
                  <a:lnTo>
                    <a:pt x="788" y="234"/>
                  </a:lnTo>
                  <a:lnTo>
                    <a:pt x="781" y="246"/>
                  </a:lnTo>
                  <a:lnTo>
                    <a:pt x="773" y="255"/>
                  </a:lnTo>
                  <a:lnTo>
                    <a:pt x="763" y="265"/>
                  </a:lnTo>
                  <a:lnTo>
                    <a:pt x="754" y="273"/>
                  </a:lnTo>
                  <a:lnTo>
                    <a:pt x="740" y="278"/>
                  </a:lnTo>
                  <a:lnTo>
                    <a:pt x="727" y="284"/>
                  </a:lnTo>
                  <a:lnTo>
                    <a:pt x="708" y="288"/>
                  </a:lnTo>
                  <a:lnTo>
                    <a:pt x="687" y="290"/>
                  </a:lnTo>
                  <a:lnTo>
                    <a:pt x="662" y="290"/>
                  </a:lnTo>
                  <a:lnTo>
                    <a:pt x="537" y="290"/>
                  </a:lnTo>
                  <a:close/>
                  <a:moveTo>
                    <a:pt x="662" y="57"/>
                  </a:moveTo>
                  <a:lnTo>
                    <a:pt x="648" y="121"/>
                  </a:lnTo>
                  <a:lnTo>
                    <a:pt x="687" y="121"/>
                  </a:lnTo>
                  <a:lnTo>
                    <a:pt x="704" y="121"/>
                  </a:lnTo>
                  <a:lnTo>
                    <a:pt x="714" y="117"/>
                  </a:lnTo>
                  <a:lnTo>
                    <a:pt x="721" y="113"/>
                  </a:lnTo>
                  <a:lnTo>
                    <a:pt x="727" y="105"/>
                  </a:lnTo>
                  <a:lnTo>
                    <a:pt x="733" y="98"/>
                  </a:lnTo>
                  <a:lnTo>
                    <a:pt x="735" y="90"/>
                  </a:lnTo>
                  <a:lnTo>
                    <a:pt x="735" y="82"/>
                  </a:lnTo>
                  <a:lnTo>
                    <a:pt x="735" y="75"/>
                  </a:lnTo>
                  <a:lnTo>
                    <a:pt x="733" y="69"/>
                  </a:lnTo>
                  <a:lnTo>
                    <a:pt x="729" y="65"/>
                  </a:lnTo>
                  <a:lnTo>
                    <a:pt x="725" y="61"/>
                  </a:lnTo>
                  <a:lnTo>
                    <a:pt x="719" y="59"/>
                  </a:lnTo>
                  <a:lnTo>
                    <a:pt x="714" y="57"/>
                  </a:lnTo>
                  <a:lnTo>
                    <a:pt x="706" y="57"/>
                  </a:lnTo>
                  <a:lnTo>
                    <a:pt x="662" y="57"/>
                  </a:lnTo>
                  <a:close/>
                  <a:moveTo>
                    <a:pt x="639" y="171"/>
                  </a:moveTo>
                  <a:lnTo>
                    <a:pt x="623" y="238"/>
                  </a:lnTo>
                  <a:lnTo>
                    <a:pt x="667" y="238"/>
                  </a:lnTo>
                  <a:lnTo>
                    <a:pt x="677" y="238"/>
                  </a:lnTo>
                  <a:lnTo>
                    <a:pt x="687" y="236"/>
                  </a:lnTo>
                  <a:lnTo>
                    <a:pt x="692" y="234"/>
                  </a:lnTo>
                  <a:lnTo>
                    <a:pt x="700" y="230"/>
                  </a:lnTo>
                  <a:lnTo>
                    <a:pt x="706" y="226"/>
                  </a:lnTo>
                  <a:lnTo>
                    <a:pt x="710" y="221"/>
                  </a:lnTo>
                  <a:lnTo>
                    <a:pt x="714" y="213"/>
                  </a:lnTo>
                  <a:lnTo>
                    <a:pt x="715" y="205"/>
                  </a:lnTo>
                  <a:lnTo>
                    <a:pt x="715" y="200"/>
                  </a:lnTo>
                  <a:lnTo>
                    <a:pt x="717" y="196"/>
                  </a:lnTo>
                  <a:lnTo>
                    <a:pt x="715" y="190"/>
                  </a:lnTo>
                  <a:lnTo>
                    <a:pt x="714" y="184"/>
                  </a:lnTo>
                  <a:lnTo>
                    <a:pt x="712" y="180"/>
                  </a:lnTo>
                  <a:lnTo>
                    <a:pt x="708" y="176"/>
                  </a:lnTo>
                  <a:lnTo>
                    <a:pt x="702" y="175"/>
                  </a:lnTo>
                  <a:lnTo>
                    <a:pt x="696" y="173"/>
                  </a:lnTo>
                  <a:lnTo>
                    <a:pt x="689" y="171"/>
                  </a:lnTo>
                  <a:lnTo>
                    <a:pt x="679" y="171"/>
                  </a:lnTo>
                  <a:lnTo>
                    <a:pt x="639" y="171"/>
                  </a:lnTo>
                  <a:close/>
                  <a:moveTo>
                    <a:pt x="821" y="290"/>
                  </a:moveTo>
                  <a:lnTo>
                    <a:pt x="882" y="5"/>
                  </a:lnTo>
                  <a:lnTo>
                    <a:pt x="1013" y="5"/>
                  </a:lnTo>
                  <a:lnTo>
                    <a:pt x="1042" y="7"/>
                  </a:lnTo>
                  <a:lnTo>
                    <a:pt x="1059" y="7"/>
                  </a:lnTo>
                  <a:lnTo>
                    <a:pt x="1071" y="11"/>
                  </a:lnTo>
                  <a:lnTo>
                    <a:pt x="1082" y="15"/>
                  </a:lnTo>
                  <a:lnTo>
                    <a:pt x="1090" y="21"/>
                  </a:lnTo>
                  <a:lnTo>
                    <a:pt x="1097" y="27"/>
                  </a:lnTo>
                  <a:lnTo>
                    <a:pt x="1101" y="34"/>
                  </a:lnTo>
                  <a:lnTo>
                    <a:pt x="1105" y="42"/>
                  </a:lnTo>
                  <a:lnTo>
                    <a:pt x="1107" y="50"/>
                  </a:lnTo>
                  <a:lnTo>
                    <a:pt x="1107" y="59"/>
                  </a:lnTo>
                  <a:lnTo>
                    <a:pt x="1107" y="71"/>
                  </a:lnTo>
                  <a:lnTo>
                    <a:pt x="1105" y="82"/>
                  </a:lnTo>
                  <a:lnTo>
                    <a:pt x="1099" y="100"/>
                  </a:lnTo>
                  <a:lnTo>
                    <a:pt x="1092" y="113"/>
                  </a:lnTo>
                  <a:lnTo>
                    <a:pt x="1080" y="125"/>
                  </a:lnTo>
                  <a:lnTo>
                    <a:pt x="1067" y="134"/>
                  </a:lnTo>
                  <a:lnTo>
                    <a:pt x="1057" y="140"/>
                  </a:lnTo>
                  <a:lnTo>
                    <a:pt x="1046" y="144"/>
                  </a:lnTo>
                  <a:lnTo>
                    <a:pt x="1034" y="148"/>
                  </a:lnTo>
                  <a:lnTo>
                    <a:pt x="1021" y="150"/>
                  </a:lnTo>
                  <a:lnTo>
                    <a:pt x="1021" y="151"/>
                  </a:lnTo>
                  <a:lnTo>
                    <a:pt x="1034" y="151"/>
                  </a:lnTo>
                  <a:lnTo>
                    <a:pt x="1046" y="153"/>
                  </a:lnTo>
                  <a:lnTo>
                    <a:pt x="1055" y="157"/>
                  </a:lnTo>
                  <a:lnTo>
                    <a:pt x="1063" y="163"/>
                  </a:lnTo>
                  <a:lnTo>
                    <a:pt x="1067" y="169"/>
                  </a:lnTo>
                  <a:lnTo>
                    <a:pt x="1069" y="176"/>
                  </a:lnTo>
                  <a:lnTo>
                    <a:pt x="1071" y="184"/>
                  </a:lnTo>
                  <a:lnTo>
                    <a:pt x="1072" y="194"/>
                  </a:lnTo>
                  <a:lnTo>
                    <a:pt x="1072" y="205"/>
                  </a:lnTo>
                  <a:lnTo>
                    <a:pt x="1071" y="221"/>
                  </a:lnTo>
                  <a:lnTo>
                    <a:pt x="1069" y="244"/>
                  </a:lnTo>
                  <a:lnTo>
                    <a:pt x="1069" y="265"/>
                  </a:lnTo>
                  <a:lnTo>
                    <a:pt x="1069" y="280"/>
                  </a:lnTo>
                  <a:lnTo>
                    <a:pt x="1069" y="290"/>
                  </a:lnTo>
                  <a:lnTo>
                    <a:pt x="984" y="290"/>
                  </a:lnTo>
                  <a:lnTo>
                    <a:pt x="984" y="280"/>
                  </a:lnTo>
                  <a:lnTo>
                    <a:pt x="984" y="267"/>
                  </a:lnTo>
                  <a:lnTo>
                    <a:pt x="986" y="248"/>
                  </a:lnTo>
                  <a:lnTo>
                    <a:pt x="988" y="226"/>
                  </a:lnTo>
                  <a:lnTo>
                    <a:pt x="990" y="211"/>
                  </a:lnTo>
                  <a:lnTo>
                    <a:pt x="990" y="203"/>
                  </a:lnTo>
                  <a:lnTo>
                    <a:pt x="990" y="198"/>
                  </a:lnTo>
                  <a:lnTo>
                    <a:pt x="988" y="192"/>
                  </a:lnTo>
                  <a:lnTo>
                    <a:pt x="986" y="188"/>
                  </a:lnTo>
                  <a:lnTo>
                    <a:pt x="982" y="184"/>
                  </a:lnTo>
                  <a:lnTo>
                    <a:pt x="978" y="182"/>
                  </a:lnTo>
                  <a:lnTo>
                    <a:pt x="973" y="180"/>
                  </a:lnTo>
                  <a:lnTo>
                    <a:pt x="967" y="180"/>
                  </a:lnTo>
                  <a:lnTo>
                    <a:pt x="957" y="180"/>
                  </a:lnTo>
                  <a:lnTo>
                    <a:pt x="925" y="180"/>
                  </a:lnTo>
                  <a:lnTo>
                    <a:pt x="902" y="290"/>
                  </a:lnTo>
                  <a:lnTo>
                    <a:pt x="821" y="290"/>
                  </a:lnTo>
                  <a:close/>
                  <a:moveTo>
                    <a:pt x="950" y="59"/>
                  </a:moveTo>
                  <a:lnTo>
                    <a:pt x="936" y="128"/>
                  </a:lnTo>
                  <a:lnTo>
                    <a:pt x="965" y="128"/>
                  </a:lnTo>
                  <a:lnTo>
                    <a:pt x="986" y="128"/>
                  </a:lnTo>
                  <a:lnTo>
                    <a:pt x="998" y="127"/>
                  </a:lnTo>
                  <a:lnTo>
                    <a:pt x="1009" y="121"/>
                  </a:lnTo>
                  <a:lnTo>
                    <a:pt x="1017" y="115"/>
                  </a:lnTo>
                  <a:lnTo>
                    <a:pt x="1023" y="105"/>
                  </a:lnTo>
                  <a:lnTo>
                    <a:pt x="1026" y="94"/>
                  </a:lnTo>
                  <a:lnTo>
                    <a:pt x="1026" y="88"/>
                  </a:lnTo>
                  <a:lnTo>
                    <a:pt x="1026" y="84"/>
                  </a:lnTo>
                  <a:lnTo>
                    <a:pt x="1026" y="77"/>
                  </a:lnTo>
                  <a:lnTo>
                    <a:pt x="1023" y="71"/>
                  </a:lnTo>
                  <a:lnTo>
                    <a:pt x="1019" y="65"/>
                  </a:lnTo>
                  <a:lnTo>
                    <a:pt x="1011" y="61"/>
                  </a:lnTo>
                  <a:lnTo>
                    <a:pt x="1000" y="59"/>
                  </a:lnTo>
                  <a:lnTo>
                    <a:pt x="980" y="59"/>
                  </a:lnTo>
                  <a:lnTo>
                    <a:pt x="950" y="59"/>
                  </a:lnTo>
                  <a:close/>
                  <a:moveTo>
                    <a:pt x="1084" y="290"/>
                  </a:moveTo>
                  <a:lnTo>
                    <a:pt x="1257" y="5"/>
                  </a:lnTo>
                  <a:lnTo>
                    <a:pt x="1353" y="5"/>
                  </a:lnTo>
                  <a:lnTo>
                    <a:pt x="1404" y="290"/>
                  </a:lnTo>
                  <a:lnTo>
                    <a:pt x="1314" y="290"/>
                  </a:lnTo>
                  <a:lnTo>
                    <a:pt x="1309" y="234"/>
                  </a:lnTo>
                  <a:lnTo>
                    <a:pt x="1193" y="234"/>
                  </a:lnTo>
                  <a:lnTo>
                    <a:pt x="1163" y="290"/>
                  </a:lnTo>
                  <a:lnTo>
                    <a:pt x="1084" y="290"/>
                  </a:lnTo>
                  <a:close/>
                  <a:moveTo>
                    <a:pt x="1224" y="180"/>
                  </a:moveTo>
                  <a:lnTo>
                    <a:pt x="1301" y="180"/>
                  </a:lnTo>
                  <a:lnTo>
                    <a:pt x="1289" y="61"/>
                  </a:lnTo>
                  <a:lnTo>
                    <a:pt x="1287" y="61"/>
                  </a:lnTo>
                  <a:lnTo>
                    <a:pt x="1224" y="180"/>
                  </a:lnTo>
                  <a:close/>
                  <a:moveTo>
                    <a:pt x="1435" y="290"/>
                  </a:moveTo>
                  <a:lnTo>
                    <a:pt x="1497" y="7"/>
                  </a:lnTo>
                  <a:lnTo>
                    <a:pt x="1710" y="7"/>
                  </a:lnTo>
                  <a:lnTo>
                    <a:pt x="1698" y="61"/>
                  </a:lnTo>
                  <a:lnTo>
                    <a:pt x="1562" y="61"/>
                  </a:lnTo>
                  <a:lnTo>
                    <a:pt x="1550" y="121"/>
                  </a:lnTo>
                  <a:lnTo>
                    <a:pt x="1677" y="121"/>
                  </a:lnTo>
                  <a:lnTo>
                    <a:pt x="1665" y="175"/>
                  </a:lnTo>
                  <a:lnTo>
                    <a:pt x="1537" y="175"/>
                  </a:lnTo>
                  <a:lnTo>
                    <a:pt x="1525" y="236"/>
                  </a:lnTo>
                  <a:lnTo>
                    <a:pt x="1664" y="236"/>
                  </a:lnTo>
                  <a:lnTo>
                    <a:pt x="1652" y="290"/>
                  </a:lnTo>
                  <a:lnTo>
                    <a:pt x="1435" y="2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1" name="Freeform 191"/>
            <p:cNvSpPr>
              <a:spLocks/>
            </p:cNvSpPr>
            <p:nvPr/>
          </p:nvSpPr>
          <p:spPr bwMode="auto">
            <a:xfrm>
              <a:off x="6568" y="3217"/>
              <a:ext cx="549" cy="93"/>
            </a:xfrm>
            <a:custGeom>
              <a:avLst/>
              <a:gdLst>
                <a:gd name="T0" fmla="*/ 19 w 549"/>
                <a:gd name="T1" fmla="*/ 0 h 92"/>
                <a:gd name="T2" fmla="*/ 549 w 549"/>
                <a:gd name="T3" fmla="*/ 0 h 92"/>
                <a:gd name="T4" fmla="*/ 530 w 549"/>
                <a:gd name="T5" fmla="*/ 116 h 92"/>
                <a:gd name="T6" fmla="*/ 0 w 549"/>
                <a:gd name="T7" fmla="*/ 116 h 92"/>
                <a:gd name="T8" fmla="*/ 19 w 549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9" h="92">
                  <a:moveTo>
                    <a:pt x="19" y="0"/>
                  </a:moveTo>
                  <a:lnTo>
                    <a:pt x="549" y="0"/>
                  </a:lnTo>
                  <a:lnTo>
                    <a:pt x="530" y="92"/>
                  </a:lnTo>
                  <a:lnTo>
                    <a:pt x="0" y="9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2" name="Freeform 192"/>
            <p:cNvSpPr>
              <a:spLocks/>
            </p:cNvSpPr>
            <p:nvPr/>
          </p:nvSpPr>
          <p:spPr bwMode="auto">
            <a:xfrm>
              <a:off x="6598" y="3080"/>
              <a:ext cx="549" cy="93"/>
            </a:xfrm>
            <a:custGeom>
              <a:avLst/>
              <a:gdLst>
                <a:gd name="T0" fmla="*/ 19 w 549"/>
                <a:gd name="T1" fmla="*/ 0 h 92"/>
                <a:gd name="T2" fmla="*/ 549 w 549"/>
                <a:gd name="T3" fmla="*/ 0 h 92"/>
                <a:gd name="T4" fmla="*/ 528 w 549"/>
                <a:gd name="T5" fmla="*/ 116 h 92"/>
                <a:gd name="T6" fmla="*/ 0 w 549"/>
                <a:gd name="T7" fmla="*/ 116 h 92"/>
                <a:gd name="T8" fmla="*/ 19 w 549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9" h="92">
                  <a:moveTo>
                    <a:pt x="19" y="0"/>
                  </a:moveTo>
                  <a:lnTo>
                    <a:pt x="549" y="0"/>
                  </a:lnTo>
                  <a:lnTo>
                    <a:pt x="528" y="92"/>
                  </a:lnTo>
                  <a:lnTo>
                    <a:pt x="0" y="9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3" name="Freeform 193"/>
            <p:cNvSpPr>
              <a:spLocks/>
            </p:cNvSpPr>
            <p:nvPr/>
          </p:nvSpPr>
          <p:spPr bwMode="auto">
            <a:xfrm>
              <a:off x="6441" y="3820"/>
              <a:ext cx="549" cy="93"/>
            </a:xfrm>
            <a:custGeom>
              <a:avLst/>
              <a:gdLst>
                <a:gd name="T0" fmla="*/ 20 w 549"/>
                <a:gd name="T1" fmla="*/ 0 h 93"/>
                <a:gd name="T2" fmla="*/ 549 w 549"/>
                <a:gd name="T3" fmla="*/ 0 h 93"/>
                <a:gd name="T4" fmla="*/ 528 w 549"/>
                <a:gd name="T5" fmla="*/ 93 h 93"/>
                <a:gd name="T6" fmla="*/ 0 w 549"/>
                <a:gd name="T7" fmla="*/ 93 h 93"/>
                <a:gd name="T8" fmla="*/ 20 w 549"/>
                <a:gd name="T9" fmla="*/ 0 h 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9" h="93">
                  <a:moveTo>
                    <a:pt x="20" y="0"/>
                  </a:moveTo>
                  <a:lnTo>
                    <a:pt x="549" y="0"/>
                  </a:lnTo>
                  <a:lnTo>
                    <a:pt x="528" y="93"/>
                  </a:lnTo>
                  <a:lnTo>
                    <a:pt x="0" y="93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4" name="Freeform 194"/>
            <p:cNvSpPr>
              <a:spLocks/>
            </p:cNvSpPr>
            <p:nvPr/>
          </p:nvSpPr>
          <p:spPr bwMode="auto">
            <a:xfrm>
              <a:off x="6469" y="3685"/>
              <a:ext cx="549" cy="91"/>
            </a:xfrm>
            <a:custGeom>
              <a:avLst/>
              <a:gdLst>
                <a:gd name="T0" fmla="*/ 19 w 547"/>
                <a:gd name="T1" fmla="*/ 0 h 92"/>
                <a:gd name="T2" fmla="*/ 595 w 547"/>
                <a:gd name="T3" fmla="*/ 0 h 92"/>
                <a:gd name="T4" fmla="*/ 576 w 547"/>
                <a:gd name="T5" fmla="*/ 68 h 92"/>
                <a:gd name="T6" fmla="*/ 0 w 547"/>
                <a:gd name="T7" fmla="*/ 68 h 92"/>
                <a:gd name="T8" fmla="*/ 19 w 547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7" h="92">
                  <a:moveTo>
                    <a:pt x="19" y="0"/>
                  </a:moveTo>
                  <a:lnTo>
                    <a:pt x="547" y="0"/>
                  </a:lnTo>
                  <a:lnTo>
                    <a:pt x="528" y="92"/>
                  </a:lnTo>
                  <a:lnTo>
                    <a:pt x="0" y="9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195" name="Picture 195" descr="logo_fena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5661025"/>
            <a:ext cx="36957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6" name="Group 196"/>
          <p:cNvGrpSpPr>
            <a:grpSpLocks/>
          </p:cNvGrpSpPr>
          <p:nvPr/>
        </p:nvGrpSpPr>
        <p:grpSpPr bwMode="auto">
          <a:xfrm>
            <a:off x="1403350" y="5734050"/>
            <a:ext cx="1655763" cy="865188"/>
            <a:chOff x="5962" y="3080"/>
            <a:chExt cx="2404" cy="1208"/>
          </a:xfrm>
        </p:grpSpPr>
        <p:sp>
          <p:nvSpPr>
            <p:cNvPr id="197" name="Freeform 197"/>
            <p:cNvSpPr>
              <a:spLocks noEditPoints="1"/>
            </p:cNvSpPr>
            <p:nvPr/>
          </p:nvSpPr>
          <p:spPr bwMode="auto">
            <a:xfrm>
              <a:off x="6368" y="4164"/>
              <a:ext cx="1851" cy="124"/>
            </a:xfrm>
            <a:custGeom>
              <a:avLst/>
              <a:gdLst>
                <a:gd name="T0" fmla="*/ 146 w 1851"/>
                <a:gd name="T1" fmla="*/ 74 h 125"/>
                <a:gd name="T2" fmla="*/ 196 w 1851"/>
                <a:gd name="T3" fmla="*/ 48 h 125"/>
                <a:gd name="T4" fmla="*/ 225 w 1851"/>
                <a:gd name="T5" fmla="*/ 65 h 125"/>
                <a:gd name="T6" fmla="*/ 212 w 1851"/>
                <a:gd name="T7" fmla="*/ 27 h 125"/>
                <a:gd name="T8" fmla="*/ 292 w 1851"/>
                <a:gd name="T9" fmla="*/ 47 h 125"/>
                <a:gd name="T10" fmla="*/ 338 w 1851"/>
                <a:gd name="T11" fmla="*/ 27 h 125"/>
                <a:gd name="T12" fmla="*/ 304 w 1851"/>
                <a:gd name="T13" fmla="*/ 72 h 125"/>
                <a:gd name="T14" fmla="*/ 346 w 1851"/>
                <a:gd name="T15" fmla="*/ 47 h 125"/>
                <a:gd name="T16" fmla="*/ 451 w 1851"/>
                <a:gd name="T17" fmla="*/ 65 h 125"/>
                <a:gd name="T18" fmla="*/ 423 w 1851"/>
                <a:gd name="T19" fmla="*/ 63 h 125"/>
                <a:gd name="T20" fmla="*/ 492 w 1851"/>
                <a:gd name="T21" fmla="*/ 58 h 125"/>
                <a:gd name="T22" fmla="*/ 450 w 1851"/>
                <a:gd name="T23" fmla="*/ 50 h 125"/>
                <a:gd name="T24" fmla="*/ 588 w 1851"/>
                <a:gd name="T25" fmla="*/ 60 h 125"/>
                <a:gd name="T26" fmla="*/ 590 w 1851"/>
                <a:gd name="T27" fmla="*/ 16 h 125"/>
                <a:gd name="T28" fmla="*/ 676 w 1851"/>
                <a:gd name="T29" fmla="*/ 72 h 125"/>
                <a:gd name="T30" fmla="*/ 668 w 1851"/>
                <a:gd name="T31" fmla="*/ 27 h 125"/>
                <a:gd name="T32" fmla="*/ 676 w 1851"/>
                <a:gd name="T33" fmla="*/ 45 h 125"/>
                <a:gd name="T34" fmla="*/ 726 w 1851"/>
                <a:gd name="T35" fmla="*/ 76 h 125"/>
                <a:gd name="T36" fmla="*/ 757 w 1851"/>
                <a:gd name="T37" fmla="*/ 35 h 125"/>
                <a:gd name="T38" fmla="*/ 753 w 1851"/>
                <a:gd name="T39" fmla="*/ 45 h 125"/>
                <a:gd name="T40" fmla="*/ 812 w 1851"/>
                <a:gd name="T41" fmla="*/ 63 h 125"/>
                <a:gd name="T42" fmla="*/ 803 w 1851"/>
                <a:gd name="T43" fmla="*/ 76 h 125"/>
                <a:gd name="T44" fmla="*/ 906 w 1851"/>
                <a:gd name="T45" fmla="*/ 62 h 125"/>
                <a:gd name="T46" fmla="*/ 868 w 1851"/>
                <a:gd name="T47" fmla="*/ 62 h 125"/>
                <a:gd name="T48" fmla="*/ 887 w 1851"/>
                <a:gd name="T49" fmla="*/ 62 h 125"/>
                <a:gd name="T50" fmla="*/ 977 w 1851"/>
                <a:gd name="T51" fmla="*/ 29 h 125"/>
                <a:gd name="T52" fmla="*/ 997 w 1851"/>
                <a:gd name="T53" fmla="*/ 47 h 125"/>
                <a:gd name="T54" fmla="*/ 1075 w 1851"/>
                <a:gd name="T55" fmla="*/ 47 h 125"/>
                <a:gd name="T56" fmla="*/ 1081 w 1851"/>
                <a:gd name="T57" fmla="*/ 29 h 125"/>
                <a:gd name="T58" fmla="*/ 1058 w 1851"/>
                <a:gd name="T59" fmla="*/ 72 h 125"/>
                <a:gd name="T60" fmla="*/ 1058 w 1851"/>
                <a:gd name="T61" fmla="*/ 62 h 125"/>
                <a:gd name="T62" fmla="*/ 1121 w 1851"/>
                <a:gd name="T63" fmla="*/ 63 h 125"/>
                <a:gd name="T64" fmla="*/ 1112 w 1851"/>
                <a:gd name="T65" fmla="*/ 45 h 125"/>
                <a:gd name="T66" fmla="*/ 1148 w 1851"/>
                <a:gd name="T67" fmla="*/ 45 h 125"/>
                <a:gd name="T68" fmla="*/ 1160 w 1851"/>
                <a:gd name="T69" fmla="*/ 62 h 125"/>
                <a:gd name="T70" fmla="*/ 1284 w 1851"/>
                <a:gd name="T71" fmla="*/ 74 h 125"/>
                <a:gd name="T72" fmla="*/ 1354 w 1851"/>
                <a:gd name="T73" fmla="*/ 29 h 125"/>
                <a:gd name="T74" fmla="*/ 1405 w 1851"/>
                <a:gd name="T75" fmla="*/ 74 h 125"/>
                <a:gd name="T76" fmla="*/ 1371 w 1851"/>
                <a:gd name="T77" fmla="*/ 62 h 125"/>
                <a:gd name="T78" fmla="*/ 1327 w 1851"/>
                <a:gd name="T79" fmla="*/ 62 h 125"/>
                <a:gd name="T80" fmla="*/ 1501 w 1851"/>
                <a:gd name="T81" fmla="*/ 43 h 125"/>
                <a:gd name="T82" fmla="*/ 1442 w 1851"/>
                <a:gd name="T83" fmla="*/ 29 h 125"/>
                <a:gd name="T84" fmla="*/ 1482 w 1851"/>
                <a:gd name="T85" fmla="*/ 47 h 125"/>
                <a:gd name="T86" fmla="*/ 1553 w 1851"/>
                <a:gd name="T87" fmla="*/ 29 h 125"/>
                <a:gd name="T88" fmla="*/ 1582 w 1851"/>
                <a:gd name="T89" fmla="*/ 63 h 125"/>
                <a:gd name="T90" fmla="*/ 1568 w 1851"/>
                <a:gd name="T91" fmla="*/ 71 h 125"/>
                <a:gd name="T92" fmla="*/ 1630 w 1851"/>
                <a:gd name="T93" fmla="*/ 45 h 125"/>
                <a:gd name="T94" fmla="*/ 1593 w 1851"/>
                <a:gd name="T95" fmla="*/ 43 h 125"/>
                <a:gd name="T96" fmla="*/ 1659 w 1851"/>
                <a:gd name="T97" fmla="*/ 62 h 125"/>
                <a:gd name="T98" fmla="*/ 1703 w 1851"/>
                <a:gd name="T99" fmla="*/ 41 h 125"/>
                <a:gd name="T100" fmla="*/ 1672 w 1851"/>
                <a:gd name="T101" fmla="*/ 54 h 125"/>
                <a:gd name="T102" fmla="*/ 1640 w 1851"/>
                <a:gd name="T103" fmla="*/ 71 h 125"/>
                <a:gd name="T104" fmla="*/ 1720 w 1851"/>
                <a:gd name="T105" fmla="*/ 45 h 125"/>
                <a:gd name="T106" fmla="*/ 1768 w 1851"/>
                <a:gd name="T107" fmla="*/ 63 h 125"/>
                <a:gd name="T108" fmla="*/ 1724 w 1851"/>
                <a:gd name="T109" fmla="*/ 58 h 125"/>
                <a:gd name="T110" fmla="*/ 1745 w 1851"/>
                <a:gd name="T111" fmla="*/ 62 h 125"/>
                <a:gd name="T112" fmla="*/ 1806 w 1851"/>
                <a:gd name="T113" fmla="*/ 62 h 125"/>
                <a:gd name="T114" fmla="*/ 1851 w 1851"/>
                <a:gd name="T115" fmla="*/ 41 h 125"/>
                <a:gd name="T116" fmla="*/ 1820 w 1851"/>
                <a:gd name="T117" fmla="*/ 54 h 125"/>
                <a:gd name="T118" fmla="*/ 1789 w 1851"/>
                <a:gd name="T119" fmla="*/ 71 h 12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851" h="125">
                  <a:moveTo>
                    <a:pt x="31" y="0"/>
                  </a:moveTo>
                  <a:lnTo>
                    <a:pt x="62" y="0"/>
                  </a:lnTo>
                  <a:lnTo>
                    <a:pt x="62" y="73"/>
                  </a:lnTo>
                  <a:lnTo>
                    <a:pt x="106" y="0"/>
                  </a:lnTo>
                  <a:lnTo>
                    <a:pt x="137" y="0"/>
                  </a:lnTo>
                  <a:lnTo>
                    <a:pt x="108" y="98"/>
                  </a:lnTo>
                  <a:lnTo>
                    <a:pt x="89" y="98"/>
                  </a:lnTo>
                  <a:lnTo>
                    <a:pt x="116" y="12"/>
                  </a:lnTo>
                  <a:lnTo>
                    <a:pt x="64" y="98"/>
                  </a:lnTo>
                  <a:lnTo>
                    <a:pt x="45" y="98"/>
                  </a:lnTo>
                  <a:lnTo>
                    <a:pt x="45" y="12"/>
                  </a:lnTo>
                  <a:lnTo>
                    <a:pt x="20" y="98"/>
                  </a:lnTo>
                  <a:lnTo>
                    <a:pt x="0" y="98"/>
                  </a:lnTo>
                  <a:lnTo>
                    <a:pt x="31" y="0"/>
                  </a:lnTo>
                  <a:close/>
                  <a:moveTo>
                    <a:pt x="146" y="29"/>
                  </a:moveTo>
                  <a:lnTo>
                    <a:pt x="166" y="29"/>
                  </a:lnTo>
                  <a:lnTo>
                    <a:pt x="146" y="98"/>
                  </a:lnTo>
                  <a:lnTo>
                    <a:pt x="125" y="98"/>
                  </a:lnTo>
                  <a:lnTo>
                    <a:pt x="146" y="29"/>
                  </a:lnTo>
                  <a:close/>
                  <a:moveTo>
                    <a:pt x="175" y="0"/>
                  </a:moveTo>
                  <a:lnTo>
                    <a:pt x="171" y="18"/>
                  </a:lnTo>
                  <a:lnTo>
                    <a:pt x="150" y="18"/>
                  </a:lnTo>
                  <a:lnTo>
                    <a:pt x="154" y="0"/>
                  </a:lnTo>
                  <a:lnTo>
                    <a:pt x="175" y="0"/>
                  </a:lnTo>
                  <a:close/>
                  <a:moveTo>
                    <a:pt x="217" y="54"/>
                  </a:moveTo>
                  <a:lnTo>
                    <a:pt x="217" y="52"/>
                  </a:lnTo>
                  <a:lnTo>
                    <a:pt x="219" y="48"/>
                  </a:lnTo>
                  <a:lnTo>
                    <a:pt x="217" y="45"/>
                  </a:lnTo>
                  <a:lnTo>
                    <a:pt x="217" y="43"/>
                  </a:lnTo>
                  <a:lnTo>
                    <a:pt x="214" y="41"/>
                  </a:lnTo>
                  <a:lnTo>
                    <a:pt x="210" y="41"/>
                  </a:lnTo>
                  <a:lnTo>
                    <a:pt x="206" y="41"/>
                  </a:lnTo>
                  <a:lnTo>
                    <a:pt x="200" y="45"/>
                  </a:lnTo>
                  <a:lnTo>
                    <a:pt x="196" y="48"/>
                  </a:lnTo>
                  <a:lnTo>
                    <a:pt x="194" y="54"/>
                  </a:lnTo>
                  <a:lnTo>
                    <a:pt x="192" y="60"/>
                  </a:lnTo>
                  <a:lnTo>
                    <a:pt x="190" y="66"/>
                  </a:lnTo>
                  <a:lnTo>
                    <a:pt x="189" y="72"/>
                  </a:lnTo>
                  <a:lnTo>
                    <a:pt x="189" y="75"/>
                  </a:lnTo>
                  <a:lnTo>
                    <a:pt x="189" y="79"/>
                  </a:lnTo>
                  <a:lnTo>
                    <a:pt x="189" y="83"/>
                  </a:lnTo>
                  <a:lnTo>
                    <a:pt x="190" y="85"/>
                  </a:lnTo>
                  <a:lnTo>
                    <a:pt x="192" y="87"/>
                  </a:lnTo>
                  <a:lnTo>
                    <a:pt x="196" y="89"/>
                  </a:lnTo>
                  <a:lnTo>
                    <a:pt x="202" y="87"/>
                  </a:lnTo>
                  <a:lnTo>
                    <a:pt x="206" y="85"/>
                  </a:lnTo>
                  <a:lnTo>
                    <a:pt x="210" y="81"/>
                  </a:lnTo>
                  <a:lnTo>
                    <a:pt x="212" y="75"/>
                  </a:lnTo>
                  <a:lnTo>
                    <a:pt x="233" y="75"/>
                  </a:lnTo>
                  <a:lnTo>
                    <a:pt x="231" y="79"/>
                  </a:lnTo>
                  <a:lnTo>
                    <a:pt x="225" y="89"/>
                  </a:lnTo>
                  <a:lnTo>
                    <a:pt x="217" y="95"/>
                  </a:lnTo>
                  <a:lnTo>
                    <a:pt x="208" y="100"/>
                  </a:lnTo>
                  <a:lnTo>
                    <a:pt x="196" y="100"/>
                  </a:lnTo>
                  <a:lnTo>
                    <a:pt x="187" y="100"/>
                  </a:lnTo>
                  <a:lnTo>
                    <a:pt x="181" y="98"/>
                  </a:lnTo>
                  <a:lnTo>
                    <a:pt x="175" y="95"/>
                  </a:lnTo>
                  <a:lnTo>
                    <a:pt x="171" y="89"/>
                  </a:lnTo>
                  <a:lnTo>
                    <a:pt x="169" y="83"/>
                  </a:lnTo>
                  <a:lnTo>
                    <a:pt x="167" y="77"/>
                  </a:lnTo>
                  <a:lnTo>
                    <a:pt x="169" y="68"/>
                  </a:lnTo>
                  <a:lnTo>
                    <a:pt x="171" y="60"/>
                  </a:lnTo>
                  <a:lnTo>
                    <a:pt x="175" y="50"/>
                  </a:lnTo>
                  <a:lnTo>
                    <a:pt x="181" y="43"/>
                  </a:lnTo>
                  <a:lnTo>
                    <a:pt x="187" y="37"/>
                  </a:lnTo>
                  <a:lnTo>
                    <a:pt x="194" y="31"/>
                  </a:lnTo>
                  <a:lnTo>
                    <a:pt x="202" y="29"/>
                  </a:lnTo>
                  <a:lnTo>
                    <a:pt x="212" y="27"/>
                  </a:lnTo>
                  <a:lnTo>
                    <a:pt x="217" y="27"/>
                  </a:lnTo>
                  <a:lnTo>
                    <a:pt x="227" y="31"/>
                  </a:lnTo>
                  <a:lnTo>
                    <a:pt x="233" y="35"/>
                  </a:lnTo>
                  <a:lnTo>
                    <a:pt x="237" y="41"/>
                  </a:lnTo>
                  <a:lnTo>
                    <a:pt x="238" y="48"/>
                  </a:lnTo>
                  <a:lnTo>
                    <a:pt x="238" y="50"/>
                  </a:lnTo>
                  <a:lnTo>
                    <a:pt x="237" y="54"/>
                  </a:lnTo>
                  <a:lnTo>
                    <a:pt x="217" y="54"/>
                  </a:lnTo>
                  <a:close/>
                  <a:moveTo>
                    <a:pt x="260" y="29"/>
                  </a:moveTo>
                  <a:lnTo>
                    <a:pt x="277" y="29"/>
                  </a:lnTo>
                  <a:lnTo>
                    <a:pt x="275" y="41"/>
                  </a:lnTo>
                  <a:lnTo>
                    <a:pt x="279" y="35"/>
                  </a:lnTo>
                  <a:lnTo>
                    <a:pt x="283" y="31"/>
                  </a:lnTo>
                  <a:lnTo>
                    <a:pt x="288" y="29"/>
                  </a:lnTo>
                  <a:lnTo>
                    <a:pt x="292" y="29"/>
                  </a:lnTo>
                  <a:lnTo>
                    <a:pt x="298" y="27"/>
                  </a:lnTo>
                  <a:lnTo>
                    <a:pt x="292" y="47"/>
                  </a:lnTo>
                  <a:lnTo>
                    <a:pt x="288" y="47"/>
                  </a:lnTo>
                  <a:lnTo>
                    <a:pt x="285" y="47"/>
                  </a:lnTo>
                  <a:lnTo>
                    <a:pt x="281" y="48"/>
                  </a:lnTo>
                  <a:lnTo>
                    <a:pt x="275" y="52"/>
                  </a:lnTo>
                  <a:lnTo>
                    <a:pt x="271" y="58"/>
                  </a:lnTo>
                  <a:lnTo>
                    <a:pt x="269" y="64"/>
                  </a:lnTo>
                  <a:lnTo>
                    <a:pt x="267" y="72"/>
                  </a:lnTo>
                  <a:lnTo>
                    <a:pt x="260" y="98"/>
                  </a:lnTo>
                  <a:lnTo>
                    <a:pt x="238" y="98"/>
                  </a:lnTo>
                  <a:lnTo>
                    <a:pt x="260" y="29"/>
                  </a:lnTo>
                  <a:close/>
                  <a:moveTo>
                    <a:pt x="292" y="77"/>
                  </a:moveTo>
                  <a:lnTo>
                    <a:pt x="294" y="64"/>
                  </a:lnTo>
                  <a:lnTo>
                    <a:pt x="300" y="50"/>
                  </a:lnTo>
                  <a:lnTo>
                    <a:pt x="306" y="41"/>
                  </a:lnTo>
                  <a:lnTo>
                    <a:pt x="315" y="33"/>
                  </a:lnTo>
                  <a:lnTo>
                    <a:pt x="325" y="29"/>
                  </a:lnTo>
                  <a:lnTo>
                    <a:pt x="338" y="27"/>
                  </a:lnTo>
                  <a:lnTo>
                    <a:pt x="350" y="29"/>
                  </a:lnTo>
                  <a:lnTo>
                    <a:pt x="357" y="33"/>
                  </a:lnTo>
                  <a:lnTo>
                    <a:pt x="361" y="37"/>
                  </a:lnTo>
                  <a:lnTo>
                    <a:pt x="363" y="41"/>
                  </a:lnTo>
                  <a:lnTo>
                    <a:pt x="365" y="47"/>
                  </a:lnTo>
                  <a:lnTo>
                    <a:pt x="365" y="52"/>
                  </a:lnTo>
                  <a:lnTo>
                    <a:pt x="363" y="66"/>
                  </a:lnTo>
                  <a:lnTo>
                    <a:pt x="359" y="77"/>
                  </a:lnTo>
                  <a:lnTo>
                    <a:pt x="356" y="85"/>
                  </a:lnTo>
                  <a:lnTo>
                    <a:pt x="352" y="91"/>
                  </a:lnTo>
                  <a:lnTo>
                    <a:pt x="346" y="95"/>
                  </a:lnTo>
                  <a:lnTo>
                    <a:pt x="340" y="96"/>
                  </a:lnTo>
                  <a:lnTo>
                    <a:pt x="331" y="100"/>
                  </a:lnTo>
                  <a:lnTo>
                    <a:pt x="321" y="100"/>
                  </a:lnTo>
                  <a:lnTo>
                    <a:pt x="315" y="100"/>
                  </a:lnTo>
                  <a:lnTo>
                    <a:pt x="308" y="98"/>
                  </a:lnTo>
                  <a:lnTo>
                    <a:pt x="304" y="96"/>
                  </a:lnTo>
                  <a:lnTo>
                    <a:pt x="300" y="95"/>
                  </a:lnTo>
                  <a:lnTo>
                    <a:pt x="296" y="93"/>
                  </a:lnTo>
                  <a:lnTo>
                    <a:pt x="294" y="89"/>
                  </a:lnTo>
                  <a:lnTo>
                    <a:pt x="292" y="83"/>
                  </a:lnTo>
                  <a:lnTo>
                    <a:pt x="292" y="77"/>
                  </a:lnTo>
                  <a:close/>
                  <a:moveTo>
                    <a:pt x="311" y="77"/>
                  </a:moveTo>
                  <a:lnTo>
                    <a:pt x="313" y="81"/>
                  </a:lnTo>
                  <a:lnTo>
                    <a:pt x="315" y="85"/>
                  </a:lnTo>
                  <a:lnTo>
                    <a:pt x="319" y="87"/>
                  </a:lnTo>
                  <a:lnTo>
                    <a:pt x="323" y="89"/>
                  </a:lnTo>
                  <a:lnTo>
                    <a:pt x="327" y="87"/>
                  </a:lnTo>
                  <a:lnTo>
                    <a:pt x="333" y="85"/>
                  </a:lnTo>
                  <a:lnTo>
                    <a:pt x="336" y="81"/>
                  </a:lnTo>
                  <a:lnTo>
                    <a:pt x="340" y="73"/>
                  </a:lnTo>
                  <a:lnTo>
                    <a:pt x="344" y="62"/>
                  </a:lnTo>
                  <a:lnTo>
                    <a:pt x="346" y="52"/>
                  </a:lnTo>
                  <a:lnTo>
                    <a:pt x="346" y="47"/>
                  </a:lnTo>
                  <a:lnTo>
                    <a:pt x="344" y="43"/>
                  </a:lnTo>
                  <a:lnTo>
                    <a:pt x="340" y="41"/>
                  </a:lnTo>
                  <a:lnTo>
                    <a:pt x="336" y="41"/>
                  </a:lnTo>
                  <a:lnTo>
                    <a:pt x="333" y="41"/>
                  </a:lnTo>
                  <a:lnTo>
                    <a:pt x="329" y="43"/>
                  </a:lnTo>
                  <a:lnTo>
                    <a:pt x="325" y="47"/>
                  </a:lnTo>
                  <a:lnTo>
                    <a:pt x="321" y="50"/>
                  </a:lnTo>
                  <a:lnTo>
                    <a:pt x="317" y="56"/>
                  </a:lnTo>
                  <a:lnTo>
                    <a:pt x="315" y="62"/>
                  </a:lnTo>
                  <a:lnTo>
                    <a:pt x="313" y="72"/>
                  </a:lnTo>
                  <a:lnTo>
                    <a:pt x="311" y="77"/>
                  </a:lnTo>
                  <a:close/>
                  <a:moveTo>
                    <a:pt x="442" y="75"/>
                  </a:moveTo>
                  <a:lnTo>
                    <a:pt x="442" y="79"/>
                  </a:lnTo>
                  <a:lnTo>
                    <a:pt x="442" y="83"/>
                  </a:lnTo>
                  <a:lnTo>
                    <a:pt x="444" y="87"/>
                  </a:lnTo>
                  <a:lnTo>
                    <a:pt x="448" y="89"/>
                  </a:lnTo>
                  <a:lnTo>
                    <a:pt x="451" y="89"/>
                  </a:lnTo>
                  <a:lnTo>
                    <a:pt x="455" y="89"/>
                  </a:lnTo>
                  <a:lnTo>
                    <a:pt x="459" y="87"/>
                  </a:lnTo>
                  <a:lnTo>
                    <a:pt x="463" y="85"/>
                  </a:lnTo>
                  <a:lnTo>
                    <a:pt x="465" y="81"/>
                  </a:lnTo>
                  <a:lnTo>
                    <a:pt x="467" y="77"/>
                  </a:lnTo>
                  <a:lnTo>
                    <a:pt x="486" y="77"/>
                  </a:lnTo>
                  <a:lnTo>
                    <a:pt x="484" y="81"/>
                  </a:lnTo>
                  <a:lnTo>
                    <a:pt x="482" y="87"/>
                  </a:lnTo>
                  <a:lnTo>
                    <a:pt x="476" y="93"/>
                  </a:lnTo>
                  <a:lnTo>
                    <a:pt x="471" y="96"/>
                  </a:lnTo>
                  <a:lnTo>
                    <a:pt x="465" y="98"/>
                  </a:lnTo>
                  <a:lnTo>
                    <a:pt x="459" y="100"/>
                  </a:lnTo>
                  <a:lnTo>
                    <a:pt x="451" y="100"/>
                  </a:lnTo>
                  <a:lnTo>
                    <a:pt x="438" y="98"/>
                  </a:lnTo>
                  <a:lnTo>
                    <a:pt x="428" y="95"/>
                  </a:lnTo>
                  <a:lnTo>
                    <a:pt x="427" y="91"/>
                  </a:lnTo>
                  <a:lnTo>
                    <a:pt x="423" y="87"/>
                  </a:lnTo>
                  <a:lnTo>
                    <a:pt x="423" y="83"/>
                  </a:lnTo>
                  <a:lnTo>
                    <a:pt x="421" y="77"/>
                  </a:lnTo>
                  <a:lnTo>
                    <a:pt x="423" y="70"/>
                  </a:lnTo>
                  <a:lnTo>
                    <a:pt x="425" y="60"/>
                  </a:lnTo>
                  <a:lnTo>
                    <a:pt x="428" y="50"/>
                  </a:lnTo>
                  <a:lnTo>
                    <a:pt x="432" y="43"/>
                  </a:lnTo>
                  <a:lnTo>
                    <a:pt x="438" y="37"/>
                  </a:lnTo>
                  <a:lnTo>
                    <a:pt x="446" y="31"/>
                  </a:lnTo>
                  <a:lnTo>
                    <a:pt x="455" y="29"/>
                  </a:lnTo>
                  <a:lnTo>
                    <a:pt x="465" y="27"/>
                  </a:lnTo>
                  <a:lnTo>
                    <a:pt x="476" y="29"/>
                  </a:lnTo>
                  <a:lnTo>
                    <a:pt x="486" y="33"/>
                  </a:lnTo>
                  <a:lnTo>
                    <a:pt x="488" y="37"/>
                  </a:lnTo>
                  <a:lnTo>
                    <a:pt x="490" y="41"/>
                  </a:lnTo>
                  <a:lnTo>
                    <a:pt x="492" y="45"/>
                  </a:lnTo>
                  <a:lnTo>
                    <a:pt x="492" y="50"/>
                  </a:lnTo>
                  <a:lnTo>
                    <a:pt x="492" y="58"/>
                  </a:lnTo>
                  <a:lnTo>
                    <a:pt x="490" y="66"/>
                  </a:lnTo>
                  <a:lnTo>
                    <a:pt x="488" y="70"/>
                  </a:lnTo>
                  <a:lnTo>
                    <a:pt x="442" y="70"/>
                  </a:lnTo>
                  <a:lnTo>
                    <a:pt x="442" y="75"/>
                  </a:lnTo>
                  <a:close/>
                  <a:moveTo>
                    <a:pt x="448" y="56"/>
                  </a:moveTo>
                  <a:lnTo>
                    <a:pt x="471" y="56"/>
                  </a:lnTo>
                  <a:lnTo>
                    <a:pt x="473" y="52"/>
                  </a:lnTo>
                  <a:lnTo>
                    <a:pt x="473" y="50"/>
                  </a:lnTo>
                  <a:lnTo>
                    <a:pt x="473" y="48"/>
                  </a:lnTo>
                  <a:lnTo>
                    <a:pt x="473" y="45"/>
                  </a:lnTo>
                  <a:lnTo>
                    <a:pt x="471" y="41"/>
                  </a:lnTo>
                  <a:lnTo>
                    <a:pt x="467" y="39"/>
                  </a:lnTo>
                  <a:lnTo>
                    <a:pt x="463" y="39"/>
                  </a:lnTo>
                  <a:lnTo>
                    <a:pt x="459" y="41"/>
                  </a:lnTo>
                  <a:lnTo>
                    <a:pt x="455" y="43"/>
                  </a:lnTo>
                  <a:lnTo>
                    <a:pt x="451" y="47"/>
                  </a:lnTo>
                  <a:lnTo>
                    <a:pt x="450" y="50"/>
                  </a:lnTo>
                  <a:lnTo>
                    <a:pt x="448" y="56"/>
                  </a:lnTo>
                  <a:close/>
                  <a:moveTo>
                    <a:pt x="572" y="0"/>
                  </a:moveTo>
                  <a:lnTo>
                    <a:pt x="601" y="0"/>
                  </a:lnTo>
                  <a:lnTo>
                    <a:pt x="615" y="0"/>
                  </a:lnTo>
                  <a:lnTo>
                    <a:pt x="624" y="4"/>
                  </a:lnTo>
                  <a:lnTo>
                    <a:pt x="630" y="6"/>
                  </a:lnTo>
                  <a:lnTo>
                    <a:pt x="634" y="12"/>
                  </a:lnTo>
                  <a:lnTo>
                    <a:pt x="636" y="18"/>
                  </a:lnTo>
                  <a:lnTo>
                    <a:pt x="636" y="23"/>
                  </a:lnTo>
                  <a:lnTo>
                    <a:pt x="634" y="33"/>
                  </a:lnTo>
                  <a:lnTo>
                    <a:pt x="632" y="41"/>
                  </a:lnTo>
                  <a:lnTo>
                    <a:pt x="626" y="47"/>
                  </a:lnTo>
                  <a:lnTo>
                    <a:pt x="620" y="52"/>
                  </a:lnTo>
                  <a:lnTo>
                    <a:pt x="613" y="56"/>
                  </a:lnTo>
                  <a:lnTo>
                    <a:pt x="605" y="58"/>
                  </a:lnTo>
                  <a:lnTo>
                    <a:pt x="597" y="60"/>
                  </a:lnTo>
                  <a:lnTo>
                    <a:pt x="588" y="60"/>
                  </a:lnTo>
                  <a:lnTo>
                    <a:pt x="576" y="60"/>
                  </a:lnTo>
                  <a:lnTo>
                    <a:pt x="565" y="98"/>
                  </a:lnTo>
                  <a:lnTo>
                    <a:pt x="544" y="98"/>
                  </a:lnTo>
                  <a:lnTo>
                    <a:pt x="572" y="0"/>
                  </a:lnTo>
                  <a:close/>
                  <a:moveTo>
                    <a:pt x="580" y="47"/>
                  </a:moveTo>
                  <a:lnTo>
                    <a:pt x="588" y="47"/>
                  </a:lnTo>
                  <a:lnTo>
                    <a:pt x="599" y="45"/>
                  </a:lnTo>
                  <a:lnTo>
                    <a:pt x="605" y="41"/>
                  </a:lnTo>
                  <a:lnTo>
                    <a:pt x="609" y="39"/>
                  </a:lnTo>
                  <a:lnTo>
                    <a:pt x="613" y="35"/>
                  </a:lnTo>
                  <a:lnTo>
                    <a:pt x="615" y="31"/>
                  </a:lnTo>
                  <a:lnTo>
                    <a:pt x="615" y="25"/>
                  </a:lnTo>
                  <a:lnTo>
                    <a:pt x="613" y="22"/>
                  </a:lnTo>
                  <a:lnTo>
                    <a:pt x="611" y="18"/>
                  </a:lnTo>
                  <a:lnTo>
                    <a:pt x="607" y="16"/>
                  </a:lnTo>
                  <a:lnTo>
                    <a:pt x="601" y="16"/>
                  </a:lnTo>
                  <a:lnTo>
                    <a:pt x="590" y="16"/>
                  </a:lnTo>
                  <a:lnTo>
                    <a:pt x="580" y="47"/>
                  </a:lnTo>
                  <a:close/>
                  <a:moveTo>
                    <a:pt x="645" y="75"/>
                  </a:moveTo>
                  <a:lnTo>
                    <a:pt x="645" y="79"/>
                  </a:lnTo>
                  <a:lnTo>
                    <a:pt x="645" y="83"/>
                  </a:lnTo>
                  <a:lnTo>
                    <a:pt x="647" y="87"/>
                  </a:lnTo>
                  <a:lnTo>
                    <a:pt x="651" y="89"/>
                  </a:lnTo>
                  <a:lnTo>
                    <a:pt x="655" y="89"/>
                  </a:lnTo>
                  <a:lnTo>
                    <a:pt x="659" y="89"/>
                  </a:lnTo>
                  <a:lnTo>
                    <a:pt x="663" y="87"/>
                  </a:lnTo>
                  <a:lnTo>
                    <a:pt x="666" y="85"/>
                  </a:lnTo>
                  <a:lnTo>
                    <a:pt x="668" y="81"/>
                  </a:lnTo>
                  <a:lnTo>
                    <a:pt x="670" y="77"/>
                  </a:lnTo>
                  <a:lnTo>
                    <a:pt x="689" y="77"/>
                  </a:lnTo>
                  <a:lnTo>
                    <a:pt x="689" y="81"/>
                  </a:lnTo>
                  <a:lnTo>
                    <a:pt x="686" y="87"/>
                  </a:lnTo>
                  <a:lnTo>
                    <a:pt x="680" y="93"/>
                  </a:lnTo>
                  <a:lnTo>
                    <a:pt x="676" y="96"/>
                  </a:lnTo>
                  <a:lnTo>
                    <a:pt x="668" y="98"/>
                  </a:lnTo>
                  <a:lnTo>
                    <a:pt x="663" y="100"/>
                  </a:lnTo>
                  <a:lnTo>
                    <a:pt x="655" y="100"/>
                  </a:lnTo>
                  <a:lnTo>
                    <a:pt x="642" y="98"/>
                  </a:lnTo>
                  <a:lnTo>
                    <a:pt x="632" y="95"/>
                  </a:lnTo>
                  <a:lnTo>
                    <a:pt x="630" y="91"/>
                  </a:lnTo>
                  <a:lnTo>
                    <a:pt x="628" y="87"/>
                  </a:lnTo>
                  <a:lnTo>
                    <a:pt x="626" y="83"/>
                  </a:lnTo>
                  <a:lnTo>
                    <a:pt x="626" y="77"/>
                  </a:lnTo>
                  <a:lnTo>
                    <a:pt x="626" y="70"/>
                  </a:lnTo>
                  <a:lnTo>
                    <a:pt x="628" y="60"/>
                  </a:lnTo>
                  <a:lnTo>
                    <a:pt x="632" y="50"/>
                  </a:lnTo>
                  <a:lnTo>
                    <a:pt x="636" y="43"/>
                  </a:lnTo>
                  <a:lnTo>
                    <a:pt x="643" y="37"/>
                  </a:lnTo>
                  <a:lnTo>
                    <a:pt x="649" y="31"/>
                  </a:lnTo>
                  <a:lnTo>
                    <a:pt x="659" y="29"/>
                  </a:lnTo>
                  <a:lnTo>
                    <a:pt x="668" y="27"/>
                  </a:lnTo>
                  <a:lnTo>
                    <a:pt x="680" y="29"/>
                  </a:lnTo>
                  <a:lnTo>
                    <a:pt x="689" y="33"/>
                  </a:lnTo>
                  <a:lnTo>
                    <a:pt x="691" y="37"/>
                  </a:lnTo>
                  <a:lnTo>
                    <a:pt x="695" y="41"/>
                  </a:lnTo>
                  <a:lnTo>
                    <a:pt x="695" y="45"/>
                  </a:lnTo>
                  <a:lnTo>
                    <a:pt x="697" y="50"/>
                  </a:lnTo>
                  <a:lnTo>
                    <a:pt x="695" y="58"/>
                  </a:lnTo>
                  <a:lnTo>
                    <a:pt x="693" y="66"/>
                  </a:lnTo>
                  <a:lnTo>
                    <a:pt x="693" y="70"/>
                  </a:lnTo>
                  <a:lnTo>
                    <a:pt x="647" y="70"/>
                  </a:lnTo>
                  <a:lnTo>
                    <a:pt x="645" y="75"/>
                  </a:lnTo>
                  <a:close/>
                  <a:moveTo>
                    <a:pt x="651" y="56"/>
                  </a:moveTo>
                  <a:lnTo>
                    <a:pt x="676" y="56"/>
                  </a:lnTo>
                  <a:lnTo>
                    <a:pt x="676" y="52"/>
                  </a:lnTo>
                  <a:lnTo>
                    <a:pt x="676" y="50"/>
                  </a:lnTo>
                  <a:lnTo>
                    <a:pt x="676" y="48"/>
                  </a:lnTo>
                  <a:lnTo>
                    <a:pt x="676" y="45"/>
                  </a:lnTo>
                  <a:lnTo>
                    <a:pt x="674" y="41"/>
                  </a:lnTo>
                  <a:lnTo>
                    <a:pt x="672" y="39"/>
                  </a:lnTo>
                  <a:lnTo>
                    <a:pt x="666" y="39"/>
                  </a:lnTo>
                  <a:lnTo>
                    <a:pt x="663" y="41"/>
                  </a:lnTo>
                  <a:lnTo>
                    <a:pt x="659" y="43"/>
                  </a:lnTo>
                  <a:lnTo>
                    <a:pt x="655" y="47"/>
                  </a:lnTo>
                  <a:lnTo>
                    <a:pt x="653" y="50"/>
                  </a:lnTo>
                  <a:lnTo>
                    <a:pt x="651" y="56"/>
                  </a:lnTo>
                  <a:close/>
                  <a:moveTo>
                    <a:pt x="764" y="29"/>
                  </a:moveTo>
                  <a:lnTo>
                    <a:pt x="784" y="29"/>
                  </a:lnTo>
                  <a:lnTo>
                    <a:pt x="755" y="125"/>
                  </a:lnTo>
                  <a:lnTo>
                    <a:pt x="734" y="125"/>
                  </a:lnTo>
                  <a:lnTo>
                    <a:pt x="745" y="93"/>
                  </a:lnTo>
                  <a:lnTo>
                    <a:pt x="739" y="96"/>
                  </a:lnTo>
                  <a:lnTo>
                    <a:pt x="736" y="98"/>
                  </a:lnTo>
                  <a:lnTo>
                    <a:pt x="730" y="100"/>
                  </a:lnTo>
                  <a:lnTo>
                    <a:pt x="726" y="100"/>
                  </a:lnTo>
                  <a:lnTo>
                    <a:pt x="720" y="100"/>
                  </a:lnTo>
                  <a:lnTo>
                    <a:pt x="716" y="98"/>
                  </a:lnTo>
                  <a:lnTo>
                    <a:pt x="713" y="96"/>
                  </a:lnTo>
                  <a:lnTo>
                    <a:pt x="709" y="95"/>
                  </a:lnTo>
                  <a:lnTo>
                    <a:pt x="705" y="87"/>
                  </a:lnTo>
                  <a:lnTo>
                    <a:pt x="703" y="77"/>
                  </a:lnTo>
                  <a:lnTo>
                    <a:pt x="703" y="68"/>
                  </a:lnTo>
                  <a:lnTo>
                    <a:pt x="707" y="60"/>
                  </a:lnTo>
                  <a:lnTo>
                    <a:pt x="709" y="52"/>
                  </a:lnTo>
                  <a:lnTo>
                    <a:pt x="711" y="47"/>
                  </a:lnTo>
                  <a:lnTo>
                    <a:pt x="716" y="39"/>
                  </a:lnTo>
                  <a:lnTo>
                    <a:pt x="724" y="33"/>
                  </a:lnTo>
                  <a:lnTo>
                    <a:pt x="732" y="29"/>
                  </a:lnTo>
                  <a:lnTo>
                    <a:pt x="741" y="27"/>
                  </a:lnTo>
                  <a:lnTo>
                    <a:pt x="747" y="29"/>
                  </a:lnTo>
                  <a:lnTo>
                    <a:pt x="753" y="31"/>
                  </a:lnTo>
                  <a:lnTo>
                    <a:pt x="757" y="35"/>
                  </a:lnTo>
                  <a:lnTo>
                    <a:pt x="760" y="41"/>
                  </a:lnTo>
                  <a:lnTo>
                    <a:pt x="764" y="29"/>
                  </a:lnTo>
                  <a:close/>
                  <a:moveTo>
                    <a:pt x="722" y="75"/>
                  </a:moveTo>
                  <a:lnTo>
                    <a:pt x="724" y="81"/>
                  </a:lnTo>
                  <a:lnTo>
                    <a:pt x="726" y="85"/>
                  </a:lnTo>
                  <a:lnTo>
                    <a:pt x="728" y="87"/>
                  </a:lnTo>
                  <a:lnTo>
                    <a:pt x="732" y="89"/>
                  </a:lnTo>
                  <a:lnTo>
                    <a:pt x="739" y="87"/>
                  </a:lnTo>
                  <a:lnTo>
                    <a:pt x="745" y="81"/>
                  </a:lnTo>
                  <a:lnTo>
                    <a:pt x="747" y="77"/>
                  </a:lnTo>
                  <a:lnTo>
                    <a:pt x="749" y="73"/>
                  </a:lnTo>
                  <a:lnTo>
                    <a:pt x="753" y="68"/>
                  </a:lnTo>
                  <a:lnTo>
                    <a:pt x="755" y="62"/>
                  </a:lnTo>
                  <a:lnTo>
                    <a:pt x="755" y="58"/>
                  </a:lnTo>
                  <a:lnTo>
                    <a:pt x="755" y="52"/>
                  </a:lnTo>
                  <a:lnTo>
                    <a:pt x="755" y="48"/>
                  </a:lnTo>
                  <a:lnTo>
                    <a:pt x="753" y="45"/>
                  </a:lnTo>
                  <a:lnTo>
                    <a:pt x="749" y="41"/>
                  </a:lnTo>
                  <a:lnTo>
                    <a:pt x="745" y="41"/>
                  </a:lnTo>
                  <a:lnTo>
                    <a:pt x="741" y="41"/>
                  </a:lnTo>
                  <a:lnTo>
                    <a:pt x="736" y="45"/>
                  </a:lnTo>
                  <a:lnTo>
                    <a:pt x="732" y="48"/>
                  </a:lnTo>
                  <a:lnTo>
                    <a:pt x="728" y="54"/>
                  </a:lnTo>
                  <a:lnTo>
                    <a:pt x="724" y="66"/>
                  </a:lnTo>
                  <a:lnTo>
                    <a:pt x="722" y="75"/>
                  </a:lnTo>
                  <a:close/>
                  <a:moveTo>
                    <a:pt x="799" y="29"/>
                  </a:moveTo>
                  <a:lnTo>
                    <a:pt x="818" y="29"/>
                  </a:lnTo>
                  <a:lnTo>
                    <a:pt x="807" y="73"/>
                  </a:lnTo>
                  <a:lnTo>
                    <a:pt x="805" y="75"/>
                  </a:lnTo>
                  <a:lnTo>
                    <a:pt x="805" y="79"/>
                  </a:lnTo>
                  <a:lnTo>
                    <a:pt x="805" y="83"/>
                  </a:lnTo>
                  <a:lnTo>
                    <a:pt x="807" y="85"/>
                  </a:lnTo>
                  <a:lnTo>
                    <a:pt x="808" y="87"/>
                  </a:lnTo>
                  <a:lnTo>
                    <a:pt x="812" y="87"/>
                  </a:lnTo>
                  <a:lnTo>
                    <a:pt x="820" y="85"/>
                  </a:lnTo>
                  <a:lnTo>
                    <a:pt x="826" y="81"/>
                  </a:lnTo>
                  <a:lnTo>
                    <a:pt x="828" y="79"/>
                  </a:lnTo>
                  <a:lnTo>
                    <a:pt x="828" y="75"/>
                  </a:lnTo>
                  <a:lnTo>
                    <a:pt x="832" y="72"/>
                  </a:lnTo>
                  <a:lnTo>
                    <a:pt x="833" y="66"/>
                  </a:lnTo>
                  <a:lnTo>
                    <a:pt x="835" y="58"/>
                  </a:lnTo>
                  <a:lnTo>
                    <a:pt x="845" y="29"/>
                  </a:lnTo>
                  <a:lnTo>
                    <a:pt x="864" y="29"/>
                  </a:lnTo>
                  <a:lnTo>
                    <a:pt x="845" y="98"/>
                  </a:lnTo>
                  <a:lnTo>
                    <a:pt x="826" y="98"/>
                  </a:lnTo>
                  <a:lnTo>
                    <a:pt x="828" y="89"/>
                  </a:lnTo>
                  <a:lnTo>
                    <a:pt x="826" y="91"/>
                  </a:lnTo>
                  <a:lnTo>
                    <a:pt x="820" y="95"/>
                  </a:lnTo>
                  <a:lnTo>
                    <a:pt x="814" y="98"/>
                  </a:lnTo>
                  <a:lnTo>
                    <a:pt x="808" y="100"/>
                  </a:lnTo>
                  <a:lnTo>
                    <a:pt x="803" y="100"/>
                  </a:lnTo>
                  <a:lnTo>
                    <a:pt x="795" y="100"/>
                  </a:lnTo>
                  <a:lnTo>
                    <a:pt x="789" y="96"/>
                  </a:lnTo>
                  <a:lnTo>
                    <a:pt x="785" y="93"/>
                  </a:lnTo>
                  <a:lnTo>
                    <a:pt x="784" y="85"/>
                  </a:lnTo>
                  <a:lnTo>
                    <a:pt x="784" y="81"/>
                  </a:lnTo>
                  <a:lnTo>
                    <a:pt x="785" y="77"/>
                  </a:lnTo>
                  <a:lnTo>
                    <a:pt x="785" y="73"/>
                  </a:lnTo>
                  <a:lnTo>
                    <a:pt x="799" y="29"/>
                  </a:lnTo>
                  <a:close/>
                  <a:moveTo>
                    <a:pt x="887" y="75"/>
                  </a:moveTo>
                  <a:lnTo>
                    <a:pt x="885" y="79"/>
                  </a:lnTo>
                  <a:lnTo>
                    <a:pt x="887" y="83"/>
                  </a:lnTo>
                  <a:lnTo>
                    <a:pt x="889" y="87"/>
                  </a:lnTo>
                  <a:lnTo>
                    <a:pt x="891" y="89"/>
                  </a:lnTo>
                  <a:lnTo>
                    <a:pt x="897" y="89"/>
                  </a:lnTo>
                  <a:lnTo>
                    <a:pt x="901" y="89"/>
                  </a:lnTo>
                  <a:lnTo>
                    <a:pt x="904" y="87"/>
                  </a:lnTo>
                  <a:lnTo>
                    <a:pt x="906" y="85"/>
                  </a:lnTo>
                  <a:lnTo>
                    <a:pt x="910" y="81"/>
                  </a:lnTo>
                  <a:lnTo>
                    <a:pt x="912" y="77"/>
                  </a:lnTo>
                  <a:lnTo>
                    <a:pt x="931" y="77"/>
                  </a:lnTo>
                  <a:lnTo>
                    <a:pt x="929" y="81"/>
                  </a:lnTo>
                  <a:lnTo>
                    <a:pt x="926" y="87"/>
                  </a:lnTo>
                  <a:lnTo>
                    <a:pt x="922" y="93"/>
                  </a:lnTo>
                  <a:lnTo>
                    <a:pt x="916" y="96"/>
                  </a:lnTo>
                  <a:lnTo>
                    <a:pt x="910" y="98"/>
                  </a:lnTo>
                  <a:lnTo>
                    <a:pt x="903" y="100"/>
                  </a:lnTo>
                  <a:lnTo>
                    <a:pt x="897" y="100"/>
                  </a:lnTo>
                  <a:lnTo>
                    <a:pt x="883" y="98"/>
                  </a:lnTo>
                  <a:lnTo>
                    <a:pt x="874" y="95"/>
                  </a:lnTo>
                  <a:lnTo>
                    <a:pt x="870" y="91"/>
                  </a:lnTo>
                  <a:lnTo>
                    <a:pt x="868" y="87"/>
                  </a:lnTo>
                  <a:lnTo>
                    <a:pt x="866" y="83"/>
                  </a:lnTo>
                  <a:lnTo>
                    <a:pt x="866" y="77"/>
                  </a:lnTo>
                  <a:lnTo>
                    <a:pt x="868" y="70"/>
                  </a:lnTo>
                  <a:lnTo>
                    <a:pt x="870" y="60"/>
                  </a:lnTo>
                  <a:lnTo>
                    <a:pt x="874" y="50"/>
                  </a:lnTo>
                  <a:lnTo>
                    <a:pt x="878" y="43"/>
                  </a:lnTo>
                  <a:lnTo>
                    <a:pt x="883" y="37"/>
                  </a:lnTo>
                  <a:lnTo>
                    <a:pt x="891" y="31"/>
                  </a:lnTo>
                  <a:lnTo>
                    <a:pt x="899" y="29"/>
                  </a:lnTo>
                  <a:lnTo>
                    <a:pt x="908" y="27"/>
                  </a:lnTo>
                  <a:lnTo>
                    <a:pt x="922" y="29"/>
                  </a:lnTo>
                  <a:lnTo>
                    <a:pt x="929" y="33"/>
                  </a:lnTo>
                  <a:lnTo>
                    <a:pt x="933" y="37"/>
                  </a:lnTo>
                  <a:lnTo>
                    <a:pt x="935" y="41"/>
                  </a:lnTo>
                  <a:lnTo>
                    <a:pt x="937" y="45"/>
                  </a:lnTo>
                  <a:lnTo>
                    <a:pt x="937" y="50"/>
                  </a:lnTo>
                  <a:lnTo>
                    <a:pt x="937" y="58"/>
                  </a:lnTo>
                  <a:lnTo>
                    <a:pt x="935" y="66"/>
                  </a:lnTo>
                  <a:lnTo>
                    <a:pt x="933" y="70"/>
                  </a:lnTo>
                  <a:lnTo>
                    <a:pt x="887" y="70"/>
                  </a:lnTo>
                  <a:lnTo>
                    <a:pt x="887" y="75"/>
                  </a:lnTo>
                  <a:close/>
                  <a:moveTo>
                    <a:pt x="891" y="56"/>
                  </a:moveTo>
                  <a:lnTo>
                    <a:pt x="916" y="56"/>
                  </a:lnTo>
                  <a:lnTo>
                    <a:pt x="918" y="52"/>
                  </a:lnTo>
                  <a:lnTo>
                    <a:pt x="918" y="50"/>
                  </a:lnTo>
                  <a:lnTo>
                    <a:pt x="918" y="48"/>
                  </a:lnTo>
                  <a:lnTo>
                    <a:pt x="918" y="45"/>
                  </a:lnTo>
                  <a:lnTo>
                    <a:pt x="916" y="41"/>
                  </a:lnTo>
                  <a:lnTo>
                    <a:pt x="912" y="39"/>
                  </a:lnTo>
                  <a:lnTo>
                    <a:pt x="908" y="39"/>
                  </a:lnTo>
                  <a:lnTo>
                    <a:pt x="904" y="41"/>
                  </a:lnTo>
                  <a:lnTo>
                    <a:pt x="901" y="43"/>
                  </a:lnTo>
                  <a:lnTo>
                    <a:pt x="897" y="47"/>
                  </a:lnTo>
                  <a:lnTo>
                    <a:pt x="893" y="50"/>
                  </a:lnTo>
                  <a:lnTo>
                    <a:pt x="891" y="56"/>
                  </a:lnTo>
                  <a:close/>
                  <a:moveTo>
                    <a:pt x="958" y="29"/>
                  </a:moveTo>
                  <a:lnTo>
                    <a:pt x="977" y="29"/>
                  </a:lnTo>
                  <a:lnTo>
                    <a:pt x="975" y="39"/>
                  </a:lnTo>
                  <a:lnTo>
                    <a:pt x="981" y="35"/>
                  </a:lnTo>
                  <a:lnTo>
                    <a:pt x="991" y="29"/>
                  </a:lnTo>
                  <a:lnTo>
                    <a:pt x="1000" y="27"/>
                  </a:lnTo>
                  <a:lnTo>
                    <a:pt x="1008" y="29"/>
                  </a:lnTo>
                  <a:lnTo>
                    <a:pt x="1014" y="33"/>
                  </a:lnTo>
                  <a:lnTo>
                    <a:pt x="1018" y="37"/>
                  </a:lnTo>
                  <a:lnTo>
                    <a:pt x="1018" y="45"/>
                  </a:lnTo>
                  <a:lnTo>
                    <a:pt x="1018" y="48"/>
                  </a:lnTo>
                  <a:lnTo>
                    <a:pt x="1018" y="54"/>
                  </a:lnTo>
                  <a:lnTo>
                    <a:pt x="1004" y="98"/>
                  </a:lnTo>
                  <a:lnTo>
                    <a:pt x="983" y="98"/>
                  </a:lnTo>
                  <a:lnTo>
                    <a:pt x="997" y="56"/>
                  </a:lnTo>
                  <a:lnTo>
                    <a:pt x="997" y="54"/>
                  </a:lnTo>
                  <a:lnTo>
                    <a:pt x="997" y="52"/>
                  </a:lnTo>
                  <a:lnTo>
                    <a:pt x="997" y="50"/>
                  </a:lnTo>
                  <a:lnTo>
                    <a:pt x="997" y="47"/>
                  </a:lnTo>
                  <a:lnTo>
                    <a:pt x="995" y="45"/>
                  </a:lnTo>
                  <a:lnTo>
                    <a:pt x="993" y="43"/>
                  </a:lnTo>
                  <a:lnTo>
                    <a:pt x="989" y="43"/>
                  </a:lnTo>
                  <a:lnTo>
                    <a:pt x="987" y="43"/>
                  </a:lnTo>
                  <a:lnTo>
                    <a:pt x="983" y="43"/>
                  </a:lnTo>
                  <a:lnTo>
                    <a:pt x="981" y="45"/>
                  </a:lnTo>
                  <a:lnTo>
                    <a:pt x="979" y="47"/>
                  </a:lnTo>
                  <a:lnTo>
                    <a:pt x="977" y="48"/>
                  </a:lnTo>
                  <a:lnTo>
                    <a:pt x="975" y="52"/>
                  </a:lnTo>
                  <a:lnTo>
                    <a:pt x="972" y="56"/>
                  </a:lnTo>
                  <a:lnTo>
                    <a:pt x="970" y="60"/>
                  </a:lnTo>
                  <a:lnTo>
                    <a:pt x="968" y="66"/>
                  </a:lnTo>
                  <a:lnTo>
                    <a:pt x="958" y="98"/>
                  </a:lnTo>
                  <a:lnTo>
                    <a:pt x="939" y="98"/>
                  </a:lnTo>
                  <a:lnTo>
                    <a:pt x="958" y="29"/>
                  </a:lnTo>
                  <a:close/>
                  <a:moveTo>
                    <a:pt x="1075" y="50"/>
                  </a:moveTo>
                  <a:lnTo>
                    <a:pt x="1075" y="47"/>
                  </a:lnTo>
                  <a:lnTo>
                    <a:pt x="1075" y="45"/>
                  </a:lnTo>
                  <a:lnTo>
                    <a:pt x="1075" y="43"/>
                  </a:lnTo>
                  <a:lnTo>
                    <a:pt x="1073" y="41"/>
                  </a:lnTo>
                  <a:lnTo>
                    <a:pt x="1071" y="39"/>
                  </a:lnTo>
                  <a:lnTo>
                    <a:pt x="1068" y="39"/>
                  </a:lnTo>
                  <a:lnTo>
                    <a:pt x="1060" y="41"/>
                  </a:lnTo>
                  <a:lnTo>
                    <a:pt x="1056" y="45"/>
                  </a:lnTo>
                  <a:lnTo>
                    <a:pt x="1056" y="48"/>
                  </a:lnTo>
                  <a:lnTo>
                    <a:pt x="1037" y="48"/>
                  </a:lnTo>
                  <a:lnTo>
                    <a:pt x="1037" y="45"/>
                  </a:lnTo>
                  <a:lnTo>
                    <a:pt x="1039" y="41"/>
                  </a:lnTo>
                  <a:lnTo>
                    <a:pt x="1043" y="37"/>
                  </a:lnTo>
                  <a:lnTo>
                    <a:pt x="1046" y="33"/>
                  </a:lnTo>
                  <a:lnTo>
                    <a:pt x="1050" y="31"/>
                  </a:lnTo>
                  <a:lnTo>
                    <a:pt x="1060" y="29"/>
                  </a:lnTo>
                  <a:lnTo>
                    <a:pt x="1069" y="27"/>
                  </a:lnTo>
                  <a:lnTo>
                    <a:pt x="1081" y="29"/>
                  </a:lnTo>
                  <a:lnTo>
                    <a:pt x="1089" y="33"/>
                  </a:lnTo>
                  <a:lnTo>
                    <a:pt x="1091" y="35"/>
                  </a:lnTo>
                  <a:lnTo>
                    <a:pt x="1093" y="39"/>
                  </a:lnTo>
                  <a:lnTo>
                    <a:pt x="1094" y="41"/>
                  </a:lnTo>
                  <a:lnTo>
                    <a:pt x="1094" y="47"/>
                  </a:lnTo>
                  <a:lnTo>
                    <a:pt x="1094" y="48"/>
                  </a:lnTo>
                  <a:lnTo>
                    <a:pt x="1094" y="50"/>
                  </a:lnTo>
                  <a:lnTo>
                    <a:pt x="1093" y="54"/>
                  </a:lnTo>
                  <a:lnTo>
                    <a:pt x="1085" y="81"/>
                  </a:lnTo>
                  <a:lnTo>
                    <a:pt x="1085" y="87"/>
                  </a:lnTo>
                  <a:lnTo>
                    <a:pt x="1083" y="93"/>
                  </a:lnTo>
                  <a:lnTo>
                    <a:pt x="1083" y="98"/>
                  </a:lnTo>
                  <a:lnTo>
                    <a:pt x="1064" y="98"/>
                  </a:lnTo>
                  <a:lnTo>
                    <a:pt x="1064" y="95"/>
                  </a:lnTo>
                  <a:lnTo>
                    <a:pt x="1064" y="91"/>
                  </a:lnTo>
                  <a:lnTo>
                    <a:pt x="1062" y="95"/>
                  </a:lnTo>
                  <a:lnTo>
                    <a:pt x="1058" y="96"/>
                  </a:lnTo>
                  <a:lnTo>
                    <a:pt x="1050" y="100"/>
                  </a:lnTo>
                  <a:lnTo>
                    <a:pt x="1043" y="100"/>
                  </a:lnTo>
                  <a:lnTo>
                    <a:pt x="1035" y="100"/>
                  </a:lnTo>
                  <a:lnTo>
                    <a:pt x="1029" y="96"/>
                  </a:lnTo>
                  <a:lnTo>
                    <a:pt x="1025" y="91"/>
                  </a:lnTo>
                  <a:lnTo>
                    <a:pt x="1023" y="81"/>
                  </a:lnTo>
                  <a:lnTo>
                    <a:pt x="1023" y="73"/>
                  </a:lnTo>
                  <a:lnTo>
                    <a:pt x="1027" y="68"/>
                  </a:lnTo>
                  <a:lnTo>
                    <a:pt x="1033" y="62"/>
                  </a:lnTo>
                  <a:lnTo>
                    <a:pt x="1041" y="58"/>
                  </a:lnTo>
                  <a:lnTo>
                    <a:pt x="1050" y="54"/>
                  </a:lnTo>
                  <a:lnTo>
                    <a:pt x="1062" y="54"/>
                  </a:lnTo>
                  <a:lnTo>
                    <a:pt x="1073" y="54"/>
                  </a:lnTo>
                  <a:lnTo>
                    <a:pt x="1075" y="50"/>
                  </a:lnTo>
                  <a:close/>
                  <a:moveTo>
                    <a:pt x="1071" y="64"/>
                  </a:moveTo>
                  <a:lnTo>
                    <a:pt x="1064" y="66"/>
                  </a:lnTo>
                  <a:lnTo>
                    <a:pt x="1058" y="66"/>
                  </a:lnTo>
                  <a:lnTo>
                    <a:pt x="1052" y="68"/>
                  </a:lnTo>
                  <a:lnTo>
                    <a:pt x="1050" y="68"/>
                  </a:lnTo>
                  <a:lnTo>
                    <a:pt x="1045" y="73"/>
                  </a:lnTo>
                  <a:lnTo>
                    <a:pt x="1043" y="79"/>
                  </a:lnTo>
                  <a:lnTo>
                    <a:pt x="1043" y="83"/>
                  </a:lnTo>
                  <a:lnTo>
                    <a:pt x="1045" y="85"/>
                  </a:lnTo>
                  <a:lnTo>
                    <a:pt x="1046" y="87"/>
                  </a:lnTo>
                  <a:lnTo>
                    <a:pt x="1050" y="89"/>
                  </a:lnTo>
                  <a:lnTo>
                    <a:pt x="1056" y="87"/>
                  </a:lnTo>
                  <a:lnTo>
                    <a:pt x="1062" y="83"/>
                  </a:lnTo>
                  <a:lnTo>
                    <a:pt x="1066" y="77"/>
                  </a:lnTo>
                  <a:lnTo>
                    <a:pt x="1069" y="68"/>
                  </a:lnTo>
                  <a:lnTo>
                    <a:pt x="1071" y="64"/>
                  </a:lnTo>
                  <a:close/>
                  <a:moveTo>
                    <a:pt x="1119" y="77"/>
                  </a:moveTo>
                  <a:lnTo>
                    <a:pt x="1119" y="81"/>
                  </a:lnTo>
                  <a:lnTo>
                    <a:pt x="1119" y="85"/>
                  </a:lnTo>
                  <a:lnTo>
                    <a:pt x="1121" y="87"/>
                  </a:lnTo>
                  <a:lnTo>
                    <a:pt x="1125" y="89"/>
                  </a:lnTo>
                  <a:lnTo>
                    <a:pt x="1129" y="89"/>
                  </a:lnTo>
                  <a:lnTo>
                    <a:pt x="1133" y="89"/>
                  </a:lnTo>
                  <a:lnTo>
                    <a:pt x="1137" y="87"/>
                  </a:lnTo>
                  <a:lnTo>
                    <a:pt x="1141" y="85"/>
                  </a:lnTo>
                  <a:lnTo>
                    <a:pt x="1141" y="81"/>
                  </a:lnTo>
                  <a:lnTo>
                    <a:pt x="1141" y="77"/>
                  </a:lnTo>
                  <a:lnTo>
                    <a:pt x="1139" y="75"/>
                  </a:lnTo>
                  <a:lnTo>
                    <a:pt x="1135" y="73"/>
                  </a:lnTo>
                  <a:lnTo>
                    <a:pt x="1123" y="66"/>
                  </a:lnTo>
                  <a:lnTo>
                    <a:pt x="1121" y="66"/>
                  </a:lnTo>
                  <a:lnTo>
                    <a:pt x="1119" y="64"/>
                  </a:lnTo>
                  <a:lnTo>
                    <a:pt x="1116" y="60"/>
                  </a:lnTo>
                  <a:lnTo>
                    <a:pt x="1114" y="58"/>
                  </a:lnTo>
                  <a:lnTo>
                    <a:pt x="1112" y="54"/>
                  </a:lnTo>
                  <a:lnTo>
                    <a:pt x="1112" y="50"/>
                  </a:lnTo>
                  <a:lnTo>
                    <a:pt x="1112" y="45"/>
                  </a:lnTo>
                  <a:lnTo>
                    <a:pt x="1114" y="41"/>
                  </a:lnTo>
                  <a:lnTo>
                    <a:pt x="1117" y="35"/>
                  </a:lnTo>
                  <a:lnTo>
                    <a:pt x="1121" y="33"/>
                  </a:lnTo>
                  <a:lnTo>
                    <a:pt x="1131" y="29"/>
                  </a:lnTo>
                  <a:lnTo>
                    <a:pt x="1142" y="27"/>
                  </a:lnTo>
                  <a:lnTo>
                    <a:pt x="1152" y="29"/>
                  </a:lnTo>
                  <a:lnTo>
                    <a:pt x="1160" y="31"/>
                  </a:lnTo>
                  <a:lnTo>
                    <a:pt x="1164" y="33"/>
                  </a:lnTo>
                  <a:lnTo>
                    <a:pt x="1165" y="37"/>
                  </a:lnTo>
                  <a:lnTo>
                    <a:pt x="1167" y="41"/>
                  </a:lnTo>
                  <a:lnTo>
                    <a:pt x="1167" y="45"/>
                  </a:lnTo>
                  <a:lnTo>
                    <a:pt x="1167" y="47"/>
                  </a:lnTo>
                  <a:lnTo>
                    <a:pt x="1167" y="48"/>
                  </a:lnTo>
                  <a:lnTo>
                    <a:pt x="1167" y="50"/>
                  </a:lnTo>
                  <a:lnTo>
                    <a:pt x="1148" y="50"/>
                  </a:lnTo>
                  <a:lnTo>
                    <a:pt x="1148" y="48"/>
                  </a:lnTo>
                  <a:lnTo>
                    <a:pt x="1148" y="45"/>
                  </a:lnTo>
                  <a:lnTo>
                    <a:pt x="1146" y="43"/>
                  </a:lnTo>
                  <a:lnTo>
                    <a:pt x="1144" y="41"/>
                  </a:lnTo>
                  <a:lnTo>
                    <a:pt x="1141" y="39"/>
                  </a:lnTo>
                  <a:lnTo>
                    <a:pt x="1137" y="39"/>
                  </a:lnTo>
                  <a:lnTo>
                    <a:pt x="1135" y="41"/>
                  </a:lnTo>
                  <a:lnTo>
                    <a:pt x="1131" y="45"/>
                  </a:lnTo>
                  <a:lnTo>
                    <a:pt x="1131" y="47"/>
                  </a:lnTo>
                  <a:lnTo>
                    <a:pt x="1131" y="50"/>
                  </a:lnTo>
                  <a:lnTo>
                    <a:pt x="1135" y="54"/>
                  </a:lnTo>
                  <a:lnTo>
                    <a:pt x="1137" y="54"/>
                  </a:lnTo>
                  <a:lnTo>
                    <a:pt x="1148" y="60"/>
                  </a:lnTo>
                  <a:lnTo>
                    <a:pt x="1150" y="62"/>
                  </a:lnTo>
                  <a:lnTo>
                    <a:pt x="1152" y="64"/>
                  </a:lnTo>
                  <a:lnTo>
                    <a:pt x="1156" y="66"/>
                  </a:lnTo>
                  <a:lnTo>
                    <a:pt x="1158" y="70"/>
                  </a:lnTo>
                  <a:lnTo>
                    <a:pt x="1160" y="73"/>
                  </a:lnTo>
                  <a:lnTo>
                    <a:pt x="1160" y="77"/>
                  </a:lnTo>
                  <a:lnTo>
                    <a:pt x="1160" y="83"/>
                  </a:lnTo>
                  <a:lnTo>
                    <a:pt x="1158" y="89"/>
                  </a:lnTo>
                  <a:lnTo>
                    <a:pt x="1154" y="93"/>
                  </a:lnTo>
                  <a:lnTo>
                    <a:pt x="1150" y="96"/>
                  </a:lnTo>
                  <a:lnTo>
                    <a:pt x="1139" y="100"/>
                  </a:lnTo>
                  <a:lnTo>
                    <a:pt x="1125" y="100"/>
                  </a:lnTo>
                  <a:lnTo>
                    <a:pt x="1119" y="100"/>
                  </a:lnTo>
                  <a:lnTo>
                    <a:pt x="1116" y="100"/>
                  </a:lnTo>
                  <a:lnTo>
                    <a:pt x="1110" y="98"/>
                  </a:lnTo>
                  <a:lnTo>
                    <a:pt x="1106" y="95"/>
                  </a:lnTo>
                  <a:lnTo>
                    <a:pt x="1102" y="91"/>
                  </a:lnTo>
                  <a:lnTo>
                    <a:pt x="1100" y="85"/>
                  </a:lnTo>
                  <a:lnTo>
                    <a:pt x="1100" y="81"/>
                  </a:lnTo>
                  <a:lnTo>
                    <a:pt x="1100" y="77"/>
                  </a:lnTo>
                  <a:lnTo>
                    <a:pt x="1119" y="77"/>
                  </a:lnTo>
                  <a:close/>
                  <a:moveTo>
                    <a:pt x="1288" y="83"/>
                  </a:moveTo>
                  <a:lnTo>
                    <a:pt x="1284" y="98"/>
                  </a:lnTo>
                  <a:lnTo>
                    <a:pt x="1217" y="98"/>
                  </a:lnTo>
                  <a:lnTo>
                    <a:pt x="1248" y="0"/>
                  </a:lnTo>
                  <a:lnTo>
                    <a:pt x="1311" y="0"/>
                  </a:lnTo>
                  <a:lnTo>
                    <a:pt x="1306" y="16"/>
                  </a:lnTo>
                  <a:lnTo>
                    <a:pt x="1263" y="16"/>
                  </a:lnTo>
                  <a:lnTo>
                    <a:pt x="1256" y="41"/>
                  </a:lnTo>
                  <a:lnTo>
                    <a:pt x="1298" y="41"/>
                  </a:lnTo>
                  <a:lnTo>
                    <a:pt x="1294" y="56"/>
                  </a:lnTo>
                  <a:lnTo>
                    <a:pt x="1252" y="56"/>
                  </a:lnTo>
                  <a:lnTo>
                    <a:pt x="1242" y="83"/>
                  </a:lnTo>
                  <a:lnTo>
                    <a:pt x="1288" y="83"/>
                  </a:lnTo>
                  <a:close/>
                  <a:moveTo>
                    <a:pt x="1336" y="29"/>
                  </a:moveTo>
                  <a:lnTo>
                    <a:pt x="1334" y="39"/>
                  </a:lnTo>
                  <a:lnTo>
                    <a:pt x="1340" y="35"/>
                  </a:lnTo>
                  <a:lnTo>
                    <a:pt x="1344" y="31"/>
                  </a:lnTo>
                  <a:lnTo>
                    <a:pt x="1350" y="29"/>
                  </a:lnTo>
                  <a:lnTo>
                    <a:pt x="1354" y="29"/>
                  </a:lnTo>
                  <a:lnTo>
                    <a:pt x="1359" y="27"/>
                  </a:lnTo>
                  <a:lnTo>
                    <a:pt x="1365" y="29"/>
                  </a:lnTo>
                  <a:lnTo>
                    <a:pt x="1369" y="31"/>
                  </a:lnTo>
                  <a:lnTo>
                    <a:pt x="1373" y="33"/>
                  </a:lnTo>
                  <a:lnTo>
                    <a:pt x="1375" y="37"/>
                  </a:lnTo>
                  <a:lnTo>
                    <a:pt x="1377" y="41"/>
                  </a:lnTo>
                  <a:lnTo>
                    <a:pt x="1382" y="35"/>
                  </a:lnTo>
                  <a:lnTo>
                    <a:pt x="1392" y="29"/>
                  </a:lnTo>
                  <a:lnTo>
                    <a:pt x="1402" y="27"/>
                  </a:lnTo>
                  <a:lnTo>
                    <a:pt x="1409" y="29"/>
                  </a:lnTo>
                  <a:lnTo>
                    <a:pt x="1415" y="31"/>
                  </a:lnTo>
                  <a:lnTo>
                    <a:pt x="1419" y="37"/>
                  </a:lnTo>
                  <a:lnTo>
                    <a:pt x="1421" y="45"/>
                  </a:lnTo>
                  <a:lnTo>
                    <a:pt x="1421" y="47"/>
                  </a:lnTo>
                  <a:lnTo>
                    <a:pt x="1419" y="52"/>
                  </a:lnTo>
                  <a:lnTo>
                    <a:pt x="1417" y="60"/>
                  </a:lnTo>
                  <a:lnTo>
                    <a:pt x="1405" y="98"/>
                  </a:lnTo>
                  <a:lnTo>
                    <a:pt x="1386" y="98"/>
                  </a:lnTo>
                  <a:lnTo>
                    <a:pt x="1398" y="58"/>
                  </a:lnTo>
                  <a:lnTo>
                    <a:pt x="1400" y="54"/>
                  </a:lnTo>
                  <a:lnTo>
                    <a:pt x="1400" y="50"/>
                  </a:lnTo>
                  <a:lnTo>
                    <a:pt x="1400" y="48"/>
                  </a:lnTo>
                  <a:lnTo>
                    <a:pt x="1400" y="45"/>
                  </a:lnTo>
                  <a:lnTo>
                    <a:pt x="1398" y="43"/>
                  </a:lnTo>
                  <a:lnTo>
                    <a:pt x="1396" y="43"/>
                  </a:lnTo>
                  <a:lnTo>
                    <a:pt x="1394" y="43"/>
                  </a:lnTo>
                  <a:lnTo>
                    <a:pt x="1388" y="43"/>
                  </a:lnTo>
                  <a:lnTo>
                    <a:pt x="1384" y="45"/>
                  </a:lnTo>
                  <a:lnTo>
                    <a:pt x="1380" y="48"/>
                  </a:lnTo>
                  <a:lnTo>
                    <a:pt x="1377" y="52"/>
                  </a:lnTo>
                  <a:lnTo>
                    <a:pt x="1377" y="54"/>
                  </a:lnTo>
                  <a:lnTo>
                    <a:pt x="1375" y="56"/>
                  </a:lnTo>
                  <a:lnTo>
                    <a:pt x="1373" y="62"/>
                  </a:lnTo>
                  <a:lnTo>
                    <a:pt x="1371" y="70"/>
                  </a:lnTo>
                  <a:lnTo>
                    <a:pt x="1361" y="98"/>
                  </a:lnTo>
                  <a:lnTo>
                    <a:pt x="1342" y="98"/>
                  </a:lnTo>
                  <a:lnTo>
                    <a:pt x="1354" y="60"/>
                  </a:lnTo>
                  <a:lnTo>
                    <a:pt x="1355" y="54"/>
                  </a:lnTo>
                  <a:lnTo>
                    <a:pt x="1355" y="50"/>
                  </a:lnTo>
                  <a:lnTo>
                    <a:pt x="1355" y="48"/>
                  </a:lnTo>
                  <a:lnTo>
                    <a:pt x="1355" y="45"/>
                  </a:lnTo>
                  <a:lnTo>
                    <a:pt x="1354" y="43"/>
                  </a:lnTo>
                  <a:lnTo>
                    <a:pt x="1352" y="43"/>
                  </a:lnTo>
                  <a:lnTo>
                    <a:pt x="1350" y="43"/>
                  </a:lnTo>
                  <a:lnTo>
                    <a:pt x="1346" y="43"/>
                  </a:lnTo>
                  <a:lnTo>
                    <a:pt x="1342" y="45"/>
                  </a:lnTo>
                  <a:lnTo>
                    <a:pt x="1338" y="47"/>
                  </a:lnTo>
                  <a:lnTo>
                    <a:pt x="1334" y="50"/>
                  </a:lnTo>
                  <a:lnTo>
                    <a:pt x="1332" y="54"/>
                  </a:lnTo>
                  <a:lnTo>
                    <a:pt x="1329" y="60"/>
                  </a:lnTo>
                  <a:lnTo>
                    <a:pt x="1327" y="70"/>
                  </a:lnTo>
                  <a:lnTo>
                    <a:pt x="1319" y="98"/>
                  </a:lnTo>
                  <a:lnTo>
                    <a:pt x="1298" y="98"/>
                  </a:lnTo>
                  <a:lnTo>
                    <a:pt x="1317" y="29"/>
                  </a:lnTo>
                  <a:lnTo>
                    <a:pt x="1336" y="29"/>
                  </a:lnTo>
                  <a:close/>
                  <a:moveTo>
                    <a:pt x="1442" y="29"/>
                  </a:moveTo>
                  <a:lnTo>
                    <a:pt x="1461" y="29"/>
                  </a:lnTo>
                  <a:lnTo>
                    <a:pt x="1459" y="39"/>
                  </a:lnTo>
                  <a:lnTo>
                    <a:pt x="1463" y="35"/>
                  </a:lnTo>
                  <a:lnTo>
                    <a:pt x="1467" y="31"/>
                  </a:lnTo>
                  <a:lnTo>
                    <a:pt x="1471" y="29"/>
                  </a:lnTo>
                  <a:lnTo>
                    <a:pt x="1474" y="29"/>
                  </a:lnTo>
                  <a:lnTo>
                    <a:pt x="1480" y="27"/>
                  </a:lnTo>
                  <a:lnTo>
                    <a:pt x="1484" y="29"/>
                  </a:lnTo>
                  <a:lnTo>
                    <a:pt x="1490" y="29"/>
                  </a:lnTo>
                  <a:lnTo>
                    <a:pt x="1494" y="31"/>
                  </a:lnTo>
                  <a:lnTo>
                    <a:pt x="1496" y="35"/>
                  </a:lnTo>
                  <a:lnTo>
                    <a:pt x="1501" y="43"/>
                  </a:lnTo>
                  <a:lnTo>
                    <a:pt x="1501" y="52"/>
                  </a:lnTo>
                  <a:lnTo>
                    <a:pt x="1501" y="60"/>
                  </a:lnTo>
                  <a:lnTo>
                    <a:pt x="1499" y="70"/>
                  </a:lnTo>
                  <a:lnTo>
                    <a:pt x="1496" y="77"/>
                  </a:lnTo>
                  <a:lnTo>
                    <a:pt x="1492" y="85"/>
                  </a:lnTo>
                  <a:lnTo>
                    <a:pt x="1486" y="91"/>
                  </a:lnTo>
                  <a:lnTo>
                    <a:pt x="1478" y="96"/>
                  </a:lnTo>
                  <a:lnTo>
                    <a:pt x="1473" y="100"/>
                  </a:lnTo>
                  <a:lnTo>
                    <a:pt x="1463" y="100"/>
                  </a:lnTo>
                  <a:lnTo>
                    <a:pt x="1459" y="100"/>
                  </a:lnTo>
                  <a:lnTo>
                    <a:pt x="1453" y="98"/>
                  </a:lnTo>
                  <a:lnTo>
                    <a:pt x="1450" y="96"/>
                  </a:lnTo>
                  <a:lnTo>
                    <a:pt x="1448" y="93"/>
                  </a:lnTo>
                  <a:lnTo>
                    <a:pt x="1446" y="91"/>
                  </a:lnTo>
                  <a:lnTo>
                    <a:pt x="1436" y="125"/>
                  </a:lnTo>
                  <a:lnTo>
                    <a:pt x="1415" y="125"/>
                  </a:lnTo>
                  <a:lnTo>
                    <a:pt x="1442" y="29"/>
                  </a:lnTo>
                  <a:close/>
                  <a:moveTo>
                    <a:pt x="1450" y="75"/>
                  </a:moveTo>
                  <a:lnTo>
                    <a:pt x="1451" y="81"/>
                  </a:lnTo>
                  <a:lnTo>
                    <a:pt x="1451" y="85"/>
                  </a:lnTo>
                  <a:lnTo>
                    <a:pt x="1455" y="87"/>
                  </a:lnTo>
                  <a:lnTo>
                    <a:pt x="1461" y="89"/>
                  </a:lnTo>
                  <a:lnTo>
                    <a:pt x="1465" y="87"/>
                  </a:lnTo>
                  <a:lnTo>
                    <a:pt x="1469" y="85"/>
                  </a:lnTo>
                  <a:lnTo>
                    <a:pt x="1471" y="83"/>
                  </a:lnTo>
                  <a:lnTo>
                    <a:pt x="1474" y="77"/>
                  </a:lnTo>
                  <a:lnTo>
                    <a:pt x="1476" y="75"/>
                  </a:lnTo>
                  <a:lnTo>
                    <a:pt x="1478" y="72"/>
                  </a:lnTo>
                  <a:lnTo>
                    <a:pt x="1480" y="68"/>
                  </a:lnTo>
                  <a:lnTo>
                    <a:pt x="1482" y="62"/>
                  </a:lnTo>
                  <a:lnTo>
                    <a:pt x="1482" y="60"/>
                  </a:lnTo>
                  <a:lnTo>
                    <a:pt x="1482" y="56"/>
                  </a:lnTo>
                  <a:lnTo>
                    <a:pt x="1482" y="52"/>
                  </a:lnTo>
                  <a:lnTo>
                    <a:pt x="1482" y="47"/>
                  </a:lnTo>
                  <a:lnTo>
                    <a:pt x="1480" y="43"/>
                  </a:lnTo>
                  <a:lnTo>
                    <a:pt x="1476" y="41"/>
                  </a:lnTo>
                  <a:lnTo>
                    <a:pt x="1473" y="41"/>
                  </a:lnTo>
                  <a:lnTo>
                    <a:pt x="1469" y="41"/>
                  </a:lnTo>
                  <a:lnTo>
                    <a:pt x="1465" y="45"/>
                  </a:lnTo>
                  <a:lnTo>
                    <a:pt x="1459" y="48"/>
                  </a:lnTo>
                  <a:lnTo>
                    <a:pt x="1457" y="54"/>
                  </a:lnTo>
                  <a:lnTo>
                    <a:pt x="1453" y="58"/>
                  </a:lnTo>
                  <a:lnTo>
                    <a:pt x="1451" y="62"/>
                  </a:lnTo>
                  <a:lnTo>
                    <a:pt x="1451" y="70"/>
                  </a:lnTo>
                  <a:lnTo>
                    <a:pt x="1450" y="75"/>
                  </a:lnTo>
                  <a:close/>
                  <a:moveTo>
                    <a:pt x="1524" y="29"/>
                  </a:moveTo>
                  <a:lnTo>
                    <a:pt x="1544" y="29"/>
                  </a:lnTo>
                  <a:lnTo>
                    <a:pt x="1542" y="41"/>
                  </a:lnTo>
                  <a:lnTo>
                    <a:pt x="1545" y="35"/>
                  </a:lnTo>
                  <a:lnTo>
                    <a:pt x="1549" y="31"/>
                  </a:lnTo>
                  <a:lnTo>
                    <a:pt x="1553" y="29"/>
                  </a:lnTo>
                  <a:lnTo>
                    <a:pt x="1557" y="29"/>
                  </a:lnTo>
                  <a:lnTo>
                    <a:pt x="1565" y="27"/>
                  </a:lnTo>
                  <a:lnTo>
                    <a:pt x="1559" y="47"/>
                  </a:lnTo>
                  <a:lnTo>
                    <a:pt x="1555" y="47"/>
                  </a:lnTo>
                  <a:lnTo>
                    <a:pt x="1551" y="47"/>
                  </a:lnTo>
                  <a:lnTo>
                    <a:pt x="1547" y="48"/>
                  </a:lnTo>
                  <a:lnTo>
                    <a:pt x="1542" y="52"/>
                  </a:lnTo>
                  <a:lnTo>
                    <a:pt x="1538" y="58"/>
                  </a:lnTo>
                  <a:lnTo>
                    <a:pt x="1536" y="64"/>
                  </a:lnTo>
                  <a:lnTo>
                    <a:pt x="1534" y="72"/>
                  </a:lnTo>
                  <a:lnTo>
                    <a:pt x="1524" y="98"/>
                  </a:lnTo>
                  <a:lnTo>
                    <a:pt x="1505" y="98"/>
                  </a:lnTo>
                  <a:lnTo>
                    <a:pt x="1524" y="29"/>
                  </a:lnTo>
                  <a:close/>
                  <a:moveTo>
                    <a:pt x="1580" y="75"/>
                  </a:moveTo>
                  <a:lnTo>
                    <a:pt x="1580" y="79"/>
                  </a:lnTo>
                  <a:lnTo>
                    <a:pt x="1580" y="83"/>
                  </a:lnTo>
                  <a:lnTo>
                    <a:pt x="1582" y="87"/>
                  </a:lnTo>
                  <a:lnTo>
                    <a:pt x="1586" y="89"/>
                  </a:lnTo>
                  <a:lnTo>
                    <a:pt x="1590" y="89"/>
                  </a:lnTo>
                  <a:lnTo>
                    <a:pt x="1593" y="89"/>
                  </a:lnTo>
                  <a:lnTo>
                    <a:pt x="1597" y="87"/>
                  </a:lnTo>
                  <a:lnTo>
                    <a:pt x="1601" y="85"/>
                  </a:lnTo>
                  <a:lnTo>
                    <a:pt x="1603" y="81"/>
                  </a:lnTo>
                  <a:lnTo>
                    <a:pt x="1605" y="77"/>
                  </a:lnTo>
                  <a:lnTo>
                    <a:pt x="1626" y="77"/>
                  </a:lnTo>
                  <a:lnTo>
                    <a:pt x="1624" y="81"/>
                  </a:lnTo>
                  <a:lnTo>
                    <a:pt x="1620" y="87"/>
                  </a:lnTo>
                  <a:lnTo>
                    <a:pt x="1615" y="93"/>
                  </a:lnTo>
                  <a:lnTo>
                    <a:pt x="1611" y="96"/>
                  </a:lnTo>
                  <a:lnTo>
                    <a:pt x="1605" y="98"/>
                  </a:lnTo>
                  <a:lnTo>
                    <a:pt x="1597" y="100"/>
                  </a:lnTo>
                  <a:lnTo>
                    <a:pt x="1590" y="100"/>
                  </a:lnTo>
                  <a:lnTo>
                    <a:pt x="1576" y="98"/>
                  </a:lnTo>
                  <a:lnTo>
                    <a:pt x="1568" y="95"/>
                  </a:lnTo>
                  <a:lnTo>
                    <a:pt x="1565" y="91"/>
                  </a:lnTo>
                  <a:lnTo>
                    <a:pt x="1563" y="87"/>
                  </a:lnTo>
                  <a:lnTo>
                    <a:pt x="1561" y="83"/>
                  </a:lnTo>
                  <a:lnTo>
                    <a:pt x="1561" y="77"/>
                  </a:lnTo>
                  <a:lnTo>
                    <a:pt x="1561" y="70"/>
                  </a:lnTo>
                  <a:lnTo>
                    <a:pt x="1563" y="60"/>
                  </a:lnTo>
                  <a:lnTo>
                    <a:pt x="1567" y="50"/>
                  </a:lnTo>
                  <a:lnTo>
                    <a:pt x="1572" y="43"/>
                  </a:lnTo>
                  <a:lnTo>
                    <a:pt x="1578" y="37"/>
                  </a:lnTo>
                  <a:lnTo>
                    <a:pt x="1586" y="31"/>
                  </a:lnTo>
                  <a:lnTo>
                    <a:pt x="1593" y="29"/>
                  </a:lnTo>
                  <a:lnTo>
                    <a:pt x="1603" y="27"/>
                  </a:lnTo>
                  <a:lnTo>
                    <a:pt x="1615" y="29"/>
                  </a:lnTo>
                  <a:lnTo>
                    <a:pt x="1624" y="33"/>
                  </a:lnTo>
                  <a:lnTo>
                    <a:pt x="1628" y="37"/>
                  </a:lnTo>
                  <a:lnTo>
                    <a:pt x="1630" y="41"/>
                  </a:lnTo>
                  <a:lnTo>
                    <a:pt x="1630" y="45"/>
                  </a:lnTo>
                  <a:lnTo>
                    <a:pt x="1632" y="50"/>
                  </a:lnTo>
                  <a:lnTo>
                    <a:pt x="1630" y="58"/>
                  </a:lnTo>
                  <a:lnTo>
                    <a:pt x="1630" y="66"/>
                  </a:lnTo>
                  <a:lnTo>
                    <a:pt x="1628" y="70"/>
                  </a:lnTo>
                  <a:lnTo>
                    <a:pt x="1582" y="70"/>
                  </a:lnTo>
                  <a:lnTo>
                    <a:pt x="1580" y="75"/>
                  </a:lnTo>
                  <a:close/>
                  <a:moveTo>
                    <a:pt x="1586" y="56"/>
                  </a:moveTo>
                  <a:lnTo>
                    <a:pt x="1611" y="56"/>
                  </a:lnTo>
                  <a:lnTo>
                    <a:pt x="1611" y="52"/>
                  </a:lnTo>
                  <a:lnTo>
                    <a:pt x="1611" y="50"/>
                  </a:lnTo>
                  <a:lnTo>
                    <a:pt x="1613" y="48"/>
                  </a:lnTo>
                  <a:lnTo>
                    <a:pt x="1611" y="45"/>
                  </a:lnTo>
                  <a:lnTo>
                    <a:pt x="1609" y="41"/>
                  </a:lnTo>
                  <a:lnTo>
                    <a:pt x="1607" y="39"/>
                  </a:lnTo>
                  <a:lnTo>
                    <a:pt x="1603" y="39"/>
                  </a:lnTo>
                  <a:lnTo>
                    <a:pt x="1597" y="41"/>
                  </a:lnTo>
                  <a:lnTo>
                    <a:pt x="1593" y="43"/>
                  </a:lnTo>
                  <a:lnTo>
                    <a:pt x="1590" y="47"/>
                  </a:lnTo>
                  <a:lnTo>
                    <a:pt x="1588" y="50"/>
                  </a:lnTo>
                  <a:lnTo>
                    <a:pt x="1586" y="56"/>
                  </a:lnTo>
                  <a:close/>
                  <a:moveTo>
                    <a:pt x="1655" y="77"/>
                  </a:moveTo>
                  <a:lnTo>
                    <a:pt x="1655" y="81"/>
                  </a:lnTo>
                  <a:lnTo>
                    <a:pt x="1655" y="85"/>
                  </a:lnTo>
                  <a:lnTo>
                    <a:pt x="1657" y="87"/>
                  </a:lnTo>
                  <a:lnTo>
                    <a:pt x="1661" y="89"/>
                  </a:lnTo>
                  <a:lnTo>
                    <a:pt x="1664" y="89"/>
                  </a:lnTo>
                  <a:lnTo>
                    <a:pt x="1668" y="89"/>
                  </a:lnTo>
                  <a:lnTo>
                    <a:pt x="1672" y="87"/>
                  </a:lnTo>
                  <a:lnTo>
                    <a:pt x="1676" y="85"/>
                  </a:lnTo>
                  <a:lnTo>
                    <a:pt x="1676" y="81"/>
                  </a:lnTo>
                  <a:lnTo>
                    <a:pt x="1676" y="77"/>
                  </a:lnTo>
                  <a:lnTo>
                    <a:pt x="1672" y="75"/>
                  </a:lnTo>
                  <a:lnTo>
                    <a:pt x="1670" y="73"/>
                  </a:lnTo>
                  <a:lnTo>
                    <a:pt x="1659" y="66"/>
                  </a:lnTo>
                  <a:lnTo>
                    <a:pt x="1657" y="66"/>
                  </a:lnTo>
                  <a:lnTo>
                    <a:pt x="1653" y="64"/>
                  </a:lnTo>
                  <a:lnTo>
                    <a:pt x="1651" y="60"/>
                  </a:lnTo>
                  <a:lnTo>
                    <a:pt x="1649" y="58"/>
                  </a:lnTo>
                  <a:lnTo>
                    <a:pt x="1647" y="54"/>
                  </a:lnTo>
                  <a:lnTo>
                    <a:pt x="1647" y="50"/>
                  </a:lnTo>
                  <a:lnTo>
                    <a:pt x="1647" y="45"/>
                  </a:lnTo>
                  <a:lnTo>
                    <a:pt x="1649" y="41"/>
                  </a:lnTo>
                  <a:lnTo>
                    <a:pt x="1653" y="35"/>
                  </a:lnTo>
                  <a:lnTo>
                    <a:pt x="1657" y="33"/>
                  </a:lnTo>
                  <a:lnTo>
                    <a:pt x="1666" y="29"/>
                  </a:lnTo>
                  <a:lnTo>
                    <a:pt x="1678" y="27"/>
                  </a:lnTo>
                  <a:lnTo>
                    <a:pt x="1687" y="29"/>
                  </a:lnTo>
                  <a:lnTo>
                    <a:pt x="1695" y="31"/>
                  </a:lnTo>
                  <a:lnTo>
                    <a:pt x="1699" y="33"/>
                  </a:lnTo>
                  <a:lnTo>
                    <a:pt x="1701" y="37"/>
                  </a:lnTo>
                  <a:lnTo>
                    <a:pt x="1703" y="41"/>
                  </a:lnTo>
                  <a:lnTo>
                    <a:pt x="1703" y="45"/>
                  </a:lnTo>
                  <a:lnTo>
                    <a:pt x="1703" y="47"/>
                  </a:lnTo>
                  <a:lnTo>
                    <a:pt x="1703" y="48"/>
                  </a:lnTo>
                  <a:lnTo>
                    <a:pt x="1703" y="50"/>
                  </a:lnTo>
                  <a:lnTo>
                    <a:pt x="1684" y="50"/>
                  </a:lnTo>
                  <a:lnTo>
                    <a:pt x="1684" y="48"/>
                  </a:lnTo>
                  <a:lnTo>
                    <a:pt x="1684" y="45"/>
                  </a:lnTo>
                  <a:lnTo>
                    <a:pt x="1682" y="43"/>
                  </a:lnTo>
                  <a:lnTo>
                    <a:pt x="1680" y="41"/>
                  </a:lnTo>
                  <a:lnTo>
                    <a:pt x="1676" y="39"/>
                  </a:lnTo>
                  <a:lnTo>
                    <a:pt x="1672" y="39"/>
                  </a:lnTo>
                  <a:lnTo>
                    <a:pt x="1668" y="41"/>
                  </a:lnTo>
                  <a:lnTo>
                    <a:pt x="1666" y="45"/>
                  </a:lnTo>
                  <a:lnTo>
                    <a:pt x="1666" y="47"/>
                  </a:lnTo>
                  <a:lnTo>
                    <a:pt x="1666" y="50"/>
                  </a:lnTo>
                  <a:lnTo>
                    <a:pt x="1670" y="54"/>
                  </a:lnTo>
                  <a:lnTo>
                    <a:pt x="1672" y="54"/>
                  </a:lnTo>
                  <a:lnTo>
                    <a:pt x="1684" y="60"/>
                  </a:lnTo>
                  <a:lnTo>
                    <a:pt x="1686" y="62"/>
                  </a:lnTo>
                  <a:lnTo>
                    <a:pt x="1687" y="64"/>
                  </a:lnTo>
                  <a:lnTo>
                    <a:pt x="1691" y="66"/>
                  </a:lnTo>
                  <a:lnTo>
                    <a:pt x="1693" y="70"/>
                  </a:lnTo>
                  <a:lnTo>
                    <a:pt x="1695" y="73"/>
                  </a:lnTo>
                  <a:lnTo>
                    <a:pt x="1695" y="77"/>
                  </a:lnTo>
                  <a:lnTo>
                    <a:pt x="1695" y="83"/>
                  </a:lnTo>
                  <a:lnTo>
                    <a:pt x="1693" y="89"/>
                  </a:lnTo>
                  <a:lnTo>
                    <a:pt x="1689" y="93"/>
                  </a:lnTo>
                  <a:lnTo>
                    <a:pt x="1684" y="96"/>
                  </a:lnTo>
                  <a:lnTo>
                    <a:pt x="1674" y="100"/>
                  </a:lnTo>
                  <a:lnTo>
                    <a:pt x="1661" y="100"/>
                  </a:lnTo>
                  <a:lnTo>
                    <a:pt x="1655" y="100"/>
                  </a:lnTo>
                  <a:lnTo>
                    <a:pt x="1651" y="100"/>
                  </a:lnTo>
                  <a:lnTo>
                    <a:pt x="1645" y="98"/>
                  </a:lnTo>
                  <a:lnTo>
                    <a:pt x="1640" y="95"/>
                  </a:lnTo>
                  <a:lnTo>
                    <a:pt x="1636" y="91"/>
                  </a:lnTo>
                  <a:lnTo>
                    <a:pt x="1636" y="85"/>
                  </a:lnTo>
                  <a:lnTo>
                    <a:pt x="1636" y="81"/>
                  </a:lnTo>
                  <a:lnTo>
                    <a:pt x="1636" y="77"/>
                  </a:lnTo>
                  <a:lnTo>
                    <a:pt x="1655" y="77"/>
                  </a:lnTo>
                  <a:close/>
                  <a:moveTo>
                    <a:pt x="1758" y="50"/>
                  </a:moveTo>
                  <a:lnTo>
                    <a:pt x="1758" y="47"/>
                  </a:lnTo>
                  <a:lnTo>
                    <a:pt x="1758" y="45"/>
                  </a:lnTo>
                  <a:lnTo>
                    <a:pt x="1758" y="43"/>
                  </a:lnTo>
                  <a:lnTo>
                    <a:pt x="1757" y="41"/>
                  </a:lnTo>
                  <a:lnTo>
                    <a:pt x="1755" y="39"/>
                  </a:lnTo>
                  <a:lnTo>
                    <a:pt x="1751" y="39"/>
                  </a:lnTo>
                  <a:lnTo>
                    <a:pt x="1743" y="41"/>
                  </a:lnTo>
                  <a:lnTo>
                    <a:pt x="1739" y="45"/>
                  </a:lnTo>
                  <a:lnTo>
                    <a:pt x="1739" y="48"/>
                  </a:lnTo>
                  <a:lnTo>
                    <a:pt x="1720" y="48"/>
                  </a:lnTo>
                  <a:lnTo>
                    <a:pt x="1720" y="45"/>
                  </a:lnTo>
                  <a:lnTo>
                    <a:pt x="1722" y="41"/>
                  </a:lnTo>
                  <a:lnTo>
                    <a:pt x="1726" y="37"/>
                  </a:lnTo>
                  <a:lnTo>
                    <a:pt x="1730" y="33"/>
                  </a:lnTo>
                  <a:lnTo>
                    <a:pt x="1734" y="31"/>
                  </a:lnTo>
                  <a:lnTo>
                    <a:pt x="1743" y="29"/>
                  </a:lnTo>
                  <a:lnTo>
                    <a:pt x="1753" y="27"/>
                  </a:lnTo>
                  <a:lnTo>
                    <a:pt x="1764" y="29"/>
                  </a:lnTo>
                  <a:lnTo>
                    <a:pt x="1772" y="33"/>
                  </a:lnTo>
                  <a:lnTo>
                    <a:pt x="1774" y="35"/>
                  </a:lnTo>
                  <a:lnTo>
                    <a:pt x="1776" y="39"/>
                  </a:lnTo>
                  <a:lnTo>
                    <a:pt x="1778" y="41"/>
                  </a:lnTo>
                  <a:lnTo>
                    <a:pt x="1778" y="47"/>
                  </a:lnTo>
                  <a:lnTo>
                    <a:pt x="1778" y="48"/>
                  </a:lnTo>
                  <a:lnTo>
                    <a:pt x="1778" y="50"/>
                  </a:lnTo>
                  <a:lnTo>
                    <a:pt x="1776" y="54"/>
                  </a:lnTo>
                  <a:lnTo>
                    <a:pt x="1768" y="81"/>
                  </a:lnTo>
                  <a:lnTo>
                    <a:pt x="1768" y="87"/>
                  </a:lnTo>
                  <a:lnTo>
                    <a:pt x="1766" y="93"/>
                  </a:lnTo>
                  <a:lnTo>
                    <a:pt x="1766" y="98"/>
                  </a:lnTo>
                  <a:lnTo>
                    <a:pt x="1747" y="98"/>
                  </a:lnTo>
                  <a:lnTo>
                    <a:pt x="1747" y="95"/>
                  </a:lnTo>
                  <a:lnTo>
                    <a:pt x="1747" y="91"/>
                  </a:lnTo>
                  <a:lnTo>
                    <a:pt x="1745" y="95"/>
                  </a:lnTo>
                  <a:lnTo>
                    <a:pt x="1741" y="96"/>
                  </a:lnTo>
                  <a:lnTo>
                    <a:pt x="1735" y="100"/>
                  </a:lnTo>
                  <a:lnTo>
                    <a:pt x="1726" y="100"/>
                  </a:lnTo>
                  <a:lnTo>
                    <a:pt x="1718" y="100"/>
                  </a:lnTo>
                  <a:lnTo>
                    <a:pt x="1712" y="96"/>
                  </a:lnTo>
                  <a:lnTo>
                    <a:pt x="1709" y="91"/>
                  </a:lnTo>
                  <a:lnTo>
                    <a:pt x="1707" y="81"/>
                  </a:lnTo>
                  <a:lnTo>
                    <a:pt x="1707" y="73"/>
                  </a:lnTo>
                  <a:lnTo>
                    <a:pt x="1711" y="68"/>
                  </a:lnTo>
                  <a:lnTo>
                    <a:pt x="1716" y="62"/>
                  </a:lnTo>
                  <a:lnTo>
                    <a:pt x="1724" y="58"/>
                  </a:lnTo>
                  <a:lnTo>
                    <a:pt x="1734" y="54"/>
                  </a:lnTo>
                  <a:lnTo>
                    <a:pt x="1745" y="54"/>
                  </a:lnTo>
                  <a:lnTo>
                    <a:pt x="1757" y="54"/>
                  </a:lnTo>
                  <a:lnTo>
                    <a:pt x="1758" y="50"/>
                  </a:lnTo>
                  <a:close/>
                  <a:moveTo>
                    <a:pt x="1755" y="64"/>
                  </a:moveTo>
                  <a:lnTo>
                    <a:pt x="1747" y="66"/>
                  </a:lnTo>
                  <a:lnTo>
                    <a:pt x="1741" y="66"/>
                  </a:lnTo>
                  <a:lnTo>
                    <a:pt x="1735" y="68"/>
                  </a:lnTo>
                  <a:lnTo>
                    <a:pt x="1734" y="68"/>
                  </a:lnTo>
                  <a:lnTo>
                    <a:pt x="1728" y="73"/>
                  </a:lnTo>
                  <a:lnTo>
                    <a:pt x="1726" y="79"/>
                  </a:lnTo>
                  <a:lnTo>
                    <a:pt x="1726" y="83"/>
                  </a:lnTo>
                  <a:lnTo>
                    <a:pt x="1728" y="85"/>
                  </a:lnTo>
                  <a:lnTo>
                    <a:pt x="1730" y="87"/>
                  </a:lnTo>
                  <a:lnTo>
                    <a:pt x="1734" y="89"/>
                  </a:lnTo>
                  <a:lnTo>
                    <a:pt x="1739" y="87"/>
                  </a:lnTo>
                  <a:lnTo>
                    <a:pt x="1745" y="83"/>
                  </a:lnTo>
                  <a:lnTo>
                    <a:pt x="1749" y="77"/>
                  </a:lnTo>
                  <a:lnTo>
                    <a:pt x="1753" y="68"/>
                  </a:lnTo>
                  <a:lnTo>
                    <a:pt x="1755" y="64"/>
                  </a:lnTo>
                  <a:close/>
                  <a:moveTo>
                    <a:pt x="1803" y="77"/>
                  </a:moveTo>
                  <a:lnTo>
                    <a:pt x="1803" y="81"/>
                  </a:lnTo>
                  <a:lnTo>
                    <a:pt x="1803" y="85"/>
                  </a:lnTo>
                  <a:lnTo>
                    <a:pt x="1805" y="87"/>
                  </a:lnTo>
                  <a:lnTo>
                    <a:pt x="1808" y="89"/>
                  </a:lnTo>
                  <a:lnTo>
                    <a:pt x="1812" y="89"/>
                  </a:lnTo>
                  <a:lnTo>
                    <a:pt x="1816" y="89"/>
                  </a:lnTo>
                  <a:lnTo>
                    <a:pt x="1820" y="87"/>
                  </a:lnTo>
                  <a:lnTo>
                    <a:pt x="1824" y="85"/>
                  </a:lnTo>
                  <a:lnTo>
                    <a:pt x="1824" y="81"/>
                  </a:lnTo>
                  <a:lnTo>
                    <a:pt x="1824" y="77"/>
                  </a:lnTo>
                  <a:lnTo>
                    <a:pt x="1822" y="75"/>
                  </a:lnTo>
                  <a:lnTo>
                    <a:pt x="1818" y="73"/>
                  </a:lnTo>
                  <a:lnTo>
                    <a:pt x="1806" y="66"/>
                  </a:lnTo>
                  <a:lnTo>
                    <a:pt x="1805" y="66"/>
                  </a:lnTo>
                  <a:lnTo>
                    <a:pt x="1803" y="64"/>
                  </a:lnTo>
                  <a:lnTo>
                    <a:pt x="1799" y="60"/>
                  </a:lnTo>
                  <a:lnTo>
                    <a:pt x="1797" y="58"/>
                  </a:lnTo>
                  <a:lnTo>
                    <a:pt x="1795" y="54"/>
                  </a:lnTo>
                  <a:lnTo>
                    <a:pt x="1795" y="50"/>
                  </a:lnTo>
                  <a:lnTo>
                    <a:pt x="1795" y="45"/>
                  </a:lnTo>
                  <a:lnTo>
                    <a:pt x="1797" y="41"/>
                  </a:lnTo>
                  <a:lnTo>
                    <a:pt x="1801" y="35"/>
                  </a:lnTo>
                  <a:lnTo>
                    <a:pt x="1805" y="33"/>
                  </a:lnTo>
                  <a:lnTo>
                    <a:pt x="1814" y="29"/>
                  </a:lnTo>
                  <a:lnTo>
                    <a:pt x="1826" y="27"/>
                  </a:lnTo>
                  <a:lnTo>
                    <a:pt x="1835" y="29"/>
                  </a:lnTo>
                  <a:lnTo>
                    <a:pt x="1843" y="31"/>
                  </a:lnTo>
                  <a:lnTo>
                    <a:pt x="1847" y="33"/>
                  </a:lnTo>
                  <a:lnTo>
                    <a:pt x="1849" y="37"/>
                  </a:lnTo>
                  <a:lnTo>
                    <a:pt x="1851" y="41"/>
                  </a:lnTo>
                  <a:lnTo>
                    <a:pt x="1851" y="45"/>
                  </a:lnTo>
                  <a:lnTo>
                    <a:pt x="1851" y="47"/>
                  </a:lnTo>
                  <a:lnTo>
                    <a:pt x="1851" y="48"/>
                  </a:lnTo>
                  <a:lnTo>
                    <a:pt x="1851" y="50"/>
                  </a:lnTo>
                  <a:lnTo>
                    <a:pt x="1831" y="50"/>
                  </a:lnTo>
                  <a:lnTo>
                    <a:pt x="1831" y="48"/>
                  </a:lnTo>
                  <a:lnTo>
                    <a:pt x="1831" y="45"/>
                  </a:lnTo>
                  <a:lnTo>
                    <a:pt x="1830" y="43"/>
                  </a:lnTo>
                  <a:lnTo>
                    <a:pt x="1828" y="41"/>
                  </a:lnTo>
                  <a:lnTo>
                    <a:pt x="1824" y="39"/>
                  </a:lnTo>
                  <a:lnTo>
                    <a:pt x="1820" y="39"/>
                  </a:lnTo>
                  <a:lnTo>
                    <a:pt x="1818" y="41"/>
                  </a:lnTo>
                  <a:lnTo>
                    <a:pt x="1814" y="45"/>
                  </a:lnTo>
                  <a:lnTo>
                    <a:pt x="1814" y="47"/>
                  </a:lnTo>
                  <a:lnTo>
                    <a:pt x="1814" y="50"/>
                  </a:lnTo>
                  <a:lnTo>
                    <a:pt x="1818" y="54"/>
                  </a:lnTo>
                  <a:lnTo>
                    <a:pt x="1820" y="54"/>
                  </a:lnTo>
                  <a:lnTo>
                    <a:pt x="1831" y="60"/>
                  </a:lnTo>
                  <a:lnTo>
                    <a:pt x="1833" y="62"/>
                  </a:lnTo>
                  <a:lnTo>
                    <a:pt x="1835" y="64"/>
                  </a:lnTo>
                  <a:lnTo>
                    <a:pt x="1839" y="66"/>
                  </a:lnTo>
                  <a:lnTo>
                    <a:pt x="1841" y="70"/>
                  </a:lnTo>
                  <a:lnTo>
                    <a:pt x="1843" y="73"/>
                  </a:lnTo>
                  <a:lnTo>
                    <a:pt x="1845" y="77"/>
                  </a:lnTo>
                  <a:lnTo>
                    <a:pt x="1843" y="83"/>
                  </a:lnTo>
                  <a:lnTo>
                    <a:pt x="1841" y="89"/>
                  </a:lnTo>
                  <a:lnTo>
                    <a:pt x="1837" y="93"/>
                  </a:lnTo>
                  <a:lnTo>
                    <a:pt x="1833" y="96"/>
                  </a:lnTo>
                  <a:lnTo>
                    <a:pt x="1822" y="100"/>
                  </a:lnTo>
                  <a:lnTo>
                    <a:pt x="1808" y="100"/>
                  </a:lnTo>
                  <a:lnTo>
                    <a:pt x="1803" y="100"/>
                  </a:lnTo>
                  <a:lnTo>
                    <a:pt x="1799" y="100"/>
                  </a:lnTo>
                  <a:lnTo>
                    <a:pt x="1793" y="98"/>
                  </a:lnTo>
                  <a:lnTo>
                    <a:pt x="1789" y="95"/>
                  </a:lnTo>
                  <a:lnTo>
                    <a:pt x="1785" y="91"/>
                  </a:lnTo>
                  <a:lnTo>
                    <a:pt x="1783" y="85"/>
                  </a:lnTo>
                  <a:lnTo>
                    <a:pt x="1783" y="81"/>
                  </a:lnTo>
                  <a:lnTo>
                    <a:pt x="1783" y="77"/>
                  </a:lnTo>
                  <a:lnTo>
                    <a:pt x="1803" y="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8" name="Freeform 198"/>
            <p:cNvSpPr>
              <a:spLocks noEditPoints="1"/>
            </p:cNvSpPr>
            <p:nvPr/>
          </p:nvSpPr>
          <p:spPr bwMode="auto">
            <a:xfrm>
              <a:off x="6405" y="4009"/>
              <a:ext cx="1961" cy="129"/>
            </a:xfrm>
            <a:custGeom>
              <a:avLst/>
              <a:gdLst>
                <a:gd name="T0" fmla="*/ 48 w 1961"/>
                <a:gd name="T1" fmla="*/ 61 h 129"/>
                <a:gd name="T2" fmla="*/ 82 w 1961"/>
                <a:gd name="T3" fmla="*/ 9 h 129"/>
                <a:gd name="T4" fmla="*/ 44 w 1961"/>
                <a:gd name="T5" fmla="*/ 38 h 129"/>
                <a:gd name="T6" fmla="*/ 11 w 1961"/>
                <a:gd name="T7" fmla="*/ 98 h 129"/>
                <a:gd name="T8" fmla="*/ 132 w 1961"/>
                <a:gd name="T9" fmla="*/ 84 h 129"/>
                <a:gd name="T10" fmla="*/ 96 w 1961"/>
                <a:gd name="T11" fmla="*/ 54 h 129"/>
                <a:gd name="T12" fmla="*/ 140 w 1961"/>
                <a:gd name="T13" fmla="*/ 59 h 129"/>
                <a:gd name="T14" fmla="*/ 211 w 1961"/>
                <a:gd name="T15" fmla="*/ 31 h 129"/>
                <a:gd name="T16" fmla="*/ 259 w 1961"/>
                <a:gd name="T17" fmla="*/ 102 h 129"/>
                <a:gd name="T18" fmla="*/ 380 w 1961"/>
                <a:gd name="T19" fmla="*/ 44 h 129"/>
                <a:gd name="T20" fmla="*/ 372 w 1961"/>
                <a:gd name="T21" fmla="*/ 82 h 129"/>
                <a:gd name="T22" fmla="*/ 351 w 1961"/>
                <a:gd name="T23" fmla="*/ 38 h 129"/>
                <a:gd name="T24" fmla="*/ 411 w 1961"/>
                <a:gd name="T25" fmla="*/ 67 h 129"/>
                <a:gd name="T26" fmla="*/ 447 w 1961"/>
                <a:gd name="T27" fmla="*/ 102 h 129"/>
                <a:gd name="T28" fmla="*/ 457 w 1961"/>
                <a:gd name="T29" fmla="*/ 77 h 129"/>
                <a:gd name="T30" fmla="*/ 605 w 1961"/>
                <a:gd name="T31" fmla="*/ 4 h 129"/>
                <a:gd name="T32" fmla="*/ 616 w 1961"/>
                <a:gd name="T33" fmla="*/ 82 h 129"/>
                <a:gd name="T34" fmla="*/ 580 w 1961"/>
                <a:gd name="T35" fmla="*/ 57 h 129"/>
                <a:gd name="T36" fmla="*/ 572 w 1961"/>
                <a:gd name="T37" fmla="*/ 42 h 129"/>
                <a:gd name="T38" fmla="*/ 622 w 1961"/>
                <a:gd name="T39" fmla="*/ 102 h 129"/>
                <a:gd name="T40" fmla="*/ 712 w 1961"/>
                <a:gd name="T41" fmla="*/ 31 h 129"/>
                <a:gd name="T42" fmla="*/ 714 w 1961"/>
                <a:gd name="T43" fmla="*/ 96 h 129"/>
                <a:gd name="T44" fmla="*/ 710 w 1961"/>
                <a:gd name="T45" fmla="*/ 67 h 129"/>
                <a:gd name="T46" fmla="*/ 777 w 1961"/>
                <a:gd name="T47" fmla="*/ 92 h 129"/>
                <a:gd name="T48" fmla="*/ 770 w 1961"/>
                <a:gd name="T49" fmla="*/ 38 h 129"/>
                <a:gd name="T50" fmla="*/ 793 w 1961"/>
                <a:gd name="T51" fmla="*/ 42 h 129"/>
                <a:gd name="T52" fmla="*/ 802 w 1961"/>
                <a:gd name="T53" fmla="*/ 98 h 129"/>
                <a:gd name="T54" fmla="*/ 864 w 1961"/>
                <a:gd name="T55" fmla="*/ 19 h 129"/>
                <a:gd name="T56" fmla="*/ 938 w 1961"/>
                <a:gd name="T57" fmla="*/ 84 h 129"/>
                <a:gd name="T58" fmla="*/ 902 w 1961"/>
                <a:gd name="T59" fmla="*/ 54 h 129"/>
                <a:gd name="T60" fmla="*/ 944 w 1961"/>
                <a:gd name="T61" fmla="*/ 59 h 129"/>
                <a:gd name="T62" fmla="*/ 1015 w 1961"/>
                <a:gd name="T63" fmla="*/ 2 h 129"/>
                <a:gd name="T64" fmla="*/ 1034 w 1961"/>
                <a:gd name="T65" fmla="*/ 59 h 129"/>
                <a:gd name="T66" fmla="*/ 1128 w 1961"/>
                <a:gd name="T67" fmla="*/ 54 h 129"/>
                <a:gd name="T68" fmla="*/ 1075 w 1961"/>
                <a:gd name="T69" fmla="*/ 84 h 129"/>
                <a:gd name="T70" fmla="*/ 1080 w 1961"/>
                <a:gd name="T71" fmla="*/ 57 h 129"/>
                <a:gd name="T72" fmla="*/ 1186 w 1961"/>
                <a:gd name="T73" fmla="*/ 88 h 129"/>
                <a:gd name="T74" fmla="*/ 1203 w 1961"/>
                <a:gd name="T75" fmla="*/ 79 h 129"/>
                <a:gd name="T76" fmla="*/ 1219 w 1961"/>
                <a:gd name="T77" fmla="*/ 46 h 129"/>
                <a:gd name="T78" fmla="*/ 1326 w 1961"/>
                <a:gd name="T79" fmla="*/ 88 h 129"/>
                <a:gd name="T80" fmla="*/ 1299 w 1961"/>
                <a:gd name="T81" fmla="*/ 31 h 129"/>
                <a:gd name="T82" fmla="*/ 1317 w 1961"/>
                <a:gd name="T83" fmla="*/ 46 h 129"/>
                <a:gd name="T84" fmla="*/ 1430 w 1961"/>
                <a:gd name="T85" fmla="*/ 65 h 129"/>
                <a:gd name="T86" fmla="*/ 1570 w 1961"/>
                <a:gd name="T87" fmla="*/ 44 h 129"/>
                <a:gd name="T88" fmla="*/ 1518 w 1961"/>
                <a:gd name="T89" fmla="*/ 77 h 129"/>
                <a:gd name="T90" fmla="*/ 1545 w 1961"/>
                <a:gd name="T91" fmla="*/ 44 h 129"/>
                <a:gd name="T92" fmla="*/ 1645 w 1961"/>
                <a:gd name="T93" fmla="*/ 36 h 129"/>
                <a:gd name="T94" fmla="*/ 1581 w 1961"/>
                <a:gd name="T95" fmla="*/ 90 h 129"/>
                <a:gd name="T96" fmla="*/ 1618 w 1961"/>
                <a:gd name="T97" fmla="*/ 44 h 129"/>
                <a:gd name="T98" fmla="*/ 1691 w 1961"/>
                <a:gd name="T99" fmla="*/ 80 h 129"/>
                <a:gd name="T100" fmla="*/ 1739 w 1961"/>
                <a:gd name="T101" fmla="*/ 100 h 129"/>
                <a:gd name="T102" fmla="*/ 1735 w 1961"/>
                <a:gd name="T103" fmla="*/ 82 h 129"/>
                <a:gd name="T104" fmla="*/ 1869 w 1961"/>
                <a:gd name="T105" fmla="*/ 48 h 129"/>
                <a:gd name="T106" fmla="*/ 1885 w 1961"/>
                <a:gd name="T107" fmla="*/ 38 h 129"/>
                <a:gd name="T108" fmla="*/ 1829 w 1961"/>
                <a:gd name="T109" fmla="*/ 102 h 129"/>
                <a:gd name="T110" fmla="*/ 1837 w 1961"/>
                <a:gd name="T111" fmla="*/ 82 h 129"/>
                <a:gd name="T112" fmla="*/ 1915 w 1961"/>
                <a:gd name="T113" fmla="*/ 90 h 129"/>
                <a:gd name="T114" fmla="*/ 1908 w 1961"/>
                <a:gd name="T115" fmla="*/ 42 h 129"/>
                <a:gd name="T116" fmla="*/ 1938 w 1961"/>
                <a:gd name="T117" fmla="*/ 42 h 129"/>
                <a:gd name="T118" fmla="*/ 1948 w 1961"/>
                <a:gd name="T119" fmla="*/ 94 h 12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961" h="129">
                  <a:moveTo>
                    <a:pt x="21" y="69"/>
                  </a:moveTo>
                  <a:lnTo>
                    <a:pt x="21" y="73"/>
                  </a:lnTo>
                  <a:lnTo>
                    <a:pt x="21" y="79"/>
                  </a:lnTo>
                  <a:lnTo>
                    <a:pt x="23" y="80"/>
                  </a:lnTo>
                  <a:lnTo>
                    <a:pt x="25" y="84"/>
                  </a:lnTo>
                  <a:lnTo>
                    <a:pt x="27" y="86"/>
                  </a:lnTo>
                  <a:lnTo>
                    <a:pt x="33" y="88"/>
                  </a:lnTo>
                  <a:lnTo>
                    <a:pt x="38" y="88"/>
                  </a:lnTo>
                  <a:lnTo>
                    <a:pt x="44" y="88"/>
                  </a:lnTo>
                  <a:lnTo>
                    <a:pt x="52" y="86"/>
                  </a:lnTo>
                  <a:lnTo>
                    <a:pt x="54" y="84"/>
                  </a:lnTo>
                  <a:lnTo>
                    <a:pt x="56" y="80"/>
                  </a:lnTo>
                  <a:lnTo>
                    <a:pt x="58" y="79"/>
                  </a:lnTo>
                  <a:lnTo>
                    <a:pt x="58" y="75"/>
                  </a:lnTo>
                  <a:lnTo>
                    <a:pt x="58" y="71"/>
                  </a:lnTo>
                  <a:lnTo>
                    <a:pt x="54" y="65"/>
                  </a:lnTo>
                  <a:lnTo>
                    <a:pt x="50" y="63"/>
                  </a:lnTo>
                  <a:lnTo>
                    <a:pt x="48" y="61"/>
                  </a:lnTo>
                  <a:lnTo>
                    <a:pt x="31" y="54"/>
                  </a:lnTo>
                  <a:lnTo>
                    <a:pt x="27" y="52"/>
                  </a:lnTo>
                  <a:lnTo>
                    <a:pt x="25" y="48"/>
                  </a:lnTo>
                  <a:lnTo>
                    <a:pt x="21" y="44"/>
                  </a:lnTo>
                  <a:lnTo>
                    <a:pt x="17" y="40"/>
                  </a:lnTo>
                  <a:lnTo>
                    <a:pt x="15" y="34"/>
                  </a:lnTo>
                  <a:lnTo>
                    <a:pt x="15" y="31"/>
                  </a:lnTo>
                  <a:lnTo>
                    <a:pt x="15" y="27"/>
                  </a:lnTo>
                  <a:lnTo>
                    <a:pt x="15" y="23"/>
                  </a:lnTo>
                  <a:lnTo>
                    <a:pt x="17" y="19"/>
                  </a:lnTo>
                  <a:lnTo>
                    <a:pt x="21" y="13"/>
                  </a:lnTo>
                  <a:lnTo>
                    <a:pt x="25" y="9"/>
                  </a:lnTo>
                  <a:lnTo>
                    <a:pt x="29" y="6"/>
                  </a:lnTo>
                  <a:lnTo>
                    <a:pt x="40" y="2"/>
                  </a:lnTo>
                  <a:lnTo>
                    <a:pt x="54" y="0"/>
                  </a:lnTo>
                  <a:lnTo>
                    <a:pt x="67" y="2"/>
                  </a:lnTo>
                  <a:lnTo>
                    <a:pt x="77" y="6"/>
                  </a:lnTo>
                  <a:lnTo>
                    <a:pt x="82" y="9"/>
                  </a:lnTo>
                  <a:lnTo>
                    <a:pt x="86" y="13"/>
                  </a:lnTo>
                  <a:lnTo>
                    <a:pt x="88" y="19"/>
                  </a:lnTo>
                  <a:lnTo>
                    <a:pt x="88" y="25"/>
                  </a:lnTo>
                  <a:lnTo>
                    <a:pt x="88" y="31"/>
                  </a:lnTo>
                  <a:lnTo>
                    <a:pt x="67" y="31"/>
                  </a:lnTo>
                  <a:lnTo>
                    <a:pt x="67" y="27"/>
                  </a:lnTo>
                  <a:lnTo>
                    <a:pt x="67" y="21"/>
                  </a:lnTo>
                  <a:lnTo>
                    <a:pt x="63" y="17"/>
                  </a:lnTo>
                  <a:lnTo>
                    <a:pt x="59" y="15"/>
                  </a:lnTo>
                  <a:lnTo>
                    <a:pt x="54" y="15"/>
                  </a:lnTo>
                  <a:lnTo>
                    <a:pt x="48" y="15"/>
                  </a:lnTo>
                  <a:lnTo>
                    <a:pt x="42" y="17"/>
                  </a:lnTo>
                  <a:lnTo>
                    <a:pt x="38" y="21"/>
                  </a:lnTo>
                  <a:lnTo>
                    <a:pt x="36" y="27"/>
                  </a:lnTo>
                  <a:lnTo>
                    <a:pt x="36" y="31"/>
                  </a:lnTo>
                  <a:lnTo>
                    <a:pt x="40" y="34"/>
                  </a:lnTo>
                  <a:lnTo>
                    <a:pt x="42" y="36"/>
                  </a:lnTo>
                  <a:lnTo>
                    <a:pt x="44" y="38"/>
                  </a:lnTo>
                  <a:lnTo>
                    <a:pt x="63" y="48"/>
                  </a:lnTo>
                  <a:lnTo>
                    <a:pt x="67" y="52"/>
                  </a:lnTo>
                  <a:lnTo>
                    <a:pt x="71" y="54"/>
                  </a:lnTo>
                  <a:lnTo>
                    <a:pt x="73" y="55"/>
                  </a:lnTo>
                  <a:lnTo>
                    <a:pt x="77" y="63"/>
                  </a:lnTo>
                  <a:lnTo>
                    <a:pt x="79" y="71"/>
                  </a:lnTo>
                  <a:lnTo>
                    <a:pt x="79" y="79"/>
                  </a:lnTo>
                  <a:lnTo>
                    <a:pt x="75" y="84"/>
                  </a:lnTo>
                  <a:lnTo>
                    <a:pt x="71" y="90"/>
                  </a:lnTo>
                  <a:lnTo>
                    <a:pt x="65" y="96"/>
                  </a:lnTo>
                  <a:lnTo>
                    <a:pt x="59" y="100"/>
                  </a:lnTo>
                  <a:lnTo>
                    <a:pt x="52" y="102"/>
                  </a:lnTo>
                  <a:lnTo>
                    <a:pt x="44" y="102"/>
                  </a:lnTo>
                  <a:lnTo>
                    <a:pt x="36" y="104"/>
                  </a:lnTo>
                  <a:lnTo>
                    <a:pt x="27" y="102"/>
                  </a:lnTo>
                  <a:lnTo>
                    <a:pt x="17" y="100"/>
                  </a:lnTo>
                  <a:lnTo>
                    <a:pt x="13" y="100"/>
                  </a:lnTo>
                  <a:lnTo>
                    <a:pt x="11" y="98"/>
                  </a:lnTo>
                  <a:lnTo>
                    <a:pt x="6" y="94"/>
                  </a:lnTo>
                  <a:lnTo>
                    <a:pt x="4" y="90"/>
                  </a:lnTo>
                  <a:lnTo>
                    <a:pt x="0" y="84"/>
                  </a:lnTo>
                  <a:lnTo>
                    <a:pt x="0" y="77"/>
                  </a:lnTo>
                  <a:lnTo>
                    <a:pt x="0" y="75"/>
                  </a:lnTo>
                  <a:lnTo>
                    <a:pt x="0" y="73"/>
                  </a:lnTo>
                  <a:lnTo>
                    <a:pt x="2" y="69"/>
                  </a:lnTo>
                  <a:lnTo>
                    <a:pt x="21" y="69"/>
                  </a:lnTo>
                  <a:close/>
                  <a:moveTo>
                    <a:pt x="109" y="77"/>
                  </a:moveTo>
                  <a:lnTo>
                    <a:pt x="109" y="80"/>
                  </a:lnTo>
                  <a:lnTo>
                    <a:pt x="109" y="86"/>
                  </a:lnTo>
                  <a:lnTo>
                    <a:pt x="111" y="88"/>
                  </a:lnTo>
                  <a:lnTo>
                    <a:pt x="115" y="92"/>
                  </a:lnTo>
                  <a:lnTo>
                    <a:pt x="121" y="92"/>
                  </a:lnTo>
                  <a:lnTo>
                    <a:pt x="125" y="92"/>
                  </a:lnTo>
                  <a:lnTo>
                    <a:pt x="127" y="90"/>
                  </a:lnTo>
                  <a:lnTo>
                    <a:pt x="130" y="86"/>
                  </a:lnTo>
                  <a:lnTo>
                    <a:pt x="132" y="84"/>
                  </a:lnTo>
                  <a:lnTo>
                    <a:pt x="136" y="79"/>
                  </a:lnTo>
                  <a:lnTo>
                    <a:pt x="155" y="79"/>
                  </a:lnTo>
                  <a:lnTo>
                    <a:pt x="153" y="82"/>
                  </a:lnTo>
                  <a:lnTo>
                    <a:pt x="150" y="88"/>
                  </a:lnTo>
                  <a:lnTo>
                    <a:pt x="146" y="94"/>
                  </a:lnTo>
                  <a:lnTo>
                    <a:pt x="140" y="98"/>
                  </a:lnTo>
                  <a:lnTo>
                    <a:pt x="134" y="102"/>
                  </a:lnTo>
                  <a:lnTo>
                    <a:pt x="127" y="102"/>
                  </a:lnTo>
                  <a:lnTo>
                    <a:pt x="119" y="104"/>
                  </a:lnTo>
                  <a:lnTo>
                    <a:pt x="107" y="102"/>
                  </a:lnTo>
                  <a:lnTo>
                    <a:pt x="98" y="98"/>
                  </a:lnTo>
                  <a:lnTo>
                    <a:pt x="94" y="94"/>
                  </a:lnTo>
                  <a:lnTo>
                    <a:pt x="92" y="90"/>
                  </a:lnTo>
                  <a:lnTo>
                    <a:pt x="90" y="84"/>
                  </a:lnTo>
                  <a:lnTo>
                    <a:pt x="90" y="80"/>
                  </a:lnTo>
                  <a:lnTo>
                    <a:pt x="90" y="71"/>
                  </a:lnTo>
                  <a:lnTo>
                    <a:pt x="94" y="61"/>
                  </a:lnTo>
                  <a:lnTo>
                    <a:pt x="96" y="54"/>
                  </a:lnTo>
                  <a:lnTo>
                    <a:pt x="102" y="46"/>
                  </a:lnTo>
                  <a:lnTo>
                    <a:pt x="107" y="38"/>
                  </a:lnTo>
                  <a:lnTo>
                    <a:pt x="115" y="34"/>
                  </a:lnTo>
                  <a:lnTo>
                    <a:pt x="123" y="31"/>
                  </a:lnTo>
                  <a:lnTo>
                    <a:pt x="132" y="31"/>
                  </a:lnTo>
                  <a:lnTo>
                    <a:pt x="146" y="32"/>
                  </a:lnTo>
                  <a:lnTo>
                    <a:pt x="153" y="36"/>
                  </a:lnTo>
                  <a:lnTo>
                    <a:pt x="157" y="38"/>
                  </a:lnTo>
                  <a:lnTo>
                    <a:pt x="159" y="42"/>
                  </a:lnTo>
                  <a:lnTo>
                    <a:pt x="161" y="46"/>
                  </a:lnTo>
                  <a:lnTo>
                    <a:pt x="161" y="52"/>
                  </a:lnTo>
                  <a:lnTo>
                    <a:pt x="161" y="59"/>
                  </a:lnTo>
                  <a:lnTo>
                    <a:pt x="159" y="67"/>
                  </a:lnTo>
                  <a:lnTo>
                    <a:pt x="157" y="71"/>
                  </a:lnTo>
                  <a:lnTo>
                    <a:pt x="111" y="71"/>
                  </a:lnTo>
                  <a:lnTo>
                    <a:pt x="109" y="77"/>
                  </a:lnTo>
                  <a:close/>
                  <a:moveTo>
                    <a:pt x="115" y="59"/>
                  </a:moveTo>
                  <a:lnTo>
                    <a:pt x="140" y="59"/>
                  </a:lnTo>
                  <a:lnTo>
                    <a:pt x="140" y="55"/>
                  </a:lnTo>
                  <a:lnTo>
                    <a:pt x="142" y="54"/>
                  </a:lnTo>
                  <a:lnTo>
                    <a:pt x="142" y="50"/>
                  </a:lnTo>
                  <a:lnTo>
                    <a:pt x="140" y="46"/>
                  </a:lnTo>
                  <a:lnTo>
                    <a:pt x="138" y="44"/>
                  </a:lnTo>
                  <a:lnTo>
                    <a:pt x="136" y="42"/>
                  </a:lnTo>
                  <a:lnTo>
                    <a:pt x="132" y="42"/>
                  </a:lnTo>
                  <a:lnTo>
                    <a:pt x="127" y="42"/>
                  </a:lnTo>
                  <a:lnTo>
                    <a:pt x="123" y="44"/>
                  </a:lnTo>
                  <a:lnTo>
                    <a:pt x="121" y="48"/>
                  </a:lnTo>
                  <a:lnTo>
                    <a:pt x="117" y="54"/>
                  </a:lnTo>
                  <a:lnTo>
                    <a:pt x="115" y="59"/>
                  </a:lnTo>
                  <a:close/>
                  <a:moveTo>
                    <a:pt x="182" y="32"/>
                  </a:moveTo>
                  <a:lnTo>
                    <a:pt x="200" y="32"/>
                  </a:lnTo>
                  <a:lnTo>
                    <a:pt x="198" y="44"/>
                  </a:lnTo>
                  <a:lnTo>
                    <a:pt x="201" y="38"/>
                  </a:lnTo>
                  <a:lnTo>
                    <a:pt x="205" y="34"/>
                  </a:lnTo>
                  <a:lnTo>
                    <a:pt x="211" y="31"/>
                  </a:lnTo>
                  <a:lnTo>
                    <a:pt x="215" y="31"/>
                  </a:lnTo>
                  <a:lnTo>
                    <a:pt x="221" y="31"/>
                  </a:lnTo>
                  <a:lnTo>
                    <a:pt x="215" y="48"/>
                  </a:lnTo>
                  <a:lnTo>
                    <a:pt x="213" y="48"/>
                  </a:lnTo>
                  <a:lnTo>
                    <a:pt x="207" y="48"/>
                  </a:lnTo>
                  <a:lnTo>
                    <a:pt x="203" y="50"/>
                  </a:lnTo>
                  <a:lnTo>
                    <a:pt x="198" y="54"/>
                  </a:lnTo>
                  <a:lnTo>
                    <a:pt x="194" y="59"/>
                  </a:lnTo>
                  <a:lnTo>
                    <a:pt x="192" y="65"/>
                  </a:lnTo>
                  <a:lnTo>
                    <a:pt x="190" y="73"/>
                  </a:lnTo>
                  <a:lnTo>
                    <a:pt x="182" y="102"/>
                  </a:lnTo>
                  <a:lnTo>
                    <a:pt x="161" y="102"/>
                  </a:lnTo>
                  <a:lnTo>
                    <a:pt x="182" y="32"/>
                  </a:lnTo>
                  <a:close/>
                  <a:moveTo>
                    <a:pt x="246" y="32"/>
                  </a:moveTo>
                  <a:lnTo>
                    <a:pt x="249" y="84"/>
                  </a:lnTo>
                  <a:lnTo>
                    <a:pt x="278" y="32"/>
                  </a:lnTo>
                  <a:lnTo>
                    <a:pt x="299" y="32"/>
                  </a:lnTo>
                  <a:lnTo>
                    <a:pt x="259" y="102"/>
                  </a:lnTo>
                  <a:lnTo>
                    <a:pt x="236" y="102"/>
                  </a:lnTo>
                  <a:lnTo>
                    <a:pt x="224" y="32"/>
                  </a:lnTo>
                  <a:lnTo>
                    <a:pt x="246" y="32"/>
                  </a:lnTo>
                  <a:close/>
                  <a:moveTo>
                    <a:pt x="311" y="32"/>
                  </a:moveTo>
                  <a:lnTo>
                    <a:pt x="330" y="32"/>
                  </a:lnTo>
                  <a:lnTo>
                    <a:pt x="309" y="102"/>
                  </a:lnTo>
                  <a:lnTo>
                    <a:pt x="290" y="102"/>
                  </a:lnTo>
                  <a:lnTo>
                    <a:pt x="311" y="32"/>
                  </a:lnTo>
                  <a:close/>
                  <a:moveTo>
                    <a:pt x="340" y="2"/>
                  </a:moveTo>
                  <a:lnTo>
                    <a:pt x="334" y="19"/>
                  </a:lnTo>
                  <a:lnTo>
                    <a:pt x="313" y="19"/>
                  </a:lnTo>
                  <a:lnTo>
                    <a:pt x="319" y="2"/>
                  </a:lnTo>
                  <a:lnTo>
                    <a:pt x="340" y="2"/>
                  </a:lnTo>
                  <a:close/>
                  <a:moveTo>
                    <a:pt x="382" y="57"/>
                  </a:moveTo>
                  <a:lnTo>
                    <a:pt x="382" y="55"/>
                  </a:lnTo>
                  <a:lnTo>
                    <a:pt x="382" y="52"/>
                  </a:lnTo>
                  <a:lnTo>
                    <a:pt x="382" y="48"/>
                  </a:lnTo>
                  <a:lnTo>
                    <a:pt x="380" y="44"/>
                  </a:lnTo>
                  <a:lnTo>
                    <a:pt x="378" y="44"/>
                  </a:lnTo>
                  <a:lnTo>
                    <a:pt x="374" y="42"/>
                  </a:lnTo>
                  <a:lnTo>
                    <a:pt x="368" y="44"/>
                  </a:lnTo>
                  <a:lnTo>
                    <a:pt x="365" y="46"/>
                  </a:lnTo>
                  <a:lnTo>
                    <a:pt x="361" y="52"/>
                  </a:lnTo>
                  <a:lnTo>
                    <a:pt x="357" y="57"/>
                  </a:lnTo>
                  <a:lnTo>
                    <a:pt x="355" y="63"/>
                  </a:lnTo>
                  <a:lnTo>
                    <a:pt x="353" y="69"/>
                  </a:lnTo>
                  <a:lnTo>
                    <a:pt x="353" y="75"/>
                  </a:lnTo>
                  <a:lnTo>
                    <a:pt x="351" y="77"/>
                  </a:lnTo>
                  <a:lnTo>
                    <a:pt x="351" y="80"/>
                  </a:lnTo>
                  <a:lnTo>
                    <a:pt x="353" y="84"/>
                  </a:lnTo>
                  <a:lnTo>
                    <a:pt x="353" y="88"/>
                  </a:lnTo>
                  <a:lnTo>
                    <a:pt x="357" y="90"/>
                  </a:lnTo>
                  <a:lnTo>
                    <a:pt x="361" y="90"/>
                  </a:lnTo>
                  <a:lnTo>
                    <a:pt x="365" y="90"/>
                  </a:lnTo>
                  <a:lnTo>
                    <a:pt x="368" y="86"/>
                  </a:lnTo>
                  <a:lnTo>
                    <a:pt x="372" y="82"/>
                  </a:lnTo>
                  <a:lnTo>
                    <a:pt x="376" y="77"/>
                  </a:lnTo>
                  <a:lnTo>
                    <a:pt x="395" y="77"/>
                  </a:lnTo>
                  <a:lnTo>
                    <a:pt x="395" y="82"/>
                  </a:lnTo>
                  <a:lnTo>
                    <a:pt x="390" y="90"/>
                  </a:lnTo>
                  <a:lnTo>
                    <a:pt x="382" y="98"/>
                  </a:lnTo>
                  <a:lnTo>
                    <a:pt x="372" y="102"/>
                  </a:lnTo>
                  <a:lnTo>
                    <a:pt x="359" y="104"/>
                  </a:lnTo>
                  <a:lnTo>
                    <a:pt x="351" y="102"/>
                  </a:lnTo>
                  <a:lnTo>
                    <a:pt x="343" y="100"/>
                  </a:lnTo>
                  <a:lnTo>
                    <a:pt x="340" y="96"/>
                  </a:lnTo>
                  <a:lnTo>
                    <a:pt x="336" y="92"/>
                  </a:lnTo>
                  <a:lnTo>
                    <a:pt x="332" y="86"/>
                  </a:lnTo>
                  <a:lnTo>
                    <a:pt x="332" y="79"/>
                  </a:lnTo>
                  <a:lnTo>
                    <a:pt x="332" y="69"/>
                  </a:lnTo>
                  <a:lnTo>
                    <a:pt x="336" y="61"/>
                  </a:lnTo>
                  <a:lnTo>
                    <a:pt x="340" y="54"/>
                  </a:lnTo>
                  <a:lnTo>
                    <a:pt x="343" y="46"/>
                  </a:lnTo>
                  <a:lnTo>
                    <a:pt x="351" y="38"/>
                  </a:lnTo>
                  <a:lnTo>
                    <a:pt x="357" y="34"/>
                  </a:lnTo>
                  <a:lnTo>
                    <a:pt x="367" y="31"/>
                  </a:lnTo>
                  <a:lnTo>
                    <a:pt x="376" y="31"/>
                  </a:lnTo>
                  <a:lnTo>
                    <a:pt x="380" y="31"/>
                  </a:lnTo>
                  <a:lnTo>
                    <a:pt x="390" y="32"/>
                  </a:lnTo>
                  <a:lnTo>
                    <a:pt x="397" y="36"/>
                  </a:lnTo>
                  <a:lnTo>
                    <a:pt x="401" y="42"/>
                  </a:lnTo>
                  <a:lnTo>
                    <a:pt x="401" y="50"/>
                  </a:lnTo>
                  <a:lnTo>
                    <a:pt x="401" y="52"/>
                  </a:lnTo>
                  <a:lnTo>
                    <a:pt x="401" y="57"/>
                  </a:lnTo>
                  <a:lnTo>
                    <a:pt x="382" y="57"/>
                  </a:lnTo>
                  <a:close/>
                  <a:moveTo>
                    <a:pt x="365" y="109"/>
                  </a:moveTo>
                  <a:lnTo>
                    <a:pt x="353" y="129"/>
                  </a:lnTo>
                  <a:lnTo>
                    <a:pt x="334" y="129"/>
                  </a:lnTo>
                  <a:lnTo>
                    <a:pt x="349" y="109"/>
                  </a:lnTo>
                  <a:lnTo>
                    <a:pt x="365" y="109"/>
                  </a:lnTo>
                  <a:close/>
                  <a:moveTo>
                    <a:pt x="409" y="80"/>
                  </a:moveTo>
                  <a:lnTo>
                    <a:pt x="411" y="67"/>
                  </a:lnTo>
                  <a:lnTo>
                    <a:pt x="416" y="54"/>
                  </a:lnTo>
                  <a:lnTo>
                    <a:pt x="422" y="42"/>
                  </a:lnTo>
                  <a:lnTo>
                    <a:pt x="432" y="36"/>
                  </a:lnTo>
                  <a:lnTo>
                    <a:pt x="441" y="32"/>
                  </a:lnTo>
                  <a:lnTo>
                    <a:pt x="453" y="31"/>
                  </a:lnTo>
                  <a:lnTo>
                    <a:pt x="464" y="32"/>
                  </a:lnTo>
                  <a:lnTo>
                    <a:pt x="474" y="36"/>
                  </a:lnTo>
                  <a:lnTo>
                    <a:pt x="478" y="40"/>
                  </a:lnTo>
                  <a:lnTo>
                    <a:pt x="480" y="44"/>
                  </a:lnTo>
                  <a:lnTo>
                    <a:pt x="482" y="48"/>
                  </a:lnTo>
                  <a:lnTo>
                    <a:pt x="482" y="54"/>
                  </a:lnTo>
                  <a:lnTo>
                    <a:pt x="480" y="67"/>
                  </a:lnTo>
                  <a:lnTo>
                    <a:pt x="476" y="80"/>
                  </a:lnTo>
                  <a:lnTo>
                    <a:pt x="472" y="86"/>
                  </a:lnTo>
                  <a:lnTo>
                    <a:pt x="466" y="92"/>
                  </a:lnTo>
                  <a:lnTo>
                    <a:pt x="462" y="96"/>
                  </a:lnTo>
                  <a:lnTo>
                    <a:pt x="457" y="100"/>
                  </a:lnTo>
                  <a:lnTo>
                    <a:pt x="447" y="102"/>
                  </a:lnTo>
                  <a:lnTo>
                    <a:pt x="438" y="104"/>
                  </a:lnTo>
                  <a:lnTo>
                    <a:pt x="432" y="104"/>
                  </a:lnTo>
                  <a:lnTo>
                    <a:pt x="424" y="102"/>
                  </a:lnTo>
                  <a:lnTo>
                    <a:pt x="420" y="100"/>
                  </a:lnTo>
                  <a:lnTo>
                    <a:pt x="416" y="98"/>
                  </a:lnTo>
                  <a:lnTo>
                    <a:pt x="413" y="94"/>
                  </a:lnTo>
                  <a:lnTo>
                    <a:pt x="411" y="90"/>
                  </a:lnTo>
                  <a:lnTo>
                    <a:pt x="409" y="86"/>
                  </a:lnTo>
                  <a:lnTo>
                    <a:pt x="409" y="80"/>
                  </a:lnTo>
                  <a:close/>
                  <a:moveTo>
                    <a:pt x="428" y="80"/>
                  </a:moveTo>
                  <a:lnTo>
                    <a:pt x="428" y="84"/>
                  </a:lnTo>
                  <a:lnTo>
                    <a:pt x="432" y="88"/>
                  </a:lnTo>
                  <a:lnTo>
                    <a:pt x="434" y="90"/>
                  </a:lnTo>
                  <a:lnTo>
                    <a:pt x="438" y="90"/>
                  </a:lnTo>
                  <a:lnTo>
                    <a:pt x="443" y="90"/>
                  </a:lnTo>
                  <a:lnTo>
                    <a:pt x="449" y="86"/>
                  </a:lnTo>
                  <a:lnTo>
                    <a:pt x="453" y="82"/>
                  </a:lnTo>
                  <a:lnTo>
                    <a:pt x="457" y="77"/>
                  </a:lnTo>
                  <a:lnTo>
                    <a:pt x="461" y="65"/>
                  </a:lnTo>
                  <a:lnTo>
                    <a:pt x="462" y="54"/>
                  </a:lnTo>
                  <a:lnTo>
                    <a:pt x="461" y="50"/>
                  </a:lnTo>
                  <a:lnTo>
                    <a:pt x="459" y="46"/>
                  </a:lnTo>
                  <a:lnTo>
                    <a:pt x="457" y="44"/>
                  </a:lnTo>
                  <a:lnTo>
                    <a:pt x="451" y="42"/>
                  </a:lnTo>
                  <a:lnTo>
                    <a:pt x="447" y="44"/>
                  </a:lnTo>
                  <a:lnTo>
                    <a:pt x="443" y="46"/>
                  </a:lnTo>
                  <a:lnTo>
                    <a:pt x="439" y="48"/>
                  </a:lnTo>
                  <a:lnTo>
                    <a:pt x="438" y="52"/>
                  </a:lnTo>
                  <a:lnTo>
                    <a:pt x="434" y="57"/>
                  </a:lnTo>
                  <a:lnTo>
                    <a:pt x="432" y="65"/>
                  </a:lnTo>
                  <a:lnTo>
                    <a:pt x="430" y="73"/>
                  </a:lnTo>
                  <a:lnTo>
                    <a:pt x="428" y="80"/>
                  </a:lnTo>
                  <a:close/>
                  <a:moveTo>
                    <a:pt x="564" y="2"/>
                  </a:moveTo>
                  <a:lnTo>
                    <a:pt x="591" y="2"/>
                  </a:lnTo>
                  <a:lnTo>
                    <a:pt x="597" y="2"/>
                  </a:lnTo>
                  <a:lnTo>
                    <a:pt x="605" y="4"/>
                  </a:lnTo>
                  <a:lnTo>
                    <a:pt x="614" y="6"/>
                  </a:lnTo>
                  <a:lnTo>
                    <a:pt x="622" y="9"/>
                  </a:lnTo>
                  <a:lnTo>
                    <a:pt x="626" y="15"/>
                  </a:lnTo>
                  <a:lnTo>
                    <a:pt x="628" y="23"/>
                  </a:lnTo>
                  <a:lnTo>
                    <a:pt x="626" y="31"/>
                  </a:lnTo>
                  <a:lnTo>
                    <a:pt x="620" y="38"/>
                  </a:lnTo>
                  <a:lnTo>
                    <a:pt x="614" y="46"/>
                  </a:lnTo>
                  <a:lnTo>
                    <a:pt x="606" y="48"/>
                  </a:lnTo>
                  <a:lnTo>
                    <a:pt x="603" y="50"/>
                  </a:lnTo>
                  <a:lnTo>
                    <a:pt x="597" y="50"/>
                  </a:lnTo>
                  <a:lnTo>
                    <a:pt x="603" y="50"/>
                  </a:lnTo>
                  <a:lnTo>
                    <a:pt x="606" y="52"/>
                  </a:lnTo>
                  <a:lnTo>
                    <a:pt x="612" y="54"/>
                  </a:lnTo>
                  <a:lnTo>
                    <a:pt x="616" y="57"/>
                  </a:lnTo>
                  <a:lnTo>
                    <a:pt x="618" y="63"/>
                  </a:lnTo>
                  <a:lnTo>
                    <a:pt x="618" y="69"/>
                  </a:lnTo>
                  <a:lnTo>
                    <a:pt x="618" y="77"/>
                  </a:lnTo>
                  <a:lnTo>
                    <a:pt x="616" y="82"/>
                  </a:lnTo>
                  <a:lnTo>
                    <a:pt x="608" y="92"/>
                  </a:lnTo>
                  <a:lnTo>
                    <a:pt x="601" y="98"/>
                  </a:lnTo>
                  <a:lnTo>
                    <a:pt x="591" y="100"/>
                  </a:lnTo>
                  <a:lnTo>
                    <a:pt x="580" y="102"/>
                  </a:lnTo>
                  <a:lnTo>
                    <a:pt x="533" y="102"/>
                  </a:lnTo>
                  <a:lnTo>
                    <a:pt x="564" y="2"/>
                  </a:lnTo>
                  <a:close/>
                  <a:moveTo>
                    <a:pt x="560" y="86"/>
                  </a:moveTo>
                  <a:lnTo>
                    <a:pt x="572" y="86"/>
                  </a:lnTo>
                  <a:lnTo>
                    <a:pt x="580" y="84"/>
                  </a:lnTo>
                  <a:lnTo>
                    <a:pt x="587" y="82"/>
                  </a:lnTo>
                  <a:lnTo>
                    <a:pt x="593" y="79"/>
                  </a:lnTo>
                  <a:lnTo>
                    <a:pt x="595" y="75"/>
                  </a:lnTo>
                  <a:lnTo>
                    <a:pt x="597" y="71"/>
                  </a:lnTo>
                  <a:lnTo>
                    <a:pt x="597" y="69"/>
                  </a:lnTo>
                  <a:lnTo>
                    <a:pt x="597" y="63"/>
                  </a:lnTo>
                  <a:lnTo>
                    <a:pt x="593" y="59"/>
                  </a:lnTo>
                  <a:lnTo>
                    <a:pt x="587" y="57"/>
                  </a:lnTo>
                  <a:lnTo>
                    <a:pt x="580" y="57"/>
                  </a:lnTo>
                  <a:lnTo>
                    <a:pt x="568" y="57"/>
                  </a:lnTo>
                  <a:lnTo>
                    <a:pt x="560" y="86"/>
                  </a:lnTo>
                  <a:close/>
                  <a:moveTo>
                    <a:pt x="572" y="42"/>
                  </a:moveTo>
                  <a:lnTo>
                    <a:pt x="583" y="42"/>
                  </a:lnTo>
                  <a:lnTo>
                    <a:pt x="587" y="42"/>
                  </a:lnTo>
                  <a:lnTo>
                    <a:pt x="591" y="40"/>
                  </a:lnTo>
                  <a:lnTo>
                    <a:pt x="597" y="40"/>
                  </a:lnTo>
                  <a:lnTo>
                    <a:pt x="601" y="36"/>
                  </a:lnTo>
                  <a:lnTo>
                    <a:pt x="605" y="32"/>
                  </a:lnTo>
                  <a:lnTo>
                    <a:pt x="606" y="27"/>
                  </a:lnTo>
                  <a:lnTo>
                    <a:pt x="605" y="23"/>
                  </a:lnTo>
                  <a:lnTo>
                    <a:pt x="605" y="21"/>
                  </a:lnTo>
                  <a:lnTo>
                    <a:pt x="601" y="19"/>
                  </a:lnTo>
                  <a:lnTo>
                    <a:pt x="599" y="19"/>
                  </a:lnTo>
                  <a:lnTo>
                    <a:pt x="595" y="17"/>
                  </a:lnTo>
                  <a:lnTo>
                    <a:pt x="591" y="17"/>
                  </a:lnTo>
                  <a:lnTo>
                    <a:pt x="580" y="17"/>
                  </a:lnTo>
                  <a:lnTo>
                    <a:pt x="572" y="42"/>
                  </a:lnTo>
                  <a:close/>
                  <a:moveTo>
                    <a:pt x="643" y="32"/>
                  </a:moveTo>
                  <a:lnTo>
                    <a:pt x="660" y="32"/>
                  </a:lnTo>
                  <a:lnTo>
                    <a:pt x="658" y="44"/>
                  </a:lnTo>
                  <a:lnTo>
                    <a:pt x="662" y="38"/>
                  </a:lnTo>
                  <a:lnTo>
                    <a:pt x="666" y="34"/>
                  </a:lnTo>
                  <a:lnTo>
                    <a:pt x="672" y="31"/>
                  </a:lnTo>
                  <a:lnTo>
                    <a:pt x="676" y="31"/>
                  </a:lnTo>
                  <a:lnTo>
                    <a:pt x="681" y="31"/>
                  </a:lnTo>
                  <a:lnTo>
                    <a:pt x="676" y="48"/>
                  </a:lnTo>
                  <a:lnTo>
                    <a:pt x="674" y="48"/>
                  </a:lnTo>
                  <a:lnTo>
                    <a:pt x="668" y="48"/>
                  </a:lnTo>
                  <a:lnTo>
                    <a:pt x="664" y="50"/>
                  </a:lnTo>
                  <a:lnTo>
                    <a:pt x="658" y="54"/>
                  </a:lnTo>
                  <a:lnTo>
                    <a:pt x="654" y="59"/>
                  </a:lnTo>
                  <a:lnTo>
                    <a:pt x="652" y="65"/>
                  </a:lnTo>
                  <a:lnTo>
                    <a:pt x="651" y="73"/>
                  </a:lnTo>
                  <a:lnTo>
                    <a:pt x="643" y="102"/>
                  </a:lnTo>
                  <a:lnTo>
                    <a:pt x="622" y="102"/>
                  </a:lnTo>
                  <a:lnTo>
                    <a:pt x="643" y="32"/>
                  </a:lnTo>
                  <a:close/>
                  <a:moveTo>
                    <a:pt x="727" y="52"/>
                  </a:moveTo>
                  <a:lnTo>
                    <a:pt x="729" y="50"/>
                  </a:lnTo>
                  <a:lnTo>
                    <a:pt x="729" y="48"/>
                  </a:lnTo>
                  <a:lnTo>
                    <a:pt x="727" y="46"/>
                  </a:lnTo>
                  <a:lnTo>
                    <a:pt x="725" y="44"/>
                  </a:lnTo>
                  <a:lnTo>
                    <a:pt x="723" y="42"/>
                  </a:lnTo>
                  <a:lnTo>
                    <a:pt x="720" y="42"/>
                  </a:lnTo>
                  <a:lnTo>
                    <a:pt x="714" y="42"/>
                  </a:lnTo>
                  <a:lnTo>
                    <a:pt x="710" y="48"/>
                  </a:lnTo>
                  <a:lnTo>
                    <a:pt x="708" y="50"/>
                  </a:lnTo>
                  <a:lnTo>
                    <a:pt x="689" y="50"/>
                  </a:lnTo>
                  <a:lnTo>
                    <a:pt x="691" y="46"/>
                  </a:lnTo>
                  <a:lnTo>
                    <a:pt x="693" y="42"/>
                  </a:lnTo>
                  <a:lnTo>
                    <a:pt x="695" y="38"/>
                  </a:lnTo>
                  <a:lnTo>
                    <a:pt x="699" y="36"/>
                  </a:lnTo>
                  <a:lnTo>
                    <a:pt x="704" y="32"/>
                  </a:lnTo>
                  <a:lnTo>
                    <a:pt x="712" y="31"/>
                  </a:lnTo>
                  <a:lnTo>
                    <a:pt x="722" y="31"/>
                  </a:lnTo>
                  <a:lnTo>
                    <a:pt x="733" y="31"/>
                  </a:lnTo>
                  <a:lnTo>
                    <a:pt x="741" y="34"/>
                  </a:lnTo>
                  <a:lnTo>
                    <a:pt x="745" y="38"/>
                  </a:lnTo>
                  <a:lnTo>
                    <a:pt x="747" y="40"/>
                  </a:lnTo>
                  <a:lnTo>
                    <a:pt x="747" y="44"/>
                  </a:lnTo>
                  <a:lnTo>
                    <a:pt x="748" y="48"/>
                  </a:lnTo>
                  <a:lnTo>
                    <a:pt x="747" y="52"/>
                  </a:lnTo>
                  <a:lnTo>
                    <a:pt x="747" y="54"/>
                  </a:lnTo>
                  <a:lnTo>
                    <a:pt x="747" y="57"/>
                  </a:lnTo>
                  <a:lnTo>
                    <a:pt x="739" y="82"/>
                  </a:lnTo>
                  <a:lnTo>
                    <a:pt x="737" y="88"/>
                  </a:lnTo>
                  <a:lnTo>
                    <a:pt x="735" y="96"/>
                  </a:lnTo>
                  <a:lnTo>
                    <a:pt x="735" y="102"/>
                  </a:lnTo>
                  <a:lnTo>
                    <a:pt x="716" y="102"/>
                  </a:lnTo>
                  <a:lnTo>
                    <a:pt x="716" y="98"/>
                  </a:lnTo>
                  <a:lnTo>
                    <a:pt x="718" y="94"/>
                  </a:lnTo>
                  <a:lnTo>
                    <a:pt x="714" y="96"/>
                  </a:lnTo>
                  <a:lnTo>
                    <a:pt x="712" y="98"/>
                  </a:lnTo>
                  <a:lnTo>
                    <a:pt x="704" y="102"/>
                  </a:lnTo>
                  <a:lnTo>
                    <a:pt x="695" y="104"/>
                  </a:lnTo>
                  <a:lnTo>
                    <a:pt x="687" y="102"/>
                  </a:lnTo>
                  <a:lnTo>
                    <a:pt x="681" y="98"/>
                  </a:lnTo>
                  <a:lnTo>
                    <a:pt x="677" y="92"/>
                  </a:lnTo>
                  <a:lnTo>
                    <a:pt x="676" y="84"/>
                  </a:lnTo>
                  <a:lnTo>
                    <a:pt x="677" y="77"/>
                  </a:lnTo>
                  <a:lnTo>
                    <a:pt x="681" y="69"/>
                  </a:lnTo>
                  <a:lnTo>
                    <a:pt x="685" y="63"/>
                  </a:lnTo>
                  <a:lnTo>
                    <a:pt x="693" y="59"/>
                  </a:lnTo>
                  <a:lnTo>
                    <a:pt x="702" y="57"/>
                  </a:lnTo>
                  <a:lnTo>
                    <a:pt x="714" y="55"/>
                  </a:lnTo>
                  <a:lnTo>
                    <a:pt x="727" y="55"/>
                  </a:lnTo>
                  <a:lnTo>
                    <a:pt x="727" y="52"/>
                  </a:lnTo>
                  <a:close/>
                  <a:moveTo>
                    <a:pt x="723" y="67"/>
                  </a:moveTo>
                  <a:lnTo>
                    <a:pt x="718" y="67"/>
                  </a:lnTo>
                  <a:lnTo>
                    <a:pt x="710" y="67"/>
                  </a:lnTo>
                  <a:lnTo>
                    <a:pt x="704" y="69"/>
                  </a:lnTo>
                  <a:lnTo>
                    <a:pt x="702" y="71"/>
                  </a:lnTo>
                  <a:lnTo>
                    <a:pt x="697" y="75"/>
                  </a:lnTo>
                  <a:lnTo>
                    <a:pt x="695" y="82"/>
                  </a:lnTo>
                  <a:lnTo>
                    <a:pt x="697" y="84"/>
                  </a:lnTo>
                  <a:lnTo>
                    <a:pt x="697" y="88"/>
                  </a:lnTo>
                  <a:lnTo>
                    <a:pt x="700" y="90"/>
                  </a:lnTo>
                  <a:lnTo>
                    <a:pt x="702" y="90"/>
                  </a:lnTo>
                  <a:lnTo>
                    <a:pt x="708" y="90"/>
                  </a:lnTo>
                  <a:lnTo>
                    <a:pt x="714" y="86"/>
                  </a:lnTo>
                  <a:lnTo>
                    <a:pt x="718" y="79"/>
                  </a:lnTo>
                  <a:lnTo>
                    <a:pt x="722" y="71"/>
                  </a:lnTo>
                  <a:lnTo>
                    <a:pt x="723" y="67"/>
                  </a:lnTo>
                  <a:close/>
                  <a:moveTo>
                    <a:pt x="771" y="79"/>
                  </a:moveTo>
                  <a:lnTo>
                    <a:pt x="771" y="82"/>
                  </a:lnTo>
                  <a:lnTo>
                    <a:pt x="773" y="86"/>
                  </a:lnTo>
                  <a:lnTo>
                    <a:pt x="775" y="90"/>
                  </a:lnTo>
                  <a:lnTo>
                    <a:pt x="777" y="92"/>
                  </a:lnTo>
                  <a:lnTo>
                    <a:pt x="781" y="92"/>
                  </a:lnTo>
                  <a:lnTo>
                    <a:pt x="785" y="92"/>
                  </a:lnTo>
                  <a:lnTo>
                    <a:pt x="789" y="90"/>
                  </a:lnTo>
                  <a:lnTo>
                    <a:pt x="793" y="86"/>
                  </a:lnTo>
                  <a:lnTo>
                    <a:pt x="795" y="82"/>
                  </a:lnTo>
                  <a:lnTo>
                    <a:pt x="793" y="79"/>
                  </a:lnTo>
                  <a:lnTo>
                    <a:pt x="791" y="77"/>
                  </a:lnTo>
                  <a:lnTo>
                    <a:pt x="787" y="75"/>
                  </a:lnTo>
                  <a:lnTo>
                    <a:pt x="777" y="69"/>
                  </a:lnTo>
                  <a:lnTo>
                    <a:pt x="773" y="67"/>
                  </a:lnTo>
                  <a:lnTo>
                    <a:pt x="771" y="65"/>
                  </a:lnTo>
                  <a:lnTo>
                    <a:pt x="768" y="63"/>
                  </a:lnTo>
                  <a:lnTo>
                    <a:pt x="766" y="59"/>
                  </a:lnTo>
                  <a:lnTo>
                    <a:pt x="764" y="55"/>
                  </a:lnTo>
                  <a:lnTo>
                    <a:pt x="764" y="52"/>
                  </a:lnTo>
                  <a:lnTo>
                    <a:pt x="764" y="46"/>
                  </a:lnTo>
                  <a:lnTo>
                    <a:pt x="768" y="42"/>
                  </a:lnTo>
                  <a:lnTo>
                    <a:pt x="770" y="38"/>
                  </a:lnTo>
                  <a:lnTo>
                    <a:pt x="775" y="34"/>
                  </a:lnTo>
                  <a:lnTo>
                    <a:pt x="785" y="31"/>
                  </a:lnTo>
                  <a:lnTo>
                    <a:pt x="796" y="31"/>
                  </a:lnTo>
                  <a:lnTo>
                    <a:pt x="804" y="31"/>
                  </a:lnTo>
                  <a:lnTo>
                    <a:pt x="812" y="34"/>
                  </a:lnTo>
                  <a:lnTo>
                    <a:pt x="816" y="36"/>
                  </a:lnTo>
                  <a:lnTo>
                    <a:pt x="819" y="38"/>
                  </a:lnTo>
                  <a:lnTo>
                    <a:pt x="819" y="42"/>
                  </a:lnTo>
                  <a:lnTo>
                    <a:pt x="821" y="46"/>
                  </a:lnTo>
                  <a:lnTo>
                    <a:pt x="821" y="50"/>
                  </a:lnTo>
                  <a:lnTo>
                    <a:pt x="819" y="52"/>
                  </a:lnTo>
                  <a:lnTo>
                    <a:pt x="819" y="54"/>
                  </a:lnTo>
                  <a:lnTo>
                    <a:pt x="802" y="54"/>
                  </a:lnTo>
                  <a:lnTo>
                    <a:pt x="802" y="52"/>
                  </a:lnTo>
                  <a:lnTo>
                    <a:pt x="800" y="48"/>
                  </a:lnTo>
                  <a:lnTo>
                    <a:pt x="800" y="44"/>
                  </a:lnTo>
                  <a:lnTo>
                    <a:pt x="796" y="42"/>
                  </a:lnTo>
                  <a:lnTo>
                    <a:pt x="793" y="42"/>
                  </a:lnTo>
                  <a:lnTo>
                    <a:pt x="789" y="42"/>
                  </a:lnTo>
                  <a:lnTo>
                    <a:pt x="787" y="44"/>
                  </a:lnTo>
                  <a:lnTo>
                    <a:pt x="785" y="46"/>
                  </a:lnTo>
                  <a:lnTo>
                    <a:pt x="783" y="50"/>
                  </a:lnTo>
                  <a:lnTo>
                    <a:pt x="785" y="54"/>
                  </a:lnTo>
                  <a:lnTo>
                    <a:pt x="787" y="55"/>
                  </a:lnTo>
                  <a:lnTo>
                    <a:pt x="789" y="57"/>
                  </a:lnTo>
                  <a:lnTo>
                    <a:pt x="800" y="63"/>
                  </a:lnTo>
                  <a:lnTo>
                    <a:pt x="802" y="63"/>
                  </a:lnTo>
                  <a:lnTo>
                    <a:pt x="806" y="65"/>
                  </a:lnTo>
                  <a:lnTo>
                    <a:pt x="808" y="69"/>
                  </a:lnTo>
                  <a:lnTo>
                    <a:pt x="812" y="73"/>
                  </a:lnTo>
                  <a:lnTo>
                    <a:pt x="814" y="77"/>
                  </a:lnTo>
                  <a:lnTo>
                    <a:pt x="814" y="80"/>
                  </a:lnTo>
                  <a:lnTo>
                    <a:pt x="812" y="86"/>
                  </a:lnTo>
                  <a:lnTo>
                    <a:pt x="810" y="90"/>
                  </a:lnTo>
                  <a:lnTo>
                    <a:pt x="806" y="94"/>
                  </a:lnTo>
                  <a:lnTo>
                    <a:pt x="802" y="98"/>
                  </a:lnTo>
                  <a:lnTo>
                    <a:pt x="793" y="102"/>
                  </a:lnTo>
                  <a:lnTo>
                    <a:pt x="777" y="104"/>
                  </a:lnTo>
                  <a:lnTo>
                    <a:pt x="773" y="104"/>
                  </a:lnTo>
                  <a:lnTo>
                    <a:pt x="768" y="102"/>
                  </a:lnTo>
                  <a:lnTo>
                    <a:pt x="762" y="100"/>
                  </a:lnTo>
                  <a:lnTo>
                    <a:pt x="758" y="98"/>
                  </a:lnTo>
                  <a:lnTo>
                    <a:pt x="754" y="92"/>
                  </a:lnTo>
                  <a:lnTo>
                    <a:pt x="752" y="86"/>
                  </a:lnTo>
                  <a:lnTo>
                    <a:pt x="752" y="82"/>
                  </a:lnTo>
                  <a:lnTo>
                    <a:pt x="752" y="79"/>
                  </a:lnTo>
                  <a:lnTo>
                    <a:pt x="771" y="79"/>
                  </a:lnTo>
                  <a:close/>
                  <a:moveTo>
                    <a:pt x="841" y="32"/>
                  </a:moveTo>
                  <a:lnTo>
                    <a:pt x="860" y="32"/>
                  </a:lnTo>
                  <a:lnTo>
                    <a:pt x="839" y="102"/>
                  </a:lnTo>
                  <a:lnTo>
                    <a:pt x="819" y="102"/>
                  </a:lnTo>
                  <a:lnTo>
                    <a:pt x="841" y="32"/>
                  </a:lnTo>
                  <a:close/>
                  <a:moveTo>
                    <a:pt x="869" y="2"/>
                  </a:moveTo>
                  <a:lnTo>
                    <a:pt x="864" y="19"/>
                  </a:lnTo>
                  <a:lnTo>
                    <a:pt x="842" y="19"/>
                  </a:lnTo>
                  <a:lnTo>
                    <a:pt x="848" y="2"/>
                  </a:lnTo>
                  <a:lnTo>
                    <a:pt x="869" y="2"/>
                  </a:lnTo>
                  <a:close/>
                  <a:moveTo>
                    <a:pt x="885" y="2"/>
                  </a:moveTo>
                  <a:lnTo>
                    <a:pt x="904" y="2"/>
                  </a:lnTo>
                  <a:lnTo>
                    <a:pt x="873" y="102"/>
                  </a:lnTo>
                  <a:lnTo>
                    <a:pt x="854" y="102"/>
                  </a:lnTo>
                  <a:lnTo>
                    <a:pt x="885" y="2"/>
                  </a:lnTo>
                  <a:close/>
                  <a:moveTo>
                    <a:pt x="915" y="77"/>
                  </a:moveTo>
                  <a:lnTo>
                    <a:pt x="915" y="80"/>
                  </a:lnTo>
                  <a:lnTo>
                    <a:pt x="915" y="86"/>
                  </a:lnTo>
                  <a:lnTo>
                    <a:pt x="917" y="88"/>
                  </a:lnTo>
                  <a:lnTo>
                    <a:pt x="921" y="92"/>
                  </a:lnTo>
                  <a:lnTo>
                    <a:pt x="925" y="92"/>
                  </a:lnTo>
                  <a:lnTo>
                    <a:pt x="929" y="92"/>
                  </a:lnTo>
                  <a:lnTo>
                    <a:pt x="933" y="90"/>
                  </a:lnTo>
                  <a:lnTo>
                    <a:pt x="937" y="86"/>
                  </a:lnTo>
                  <a:lnTo>
                    <a:pt x="938" y="84"/>
                  </a:lnTo>
                  <a:lnTo>
                    <a:pt x="940" y="79"/>
                  </a:lnTo>
                  <a:lnTo>
                    <a:pt x="960" y="79"/>
                  </a:lnTo>
                  <a:lnTo>
                    <a:pt x="958" y="82"/>
                  </a:lnTo>
                  <a:lnTo>
                    <a:pt x="956" y="88"/>
                  </a:lnTo>
                  <a:lnTo>
                    <a:pt x="950" y="94"/>
                  </a:lnTo>
                  <a:lnTo>
                    <a:pt x="944" y="98"/>
                  </a:lnTo>
                  <a:lnTo>
                    <a:pt x="938" y="102"/>
                  </a:lnTo>
                  <a:lnTo>
                    <a:pt x="933" y="102"/>
                  </a:lnTo>
                  <a:lnTo>
                    <a:pt x="925" y="104"/>
                  </a:lnTo>
                  <a:lnTo>
                    <a:pt x="912" y="102"/>
                  </a:lnTo>
                  <a:lnTo>
                    <a:pt x="902" y="98"/>
                  </a:lnTo>
                  <a:lnTo>
                    <a:pt x="900" y="94"/>
                  </a:lnTo>
                  <a:lnTo>
                    <a:pt x="896" y="90"/>
                  </a:lnTo>
                  <a:lnTo>
                    <a:pt x="896" y="84"/>
                  </a:lnTo>
                  <a:lnTo>
                    <a:pt x="894" y="80"/>
                  </a:lnTo>
                  <a:lnTo>
                    <a:pt x="896" y="71"/>
                  </a:lnTo>
                  <a:lnTo>
                    <a:pt x="898" y="61"/>
                  </a:lnTo>
                  <a:lnTo>
                    <a:pt x="902" y="54"/>
                  </a:lnTo>
                  <a:lnTo>
                    <a:pt x="906" y="46"/>
                  </a:lnTo>
                  <a:lnTo>
                    <a:pt x="912" y="38"/>
                  </a:lnTo>
                  <a:lnTo>
                    <a:pt x="919" y="34"/>
                  </a:lnTo>
                  <a:lnTo>
                    <a:pt x="929" y="31"/>
                  </a:lnTo>
                  <a:lnTo>
                    <a:pt x="938" y="31"/>
                  </a:lnTo>
                  <a:lnTo>
                    <a:pt x="950" y="32"/>
                  </a:lnTo>
                  <a:lnTo>
                    <a:pt x="960" y="36"/>
                  </a:lnTo>
                  <a:lnTo>
                    <a:pt x="961" y="38"/>
                  </a:lnTo>
                  <a:lnTo>
                    <a:pt x="963" y="42"/>
                  </a:lnTo>
                  <a:lnTo>
                    <a:pt x="965" y="46"/>
                  </a:lnTo>
                  <a:lnTo>
                    <a:pt x="965" y="52"/>
                  </a:lnTo>
                  <a:lnTo>
                    <a:pt x="965" y="59"/>
                  </a:lnTo>
                  <a:lnTo>
                    <a:pt x="963" y="67"/>
                  </a:lnTo>
                  <a:lnTo>
                    <a:pt x="961" y="71"/>
                  </a:lnTo>
                  <a:lnTo>
                    <a:pt x="915" y="71"/>
                  </a:lnTo>
                  <a:lnTo>
                    <a:pt x="915" y="77"/>
                  </a:lnTo>
                  <a:close/>
                  <a:moveTo>
                    <a:pt x="921" y="59"/>
                  </a:moveTo>
                  <a:lnTo>
                    <a:pt x="944" y="59"/>
                  </a:lnTo>
                  <a:lnTo>
                    <a:pt x="946" y="55"/>
                  </a:lnTo>
                  <a:lnTo>
                    <a:pt x="946" y="54"/>
                  </a:lnTo>
                  <a:lnTo>
                    <a:pt x="946" y="50"/>
                  </a:lnTo>
                  <a:lnTo>
                    <a:pt x="946" y="46"/>
                  </a:lnTo>
                  <a:lnTo>
                    <a:pt x="944" y="44"/>
                  </a:lnTo>
                  <a:lnTo>
                    <a:pt x="940" y="42"/>
                  </a:lnTo>
                  <a:lnTo>
                    <a:pt x="937" y="42"/>
                  </a:lnTo>
                  <a:lnTo>
                    <a:pt x="933" y="42"/>
                  </a:lnTo>
                  <a:lnTo>
                    <a:pt x="929" y="44"/>
                  </a:lnTo>
                  <a:lnTo>
                    <a:pt x="925" y="48"/>
                  </a:lnTo>
                  <a:lnTo>
                    <a:pt x="923" y="54"/>
                  </a:lnTo>
                  <a:lnTo>
                    <a:pt x="921" y="59"/>
                  </a:lnTo>
                  <a:close/>
                  <a:moveTo>
                    <a:pt x="986" y="32"/>
                  </a:moveTo>
                  <a:lnTo>
                    <a:pt x="1006" y="32"/>
                  </a:lnTo>
                  <a:lnTo>
                    <a:pt x="985" y="102"/>
                  </a:lnTo>
                  <a:lnTo>
                    <a:pt x="965" y="102"/>
                  </a:lnTo>
                  <a:lnTo>
                    <a:pt x="986" y="32"/>
                  </a:lnTo>
                  <a:close/>
                  <a:moveTo>
                    <a:pt x="1015" y="2"/>
                  </a:moveTo>
                  <a:lnTo>
                    <a:pt x="1009" y="19"/>
                  </a:lnTo>
                  <a:lnTo>
                    <a:pt x="988" y="19"/>
                  </a:lnTo>
                  <a:lnTo>
                    <a:pt x="994" y="2"/>
                  </a:lnTo>
                  <a:lnTo>
                    <a:pt x="1015" y="2"/>
                  </a:lnTo>
                  <a:close/>
                  <a:moveTo>
                    <a:pt x="1021" y="32"/>
                  </a:moveTo>
                  <a:lnTo>
                    <a:pt x="1038" y="32"/>
                  </a:lnTo>
                  <a:lnTo>
                    <a:pt x="1036" y="44"/>
                  </a:lnTo>
                  <a:lnTo>
                    <a:pt x="1042" y="38"/>
                  </a:lnTo>
                  <a:lnTo>
                    <a:pt x="1046" y="34"/>
                  </a:lnTo>
                  <a:lnTo>
                    <a:pt x="1050" y="31"/>
                  </a:lnTo>
                  <a:lnTo>
                    <a:pt x="1054" y="31"/>
                  </a:lnTo>
                  <a:lnTo>
                    <a:pt x="1061" y="31"/>
                  </a:lnTo>
                  <a:lnTo>
                    <a:pt x="1054" y="48"/>
                  </a:lnTo>
                  <a:lnTo>
                    <a:pt x="1052" y="48"/>
                  </a:lnTo>
                  <a:lnTo>
                    <a:pt x="1048" y="48"/>
                  </a:lnTo>
                  <a:lnTo>
                    <a:pt x="1042" y="50"/>
                  </a:lnTo>
                  <a:lnTo>
                    <a:pt x="1038" y="54"/>
                  </a:lnTo>
                  <a:lnTo>
                    <a:pt x="1034" y="59"/>
                  </a:lnTo>
                  <a:lnTo>
                    <a:pt x="1032" y="65"/>
                  </a:lnTo>
                  <a:lnTo>
                    <a:pt x="1031" y="73"/>
                  </a:lnTo>
                  <a:lnTo>
                    <a:pt x="1021" y="102"/>
                  </a:lnTo>
                  <a:lnTo>
                    <a:pt x="1002" y="102"/>
                  </a:lnTo>
                  <a:lnTo>
                    <a:pt x="1021" y="32"/>
                  </a:lnTo>
                  <a:close/>
                  <a:moveTo>
                    <a:pt x="1056" y="80"/>
                  </a:moveTo>
                  <a:lnTo>
                    <a:pt x="1057" y="67"/>
                  </a:lnTo>
                  <a:lnTo>
                    <a:pt x="1061" y="54"/>
                  </a:lnTo>
                  <a:lnTo>
                    <a:pt x="1069" y="42"/>
                  </a:lnTo>
                  <a:lnTo>
                    <a:pt x="1077" y="36"/>
                  </a:lnTo>
                  <a:lnTo>
                    <a:pt x="1088" y="32"/>
                  </a:lnTo>
                  <a:lnTo>
                    <a:pt x="1100" y="31"/>
                  </a:lnTo>
                  <a:lnTo>
                    <a:pt x="1111" y="32"/>
                  </a:lnTo>
                  <a:lnTo>
                    <a:pt x="1119" y="36"/>
                  </a:lnTo>
                  <a:lnTo>
                    <a:pt x="1123" y="40"/>
                  </a:lnTo>
                  <a:lnTo>
                    <a:pt x="1127" y="44"/>
                  </a:lnTo>
                  <a:lnTo>
                    <a:pt x="1127" y="48"/>
                  </a:lnTo>
                  <a:lnTo>
                    <a:pt x="1128" y="54"/>
                  </a:lnTo>
                  <a:lnTo>
                    <a:pt x="1127" y="67"/>
                  </a:lnTo>
                  <a:lnTo>
                    <a:pt x="1121" y="80"/>
                  </a:lnTo>
                  <a:lnTo>
                    <a:pt x="1117" y="86"/>
                  </a:lnTo>
                  <a:lnTo>
                    <a:pt x="1113" y="92"/>
                  </a:lnTo>
                  <a:lnTo>
                    <a:pt x="1107" y="96"/>
                  </a:lnTo>
                  <a:lnTo>
                    <a:pt x="1104" y="100"/>
                  </a:lnTo>
                  <a:lnTo>
                    <a:pt x="1094" y="102"/>
                  </a:lnTo>
                  <a:lnTo>
                    <a:pt x="1084" y="104"/>
                  </a:lnTo>
                  <a:lnTo>
                    <a:pt x="1077" y="104"/>
                  </a:lnTo>
                  <a:lnTo>
                    <a:pt x="1071" y="102"/>
                  </a:lnTo>
                  <a:lnTo>
                    <a:pt x="1067" y="100"/>
                  </a:lnTo>
                  <a:lnTo>
                    <a:pt x="1063" y="98"/>
                  </a:lnTo>
                  <a:lnTo>
                    <a:pt x="1059" y="94"/>
                  </a:lnTo>
                  <a:lnTo>
                    <a:pt x="1057" y="90"/>
                  </a:lnTo>
                  <a:lnTo>
                    <a:pt x="1056" y="86"/>
                  </a:lnTo>
                  <a:lnTo>
                    <a:pt x="1056" y="80"/>
                  </a:lnTo>
                  <a:close/>
                  <a:moveTo>
                    <a:pt x="1075" y="80"/>
                  </a:moveTo>
                  <a:lnTo>
                    <a:pt x="1075" y="84"/>
                  </a:lnTo>
                  <a:lnTo>
                    <a:pt x="1077" y="88"/>
                  </a:lnTo>
                  <a:lnTo>
                    <a:pt x="1080" y="90"/>
                  </a:lnTo>
                  <a:lnTo>
                    <a:pt x="1084" y="90"/>
                  </a:lnTo>
                  <a:lnTo>
                    <a:pt x="1090" y="90"/>
                  </a:lnTo>
                  <a:lnTo>
                    <a:pt x="1094" y="86"/>
                  </a:lnTo>
                  <a:lnTo>
                    <a:pt x="1098" y="82"/>
                  </a:lnTo>
                  <a:lnTo>
                    <a:pt x="1102" y="77"/>
                  </a:lnTo>
                  <a:lnTo>
                    <a:pt x="1107" y="65"/>
                  </a:lnTo>
                  <a:lnTo>
                    <a:pt x="1109" y="54"/>
                  </a:lnTo>
                  <a:lnTo>
                    <a:pt x="1107" y="50"/>
                  </a:lnTo>
                  <a:lnTo>
                    <a:pt x="1105" y="46"/>
                  </a:lnTo>
                  <a:lnTo>
                    <a:pt x="1102" y="44"/>
                  </a:lnTo>
                  <a:lnTo>
                    <a:pt x="1098" y="42"/>
                  </a:lnTo>
                  <a:lnTo>
                    <a:pt x="1094" y="44"/>
                  </a:lnTo>
                  <a:lnTo>
                    <a:pt x="1090" y="46"/>
                  </a:lnTo>
                  <a:lnTo>
                    <a:pt x="1086" y="48"/>
                  </a:lnTo>
                  <a:lnTo>
                    <a:pt x="1082" y="52"/>
                  </a:lnTo>
                  <a:lnTo>
                    <a:pt x="1080" y="57"/>
                  </a:lnTo>
                  <a:lnTo>
                    <a:pt x="1077" y="65"/>
                  </a:lnTo>
                  <a:lnTo>
                    <a:pt x="1075" y="73"/>
                  </a:lnTo>
                  <a:lnTo>
                    <a:pt x="1075" y="80"/>
                  </a:lnTo>
                  <a:close/>
                  <a:moveTo>
                    <a:pt x="1253" y="2"/>
                  </a:moveTo>
                  <a:lnTo>
                    <a:pt x="1272" y="2"/>
                  </a:lnTo>
                  <a:lnTo>
                    <a:pt x="1244" y="102"/>
                  </a:lnTo>
                  <a:lnTo>
                    <a:pt x="1226" y="102"/>
                  </a:lnTo>
                  <a:lnTo>
                    <a:pt x="1228" y="92"/>
                  </a:lnTo>
                  <a:lnTo>
                    <a:pt x="1226" y="94"/>
                  </a:lnTo>
                  <a:lnTo>
                    <a:pt x="1221" y="98"/>
                  </a:lnTo>
                  <a:lnTo>
                    <a:pt x="1215" y="102"/>
                  </a:lnTo>
                  <a:lnTo>
                    <a:pt x="1211" y="102"/>
                  </a:lnTo>
                  <a:lnTo>
                    <a:pt x="1207" y="104"/>
                  </a:lnTo>
                  <a:lnTo>
                    <a:pt x="1201" y="102"/>
                  </a:lnTo>
                  <a:lnTo>
                    <a:pt x="1198" y="102"/>
                  </a:lnTo>
                  <a:lnTo>
                    <a:pt x="1194" y="100"/>
                  </a:lnTo>
                  <a:lnTo>
                    <a:pt x="1190" y="96"/>
                  </a:lnTo>
                  <a:lnTo>
                    <a:pt x="1186" y="88"/>
                  </a:lnTo>
                  <a:lnTo>
                    <a:pt x="1184" y="79"/>
                  </a:lnTo>
                  <a:lnTo>
                    <a:pt x="1184" y="75"/>
                  </a:lnTo>
                  <a:lnTo>
                    <a:pt x="1184" y="71"/>
                  </a:lnTo>
                  <a:lnTo>
                    <a:pt x="1186" y="67"/>
                  </a:lnTo>
                  <a:lnTo>
                    <a:pt x="1188" y="61"/>
                  </a:lnTo>
                  <a:lnTo>
                    <a:pt x="1190" y="55"/>
                  </a:lnTo>
                  <a:lnTo>
                    <a:pt x="1192" y="50"/>
                  </a:lnTo>
                  <a:lnTo>
                    <a:pt x="1198" y="42"/>
                  </a:lnTo>
                  <a:lnTo>
                    <a:pt x="1205" y="36"/>
                  </a:lnTo>
                  <a:lnTo>
                    <a:pt x="1213" y="32"/>
                  </a:lnTo>
                  <a:lnTo>
                    <a:pt x="1222" y="31"/>
                  </a:lnTo>
                  <a:lnTo>
                    <a:pt x="1228" y="31"/>
                  </a:lnTo>
                  <a:lnTo>
                    <a:pt x="1234" y="32"/>
                  </a:lnTo>
                  <a:lnTo>
                    <a:pt x="1236" y="34"/>
                  </a:lnTo>
                  <a:lnTo>
                    <a:pt x="1240" y="38"/>
                  </a:lnTo>
                  <a:lnTo>
                    <a:pt x="1242" y="40"/>
                  </a:lnTo>
                  <a:lnTo>
                    <a:pt x="1253" y="2"/>
                  </a:lnTo>
                  <a:close/>
                  <a:moveTo>
                    <a:pt x="1203" y="79"/>
                  </a:moveTo>
                  <a:lnTo>
                    <a:pt x="1205" y="82"/>
                  </a:lnTo>
                  <a:lnTo>
                    <a:pt x="1205" y="84"/>
                  </a:lnTo>
                  <a:lnTo>
                    <a:pt x="1205" y="88"/>
                  </a:lnTo>
                  <a:lnTo>
                    <a:pt x="1207" y="88"/>
                  </a:lnTo>
                  <a:lnTo>
                    <a:pt x="1211" y="90"/>
                  </a:lnTo>
                  <a:lnTo>
                    <a:pt x="1213" y="90"/>
                  </a:lnTo>
                  <a:lnTo>
                    <a:pt x="1219" y="90"/>
                  </a:lnTo>
                  <a:lnTo>
                    <a:pt x="1222" y="88"/>
                  </a:lnTo>
                  <a:lnTo>
                    <a:pt x="1226" y="82"/>
                  </a:lnTo>
                  <a:lnTo>
                    <a:pt x="1230" y="77"/>
                  </a:lnTo>
                  <a:lnTo>
                    <a:pt x="1236" y="67"/>
                  </a:lnTo>
                  <a:lnTo>
                    <a:pt x="1236" y="55"/>
                  </a:lnTo>
                  <a:lnTo>
                    <a:pt x="1236" y="52"/>
                  </a:lnTo>
                  <a:lnTo>
                    <a:pt x="1234" y="48"/>
                  </a:lnTo>
                  <a:lnTo>
                    <a:pt x="1230" y="44"/>
                  </a:lnTo>
                  <a:lnTo>
                    <a:pt x="1226" y="42"/>
                  </a:lnTo>
                  <a:lnTo>
                    <a:pt x="1222" y="44"/>
                  </a:lnTo>
                  <a:lnTo>
                    <a:pt x="1219" y="46"/>
                  </a:lnTo>
                  <a:lnTo>
                    <a:pt x="1213" y="52"/>
                  </a:lnTo>
                  <a:lnTo>
                    <a:pt x="1209" y="57"/>
                  </a:lnTo>
                  <a:lnTo>
                    <a:pt x="1205" y="69"/>
                  </a:lnTo>
                  <a:lnTo>
                    <a:pt x="1203" y="79"/>
                  </a:lnTo>
                  <a:close/>
                  <a:moveTo>
                    <a:pt x="1286" y="77"/>
                  </a:moveTo>
                  <a:lnTo>
                    <a:pt x="1286" y="80"/>
                  </a:lnTo>
                  <a:lnTo>
                    <a:pt x="1286" y="86"/>
                  </a:lnTo>
                  <a:lnTo>
                    <a:pt x="1288" y="88"/>
                  </a:lnTo>
                  <a:lnTo>
                    <a:pt x="1292" y="92"/>
                  </a:lnTo>
                  <a:lnTo>
                    <a:pt x="1295" y="92"/>
                  </a:lnTo>
                  <a:lnTo>
                    <a:pt x="1299" y="92"/>
                  </a:lnTo>
                  <a:lnTo>
                    <a:pt x="1303" y="90"/>
                  </a:lnTo>
                  <a:lnTo>
                    <a:pt x="1307" y="86"/>
                  </a:lnTo>
                  <a:lnTo>
                    <a:pt x="1309" y="84"/>
                  </a:lnTo>
                  <a:lnTo>
                    <a:pt x="1311" y="79"/>
                  </a:lnTo>
                  <a:lnTo>
                    <a:pt x="1330" y="79"/>
                  </a:lnTo>
                  <a:lnTo>
                    <a:pt x="1330" y="82"/>
                  </a:lnTo>
                  <a:lnTo>
                    <a:pt x="1326" y="88"/>
                  </a:lnTo>
                  <a:lnTo>
                    <a:pt x="1320" y="94"/>
                  </a:lnTo>
                  <a:lnTo>
                    <a:pt x="1317" y="98"/>
                  </a:lnTo>
                  <a:lnTo>
                    <a:pt x="1309" y="102"/>
                  </a:lnTo>
                  <a:lnTo>
                    <a:pt x="1303" y="102"/>
                  </a:lnTo>
                  <a:lnTo>
                    <a:pt x="1295" y="104"/>
                  </a:lnTo>
                  <a:lnTo>
                    <a:pt x="1282" y="102"/>
                  </a:lnTo>
                  <a:lnTo>
                    <a:pt x="1272" y="98"/>
                  </a:lnTo>
                  <a:lnTo>
                    <a:pt x="1270" y="94"/>
                  </a:lnTo>
                  <a:lnTo>
                    <a:pt x="1269" y="90"/>
                  </a:lnTo>
                  <a:lnTo>
                    <a:pt x="1267" y="84"/>
                  </a:lnTo>
                  <a:lnTo>
                    <a:pt x="1267" y="80"/>
                  </a:lnTo>
                  <a:lnTo>
                    <a:pt x="1267" y="71"/>
                  </a:lnTo>
                  <a:lnTo>
                    <a:pt x="1269" y="61"/>
                  </a:lnTo>
                  <a:lnTo>
                    <a:pt x="1272" y="54"/>
                  </a:lnTo>
                  <a:lnTo>
                    <a:pt x="1276" y="46"/>
                  </a:lnTo>
                  <a:lnTo>
                    <a:pt x="1284" y="38"/>
                  </a:lnTo>
                  <a:lnTo>
                    <a:pt x="1292" y="34"/>
                  </a:lnTo>
                  <a:lnTo>
                    <a:pt x="1299" y="31"/>
                  </a:lnTo>
                  <a:lnTo>
                    <a:pt x="1309" y="31"/>
                  </a:lnTo>
                  <a:lnTo>
                    <a:pt x="1320" y="32"/>
                  </a:lnTo>
                  <a:lnTo>
                    <a:pt x="1330" y="36"/>
                  </a:lnTo>
                  <a:lnTo>
                    <a:pt x="1332" y="38"/>
                  </a:lnTo>
                  <a:lnTo>
                    <a:pt x="1336" y="42"/>
                  </a:lnTo>
                  <a:lnTo>
                    <a:pt x="1336" y="46"/>
                  </a:lnTo>
                  <a:lnTo>
                    <a:pt x="1338" y="52"/>
                  </a:lnTo>
                  <a:lnTo>
                    <a:pt x="1336" y="59"/>
                  </a:lnTo>
                  <a:lnTo>
                    <a:pt x="1334" y="67"/>
                  </a:lnTo>
                  <a:lnTo>
                    <a:pt x="1334" y="71"/>
                  </a:lnTo>
                  <a:lnTo>
                    <a:pt x="1288" y="71"/>
                  </a:lnTo>
                  <a:lnTo>
                    <a:pt x="1286" y="77"/>
                  </a:lnTo>
                  <a:close/>
                  <a:moveTo>
                    <a:pt x="1292" y="59"/>
                  </a:moveTo>
                  <a:lnTo>
                    <a:pt x="1317" y="59"/>
                  </a:lnTo>
                  <a:lnTo>
                    <a:pt x="1317" y="55"/>
                  </a:lnTo>
                  <a:lnTo>
                    <a:pt x="1317" y="54"/>
                  </a:lnTo>
                  <a:lnTo>
                    <a:pt x="1317" y="50"/>
                  </a:lnTo>
                  <a:lnTo>
                    <a:pt x="1317" y="46"/>
                  </a:lnTo>
                  <a:lnTo>
                    <a:pt x="1315" y="44"/>
                  </a:lnTo>
                  <a:lnTo>
                    <a:pt x="1313" y="42"/>
                  </a:lnTo>
                  <a:lnTo>
                    <a:pt x="1307" y="42"/>
                  </a:lnTo>
                  <a:lnTo>
                    <a:pt x="1303" y="42"/>
                  </a:lnTo>
                  <a:lnTo>
                    <a:pt x="1299" y="44"/>
                  </a:lnTo>
                  <a:lnTo>
                    <a:pt x="1295" y="48"/>
                  </a:lnTo>
                  <a:lnTo>
                    <a:pt x="1294" y="54"/>
                  </a:lnTo>
                  <a:lnTo>
                    <a:pt x="1292" y="59"/>
                  </a:lnTo>
                  <a:close/>
                  <a:moveTo>
                    <a:pt x="1449" y="2"/>
                  </a:moveTo>
                  <a:lnTo>
                    <a:pt x="1476" y="2"/>
                  </a:lnTo>
                  <a:lnTo>
                    <a:pt x="1482" y="102"/>
                  </a:lnTo>
                  <a:lnTo>
                    <a:pt x="1460" y="102"/>
                  </a:lnTo>
                  <a:lnTo>
                    <a:pt x="1460" y="80"/>
                  </a:lnTo>
                  <a:lnTo>
                    <a:pt x="1418" y="80"/>
                  </a:lnTo>
                  <a:lnTo>
                    <a:pt x="1405" y="102"/>
                  </a:lnTo>
                  <a:lnTo>
                    <a:pt x="1382" y="102"/>
                  </a:lnTo>
                  <a:lnTo>
                    <a:pt x="1449" y="2"/>
                  </a:lnTo>
                  <a:close/>
                  <a:moveTo>
                    <a:pt x="1430" y="65"/>
                  </a:moveTo>
                  <a:lnTo>
                    <a:pt x="1430" y="65"/>
                  </a:lnTo>
                  <a:lnTo>
                    <a:pt x="1459" y="65"/>
                  </a:lnTo>
                  <a:lnTo>
                    <a:pt x="1459" y="17"/>
                  </a:lnTo>
                  <a:lnTo>
                    <a:pt x="1430" y="65"/>
                  </a:lnTo>
                  <a:close/>
                  <a:moveTo>
                    <a:pt x="1510" y="32"/>
                  </a:moveTo>
                  <a:lnTo>
                    <a:pt x="1530" y="32"/>
                  </a:lnTo>
                  <a:lnTo>
                    <a:pt x="1528" y="40"/>
                  </a:lnTo>
                  <a:lnTo>
                    <a:pt x="1531" y="36"/>
                  </a:lnTo>
                  <a:lnTo>
                    <a:pt x="1535" y="34"/>
                  </a:lnTo>
                  <a:lnTo>
                    <a:pt x="1539" y="32"/>
                  </a:lnTo>
                  <a:lnTo>
                    <a:pt x="1543" y="31"/>
                  </a:lnTo>
                  <a:lnTo>
                    <a:pt x="1549" y="31"/>
                  </a:lnTo>
                  <a:lnTo>
                    <a:pt x="1553" y="31"/>
                  </a:lnTo>
                  <a:lnTo>
                    <a:pt x="1558" y="32"/>
                  </a:lnTo>
                  <a:lnTo>
                    <a:pt x="1562" y="34"/>
                  </a:lnTo>
                  <a:lnTo>
                    <a:pt x="1564" y="36"/>
                  </a:lnTo>
                  <a:lnTo>
                    <a:pt x="1570" y="44"/>
                  </a:lnTo>
                  <a:lnTo>
                    <a:pt x="1570" y="54"/>
                  </a:lnTo>
                  <a:lnTo>
                    <a:pt x="1570" y="63"/>
                  </a:lnTo>
                  <a:lnTo>
                    <a:pt x="1568" y="71"/>
                  </a:lnTo>
                  <a:lnTo>
                    <a:pt x="1564" y="79"/>
                  </a:lnTo>
                  <a:lnTo>
                    <a:pt x="1560" y="86"/>
                  </a:lnTo>
                  <a:lnTo>
                    <a:pt x="1555" y="94"/>
                  </a:lnTo>
                  <a:lnTo>
                    <a:pt x="1547" y="100"/>
                  </a:lnTo>
                  <a:lnTo>
                    <a:pt x="1541" y="102"/>
                  </a:lnTo>
                  <a:lnTo>
                    <a:pt x="1531" y="104"/>
                  </a:lnTo>
                  <a:lnTo>
                    <a:pt x="1528" y="102"/>
                  </a:lnTo>
                  <a:lnTo>
                    <a:pt x="1522" y="102"/>
                  </a:lnTo>
                  <a:lnTo>
                    <a:pt x="1518" y="98"/>
                  </a:lnTo>
                  <a:lnTo>
                    <a:pt x="1516" y="96"/>
                  </a:lnTo>
                  <a:lnTo>
                    <a:pt x="1514" y="92"/>
                  </a:lnTo>
                  <a:lnTo>
                    <a:pt x="1505" y="127"/>
                  </a:lnTo>
                  <a:lnTo>
                    <a:pt x="1484" y="127"/>
                  </a:lnTo>
                  <a:lnTo>
                    <a:pt x="1510" y="32"/>
                  </a:lnTo>
                  <a:close/>
                  <a:moveTo>
                    <a:pt x="1518" y="77"/>
                  </a:moveTo>
                  <a:lnTo>
                    <a:pt x="1518" y="82"/>
                  </a:lnTo>
                  <a:lnTo>
                    <a:pt x="1520" y="86"/>
                  </a:lnTo>
                  <a:lnTo>
                    <a:pt x="1524" y="90"/>
                  </a:lnTo>
                  <a:lnTo>
                    <a:pt x="1528" y="90"/>
                  </a:lnTo>
                  <a:lnTo>
                    <a:pt x="1533" y="90"/>
                  </a:lnTo>
                  <a:lnTo>
                    <a:pt x="1537" y="88"/>
                  </a:lnTo>
                  <a:lnTo>
                    <a:pt x="1539" y="84"/>
                  </a:lnTo>
                  <a:lnTo>
                    <a:pt x="1543" y="79"/>
                  </a:lnTo>
                  <a:lnTo>
                    <a:pt x="1545" y="77"/>
                  </a:lnTo>
                  <a:lnTo>
                    <a:pt x="1547" y="75"/>
                  </a:lnTo>
                  <a:lnTo>
                    <a:pt x="1549" y="69"/>
                  </a:lnTo>
                  <a:lnTo>
                    <a:pt x="1549" y="65"/>
                  </a:lnTo>
                  <a:lnTo>
                    <a:pt x="1551" y="61"/>
                  </a:lnTo>
                  <a:lnTo>
                    <a:pt x="1551" y="59"/>
                  </a:lnTo>
                  <a:lnTo>
                    <a:pt x="1551" y="55"/>
                  </a:lnTo>
                  <a:lnTo>
                    <a:pt x="1551" y="50"/>
                  </a:lnTo>
                  <a:lnTo>
                    <a:pt x="1549" y="46"/>
                  </a:lnTo>
                  <a:lnTo>
                    <a:pt x="1545" y="44"/>
                  </a:lnTo>
                  <a:lnTo>
                    <a:pt x="1541" y="42"/>
                  </a:lnTo>
                  <a:lnTo>
                    <a:pt x="1537" y="44"/>
                  </a:lnTo>
                  <a:lnTo>
                    <a:pt x="1533" y="46"/>
                  </a:lnTo>
                  <a:lnTo>
                    <a:pt x="1528" y="50"/>
                  </a:lnTo>
                  <a:lnTo>
                    <a:pt x="1524" y="55"/>
                  </a:lnTo>
                  <a:lnTo>
                    <a:pt x="1522" y="59"/>
                  </a:lnTo>
                  <a:lnTo>
                    <a:pt x="1520" y="65"/>
                  </a:lnTo>
                  <a:lnTo>
                    <a:pt x="1520" y="71"/>
                  </a:lnTo>
                  <a:lnTo>
                    <a:pt x="1518" y="77"/>
                  </a:lnTo>
                  <a:close/>
                  <a:moveTo>
                    <a:pt x="1579" y="80"/>
                  </a:moveTo>
                  <a:lnTo>
                    <a:pt x="1581" y="67"/>
                  </a:lnTo>
                  <a:lnTo>
                    <a:pt x="1587" y="54"/>
                  </a:lnTo>
                  <a:lnTo>
                    <a:pt x="1593" y="42"/>
                  </a:lnTo>
                  <a:lnTo>
                    <a:pt x="1601" y="36"/>
                  </a:lnTo>
                  <a:lnTo>
                    <a:pt x="1612" y="32"/>
                  </a:lnTo>
                  <a:lnTo>
                    <a:pt x="1624" y="31"/>
                  </a:lnTo>
                  <a:lnTo>
                    <a:pt x="1635" y="32"/>
                  </a:lnTo>
                  <a:lnTo>
                    <a:pt x="1645" y="36"/>
                  </a:lnTo>
                  <a:lnTo>
                    <a:pt x="1649" y="40"/>
                  </a:lnTo>
                  <a:lnTo>
                    <a:pt x="1650" y="44"/>
                  </a:lnTo>
                  <a:lnTo>
                    <a:pt x="1652" y="48"/>
                  </a:lnTo>
                  <a:lnTo>
                    <a:pt x="1652" y="54"/>
                  </a:lnTo>
                  <a:lnTo>
                    <a:pt x="1650" y="67"/>
                  </a:lnTo>
                  <a:lnTo>
                    <a:pt x="1647" y="80"/>
                  </a:lnTo>
                  <a:lnTo>
                    <a:pt x="1643" y="86"/>
                  </a:lnTo>
                  <a:lnTo>
                    <a:pt x="1637" y="92"/>
                  </a:lnTo>
                  <a:lnTo>
                    <a:pt x="1633" y="96"/>
                  </a:lnTo>
                  <a:lnTo>
                    <a:pt x="1627" y="100"/>
                  </a:lnTo>
                  <a:lnTo>
                    <a:pt x="1618" y="102"/>
                  </a:lnTo>
                  <a:lnTo>
                    <a:pt x="1608" y="104"/>
                  </a:lnTo>
                  <a:lnTo>
                    <a:pt x="1603" y="104"/>
                  </a:lnTo>
                  <a:lnTo>
                    <a:pt x="1595" y="102"/>
                  </a:lnTo>
                  <a:lnTo>
                    <a:pt x="1591" y="100"/>
                  </a:lnTo>
                  <a:lnTo>
                    <a:pt x="1587" y="98"/>
                  </a:lnTo>
                  <a:lnTo>
                    <a:pt x="1583" y="94"/>
                  </a:lnTo>
                  <a:lnTo>
                    <a:pt x="1581" y="90"/>
                  </a:lnTo>
                  <a:lnTo>
                    <a:pt x="1579" y="86"/>
                  </a:lnTo>
                  <a:lnTo>
                    <a:pt x="1579" y="80"/>
                  </a:lnTo>
                  <a:close/>
                  <a:moveTo>
                    <a:pt x="1599" y="80"/>
                  </a:moveTo>
                  <a:lnTo>
                    <a:pt x="1599" y="84"/>
                  </a:lnTo>
                  <a:lnTo>
                    <a:pt x="1603" y="88"/>
                  </a:lnTo>
                  <a:lnTo>
                    <a:pt x="1604" y="90"/>
                  </a:lnTo>
                  <a:lnTo>
                    <a:pt x="1608" y="90"/>
                  </a:lnTo>
                  <a:lnTo>
                    <a:pt x="1614" y="90"/>
                  </a:lnTo>
                  <a:lnTo>
                    <a:pt x="1618" y="86"/>
                  </a:lnTo>
                  <a:lnTo>
                    <a:pt x="1624" y="82"/>
                  </a:lnTo>
                  <a:lnTo>
                    <a:pt x="1627" y="77"/>
                  </a:lnTo>
                  <a:lnTo>
                    <a:pt x="1631" y="65"/>
                  </a:lnTo>
                  <a:lnTo>
                    <a:pt x="1633" y="54"/>
                  </a:lnTo>
                  <a:lnTo>
                    <a:pt x="1631" y="50"/>
                  </a:lnTo>
                  <a:lnTo>
                    <a:pt x="1629" y="46"/>
                  </a:lnTo>
                  <a:lnTo>
                    <a:pt x="1627" y="44"/>
                  </a:lnTo>
                  <a:lnTo>
                    <a:pt x="1622" y="42"/>
                  </a:lnTo>
                  <a:lnTo>
                    <a:pt x="1618" y="44"/>
                  </a:lnTo>
                  <a:lnTo>
                    <a:pt x="1614" y="46"/>
                  </a:lnTo>
                  <a:lnTo>
                    <a:pt x="1610" y="48"/>
                  </a:lnTo>
                  <a:lnTo>
                    <a:pt x="1608" y="52"/>
                  </a:lnTo>
                  <a:lnTo>
                    <a:pt x="1604" y="57"/>
                  </a:lnTo>
                  <a:lnTo>
                    <a:pt x="1603" y="65"/>
                  </a:lnTo>
                  <a:lnTo>
                    <a:pt x="1599" y="73"/>
                  </a:lnTo>
                  <a:lnTo>
                    <a:pt x="1599" y="80"/>
                  </a:lnTo>
                  <a:close/>
                  <a:moveTo>
                    <a:pt x="1672" y="32"/>
                  </a:moveTo>
                  <a:lnTo>
                    <a:pt x="1691" y="32"/>
                  </a:lnTo>
                  <a:lnTo>
                    <a:pt x="1672" y="102"/>
                  </a:lnTo>
                  <a:lnTo>
                    <a:pt x="1650" y="102"/>
                  </a:lnTo>
                  <a:lnTo>
                    <a:pt x="1672" y="32"/>
                  </a:lnTo>
                  <a:close/>
                  <a:moveTo>
                    <a:pt x="1700" y="2"/>
                  </a:moveTo>
                  <a:lnTo>
                    <a:pt x="1697" y="19"/>
                  </a:lnTo>
                  <a:lnTo>
                    <a:pt x="1674" y="19"/>
                  </a:lnTo>
                  <a:lnTo>
                    <a:pt x="1679" y="2"/>
                  </a:lnTo>
                  <a:lnTo>
                    <a:pt x="1700" y="2"/>
                  </a:lnTo>
                  <a:close/>
                  <a:moveTo>
                    <a:pt x="1691" y="80"/>
                  </a:moveTo>
                  <a:lnTo>
                    <a:pt x="1693" y="67"/>
                  </a:lnTo>
                  <a:lnTo>
                    <a:pt x="1697" y="54"/>
                  </a:lnTo>
                  <a:lnTo>
                    <a:pt x="1704" y="42"/>
                  </a:lnTo>
                  <a:lnTo>
                    <a:pt x="1712" y="36"/>
                  </a:lnTo>
                  <a:lnTo>
                    <a:pt x="1723" y="32"/>
                  </a:lnTo>
                  <a:lnTo>
                    <a:pt x="1735" y="31"/>
                  </a:lnTo>
                  <a:lnTo>
                    <a:pt x="1746" y="32"/>
                  </a:lnTo>
                  <a:lnTo>
                    <a:pt x="1756" y="36"/>
                  </a:lnTo>
                  <a:lnTo>
                    <a:pt x="1758" y="40"/>
                  </a:lnTo>
                  <a:lnTo>
                    <a:pt x="1762" y="44"/>
                  </a:lnTo>
                  <a:lnTo>
                    <a:pt x="1764" y="48"/>
                  </a:lnTo>
                  <a:lnTo>
                    <a:pt x="1764" y="54"/>
                  </a:lnTo>
                  <a:lnTo>
                    <a:pt x="1762" y="67"/>
                  </a:lnTo>
                  <a:lnTo>
                    <a:pt x="1758" y="80"/>
                  </a:lnTo>
                  <a:lnTo>
                    <a:pt x="1752" y="86"/>
                  </a:lnTo>
                  <a:lnTo>
                    <a:pt x="1748" y="92"/>
                  </a:lnTo>
                  <a:lnTo>
                    <a:pt x="1745" y="96"/>
                  </a:lnTo>
                  <a:lnTo>
                    <a:pt x="1739" y="100"/>
                  </a:lnTo>
                  <a:lnTo>
                    <a:pt x="1729" y="102"/>
                  </a:lnTo>
                  <a:lnTo>
                    <a:pt x="1720" y="104"/>
                  </a:lnTo>
                  <a:lnTo>
                    <a:pt x="1712" y="104"/>
                  </a:lnTo>
                  <a:lnTo>
                    <a:pt x="1706" y="102"/>
                  </a:lnTo>
                  <a:lnTo>
                    <a:pt x="1702" y="100"/>
                  </a:lnTo>
                  <a:lnTo>
                    <a:pt x="1698" y="98"/>
                  </a:lnTo>
                  <a:lnTo>
                    <a:pt x="1695" y="94"/>
                  </a:lnTo>
                  <a:lnTo>
                    <a:pt x="1693" y="90"/>
                  </a:lnTo>
                  <a:lnTo>
                    <a:pt x="1691" y="86"/>
                  </a:lnTo>
                  <a:lnTo>
                    <a:pt x="1691" y="80"/>
                  </a:lnTo>
                  <a:close/>
                  <a:moveTo>
                    <a:pt x="1710" y="80"/>
                  </a:moveTo>
                  <a:lnTo>
                    <a:pt x="1710" y="84"/>
                  </a:lnTo>
                  <a:lnTo>
                    <a:pt x="1712" y="88"/>
                  </a:lnTo>
                  <a:lnTo>
                    <a:pt x="1716" y="90"/>
                  </a:lnTo>
                  <a:lnTo>
                    <a:pt x="1720" y="90"/>
                  </a:lnTo>
                  <a:lnTo>
                    <a:pt x="1725" y="90"/>
                  </a:lnTo>
                  <a:lnTo>
                    <a:pt x="1729" y="86"/>
                  </a:lnTo>
                  <a:lnTo>
                    <a:pt x="1735" y="82"/>
                  </a:lnTo>
                  <a:lnTo>
                    <a:pt x="1739" y="77"/>
                  </a:lnTo>
                  <a:lnTo>
                    <a:pt x="1743" y="65"/>
                  </a:lnTo>
                  <a:lnTo>
                    <a:pt x="1745" y="54"/>
                  </a:lnTo>
                  <a:lnTo>
                    <a:pt x="1743" y="50"/>
                  </a:lnTo>
                  <a:lnTo>
                    <a:pt x="1741" y="46"/>
                  </a:lnTo>
                  <a:lnTo>
                    <a:pt x="1739" y="44"/>
                  </a:lnTo>
                  <a:lnTo>
                    <a:pt x="1733" y="42"/>
                  </a:lnTo>
                  <a:lnTo>
                    <a:pt x="1729" y="44"/>
                  </a:lnTo>
                  <a:lnTo>
                    <a:pt x="1725" y="46"/>
                  </a:lnTo>
                  <a:lnTo>
                    <a:pt x="1721" y="48"/>
                  </a:lnTo>
                  <a:lnTo>
                    <a:pt x="1720" y="52"/>
                  </a:lnTo>
                  <a:lnTo>
                    <a:pt x="1716" y="57"/>
                  </a:lnTo>
                  <a:lnTo>
                    <a:pt x="1714" y="65"/>
                  </a:lnTo>
                  <a:lnTo>
                    <a:pt x="1710" y="73"/>
                  </a:lnTo>
                  <a:lnTo>
                    <a:pt x="1710" y="80"/>
                  </a:lnTo>
                  <a:close/>
                  <a:moveTo>
                    <a:pt x="1869" y="52"/>
                  </a:moveTo>
                  <a:lnTo>
                    <a:pt x="1869" y="50"/>
                  </a:lnTo>
                  <a:lnTo>
                    <a:pt x="1869" y="48"/>
                  </a:lnTo>
                  <a:lnTo>
                    <a:pt x="1869" y="46"/>
                  </a:lnTo>
                  <a:lnTo>
                    <a:pt x="1867" y="44"/>
                  </a:lnTo>
                  <a:lnTo>
                    <a:pt x="1865" y="42"/>
                  </a:lnTo>
                  <a:lnTo>
                    <a:pt x="1862" y="42"/>
                  </a:lnTo>
                  <a:lnTo>
                    <a:pt x="1854" y="42"/>
                  </a:lnTo>
                  <a:lnTo>
                    <a:pt x="1850" y="48"/>
                  </a:lnTo>
                  <a:lnTo>
                    <a:pt x="1850" y="50"/>
                  </a:lnTo>
                  <a:lnTo>
                    <a:pt x="1831" y="50"/>
                  </a:lnTo>
                  <a:lnTo>
                    <a:pt x="1831" y="46"/>
                  </a:lnTo>
                  <a:lnTo>
                    <a:pt x="1833" y="42"/>
                  </a:lnTo>
                  <a:lnTo>
                    <a:pt x="1837" y="38"/>
                  </a:lnTo>
                  <a:lnTo>
                    <a:pt x="1840" y="36"/>
                  </a:lnTo>
                  <a:lnTo>
                    <a:pt x="1844" y="32"/>
                  </a:lnTo>
                  <a:lnTo>
                    <a:pt x="1854" y="31"/>
                  </a:lnTo>
                  <a:lnTo>
                    <a:pt x="1864" y="31"/>
                  </a:lnTo>
                  <a:lnTo>
                    <a:pt x="1875" y="31"/>
                  </a:lnTo>
                  <a:lnTo>
                    <a:pt x="1883" y="34"/>
                  </a:lnTo>
                  <a:lnTo>
                    <a:pt x="1885" y="38"/>
                  </a:lnTo>
                  <a:lnTo>
                    <a:pt x="1887" y="40"/>
                  </a:lnTo>
                  <a:lnTo>
                    <a:pt x="1888" y="44"/>
                  </a:lnTo>
                  <a:lnTo>
                    <a:pt x="1888" y="48"/>
                  </a:lnTo>
                  <a:lnTo>
                    <a:pt x="1888" y="52"/>
                  </a:lnTo>
                  <a:lnTo>
                    <a:pt x="1888" y="54"/>
                  </a:lnTo>
                  <a:lnTo>
                    <a:pt x="1887" y="57"/>
                  </a:lnTo>
                  <a:lnTo>
                    <a:pt x="1879" y="82"/>
                  </a:lnTo>
                  <a:lnTo>
                    <a:pt x="1879" y="88"/>
                  </a:lnTo>
                  <a:lnTo>
                    <a:pt x="1877" y="96"/>
                  </a:lnTo>
                  <a:lnTo>
                    <a:pt x="1877" y="102"/>
                  </a:lnTo>
                  <a:lnTo>
                    <a:pt x="1858" y="102"/>
                  </a:lnTo>
                  <a:lnTo>
                    <a:pt x="1858" y="98"/>
                  </a:lnTo>
                  <a:lnTo>
                    <a:pt x="1858" y="94"/>
                  </a:lnTo>
                  <a:lnTo>
                    <a:pt x="1856" y="96"/>
                  </a:lnTo>
                  <a:lnTo>
                    <a:pt x="1852" y="98"/>
                  </a:lnTo>
                  <a:lnTo>
                    <a:pt x="1846" y="102"/>
                  </a:lnTo>
                  <a:lnTo>
                    <a:pt x="1837" y="104"/>
                  </a:lnTo>
                  <a:lnTo>
                    <a:pt x="1829" y="102"/>
                  </a:lnTo>
                  <a:lnTo>
                    <a:pt x="1823" y="98"/>
                  </a:lnTo>
                  <a:lnTo>
                    <a:pt x="1819" y="92"/>
                  </a:lnTo>
                  <a:lnTo>
                    <a:pt x="1817" y="84"/>
                  </a:lnTo>
                  <a:lnTo>
                    <a:pt x="1819" y="77"/>
                  </a:lnTo>
                  <a:lnTo>
                    <a:pt x="1821" y="69"/>
                  </a:lnTo>
                  <a:lnTo>
                    <a:pt x="1827" y="63"/>
                  </a:lnTo>
                  <a:lnTo>
                    <a:pt x="1835" y="59"/>
                  </a:lnTo>
                  <a:lnTo>
                    <a:pt x="1844" y="57"/>
                  </a:lnTo>
                  <a:lnTo>
                    <a:pt x="1856" y="55"/>
                  </a:lnTo>
                  <a:lnTo>
                    <a:pt x="1869" y="55"/>
                  </a:lnTo>
                  <a:lnTo>
                    <a:pt x="1869" y="52"/>
                  </a:lnTo>
                  <a:close/>
                  <a:moveTo>
                    <a:pt x="1865" y="67"/>
                  </a:moveTo>
                  <a:lnTo>
                    <a:pt x="1858" y="67"/>
                  </a:lnTo>
                  <a:lnTo>
                    <a:pt x="1852" y="67"/>
                  </a:lnTo>
                  <a:lnTo>
                    <a:pt x="1846" y="69"/>
                  </a:lnTo>
                  <a:lnTo>
                    <a:pt x="1844" y="71"/>
                  </a:lnTo>
                  <a:lnTo>
                    <a:pt x="1839" y="75"/>
                  </a:lnTo>
                  <a:lnTo>
                    <a:pt x="1837" y="82"/>
                  </a:lnTo>
                  <a:lnTo>
                    <a:pt x="1837" y="84"/>
                  </a:lnTo>
                  <a:lnTo>
                    <a:pt x="1839" y="88"/>
                  </a:lnTo>
                  <a:lnTo>
                    <a:pt x="1842" y="90"/>
                  </a:lnTo>
                  <a:lnTo>
                    <a:pt x="1844" y="90"/>
                  </a:lnTo>
                  <a:lnTo>
                    <a:pt x="1850" y="90"/>
                  </a:lnTo>
                  <a:lnTo>
                    <a:pt x="1856" y="86"/>
                  </a:lnTo>
                  <a:lnTo>
                    <a:pt x="1860" y="79"/>
                  </a:lnTo>
                  <a:lnTo>
                    <a:pt x="1864" y="71"/>
                  </a:lnTo>
                  <a:lnTo>
                    <a:pt x="1865" y="67"/>
                  </a:lnTo>
                  <a:close/>
                  <a:moveTo>
                    <a:pt x="1869" y="2"/>
                  </a:moveTo>
                  <a:lnTo>
                    <a:pt x="1875" y="23"/>
                  </a:lnTo>
                  <a:lnTo>
                    <a:pt x="1862" y="23"/>
                  </a:lnTo>
                  <a:lnTo>
                    <a:pt x="1848" y="2"/>
                  </a:lnTo>
                  <a:lnTo>
                    <a:pt x="1869" y="2"/>
                  </a:lnTo>
                  <a:close/>
                  <a:moveTo>
                    <a:pt x="1913" y="79"/>
                  </a:moveTo>
                  <a:lnTo>
                    <a:pt x="1913" y="82"/>
                  </a:lnTo>
                  <a:lnTo>
                    <a:pt x="1915" y="86"/>
                  </a:lnTo>
                  <a:lnTo>
                    <a:pt x="1915" y="90"/>
                  </a:lnTo>
                  <a:lnTo>
                    <a:pt x="1919" y="92"/>
                  </a:lnTo>
                  <a:lnTo>
                    <a:pt x="1923" y="92"/>
                  </a:lnTo>
                  <a:lnTo>
                    <a:pt x="1927" y="92"/>
                  </a:lnTo>
                  <a:lnTo>
                    <a:pt x="1931" y="90"/>
                  </a:lnTo>
                  <a:lnTo>
                    <a:pt x="1935" y="86"/>
                  </a:lnTo>
                  <a:lnTo>
                    <a:pt x="1935" y="82"/>
                  </a:lnTo>
                  <a:lnTo>
                    <a:pt x="1935" y="79"/>
                  </a:lnTo>
                  <a:lnTo>
                    <a:pt x="1933" y="77"/>
                  </a:lnTo>
                  <a:lnTo>
                    <a:pt x="1929" y="75"/>
                  </a:lnTo>
                  <a:lnTo>
                    <a:pt x="1917" y="69"/>
                  </a:lnTo>
                  <a:lnTo>
                    <a:pt x="1915" y="67"/>
                  </a:lnTo>
                  <a:lnTo>
                    <a:pt x="1913" y="65"/>
                  </a:lnTo>
                  <a:lnTo>
                    <a:pt x="1910" y="63"/>
                  </a:lnTo>
                  <a:lnTo>
                    <a:pt x="1908" y="59"/>
                  </a:lnTo>
                  <a:lnTo>
                    <a:pt x="1906" y="55"/>
                  </a:lnTo>
                  <a:lnTo>
                    <a:pt x="1906" y="52"/>
                  </a:lnTo>
                  <a:lnTo>
                    <a:pt x="1906" y="46"/>
                  </a:lnTo>
                  <a:lnTo>
                    <a:pt x="1908" y="42"/>
                  </a:lnTo>
                  <a:lnTo>
                    <a:pt x="1912" y="38"/>
                  </a:lnTo>
                  <a:lnTo>
                    <a:pt x="1915" y="34"/>
                  </a:lnTo>
                  <a:lnTo>
                    <a:pt x="1925" y="31"/>
                  </a:lnTo>
                  <a:lnTo>
                    <a:pt x="1936" y="31"/>
                  </a:lnTo>
                  <a:lnTo>
                    <a:pt x="1946" y="31"/>
                  </a:lnTo>
                  <a:lnTo>
                    <a:pt x="1954" y="34"/>
                  </a:lnTo>
                  <a:lnTo>
                    <a:pt x="1958" y="36"/>
                  </a:lnTo>
                  <a:lnTo>
                    <a:pt x="1959" y="38"/>
                  </a:lnTo>
                  <a:lnTo>
                    <a:pt x="1961" y="42"/>
                  </a:lnTo>
                  <a:lnTo>
                    <a:pt x="1961" y="46"/>
                  </a:lnTo>
                  <a:lnTo>
                    <a:pt x="1961" y="50"/>
                  </a:lnTo>
                  <a:lnTo>
                    <a:pt x="1961" y="52"/>
                  </a:lnTo>
                  <a:lnTo>
                    <a:pt x="1961" y="54"/>
                  </a:lnTo>
                  <a:lnTo>
                    <a:pt x="1942" y="54"/>
                  </a:lnTo>
                  <a:lnTo>
                    <a:pt x="1942" y="52"/>
                  </a:lnTo>
                  <a:lnTo>
                    <a:pt x="1942" y="48"/>
                  </a:lnTo>
                  <a:lnTo>
                    <a:pt x="1940" y="44"/>
                  </a:lnTo>
                  <a:lnTo>
                    <a:pt x="1938" y="42"/>
                  </a:lnTo>
                  <a:lnTo>
                    <a:pt x="1935" y="42"/>
                  </a:lnTo>
                  <a:lnTo>
                    <a:pt x="1931" y="42"/>
                  </a:lnTo>
                  <a:lnTo>
                    <a:pt x="1929" y="44"/>
                  </a:lnTo>
                  <a:lnTo>
                    <a:pt x="1925" y="46"/>
                  </a:lnTo>
                  <a:lnTo>
                    <a:pt x="1925" y="50"/>
                  </a:lnTo>
                  <a:lnTo>
                    <a:pt x="1927" y="54"/>
                  </a:lnTo>
                  <a:lnTo>
                    <a:pt x="1929" y="55"/>
                  </a:lnTo>
                  <a:lnTo>
                    <a:pt x="1931" y="57"/>
                  </a:lnTo>
                  <a:lnTo>
                    <a:pt x="1942" y="63"/>
                  </a:lnTo>
                  <a:lnTo>
                    <a:pt x="1944" y="63"/>
                  </a:lnTo>
                  <a:lnTo>
                    <a:pt x="1946" y="65"/>
                  </a:lnTo>
                  <a:lnTo>
                    <a:pt x="1950" y="69"/>
                  </a:lnTo>
                  <a:lnTo>
                    <a:pt x="1952" y="73"/>
                  </a:lnTo>
                  <a:lnTo>
                    <a:pt x="1954" y="77"/>
                  </a:lnTo>
                  <a:lnTo>
                    <a:pt x="1956" y="80"/>
                  </a:lnTo>
                  <a:lnTo>
                    <a:pt x="1954" y="86"/>
                  </a:lnTo>
                  <a:lnTo>
                    <a:pt x="1952" y="90"/>
                  </a:lnTo>
                  <a:lnTo>
                    <a:pt x="1948" y="94"/>
                  </a:lnTo>
                  <a:lnTo>
                    <a:pt x="1944" y="98"/>
                  </a:lnTo>
                  <a:lnTo>
                    <a:pt x="1933" y="102"/>
                  </a:lnTo>
                  <a:lnTo>
                    <a:pt x="1919" y="104"/>
                  </a:lnTo>
                  <a:lnTo>
                    <a:pt x="1915" y="104"/>
                  </a:lnTo>
                  <a:lnTo>
                    <a:pt x="1910" y="102"/>
                  </a:lnTo>
                  <a:lnTo>
                    <a:pt x="1904" y="100"/>
                  </a:lnTo>
                  <a:lnTo>
                    <a:pt x="1900" y="98"/>
                  </a:lnTo>
                  <a:lnTo>
                    <a:pt x="1896" y="92"/>
                  </a:lnTo>
                  <a:lnTo>
                    <a:pt x="1894" y="86"/>
                  </a:lnTo>
                  <a:lnTo>
                    <a:pt x="1894" y="82"/>
                  </a:lnTo>
                  <a:lnTo>
                    <a:pt x="1894" y="79"/>
                  </a:lnTo>
                  <a:lnTo>
                    <a:pt x="1913" y="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9" name="Freeform 199"/>
            <p:cNvSpPr>
              <a:spLocks noEditPoints="1"/>
            </p:cNvSpPr>
            <p:nvPr/>
          </p:nvSpPr>
          <p:spPr bwMode="auto">
            <a:xfrm>
              <a:off x="5962" y="3348"/>
              <a:ext cx="1710" cy="299"/>
            </a:xfrm>
            <a:custGeom>
              <a:avLst/>
              <a:gdLst>
                <a:gd name="T0" fmla="*/ 80 w 1710"/>
                <a:gd name="T1" fmla="*/ 245 h 298"/>
                <a:gd name="T2" fmla="*/ 101 w 1710"/>
                <a:gd name="T3" fmla="*/ 266 h 298"/>
                <a:gd name="T4" fmla="*/ 145 w 1710"/>
                <a:gd name="T5" fmla="*/ 264 h 298"/>
                <a:gd name="T6" fmla="*/ 168 w 1710"/>
                <a:gd name="T7" fmla="*/ 235 h 298"/>
                <a:gd name="T8" fmla="*/ 159 w 1710"/>
                <a:gd name="T9" fmla="*/ 212 h 298"/>
                <a:gd name="T10" fmla="*/ 49 w 1710"/>
                <a:gd name="T11" fmla="*/ 174 h 298"/>
                <a:gd name="T12" fmla="*/ 28 w 1710"/>
                <a:gd name="T13" fmla="*/ 107 h 298"/>
                <a:gd name="T14" fmla="*/ 55 w 1710"/>
                <a:gd name="T15" fmla="*/ 40 h 298"/>
                <a:gd name="T16" fmla="*/ 115 w 1710"/>
                <a:gd name="T17" fmla="*/ 5 h 298"/>
                <a:gd name="T18" fmla="*/ 230 w 1710"/>
                <a:gd name="T19" fmla="*/ 7 h 298"/>
                <a:gd name="T20" fmla="*/ 268 w 1710"/>
                <a:gd name="T21" fmla="*/ 63 h 298"/>
                <a:gd name="T22" fmla="*/ 188 w 1710"/>
                <a:gd name="T23" fmla="*/ 77 h 298"/>
                <a:gd name="T24" fmla="*/ 174 w 1710"/>
                <a:gd name="T25" fmla="*/ 53 h 298"/>
                <a:gd name="T26" fmla="*/ 142 w 1710"/>
                <a:gd name="T27" fmla="*/ 52 h 298"/>
                <a:gd name="T28" fmla="*/ 115 w 1710"/>
                <a:gd name="T29" fmla="*/ 75 h 298"/>
                <a:gd name="T30" fmla="*/ 119 w 1710"/>
                <a:gd name="T31" fmla="*/ 102 h 298"/>
                <a:gd name="T32" fmla="*/ 230 w 1710"/>
                <a:gd name="T33" fmla="*/ 142 h 298"/>
                <a:gd name="T34" fmla="*/ 253 w 1710"/>
                <a:gd name="T35" fmla="*/ 218 h 298"/>
                <a:gd name="T36" fmla="*/ 234 w 1710"/>
                <a:gd name="T37" fmla="*/ 270 h 298"/>
                <a:gd name="T38" fmla="*/ 180 w 1710"/>
                <a:gd name="T39" fmla="*/ 308 h 298"/>
                <a:gd name="T40" fmla="*/ 73 w 1710"/>
                <a:gd name="T41" fmla="*/ 318 h 298"/>
                <a:gd name="T42" fmla="*/ 17 w 1710"/>
                <a:gd name="T43" fmla="*/ 295 h 298"/>
                <a:gd name="T44" fmla="*/ 0 w 1710"/>
                <a:gd name="T45" fmla="*/ 249 h 298"/>
                <a:gd name="T46" fmla="*/ 550 w 1710"/>
                <a:gd name="T47" fmla="*/ 7 h 298"/>
                <a:gd name="T48" fmla="*/ 506 w 1710"/>
                <a:gd name="T49" fmla="*/ 199 h 298"/>
                <a:gd name="T50" fmla="*/ 276 w 1710"/>
                <a:gd name="T51" fmla="*/ 314 h 298"/>
                <a:gd name="T52" fmla="*/ 763 w 1710"/>
                <a:gd name="T53" fmla="*/ 9 h 298"/>
                <a:gd name="T54" fmla="*/ 810 w 1710"/>
                <a:gd name="T55" fmla="*/ 36 h 298"/>
                <a:gd name="T56" fmla="*/ 815 w 1710"/>
                <a:gd name="T57" fmla="*/ 78 h 298"/>
                <a:gd name="T58" fmla="*/ 781 w 1710"/>
                <a:gd name="T59" fmla="*/ 127 h 298"/>
                <a:gd name="T60" fmla="*/ 754 w 1710"/>
                <a:gd name="T61" fmla="*/ 146 h 298"/>
                <a:gd name="T62" fmla="*/ 792 w 1710"/>
                <a:gd name="T63" fmla="*/ 200 h 298"/>
                <a:gd name="T64" fmla="*/ 788 w 1710"/>
                <a:gd name="T65" fmla="*/ 258 h 298"/>
                <a:gd name="T66" fmla="*/ 740 w 1710"/>
                <a:gd name="T67" fmla="*/ 302 h 298"/>
                <a:gd name="T68" fmla="*/ 537 w 1710"/>
                <a:gd name="T69" fmla="*/ 314 h 298"/>
                <a:gd name="T70" fmla="*/ 714 w 1710"/>
                <a:gd name="T71" fmla="*/ 117 h 298"/>
                <a:gd name="T72" fmla="*/ 735 w 1710"/>
                <a:gd name="T73" fmla="*/ 82 h 298"/>
                <a:gd name="T74" fmla="*/ 719 w 1710"/>
                <a:gd name="T75" fmla="*/ 59 h 298"/>
                <a:gd name="T76" fmla="*/ 623 w 1710"/>
                <a:gd name="T77" fmla="*/ 262 h 298"/>
                <a:gd name="T78" fmla="*/ 700 w 1710"/>
                <a:gd name="T79" fmla="*/ 254 h 298"/>
                <a:gd name="T80" fmla="*/ 715 w 1710"/>
                <a:gd name="T81" fmla="*/ 224 h 298"/>
                <a:gd name="T82" fmla="*/ 708 w 1710"/>
                <a:gd name="T83" fmla="*/ 200 h 298"/>
                <a:gd name="T84" fmla="*/ 639 w 1710"/>
                <a:gd name="T85" fmla="*/ 195 h 298"/>
                <a:gd name="T86" fmla="*/ 1059 w 1710"/>
                <a:gd name="T87" fmla="*/ 7 h 298"/>
                <a:gd name="T88" fmla="*/ 1101 w 1710"/>
                <a:gd name="T89" fmla="*/ 34 h 298"/>
                <a:gd name="T90" fmla="*/ 1105 w 1710"/>
                <a:gd name="T91" fmla="*/ 82 h 298"/>
                <a:gd name="T92" fmla="*/ 1057 w 1710"/>
                <a:gd name="T93" fmla="*/ 140 h 298"/>
                <a:gd name="T94" fmla="*/ 1034 w 1710"/>
                <a:gd name="T95" fmla="*/ 175 h 298"/>
                <a:gd name="T96" fmla="*/ 1069 w 1710"/>
                <a:gd name="T97" fmla="*/ 200 h 298"/>
                <a:gd name="T98" fmla="*/ 1069 w 1710"/>
                <a:gd name="T99" fmla="*/ 268 h 298"/>
                <a:gd name="T100" fmla="*/ 984 w 1710"/>
                <a:gd name="T101" fmla="*/ 304 h 298"/>
                <a:gd name="T102" fmla="*/ 990 w 1710"/>
                <a:gd name="T103" fmla="*/ 227 h 298"/>
                <a:gd name="T104" fmla="*/ 978 w 1710"/>
                <a:gd name="T105" fmla="*/ 206 h 298"/>
                <a:gd name="T106" fmla="*/ 902 w 1710"/>
                <a:gd name="T107" fmla="*/ 314 h 298"/>
                <a:gd name="T108" fmla="*/ 986 w 1710"/>
                <a:gd name="T109" fmla="*/ 128 h 298"/>
                <a:gd name="T110" fmla="*/ 1026 w 1710"/>
                <a:gd name="T111" fmla="*/ 94 h 298"/>
                <a:gd name="T112" fmla="*/ 1019 w 1710"/>
                <a:gd name="T113" fmla="*/ 65 h 298"/>
                <a:gd name="T114" fmla="*/ 1084 w 1710"/>
                <a:gd name="T115" fmla="*/ 314 h 298"/>
                <a:gd name="T116" fmla="*/ 1309 w 1710"/>
                <a:gd name="T117" fmla="*/ 258 h 298"/>
                <a:gd name="T118" fmla="*/ 1301 w 1710"/>
                <a:gd name="T119" fmla="*/ 204 h 298"/>
                <a:gd name="T120" fmla="*/ 1497 w 1710"/>
                <a:gd name="T121" fmla="*/ 7 h 298"/>
                <a:gd name="T122" fmla="*/ 1677 w 1710"/>
                <a:gd name="T123" fmla="*/ 121 h 298"/>
                <a:gd name="T124" fmla="*/ 1652 w 1710"/>
                <a:gd name="T125" fmla="*/ 314 h 2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710" h="298">
                  <a:moveTo>
                    <a:pt x="2" y="200"/>
                  </a:moveTo>
                  <a:lnTo>
                    <a:pt x="80" y="200"/>
                  </a:lnTo>
                  <a:lnTo>
                    <a:pt x="80" y="207"/>
                  </a:lnTo>
                  <a:lnTo>
                    <a:pt x="78" y="213"/>
                  </a:lnTo>
                  <a:lnTo>
                    <a:pt x="80" y="221"/>
                  </a:lnTo>
                  <a:lnTo>
                    <a:pt x="82" y="226"/>
                  </a:lnTo>
                  <a:lnTo>
                    <a:pt x="84" y="232"/>
                  </a:lnTo>
                  <a:lnTo>
                    <a:pt x="90" y="236"/>
                  </a:lnTo>
                  <a:lnTo>
                    <a:pt x="96" y="240"/>
                  </a:lnTo>
                  <a:lnTo>
                    <a:pt x="101" y="242"/>
                  </a:lnTo>
                  <a:lnTo>
                    <a:pt x="109" y="244"/>
                  </a:lnTo>
                  <a:lnTo>
                    <a:pt x="119" y="244"/>
                  </a:lnTo>
                  <a:lnTo>
                    <a:pt x="128" y="244"/>
                  </a:lnTo>
                  <a:lnTo>
                    <a:pt x="138" y="242"/>
                  </a:lnTo>
                  <a:lnTo>
                    <a:pt x="145" y="240"/>
                  </a:lnTo>
                  <a:lnTo>
                    <a:pt x="153" y="236"/>
                  </a:lnTo>
                  <a:lnTo>
                    <a:pt x="159" y="232"/>
                  </a:lnTo>
                  <a:lnTo>
                    <a:pt x="163" y="226"/>
                  </a:lnTo>
                  <a:lnTo>
                    <a:pt x="167" y="219"/>
                  </a:lnTo>
                  <a:lnTo>
                    <a:pt x="168" y="211"/>
                  </a:lnTo>
                  <a:lnTo>
                    <a:pt x="168" y="207"/>
                  </a:lnTo>
                  <a:lnTo>
                    <a:pt x="168" y="203"/>
                  </a:lnTo>
                  <a:lnTo>
                    <a:pt x="168" y="198"/>
                  </a:lnTo>
                  <a:lnTo>
                    <a:pt x="165" y="192"/>
                  </a:lnTo>
                  <a:lnTo>
                    <a:pt x="159" y="188"/>
                  </a:lnTo>
                  <a:lnTo>
                    <a:pt x="149" y="184"/>
                  </a:lnTo>
                  <a:lnTo>
                    <a:pt x="84" y="167"/>
                  </a:lnTo>
                  <a:lnTo>
                    <a:pt x="71" y="161"/>
                  </a:lnTo>
                  <a:lnTo>
                    <a:pt x="59" y="157"/>
                  </a:lnTo>
                  <a:lnTo>
                    <a:pt x="49" y="150"/>
                  </a:lnTo>
                  <a:lnTo>
                    <a:pt x="42" y="144"/>
                  </a:lnTo>
                  <a:lnTo>
                    <a:pt x="36" y="136"/>
                  </a:lnTo>
                  <a:lnTo>
                    <a:pt x="30" y="127"/>
                  </a:lnTo>
                  <a:lnTo>
                    <a:pt x="28" y="117"/>
                  </a:lnTo>
                  <a:lnTo>
                    <a:pt x="28" y="107"/>
                  </a:lnTo>
                  <a:lnTo>
                    <a:pt x="28" y="98"/>
                  </a:lnTo>
                  <a:lnTo>
                    <a:pt x="30" y="88"/>
                  </a:lnTo>
                  <a:lnTo>
                    <a:pt x="36" y="71"/>
                  </a:lnTo>
                  <a:lnTo>
                    <a:pt x="44" y="53"/>
                  </a:lnTo>
                  <a:lnTo>
                    <a:pt x="55" y="40"/>
                  </a:lnTo>
                  <a:lnTo>
                    <a:pt x="71" y="27"/>
                  </a:lnTo>
                  <a:lnTo>
                    <a:pt x="80" y="21"/>
                  </a:lnTo>
                  <a:lnTo>
                    <a:pt x="92" y="15"/>
                  </a:lnTo>
                  <a:lnTo>
                    <a:pt x="101" y="9"/>
                  </a:lnTo>
                  <a:lnTo>
                    <a:pt x="115" y="5"/>
                  </a:lnTo>
                  <a:lnTo>
                    <a:pt x="140" y="2"/>
                  </a:lnTo>
                  <a:lnTo>
                    <a:pt x="168" y="0"/>
                  </a:lnTo>
                  <a:lnTo>
                    <a:pt x="192" y="0"/>
                  </a:lnTo>
                  <a:lnTo>
                    <a:pt x="213" y="4"/>
                  </a:lnTo>
                  <a:lnTo>
                    <a:pt x="230" y="7"/>
                  </a:lnTo>
                  <a:lnTo>
                    <a:pt x="243" y="15"/>
                  </a:lnTo>
                  <a:lnTo>
                    <a:pt x="255" y="25"/>
                  </a:lnTo>
                  <a:lnTo>
                    <a:pt x="263" y="36"/>
                  </a:lnTo>
                  <a:lnTo>
                    <a:pt x="266" y="48"/>
                  </a:lnTo>
                  <a:lnTo>
                    <a:pt x="268" y="63"/>
                  </a:lnTo>
                  <a:lnTo>
                    <a:pt x="268" y="75"/>
                  </a:lnTo>
                  <a:lnTo>
                    <a:pt x="264" y="90"/>
                  </a:lnTo>
                  <a:lnTo>
                    <a:pt x="186" y="90"/>
                  </a:lnTo>
                  <a:lnTo>
                    <a:pt x="186" y="82"/>
                  </a:lnTo>
                  <a:lnTo>
                    <a:pt x="188" y="77"/>
                  </a:lnTo>
                  <a:lnTo>
                    <a:pt x="186" y="71"/>
                  </a:lnTo>
                  <a:lnTo>
                    <a:pt x="186" y="65"/>
                  </a:lnTo>
                  <a:lnTo>
                    <a:pt x="182" y="61"/>
                  </a:lnTo>
                  <a:lnTo>
                    <a:pt x="180" y="57"/>
                  </a:lnTo>
                  <a:lnTo>
                    <a:pt x="174" y="53"/>
                  </a:lnTo>
                  <a:lnTo>
                    <a:pt x="170" y="52"/>
                  </a:lnTo>
                  <a:lnTo>
                    <a:pt x="163" y="52"/>
                  </a:lnTo>
                  <a:lnTo>
                    <a:pt x="157" y="50"/>
                  </a:lnTo>
                  <a:lnTo>
                    <a:pt x="147" y="52"/>
                  </a:lnTo>
                  <a:lnTo>
                    <a:pt x="142" y="52"/>
                  </a:lnTo>
                  <a:lnTo>
                    <a:pt x="134" y="55"/>
                  </a:lnTo>
                  <a:lnTo>
                    <a:pt x="128" y="59"/>
                  </a:lnTo>
                  <a:lnTo>
                    <a:pt x="122" y="63"/>
                  </a:lnTo>
                  <a:lnTo>
                    <a:pt x="117" y="69"/>
                  </a:lnTo>
                  <a:lnTo>
                    <a:pt x="115" y="75"/>
                  </a:lnTo>
                  <a:lnTo>
                    <a:pt x="113" y="80"/>
                  </a:lnTo>
                  <a:lnTo>
                    <a:pt x="113" y="84"/>
                  </a:lnTo>
                  <a:lnTo>
                    <a:pt x="113" y="86"/>
                  </a:lnTo>
                  <a:lnTo>
                    <a:pt x="113" y="94"/>
                  </a:lnTo>
                  <a:lnTo>
                    <a:pt x="119" y="102"/>
                  </a:lnTo>
                  <a:lnTo>
                    <a:pt x="124" y="105"/>
                  </a:lnTo>
                  <a:lnTo>
                    <a:pt x="136" y="109"/>
                  </a:lnTo>
                  <a:lnTo>
                    <a:pt x="186" y="123"/>
                  </a:lnTo>
                  <a:lnTo>
                    <a:pt x="213" y="132"/>
                  </a:lnTo>
                  <a:lnTo>
                    <a:pt x="230" y="142"/>
                  </a:lnTo>
                  <a:lnTo>
                    <a:pt x="241" y="150"/>
                  </a:lnTo>
                  <a:lnTo>
                    <a:pt x="247" y="159"/>
                  </a:lnTo>
                  <a:lnTo>
                    <a:pt x="251" y="171"/>
                  </a:lnTo>
                  <a:lnTo>
                    <a:pt x="253" y="184"/>
                  </a:lnTo>
                  <a:lnTo>
                    <a:pt x="253" y="194"/>
                  </a:lnTo>
                  <a:lnTo>
                    <a:pt x="251" y="205"/>
                  </a:lnTo>
                  <a:lnTo>
                    <a:pt x="247" y="217"/>
                  </a:lnTo>
                  <a:lnTo>
                    <a:pt x="243" y="226"/>
                  </a:lnTo>
                  <a:lnTo>
                    <a:pt x="240" y="236"/>
                  </a:lnTo>
                  <a:lnTo>
                    <a:pt x="234" y="246"/>
                  </a:lnTo>
                  <a:lnTo>
                    <a:pt x="226" y="253"/>
                  </a:lnTo>
                  <a:lnTo>
                    <a:pt x="218" y="261"/>
                  </a:lnTo>
                  <a:lnTo>
                    <a:pt x="209" y="269"/>
                  </a:lnTo>
                  <a:lnTo>
                    <a:pt x="199" y="274"/>
                  </a:lnTo>
                  <a:lnTo>
                    <a:pt x="180" y="284"/>
                  </a:lnTo>
                  <a:lnTo>
                    <a:pt x="157" y="292"/>
                  </a:lnTo>
                  <a:lnTo>
                    <a:pt x="132" y="296"/>
                  </a:lnTo>
                  <a:lnTo>
                    <a:pt x="105" y="298"/>
                  </a:lnTo>
                  <a:lnTo>
                    <a:pt x="88" y="296"/>
                  </a:lnTo>
                  <a:lnTo>
                    <a:pt x="73" y="294"/>
                  </a:lnTo>
                  <a:lnTo>
                    <a:pt x="57" y="292"/>
                  </a:lnTo>
                  <a:lnTo>
                    <a:pt x="46" y="288"/>
                  </a:lnTo>
                  <a:lnTo>
                    <a:pt x="34" y="284"/>
                  </a:lnTo>
                  <a:lnTo>
                    <a:pt x="25" y="278"/>
                  </a:lnTo>
                  <a:lnTo>
                    <a:pt x="17" y="271"/>
                  </a:lnTo>
                  <a:lnTo>
                    <a:pt x="9" y="263"/>
                  </a:lnTo>
                  <a:lnTo>
                    <a:pt x="5" y="255"/>
                  </a:lnTo>
                  <a:lnTo>
                    <a:pt x="2" y="246"/>
                  </a:lnTo>
                  <a:lnTo>
                    <a:pt x="0" y="236"/>
                  </a:lnTo>
                  <a:lnTo>
                    <a:pt x="0" y="225"/>
                  </a:lnTo>
                  <a:lnTo>
                    <a:pt x="0" y="213"/>
                  </a:lnTo>
                  <a:lnTo>
                    <a:pt x="2" y="200"/>
                  </a:lnTo>
                  <a:close/>
                  <a:moveTo>
                    <a:pt x="276" y="290"/>
                  </a:moveTo>
                  <a:lnTo>
                    <a:pt x="337" y="7"/>
                  </a:lnTo>
                  <a:lnTo>
                    <a:pt x="550" y="7"/>
                  </a:lnTo>
                  <a:lnTo>
                    <a:pt x="539" y="61"/>
                  </a:lnTo>
                  <a:lnTo>
                    <a:pt x="405" y="61"/>
                  </a:lnTo>
                  <a:lnTo>
                    <a:pt x="391" y="121"/>
                  </a:lnTo>
                  <a:lnTo>
                    <a:pt x="518" y="121"/>
                  </a:lnTo>
                  <a:lnTo>
                    <a:pt x="506" y="175"/>
                  </a:lnTo>
                  <a:lnTo>
                    <a:pt x="380" y="175"/>
                  </a:lnTo>
                  <a:lnTo>
                    <a:pt x="366" y="236"/>
                  </a:lnTo>
                  <a:lnTo>
                    <a:pt x="504" y="236"/>
                  </a:lnTo>
                  <a:lnTo>
                    <a:pt x="493" y="290"/>
                  </a:lnTo>
                  <a:lnTo>
                    <a:pt x="276" y="290"/>
                  </a:lnTo>
                  <a:close/>
                  <a:moveTo>
                    <a:pt x="537" y="290"/>
                  </a:moveTo>
                  <a:lnTo>
                    <a:pt x="596" y="5"/>
                  </a:lnTo>
                  <a:lnTo>
                    <a:pt x="710" y="5"/>
                  </a:lnTo>
                  <a:lnTo>
                    <a:pt x="740" y="7"/>
                  </a:lnTo>
                  <a:lnTo>
                    <a:pt x="763" y="9"/>
                  </a:lnTo>
                  <a:lnTo>
                    <a:pt x="775" y="13"/>
                  </a:lnTo>
                  <a:lnTo>
                    <a:pt x="786" y="17"/>
                  </a:lnTo>
                  <a:lnTo>
                    <a:pt x="796" y="23"/>
                  </a:lnTo>
                  <a:lnTo>
                    <a:pt x="804" y="29"/>
                  </a:lnTo>
                  <a:lnTo>
                    <a:pt x="810" y="36"/>
                  </a:lnTo>
                  <a:lnTo>
                    <a:pt x="813" y="46"/>
                  </a:lnTo>
                  <a:lnTo>
                    <a:pt x="815" y="53"/>
                  </a:lnTo>
                  <a:lnTo>
                    <a:pt x="817" y="63"/>
                  </a:lnTo>
                  <a:lnTo>
                    <a:pt x="817" y="71"/>
                  </a:lnTo>
                  <a:lnTo>
                    <a:pt x="815" y="78"/>
                  </a:lnTo>
                  <a:lnTo>
                    <a:pt x="811" y="90"/>
                  </a:lnTo>
                  <a:lnTo>
                    <a:pt x="806" y="102"/>
                  </a:lnTo>
                  <a:lnTo>
                    <a:pt x="800" y="111"/>
                  </a:lnTo>
                  <a:lnTo>
                    <a:pt x="792" y="119"/>
                  </a:lnTo>
                  <a:lnTo>
                    <a:pt x="781" y="127"/>
                  </a:lnTo>
                  <a:lnTo>
                    <a:pt x="769" y="132"/>
                  </a:lnTo>
                  <a:lnTo>
                    <a:pt x="756" y="138"/>
                  </a:lnTo>
                  <a:lnTo>
                    <a:pt x="740" y="142"/>
                  </a:lnTo>
                  <a:lnTo>
                    <a:pt x="740" y="144"/>
                  </a:lnTo>
                  <a:lnTo>
                    <a:pt x="754" y="146"/>
                  </a:lnTo>
                  <a:lnTo>
                    <a:pt x="765" y="151"/>
                  </a:lnTo>
                  <a:lnTo>
                    <a:pt x="775" y="155"/>
                  </a:lnTo>
                  <a:lnTo>
                    <a:pt x="783" y="161"/>
                  </a:lnTo>
                  <a:lnTo>
                    <a:pt x="788" y="169"/>
                  </a:lnTo>
                  <a:lnTo>
                    <a:pt x="792" y="176"/>
                  </a:lnTo>
                  <a:lnTo>
                    <a:pt x="794" y="186"/>
                  </a:lnTo>
                  <a:lnTo>
                    <a:pt x="796" y="196"/>
                  </a:lnTo>
                  <a:lnTo>
                    <a:pt x="794" y="209"/>
                  </a:lnTo>
                  <a:lnTo>
                    <a:pt x="792" y="223"/>
                  </a:lnTo>
                  <a:lnTo>
                    <a:pt x="788" y="234"/>
                  </a:lnTo>
                  <a:lnTo>
                    <a:pt x="781" y="246"/>
                  </a:lnTo>
                  <a:lnTo>
                    <a:pt x="773" y="255"/>
                  </a:lnTo>
                  <a:lnTo>
                    <a:pt x="763" y="265"/>
                  </a:lnTo>
                  <a:lnTo>
                    <a:pt x="754" y="273"/>
                  </a:lnTo>
                  <a:lnTo>
                    <a:pt x="740" y="278"/>
                  </a:lnTo>
                  <a:lnTo>
                    <a:pt x="727" y="284"/>
                  </a:lnTo>
                  <a:lnTo>
                    <a:pt x="708" y="288"/>
                  </a:lnTo>
                  <a:lnTo>
                    <a:pt x="687" y="290"/>
                  </a:lnTo>
                  <a:lnTo>
                    <a:pt x="662" y="290"/>
                  </a:lnTo>
                  <a:lnTo>
                    <a:pt x="537" y="290"/>
                  </a:lnTo>
                  <a:close/>
                  <a:moveTo>
                    <a:pt x="662" y="57"/>
                  </a:moveTo>
                  <a:lnTo>
                    <a:pt x="648" y="121"/>
                  </a:lnTo>
                  <a:lnTo>
                    <a:pt x="687" y="121"/>
                  </a:lnTo>
                  <a:lnTo>
                    <a:pt x="704" y="121"/>
                  </a:lnTo>
                  <a:lnTo>
                    <a:pt x="714" y="117"/>
                  </a:lnTo>
                  <a:lnTo>
                    <a:pt x="721" y="113"/>
                  </a:lnTo>
                  <a:lnTo>
                    <a:pt x="727" y="105"/>
                  </a:lnTo>
                  <a:lnTo>
                    <a:pt x="733" y="98"/>
                  </a:lnTo>
                  <a:lnTo>
                    <a:pt x="735" y="90"/>
                  </a:lnTo>
                  <a:lnTo>
                    <a:pt x="735" y="82"/>
                  </a:lnTo>
                  <a:lnTo>
                    <a:pt x="735" y="75"/>
                  </a:lnTo>
                  <a:lnTo>
                    <a:pt x="733" y="69"/>
                  </a:lnTo>
                  <a:lnTo>
                    <a:pt x="729" y="65"/>
                  </a:lnTo>
                  <a:lnTo>
                    <a:pt x="725" y="61"/>
                  </a:lnTo>
                  <a:lnTo>
                    <a:pt x="719" y="59"/>
                  </a:lnTo>
                  <a:lnTo>
                    <a:pt x="714" y="57"/>
                  </a:lnTo>
                  <a:lnTo>
                    <a:pt x="706" y="57"/>
                  </a:lnTo>
                  <a:lnTo>
                    <a:pt x="662" y="57"/>
                  </a:lnTo>
                  <a:close/>
                  <a:moveTo>
                    <a:pt x="639" y="171"/>
                  </a:moveTo>
                  <a:lnTo>
                    <a:pt x="623" y="238"/>
                  </a:lnTo>
                  <a:lnTo>
                    <a:pt x="667" y="238"/>
                  </a:lnTo>
                  <a:lnTo>
                    <a:pt x="677" y="238"/>
                  </a:lnTo>
                  <a:lnTo>
                    <a:pt x="687" y="236"/>
                  </a:lnTo>
                  <a:lnTo>
                    <a:pt x="692" y="234"/>
                  </a:lnTo>
                  <a:lnTo>
                    <a:pt x="700" y="230"/>
                  </a:lnTo>
                  <a:lnTo>
                    <a:pt x="706" y="226"/>
                  </a:lnTo>
                  <a:lnTo>
                    <a:pt x="710" y="221"/>
                  </a:lnTo>
                  <a:lnTo>
                    <a:pt x="714" y="213"/>
                  </a:lnTo>
                  <a:lnTo>
                    <a:pt x="715" y="205"/>
                  </a:lnTo>
                  <a:lnTo>
                    <a:pt x="715" y="200"/>
                  </a:lnTo>
                  <a:lnTo>
                    <a:pt x="717" y="196"/>
                  </a:lnTo>
                  <a:lnTo>
                    <a:pt x="715" y="190"/>
                  </a:lnTo>
                  <a:lnTo>
                    <a:pt x="714" y="184"/>
                  </a:lnTo>
                  <a:lnTo>
                    <a:pt x="712" y="180"/>
                  </a:lnTo>
                  <a:lnTo>
                    <a:pt x="708" y="176"/>
                  </a:lnTo>
                  <a:lnTo>
                    <a:pt x="702" y="175"/>
                  </a:lnTo>
                  <a:lnTo>
                    <a:pt x="696" y="173"/>
                  </a:lnTo>
                  <a:lnTo>
                    <a:pt x="689" y="171"/>
                  </a:lnTo>
                  <a:lnTo>
                    <a:pt x="679" y="171"/>
                  </a:lnTo>
                  <a:lnTo>
                    <a:pt x="639" y="171"/>
                  </a:lnTo>
                  <a:close/>
                  <a:moveTo>
                    <a:pt x="821" y="290"/>
                  </a:moveTo>
                  <a:lnTo>
                    <a:pt x="882" y="5"/>
                  </a:lnTo>
                  <a:lnTo>
                    <a:pt x="1013" y="5"/>
                  </a:lnTo>
                  <a:lnTo>
                    <a:pt x="1042" y="7"/>
                  </a:lnTo>
                  <a:lnTo>
                    <a:pt x="1059" y="7"/>
                  </a:lnTo>
                  <a:lnTo>
                    <a:pt x="1071" y="11"/>
                  </a:lnTo>
                  <a:lnTo>
                    <a:pt x="1082" y="15"/>
                  </a:lnTo>
                  <a:lnTo>
                    <a:pt x="1090" y="21"/>
                  </a:lnTo>
                  <a:lnTo>
                    <a:pt x="1097" y="27"/>
                  </a:lnTo>
                  <a:lnTo>
                    <a:pt x="1101" y="34"/>
                  </a:lnTo>
                  <a:lnTo>
                    <a:pt x="1105" y="42"/>
                  </a:lnTo>
                  <a:lnTo>
                    <a:pt x="1107" y="50"/>
                  </a:lnTo>
                  <a:lnTo>
                    <a:pt x="1107" y="59"/>
                  </a:lnTo>
                  <a:lnTo>
                    <a:pt x="1107" y="71"/>
                  </a:lnTo>
                  <a:lnTo>
                    <a:pt x="1105" y="82"/>
                  </a:lnTo>
                  <a:lnTo>
                    <a:pt x="1099" y="100"/>
                  </a:lnTo>
                  <a:lnTo>
                    <a:pt x="1092" y="113"/>
                  </a:lnTo>
                  <a:lnTo>
                    <a:pt x="1080" y="125"/>
                  </a:lnTo>
                  <a:lnTo>
                    <a:pt x="1067" y="134"/>
                  </a:lnTo>
                  <a:lnTo>
                    <a:pt x="1057" y="140"/>
                  </a:lnTo>
                  <a:lnTo>
                    <a:pt x="1046" y="144"/>
                  </a:lnTo>
                  <a:lnTo>
                    <a:pt x="1034" y="148"/>
                  </a:lnTo>
                  <a:lnTo>
                    <a:pt x="1021" y="150"/>
                  </a:lnTo>
                  <a:lnTo>
                    <a:pt x="1021" y="151"/>
                  </a:lnTo>
                  <a:lnTo>
                    <a:pt x="1034" y="151"/>
                  </a:lnTo>
                  <a:lnTo>
                    <a:pt x="1046" y="153"/>
                  </a:lnTo>
                  <a:lnTo>
                    <a:pt x="1055" y="157"/>
                  </a:lnTo>
                  <a:lnTo>
                    <a:pt x="1063" y="163"/>
                  </a:lnTo>
                  <a:lnTo>
                    <a:pt x="1067" y="169"/>
                  </a:lnTo>
                  <a:lnTo>
                    <a:pt x="1069" y="176"/>
                  </a:lnTo>
                  <a:lnTo>
                    <a:pt x="1071" y="184"/>
                  </a:lnTo>
                  <a:lnTo>
                    <a:pt x="1072" y="194"/>
                  </a:lnTo>
                  <a:lnTo>
                    <a:pt x="1072" y="205"/>
                  </a:lnTo>
                  <a:lnTo>
                    <a:pt x="1071" y="221"/>
                  </a:lnTo>
                  <a:lnTo>
                    <a:pt x="1069" y="244"/>
                  </a:lnTo>
                  <a:lnTo>
                    <a:pt x="1069" y="265"/>
                  </a:lnTo>
                  <a:lnTo>
                    <a:pt x="1069" y="280"/>
                  </a:lnTo>
                  <a:lnTo>
                    <a:pt x="1069" y="290"/>
                  </a:lnTo>
                  <a:lnTo>
                    <a:pt x="984" y="290"/>
                  </a:lnTo>
                  <a:lnTo>
                    <a:pt x="984" y="280"/>
                  </a:lnTo>
                  <a:lnTo>
                    <a:pt x="984" y="267"/>
                  </a:lnTo>
                  <a:lnTo>
                    <a:pt x="986" y="248"/>
                  </a:lnTo>
                  <a:lnTo>
                    <a:pt x="988" y="226"/>
                  </a:lnTo>
                  <a:lnTo>
                    <a:pt x="990" y="211"/>
                  </a:lnTo>
                  <a:lnTo>
                    <a:pt x="990" y="203"/>
                  </a:lnTo>
                  <a:lnTo>
                    <a:pt x="990" y="198"/>
                  </a:lnTo>
                  <a:lnTo>
                    <a:pt x="988" y="192"/>
                  </a:lnTo>
                  <a:lnTo>
                    <a:pt x="986" y="188"/>
                  </a:lnTo>
                  <a:lnTo>
                    <a:pt x="982" y="184"/>
                  </a:lnTo>
                  <a:lnTo>
                    <a:pt x="978" y="182"/>
                  </a:lnTo>
                  <a:lnTo>
                    <a:pt x="973" y="180"/>
                  </a:lnTo>
                  <a:lnTo>
                    <a:pt x="967" y="180"/>
                  </a:lnTo>
                  <a:lnTo>
                    <a:pt x="957" y="180"/>
                  </a:lnTo>
                  <a:lnTo>
                    <a:pt x="925" y="180"/>
                  </a:lnTo>
                  <a:lnTo>
                    <a:pt x="902" y="290"/>
                  </a:lnTo>
                  <a:lnTo>
                    <a:pt x="821" y="290"/>
                  </a:lnTo>
                  <a:close/>
                  <a:moveTo>
                    <a:pt x="950" y="59"/>
                  </a:moveTo>
                  <a:lnTo>
                    <a:pt x="936" y="128"/>
                  </a:lnTo>
                  <a:lnTo>
                    <a:pt x="965" y="128"/>
                  </a:lnTo>
                  <a:lnTo>
                    <a:pt x="986" y="128"/>
                  </a:lnTo>
                  <a:lnTo>
                    <a:pt x="998" y="127"/>
                  </a:lnTo>
                  <a:lnTo>
                    <a:pt x="1009" y="121"/>
                  </a:lnTo>
                  <a:lnTo>
                    <a:pt x="1017" y="115"/>
                  </a:lnTo>
                  <a:lnTo>
                    <a:pt x="1023" y="105"/>
                  </a:lnTo>
                  <a:lnTo>
                    <a:pt x="1026" y="94"/>
                  </a:lnTo>
                  <a:lnTo>
                    <a:pt x="1026" y="88"/>
                  </a:lnTo>
                  <a:lnTo>
                    <a:pt x="1026" y="84"/>
                  </a:lnTo>
                  <a:lnTo>
                    <a:pt x="1026" y="77"/>
                  </a:lnTo>
                  <a:lnTo>
                    <a:pt x="1023" y="71"/>
                  </a:lnTo>
                  <a:lnTo>
                    <a:pt x="1019" y="65"/>
                  </a:lnTo>
                  <a:lnTo>
                    <a:pt x="1011" y="61"/>
                  </a:lnTo>
                  <a:lnTo>
                    <a:pt x="1000" y="59"/>
                  </a:lnTo>
                  <a:lnTo>
                    <a:pt x="980" y="59"/>
                  </a:lnTo>
                  <a:lnTo>
                    <a:pt x="950" y="59"/>
                  </a:lnTo>
                  <a:close/>
                  <a:moveTo>
                    <a:pt x="1084" y="290"/>
                  </a:moveTo>
                  <a:lnTo>
                    <a:pt x="1257" y="5"/>
                  </a:lnTo>
                  <a:lnTo>
                    <a:pt x="1353" y="5"/>
                  </a:lnTo>
                  <a:lnTo>
                    <a:pt x="1404" y="290"/>
                  </a:lnTo>
                  <a:lnTo>
                    <a:pt x="1314" y="290"/>
                  </a:lnTo>
                  <a:lnTo>
                    <a:pt x="1309" y="234"/>
                  </a:lnTo>
                  <a:lnTo>
                    <a:pt x="1193" y="234"/>
                  </a:lnTo>
                  <a:lnTo>
                    <a:pt x="1163" y="290"/>
                  </a:lnTo>
                  <a:lnTo>
                    <a:pt x="1084" y="290"/>
                  </a:lnTo>
                  <a:close/>
                  <a:moveTo>
                    <a:pt x="1224" y="180"/>
                  </a:moveTo>
                  <a:lnTo>
                    <a:pt x="1301" y="180"/>
                  </a:lnTo>
                  <a:lnTo>
                    <a:pt x="1289" y="61"/>
                  </a:lnTo>
                  <a:lnTo>
                    <a:pt x="1287" y="61"/>
                  </a:lnTo>
                  <a:lnTo>
                    <a:pt x="1224" y="180"/>
                  </a:lnTo>
                  <a:close/>
                  <a:moveTo>
                    <a:pt x="1435" y="290"/>
                  </a:moveTo>
                  <a:lnTo>
                    <a:pt x="1497" y="7"/>
                  </a:lnTo>
                  <a:lnTo>
                    <a:pt x="1710" y="7"/>
                  </a:lnTo>
                  <a:lnTo>
                    <a:pt x="1698" y="61"/>
                  </a:lnTo>
                  <a:lnTo>
                    <a:pt x="1562" y="61"/>
                  </a:lnTo>
                  <a:lnTo>
                    <a:pt x="1550" y="121"/>
                  </a:lnTo>
                  <a:lnTo>
                    <a:pt x="1677" y="121"/>
                  </a:lnTo>
                  <a:lnTo>
                    <a:pt x="1665" y="175"/>
                  </a:lnTo>
                  <a:lnTo>
                    <a:pt x="1537" y="175"/>
                  </a:lnTo>
                  <a:lnTo>
                    <a:pt x="1525" y="236"/>
                  </a:lnTo>
                  <a:lnTo>
                    <a:pt x="1664" y="236"/>
                  </a:lnTo>
                  <a:lnTo>
                    <a:pt x="1652" y="290"/>
                  </a:lnTo>
                  <a:lnTo>
                    <a:pt x="1435" y="2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0" name="Freeform 200"/>
            <p:cNvSpPr>
              <a:spLocks/>
            </p:cNvSpPr>
            <p:nvPr/>
          </p:nvSpPr>
          <p:spPr bwMode="auto">
            <a:xfrm>
              <a:off x="6568" y="3217"/>
              <a:ext cx="549" cy="93"/>
            </a:xfrm>
            <a:custGeom>
              <a:avLst/>
              <a:gdLst>
                <a:gd name="T0" fmla="*/ 19 w 549"/>
                <a:gd name="T1" fmla="*/ 0 h 92"/>
                <a:gd name="T2" fmla="*/ 549 w 549"/>
                <a:gd name="T3" fmla="*/ 0 h 92"/>
                <a:gd name="T4" fmla="*/ 530 w 549"/>
                <a:gd name="T5" fmla="*/ 116 h 92"/>
                <a:gd name="T6" fmla="*/ 0 w 549"/>
                <a:gd name="T7" fmla="*/ 116 h 92"/>
                <a:gd name="T8" fmla="*/ 19 w 549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9" h="92">
                  <a:moveTo>
                    <a:pt x="19" y="0"/>
                  </a:moveTo>
                  <a:lnTo>
                    <a:pt x="549" y="0"/>
                  </a:lnTo>
                  <a:lnTo>
                    <a:pt x="530" y="92"/>
                  </a:lnTo>
                  <a:lnTo>
                    <a:pt x="0" y="9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1" name="Freeform 201"/>
            <p:cNvSpPr>
              <a:spLocks/>
            </p:cNvSpPr>
            <p:nvPr/>
          </p:nvSpPr>
          <p:spPr bwMode="auto">
            <a:xfrm>
              <a:off x="6598" y="3080"/>
              <a:ext cx="549" cy="93"/>
            </a:xfrm>
            <a:custGeom>
              <a:avLst/>
              <a:gdLst>
                <a:gd name="T0" fmla="*/ 19 w 549"/>
                <a:gd name="T1" fmla="*/ 0 h 92"/>
                <a:gd name="T2" fmla="*/ 549 w 549"/>
                <a:gd name="T3" fmla="*/ 0 h 92"/>
                <a:gd name="T4" fmla="*/ 528 w 549"/>
                <a:gd name="T5" fmla="*/ 116 h 92"/>
                <a:gd name="T6" fmla="*/ 0 w 549"/>
                <a:gd name="T7" fmla="*/ 116 h 92"/>
                <a:gd name="T8" fmla="*/ 19 w 549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9" h="92">
                  <a:moveTo>
                    <a:pt x="19" y="0"/>
                  </a:moveTo>
                  <a:lnTo>
                    <a:pt x="549" y="0"/>
                  </a:lnTo>
                  <a:lnTo>
                    <a:pt x="528" y="92"/>
                  </a:lnTo>
                  <a:lnTo>
                    <a:pt x="0" y="9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2" name="Freeform 202"/>
            <p:cNvSpPr>
              <a:spLocks/>
            </p:cNvSpPr>
            <p:nvPr/>
          </p:nvSpPr>
          <p:spPr bwMode="auto">
            <a:xfrm>
              <a:off x="6441" y="3820"/>
              <a:ext cx="549" cy="93"/>
            </a:xfrm>
            <a:custGeom>
              <a:avLst/>
              <a:gdLst>
                <a:gd name="T0" fmla="*/ 20 w 549"/>
                <a:gd name="T1" fmla="*/ 0 h 93"/>
                <a:gd name="T2" fmla="*/ 549 w 549"/>
                <a:gd name="T3" fmla="*/ 0 h 93"/>
                <a:gd name="T4" fmla="*/ 528 w 549"/>
                <a:gd name="T5" fmla="*/ 93 h 93"/>
                <a:gd name="T6" fmla="*/ 0 w 549"/>
                <a:gd name="T7" fmla="*/ 93 h 93"/>
                <a:gd name="T8" fmla="*/ 20 w 549"/>
                <a:gd name="T9" fmla="*/ 0 h 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9" h="93">
                  <a:moveTo>
                    <a:pt x="20" y="0"/>
                  </a:moveTo>
                  <a:lnTo>
                    <a:pt x="549" y="0"/>
                  </a:lnTo>
                  <a:lnTo>
                    <a:pt x="528" y="93"/>
                  </a:lnTo>
                  <a:lnTo>
                    <a:pt x="0" y="93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3" name="Freeform 203"/>
            <p:cNvSpPr>
              <a:spLocks/>
            </p:cNvSpPr>
            <p:nvPr/>
          </p:nvSpPr>
          <p:spPr bwMode="auto">
            <a:xfrm>
              <a:off x="6469" y="3685"/>
              <a:ext cx="549" cy="91"/>
            </a:xfrm>
            <a:custGeom>
              <a:avLst/>
              <a:gdLst>
                <a:gd name="T0" fmla="*/ 19 w 547"/>
                <a:gd name="T1" fmla="*/ 0 h 92"/>
                <a:gd name="T2" fmla="*/ 595 w 547"/>
                <a:gd name="T3" fmla="*/ 0 h 92"/>
                <a:gd name="T4" fmla="*/ 576 w 547"/>
                <a:gd name="T5" fmla="*/ 68 h 92"/>
                <a:gd name="T6" fmla="*/ 0 w 547"/>
                <a:gd name="T7" fmla="*/ 68 h 92"/>
                <a:gd name="T8" fmla="*/ 19 w 547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7" h="92">
                  <a:moveTo>
                    <a:pt x="19" y="0"/>
                  </a:moveTo>
                  <a:lnTo>
                    <a:pt x="547" y="0"/>
                  </a:lnTo>
                  <a:lnTo>
                    <a:pt x="528" y="92"/>
                  </a:lnTo>
                  <a:lnTo>
                    <a:pt x="0" y="9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204" name="Picture 204" descr="logo_fena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5661025"/>
            <a:ext cx="36957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3432" name="Rectangle 184"/>
          <p:cNvSpPr>
            <a:spLocks noGrp="1" noChangeArrowheads="1"/>
          </p:cNvSpPr>
          <p:nvPr>
            <p:ph type="ctrTitle"/>
          </p:nvPr>
        </p:nvSpPr>
        <p:spPr>
          <a:xfrm>
            <a:off x="990600" y="2895600"/>
            <a:ext cx="7239000" cy="1676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693434" name="Rectangle 186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1676400" y="4800600"/>
            <a:ext cx="61722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1771106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41092D-3C6A-47BC-8E9D-708C4B8AA474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342994914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38925" y="274638"/>
            <a:ext cx="2058988" cy="6027737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29325" cy="6027737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57E51-2182-4B5C-8A4E-210A2458065B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110051617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68313" y="1196975"/>
            <a:ext cx="4038600" cy="5105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59313" y="1196975"/>
            <a:ext cx="4038600" cy="5105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DC8EC-CE7A-4500-99BE-21628364FD1F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759022330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>
            <a:spLocks noChangeArrowheads="1"/>
          </p:cNvSpPr>
          <p:nvPr/>
        </p:nvSpPr>
        <p:spPr bwMode="gray">
          <a:xfrm>
            <a:off x="114300" y="44450"/>
            <a:ext cx="8994775" cy="6729413"/>
          </a:xfrm>
          <a:prstGeom prst="roundRect">
            <a:avLst>
              <a:gd name="adj" fmla="val 4245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pt-BR" sz="1400" smtClean="0">
              <a:solidFill>
                <a:srgbClr val="1F5281"/>
              </a:solidFill>
              <a:cs typeface="+mn-cs"/>
            </a:endParaRP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50825" y="260350"/>
            <a:ext cx="8642350" cy="4824413"/>
            <a:chOff x="158" y="164"/>
            <a:chExt cx="5444" cy="3039"/>
          </a:xfrm>
        </p:grpSpPr>
        <p:sp>
          <p:nvSpPr>
            <p:cNvPr id="6" name="AutoShape 4"/>
            <p:cNvSpPr>
              <a:spLocks noChangeArrowheads="1"/>
            </p:cNvSpPr>
            <p:nvPr userDrawn="1"/>
          </p:nvSpPr>
          <p:spPr bwMode="gray">
            <a:xfrm>
              <a:off x="158" y="164"/>
              <a:ext cx="5444" cy="2991"/>
            </a:xfrm>
            <a:prstGeom prst="roundRect">
              <a:avLst>
                <a:gd name="adj" fmla="val 3912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defRPr/>
              </a:pPr>
              <a:endParaRPr lang="pt-BR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 userDrawn="1"/>
          </p:nvSpPr>
          <p:spPr bwMode="gray">
            <a:xfrm>
              <a:off x="2567" y="1337"/>
              <a:ext cx="36" cy="185"/>
            </a:xfrm>
            <a:custGeom>
              <a:avLst/>
              <a:gdLst/>
              <a:ahLst/>
              <a:cxnLst>
                <a:cxn ang="0">
                  <a:pos x="0" y="165"/>
                </a:cxn>
                <a:cxn ang="0">
                  <a:pos x="7" y="172"/>
                </a:cxn>
                <a:cxn ang="0">
                  <a:pos x="14" y="158"/>
                </a:cxn>
                <a:cxn ang="0">
                  <a:pos x="25" y="169"/>
                </a:cxn>
                <a:cxn ang="0">
                  <a:pos x="25" y="165"/>
                </a:cxn>
                <a:cxn ang="0">
                  <a:pos x="25" y="162"/>
                </a:cxn>
                <a:cxn ang="0">
                  <a:pos x="25" y="155"/>
                </a:cxn>
                <a:cxn ang="0">
                  <a:pos x="21" y="144"/>
                </a:cxn>
                <a:cxn ang="0">
                  <a:pos x="21" y="141"/>
                </a:cxn>
                <a:cxn ang="0">
                  <a:pos x="17" y="134"/>
                </a:cxn>
                <a:cxn ang="0">
                  <a:pos x="17" y="123"/>
                </a:cxn>
                <a:cxn ang="0">
                  <a:pos x="21" y="116"/>
                </a:cxn>
                <a:cxn ang="0">
                  <a:pos x="25" y="109"/>
                </a:cxn>
                <a:cxn ang="0">
                  <a:pos x="32" y="106"/>
                </a:cxn>
                <a:cxn ang="0">
                  <a:pos x="35" y="98"/>
                </a:cxn>
                <a:cxn ang="0">
                  <a:pos x="35" y="91"/>
                </a:cxn>
                <a:cxn ang="0">
                  <a:pos x="35" y="88"/>
                </a:cxn>
                <a:cxn ang="0">
                  <a:pos x="32" y="84"/>
                </a:cxn>
                <a:cxn ang="0">
                  <a:pos x="32" y="77"/>
                </a:cxn>
                <a:cxn ang="0">
                  <a:pos x="32" y="70"/>
                </a:cxn>
                <a:cxn ang="0">
                  <a:pos x="32" y="63"/>
                </a:cxn>
                <a:cxn ang="0">
                  <a:pos x="28" y="53"/>
                </a:cxn>
                <a:cxn ang="0">
                  <a:pos x="28" y="46"/>
                </a:cxn>
                <a:cxn ang="0">
                  <a:pos x="28" y="39"/>
                </a:cxn>
                <a:cxn ang="0">
                  <a:pos x="25" y="35"/>
                </a:cxn>
                <a:cxn ang="0">
                  <a:pos x="25" y="35"/>
                </a:cxn>
                <a:cxn ang="0">
                  <a:pos x="25" y="28"/>
                </a:cxn>
                <a:cxn ang="0">
                  <a:pos x="25" y="21"/>
                </a:cxn>
                <a:cxn ang="0">
                  <a:pos x="25" y="10"/>
                </a:cxn>
                <a:cxn ang="0">
                  <a:pos x="28" y="7"/>
                </a:cxn>
                <a:cxn ang="0">
                  <a:pos x="28" y="3"/>
                </a:cxn>
                <a:cxn ang="0">
                  <a:pos x="25" y="3"/>
                </a:cxn>
                <a:cxn ang="0">
                  <a:pos x="25" y="0"/>
                </a:cxn>
                <a:cxn ang="0">
                  <a:pos x="21" y="0"/>
                </a:cxn>
                <a:cxn ang="0">
                  <a:pos x="17" y="0"/>
                </a:cxn>
                <a:cxn ang="0">
                  <a:pos x="14" y="3"/>
                </a:cxn>
                <a:cxn ang="0">
                  <a:pos x="14" y="10"/>
                </a:cxn>
                <a:cxn ang="0">
                  <a:pos x="10" y="14"/>
                </a:cxn>
                <a:cxn ang="0">
                  <a:pos x="10" y="21"/>
                </a:cxn>
                <a:cxn ang="0">
                  <a:pos x="7" y="21"/>
                </a:cxn>
                <a:cxn ang="0">
                  <a:pos x="3" y="42"/>
                </a:cxn>
                <a:cxn ang="0">
                  <a:pos x="3" y="42"/>
                </a:cxn>
                <a:cxn ang="0">
                  <a:pos x="3" y="49"/>
                </a:cxn>
                <a:cxn ang="0">
                  <a:pos x="7" y="56"/>
                </a:cxn>
                <a:cxn ang="0">
                  <a:pos x="7" y="60"/>
                </a:cxn>
                <a:cxn ang="0">
                  <a:pos x="7" y="70"/>
                </a:cxn>
                <a:cxn ang="0">
                  <a:pos x="7" y="91"/>
                </a:cxn>
                <a:cxn ang="0">
                  <a:pos x="7" y="113"/>
                </a:cxn>
                <a:cxn ang="0">
                  <a:pos x="7" y="134"/>
                </a:cxn>
                <a:cxn ang="0">
                  <a:pos x="7" y="144"/>
                </a:cxn>
                <a:cxn ang="0">
                  <a:pos x="7" y="148"/>
                </a:cxn>
                <a:cxn ang="0">
                  <a:pos x="3" y="155"/>
                </a:cxn>
                <a:cxn ang="0">
                  <a:pos x="3" y="158"/>
                </a:cxn>
                <a:cxn ang="0">
                  <a:pos x="0" y="165"/>
                </a:cxn>
                <a:cxn ang="0">
                  <a:pos x="0" y="165"/>
                </a:cxn>
              </a:cxnLst>
              <a:rect l="0" t="0" r="r" b="b"/>
              <a:pathLst>
                <a:path w="35" h="172">
                  <a:moveTo>
                    <a:pt x="0" y="165"/>
                  </a:moveTo>
                  <a:lnTo>
                    <a:pt x="7" y="172"/>
                  </a:lnTo>
                  <a:lnTo>
                    <a:pt x="14" y="158"/>
                  </a:lnTo>
                  <a:lnTo>
                    <a:pt x="25" y="169"/>
                  </a:lnTo>
                  <a:lnTo>
                    <a:pt x="25" y="165"/>
                  </a:lnTo>
                  <a:lnTo>
                    <a:pt x="25" y="162"/>
                  </a:lnTo>
                  <a:lnTo>
                    <a:pt x="25" y="155"/>
                  </a:lnTo>
                  <a:lnTo>
                    <a:pt x="21" y="144"/>
                  </a:lnTo>
                  <a:lnTo>
                    <a:pt x="21" y="141"/>
                  </a:lnTo>
                  <a:lnTo>
                    <a:pt x="17" y="134"/>
                  </a:lnTo>
                  <a:lnTo>
                    <a:pt x="17" y="123"/>
                  </a:lnTo>
                  <a:lnTo>
                    <a:pt x="21" y="116"/>
                  </a:lnTo>
                  <a:lnTo>
                    <a:pt x="25" y="109"/>
                  </a:lnTo>
                  <a:lnTo>
                    <a:pt x="32" y="106"/>
                  </a:lnTo>
                  <a:lnTo>
                    <a:pt x="35" y="98"/>
                  </a:lnTo>
                  <a:lnTo>
                    <a:pt x="35" y="91"/>
                  </a:lnTo>
                  <a:lnTo>
                    <a:pt x="35" y="88"/>
                  </a:lnTo>
                  <a:lnTo>
                    <a:pt x="32" y="84"/>
                  </a:lnTo>
                  <a:lnTo>
                    <a:pt x="32" y="77"/>
                  </a:lnTo>
                  <a:lnTo>
                    <a:pt x="32" y="70"/>
                  </a:lnTo>
                  <a:lnTo>
                    <a:pt x="32" y="63"/>
                  </a:lnTo>
                  <a:lnTo>
                    <a:pt x="28" y="53"/>
                  </a:lnTo>
                  <a:lnTo>
                    <a:pt x="28" y="46"/>
                  </a:lnTo>
                  <a:lnTo>
                    <a:pt x="28" y="39"/>
                  </a:lnTo>
                  <a:lnTo>
                    <a:pt x="25" y="35"/>
                  </a:lnTo>
                  <a:lnTo>
                    <a:pt x="25" y="35"/>
                  </a:lnTo>
                  <a:lnTo>
                    <a:pt x="25" y="28"/>
                  </a:lnTo>
                  <a:lnTo>
                    <a:pt x="25" y="21"/>
                  </a:lnTo>
                  <a:lnTo>
                    <a:pt x="25" y="10"/>
                  </a:lnTo>
                  <a:lnTo>
                    <a:pt x="28" y="7"/>
                  </a:lnTo>
                  <a:lnTo>
                    <a:pt x="28" y="3"/>
                  </a:lnTo>
                  <a:lnTo>
                    <a:pt x="25" y="3"/>
                  </a:lnTo>
                  <a:lnTo>
                    <a:pt x="25" y="0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4" y="3"/>
                  </a:lnTo>
                  <a:lnTo>
                    <a:pt x="14" y="10"/>
                  </a:lnTo>
                  <a:lnTo>
                    <a:pt x="10" y="14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3" y="42"/>
                  </a:lnTo>
                  <a:lnTo>
                    <a:pt x="3" y="42"/>
                  </a:lnTo>
                  <a:lnTo>
                    <a:pt x="3" y="49"/>
                  </a:lnTo>
                  <a:lnTo>
                    <a:pt x="7" y="56"/>
                  </a:lnTo>
                  <a:lnTo>
                    <a:pt x="7" y="60"/>
                  </a:lnTo>
                  <a:lnTo>
                    <a:pt x="7" y="70"/>
                  </a:lnTo>
                  <a:lnTo>
                    <a:pt x="7" y="91"/>
                  </a:lnTo>
                  <a:lnTo>
                    <a:pt x="7" y="113"/>
                  </a:lnTo>
                  <a:lnTo>
                    <a:pt x="7" y="134"/>
                  </a:lnTo>
                  <a:lnTo>
                    <a:pt x="7" y="144"/>
                  </a:lnTo>
                  <a:lnTo>
                    <a:pt x="7" y="148"/>
                  </a:lnTo>
                  <a:lnTo>
                    <a:pt x="3" y="155"/>
                  </a:lnTo>
                  <a:lnTo>
                    <a:pt x="3" y="158"/>
                  </a:lnTo>
                  <a:lnTo>
                    <a:pt x="0" y="165"/>
                  </a:lnTo>
                  <a:lnTo>
                    <a:pt x="0" y="16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gray">
            <a:xfrm>
              <a:off x="535" y="1595"/>
              <a:ext cx="7" cy="4"/>
            </a:xfrm>
            <a:custGeom>
              <a:avLst/>
              <a:gdLst/>
              <a:ahLst/>
              <a:cxnLst>
                <a:cxn ang="0">
                  <a:pos x="7" y="4"/>
                </a:cxn>
                <a:cxn ang="0">
                  <a:pos x="7" y="4"/>
                </a:cxn>
                <a:cxn ang="0">
                  <a:pos x="7" y="4"/>
                </a:cxn>
                <a:cxn ang="0">
                  <a:pos x="3" y="4"/>
                </a:cxn>
                <a:cxn ang="0">
                  <a:pos x="0" y="0"/>
                </a:cxn>
                <a:cxn ang="0">
                  <a:pos x="3" y="4"/>
                </a:cxn>
                <a:cxn ang="0">
                  <a:pos x="7" y="4"/>
                </a:cxn>
                <a:cxn ang="0">
                  <a:pos x="7" y="4"/>
                </a:cxn>
              </a:cxnLst>
              <a:rect l="0" t="0" r="r" b="b"/>
              <a:pathLst>
                <a:path w="7" h="4">
                  <a:moveTo>
                    <a:pt x="7" y="4"/>
                  </a:moveTo>
                  <a:lnTo>
                    <a:pt x="7" y="4"/>
                  </a:lnTo>
                  <a:lnTo>
                    <a:pt x="7" y="4"/>
                  </a:lnTo>
                  <a:lnTo>
                    <a:pt x="3" y="4"/>
                  </a:lnTo>
                  <a:lnTo>
                    <a:pt x="0" y="0"/>
                  </a:lnTo>
                  <a:lnTo>
                    <a:pt x="3" y="4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gray">
            <a:xfrm>
              <a:off x="526" y="1591"/>
              <a:ext cx="5" cy="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lnTo>
                    <a:pt x="4" y="0"/>
                  </a:lnTo>
                  <a:lnTo>
                    <a:pt x="0" y="3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gray">
            <a:xfrm>
              <a:off x="535" y="1607"/>
              <a:ext cx="7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3" y="4"/>
                </a:cxn>
                <a:cxn ang="0">
                  <a:pos x="7" y="0"/>
                </a:cxn>
                <a:cxn ang="0">
                  <a:pos x="3" y="4"/>
                </a:cxn>
                <a:cxn ang="0">
                  <a:pos x="0" y="4"/>
                </a:cxn>
              </a:cxnLst>
              <a:rect l="0" t="0" r="r" b="b"/>
              <a:pathLst>
                <a:path w="7" h="4">
                  <a:moveTo>
                    <a:pt x="0" y="4"/>
                  </a:moveTo>
                  <a:lnTo>
                    <a:pt x="3" y="4"/>
                  </a:lnTo>
                  <a:lnTo>
                    <a:pt x="7" y="0"/>
                  </a:lnTo>
                  <a:lnTo>
                    <a:pt x="3" y="4"/>
                  </a:lnTo>
                  <a:lnTo>
                    <a:pt x="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gray">
            <a:xfrm>
              <a:off x="610" y="1572"/>
              <a:ext cx="4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lnTo>
                    <a:pt x="0" y="4"/>
                  </a:lnTo>
                  <a:lnTo>
                    <a:pt x="4" y="0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gray">
            <a:xfrm>
              <a:off x="1023" y="1470"/>
              <a:ext cx="7" cy="30"/>
            </a:xfrm>
            <a:custGeom>
              <a:avLst/>
              <a:gdLst/>
              <a:ahLst/>
              <a:cxnLst>
                <a:cxn ang="0">
                  <a:pos x="7" y="28"/>
                </a:cxn>
                <a:cxn ang="0">
                  <a:pos x="7" y="21"/>
                </a:cxn>
                <a:cxn ang="0">
                  <a:pos x="7" y="14"/>
                </a:cxn>
                <a:cxn ang="0">
                  <a:pos x="4" y="7"/>
                </a:cxn>
                <a:cxn ang="0">
                  <a:pos x="4" y="4"/>
                </a:cxn>
                <a:cxn ang="0">
                  <a:pos x="0" y="0"/>
                </a:cxn>
                <a:cxn ang="0">
                  <a:pos x="4" y="4"/>
                </a:cxn>
                <a:cxn ang="0">
                  <a:pos x="4" y="7"/>
                </a:cxn>
                <a:cxn ang="0">
                  <a:pos x="7" y="14"/>
                </a:cxn>
                <a:cxn ang="0">
                  <a:pos x="7" y="21"/>
                </a:cxn>
                <a:cxn ang="0">
                  <a:pos x="7" y="28"/>
                </a:cxn>
              </a:cxnLst>
              <a:rect l="0" t="0" r="r" b="b"/>
              <a:pathLst>
                <a:path w="7" h="28">
                  <a:moveTo>
                    <a:pt x="7" y="28"/>
                  </a:moveTo>
                  <a:lnTo>
                    <a:pt x="7" y="21"/>
                  </a:lnTo>
                  <a:lnTo>
                    <a:pt x="7" y="14"/>
                  </a:lnTo>
                  <a:lnTo>
                    <a:pt x="4" y="7"/>
                  </a:lnTo>
                  <a:lnTo>
                    <a:pt x="4" y="4"/>
                  </a:lnTo>
                  <a:lnTo>
                    <a:pt x="0" y="0"/>
                  </a:lnTo>
                  <a:lnTo>
                    <a:pt x="4" y="4"/>
                  </a:lnTo>
                  <a:lnTo>
                    <a:pt x="4" y="7"/>
                  </a:lnTo>
                  <a:lnTo>
                    <a:pt x="7" y="14"/>
                  </a:lnTo>
                  <a:lnTo>
                    <a:pt x="7" y="21"/>
                  </a:lnTo>
                  <a:lnTo>
                    <a:pt x="7" y="2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3" name="Freeform 11"/>
            <p:cNvSpPr>
              <a:spLocks/>
            </p:cNvSpPr>
            <p:nvPr userDrawn="1"/>
          </p:nvSpPr>
          <p:spPr bwMode="gray">
            <a:xfrm>
              <a:off x="802" y="1462"/>
              <a:ext cx="7" cy="4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7" y="0"/>
                </a:cxn>
              </a:cxnLst>
              <a:rect l="0" t="0" r="r" b="b"/>
              <a:pathLst>
                <a:path w="7" h="4">
                  <a:moveTo>
                    <a:pt x="7" y="0"/>
                  </a:moveTo>
                  <a:lnTo>
                    <a:pt x="4" y="4"/>
                  </a:lnTo>
                  <a:lnTo>
                    <a:pt x="0" y="4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4" name="Freeform 12"/>
            <p:cNvSpPr>
              <a:spLocks/>
            </p:cNvSpPr>
            <p:nvPr userDrawn="1"/>
          </p:nvSpPr>
          <p:spPr bwMode="gray">
            <a:xfrm>
              <a:off x="781" y="1489"/>
              <a:ext cx="11" cy="3"/>
            </a:xfrm>
            <a:custGeom>
              <a:avLst/>
              <a:gdLst/>
              <a:ahLst/>
              <a:cxnLst>
                <a:cxn ang="0">
                  <a:pos x="11" y="3"/>
                </a:cxn>
                <a:cxn ang="0">
                  <a:pos x="7" y="3"/>
                </a:cxn>
                <a:cxn ang="0">
                  <a:pos x="0" y="0"/>
                </a:cxn>
                <a:cxn ang="0">
                  <a:pos x="7" y="3"/>
                </a:cxn>
                <a:cxn ang="0">
                  <a:pos x="11" y="3"/>
                </a:cxn>
              </a:cxnLst>
              <a:rect l="0" t="0" r="r" b="b"/>
              <a:pathLst>
                <a:path w="11" h="3">
                  <a:moveTo>
                    <a:pt x="11" y="3"/>
                  </a:moveTo>
                  <a:lnTo>
                    <a:pt x="7" y="3"/>
                  </a:lnTo>
                  <a:lnTo>
                    <a:pt x="0" y="0"/>
                  </a:lnTo>
                  <a:lnTo>
                    <a:pt x="7" y="3"/>
                  </a:lnTo>
                  <a:lnTo>
                    <a:pt x="11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5" name="Freeform 13"/>
            <p:cNvSpPr>
              <a:spLocks/>
            </p:cNvSpPr>
            <p:nvPr userDrawn="1"/>
          </p:nvSpPr>
          <p:spPr bwMode="gray">
            <a:xfrm>
              <a:off x="868" y="1474"/>
              <a:ext cx="7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0"/>
                </a:cxn>
                <a:cxn ang="0">
                  <a:pos x="7" y="3"/>
                </a:cxn>
                <a:cxn ang="0">
                  <a:pos x="3" y="3"/>
                </a:cxn>
                <a:cxn ang="0">
                  <a:pos x="3" y="0"/>
                </a:cxn>
                <a:cxn ang="0">
                  <a:pos x="0" y="0"/>
                </a:cxn>
              </a:cxnLst>
              <a:rect l="0" t="0" r="r" b="b"/>
              <a:pathLst>
                <a:path w="7" h="3">
                  <a:moveTo>
                    <a:pt x="0" y="0"/>
                  </a:moveTo>
                  <a:lnTo>
                    <a:pt x="3" y="0"/>
                  </a:lnTo>
                  <a:lnTo>
                    <a:pt x="7" y="3"/>
                  </a:lnTo>
                  <a:lnTo>
                    <a:pt x="3" y="3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6" name="Freeform 14"/>
            <p:cNvSpPr>
              <a:spLocks/>
            </p:cNvSpPr>
            <p:nvPr userDrawn="1"/>
          </p:nvSpPr>
          <p:spPr bwMode="gray">
            <a:xfrm>
              <a:off x="937" y="1455"/>
              <a:ext cx="10" cy="49"/>
            </a:xfrm>
            <a:custGeom>
              <a:avLst/>
              <a:gdLst/>
              <a:ahLst/>
              <a:cxnLst>
                <a:cxn ang="0">
                  <a:pos x="10" y="11"/>
                </a:cxn>
                <a:cxn ang="0">
                  <a:pos x="7" y="14"/>
                </a:cxn>
                <a:cxn ang="0">
                  <a:pos x="7" y="18"/>
                </a:cxn>
                <a:cxn ang="0">
                  <a:pos x="7" y="25"/>
                </a:cxn>
                <a:cxn ang="0">
                  <a:pos x="7" y="32"/>
                </a:cxn>
                <a:cxn ang="0">
                  <a:pos x="3" y="35"/>
                </a:cxn>
                <a:cxn ang="0">
                  <a:pos x="3" y="39"/>
                </a:cxn>
                <a:cxn ang="0">
                  <a:pos x="3" y="42"/>
                </a:cxn>
                <a:cxn ang="0">
                  <a:pos x="0" y="46"/>
                </a:cxn>
                <a:cxn ang="0">
                  <a:pos x="3" y="39"/>
                </a:cxn>
                <a:cxn ang="0">
                  <a:pos x="3" y="32"/>
                </a:cxn>
                <a:cxn ang="0">
                  <a:pos x="7" y="28"/>
                </a:cxn>
                <a:cxn ang="0">
                  <a:pos x="7" y="25"/>
                </a:cxn>
                <a:cxn ang="0">
                  <a:pos x="7" y="18"/>
                </a:cxn>
                <a:cxn ang="0">
                  <a:pos x="7" y="14"/>
                </a:cxn>
                <a:cxn ang="0">
                  <a:pos x="10" y="11"/>
                </a:cxn>
                <a:cxn ang="0">
                  <a:pos x="3" y="0"/>
                </a:cxn>
                <a:cxn ang="0">
                  <a:pos x="10" y="7"/>
                </a:cxn>
                <a:cxn ang="0">
                  <a:pos x="10" y="11"/>
                </a:cxn>
              </a:cxnLst>
              <a:rect l="0" t="0" r="r" b="b"/>
              <a:pathLst>
                <a:path w="10" h="46">
                  <a:moveTo>
                    <a:pt x="10" y="11"/>
                  </a:moveTo>
                  <a:lnTo>
                    <a:pt x="7" y="14"/>
                  </a:lnTo>
                  <a:lnTo>
                    <a:pt x="7" y="18"/>
                  </a:lnTo>
                  <a:lnTo>
                    <a:pt x="7" y="25"/>
                  </a:lnTo>
                  <a:lnTo>
                    <a:pt x="7" y="32"/>
                  </a:lnTo>
                  <a:lnTo>
                    <a:pt x="3" y="35"/>
                  </a:lnTo>
                  <a:lnTo>
                    <a:pt x="3" y="39"/>
                  </a:lnTo>
                  <a:lnTo>
                    <a:pt x="3" y="42"/>
                  </a:lnTo>
                  <a:lnTo>
                    <a:pt x="0" y="46"/>
                  </a:lnTo>
                  <a:lnTo>
                    <a:pt x="3" y="39"/>
                  </a:lnTo>
                  <a:lnTo>
                    <a:pt x="3" y="32"/>
                  </a:lnTo>
                  <a:lnTo>
                    <a:pt x="7" y="28"/>
                  </a:lnTo>
                  <a:lnTo>
                    <a:pt x="7" y="25"/>
                  </a:lnTo>
                  <a:lnTo>
                    <a:pt x="7" y="18"/>
                  </a:lnTo>
                  <a:lnTo>
                    <a:pt x="7" y="14"/>
                  </a:lnTo>
                  <a:lnTo>
                    <a:pt x="10" y="11"/>
                  </a:lnTo>
                  <a:lnTo>
                    <a:pt x="3" y="0"/>
                  </a:lnTo>
                  <a:lnTo>
                    <a:pt x="10" y="7"/>
                  </a:lnTo>
                  <a:lnTo>
                    <a:pt x="10" y="1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7" name="Freeform 15"/>
            <p:cNvSpPr>
              <a:spLocks/>
            </p:cNvSpPr>
            <p:nvPr userDrawn="1"/>
          </p:nvSpPr>
          <p:spPr bwMode="gray">
            <a:xfrm>
              <a:off x="926" y="1512"/>
              <a:ext cx="7" cy="7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4" y="3"/>
                </a:cxn>
                <a:cxn ang="0">
                  <a:pos x="4" y="7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7" y="0"/>
                </a:cxn>
              </a:cxnLst>
              <a:rect l="0" t="0" r="r" b="b"/>
              <a:pathLst>
                <a:path w="7" h="7">
                  <a:moveTo>
                    <a:pt x="7" y="0"/>
                  </a:moveTo>
                  <a:lnTo>
                    <a:pt x="4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4" y="3"/>
                  </a:lnTo>
                  <a:lnTo>
                    <a:pt x="4" y="7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8" name="Freeform 16"/>
            <p:cNvSpPr>
              <a:spLocks/>
            </p:cNvSpPr>
            <p:nvPr userDrawn="1"/>
          </p:nvSpPr>
          <p:spPr bwMode="gray">
            <a:xfrm>
              <a:off x="914" y="1459"/>
              <a:ext cx="12" cy="7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0" y="7"/>
                </a:cxn>
                <a:cxn ang="0">
                  <a:pos x="0" y="3"/>
                </a:cxn>
                <a:cxn ang="0">
                  <a:pos x="4" y="3"/>
                </a:cxn>
                <a:cxn ang="0">
                  <a:pos x="7" y="0"/>
                </a:cxn>
                <a:cxn ang="0">
                  <a:pos x="11" y="0"/>
                </a:cxn>
              </a:cxnLst>
              <a:rect l="0" t="0" r="r" b="b"/>
              <a:pathLst>
                <a:path w="11" h="7">
                  <a:moveTo>
                    <a:pt x="11" y="0"/>
                  </a:moveTo>
                  <a:lnTo>
                    <a:pt x="11" y="0"/>
                  </a:lnTo>
                  <a:lnTo>
                    <a:pt x="7" y="0"/>
                  </a:lnTo>
                  <a:lnTo>
                    <a:pt x="0" y="7"/>
                  </a:lnTo>
                  <a:lnTo>
                    <a:pt x="0" y="3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gray">
            <a:xfrm>
              <a:off x="893" y="1477"/>
              <a:ext cx="7" cy="5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4" y="4"/>
                </a:cxn>
              </a:cxnLst>
              <a:rect l="0" t="0" r="r" b="b"/>
              <a:pathLst>
                <a:path w="7" h="4">
                  <a:moveTo>
                    <a:pt x="4" y="4"/>
                  </a:move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gray">
            <a:xfrm>
              <a:off x="918" y="1599"/>
              <a:ext cx="3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7"/>
                </a:cxn>
                <a:cxn ang="0">
                  <a:pos x="3" y="11"/>
                </a:cxn>
                <a:cxn ang="0">
                  <a:pos x="3" y="7"/>
                </a:cxn>
                <a:cxn ang="0">
                  <a:pos x="0" y="0"/>
                </a:cxn>
              </a:cxnLst>
              <a:rect l="0" t="0" r="r" b="b"/>
              <a:pathLst>
                <a:path w="3" h="11">
                  <a:moveTo>
                    <a:pt x="0" y="0"/>
                  </a:moveTo>
                  <a:lnTo>
                    <a:pt x="3" y="7"/>
                  </a:lnTo>
                  <a:lnTo>
                    <a:pt x="3" y="11"/>
                  </a:lnTo>
                  <a:lnTo>
                    <a:pt x="3" y="7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gray">
            <a:xfrm>
              <a:off x="937" y="1522"/>
              <a:ext cx="21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" y="8"/>
                </a:cxn>
                <a:cxn ang="0">
                  <a:pos x="14" y="11"/>
                </a:cxn>
                <a:cxn ang="0">
                  <a:pos x="21" y="15"/>
                </a:cxn>
                <a:cxn ang="0">
                  <a:pos x="10" y="11"/>
                </a:cxn>
                <a:cxn ang="0">
                  <a:pos x="3" y="4"/>
                </a:cxn>
                <a:cxn ang="0">
                  <a:pos x="0" y="0"/>
                </a:cxn>
              </a:cxnLst>
              <a:rect l="0" t="0" r="r" b="b"/>
              <a:pathLst>
                <a:path w="21" h="15">
                  <a:moveTo>
                    <a:pt x="0" y="0"/>
                  </a:moveTo>
                  <a:lnTo>
                    <a:pt x="7" y="8"/>
                  </a:lnTo>
                  <a:lnTo>
                    <a:pt x="14" y="11"/>
                  </a:lnTo>
                  <a:lnTo>
                    <a:pt x="21" y="15"/>
                  </a:lnTo>
                  <a:lnTo>
                    <a:pt x="10" y="11"/>
                  </a:lnTo>
                  <a:lnTo>
                    <a:pt x="3" y="4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gray">
            <a:xfrm>
              <a:off x="966" y="1531"/>
              <a:ext cx="7" cy="3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3" y="3"/>
                </a:cxn>
                <a:cxn ang="0">
                  <a:pos x="0" y="3"/>
                </a:cxn>
                <a:cxn ang="0">
                  <a:pos x="3" y="3"/>
                </a:cxn>
                <a:cxn ang="0">
                  <a:pos x="7" y="0"/>
                </a:cxn>
              </a:cxnLst>
              <a:rect l="0" t="0" r="r" b="b"/>
              <a:pathLst>
                <a:path w="7" h="3">
                  <a:moveTo>
                    <a:pt x="7" y="0"/>
                  </a:moveTo>
                  <a:lnTo>
                    <a:pt x="3" y="3"/>
                  </a:lnTo>
                  <a:lnTo>
                    <a:pt x="0" y="3"/>
                  </a:lnTo>
                  <a:lnTo>
                    <a:pt x="3" y="3"/>
                  </a:ln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gray">
            <a:xfrm>
              <a:off x="733" y="1500"/>
              <a:ext cx="26" cy="7"/>
            </a:xfrm>
            <a:custGeom>
              <a:avLst/>
              <a:gdLst/>
              <a:ahLst/>
              <a:cxnLst>
                <a:cxn ang="0">
                  <a:pos x="11" y="4"/>
                </a:cxn>
                <a:cxn ang="0">
                  <a:pos x="21" y="0"/>
                </a:cxn>
                <a:cxn ang="0">
                  <a:pos x="25" y="0"/>
                </a:cxn>
                <a:cxn ang="0">
                  <a:pos x="18" y="4"/>
                </a:cxn>
                <a:cxn ang="0">
                  <a:pos x="11" y="4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11" y="4"/>
                </a:cxn>
              </a:cxnLst>
              <a:rect l="0" t="0" r="r" b="b"/>
              <a:pathLst>
                <a:path w="25" h="7">
                  <a:moveTo>
                    <a:pt x="11" y="4"/>
                  </a:moveTo>
                  <a:lnTo>
                    <a:pt x="21" y="0"/>
                  </a:lnTo>
                  <a:lnTo>
                    <a:pt x="25" y="0"/>
                  </a:lnTo>
                  <a:lnTo>
                    <a:pt x="18" y="4"/>
                  </a:lnTo>
                  <a:lnTo>
                    <a:pt x="1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11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24" name="Freeform 22"/>
            <p:cNvSpPr>
              <a:spLocks/>
            </p:cNvSpPr>
            <p:nvPr userDrawn="1"/>
          </p:nvSpPr>
          <p:spPr bwMode="gray">
            <a:xfrm>
              <a:off x="723" y="1355"/>
              <a:ext cx="7" cy="17"/>
            </a:xfrm>
            <a:custGeom>
              <a:avLst/>
              <a:gdLst/>
              <a:ahLst/>
              <a:cxnLst>
                <a:cxn ang="0">
                  <a:pos x="3" y="15"/>
                </a:cxn>
                <a:cxn ang="0">
                  <a:pos x="7" y="8"/>
                </a:cxn>
                <a:cxn ang="0">
                  <a:pos x="3" y="0"/>
                </a:cxn>
                <a:cxn ang="0">
                  <a:pos x="7" y="8"/>
                </a:cxn>
                <a:cxn ang="0">
                  <a:pos x="3" y="11"/>
                </a:cxn>
                <a:cxn ang="0">
                  <a:pos x="3" y="11"/>
                </a:cxn>
                <a:cxn ang="0">
                  <a:pos x="3" y="15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3" y="15"/>
                </a:cxn>
              </a:cxnLst>
              <a:rect l="0" t="0" r="r" b="b"/>
              <a:pathLst>
                <a:path w="7" h="15">
                  <a:moveTo>
                    <a:pt x="3" y="15"/>
                  </a:moveTo>
                  <a:lnTo>
                    <a:pt x="7" y="8"/>
                  </a:lnTo>
                  <a:lnTo>
                    <a:pt x="3" y="0"/>
                  </a:lnTo>
                  <a:lnTo>
                    <a:pt x="7" y="8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3" y="1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25" name="Freeform 23"/>
            <p:cNvSpPr>
              <a:spLocks/>
            </p:cNvSpPr>
            <p:nvPr userDrawn="1"/>
          </p:nvSpPr>
          <p:spPr bwMode="gray">
            <a:xfrm>
              <a:off x="723" y="1372"/>
              <a:ext cx="3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3" y="7"/>
                </a:cxn>
                <a:cxn ang="0">
                  <a:pos x="3" y="10"/>
                </a:cxn>
                <a:cxn ang="0">
                  <a:pos x="0" y="7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0"/>
                </a:cxn>
              </a:cxnLst>
              <a:rect l="0" t="0" r="r" b="b"/>
              <a:pathLst>
                <a:path w="3" h="10">
                  <a:moveTo>
                    <a:pt x="0" y="0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3" y="7"/>
                  </a:lnTo>
                  <a:lnTo>
                    <a:pt x="3" y="10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26" name="Freeform 24"/>
            <p:cNvSpPr>
              <a:spLocks/>
            </p:cNvSpPr>
            <p:nvPr userDrawn="1"/>
          </p:nvSpPr>
          <p:spPr bwMode="gray">
            <a:xfrm>
              <a:off x="704" y="1417"/>
              <a:ext cx="5" cy="11"/>
            </a:xfrm>
            <a:custGeom>
              <a:avLst/>
              <a:gdLst/>
              <a:ahLst/>
              <a:cxnLst>
                <a:cxn ang="0">
                  <a:pos x="4" y="10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4" y="10"/>
                </a:cxn>
              </a:cxnLst>
              <a:rect l="0" t="0" r="r" b="b"/>
              <a:pathLst>
                <a:path w="4" h="10">
                  <a:moveTo>
                    <a:pt x="4" y="10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3"/>
                  </a:lnTo>
                  <a:lnTo>
                    <a:pt x="4" y="1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27" name="Freeform 25"/>
            <p:cNvSpPr>
              <a:spLocks/>
            </p:cNvSpPr>
            <p:nvPr userDrawn="1"/>
          </p:nvSpPr>
          <p:spPr bwMode="gray">
            <a:xfrm>
              <a:off x="712" y="1390"/>
              <a:ext cx="11" cy="12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0" y="7"/>
                </a:cxn>
                <a:cxn ang="0">
                  <a:pos x="4" y="7"/>
                </a:cxn>
                <a:cxn ang="0">
                  <a:pos x="7" y="4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7" y="4"/>
                </a:cxn>
                <a:cxn ang="0">
                  <a:pos x="0" y="7"/>
                </a:cxn>
              </a:cxnLst>
              <a:rect l="0" t="0" r="r" b="b"/>
              <a:pathLst>
                <a:path w="11" h="11">
                  <a:moveTo>
                    <a:pt x="0" y="7"/>
                  </a:moveTo>
                  <a:lnTo>
                    <a:pt x="0" y="11"/>
                  </a:lnTo>
                  <a:lnTo>
                    <a:pt x="0" y="11"/>
                  </a:lnTo>
                  <a:lnTo>
                    <a:pt x="0" y="7"/>
                  </a:lnTo>
                  <a:lnTo>
                    <a:pt x="4" y="7"/>
                  </a:lnTo>
                  <a:lnTo>
                    <a:pt x="7" y="4"/>
                  </a:lnTo>
                  <a:lnTo>
                    <a:pt x="11" y="0"/>
                  </a:lnTo>
                  <a:lnTo>
                    <a:pt x="7" y="0"/>
                  </a:lnTo>
                  <a:lnTo>
                    <a:pt x="7" y="4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28" name="Freeform 26"/>
            <p:cNvSpPr>
              <a:spLocks/>
            </p:cNvSpPr>
            <p:nvPr userDrawn="1"/>
          </p:nvSpPr>
          <p:spPr bwMode="gray">
            <a:xfrm>
              <a:off x="726" y="1470"/>
              <a:ext cx="14" cy="4"/>
            </a:xfrm>
            <a:custGeom>
              <a:avLst/>
              <a:gdLst/>
              <a:ahLst/>
              <a:cxnLst>
                <a:cxn ang="0">
                  <a:pos x="14" y="4"/>
                </a:cxn>
                <a:cxn ang="0">
                  <a:pos x="14" y="4"/>
                </a:cxn>
                <a:cxn ang="0">
                  <a:pos x="14" y="4"/>
                </a:cxn>
                <a:cxn ang="0">
                  <a:pos x="7" y="4"/>
                </a:cxn>
                <a:cxn ang="0">
                  <a:pos x="0" y="0"/>
                </a:cxn>
                <a:cxn ang="0">
                  <a:pos x="7" y="4"/>
                </a:cxn>
                <a:cxn ang="0">
                  <a:pos x="11" y="4"/>
                </a:cxn>
                <a:cxn ang="0">
                  <a:pos x="14" y="4"/>
                </a:cxn>
              </a:cxnLst>
              <a:rect l="0" t="0" r="r" b="b"/>
              <a:pathLst>
                <a:path w="14" h="4">
                  <a:moveTo>
                    <a:pt x="14" y="4"/>
                  </a:moveTo>
                  <a:lnTo>
                    <a:pt x="14" y="4"/>
                  </a:lnTo>
                  <a:lnTo>
                    <a:pt x="14" y="4"/>
                  </a:lnTo>
                  <a:lnTo>
                    <a:pt x="7" y="4"/>
                  </a:lnTo>
                  <a:lnTo>
                    <a:pt x="0" y="0"/>
                  </a:lnTo>
                  <a:lnTo>
                    <a:pt x="7" y="4"/>
                  </a:lnTo>
                  <a:lnTo>
                    <a:pt x="11" y="4"/>
                  </a:lnTo>
                  <a:lnTo>
                    <a:pt x="14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29" name="Freeform 27"/>
            <p:cNvSpPr>
              <a:spLocks/>
            </p:cNvSpPr>
            <p:nvPr userDrawn="1"/>
          </p:nvSpPr>
          <p:spPr bwMode="gray">
            <a:xfrm>
              <a:off x="712" y="1531"/>
              <a:ext cx="7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3"/>
                </a:cxn>
              </a:cxnLst>
              <a:rect l="0" t="0" r="r" b="b"/>
              <a:pathLst>
                <a:path w="7" h="3">
                  <a:moveTo>
                    <a:pt x="0" y="3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0" name="Freeform 28"/>
            <p:cNvSpPr>
              <a:spLocks/>
            </p:cNvSpPr>
            <p:nvPr userDrawn="1"/>
          </p:nvSpPr>
          <p:spPr bwMode="gray">
            <a:xfrm>
              <a:off x="719" y="1539"/>
              <a:ext cx="14" cy="30"/>
            </a:xfrm>
            <a:custGeom>
              <a:avLst/>
              <a:gdLst/>
              <a:ahLst/>
              <a:cxnLst>
                <a:cxn ang="0">
                  <a:pos x="14" y="28"/>
                </a:cxn>
                <a:cxn ang="0">
                  <a:pos x="4" y="17"/>
                </a:cxn>
                <a:cxn ang="0">
                  <a:pos x="0" y="17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7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0" y="14"/>
                </a:cxn>
                <a:cxn ang="0">
                  <a:pos x="4" y="17"/>
                </a:cxn>
                <a:cxn ang="0">
                  <a:pos x="4" y="17"/>
                </a:cxn>
                <a:cxn ang="0">
                  <a:pos x="14" y="28"/>
                </a:cxn>
                <a:cxn ang="0">
                  <a:pos x="14" y="28"/>
                </a:cxn>
              </a:cxnLst>
              <a:rect l="0" t="0" r="r" b="b"/>
              <a:pathLst>
                <a:path w="14" h="28">
                  <a:moveTo>
                    <a:pt x="14" y="28"/>
                  </a:moveTo>
                  <a:lnTo>
                    <a:pt x="4" y="17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7"/>
                  </a:lnTo>
                  <a:lnTo>
                    <a:pt x="0" y="14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14" y="28"/>
                  </a:lnTo>
                  <a:lnTo>
                    <a:pt x="14" y="2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1" name="Freeform 29"/>
            <p:cNvSpPr>
              <a:spLocks/>
            </p:cNvSpPr>
            <p:nvPr userDrawn="1"/>
          </p:nvSpPr>
          <p:spPr bwMode="gray">
            <a:xfrm>
              <a:off x="759" y="1531"/>
              <a:ext cx="3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3"/>
                </a:cxn>
                <a:cxn ang="0">
                  <a:pos x="3" y="0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3" y="3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2" name="Freeform 30"/>
            <p:cNvSpPr>
              <a:spLocks/>
            </p:cNvSpPr>
            <p:nvPr userDrawn="1"/>
          </p:nvSpPr>
          <p:spPr bwMode="gray">
            <a:xfrm>
              <a:off x="817" y="1534"/>
              <a:ext cx="4" cy="5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4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" name="Freeform 31"/>
            <p:cNvSpPr>
              <a:spLocks/>
            </p:cNvSpPr>
            <p:nvPr userDrawn="1"/>
          </p:nvSpPr>
          <p:spPr bwMode="gray">
            <a:xfrm>
              <a:off x="864" y="1477"/>
              <a:ext cx="4" cy="30"/>
            </a:xfrm>
            <a:custGeom>
              <a:avLst/>
              <a:gdLst/>
              <a:ahLst/>
              <a:cxnLst>
                <a:cxn ang="0">
                  <a:pos x="4" y="25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7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8"/>
                </a:cxn>
                <a:cxn ang="0">
                  <a:pos x="0" y="21"/>
                </a:cxn>
                <a:cxn ang="0">
                  <a:pos x="4" y="28"/>
                </a:cxn>
                <a:cxn ang="0">
                  <a:pos x="4" y="25"/>
                </a:cxn>
              </a:cxnLst>
              <a:rect l="0" t="0" r="r" b="b"/>
              <a:pathLst>
                <a:path w="4" h="28">
                  <a:moveTo>
                    <a:pt x="4" y="25"/>
                  </a:move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4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4" y="28"/>
                  </a:lnTo>
                  <a:lnTo>
                    <a:pt x="4" y="2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4" name="Freeform 32"/>
            <p:cNvSpPr>
              <a:spLocks/>
            </p:cNvSpPr>
            <p:nvPr userDrawn="1"/>
          </p:nvSpPr>
          <p:spPr bwMode="gray">
            <a:xfrm>
              <a:off x="918" y="1618"/>
              <a:ext cx="3" cy="11"/>
            </a:xfrm>
            <a:custGeom>
              <a:avLst/>
              <a:gdLst/>
              <a:ahLst/>
              <a:cxnLst>
                <a:cxn ang="0">
                  <a:pos x="3" y="10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3"/>
                </a:cxn>
                <a:cxn ang="0">
                  <a:pos x="0" y="0"/>
                </a:cxn>
                <a:cxn ang="0">
                  <a:pos x="3" y="3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10"/>
                </a:cxn>
              </a:cxnLst>
              <a:rect l="0" t="0" r="r" b="b"/>
              <a:pathLst>
                <a:path w="3" h="10">
                  <a:moveTo>
                    <a:pt x="3" y="10"/>
                  </a:moveTo>
                  <a:lnTo>
                    <a:pt x="3" y="7"/>
                  </a:lnTo>
                  <a:lnTo>
                    <a:pt x="3" y="7"/>
                  </a:lnTo>
                  <a:lnTo>
                    <a:pt x="3" y="3"/>
                  </a:lnTo>
                  <a:lnTo>
                    <a:pt x="0" y="0"/>
                  </a:lnTo>
                  <a:lnTo>
                    <a:pt x="3" y="3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1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5" name="Freeform 33"/>
            <p:cNvSpPr>
              <a:spLocks/>
            </p:cNvSpPr>
            <p:nvPr userDrawn="1"/>
          </p:nvSpPr>
          <p:spPr bwMode="gray">
            <a:xfrm>
              <a:off x="1005" y="1534"/>
              <a:ext cx="22" cy="12"/>
            </a:xfrm>
            <a:custGeom>
              <a:avLst/>
              <a:gdLst/>
              <a:ahLst/>
              <a:cxnLst>
                <a:cxn ang="0">
                  <a:pos x="15" y="7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1" y="7"/>
                </a:cxn>
                <a:cxn ang="0">
                  <a:pos x="18" y="7"/>
                </a:cxn>
                <a:cxn ang="0">
                  <a:pos x="22" y="11"/>
                </a:cxn>
                <a:cxn ang="0">
                  <a:pos x="18" y="7"/>
                </a:cxn>
                <a:cxn ang="0">
                  <a:pos x="15" y="7"/>
                </a:cxn>
              </a:cxnLst>
              <a:rect l="0" t="0" r="r" b="b"/>
              <a:pathLst>
                <a:path w="22" h="11">
                  <a:moveTo>
                    <a:pt x="15" y="7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1" y="7"/>
                  </a:lnTo>
                  <a:lnTo>
                    <a:pt x="18" y="7"/>
                  </a:lnTo>
                  <a:lnTo>
                    <a:pt x="22" y="11"/>
                  </a:lnTo>
                  <a:lnTo>
                    <a:pt x="18" y="7"/>
                  </a:lnTo>
                  <a:lnTo>
                    <a:pt x="15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6" name="Freeform 34"/>
            <p:cNvSpPr>
              <a:spLocks/>
            </p:cNvSpPr>
            <p:nvPr userDrawn="1"/>
          </p:nvSpPr>
          <p:spPr bwMode="gray">
            <a:xfrm>
              <a:off x="1049" y="999"/>
              <a:ext cx="3" cy="49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46"/>
                </a:cxn>
                <a:cxn ang="0">
                  <a:pos x="0" y="28"/>
                </a:cxn>
                <a:cxn ang="0">
                  <a:pos x="0" y="14"/>
                </a:cxn>
                <a:cxn ang="0">
                  <a:pos x="3" y="0"/>
                </a:cxn>
              </a:cxnLst>
              <a:rect l="0" t="0" r="r" b="b"/>
              <a:pathLst>
                <a:path w="3" h="46">
                  <a:moveTo>
                    <a:pt x="3" y="0"/>
                  </a:moveTo>
                  <a:lnTo>
                    <a:pt x="0" y="46"/>
                  </a:lnTo>
                  <a:lnTo>
                    <a:pt x="0" y="28"/>
                  </a:lnTo>
                  <a:lnTo>
                    <a:pt x="0" y="14"/>
                  </a:lnTo>
                  <a:lnTo>
                    <a:pt x="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7" name="Freeform 35"/>
            <p:cNvSpPr>
              <a:spLocks/>
            </p:cNvSpPr>
            <p:nvPr userDrawn="1"/>
          </p:nvSpPr>
          <p:spPr bwMode="gray">
            <a:xfrm>
              <a:off x="1045" y="949"/>
              <a:ext cx="14" cy="16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0" y="15"/>
                </a:cxn>
              </a:cxnLst>
              <a:rect l="0" t="0" r="r" b="b"/>
              <a:pathLst>
                <a:path w="14" h="15">
                  <a:moveTo>
                    <a:pt x="0" y="15"/>
                  </a:moveTo>
                  <a:lnTo>
                    <a:pt x="0" y="15"/>
                  </a:lnTo>
                  <a:lnTo>
                    <a:pt x="0" y="15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0" y="1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8" name="Freeform 36"/>
            <p:cNvSpPr>
              <a:spLocks/>
            </p:cNvSpPr>
            <p:nvPr userDrawn="1"/>
          </p:nvSpPr>
          <p:spPr bwMode="gray">
            <a:xfrm>
              <a:off x="1052" y="843"/>
              <a:ext cx="4" cy="8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3"/>
                </a:cxn>
                <a:cxn ang="0">
                  <a:pos x="0" y="7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7">
                  <a:moveTo>
                    <a:pt x="4" y="0"/>
                  </a:moveTo>
                  <a:lnTo>
                    <a:pt x="4" y="3"/>
                  </a:lnTo>
                  <a:lnTo>
                    <a:pt x="0" y="7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9" name="Freeform 37"/>
            <p:cNvSpPr>
              <a:spLocks/>
            </p:cNvSpPr>
            <p:nvPr userDrawn="1"/>
          </p:nvSpPr>
          <p:spPr bwMode="gray">
            <a:xfrm>
              <a:off x="1045" y="851"/>
              <a:ext cx="4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40" name="Freeform 38"/>
            <p:cNvSpPr>
              <a:spLocks/>
            </p:cNvSpPr>
            <p:nvPr userDrawn="1"/>
          </p:nvSpPr>
          <p:spPr bwMode="gray">
            <a:xfrm>
              <a:off x="966" y="916"/>
              <a:ext cx="3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"/>
                </a:cxn>
                <a:cxn ang="0">
                  <a:pos x="3" y="7"/>
                </a:cxn>
                <a:cxn ang="0">
                  <a:pos x="0" y="3"/>
                </a:cxn>
                <a:cxn ang="0">
                  <a:pos x="0" y="0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lnTo>
                    <a:pt x="0" y="3"/>
                  </a:lnTo>
                  <a:lnTo>
                    <a:pt x="3" y="7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41" name="Freeform 39"/>
            <p:cNvSpPr>
              <a:spLocks/>
            </p:cNvSpPr>
            <p:nvPr userDrawn="1"/>
          </p:nvSpPr>
          <p:spPr bwMode="gray">
            <a:xfrm>
              <a:off x="802" y="1151"/>
              <a:ext cx="11" cy="22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4" y="18"/>
                </a:cxn>
                <a:cxn ang="0">
                  <a:pos x="4" y="14"/>
                </a:cxn>
                <a:cxn ang="0">
                  <a:pos x="7" y="7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1" y="7"/>
                </a:cxn>
                <a:cxn ang="0">
                  <a:pos x="7" y="11"/>
                </a:cxn>
                <a:cxn ang="0">
                  <a:pos x="4" y="18"/>
                </a:cxn>
                <a:cxn ang="0">
                  <a:pos x="0" y="21"/>
                </a:cxn>
              </a:cxnLst>
              <a:rect l="0" t="0" r="r" b="b"/>
              <a:pathLst>
                <a:path w="11" h="21">
                  <a:moveTo>
                    <a:pt x="0" y="21"/>
                  </a:moveTo>
                  <a:lnTo>
                    <a:pt x="4" y="18"/>
                  </a:lnTo>
                  <a:lnTo>
                    <a:pt x="4" y="14"/>
                  </a:lnTo>
                  <a:lnTo>
                    <a:pt x="7" y="7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7"/>
                  </a:lnTo>
                  <a:lnTo>
                    <a:pt x="7" y="11"/>
                  </a:lnTo>
                  <a:lnTo>
                    <a:pt x="4" y="18"/>
                  </a:lnTo>
                  <a:lnTo>
                    <a:pt x="0" y="2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42" name="Freeform 40"/>
            <p:cNvSpPr>
              <a:spLocks/>
            </p:cNvSpPr>
            <p:nvPr userDrawn="1"/>
          </p:nvSpPr>
          <p:spPr bwMode="gray">
            <a:xfrm>
              <a:off x="854" y="949"/>
              <a:ext cx="17" cy="24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3" y="18"/>
                </a:cxn>
                <a:cxn ang="0">
                  <a:pos x="7" y="15"/>
                </a:cxn>
                <a:cxn ang="0">
                  <a:pos x="14" y="8"/>
                </a:cxn>
                <a:cxn ang="0">
                  <a:pos x="17" y="0"/>
                </a:cxn>
                <a:cxn ang="0">
                  <a:pos x="14" y="8"/>
                </a:cxn>
                <a:cxn ang="0">
                  <a:pos x="7" y="15"/>
                </a:cxn>
                <a:cxn ang="0">
                  <a:pos x="3" y="18"/>
                </a:cxn>
                <a:cxn ang="0">
                  <a:pos x="0" y="22"/>
                </a:cxn>
              </a:cxnLst>
              <a:rect l="0" t="0" r="r" b="b"/>
              <a:pathLst>
                <a:path w="17" h="22">
                  <a:moveTo>
                    <a:pt x="0" y="22"/>
                  </a:moveTo>
                  <a:lnTo>
                    <a:pt x="3" y="18"/>
                  </a:lnTo>
                  <a:lnTo>
                    <a:pt x="7" y="15"/>
                  </a:lnTo>
                  <a:lnTo>
                    <a:pt x="14" y="8"/>
                  </a:lnTo>
                  <a:lnTo>
                    <a:pt x="17" y="0"/>
                  </a:lnTo>
                  <a:lnTo>
                    <a:pt x="14" y="8"/>
                  </a:lnTo>
                  <a:lnTo>
                    <a:pt x="7" y="15"/>
                  </a:lnTo>
                  <a:lnTo>
                    <a:pt x="3" y="18"/>
                  </a:lnTo>
                  <a:lnTo>
                    <a:pt x="0" y="2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43" name="Freeform 41"/>
            <p:cNvSpPr>
              <a:spLocks/>
            </p:cNvSpPr>
            <p:nvPr userDrawn="1"/>
          </p:nvSpPr>
          <p:spPr bwMode="gray">
            <a:xfrm>
              <a:off x="885" y="881"/>
              <a:ext cx="12" cy="15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4" y="7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7" y="4"/>
                </a:cxn>
                <a:cxn ang="0">
                  <a:pos x="4" y="7"/>
                </a:cxn>
                <a:cxn ang="0">
                  <a:pos x="0" y="14"/>
                </a:cxn>
              </a:cxnLst>
              <a:rect l="0" t="0" r="r" b="b"/>
              <a:pathLst>
                <a:path w="11" h="14">
                  <a:moveTo>
                    <a:pt x="0" y="14"/>
                  </a:moveTo>
                  <a:lnTo>
                    <a:pt x="4" y="7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7" y="0"/>
                  </a:lnTo>
                  <a:lnTo>
                    <a:pt x="7" y="4"/>
                  </a:lnTo>
                  <a:lnTo>
                    <a:pt x="4" y="7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44" name="Freeform 42"/>
            <p:cNvSpPr>
              <a:spLocks/>
            </p:cNvSpPr>
            <p:nvPr userDrawn="1"/>
          </p:nvSpPr>
          <p:spPr bwMode="gray">
            <a:xfrm>
              <a:off x="904" y="851"/>
              <a:ext cx="22" cy="19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10" y="10"/>
                </a:cxn>
                <a:cxn ang="0">
                  <a:pos x="21" y="0"/>
                </a:cxn>
                <a:cxn ang="0">
                  <a:pos x="21" y="3"/>
                </a:cxn>
                <a:cxn ang="0">
                  <a:pos x="21" y="3"/>
                </a:cxn>
                <a:cxn ang="0">
                  <a:pos x="17" y="3"/>
                </a:cxn>
                <a:cxn ang="0">
                  <a:pos x="14" y="7"/>
                </a:cxn>
                <a:cxn ang="0">
                  <a:pos x="7" y="10"/>
                </a:cxn>
                <a:cxn ang="0">
                  <a:pos x="0" y="18"/>
                </a:cxn>
              </a:cxnLst>
              <a:rect l="0" t="0" r="r" b="b"/>
              <a:pathLst>
                <a:path w="21" h="18">
                  <a:moveTo>
                    <a:pt x="0" y="18"/>
                  </a:moveTo>
                  <a:lnTo>
                    <a:pt x="10" y="10"/>
                  </a:lnTo>
                  <a:lnTo>
                    <a:pt x="21" y="0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17" y="3"/>
                  </a:lnTo>
                  <a:lnTo>
                    <a:pt x="14" y="7"/>
                  </a:lnTo>
                  <a:lnTo>
                    <a:pt x="7" y="10"/>
                  </a:lnTo>
                  <a:lnTo>
                    <a:pt x="0" y="1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45" name="Freeform 43"/>
            <p:cNvSpPr>
              <a:spLocks/>
            </p:cNvSpPr>
            <p:nvPr userDrawn="1"/>
          </p:nvSpPr>
          <p:spPr bwMode="gray">
            <a:xfrm>
              <a:off x="930" y="874"/>
              <a:ext cx="14" cy="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" y="7"/>
                </a:cxn>
                <a:cxn ang="0">
                  <a:pos x="14" y="14"/>
                </a:cxn>
                <a:cxn ang="0">
                  <a:pos x="10" y="11"/>
                </a:cxn>
                <a:cxn ang="0">
                  <a:pos x="3" y="4"/>
                </a:cxn>
                <a:cxn ang="0">
                  <a:pos x="0" y="4"/>
                </a:cxn>
                <a:cxn ang="0">
                  <a:pos x="0" y="0"/>
                </a:cxn>
              </a:cxnLst>
              <a:rect l="0" t="0" r="r" b="b"/>
              <a:pathLst>
                <a:path w="14" h="14">
                  <a:moveTo>
                    <a:pt x="0" y="0"/>
                  </a:moveTo>
                  <a:lnTo>
                    <a:pt x="7" y="7"/>
                  </a:lnTo>
                  <a:lnTo>
                    <a:pt x="14" y="14"/>
                  </a:lnTo>
                  <a:lnTo>
                    <a:pt x="10" y="11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46" name="Freeform 44"/>
            <p:cNvSpPr>
              <a:spLocks/>
            </p:cNvSpPr>
            <p:nvPr userDrawn="1"/>
          </p:nvSpPr>
          <p:spPr bwMode="gray">
            <a:xfrm>
              <a:off x="951" y="900"/>
              <a:ext cx="11" cy="8"/>
            </a:xfrm>
            <a:custGeom>
              <a:avLst/>
              <a:gdLst/>
              <a:ahLst/>
              <a:cxnLst>
                <a:cxn ang="0">
                  <a:pos x="10" y="7"/>
                </a:cxn>
                <a:cxn ang="0">
                  <a:pos x="0" y="0"/>
                </a:cxn>
                <a:cxn ang="0">
                  <a:pos x="3" y="3"/>
                </a:cxn>
                <a:cxn ang="0">
                  <a:pos x="10" y="7"/>
                </a:cxn>
              </a:cxnLst>
              <a:rect l="0" t="0" r="r" b="b"/>
              <a:pathLst>
                <a:path w="10" h="7">
                  <a:moveTo>
                    <a:pt x="10" y="7"/>
                  </a:moveTo>
                  <a:lnTo>
                    <a:pt x="0" y="0"/>
                  </a:lnTo>
                  <a:lnTo>
                    <a:pt x="3" y="3"/>
                  </a:lnTo>
                  <a:lnTo>
                    <a:pt x="1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47" name="Freeform 45"/>
            <p:cNvSpPr>
              <a:spLocks/>
            </p:cNvSpPr>
            <p:nvPr userDrawn="1"/>
          </p:nvSpPr>
          <p:spPr bwMode="gray">
            <a:xfrm>
              <a:off x="994" y="843"/>
              <a:ext cx="8" cy="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3" y="0"/>
                </a:cxn>
                <a:cxn ang="0">
                  <a:pos x="7" y="0"/>
                </a:cxn>
                <a:cxn ang="0">
                  <a:pos x="3" y="0"/>
                </a:cxn>
                <a:cxn ang="0">
                  <a:pos x="0" y="3"/>
                </a:cxn>
              </a:cxnLst>
              <a:rect l="0" t="0" r="r" b="b"/>
              <a:pathLst>
                <a:path w="7" h="3">
                  <a:moveTo>
                    <a:pt x="0" y="3"/>
                  </a:moveTo>
                  <a:lnTo>
                    <a:pt x="3" y="0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48" name="Freeform 46"/>
            <p:cNvSpPr>
              <a:spLocks/>
            </p:cNvSpPr>
            <p:nvPr userDrawn="1"/>
          </p:nvSpPr>
          <p:spPr bwMode="gray">
            <a:xfrm>
              <a:off x="1005" y="824"/>
              <a:ext cx="4" cy="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7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lnTo>
                    <a:pt x="0" y="4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49" name="Freeform 47"/>
            <p:cNvSpPr>
              <a:spLocks/>
            </p:cNvSpPr>
            <p:nvPr userDrawn="1"/>
          </p:nvSpPr>
          <p:spPr bwMode="gray">
            <a:xfrm>
              <a:off x="2244" y="1432"/>
              <a:ext cx="15" cy="15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7"/>
                </a:cxn>
                <a:cxn ang="0">
                  <a:pos x="0" y="14"/>
                </a:cxn>
                <a:cxn ang="0">
                  <a:pos x="0" y="7"/>
                </a:cxn>
                <a:cxn ang="0">
                  <a:pos x="14" y="0"/>
                </a:cxn>
              </a:cxnLst>
              <a:rect l="0" t="0" r="r" b="b"/>
              <a:pathLst>
                <a:path w="14" h="14">
                  <a:moveTo>
                    <a:pt x="14" y="0"/>
                  </a:moveTo>
                  <a:lnTo>
                    <a:pt x="0" y="7"/>
                  </a:lnTo>
                  <a:lnTo>
                    <a:pt x="0" y="14"/>
                  </a:lnTo>
                  <a:lnTo>
                    <a:pt x="0" y="7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50" name="Freeform 48"/>
            <p:cNvSpPr>
              <a:spLocks/>
            </p:cNvSpPr>
            <p:nvPr userDrawn="1"/>
          </p:nvSpPr>
          <p:spPr bwMode="gray">
            <a:xfrm>
              <a:off x="2020" y="1945"/>
              <a:ext cx="7" cy="11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3" y="3"/>
                </a:cxn>
                <a:cxn ang="0">
                  <a:pos x="7" y="7"/>
                </a:cxn>
                <a:cxn ang="0">
                  <a:pos x="7" y="10"/>
                </a:cxn>
                <a:cxn ang="0">
                  <a:pos x="7" y="7"/>
                </a:cxn>
                <a:cxn ang="0">
                  <a:pos x="3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3" y="0"/>
                </a:cxn>
              </a:cxnLst>
              <a:rect l="0" t="0" r="r" b="b"/>
              <a:pathLst>
                <a:path w="7" h="10">
                  <a:moveTo>
                    <a:pt x="3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3" y="3"/>
                  </a:lnTo>
                  <a:lnTo>
                    <a:pt x="7" y="7"/>
                  </a:lnTo>
                  <a:lnTo>
                    <a:pt x="7" y="10"/>
                  </a:lnTo>
                  <a:lnTo>
                    <a:pt x="7" y="7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51" name="Freeform 49"/>
            <p:cNvSpPr>
              <a:spLocks/>
            </p:cNvSpPr>
            <p:nvPr userDrawn="1"/>
          </p:nvSpPr>
          <p:spPr bwMode="gray">
            <a:xfrm>
              <a:off x="1937" y="1599"/>
              <a:ext cx="72" cy="3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28" y="3"/>
                </a:cxn>
                <a:cxn ang="0">
                  <a:pos x="0" y="0"/>
                </a:cxn>
                <a:cxn ang="0">
                  <a:pos x="28" y="3"/>
                </a:cxn>
                <a:cxn ang="0">
                  <a:pos x="56" y="0"/>
                </a:cxn>
                <a:cxn ang="0">
                  <a:pos x="63" y="0"/>
                </a:cxn>
                <a:cxn ang="0">
                  <a:pos x="67" y="0"/>
                </a:cxn>
                <a:cxn ang="0">
                  <a:pos x="70" y="0"/>
                </a:cxn>
                <a:cxn ang="0">
                  <a:pos x="63" y="0"/>
                </a:cxn>
                <a:cxn ang="0">
                  <a:pos x="56" y="0"/>
                </a:cxn>
              </a:cxnLst>
              <a:rect l="0" t="0" r="r" b="b"/>
              <a:pathLst>
                <a:path w="70" h="3">
                  <a:moveTo>
                    <a:pt x="56" y="0"/>
                  </a:moveTo>
                  <a:lnTo>
                    <a:pt x="28" y="3"/>
                  </a:lnTo>
                  <a:lnTo>
                    <a:pt x="0" y="0"/>
                  </a:lnTo>
                  <a:lnTo>
                    <a:pt x="28" y="3"/>
                  </a:lnTo>
                  <a:lnTo>
                    <a:pt x="56" y="0"/>
                  </a:lnTo>
                  <a:lnTo>
                    <a:pt x="63" y="0"/>
                  </a:lnTo>
                  <a:lnTo>
                    <a:pt x="67" y="0"/>
                  </a:lnTo>
                  <a:lnTo>
                    <a:pt x="70" y="0"/>
                  </a:lnTo>
                  <a:lnTo>
                    <a:pt x="63" y="0"/>
                  </a:lnTo>
                  <a:lnTo>
                    <a:pt x="56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52" name="Freeform 50"/>
            <p:cNvSpPr>
              <a:spLocks/>
            </p:cNvSpPr>
            <p:nvPr userDrawn="1"/>
          </p:nvSpPr>
          <p:spPr bwMode="gray">
            <a:xfrm>
              <a:off x="1962" y="1876"/>
              <a:ext cx="15" cy="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" y="7"/>
                </a:cxn>
                <a:cxn ang="0">
                  <a:pos x="10" y="18"/>
                </a:cxn>
                <a:cxn ang="0">
                  <a:pos x="14" y="28"/>
                </a:cxn>
                <a:cxn ang="0">
                  <a:pos x="10" y="28"/>
                </a:cxn>
                <a:cxn ang="0">
                  <a:pos x="7" y="32"/>
                </a:cxn>
                <a:cxn ang="0">
                  <a:pos x="10" y="28"/>
                </a:cxn>
                <a:cxn ang="0">
                  <a:pos x="14" y="28"/>
                </a:cxn>
                <a:cxn ang="0">
                  <a:pos x="14" y="28"/>
                </a:cxn>
                <a:cxn ang="0">
                  <a:pos x="10" y="18"/>
                </a:cxn>
                <a:cxn ang="0">
                  <a:pos x="7" y="7"/>
                </a:cxn>
                <a:cxn ang="0">
                  <a:pos x="0" y="0"/>
                </a:cxn>
              </a:cxnLst>
              <a:rect l="0" t="0" r="r" b="b"/>
              <a:pathLst>
                <a:path w="14" h="32">
                  <a:moveTo>
                    <a:pt x="0" y="0"/>
                  </a:moveTo>
                  <a:lnTo>
                    <a:pt x="7" y="7"/>
                  </a:lnTo>
                  <a:lnTo>
                    <a:pt x="10" y="18"/>
                  </a:lnTo>
                  <a:lnTo>
                    <a:pt x="14" y="28"/>
                  </a:lnTo>
                  <a:lnTo>
                    <a:pt x="10" y="28"/>
                  </a:lnTo>
                  <a:lnTo>
                    <a:pt x="7" y="32"/>
                  </a:lnTo>
                  <a:lnTo>
                    <a:pt x="10" y="28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10" y="18"/>
                  </a:lnTo>
                  <a:lnTo>
                    <a:pt x="7" y="7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53" name="Freeform 51"/>
            <p:cNvSpPr>
              <a:spLocks/>
            </p:cNvSpPr>
            <p:nvPr userDrawn="1"/>
          </p:nvSpPr>
          <p:spPr bwMode="gray">
            <a:xfrm>
              <a:off x="1886" y="1869"/>
              <a:ext cx="15" cy="26"/>
            </a:xfrm>
            <a:custGeom>
              <a:avLst/>
              <a:gdLst/>
              <a:ahLst/>
              <a:cxnLst>
                <a:cxn ang="0">
                  <a:pos x="3" y="25"/>
                </a:cxn>
                <a:cxn ang="0">
                  <a:pos x="3" y="25"/>
                </a:cxn>
                <a:cxn ang="0">
                  <a:pos x="0" y="25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4" y="4"/>
                </a:cxn>
                <a:cxn ang="0">
                  <a:pos x="10" y="7"/>
                </a:cxn>
                <a:cxn ang="0">
                  <a:pos x="7" y="14"/>
                </a:cxn>
                <a:cxn ang="0">
                  <a:pos x="3" y="21"/>
                </a:cxn>
                <a:cxn ang="0">
                  <a:pos x="3" y="25"/>
                </a:cxn>
              </a:cxnLst>
              <a:rect l="0" t="0" r="r" b="b"/>
              <a:pathLst>
                <a:path w="14" h="25">
                  <a:moveTo>
                    <a:pt x="3" y="25"/>
                  </a:moveTo>
                  <a:lnTo>
                    <a:pt x="3" y="25"/>
                  </a:lnTo>
                  <a:lnTo>
                    <a:pt x="0" y="25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4"/>
                  </a:lnTo>
                  <a:lnTo>
                    <a:pt x="10" y="7"/>
                  </a:lnTo>
                  <a:lnTo>
                    <a:pt x="7" y="14"/>
                  </a:lnTo>
                  <a:lnTo>
                    <a:pt x="3" y="21"/>
                  </a:lnTo>
                  <a:lnTo>
                    <a:pt x="3" y="2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54" name="Freeform 52"/>
            <p:cNvSpPr>
              <a:spLocks/>
            </p:cNvSpPr>
            <p:nvPr userDrawn="1"/>
          </p:nvSpPr>
          <p:spPr bwMode="gray">
            <a:xfrm>
              <a:off x="1861" y="1853"/>
              <a:ext cx="18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10" y="0"/>
                </a:cxn>
                <a:cxn ang="0">
                  <a:pos x="18" y="4"/>
                </a:cxn>
                <a:cxn ang="0">
                  <a:pos x="10" y="4"/>
                </a:cxn>
                <a:cxn ang="0">
                  <a:pos x="0" y="0"/>
                </a:cxn>
              </a:cxnLst>
              <a:rect l="0" t="0" r="r" b="b"/>
              <a:pathLst>
                <a:path w="18" h="4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8" y="4"/>
                  </a:lnTo>
                  <a:lnTo>
                    <a:pt x="10" y="4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55" name="Freeform 53"/>
            <p:cNvSpPr>
              <a:spLocks/>
            </p:cNvSpPr>
            <p:nvPr userDrawn="1"/>
          </p:nvSpPr>
          <p:spPr bwMode="gray">
            <a:xfrm>
              <a:off x="1828" y="1869"/>
              <a:ext cx="4" cy="11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11"/>
                </a:cxn>
                <a:cxn ang="0">
                  <a:pos x="0" y="7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4" h="11">
                  <a:moveTo>
                    <a:pt x="0" y="4"/>
                  </a:moveTo>
                  <a:lnTo>
                    <a:pt x="0" y="11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56" name="Freeform 54"/>
            <p:cNvSpPr>
              <a:spLocks/>
            </p:cNvSpPr>
            <p:nvPr userDrawn="1"/>
          </p:nvSpPr>
          <p:spPr bwMode="gray">
            <a:xfrm>
              <a:off x="1825" y="1884"/>
              <a:ext cx="3" cy="7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0" y="4"/>
                </a:cxn>
                <a:cxn ang="0">
                  <a:pos x="3" y="0"/>
                </a:cxn>
              </a:cxnLst>
              <a:rect l="0" t="0" r="r" b="b"/>
              <a:pathLst>
                <a:path w="3" h="7">
                  <a:moveTo>
                    <a:pt x="3" y="0"/>
                  </a:move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57" name="Freeform 55"/>
            <p:cNvSpPr>
              <a:spLocks/>
            </p:cNvSpPr>
            <p:nvPr userDrawn="1"/>
          </p:nvSpPr>
          <p:spPr bwMode="gray">
            <a:xfrm>
              <a:off x="1944" y="1876"/>
              <a:ext cx="7" cy="1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14"/>
                </a:cxn>
                <a:cxn ang="0">
                  <a:pos x="0" y="11"/>
                </a:cxn>
                <a:cxn ang="0">
                  <a:pos x="0" y="7"/>
                </a:cxn>
                <a:cxn ang="0">
                  <a:pos x="3" y="4"/>
                </a:cxn>
                <a:cxn ang="0">
                  <a:pos x="7" y="0"/>
                </a:cxn>
              </a:cxnLst>
              <a:rect l="0" t="0" r="r" b="b"/>
              <a:pathLst>
                <a:path w="7" h="14">
                  <a:moveTo>
                    <a:pt x="7" y="0"/>
                  </a:move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3" y="4"/>
                  </a:ln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58" name="Freeform 56"/>
            <p:cNvSpPr>
              <a:spLocks/>
            </p:cNvSpPr>
            <p:nvPr userDrawn="1"/>
          </p:nvSpPr>
          <p:spPr bwMode="gray">
            <a:xfrm>
              <a:off x="1951" y="1869"/>
              <a:ext cx="4" cy="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59" name="Freeform 57"/>
            <p:cNvSpPr>
              <a:spLocks/>
            </p:cNvSpPr>
            <p:nvPr userDrawn="1"/>
          </p:nvSpPr>
          <p:spPr bwMode="gray">
            <a:xfrm>
              <a:off x="1970" y="1956"/>
              <a:ext cx="10" cy="4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7" y="4"/>
                </a:cxn>
                <a:cxn ang="0">
                  <a:pos x="0" y="4"/>
                </a:cxn>
                <a:cxn ang="0">
                  <a:pos x="7" y="4"/>
                </a:cxn>
                <a:cxn ang="0">
                  <a:pos x="10" y="0"/>
                </a:cxn>
              </a:cxnLst>
              <a:rect l="0" t="0" r="r" b="b"/>
              <a:pathLst>
                <a:path w="10" h="4">
                  <a:moveTo>
                    <a:pt x="10" y="0"/>
                  </a:moveTo>
                  <a:lnTo>
                    <a:pt x="7" y="4"/>
                  </a:lnTo>
                  <a:lnTo>
                    <a:pt x="0" y="4"/>
                  </a:lnTo>
                  <a:lnTo>
                    <a:pt x="7" y="4"/>
                  </a:lnTo>
                  <a:lnTo>
                    <a:pt x="1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60" name="Freeform 58"/>
            <p:cNvSpPr>
              <a:spLocks/>
            </p:cNvSpPr>
            <p:nvPr userDrawn="1"/>
          </p:nvSpPr>
          <p:spPr bwMode="gray">
            <a:xfrm>
              <a:off x="1835" y="1439"/>
              <a:ext cx="29" cy="53"/>
            </a:xfrm>
            <a:custGeom>
              <a:avLst/>
              <a:gdLst/>
              <a:ahLst/>
              <a:cxnLst>
                <a:cxn ang="0">
                  <a:pos x="4" y="11"/>
                </a:cxn>
                <a:cxn ang="0">
                  <a:pos x="0" y="25"/>
                </a:cxn>
                <a:cxn ang="0">
                  <a:pos x="0" y="32"/>
                </a:cxn>
                <a:cxn ang="0">
                  <a:pos x="4" y="42"/>
                </a:cxn>
                <a:cxn ang="0">
                  <a:pos x="7" y="49"/>
                </a:cxn>
                <a:cxn ang="0">
                  <a:pos x="4" y="42"/>
                </a:cxn>
                <a:cxn ang="0">
                  <a:pos x="0" y="32"/>
                </a:cxn>
                <a:cxn ang="0">
                  <a:pos x="0" y="25"/>
                </a:cxn>
                <a:cxn ang="0">
                  <a:pos x="4" y="11"/>
                </a:cxn>
                <a:cxn ang="0">
                  <a:pos x="25" y="0"/>
                </a:cxn>
                <a:cxn ang="0">
                  <a:pos x="28" y="0"/>
                </a:cxn>
                <a:cxn ang="0">
                  <a:pos x="4" y="11"/>
                </a:cxn>
              </a:cxnLst>
              <a:rect l="0" t="0" r="r" b="b"/>
              <a:pathLst>
                <a:path w="28" h="49">
                  <a:moveTo>
                    <a:pt x="4" y="11"/>
                  </a:moveTo>
                  <a:lnTo>
                    <a:pt x="0" y="25"/>
                  </a:lnTo>
                  <a:lnTo>
                    <a:pt x="0" y="32"/>
                  </a:lnTo>
                  <a:lnTo>
                    <a:pt x="4" y="42"/>
                  </a:lnTo>
                  <a:lnTo>
                    <a:pt x="7" y="49"/>
                  </a:lnTo>
                  <a:lnTo>
                    <a:pt x="4" y="42"/>
                  </a:lnTo>
                  <a:lnTo>
                    <a:pt x="0" y="32"/>
                  </a:lnTo>
                  <a:lnTo>
                    <a:pt x="0" y="25"/>
                  </a:lnTo>
                  <a:lnTo>
                    <a:pt x="4" y="11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4" y="1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61" name="Freeform 59"/>
            <p:cNvSpPr>
              <a:spLocks/>
            </p:cNvSpPr>
            <p:nvPr userDrawn="1"/>
          </p:nvSpPr>
          <p:spPr bwMode="gray">
            <a:xfrm>
              <a:off x="1799" y="1466"/>
              <a:ext cx="21" cy="8"/>
            </a:xfrm>
            <a:custGeom>
              <a:avLst/>
              <a:gdLst/>
              <a:ahLst/>
              <a:cxnLst>
                <a:cxn ang="0">
                  <a:pos x="14" y="3"/>
                </a:cxn>
                <a:cxn ang="0">
                  <a:pos x="18" y="3"/>
                </a:cxn>
                <a:cxn ang="0">
                  <a:pos x="21" y="0"/>
                </a:cxn>
                <a:cxn ang="0">
                  <a:pos x="18" y="3"/>
                </a:cxn>
                <a:cxn ang="0">
                  <a:pos x="14" y="3"/>
                </a:cxn>
                <a:cxn ang="0">
                  <a:pos x="7" y="3"/>
                </a:cxn>
                <a:cxn ang="0">
                  <a:pos x="0" y="7"/>
                </a:cxn>
                <a:cxn ang="0">
                  <a:pos x="7" y="3"/>
                </a:cxn>
                <a:cxn ang="0">
                  <a:pos x="14" y="3"/>
                </a:cxn>
              </a:cxnLst>
              <a:rect l="0" t="0" r="r" b="b"/>
              <a:pathLst>
                <a:path w="21" h="7">
                  <a:moveTo>
                    <a:pt x="14" y="3"/>
                  </a:moveTo>
                  <a:lnTo>
                    <a:pt x="18" y="3"/>
                  </a:lnTo>
                  <a:lnTo>
                    <a:pt x="21" y="0"/>
                  </a:lnTo>
                  <a:lnTo>
                    <a:pt x="18" y="3"/>
                  </a:lnTo>
                  <a:lnTo>
                    <a:pt x="14" y="3"/>
                  </a:lnTo>
                  <a:lnTo>
                    <a:pt x="7" y="3"/>
                  </a:lnTo>
                  <a:lnTo>
                    <a:pt x="0" y="7"/>
                  </a:lnTo>
                  <a:lnTo>
                    <a:pt x="7" y="3"/>
                  </a:lnTo>
                  <a:lnTo>
                    <a:pt x="14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62" name="Freeform 60"/>
            <p:cNvSpPr>
              <a:spLocks/>
            </p:cNvSpPr>
            <p:nvPr userDrawn="1"/>
          </p:nvSpPr>
          <p:spPr bwMode="gray">
            <a:xfrm>
              <a:off x="1628" y="1754"/>
              <a:ext cx="26" cy="12"/>
            </a:xfrm>
            <a:custGeom>
              <a:avLst/>
              <a:gdLst/>
              <a:ahLst/>
              <a:cxnLst>
                <a:cxn ang="0">
                  <a:pos x="7" y="7"/>
                </a:cxn>
                <a:cxn ang="0">
                  <a:pos x="4" y="7"/>
                </a:cxn>
                <a:cxn ang="0">
                  <a:pos x="4" y="4"/>
                </a:cxn>
                <a:cxn ang="0">
                  <a:pos x="0" y="0"/>
                </a:cxn>
                <a:cxn ang="0">
                  <a:pos x="4" y="4"/>
                </a:cxn>
                <a:cxn ang="0">
                  <a:pos x="7" y="7"/>
                </a:cxn>
                <a:cxn ang="0">
                  <a:pos x="7" y="7"/>
                </a:cxn>
                <a:cxn ang="0">
                  <a:pos x="11" y="7"/>
                </a:cxn>
                <a:cxn ang="0">
                  <a:pos x="18" y="7"/>
                </a:cxn>
                <a:cxn ang="0">
                  <a:pos x="25" y="11"/>
                </a:cxn>
                <a:cxn ang="0">
                  <a:pos x="22" y="7"/>
                </a:cxn>
                <a:cxn ang="0">
                  <a:pos x="18" y="7"/>
                </a:cxn>
                <a:cxn ang="0">
                  <a:pos x="11" y="7"/>
                </a:cxn>
                <a:cxn ang="0">
                  <a:pos x="7" y="7"/>
                </a:cxn>
              </a:cxnLst>
              <a:rect l="0" t="0" r="r" b="b"/>
              <a:pathLst>
                <a:path w="25" h="11">
                  <a:moveTo>
                    <a:pt x="7" y="7"/>
                  </a:moveTo>
                  <a:lnTo>
                    <a:pt x="4" y="7"/>
                  </a:lnTo>
                  <a:lnTo>
                    <a:pt x="4" y="4"/>
                  </a:lnTo>
                  <a:lnTo>
                    <a:pt x="0" y="0"/>
                  </a:lnTo>
                  <a:lnTo>
                    <a:pt x="4" y="4"/>
                  </a:lnTo>
                  <a:lnTo>
                    <a:pt x="7" y="7"/>
                  </a:lnTo>
                  <a:lnTo>
                    <a:pt x="7" y="7"/>
                  </a:lnTo>
                  <a:lnTo>
                    <a:pt x="11" y="7"/>
                  </a:lnTo>
                  <a:lnTo>
                    <a:pt x="18" y="7"/>
                  </a:lnTo>
                  <a:lnTo>
                    <a:pt x="25" y="11"/>
                  </a:lnTo>
                  <a:lnTo>
                    <a:pt x="22" y="7"/>
                  </a:lnTo>
                  <a:lnTo>
                    <a:pt x="18" y="7"/>
                  </a:lnTo>
                  <a:lnTo>
                    <a:pt x="11" y="7"/>
                  </a:lnTo>
                  <a:lnTo>
                    <a:pt x="7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63" name="Freeform 61"/>
            <p:cNvSpPr>
              <a:spLocks/>
            </p:cNvSpPr>
            <p:nvPr userDrawn="1"/>
          </p:nvSpPr>
          <p:spPr bwMode="gray">
            <a:xfrm>
              <a:off x="1723" y="1766"/>
              <a:ext cx="7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7" h="3">
                  <a:moveTo>
                    <a:pt x="0" y="3"/>
                  </a:move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64" name="Freeform 62"/>
            <p:cNvSpPr>
              <a:spLocks/>
            </p:cNvSpPr>
            <p:nvPr userDrawn="1"/>
          </p:nvSpPr>
          <p:spPr bwMode="gray">
            <a:xfrm>
              <a:off x="1720" y="1786"/>
              <a:ext cx="10" cy="10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0" y="0"/>
                </a:cxn>
                <a:cxn ang="0">
                  <a:pos x="7" y="3"/>
                </a:cxn>
                <a:cxn ang="0">
                  <a:pos x="3" y="3"/>
                </a:cxn>
                <a:cxn ang="0">
                  <a:pos x="0" y="10"/>
                </a:cxn>
                <a:cxn ang="0">
                  <a:pos x="3" y="7"/>
                </a:cxn>
                <a:cxn ang="0">
                  <a:pos x="7" y="3"/>
                </a:cxn>
                <a:cxn ang="0">
                  <a:pos x="10" y="0"/>
                </a:cxn>
              </a:cxnLst>
              <a:rect l="0" t="0" r="r" b="b"/>
              <a:pathLst>
                <a:path w="10" h="10">
                  <a:moveTo>
                    <a:pt x="10" y="0"/>
                  </a:moveTo>
                  <a:lnTo>
                    <a:pt x="10" y="0"/>
                  </a:lnTo>
                  <a:lnTo>
                    <a:pt x="7" y="3"/>
                  </a:lnTo>
                  <a:lnTo>
                    <a:pt x="3" y="3"/>
                  </a:lnTo>
                  <a:lnTo>
                    <a:pt x="0" y="10"/>
                  </a:lnTo>
                  <a:lnTo>
                    <a:pt x="3" y="7"/>
                  </a:lnTo>
                  <a:lnTo>
                    <a:pt x="7" y="3"/>
                  </a:lnTo>
                  <a:lnTo>
                    <a:pt x="1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65" name="Freeform 63"/>
            <p:cNvSpPr>
              <a:spLocks/>
            </p:cNvSpPr>
            <p:nvPr userDrawn="1"/>
          </p:nvSpPr>
          <p:spPr bwMode="gray">
            <a:xfrm>
              <a:off x="1654" y="1706"/>
              <a:ext cx="4" cy="7"/>
            </a:xfrm>
            <a:custGeom>
              <a:avLst/>
              <a:gdLst/>
              <a:ahLst/>
              <a:cxnLst>
                <a:cxn ang="0">
                  <a:pos x="4" y="7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4" y="7"/>
                </a:cxn>
              </a:cxnLst>
              <a:rect l="0" t="0" r="r" b="b"/>
              <a:pathLst>
                <a:path w="4" h="7">
                  <a:moveTo>
                    <a:pt x="4" y="7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4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66" name="Freeform 64"/>
            <p:cNvSpPr>
              <a:spLocks/>
            </p:cNvSpPr>
            <p:nvPr userDrawn="1"/>
          </p:nvSpPr>
          <p:spPr bwMode="gray">
            <a:xfrm>
              <a:off x="1759" y="1500"/>
              <a:ext cx="21" cy="7"/>
            </a:xfrm>
            <a:custGeom>
              <a:avLst/>
              <a:gdLst/>
              <a:ahLst/>
              <a:cxnLst>
                <a:cxn ang="0">
                  <a:pos x="14" y="4"/>
                </a:cxn>
                <a:cxn ang="0">
                  <a:pos x="18" y="4"/>
                </a:cxn>
                <a:cxn ang="0">
                  <a:pos x="21" y="0"/>
                </a:cxn>
                <a:cxn ang="0">
                  <a:pos x="18" y="4"/>
                </a:cxn>
                <a:cxn ang="0">
                  <a:pos x="14" y="4"/>
                </a:cxn>
                <a:cxn ang="0">
                  <a:pos x="7" y="4"/>
                </a:cxn>
                <a:cxn ang="0">
                  <a:pos x="0" y="7"/>
                </a:cxn>
                <a:cxn ang="0">
                  <a:pos x="7" y="4"/>
                </a:cxn>
                <a:cxn ang="0">
                  <a:pos x="14" y="4"/>
                </a:cxn>
              </a:cxnLst>
              <a:rect l="0" t="0" r="r" b="b"/>
              <a:pathLst>
                <a:path w="21" h="7">
                  <a:moveTo>
                    <a:pt x="14" y="4"/>
                  </a:moveTo>
                  <a:lnTo>
                    <a:pt x="18" y="4"/>
                  </a:lnTo>
                  <a:lnTo>
                    <a:pt x="21" y="0"/>
                  </a:lnTo>
                  <a:lnTo>
                    <a:pt x="18" y="4"/>
                  </a:lnTo>
                  <a:lnTo>
                    <a:pt x="14" y="4"/>
                  </a:lnTo>
                  <a:lnTo>
                    <a:pt x="7" y="4"/>
                  </a:lnTo>
                  <a:lnTo>
                    <a:pt x="0" y="7"/>
                  </a:lnTo>
                  <a:lnTo>
                    <a:pt x="7" y="4"/>
                  </a:lnTo>
                  <a:lnTo>
                    <a:pt x="14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67" name="Freeform 65"/>
            <p:cNvSpPr>
              <a:spLocks/>
            </p:cNvSpPr>
            <p:nvPr userDrawn="1"/>
          </p:nvSpPr>
          <p:spPr bwMode="gray">
            <a:xfrm>
              <a:off x="1723" y="1539"/>
              <a:ext cx="25" cy="10"/>
            </a:xfrm>
            <a:custGeom>
              <a:avLst/>
              <a:gdLst/>
              <a:ahLst/>
              <a:cxnLst>
                <a:cxn ang="0">
                  <a:pos x="14" y="7"/>
                </a:cxn>
                <a:cxn ang="0">
                  <a:pos x="18" y="7"/>
                </a:cxn>
                <a:cxn ang="0">
                  <a:pos x="25" y="0"/>
                </a:cxn>
                <a:cxn ang="0">
                  <a:pos x="18" y="7"/>
                </a:cxn>
                <a:cxn ang="0">
                  <a:pos x="14" y="7"/>
                </a:cxn>
                <a:cxn ang="0">
                  <a:pos x="7" y="10"/>
                </a:cxn>
                <a:cxn ang="0">
                  <a:pos x="0" y="10"/>
                </a:cxn>
                <a:cxn ang="0">
                  <a:pos x="4" y="10"/>
                </a:cxn>
                <a:cxn ang="0">
                  <a:pos x="7" y="10"/>
                </a:cxn>
                <a:cxn ang="0">
                  <a:pos x="14" y="7"/>
                </a:cxn>
              </a:cxnLst>
              <a:rect l="0" t="0" r="r" b="b"/>
              <a:pathLst>
                <a:path w="25" h="10">
                  <a:moveTo>
                    <a:pt x="14" y="7"/>
                  </a:moveTo>
                  <a:lnTo>
                    <a:pt x="18" y="7"/>
                  </a:lnTo>
                  <a:lnTo>
                    <a:pt x="25" y="0"/>
                  </a:lnTo>
                  <a:lnTo>
                    <a:pt x="18" y="7"/>
                  </a:lnTo>
                  <a:lnTo>
                    <a:pt x="14" y="7"/>
                  </a:lnTo>
                  <a:lnTo>
                    <a:pt x="7" y="10"/>
                  </a:lnTo>
                  <a:lnTo>
                    <a:pt x="0" y="10"/>
                  </a:lnTo>
                  <a:lnTo>
                    <a:pt x="4" y="10"/>
                  </a:lnTo>
                  <a:lnTo>
                    <a:pt x="7" y="10"/>
                  </a:lnTo>
                  <a:lnTo>
                    <a:pt x="14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68" name="Freeform 66"/>
            <p:cNvSpPr>
              <a:spLocks/>
            </p:cNvSpPr>
            <p:nvPr userDrawn="1"/>
          </p:nvSpPr>
          <p:spPr bwMode="gray">
            <a:xfrm>
              <a:off x="1708" y="1561"/>
              <a:ext cx="15" cy="8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0" y="3"/>
                </a:cxn>
                <a:cxn ang="0">
                  <a:pos x="7" y="0"/>
                </a:cxn>
                <a:cxn ang="0">
                  <a:pos x="11" y="0"/>
                </a:cxn>
                <a:cxn ang="0">
                  <a:pos x="14" y="0"/>
                </a:cxn>
              </a:cxnLst>
              <a:rect l="0" t="0" r="r" b="b"/>
              <a:pathLst>
                <a:path w="14" h="7">
                  <a:moveTo>
                    <a:pt x="14" y="0"/>
                  </a:moveTo>
                  <a:lnTo>
                    <a:pt x="11" y="0"/>
                  </a:lnTo>
                  <a:lnTo>
                    <a:pt x="7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69" name="Freeform 67"/>
            <p:cNvSpPr>
              <a:spLocks/>
            </p:cNvSpPr>
            <p:nvPr userDrawn="1"/>
          </p:nvSpPr>
          <p:spPr bwMode="gray">
            <a:xfrm>
              <a:off x="1672" y="1629"/>
              <a:ext cx="15" cy="5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7" y="0"/>
                </a:cxn>
                <a:cxn ang="0">
                  <a:pos x="0" y="4"/>
                </a:cxn>
                <a:cxn ang="0">
                  <a:pos x="7" y="0"/>
                </a:cxn>
                <a:cxn ang="0">
                  <a:pos x="14" y="0"/>
                </a:cxn>
              </a:cxnLst>
              <a:rect l="0" t="0" r="r" b="b"/>
              <a:pathLst>
                <a:path w="14" h="4">
                  <a:moveTo>
                    <a:pt x="14" y="0"/>
                  </a:move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7" y="0"/>
                  </a:lnTo>
                  <a:lnTo>
                    <a:pt x="0" y="4"/>
                  </a:lnTo>
                  <a:lnTo>
                    <a:pt x="7" y="0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70" name="Freeform 68"/>
            <p:cNvSpPr>
              <a:spLocks/>
            </p:cNvSpPr>
            <p:nvPr userDrawn="1"/>
          </p:nvSpPr>
          <p:spPr bwMode="gray">
            <a:xfrm>
              <a:off x="1611" y="1709"/>
              <a:ext cx="10" cy="4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3" y="4"/>
                </a:cxn>
                <a:cxn ang="0">
                  <a:pos x="0" y="0"/>
                </a:cxn>
                <a:cxn ang="0">
                  <a:pos x="3" y="4"/>
                </a:cxn>
                <a:cxn ang="0">
                  <a:pos x="10" y="4"/>
                </a:cxn>
              </a:cxnLst>
              <a:rect l="0" t="0" r="r" b="b"/>
              <a:pathLst>
                <a:path w="10" h="4">
                  <a:moveTo>
                    <a:pt x="10" y="4"/>
                  </a:moveTo>
                  <a:lnTo>
                    <a:pt x="3" y="4"/>
                  </a:lnTo>
                  <a:lnTo>
                    <a:pt x="0" y="0"/>
                  </a:lnTo>
                  <a:lnTo>
                    <a:pt x="3" y="4"/>
                  </a:lnTo>
                  <a:lnTo>
                    <a:pt x="1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71" name="Freeform 69"/>
            <p:cNvSpPr>
              <a:spLocks/>
            </p:cNvSpPr>
            <p:nvPr userDrawn="1"/>
          </p:nvSpPr>
          <p:spPr bwMode="gray">
            <a:xfrm>
              <a:off x="1447" y="1690"/>
              <a:ext cx="142" cy="91"/>
            </a:xfrm>
            <a:custGeom>
              <a:avLst/>
              <a:gdLst/>
              <a:ahLst/>
              <a:cxnLst>
                <a:cxn ang="0">
                  <a:pos x="28" y="43"/>
                </a:cxn>
                <a:cxn ang="0">
                  <a:pos x="32" y="32"/>
                </a:cxn>
                <a:cxn ang="0">
                  <a:pos x="36" y="32"/>
                </a:cxn>
                <a:cxn ang="0">
                  <a:pos x="39" y="29"/>
                </a:cxn>
                <a:cxn ang="0">
                  <a:pos x="46" y="25"/>
                </a:cxn>
                <a:cxn ang="0">
                  <a:pos x="53" y="22"/>
                </a:cxn>
                <a:cxn ang="0">
                  <a:pos x="57" y="15"/>
                </a:cxn>
                <a:cxn ang="0">
                  <a:pos x="60" y="8"/>
                </a:cxn>
                <a:cxn ang="0">
                  <a:pos x="60" y="8"/>
                </a:cxn>
                <a:cxn ang="0">
                  <a:pos x="67" y="11"/>
                </a:cxn>
                <a:cxn ang="0">
                  <a:pos x="71" y="11"/>
                </a:cxn>
                <a:cxn ang="0">
                  <a:pos x="74" y="11"/>
                </a:cxn>
                <a:cxn ang="0">
                  <a:pos x="78" y="11"/>
                </a:cxn>
                <a:cxn ang="0">
                  <a:pos x="88" y="11"/>
                </a:cxn>
                <a:cxn ang="0">
                  <a:pos x="95" y="11"/>
                </a:cxn>
                <a:cxn ang="0">
                  <a:pos x="106" y="11"/>
                </a:cxn>
                <a:cxn ang="0">
                  <a:pos x="117" y="8"/>
                </a:cxn>
                <a:cxn ang="0">
                  <a:pos x="127" y="0"/>
                </a:cxn>
                <a:cxn ang="0">
                  <a:pos x="138" y="0"/>
                </a:cxn>
                <a:cxn ang="0">
                  <a:pos x="138" y="0"/>
                </a:cxn>
                <a:cxn ang="0">
                  <a:pos x="127" y="0"/>
                </a:cxn>
                <a:cxn ang="0">
                  <a:pos x="120" y="8"/>
                </a:cxn>
                <a:cxn ang="0">
                  <a:pos x="106" y="11"/>
                </a:cxn>
                <a:cxn ang="0">
                  <a:pos x="95" y="15"/>
                </a:cxn>
                <a:cxn ang="0">
                  <a:pos x="88" y="11"/>
                </a:cxn>
                <a:cxn ang="0">
                  <a:pos x="81" y="11"/>
                </a:cxn>
                <a:cxn ang="0">
                  <a:pos x="78" y="11"/>
                </a:cxn>
                <a:cxn ang="0">
                  <a:pos x="71" y="11"/>
                </a:cxn>
                <a:cxn ang="0">
                  <a:pos x="67" y="11"/>
                </a:cxn>
                <a:cxn ang="0">
                  <a:pos x="64" y="11"/>
                </a:cxn>
                <a:cxn ang="0">
                  <a:pos x="60" y="8"/>
                </a:cxn>
                <a:cxn ang="0">
                  <a:pos x="57" y="15"/>
                </a:cxn>
                <a:cxn ang="0">
                  <a:pos x="53" y="22"/>
                </a:cxn>
                <a:cxn ang="0">
                  <a:pos x="46" y="29"/>
                </a:cxn>
                <a:cxn ang="0">
                  <a:pos x="39" y="32"/>
                </a:cxn>
                <a:cxn ang="0">
                  <a:pos x="36" y="32"/>
                </a:cxn>
                <a:cxn ang="0">
                  <a:pos x="36" y="32"/>
                </a:cxn>
                <a:cxn ang="0">
                  <a:pos x="28" y="43"/>
                </a:cxn>
                <a:cxn ang="0">
                  <a:pos x="11" y="46"/>
                </a:cxn>
                <a:cxn ang="0">
                  <a:pos x="11" y="67"/>
                </a:cxn>
                <a:cxn ang="0">
                  <a:pos x="0" y="85"/>
                </a:cxn>
                <a:cxn ang="0">
                  <a:pos x="0" y="82"/>
                </a:cxn>
                <a:cxn ang="0">
                  <a:pos x="11" y="64"/>
                </a:cxn>
                <a:cxn ang="0">
                  <a:pos x="11" y="43"/>
                </a:cxn>
                <a:cxn ang="0">
                  <a:pos x="21" y="43"/>
                </a:cxn>
                <a:cxn ang="0">
                  <a:pos x="28" y="43"/>
                </a:cxn>
              </a:cxnLst>
              <a:rect l="0" t="0" r="r" b="b"/>
              <a:pathLst>
                <a:path w="138" h="85">
                  <a:moveTo>
                    <a:pt x="28" y="43"/>
                  </a:moveTo>
                  <a:lnTo>
                    <a:pt x="32" y="32"/>
                  </a:lnTo>
                  <a:lnTo>
                    <a:pt x="36" y="32"/>
                  </a:lnTo>
                  <a:lnTo>
                    <a:pt x="39" y="29"/>
                  </a:lnTo>
                  <a:lnTo>
                    <a:pt x="46" y="25"/>
                  </a:lnTo>
                  <a:lnTo>
                    <a:pt x="53" y="22"/>
                  </a:lnTo>
                  <a:lnTo>
                    <a:pt x="57" y="15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7" y="11"/>
                  </a:lnTo>
                  <a:lnTo>
                    <a:pt x="71" y="11"/>
                  </a:lnTo>
                  <a:lnTo>
                    <a:pt x="74" y="11"/>
                  </a:lnTo>
                  <a:lnTo>
                    <a:pt x="78" y="11"/>
                  </a:lnTo>
                  <a:lnTo>
                    <a:pt x="88" y="11"/>
                  </a:lnTo>
                  <a:lnTo>
                    <a:pt x="95" y="11"/>
                  </a:lnTo>
                  <a:lnTo>
                    <a:pt x="106" y="11"/>
                  </a:lnTo>
                  <a:lnTo>
                    <a:pt x="117" y="8"/>
                  </a:lnTo>
                  <a:lnTo>
                    <a:pt x="127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27" y="0"/>
                  </a:lnTo>
                  <a:lnTo>
                    <a:pt x="120" y="8"/>
                  </a:lnTo>
                  <a:lnTo>
                    <a:pt x="106" y="11"/>
                  </a:lnTo>
                  <a:lnTo>
                    <a:pt x="95" y="15"/>
                  </a:lnTo>
                  <a:lnTo>
                    <a:pt x="88" y="11"/>
                  </a:lnTo>
                  <a:lnTo>
                    <a:pt x="81" y="11"/>
                  </a:lnTo>
                  <a:lnTo>
                    <a:pt x="78" y="11"/>
                  </a:lnTo>
                  <a:lnTo>
                    <a:pt x="71" y="11"/>
                  </a:lnTo>
                  <a:lnTo>
                    <a:pt x="67" y="11"/>
                  </a:lnTo>
                  <a:lnTo>
                    <a:pt x="64" y="11"/>
                  </a:lnTo>
                  <a:lnTo>
                    <a:pt x="60" y="8"/>
                  </a:lnTo>
                  <a:lnTo>
                    <a:pt x="57" y="15"/>
                  </a:lnTo>
                  <a:lnTo>
                    <a:pt x="53" y="22"/>
                  </a:lnTo>
                  <a:lnTo>
                    <a:pt x="46" y="29"/>
                  </a:lnTo>
                  <a:lnTo>
                    <a:pt x="39" y="32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28" y="43"/>
                  </a:lnTo>
                  <a:lnTo>
                    <a:pt x="11" y="46"/>
                  </a:lnTo>
                  <a:lnTo>
                    <a:pt x="11" y="67"/>
                  </a:lnTo>
                  <a:lnTo>
                    <a:pt x="0" y="85"/>
                  </a:lnTo>
                  <a:lnTo>
                    <a:pt x="0" y="82"/>
                  </a:lnTo>
                  <a:lnTo>
                    <a:pt x="11" y="64"/>
                  </a:lnTo>
                  <a:lnTo>
                    <a:pt x="11" y="43"/>
                  </a:lnTo>
                  <a:lnTo>
                    <a:pt x="21" y="43"/>
                  </a:lnTo>
                  <a:lnTo>
                    <a:pt x="28" y="4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72" name="Freeform 70"/>
            <p:cNvSpPr>
              <a:spLocks/>
            </p:cNvSpPr>
            <p:nvPr userDrawn="1"/>
          </p:nvSpPr>
          <p:spPr bwMode="gray">
            <a:xfrm>
              <a:off x="1256" y="1641"/>
              <a:ext cx="24" cy="23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7" y="17"/>
                </a:cxn>
                <a:cxn ang="0">
                  <a:pos x="7" y="17"/>
                </a:cxn>
                <a:cxn ang="0">
                  <a:pos x="3" y="17"/>
                </a:cxn>
                <a:cxn ang="0">
                  <a:pos x="0" y="21"/>
                </a:cxn>
                <a:cxn ang="0">
                  <a:pos x="3" y="17"/>
                </a:cxn>
                <a:cxn ang="0">
                  <a:pos x="7" y="17"/>
                </a:cxn>
                <a:cxn ang="0">
                  <a:pos x="7" y="17"/>
                </a:cxn>
                <a:cxn ang="0">
                  <a:pos x="24" y="0"/>
                </a:cxn>
              </a:cxnLst>
              <a:rect l="0" t="0" r="r" b="b"/>
              <a:pathLst>
                <a:path w="24" h="21">
                  <a:moveTo>
                    <a:pt x="24" y="0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3" y="17"/>
                  </a:lnTo>
                  <a:lnTo>
                    <a:pt x="0" y="21"/>
                  </a:lnTo>
                  <a:lnTo>
                    <a:pt x="3" y="17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2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73" name="Freeform 71"/>
            <p:cNvSpPr>
              <a:spLocks/>
            </p:cNvSpPr>
            <p:nvPr userDrawn="1"/>
          </p:nvSpPr>
          <p:spPr bwMode="gray">
            <a:xfrm>
              <a:off x="1154" y="1762"/>
              <a:ext cx="18" cy="31"/>
            </a:xfrm>
            <a:custGeom>
              <a:avLst/>
              <a:gdLst/>
              <a:ahLst/>
              <a:cxnLst>
                <a:cxn ang="0">
                  <a:pos x="3" y="7"/>
                </a:cxn>
                <a:cxn ang="0">
                  <a:pos x="18" y="25"/>
                </a:cxn>
                <a:cxn ang="0">
                  <a:pos x="18" y="29"/>
                </a:cxn>
                <a:cxn ang="0">
                  <a:pos x="14" y="25"/>
                </a:cxn>
                <a:cxn ang="0">
                  <a:pos x="11" y="18"/>
                </a:cxn>
                <a:cxn ang="0">
                  <a:pos x="7" y="15"/>
                </a:cxn>
                <a:cxn ang="0">
                  <a:pos x="3" y="11"/>
                </a:cxn>
                <a:cxn ang="0">
                  <a:pos x="3" y="7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" y="7"/>
                </a:cxn>
              </a:cxnLst>
              <a:rect l="0" t="0" r="r" b="b"/>
              <a:pathLst>
                <a:path w="18" h="29">
                  <a:moveTo>
                    <a:pt x="3" y="7"/>
                  </a:moveTo>
                  <a:lnTo>
                    <a:pt x="18" y="25"/>
                  </a:lnTo>
                  <a:lnTo>
                    <a:pt x="18" y="29"/>
                  </a:lnTo>
                  <a:lnTo>
                    <a:pt x="14" y="25"/>
                  </a:lnTo>
                  <a:lnTo>
                    <a:pt x="11" y="18"/>
                  </a:lnTo>
                  <a:lnTo>
                    <a:pt x="7" y="15"/>
                  </a:lnTo>
                  <a:lnTo>
                    <a:pt x="3" y="11"/>
                  </a:lnTo>
                  <a:lnTo>
                    <a:pt x="3" y="7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74" name="Freeform 72"/>
            <p:cNvSpPr>
              <a:spLocks/>
            </p:cNvSpPr>
            <p:nvPr userDrawn="1"/>
          </p:nvSpPr>
          <p:spPr bwMode="gray">
            <a:xfrm>
              <a:off x="1180" y="1717"/>
              <a:ext cx="3" cy="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3" y="7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3" y="0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0" y="7"/>
                </a:cxn>
              </a:cxnLst>
              <a:rect l="0" t="0" r="r" b="b"/>
              <a:pathLst>
                <a:path w="3" h="7">
                  <a:moveTo>
                    <a:pt x="0" y="7"/>
                  </a:moveTo>
                  <a:lnTo>
                    <a:pt x="3" y="7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0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75" name="Freeform 73"/>
            <p:cNvSpPr>
              <a:spLocks/>
            </p:cNvSpPr>
            <p:nvPr userDrawn="1"/>
          </p:nvSpPr>
          <p:spPr bwMode="gray">
            <a:xfrm>
              <a:off x="1180" y="1732"/>
              <a:ext cx="3" cy="4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3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3" h="4">
                  <a:moveTo>
                    <a:pt x="3" y="0"/>
                  </a:moveTo>
                  <a:lnTo>
                    <a:pt x="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76" name="Freeform 74"/>
            <p:cNvSpPr>
              <a:spLocks/>
            </p:cNvSpPr>
            <p:nvPr userDrawn="1"/>
          </p:nvSpPr>
          <p:spPr bwMode="gray">
            <a:xfrm>
              <a:off x="1190" y="1690"/>
              <a:ext cx="11" cy="23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0" y="18"/>
                </a:cxn>
                <a:cxn ang="0">
                  <a:pos x="0" y="15"/>
                </a:cxn>
                <a:cxn ang="0">
                  <a:pos x="4" y="11"/>
                </a:cxn>
                <a:cxn ang="0">
                  <a:pos x="4" y="8"/>
                </a:cxn>
                <a:cxn ang="0">
                  <a:pos x="4" y="4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4" y="4"/>
                </a:cxn>
                <a:cxn ang="0">
                  <a:pos x="11" y="0"/>
                </a:cxn>
                <a:cxn ang="0">
                  <a:pos x="7" y="4"/>
                </a:cxn>
                <a:cxn ang="0">
                  <a:pos x="4" y="4"/>
                </a:cxn>
                <a:cxn ang="0">
                  <a:pos x="4" y="8"/>
                </a:cxn>
                <a:cxn ang="0">
                  <a:pos x="4" y="11"/>
                </a:cxn>
                <a:cxn ang="0">
                  <a:pos x="0" y="15"/>
                </a:cxn>
                <a:cxn ang="0">
                  <a:pos x="0" y="18"/>
                </a:cxn>
                <a:cxn ang="0">
                  <a:pos x="0" y="22"/>
                </a:cxn>
              </a:cxnLst>
              <a:rect l="0" t="0" r="r" b="b"/>
              <a:pathLst>
                <a:path w="11" h="22">
                  <a:moveTo>
                    <a:pt x="0" y="22"/>
                  </a:moveTo>
                  <a:lnTo>
                    <a:pt x="0" y="18"/>
                  </a:lnTo>
                  <a:lnTo>
                    <a:pt x="0" y="15"/>
                  </a:lnTo>
                  <a:lnTo>
                    <a:pt x="4" y="11"/>
                  </a:lnTo>
                  <a:lnTo>
                    <a:pt x="4" y="8"/>
                  </a:lnTo>
                  <a:lnTo>
                    <a:pt x="4" y="4"/>
                  </a:lnTo>
                  <a:lnTo>
                    <a:pt x="0" y="8"/>
                  </a:lnTo>
                  <a:lnTo>
                    <a:pt x="0" y="4"/>
                  </a:lnTo>
                  <a:lnTo>
                    <a:pt x="4" y="4"/>
                  </a:lnTo>
                  <a:lnTo>
                    <a:pt x="11" y="0"/>
                  </a:lnTo>
                  <a:lnTo>
                    <a:pt x="7" y="4"/>
                  </a:lnTo>
                  <a:lnTo>
                    <a:pt x="4" y="4"/>
                  </a:lnTo>
                  <a:lnTo>
                    <a:pt x="4" y="8"/>
                  </a:lnTo>
                  <a:lnTo>
                    <a:pt x="4" y="11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2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77" name="Freeform 75"/>
            <p:cNvSpPr>
              <a:spLocks/>
            </p:cNvSpPr>
            <p:nvPr userDrawn="1"/>
          </p:nvSpPr>
          <p:spPr bwMode="gray">
            <a:xfrm>
              <a:off x="1223" y="1656"/>
              <a:ext cx="7" cy="15"/>
            </a:xfrm>
            <a:custGeom>
              <a:avLst/>
              <a:gdLst/>
              <a:ahLst/>
              <a:cxnLst>
                <a:cxn ang="0">
                  <a:pos x="7" y="14"/>
                </a:cxn>
                <a:cxn ang="0">
                  <a:pos x="3" y="7"/>
                </a:cxn>
                <a:cxn ang="0">
                  <a:pos x="0" y="0"/>
                </a:cxn>
                <a:cxn ang="0">
                  <a:pos x="3" y="7"/>
                </a:cxn>
                <a:cxn ang="0">
                  <a:pos x="7" y="10"/>
                </a:cxn>
                <a:cxn ang="0">
                  <a:pos x="7" y="14"/>
                </a:cxn>
              </a:cxnLst>
              <a:rect l="0" t="0" r="r" b="b"/>
              <a:pathLst>
                <a:path w="7" h="14">
                  <a:moveTo>
                    <a:pt x="7" y="14"/>
                  </a:moveTo>
                  <a:lnTo>
                    <a:pt x="3" y="7"/>
                  </a:lnTo>
                  <a:lnTo>
                    <a:pt x="0" y="0"/>
                  </a:lnTo>
                  <a:lnTo>
                    <a:pt x="3" y="7"/>
                  </a:lnTo>
                  <a:lnTo>
                    <a:pt x="7" y="10"/>
                  </a:lnTo>
                  <a:lnTo>
                    <a:pt x="7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78" name="Freeform 76"/>
            <p:cNvSpPr>
              <a:spLocks/>
            </p:cNvSpPr>
            <p:nvPr userDrawn="1"/>
          </p:nvSpPr>
          <p:spPr bwMode="gray">
            <a:xfrm>
              <a:off x="1216" y="1644"/>
              <a:ext cx="7" cy="8"/>
            </a:xfrm>
            <a:custGeom>
              <a:avLst/>
              <a:gdLst/>
              <a:ahLst/>
              <a:cxnLst>
                <a:cxn ang="0">
                  <a:pos x="7" y="7"/>
                </a:cxn>
                <a:cxn ang="0">
                  <a:pos x="3" y="4"/>
                </a:cxn>
                <a:cxn ang="0">
                  <a:pos x="0" y="0"/>
                </a:cxn>
                <a:cxn ang="0">
                  <a:pos x="3" y="4"/>
                </a:cxn>
                <a:cxn ang="0">
                  <a:pos x="7" y="7"/>
                </a:cxn>
              </a:cxnLst>
              <a:rect l="0" t="0" r="r" b="b"/>
              <a:pathLst>
                <a:path w="7" h="7">
                  <a:moveTo>
                    <a:pt x="7" y="7"/>
                  </a:moveTo>
                  <a:lnTo>
                    <a:pt x="3" y="4"/>
                  </a:lnTo>
                  <a:lnTo>
                    <a:pt x="0" y="0"/>
                  </a:lnTo>
                  <a:lnTo>
                    <a:pt x="3" y="4"/>
                  </a:lnTo>
                  <a:lnTo>
                    <a:pt x="7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79" name="Freeform 77"/>
            <p:cNvSpPr>
              <a:spLocks/>
            </p:cNvSpPr>
            <p:nvPr userDrawn="1"/>
          </p:nvSpPr>
          <p:spPr bwMode="gray">
            <a:xfrm>
              <a:off x="1208" y="1637"/>
              <a:ext cx="8" cy="7"/>
            </a:xfrm>
            <a:custGeom>
              <a:avLst/>
              <a:gdLst/>
              <a:ahLst/>
              <a:cxnLst>
                <a:cxn ang="0">
                  <a:pos x="7" y="7"/>
                </a:cxn>
                <a:cxn ang="0">
                  <a:pos x="7" y="4"/>
                </a:cxn>
                <a:cxn ang="0">
                  <a:pos x="7" y="4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0" y="0"/>
                </a:cxn>
                <a:cxn ang="0">
                  <a:pos x="3" y="4"/>
                </a:cxn>
                <a:cxn ang="0">
                  <a:pos x="7" y="7"/>
                </a:cxn>
              </a:cxnLst>
              <a:rect l="0" t="0" r="r" b="b"/>
              <a:pathLst>
                <a:path w="7" h="7">
                  <a:moveTo>
                    <a:pt x="7" y="7"/>
                  </a:moveTo>
                  <a:lnTo>
                    <a:pt x="7" y="4"/>
                  </a:lnTo>
                  <a:lnTo>
                    <a:pt x="7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0"/>
                  </a:lnTo>
                  <a:lnTo>
                    <a:pt x="3" y="4"/>
                  </a:lnTo>
                  <a:lnTo>
                    <a:pt x="7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80" name="Freeform 78"/>
            <p:cNvSpPr>
              <a:spLocks/>
            </p:cNvSpPr>
            <p:nvPr userDrawn="1"/>
          </p:nvSpPr>
          <p:spPr bwMode="gray">
            <a:xfrm>
              <a:off x="1197" y="1629"/>
              <a:ext cx="7" cy="8"/>
            </a:xfrm>
            <a:custGeom>
              <a:avLst/>
              <a:gdLst/>
              <a:ahLst/>
              <a:cxnLst>
                <a:cxn ang="0">
                  <a:pos x="7" y="7"/>
                </a:cxn>
                <a:cxn ang="0">
                  <a:pos x="4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4"/>
                </a:cxn>
                <a:cxn ang="0">
                  <a:pos x="7" y="7"/>
                </a:cxn>
              </a:cxnLst>
              <a:rect l="0" t="0" r="r" b="b"/>
              <a:pathLst>
                <a:path w="7" h="7">
                  <a:moveTo>
                    <a:pt x="7" y="7"/>
                  </a:moveTo>
                  <a:lnTo>
                    <a:pt x="4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4"/>
                  </a:lnTo>
                  <a:lnTo>
                    <a:pt x="7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81" name="Freeform 79"/>
            <p:cNvSpPr>
              <a:spLocks/>
            </p:cNvSpPr>
            <p:nvPr userDrawn="1"/>
          </p:nvSpPr>
          <p:spPr bwMode="gray">
            <a:xfrm>
              <a:off x="1121" y="1713"/>
              <a:ext cx="4" cy="8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3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0" y="7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lnTo>
                    <a:pt x="0" y="3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82" name="Freeform 80"/>
            <p:cNvSpPr>
              <a:spLocks/>
            </p:cNvSpPr>
            <p:nvPr userDrawn="1"/>
          </p:nvSpPr>
          <p:spPr bwMode="gray">
            <a:xfrm>
              <a:off x="1114" y="1774"/>
              <a:ext cx="11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4" y="7"/>
                </a:cxn>
                <a:cxn ang="0">
                  <a:pos x="11" y="7"/>
                </a:cxn>
                <a:cxn ang="0">
                  <a:pos x="4" y="7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1" h="7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4" y="7"/>
                  </a:lnTo>
                  <a:lnTo>
                    <a:pt x="11" y="7"/>
                  </a:lnTo>
                  <a:lnTo>
                    <a:pt x="4" y="7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83" name="Freeform 81"/>
            <p:cNvSpPr>
              <a:spLocks/>
            </p:cNvSpPr>
            <p:nvPr userDrawn="1"/>
          </p:nvSpPr>
          <p:spPr bwMode="gray">
            <a:xfrm>
              <a:off x="1240" y="2078"/>
              <a:ext cx="12" cy="10"/>
            </a:xfrm>
            <a:custGeom>
              <a:avLst/>
              <a:gdLst/>
              <a:ahLst/>
              <a:cxnLst>
                <a:cxn ang="0">
                  <a:pos x="8" y="3"/>
                </a:cxn>
                <a:cxn ang="0">
                  <a:pos x="4" y="3"/>
                </a:cxn>
                <a:cxn ang="0">
                  <a:pos x="4" y="7"/>
                </a:cxn>
                <a:cxn ang="0">
                  <a:pos x="4" y="7"/>
                </a:cxn>
                <a:cxn ang="0">
                  <a:pos x="0" y="10"/>
                </a:cxn>
                <a:cxn ang="0">
                  <a:pos x="4" y="7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8" y="3"/>
                </a:cxn>
                <a:cxn ang="0">
                  <a:pos x="8" y="3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1" y="3"/>
                </a:cxn>
                <a:cxn ang="0">
                  <a:pos x="11" y="3"/>
                </a:cxn>
                <a:cxn ang="0">
                  <a:pos x="8" y="3"/>
                </a:cxn>
              </a:cxnLst>
              <a:rect l="0" t="0" r="r" b="b"/>
              <a:pathLst>
                <a:path w="11" h="10">
                  <a:moveTo>
                    <a:pt x="8" y="3"/>
                  </a:moveTo>
                  <a:lnTo>
                    <a:pt x="4" y="3"/>
                  </a:lnTo>
                  <a:lnTo>
                    <a:pt x="4" y="7"/>
                  </a:lnTo>
                  <a:lnTo>
                    <a:pt x="4" y="7"/>
                  </a:lnTo>
                  <a:lnTo>
                    <a:pt x="0" y="10"/>
                  </a:lnTo>
                  <a:lnTo>
                    <a:pt x="4" y="7"/>
                  </a:lnTo>
                  <a:lnTo>
                    <a:pt x="4" y="3"/>
                  </a:lnTo>
                  <a:lnTo>
                    <a:pt x="4" y="3"/>
                  </a:lnTo>
                  <a:lnTo>
                    <a:pt x="8" y="3"/>
                  </a:lnTo>
                  <a:lnTo>
                    <a:pt x="8" y="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8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84" name="Freeform 82"/>
            <p:cNvSpPr>
              <a:spLocks/>
            </p:cNvSpPr>
            <p:nvPr userDrawn="1"/>
          </p:nvSpPr>
          <p:spPr bwMode="gray">
            <a:xfrm>
              <a:off x="1397" y="1936"/>
              <a:ext cx="1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8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0" y="0"/>
                </a:cxn>
              </a:cxnLst>
              <a:rect l="0" t="0" r="r" b="b"/>
              <a:pathLst>
                <a:path h="11">
                  <a:moveTo>
                    <a:pt x="0" y="0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85" name="Freeform 83"/>
            <p:cNvSpPr>
              <a:spLocks/>
            </p:cNvSpPr>
            <p:nvPr userDrawn="1"/>
          </p:nvSpPr>
          <p:spPr bwMode="gray">
            <a:xfrm>
              <a:off x="1342" y="1960"/>
              <a:ext cx="55" cy="45"/>
            </a:xfrm>
            <a:custGeom>
              <a:avLst/>
              <a:gdLst/>
              <a:ahLst/>
              <a:cxnLst>
                <a:cxn ang="0">
                  <a:pos x="4" y="42"/>
                </a:cxn>
                <a:cxn ang="0">
                  <a:pos x="4" y="42"/>
                </a:cxn>
                <a:cxn ang="0">
                  <a:pos x="11" y="38"/>
                </a:cxn>
                <a:cxn ang="0">
                  <a:pos x="18" y="35"/>
                </a:cxn>
                <a:cxn ang="0">
                  <a:pos x="25" y="31"/>
                </a:cxn>
                <a:cxn ang="0">
                  <a:pos x="35" y="28"/>
                </a:cxn>
                <a:cxn ang="0">
                  <a:pos x="42" y="21"/>
                </a:cxn>
                <a:cxn ang="0">
                  <a:pos x="49" y="10"/>
                </a:cxn>
                <a:cxn ang="0">
                  <a:pos x="53" y="0"/>
                </a:cxn>
                <a:cxn ang="0">
                  <a:pos x="49" y="10"/>
                </a:cxn>
                <a:cxn ang="0">
                  <a:pos x="42" y="21"/>
                </a:cxn>
                <a:cxn ang="0">
                  <a:pos x="35" y="28"/>
                </a:cxn>
                <a:cxn ang="0">
                  <a:pos x="25" y="31"/>
                </a:cxn>
                <a:cxn ang="0">
                  <a:pos x="18" y="35"/>
                </a:cxn>
                <a:cxn ang="0">
                  <a:pos x="7" y="38"/>
                </a:cxn>
                <a:cxn ang="0">
                  <a:pos x="4" y="42"/>
                </a:cxn>
                <a:cxn ang="0">
                  <a:pos x="0" y="42"/>
                </a:cxn>
                <a:cxn ang="0">
                  <a:pos x="0" y="42"/>
                </a:cxn>
                <a:cxn ang="0">
                  <a:pos x="4" y="42"/>
                </a:cxn>
              </a:cxnLst>
              <a:rect l="0" t="0" r="r" b="b"/>
              <a:pathLst>
                <a:path w="53" h="42">
                  <a:moveTo>
                    <a:pt x="4" y="42"/>
                  </a:moveTo>
                  <a:lnTo>
                    <a:pt x="4" y="42"/>
                  </a:lnTo>
                  <a:lnTo>
                    <a:pt x="11" y="38"/>
                  </a:lnTo>
                  <a:lnTo>
                    <a:pt x="18" y="35"/>
                  </a:lnTo>
                  <a:lnTo>
                    <a:pt x="25" y="31"/>
                  </a:lnTo>
                  <a:lnTo>
                    <a:pt x="35" y="28"/>
                  </a:lnTo>
                  <a:lnTo>
                    <a:pt x="42" y="21"/>
                  </a:lnTo>
                  <a:lnTo>
                    <a:pt x="49" y="10"/>
                  </a:lnTo>
                  <a:lnTo>
                    <a:pt x="53" y="0"/>
                  </a:lnTo>
                  <a:lnTo>
                    <a:pt x="49" y="10"/>
                  </a:lnTo>
                  <a:lnTo>
                    <a:pt x="42" y="21"/>
                  </a:lnTo>
                  <a:lnTo>
                    <a:pt x="35" y="28"/>
                  </a:lnTo>
                  <a:lnTo>
                    <a:pt x="25" y="31"/>
                  </a:lnTo>
                  <a:lnTo>
                    <a:pt x="18" y="35"/>
                  </a:lnTo>
                  <a:lnTo>
                    <a:pt x="7" y="38"/>
                  </a:lnTo>
                  <a:lnTo>
                    <a:pt x="4" y="42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4" y="4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86" name="Freeform 84"/>
            <p:cNvSpPr>
              <a:spLocks/>
            </p:cNvSpPr>
            <p:nvPr userDrawn="1"/>
          </p:nvSpPr>
          <p:spPr bwMode="gray">
            <a:xfrm>
              <a:off x="1249" y="2005"/>
              <a:ext cx="93" cy="61"/>
            </a:xfrm>
            <a:custGeom>
              <a:avLst/>
              <a:gdLst/>
              <a:ahLst/>
              <a:cxnLst>
                <a:cxn ang="0">
                  <a:pos x="7" y="49"/>
                </a:cxn>
                <a:cxn ang="0">
                  <a:pos x="10" y="46"/>
                </a:cxn>
                <a:cxn ang="0">
                  <a:pos x="10" y="42"/>
                </a:cxn>
                <a:cxn ang="0">
                  <a:pos x="14" y="39"/>
                </a:cxn>
                <a:cxn ang="0">
                  <a:pos x="21" y="32"/>
                </a:cxn>
                <a:cxn ang="0">
                  <a:pos x="24" y="25"/>
                </a:cxn>
                <a:cxn ang="0">
                  <a:pos x="28" y="21"/>
                </a:cxn>
                <a:cxn ang="0">
                  <a:pos x="31" y="18"/>
                </a:cxn>
                <a:cxn ang="0">
                  <a:pos x="38" y="18"/>
                </a:cxn>
                <a:cxn ang="0">
                  <a:pos x="56" y="10"/>
                </a:cxn>
                <a:cxn ang="0">
                  <a:pos x="77" y="3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77" y="3"/>
                </a:cxn>
                <a:cxn ang="0">
                  <a:pos x="59" y="10"/>
                </a:cxn>
                <a:cxn ang="0">
                  <a:pos x="42" y="14"/>
                </a:cxn>
                <a:cxn ang="0">
                  <a:pos x="35" y="18"/>
                </a:cxn>
                <a:cxn ang="0">
                  <a:pos x="31" y="21"/>
                </a:cxn>
                <a:cxn ang="0">
                  <a:pos x="24" y="25"/>
                </a:cxn>
                <a:cxn ang="0">
                  <a:pos x="21" y="32"/>
                </a:cxn>
                <a:cxn ang="0">
                  <a:pos x="17" y="39"/>
                </a:cxn>
                <a:cxn ang="0">
                  <a:pos x="14" y="42"/>
                </a:cxn>
                <a:cxn ang="0">
                  <a:pos x="10" y="46"/>
                </a:cxn>
                <a:cxn ang="0">
                  <a:pos x="7" y="49"/>
                </a:cxn>
                <a:cxn ang="0">
                  <a:pos x="7" y="49"/>
                </a:cxn>
                <a:cxn ang="0">
                  <a:pos x="7" y="53"/>
                </a:cxn>
                <a:cxn ang="0">
                  <a:pos x="3" y="53"/>
                </a:cxn>
                <a:cxn ang="0">
                  <a:pos x="0" y="56"/>
                </a:cxn>
                <a:cxn ang="0">
                  <a:pos x="0" y="56"/>
                </a:cxn>
                <a:cxn ang="0">
                  <a:pos x="0" y="53"/>
                </a:cxn>
                <a:cxn ang="0">
                  <a:pos x="3" y="53"/>
                </a:cxn>
                <a:cxn ang="0">
                  <a:pos x="3" y="53"/>
                </a:cxn>
                <a:cxn ang="0">
                  <a:pos x="7" y="49"/>
                </a:cxn>
              </a:cxnLst>
              <a:rect l="0" t="0" r="r" b="b"/>
              <a:pathLst>
                <a:path w="91" h="56">
                  <a:moveTo>
                    <a:pt x="7" y="49"/>
                  </a:moveTo>
                  <a:lnTo>
                    <a:pt x="10" y="46"/>
                  </a:lnTo>
                  <a:lnTo>
                    <a:pt x="10" y="42"/>
                  </a:lnTo>
                  <a:lnTo>
                    <a:pt x="14" y="39"/>
                  </a:lnTo>
                  <a:lnTo>
                    <a:pt x="21" y="32"/>
                  </a:lnTo>
                  <a:lnTo>
                    <a:pt x="24" y="25"/>
                  </a:lnTo>
                  <a:lnTo>
                    <a:pt x="28" y="21"/>
                  </a:lnTo>
                  <a:lnTo>
                    <a:pt x="31" y="18"/>
                  </a:lnTo>
                  <a:lnTo>
                    <a:pt x="38" y="18"/>
                  </a:lnTo>
                  <a:lnTo>
                    <a:pt x="56" y="10"/>
                  </a:lnTo>
                  <a:lnTo>
                    <a:pt x="77" y="3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77" y="3"/>
                  </a:lnTo>
                  <a:lnTo>
                    <a:pt x="59" y="10"/>
                  </a:lnTo>
                  <a:lnTo>
                    <a:pt x="42" y="14"/>
                  </a:lnTo>
                  <a:lnTo>
                    <a:pt x="35" y="18"/>
                  </a:lnTo>
                  <a:lnTo>
                    <a:pt x="31" y="21"/>
                  </a:lnTo>
                  <a:lnTo>
                    <a:pt x="24" y="25"/>
                  </a:lnTo>
                  <a:lnTo>
                    <a:pt x="21" y="32"/>
                  </a:lnTo>
                  <a:lnTo>
                    <a:pt x="17" y="39"/>
                  </a:lnTo>
                  <a:lnTo>
                    <a:pt x="14" y="42"/>
                  </a:lnTo>
                  <a:lnTo>
                    <a:pt x="10" y="46"/>
                  </a:lnTo>
                  <a:lnTo>
                    <a:pt x="7" y="49"/>
                  </a:lnTo>
                  <a:lnTo>
                    <a:pt x="7" y="49"/>
                  </a:lnTo>
                  <a:lnTo>
                    <a:pt x="7" y="53"/>
                  </a:lnTo>
                  <a:lnTo>
                    <a:pt x="3" y="53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53"/>
                  </a:lnTo>
                  <a:lnTo>
                    <a:pt x="3" y="53"/>
                  </a:lnTo>
                  <a:lnTo>
                    <a:pt x="3" y="53"/>
                  </a:lnTo>
                  <a:lnTo>
                    <a:pt x="7" y="4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87" name="Freeform 85"/>
            <p:cNvSpPr>
              <a:spLocks/>
            </p:cNvSpPr>
            <p:nvPr userDrawn="1"/>
          </p:nvSpPr>
          <p:spPr bwMode="gray">
            <a:xfrm>
              <a:off x="1252" y="1759"/>
              <a:ext cx="18" cy="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3"/>
                </a:cxn>
                <a:cxn ang="0">
                  <a:pos x="7" y="10"/>
                </a:cxn>
                <a:cxn ang="0">
                  <a:pos x="11" y="18"/>
                </a:cxn>
                <a:cxn ang="0">
                  <a:pos x="14" y="21"/>
                </a:cxn>
                <a:cxn ang="0">
                  <a:pos x="18" y="25"/>
                </a:cxn>
                <a:cxn ang="0">
                  <a:pos x="14" y="21"/>
                </a:cxn>
                <a:cxn ang="0">
                  <a:pos x="11" y="18"/>
                </a:cxn>
                <a:cxn ang="0">
                  <a:pos x="7" y="10"/>
                </a:cxn>
                <a:cxn ang="0">
                  <a:pos x="4" y="3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8" h="25">
                  <a:moveTo>
                    <a:pt x="0" y="0"/>
                  </a:moveTo>
                  <a:lnTo>
                    <a:pt x="0" y="0"/>
                  </a:lnTo>
                  <a:lnTo>
                    <a:pt x="4" y="3"/>
                  </a:lnTo>
                  <a:lnTo>
                    <a:pt x="7" y="10"/>
                  </a:lnTo>
                  <a:lnTo>
                    <a:pt x="11" y="18"/>
                  </a:lnTo>
                  <a:lnTo>
                    <a:pt x="14" y="21"/>
                  </a:lnTo>
                  <a:lnTo>
                    <a:pt x="18" y="25"/>
                  </a:lnTo>
                  <a:lnTo>
                    <a:pt x="14" y="21"/>
                  </a:lnTo>
                  <a:lnTo>
                    <a:pt x="11" y="18"/>
                  </a:lnTo>
                  <a:lnTo>
                    <a:pt x="7" y="10"/>
                  </a:lnTo>
                  <a:lnTo>
                    <a:pt x="4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88" name="Freeform 86"/>
            <p:cNvSpPr>
              <a:spLocks/>
            </p:cNvSpPr>
            <p:nvPr userDrawn="1"/>
          </p:nvSpPr>
          <p:spPr bwMode="gray">
            <a:xfrm>
              <a:off x="1270" y="1500"/>
              <a:ext cx="119" cy="209"/>
            </a:xfrm>
            <a:custGeom>
              <a:avLst/>
              <a:gdLst/>
              <a:ahLst/>
              <a:cxnLst>
                <a:cxn ang="0">
                  <a:pos x="88" y="191"/>
                </a:cxn>
                <a:cxn ang="0">
                  <a:pos x="81" y="191"/>
                </a:cxn>
                <a:cxn ang="0">
                  <a:pos x="63" y="194"/>
                </a:cxn>
                <a:cxn ang="0">
                  <a:pos x="60" y="194"/>
                </a:cxn>
                <a:cxn ang="0">
                  <a:pos x="53" y="194"/>
                </a:cxn>
                <a:cxn ang="0">
                  <a:pos x="42" y="187"/>
                </a:cxn>
                <a:cxn ang="0">
                  <a:pos x="31" y="169"/>
                </a:cxn>
                <a:cxn ang="0">
                  <a:pos x="24" y="155"/>
                </a:cxn>
                <a:cxn ang="0">
                  <a:pos x="24" y="145"/>
                </a:cxn>
                <a:cxn ang="0">
                  <a:pos x="21" y="131"/>
                </a:cxn>
                <a:cxn ang="0">
                  <a:pos x="21" y="120"/>
                </a:cxn>
                <a:cxn ang="0">
                  <a:pos x="28" y="117"/>
                </a:cxn>
                <a:cxn ang="0">
                  <a:pos x="24" y="113"/>
                </a:cxn>
                <a:cxn ang="0">
                  <a:pos x="21" y="103"/>
                </a:cxn>
                <a:cxn ang="0">
                  <a:pos x="21" y="92"/>
                </a:cxn>
                <a:cxn ang="0">
                  <a:pos x="24" y="88"/>
                </a:cxn>
                <a:cxn ang="0">
                  <a:pos x="17" y="85"/>
                </a:cxn>
                <a:cxn ang="0">
                  <a:pos x="7" y="71"/>
                </a:cxn>
                <a:cxn ang="0">
                  <a:pos x="0" y="43"/>
                </a:cxn>
                <a:cxn ang="0">
                  <a:pos x="7" y="25"/>
                </a:cxn>
                <a:cxn ang="0">
                  <a:pos x="14" y="14"/>
                </a:cxn>
                <a:cxn ang="0">
                  <a:pos x="31" y="7"/>
                </a:cxn>
                <a:cxn ang="0">
                  <a:pos x="56" y="0"/>
                </a:cxn>
                <a:cxn ang="0">
                  <a:pos x="63" y="4"/>
                </a:cxn>
                <a:cxn ang="0">
                  <a:pos x="77" y="7"/>
                </a:cxn>
                <a:cxn ang="0">
                  <a:pos x="88" y="18"/>
                </a:cxn>
                <a:cxn ang="0">
                  <a:pos x="88" y="29"/>
                </a:cxn>
                <a:cxn ang="0">
                  <a:pos x="84" y="36"/>
                </a:cxn>
                <a:cxn ang="0">
                  <a:pos x="74" y="43"/>
                </a:cxn>
                <a:cxn ang="0">
                  <a:pos x="67" y="43"/>
                </a:cxn>
                <a:cxn ang="0">
                  <a:pos x="53" y="43"/>
                </a:cxn>
                <a:cxn ang="0">
                  <a:pos x="45" y="50"/>
                </a:cxn>
                <a:cxn ang="0">
                  <a:pos x="45" y="60"/>
                </a:cxn>
                <a:cxn ang="0">
                  <a:pos x="63" y="81"/>
                </a:cxn>
                <a:cxn ang="0">
                  <a:pos x="67" y="85"/>
                </a:cxn>
                <a:cxn ang="0">
                  <a:pos x="67" y="103"/>
                </a:cxn>
                <a:cxn ang="0">
                  <a:pos x="70" y="110"/>
                </a:cxn>
                <a:cxn ang="0">
                  <a:pos x="77" y="106"/>
                </a:cxn>
                <a:cxn ang="0">
                  <a:pos x="81" y="103"/>
                </a:cxn>
                <a:cxn ang="0">
                  <a:pos x="88" y="110"/>
                </a:cxn>
                <a:cxn ang="0">
                  <a:pos x="91" y="117"/>
                </a:cxn>
                <a:cxn ang="0">
                  <a:pos x="88" y="124"/>
                </a:cxn>
                <a:cxn ang="0">
                  <a:pos x="84" y="127"/>
                </a:cxn>
                <a:cxn ang="0">
                  <a:pos x="81" y="127"/>
                </a:cxn>
                <a:cxn ang="0">
                  <a:pos x="74" y="127"/>
                </a:cxn>
                <a:cxn ang="0">
                  <a:pos x="74" y="134"/>
                </a:cxn>
                <a:cxn ang="0">
                  <a:pos x="77" y="141"/>
                </a:cxn>
                <a:cxn ang="0">
                  <a:pos x="77" y="145"/>
                </a:cxn>
                <a:cxn ang="0">
                  <a:pos x="81" y="162"/>
                </a:cxn>
                <a:cxn ang="0">
                  <a:pos x="88" y="166"/>
                </a:cxn>
                <a:cxn ang="0">
                  <a:pos x="88" y="187"/>
                </a:cxn>
                <a:cxn ang="0">
                  <a:pos x="105" y="180"/>
                </a:cxn>
                <a:cxn ang="0">
                  <a:pos x="105" y="180"/>
                </a:cxn>
                <a:cxn ang="0">
                  <a:pos x="88" y="187"/>
                </a:cxn>
              </a:cxnLst>
              <a:rect l="0" t="0" r="r" b="b"/>
              <a:pathLst>
                <a:path w="116" h="194">
                  <a:moveTo>
                    <a:pt x="88" y="187"/>
                  </a:moveTo>
                  <a:lnTo>
                    <a:pt x="88" y="191"/>
                  </a:lnTo>
                  <a:lnTo>
                    <a:pt x="84" y="191"/>
                  </a:lnTo>
                  <a:lnTo>
                    <a:pt x="81" y="191"/>
                  </a:lnTo>
                  <a:lnTo>
                    <a:pt x="74" y="194"/>
                  </a:lnTo>
                  <a:lnTo>
                    <a:pt x="63" y="194"/>
                  </a:lnTo>
                  <a:lnTo>
                    <a:pt x="60" y="194"/>
                  </a:lnTo>
                  <a:lnTo>
                    <a:pt x="60" y="194"/>
                  </a:lnTo>
                  <a:lnTo>
                    <a:pt x="56" y="194"/>
                  </a:lnTo>
                  <a:lnTo>
                    <a:pt x="53" y="194"/>
                  </a:lnTo>
                  <a:lnTo>
                    <a:pt x="49" y="191"/>
                  </a:lnTo>
                  <a:lnTo>
                    <a:pt x="42" y="187"/>
                  </a:lnTo>
                  <a:lnTo>
                    <a:pt x="35" y="180"/>
                  </a:lnTo>
                  <a:lnTo>
                    <a:pt x="31" y="169"/>
                  </a:lnTo>
                  <a:lnTo>
                    <a:pt x="28" y="159"/>
                  </a:lnTo>
                  <a:lnTo>
                    <a:pt x="24" y="155"/>
                  </a:lnTo>
                  <a:lnTo>
                    <a:pt x="24" y="152"/>
                  </a:lnTo>
                  <a:lnTo>
                    <a:pt x="24" y="145"/>
                  </a:lnTo>
                  <a:lnTo>
                    <a:pt x="21" y="138"/>
                  </a:lnTo>
                  <a:lnTo>
                    <a:pt x="21" y="131"/>
                  </a:lnTo>
                  <a:lnTo>
                    <a:pt x="21" y="124"/>
                  </a:lnTo>
                  <a:lnTo>
                    <a:pt x="21" y="120"/>
                  </a:lnTo>
                  <a:lnTo>
                    <a:pt x="24" y="117"/>
                  </a:lnTo>
                  <a:lnTo>
                    <a:pt x="28" y="117"/>
                  </a:lnTo>
                  <a:lnTo>
                    <a:pt x="28" y="117"/>
                  </a:lnTo>
                  <a:lnTo>
                    <a:pt x="24" y="113"/>
                  </a:lnTo>
                  <a:lnTo>
                    <a:pt x="21" y="106"/>
                  </a:lnTo>
                  <a:lnTo>
                    <a:pt x="21" y="103"/>
                  </a:lnTo>
                  <a:lnTo>
                    <a:pt x="21" y="95"/>
                  </a:lnTo>
                  <a:lnTo>
                    <a:pt x="21" y="92"/>
                  </a:lnTo>
                  <a:lnTo>
                    <a:pt x="28" y="88"/>
                  </a:lnTo>
                  <a:lnTo>
                    <a:pt x="24" y="88"/>
                  </a:lnTo>
                  <a:lnTo>
                    <a:pt x="21" y="85"/>
                  </a:lnTo>
                  <a:lnTo>
                    <a:pt x="17" y="85"/>
                  </a:lnTo>
                  <a:lnTo>
                    <a:pt x="10" y="78"/>
                  </a:lnTo>
                  <a:lnTo>
                    <a:pt x="7" y="71"/>
                  </a:lnTo>
                  <a:lnTo>
                    <a:pt x="7" y="60"/>
                  </a:lnTo>
                  <a:lnTo>
                    <a:pt x="0" y="43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10" y="21"/>
                  </a:lnTo>
                  <a:lnTo>
                    <a:pt x="14" y="14"/>
                  </a:lnTo>
                  <a:lnTo>
                    <a:pt x="24" y="11"/>
                  </a:lnTo>
                  <a:lnTo>
                    <a:pt x="31" y="7"/>
                  </a:lnTo>
                  <a:lnTo>
                    <a:pt x="42" y="4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63" y="4"/>
                  </a:lnTo>
                  <a:lnTo>
                    <a:pt x="70" y="4"/>
                  </a:lnTo>
                  <a:lnTo>
                    <a:pt x="77" y="7"/>
                  </a:lnTo>
                  <a:lnTo>
                    <a:pt x="84" y="11"/>
                  </a:lnTo>
                  <a:lnTo>
                    <a:pt x="88" y="18"/>
                  </a:lnTo>
                  <a:lnTo>
                    <a:pt x="88" y="25"/>
                  </a:lnTo>
                  <a:lnTo>
                    <a:pt x="88" y="29"/>
                  </a:lnTo>
                  <a:lnTo>
                    <a:pt x="88" y="32"/>
                  </a:lnTo>
                  <a:lnTo>
                    <a:pt x="84" y="36"/>
                  </a:lnTo>
                  <a:lnTo>
                    <a:pt x="81" y="39"/>
                  </a:lnTo>
                  <a:lnTo>
                    <a:pt x="74" y="43"/>
                  </a:lnTo>
                  <a:lnTo>
                    <a:pt x="70" y="43"/>
                  </a:lnTo>
                  <a:lnTo>
                    <a:pt x="67" y="43"/>
                  </a:lnTo>
                  <a:lnTo>
                    <a:pt x="60" y="43"/>
                  </a:lnTo>
                  <a:lnTo>
                    <a:pt x="53" y="43"/>
                  </a:lnTo>
                  <a:lnTo>
                    <a:pt x="49" y="50"/>
                  </a:lnTo>
                  <a:lnTo>
                    <a:pt x="45" y="50"/>
                  </a:lnTo>
                  <a:lnTo>
                    <a:pt x="45" y="53"/>
                  </a:lnTo>
                  <a:lnTo>
                    <a:pt x="45" y="60"/>
                  </a:lnTo>
                  <a:lnTo>
                    <a:pt x="56" y="81"/>
                  </a:lnTo>
                  <a:lnTo>
                    <a:pt x="63" y="81"/>
                  </a:lnTo>
                  <a:lnTo>
                    <a:pt x="63" y="81"/>
                  </a:lnTo>
                  <a:lnTo>
                    <a:pt x="67" y="85"/>
                  </a:lnTo>
                  <a:lnTo>
                    <a:pt x="67" y="88"/>
                  </a:lnTo>
                  <a:lnTo>
                    <a:pt x="67" y="103"/>
                  </a:lnTo>
                  <a:lnTo>
                    <a:pt x="70" y="106"/>
                  </a:lnTo>
                  <a:lnTo>
                    <a:pt x="70" y="110"/>
                  </a:lnTo>
                  <a:lnTo>
                    <a:pt x="74" y="110"/>
                  </a:lnTo>
                  <a:lnTo>
                    <a:pt x="77" y="106"/>
                  </a:lnTo>
                  <a:lnTo>
                    <a:pt x="77" y="103"/>
                  </a:lnTo>
                  <a:lnTo>
                    <a:pt x="81" y="103"/>
                  </a:lnTo>
                  <a:lnTo>
                    <a:pt x="84" y="106"/>
                  </a:lnTo>
                  <a:lnTo>
                    <a:pt x="88" y="110"/>
                  </a:lnTo>
                  <a:lnTo>
                    <a:pt x="88" y="113"/>
                  </a:lnTo>
                  <a:lnTo>
                    <a:pt x="91" y="117"/>
                  </a:lnTo>
                  <a:lnTo>
                    <a:pt x="91" y="117"/>
                  </a:lnTo>
                  <a:lnTo>
                    <a:pt x="88" y="124"/>
                  </a:lnTo>
                  <a:lnTo>
                    <a:pt x="88" y="127"/>
                  </a:lnTo>
                  <a:lnTo>
                    <a:pt x="84" y="127"/>
                  </a:lnTo>
                  <a:lnTo>
                    <a:pt x="81" y="124"/>
                  </a:lnTo>
                  <a:lnTo>
                    <a:pt x="81" y="127"/>
                  </a:lnTo>
                  <a:lnTo>
                    <a:pt x="77" y="127"/>
                  </a:lnTo>
                  <a:lnTo>
                    <a:pt x="74" y="127"/>
                  </a:lnTo>
                  <a:lnTo>
                    <a:pt x="74" y="131"/>
                  </a:lnTo>
                  <a:lnTo>
                    <a:pt x="74" y="134"/>
                  </a:lnTo>
                  <a:lnTo>
                    <a:pt x="74" y="141"/>
                  </a:lnTo>
                  <a:lnTo>
                    <a:pt x="77" y="141"/>
                  </a:lnTo>
                  <a:lnTo>
                    <a:pt x="77" y="145"/>
                  </a:lnTo>
                  <a:lnTo>
                    <a:pt x="77" y="145"/>
                  </a:lnTo>
                  <a:lnTo>
                    <a:pt x="81" y="162"/>
                  </a:lnTo>
                  <a:lnTo>
                    <a:pt x="81" y="162"/>
                  </a:lnTo>
                  <a:lnTo>
                    <a:pt x="84" y="162"/>
                  </a:lnTo>
                  <a:lnTo>
                    <a:pt x="88" y="166"/>
                  </a:lnTo>
                  <a:lnTo>
                    <a:pt x="88" y="173"/>
                  </a:lnTo>
                  <a:lnTo>
                    <a:pt x="88" y="187"/>
                  </a:lnTo>
                  <a:lnTo>
                    <a:pt x="95" y="184"/>
                  </a:lnTo>
                  <a:lnTo>
                    <a:pt x="105" y="180"/>
                  </a:lnTo>
                  <a:lnTo>
                    <a:pt x="116" y="176"/>
                  </a:lnTo>
                  <a:lnTo>
                    <a:pt x="105" y="180"/>
                  </a:lnTo>
                  <a:lnTo>
                    <a:pt x="98" y="184"/>
                  </a:lnTo>
                  <a:lnTo>
                    <a:pt x="88" y="18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89" name="Freeform 87"/>
            <p:cNvSpPr>
              <a:spLocks/>
            </p:cNvSpPr>
            <p:nvPr userDrawn="1"/>
          </p:nvSpPr>
          <p:spPr bwMode="gray">
            <a:xfrm>
              <a:off x="1466" y="1880"/>
              <a:ext cx="10" cy="8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3" y="3"/>
                </a:cxn>
                <a:cxn ang="0">
                  <a:pos x="10" y="0"/>
                </a:cxn>
                <a:cxn ang="0">
                  <a:pos x="7" y="0"/>
                </a:cxn>
                <a:cxn ang="0">
                  <a:pos x="0" y="7"/>
                </a:cxn>
              </a:cxnLst>
              <a:rect l="0" t="0" r="r" b="b"/>
              <a:pathLst>
                <a:path w="10" h="7">
                  <a:moveTo>
                    <a:pt x="0" y="7"/>
                  </a:moveTo>
                  <a:lnTo>
                    <a:pt x="3" y="3"/>
                  </a:lnTo>
                  <a:lnTo>
                    <a:pt x="10" y="0"/>
                  </a:lnTo>
                  <a:lnTo>
                    <a:pt x="7" y="0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90" name="Freeform 88"/>
            <p:cNvSpPr>
              <a:spLocks/>
            </p:cNvSpPr>
            <p:nvPr userDrawn="1"/>
          </p:nvSpPr>
          <p:spPr bwMode="gray">
            <a:xfrm>
              <a:off x="1552" y="1911"/>
              <a:ext cx="8" cy="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0" y="7"/>
                </a:cxn>
              </a:cxnLst>
              <a:rect l="0" t="0" r="r" b="b"/>
              <a:pathLst>
                <a:path w="8" h="7">
                  <a:moveTo>
                    <a:pt x="0" y="7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91" name="Freeform 89"/>
            <p:cNvSpPr>
              <a:spLocks/>
            </p:cNvSpPr>
            <p:nvPr userDrawn="1"/>
          </p:nvSpPr>
          <p:spPr bwMode="gray">
            <a:xfrm>
              <a:off x="1582" y="1838"/>
              <a:ext cx="21" cy="68"/>
            </a:xfrm>
            <a:custGeom>
              <a:avLst/>
              <a:gdLst/>
              <a:ahLst/>
              <a:cxnLst>
                <a:cxn ang="0">
                  <a:pos x="3" y="35"/>
                </a:cxn>
                <a:cxn ang="0">
                  <a:pos x="14" y="42"/>
                </a:cxn>
                <a:cxn ang="0">
                  <a:pos x="7" y="63"/>
                </a:cxn>
                <a:cxn ang="0">
                  <a:pos x="7" y="63"/>
                </a:cxn>
                <a:cxn ang="0">
                  <a:pos x="10" y="42"/>
                </a:cxn>
                <a:cxn ang="0">
                  <a:pos x="3" y="39"/>
                </a:cxn>
                <a:cxn ang="0">
                  <a:pos x="3" y="35"/>
                </a:cxn>
                <a:cxn ang="0">
                  <a:pos x="0" y="32"/>
                </a:cxn>
                <a:cxn ang="0">
                  <a:pos x="3" y="25"/>
                </a:cxn>
                <a:cxn ang="0">
                  <a:pos x="3" y="18"/>
                </a:cxn>
                <a:cxn ang="0">
                  <a:pos x="10" y="7"/>
                </a:cxn>
                <a:cxn ang="0">
                  <a:pos x="21" y="0"/>
                </a:cxn>
                <a:cxn ang="0">
                  <a:pos x="10" y="7"/>
                </a:cxn>
                <a:cxn ang="0">
                  <a:pos x="3" y="18"/>
                </a:cxn>
                <a:cxn ang="0">
                  <a:pos x="3" y="25"/>
                </a:cxn>
                <a:cxn ang="0">
                  <a:pos x="3" y="32"/>
                </a:cxn>
                <a:cxn ang="0">
                  <a:pos x="3" y="35"/>
                </a:cxn>
                <a:cxn ang="0">
                  <a:pos x="3" y="35"/>
                </a:cxn>
              </a:cxnLst>
              <a:rect l="0" t="0" r="r" b="b"/>
              <a:pathLst>
                <a:path w="21" h="63">
                  <a:moveTo>
                    <a:pt x="3" y="35"/>
                  </a:moveTo>
                  <a:lnTo>
                    <a:pt x="14" y="42"/>
                  </a:lnTo>
                  <a:lnTo>
                    <a:pt x="7" y="63"/>
                  </a:lnTo>
                  <a:lnTo>
                    <a:pt x="7" y="63"/>
                  </a:lnTo>
                  <a:lnTo>
                    <a:pt x="10" y="42"/>
                  </a:lnTo>
                  <a:lnTo>
                    <a:pt x="3" y="39"/>
                  </a:lnTo>
                  <a:lnTo>
                    <a:pt x="3" y="35"/>
                  </a:lnTo>
                  <a:lnTo>
                    <a:pt x="0" y="32"/>
                  </a:lnTo>
                  <a:lnTo>
                    <a:pt x="3" y="25"/>
                  </a:lnTo>
                  <a:lnTo>
                    <a:pt x="3" y="18"/>
                  </a:lnTo>
                  <a:lnTo>
                    <a:pt x="10" y="7"/>
                  </a:lnTo>
                  <a:lnTo>
                    <a:pt x="21" y="0"/>
                  </a:lnTo>
                  <a:lnTo>
                    <a:pt x="10" y="7"/>
                  </a:lnTo>
                  <a:lnTo>
                    <a:pt x="3" y="18"/>
                  </a:lnTo>
                  <a:lnTo>
                    <a:pt x="3" y="25"/>
                  </a:lnTo>
                  <a:lnTo>
                    <a:pt x="3" y="32"/>
                  </a:lnTo>
                  <a:lnTo>
                    <a:pt x="3" y="35"/>
                  </a:lnTo>
                  <a:lnTo>
                    <a:pt x="3" y="3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92" name="Freeform 90"/>
            <p:cNvSpPr>
              <a:spLocks/>
            </p:cNvSpPr>
            <p:nvPr userDrawn="1"/>
          </p:nvSpPr>
          <p:spPr bwMode="gray">
            <a:xfrm>
              <a:off x="1625" y="1801"/>
              <a:ext cx="14" cy="22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3" y="17"/>
                </a:cxn>
                <a:cxn ang="0">
                  <a:pos x="7" y="14"/>
                </a:cxn>
                <a:cxn ang="0">
                  <a:pos x="10" y="7"/>
                </a:cxn>
                <a:cxn ang="0">
                  <a:pos x="14" y="3"/>
                </a:cxn>
                <a:cxn ang="0">
                  <a:pos x="14" y="0"/>
                </a:cxn>
                <a:cxn ang="0">
                  <a:pos x="14" y="7"/>
                </a:cxn>
                <a:cxn ang="0">
                  <a:pos x="10" y="10"/>
                </a:cxn>
                <a:cxn ang="0">
                  <a:pos x="3" y="17"/>
                </a:cxn>
                <a:cxn ang="0">
                  <a:pos x="0" y="21"/>
                </a:cxn>
                <a:cxn ang="0">
                  <a:pos x="0" y="21"/>
                </a:cxn>
                <a:cxn ang="0">
                  <a:pos x="0" y="21"/>
                </a:cxn>
                <a:cxn ang="0">
                  <a:pos x="0" y="21"/>
                </a:cxn>
              </a:cxnLst>
              <a:rect l="0" t="0" r="r" b="b"/>
              <a:pathLst>
                <a:path w="14" h="21">
                  <a:moveTo>
                    <a:pt x="0" y="21"/>
                  </a:moveTo>
                  <a:lnTo>
                    <a:pt x="3" y="17"/>
                  </a:lnTo>
                  <a:lnTo>
                    <a:pt x="7" y="14"/>
                  </a:lnTo>
                  <a:lnTo>
                    <a:pt x="10" y="7"/>
                  </a:lnTo>
                  <a:lnTo>
                    <a:pt x="14" y="3"/>
                  </a:lnTo>
                  <a:lnTo>
                    <a:pt x="14" y="0"/>
                  </a:lnTo>
                  <a:lnTo>
                    <a:pt x="14" y="7"/>
                  </a:lnTo>
                  <a:lnTo>
                    <a:pt x="10" y="10"/>
                  </a:lnTo>
                  <a:lnTo>
                    <a:pt x="3" y="17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93" name="Freeform 91"/>
            <p:cNvSpPr>
              <a:spLocks/>
            </p:cNvSpPr>
            <p:nvPr userDrawn="1"/>
          </p:nvSpPr>
          <p:spPr bwMode="gray">
            <a:xfrm>
              <a:off x="1647" y="1786"/>
              <a:ext cx="4" cy="15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4"/>
                </a:cxn>
                <a:cxn ang="0">
                  <a:pos x="0" y="10"/>
                </a:cxn>
                <a:cxn ang="0">
                  <a:pos x="0" y="7"/>
                </a:cxn>
                <a:cxn ang="0">
                  <a:pos x="0" y="3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0" y="14"/>
                </a:cxn>
                <a:cxn ang="0">
                  <a:pos x="0" y="14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lnTo>
                    <a:pt x="0" y="14"/>
                  </a:lnTo>
                  <a:lnTo>
                    <a:pt x="0" y="10"/>
                  </a:lnTo>
                  <a:lnTo>
                    <a:pt x="0" y="7"/>
                  </a:lnTo>
                  <a:lnTo>
                    <a:pt x="0" y="3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94" name="Freeform 92"/>
            <p:cNvSpPr>
              <a:spLocks/>
            </p:cNvSpPr>
            <p:nvPr userDrawn="1"/>
          </p:nvSpPr>
          <p:spPr bwMode="gray">
            <a:xfrm>
              <a:off x="1658" y="1762"/>
              <a:ext cx="22" cy="19"/>
            </a:xfrm>
            <a:custGeom>
              <a:avLst/>
              <a:gdLst/>
              <a:ahLst/>
              <a:cxnLst>
                <a:cxn ang="0">
                  <a:pos x="17" y="18"/>
                </a:cxn>
                <a:cxn ang="0">
                  <a:pos x="17" y="15"/>
                </a:cxn>
                <a:cxn ang="0">
                  <a:pos x="14" y="15"/>
                </a:cxn>
                <a:cxn ang="0">
                  <a:pos x="10" y="11"/>
                </a:cxn>
                <a:cxn ang="0">
                  <a:pos x="10" y="11"/>
                </a:cxn>
                <a:cxn ang="0">
                  <a:pos x="7" y="11"/>
                </a:cxn>
                <a:cxn ang="0">
                  <a:pos x="3" y="11"/>
                </a:cxn>
                <a:cxn ang="0">
                  <a:pos x="0" y="7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3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3" y="7"/>
                </a:cxn>
                <a:cxn ang="0">
                  <a:pos x="7" y="7"/>
                </a:cxn>
                <a:cxn ang="0">
                  <a:pos x="10" y="11"/>
                </a:cxn>
                <a:cxn ang="0">
                  <a:pos x="10" y="11"/>
                </a:cxn>
                <a:cxn ang="0">
                  <a:pos x="17" y="11"/>
                </a:cxn>
                <a:cxn ang="0">
                  <a:pos x="17" y="15"/>
                </a:cxn>
                <a:cxn ang="0">
                  <a:pos x="21" y="18"/>
                </a:cxn>
                <a:cxn ang="0">
                  <a:pos x="17" y="18"/>
                </a:cxn>
              </a:cxnLst>
              <a:rect l="0" t="0" r="r" b="b"/>
              <a:pathLst>
                <a:path w="21" h="18">
                  <a:moveTo>
                    <a:pt x="17" y="18"/>
                  </a:moveTo>
                  <a:lnTo>
                    <a:pt x="17" y="15"/>
                  </a:lnTo>
                  <a:lnTo>
                    <a:pt x="14" y="15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7" y="11"/>
                  </a:lnTo>
                  <a:lnTo>
                    <a:pt x="3" y="11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7"/>
                  </a:lnTo>
                  <a:lnTo>
                    <a:pt x="7" y="7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7" y="11"/>
                  </a:lnTo>
                  <a:lnTo>
                    <a:pt x="17" y="15"/>
                  </a:lnTo>
                  <a:lnTo>
                    <a:pt x="21" y="18"/>
                  </a:lnTo>
                  <a:lnTo>
                    <a:pt x="17" y="1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95" name="Freeform 93"/>
            <p:cNvSpPr>
              <a:spLocks/>
            </p:cNvSpPr>
            <p:nvPr userDrawn="1"/>
          </p:nvSpPr>
          <p:spPr bwMode="gray">
            <a:xfrm>
              <a:off x="1690" y="1747"/>
              <a:ext cx="4" cy="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4" y="4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4" y="7"/>
                </a:cxn>
                <a:cxn ang="0">
                  <a:pos x="0" y="7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lnTo>
                    <a:pt x="0" y="7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4"/>
                  </a:lnTo>
                  <a:lnTo>
                    <a:pt x="4" y="7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96" name="Freeform 94"/>
            <p:cNvSpPr>
              <a:spLocks/>
            </p:cNvSpPr>
            <p:nvPr userDrawn="1"/>
          </p:nvSpPr>
          <p:spPr bwMode="gray">
            <a:xfrm>
              <a:off x="1817" y="1869"/>
              <a:ext cx="3" cy="19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0" y="18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4"/>
                </a:cxn>
                <a:cxn ang="0">
                  <a:pos x="3" y="7"/>
                </a:cxn>
                <a:cxn ang="0">
                  <a:pos x="3" y="14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3" h="18">
                  <a:moveTo>
                    <a:pt x="0" y="18"/>
                  </a:moveTo>
                  <a:lnTo>
                    <a:pt x="0" y="18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4"/>
                  </a:lnTo>
                  <a:lnTo>
                    <a:pt x="3" y="7"/>
                  </a:lnTo>
                  <a:lnTo>
                    <a:pt x="3" y="14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97" name="Freeform 95"/>
            <p:cNvSpPr>
              <a:spLocks/>
            </p:cNvSpPr>
            <p:nvPr userDrawn="1"/>
          </p:nvSpPr>
          <p:spPr bwMode="gray">
            <a:xfrm>
              <a:off x="1886" y="1948"/>
              <a:ext cx="8" cy="5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7" y="4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7" h="4">
                  <a:moveTo>
                    <a:pt x="3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4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98" name="Freeform 96"/>
            <p:cNvSpPr>
              <a:spLocks/>
            </p:cNvSpPr>
            <p:nvPr userDrawn="1"/>
          </p:nvSpPr>
          <p:spPr bwMode="gray">
            <a:xfrm>
              <a:off x="1894" y="1929"/>
              <a:ext cx="14" cy="7"/>
            </a:xfrm>
            <a:custGeom>
              <a:avLst/>
              <a:gdLst/>
              <a:ahLst/>
              <a:cxnLst>
                <a:cxn ang="0">
                  <a:pos x="7" y="7"/>
                </a:cxn>
                <a:cxn ang="0">
                  <a:pos x="7" y="7"/>
                </a:cxn>
                <a:cxn ang="0">
                  <a:pos x="3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" y="4"/>
                </a:cxn>
                <a:cxn ang="0">
                  <a:pos x="7" y="7"/>
                </a:cxn>
                <a:cxn ang="0">
                  <a:pos x="10" y="4"/>
                </a:cxn>
                <a:cxn ang="0">
                  <a:pos x="14" y="4"/>
                </a:cxn>
                <a:cxn ang="0">
                  <a:pos x="14" y="4"/>
                </a:cxn>
                <a:cxn ang="0">
                  <a:pos x="14" y="4"/>
                </a:cxn>
                <a:cxn ang="0">
                  <a:pos x="7" y="7"/>
                </a:cxn>
              </a:cxnLst>
              <a:rect l="0" t="0" r="r" b="b"/>
              <a:pathLst>
                <a:path w="14" h="7">
                  <a:moveTo>
                    <a:pt x="7" y="7"/>
                  </a:moveTo>
                  <a:lnTo>
                    <a:pt x="7" y="7"/>
                  </a:lnTo>
                  <a:lnTo>
                    <a:pt x="3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4"/>
                  </a:lnTo>
                  <a:lnTo>
                    <a:pt x="7" y="7"/>
                  </a:lnTo>
                  <a:lnTo>
                    <a:pt x="10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7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99" name="Freeform 97"/>
            <p:cNvSpPr>
              <a:spLocks/>
            </p:cNvSpPr>
            <p:nvPr userDrawn="1"/>
          </p:nvSpPr>
          <p:spPr bwMode="gray">
            <a:xfrm>
              <a:off x="1918" y="1903"/>
              <a:ext cx="4" cy="8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4" y="3"/>
                </a:cxn>
                <a:cxn ang="0">
                  <a:pos x="4" y="0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0" y="7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lnTo>
                    <a:pt x="4" y="3"/>
                  </a:lnTo>
                  <a:lnTo>
                    <a:pt x="4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00" name="Freeform 98"/>
            <p:cNvSpPr>
              <a:spLocks/>
            </p:cNvSpPr>
            <p:nvPr userDrawn="1"/>
          </p:nvSpPr>
          <p:spPr bwMode="gray">
            <a:xfrm>
              <a:off x="1930" y="1895"/>
              <a:ext cx="10" cy="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3"/>
                </a:cxn>
                <a:cxn ang="0">
                  <a:pos x="3" y="0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0" y="3"/>
                </a:cxn>
              </a:cxnLst>
              <a:rect l="0" t="0" r="r" b="b"/>
              <a:pathLst>
                <a:path w="10" h="3">
                  <a:moveTo>
                    <a:pt x="0" y="3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01" name="Freeform 99"/>
            <p:cNvSpPr>
              <a:spLocks/>
            </p:cNvSpPr>
            <p:nvPr userDrawn="1"/>
          </p:nvSpPr>
          <p:spPr bwMode="gray">
            <a:xfrm>
              <a:off x="2042" y="2070"/>
              <a:ext cx="11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11" y="3"/>
                </a:cxn>
                <a:cxn ang="0">
                  <a:pos x="4" y="0"/>
                </a:cxn>
                <a:cxn ang="0">
                  <a:pos x="0" y="0"/>
                </a:cxn>
              </a:cxnLst>
              <a:rect l="0" t="0" r="r" b="b"/>
              <a:pathLst>
                <a:path w="11" h="3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11" y="3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02" name="Freeform 100"/>
            <p:cNvSpPr>
              <a:spLocks/>
            </p:cNvSpPr>
            <p:nvPr userDrawn="1"/>
          </p:nvSpPr>
          <p:spPr bwMode="gray">
            <a:xfrm>
              <a:off x="2063" y="2078"/>
              <a:ext cx="12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3"/>
                </a:cxn>
                <a:cxn ang="0">
                  <a:pos x="7" y="0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11" h="3">
                  <a:moveTo>
                    <a:pt x="0" y="3"/>
                  </a:moveTo>
                  <a:lnTo>
                    <a:pt x="0" y="3"/>
                  </a:lnTo>
                  <a:lnTo>
                    <a:pt x="7" y="0"/>
                  </a:lnTo>
                  <a:lnTo>
                    <a:pt x="11" y="0"/>
                  </a:lnTo>
                  <a:lnTo>
                    <a:pt x="7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03" name="Freeform 101"/>
            <p:cNvSpPr>
              <a:spLocks/>
            </p:cNvSpPr>
            <p:nvPr userDrawn="1"/>
          </p:nvSpPr>
          <p:spPr bwMode="gray">
            <a:xfrm>
              <a:off x="2085" y="2093"/>
              <a:ext cx="4" cy="15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0"/>
                </a:cxn>
                <a:cxn ang="0">
                  <a:pos x="0" y="7"/>
                </a:cxn>
                <a:cxn ang="0">
                  <a:pos x="4" y="0"/>
                </a:cxn>
                <a:cxn ang="0">
                  <a:pos x="0" y="14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lnTo>
                    <a:pt x="0" y="10"/>
                  </a:lnTo>
                  <a:lnTo>
                    <a:pt x="0" y="7"/>
                  </a:lnTo>
                  <a:lnTo>
                    <a:pt x="4" y="0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04" name="Freeform 102"/>
            <p:cNvSpPr>
              <a:spLocks/>
            </p:cNvSpPr>
            <p:nvPr userDrawn="1"/>
          </p:nvSpPr>
          <p:spPr bwMode="gray">
            <a:xfrm>
              <a:off x="2075" y="2040"/>
              <a:ext cx="7" cy="30"/>
            </a:xfrm>
            <a:custGeom>
              <a:avLst/>
              <a:gdLst/>
              <a:ahLst/>
              <a:cxnLst>
                <a:cxn ang="0">
                  <a:pos x="7" y="28"/>
                </a:cxn>
                <a:cxn ang="0">
                  <a:pos x="7" y="21"/>
                </a:cxn>
                <a:cxn ang="0">
                  <a:pos x="7" y="14"/>
                </a:cxn>
                <a:cxn ang="0">
                  <a:pos x="3" y="7"/>
                </a:cxn>
                <a:cxn ang="0">
                  <a:pos x="0" y="0"/>
                </a:cxn>
                <a:cxn ang="0">
                  <a:pos x="3" y="7"/>
                </a:cxn>
                <a:cxn ang="0">
                  <a:pos x="7" y="14"/>
                </a:cxn>
                <a:cxn ang="0">
                  <a:pos x="7" y="21"/>
                </a:cxn>
                <a:cxn ang="0">
                  <a:pos x="7" y="28"/>
                </a:cxn>
              </a:cxnLst>
              <a:rect l="0" t="0" r="r" b="b"/>
              <a:pathLst>
                <a:path w="7" h="28">
                  <a:moveTo>
                    <a:pt x="7" y="28"/>
                  </a:moveTo>
                  <a:lnTo>
                    <a:pt x="7" y="21"/>
                  </a:lnTo>
                  <a:lnTo>
                    <a:pt x="7" y="14"/>
                  </a:lnTo>
                  <a:lnTo>
                    <a:pt x="3" y="7"/>
                  </a:lnTo>
                  <a:lnTo>
                    <a:pt x="0" y="0"/>
                  </a:lnTo>
                  <a:lnTo>
                    <a:pt x="3" y="7"/>
                  </a:lnTo>
                  <a:lnTo>
                    <a:pt x="7" y="14"/>
                  </a:lnTo>
                  <a:lnTo>
                    <a:pt x="7" y="21"/>
                  </a:lnTo>
                  <a:lnTo>
                    <a:pt x="7" y="2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05" name="Freeform 103"/>
            <p:cNvSpPr>
              <a:spLocks/>
            </p:cNvSpPr>
            <p:nvPr userDrawn="1"/>
          </p:nvSpPr>
          <p:spPr bwMode="gray">
            <a:xfrm>
              <a:off x="2027" y="1500"/>
              <a:ext cx="265" cy="114"/>
            </a:xfrm>
            <a:custGeom>
              <a:avLst/>
              <a:gdLst/>
              <a:ahLst/>
              <a:cxnLst>
                <a:cxn ang="0">
                  <a:pos x="229" y="14"/>
                </a:cxn>
                <a:cxn ang="0">
                  <a:pos x="215" y="18"/>
                </a:cxn>
                <a:cxn ang="0">
                  <a:pos x="204" y="21"/>
                </a:cxn>
                <a:cxn ang="0">
                  <a:pos x="194" y="29"/>
                </a:cxn>
                <a:cxn ang="0">
                  <a:pos x="194" y="29"/>
                </a:cxn>
                <a:cxn ang="0">
                  <a:pos x="194" y="32"/>
                </a:cxn>
                <a:cxn ang="0">
                  <a:pos x="194" y="39"/>
                </a:cxn>
                <a:cxn ang="0">
                  <a:pos x="190" y="46"/>
                </a:cxn>
                <a:cxn ang="0">
                  <a:pos x="187" y="53"/>
                </a:cxn>
                <a:cxn ang="0">
                  <a:pos x="180" y="57"/>
                </a:cxn>
                <a:cxn ang="0">
                  <a:pos x="169" y="60"/>
                </a:cxn>
                <a:cxn ang="0">
                  <a:pos x="151" y="67"/>
                </a:cxn>
                <a:cxn ang="0">
                  <a:pos x="123" y="71"/>
                </a:cxn>
                <a:cxn ang="0">
                  <a:pos x="99" y="78"/>
                </a:cxn>
                <a:cxn ang="0">
                  <a:pos x="77" y="81"/>
                </a:cxn>
                <a:cxn ang="0">
                  <a:pos x="67" y="85"/>
                </a:cxn>
                <a:cxn ang="0">
                  <a:pos x="63" y="88"/>
                </a:cxn>
                <a:cxn ang="0">
                  <a:pos x="56" y="92"/>
                </a:cxn>
                <a:cxn ang="0">
                  <a:pos x="46" y="99"/>
                </a:cxn>
                <a:cxn ang="0">
                  <a:pos x="35" y="103"/>
                </a:cxn>
                <a:cxn ang="0">
                  <a:pos x="25" y="106"/>
                </a:cxn>
                <a:cxn ang="0">
                  <a:pos x="11" y="106"/>
                </a:cxn>
                <a:cxn ang="0">
                  <a:pos x="3" y="106"/>
                </a:cxn>
                <a:cxn ang="0">
                  <a:pos x="0" y="103"/>
                </a:cxn>
                <a:cxn ang="0">
                  <a:pos x="3" y="106"/>
                </a:cxn>
                <a:cxn ang="0">
                  <a:pos x="11" y="106"/>
                </a:cxn>
                <a:cxn ang="0">
                  <a:pos x="25" y="106"/>
                </a:cxn>
                <a:cxn ang="0">
                  <a:pos x="35" y="103"/>
                </a:cxn>
                <a:cxn ang="0">
                  <a:pos x="46" y="95"/>
                </a:cxn>
                <a:cxn ang="0">
                  <a:pos x="53" y="92"/>
                </a:cxn>
                <a:cxn ang="0">
                  <a:pos x="60" y="88"/>
                </a:cxn>
                <a:cxn ang="0">
                  <a:pos x="67" y="85"/>
                </a:cxn>
                <a:cxn ang="0">
                  <a:pos x="81" y="81"/>
                </a:cxn>
                <a:cxn ang="0">
                  <a:pos x="109" y="74"/>
                </a:cxn>
                <a:cxn ang="0">
                  <a:pos x="144" y="67"/>
                </a:cxn>
                <a:cxn ang="0">
                  <a:pos x="169" y="60"/>
                </a:cxn>
                <a:cxn ang="0">
                  <a:pos x="180" y="57"/>
                </a:cxn>
                <a:cxn ang="0">
                  <a:pos x="187" y="53"/>
                </a:cxn>
                <a:cxn ang="0">
                  <a:pos x="190" y="46"/>
                </a:cxn>
                <a:cxn ang="0">
                  <a:pos x="194" y="39"/>
                </a:cxn>
                <a:cxn ang="0">
                  <a:pos x="194" y="32"/>
                </a:cxn>
                <a:cxn ang="0">
                  <a:pos x="194" y="29"/>
                </a:cxn>
                <a:cxn ang="0">
                  <a:pos x="194" y="29"/>
                </a:cxn>
                <a:cxn ang="0">
                  <a:pos x="204" y="21"/>
                </a:cxn>
                <a:cxn ang="0">
                  <a:pos x="215" y="18"/>
                </a:cxn>
                <a:cxn ang="0">
                  <a:pos x="225" y="14"/>
                </a:cxn>
                <a:cxn ang="0">
                  <a:pos x="236" y="14"/>
                </a:cxn>
                <a:cxn ang="0">
                  <a:pos x="243" y="11"/>
                </a:cxn>
                <a:cxn ang="0">
                  <a:pos x="250" y="7"/>
                </a:cxn>
                <a:cxn ang="0">
                  <a:pos x="257" y="4"/>
                </a:cxn>
                <a:cxn ang="0">
                  <a:pos x="257" y="0"/>
                </a:cxn>
                <a:cxn ang="0">
                  <a:pos x="257" y="0"/>
                </a:cxn>
                <a:cxn ang="0">
                  <a:pos x="254" y="7"/>
                </a:cxn>
                <a:cxn ang="0">
                  <a:pos x="247" y="11"/>
                </a:cxn>
                <a:cxn ang="0">
                  <a:pos x="236" y="14"/>
                </a:cxn>
                <a:cxn ang="0">
                  <a:pos x="229" y="14"/>
                </a:cxn>
              </a:cxnLst>
              <a:rect l="0" t="0" r="r" b="b"/>
              <a:pathLst>
                <a:path w="257" h="106">
                  <a:moveTo>
                    <a:pt x="229" y="14"/>
                  </a:moveTo>
                  <a:lnTo>
                    <a:pt x="215" y="18"/>
                  </a:lnTo>
                  <a:lnTo>
                    <a:pt x="204" y="21"/>
                  </a:lnTo>
                  <a:lnTo>
                    <a:pt x="194" y="29"/>
                  </a:lnTo>
                  <a:lnTo>
                    <a:pt x="194" y="29"/>
                  </a:lnTo>
                  <a:lnTo>
                    <a:pt x="194" y="32"/>
                  </a:lnTo>
                  <a:lnTo>
                    <a:pt x="194" y="39"/>
                  </a:lnTo>
                  <a:lnTo>
                    <a:pt x="190" y="46"/>
                  </a:lnTo>
                  <a:lnTo>
                    <a:pt x="187" y="53"/>
                  </a:lnTo>
                  <a:lnTo>
                    <a:pt x="180" y="57"/>
                  </a:lnTo>
                  <a:lnTo>
                    <a:pt x="169" y="60"/>
                  </a:lnTo>
                  <a:lnTo>
                    <a:pt x="151" y="67"/>
                  </a:lnTo>
                  <a:lnTo>
                    <a:pt x="123" y="71"/>
                  </a:lnTo>
                  <a:lnTo>
                    <a:pt x="99" y="78"/>
                  </a:lnTo>
                  <a:lnTo>
                    <a:pt x="77" y="81"/>
                  </a:lnTo>
                  <a:lnTo>
                    <a:pt x="67" y="85"/>
                  </a:lnTo>
                  <a:lnTo>
                    <a:pt x="63" y="88"/>
                  </a:lnTo>
                  <a:lnTo>
                    <a:pt x="56" y="92"/>
                  </a:lnTo>
                  <a:lnTo>
                    <a:pt x="46" y="99"/>
                  </a:lnTo>
                  <a:lnTo>
                    <a:pt x="35" y="103"/>
                  </a:lnTo>
                  <a:lnTo>
                    <a:pt x="25" y="106"/>
                  </a:lnTo>
                  <a:lnTo>
                    <a:pt x="11" y="106"/>
                  </a:lnTo>
                  <a:lnTo>
                    <a:pt x="3" y="106"/>
                  </a:lnTo>
                  <a:lnTo>
                    <a:pt x="0" y="103"/>
                  </a:lnTo>
                  <a:lnTo>
                    <a:pt x="3" y="106"/>
                  </a:lnTo>
                  <a:lnTo>
                    <a:pt x="11" y="106"/>
                  </a:lnTo>
                  <a:lnTo>
                    <a:pt x="25" y="106"/>
                  </a:lnTo>
                  <a:lnTo>
                    <a:pt x="35" y="103"/>
                  </a:lnTo>
                  <a:lnTo>
                    <a:pt x="46" y="95"/>
                  </a:lnTo>
                  <a:lnTo>
                    <a:pt x="53" y="92"/>
                  </a:lnTo>
                  <a:lnTo>
                    <a:pt x="60" y="88"/>
                  </a:lnTo>
                  <a:lnTo>
                    <a:pt x="67" y="85"/>
                  </a:lnTo>
                  <a:lnTo>
                    <a:pt x="81" y="81"/>
                  </a:lnTo>
                  <a:lnTo>
                    <a:pt x="109" y="74"/>
                  </a:lnTo>
                  <a:lnTo>
                    <a:pt x="144" y="67"/>
                  </a:lnTo>
                  <a:lnTo>
                    <a:pt x="169" y="60"/>
                  </a:lnTo>
                  <a:lnTo>
                    <a:pt x="180" y="57"/>
                  </a:lnTo>
                  <a:lnTo>
                    <a:pt x="187" y="53"/>
                  </a:lnTo>
                  <a:lnTo>
                    <a:pt x="190" y="46"/>
                  </a:lnTo>
                  <a:lnTo>
                    <a:pt x="194" y="39"/>
                  </a:lnTo>
                  <a:lnTo>
                    <a:pt x="194" y="32"/>
                  </a:lnTo>
                  <a:lnTo>
                    <a:pt x="194" y="29"/>
                  </a:lnTo>
                  <a:lnTo>
                    <a:pt x="194" y="29"/>
                  </a:lnTo>
                  <a:lnTo>
                    <a:pt x="204" y="21"/>
                  </a:lnTo>
                  <a:lnTo>
                    <a:pt x="215" y="18"/>
                  </a:lnTo>
                  <a:lnTo>
                    <a:pt x="225" y="14"/>
                  </a:lnTo>
                  <a:lnTo>
                    <a:pt x="236" y="14"/>
                  </a:lnTo>
                  <a:lnTo>
                    <a:pt x="243" y="11"/>
                  </a:lnTo>
                  <a:lnTo>
                    <a:pt x="250" y="7"/>
                  </a:lnTo>
                  <a:lnTo>
                    <a:pt x="257" y="4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54" y="7"/>
                  </a:lnTo>
                  <a:lnTo>
                    <a:pt x="247" y="11"/>
                  </a:lnTo>
                  <a:lnTo>
                    <a:pt x="236" y="14"/>
                  </a:lnTo>
                  <a:lnTo>
                    <a:pt x="229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06" name="Freeform 104"/>
            <p:cNvSpPr>
              <a:spLocks/>
            </p:cNvSpPr>
            <p:nvPr userDrawn="1"/>
          </p:nvSpPr>
          <p:spPr bwMode="gray">
            <a:xfrm>
              <a:off x="2317" y="1355"/>
              <a:ext cx="134" cy="130"/>
            </a:xfrm>
            <a:custGeom>
              <a:avLst/>
              <a:gdLst/>
              <a:ahLst/>
              <a:cxnLst>
                <a:cxn ang="0">
                  <a:pos x="102" y="110"/>
                </a:cxn>
                <a:cxn ang="0">
                  <a:pos x="98" y="103"/>
                </a:cxn>
                <a:cxn ang="0">
                  <a:pos x="91" y="96"/>
                </a:cxn>
                <a:cxn ang="0">
                  <a:pos x="88" y="96"/>
                </a:cxn>
                <a:cxn ang="0">
                  <a:pos x="81" y="96"/>
                </a:cxn>
                <a:cxn ang="0">
                  <a:pos x="77" y="96"/>
                </a:cxn>
                <a:cxn ang="0">
                  <a:pos x="74" y="96"/>
                </a:cxn>
                <a:cxn ang="0">
                  <a:pos x="70" y="96"/>
                </a:cxn>
                <a:cxn ang="0">
                  <a:pos x="70" y="89"/>
                </a:cxn>
                <a:cxn ang="0">
                  <a:pos x="67" y="78"/>
                </a:cxn>
                <a:cxn ang="0">
                  <a:pos x="60" y="71"/>
                </a:cxn>
                <a:cxn ang="0">
                  <a:pos x="56" y="64"/>
                </a:cxn>
                <a:cxn ang="0">
                  <a:pos x="49" y="57"/>
                </a:cxn>
                <a:cxn ang="0">
                  <a:pos x="46" y="53"/>
                </a:cxn>
                <a:cxn ang="0">
                  <a:pos x="42" y="53"/>
                </a:cxn>
                <a:cxn ang="0">
                  <a:pos x="39" y="43"/>
                </a:cxn>
                <a:cxn ang="0">
                  <a:pos x="39" y="32"/>
                </a:cxn>
                <a:cxn ang="0">
                  <a:pos x="35" y="25"/>
                </a:cxn>
                <a:cxn ang="0">
                  <a:pos x="32" y="22"/>
                </a:cxn>
                <a:cxn ang="0">
                  <a:pos x="32" y="22"/>
                </a:cxn>
                <a:cxn ang="0">
                  <a:pos x="28" y="11"/>
                </a:cxn>
                <a:cxn ang="0">
                  <a:pos x="21" y="4"/>
                </a:cxn>
                <a:cxn ang="0">
                  <a:pos x="10" y="0"/>
                </a:cxn>
                <a:cxn ang="0">
                  <a:pos x="0" y="0"/>
                </a:cxn>
                <a:cxn ang="0">
                  <a:pos x="10" y="0"/>
                </a:cxn>
                <a:cxn ang="0">
                  <a:pos x="21" y="4"/>
                </a:cxn>
                <a:cxn ang="0">
                  <a:pos x="28" y="11"/>
                </a:cxn>
                <a:cxn ang="0">
                  <a:pos x="32" y="22"/>
                </a:cxn>
                <a:cxn ang="0">
                  <a:pos x="32" y="22"/>
                </a:cxn>
                <a:cxn ang="0">
                  <a:pos x="35" y="25"/>
                </a:cxn>
                <a:cxn ang="0">
                  <a:pos x="39" y="32"/>
                </a:cxn>
                <a:cxn ang="0">
                  <a:pos x="42" y="43"/>
                </a:cxn>
                <a:cxn ang="0">
                  <a:pos x="42" y="53"/>
                </a:cxn>
                <a:cxn ang="0">
                  <a:pos x="46" y="53"/>
                </a:cxn>
                <a:cxn ang="0">
                  <a:pos x="49" y="57"/>
                </a:cxn>
                <a:cxn ang="0">
                  <a:pos x="56" y="64"/>
                </a:cxn>
                <a:cxn ang="0">
                  <a:pos x="60" y="71"/>
                </a:cxn>
                <a:cxn ang="0">
                  <a:pos x="67" y="78"/>
                </a:cxn>
                <a:cxn ang="0">
                  <a:pos x="70" y="89"/>
                </a:cxn>
                <a:cxn ang="0">
                  <a:pos x="74" y="96"/>
                </a:cxn>
                <a:cxn ang="0">
                  <a:pos x="74" y="96"/>
                </a:cxn>
                <a:cxn ang="0">
                  <a:pos x="77" y="96"/>
                </a:cxn>
                <a:cxn ang="0">
                  <a:pos x="81" y="96"/>
                </a:cxn>
                <a:cxn ang="0">
                  <a:pos x="88" y="96"/>
                </a:cxn>
                <a:cxn ang="0">
                  <a:pos x="95" y="96"/>
                </a:cxn>
                <a:cxn ang="0">
                  <a:pos x="98" y="103"/>
                </a:cxn>
                <a:cxn ang="0">
                  <a:pos x="102" y="110"/>
                </a:cxn>
                <a:cxn ang="0">
                  <a:pos x="105" y="110"/>
                </a:cxn>
                <a:cxn ang="0">
                  <a:pos x="105" y="113"/>
                </a:cxn>
                <a:cxn ang="0">
                  <a:pos x="105" y="117"/>
                </a:cxn>
                <a:cxn ang="0">
                  <a:pos x="109" y="120"/>
                </a:cxn>
                <a:cxn ang="0">
                  <a:pos x="116" y="120"/>
                </a:cxn>
                <a:cxn ang="0">
                  <a:pos x="123" y="117"/>
                </a:cxn>
                <a:cxn ang="0">
                  <a:pos x="130" y="113"/>
                </a:cxn>
                <a:cxn ang="0">
                  <a:pos x="130" y="113"/>
                </a:cxn>
                <a:cxn ang="0">
                  <a:pos x="130" y="113"/>
                </a:cxn>
                <a:cxn ang="0">
                  <a:pos x="123" y="120"/>
                </a:cxn>
                <a:cxn ang="0">
                  <a:pos x="116" y="120"/>
                </a:cxn>
                <a:cxn ang="0">
                  <a:pos x="109" y="120"/>
                </a:cxn>
                <a:cxn ang="0">
                  <a:pos x="105" y="117"/>
                </a:cxn>
                <a:cxn ang="0">
                  <a:pos x="105" y="113"/>
                </a:cxn>
                <a:cxn ang="0">
                  <a:pos x="102" y="110"/>
                </a:cxn>
                <a:cxn ang="0">
                  <a:pos x="102" y="110"/>
                </a:cxn>
              </a:cxnLst>
              <a:rect l="0" t="0" r="r" b="b"/>
              <a:pathLst>
                <a:path w="130" h="120">
                  <a:moveTo>
                    <a:pt x="102" y="110"/>
                  </a:moveTo>
                  <a:lnTo>
                    <a:pt x="98" y="103"/>
                  </a:lnTo>
                  <a:lnTo>
                    <a:pt x="91" y="96"/>
                  </a:lnTo>
                  <a:lnTo>
                    <a:pt x="88" y="96"/>
                  </a:lnTo>
                  <a:lnTo>
                    <a:pt x="81" y="96"/>
                  </a:lnTo>
                  <a:lnTo>
                    <a:pt x="77" y="96"/>
                  </a:lnTo>
                  <a:lnTo>
                    <a:pt x="74" y="96"/>
                  </a:lnTo>
                  <a:lnTo>
                    <a:pt x="70" y="96"/>
                  </a:lnTo>
                  <a:lnTo>
                    <a:pt x="70" y="89"/>
                  </a:lnTo>
                  <a:lnTo>
                    <a:pt x="67" y="78"/>
                  </a:lnTo>
                  <a:lnTo>
                    <a:pt x="60" y="71"/>
                  </a:lnTo>
                  <a:lnTo>
                    <a:pt x="56" y="64"/>
                  </a:lnTo>
                  <a:lnTo>
                    <a:pt x="49" y="57"/>
                  </a:lnTo>
                  <a:lnTo>
                    <a:pt x="46" y="53"/>
                  </a:lnTo>
                  <a:lnTo>
                    <a:pt x="42" y="53"/>
                  </a:lnTo>
                  <a:lnTo>
                    <a:pt x="39" y="43"/>
                  </a:lnTo>
                  <a:lnTo>
                    <a:pt x="39" y="32"/>
                  </a:lnTo>
                  <a:lnTo>
                    <a:pt x="35" y="25"/>
                  </a:lnTo>
                  <a:lnTo>
                    <a:pt x="32" y="22"/>
                  </a:lnTo>
                  <a:lnTo>
                    <a:pt x="32" y="22"/>
                  </a:lnTo>
                  <a:lnTo>
                    <a:pt x="28" y="11"/>
                  </a:lnTo>
                  <a:lnTo>
                    <a:pt x="21" y="4"/>
                  </a:lnTo>
                  <a:lnTo>
                    <a:pt x="10" y="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1" y="4"/>
                  </a:lnTo>
                  <a:lnTo>
                    <a:pt x="28" y="11"/>
                  </a:lnTo>
                  <a:lnTo>
                    <a:pt x="32" y="22"/>
                  </a:lnTo>
                  <a:lnTo>
                    <a:pt x="32" y="22"/>
                  </a:lnTo>
                  <a:lnTo>
                    <a:pt x="35" y="25"/>
                  </a:lnTo>
                  <a:lnTo>
                    <a:pt x="39" y="32"/>
                  </a:lnTo>
                  <a:lnTo>
                    <a:pt x="42" y="43"/>
                  </a:lnTo>
                  <a:lnTo>
                    <a:pt x="42" y="53"/>
                  </a:lnTo>
                  <a:lnTo>
                    <a:pt x="46" y="53"/>
                  </a:lnTo>
                  <a:lnTo>
                    <a:pt x="49" y="57"/>
                  </a:lnTo>
                  <a:lnTo>
                    <a:pt x="56" y="64"/>
                  </a:lnTo>
                  <a:lnTo>
                    <a:pt x="60" y="71"/>
                  </a:lnTo>
                  <a:lnTo>
                    <a:pt x="67" y="78"/>
                  </a:lnTo>
                  <a:lnTo>
                    <a:pt x="70" y="89"/>
                  </a:lnTo>
                  <a:lnTo>
                    <a:pt x="74" y="96"/>
                  </a:lnTo>
                  <a:lnTo>
                    <a:pt x="74" y="96"/>
                  </a:lnTo>
                  <a:lnTo>
                    <a:pt x="77" y="96"/>
                  </a:lnTo>
                  <a:lnTo>
                    <a:pt x="81" y="96"/>
                  </a:lnTo>
                  <a:lnTo>
                    <a:pt x="88" y="96"/>
                  </a:lnTo>
                  <a:lnTo>
                    <a:pt x="95" y="96"/>
                  </a:lnTo>
                  <a:lnTo>
                    <a:pt x="98" y="103"/>
                  </a:lnTo>
                  <a:lnTo>
                    <a:pt x="102" y="110"/>
                  </a:lnTo>
                  <a:lnTo>
                    <a:pt x="105" y="110"/>
                  </a:lnTo>
                  <a:lnTo>
                    <a:pt x="105" y="113"/>
                  </a:lnTo>
                  <a:lnTo>
                    <a:pt x="105" y="117"/>
                  </a:lnTo>
                  <a:lnTo>
                    <a:pt x="109" y="120"/>
                  </a:lnTo>
                  <a:lnTo>
                    <a:pt x="116" y="120"/>
                  </a:lnTo>
                  <a:lnTo>
                    <a:pt x="123" y="117"/>
                  </a:lnTo>
                  <a:lnTo>
                    <a:pt x="130" y="113"/>
                  </a:lnTo>
                  <a:lnTo>
                    <a:pt x="130" y="113"/>
                  </a:lnTo>
                  <a:lnTo>
                    <a:pt x="130" y="113"/>
                  </a:lnTo>
                  <a:lnTo>
                    <a:pt x="123" y="120"/>
                  </a:lnTo>
                  <a:lnTo>
                    <a:pt x="116" y="120"/>
                  </a:lnTo>
                  <a:lnTo>
                    <a:pt x="109" y="120"/>
                  </a:lnTo>
                  <a:lnTo>
                    <a:pt x="105" y="117"/>
                  </a:lnTo>
                  <a:lnTo>
                    <a:pt x="105" y="113"/>
                  </a:lnTo>
                  <a:lnTo>
                    <a:pt x="102" y="110"/>
                  </a:lnTo>
                  <a:lnTo>
                    <a:pt x="102" y="11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07" name="Freeform 105"/>
            <p:cNvSpPr>
              <a:spLocks/>
            </p:cNvSpPr>
            <p:nvPr userDrawn="1"/>
          </p:nvSpPr>
          <p:spPr bwMode="gray">
            <a:xfrm>
              <a:off x="2484" y="1443"/>
              <a:ext cx="3" cy="8"/>
            </a:xfrm>
            <a:custGeom>
              <a:avLst/>
              <a:gdLst/>
              <a:ahLst/>
              <a:cxnLst>
                <a:cxn ang="0">
                  <a:pos x="3" y="8"/>
                </a:cxn>
                <a:cxn ang="0">
                  <a:pos x="3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" y="4"/>
                </a:cxn>
                <a:cxn ang="0">
                  <a:pos x="3" y="8"/>
                </a:cxn>
              </a:cxnLst>
              <a:rect l="0" t="0" r="r" b="b"/>
              <a:pathLst>
                <a:path w="3" h="8">
                  <a:moveTo>
                    <a:pt x="3" y="8"/>
                  </a:moveTo>
                  <a:lnTo>
                    <a:pt x="3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4"/>
                  </a:lnTo>
                  <a:lnTo>
                    <a:pt x="3" y="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08" name="Freeform 106"/>
            <p:cNvSpPr>
              <a:spLocks/>
            </p:cNvSpPr>
            <p:nvPr userDrawn="1"/>
          </p:nvSpPr>
          <p:spPr bwMode="gray">
            <a:xfrm>
              <a:off x="2401" y="1759"/>
              <a:ext cx="40" cy="4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7" y="18"/>
                </a:cxn>
                <a:cxn ang="0">
                  <a:pos x="10" y="25"/>
                </a:cxn>
                <a:cxn ang="0">
                  <a:pos x="14" y="28"/>
                </a:cxn>
                <a:cxn ang="0">
                  <a:pos x="17" y="32"/>
                </a:cxn>
                <a:cxn ang="0">
                  <a:pos x="17" y="35"/>
                </a:cxn>
                <a:cxn ang="0">
                  <a:pos x="17" y="35"/>
                </a:cxn>
                <a:cxn ang="0">
                  <a:pos x="17" y="39"/>
                </a:cxn>
                <a:cxn ang="0">
                  <a:pos x="17" y="42"/>
                </a:cxn>
                <a:cxn ang="0">
                  <a:pos x="21" y="46"/>
                </a:cxn>
                <a:cxn ang="0">
                  <a:pos x="21" y="46"/>
                </a:cxn>
                <a:cxn ang="0">
                  <a:pos x="28" y="46"/>
                </a:cxn>
                <a:cxn ang="0">
                  <a:pos x="35" y="42"/>
                </a:cxn>
                <a:cxn ang="0">
                  <a:pos x="35" y="39"/>
                </a:cxn>
                <a:cxn ang="0">
                  <a:pos x="39" y="32"/>
                </a:cxn>
                <a:cxn ang="0">
                  <a:pos x="35" y="28"/>
                </a:cxn>
                <a:cxn ang="0">
                  <a:pos x="35" y="21"/>
                </a:cxn>
                <a:cxn ang="0">
                  <a:pos x="35" y="18"/>
                </a:cxn>
                <a:cxn ang="0">
                  <a:pos x="39" y="14"/>
                </a:cxn>
                <a:cxn ang="0">
                  <a:pos x="35" y="14"/>
                </a:cxn>
                <a:cxn ang="0">
                  <a:pos x="32" y="10"/>
                </a:cxn>
                <a:cxn ang="0">
                  <a:pos x="28" y="7"/>
                </a:cxn>
                <a:cxn ang="0">
                  <a:pos x="24" y="3"/>
                </a:cxn>
                <a:cxn ang="0">
                  <a:pos x="17" y="3"/>
                </a:cxn>
                <a:cxn ang="0">
                  <a:pos x="14" y="3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3" y="3"/>
                </a:cxn>
                <a:cxn ang="0">
                  <a:pos x="0" y="7"/>
                </a:cxn>
                <a:cxn ang="0">
                  <a:pos x="0" y="14"/>
                </a:cxn>
              </a:cxnLst>
              <a:rect l="0" t="0" r="r" b="b"/>
              <a:pathLst>
                <a:path w="39" h="46">
                  <a:moveTo>
                    <a:pt x="0" y="14"/>
                  </a:moveTo>
                  <a:lnTo>
                    <a:pt x="7" y="18"/>
                  </a:lnTo>
                  <a:lnTo>
                    <a:pt x="10" y="25"/>
                  </a:lnTo>
                  <a:lnTo>
                    <a:pt x="14" y="28"/>
                  </a:lnTo>
                  <a:lnTo>
                    <a:pt x="17" y="32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9"/>
                  </a:lnTo>
                  <a:lnTo>
                    <a:pt x="17" y="42"/>
                  </a:lnTo>
                  <a:lnTo>
                    <a:pt x="21" y="46"/>
                  </a:lnTo>
                  <a:lnTo>
                    <a:pt x="21" y="46"/>
                  </a:lnTo>
                  <a:lnTo>
                    <a:pt x="28" y="46"/>
                  </a:lnTo>
                  <a:lnTo>
                    <a:pt x="35" y="42"/>
                  </a:lnTo>
                  <a:lnTo>
                    <a:pt x="35" y="39"/>
                  </a:lnTo>
                  <a:lnTo>
                    <a:pt x="39" y="32"/>
                  </a:lnTo>
                  <a:lnTo>
                    <a:pt x="35" y="28"/>
                  </a:lnTo>
                  <a:lnTo>
                    <a:pt x="35" y="21"/>
                  </a:lnTo>
                  <a:lnTo>
                    <a:pt x="35" y="18"/>
                  </a:lnTo>
                  <a:lnTo>
                    <a:pt x="39" y="14"/>
                  </a:lnTo>
                  <a:lnTo>
                    <a:pt x="35" y="14"/>
                  </a:lnTo>
                  <a:lnTo>
                    <a:pt x="32" y="10"/>
                  </a:lnTo>
                  <a:lnTo>
                    <a:pt x="28" y="7"/>
                  </a:lnTo>
                  <a:lnTo>
                    <a:pt x="24" y="3"/>
                  </a:lnTo>
                  <a:lnTo>
                    <a:pt x="17" y="3"/>
                  </a:lnTo>
                  <a:lnTo>
                    <a:pt x="14" y="3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3" y="3"/>
                  </a:lnTo>
                  <a:lnTo>
                    <a:pt x="0" y="7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09" name="Freeform 107"/>
            <p:cNvSpPr>
              <a:spLocks/>
            </p:cNvSpPr>
            <p:nvPr userDrawn="1"/>
          </p:nvSpPr>
          <p:spPr bwMode="gray">
            <a:xfrm>
              <a:off x="2415" y="1618"/>
              <a:ext cx="155" cy="141"/>
            </a:xfrm>
            <a:custGeom>
              <a:avLst/>
              <a:gdLst/>
              <a:ahLst/>
              <a:cxnLst>
                <a:cxn ang="0">
                  <a:pos x="116" y="49"/>
                </a:cxn>
                <a:cxn ang="0">
                  <a:pos x="113" y="52"/>
                </a:cxn>
                <a:cxn ang="0">
                  <a:pos x="109" y="59"/>
                </a:cxn>
                <a:cxn ang="0">
                  <a:pos x="106" y="63"/>
                </a:cxn>
                <a:cxn ang="0">
                  <a:pos x="99" y="70"/>
                </a:cxn>
                <a:cxn ang="0">
                  <a:pos x="92" y="77"/>
                </a:cxn>
                <a:cxn ang="0">
                  <a:pos x="84" y="84"/>
                </a:cxn>
                <a:cxn ang="0">
                  <a:pos x="77" y="88"/>
                </a:cxn>
                <a:cxn ang="0">
                  <a:pos x="74" y="91"/>
                </a:cxn>
                <a:cxn ang="0">
                  <a:pos x="67" y="95"/>
                </a:cxn>
                <a:cxn ang="0">
                  <a:pos x="67" y="95"/>
                </a:cxn>
                <a:cxn ang="0">
                  <a:pos x="42" y="95"/>
                </a:cxn>
                <a:cxn ang="0">
                  <a:pos x="21" y="102"/>
                </a:cxn>
                <a:cxn ang="0">
                  <a:pos x="3" y="112"/>
                </a:cxn>
                <a:cxn ang="0">
                  <a:pos x="0" y="119"/>
                </a:cxn>
                <a:cxn ang="0">
                  <a:pos x="14" y="126"/>
                </a:cxn>
                <a:cxn ang="0">
                  <a:pos x="21" y="119"/>
                </a:cxn>
                <a:cxn ang="0">
                  <a:pos x="39" y="116"/>
                </a:cxn>
                <a:cxn ang="0">
                  <a:pos x="60" y="112"/>
                </a:cxn>
                <a:cxn ang="0">
                  <a:pos x="63" y="126"/>
                </a:cxn>
                <a:cxn ang="0">
                  <a:pos x="63" y="126"/>
                </a:cxn>
                <a:cxn ang="0">
                  <a:pos x="67" y="126"/>
                </a:cxn>
                <a:cxn ang="0">
                  <a:pos x="70" y="130"/>
                </a:cxn>
                <a:cxn ang="0">
                  <a:pos x="77" y="126"/>
                </a:cxn>
                <a:cxn ang="0">
                  <a:pos x="81" y="123"/>
                </a:cxn>
                <a:cxn ang="0">
                  <a:pos x="84" y="119"/>
                </a:cxn>
                <a:cxn ang="0">
                  <a:pos x="88" y="116"/>
                </a:cxn>
                <a:cxn ang="0">
                  <a:pos x="88" y="116"/>
                </a:cxn>
                <a:cxn ang="0">
                  <a:pos x="106" y="112"/>
                </a:cxn>
                <a:cxn ang="0">
                  <a:pos x="106" y="112"/>
                </a:cxn>
                <a:cxn ang="0">
                  <a:pos x="109" y="109"/>
                </a:cxn>
                <a:cxn ang="0">
                  <a:pos x="116" y="105"/>
                </a:cxn>
                <a:cxn ang="0">
                  <a:pos x="123" y="98"/>
                </a:cxn>
                <a:cxn ang="0">
                  <a:pos x="127" y="95"/>
                </a:cxn>
                <a:cxn ang="0">
                  <a:pos x="130" y="91"/>
                </a:cxn>
                <a:cxn ang="0">
                  <a:pos x="134" y="88"/>
                </a:cxn>
                <a:cxn ang="0">
                  <a:pos x="137" y="84"/>
                </a:cxn>
                <a:cxn ang="0">
                  <a:pos x="141" y="77"/>
                </a:cxn>
                <a:cxn ang="0">
                  <a:pos x="144" y="70"/>
                </a:cxn>
                <a:cxn ang="0">
                  <a:pos x="144" y="63"/>
                </a:cxn>
                <a:cxn ang="0">
                  <a:pos x="144" y="59"/>
                </a:cxn>
                <a:cxn ang="0">
                  <a:pos x="144" y="52"/>
                </a:cxn>
                <a:cxn ang="0">
                  <a:pos x="144" y="49"/>
                </a:cxn>
                <a:cxn ang="0">
                  <a:pos x="144" y="45"/>
                </a:cxn>
                <a:cxn ang="0">
                  <a:pos x="144" y="45"/>
                </a:cxn>
                <a:cxn ang="0">
                  <a:pos x="148" y="42"/>
                </a:cxn>
                <a:cxn ang="0">
                  <a:pos x="148" y="38"/>
                </a:cxn>
                <a:cxn ang="0">
                  <a:pos x="151" y="31"/>
                </a:cxn>
                <a:cxn ang="0">
                  <a:pos x="151" y="24"/>
                </a:cxn>
                <a:cxn ang="0">
                  <a:pos x="151" y="17"/>
                </a:cxn>
                <a:cxn ang="0">
                  <a:pos x="148" y="10"/>
                </a:cxn>
                <a:cxn ang="0">
                  <a:pos x="148" y="3"/>
                </a:cxn>
                <a:cxn ang="0">
                  <a:pos x="148" y="0"/>
                </a:cxn>
                <a:cxn ang="0">
                  <a:pos x="144" y="0"/>
                </a:cxn>
                <a:cxn ang="0">
                  <a:pos x="137" y="3"/>
                </a:cxn>
                <a:cxn ang="0">
                  <a:pos x="130" y="7"/>
                </a:cxn>
                <a:cxn ang="0">
                  <a:pos x="127" y="10"/>
                </a:cxn>
                <a:cxn ang="0">
                  <a:pos x="120" y="21"/>
                </a:cxn>
                <a:cxn ang="0">
                  <a:pos x="120" y="31"/>
                </a:cxn>
                <a:cxn ang="0">
                  <a:pos x="120" y="38"/>
                </a:cxn>
                <a:cxn ang="0">
                  <a:pos x="116" y="45"/>
                </a:cxn>
                <a:cxn ang="0">
                  <a:pos x="116" y="49"/>
                </a:cxn>
              </a:cxnLst>
              <a:rect l="0" t="0" r="r" b="b"/>
              <a:pathLst>
                <a:path w="151" h="130">
                  <a:moveTo>
                    <a:pt x="116" y="49"/>
                  </a:moveTo>
                  <a:lnTo>
                    <a:pt x="113" y="52"/>
                  </a:lnTo>
                  <a:lnTo>
                    <a:pt x="109" y="59"/>
                  </a:lnTo>
                  <a:lnTo>
                    <a:pt x="106" y="63"/>
                  </a:lnTo>
                  <a:lnTo>
                    <a:pt x="99" y="70"/>
                  </a:lnTo>
                  <a:lnTo>
                    <a:pt x="92" y="77"/>
                  </a:lnTo>
                  <a:lnTo>
                    <a:pt x="84" y="84"/>
                  </a:lnTo>
                  <a:lnTo>
                    <a:pt x="77" y="88"/>
                  </a:lnTo>
                  <a:lnTo>
                    <a:pt x="74" y="91"/>
                  </a:lnTo>
                  <a:lnTo>
                    <a:pt x="67" y="95"/>
                  </a:lnTo>
                  <a:lnTo>
                    <a:pt x="67" y="95"/>
                  </a:lnTo>
                  <a:lnTo>
                    <a:pt x="42" y="95"/>
                  </a:lnTo>
                  <a:lnTo>
                    <a:pt x="21" y="102"/>
                  </a:lnTo>
                  <a:lnTo>
                    <a:pt x="3" y="112"/>
                  </a:lnTo>
                  <a:lnTo>
                    <a:pt x="0" y="119"/>
                  </a:lnTo>
                  <a:lnTo>
                    <a:pt x="14" y="126"/>
                  </a:lnTo>
                  <a:lnTo>
                    <a:pt x="21" y="119"/>
                  </a:lnTo>
                  <a:lnTo>
                    <a:pt x="39" y="116"/>
                  </a:lnTo>
                  <a:lnTo>
                    <a:pt x="60" y="112"/>
                  </a:lnTo>
                  <a:lnTo>
                    <a:pt x="63" y="126"/>
                  </a:lnTo>
                  <a:lnTo>
                    <a:pt x="63" y="126"/>
                  </a:lnTo>
                  <a:lnTo>
                    <a:pt x="67" y="126"/>
                  </a:lnTo>
                  <a:lnTo>
                    <a:pt x="70" y="130"/>
                  </a:lnTo>
                  <a:lnTo>
                    <a:pt x="77" y="126"/>
                  </a:lnTo>
                  <a:lnTo>
                    <a:pt x="81" y="123"/>
                  </a:lnTo>
                  <a:lnTo>
                    <a:pt x="84" y="119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9" y="109"/>
                  </a:lnTo>
                  <a:lnTo>
                    <a:pt x="116" y="105"/>
                  </a:lnTo>
                  <a:lnTo>
                    <a:pt x="123" y="98"/>
                  </a:lnTo>
                  <a:lnTo>
                    <a:pt x="127" y="95"/>
                  </a:lnTo>
                  <a:lnTo>
                    <a:pt x="130" y="91"/>
                  </a:lnTo>
                  <a:lnTo>
                    <a:pt x="134" y="88"/>
                  </a:lnTo>
                  <a:lnTo>
                    <a:pt x="137" y="84"/>
                  </a:lnTo>
                  <a:lnTo>
                    <a:pt x="141" y="77"/>
                  </a:lnTo>
                  <a:lnTo>
                    <a:pt x="144" y="70"/>
                  </a:lnTo>
                  <a:lnTo>
                    <a:pt x="144" y="63"/>
                  </a:lnTo>
                  <a:lnTo>
                    <a:pt x="144" y="59"/>
                  </a:lnTo>
                  <a:lnTo>
                    <a:pt x="144" y="52"/>
                  </a:lnTo>
                  <a:lnTo>
                    <a:pt x="144" y="49"/>
                  </a:lnTo>
                  <a:lnTo>
                    <a:pt x="144" y="45"/>
                  </a:lnTo>
                  <a:lnTo>
                    <a:pt x="144" y="45"/>
                  </a:lnTo>
                  <a:lnTo>
                    <a:pt x="148" y="42"/>
                  </a:lnTo>
                  <a:lnTo>
                    <a:pt x="148" y="38"/>
                  </a:lnTo>
                  <a:lnTo>
                    <a:pt x="151" y="31"/>
                  </a:lnTo>
                  <a:lnTo>
                    <a:pt x="151" y="24"/>
                  </a:lnTo>
                  <a:lnTo>
                    <a:pt x="151" y="17"/>
                  </a:lnTo>
                  <a:lnTo>
                    <a:pt x="148" y="10"/>
                  </a:lnTo>
                  <a:lnTo>
                    <a:pt x="148" y="3"/>
                  </a:lnTo>
                  <a:lnTo>
                    <a:pt x="148" y="0"/>
                  </a:lnTo>
                  <a:lnTo>
                    <a:pt x="144" y="0"/>
                  </a:lnTo>
                  <a:lnTo>
                    <a:pt x="137" y="3"/>
                  </a:lnTo>
                  <a:lnTo>
                    <a:pt x="130" y="7"/>
                  </a:lnTo>
                  <a:lnTo>
                    <a:pt x="127" y="10"/>
                  </a:lnTo>
                  <a:lnTo>
                    <a:pt x="120" y="21"/>
                  </a:lnTo>
                  <a:lnTo>
                    <a:pt x="120" y="31"/>
                  </a:lnTo>
                  <a:lnTo>
                    <a:pt x="120" y="38"/>
                  </a:lnTo>
                  <a:lnTo>
                    <a:pt x="116" y="45"/>
                  </a:lnTo>
                  <a:lnTo>
                    <a:pt x="116" y="4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10" name="Freeform 108"/>
            <p:cNvSpPr>
              <a:spLocks/>
            </p:cNvSpPr>
            <p:nvPr userDrawn="1"/>
          </p:nvSpPr>
          <p:spPr bwMode="gray">
            <a:xfrm>
              <a:off x="2434" y="1751"/>
              <a:ext cx="28" cy="18"/>
            </a:xfrm>
            <a:custGeom>
              <a:avLst/>
              <a:gdLst/>
              <a:ahLst/>
              <a:cxnLst>
                <a:cxn ang="0">
                  <a:pos x="28" y="3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10" y="17"/>
                </a:cxn>
                <a:cxn ang="0">
                  <a:pos x="21" y="10"/>
                </a:cxn>
                <a:cxn ang="0">
                  <a:pos x="28" y="3"/>
                </a:cxn>
              </a:cxnLst>
              <a:rect l="0" t="0" r="r" b="b"/>
              <a:pathLst>
                <a:path w="28" h="17">
                  <a:moveTo>
                    <a:pt x="28" y="3"/>
                  </a:moveTo>
                  <a:lnTo>
                    <a:pt x="10" y="0"/>
                  </a:lnTo>
                  <a:lnTo>
                    <a:pt x="0" y="10"/>
                  </a:lnTo>
                  <a:lnTo>
                    <a:pt x="10" y="17"/>
                  </a:lnTo>
                  <a:lnTo>
                    <a:pt x="21" y="10"/>
                  </a:lnTo>
                  <a:lnTo>
                    <a:pt x="28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11" name="Freeform 109"/>
            <p:cNvSpPr>
              <a:spLocks/>
            </p:cNvSpPr>
            <p:nvPr userDrawn="1"/>
          </p:nvSpPr>
          <p:spPr bwMode="gray">
            <a:xfrm>
              <a:off x="2542" y="1534"/>
              <a:ext cx="83" cy="68"/>
            </a:xfrm>
            <a:custGeom>
              <a:avLst/>
              <a:gdLst/>
              <a:ahLst/>
              <a:cxnLst>
                <a:cxn ang="0">
                  <a:pos x="4" y="53"/>
                </a:cxn>
                <a:cxn ang="0">
                  <a:pos x="0" y="56"/>
                </a:cxn>
                <a:cxn ang="0">
                  <a:pos x="0" y="56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11" y="60"/>
                </a:cxn>
                <a:cxn ang="0">
                  <a:pos x="18" y="60"/>
                </a:cxn>
                <a:cxn ang="0">
                  <a:pos x="25" y="60"/>
                </a:cxn>
                <a:cxn ang="0">
                  <a:pos x="32" y="60"/>
                </a:cxn>
                <a:cxn ang="0">
                  <a:pos x="35" y="60"/>
                </a:cxn>
                <a:cxn ang="0">
                  <a:pos x="42" y="63"/>
                </a:cxn>
                <a:cxn ang="0">
                  <a:pos x="50" y="63"/>
                </a:cxn>
                <a:cxn ang="0">
                  <a:pos x="53" y="60"/>
                </a:cxn>
                <a:cxn ang="0">
                  <a:pos x="53" y="56"/>
                </a:cxn>
                <a:cxn ang="0">
                  <a:pos x="57" y="53"/>
                </a:cxn>
                <a:cxn ang="0">
                  <a:pos x="64" y="46"/>
                </a:cxn>
                <a:cxn ang="0">
                  <a:pos x="64" y="46"/>
                </a:cxn>
                <a:cxn ang="0">
                  <a:pos x="67" y="46"/>
                </a:cxn>
                <a:cxn ang="0">
                  <a:pos x="74" y="42"/>
                </a:cxn>
                <a:cxn ang="0">
                  <a:pos x="78" y="39"/>
                </a:cxn>
                <a:cxn ang="0">
                  <a:pos x="81" y="35"/>
                </a:cxn>
                <a:cxn ang="0">
                  <a:pos x="81" y="35"/>
                </a:cxn>
                <a:cxn ang="0">
                  <a:pos x="81" y="32"/>
                </a:cxn>
                <a:cxn ang="0">
                  <a:pos x="81" y="32"/>
                </a:cxn>
                <a:cxn ang="0">
                  <a:pos x="81" y="25"/>
                </a:cxn>
                <a:cxn ang="0">
                  <a:pos x="81" y="25"/>
                </a:cxn>
                <a:cxn ang="0">
                  <a:pos x="81" y="21"/>
                </a:cxn>
                <a:cxn ang="0">
                  <a:pos x="74" y="25"/>
                </a:cxn>
                <a:cxn ang="0">
                  <a:pos x="71" y="28"/>
                </a:cxn>
                <a:cxn ang="0">
                  <a:pos x="67" y="28"/>
                </a:cxn>
                <a:cxn ang="0">
                  <a:pos x="64" y="28"/>
                </a:cxn>
                <a:cxn ang="0">
                  <a:pos x="60" y="25"/>
                </a:cxn>
                <a:cxn ang="0">
                  <a:pos x="53" y="21"/>
                </a:cxn>
                <a:cxn ang="0">
                  <a:pos x="46" y="18"/>
                </a:cxn>
                <a:cxn ang="0">
                  <a:pos x="42" y="14"/>
                </a:cxn>
                <a:cxn ang="0">
                  <a:pos x="39" y="7"/>
                </a:cxn>
                <a:cxn ang="0">
                  <a:pos x="39" y="7"/>
                </a:cxn>
                <a:cxn ang="0">
                  <a:pos x="35" y="4"/>
                </a:cxn>
                <a:cxn ang="0">
                  <a:pos x="32" y="0"/>
                </a:cxn>
                <a:cxn ang="0">
                  <a:pos x="28" y="0"/>
                </a:cxn>
                <a:cxn ang="0">
                  <a:pos x="25" y="4"/>
                </a:cxn>
                <a:cxn ang="0">
                  <a:pos x="25" y="14"/>
                </a:cxn>
                <a:cxn ang="0">
                  <a:pos x="21" y="21"/>
                </a:cxn>
                <a:cxn ang="0">
                  <a:pos x="21" y="28"/>
                </a:cxn>
                <a:cxn ang="0">
                  <a:pos x="18" y="32"/>
                </a:cxn>
                <a:cxn ang="0">
                  <a:pos x="14" y="39"/>
                </a:cxn>
                <a:cxn ang="0">
                  <a:pos x="11" y="46"/>
                </a:cxn>
                <a:cxn ang="0">
                  <a:pos x="7" y="49"/>
                </a:cxn>
                <a:cxn ang="0">
                  <a:pos x="4" y="53"/>
                </a:cxn>
              </a:cxnLst>
              <a:rect l="0" t="0" r="r" b="b"/>
              <a:pathLst>
                <a:path w="81" h="63">
                  <a:moveTo>
                    <a:pt x="4" y="53"/>
                  </a:moveTo>
                  <a:lnTo>
                    <a:pt x="0" y="56"/>
                  </a:lnTo>
                  <a:lnTo>
                    <a:pt x="0" y="56"/>
                  </a:lnTo>
                  <a:lnTo>
                    <a:pt x="0" y="60"/>
                  </a:lnTo>
                  <a:lnTo>
                    <a:pt x="4" y="60"/>
                  </a:lnTo>
                  <a:lnTo>
                    <a:pt x="11" y="60"/>
                  </a:lnTo>
                  <a:lnTo>
                    <a:pt x="18" y="60"/>
                  </a:lnTo>
                  <a:lnTo>
                    <a:pt x="25" y="60"/>
                  </a:lnTo>
                  <a:lnTo>
                    <a:pt x="32" y="60"/>
                  </a:lnTo>
                  <a:lnTo>
                    <a:pt x="35" y="60"/>
                  </a:lnTo>
                  <a:lnTo>
                    <a:pt x="42" y="63"/>
                  </a:lnTo>
                  <a:lnTo>
                    <a:pt x="50" y="63"/>
                  </a:lnTo>
                  <a:lnTo>
                    <a:pt x="53" y="60"/>
                  </a:lnTo>
                  <a:lnTo>
                    <a:pt x="53" y="56"/>
                  </a:lnTo>
                  <a:lnTo>
                    <a:pt x="57" y="53"/>
                  </a:lnTo>
                  <a:lnTo>
                    <a:pt x="64" y="46"/>
                  </a:lnTo>
                  <a:lnTo>
                    <a:pt x="64" y="46"/>
                  </a:lnTo>
                  <a:lnTo>
                    <a:pt x="67" y="46"/>
                  </a:lnTo>
                  <a:lnTo>
                    <a:pt x="74" y="42"/>
                  </a:lnTo>
                  <a:lnTo>
                    <a:pt x="78" y="39"/>
                  </a:lnTo>
                  <a:lnTo>
                    <a:pt x="81" y="35"/>
                  </a:lnTo>
                  <a:lnTo>
                    <a:pt x="81" y="35"/>
                  </a:lnTo>
                  <a:lnTo>
                    <a:pt x="81" y="32"/>
                  </a:lnTo>
                  <a:lnTo>
                    <a:pt x="81" y="32"/>
                  </a:lnTo>
                  <a:lnTo>
                    <a:pt x="81" y="25"/>
                  </a:lnTo>
                  <a:lnTo>
                    <a:pt x="81" y="25"/>
                  </a:lnTo>
                  <a:lnTo>
                    <a:pt x="81" y="21"/>
                  </a:lnTo>
                  <a:lnTo>
                    <a:pt x="74" y="25"/>
                  </a:lnTo>
                  <a:lnTo>
                    <a:pt x="71" y="28"/>
                  </a:lnTo>
                  <a:lnTo>
                    <a:pt x="67" y="28"/>
                  </a:lnTo>
                  <a:lnTo>
                    <a:pt x="64" y="28"/>
                  </a:lnTo>
                  <a:lnTo>
                    <a:pt x="60" y="25"/>
                  </a:lnTo>
                  <a:lnTo>
                    <a:pt x="53" y="21"/>
                  </a:lnTo>
                  <a:lnTo>
                    <a:pt x="46" y="18"/>
                  </a:lnTo>
                  <a:lnTo>
                    <a:pt x="42" y="14"/>
                  </a:lnTo>
                  <a:lnTo>
                    <a:pt x="39" y="7"/>
                  </a:lnTo>
                  <a:lnTo>
                    <a:pt x="39" y="7"/>
                  </a:lnTo>
                  <a:lnTo>
                    <a:pt x="35" y="4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5" y="4"/>
                  </a:lnTo>
                  <a:lnTo>
                    <a:pt x="25" y="14"/>
                  </a:lnTo>
                  <a:lnTo>
                    <a:pt x="21" y="21"/>
                  </a:lnTo>
                  <a:lnTo>
                    <a:pt x="21" y="28"/>
                  </a:lnTo>
                  <a:lnTo>
                    <a:pt x="18" y="32"/>
                  </a:lnTo>
                  <a:lnTo>
                    <a:pt x="14" y="39"/>
                  </a:lnTo>
                  <a:lnTo>
                    <a:pt x="11" y="46"/>
                  </a:lnTo>
                  <a:lnTo>
                    <a:pt x="7" y="49"/>
                  </a:lnTo>
                  <a:lnTo>
                    <a:pt x="4" y="5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12" name="Freeform 110"/>
            <p:cNvSpPr>
              <a:spLocks/>
            </p:cNvSpPr>
            <p:nvPr userDrawn="1"/>
          </p:nvSpPr>
          <p:spPr bwMode="gray">
            <a:xfrm>
              <a:off x="661" y="1644"/>
              <a:ext cx="15" cy="12"/>
            </a:xfrm>
            <a:custGeom>
              <a:avLst/>
              <a:gdLst/>
              <a:ahLst/>
              <a:cxnLst>
                <a:cxn ang="0">
                  <a:pos x="14" y="7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7" y="0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0" y="7"/>
                </a:cxn>
                <a:cxn ang="0">
                  <a:pos x="3" y="11"/>
                </a:cxn>
                <a:cxn ang="0">
                  <a:pos x="3" y="11"/>
                </a:cxn>
                <a:cxn ang="0">
                  <a:pos x="7" y="11"/>
                </a:cxn>
                <a:cxn ang="0">
                  <a:pos x="10" y="11"/>
                </a:cxn>
                <a:cxn ang="0">
                  <a:pos x="14" y="7"/>
                </a:cxn>
              </a:cxnLst>
              <a:rect l="0" t="0" r="r" b="b"/>
              <a:pathLst>
                <a:path w="14" h="11">
                  <a:moveTo>
                    <a:pt x="14" y="7"/>
                  </a:moveTo>
                  <a:lnTo>
                    <a:pt x="10" y="4"/>
                  </a:lnTo>
                  <a:lnTo>
                    <a:pt x="10" y="4"/>
                  </a:lnTo>
                  <a:lnTo>
                    <a:pt x="7" y="0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7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7" y="11"/>
                  </a:lnTo>
                  <a:lnTo>
                    <a:pt x="10" y="11"/>
                  </a:lnTo>
                  <a:lnTo>
                    <a:pt x="14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13" name="Freeform 111"/>
            <p:cNvSpPr>
              <a:spLocks/>
            </p:cNvSpPr>
            <p:nvPr userDrawn="1"/>
          </p:nvSpPr>
          <p:spPr bwMode="gray">
            <a:xfrm>
              <a:off x="799" y="1674"/>
              <a:ext cx="43" cy="27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38" y="0"/>
                </a:cxn>
                <a:cxn ang="0">
                  <a:pos x="35" y="0"/>
                </a:cxn>
                <a:cxn ang="0">
                  <a:pos x="31" y="4"/>
                </a:cxn>
                <a:cxn ang="0">
                  <a:pos x="28" y="4"/>
                </a:cxn>
                <a:cxn ang="0">
                  <a:pos x="21" y="4"/>
                </a:cxn>
                <a:cxn ang="0">
                  <a:pos x="14" y="4"/>
                </a:cxn>
                <a:cxn ang="0">
                  <a:pos x="10" y="4"/>
                </a:cxn>
                <a:cxn ang="0">
                  <a:pos x="7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0" y="11"/>
                </a:cxn>
                <a:cxn ang="0">
                  <a:pos x="21" y="14"/>
                </a:cxn>
                <a:cxn ang="0">
                  <a:pos x="21" y="18"/>
                </a:cxn>
                <a:cxn ang="0">
                  <a:pos x="24" y="18"/>
                </a:cxn>
                <a:cxn ang="0">
                  <a:pos x="24" y="22"/>
                </a:cxn>
                <a:cxn ang="0">
                  <a:pos x="28" y="25"/>
                </a:cxn>
                <a:cxn ang="0">
                  <a:pos x="31" y="22"/>
                </a:cxn>
                <a:cxn ang="0">
                  <a:pos x="38" y="22"/>
                </a:cxn>
                <a:cxn ang="0">
                  <a:pos x="38" y="18"/>
                </a:cxn>
                <a:cxn ang="0">
                  <a:pos x="38" y="14"/>
                </a:cxn>
                <a:cxn ang="0">
                  <a:pos x="38" y="11"/>
                </a:cxn>
                <a:cxn ang="0">
                  <a:pos x="38" y="11"/>
                </a:cxn>
                <a:cxn ang="0">
                  <a:pos x="42" y="4"/>
                </a:cxn>
                <a:cxn ang="0">
                  <a:pos x="42" y="4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8" y="0"/>
                </a:cxn>
              </a:cxnLst>
              <a:rect l="0" t="0" r="r" b="b"/>
              <a:pathLst>
                <a:path w="42" h="25">
                  <a:moveTo>
                    <a:pt x="38" y="0"/>
                  </a:moveTo>
                  <a:lnTo>
                    <a:pt x="38" y="0"/>
                  </a:lnTo>
                  <a:lnTo>
                    <a:pt x="35" y="0"/>
                  </a:lnTo>
                  <a:lnTo>
                    <a:pt x="31" y="4"/>
                  </a:lnTo>
                  <a:lnTo>
                    <a:pt x="28" y="4"/>
                  </a:lnTo>
                  <a:lnTo>
                    <a:pt x="21" y="4"/>
                  </a:lnTo>
                  <a:lnTo>
                    <a:pt x="14" y="4"/>
                  </a:lnTo>
                  <a:lnTo>
                    <a:pt x="10" y="4"/>
                  </a:lnTo>
                  <a:lnTo>
                    <a:pt x="7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1"/>
                  </a:lnTo>
                  <a:lnTo>
                    <a:pt x="21" y="14"/>
                  </a:lnTo>
                  <a:lnTo>
                    <a:pt x="21" y="18"/>
                  </a:lnTo>
                  <a:lnTo>
                    <a:pt x="24" y="18"/>
                  </a:lnTo>
                  <a:lnTo>
                    <a:pt x="24" y="22"/>
                  </a:lnTo>
                  <a:lnTo>
                    <a:pt x="28" y="25"/>
                  </a:lnTo>
                  <a:lnTo>
                    <a:pt x="31" y="22"/>
                  </a:lnTo>
                  <a:lnTo>
                    <a:pt x="38" y="22"/>
                  </a:lnTo>
                  <a:lnTo>
                    <a:pt x="38" y="18"/>
                  </a:lnTo>
                  <a:lnTo>
                    <a:pt x="38" y="14"/>
                  </a:lnTo>
                  <a:lnTo>
                    <a:pt x="38" y="11"/>
                  </a:lnTo>
                  <a:lnTo>
                    <a:pt x="38" y="11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14" name="Freeform 112"/>
            <p:cNvSpPr>
              <a:spLocks/>
            </p:cNvSpPr>
            <p:nvPr userDrawn="1"/>
          </p:nvSpPr>
          <p:spPr bwMode="gray">
            <a:xfrm>
              <a:off x="745" y="1614"/>
              <a:ext cx="21" cy="45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0" y="42"/>
                </a:cxn>
                <a:cxn ang="0">
                  <a:pos x="7" y="42"/>
                </a:cxn>
                <a:cxn ang="0">
                  <a:pos x="14" y="42"/>
                </a:cxn>
                <a:cxn ang="0">
                  <a:pos x="14" y="39"/>
                </a:cxn>
                <a:cxn ang="0">
                  <a:pos x="14" y="39"/>
                </a:cxn>
                <a:cxn ang="0">
                  <a:pos x="17" y="35"/>
                </a:cxn>
                <a:cxn ang="0">
                  <a:pos x="21" y="35"/>
                </a:cxn>
                <a:cxn ang="0">
                  <a:pos x="21" y="21"/>
                </a:cxn>
                <a:cxn ang="0">
                  <a:pos x="17" y="21"/>
                </a:cxn>
                <a:cxn ang="0">
                  <a:pos x="21" y="18"/>
                </a:cxn>
                <a:cxn ang="0">
                  <a:pos x="21" y="18"/>
                </a:cxn>
                <a:cxn ang="0">
                  <a:pos x="21" y="14"/>
                </a:cxn>
                <a:cxn ang="0">
                  <a:pos x="21" y="11"/>
                </a:cxn>
                <a:cxn ang="0">
                  <a:pos x="17" y="4"/>
                </a:cxn>
                <a:cxn ang="0">
                  <a:pos x="14" y="0"/>
                </a:cxn>
                <a:cxn ang="0">
                  <a:pos x="14" y="4"/>
                </a:cxn>
                <a:cxn ang="0">
                  <a:pos x="10" y="4"/>
                </a:cxn>
                <a:cxn ang="0">
                  <a:pos x="7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0" y="11"/>
                </a:cxn>
                <a:cxn ang="0">
                  <a:pos x="0" y="14"/>
                </a:cxn>
                <a:cxn ang="0">
                  <a:pos x="0" y="21"/>
                </a:cxn>
                <a:cxn ang="0">
                  <a:pos x="0" y="42"/>
                </a:cxn>
              </a:cxnLst>
              <a:rect l="0" t="0" r="r" b="b"/>
              <a:pathLst>
                <a:path w="21" h="42">
                  <a:moveTo>
                    <a:pt x="0" y="42"/>
                  </a:moveTo>
                  <a:lnTo>
                    <a:pt x="0" y="42"/>
                  </a:lnTo>
                  <a:lnTo>
                    <a:pt x="7" y="42"/>
                  </a:lnTo>
                  <a:lnTo>
                    <a:pt x="14" y="42"/>
                  </a:lnTo>
                  <a:lnTo>
                    <a:pt x="14" y="39"/>
                  </a:lnTo>
                  <a:lnTo>
                    <a:pt x="14" y="39"/>
                  </a:lnTo>
                  <a:lnTo>
                    <a:pt x="17" y="35"/>
                  </a:lnTo>
                  <a:lnTo>
                    <a:pt x="21" y="35"/>
                  </a:lnTo>
                  <a:lnTo>
                    <a:pt x="21" y="21"/>
                  </a:lnTo>
                  <a:lnTo>
                    <a:pt x="17" y="21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4"/>
                  </a:lnTo>
                  <a:lnTo>
                    <a:pt x="21" y="11"/>
                  </a:lnTo>
                  <a:lnTo>
                    <a:pt x="17" y="4"/>
                  </a:lnTo>
                  <a:lnTo>
                    <a:pt x="14" y="0"/>
                  </a:lnTo>
                  <a:lnTo>
                    <a:pt x="14" y="4"/>
                  </a:lnTo>
                  <a:lnTo>
                    <a:pt x="10" y="4"/>
                  </a:lnTo>
                  <a:lnTo>
                    <a:pt x="7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0" y="21"/>
                  </a:lnTo>
                  <a:lnTo>
                    <a:pt x="0" y="4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15" name="Freeform 113"/>
            <p:cNvSpPr>
              <a:spLocks/>
            </p:cNvSpPr>
            <p:nvPr userDrawn="1"/>
          </p:nvSpPr>
          <p:spPr bwMode="gray">
            <a:xfrm>
              <a:off x="748" y="1576"/>
              <a:ext cx="18" cy="35"/>
            </a:xfrm>
            <a:custGeom>
              <a:avLst/>
              <a:gdLst/>
              <a:ahLst/>
              <a:cxnLst>
                <a:cxn ang="0">
                  <a:pos x="7" y="24"/>
                </a:cxn>
                <a:cxn ang="0">
                  <a:pos x="14" y="32"/>
                </a:cxn>
                <a:cxn ang="0">
                  <a:pos x="14" y="28"/>
                </a:cxn>
                <a:cxn ang="0">
                  <a:pos x="14" y="24"/>
                </a:cxn>
                <a:cxn ang="0">
                  <a:pos x="18" y="21"/>
                </a:cxn>
                <a:cxn ang="0">
                  <a:pos x="18" y="21"/>
                </a:cxn>
                <a:cxn ang="0">
                  <a:pos x="18" y="17"/>
                </a:cxn>
                <a:cxn ang="0">
                  <a:pos x="18" y="14"/>
                </a:cxn>
                <a:cxn ang="0">
                  <a:pos x="18" y="10"/>
                </a:cxn>
                <a:cxn ang="0">
                  <a:pos x="14" y="7"/>
                </a:cxn>
                <a:cxn ang="0">
                  <a:pos x="11" y="0"/>
                </a:cxn>
                <a:cxn ang="0">
                  <a:pos x="7" y="3"/>
                </a:cxn>
                <a:cxn ang="0">
                  <a:pos x="7" y="3"/>
                </a:cxn>
                <a:cxn ang="0">
                  <a:pos x="4" y="3"/>
                </a:cxn>
                <a:cxn ang="0">
                  <a:pos x="4" y="7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4" y="17"/>
                </a:cxn>
                <a:cxn ang="0">
                  <a:pos x="4" y="21"/>
                </a:cxn>
                <a:cxn ang="0">
                  <a:pos x="7" y="24"/>
                </a:cxn>
              </a:cxnLst>
              <a:rect l="0" t="0" r="r" b="b"/>
              <a:pathLst>
                <a:path w="18" h="32">
                  <a:moveTo>
                    <a:pt x="7" y="24"/>
                  </a:moveTo>
                  <a:lnTo>
                    <a:pt x="14" y="32"/>
                  </a:lnTo>
                  <a:lnTo>
                    <a:pt x="14" y="28"/>
                  </a:lnTo>
                  <a:lnTo>
                    <a:pt x="14" y="24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18" y="17"/>
                  </a:lnTo>
                  <a:lnTo>
                    <a:pt x="18" y="14"/>
                  </a:lnTo>
                  <a:lnTo>
                    <a:pt x="18" y="10"/>
                  </a:lnTo>
                  <a:lnTo>
                    <a:pt x="14" y="7"/>
                  </a:lnTo>
                  <a:lnTo>
                    <a:pt x="11" y="0"/>
                  </a:lnTo>
                  <a:lnTo>
                    <a:pt x="7" y="3"/>
                  </a:lnTo>
                  <a:lnTo>
                    <a:pt x="7" y="3"/>
                  </a:lnTo>
                  <a:lnTo>
                    <a:pt x="4" y="3"/>
                  </a:lnTo>
                  <a:lnTo>
                    <a:pt x="4" y="7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4" y="17"/>
                  </a:lnTo>
                  <a:lnTo>
                    <a:pt x="4" y="21"/>
                  </a:lnTo>
                  <a:lnTo>
                    <a:pt x="7" y="2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16" name="Freeform 114"/>
            <p:cNvSpPr>
              <a:spLocks noEditPoints="1"/>
            </p:cNvSpPr>
            <p:nvPr userDrawn="1"/>
          </p:nvSpPr>
          <p:spPr bwMode="gray">
            <a:xfrm>
              <a:off x="480" y="1295"/>
              <a:ext cx="79" cy="99"/>
            </a:xfrm>
            <a:custGeom>
              <a:avLst/>
              <a:gdLst/>
              <a:ahLst/>
              <a:cxnLst>
                <a:cxn ang="0">
                  <a:pos x="14" y="60"/>
                </a:cxn>
                <a:cxn ang="0">
                  <a:pos x="14" y="71"/>
                </a:cxn>
                <a:cxn ang="0">
                  <a:pos x="14" y="78"/>
                </a:cxn>
                <a:cxn ang="0">
                  <a:pos x="14" y="85"/>
                </a:cxn>
                <a:cxn ang="0">
                  <a:pos x="14" y="88"/>
                </a:cxn>
                <a:cxn ang="0">
                  <a:pos x="28" y="92"/>
                </a:cxn>
                <a:cxn ang="0">
                  <a:pos x="35" y="88"/>
                </a:cxn>
                <a:cxn ang="0">
                  <a:pos x="53" y="81"/>
                </a:cxn>
                <a:cxn ang="0">
                  <a:pos x="67" y="74"/>
                </a:cxn>
                <a:cxn ang="0">
                  <a:pos x="74" y="60"/>
                </a:cxn>
                <a:cxn ang="0">
                  <a:pos x="70" y="53"/>
                </a:cxn>
                <a:cxn ang="0">
                  <a:pos x="67" y="42"/>
                </a:cxn>
                <a:cxn ang="0">
                  <a:pos x="63" y="35"/>
                </a:cxn>
                <a:cxn ang="0">
                  <a:pos x="60" y="35"/>
                </a:cxn>
                <a:cxn ang="0">
                  <a:pos x="67" y="35"/>
                </a:cxn>
                <a:cxn ang="0">
                  <a:pos x="74" y="32"/>
                </a:cxn>
                <a:cxn ang="0">
                  <a:pos x="77" y="25"/>
                </a:cxn>
                <a:cxn ang="0">
                  <a:pos x="77" y="14"/>
                </a:cxn>
                <a:cxn ang="0">
                  <a:pos x="74" y="7"/>
                </a:cxn>
                <a:cxn ang="0">
                  <a:pos x="67" y="4"/>
                </a:cxn>
                <a:cxn ang="0">
                  <a:pos x="56" y="4"/>
                </a:cxn>
                <a:cxn ang="0">
                  <a:pos x="53" y="4"/>
                </a:cxn>
                <a:cxn ang="0">
                  <a:pos x="31" y="11"/>
                </a:cxn>
                <a:cxn ang="0">
                  <a:pos x="31" y="18"/>
                </a:cxn>
                <a:cxn ang="0">
                  <a:pos x="28" y="25"/>
                </a:cxn>
                <a:cxn ang="0">
                  <a:pos x="21" y="32"/>
                </a:cxn>
                <a:cxn ang="0">
                  <a:pos x="0" y="28"/>
                </a:cxn>
                <a:cxn ang="0">
                  <a:pos x="0" y="32"/>
                </a:cxn>
                <a:cxn ang="0">
                  <a:pos x="0" y="39"/>
                </a:cxn>
                <a:cxn ang="0">
                  <a:pos x="7" y="39"/>
                </a:cxn>
                <a:cxn ang="0">
                  <a:pos x="14" y="49"/>
                </a:cxn>
                <a:cxn ang="0">
                  <a:pos x="56" y="32"/>
                </a:cxn>
                <a:cxn ang="0">
                  <a:pos x="56" y="32"/>
                </a:cxn>
                <a:cxn ang="0">
                  <a:pos x="56" y="32"/>
                </a:cxn>
                <a:cxn ang="0">
                  <a:pos x="60" y="32"/>
                </a:cxn>
                <a:cxn ang="0">
                  <a:pos x="60" y="32"/>
                </a:cxn>
              </a:cxnLst>
              <a:rect l="0" t="0" r="r" b="b"/>
              <a:pathLst>
                <a:path w="77" h="92">
                  <a:moveTo>
                    <a:pt x="14" y="60"/>
                  </a:moveTo>
                  <a:lnTo>
                    <a:pt x="14" y="60"/>
                  </a:lnTo>
                  <a:lnTo>
                    <a:pt x="14" y="67"/>
                  </a:lnTo>
                  <a:lnTo>
                    <a:pt x="14" y="71"/>
                  </a:lnTo>
                  <a:lnTo>
                    <a:pt x="14" y="78"/>
                  </a:lnTo>
                  <a:lnTo>
                    <a:pt x="14" y="78"/>
                  </a:lnTo>
                  <a:lnTo>
                    <a:pt x="14" y="81"/>
                  </a:lnTo>
                  <a:lnTo>
                    <a:pt x="14" y="85"/>
                  </a:lnTo>
                  <a:lnTo>
                    <a:pt x="14" y="85"/>
                  </a:lnTo>
                  <a:lnTo>
                    <a:pt x="14" y="88"/>
                  </a:lnTo>
                  <a:lnTo>
                    <a:pt x="17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35" y="88"/>
                  </a:lnTo>
                  <a:lnTo>
                    <a:pt x="42" y="85"/>
                  </a:lnTo>
                  <a:lnTo>
                    <a:pt x="53" y="81"/>
                  </a:lnTo>
                  <a:lnTo>
                    <a:pt x="60" y="78"/>
                  </a:lnTo>
                  <a:lnTo>
                    <a:pt x="67" y="74"/>
                  </a:lnTo>
                  <a:lnTo>
                    <a:pt x="70" y="67"/>
                  </a:lnTo>
                  <a:lnTo>
                    <a:pt x="74" y="60"/>
                  </a:lnTo>
                  <a:lnTo>
                    <a:pt x="74" y="56"/>
                  </a:lnTo>
                  <a:lnTo>
                    <a:pt x="70" y="53"/>
                  </a:lnTo>
                  <a:lnTo>
                    <a:pt x="70" y="46"/>
                  </a:lnTo>
                  <a:lnTo>
                    <a:pt x="67" y="42"/>
                  </a:lnTo>
                  <a:lnTo>
                    <a:pt x="67" y="35"/>
                  </a:lnTo>
                  <a:lnTo>
                    <a:pt x="63" y="35"/>
                  </a:lnTo>
                  <a:lnTo>
                    <a:pt x="63" y="35"/>
                  </a:lnTo>
                  <a:lnTo>
                    <a:pt x="60" y="35"/>
                  </a:lnTo>
                  <a:lnTo>
                    <a:pt x="67" y="35"/>
                  </a:lnTo>
                  <a:lnTo>
                    <a:pt x="67" y="35"/>
                  </a:lnTo>
                  <a:lnTo>
                    <a:pt x="70" y="35"/>
                  </a:lnTo>
                  <a:lnTo>
                    <a:pt x="74" y="32"/>
                  </a:lnTo>
                  <a:lnTo>
                    <a:pt x="74" y="32"/>
                  </a:lnTo>
                  <a:lnTo>
                    <a:pt x="77" y="25"/>
                  </a:lnTo>
                  <a:lnTo>
                    <a:pt x="77" y="18"/>
                  </a:lnTo>
                  <a:lnTo>
                    <a:pt x="77" y="14"/>
                  </a:lnTo>
                  <a:lnTo>
                    <a:pt x="74" y="11"/>
                  </a:lnTo>
                  <a:lnTo>
                    <a:pt x="74" y="7"/>
                  </a:lnTo>
                  <a:lnTo>
                    <a:pt x="70" y="4"/>
                  </a:lnTo>
                  <a:lnTo>
                    <a:pt x="67" y="4"/>
                  </a:lnTo>
                  <a:lnTo>
                    <a:pt x="60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3" y="4"/>
                  </a:lnTo>
                  <a:lnTo>
                    <a:pt x="38" y="0"/>
                  </a:lnTo>
                  <a:lnTo>
                    <a:pt x="31" y="11"/>
                  </a:lnTo>
                  <a:lnTo>
                    <a:pt x="31" y="18"/>
                  </a:lnTo>
                  <a:lnTo>
                    <a:pt x="31" y="18"/>
                  </a:lnTo>
                  <a:lnTo>
                    <a:pt x="31" y="21"/>
                  </a:lnTo>
                  <a:lnTo>
                    <a:pt x="28" y="25"/>
                  </a:lnTo>
                  <a:lnTo>
                    <a:pt x="24" y="28"/>
                  </a:lnTo>
                  <a:lnTo>
                    <a:pt x="21" y="32"/>
                  </a:lnTo>
                  <a:lnTo>
                    <a:pt x="7" y="2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0" y="35"/>
                  </a:lnTo>
                  <a:lnTo>
                    <a:pt x="0" y="39"/>
                  </a:lnTo>
                  <a:lnTo>
                    <a:pt x="3" y="39"/>
                  </a:lnTo>
                  <a:lnTo>
                    <a:pt x="7" y="39"/>
                  </a:lnTo>
                  <a:lnTo>
                    <a:pt x="10" y="42"/>
                  </a:lnTo>
                  <a:lnTo>
                    <a:pt x="14" y="49"/>
                  </a:lnTo>
                  <a:lnTo>
                    <a:pt x="14" y="60"/>
                  </a:lnTo>
                  <a:close/>
                  <a:moveTo>
                    <a:pt x="56" y="32"/>
                  </a:moveTo>
                  <a:lnTo>
                    <a:pt x="56" y="32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56" y="32"/>
                  </a:lnTo>
                  <a:close/>
                  <a:moveTo>
                    <a:pt x="60" y="32"/>
                  </a:moveTo>
                  <a:lnTo>
                    <a:pt x="60" y="32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60" y="3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17" name="Freeform 115"/>
            <p:cNvSpPr>
              <a:spLocks/>
            </p:cNvSpPr>
            <p:nvPr userDrawn="1"/>
          </p:nvSpPr>
          <p:spPr bwMode="gray">
            <a:xfrm>
              <a:off x="545" y="1204"/>
              <a:ext cx="116" cy="228"/>
            </a:xfrm>
            <a:custGeom>
              <a:avLst/>
              <a:gdLst/>
              <a:ahLst/>
              <a:cxnLst>
                <a:cxn ang="0">
                  <a:pos x="14" y="59"/>
                </a:cxn>
                <a:cxn ang="0">
                  <a:pos x="11" y="66"/>
                </a:cxn>
                <a:cxn ang="0">
                  <a:pos x="14" y="74"/>
                </a:cxn>
                <a:cxn ang="0">
                  <a:pos x="25" y="81"/>
                </a:cxn>
                <a:cxn ang="0">
                  <a:pos x="25" y="88"/>
                </a:cxn>
                <a:cxn ang="0">
                  <a:pos x="21" y="95"/>
                </a:cxn>
                <a:cxn ang="0">
                  <a:pos x="18" y="102"/>
                </a:cxn>
                <a:cxn ang="0">
                  <a:pos x="35" y="98"/>
                </a:cxn>
                <a:cxn ang="0">
                  <a:pos x="35" y="109"/>
                </a:cxn>
                <a:cxn ang="0">
                  <a:pos x="42" y="119"/>
                </a:cxn>
                <a:cxn ang="0">
                  <a:pos x="21" y="133"/>
                </a:cxn>
                <a:cxn ang="0">
                  <a:pos x="28" y="148"/>
                </a:cxn>
                <a:cxn ang="0">
                  <a:pos x="21" y="162"/>
                </a:cxn>
                <a:cxn ang="0">
                  <a:pos x="18" y="169"/>
                </a:cxn>
                <a:cxn ang="0">
                  <a:pos x="39" y="172"/>
                </a:cxn>
                <a:cxn ang="0">
                  <a:pos x="53" y="169"/>
                </a:cxn>
                <a:cxn ang="0">
                  <a:pos x="53" y="172"/>
                </a:cxn>
                <a:cxn ang="0">
                  <a:pos x="21" y="186"/>
                </a:cxn>
                <a:cxn ang="0">
                  <a:pos x="11" y="211"/>
                </a:cxn>
                <a:cxn ang="0">
                  <a:pos x="39" y="200"/>
                </a:cxn>
                <a:cxn ang="0">
                  <a:pos x="88" y="190"/>
                </a:cxn>
                <a:cxn ang="0">
                  <a:pos x="102" y="176"/>
                </a:cxn>
                <a:cxn ang="0">
                  <a:pos x="106" y="169"/>
                </a:cxn>
                <a:cxn ang="0">
                  <a:pos x="106" y="158"/>
                </a:cxn>
                <a:cxn ang="0">
                  <a:pos x="102" y="155"/>
                </a:cxn>
                <a:cxn ang="0">
                  <a:pos x="95" y="144"/>
                </a:cxn>
                <a:cxn ang="0">
                  <a:pos x="92" y="140"/>
                </a:cxn>
                <a:cxn ang="0">
                  <a:pos x="88" y="126"/>
                </a:cxn>
                <a:cxn ang="0">
                  <a:pos x="78" y="112"/>
                </a:cxn>
                <a:cxn ang="0">
                  <a:pos x="71" y="102"/>
                </a:cxn>
                <a:cxn ang="0">
                  <a:pos x="67" y="88"/>
                </a:cxn>
                <a:cxn ang="0">
                  <a:pos x="60" y="74"/>
                </a:cxn>
                <a:cxn ang="0">
                  <a:pos x="49" y="66"/>
                </a:cxn>
                <a:cxn ang="0">
                  <a:pos x="56" y="45"/>
                </a:cxn>
                <a:cxn ang="0">
                  <a:pos x="56" y="38"/>
                </a:cxn>
                <a:cxn ang="0">
                  <a:pos x="49" y="35"/>
                </a:cxn>
                <a:cxn ang="0">
                  <a:pos x="46" y="31"/>
                </a:cxn>
                <a:cxn ang="0">
                  <a:pos x="35" y="28"/>
                </a:cxn>
                <a:cxn ang="0">
                  <a:pos x="35" y="21"/>
                </a:cxn>
                <a:cxn ang="0">
                  <a:pos x="39" y="14"/>
                </a:cxn>
                <a:cxn ang="0">
                  <a:pos x="42" y="7"/>
                </a:cxn>
                <a:cxn ang="0">
                  <a:pos x="42" y="3"/>
                </a:cxn>
                <a:cxn ang="0">
                  <a:pos x="35" y="0"/>
                </a:cxn>
                <a:cxn ang="0">
                  <a:pos x="25" y="3"/>
                </a:cxn>
                <a:cxn ang="0">
                  <a:pos x="14" y="17"/>
                </a:cxn>
                <a:cxn ang="0">
                  <a:pos x="18" y="28"/>
                </a:cxn>
                <a:cxn ang="0">
                  <a:pos x="14" y="35"/>
                </a:cxn>
                <a:cxn ang="0">
                  <a:pos x="7" y="42"/>
                </a:cxn>
                <a:cxn ang="0">
                  <a:pos x="4" y="52"/>
                </a:cxn>
                <a:cxn ang="0">
                  <a:pos x="14" y="59"/>
                </a:cxn>
              </a:cxnLst>
              <a:rect l="0" t="0" r="r" b="b"/>
              <a:pathLst>
                <a:path w="113" h="211">
                  <a:moveTo>
                    <a:pt x="14" y="59"/>
                  </a:moveTo>
                  <a:lnTo>
                    <a:pt x="14" y="59"/>
                  </a:lnTo>
                  <a:lnTo>
                    <a:pt x="11" y="63"/>
                  </a:lnTo>
                  <a:lnTo>
                    <a:pt x="11" y="66"/>
                  </a:lnTo>
                  <a:lnTo>
                    <a:pt x="11" y="70"/>
                  </a:lnTo>
                  <a:lnTo>
                    <a:pt x="14" y="74"/>
                  </a:lnTo>
                  <a:lnTo>
                    <a:pt x="18" y="74"/>
                  </a:lnTo>
                  <a:lnTo>
                    <a:pt x="25" y="81"/>
                  </a:lnTo>
                  <a:lnTo>
                    <a:pt x="25" y="84"/>
                  </a:lnTo>
                  <a:lnTo>
                    <a:pt x="25" y="88"/>
                  </a:lnTo>
                  <a:lnTo>
                    <a:pt x="21" y="91"/>
                  </a:lnTo>
                  <a:lnTo>
                    <a:pt x="21" y="95"/>
                  </a:lnTo>
                  <a:lnTo>
                    <a:pt x="18" y="98"/>
                  </a:lnTo>
                  <a:lnTo>
                    <a:pt x="18" y="102"/>
                  </a:lnTo>
                  <a:lnTo>
                    <a:pt x="21" y="105"/>
                  </a:lnTo>
                  <a:lnTo>
                    <a:pt x="35" y="98"/>
                  </a:lnTo>
                  <a:lnTo>
                    <a:pt x="46" y="98"/>
                  </a:lnTo>
                  <a:lnTo>
                    <a:pt x="35" y="109"/>
                  </a:lnTo>
                  <a:lnTo>
                    <a:pt x="35" y="119"/>
                  </a:lnTo>
                  <a:lnTo>
                    <a:pt x="42" y="119"/>
                  </a:lnTo>
                  <a:lnTo>
                    <a:pt x="42" y="133"/>
                  </a:lnTo>
                  <a:lnTo>
                    <a:pt x="21" y="133"/>
                  </a:lnTo>
                  <a:lnTo>
                    <a:pt x="21" y="148"/>
                  </a:lnTo>
                  <a:lnTo>
                    <a:pt x="28" y="148"/>
                  </a:lnTo>
                  <a:lnTo>
                    <a:pt x="21" y="162"/>
                  </a:lnTo>
                  <a:lnTo>
                    <a:pt x="21" y="162"/>
                  </a:lnTo>
                  <a:lnTo>
                    <a:pt x="18" y="165"/>
                  </a:lnTo>
                  <a:lnTo>
                    <a:pt x="18" y="169"/>
                  </a:lnTo>
                  <a:lnTo>
                    <a:pt x="21" y="169"/>
                  </a:lnTo>
                  <a:lnTo>
                    <a:pt x="39" y="172"/>
                  </a:lnTo>
                  <a:lnTo>
                    <a:pt x="49" y="169"/>
                  </a:lnTo>
                  <a:lnTo>
                    <a:pt x="53" y="169"/>
                  </a:lnTo>
                  <a:lnTo>
                    <a:pt x="53" y="169"/>
                  </a:lnTo>
                  <a:lnTo>
                    <a:pt x="53" y="172"/>
                  </a:lnTo>
                  <a:lnTo>
                    <a:pt x="46" y="176"/>
                  </a:lnTo>
                  <a:lnTo>
                    <a:pt x="21" y="186"/>
                  </a:lnTo>
                  <a:lnTo>
                    <a:pt x="0" y="207"/>
                  </a:lnTo>
                  <a:lnTo>
                    <a:pt x="11" y="211"/>
                  </a:lnTo>
                  <a:lnTo>
                    <a:pt x="28" y="200"/>
                  </a:lnTo>
                  <a:lnTo>
                    <a:pt x="39" y="200"/>
                  </a:lnTo>
                  <a:lnTo>
                    <a:pt x="60" y="200"/>
                  </a:lnTo>
                  <a:lnTo>
                    <a:pt x="88" y="190"/>
                  </a:lnTo>
                  <a:lnTo>
                    <a:pt x="113" y="183"/>
                  </a:lnTo>
                  <a:lnTo>
                    <a:pt x="102" y="176"/>
                  </a:lnTo>
                  <a:lnTo>
                    <a:pt x="102" y="172"/>
                  </a:lnTo>
                  <a:lnTo>
                    <a:pt x="106" y="169"/>
                  </a:lnTo>
                  <a:lnTo>
                    <a:pt x="106" y="165"/>
                  </a:lnTo>
                  <a:lnTo>
                    <a:pt x="106" y="158"/>
                  </a:lnTo>
                  <a:lnTo>
                    <a:pt x="106" y="158"/>
                  </a:lnTo>
                  <a:lnTo>
                    <a:pt x="102" y="155"/>
                  </a:lnTo>
                  <a:lnTo>
                    <a:pt x="99" y="148"/>
                  </a:lnTo>
                  <a:lnTo>
                    <a:pt x="95" y="144"/>
                  </a:lnTo>
                  <a:lnTo>
                    <a:pt x="92" y="144"/>
                  </a:lnTo>
                  <a:lnTo>
                    <a:pt x="92" y="140"/>
                  </a:lnTo>
                  <a:lnTo>
                    <a:pt x="88" y="137"/>
                  </a:lnTo>
                  <a:lnTo>
                    <a:pt x="88" y="126"/>
                  </a:lnTo>
                  <a:lnTo>
                    <a:pt x="85" y="119"/>
                  </a:lnTo>
                  <a:lnTo>
                    <a:pt x="78" y="112"/>
                  </a:lnTo>
                  <a:lnTo>
                    <a:pt x="71" y="105"/>
                  </a:lnTo>
                  <a:lnTo>
                    <a:pt x="71" y="102"/>
                  </a:lnTo>
                  <a:lnTo>
                    <a:pt x="67" y="95"/>
                  </a:lnTo>
                  <a:lnTo>
                    <a:pt x="67" y="88"/>
                  </a:lnTo>
                  <a:lnTo>
                    <a:pt x="63" y="81"/>
                  </a:lnTo>
                  <a:lnTo>
                    <a:pt x="60" y="74"/>
                  </a:lnTo>
                  <a:lnTo>
                    <a:pt x="60" y="70"/>
                  </a:lnTo>
                  <a:lnTo>
                    <a:pt x="49" y="66"/>
                  </a:lnTo>
                  <a:lnTo>
                    <a:pt x="60" y="45"/>
                  </a:lnTo>
                  <a:lnTo>
                    <a:pt x="56" y="45"/>
                  </a:lnTo>
                  <a:lnTo>
                    <a:pt x="56" y="42"/>
                  </a:lnTo>
                  <a:lnTo>
                    <a:pt x="56" y="38"/>
                  </a:lnTo>
                  <a:lnTo>
                    <a:pt x="53" y="35"/>
                  </a:lnTo>
                  <a:lnTo>
                    <a:pt x="49" y="35"/>
                  </a:lnTo>
                  <a:lnTo>
                    <a:pt x="46" y="35"/>
                  </a:lnTo>
                  <a:lnTo>
                    <a:pt x="46" y="31"/>
                  </a:lnTo>
                  <a:lnTo>
                    <a:pt x="35" y="31"/>
                  </a:lnTo>
                  <a:lnTo>
                    <a:pt x="35" y="28"/>
                  </a:lnTo>
                  <a:lnTo>
                    <a:pt x="35" y="24"/>
                  </a:lnTo>
                  <a:lnTo>
                    <a:pt x="35" y="21"/>
                  </a:lnTo>
                  <a:lnTo>
                    <a:pt x="35" y="17"/>
                  </a:lnTo>
                  <a:lnTo>
                    <a:pt x="39" y="14"/>
                  </a:lnTo>
                  <a:lnTo>
                    <a:pt x="42" y="10"/>
                  </a:lnTo>
                  <a:lnTo>
                    <a:pt x="42" y="7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39" y="3"/>
                  </a:lnTo>
                  <a:lnTo>
                    <a:pt x="35" y="0"/>
                  </a:lnTo>
                  <a:lnTo>
                    <a:pt x="28" y="0"/>
                  </a:lnTo>
                  <a:lnTo>
                    <a:pt x="25" y="3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8" y="21"/>
                  </a:lnTo>
                  <a:lnTo>
                    <a:pt x="18" y="28"/>
                  </a:lnTo>
                  <a:lnTo>
                    <a:pt x="14" y="35"/>
                  </a:lnTo>
                  <a:lnTo>
                    <a:pt x="14" y="35"/>
                  </a:lnTo>
                  <a:lnTo>
                    <a:pt x="11" y="38"/>
                  </a:lnTo>
                  <a:lnTo>
                    <a:pt x="7" y="42"/>
                  </a:lnTo>
                  <a:lnTo>
                    <a:pt x="4" y="49"/>
                  </a:lnTo>
                  <a:lnTo>
                    <a:pt x="4" y="52"/>
                  </a:lnTo>
                  <a:lnTo>
                    <a:pt x="7" y="59"/>
                  </a:lnTo>
                  <a:lnTo>
                    <a:pt x="14" y="5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18" name="Freeform 116"/>
            <p:cNvSpPr>
              <a:spLocks/>
            </p:cNvSpPr>
            <p:nvPr userDrawn="1"/>
          </p:nvSpPr>
          <p:spPr bwMode="gray">
            <a:xfrm>
              <a:off x="1059" y="1769"/>
              <a:ext cx="52" cy="92"/>
            </a:xfrm>
            <a:custGeom>
              <a:avLst/>
              <a:gdLst/>
              <a:ahLst/>
              <a:cxnLst>
                <a:cxn ang="0">
                  <a:pos x="50" y="36"/>
                </a:cxn>
                <a:cxn ang="0">
                  <a:pos x="50" y="36"/>
                </a:cxn>
                <a:cxn ang="0">
                  <a:pos x="50" y="29"/>
                </a:cxn>
                <a:cxn ang="0">
                  <a:pos x="50" y="18"/>
                </a:cxn>
                <a:cxn ang="0">
                  <a:pos x="50" y="11"/>
                </a:cxn>
                <a:cxn ang="0">
                  <a:pos x="50" y="0"/>
                </a:cxn>
                <a:cxn ang="0">
                  <a:pos x="43" y="4"/>
                </a:cxn>
                <a:cxn ang="0">
                  <a:pos x="43" y="4"/>
                </a:cxn>
                <a:cxn ang="0">
                  <a:pos x="43" y="11"/>
                </a:cxn>
                <a:cxn ang="0">
                  <a:pos x="43" y="15"/>
                </a:cxn>
                <a:cxn ang="0">
                  <a:pos x="39" y="18"/>
                </a:cxn>
                <a:cxn ang="0">
                  <a:pos x="39" y="18"/>
                </a:cxn>
                <a:cxn ang="0">
                  <a:pos x="39" y="22"/>
                </a:cxn>
                <a:cxn ang="0">
                  <a:pos x="36" y="25"/>
                </a:cxn>
                <a:cxn ang="0">
                  <a:pos x="25" y="32"/>
                </a:cxn>
                <a:cxn ang="0">
                  <a:pos x="25" y="32"/>
                </a:cxn>
                <a:cxn ang="0">
                  <a:pos x="18" y="36"/>
                </a:cxn>
                <a:cxn ang="0">
                  <a:pos x="11" y="36"/>
                </a:cxn>
                <a:cxn ang="0">
                  <a:pos x="7" y="36"/>
                </a:cxn>
                <a:cxn ang="0">
                  <a:pos x="0" y="36"/>
                </a:cxn>
                <a:cxn ang="0">
                  <a:pos x="0" y="43"/>
                </a:cxn>
                <a:cxn ang="0">
                  <a:pos x="4" y="46"/>
                </a:cxn>
                <a:cxn ang="0">
                  <a:pos x="4" y="50"/>
                </a:cxn>
                <a:cxn ang="0">
                  <a:pos x="7" y="57"/>
                </a:cxn>
                <a:cxn ang="0">
                  <a:pos x="11" y="60"/>
                </a:cxn>
                <a:cxn ang="0">
                  <a:pos x="11" y="64"/>
                </a:cxn>
                <a:cxn ang="0">
                  <a:pos x="18" y="71"/>
                </a:cxn>
                <a:cxn ang="0">
                  <a:pos x="18" y="74"/>
                </a:cxn>
                <a:cxn ang="0">
                  <a:pos x="25" y="78"/>
                </a:cxn>
                <a:cxn ang="0">
                  <a:pos x="29" y="82"/>
                </a:cxn>
                <a:cxn ang="0">
                  <a:pos x="32" y="85"/>
                </a:cxn>
                <a:cxn ang="0">
                  <a:pos x="36" y="85"/>
                </a:cxn>
                <a:cxn ang="0">
                  <a:pos x="36" y="85"/>
                </a:cxn>
                <a:cxn ang="0">
                  <a:pos x="39" y="85"/>
                </a:cxn>
                <a:cxn ang="0">
                  <a:pos x="39" y="85"/>
                </a:cxn>
                <a:cxn ang="0">
                  <a:pos x="43" y="82"/>
                </a:cxn>
                <a:cxn ang="0">
                  <a:pos x="43" y="67"/>
                </a:cxn>
                <a:cxn ang="0">
                  <a:pos x="43" y="67"/>
                </a:cxn>
                <a:cxn ang="0">
                  <a:pos x="43" y="64"/>
                </a:cxn>
                <a:cxn ang="0">
                  <a:pos x="39" y="57"/>
                </a:cxn>
                <a:cxn ang="0">
                  <a:pos x="36" y="50"/>
                </a:cxn>
                <a:cxn ang="0">
                  <a:pos x="32" y="46"/>
                </a:cxn>
                <a:cxn ang="0">
                  <a:pos x="29" y="39"/>
                </a:cxn>
                <a:cxn ang="0">
                  <a:pos x="29" y="43"/>
                </a:cxn>
                <a:cxn ang="0">
                  <a:pos x="32" y="50"/>
                </a:cxn>
                <a:cxn ang="0">
                  <a:pos x="39" y="57"/>
                </a:cxn>
                <a:cxn ang="0">
                  <a:pos x="43" y="67"/>
                </a:cxn>
                <a:cxn ang="0">
                  <a:pos x="43" y="64"/>
                </a:cxn>
                <a:cxn ang="0">
                  <a:pos x="43" y="60"/>
                </a:cxn>
                <a:cxn ang="0">
                  <a:pos x="46" y="53"/>
                </a:cxn>
                <a:cxn ang="0">
                  <a:pos x="46" y="46"/>
                </a:cxn>
                <a:cxn ang="0">
                  <a:pos x="46" y="39"/>
                </a:cxn>
                <a:cxn ang="0">
                  <a:pos x="50" y="36"/>
                </a:cxn>
              </a:cxnLst>
              <a:rect l="0" t="0" r="r" b="b"/>
              <a:pathLst>
                <a:path w="50" h="85">
                  <a:moveTo>
                    <a:pt x="50" y="36"/>
                  </a:moveTo>
                  <a:lnTo>
                    <a:pt x="50" y="36"/>
                  </a:lnTo>
                  <a:lnTo>
                    <a:pt x="50" y="29"/>
                  </a:lnTo>
                  <a:lnTo>
                    <a:pt x="50" y="18"/>
                  </a:lnTo>
                  <a:lnTo>
                    <a:pt x="50" y="11"/>
                  </a:lnTo>
                  <a:lnTo>
                    <a:pt x="50" y="0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11"/>
                  </a:lnTo>
                  <a:lnTo>
                    <a:pt x="43" y="15"/>
                  </a:lnTo>
                  <a:lnTo>
                    <a:pt x="39" y="18"/>
                  </a:lnTo>
                  <a:lnTo>
                    <a:pt x="39" y="18"/>
                  </a:lnTo>
                  <a:lnTo>
                    <a:pt x="39" y="22"/>
                  </a:lnTo>
                  <a:lnTo>
                    <a:pt x="36" y="25"/>
                  </a:lnTo>
                  <a:lnTo>
                    <a:pt x="25" y="32"/>
                  </a:lnTo>
                  <a:lnTo>
                    <a:pt x="25" y="32"/>
                  </a:lnTo>
                  <a:lnTo>
                    <a:pt x="18" y="36"/>
                  </a:lnTo>
                  <a:lnTo>
                    <a:pt x="11" y="36"/>
                  </a:lnTo>
                  <a:lnTo>
                    <a:pt x="7" y="36"/>
                  </a:lnTo>
                  <a:lnTo>
                    <a:pt x="0" y="36"/>
                  </a:lnTo>
                  <a:lnTo>
                    <a:pt x="0" y="43"/>
                  </a:lnTo>
                  <a:lnTo>
                    <a:pt x="4" y="46"/>
                  </a:lnTo>
                  <a:lnTo>
                    <a:pt x="4" y="50"/>
                  </a:lnTo>
                  <a:lnTo>
                    <a:pt x="7" y="57"/>
                  </a:lnTo>
                  <a:lnTo>
                    <a:pt x="11" y="60"/>
                  </a:lnTo>
                  <a:lnTo>
                    <a:pt x="11" y="64"/>
                  </a:lnTo>
                  <a:lnTo>
                    <a:pt x="18" y="71"/>
                  </a:lnTo>
                  <a:lnTo>
                    <a:pt x="18" y="74"/>
                  </a:lnTo>
                  <a:lnTo>
                    <a:pt x="25" y="78"/>
                  </a:lnTo>
                  <a:lnTo>
                    <a:pt x="29" y="82"/>
                  </a:lnTo>
                  <a:lnTo>
                    <a:pt x="32" y="85"/>
                  </a:lnTo>
                  <a:lnTo>
                    <a:pt x="36" y="85"/>
                  </a:lnTo>
                  <a:lnTo>
                    <a:pt x="36" y="85"/>
                  </a:lnTo>
                  <a:lnTo>
                    <a:pt x="39" y="85"/>
                  </a:lnTo>
                  <a:lnTo>
                    <a:pt x="39" y="85"/>
                  </a:lnTo>
                  <a:lnTo>
                    <a:pt x="43" y="82"/>
                  </a:lnTo>
                  <a:lnTo>
                    <a:pt x="43" y="67"/>
                  </a:lnTo>
                  <a:lnTo>
                    <a:pt x="43" y="67"/>
                  </a:lnTo>
                  <a:lnTo>
                    <a:pt x="43" y="64"/>
                  </a:lnTo>
                  <a:lnTo>
                    <a:pt x="39" y="57"/>
                  </a:lnTo>
                  <a:lnTo>
                    <a:pt x="36" y="50"/>
                  </a:lnTo>
                  <a:lnTo>
                    <a:pt x="32" y="46"/>
                  </a:lnTo>
                  <a:lnTo>
                    <a:pt x="29" y="39"/>
                  </a:lnTo>
                  <a:lnTo>
                    <a:pt x="29" y="43"/>
                  </a:lnTo>
                  <a:lnTo>
                    <a:pt x="32" y="50"/>
                  </a:lnTo>
                  <a:lnTo>
                    <a:pt x="39" y="57"/>
                  </a:lnTo>
                  <a:lnTo>
                    <a:pt x="43" y="67"/>
                  </a:lnTo>
                  <a:lnTo>
                    <a:pt x="43" y="64"/>
                  </a:lnTo>
                  <a:lnTo>
                    <a:pt x="43" y="60"/>
                  </a:lnTo>
                  <a:lnTo>
                    <a:pt x="46" y="53"/>
                  </a:lnTo>
                  <a:lnTo>
                    <a:pt x="46" y="46"/>
                  </a:lnTo>
                  <a:lnTo>
                    <a:pt x="46" y="39"/>
                  </a:lnTo>
                  <a:lnTo>
                    <a:pt x="50" y="36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19" name="Freeform 117"/>
            <p:cNvSpPr>
              <a:spLocks/>
            </p:cNvSpPr>
            <p:nvPr userDrawn="1"/>
          </p:nvSpPr>
          <p:spPr bwMode="gray">
            <a:xfrm>
              <a:off x="1212" y="2461"/>
              <a:ext cx="94" cy="205"/>
            </a:xfrm>
            <a:custGeom>
              <a:avLst/>
              <a:gdLst/>
              <a:ahLst/>
              <a:cxnLst>
                <a:cxn ang="0">
                  <a:pos x="81" y="0"/>
                </a:cxn>
                <a:cxn ang="0">
                  <a:pos x="74" y="3"/>
                </a:cxn>
                <a:cxn ang="0">
                  <a:pos x="64" y="21"/>
                </a:cxn>
                <a:cxn ang="0">
                  <a:pos x="60" y="24"/>
                </a:cxn>
                <a:cxn ang="0">
                  <a:pos x="50" y="35"/>
                </a:cxn>
                <a:cxn ang="0">
                  <a:pos x="39" y="49"/>
                </a:cxn>
                <a:cxn ang="0">
                  <a:pos x="28" y="56"/>
                </a:cxn>
                <a:cxn ang="0">
                  <a:pos x="25" y="56"/>
                </a:cxn>
                <a:cxn ang="0">
                  <a:pos x="18" y="56"/>
                </a:cxn>
                <a:cxn ang="0">
                  <a:pos x="11" y="63"/>
                </a:cxn>
                <a:cxn ang="0">
                  <a:pos x="7" y="77"/>
                </a:cxn>
                <a:cxn ang="0">
                  <a:pos x="4" y="91"/>
                </a:cxn>
                <a:cxn ang="0">
                  <a:pos x="7" y="95"/>
                </a:cxn>
                <a:cxn ang="0">
                  <a:pos x="7" y="95"/>
                </a:cxn>
                <a:cxn ang="0">
                  <a:pos x="14" y="105"/>
                </a:cxn>
                <a:cxn ang="0">
                  <a:pos x="11" y="112"/>
                </a:cxn>
                <a:cxn ang="0">
                  <a:pos x="7" y="119"/>
                </a:cxn>
                <a:cxn ang="0">
                  <a:pos x="0" y="155"/>
                </a:cxn>
                <a:cxn ang="0">
                  <a:pos x="7" y="179"/>
                </a:cxn>
                <a:cxn ang="0">
                  <a:pos x="18" y="179"/>
                </a:cxn>
                <a:cxn ang="0">
                  <a:pos x="21" y="179"/>
                </a:cxn>
                <a:cxn ang="0">
                  <a:pos x="21" y="183"/>
                </a:cxn>
                <a:cxn ang="0">
                  <a:pos x="28" y="190"/>
                </a:cxn>
                <a:cxn ang="0">
                  <a:pos x="39" y="190"/>
                </a:cxn>
                <a:cxn ang="0">
                  <a:pos x="50" y="183"/>
                </a:cxn>
                <a:cxn ang="0">
                  <a:pos x="60" y="158"/>
                </a:cxn>
                <a:cxn ang="0">
                  <a:pos x="64" y="137"/>
                </a:cxn>
                <a:cxn ang="0">
                  <a:pos x="64" y="130"/>
                </a:cxn>
                <a:cxn ang="0">
                  <a:pos x="64" y="119"/>
                </a:cxn>
                <a:cxn ang="0">
                  <a:pos x="74" y="98"/>
                </a:cxn>
                <a:cxn ang="0">
                  <a:pos x="81" y="56"/>
                </a:cxn>
                <a:cxn ang="0">
                  <a:pos x="85" y="49"/>
                </a:cxn>
                <a:cxn ang="0">
                  <a:pos x="88" y="35"/>
                </a:cxn>
                <a:cxn ang="0">
                  <a:pos x="88" y="21"/>
                </a:cxn>
                <a:cxn ang="0">
                  <a:pos x="92" y="10"/>
                </a:cxn>
                <a:cxn ang="0">
                  <a:pos x="88" y="0"/>
                </a:cxn>
              </a:cxnLst>
              <a:rect l="0" t="0" r="r" b="b"/>
              <a:pathLst>
                <a:path w="92" h="190">
                  <a:moveTo>
                    <a:pt x="85" y="0"/>
                  </a:moveTo>
                  <a:lnTo>
                    <a:pt x="81" y="0"/>
                  </a:lnTo>
                  <a:lnTo>
                    <a:pt x="78" y="0"/>
                  </a:lnTo>
                  <a:lnTo>
                    <a:pt x="74" y="3"/>
                  </a:lnTo>
                  <a:lnTo>
                    <a:pt x="67" y="10"/>
                  </a:lnTo>
                  <a:lnTo>
                    <a:pt x="64" y="21"/>
                  </a:lnTo>
                  <a:lnTo>
                    <a:pt x="64" y="21"/>
                  </a:lnTo>
                  <a:lnTo>
                    <a:pt x="60" y="24"/>
                  </a:lnTo>
                  <a:lnTo>
                    <a:pt x="53" y="28"/>
                  </a:lnTo>
                  <a:lnTo>
                    <a:pt x="50" y="35"/>
                  </a:lnTo>
                  <a:lnTo>
                    <a:pt x="43" y="42"/>
                  </a:lnTo>
                  <a:lnTo>
                    <a:pt x="39" y="49"/>
                  </a:lnTo>
                  <a:lnTo>
                    <a:pt x="32" y="53"/>
                  </a:lnTo>
                  <a:lnTo>
                    <a:pt x="28" y="56"/>
                  </a:lnTo>
                  <a:lnTo>
                    <a:pt x="25" y="56"/>
                  </a:lnTo>
                  <a:lnTo>
                    <a:pt x="25" y="56"/>
                  </a:lnTo>
                  <a:lnTo>
                    <a:pt x="21" y="56"/>
                  </a:lnTo>
                  <a:lnTo>
                    <a:pt x="18" y="56"/>
                  </a:lnTo>
                  <a:lnTo>
                    <a:pt x="14" y="60"/>
                  </a:lnTo>
                  <a:lnTo>
                    <a:pt x="11" y="63"/>
                  </a:lnTo>
                  <a:lnTo>
                    <a:pt x="7" y="70"/>
                  </a:lnTo>
                  <a:lnTo>
                    <a:pt x="7" y="77"/>
                  </a:lnTo>
                  <a:lnTo>
                    <a:pt x="4" y="88"/>
                  </a:lnTo>
                  <a:lnTo>
                    <a:pt x="4" y="91"/>
                  </a:lnTo>
                  <a:lnTo>
                    <a:pt x="4" y="95"/>
                  </a:lnTo>
                  <a:lnTo>
                    <a:pt x="7" y="95"/>
                  </a:lnTo>
                  <a:lnTo>
                    <a:pt x="7" y="95"/>
                  </a:lnTo>
                  <a:lnTo>
                    <a:pt x="7" y="95"/>
                  </a:lnTo>
                  <a:lnTo>
                    <a:pt x="11" y="98"/>
                  </a:lnTo>
                  <a:lnTo>
                    <a:pt x="14" y="105"/>
                  </a:lnTo>
                  <a:lnTo>
                    <a:pt x="14" y="109"/>
                  </a:lnTo>
                  <a:lnTo>
                    <a:pt x="11" y="112"/>
                  </a:lnTo>
                  <a:lnTo>
                    <a:pt x="7" y="116"/>
                  </a:lnTo>
                  <a:lnTo>
                    <a:pt x="7" y="119"/>
                  </a:lnTo>
                  <a:lnTo>
                    <a:pt x="0" y="134"/>
                  </a:lnTo>
                  <a:lnTo>
                    <a:pt x="0" y="155"/>
                  </a:lnTo>
                  <a:lnTo>
                    <a:pt x="7" y="179"/>
                  </a:lnTo>
                  <a:lnTo>
                    <a:pt x="7" y="179"/>
                  </a:lnTo>
                  <a:lnTo>
                    <a:pt x="11" y="179"/>
                  </a:lnTo>
                  <a:lnTo>
                    <a:pt x="18" y="179"/>
                  </a:lnTo>
                  <a:lnTo>
                    <a:pt x="21" y="179"/>
                  </a:lnTo>
                  <a:lnTo>
                    <a:pt x="21" y="179"/>
                  </a:lnTo>
                  <a:lnTo>
                    <a:pt x="21" y="183"/>
                  </a:lnTo>
                  <a:lnTo>
                    <a:pt x="21" y="183"/>
                  </a:lnTo>
                  <a:lnTo>
                    <a:pt x="25" y="186"/>
                  </a:lnTo>
                  <a:lnTo>
                    <a:pt x="28" y="190"/>
                  </a:lnTo>
                  <a:lnTo>
                    <a:pt x="32" y="190"/>
                  </a:lnTo>
                  <a:lnTo>
                    <a:pt x="39" y="190"/>
                  </a:lnTo>
                  <a:lnTo>
                    <a:pt x="43" y="190"/>
                  </a:lnTo>
                  <a:lnTo>
                    <a:pt x="50" y="183"/>
                  </a:lnTo>
                  <a:lnTo>
                    <a:pt x="53" y="172"/>
                  </a:lnTo>
                  <a:lnTo>
                    <a:pt x="60" y="158"/>
                  </a:lnTo>
                  <a:lnTo>
                    <a:pt x="60" y="144"/>
                  </a:lnTo>
                  <a:lnTo>
                    <a:pt x="64" y="137"/>
                  </a:lnTo>
                  <a:lnTo>
                    <a:pt x="64" y="134"/>
                  </a:lnTo>
                  <a:lnTo>
                    <a:pt x="64" y="130"/>
                  </a:lnTo>
                  <a:lnTo>
                    <a:pt x="64" y="126"/>
                  </a:lnTo>
                  <a:lnTo>
                    <a:pt x="64" y="119"/>
                  </a:lnTo>
                  <a:lnTo>
                    <a:pt x="67" y="112"/>
                  </a:lnTo>
                  <a:lnTo>
                    <a:pt x="74" y="98"/>
                  </a:lnTo>
                  <a:lnTo>
                    <a:pt x="78" y="74"/>
                  </a:lnTo>
                  <a:lnTo>
                    <a:pt x="81" y="56"/>
                  </a:lnTo>
                  <a:lnTo>
                    <a:pt x="81" y="53"/>
                  </a:lnTo>
                  <a:lnTo>
                    <a:pt x="85" y="49"/>
                  </a:lnTo>
                  <a:lnTo>
                    <a:pt x="85" y="42"/>
                  </a:lnTo>
                  <a:lnTo>
                    <a:pt x="88" y="35"/>
                  </a:lnTo>
                  <a:lnTo>
                    <a:pt x="88" y="28"/>
                  </a:lnTo>
                  <a:lnTo>
                    <a:pt x="88" y="21"/>
                  </a:lnTo>
                  <a:lnTo>
                    <a:pt x="88" y="17"/>
                  </a:lnTo>
                  <a:lnTo>
                    <a:pt x="92" y="10"/>
                  </a:lnTo>
                  <a:lnTo>
                    <a:pt x="92" y="7"/>
                  </a:lnTo>
                  <a:lnTo>
                    <a:pt x="88" y="0"/>
                  </a:lnTo>
                  <a:lnTo>
                    <a:pt x="85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20" name="Freeform 118"/>
            <p:cNvSpPr>
              <a:spLocks/>
            </p:cNvSpPr>
            <p:nvPr userDrawn="1"/>
          </p:nvSpPr>
          <p:spPr bwMode="gray">
            <a:xfrm>
              <a:off x="2607" y="2981"/>
              <a:ext cx="62" cy="65"/>
            </a:xfrm>
            <a:custGeom>
              <a:avLst/>
              <a:gdLst/>
              <a:ahLst/>
              <a:cxnLst>
                <a:cxn ang="0">
                  <a:pos x="42" y="4"/>
                </a:cxn>
                <a:cxn ang="0">
                  <a:pos x="38" y="4"/>
                </a:cxn>
                <a:cxn ang="0">
                  <a:pos x="38" y="11"/>
                </a:cxn>
                <a:cxn ang="0">
                  <a:pos x="35" y="11"/>
                </a:cxn>
                <a:cxn ang="0">
                  <a:pos x="35" y="14"/>
                </a:cxn>
                <a:cxn ang="0">
                  <a:pos x="17" y="4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7" y="4"/>
                </a:cxn>
                <a:cxn ang="0">
                  <a:pos x="3" y="7"/>
                </a:cxn>
                <a:cxn ang="0">
                  <a:pos x="0" y="11"/>
                </a:cxn>
                <a:cxn ang="0">
                  <a:pos x="0" y="18"/>
                </a:cxn>
                <a:cxn ang="0">
                  <a:pos x="7" y="36"/>
                </a:cxn>
                <a:cxn ang="0">
                  <a:pos x="7" y="36"/>
                </a:cxn>
                <a:cxn ang="0">
                  <a:pos x="10" y="39"/>
                </a:cxn>
                <a:cxn ang="0">
                  <a:pos x="14" y="43"/>
                </a:cxn>
                <a:cxn ang="0">
                  <a:pos x="17" y="50"/>
                </a:cxn>
                <a:cxn ang="0">
                  <a:pos x="17" y="53"/>
                </a:cxn>
                <a:cxn ang="0">
                  <a:pos x="24" y="57"/>
                </a:cxn>
                <a:cxn ang="0">
                  <a:pos x="31" y="60"/>
                </a:cxn>
                <a:cxn ang="0">
                  <a:pos x="38" y="60"/>
                </a:cxn>
                <a:cxn ang="0">
                  <a:pos x="42" y="60"/>
                </a:cxn>
                <a:cxn ang="0">
                  <a:pos x="45" y="57"/>
                </a:cxn>
                <a:cxn ang="0">
                  <a:pos x="52" y="53"/>
                </a:cxn>
                <a:cxn ang="0">
                  <a:pos x="56" y="46"/>
                </a:cxn>
                <a:cxn ang="0">
                  <a:pos x="60" y="39"/>
                </a:cxn>
                <a:cxn ang="0">
                  <a:pos x="60" y="36"/>
                </a:cxn>
                <a:cxn ang="0">
                  <a:pos x="60" y="25"/>
                </a:cxn>
                <a:cxn ang="0">
                  <a:pos x="60" y="18"/>
                </a:cxn>
                <a:cxn ang="0">
                  <a:pos x="60" y="11"/>
                </a:cxn>
                <a:cxn ang="0">
                  <a:pos x="60" y="7"/>
                </a:cxn>
                <a:cxn ang="0">
                  <a:pos x="56" y="7"/>
                </a:cxn>
                <a:cxn ang="0">
                  <a:pos x="52" y="7"/>
                </a:cxn>
                <a:cxn ang="0">
                  <a:pos x="49" y="4"/>
                </a:cxn>
                <a:cxn ang="0">
                  <a:pos x="45" y="0"/>
                </a:cxn>
                <a:cxn ang="0">
                  <a:pos x="42" y="4"/>
                </a:cxn>
              </a:cxnLst>
              <a:rect l="0" t="0" r="r" b="b"/>
              <a:pathLst>
                <a:path w="60" h="60">
                  <a:moveTo>
                    <a:pt x="42" y="4"/>
                  </a:moveTo>
                  <a:lnTo>
                    <a:pt x="38" y="4"/>
                  </a:lnTo>
                  <a:lnTo>
                    <a:pt x="38" y="11"/>
                  </a:lnTo>
                  <a:lnTo>
                    <a:pt x="35" y="11"/>
                  </a:lnTo>
                  <a:lnTo>
                    <a:pt x="35" y="14"/>
                  </a:lnTo>
                  <a:lnTo>
                    <a:pt x="17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7" y="4"/>
                  </a:lnTo>
                  <a:lnTo>
                    <a:pt x="3" y="7"/>
                  </a:lnTo>
                  <a:lnTo>
                    <a:pt x="0" y="11"/>
                  </a:lnTo>
                  <a:lnTo>
                    <a:pt x="0" y="18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10" y="39"/>
                  </a:lnTo>
                  <a:lnTo>
                    <a:pt x="14" y="43"/>
                  </a:lnTo>
                  <a:lnTo>
                    <a:pt x="17" y="50"/>
                  </a:lnTo>
                  <a:lnTo>
                    <a:pt x="17" y="53"/>
                  </a:lnTo>
                  <a:lnTo>
                    <a:pt x="24" y="57"/>
                  </a:lnTo>
                  <a:lnTo>
                    <a:pt x="31" y="60"/>
                  </a:lnTo>
                  <a:lnTo>
                    <a:pt x="38" y="60"/>
                  </a:lnTo>
                  <a:lnTo>
                    <a:pt x="42" y="60"/>
                  </a:lnTo>
                  <a:lnTo>
                    <a:pt x="45" y="57"/>
                  </a:lnTo>
                  <a:lnTo>
                    <a:pt x="52" y="53"/>
                  </a:lnTo>
                  <a:lnTo>
                    <a:pt x="56" y="46"/>
                  </a:lnTo>
                  <a:lnTo>
                    <a:pt x="60" y="39"/>
                  </a:lnTo>
                  <a:lnTo>
                    <a:pt x="60" y="36"/>
                  </a:lnTo>
                  <a:lnTo>
                    <a:pt x="60" y="25"/>
                  </a:lnTo>
                  <a:lnTo>
                    <a:pt x="60" y="18"/>
                  </a:lnTo>
                  <a:lnTo>
                    <a:pt x="60" y="11"/>
                  </a:lnTo>
                  <a:lnTo>
                    <a:pt x="60" y="7"/>
                  </a:lnTo>
                  <a:lnTo>
                    <a:pt x="56" y="7"/>
                  </a:lnTo>
                  <a:lnTo>
                    <a:pt x="52" y="7"/>
                  </a:lnTo>
                  <a:lnTo>
                    <a:pt x="49" y="4"/>
                  </a:lnTo>
                  <a:lnTo>
                    <a:pt x="45" y="0"/>
                  </a:lnTo>
                  <a:lnTo>
                    <a:pt x="42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21" name="Freeform 119"/>
            <p:cNvSpPr>
              <a:spLocks/>
            </p:cNvSpPr>
            <p:nvPr userDrawn="1"/>
          </p:nvSpPr>
          <p:spPr bwMode="gray">
            <a:xfrm>
              <a:off x="2306" y="2138"/>
              <a:ext cx="11" cy="19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4"/>
                </a:cxn>
                <a:cxn ang="0">
                  <a:pos x="0" y="11"/>
                </a:cxn>
                <a:cxn ang="0">
                  <a:pos x="0" y="14"/>
                </a:cxn>
                <a:cxn ang="0">
                  <a:pos x="7" y="18"/>
                </a:cxn>
                <a:cxn ang="0">
                  <a:pos x="11" y="14"/>
                </a:cxn>
                <a:cxn ang="0">
                  <a:pos x="11" y="11"/>
                </a:cxn>
                <a:cxn ang="0">
                  <a:pos x="11" y="4"/>
                </a:cxn>
                <a:cxn ang="0">
                  <a:pos x="7" y="0"/>
                </a:cxn>
              </a:cxnLst>
              <a:rect l="0" t="0" r="r" b="b"/>
              <a:pathLst>
                <a:path w="11" h="18">
                  <a:moveTo>
                    <a:pt x="7" y="0"/>
                  </a:moveTo>
                  <a:lnTo>
                    <a:pt x="0" y="4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7" y="18"/>
                  </a:lnTo>
                  <a:lnTo>
                    <a:pt x="11" y="14"/>
                  </a:lnTo>
                  <a:lnTo>
                    <a:pt x="11" y="11"/>
                  </a:lnTo>
                  <a:lnTo>
                    <a:pt x="11" y="4"/>
                  </a:ln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22" name="Freeform 120"/>
            <p:cNvSpPr>
              <a:spLocks/>
            </p:cNvSpPr>
            <p:nvPr userDrawn="1"/>
          </p:nvSpPr>
          <p:spPr bwMode="gray">
            <a:xfrm>
              <a:off x="2266" y="2005"/>
              <a:ext cx="40" cy="110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22" y="0"/>
                </a:cxn>
                <a:cxn ang="0">
                  <a:pos x="15" y="0"/>
                </a:cxn>
                <a:cxn ang="0">
                  <a:pos x="11" y="3"/>
                </a:cxn>
                <a:cxn ang="0">
                  <a:pos x="8" y="3"/>
                </a:cxn>
                <a:cxn ang="0">
                  <a:pos x="4" y="10"/>
                </a:cxn>
                <a:cxn ang="0">
                  <a:pos x="4" y="10"/>
                </a:cxn>
                <a:cxn ang="0">
                  <a:pos x="0" y="18"/>
                </a:cxn>
                <a:cxn ang="0">
                  <a:pos x="0" y="28"/>
                </a:cxn>
                <a:cxn ang="0">
                  <a:pos x="0" y="39"/>
                </a:cxn>
                <a:cxn ang="0">
                  <a:pos x="0" y="46"/>
                </a:cxn>
                <a:cxn ang="0">
                  <a:pos x="0" y="53"/>
                </a:cxn>
                <a:cxn ang="0">
                  <a:pos x="4" y="56"/>
                </a:cxn>
                <a:cxn ang="0">
                  <a:pos x="4" y="56"/>
                </a:cxn>
                <a:cxn ang="0">
                  <a:pos x="4" y="60"/>
                </a:cxn>
                <a:cxn ang="0">
                  <a:pos x="4" y="60"/>
                </a:cxn>
                <a:cxn ang="0">
                  <a:pos x="4" y="63"/>
                </a:cxn>
                <a:cxn ang="0">
                  <a:pos x="0" y="67"/>
                </a:cxn>
                <a:cxn ang="0">
                  <a:pos x="0" y="70"/>
                </a:cxn>
                <a:cxn ang="0">
                  <a:pos x="4" y="77"/>
                </a:cxn>
                <a:cxn ang="0">
                  <a:pos x="4" y="84"/>
                </a:cxn>
                <a:cxn ang="0">
                  <a:pos x="8" y="91"/>
                </a:cxn>
                <a:cxn ang="0">
                  <a:pos x="15" y="99"/>
                </a:cxn>
                <a:cxn ang="0">
                  <a:pos x="15" y="102"/>
                </a:cxn>
                <a:cxn ang="0">
                  <a:pos x="18" y="102"/>
                </a:cxn>
                <a:cxn ang="0">
                  <a:pos x="22" y="99"/>
                </a:cxn>
                <a:cxn ang="0">
                  <a:pos x="25" y="91"/>
                </a:cxn>
                <a:cxn ang="0">
                  <a:pos x="25" y="88"/>
                </a:cxn>
                <a:cxn ang="0">
                  <a:pos x="25" y="77"/>
                </a:cxn>
                <a:cxn ang="0">
                  <a:pos x="25" y="70"/>
                </a:cxn>
                <a:cxn ang="0">
                  <a:pos x="25" y="63"/>
                </a:cxn>
                <a:cxn ang="0">
                  <a:pos x="25" y="60"/>
                </a:cxn>
                <a:cxn ang="0">
                  <a:pos x="32" y="46"/>
                </a:cxn>
                <a:cxn ang="0">
                  <a:pos x="32" y="42"/>
                </a:cxn>
                <a:cxn ang="0">
                  <a:pos x="32" y="39"/>
                </a:cxn>
                <a:cxn ang="0">
                  <a:pos x="32" y="32"/>
                </a:cxn>
                <a:cxn ang="0">
                  <a:pos x="32" y="28"/>
                </a:cxn>
                <a:cxn ang="0">
                  <a:pos x="36" y="25"/>
                </a:cxn>
                <a:cxn ang="0">
                  <a:pos x="36" y="25"/>
                </a:cxn>
                <a:cxn ang="0">
                  <a:pos x="36" y="18"/>
                </a:cxn>
                <a:cxn ang="0">
                  <a:pos x="36" y="10"/>
                </a:cxn>
                <a:cxn ang="0">
                  <a:pos x="36" y="3"/>
                </a:cxn>
                <a:cxn ang="0">
                  <a:pos x="39" y="0"/>
                </a:cxn>
                <a:cxn ang="0">
                  <a:pos x="36" y="0"/>
                </a:cxn>
                <a:cxn ang="0">
                  <a:pos x="32" y="3"/>
                </a:cxn>
                <a:cxn ang="0">
                  <a:pos x="25" y="3"/>
                </a:cxn>
                <a:cxn ang="0">
                  <a:pos x="22" y="0"/>
                </a:cxn>
              </a:cxnLst>
              <a:rect l="0" t="0" r="r" b="b"/>
              <a:pathLst>
                <a:path w="39" h="102">
                  <a:moveTo>
                    <a:pt x="22" y="0"/>
                  </a:moveTo>
                  <a:lnTo>
                    <a:pt x="22" y="0"/>
                  </a:lnTo>
                  <a:lnTo>
                    <a:pt x="15" y="0"/>
                  </a:lnTo>
                  <a:lnTo>
                    <a:pt x="11" y="3"/>
                  </a:lnTo>
                  <a:lnTo>
                    <a:pt x="8" y="3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0" y="18"/>
                  </a:lnTo>
                  <a:lnTo>
                    <a:pt x="0" y="28"/>
                  </a:lnTo>
                  <a:lnTo>
                    <a:pt x="0" y="39"/>
                  </a:lnTo>
                  <a:lnTo>
                    <a:pt x="0" y="46"/>
                  </a:lnTo>
                  <a:lnTo>
                    <a:pt x="0" y="53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3"/>
                  </a:lnTo>
                  <a:lnTo>
                    <a:pt x="0" y="67"/>
                  </a:lnTo>
                  <a:lnTo>
                    <a:pt x="0" y="70"/>
                  </a:lnTo>
                  <a:lnTo>
                    <a:pt x="4" y="77"/>
                  </a:lnTo>
                  <a:lnTo>
                    <a:pt x="4" y="84"/>
                  </a:lnTo>
                  <a:lnTo>
                    <a:pt x="8" y="91"/>
                  </a:lnTo>
                  <a:lnTo>
                    <a:pt x="15" y="99"/>
                  </a:lnTo>
                  <a:lnTo>
                    <a:pt x="15" y="102"/>
                  </a:lnTo>
                  <a:lnTo>
                    <a:pt x="18" y="102"/>
                  </a:lnTo>
                  <a:lnTo>
                    <a:pt x="22" y="99"/>
                  </a:lnTo>
                  <a:lnTo>
                    <a:pt x="25" y="91"/>
                  </a:lnTo>
                  <a:lnTo>
                    <a:pt x="25" y="88"/>
                  </a:lnTo>
                  <a:lnTo>
                    <a:pt x="25" y="77"/>
                  </a:lnTo>
                  <a:lnTo>
                    <a:pt x="25" y="70"/>
                  </a:lnTo>
                  <a:lnTo>
                    <a:pt x="25" y="63"/>
                  </a:lnTo>
                  <a:lnTo>
                    <a:pt x="25" y="60"/>
                  </a:lnTo>
                  <a:lnTo>
                    <a:pt x="32" y="46"/>
                  </a:lnTo>
                  <a:lnTo>
                    <a:pt x="32" y="42"/>
                  </a:lnTo>
                  <a:lnTo>
                    <a:pt x="32" y="39"/>
                  </a:lnTo>
                  <a:lnTo>
                    <a:pt x="32" y="32"/>
                  </a:lnTo>
                  <a:lnTo>
                    <a:pt x="32" y="28"/>
                  </a:lnTo>
                  <a:lnTo>
                    <a:pt x="36" y="25"/>
                  </a:lnTo>
                  <a:lnTo>
                    <a:pt x="36" y="25"/>
                  </a:lnTo>
                  <a:lnTo>
                    <a:pt x="36" y="18"/>
                  </a:lnTo>
                  <a:lnTo>
                    <a:pt x="36" y="10"/>
                  </a:lnTo>
                  <a:lnTo>
                    <a:pt x="36" y="3"/>
                  </a:lnTo>
                  <a:lnTo>
                    <a:pt x="39" y="0"/>
                  </a:lnTo>
                  <a:lnTo>
                    <a:pt x="36" y="0"/>
                  </a:lnTo>
                  <a:lnTo>
                    <a:pt x="32" y="3"/>
                  </a:lnTo>
                  <a:lnTo>
                    <a:pt x="25" y="3"/>
                  </a:lnTo>
                  <a:lnTo>
                    <a:pt x="22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23" name="Freeform 121"/>
            <p:cNvSpPr>
              <a:spLocks/>
            </p:cNvSpPr>
            <p:nvPr userDrawn="1"/>
          </p:nvSpPr>
          <p:spPr bwMode="gray">
            <a:xfrm>
              <a:off x="2234" y="2120"/>
              <a:ext cx="32" cy="37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1" y="3"/>
                </a:cxn>
                <a:cxn ang="0">
                  <a:pos x="17" y="7"/>
                </a:cxn>
                <a:cxn ang="0">
                  <a:pos x="10" y="14"/>
                </a:cxn>
                <a:cxn ang="0">
                  <a:pos x="7" y="17"/>
                </a:cxn>
                <a:cxn ang="0">
                  <a:pos x="3" y="24"/>
                </a:cxn>
                <a:cxn ang="0">
                  <a:pos x="0" y="28"/>
                </a:cxn>
                <a:cxn ang="0">
                  <a:pos x="0" y="28"/>
                </a:cxn>
                <a:cxn ang="0">
                  <a:pos x="0" y="31"/>
                </a:cxn>
                <a:cxn ang="0">
                  <a:pos x="0" y="31"/>
                </a:cxn>
                <a:cxn ang="0">
                  <a:pos x="0" y="35"/>
                </a:cxn>
                <a:cxn ang="0">
                  <a:pos x="0" y="35"/>
                </a:cxn>
                <a:cxn ang="0">
                  <a:pos x="3" y="35"/>
                </a:cxn>
                <a:cxn ang="0">
                  <a:pos x="10" y="31"/>
                </a:cxn>
                <a:cxn ang="0">
                  <a:pos x="14" y="28"/>
                </a:cxn>
                <a:cxn ang="0">
                  <a:pos x="21" y="24"/>
                </a:cxn>
                <a:cxn ang="0">
                  <a:pos x="21" y="24"/>
                </a:cxn>
                <a:cxn ang="0">
                  <a:pos x="21" y="21"/>
                </a:cxn>
                <a:cxn ang="0">
                  <a:pos x="24" y="17"/>
                </a:cxn>
                <a:cxn ang="0">
                  <a:pos x="28" y="14"/>
                </a:cxn>
                <a:cxn ang="0">
                  <a:pos x="31" y="10"/>
                </a:cxn>
                <a:cxn ang="0">
                  <a:pos x="31" y="7"/>
                </a:cxn>
                <a:cxn ang="0">
                  <a:pos x="31" y="3"/>
                </a:cxn>
                <a:cxn ang="0">
                  <a:pos x="31" y="3"/>
                </a:cxn>
                <a:cxn ang="0">
                  <a:pos x="28" y="0"/>
                </a:cxn>
                <a:cxn ang="0">
                  <a:pos x="24" y="0"/>
                </a:cxn>
              </a:cxnLst>
              <a:rect l="0" t="0" r="r" b="b"/>
              <a:pathLst>
                <a:path w="31" h="35">
                  <a:moveTo>
                    <a:pt x="24" y="0"/>
                  </a:moveTo>
                  <a:lnTo>
                    <a:pt x="21" y="3"/>
                  </a:lnTo>
                  <a:lnTo>
                    <a:pt x="17" y="7"/>
                  </a:lnTo>
                  <a:lnTo>
                    <a:pt x="10" y="14"/>
                  </a:lnTo>
                  <a:lnTo>
                    <a:pt x="7" y="17"/>
                  </a:lnTo>
                  <a:lnTo>
                    <a:pt x="3" y="24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3" y="35"/>
                  </a:lnTo>
                  <a:lnTo>
                    <a:pt x="10" y="31"/>
                  </a:lnTo>
                  <a:lnTo>
                    <a:pt x="14" y="28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1"/>
                  </a:lnTo>
                  <a:lnTo>
                    <a:pt x="24" y="17"/>
                  </a:lnTo>
                  <a:lnTo>
                    <a:pt x="28" y="14"/>
                  </a:lnTo>
                  <a:lnTo>
                    <a:pt x="31" y="10"/>
                  </a:lnTo>
                  <a:lnTo>
                    <a:pt x="31" y="7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28" y="0"/>
                  </a:lnTo>
                  <a:lnTo>
                    <a:pt x="2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24" name="Freeform 122"/>
            <p:cNvSpPr>
              <a:spLocks/>
            </p:cNvSpPr>
            <p:nvPr userDrawn="1"/>
          </p:nvSpPr>
          <p:spPr bwMode="gray">
            <a:xfrm>
              <a:off x="2292" y="2112"/>
              <a:ext cx="18" cy="30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7" y="0"/>
                </a:cxn>
                <a:cxn ang="0">
                  <a:pos x="4" y="3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0" y="14"/>
                </a:cxn>
                <a:cxn ang="0">
                  <a:pos x="0" y="17"/>
                </a:cxn>
                <a:cxn ang="0">
                  <a:pos x="0" y="24"/>
                </a:cxn>
                <a:cxn ang="0">
                  <a:pos x="4" y="28"/>
                </a:cxn>
                <a:cxn ang="0">
                  <a:pos x="11" y="28"/>
                </a:cxn>
                <a:cxn ang="0">
                  <a:pos x="14" y="24"/>
                </a:cxn>
                <a:cxn ang="0">
                  <a:pos x="18" y="21"/>
                </a:cxn>
                <a:cxn ang="0">
                  <a:pos x="18" y="17"/>
                </a:cxn>
                <a:cxn ang="0">
                  <a:pos x="18" y="14"/>
                </a:cxn>
                <a:cxn ang="0">
                  <a:pos x="14" y="10"/>
                </a:cxn>
                <a:cxn ang="0">
                  <a:pos x="14" y="3"/>
                </a:cxn>
                <a:cxn ang="0">
                  <a:pos x="11" y="0"/>
                </a:cxn>
              </a:cxnLst>
              <a:rect l="0" t="0" r="r" b="b"/>
              <a:pathLst>
                <a:path w="18" h="28">
                  <a:moveTo>
                    <a:pt x="11" y="0"/>
                  </a:moveTo>
                  <a:lnTo>
                    <a:pt x="7" y="0"/>
                  </a:lnTo>
                  <a:lnTo>
                    <a:pt x="4" y="3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0" y="24"/>
                  </a:lnTo>
                  <a:lnTo>
                    <a:pt x="4" y="28"/>
                  </a:lnTo>
                  <a:lnTo>
                    <a:pt x="11" y="28"/>
                  </a:lnTo>
                  <a:lnTo>
                    <a:pt x="14" y="24"/>
                  </a:lnTo>
                  <a:lnTo>
                    <a:pt x="18" y="21"/>
                  </a:lnTo>
                  <a:lnTo>
                    <a:pt x="18" y="17"/>
                  </a:lnTo>
                  <a:lnTo>
                    <a:pt x="18" y="14"/>
                  </a:lnTo>
                  <a:lnTo>
                    <a:pt x="14" y="10"/>
                  </a:lnTo>
                  <a:lnTo>
                    <a:pt x="14" y="3"/>
                  </a:lnTo>
                  <a:lnTo>
                    <a:pt x="11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25" name="Freeform 123"/>
            <p:cNvSpPr>
              <a:spLocks/>
            </p:cNvSpPr>
            <p:nvPr userDrawn="1"/>
          </p:nvSpPr>
          <p:spPr bwMode="gray">
            <a:xfrm>
              <a:off x="2296" y="2150"/>
              <a:ext cx="69" cy="53"/>
            </a:xfrm>
            <a:custGeom>
              <a:avLst/>
              <a:gdLst/>
              <a:ahLst/>
              <a:cxnLst>
                <a:cxn ang="0">
                  <a:pos x="45" y="0"/>
                </a:cxn>
                <a:cxn ang="0">
                  <a:pos x="31" y="7"/>
                </a:cxn>
                <a:cxn ang="0">
                  <a:pos x="21" y="7"/>
                </a:cxn>
                <a:cxn ang="0">
                  <a:pos x="7" y="14"/>
                </a:cxn>
                <a:cxn ang="0">
                  <a:pos x="7" y="17"/>
                </a:cxn>
                <a:cxn ang="0">
                  <a:pos x="3" y="21"/>
                </a:cxn>
                <a:cxn ang="0">
                  <a:pos x="3" y="24"/>
                </a:cxn>
                <a:cxn ang="0">
                  <a:pos x="0" y="31"/>
                </a:cxn>
                <a:cxn ang="0">
                  <a:pos x="0" y="35"/>
                </a:cxn>
                <a:cxn ang="0">
                  <a:pos x="3" y="35"/>
                </a:cxn>
                <a:cxn ang="0">
                  <a:pos x="10" y="35"/>
                </a:cxn>
                <a:cxn ang="0">
                  <a:pos x="17" y="31"/>
                </a:cxn>
                <a:cxn ang="0">
                  <a:pos x="21" y="31"/>
                </a:cxn>
                <a:cxn ang="0">
                  <a:pos x="21" y="31"/>
                </a:cxn>
                <a:cxn ang="0">
                  <a:pos x="21" y="31"/>
                </a:cxn>
                <a:cxn ang="0">
                  <a:pos x="24" y="39"/>
                </a:cxn>
                <a:cxn ang="0">
                  <a:pos x="24" y="42"/>
                </a:cxn>
                <a:cxn ang="0">
                  <a:pos x="28" y="46"/>
                </a:cxn>
                <a:cxn ang="0">
                  <a:pos x="31" y="46"/>
                </a:cxn>
                <a:cxn ang="0">
                  <a:pos x="38" y="46"/>
                </a:cxn>
                <a:cxn ang="0">
                  <a:pos x="42" y="49"/>
                </a:cxn>
                <a:cxn ang="0">
                  <a:pos x="45" y="46"/>
                </a:cxn>
                <a:cxn ang="0">
                  <a:pos x="49" y="42"/>
                </a:cxn>
                <a:cxn ang="0">
                  <a:pos x="49" y="35"/>
                </a:cxn>
                <a:cxn ang="0">
                  <a:pos x="45" y="31"/>
                </a:cxn>
                <a:cxn ang="0">
                  <a:pos x="45" y="28"/>
                </a:cxn>
                <a:cxn ang="0">
                  <a:pos x="49" y="28"/>
                </a:cxn>
                <a:cxn ang="0">
                  <a:pos x="49" y="28"/>
                </a:cxn>
                <a:cxn ang="0">
                  <a:pos x="53" y="31"/>
                </a:cxn>
                <a:cxn ang="0">
                  <a:pos x="56" y="35"/>
                </a:cxn>
                <a:cxn ang="0">
                  <a:pos x="56" y="35"/>
                </a:cxn>
                <a:cxn ang="0">
                  <a:pos x="60" y="31"/>
                </a:cxn>
                <a:cxn ang="0">
                  <a:pos x="63" y="28"/>
                </a:cxn>
                <a:cxn ang="0">
                  <a:pos x="67" y="21"/>
                </a:cxn>
                <a:cxn ang="0">
                  <a:pos x="67" y="14"/>
                </a:cxn>
                <a:cxn ang="0">
                  <a:pos x="63" y="10"/>
                </a:cxn>
                <a:cxn ang="0">
                  <a:pos x="60" y="3"/>
                </a:cxn>
                <a:cxn ang="0">
                  <a:pos x="53" y="0"/>
                </a:cxn>
                <a:cxn ang="0">
                  <a:pos x="49" y="0"/>
                </a:cxn>
                <a:cxn ang="0">
                  <a:pos x="45" y="0"/>
                </a:cxn>
              </a:cxnLst>
              <a:rect l="0" t="0" r="r" b="b"/>
              <a:pathLst>
                <a:path w="67" h="49">
                  <a:moveTo>
                    <a:pt x="45" y="0"/>
                  </a:moveTo>
                  <a:lnTo>
                    <a:pt x="31" y="7"/>
                  </a:lnTo>
                  <a:lnTo>
                    <a:pt x="21" y="7"/>
                  </a:lnTo>
                  <a:lnTo>
                    <a:pt x="7" y="14"/>
                  </a:lnTo>
                  <a:lnTo>
                    <a:pt x="7" y="17"/>
                  </a:lnTo>
                  <a:lnTo>
                    <a:pt x="3" y="21"/>
                  </a:lnTo>
                  <a:lnTo>
                    <a:pt x="3" y="24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3" y="35"/>
                  </a:lnTo>
                  <a:lnTo>
                    <a:pt x="10" y="35"/>
                  </a:lnTo>
                  <a:lnTo>
                    <a:pt x="17" y="31"/>
                  </a:lnTo>
                  <a:lnTo>
                    <a:pt x="21" y="31"/>
                  </a:lnTo>
                  <a:lnTo>
                    <a:pt x="21" y="31"/>
                  </a:lnTo>
                  <a:lnTo>
                    <a:pt x="21" y="31"/>
                  </a:lnTo>
                  <a:lnTo>
                    <a:pt x="24" y="39"/>
                  </a:lnTo>
                  <a:lnTo>
                    <a:pt x="24" y="42"/>
                  </a:lnTo>
                  <a:lnTo>
                    <a:pt x="28" y="46"/>
                  </a:lnTo>
                  <a:lnTo>
                    <a:pt x="31" y="46"/>
                  </a:lnTo>
                  <a:lnTo>
                    <a:pt x="38" y="46"/>
                  </a:lnTo>
                  <a:lnTo>
                    <a:pt x="42" y="49"/>
                  </a:lnTo>
                  <a:lnTo>
                    <a:pt x="45" y="46"/>
                  </a:lnTo>
                  <a:lnTo>
                    <a:pt x="49" y="42"/>
                  </a:lnTo>
                  <a:lnTo>
                    <a:pt x="49" y="35"/>
                  </a:lnTo>
                  <a:lnTo>
                    <a:pt x="45" y="31"/>
                  </a:lnTo>
                  <a:lnTo>
                    <a:pt x="45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53" y="31"/>
                  </a:lnTo>
                  <a:lnTo>
                    <a:pt x="56" y="35"/>
                  </a:lnTo>
                  <a:lnTo>
                    <a:pt x="56" y="35"/>
                  </a:lnTo>
                  <a:lnTo>
                    <a:pt x="60" y="31"/>
                  </a:lnTo>
                  <a:lnTo>
                    <a:pt x="63" y="28"/>
                  </a:lnTo>
                  <a:lnTo>
                    <a:pt x="67" y="21"/>
                  </a:lnTo>
                  <a:lnTo>
                    <a:pt x="67" y="14"/>
                  </a:lnTo>
                  <a:lnTo>
                    <a:pt x="63" y="10"/>
                  </a:lnTo>
                  <a:lnTo>
                    <a:pt x="60" y="3"/>
                  </a:lnTo>
                  <a:lnTo>
                    <a:pt x="53" y="0"/>
                  </a:lnTo>
                  <a:lnTo>
                    <a:pt x="49" y="0"/>
                  </a:lnTo>
                  <a:lnTo>
                    <a:pt x="45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26" name="Freeform 124"/>
            <p:cNvSpPr>
              <a:spLocks noEditPoints="1"/>
            </p:cNvSpPr>
            <p:nvPr userDrawn="1"/>
          </p:nvSpPr>
          <p:spPr bwMode="gray">
            <a:xfrm>
              <a:off x="2122" y="2180"/>
              <a:ext cx="137" cy="170"/>
            </a:xfrm>
            <a:custGeom>
              <a:avLst/>
              <a:gdLst/>
              <a:ahLst/>
              <a:cxnLst>
                <a:cxn ang="0">
                  <a:pos x="14" y="134"/>
                </a:cxn>
                <a:cxn ang="0">
                  <a:pos x="24" y="141"/>
                </a:cxn>
                <a:cxn ang="0">
                  <a:pos x="42" y="144"/>
                </a:cxn>
                <a:cxn ang="0">
                  <a:pos x="52" y="148"/>
                </a:cxn>
                <a:cxn ang="0">
                  <a:pos x="66" y="158"/>
                </a:cxn>
                <a:cxn ang="0">
                  <a:pos x="77" y="155"/>
                </a:cxn>
                <a:cxn ang="0">
                  <a:pos x="84" y="141"/>
                </a:cxn>
                <a:cxn ang="0">
                  <a:pos x="88" y="127"/>
                </a:cxn>
                <a:cxn ang="0">
                  <a:pos x="98" y="120"/>
                </a:cxn>
                <a:cxn ang="0">
                  <a:pos x="105" y="102"/>
                </a:cxn>
                <a:cxn ang="0">
                  <a:pos x="119" y="95"/>
                </a:cxn>
                <a:cxn ang="0">
                  <a:pos x="123" y="88"/>
                </a:cxn>
                <a:cxn ang="0">
                  <a:pos x="112" y="81"/>
                </a:cxn>
                <a:cxn ang="0">
                  <a:pos x="105" y="77"/>
                </a:cxn>
                <a:cxn ang="0">
                  <a:pos x="116" y="56"/>
                </a:cxn>
                <a:cxn ang="0">
                  <a:pos x="126" y="46"/>
                </a:cxn>
                <a:cxn ang="0">
                  <a:pos x="112" y="39"/>
                </a:cxn>
                <a:cxn ang="0">
                  <a:pos x="133" y="28"/>
                </a:cxn>
                <a:cxn ang="0">
                  <a:pos x="126" y="18"/>
                </a:cxn>
                <a:cxn ang="0">
                  <a:pos x="116" y="7"/>
                </a:cxn>
                <a:cxn ang="0">
                  <a:pos x="112" y="0"/>
                </a:cxn>
                <a:cxn ang="0">
                  <a:pos x="98" y="3"/>
                </a:cxn>
                <a:cxn ang="0">
                  <a:pos x="88" y="11"/>
                </a:cxn>
                <a:cxn ang="0">
                  <a:pos x="70" y="39"/>
                </a:cxn>
                <a:cxn ang="0">
                  <a:pos x="59" y="46"/>
                </a:cxn>
                <a:cxn ang="0">
                  <a:pos x="45" y="56"/>
                </a:cxn>
                <a:cxn ang="0">
                  <a:pos x="38" y="67"/>
                </a:cxn>
                <a:cxn ang="0">
                  <a:pos x="7" y="88"/>
                </a:cxn>
                <a:cxn ang="0">
                  <a:pos x="0" y="99"/>
                </a:cxn>
                <a:cxn ang="0">
                  <a:pos x="3" y="120"/>
                </a:cxn>
                <a:cxn ang="0">
                  <a:pos x="0" y="127"/>
                </a:cxn>
                <a:cxn ang="0">
                  <a:pos x="38" y="99"/>
                </a:cxn>
                <a:cxn ang="0">
                  <a:pos x="38" y="99"/>
                </a:cxn>
                <a:cxn ang="0">
                  <a:pos x="63" y="81"/>
                </a:cxn>
                <a:cxn ang="0">
                  <a:pos x="95" y="49"/>
                </a:cxn>
                <a:cxn ang="0">
                  <a:pos x="74" y="74"/>
                </a:cxn>
                <a:cxn ang="0">
                  <a:pos x="74" y="74"/>
                </a:cxn>
                <a:cxn ang="0">
                  <a:pos x="59" y="81"/>
                </a:cxn>
                <a:cxn ang="0">
                  <a:pos x="52" y="85"/>
                </a:cxn>
                <a:cxn ang="0">
                  <a:pos x="45" y="92"/>
                </a:cxn>
                <a:cxn ang="0">
                  <a:pos x="49" y="88"/>
                </a:cxn>
                <a:cxn ang="0">
                  <a:pos x="28" y="99"/>
                </a:cxn>
                <a:cxn ang="0">
                  <a:pos x="21" y="92"/>
                </a:cxn>
                <a:cxn ang="0">
                  <a:pos x="28" y="99"/>
                </a:cxn>
                <a:cxn ang="0">
                  <a:pos x="28" y="99"/>
                </a:cxn>
              </a:cxnLst>
              <a:rect l="0" t="0" r="r" b="b"/>
              <a:pathLst>
                <a:path w="133" h="158">
                  <a:moveTo>
                    <a:pt x="0" y="130"/>
                  </a:moveTo>
                  <a:lnTo>
                    <a:pt x="7" y="130"/>
                  </a:lnTo>
                  <a:lnTo>
                    <a:pt x="14" y="134"/>
                  </a:lnTo>
                  <a:lnTo>
                    <a:pt x="21" y="137"/>
                  </a:lnTo>
                  <a:lnTo>
                    <a:pt x="21" y="141"/>
                  </a:lnTo>
                  <a:lnTo>
                    <a:pt x="24" y="141"/>
                  </a:lnTo>
                  <a:lnTo>
                    <a:pt x="31" y="144"/>
                  </a:lnTo>
                  <a:lnTo>
                    <a:pt x="38" y="144"/>
                  </a:lnTo>
                  <a:lnTo>
                    <a:pt x="42" y="144"/>
                  </a:lnTo>
                  <a:lnTo>
                    <a:pt x="45" y="144"/>
                  </a:lnTo>
                  <a:lnTo>
                    <a:pt x="49" y="144"/>
                  </a:lnTo>
                  <a:lnTo>
                    <a:pt x="52" y="148"/>
                  </a:lnTo>
                  <a:lnTo>
                    <a:pt x="52" y="151"/>
                  </a:lnTo>
                  <a:lnTo>
                    <a:pt x="63" y="151"/>
                  </a:lnTo>
                  <a:lnTo>
                    <a:pt x="66" y="158"/>
                  </a:lnTo>
                  <a:lnTo>
                    <a:pt x="70" y="158"/>
                  </a:lnTo>
                  <a:lnTo>
                    <a:pt x="74" y="155"/>
                  </a:lnTo>
                  <a:lnTo>
                    <a:pt x="77" y="155"/>
                  </a:lnTo>
                  <a:lnTo>
                    <a:pt x="81" y="151"/>
                  </a:lnTo>
                  <a:lnTo>
                    <a:pt x="84" y="148"/>
                  </a:lnTo>
                  <a:lnTo>
                    <a:pt x="84" y="141"/>
                  </a:lnTo>
                  <a:lnTo>
                    <a:pt x="88" y="134"/>
                  </a:lnTo>
                  <a:lnTo>
                    <a:pt x="88" y="130"/>
                  </a:lnTo>
                  <a:lnTo>
                    <a:pt x="88" y="127"/>
                  </a:lnTo>
                  <a:lnTo>
                    <a:pt x="91" y="127"/>
                  </a:lnTo>
                  <a:lnTo>
                    <a:pt x="91" y="123"/>
                  </a:lnTo>
                  <a:lnTo>
                    <a:pt x="98" y="120"/>
                  </a:lnTo>
                  <a:lnTo>
                    <a:pt x="102" y="116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109" y="99"/>
                  </a:lnTo>
                  <a:lnTo>
                    <a:pt x="112" y="95"/>
                  </a:lnTo>
                  <a:lnTo>
                    <a:pt x="119" y="95"/>
                  </a:lnTo>
                  <a:lnTo>
                    <a:pt x="119" y="95"/>
                  </a:lnTo>
                  <a:lnTo>
                    <a:pt x="123" y="92"/>
                  </a:lnTo>
                  <a:lnTo>
                    <a:pt x="123" y="88"/>
                  </a:lnTo>
                  <a:lnTo>
                    <a:pt x="123" y="85"/>
                  </a:lnTo>
                  <a:lnTo>
                    <a:pt x="116" y="81"/>
                  </a:lnTo>
                  <a:lnTo>
                    <a:pt x="112" y="81"/>
                  </a:lnTo>
                  <a:lnTo>
                    <a:pt x="109" y="81"/>
                  </a:lnTo>
                  <a:lnTo>
                    <a:pt x="105" y="77"/>
                  </a:lnTo>
                  <a:lnTo>
                    <a:pt x="105" y="77"/>
                  </a:lnTo>
                  <a:lnTo>
                    <a:pt x="109" y="74"/>
                  </a:lnTo>
                  <a:lnTo>
                    <a:pt x="109" y="60"/>
                  </a:lnTo>
                  <a:lnTo>
                    <a:pt x="116" y="56"/>
                  </a:lnTo>
                  <a:lnTo>
                    <a:pt x="119" y="49"/>
                  </a:lnTo>
                  <a:lnTo>
                    <a:pt x="123" y="46"/>
                  </a:lnTo>
                  <a:lnTo>
                    <a:pt x="126" y="46"/>
                  </a:lnTo>
                  <a:lnTo>
                    <a:pt x="126" y="46"/>
                  </a:lnTo>
                  <a:lnTo>
                    <a:pt x="126" y="46"/>
                  </a:lnTo>
                  <a:lnTo>
                    <a:pt x="112" y="39"/>
                  </a:lnTo>
                  <a:lnTo>
                    <a:pt x="133" y="32"/>
                  </a:lnTo>
                  <a:lnTo>
                    <a:pt x="133" y="32"/>
                  </a:lnTo>
                  <a:lnTo>
                    <a:pt x="133" y="28"/>
                  </a:lnTo>
                  <a:lnTo>
                    <a:pt x="130" y="25"/>
                  </a:lnTo>
                  <a:lnTo>
                    <a:pt x="130" y="21"/>
                  </a:lnTo>
                  <a:lnTo>
                    <a:pt x="126" y="18"/>
                  </a:lnTo>
                  <a:lnTo>
                    <a:pt x="123" y="14"/>
                  </a:lnTo>
                  <a:lnTo>
                    <a:pt x="119" y="11"/>
                  </a:lnTo>
                  <a:lnTo>
                    <a:pt x="116" y="7"/>
                  </a:lnTo>
                  <a:lnTo>
                    <a:pt x="112" y="7"/>
                  </a:lnTo>
                  <a:lnTo>
                    <a:pt x="112" y="3"/>
                  </a:lnTo>
                  <a:lnTo>
                    <a:pt x="112" y="0"/>
                  </a:lnTo>
                  <a:lnTo>
                    <a:pt x="109" y="0"/>
                  </a:lnTo>
                  <a:lnTo>
                    <a:pt x="105" y="0"/>
                  </a:lnTo>
                  <a:lnTo>
                    <a:pt x="98" y="3"/>
                  </a:lnTo>
                  <a:lnTo>
                    <a:pt x="95" y="3"/>
                  </a:lnTo>
                  <a:lnTo>
                    <a:pt x="91" y="7"/>
                  </a:lnTo>
                  <a:lnTo>
                    <a:pt x="88" y="11"/>
                  </a:lnTo>
                  <a:lnTo>
                    <a:pt x="81" y="14"/>
                  </a:lnTo>
                  <a:lnTo>
                    <a:pt x="70" y="39"/>
                  </a:lnTo>
                  <a:lnTo>
                    <a:pt x="70" y="39"/>
                  </a:lnTo>
                  <a:lnTo>
                    <a:pt x="66" y="42"/>
                  </a:lnTo>
                  <a:lnTo>
                    <a:pt x="63" y="46"/>
                  </a:lnTo>
                  <a:lnTo>
                    <a:pt x="59" y="46"/>
                  </a:lnTo>
                  <a:lnTo>
                    <a:pt x="52" y="49"/>
                  </a:lnTo>
                  <a:lnTo>
                    <a:pt x="49" y="53"/>
                  </a:lnTo>
                  <a:lnTo>
                    <a:pt x="45" y="56"/>
                  </a:lnTo>
                  <a:lnTo>
                    <a:pt x="42" y="60"/>
                  </a:lnTo>
                  <a:lnTo>
                    <a:pt x="38" y="63"/>
                  </a:lnTo>
                  <a:lnTo>
                    <a:pt x="38" y="67"/>
                  </a:lnTo>
                  <a:lnTo>
                    <a:pt x="28" y="88"/>
                  </a:lnTo>
                  <a:lnTo>
                    <a:pt x="28" y="88"/>
                  </a:lnTo>
                  <a:lnTo>
                    <a:pt x="7" y="88"/>
                  </a:lnTo>
                  <a:lnTo>
                    <a:pt x="7" y="88"/>
                  </a:lnTo>
                  <a:lnTo>
                    <a:pt x="3" y="92"/>
                  </a:lnTo>
                  <a:lnTo>
                    <a:pt x="0" y="99"/>
                  </a:lnTo>
                  <a:lnTo>
                    <a:pt x="0" y="102"/>
                  </a:lnTo>
                  <a:lnTo>
                    <a:pt x="0" y="109"/>
                  </a:lnTo>
                  <a:lnTo>
                    <a:pt x="3" y="120"/>
                  </a:lnTo>
                  <a:lnTo>
                    <a:pt x="3" y="120"/>
                  </a:lnTo>
                  <a:lnTo>
                    <a:pt x="0" y="123"/>
                  </a:lnTo>
                  <a:lnTo>
                    <a:pt x="0" y="127"/>
                  </a:lnTo>
                  <a:lnTo>
                    <a:pt x="0" y="130"/>
                  </a:lnTo>
                  <a:close/>
                  <a:moveTo>
                    <a:pt x="38" y="99"/>
                  </a:moveTo>
                  <a:lnTo>
                    <a:pt x="38" y="99"/>
                  </a:lnTo>
                  <a:lnTo>
                    <a:pt x="38" y="99"/>
                  </a:lnTo>
                  <a:lnTo>
                    <a:pt x="38" y="99"/>
                  </a:lnTo>
                  <a:lnTo>
                    <a:pt x="38" y="99"/>
                  </a:lnTo>
                  <a:close/>
                  <a:moveTo>
                    <a:pt x="63" y="81"/>
                  </a:moveTo>
                  <a:lnTo>
                    <a:pt x="66" y="77"/>
                  </a:lnTo>
                  <a:lnTo>
                    <a:pt x="63" y="81"/>
                  </a:lnTo>
                  <a:lnTo>
                    <a:pt x="63" y="81"/>
                  </a:lnTo>
                  <a:close/>
                  <a:moveTo>
                    <a:pt x="95" y="49"/>
                  </a:moveTo>
                  <a:lnTo>
                    <a:pt x="95" y="49"/>
                  </a:lnTo>
                  <a:lnTo>
                    <a:pt x="91" y="49"/>
                  </a:lnTo>
                  <a:lnTo>
                    <a:pt x="95" y="49"/>
                  </a:lnTo>
                  <a:close/>
                  <a:moveTo>
                    <a:pt x="74" y="74"/>
                  </a:moveTo>
                  <a:lnTo>
                    <a:pt x="77" y="74"/>
                  </a:lnTo>
                  <a:lnTo>
                    <a:pt x="77" y="74"/>
                  </a:lnTo>
                  <a:lnTo>
                    <a:pt x="74" y="74"/>
                  </a:lnTo>
                  <a:close/>
                  <a:moveTo>
                    <a:pt x="49" y="88"/>
                  </a:moveTo>
                  <a:lnTo>
                    <a:pt x="52" y="85"/>
                  </a:lnTo>
                  <a:lnTo>
                    <a:pt x="59" y="81"/>
                  </a:lnTo>
                  <a:lnTo>
                    <a:pt x="59" y="85"/>
                  </a:lnTo>
                  <a:lnTo>
                    <a:pt x="56" y="85"/>
                  </a:lnTo>
                  <a:lnTo>
                    <a:pt x="52" y="85"/>
                  </a:lnTo>
                  <a:lnTo>
                    <a:pt x="49" y="88"/>
                  </a:lnTo>
                  <a:lnTo>
                    <a:pt x="45" y="92"/>
                  </a:lnTo>
                  <a:lnTo>
                    <a:pt x="45" y="92"/>
                  </a:lnTo>
                  <a:lnTo>
                    <a:pt x="45" y="88"/>
                  </a:lnTo>
                  <a:lnTo>
                    <a:pt x="49" y="88"/>
                  </a:lnTo>
                  <a:lnTo>
                    <a:pt x="49" y="88"/>
                  </a:lnTo>
                  <a:close/>
                  <a:moveTo>
                    <a:pt x="21" y="92"/>
                  </a:moveTo>
                  <a:lnTo>
                    <a:pt x="21" y="95"/>
                  </a:lnTo>
                  <a:lnTo>
                    <a:pt x="28" y="99"/>
                  </a:lnTo>
                  <a:lnTo>
                    <a:pt x="24" y="95"/>
                  </a:lnTo>
                  <a:lnTo>
                    <a:pt x="21" y="92"/>
                  </a:lnTo>
                  <a:lnTo>
                    <a:pt x="21" y="92"/>
                  </a:lnTo>
                  <a:lnTo>
                    <a:pt x="21" y="92"/>
                  </a:lnTo>
                  <a:close/>
                  <a:moveTo>
                    <a:pt x="28" y="99"/>
                  </a:moveTo>
                  <a:lnTo>
                    <a:pt x="28" y="99"/>
                  </a:lnTo>
                  <a:lnTo>
                    <a:pt x="28" y="99"/>
                  </a:lnTo>
                  <a:lnTo>
                    <a:pt x="28" y="99"/>
                  </a:lnTo>
                  <a:lnTo>
                    <a:pt x="28" y="9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27" name="Freeform 125"/>
            <p:cNvSpPr>
              <a:spLocks/>
            </p:cNvSpPr>
            <p:nvPr userDrawn="1"/>
          </p:nvSpPr>
          <p:spPr bwMode="gray">
            <a:xfrm>
              <a:off x="2560" y="2325"/>
              <a:ext cx="141" cy="121"/>
            </a:xfrm>
            <a:custGeom>
              <a:avLst/>
              <a:gdLst/>
              <a:ahLst/>
              <a:cxnLst>
                <a:cxn ang="0">
                  <a:pos x="95" y="46"/>
                </a:cxn>
                <a:cxn ang="0">
                  <a:pos x="95" y="46"/>
                </a:cxn>
                <a:cxn ang="0">
                  <a:pos x="91" y="46"/>
                </a:cxn>
                <a:cxn ang="0">
                  <a:pos x="88" y="46"/>
                </a:cxn>
                <a:cxn ang="0">
                  <a:pos x="84" y="42"/>
                </a:cxn>
                <a:cxn ang="0">
                  <a:pos x="81" y="39"/>
                </a:cxn>
                <a:cxn ang="0">
                  <a:pos x="81" y="39"/>
                </a:cxn>
                <a:cxn ang="0">
                  <a:pos x="77" y="35"/>
                </a:cxn>
                <a:cxn ang="0">
                  <a:pos x="74" y="35"/>
                </a:cxn>
                <a:cxn ang="0">
                  <a:pos x="70" y="32"/>
                </a:cxn>
                <a:cxn ang="0">
                  <a:pos x="63" y="28"/>
                </a:cxn>
                <a:cxn ang="0">
                  <a:pos x="60" y="21"/>
                </a:cxn>
                <a:cxn ang="0">
                  <a:pos x="53" y="17"/>
                </a:cxn>
                <a:cxn ang="0">
                  <a:pos x="46" y="14"/>
                </a:cxn>
                <a:cxn ang="0">
                  <a:pos x="42" y="10"/>
                </a:cxn>
                <a:cxn ang="0">
                  <a:pos x="42" y="10"/>
                </a:cxn>
                <a:cxn ang="0">
                  <a:pos x="39" y="10"/>
                </a:cxn>
                <a:cxn ang="0">
                  <a:pos x="32" y="7"/>
                </a:cxn>
                <a:cxn ang="0">
                  <a:pos x="21" y="3"/>
                </a:cxn>
                <a:cxn ang="0">
                  <a:pos x="10" y="3"/>
                </a:cxn>
                <a:cxn ang="0">
                  <a:pos x="3" y="0"/>
                </a:cxn>
                <a:cxn ang="0">
                  <a:pos x="0" y="81"/>
                </a:cxn>
                <a:cxn ang="0">
                  <a:pos x="14" y="88"/>
                </a:cxn>
                <a:cxn ang="0">
                  <a:pos x="28" y="84"/>
                </a:cxn>
                <a:cxn ang="0">
                  <a:pos x="28" y="81"/>
                </a:cxn>
                <a:cxn ang="0">
                  <a:pos x="32" y="77"/>
                </a:cxn>
                <a:cxn ang="0">
                  <a:pos x="35" y="74"/>
                </a:cxn>
                <a:cxn ang="0">
                  <a:pos x="39" y="70"/>
                </a:cxn>
                <a:cxn ang="0">
                  <a:pos x="46" y="70"/>
                </a:cxn>
                <a:cxn ang="0">
                  <a:pos x="56" y="70"/>
                </a:cxn>
                <a:cxn ang="0">
                  <a:pos x="81" y="84"/>
                </a:cxn>
                <a:cxn ang="0">
                  <a:pos x="91" y="98"/>
                </a:cxn>
                <a:cxn ang="0">
                  <a:pos x="109" y="106"/>
                </a:cxn>
                <a:cxn ang="0">
                  <a:pos x="134" y="113"/>
                </a:cxn>
                <a:cxn ang="0">
                  <a:pos x="134" y="113"/>
                </a:cxn>
                <a:cxn ang="0">
                  <a:pos x="137" y="109"/>
                </a:cxn>
                <a:cxn ang="0">
                  <a:pos x="137" y="106"/>
                </a:cxn>
                <a:cxn ang="0">
                  <a:pos x="134" y="102"/>
                </a:cxn>
                <a:cxn ang="0">
                  <a:pos x="130" y="98"/>
                </a:cxn>
                <a:cxn ang="0">
                  <a:pos x="123" y="91"/>
                </a:cxn>
                <a:cxn ang="0">
                  <a:pos x="116" y="88"/>
                </a:cxn>
                <a:cxn ang="0">
                  <a:pos x="113" y="81"/>
                </a:cxn>
                <a:cxn ang="0">
                  <a:pos x="106" y="77"/>
                </a:cxn>
                <a:cxn ang="0">
                  <a:pos x="102" y="74"/>
                </a:cxn>
                <a:cxn ang="0">
                  <a:pos x="102" y="74"/>
                </a:cxn>
                <a:cxn ang="0">
                  <a:pos x="84" y="63"/>
                </a:cxn>
                <a:cxn ang="0">
                  <a:pos x="102" y="56"/>
                </a:cxn>
                <a:cxn ang="0">
                  <a:pos x="95" y="46"/>
                </a:cxn>
              </a:cxnLst>
              <a:rect l="0" t="0" r="r" b="b"/>
              <a:pathLst>
                <a:path w="137" h="113">
                  <a:moveTo>
                    <a:pt x="95" y="46"/>
                  </a:moveTo>
                  <a:lnTo>
                    <a:pt x="95" y="46"/>
                  </a:lnTo>
                  <a:lnTo>
                    <a:pt x="91" y="46"/>
                  </a:lnTo>
                  <a:lnTo>
                    <a:pt x="88" y="46"/>
                  </a:lnTo>
                  <a:lnTo>
                    <a:pt x="84" y="42"/>
                  </a:lnTo>
                  <a:lnTo>
                    <a:pt x="81" y="39"/>
                  </a:lnTo>
                  <a:lnTo>
                    <a:pt x="81" y="39"/>
                  </a:lnTo>
                  <a:lnTo>
                    <a:pt x="77" y="35"/>
                  </a:lnTo>
                  <a:lnTo>
                    <a:pt x="74" y="35"/>
                  </a:lnTo>
                  <a:lnTo>
                    <a:pt x="70" y="32"/>
                  </a:lnTo>
                  <a:lnTo>
                    <a:pt x="63" y="28"/>
                  </a:lnTo>
                  <a:lnTo>
                    <a:pt x="60" y="21"/>
                  </a:lnTo>
                  <a:lnTo>
                    <a:pt x="53" y="17"/>
                  </a:lnTo>
                  <a:lnTo>
                    <a:pt x="46" y="14"/>
                  </a:lnTo>
                  <a:lnTo>
                    <a:pt x="42" y="10"/>
                  </a:lnTo>
                  <a:lnTo>
                    <a:pt x="42" y="10"/>
                  </a:lnTo>
                  <a:lnTo>
                    <a:pt x="39" y="10"/>
                  </a:lnTo>
                  <a:lnTo>
                    <a:pt x="32" y="7"/>
                  </a:lnTo>
                  <a:lnTo>
                    <a:pt x="21" y="3"/>
                  </a:lnTo>
                  <a:lnTo>
                    <a:pt x="10" y="3"/>
                  </a:lnTo>
                  <a:lnTo>
                    <a:pt x="3" y="0"/>
                  </a:lnTo>
                  <a:lnTo>
                    <a:pt x="0" y="81"/>
                  </a:lnTo>
                  <a:lnTo>
                    <a:pt x="14" y="88"/>
                  </a:lnTo>
                  <a:lnTo>
                    <a:pt x="28" y="84"/>
                  </a:lnTo>
                  <a:lnTo>
                    <a:pt x="28" y="81"/>
                  </a:lnTo>
                  <a:lnTo>
                    <a:pt x="32" y="77"/>
                  </a:lnTo>
                  <a:lnTo>
                    <a:pt x="35" y="74"/>
                  </a:lnTo>
                  <a:lnTo>
                    <a:pt x="39" y="70"/>
                  </a:lnTo>
                  <a:lnTo>
                    <a:pt x="46" y="70"/>
                  </a:lnTo>
                  <a:lnTo>
                    <a:pt x="56" y="70"/>
                  </a:lnTo>
                  <a:lnTo>
                    <a:pt x="81" y="84"/>
                  </a:lnTo>
                  <a:lnTo>
                    <a:pt x="91" y="98"/>
                  </a:lnTo>
                  <a:lnTo>
                    <a:pt x="109" y="106"/>
                  </a:lnTo>
                  <a:lnTo>
                    <a:pt x="134" y="113"/>
                  </a:lnTo>
                  <a:lnTo>
                    <a:pt x="134" y="113"/>
                  </a:lnTo>
                  <a:lnTo>
                    <a:pt x="137" y="109"/>
                  </a:lnTo>
                  <a:lnTo>
                    <a:pt x="137" y="106"/>
                  </a:lnTo>
                  <a:lnTo>
                    <a:pt x="134" y="102"/>
                  </a:lnTo>
                  <a:lnTo>
                    <a:pt x="130" y="98"/>
                  </a:lnTo>
                  <a:lnTo>
                    <a:pt x="123" y="91"/>
                  </a:lnTo>
                  <a:lnTo>
                    <a:pt x="116" y="88"/>
                  </a:lnTo>
                  <a:lnTo>
                    <a:pt x="113" y="81"/>
                  </a:lnTo>
                  <a:lnTo>
                    <a:pt x="106" y="77"/>
                  </a:lnTo>
                  <a:lnTo>
                    <a:pt x="102" y="74"/>
                  </a:lnTo>
                  <a:lnTo>
                    <a:pt x="102" y="74"/>
                  </a:lnTo>
                  <a:lnTo>
                    <a:pt x="84" y="63"/>
                  </a:lnTo>
                  <a:lnTo>
                    <a:pt x="102" y="56"/>
                  </a:lnTo>
                  <a:lnTo>
                    <a:pt x="95" y="46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28" name="Freeform 126"/>
            <p:cNvSpPr>
              <a:spLocks/>
            </p:cNvSpPr>
            <p:nvPr userDrawn="1"/>
          </p:nvSpPr>
          <p:spPr bwMode="gray">
            <a:xfrm>
              <a:off x="2429" y="2290"/>
              <a:ext cx="134" cy="122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7" y="21"/>
                </a:cxn>
                <a:cxn ang="0">
                  <a:pos x="11" y="28"/>
                </a:cxn>
                <a:cxn ang="0">
                  <a:pos x="14" y="35"/>
                </a:cxn>
                <a:cxn ang="0">
                  <a:pos x="14" y="42"/>
                </a:cxn>
                <a:cxn ang="0">
                  <a:pos x="18" y="46"/>
                </a:cxn>
                <a:cxn ang="0">
                  <a:pos x="18" y="49"/>
                </a:cxn>
                <a:cxn ang="0">
                  <a:pos x="21" y="53"/>
                </a:cxn>
                <a:cxn ang="0">
                  <a:pos x="25" y="53"/>
                </a:cxn>
                <a:cxn ang="0">
                  <a:pos x="32" y="53"/>
                </a:cxn>
                <a:cxn ang="0">
                  <a:pos x="39" y="53"/>
                </a:cxn>
                <a:cxn ang="0">
                  <a:pos x="46" y="56"/>
                </a:cxn>
                <a:cxn ang="0">
                  <a:pos x="49" y="56"/>
                </a:cxn>
                <a:cxn ang="0">
                  <a:pos x="56" y="60"/>
                </a:cxn>
                <a:cxn ang="0">
                  <a:pos x="67" y="60"/>
                </a:cxn>
                <a:cxn ang="0">
                  <a:pos x="74" y="60"/>
                </a:cxn>
                <a:cxn ang="0">
                  <a:pos x="78" y="64"/>
                </a:cxn>
                <a:cxn ang="0">
                  <a:pos x="92" y="78"/>
                </a:cxn>
                <a:cxn ang="0">
                  <a:pos x="102" y="95"/>
                </a:cxn>
                <a:cxn ang="0">
                  <a:pos x="120" y="113"/>
                </a:cxn>
                <a:cxn ang="0">
                  <a:pos x="123" y="113"/>
                </a:cxn>
                <a:cxn ang="0">
                  <a:pos x="130" y="32"/>
                </a:cxn>
                <a:cxn ang="0">
                  <a:pos x="123" y="28"/>
                </a:cxn>
                <a:cxn ang="0">
                  <a:pos x="116" y="25"/>
                </a:cxn>
                <a:cxn ang="0">
                  <a:pos x="106" y="18"/>
                </a:cxn>
                <a:cxn ang="0">
                  <a:pos x="99" y="18"/>
                </a:cxn>
                <a:cxn ang="0">
                  <a:pos x="92" y="14"/>
                </a:cxn>
                <a:cxn ang="0">
                  <a:pos x="81" y="18"/>
                </a:cxn>
                <a:cxn ang="0">
                  <a:pos x="78" y="21"/>
                </a:cxn>
                <a:cxn ang="0">
                  <a:pos x="78" y="25"/>
                </a:cxn>
                <a:cxn ang="0">
                  <a:pos x="74" y="28"/>
                </a:cxn>
                <a:cxn ang="0">
                  <a:pos x="74" y="35"/>
                </a:cxn>
                <a:cxn ang="0">
                  <a:pos x="70" y="42"/>
                </a:cxn>
                <a:cxn ang="0">
                  <a:pos x="67" y="46"/>
                </a:cxn>
                <a:cxn ang="0">
                  <a:pos x="60" y="46"/>
                </a:cxn>
                <a:cxn ang="0">
                  <a:pos x="53" y="46"/>
                </a:cxn>
                <a:cxn ang="0">
                  <a:pos x="46" y="42"/>
                </a:cxn>
                <a:cxn ang="0">
                  <a:pos x="42" y="35"/>
                </a:cxn>
                <a:cxn ang="0">
                  <a:pos x="39" y="28"/>
                </a:cxn>
                <a:cxn ang="0">
                  <a:pos x="35" y="21"/>
                </a:cxn>
                <a:cxn ang="0">
                  <a:pos x="35" y="18"/>
                </a:cxn>
                <a:cxn ang="0">
                  <a:pos x="32" y="14"/>
                </a:cxn>
                <a:cxn ang="0">
                  <a:pos x="32" y="14"/>
                </a:cxn>
                <a:cxn ang="0">
                  <a:pos x="28" y="11"/>
                </a:cxn>
                <a:cxn ang="0">
                  <a:pos x="25" y="7"/>
                </a:cxn>
                <a:cxn ang="0">
                  <a:pos x="21" y="4"/>
                </a:cxn>
                <a:cxn ang="0">
                  <a:pos x="14" y="0"/>
                </a:cxn>
                <a:cxn ang="0">
                  <a:pos x="7" y="0"/>
                </a:cxn>
                <a:cxn ang="0">
                  <a:pos x="4" y="7"/>
                </a:cxn>
                <a:cxn ang="0">
                  <a:pos x="4" y="7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0" y="14"/>
                </a:cxn>
              </a:cxnLst>
              <a:rect l="0" t="0" r="r" b="b"/>
              <a:pathLst>
                <a:path w="130" h="113">
                  <a:moveTo>
                    <a:pt x="0" y="14"/>
                  </a:moveTo>
                  <a:lnTo>
                    <a:pt x="7" y="21"/>
                  </a:lnTo>
                  <a:lnTo>
                    <a:pt x="11" y="28"/>
                  </a:lnTo>
                  <a:lnTo>
                    <a:pt x="14" y="35"/>
                  </a:lnTo>
                  <a:lnTo>
                    <a:pt x="14" y="42"/>
                  </a:lnTo>
                  <a:lnTo>
                    <a:pt x="18" y="46"/>
                  </a:lnTo>
                  <a:lnTo>
                    <a:pt x="18" y="49"/>
                  </a:lnTo>
                  <a:lnTo>
                    <a:pt x="21" y="53"/>
                  </a:lnTo>
                  <a:lnTo>
                    <a:pt x="25" y="53"/>
                  </a:lnTo>
                  <a:lnTo>
                    <a:pt x="32" y="53"/>
                  </a:lnTo>
                  <a:lnTo>
                    <a:pt x="39" y="53"/>
                  </a:lnTo>
                  <a:lnTo>
                    <a:pt x="46" y="56"/>
                  </a:lnTo>
                  <a:lnTo>
                    <a:pt x="49" y="56"/>
                  </a:lnTo>
                  <a:lnTo>
                    <a:pt x="56" y="60"/>
                  </a:lnTo>
                  <a:lnTo>
                    <a:pt x="67" y="60"/>
                  </a:lnTo>
                  <a:lnTo>
                    <a:pt x="74" y="60"/>
                  </a:lnTo>
                  <a:lnTo>
                    <a:pt x="78" y="64"/>
                  </a:lnTo>
                  <a:lnTo>
                    <a:pt x="92" y="78"/>
                  </a:lnTo>
                  <a:lnTo>
                    <a:pt x="102" y="95"/>
                  </a:lnTo>
                  <a:lnTo>
                    <a:pt x="120" y="113"/>
                  </a:lnTo>
                  <a:lnTo>
                    <a:pt x="123" y="113"/>
                  </a:lnTo>
                  <a:lnTo>
                    <a:pt x="130" y="32"/>
                  </a:lnTo>
                  <a:lnTo>
                    <a:pt x="123" y="28"/>
                  </a:lnTo>
                  <a:lnTo>
                    <a:pt x="116" y="25"/>
                  </a:lnTo>
                  <a:lnTo>
                    <a:pt x="106" y="18"/>
                  </a:lnTo>
                  <a:lnTo>
                    <a:pt x="99" y="18"/>
                  </a:lnTo>
                  <a:lnTo>
                    <a:pt x="92" y="14"/>
                  </a:lnTo>
                  <a:lnTo>
                    <a:pt x="81" y="18"/>
                  </a:lnTo>
                  <a:lnTo>
                    <a:pt x="78" y="21"/>
                  </a:lnTo>
                  <a:lnTo>
                    <a:pt x="78" y="25"/>
                  </a:lnTo>
                  <a:lnTo>
                    <a:pt x="74" y="28"/>
                  </a:lnTo>
                  <a:lnTo>
                    <a:pt x="74" y="35"/>
                  </a:lnTo>
                  <a:lnTo>
                    <a:pt x="70" y="42"/>
                  </a:lnTo>
                  <a:lnTo>
                    <a:pt x="67" y="46"/>
                  </a:lnTo>
                  <a:lnTo>
                    <a:pt x="60" y="46"/>
                  </a:lnTo>
                  <a:lnTo>
                    <a:pt x="53" y="46"/>
                  </a:lnTo>
                  <a:lnTo>
                    <a:pt x="46" y="42"/>
                  </a:lnTo>
                  <a:lnTo>
                    <a:pt x="42" y="35"/>
                  </a:lnTo>
                  <a:lnTo>
                    <a:pt x="39" y="28"/>
                  </a:lnTo>
                  <a:lnTo>
                    <a:pt x="35" y="21"/>
                  </a:lnTo>
                  <a:lnTo>
                    <a:pt x="35" y="18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28" y="11"/>
                  </a:lnTo>
                  <a:lnTo>
                    <a:pt x="25" y="7"/>
                  </a:lnTo>
                  <a:lnTo>
                    <a:pt x="21" y="4"/>
                  </a:lnTo>
                  <a:lnTo>
                    <a:pt x="14" y="0"/>
                  </a:lnTo>
                  <a:lnTo>
                    <a:pt x="7" y="0"/>
                  </a:lnTo>
                  <a:lnTo>
                    <a:pt x="4" y="7"/>
                  </a:lnTo>
                  <a:lnTo>
                    <a:pt x="4" y="7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29" name="Freeform 127"/>
            <p:cNvSpPr>
              <a:spLocks/>
            </p:cNvSpPr>
            <p:nvPr userDrawn="1"/>
          </p:nvSpPr>
          <p:spPr bwMode="gray">
            <a:xfrm>
              <a:off x="2183" y="2495"/>
              <a:ext cx="551" cy="463"/>
            </a:xfrm>
            <a:custGeom>
              <a:avLst/>
              <a:gdLst/>
              <a:ahLst/>
              <a:cxnLst>
                <a:cxn ang="0">
                  <a:pos x="458" y="117"/>
                </a:cxn>
                <a:cxn ang="0">
                  <a:pos x="437" y="95"/>
                </a:cxn>
                <a:cxn ang="0">
                  <a:pos x="430" y="71"/>
                </a:cxn>
                <a:cxn ang="0">
                  <a:pos x="416" y="46"/>
                </a:cxn>
                <a:cxn ang="0">
                  <a:pos x="399" y="43"/>
                </a:cxn>
                <a:cxn ang="0">
                  <a:pos x="399" y="25"/>
                </a:cxn>
                <a:cxn ang="0">
                  <a:pos x="391" y="4"/>
                </a:cxn>
                <a:cxn ang="0">
                  <a:pos x="377" y="7"/>
                </a:cxn>
                <a:cxn ang="0">
                  <a:pos x="374" y="53"/>
                </a:cxn>
                <a:cxn ang="0">
                  <a:pos x="356" y="88"/>
                </a:cxn>
                <a:cxn ang="0">
                  <a:pos x="342" y="81"/>
                </a:cxn>
                <a:cxn ang="0">
                  <a:pos x="303" y="57"/>
                </a:cxn>
                <a:cxn ang="0">
                  <a:pos x="310" y="36"/>
                </a:cxn>
                <a:cxn ang="0">
                  <a:pos x="318" y="22"/>
                </a:cxn>
                <a:cxn ang="0">
                  <a:pos x="296" y="14"/>
                </a:cxn>
                <a:cxn ang="0">
                  <a:pos x="272" y="4"/>
                </a:cxn>
                <a:cxn ang="0">
                  <a:pos x="265" y="11"/>
                </a:cxn>
                <a:cxn ang="0">
                  <a:pos x="258" y="7"/>
                </a:cxn>
                <a:cxn ang="0">
                  <a:pos x="247" y="0"/>
                </a:cxn>
                <a:cxn ang="0">
                  <a:pos x="233" y="11"/>
                </a:cxn>
                <a:cxn ang="0">
                  <a:pos x="240" y="18"/>
                </a:cxn>
                <a:cxn ang="0">
                  <a:pos x="212" y="29"/>
                </a:cxn>
                <a:cxn ang="0">
                  <a:pos x="205" y="46"/>
                </a:cxn>
                <a:cxn ang="0">
                  <a:pos x="212" y="60"/>
                </a:cxn>
                <a:cxn ang="0">
                  <a:pos x="198" y="60"/>
                </a:cxn>
                <a:cxn ang="0">
                  <a:pos x="177" y="50"/>
                </a:cxn>
                <a:cxn ang="0">
                  <a:pos x="145" y="67"/>
                </a:cxn>
                <a:cxn ang="0">
                  <a:pos x="134" y="85"/>
                </a:cxn>
                <a:cxn ang="0">
                  <a:pos x="120" y="95"/>
                </a:cxn>
                <a:cxn ang="0">
                  <a:pos x="110" y="120"/>
                </a:cxn>
                <a:cxn ang="0">
                  <a:pos x="64" y="141"/>
                </a:cxn>
                <a:cxn ang="0">
                  <a:pos x="15" y="159"/>
                </a:cxn>
                <a:cxn ang="0">
                  <a:pos x="0" y="187"/>
                </a:cxn>
                <a:cxn ang="0">
                  <a:pos x="7" y="215"/>
                </a:cxn>
                <a:cxn ang="0">
                  <a:pos x="18" y="282"/>
                </a:cxn>
                <a:cxn ang="0">
                  <a:pos x="29" y="314"/>
                </a:cxn>
                <a:cxn ang="0">
                  <a:pos x="18" y="356"/>
                </a:cxn>
                <a:cxn ang="0">
                  <a:pos x="29" y="360"/>
                </a:cxn>
                <a:cxn ang="0">
                  <a:pos x="36" y="370"/>
                </a:cxn>
                <a:cxn ang="0">
                  <a:pos x="67" y="370"/>
                </a:cxn>
                <a:cxn ang="0">
                  <a:pos x="81" y="356"/>
                </a:cxn>
                <a:cxn ang="0">
                  <a:pos x="131" y="360"/>
                </a:cxn>
                <a:cxn ang="0">
                  <a:pos x="148" y="342"/>
                </a:cxn>
                <a:cxn ang="0">
                  <a:pos x="222" y="310"/>
                </a:cxn>
                <a:cxn ang="0">
                  <a:pos x="286" y="332"/>
                </a:cxn>
                <a:cxn ang="0">
                  <a:pos x="349" y="381"/>
                </a:cxn>
                <a:cxn ang="0">
                  <a:pos x="363" y="413"/>
                </a:cxn>
                <a:cxn ang="0">
                  <a:pos x="399" y="420"/>
                </a:cxn>
                <a:cxn ang="0">
                  <a:pos x="420" y="416"/>
                </a:cxn>
                <a:cxn ang="0">
                  <a:pos x="441" y="430"/>
                </a:cxn>
                <a:cxn ang="0">
                  <a:pos x="480" y="409"/>
                </a:cxn>
                <a:cxn ang="0">
                  <a:pos x="487" y="377"/>
                </a:cxn>
                <a:cxn ang="0">
                  <a:pos x="494" y="353"/>
                </a:cxn>
                <a:cxn ang="0">
                  <a:pos x="508" y="328"/>
                </a:cxn>
                <a:cxn ang="0">
                  <a:pos x="536" y="289"/>
                </a:cxn>
                <a:cxn ang="0">
                  <a:pos x="532" y="222"/>
                </a:cxn>
                <a:cxn ang="0">
                  <a:pos x="515" y="180"/>
                </a:cxn>
              </a:cxnLst>
              <a:rect l="0" t="0" r="r" b="b"/>
              <a:pathLst>
                <a:path w="536" h="430">
                  <a:moveTo>
                    <a:pt x="515" y="180"/>
                  </a:moveTo>
                  <a:lnTo>
                    <a:pt x="480" y="152"/>
                  </a:lnTo>
                  <a:lnTo>
                    <a:pt x="480" y="141"/>
                  </a:lnTo>
                  <a:lnTo>
                    <a:pt x="458" y="120"/>
                  </a:lnTo>
                  <a:lnTo>
                    <a:pt x="458" y="117"/>
                  </a:lnTo>
                  <a:lnTo>
                    <a:pt x="455" y="113"/>
                  </a:lnTo>
                  <a:lnTo>
                    <a:pt x="451" y="110"/>
                  </a:lnTo>
                  <a:lnTo>
                    <a:pt x="444" y="106"/>
                  </a:lnTo>
                  <a:lnTo>
                    <a:pt x="441" y="99"/>
                  </a:lnTo>
                  <a:lnTo>
                    <a:pt x="437" y="95"/>
                  </a:lnTo>
                  <a:lnTo>
                    <a:pt x="437" y="92"/>
                  </a:lnTo>
                  <a:lnTo>
                    <a:pt x="434" y="85"/>
                  </a:lnTo>
                  <a:lnTo>
                    <a:pt x="434" y="78"/>
                  </a:lnTo>
                  <a:lnTo>
                    <a:pt x="430" y="74"/>
                  </a:lnTo>
                  <a:lnTo>
                    <a:pt x="430" y="71"/>
                  </a:lnTo>
                  <a:lnTo>
                    <a:pt x="427" y="71"/>
                  </a:lnTo>
                  <a:lnTo>
                    <a:pt x="423" y="67"/>
                  </a:lnTo>
                  <a:lnTo>
                    <a:pt x="420" y="60"/>
                  </a:lnTo>
                  <a:lnTo>
                    <a:pt x="416" y="53"/>
                  </a:lnTo>
                  <a:lnTo>
                    <a:pt x="416" y="46"/>
                  </a:lnTo>
                  <a:lnTo>
                    <a:pt x="413" y="46"/>
                  </a:lnTo>
                  <a:lnTo>
                    <a:pt x="409" y="43"/>
                  </a:lnTo>
                  <a:lnTo>
                    <a:pt x="406" y="43"/>
                  </a:lnTo>
                  <a:lnTo>
                    <a:pt x="402" y="43"/>
                  </a:lnTo>
                  <a:lnTo>
                    <a:pt x="399" y="43"/>
                  </a:lnTo>
                  <a:lnTo>
                    <a:pt x="399" y="39"/>
                  </a:lnTo>
                  <a:lnTo>
                    <a:pt x="395" y="36"/>
                  </a:lnTo>
                  <a:lnTo>
                    <a:pt x="395" y="29"/>
                  </a:lnTo>
                  <a:lnTo>
                    <a:pt x="399" y="25"/>
                  </a:lnTo>
                  <a:lnTo>
                    <a:pt x="399" y="25"/>
                  </a:lnTo>
                  <a:lnTo>
                    <a:pt x="399" y="22"/>
                  </a:lnTo>
                  <a:lnTo>
                    <a:pt x="399" y="18"/>
                  </a:lnTo>
                  <a:lnTo>
                    <a:pt x="399" y="14"/>
                  </a:lnTo>
                  <a:lnTo>
                    <a:pt x="395" y="7"/>
                  </a:lnTo>
                  <a:lnTo>
                    <a:pt x="391" y="4"/>
                  </a:lnTo>
                  <a:lnTo>
                    <a:pt x="388" y="0"/>
                  </a:lnTo>
                  <a:lnTo>
                    <a:pt x="381" y="0"/>
                  </a:lnTo>
                  <a:lnTo>
                    <a:pt x="377" y="0"/>
                  </a:lnTo>
                  <a:lnTo>
                    <a:pt x="377" y="4"/>
                  </a:lnTo>
                  <a:lnTo>
                    <a:pt x="377" y="7"/>
                  </a:lnTo>
                  <a:lnTo>
                    <a:pt x="377" y="11"/>
                  </a:lnTo>
                  <a:lnTo>
                    <a:pt x="377" y="11"/>
                  </a:lnTo>
                  <a:lnTo>
                    <a:pt x="374" y="43"/>
                  </a:lnTo>
                  <a:lnTo>
                    <a:pt x="374" y="46"/>
                  </a:lnTo>
                  <a:lnTo>
                    <a:pt x="374" y="53"/>
                  </a:lnTo>
                  <a:lnTo>
                    <a:pt x="370" y="60"/>
                  </a:lnTo>
                  <a:lnTo>
                    <a:pt x="367" y="67"/>
                  </a:lnTo>
                  <a:lnTo>
                    <a:pt x="367" y="78"/>
                  </a:lnTo>
                  <a:lnTo>
                    <a:pt x="363" y="81"/>
                  </a:lnTo>
                  <a:lnTo>
                    <a:pt x="356" y="88"/>
                  </a:lnTo>
                  <a:lnTo>
                    <a:pt x="353" y="88"/>
                  </a:lnTo>
                  <a:lnTo>
                    <a:pt x="349" y="88"/>
                  </a:lnTo>
                  <a:lnTo>
                    <a:pt x="346" y="88"/>
                  </a:lnTo>
                  <a:lnTo>
                    <a:pt x="346" y="85"/>
                  </a:lnTo>
                  <a:lnTo>
                    <a:pt x="342" y="81"/>
                  </a:lnTo>
                  <a:lnTo>
                    <a:pt x="332" y="78"/>
                  </a:lnTo>
                  <a:lnTo>
                    <a:pt x="325" y="74"/>
                  </a:lnTo>
                  <a:lnTo>
                    <a:pt x="318" y="67"/>
                  </a:lnTo>
                  <a:lnTo>
                    <a:pt x="310" y="64"/>
                  </a:lnTo>
                  <a:lnTo>
                    <a:pt x="303" y="57"/>
                  </a:lnTo>
                  <a:lnTo>
                    <a:pt x="300" y="57"/>
                  </a:lnTo>
                  <a:lnTo>
                    <a:pt x="300" y="53"/>
                  </a:lnTo>
                  <a:lnTo>
                    <a:pt x="303" y="46"/>
                  </a:lnTo>
                  <a:lnTo>
                    <a:pt x="307" y="43"/>
                  </a:lnTo>
                  <a:lnTo>
                    <a:pt x="310" y="36"/>
                  </a:lnTo>
                  <a:lnTo>
                    <a:pt x="314" y="36"/>
                  </a:lnTo>
                  <a:lnTo>
                    <a:pt x="318" y="32"/>
                  </a:lnTo>
                  <a:lnTo>
                    <a:pt x="318" y="29"/>
                  </a:lnTo>
                  <a:lnTo>
                    <a:pt x="318" y="25"/>
                  </a:lnTo>
                  <a:lnTo>
                    <a:pt x="318" y="22"/>
                  </a:lnTo>
                  <a:lnTo>
                    <a:pt x="314" y="18"/>
                  </a:lnTo>
                  <a:lnTo>
                    <a:pt x="307" y="14"/>
                  </a:lnTo>
                  <a:lnTo>
                    <a:pt x="300" y="14"/>
                  </a:lnTo>
                  <a:lnTo>
                    <a:pt x="296" y="14"/>
                  </a:lnTo>
                  <a:lnTo>
                    <a:pt x="296" y="14"/>
                  </a:lnTo>
                  <a:lnTo>
                    <a:pt x="282" y="18"/>
                  </a:lnTo>
                  <a:lnTo>
                    <a:pt x="282" y="18"/>
                  </a:lnTo>
                  <a:lnTo>
                    <a:pt x="279" y="11"/>
                  </a:lnTo>
                  <a:lnTo>
                    <a:pt x="275" y="7"/>
                  </a:lnTo>
                  <a:lnTo>
                    <a:pt x="272" y="4"/>
                  </a:lnTo>
                  <a:lnTo>
                    <a:pt x="268" y="4"/>
                  </a:lnTo>
                  <a:lnTo>
                    <a:pt x="268" y="4"/>
                  </a:lnTo>
                  <a:lnTo>
                    <a:pt x="268" y="7"/>
                  </a:lnTo>
                  <a:lnTo>
                    <a:pt x="268" y="11"/>
                  </a:lnTo>
                  <a:lnTo>
                    <a:pt x="265" y="11"/>
                  </a:lnTo>
                  <a:lnTo>
                    <a:pt x="265" y="11"/>
                  </a:lnTo>
                  <a:lnTo>
                    <a:pt x="258" y="11"/>
                  </a:lnTo>
                  <a:lnTo>
                    <a:pt x="258" y="11"/>
                  </a:lnTo>
                  <a:lnTo>
                    <a:pt x="258" y="7"/>
                  </a:lnTo>
                  <a:lnTo>
                    <a:pt x="258" y="7"/>
                  </a:lnTo>
                  <a:lnTo>
                    <a:pt x="261" y="4"/>
                  </a:lnTo>
                  <a:lnTo>
                    <a:pt x="258" y="0"/>
                  </a:lnTo>
                  <a:lnTo>
                    <a:pt x="258" y="0"/>
                  </a:lnTo>
                  <a:lnTo>
                    <a:pt x="254" y="0"/>
                  </a:lnTo>
                  <a:lnTo>
                    <a:pt x="247" y="0"/>
                  </a:lnTo>
                  <a:lnTo>
                    <a:pt x="244" y="0"/>
                  </a:lnTo>
                  <a:lnTo>
                    <a:pt x="240" y="0"/>
                  </a:lnTo>
                  <a:lnTo>
                    <a:pt x="236" y="4"/>
                  </a:lnTo>
                  <a:lnTo>
                    <a:pt x="233" y="7"/>
                  </a:lnTo>
                  <a:lnTo>
                    <a:pt x="233" y="11"/>
                  </a:lnTo>
                  <a:lnTo>
                    <a:pt x="233" y="11"/>
                  </a:lnTo>
                  <a:lnTo>
                    <a:pt x="244" y="11"/>
                  </a:lnTo>
                  <a:lnTo>
                    <a:pt x="244" y="14"/>
                  </a:lnTo>
                  <a:lnTo>
                    <a:pt x="244" y="18"/>
                  </a:lnTo>
                  <a:lnTo>
                    <a:pt x="240" y="18"/>
                  </a:lnTo>
                  <a:lnTo>
                    <a:pt x="240" y="18"/>
                  </a:lnTo>
                  <a:lnTo>
                    <a:pt x="222" y="22"/>
                  </a:lnTo>
                  <a:lnTo>
                    <a:pt x="219" y="22"/>
                  </a:lnTo>
                  <a:lnTo>
                    <a:pt x="215" y="25"/>
                  </a:lnTo>
                  <a:lnTo>
                    <a:pt x="212" y="29"/>
                  </a:lnTo>
                  <a:lnTo>
                    <a:pt x="212" y="32"/>
                  </a:lnTo>
                  <a:lnTo>
                    <a:pt x="212" y="36"/>
                  </a:lnTo>
                  <a:lnTo>
                    <a:pt x="212" y="43"/>
                  </a:lnTo>
                  <a:lnTo>
                    <a:pt x="208" y="43"/>
                  </a:lnTo>
                  <a:lnTo>
                    <a:pt x="205" y="46"/>
                  </a:lnTo>
                  <a:lnTo>
                    <a:pt x="208" y="50"/>
                  </a:lnTo>
                  <a:lnTo>
                    <a:pt x="208" y="50"/>
                  </a:lnTo>
                  <a:lnTo>
                    <a:pt x="212" y="53"/>
                  </a:lnTo>
                  <a:lnTo>
                    <a:pt x="212" y="57"/>
                  </a:lnTo>
                  <a:lnTo>
                    <a:pt x="212" y="60"/>
                  </a:lnTo>
                  <a:lnTo>
                    <a:pt x="208" y="64"/>
                  </a:lnTo>
                  <a:lnTo>
                    <a:pt x="208" y="64"/>
                  </a:lnTo>
                  <a:lnTo>
                    <a:pt x="205" y="64"/>
                  </a:lnTo>
                  <a:lnTo>
                    <a:pt x="201" y="64"/>
                  </a:lnTo>
                  <a:lnTo>
                    <a:pt x="198" y="60"/>
                  </a:lnTo>
                  <a:lnTo>
                    <a:pt x="191" y="57"/>
                  </a:lnTo>
                  <a:lnTo>
                    <a:pt x="187" y="57"/>
                  </a:lnTo>
                  <a:lnTo>
                    <a:pt x="184" y="53"/>
                  </a:lnTo>
                  <a:lnTo>
                    <a:pt x="180" y="50"/>
                  </a:lnTo>
                  <a:lnTo>
                    <a:pt x="177" y="50"/>
                  </a:lnTo>
                  <a:lnTo>
                    <a:pt x="170" y="50"/>
                  </a:lnTo>
                  <a:lnTo>
                    <a:pt x="163" y="53"/>
                  </a:lnTo>
                  <a:lnTo>
                    <a:pt x="155" y="57"/>
                  </a:lnTo>
                  <a:lnTo>
                    <a:pt x="152" y="60"/>
                  </a:lnTo>
                  <a:lnTo>
                    <a:pt x="145" y="67"/>
                  </a:lnTo>
                  <a:lnTo>
                    <a:pt x="145" y="71"/>
                  </a:lnTo>
                  <a:lnTo>
                    <a:pt x="145" y="74"/>
                  </a:lnTo>
                  <a:lnTo>
                    <a:pt x="138" y="74"/>
                  </a:lnTo>
                  <a:lnTo>
                    <a:pt x="134" y="78"/>
                  </a:lnTo>
                  <a:lnTo>
                    <a:pt x="134" y="85"/>
                  </a:lnTo>
                  <a:lnTo>
                    <a:pt x="134" y="88"/>
                  </a:lnTo>
                  <a:lnTo>
                    <a:pt x="134" y="88"/>
                  </a:lnTo>
                  <a:lnTo>
                    <a:pt x="127" y="88"/>
                  </a:lnTo>
                  <a:lnTo>
                    <a:pt x="124" y="92"/>
                  </a:lnTo>
                  <a:lnTo>
                    <a:pt x="120" y="95"/>
                  </a:lnTo>
                  <a:lnTo>
                    <a:pt x="117" y="99"/>
                  </a:lnTo>
                  <a:lnTo>
                    <a:pt x="113" y="106"/>
                  </a:lnTo>
                  <a:lnTo>
                    <a:pt x="113" y="110"/>
                  </a:lnTo>
                  <a:lnTo>
                    <a:pt x="113" y="113"/>
                  </a:lnTo>
                  <a:lnTo>
                    <a:pt x="110" y="120"/>
                  </a:lnTo>
                  <a:lnTo>
                    <a:pt x="106" y="127"/>
                  </a:lnTo>
                  <a:lnTo>
                    <a:pt x="99" y="131"/>
                  </a:lnTo>
                  <a:lnTo>
                    <a:pt x="96" y="134"/>
                  </a:lnTo>
                  <a:lnTo>
                    <a:pt x="96" y="138"/>
                  </a:lnTo>
                  <a:lnTo>
                    <a:pt x="64" y="141"/>
                  </a:lnTo>
                  <a:lnTo>
                    <a:pt x="32" y="145"/>
                  </a:lnTo>
                  <a:lnTo>
                    <a:pt x="29" y="145"/>
                  </a:lnTo>
                  <a:lnTo>
                    <a:pt x="25" y="148"/>
                  </a:lnTo>
                  <a:lnTo>
                    <a:pt x="22" y="155"/>
                  </a:lnTo>
                  <a:lnTo>
                    <a:pt x="15" y="159"/>
                  </a:lnTo>
                  <a:lnTo>
                    <a:pt x="7" y="166"/>
                  </a:lnTo>
                  <a:lnTo>
                    <a:pt x="4" y="169"/>
                  </a:lnTo>
                  <a:lnTo>
                    <a:pt x="0" y="173"/>
                  </a:lnTo>
                  <a:lnTo>
                    <a:pt x="0" y="180"/>
                  </a:lnTo>
                  <a:lnTo>
                    <a:pt x="0" y="187"/>
                  </a:lnTo>
                  <a:lnTo>
                    <a:pt x="0" y="194"/>
                  </a:lnTo>
                  <a:lnTo>
                    <a:pt x="4" y="201"/>
                  </a:lnTo>
                  <a:lnTo>
                    <a:pt x="4" y="205"/>
                  </a:lnTo>
                  <a:lnTo>
                    <a:pt x="7" y="208"/>
                  </a:lnTo>
                  <a:lnTo>
                    <a:pt x="7" y="215"/>
                  </a:lnTo>
                  <a:lnTo>
                    <a:pt x="7" y="222"/>
                  </a:lnTo>
                  <a:lnTo>
                    <a:pt x="4" y="229"/>
                  </a:lnTo>
                  <a:lnTo>
                    <a:pt x="4" y="243"/>
                  </a:lnTo>
                  <a:lnTo>
                    <a:pt x="11" y="265"/>
                  </a:lnTo>
                  <a:lnTo>
                    <a:pt x="18" y="282"/>
                  </a:lnTo>
                  <a:lnTo>
                    <a:pt x="22" y="293"/>
                  </a:lnTo>
                  <a:lnTo>
                    <a:pt x="22" y="296"/>
                  </a:lnTo>
                  <a:lnTo>
                    <a:pt x="25" y="303"/>
                  </a:lnTo>
                  <a:lnTo>
                    <a:pt x="29" y="310"/>
                  </a:lnTo>
                  <a:lnTo>
                    <a:pt x="29" y="314"/>
                  </a:lnTo>
                  <a:lnTo>
                    <a:pt x="32" y="317"/>
                  </a:lnTo>
                  <a:lnTo>
                    <a:pt x="25" y="342"/>
                  </a:lnTo>
                  <a:lnTo>
                    <a:pt x="18" y="349"/>
                  </a:lnTo>
                  <a:lnTo>
                    <a:pt x="15" y="353"/>
                  </a:lnTo>
                  <a:lnTo>
                    <a:pt x="18" y="356"/>
                  </a:lnTo>
                  <a:lnTo>
                    <a:pt x="18" y="360"/>
                  </a:lnTo>
                  <a:lnTo>
                    <a:pt x="22" y="363"/>
                  </a:lnTo>
                  <a:lnTo>
                    <a:pt x="25" y="363"/>
                  </a:lnTo>
                  <a:lnTo>
                    <a:pt x="25" y="360"/>
                  </a:lnTo>
                  <a:lnTo>
                    <a:pt x="29" y="360"/>
                  </a:lnTo>
                  <a:lnTo>
                    <a:pt x="32" y="360"/>
                  </a:lnTo>
                  <a:lnTo>
                    <a:pt x="32" y="360"/>
                  </a:lnTo>
                  <a:lnTo>
                    <a:pt x="32" y="363"/>
                  </a:lnTo>
                  <a:lnTo>
                    <a:pt x="32" y="367"/>
                  </a:lnTo>
                  <a:lnTo>
                    <a:pt x="36" y="370"/>
                  </a:lnTo>
                  <a:lnTo>
                    <a:pt x="43" y="370"/>
                  </a:lnTo>
                  <a:lnTo>
                    <a:pt x="50" y="370"/>
                  </a:lnTo>
                  <a:lnTo>
                    <a:pt x="53" y="370"/>
                  </a:lnTo>
                  <a:lnTo>
                    <a:pt x="60" y="374"/>
                  </a:lnTo>
                  <a:lnTo>
                    <a:pt x="67" y="370"/>
                  </a:lnTo>
                  <a:lnTo>
                    <a:pt x="71" y="367"/>
                  </a:lnTo>
                  <a:lnTo>
                    <a:pt x="74" y="363"/>
                  </a:lnTo>
                  <a:lnTo>
                    <a:pt x="78" y="360"/>
                  </a:lnTo>
                  <a:lnTo>
                    <a:pt x="81" y="356"/>
                  </a:lnTo>
                  <a:lnTo>
                    <a:pt x="81" y="356"/>
                  </a:lnTo>
                  <a:lnTo>
                    <a:pt x="106" y="356"/>
                  </a:lnTo>
                  <a:lnTo>
                    <a:pt x="110" y="356"/>
                  </a:lnTo>
                  <a:lnTo>
                    <a:pt x="117" y="360"/>
                  </a:lnTo>
                  <a:lnTo>
                    <a:pt x="124" y="360"/>
                  </a:lnTo>
                  <a:lnTo>
                    <a:pt x="131" y="360"/>
                  </a:lnTo>
                  <a:lnTo>
                    <a:pt x="134" y="356"/>
                  </a:lnTo>
                  <a:lnTo>
                    <a:pt x="138" y="349"/>
                  </a:lnTo>
                  <a:lnTo>
                    <a:pt x="141" y="346"/>
                  </a:lnTo>
                  <a:lnTo>
                    <a:pt x="141" y="342"/>
                  </a:lnTo>
                  <a:lnTo>
                    <a:pt x="148" y="342"/>
                  </a:lnTo>
                  <a:lnTo>
                    <a:pt x="187" y="321"/>
                  </a:lnTo>
                  <a:lnTo>
                    <a:pt x="194" y="317"/>
                  </a:lnTo>
                  <a:lnTo>
                    <a:pt x="205" y="314"/>
                  </a:lnTo>
                  <a:lnTo>
                    <a:pt x="212" y="310"/>
                  </a:lnTo>
                  <a:lnTo>
                    <a:pt x="222" y="310"/>
                  </a:lnTo>
                  <a:lnTo>
                    <a:pt x="229" y="310"/>
                  </a:lnTo>
                  <a:lnTo>
                    <a:pt x="229" y="307"/>
                  </a:lnTo>
                  <a:lnTo>
                    <a:pt x="258" y="314"/>
                  </a:lnTo>
                  <a:lnTo>
                    <a:pt x="275" y="324"/>
                  </a:lnTo>
                  <a:lnTo>
                    <a:pt x="286" y="332"/>
                  </a:lnTo>
                  <a:lnTo>
                    <a:pt x="289" y="335"/>
                  </a:lnTo>
                  <a:lnTo>
                    <a:pt x="307" y="353"/>
                  </a:lnTo>
                  <a:lnTo>
                    <a:pt x="335" y="353"/>
                  </a:lnTo>
                  <a:lnTo>
                    <a:pt x="349" y="374"/>
                  </a:lnTo>
                  <a:lnTo>
                    <a:pt x="349" y="381"/>
                  </a:lnTo>
                  <a:lnTo>
                    <a:pt x="353" y="391"/>
                  </a:lnTo>
                  <a:lnTo>
                    <a:pt x="356" y="398"/>
                  </a:lnTo>
                  <a:lnTo>
                    <a:pt x="360" y="406"/>
                  </a:lnTo>
                  <a:lnTo>
                    <a:pt x="363" y="413"/>
                  </a:lnTo>
                  <a:lnTo>
                    <a:pt x="363" y="413"/>
                  </a:lnTo>
                  <a:lnTo>
                    <a:pt x="384" y="416"/>
                  </a:lnTo>
                  <a:lnTo>
                    <a:pt x="384" y="416"/>
                  </a:lnTo>
                  <a:lnTo>
                    <a:pt x="388" y="416"/>
                  </a:lnTo>
                  <a:lnTo>
                    <a:pt x="395" y="420"/>
                  </a:lnTo>
                  <a:lnTo>
                    <a:pt x="399" y="420"/>
                  </a:lnTo>
                  <a:lnTo>
                    <a:pt x="406" y="416"/>
                  </a:lnTo>
                  <a:lnTo>
                    <a:pt x="409" y="416"/>
                  </a:lnTo>
                  <a:lnTo>
                    <a:pt x="413" y="413"/>
                  </a:lnTo>
                  <a:lnTo>
                    <a:pt x="416" y="413"/>
                  </a:lnTo>
                  <a:lnTo>
                    <a:pt x="420" y="416"/>
                  </a:lnTo>
                  <a:lnTo>
                    <a:pt x="427" y="423"/>
                  </a:lnTo>
                  <a:lnTo>
                    <a:pt x="430" y="427"/>
                  </a:lnTo>
                  <a:lnTo>
                    <a:pt x="437" y="430"/>
                  </a:lnTo>
                  <a:lnTo>
                    <a:pt x="437" y="430"/>
                  </a:lnTo>
                  <a:lnTo>
                    <a:pt x="441" y="430"/>
                  </a:lnTo>
                  <a:lnTo>
                    <a:pt x="448" y="427"/>
                  </a:lnTo>
                  <a:lnTo>
                    <a:pt x="455" y="423"/>
                  </a:lnTo>
                  <a:lnTo>
                    <a:pt x="462" y="416"/>
                  </a:lnTo>
                  <a:lnTo>
                    <a:pt x="473" y="413"/>
                  </a:lnTo>
                  <a:lnTo>
                    <a:pt x="480" y="409"/>
                  </a:lnTo>
                  <a:lnTo>
                    <a:pt x="487" y="406"/>
                  </a:lnTo>
                  <a:lnTo>
                    <a:pt x="490" y="398"/>
                  </a:lnTo>
                  <a:lnTo>
                    <a:pt x="490" y="395"/>
                  </a:lnTo>
                  <a:lnTo>
                    <a:pt x="490" y="384"/>
                  </a:lnTo>
                  <a:lnTo>
                    <a:pt x="487" y="377"/>
                  </a:lnTo>
                  <a:lnTo>
                    <a:pt x="483" y="370"/>
                  </a:lnTo>
                  <a:lnTo>
                    <a:pt x="483" y="363"/>
                  </a:lnTo>
                  <a:lnTo>
                    <a:pt x="487" y="360"/>
                  </a:lnTo>
                  <a:lnTo>
                    <a:pt x="490" y="356"/>
                  </a:lnTo>
                  <a:lnTo>
                    <a:pt x="494" y="353"/>
                  </a:lnTo>
                  <a:lnTo>
                    <a:pt x="497" y="349"/>
                  </a:lnTo>
                  <a:lnTo>
                    <a:pt x="501" y="342"/>
                  </a:lnTo>
                  <a:lnTo>
                    <a:pt x="504" y="335"/>
                  </a:lnTo>
                  <a:lnTo>
                    <a:pt x="504" y="332"/>
                  </a:lnTo>
                  <a:lnTo>
                    <a:pt x="508" y="328"/>
                  </a:lnTo>
                  <a:lnTo>
                    <a:pt x="515" y="310"/>
                  </a:lnTo>
                  <a:lnTo>
                    <a:pt x="522" y="307"/>
                  </a:lnTo>
                  <a:lnTo>
                    <a:pt x="529" y="300"/>
                  </a:lnTo>
                  <a:lnTo>
                    <a:pt x="532" y="293"/>
                  </a:lnTo>
                  <a:lnTo>
                    <a:pt x="536" y="289"/>
                  </a:lnTo>
                  <a:lnTo>
                    <a:pt x="536" y="286"/>
                  </a:lnTo>
                  <a:lnTo>
                    <a:pt x="536" y="279"/>
                  </a:lnTo>
                  <a:lnTo>
                    <a:pt x="536" y="261"/>
                  </a:lnTo>
                  <a:lnTo>
                    <a:pt x="536" y="240"/>
                  </a:lnTo>
                  <a:lnTo>
                    <a:pt x="532" y="222"/>
                  </a:lnTo>
                  <a:lnTo>
                    <a:pt x="532" y="212"/>
                  </a:lnTo>
                  <a:lnTo>
                    <a:pt x="529" y="201"/>
                  </a:lnTo>
                  <a:lnTo>
                    <a:pt x="522" y="191"/>
                  </a:lnTo>
                  <a:lnTo>
                    <a:pt x="518" y="184"/>
                  </a:lnTo>
                  <a:lnTo>
                    <a:pt x="515" y="180"/>
                  </a:lnTo>
                  <a:lnTo>
                    <a:pt x="515" y="18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30" name="Freeform 128"/>
            <p:cNvSpPr>
              <a:spLocks/>
            </p:cNvSpPr>
            <p:nvPr userDrawn="1"/>
          </p:nvSpPr>
          <p:spPr bwMode="gray">
            <a:xfrm>
              <a:off x="2201" y="2404"/>
              <a:ext cx="22" cy="11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7"/>
                </a:cxn>
                <a:cxn ang="0">
                  <a:pos x="4" y="10"/>
                </a:cxn>
                <a:cxn ang="0">
                  <a:pos x="11" y="10"/>
                </a:cxn>
                <a:cxn ang="0">
                  <a:pos x="14" y="10"/>
                </a:cxn>
                <a:cxn ang="0">
                  <a:pos x="18" y="7"/>
                </a:cxn>
                <a:cxn ang="0">
                  <a:pos x="21" y="3"/>
                </a:cxn>
                <a:cxn ang="0">
                  <a:pos x="18" y="3"/>
                </a:cxn>
                <a:cxn ang="0">
                  <a:pos x="14" y="0"/>
                </a:cxn>
                <a:cxn ang="0">
                  <a:pos x="11" y="0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21" h="10">
                  <a:moveTo>
                    <a:pt x="0" y="3"/>
                  </a:moveTo>
                  <a:lnTo>
                    <a:pt x="0" y="7"/>
                  </a:lnTo>
                  <a:lnTo>
                    <a:pt x="4" y="10"/>
                  </a:lnTo>
                  <a:lnTo>
                    <a:pt x="11" y="10"/>
                  </a:lnTo>
                  <a:lnTo>
                    <a:pt x="14" y="10"/>
                  </a:lnTo>
                  <a:lnTo>
                    <a:pt x="18" y="7"/>
                  </a:lnTo>
                  <a:lnTo>
                    <a:pt x="21" y="3"/>
                  </a:lnTo>
                  <a:lnTo>
                    <a:pt x="18" y="3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31" name="Freeform 129"/>
            <p:cNvSpPr>
              <a:spLocks/>
            </p:cNvSpPr>
            <p:nvPr userDrawn="1"/>
          </p:nvSpPr>
          <p:spPr bwMode="gray">
            <a:xfrm>
              <a:off x="2237" y="2408"/>
              <a:ext cx="22" cy="7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4" y="7"/>
                </a:cxn>
                <a:cxn ang="0">
                  <a:pos x="7" y="7"/>
                </a:cxn>
                <a:cxn ang="0">
                  <a:pos x="11" y="7"/>
                </a:cxn>
                <a:cxn ang="0">
                  <a:pos x="14" y="7"/>
                </a:cxn>
                <a:cxn ang="0">
                  <a:pos x="18" y="7"/>
                </a:cxn>
                <a:cxn ang="0">
                  <a:pos x="21" y="4"/>
                </a:cxn>
                <a:cxn ang="0">
                  <a:pos x="18" y="0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0" y="4"/>
                </a:cxn>
              </a:cxnLst>
              <a:rect l="0" t="0" r="r" b="b"/>
              <a:pathLst>
                <a:path w="21" h="7">
                  <a:moveTo>
                    <a:pt x="0" y="4"/>
                  </a:moveTo>
                  <a:lnTo>
                    <a:pt x="4" y="7"/>
                  </a:lnTo>
                  <a:lnTo>
                    <a:pt x="7" y="7"/>
                  </a:lnTo>
                  <a:lnTo>
                    <a:pt x="11" y="7"/>
                  </a:lnTo>
                  <a:lnTo>
                    <a:pt x="14" y="7"/>
                  </a:lnTo>
                  <a:lnTo>
                    <a:pt x="18" y="7"/>
                  </a:lnTo>
                  <a:lnTo>
                    <a:pt x="21" y="4"/>
                  </a:lnTo>
                  <a:lnTo>
                    <a:pt x="18" y="0"/>
                  </a:lnTo>
                  <a:lnTo>
                    <a:pt x="11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32" name="Freeform 130"/>
            <p:cNvSpPr>
              <a:spLocks/>
            </p:cNvSpPr>
            <p:nvPr userDrawn="1"/>
          </p:nvSpPr>
          <p:spPr bwMode="gray">
            <a:xfrm>
              <a:off x="2259" y="2419"/>
              <a:ext cx="15" cy="27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8"/>
                </a:cxn>
                <a:cxn ang="0">
                  <a:pos x="4" y="21"/>
                </a:cxn>
                <a:cxn ang="0">
                  <a:pos x="7" y="25"/>
                </a:cxn>
                <a:cxn ang="0">
                  <a:pos x="11" y="21"/>
                </a:cxn>
                <a:cxn ang="0">
                  <a:pos x="15" y="18"/>
                </a:cxn>
                <a:cxn ang="0">
                  <a:pos x="15" y="14"/>
                </a:cxn>
                <a:cxn ang="0">
                  <a:pos x="15" y="7"/>
                </a:cxn>
                <a:cxn ang="0">
                  <a:pos x="11" y="3"/>
                </a:cxn>
                <a:cxn ang="0">
                  <a:pos x="7" y="0"/>
                </a:cxn>
                <a:cxn ang="0">
                  <a:pos x="4" y="3"/>
                </a:cxn>
                <a:cxn ang="0">
                  <a:pos x="0" y="7"/>
                </a:cxn>
                <a:cxn ang="0">
                  <a:pos x="0" y="14"/>
                </a:cxn>
              </a:cxnLst>
              <a:rect l="0" t="0" r="r" b="b"/>
              <a:pathLst>
                <a:path w="15" h="25">
                  <a:moveTo>
                    <a:pt x="0" y="14"/>
                  </a:moveTo>
                  <a:lnTo>
                    <a:pt x="0" y="18"/>
                  </a:lnTo>
                  <a:lnTo>
                    <a:pt x="4" y="21"/>
                  </a:lnTo>
                  <a:lnTo>
                    <a:pt x="7" y="25"/>
                  </a:lnTo>
                  <a:lnTo>
                    <a:pt x="11" y="21"/>
                  </a:lnTo>
                  <a:lnTo>
                    <a:pt x="15" y="18"/>
                  </a:lnTo>
                  <a:lnTo>
                    <a:pt x="15" y="14"/>
                  </a:lnTo>
                  <a:lnTo>
                    <a:pt x="15" y="7"/>
                  </a:lnTo>
                  <a:lnTo>
                    <a:pt x="11" y="3"/>
                  </a:lnTo>
                  <a:lnTo>
                    <a:pt x="7" y="0"/>
                  </a:lnTo>
                  <a:lnTo>
                    <a:pt x="4" y="3"/>
                  </a:lnTo>
                  <a:lnTo>
                    <a:pt x="0" y="7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33" name="Freeform 131"/>
            <p:cNvSpPr>
              <a:spLocks/>
            </p:cNvSpPr>
            <p:nvPr userDrawn="1"/>
          </p:nvSpPr>
          <p:spPr bwMode="gray">
            <a:xfrm>
              <a:off x="2266" y="2400"/>
              <a:ext cx="44" cy="19"/>
            </a:xfrm>
            <a:custGeom>
              <a:avLst/>
              <a:gdLst/>
              <a:ahLst/>
              <a:cxnLst>
                <a:cxn ang="0">
                  <a:pos x="43" y="7"/>
                </a:cxn>
                <a:cxn ang="0">
                  <a:pos x="39" y="4"/>
                </a:cxn>
                <a:cxn ang="0">
                  <a:pos x="32" y="0"/>
                </a:cxn>
                <a:cxn ang="0">
                  <a:pos x="22" y="0"/>
                </a:cxn>
                <a:cxn ang="0">
                  <a:pos x="11" y="0"/>
                </a:cxn>
                <a:cxn ang="0">
                  <a:pos x="4" y="4"/>
                </a:cxn>
                <a:cxn ang="0">
                  <a:pos x="0" y="7"/>
                </a:cxn>
                <a:cxn ang="0">
                  <a:pos x="4" y="14"/>
                </a:cxn>
                <a:cxn ang="0">
                  <a:pos x="11" y="18"/>
                </a:cxn>
                <a:cxn ang="0">
                  <a:pos x="22" y="18"/>
                </a:cxn>
                <a:cxn ang="0">
                  <a:pos x="32" y="18"/>
                </a:cxn>
                <a:cxn ang="0">
                  <a:pos x="39" y="14"/>
                </a:cxn>
                <a:cxn ang="0">
                  <a:pos x="43" y="7"/>
                </a:cxn>
              </a:cxnLst>
              <a:rect l="0" t="0" r="r" b="b"/>
              <a:pathLst>
                <a:path w="43" h="18">
                  <a:moveTo>
                    <a:pt x="43" y="7"/>
                  </a:moveTo>
                  <a:lnTo>
                    <a:pt x="39" y="4"/>
                  </a:lnTo>
                  <a:lnTo>
                    <a:pt x="32" y="0"/>
                  </a:lnTo>
                  <a:lnTo>
                    <a:pt x="22" y="0"/>
                  </a:lnTo>
                  <a:lnTo>
                    <a:pt x="11" y="0"/>
                  </a:lnTo>
                  <a:lnTo>
                    <a:pt x="4" y="4"/>
                  </a:lnTo>
                  <a:lnTo>
                    <a:pt x="0" y="7"/>
                  </a:lnTo>
                  <a:lnTo>
                    <a:pt x="4" y="14"/>
                  </a:lnTo>
                  <a:lnTo>
                    <a:pt x="11" y="18"/>
                  </a:lnTo>
                  <a:lnTo>
                    <a:pt x="22" y="18"/>
                  </a:lnTo>
                  <a:lnTo>
                    <a:pt x="32" y="18"/>
                  </a:lnTo>
                  <a:lnTo>
                    <a:pt x="39" y="14"/>
                  </a:lnTo>
                  <a:lnTo>
                    <a:pt x="43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34" name="Freeform 132"/>
            <p:cNvSpPr>
              <a:spLocks/>
            </p:cNvSpPr>
            <p:nvPr userDrawn="1"/>
          </p:nvSpPr>
          <p:spPr bwMode="gray">
            <a:xfrm>
              <a:off x="1922" y="2207"/>
              <a:ext cx="148" cy="167"/>
            </a:xfrm>
            <a:custGeom>
              <a:avLst/>
              <a:gdLst/>
              <a:ahLst/>
              <a:cxnLst>
                <a:cxn ang="0">
                  <a:pos x="141" y="126"/>
                </a:cxn>
                <a:cxn ang="0">
                  <a:pos x="144" y="119"/>
                </a:cxn>
                <a:cxn ang="0">
                  <a:pos x="141" y="116"/>
                </a:cxn>
                <a:cxn ang="0">
                  <a:pos x="134" y="105"/>
                </a:cxn>
                <a:cxn ang="0">
                  <a:pos x="120" y="102"/>
                </a:cxn>
                <a:cxn ang="0">
                  <a:pos x="113" y="84"/>
                </a:cxn>
                <a:cxn ang="0">
                  <a:pos x="109" y="77"/>
                </a:cxn>
                <a:cxn ang="0">
                  <a:pos x="116" y="77"/>
                </a:cxn>
                <a:cxn ang="0">
                  <a:pos x="113" y="74"/>
                </a:cxn>
                <a:cxn ang="0">
                  <a:pos x="98" y="63"/>
                </a:cxn>
                <a:cxn ang="0">
                  <a:pos x="84" y="49"/>
                </a:cxn>
                <a:cxn ang="0">
                  <a:pos x="74" y="42"/>
                </a:cxn>
                <a:cxn ang="0">
                  <a:pos x="70" y="42"/>
                </a:cxn>
                <a:cxn ang="0">
                  <a:pos x="46" y="21"/>
                </a:cxn>
                <a:cxn ang="0">
                  <a:pos x="42" y="17"/>
                </a:cxn>
                <a:cxn ang="0">
                  <a:pos x="39" y="7"/>
                </a:cxn>
                <a:cxn ang="0">
                  <a:pos x="28" y="0"/>
                </a:cxn>
                <a:cxn ang="0">
                  <a:pos x="17" y="0"/>
                </a:cxn>
                <a:cxn ang="0">
                  <a:pos x="7" y="0"/>
                </a:cxn>
                <a:cxn ang="0">
                  <a:pos x="0" y="0"/>
                </a:cxn>
                <a:cxn ang="0">
                  <a:pos x="3" y="7"/>
                </a:cxn>
                <a:cxn ang="0">
                  <a:pos x="10" y="14"/>
                </a:cxn>
                <a:cxn ang="0">
                  <a:pos x="17" y="17"/>
                </a:cxn>
                <a:cxn ang="0">
                  <a:pos x="39" y="45"/>
                </a:cxn>
                <a:cxn ang="0">
                  <a:pos x="46" y="56"/>
                </a:cxn>
                <a:cxn ang="0">
                  <a:pos x="46" y="63"/>
                </a:cxn>
                <a:cxn ang="0">
                  <a:pos x="60" y="81"/>
                </a:cxn>
                <a:cxn ang="0">
                  <a:pos x="81" y="112"/>
                </a:cxn>
                <a:cxn ang="0">
                  <a:pos x="105" y="141"/>
                </a:cxn>
                <a:cxn ang="0">
                  <a:pos x="130" y="155"/>
                </a:cxn>
                <a:cxn ang="0">
                  <a:pos x="134" y="155"/>
                </a:cxn>
                <a:cxn ang="0">
                  <a:pos x="141" y="151"/>
                </a:cxn>
                <a:cxn ang="0">
                  <a:pos x="144" y="141"/>
                </a:cxn>
                <a:cxn ang="0">
                  <a:pos x="144" y="133"/>
                </a:cxn>
              </a:cxnLst>
              <a:rect l="0" t="0" r="r" b="b"/>
              <a:pathLst>
                <a:path w="144" h="155">
                  <a:moveTo>
                    <a:pt x="144" y="133"/>
                  </a:moveTo>
                  <a:lnTo>
                    <a:pt x="141" y="126"/>
                  </a:lnTo>
                  <a:lnTo>
                    <a:pt x="141" y="123"/>
                  </a:lnTo>
                  <a:lnTo>
                    <a:pt x="144" y="119"/>
                  </a:lnTo>
                  <a:lnTo>
                    <a:pt x="144" y="119"/>
                  </a:lnTo>
                  <a:lnTo>
                    <a:pt x="141" y="116"/>
                  </a:lnTo>
                  <a:lnTo>
                    <a:pt x="137" y="109"/>
                  </a:lnTo>
                  <a:lnTo>
                    <a:pt x="134" y="105"/>
                  </a:lnTo>
                  <a:lnTo>
                    <a:pt x="134" y="102"/>
                  </a:lnTo>
                  <a:lnTo>
                    <a:pt x="120" y="102"/>
                  </a:lnTo>
                  <a:lnTo>
                    <a:pt x="120" y="91"/>
                  </a:lnTo>
                  <a:lnTo>
                    <a:pt x="113" y="84"/>
                  </a:lnTo>
                  <a:lnTo>
                    <a:pt x="109" y="81"/>
                  </a:lnTo>
                  <a:lnTo>
                    <a:pt x="109" y="77"/>
                  </a:lnTo>
                  <a:lnTo>
                    <a:pt x="113" y="77"/>
                  </a:lnTo>
                  <a:lnTo>
                    <a:pt x="116" y="77"/>
                  </a:lnTo>
                  <a:lnTo>
                    <a:pt x="116" y="77"/>
                  </a:lnTo>
                  <a:lnTo>
                    <a:pt x="113" y="74"/>
                  </a:lnTo>
                  <a:lnTo>
                    <a:pt x="105" y="67"/>
                  </a:lnTo>
                  <a:lnTo>
                    <a:pt x="98" y="63"/>
                  </a:lnTo>
                  <a:lnTo>
                    <a:pt x="91" y="56"/>
                  </a:lnTo>
                  <a:lnTo>
                    <a:pt x="84" y="49"/>
                  </a:lnTo>
                  <a:lnTo>
                    <a:pt x="77" y="45"/>
                  </a:lnTo>
                  <a:lnTo>
                    <a:pt x="74" y="42"/>
                  </a:lnTo>
                  <a:lnTo>
                    <a:pt x="74" y="38"/>
                  </a:lnTo>
                  <a:lnTo>
                    <a:pt x="70" y="42"/>
                  </a:lnTo>
                  <a:lnTo>
                    <a:pt x="46" y="21"/>
                  </a:lnTo>
                  <a:lnTo>
                    <a:pt x="46" y="21"/>
                  </a:lnTo>
                  <a:lnTo>
                    <a:pt x="46" y="17"/>
                  </a:lnTo>
                  <a:lnTo>
                    <a:pt x="42" y="17"/>
                  </a:lnTo>
                  <a:lnTo>
                    <a:pt x="42" y="14"/>
                  </a:lnTo>
                  <a:lnTo>
                    <a:pt x="39" y="7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14" y="3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3" y="7"/>
                  </a:lnTo>
                  <a:lnTo>
                    <a:pt x="7" y="10"/>
                  </a:lnTo>
                  <a:lnTo>
                    <a:pt x="10" y="14"/>
                  </a:lnTo>
                  <a:lnTo>
                    <a:pt x="14" y="17"/>
                  </a:lnTo>
                  <a:lnTo>
                    <a:pt x="17" y="17"/>
                  </a:lnTo>
                  <a:lnTo>
                    <a:pt x="35" y="42"/>
                  </a:lnTo>
                  <a:lnTo>
                    <a:pt x="39" y="45"/>
                  </a:lnTo>
                  <a:lnTo>
                    <a:pt x="42" y="52"/>
                  </a:lnTo>
                  <a:lnTo>
                    <a:pt x="46" y="56"/>
                  </a:lnTo>
                  <a:lnTo>
                    <a:pt x="46" y="60"/>
                  </a:lnTo>
                  <a:lnTo>
                    <a:pt x="46" y="63"/>
                  </a:lnTo>
                  <a:lnTo>
                    <a:pt x="56" y="70"/>
                  </a:lnTo>
                  <a:lnTo>
                    <a:pt x="60" y="81"/>
                  </a:lnTo>
                  <a:lnTo>
                    <a:pt x="67" y="95"/>
                  </a:lnTo>
                  <a:lnTo>
                    <a:pt x="81" y="112"/>
                  </a:lnTo>
                  <a:lnTo>
                    <a:pt x="95" y="130"/>
                  </a:lnTo>
                  <a:lnTo>
                    <a:pt x="105" y="141"/>
                  </a:lnTo>
                  <a:lnTo>
                    <a:pt x="109" y="148"/>
                  </a:lnTo>
                  <a:lnTo>
                    <a:pt x="130" y="155"/>
                  </a:lnTo>
                  <a:lnTo>
                    <a:pt x="130" y="155"/>
                  </a:lnTo>
                  <a:lnTo>
                    <a:pt x="134" y="155"/>
                  </a:lnTo>
                  <a:lnTo>
                    <a:pt x="137" y="151"/>
                  </a:lnTo>
                  <a:lnTo>
                    <a:pt x="141" y="151"/>
                  </a:lnTo>
                  <a:lnTo>
                    <a:pt x="144" y="144"/>
                  </a:lnTo>
                  <a:lnTo>
                    <a:pt x="144" y="141"/>
                  </a:lnTo>
                  <a:lnTo>
                    <a:pt x="144" y="133"/>
                  </a:lnTo>
                  <a:lnTo>
                    <a:pt x="144" y="13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35" name="Freeform 133"/>
            <p:cNvSpPr>
              <a:spLocks/>
            </p:cNvSpPr>
            <p:nvPr userDrawn="1"/>
          </p:nvSpPr>
          <p:spPr bwMode="gray">
            <a:xfrm>
              <a:off x="2067" y="2377"/>
              <a:ext cx="123" cy="38"/>
            </a:xfrm>
            <a:custGeom>
              <a:avLst/>
              <a:gdLst/>
              <a:ahLst/>
              <a:cxnLst>
                <a:cxn ang="0">
                  <a:pos x="116" y="21"/>
                </a:cxn>
                <a:cxn ang="0">
                  <a:pos x="116" y="21"/>
                </a:cxn>
                <a:cxn ang="0">
                  <a:pos x="109" y="18"/>
                </a:cxn>
                <a:cxn ang="0">
                  <a:pos x="105" y="14"/>
                </a:cxn>
                <a:cxn ang="0">
                  <a:pos x="95" y="14"/>
                </a:cxn>
                <a:cxn ang="0">
                  <a:pos x="88" y="11"/>
                </a:cxn>
                <a:cxn ang="0">
                  <a:pos x="81" y="7"/>
                </a:cxn>
                <a:cxn ang="0">
                  <a:pos x="74" y="7"/>
                </a:cxn>
                <a:cxn ang="0">
                  <a:pos x="67" y="7"/>
                </a:cxn>
                <a:cxn ang="0">
                  <a:pos x="60" y="7"/>
                </a:cxn>
                <a:cxn ang="0">
                  <a:pos x="60" y="7"/>
                </a:cxn>
                <a:cxn ang="0">
                  <a:pos x="24" y="0"/>
                </a:cxn>
                <a:cxn ang="0">
                  <a:pos x="17" y="0"/>
                </a:cxn>
                <a:cxn ang="0">
                  <a:pos x="10" y="0"/>
                </a:cxn>
                <a:cxn ang="0">
                  <a:pos x="7" y="0"/>
                </a:cxn>
                <a:cxn ang="0">
                  <a:pos x="3" y="4"/>
                </a:cxn>
                <a:cxn ang="0">
                  <a:pos x="0" y="4"/>
                </a:cxn>
                <a:cxn ang="0">
                  <a:pos x="0" y="11"/>
                </a:cxn>
                <a:cxn ang="0">
                  <a:pos x="21" y="25"/>
                </a:cxn>
                <a:cxn ang="0">
                  <a:pos x="53" y="25"/>
                </a:cxn>
                <a:cxn ang="0">
                  <a:pos x="74" y="32"/>
                </a:cxn>
                <a:cxn ang="0">
                  <a:pos x="77" y="32"/>
                </a:cxn>
                <a:cxn ang="0">
                  <a:pos x="84" y="32"/>
                </a:cxn>
                <a:cxn ang="0">
                  <a:pos x="91" y="32"/>
                </a:cxn>
                <a:cxn ang="0">
                  <a:pos x="98" y="35"/>
                </a:cxn>
                <a:cxn ang="0">
                  <a:pos x="109" y="35"/>
                </a:cxn>
                <a:cxn ang="0">
                  <a:pos x="116" y="35"/>
                </a:cxn>
                <a:cxn ang="0">
                  <a:pos x="119" y="35"/>
                </a:cxn>
                <a:cxn ang="0">
                  <a:pos x="119" y="32"/>
                </a:cxn>
                <a:cxn ang="0">
                  <a:pos x="119" y="28"/>
                </a:cxn>
                <a:cxn ang="0">
                  <a:pos x="119" y="25"/>
                </a:cxn>
                <a:cxn ang="0">
                  <a:pos x="119" y="21"/>
                </a:cxn>
                <a:cxn ang="0">
                  <a:pos x="116" y="21"/>
                </a:cxn>
              </a:cxnLst>
              <a:rect l="0" t="0" r="r" b="b"/>
              <a:pathLst>
                <a:path w="119" h="35">
                  <a:moveTo>
                    <a:pt x="116" y="21"/>
                  </a:moveTo>
                  <a:lnTo>
                    <a:pt x="116" y="21"/>
                  </a:lnTo>
                  <a:lnTo>
                    <a:pt x="109" y="18"/>
                  </a:lnTo>
                  <a:lnTo>
                    <a:pt x="105" y="14"/>
                  </a:lnTo>
                  <a:lnTo>
                    <a:pt x="95" y="14"/>
                  </a:lnTo>
                  <a:lnTo>
                    <a:pt x="88" y="11"/>
                  </a:lnTo>
                  <a:lnTo>
                    <a:pt x="81" y="7"/>
                  </a:lnTo>
                  <a:lnTo>
                    <a:pt x="74" y="7"/>
                  </a:lnTo>
                  <a:lnTo>
                    <a:pt x="67" y="7"/>
                  </a:lnTo>
                  <a:lnTo>
                    <a:pt x="60" y="7"/>
                  </a:lnTo>
                  <a:lnTo>
                    <a:pt x="60" y="7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11"/>
                  </a:lnTo>
                  <a:lnTo>
                    <a:pt x="21" y="25"/>
                  </a:lnTo>
                  <a:lnTo>
                    <a:pt x="53" y="25"/>
                  </a:lnTo>
                  <a:lnTo>
                    <a:pt x="74" y="32"/>
                  </a:lnTo>
                  <a:lnTo>
                    <a:pt x="77" y="32"/>
                  </a:lnTo>
                  <a:lnTo>
                    <a:pt x="84" y="32"/>
                  </a:lnTo>
                  <a:lnTo>
                    <a:pt x="91" y="32"/>
                  </a:lnTo>
                  <a:lnTo>
                    <a:pt x="98" y="35"/>
                  </a:lnTo>
                  <a:lnTo>
                    <a:pt x="109" y="35"/>
                  </a:lnTo>
                  <a:lnTo>
                    <a:pt x="116" y="35"/>
                  </a:lnTo>
                  <a:lnTo>
                    <a:pt x="119" y="35"/>
                  </a:lnTo>
                  <a:lnTo>
                    <a:pt x="119" y="32"/>
                  </a:lnTo>
                  <a:lnTo>
                    <a:pt x="119" y="28"/>
                  </a:lnTo>
                  <a:lnTo>
                    <a:pt x="119" y="25"/>
                  </a:lnTo>
                  <a:lnTo>
                    <a:pt x="119" y="21"/>
                  </a:lnTo>
                  <a:lnTo>
                    <a:pt x="116" y="2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36" name="Freeform 134"/>
            <p:cNvSpPr>
              <a:spLocks/>
            </p:cNvSpPr>
            <p:nvPr userDrawn="1"/>
          </p:nvSpPr>
          <p:spPr bwMode="gray">
            <a:xfrm>
              <a:off x="2313" y="2404"/>
              <a:ext cx="66" cy="31"/>
            </a:xfrm>
            <a:custGeom>
              <a:avLst/>
              <a:gdLst/>
              <a:ahLst/>
              <a:cxnLst>
                <a:cxn ang="0">
                  <a:pos x="28" y="3"/>
                </a:cxn>
                <a:cxn ang="0">
                  <a:pos x="25" y="3"/>
                </a:cxn>
                <a:cxn ang="0">
                  <a:pos x="18" y="7"/>
                </a:cxn>
                <a:cxn ang="0">
                  <a:pos x="11" y="10"/>
                </a:cxn>
                <a:cxn ang="0">
                  <a:pos x="7" y="14"/>
                </a:cxn>
                <a:cxn ang="0">
                  <a:pos x="4" y="17"/>
                </a:cxn>
                <a:cxn ang="0">
                  <a:pos x="0" y="17"/>
                </a:cxn>
                <a:cxn ang="0">
                  <a:pos x="0" y="28"/>
                </a:cxn>
                <a:cxn ang="0">
                  <a:pos x="18" y="24"/>
                </a:cxn>
                <a:cxn ang="0">
                  <a:pos x="46" y="14"/>
                </a:cxn>
                <a:cxn ang="0">
                  <a:pos x="46" y="14"/>
                </a:cxn>
                <a:cxn ang="0">
                  <a:pos x="50" y="10"/>
                </a:cxn>
                <a:cxn ang="0">
                  <a:pos x="57" y="7"/>
                </a:cxn>
                <a:cxn ang="0">
                  <a:pos x="60" y="7"/>
                </a:cxn>
                <a:cxn ang="0">
                  <a:pos x="64" y="3"/>
                </a:cxn>
                <a:cxn ang="0">
                  <a:pos x="64" y="0"/>
                </a:cxn>
                <a:cxn ang="0">
                  <a:pos x="60" y="0"/>
                </a:cxn>
                <a:cxn ang="0">
                  <a:pos x="57" y="0"/>
                </a:cxn>
                <a:cxn ang="0">
                  <a:pos x="53" y="0"/>
                </a:cxn>
                <a:cxn ang="0">
                  <a:pos x="53" y="0"/>
                </a:cxn>
                <a:cxn ang="0">
                  <a:pos x="53" y="0"/>
                </a:cxn>
                <a:cxn ang="0">
                  <a:pos x="46" y="3"/>
                </a:cxn>
                <a:cxn ang="0">
                  <a:pos x="39" y="3"/>
                </a:cxn>
                <a:cxn ang="0">
                  <a:pos x="36" y="3"/>
                </a:cxn>
                <a:cxn ang="0">
                  <a:pos x="28" y="3"/>
                </a:cxn>
              </a:cxnLst>
              <a:rect l="0" t="0" r="r" b="b"/>
              <a:pathLst>
                <a:path w="64" h="28">
                  <a:moveTo>
                    <a:pt x="28" y="3"/>
                  </a:moveTo>
                  <a:lnTo>
                    <a:pt x="25" y="3"/>
                  </a:lnTo>
                  <a:lnTo>
                    <a:pt x="18" y="7"/>
                  </a:lnTo>
                  <a:lnTo>
                    <a:pt x="11" y="10"/>
                  </a:lnTo>
                  <a:lnTo>
                    <a:pt x="7" y="14"/>
                  </a:lnTo>
                  <a:lnTo>
                    <a:pt x="4" y="17"/>
                  </a:lnTo>
                  <a:lnTo>
                    <a:pt x="0" y="17"/>
                  </a:lnTo>
                  <a:lnTo>
                    <a:pt x="0" y="28"/>
                  </a:lnTo>
                  <a:lnTo>
                    <a:pt x="18" y="24"/>
                  </a:lnTo>
                  <a:lnTo>
                    <a:pt x="46" y="14"/>
                  </a:lnTo>
                  <a:lnTo>
                    <a:pt x="46" y="14"/>
                  </a:lnTo>
                  <a:lnTo>
                    <a:pt x="50" y="10"/>
                  </a:lnTo>
                  <a:lnTo>
                    <a:pt x="57" y="7"/>
                  </a:lnTo>
                  <a:lnTo>
                    <a:pt x="60" y="7"/>
                  </a:lnTo>
                  <a:lnTo>
                    <a:pt x="64" y="3"/>
                  </a:lnTo>
                  <a:lnTo>
                    <a:pt x="64" y="0"/>
                  </a:lnTo>
                  <a:lnTo>
                    <a:pt x="60" y="0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46" y="3"/>
                  </a:lnTo>
                  <a:lnTo>
                    <a:pt x="39" y="3"/>
                  </a:lnTo>
                  <a:lnTo>
                    <a:pt x="36" y="3"/>
                  </a:lnTo>
                  <a:lnTo>
                    <a:pt x="28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37" name="Freeform 135"/>
            <p:cNvSpPr>
              <a:spLocks/>
            </p:cNvSpPr>
            <p:nvPr userDrawn="1"/>
          </p:nvSpPr>
          <p:spPr bwMode="gray">
            <a:xfrm>
              <a:off x="4614" y="1986"/>
              <a:ext cx="22" cy="12"/>
            </a:xfrm>
            <a:custGeom>
              <a:avLst/>
              <a:gdLst/>
              <a:ahLst/>
              <a:cxnLst>
                <a:cxn ang="0">
                  <a:pos x="21" y="7"/>
                </a:cxn>
                <a:cxn ang="0">
                  <a:pos x="14" y="4"/>
                </a:cxn>
                <a:cxn ang="0">
                  <a:pos x="11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11" y="11"/>
                </a:cxn>
                <a:cxn ang="0">
                  <a:pos x="21" y="7"/>
                </a:cxn>
              </a:cxnLst>
              <a:rect l="0" t="0" r="r" b="b"/>
              <a:pathLst>
                <a:path w="21" h="11">
                  <a:moveTo>
                    <a:pt x="21" y="7"/>
                  </a:moveTo>
                  <a:lnTo>
                    <a:pt x="14" y="4"/>
                  </a:lnTo>
                  <a:lnTo>
                    <a:pt x="11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11" y="11"/>
                  </a:lnTo>
                  <a:lnTo>
                    <a:pt x="21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38" name="Freeform 136"/>
            <p:cNvSpPr>
              <a:spLocks noEditPoints="1"/>
            </p:cNvSpPr>
            <p:nvPr userDrawn="1"/>
          </p:nvSpPr>
          <p:spPr bwMode="gray">
            <a:xfrm>
              <a:off x="4597" y="2005"/>
              <a:ext cx="83" cy="43"/>
            </a:xfrm>
            <a:custGeom>
              <a:avLst/>
              <a:gdLst/>
              <a:ahLst/>
              <a:cxnLst>
                <a:cxn ang="0">
                  <a:pos x="17" y="28"/>
                </a:cxn>
                <a:cxn ang="0">
                  <a:pos x="21" y="32"/>
                </a:cxn>
                <a:cxn ang="0">
                  <a:pos x="24" y="32"/>
                </a:cxn>
                <a:cxn ang="0">
                  <a:pos x="28" y="35"/>
                </a:cxn>
                <a:cxn ang="0">
                  <a:pos x="31" y="39"/>
                </a:cxn>
                <a:cxn ang="0">
                  <a:pos x="38" y="39"/>
                </a:cxn>
                <a:cxn ang="0">
                  <a:pos x="42" y="35"/>
                </a:cxn>
                <a:cxn ang="0">
                  <a:pos x="42" y="35"/>
                </a:cxn>
                <a:cxn ang="0">
                  <a:pos x="42" y="35"/>
                </a:cxn>
                <a:cxn ang="0">
                  <a:pos x="42" y="35"/>
                </a:cxn>
                <a:cxn ang="0">
                  <a:pos x="46" y="35"/>
                </a:cxn>
                <a:cxn ang="0">
                  <a:pos x="49" y="35"/>
                </a:cxn>
                <a:cxn ang="0">
                  <a:pos x="53" y="32"/>
                </a:cxn>
                <a:cxn ang="0">
                  <a:pos x="56" y="28"/>
                </a:cxn>
                <a:cxn ang="0">
                  <a:pos x="60" y="28"/>
                </a:cxn>
                <a:cxn ang="0">
                  <a:pos x="60" y="28"/>
                </a:cxn>
                <a:cxn ang="0">
                  <a:pos x="63" y="32"/>
                </a:cxn>
                <a:cxn ang="0">
                  <a:pos x="74" y="28"/>
                </a:cxn>
                <a:cxn ang="0">
                  <a:pos x="81" y="25"/>
                </a:cxn>
                <a:cxn ang="0">
                  <a:pos x="77" y="18"/>
                </a:cxn>
                <a:cxn ang="0">
                  <a:pos x="74" y="14"/>
                </a:cxn>
                <a:cxn ang="0">
                  <a:pos x="63" y="14"/>
                </a:cxn>
                <a:cxn ang="0">
                  <a:pos x="70" y="10"/>
                </a:cxn>
                <a:cxn ang="0">
                  <a:pos x="60" y="10"/>
                </a:cxn>
                <a:cxn ang="0">
                  <a:pos x="53" y="7"/>
                </a:cxn>
                <a:cxn ang="0">
                  <a:pos x="46" y="3"/>
                </a:cxn>
                <a:cxn ang="0">
                  <a:pos x="42" y="3"/>
                </a:cxn>
                <a:cxn ang="0">
                  <a:pos x="42" y="3"/>
                </a:cxn>
                <a:cxn ang="0">
                  <a:pos x="28" y="0"/>
                </a:cxn>
                <a:cxn ang="0">
                  <a:pos x="17" y="0"/>
                </a:cxn>
                <a:cxn ang="0">
                  <a:pos x="10" y="0"/>
                </a:cxn>
                <a:cxn ang="0">
                  <a:pos x="7" y="7"/>
                </a:cxn>
                <a:cxn ang="0">
                  <a:pos x="10" y="7"/>
                </a:cxn>
                <a:cxn ang="0">
                  <a:pos x="14" y="7"/>
                </a:cxn>
                <a:cxn ang="0">
                  <a:pos x="17" y="7"/>
                </a:cxn>
                <a:cxn ang="0">
                  <a:pos x="21" y="7"/>
                </a:cxn>
                <a:cxn ang="0">
                  <a:pos x="24" y="10"/>
                </a:cxn>
                <a:cxn ang="0">
                  <a:pos x="24" y="14"/>
                </a:cxn>
                <a:cxn ang="0">
                  <a:pos x="24" y="14"/>
                </a:cxn>
                <a:cxn ang="0">
                  <a:pos x="24" y="18"/>
                </a:cxn>
                <a:cxn ang="0">
                  <a:pos x="24" y="18"/>
                </a:cxn>
                <a:cxn ang="0">
                  <a:pos x="24" y="21"/>
                </a:cxn>
                <a:cxn ang="0">
                  <a:pos x="17" y="21"/>
                </a:cxn>
                <a:cxn ang="0">
                  <a:pos x="7" y="18"/>
                </a:cxn>
                <a:cxn ang="0">
                  <a:pos x="0" y="18"/>
                </a:cxn>
                <a:cxn ang="0">
                  <a:pos x="0" y="21"/>
                </a:cxn>
                <a:cxn ang="0">
                  <a:pos x="3" y="25"/>
                </a:cxn>
                <a:cxn ang="0">
                  <a:pos x="7" y="25"/>
                </a:cxn>
                <a:cxn ang="0">
                  <a:pos x="10" y="25"/>
                </a:cxn>
                <a:cxn ang="0">
                  <a:pos x="14" y="28"/>
                </a:cxn>
                <a:cxn ang="0">
                  <a:pos x="17" y="28"/>
                </a:cxn>
                <a:cxn ang="0">
                  <a:pos x="38" y="18"/>
                </a:cxn>
                <a:cxn ang="0">
                  <a:pos x="42" y="18"/>
                </a:cxn>
                <a:cxn ang="0">
                  <a:pos x="42" y="14"/>
                </a:cxn>
                <a:cxn ang="0">
                  <a:pos x="46" y="10"/>
                </a:cxn>
                <a:cxn ang="0">
                  <a:pos x="46" y="14"/>
                </a:cxn>
                <a:cxn ang="0">
                  <a:pos x="42" y="18"/>
                </a:cxn>
                <a:cxn ang="0">
                  <a:pos x="38" y="18"/>
                </a:cxn>
                <a:cxn ang="0">
                  <a:pos x="38" y="21"/>
                </a:cxn>
                <a:cxn ang="0">
                  <a:pos x="38" y="21"/>
                </a:cxn>
                <a:cxn ang="0">
                  <a:pos x="38" y="21"/>
                </a:cxn>
                <a:cxn ang="0">
                  <a:pos x="38" y="21"/>
                </a:cxn>
                <a:cxn ang="0">
                  <a:pos x="38" y="18"/>
                </a:cxn>
              </a:cxnLst>
              <a:rect l="0" t="0" r="r" b="b"/>
              <a:pathLst>
                <a:path w="81" h="39">
                  <a:moveTo>
                    <a:pt x="17" y="28"/>
                  </a:moveTo>
                  <a:lnTo>
                    <a:pt x="21" y="32"/>
                  </a:lnTo>
                  <a:lnTo>
                    <a:pt x="24" y="32"/>
                  </a:lnTo>
                  <a:lnTo>
                    <a:pt x="28" y="35"/>
                  </a:lnTo>
                  <a:lnTo>
                    <a:pt x="31" y="39"/>
                  </a:lnTo>
                  <a:lnTo>
                    <a:pt x="38" y="39"/>
                  </a:lnTo>
                  <a:lnTo>
                    <a:pt x="42" y="35"/>
                  </a:lnTo>
                  <a:lnTo>
                    <a:pt x="42" y="35"/>
                  </a:lnTo>
                  <a:lnTo>
                    <a:pt x="42" y="35"/>
                  </a:lnTo>
                  <a:lnTo>
                    <a:pt x="42" y="35"/>
                  </a:lnTo>
                  <a:lnTo>
                    <a:pt x="46" y="35"/>
                  </a:lnTo>
                  <a:lnTo>
                    <a:pt x="49" y="35"/>
                  </a:lnTo>
                  <a:lnTo>
                    <a:pt x="53" y="32"/>
                  </a:lnTo>
                  <a:lnTo>
                    <a:pt x="56" y="28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3" y="32"/>
                  </a:lnTo>
                  <a:lnTo>
                    <a:pt x="74" y="28"/>
                  </a:lnTo>
                  <a:lnTo>
                    <a:pt x="81" y="25"/>
                  </a:lnTo>
                  <a:lnTo>
                    <a:pt x="77" y="18"/>
                  </a:lnTo>
                  <a:lnTo>
                    <a:pt x="74" y="14"/>
                  </a:lnTo>
                  <a:lnTo>
                    <a:pt x="63" y="14"/>
                  </a:lnTo>
                  <a:lnTo>
                    <a:pt x="70" y="10"/>
                  </a:lnTo>
                  <a:lnTo>
                    <a:pt x="60" y="10"/>
                  </a:lnTo>
                  <a:lnTo>
                    <a:pt x="53" y="7"/>
                  </a:lnTo>
                  <a:lnTo>
                    <a:pt x="46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28" y="0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7" y="7"/>
                  </a:lnTo>
                  <a:lnTo>
                    <a:pt x="10" y="7"/>
                  </a:lnTo>
                  <a:lnTo>
                    <a:pt x="14" y="7"/>
                  </a:lnTo>
                  <a:lnTo>
                    <a:pt x="17" y="7"/>
                  </a:lnTo>
                  <a:lnTo>
                    <a:pt x="21" y="7"/>
                  </a:lnTo>
                  <a:lnTo>
                    <a:pt x="24" y="10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4" y="21"/>
                  </a:lnTo>
                  <a:lnTo>
                    <a:pt x="17" y="21"/>
                  </a:lnTo>
                  <a:lnTo>
                    <a:pt x="7" y="18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3" y="25"/>
                  </a:lnTo>
                  <a:lnTo>
                    <a:pt x="7" y="25"/>
                  </a:lnTo>
                  <a:lnTo>
                    <a:pt x="10" y="25"/>
                  </a:lnTo>
                  <a:lnTo>
                    <a:pt x="14" y="28"/>
                  </a:lnTo>
                  <a:lnTo>
                    <a:pt x="17" y="28"/>
                  </a:lnTo>
                  <a:close/>
                  <a:moveTo>
                    <a:pt x="38" y="18"/>
                  </a:moveTo>
                  <a:lnTo>
                    <a:pt x="42" y="18"/>
                  </a:lnTo>
                  <a:lnTo>
                    <a:pt x="42" y="14"/>
                  </a:lnTo>
                  <a:lnTo>
                    <a:pt x="46" y="10"/>
                  </a:lnTo>
                  <a:lnTo>
                    <a:pt x="46" y="14"/>
                  </a:lnTo>
                  <a:lnTo>
                    <a:pt x="42" y="18"/>
                  </a:lnTo>
                  <a:lnTo>
                    <a:pt x="38" y="18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1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39" name="Freeform 137"/>
            <p:cNvSpPr>
              <a:spLocks/>
            </p:cNvSpPr>
            <p:nvPr userDrawn="1"/>
          </p:nvSpPr>
          <p:spPr bwMode="gray">
            <a:xfrm>
              <a:off x="4445" y="1953"/>
              <a:ext cx="155" cy="60"/>
            </a:xfrm>
            <a:custGeom>
              <a:avLst/>
              <a:gdLst/>
              <a:ahLst/>
              <a:cxnLst>
                <a:cxn ang="0">
                  <a:pos x="98" y="52"/>
                </a:cxn>
                <a:cxn ang="0">
                  <a:pos x="98" y="56"/>
                </a:cxn>
                <a:cxn ang="0">
                  <a:pos x="102" y="56"/>
                </a:cxn>
                <a:cxn ang="0">
                  <a:pos x="105" y="56"/>
                </a:cxn>
                <a:cxn ang="0">
                  <a:pos x="112" y="56"/>
                </a:cxn>
                <a:cxn ang="0">
                  <a:pos x="120" y="56"/>
                </a:cxn>
                <a:cxn ang="0">
                  <a:pos x="127" y="56"/>
                </a:cxn>
                <a:cxn ang="0">
                  <a:pos x="134" y="56"/>
                </a:cxn>
                <a:cxn ang="0">
                  <a:pos x="148" y="56"/>
                </a:cxn>
                <a:cxn ang="0">
                  <a:pos x="148" y="52"/>
                </a:cxn>
                <a:cxn ang="0">
                  <a:pos x="151" y="52"/>
                </a:cxn>
                <a:cxn ang="0">
                  <a:pos x="151" y="49"/>
                </a:cxn>
                <a:cxn ang="0">
                  <a:pos x="148" y="45"/>
                </a:cxn>
                <a:cxn ang="0">
                  <a:pos x="130" y="35"/>
                </a:cxn>
                <a:cxn ang="0">
                  <a:pos x="127" y="31"/>
                </a:cxn>
                <a:cxn ang="0">
                  <a:pos x="95" y="21"/>
                </a:cxn>
                <a:cxn ang="0">
                  <a:pos x="81" y="21"/>
                </a:cxn>
                <a:cxn ang="0">
                  <a:pos x="81" y="21"/>
                </a:cxn>
                <a:cxn ang="0">
                  <a:pos x="77" y="17"/>
                </a:cxn>
                <a:cxn ang="0">
                  <a:pos x="70" y="14"/>
                </a:cxn>
                <a:cxn ang="0">
                  <a:pos x="63" y="7"/>
                </a:cxn>
                <a:cxn ang="0">
                  <a:pos x="35" y="0"/>
                </a:cxn>
                <a:cxn ang="0">
                  <a:pos x="21" y="3"/>
                </a:cxn>
                <a:cxn ang="0">
                  <a:pos x="21" y="3"/>
                </a:cxn>
                <a:cxn ang="0">
                  <a:pos x="14" y="3"/>
                </a:cxn>
                <a:cxn ang="0">
                  <a:pos x="7" y="7"/>
                </a:cxn>
                <a:cxn ang="0">
                  <a:pos x="3" y="14"/>
                </a:cxn>
                <a:cxn ang="0">
                  <a:pos x="0" y="17"/>
                </a:cxn>
                <a:cxn ang="0">
                  <a:pos x="3" y="21"/>
                </a:cxn>
                <a:cxn ang="0">
                  <a:pos x="7" y="21"/>
                </a:cxn>
                <a:cxn ang="0">
                  <a:pos x="10" y="21"/>
                </a:cxn>
                <a:cxn ang="0">
                  <a:pos x="14" y="21"/>
                </a:cxn>
                <a:cxn ang="0">
                  <a:pos x="21" y="21"/>
                </a:cxn>
                <a:cxn ang="0">
                  <a:pos x="24" y="17"/>
                </a:cxn>
                <a:cxn ang="0">
                  <a:pos x="31" y="17"/>
                </a:cxn>
                <a:cxn ang="0">
                  <a:pos x="35" y="17"/>
                </a:cxn>
                <a:cxn ang="0">
                  <a:pos x="39" y="17"/>
                </a:cxn>
                <a:cxn ang="0">
                  <a:pos x="42" y="21"/>
                </a:cxn>
                <a:cxn ang="0">
                  <a:pos x="49" y="21"/>
                </a:cxn>
                <a:cxn ang="0">
                  <a:pos x="56" y="24"/>
                </a:cxn>
                <a:cxn ang="0">
                  <a:pos x="60" y="24"/>
                </a:cxn>
                <a:cxn ang="0">
                  <a:pos x="74" y="31"/>
                </a:cxn>
                <a:cxn ang="0">
                  <a:pos x="74" y="35"/>
                </a:cxn>
                <a:cxn ang="0">
                  <a:pos x="77" y="38"/>
                </a:cxn>
                <a:cxn ang="0">
                  <a:pos x="84" y="38"/>
                </a:cxn>
                <a:cxn ang="0">
                  <a:pos x="95" y="42"/>
                </a:cxn>
                <a:cxn ang="0">
                  <a:pos x="105" y="42"/>
                </a:cxn>
                <a:cxn ang="0">
                  <a:pos x="105" y="45"/>
                </a:cxn>
                <a:cxn ang="0">
                  <a:pos x="98" y="52"/>
                </a:cxn>
              </a:cxnLst>
              <a:rect l="0" t="0" r="r" b="b"/>
              <a:pathLst>
                <a:path w="151" h="56">
                  <a:moveTo>
                    <a:pt x="98" y="52"/>
                  </a:moveTo>
                  <a:lnTo>
                    <a:pt x="98" y="56"/>
                  </a:lnTo>
                  <a:lnTo>
                    <a:pt x="102" y="56"/>
                  </a:lnTo>
                  <a:lnTo>
                    <a:pt x="105" y="56"/>
                  </a:lnTo>
                  <a:lnTo>
                    <a:pt x="112" y="56"/>
                  </a:lnTo>
                  <a:lnTo>
                    <a:pt x="120" y="56"/>
                  </a:lnTo>
                  <a:lnTo>
                    <a:pt x="127" y="56"/>
                  </a:lnTo>
                  <a:lnTo>
                    <a:pt x="134" y="56"/>
                  </a:lnTo>
                  <a:lnTo>
                    <a:pt x="148" y="56"/>
                  </a:lnTo>
                  <a:lnTo>
                    <a:pt x="148" y="52"/>
                  </a:lnTo>
                  <a:lnTo>
                    <a:pt x="151" y="52"/>
                  </a:lnTo>
                  <a:lnTo>
                    <a:pt x="151" y="49"/>
                  </a:lnTo>
                  <a:lnTo>
                    <a:pt x="148" y="45"/>
                  </a:lnTo>
                  <a:lnTo>
                    <a:pt x="130" y="35"/>
                  </a:lnTo>
                  <a:lnTo>
                    <a:pt x="127" y="31"/>
                  </a:lnTo>
                  <a:lnTo>
                    <a:pt x="95" y="21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77" y="17"/>
                  </a:lnTo>
                  <a:lnTo>
                    <a:pt x="70" y="14"/>
                  </a:lnTo>
                  <a:lnTo>
                    <a:pt x="63" y="7"/>
                  </a:lnTo>
                  <a:lnTo>
                    <a:pt x="35" y="0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14" y="3"/>
                  </a:lnTo>
                  <a:lnTo>
                    <a:pt x="7" y="7"/>
                  </a:lnTo>
                  <a:lnTo>
                    <a:pt x="3" y="14"/>
                  </a:lnTo>
                  <a:lnTo>
                    <a:pt x="0" y="17"/>
                  </a:lnTo>
                  <a:lnTo>
                    <a:pt x="3" y="21"/>
                  </a:lnTo>
                  <a:lnTo>
                    <a:pt x="7" y="21"/>
                  </a:lnTo>
                  <a:lnTo>
                    <a:pt x="10" y="21"/>
                  </a:lnTo>
                  <a:lnTo>
                    <a:pt x="14" y="21"/>
                  </a:lnTo>
                  <a:lnTo>
                    <a:pt x="21" y="21"/>
                  </a:lnTo>
                  <a:lnTo>
                    <a:pt x="24" y="17"/>
                  </a:lnTo>
                  <a:lnTo>
                    <a:pt x="31" y="17"/>
                  </a:lnTo>
                  <a:lnTo>
                    <a:pt x="35" y="17"/>
                  </a:lnTo>
                  <a:lnTo>
                    <a:pt x="39" y="17"/>
                  </a:lnTo>
                  <a:lnTo>
                    <a:pt x="42" y="21"/>
                  </a:lnTo>
                  <a:lnTo>
                    <a:pt x="49" y="21"/>
                  </a:lnTo>
                  <a:lnTo>
                    <a:pt x="56" y="24"/>
                  </a:lnTo>
                  <a:lnTo>
                    <a:pt x="60" y="24"/>
                  </a:lnTo>
                  <a:lnTo>
                    <a:pt x="74" y="31"/>
                  </a:lnTo>
                  <a:lnTo>
                    <a:pt x="74" y="35"/>
                  </a:lnTo>
                  <a:lnTo>
                    <a:pt x="77" y="38"/>
                  </a:lnTo>
                  <a:lnTo>
                    <a:pt x="84" y="38"/>
                  </a:lnTo>
                  <a:lnTo>
                    <a:pt x="95" y="42"/>
                  </a:lnTo>
                  <a:lnTo>
                    <a:pt x="105" y="42"/>
                  </a:lnTo>
                  <a:lnTo>
                    <a:pt x="105" y="45"/>
                  </a:lnTo>
                  <a:lnTo>
                    <a:pt x="98" y="5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40" name="Freeform 138"/>
            <p:cNvSpPr>
              <a:spLocks/>
            </p:cNvSpPr>
            <p:nvPr userDrawn="1"/>
          </p:nvSpPr>
          <p:spPr bwMode="gray">
            <a:xfrm>
              <a:off x="4690" y="2028"/>
              <a:ext cx="33" cy="1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4" y="4"/>
                </a:cxn>
                <a:cxn ang="0">
                  <a:pos x="0" y="7"/>
                </a:cxn>
                <a:cxn ang="0">
                  <a:pos x="0" y="11"/>
                </a:cxn>
                <a:cxn ang="0">
                  <a:pos x="7" y="14"/>
                </a:cxn>
                <a:cxn ang="0">
                  <a:pos x="14" y="11"/>
                </a:cxn>
                <a:cxn ang="0">
                  <a:pos x="25" y="14"/>
                </a:cxn>
                <a:cxn ang="0">
                  <a:pos x="25" y="11"/>
                </a:cxn>
                <a:cxn ang="0">
                  <a:pos x="32" y="4"/>
                </a:cxn>
                <a:cxn ang="0">
                  <a:pos x="21" y="0"/>
                </a:cxn>
                <a:cxn ang="0">
                  <a:pos x="11" y="0"/>
                </a:cxn>
              </a:cxnLst>
              <a:rect l="0" t="0" r="r" b="b"/>
              <a:pathLst>
                <a:path w="32" h="14">
                  <a:moveTo>
                    <a:pt x="11" y="0"/>
                  </a:moveTo>
                  <a:lnTo>
                    <a:pt x="4" y="4"/>
                  </a:lnTo>
                  <a:lnTo>
                    <a:pt x="0" y="7"/>
                  </a:lnTo>
                  <a:lnTo>
                    <a:pt x="0" y="11"/>
                  </a:lnTo>
                  <a:lnTo>
                    <a:pt x="7" y="14"/>
                  </a:lnTo>
                  <a:lnTo>
                    <a:pt x="14" y="11"/>
                  </a:lnTo>
                  <a:lnTo>
                    <a:pt x="25" y="14"/>
                  </a:lnTo>
                  <a:lnTo>
                    <a:pt x="25" y="11"/>
                  </a:lnTo>
                  <a:lnTo>
                    <a:pt x="32" y="4"/>
                  </a:lnTo>
                  <a:lnTo>
                    <a:pt x="21" y="0"/>
                  </a:lnTo>
                  <a:lnTo>
                    <a:pt x="11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41" name="Freeform 139"/>
            <p:cNvSpPr>
              <a:spLocks/>
            </p:cNvSpPr>
            <p:nvPr userDrawn="1"/>
          </p:nvSpPr>
          <p:spPr bwMode="gray">
            <a:xfrm>
              <a:off x="3752" y="1253"/>
              <a:ext cx="11" cy="1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4"/>
                </a:cxn>
                <a:cxn ang="0">
                  <a:pos x="3" y="14"/>
                </a:cxn>
                <a:cxn ang="0">
                  <a:pos x="3" y="18"/>
                </a:cxn>
                <a:cxn ang="0">
                  <a:pos x="7" y="18"/>
                </a:cxn>
                <a:cxn ang="0">
                  <a:pos x="7" y="18"/>
                </a:cxn>
                <a:cxn ang="0">
                  <a:pos x="10" y="14"/>
                </a:cxn>
                <a:cxn ang="0">
                  <a:pos x="10" y="7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0" y="14"/>
                </a:cxn>
              </a:cxnLst>
              <a:rect l="0" t="0" r="r" b="b"/>
              <a:pathLst>
                <a:path w="10" h="18">
                  <a:moveTo>
                    <a:pt x="0" y="14"/>
                  </a:moveTo>
                  <a:lnTo>
                    <a:pt x="0" y="14"/>
                  </a:lnTo>
                  <a:lnTo>
                    <a:pt x="3" y="14"/>
                  </a:lnTo>
                  <a:lnTo>
                    <a:pt x="3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10" y="14"/>
                  </a:lnTo>
                  <a:lnTo>
                    <a:pt x="10" y="7"/>
                  </a:lnTo>
                  <a:lnTo>
                    <a:pt x="7" y="0"/>
                  </a:lnTo>
                  <a:lnTo>
                    <a:pt x="7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42" name="Freeform 140"/>
            <p:cNvSpPr>
              <a:spLocks/>
            </p:cNvSpPr>
            <p:nvPr userDrawn="1"/>
          </p:nvSpPr>
          <p:spPr bwMode="gray">
            <a:xfrm>
              <a:off x="3484" y="1257"/>
              <a:ext cx="18" cy="27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4" y="3"/>
                </a:cxn>
                <a:cxn ang="0">
                  <a:pos x="0" y="7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7"/>
                </a:cxn>
                <a:cxn ang="0">
                  <a:pos x="0" y="21"/>
                </a:cxn>
                <a:cxn ang="0">
                  <a:pos x="0" y="21"/>
                </a:cxn>
                <a:cxn ang="0">
                  <a:pos x="4" y="25"/>
                </a:cxn>
                <a:cxn ang="0">
                  <a:pos x="7" y="21"/>
                </a:cxn>
                <a:cxn ang="0">
                  <a:pos x="14" y="17"/>
                </a:cxn>
                <a:cxn ang="0">
                  <a:pos x="14" y="17"/>
                </a:cxn>
                <a:cxn ang="0">
                  <a:pos x="18" y="14"/>
                </a:cxn>
                <a:cxn ang="0">
                  <a:pos x="14" y="7"/>
                </a:cxn>
                <a:cxn ang="0">
                  <a:pos x="14" y="3"/>
                </a:cxn>
                <a:cxn ang="0">
                  <a:pos x="11" y="0"/>
                </a:cxn>
              </a:cxnLst>
              <a:rect l="0" t="0" r="r" b="b"/>
              <a:pathLst>
                <a:path w="18" h="25">
                  <a:moveTo>
                    <a:pt x="11" y="0"/>
                  </a:moveTo>
                  <a:lnTo>
                    <a:pt x="7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3"/>
                  </a:lnTo>
                  <a:lnTo>
                    <a:pt x="0" y="7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4" y="25"/>
                  </a:lnTo>
                  <a:lnTo>
                    <a:pt x="7" y="21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8" y="14"/>
                  </a:lnTo>
                  <a:lnTo>
                    <a:pt x="14" y="7"/>
                  </a:lnTo>
                  <a:lnTo>
                    <a:pt x="14" y="3"/>
                  </a:lnTo>
                  <a:lnTo>
                    <a:pt x="11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43" name="Freeform 141"/>
            <p:cNvSpPr>
              <a:spLocks/>
            </p:cNvSpPr>
            <p:nvPr userDrawn="1"/>
          </p:nvSpPr>
          <p:spPr bwMode="gray">
            <a:xfrm>
              <a:off x="575" y="454"/>
              <a:ext cx="2567" cy="1699"/>
            </a:xfrm>
            <a:custGeom>
              <a:avLst/>
              <a:gdLst/>
              <a:ahLst/>
              <a:cxnLst>
                <a:cxn ang="0">
                  <a:pos x="2269" y="395"/>
                </a:cxn>
                <a:cxn ang="0">
                  <a:pos x="2093" y="303"/>
                </a:cxn>
                <a:cxn ang="0">
                  <a:pos x="1889" y="342"/>
                </a:cxn>
                <a:cxn ang="0">
                  <a:pos x="1638" y="194"/>
                </a:cxn>
                <a:cxn ang="0">
                  <a:pos x="1603" y="53"/>
                </a:cxn>
                <a:cxn ang="0">
                  <a:pos x="1455" y="81"/>
                </a:cxn>
                <a:cxn ang="0">
                  <a:pos x="1300" y="166"/>
                </a:cxn>
                <a:cxn ang="0">
                  <a:pos x="1247" y="395"/>
                </a:cxn>
                <a:cxn ang="0">
                  <a:pos x="1156" y="261"/>
                </a:cxn>
                <a:cxn ang="0">
                  <a:pos x="1145" y="412"/>
                </a:cxn>
                <a:cxn ang="0">
                  <a:pos x="1202" y="543"/>
                </a:cxn>
                <a:cxn ang="0">
                  <a:pos x="1121" y="451"/>
                </a:cxn>
                <a:cxn ang="0">
                  <a:pos x="1110" y="451"/>
                </a:cxn>
                <a:cxn ang="0">
                  <a:pos x="1043" y="310"/>
                </a:cxn>
                <a:cxn ang="0">
                  <a:pos x="853" y="423"/>
                </a:cxn>
                <a:cxn ang="0">
                  <a:pos x="712" y="430"/>
                </a:cxn>
                <a:cxn ang="0">
                  <a:pos x="599" y="571"/>
                </a:cxn>
                <a:cxn ang="0">
                  <a:pos x="578" y="402"/>
                </a:cxn>
                <a:cxn ang="0">
                  <a:pos x="434" y="342"/>
                </a:cxn>
                <a:cxn ang="0">
                  <a:pos x="293" y="546"/>
                </a:cxn>
                <a:cxn ang="0">
                  <a:pos x="240" y="754"/>
                </a:cxn>
                <a:cxn ang="0">
                  <a:pos x="356" y="779"/>
                </a:cxn>
                <a:cxn ang="0">
                  <a:pos x="441" y="532"/>
                </a:cxn>
                <a:cxn ang="0">
                  <a:pos x="518" y="694"/>
                </a:cxn>
                <a:cxn ang="0">
                  <a:pos x="412" y="779"/>
                </a:cxn>
                <a:cxn ang="0">
                  <a:pos x="268" y="811"/>
                </a:cxn>
                <a:cxn ang="0">
                  <a:pos x="191" y="885"/>
                </a:cxn>
                <a:cxn ang="0">
                  <a:pos x="191" y="948"/>
                </a:cxn>
                <a:cxn ang="0">
                  <a:pos x="102" y="1001"/>
                </a:cxn>
                <a:cxn ang="0">
                  <a:pos x="18" y="1184"/>
                </a:cxn>
                <a:cxn ang="0">
                  <a:pos x="127" y="1138"/>
                </a:cxn>
                <a:cxn ang="0">
                  <a:pos x="346" y="1156"/>
                </a:cxn>
                <a:cxn ang="0">
                  <a:pos x="314" y="1040"/>
                </a:cxn>
                <a:cxn ang="0">
                  <a:pos x="423" y="1198"/>
                </a:cxn>
                <a:cxn ang="0">
                  <a:pos x="508" y="1096"/>
                </a:cxn>
                <a:cxn ang="0">
                  <a:pos x="571" y="1025"/>
                </a:cxn>
                <a:cxn ang="0">
                  <a:pos x="624" y="1029"/>
                </a:cxn>
                <a:cxn ang="0">
                  <a:pos x="606" y="1107"/>
                </a:cxn>
                <a:cxn ang="0">
                  <a:pos x="483" y="1149"/>
                </a:cxn>
                <a:cxn ang="0">
                  <a:pos x="603" y="1205"/>
                </a:cxn>
                <a:cxn ang="0">
                  <a:pos x="599" y="1343"/>
                </a:cxn>
                <a:cxn ang="0">
                  <a:pos x="708" y="1561"/>
                </a:cxn>
                <a:cxn ang="0">
                  <a:pos x="877" y="1473"/>
                </a:cxn>
                <a:cxn ang="0">
                  <a:pos x="832" y="1406"/>
                </a:cxn>
                <a:cxn ang="0">
                  <a:pos x="849" y="1357"/>
                </a:cxn>
                <a:cxn ang="0">
                  <a:pos x="983" y="1385"/>
                </a:cxn>
                <a:cxn ang="0">
                  <a:pos x="1075" y="1441"/>
                </a:cxn>
                <a:cxn ang="0">
                  <a:pos x="1184" y="1554"/>
                </a:cxn>
                <a:cxn ang="0">
                  <a:pos x="1346" y="1431"/>
                </a:cxn>
                <a:cxn ang="0">
                  <a:pos x="1455" y="1660"/>
                </a:cxn>
                <a:cxn ang="0">
                  <a:pos x="1455" y="1540"/>
                </a:cxn>
                <a:cxn ang="0">
                  <a:pos x="1533" y="1455"/>
                </a:cxn>
                <a:cxn ang="0">
                  <a:pos x="1628" y="1420"/>
                </a:cxn>
                <a:cxn ang="0">
                  <a:pos x="1755" y="1188"/>
                </a:cxn>
                <a:cxn ang="0">
                  <a:pos x="1741" y="1159"/>
                </a:cxn>
                <a:cxn ang="0">
                  <a:pos x="1825" y="1159"/>
                </a:cxn>
                <a:cxn ang="0">
                  <a:pos x="1882" y="1064"/>
                </a:cxn>
                <a:cxn ang="0">
                  <a:pos x="1934" y="839"/>
                </a:cxn>
                <a:cxn ang="0">
                  <a:pos x="2283" y="680"/>
                </a:cxn>
                <a:cxn ang="0">
                  <a:pos x="2297" y="768"/>
                </a:cxn>
                <a:cxn ang="0">
                  <a:pos x="2505" y="645"/>
                </a:cxn>
                <a:cxn ang="0">
                  <a:pos x="2621" y="578"/>
                </a:cxn>
              </a:cxnLst>
              <a:rect l="0" t="0" r="r" b="b"/>
              <a:pathLst>
                <a:path w="2660" h="1723">
                  <a:moveTo>
                    <a:pt x="2618" y="501"/>
                  </a:moveTo>
                  <a:lnTo>
                    <a:pt x="2611" y="497"/>
                  </a:lnTo>
                  <a:lnTo>
                    <a:pt x="2607" y="497"/>
                  </a:lnTo>
                  <a:lnTo>
                    <a:pt x="2600" y="501"/>
                  </a:lnTo>
                  <a:lnTo>
                    <a:pt x="2600" y="504"/>
                  </a:lnTo>
                  <a:lnTo>
                    <a:pt x="2597" y="504"/>
                  </a:lnTo>
                  <a:lnTo>
                    <a:pt x="2590" y="490"/>
                  </a:lnTo>
                  <a:lnTo>
                    <a:pt x="2576" y="465"/>
                  </a:lnTo>
                  <a:lnTo>
                    <a:pt x="2554" y="451"/>
                  </a:lnTo>
                  <a:lnTo>
                    <a:pt x="2537" y="437"/>
                  </a:lnTo>
                  <a:lnTo>
                    <a:pt x="2519" y="430"/>
                  </a:lnTo>
                  <a:lnTo>
                    <a:pt x="2516" y="427"/>
                  </a:lnTo>
                  <a:lnTo>
                    <a:pt x="2477" y="395"/>
                  </a:lnTo>
                  <a:lnTo>
                    <a:pt x="2473" y="395"/>
                  </a:lnTo>
                  <a:lnTo>
                    <a:pt x="2470" y="395"/>
                  </a:lnTo>
                  <a:lnTo>
                    <a:pt x="2459" y="395"/>
                  </a:lnTo>
                  <a:lnTo>
                    <a:pt x="2452" y="395"/>
                  </a:lnTo>
                  <a:lnTo>
                    <a:pt x="2442" y="395"/>
                  </a:lnTo>
                  <a:lnTo>
                    <a:pt x="2438" y="391"/>
                  </a:lnTo>
                  <a:lnTo>
                    <a:pt x="2435" y="388"/>
                  </a:lnTo>
                  <a:lnTo>
                    <a:pt x="2428" y="384"/>
                  </a:lnTo>
                  <a:lnTo>
                    <a:pt x="2424" y="384"/>
                  </a:lnTo>
                  <a:lnTo>
                    <a:pt x="2417" y="384"/>
                  </a:lnTo>
                  <a:lnTo>
                    <a:pt x="2417" y="384"/>
                  </a:lnTo>
                  <a:lnTo>
                    <a:pt x="2413" y="409"/>
                  </a:lnTo>
                  <a:lnTo>
                    <a:pt x="2413" y="427"/>
                  </a:lnTo>
                  <a:lnTo>
                    <a:pt x="2410" y="437"/>
                  </a:lnTo>
                  <a:lnTo>
                    <a:pt x="2396" y="437"/>
                  </a:lnTo>
                  <a:lnTo>
                    <a:pt x="2396" y="430"/>
                  </a:lnTo>
                  <a:lnTo>
                    <a:pt x="2378" y="405"/>
                  </a:lnTo>
                  <a:lnTo>
                    <a:pt x="2396" y="395"/>
                  </a:lnTo>
                  <a:lnTo>
                    <a:pt x="2392" y="388"/>
                  </a:lnTo>
                  <a:lnTo>
                    <a:pt x="2354" y="405"/>
                  </a:lnTo>
                  <a:lnTo>
                    <a:pt x="2347" y="402"/>
                  </a:lnTo>
                  <a:lnTo>
                    <a:pt x="2301" y="398"/>
                  </a:lnTo>
                  <a:lnTo>
                    <a:pt x="2283" y="420"/>
                  </a:lnTo>
                  <a:lnTo>
                    <a:pt x="2269" y="398"/>
                  </a:lnTo>
                  <a:lnTo>
                    <a:pt x="2269" y="398"/>
                  </a:lnTo>
                  <a:lnTo>
                    <a:pt x="2269" y="395"/>
                  </a:lnTo>
                  <a:lnTo>
                    <a:pt x="2269" y="388"/>
                  </a:lnTo>
                  <a:lnTo>
                    <a:pt x="2269" y="381"/>
                  </a:lnTo>
                  <a:lnTo>
                    <a:pt x="2269" y="370"/>
                  </a:lnTo>
                  <a:lnTo>
                    <a:pt x="2262" y="360"/>
                  </a:lnTo>
                  <a:lnTo>
                    <a:pt x="2258" y="353"/>
                  </a:lnTo>
                  <a:lnTo>
                    <a:pt x="2251" y="346"/>
                  </a:lnTo>
                  <a:lnTo>
                    <a:pt x="2241" y="342"/>
                  </a:lnTo>
                  <a:lnTo>
                    <a:pt x="2234" y="342"/>
                  </a:lnTo>
                  <a:lnTo>
                    <a:pt x="2227" y="342"/>
                  </a:lnTo>
                  <a:lnTo>
                    <a:pt x="2220" y="342"/>
                  </a:lnTo>
                  <a:lnTo>
                    <a:pt x="2216" y="346"/>
                  </a:lnTo>
                  <a:lnTo>
                    <a:pt x="2213" y="346"/>
                  </a:lnTo>
                  <a:lnTo>
                    <a:pt x="2213" y="346"/>
                  </a:lnTo>
                  <a:lnTo>
                    <a:pt x="2206" y="346"/>
                  </a:lnTo>
                  <a:lnTo>
                    <a:pt x="2199" y="346"/>
                  </a:lnTo>
                  <a:lnTo>
                    <a:pt x="2188" y="349"/>
                  </a:lnTo>
                  <a:lnTo>
                    <a:pt x="2181" y="349"/>
                  </a:lnTo>
                  <a:lnTo>
                    <a:pt x="2174" y="346"/>
                  </a:lnTo>
                  <a:lnTo>
                    <a:pt x="2167" y="346"/>
                  </a:lnTo>
                  <a:lnTo>
                    <a:pt x="2160" y="342"/>
                  </a:lnTo>
                  <a:lnTo>
                    <a:pt x="2153" y="338"/>
                  </a:lnTo>
                  <a:lnTo>
                    <a:pt x="2149" y="338"/>
                  </a:lnTo>
                  <a:lnTo>
                    <a:pt x="2146" y="342"/>
                  </a:lnTo>
                  <a:lnTo>
                    <a:pt x="2146" y="331"/>
                  </a:lnTo>
                  <a:lnTo>
                    <a:pt x="2139" y="324"/>
                  </a:lnTo>
                  <a:lnTo>
                    <a:pt x="2139" y="324"/>
                  </a:lnTo>
                  <a:lnTo>
                    <a:pt x="2139" y="317"/>
                  </a:lnTo>
                  <a:lnTo>
                    <a:pt x="2139" y="307"/>
                  </a:lnTo>
                  <a:lnTo>
                    <a:pt x="2132" y="296"/>
                  </a:lnTo>
                  <a:lnTo>
                    <a:pt x="2128" y="293"/>
                  </a:lnTo>
                  <a:lnTo>
                    <a:pt x="2121" y="289"/>
                  </a:lnTo>
                  <a:lnTo>
                    <a:pt x="2118" y="293"/>
                  </a:lnTo>
                  <a:lnTo>
                    <a:pt x="2111" y="296"/>
                  </a:lnTo>
                  <a:lnTo>
                    <a:pt x="2107" y="300"/>
                  </a:lnTo>
                  <a:lnTo>
                    <a:pt x="2103" y="300"/>
                  </a:lnTo>
                  <a:lnTo>
                    <a:pt x="2100" y="303"/>
                  </a:lnTo>
                  <a:lnTo>
                    <a:pt x="2100" y="303"/>
                  </a:lnTo>
                  <a:lnTo>
                    <a:pt x="2096" y="303"/>
                  </a:lnTo>
                  <a:lnTo>
                    <a:pt x="2093" y="303"/>
                  </a:lnTo>
                  <a:lnTo>
                    <a:pt x="2093" y="303"/>
                  </a:lnTo>
                  <a:lnTo>
                    <a:pt x="2089" y="300"/>
                  </a:lnTo>
                  <a:lnTo>
                    <a:pt x="2089" y="296"/>
                  </a:lnTo>
                  <a:lnTo>
                    <a:pt x="2089" y="289"/>
                  </a:lnTo>
                  <a:lnTo>
                    <a:pt x="2086" y="286"/>
                  </a:lnTo>
                  <a:lnTo>
                    <a:pt x="2082" y="282"/>
                  </a:lnTo>
                  <a:lnTo>
                    <a:pt x="2075" y="282"/>
                  </a:lnTo>
                  <a:lnTo>
                    <a:pt x="2065" y="282"/>
                  </a:lnTo>
                  <a:lnTo>
                    <a:pt x="2054" y="279"/>
                  </a:lnTo>
                  <a:lnTo>
                    <a:pt x="2044" y="275"/>
                  </a:lnTo>
                  <a:lnTo>
                    <a:pt x="2033" y="275"/>
                  </a:lnTo>
                  <a:lnTo>
                    <a:pt x="2026" y="272"/>
                  </a:lnTo>
                  <a:lnTo>
                    <a:pt x="2019" y="268"/>
                  </a:lnTo>
                  <a:lnTo>
                    <a:pt x="2019" y="268"/>
                  </a:lnTo>
                  <a:lnTo>
                    <a:pt x="2022" y="275"/>
                  </a:lnTo>
                  <a:lnTo>
                    <a:pt x="2019" y="279"/>
                  </a:lnTo>
                  <a:lnTo>
                    <a:pt x="2012" y="286"/>
                  </a:lnTo>
                  <a:lnTo>
                    <a:pt x="2005" y="286"/>
                  </a:lnTo>
                  <a:lnTo>
                    <a:pt x="1998" y="286"/>
                  </a:lnTo>
                  <a:lnTo>
                    <a:pt x="1998" y="293"/>
                  </a:lnTo>
                  <a:lnTo>
                    <a:pt x="1994" y="300"/>
                  </a:lnTo>
                  <a:lnTo>
                    <a:pt x="1994" y="307"/>
                  </a:lnTo>
                  <a:lnTo>
                    <a:pt x="1994" y="314"/>
                  </a:lnTo>
                  <a:lnTo>
                    <a:pt x="1994" y="321"/>
                  </a:lnTo>
                  <a:lnTo>
                    <a:pt x="1994" y="324"/>
                  </a:lnTo>
                  <a:lnTo>
                    <a:pt x="1994" y="324"/>
                  </a:lnTo>
                  <a:lnTo>
                    <a:pt x="1984" y="328"/>
                  </a:lnTo>
                  <a:lnTo>
                    <a:pt x="1973" y="335"/>
                  </a:lnTo>
                  <a:lnTo>
                    <a:pt x="1948" y="321"/>
                  </a:lnTo>
                  <a:lnTo>
                    <a:pt x="1941" y="324"/>
                  </a:lnTo>
                  <a:lnTo>
                    <a:pt x="1927" y="324"/>
                  </a:lnTo>
                  <a:lnTo>
                    <a:pt x="1910" y="310"/>
                  </a:lnTo>
                  <a:lnTo>
                    <a:pt x="1910" y="310"/>
                  </a:lnTo>
                  <a:lnTo>
                    <a:pt x="1906" y="314"/>
                  </a:lnTo>
                  <a:lnTo>
                    <a:pt x="1903" y="321"/>
                  </a:lnTo>
                  <a:lnTo>
                    <a:pt x="1899" y="328"/>
                  </a:lnTo>
                  <a:lnTo>
                    <a:pt x="1896" y="331"/>
                  </a:lnTo>
                  <a:lnTo>
                    <a:pt x="1892" y="338"/>
                  </a:lnTo>
                  <a:lnTo>
                    <a:pt x="1889" y="342"/>
                  </a:lnTo>
                  <a:lnTo>
                    <a:pt x="1885" y="346"/>
                  </a:lnTo>
                  <a:lnTo>
                    <a:pt x="1882" y="349"/>
                  </a:lnTo>
                  <a:lnTo>
                    <a:pt x="1882" y="353"/>
                  </a:lnTo>
                  <a:lnTo>
                    <a:pt x="1878" y="335"/>
                  </a:lnTo>
                  <a:lnTo>
                    <a:pt x="1867" y="321"/>
                  </a:lnTo>
                  <a:lnTo>
                    <a:pt x="1867" y="289"/>
                  </a:lnTo>
                  <a:lnTo>
                    <a:pt x="1871" y="268"/>
                  </a:lnTo>
                  <a:lnTo>
                    <a:pt x="1871" y="261"/>
                  </a:lnTo>
                  <a:lnTo>
                    <a:pt x="1867" y="257"/>
                  </a:lnTo>
                  <a:lnTo>
                    <a:pt x="1864" y="254"/>
                  </a:lnTo>
                  <a:lnTo>
                    <a:pt x="1860" y="254"/>
                  </a:lnTo>
                  <a:lnTo>
                    <a:pt x="1857" y="254"/>
                  </a:lnTo>
                  <a:lnTo>
                    <a:pt x="1853" y="257"/>
                  </a:lnTo>
                  <a:lnTo>
                    <a:pt x="1853" y="257"/>
                  </a:lnTo>
                  <a:lnTo>
                    <a:pt x="1853" y="254"/>
                  </a:lnTo>
                  <a:lnTo>
                    <a:pt x="1850" y="250"/>
                  </a:lnTo>
                  <a:lnTo>
                    <a:pt x="1843" y="247"/>
                  </a:lnTo>
                  <a:lnTo>
                    <a:pt x="1832" y="243"/>
                  </a:lnTo>
                  <a:lnTo>
                    <a:pt x="1822" y="240"/>
                  </a:lnTo>
                  <a:lnTo>
                    <a:pt x="1811" y="240"/>
                  </a:lnTo>
                  <a:lnTo>
                    <a:pt x="1804" y="240"/>
                  </a:lnTo>
                  <a:lnTo>
                    <a:pt x="1801" y="243"/>
                  </a:lnTo>
                  <a:lnTo>
                    <a:pt x="1793" y="243"/>
                  </a:lnTo>
                  <a:lnTo>
                    <a:pt x="1786" y="250"/>
                  </a:lnTo>
                  <a:lnTo>
                    <a:pt x="1779" y="254"/>
                  </a:lnTo>
                  <a:lnTo>
                    <a:pt x="1772" y="254"/>
                  </a:lnTo>
                  <a:lnTo>
                    <a:pt x="1762" y="254"/>
                  </a:lnTo>
                  <a:lnTo>
                    <a:pt x="1751" y="250"/>
                  </a:lnTo>
                  <a:lnTo>
                    <a:pt x="1744" y="247"/>
                  </a:lnTo>
                  <a:lnTo>
                    <a:pt x="1741" y="247"/>
                  </a:lnTo>
                  <a:lnTo>
                    <a:pt x="1737" y="247"/>
                  </a:lnTo>
                  <a:lnTo>
                    <a:pt x="1702" y="226"/>
                  </a:lnTo>
                  <a:lnTo>
                    <a:pt x="1681" y="226"/>
                  </a:lnTo>
                  <a:lnTo>
                    <a:pt x="1663" y="222"/>
                  </a:lnTo>
                  <a:lnTo>
                    <a:pt x="1649" y="215"/>
                  </a:lnTo>
                  <a:lnTo>
                    <a:pt x="1642" y="212"/>
                  </a:lnTo>
                  <a:lnTo>
                    <a:pt x="1631" y="205"/>
                  </a:lnTo>
                  <a:lnTo>
                    <a:pt x="1628" y="198"/>
                  </a:lnTo>
                  <a:lnTo>
                    <a:pt x="1638" y="194"/>
                  </a:lnTo>
                  <a:lnTo>
                    <a:pt x="1638" y="194"/>
                  </a:lnTo>
                  <a:lnTo>
                    <a:pt x="1638" y="187"/>
                  </a:lnTo>
                  <a:lnTo>
                    <a:pt x="1635" y="180"/>
                  </a:lnTo>
                  <a:lnTo>
                    <a:pt x="1631" y="176"/>
                  </a:lnTo>
                  <a:lnTo>
                    <a:pt x="1628" y="176"/>
                  </a:lnTo>
                  <a:lnTo>
                    <a:pt x="1624" y="176"/>
                  </a:lnTo>
                  <a:lnTo>
                    <a:pt x="1621" y="180"/>
                  </a:lnTo>
                  <a:lnTo>
                    <a:pt x="1617" y="180"/>
                  </a:lnTo>
                  <a:lnTo>
                    <a:pt x="1617" y="183"/>
                  </a:lnTo>
                  <a:lnTo>
                    <a:pt x="1614" y="187"/>
                  </a:lnTo>
                  <a:lnTo>
                    <a:pt x="1610" y="194"/>
                  </a:lnTo>
                  <a:lnTo>
                    <a:pt x="1607" y="201"/>
                  </a:lnTo>
                  <a:lnTo>
                    <a:pt x="1600" y="205"/>
                  </a:lnTo>
                  <a:lnTo>
                    <a:pt x="1596" y="208"/>
                  </a:lnTo>
                  <a:lnTo>
                    <a:pt x="1589" y="212"/>
                  </a:lnTo>
                  <a:lnTo>
                    <a:pt x="1586" y="219"/>
                  </a:lnTo>
                  <a:lnTo>
                    <a:pt x="1582" y="222"/>
                  </a:lnTo>
                  <a:lnTo>
                    <a:pt x="1579" y="229"/>
                  </a:lnTo>
                  <a:lnTo>
                    <a:pt x="1575" y="233"/>
                  </a:lnTo>
                  <a:lnTo>
                    <a:pt x="1575" y="236"/>
                  </a:lnTo>
                  <a:lnTo>
                    <a:pt x="1564" y="236"/>
                  </a:lnTo>
                  <a:lnTo>
                    <a:pt x="1561" y="215"/>
                  </a:lnTo>
                  <a:lnTo>
                    <a:pt x="1554" y="205"/>
                  </a:lnTo>
                  <a:lnTo>
                    <a:pt x="1579" y="201"/>
                  </a:lnTo>
                  <a:lnTo>
                    <a:pt x="1607" y="166"/>
                  </a:lnTo>
                  <a:lnTo>
                    <a:pt x="1617" y="155"/>
                  </a:lnTo>
                  <a:lnTo>
                    <a:pt x="1624" y="145"/>
                  </a:lnTo>
                  <a:lnTo>
                    <a:pt x="1631" y="138"/>
                  </a:lnTo>
                  <a:lnTo>
                    <a:pt x="1635" y="131"/>
                  </a:lnTo>
                  <a:lnTo>
                    <a:pt x="1635" y="127"/>
                  </a:lnTo>
                  <a:lnTo>
                    <a:pt x="1635" y="124"/>
                  </a:lnTo>
                  <a:lnTo>
                    <a:pt x="1638" y="99"/>
                  </a:lnTo>
                  <a:lnTo>
                    <a:pt x="1638" y="88"/>
                  </a:lnTo>
                  <a:lnTo>
                    <a:pt x="1638" y="78"/>
                  </a:lnTo>
                  <a:lnTo>
                    <a:pt x="1635" y="67"/>
                  </a:lnTo>
                  <a:lnTo>
                    <a:pt x="1628" y="60"/>
                  </a:lnTo>
                  <a:lnTo>
                    <a:pt x="1617" y="57"/>
                  </a:lnTo>
                  <a:lnTo>
                    <a:pt x="1610" y="53"/>
                  </a:lnTo>
                  <a:lnTo>
                    <a:pt x="1603" y="53"/>
                  </a:lnTo>
                  <a:lnTo>
                    <a:pt x="1596" y="57"/>
                  </a:lnTo>
                  <a:lnTo>
                    <a:pt x="1586" y="60"/>
                  </a:lnTo>
                  <a:lnTo>
                    <a:pt x="1579" y="67"/>
                  </a:lnTo>
                  <a:lnTo>
                    <a:pt x="1564" y="71"/>
                  </a:lnTo>
                  <a:lnTo>
                    <a:pt x="1554" y="71"/>
                  </a:lnTo>
                  <a:lnTo>
                    <a:pt x="1550" y="71"/>
                  </a:lnTo>
                  <a:lnTo>
                    <a:pt x="1547" y="71"/>
                  </a:lnTo>
                  <a:lnTo>
                    <a:pt x="1547" y="53"/>
                  </a:lnTo>
                  <a:lnTo>
                    <a:pt x="1540" y="46"/>
                  </a:lnTo>
                  <a:lnTo>
                    <a:pt x="1550" y="18"/>
                  </a:lnTo>
                  <a:lnTo>
                    <a:pt x="1550" y="18"/>
                  </a:lnTo>
                  <a:lnTo>
                    <a:pt x="1554" y="18"/>
                  </a:lnTo>
                  <a:lnTo>
                    <a:pt x="1554" y="14"/>
                  </a:lnTo>
                  <a:lnTo>
                    <a:pt x="1557" y="14"/>
                  </a:lnTo>
                  <a:lnTo>
                    <a:pt x="1557" y="11"/>
                  </a:lnTo>
                  <a:lnTo>
                    <a:pt x="1554" y="7"/>
                  </a:lnTo>
                  <a:lnTo>
                    <a:pt x="1550" y="4"/>
                  </a:lnTo>
                  <a:lnTo>
                    <a:pt x="1536" y="0"/>
                  </a:lnTo>
                  <a:lnTo>
                    <a:pt x="1529" y="0"/>
                  </a:lnTo>
                  <a:lnTo>
                    <a:pt x="1519" y="4"/>
                  </a:lnTo>
                  <a:lnTo>
                    <a:pt x="1512" y="11"/>
                  </a:lnTo>
                  <a:lnTo>
                    <a:pt x="1508" y="14"/>
                  </a:lnTo>
                  <a:lnTo>
                    <a:pt x="1505" y="18"/>
                  </a:lnTo>
                  <a:lnTo>
                    <a:pt x="1501" y="25"/>
                  </a:lnTo>
                  <a:lnTo>
                    <a:pt x="1498" y="32"/>
                  </a:lnTo>
                  <a:lnTo>
                    <a:pt x="1490" y="39"/>
                  </a:lnTo>
                  <a:lnTo>
                    <a:pt x="1487" y="46"/>
                  </a:lnTo>
                  <a:lnTo>
                    <a:pt x="1480" y="50"/>
                  </a:lnTo>
                  <a:lnTo>
                    <a:pt x="1480" y="53"/>
                  </a:lnTo>
                  <a:lnTo>
                    <a:pt x="1476" y="57"/>
                  </a:lnTo>
                  <a:lnTo>
                    <a:pt x="1480" y="64"/>
                  </a:lnTo>
                  <a:lnTo>
                    <a:pt x="1473" y="78"/>
                  </a:lnTo>
                  <a:lnTo>
                    <a:pt x="1455" y="71"/>
                  </a:lnTo>
                  <a:lnTo>
                    <a:pt x="1452" y="71"/>
                  </a:lnTo>
                  <a:lnTo>
                    <a:pt x="1448" y="71"/>
                  </a:lnTo>
                  <a:lnTo>
                    <a:pt x="1448" y="71"/>
                  </a:lnTo>
                  <a:lnTo>
                    <a:pt x="1452" y="74"/>
                  </a:lnTo>
                  <a:lnTo>
                    <a:pt x="1455" y="78"/>
                  </a:lnTo>
                  <a:lnTo>
                    <a:pt x="1455" y="81"/>
                  </a:lnTo>
                  <a:lnTo>
                    <a:pt x="1455" y="81"/>
                  </a:lnTo>
                  <a:lnTo>
                    <a:pt x="1483" y="102"/>
                  </a:lnTo>
                  <a:lnTo>
                    <a:pt x="1483" y="102"/>
                  </a:lnTo>
                  <a:lnTo>
                    <a:pt x="1483" y="109"/>
                  </a:lnTo>
                  <a:lnTo>
                    <a:pt x="1483" y="117"/>
                  </a:lnTo>
                  <a:lnTo>
                    <a:pt x="1483" y="127"/>
                  </a:lnTo>
                  <a:lnTo>
                    <a:pt x="1480" y="134"/>
                  </a:lnTo>
                  <a:lnTo>
                    <a:pt x="1476" y="134"/>
                  </a:lnTo>
                  <a:lnTo>
                    <a:pt x="1473" y="134"/>
                  </a:lnTo>
                  <a:lnTo>
                    <a:pt x="1466" y="127"/>
                  </a:lnTo>
                  <a:lnTo>
                    <a:pt x="1462" y="117"/>
                  </a:lnTo>
                  <a:lnTo>
                    <a:pt x="1459" y="106"/>
                  </a:lnTo>
                  <a:lnTo>
                    <a:pt x="1452" y="102"/>
                  </a:lnTo>
                  <a:lnTo>
                    <a:pt x="1441" y="95"/>
                  </a:lnTo>
                  <a:lnTo>
                    <a:pt x="1434" y="95"/>
                  </a:lnTo>
                  <a:lnTo>
                    <a:pt x="1424" y="95"/>
                  </a:lnTo>
                  <a:lnTo>
                    <a:pt x="1413" y="95"/>
                  </a:lnTo>
                  <a:lnTo>
                    <a:pt x="1402" y="95"/>
                  </a:lnTo>
                  <a:lnTo>
                    <a:pt x="1395" y="95"/>
                  </a:lnTo>
                  <a:lnTo>
                    <a:pt x="1392" y="92"/>
                  </a:lnTo>
                  <a:lnTo>
                    <a:pt x="1388" y="92"/>
                  </a:lnTo>
                  <a:lnTo>
                    <a:pt x="1388" y="88"/>
                  </a:lnTo>
                  <a:lnTo>
                    <a:pt x="1388" y="88"/>
                  </a:lnTo>
                  <a:lnTo>
                    <a:pt x="1388" y="88"/>
                  </a:lnTo>
                  <a:lnTo>
                    <a:pt x="1381" y="88"/>
                  </a:lnTo>
                  <a:lnTo>
                    <a:pt x="1378" y="92"/>
                  </a:lnTo>
                  <a:lnTo>
                    <a:pt x="1371" y="95"/>
                  </a:lnTo>
                  <a:lnTo>
                    <a:pt x="1364" y="99"/>
                  </a:lnTo>
                  <a:lnTo>
                    <a:pt x="1360" y="102"/>
                  </a:lnTo>
                  <a:lnTo>
                    <a:pt x="1353" y="109"/>
                  </a:lnTo>
                  <a:lnTo>
                    <a:pt x="1343" y="117"/>
                  </a:lnTo>
                  <a:lnTo>
                    <a:pt x="1328" y="120"/>
                  </a:lnTo>
                  <a:lnTo>
                    <a:pt x="1325" y="124"/>
                  </a:lnTo>
                  <a:lnTo>
                    <a:pt x="1318" y="131"/>
                  </a:lnTo>
                  <a:lnTo>
                    <a:pt x="1314" y="138"/>
                  </a:lnTo>
                  <a:lnTo>
                    <a:pt x="1307" y="145"/>
                  </a:lnTo>
                  <a:lnTo>
                    <a:pt x="1304" y="155"/>
                  </a:lnTo>
                  <a:lnTo>
                    <a:pt x="1300" y="162"/>
                  </a:lnTo>
                  <a:lnTo>
                    <a:pt x="1300" y="166"/>
                  </a:lnTo>
                  <a:lnTo>
                    <a:pt x="1300" y="169"/>
                  </a:lnTo>
                  <a:lnTo>
                    <a:pt x="1293" y="176"/>
                  </a:lnTo>
                  <a:lnTo>
                    <a:pt x="1286" y="183"/>
                  </a:lnTo>
                  <a:lnTo>
                    <a:pt x="1279" y="187"/>
                  </a:lnTo>
                  <a:lnTo>
                    <a:pt x="1276" y="191"/>
                  </a:lnTo>
                  <a:lnTo>
                    <a:pt x="1272" y="194"/>
                  </a:lnTo>
                  <a:lnTo>
                    <a:pt x="1272" y="198"/>
                  </a:lnTo>
                  <a:lnTo>
                    <a:pt x="1276" y="201"/>
                  </a:lnTo>
                  <a:lnTo>
                    <a:pt x="1276" y="208"/>
                  </a:lnTo>
                  <a:lnTo>
                    <a:pt x="1272" y="212"/>
                  </a:lnTo>
                  <a:lnTo>
                    <a:pt x="1265" y="215"/>
                  </a:lnTo>
                  <a:lnTo>
                    <a:pt x="1251" y="219"/>
                  </a:lnTo>
                  <a:lnTo>
                    <a:pt x="1233" y="226"/>
                  </a:lnTo>
                  <a:lnTo>
                    <a:pt x="1223" y="233"/>
                  </a:lnTo>
                  <a:lnTo>
                    <a:pt x="1216" y="247"/>
                  </a:lnTo>
                  <a:lnTo>
                    <a:pt x="1216" y="264"/>
                  </a:lnTo>
                  <a:lnTo>
                    <a:pt x="1216" y="279"/>
                  </a:lnTo>
                  <a:lnTo>
                    <a:pt x="1216" y="286"/>
                  </a:lnTo>
                  <a:lnTo>
                    <a:pt x="1219" y="289"/>
                  </a:lnTo>
                  <a:lnTo>
                    <a:pt x="1226" y="293"/>
                  </a:lnTo>
                  <a:lnTo>
                    <a:pt x="1230" y="293"/>
                  </a:lnTo>
                  <a:lnTo>
                    <a:pt x="1237" y="293"/>
                  </a:lnTo>
                  <a:lnTo>
                    <a:pt x="1237" y="293"/>
                  </a:lnTo>
                  <a:lnTo>
                    <a:pt x="1237" y="296"/>
                  </a:lnTo>
                  <a:lnTo>
                    <a:pt x="1240" y="300"/>
                  </a:lnTo>
                  <a:lnTo>
                    <a:pt x="1244" y="307"/>
                  </a:lnTo>
                  <a:lnTo>
                    <a:pt x="1251" y="310"/>
                  </a:lnTo>
                  <a:lnTo>
                    <a:pt x="1254" y="310"/>
                  </a:lnTo>
                  <a:lnTo>
                    <a:pt x="1254" y="314"/>
                  </a:lnTo>
                  <a:lnTo>
                    <a:pt x="1254" y="363"/>
                  </a:lnTo>
                  <a:lnTo>
                    <a:pt x="1251" y="374"/>
                  </a:lnTo>
                  <a:lnTo>
                    <a:pt x="1251" y="381"/>
                  </a:lnTo>
                  <a:lnTo>
                    <a:pt x="1254" y="388"/>
                  </a:lnTo>
                  <a:lnTo>
                    <a:pt x="1258" y="391"/>
                  </a:lnTo>
                  <a:lnTo>
                    <a:pt x="1261" y="395"/>
                  </a:lnTo>
                  <a:lnTo>
                    <a:pt x="1265" y="395"/>
                  </a:lnTo>
                  <a:lnTo>
                    <a:pt x="1265" y="402"/>
                  </a:lnTo>
                  <a:lnTo>
                    <a:pt x="1254" y="402"/>
                  </a:lnTo>
                  <a:lnTo>
                    <a:pt x="1247" y="395"/>
                  </a:lnTo>
                  <a:lnTo>
                    <a:pt x="1240" y="391"/>
                  </a:lnTo>
                  <a:lnTo>
                    <a:pt x="1233" y="381"/>
                  </a:lnTo>
                  <a:lnTo>
                    <a:pt x="1233" y="377"/>
                  </a:lnTo>
                  <a:lnTo>
                    <a:pt x="1233" y="370"/>
                  </a:lnTo>
                  <a:lnTo>
                    <a:pt x="1233" y="363"/>
                  </a:lnTo>
                  <a:lnTo>
                    <a:pt x="1233" y="360"/>
                  </a:lnTo>
                  <a:lnTo>
                    <a:pt x="1230" y="356"/>
                  </a:lnTo>
                  <a:lnTo>
                    <a:pt x="1226" y="353"/>
                  </a:lnTo>
                  <a:lnTo>
                    <a:pt x="1226" y="353"/>
                  </a:lnTo>
                  <a:lnTo>
                    <a:pt x="1230" y="349"/>
                  </a:lnTo>
                  <a:lnTo>
                    <a:pt x="1233" y="342"/>
                  </a:lnTo>
                  <a:lnTo>
                    <a:pt x="1237" y="338"/>
                  </a:lnTo>
                  <a:lnTo>
                    <a:pt x="1240" y="331"/>
                  </a:lnTo>
                  <a:lnTo>
                    <a:pt x="1240" y="324"/>
                  </a:lnTo>
                  <a:lnTo>
                    <a:pt x="1240" y="317"/>
                  </a:lnTo>
                  <a:lnTo>
                    <a:pt x="1240" y="314"/>
                  </a:lnTo>
                  <a:lnTo>
                    <a:pt x="1237" y="314"/>
                  </a:lnTo>
                  <a:lnTo>
                    <a:pt x="1230" y="314"/>
                  </a:lnTo>
                  <a:lnTo>
                    <a:pt x="1223" y="314"/>
                  </a:lnTo>
                  <a:lnTo>
                    <a:pt x="1219" y="310"/>
                  </a:lnTo>
                  <a:lnTo>
                    <a:pt x="1216" y="307"/>
                  </a:lnTo>
                  <a:lnTo>
                    <a:pt x="1212" y="307"/>
                  </a:lnTo>
                  <a:lnTo>
                    <a:pt x="1212" y="303"/>
                  </a:lnTo>
                  <a:lnTo>
                    <a:pt x="1209" y="303"/>
                  </a:lnTo>
                  <a:lnTo>
                    <a:pt x="1205" y="303"/>
                  </a:lnTo>
                  <a:lnTo>
                    <a:pt x="1195" y="303"/>
                  </a:lnTo>
                  <a:lnTo>
                    <a:pt x="1188" y="300"/>
                  </a:lnTo>
                  <a:lnTo>
                    <a:pt x="1180" y="296"/>
                  </a:lnTo>
                  <a:lnTo>
                    <a:pt x="1177" y="293"/>
                  </a:lnTo>
                  <a:lnTo>
                    <a:pt x="1173" y="289"/>
                  </a:lnTo>
                  <a:lnTo>
                    <a:pt x="1170" y="289"/>
                  </a:lnTo>
                  <a:lnTo>
                    <a:pt x="1166" y="293"/>
                  </a:lnTo>
                  <a:lnTo>
                    <a:pt x="1166" y="296"/>
                  </a:lnTo>
                  <a:lnTo>
                    <a:pt x="1163" y="296"/>
                  </a:lnTo>
                  <a:lnTo>
                    <a:pt x="1159" y="293"/>
                  </a:lnTo>
                  <a:lnTo>
                    <a:pt x="1159" y="286"/>
                  </a:lnTo>
                  <a:lnTo>
                    <a:pt x="1159" y="279"/>
                  </a:lnTo>
                  <a:lnTo>
                    <a:pt x="1156" y="272"/>
                  </a:lnTo>
                  <a:lnTo>
                    <a:pt x="1156" y="261"/>
                  </a:lnTo>
                  <a:lnTo>
                    <a:pt x="1156" y="257"/>
                  </a:lnTo>
                  <a:lnTo>
                    <a:pt x="1152" y="254"/>
                  </a:lnTo>
                  <a:lnTo>
                    <a:pt x="1145" y="254"/>
                  </a:lnTo>
                  <a:lnTo>
                    <a:pt x="1142" y="254"/>
                  </a:lnTo>
                  <a:lnTo>
                    <a:pt x="1138" y="257"/>
                  </a:lnTo>
                  <a:lnTo>
                    <a:pt x="1138" y="257"/>
                  </a:lnTo>
                  <a:lnTo>
                    <a:pt x="1131" y="257"/>
                  </a:lnTo>
                  <a:lnTo>
                    <a:pt x="1131" y="261"/>
                  </a:lnTo>
                  <a:lnTo>
                    <a:pt x="1131" y="264"/>
                  </a:lnTo>
                  <a:lnTo>
                    <a:pt x="1131" y="272"/>
                  </a:lnTo>
                  <a:lnTo>
                    <a:pt x="1131" y="275"/>
                  </a:lnTo>
                  <a:lnTo>
                    <a:pt x="1131" y="279"/>
                  </a:lnTo>
                  <a:lnTo>
                    <a:pt x="1135" y="286"/>
                  </a:lnTo>
                  <a:lnTo>
                    <a:pt x="1135" y="289"/>
                  </a:lnTo>
                  <a:lnTo>
                    <a:pt x="1135" y="296"/>
                  </a:lnTo>
                  <a:lnTo>
                    <a:pt x="1135" y="300"/>
                  </a:lnTo>
                  <a:lnTo>
                    <a:pt x="1128" y="303"/>
                  </a:lnTo>
                  <a:lnTo>
                    <a:pt x="1121" y="310"/>
                  </a:lnTo>
                  <a:lnTo>
                    <a:pt x="1117" y="314"/>
                  </a:lnTo>
                  <a:lnTo>
                    <a:pt x="1114" y="321"/>
                  </a:lnTo>
                  <a:lnTo>
                    <a:pt x="1114" y="328"/>
                  </a:lnTo>
                  <a:lnTo>
                    <a:pt x="1114" y="335"/>
                  </a:lnTo>
                  <a:lnTo>
                    <a:pt x="1117" y="338"/>
                  </a:lnTo>
                  <a:lnTo>
                    <a:pt x="1121" y="342"/>
                  </a:lnTo>
                  <a:lnTo>
                    <a:pt x="1124" y="342"/>
                  </a:lnTo>
                  <a:lnTo>
                    <a:pt x="1128" y="346"/>
                  </a:lnTo>
                  <a:lnTo>
                    <a:pt x="1128" y="349"/>
                  </a:lnTo>
                  <a:lnTo>
                    <a:pt x="1124" y="360"/>
                  </a:lnTo>
                  <a:lnTo>
                    <a:pt x="1124" y="367"/>
                  </a:lnTo>
                  <a:lnTo>
                    <a:pt x="1121" y="374"/>
                  </a:lnTo>
                  <a:lnTo>
                    <a:pt x="1117" y="377"/>
                  </a:lnTo>
                  <a:lnTo>
                    <a:pt x="1114" y="384"/>
                  </a:lnTo>
                  <a:lnTo>
                    <a:pt x="1114" y="395"/>
                  </a:lnTo>
                  <a:lnTo>
                    <a:pt x="1114" y="402"/>
                  </a:lnTo>
                  <a:lnTo>
                    <a:pt x="1114" y="412"/>
                  </a:lnTo>
                  <a:lnTo>
                    <a:pt x="1114" y="416"/>
                  </a:lnTo>
                  <a:lnTo>
                    <a:pt x="1114" y="420"/>
                  </a:lnTo>
                  <a:lnTo>
                    <a:pt x="1131" y="420"/>
                  </a:lnTo>
                  <a:lnTo>
                    <a:pt x="1145" y="412"/>
                  </a:lnTo>
                  <a:lnTo>
                    <a:pt x="1152" y="409"/>
                  </a:lnTo>
                  <a:lnTo>
                    <a:pt x="1159" y="412"/>
                  </a:lnTo>
                  <a:lnTo>
                    <a:pt x="1163" y="416"/>
                  </a:lnTo>
                  <a:lnTo>
                    <a:pt x="1166" y="420"/>
                  </a:lnTo>
                  <a:lnTo>
                    <a:pt x="1170" y="423"/>
                  </a:lnTo>
                  <a:lnTo>
                    <a:pt x="1170" y="423"/>
                  </a:lnTo>
                  <a:lnTo>
                    <a:pt x="1170" y="427"/>
                  </a:lnTo>
                  <a:lnTo>
                    <a:pt x="1173" y="430"/>
                  </a:lnTo>
                  <a:lnTo>
                    <a:pt x="1173" y="437"/>
                  </a:lnTo>
                  <a:lnTo>
                    <a:pt x="1177" y="448"/>
                  </a:lnTo>
                  <a:lnTo>
                    <a:pt x="1177" y="455"/>
                  </a:lnTo>
                  <a:lnTo>
                    <a:pt x="1180" y="462"/>
                  </a:lnTo>
                  <a:lnTo>
                    <a:pt x="1180" y="469"/>
                  </a:lnTo>
                  <a:lnTo>
                    <a:pt x="1184" y="472"/>
                  </a:lnTo>
                  <a:lnTo>
                    <a:pt x="1188" y="472"/>
                  </a:lnTo>
                  <a:lnTo>
                    <a:pt x="1191" y="472"/>
                  </a:lnTo>
                  <a:lnTo>
                    <a:pt x="1191" y="472"/>
                  </a:lnTo>
                  <a:lnTo>
                    <a:pt x="1191" y="472"/>
                  </a:lnTo>
                  <a:lnTo>
                    <a:pt x="1198" y="472"/>
                  </a:lnTo>
                  <a:lnTo>
                    <a:pt x="1202" y="472"/>
                  </a:lnTo>
                  <a:lnTo>
                    <a:pt x="1205" y="476"/>
                  </a:lnTo>
                  <a:lnTo>
                    <a:pt x="1212" y="479"/>
                  </a:lnTo>
                  <a:lnTo>
                    <a:pt x="1219" y="483"/>
                  </a:lnTo>
                  <a:lnTo>
                    <a:pt x="1223" y="483"/>
                  </a:lnTo>
                  <a:lnTo>
                    <a:pt x="1226" y="483"/>
                  </a:lnTo>
                  <a:lnTo>
                    <a:pt x="1223" y="486"/>
                  </a:lnTo>
                  <a:lnTo>
                    <a:pt x="1216" y="490"/>
                  </a:lnTo>
                  <a:lnTo>
                    <a:pt x="1212" y="493"/>
                  </a:lnTo>
                  <a:lnTo>
                    <a:pt x="1209" y="493"/>
                  </a:lnTo>
                  <a:lnTo>
                    <a:pt x="1205" y="493"/>
                  </a:lnTo>
                  <a:lnTo>
                    <a:pt x="1202" y="497"/>
                  </a:lnTo>
                  <a:lnTo>
                    <a:pt x="1198" y="501"/>
                  </a:lnTo>
                  <a:lnTo>
                    <a:pt x="1195" y="504"/>
                  </a:lnTo>
                  <a:lnTo>
                    <a:pt x="1195" y="508"/>
                  </a:lnTo>
                  <a:lnTo>
                    <a:pt x="1198" y="511"/>
                  </a:lnTo>
                  <a:lnTo>
                    <a:pt x="1198" y="518"/>
                  </a:lnTo>
                  <a:lnTo>
                    <a:pt x="1202" y="525"/>
                  </a:lnTo>
                  <a:lnTo>
                    <a:pt x="1202" y="532"/>
                  </a:lnTo>
                  <a:lnTo>
                    <a:pt x="1202" y="543"/>
                  </a:lnTo>
                  <a:lnTo>
                    <a:pt x="1202" y="546"/>
                  </a:lnTo>
                  <a:lnTo>
                    <a:pt x="1198" y="550"/>
                  </a:lnTo>
                  <a:lnTo>
                    <a:pt x="1195" y="550"/>
                  </a:lnTo>
                  <a:lnTo>
                    <a:pt x="1191" y="550"/>
                  </a:lnTo>
                  <a:lnTo>
                    <a:pt x="1188" y="543"/>
                  </a:lnTo>
                  <a:lnTo>
                    <a:pt x="1188" y="539"/>
                  </a:lnTo>
                  <a:lnTo>
                    <a:pt x="1184" y="529"/>
                  </a:lnTo>
                  <a:lnTo>
                    <a:pt x="1184" y="522"/>
                  </a:lnTo>
                  <a:lnTo>
                    <a:pt x="1180" y="515"/>
                  </a:lnTo>
                  <a:lnTo>
                    <a:pt x="1177" y="508"/>
                  </a:lnTo>
                  <a:lnTo>
                    <a:pt x="1173" y="501"/>
                  </a:lnTo>
                  <a:lnTo>
                    <a:pt x="1170" y="501"/>
                  </a:lnTo>
                  <a:lnTo>
                    <a:pt x="1166" y="501"/>
                  </a:lnTo>
                  <a:lnTo>
                    <a:pt x="1166" y="504"/>
                  </a:lnTo>
                  <a:lnTo>
                    <a:pt x="1163" y="508"/>
                  </a:lnTo>
                  <a:lnTo>
                    <a:pt x="1163" y="511"/>
                  </a:lnTo>
                  <a:lnTo>
                    <a:pt x="1159" y="515"/>
                  </a:lnTo>
                  <a:lnTo>
                    <a:pt x="1156" y="518"/>
                  </a:lnTo>
                  <a:lnTo>
                    <a:pt x="1152" y="522"/>
                  </a:lnTo>
                  <a:lnTo>
                    <a:pt x="1149" y="522"/>
                  </a:lnTo>
                  <a:lnTo>
                    <a:pt x="1149" y="518"/>
                  </a:lnTo>
                  <a:lnTo>
                    <a:pt x="1152" y="515"/>
                  </a:lnTo>
                  <a:lnTo>
                    <a:pt x="1152" y="515"/>
                  </a:lnTo>
                  <a:lnTo>
                    <a:pt x="1152" y="511"/>
                  </a:lnTo>
                  <a:lnTo>
                    <a:pt x="1156" y="493"/>
                  </a:lnTo>
                  <a:lnTo>
                    <a:pt x="1159" y="465"/>
                  </a:lnTo>
                  <a:lnTo>
                    <a:pt x="1159" y="441"/>
                  </a:lnTo>
                  <a:lnTo>
                    <a:pt x="1159" y="430"/>
                  </a:lnTo>
                  <a:lnTo>
                    <a:pt x="1152" y="420"/>
                  </a:lnTo>
                  <a:lnTo>
                    <a:pt x="1145" y="430"/>
                  </a:lnTo>
                  <a:lnTo>
                    <a:pt x="1145" y="430"/>
                  </a:lnTo>
                  <a:lnTo>
                    <a:pt x="1138" y="430"/>
                  </a:lnTo>
                  <a:lnTo>
                    <a:pt x="1131" y="434"/>
                  </a:lnTo>
                  <a:lnTo>
                    <a:pt x="1128" y="434"/>
                  </a:lnTo>
                  <a:lnTo>
                    <a:pt x="1124" y="437"/>
                  </a:lnTo>
                  <a:lnTo>
                    <a:pt x="1124" y="441"/>
                  </a:lnTo>
                  <a:lnTo>
                    <a:pt x="1121" y="441"/>
                  </a:lnTo>
                  <a:lnTo>
                    <a:pt x="1121" y="444"/>
                  </a:lnTo>
                  <a:lnTo>
                    <a:pt x="1121" y="451"/>
                  </a:lnTo>
                  <a:lnTo>
                    <a:pt x="1121" y="462"/>
                  </a:lnTo>
                  <a:lnTo>
                    <a:pt x="1121" y="476"/>
                  </a:lnTo>
                  <a:lnTo>
                    <a:pt x="1121" y="486"/>
                  </a:lnTo>
                  <a:lnTo>
                    <a:pt x="1121" y="493"/>
                  </a:lnTo>
                  <a:lnTo>
                    <a:pt x="1121" y="501"/>
                  </a:lnTo>
                  <a:lnTo>
                    <a:pt x="1117" y="508"/>
                  </a:lnTo>
                  <a:lnTo>
                    <a:pt x="1114" y="511"/>
                  </a:lnTo>
                  <a:lnTo>
                    <a:pt x="1106" y="511"/>
                  </a:lnTo>
                  <a:lnTo>
                    <a:pt x="1099" y="515"/>
                  </a:lnTo>
                  <a:lnTo>
                    <a:pt x="1096" y="515"/>
                  </a:lnTo>
                  <a:lnTo>
                    <a:pt x="1089" y="518"/>
                  </a:lnTo>
                  <a:lnTo>
                    <a:pt x="1089" y="518"/>
                  </a:lnTo>
                  <a:lnTo>
                    <a:pt x="1078" y="522"/>
                  </a:lnTo>
                  <a:lnTo>
                    <a:pt x="1068" y="518"/>
                  </a:lnTo>
                  <a:lnTo>
                    <a:pt x="1061" y="518"/>
                  </a:lnTo>
                  <a:lnTo>
                    <a:pt x="1050" y="515"/>
                  </a:lnTo>
                  <a:lnTo>
                    <a:pt x="1047" y="511"/>
                  </a:lnTo>
                  <a:lnTo>
                    <a:pt x="1043" y="511"/>
                  </a:lnTo>
                  <a:lnTo>
                    <a:pt x="1047" y="508"/>
                  </a:lnTo>
                  <a:lnTo>
                    <a:pt x="1054" y="508"/>
                  </a:lnTo>
                  <a:lnTo>
                    <a:pt x="1061" y="504"/>
                  </a:lnTo>
                  <a:lnTo>
                    <a:pt x="1068" y="504"/>
                  </a:lnTo>
                  <a:lnTo>
                    <a:pt x="1078" y="501"/>
                  </a:lnTo>
                  <a:lnTo>
                    <a:pt x="1082" y="501"/>
                  </a:lnTo>
                  <a:lnTo>
                    <a:pt x="1085" y="501"/>
                  </a:lnTo>
                  <a:lnTo>
                    <a:pt x="1089" y="497"/>
                  </a:lnTo>
                  <a:lnTo>
                    <a:pt x="1092" y="493"/>
                  </a:lnTo>
                  <a:lnTo>
                    <a:pt x="1092" y="493"/>
                  </a:lnTo>
                  <a:lnTo>
                    <a:pt x="1092" y="490"/>
                  </a:lnTo>
                  <a:lnTo>
                    <a:pt x="1089" y="486"/>
                  </a:lnTo>
                  <a:lnTo>
                    <a:pt x="1089" y="483"/>
                  </a:lnTo>
                  <a:lnTo>
                    <a:pt x="1089" y="479"/>
                  </a:lnTo>
                  <a:lnTo>
                    <a:pt x="1089" y="479"/>
                  </a:lnTo>
                  <a:lnTo>
                    <a:pt x="1092" y="476"/>
                  </a:lnTo>
                  <a:lnTo>
                    <a:pt x="1096" y="472"/>
                  </a:lnTo>
                  <a:lnTo>
                    <a:pt x="1099" y="465"/>
                  </a:lnTo>
                  <a:lnTo>
                    <a:pt x="1103" y="458"/>
                  </a:lnTo>
                  <a:lnTo>
                    <a:pt x="1106" y="455"/>
                  </a:lnTo>
                  <a:lnTo>
                    <a:pt x="1110" y="451"/>
                  </a:lnTo>
                  <a:lnTo>
                    <a:pt x="1110" y="448"/>
                  </a:lnTo>
                  <a:lnTo>
                    <a:pt x="1114" y="444"/>
                  </a:lnTo>
                  <a:lnTo>
                    <a:pt x="1114" y="441"/>
                  </a:lnTo>
                  <a:lnTo>
                    <a:pt x="1110" y="437"/>
                  </a:lnTo>
                  <a:lnTo>
                    <a:pt x="1110" y="437"/>
                  </a:lnTo>
                  <a:lnTo>
                    <a:pt x="1110" y="437"/>
                  </a:lnTo>
                  <a:lnTo>
                    <a:pt x="1106" y="437"/>
                  </a:lnTo>
                  <a:lnTo>
                    <a:pt x="1103" y="434"/>
                  </a:lnTo>
                  <a:lnTo>
                    <a:pt x="1099" y="430"/>
                  </a:lnTo>
                  <a:lnTo>
                    <a:pt x="1099" y="430"/>
                  </a:lnTo>
                  <a:lnTo>
                    <a:pt x="1099" y="416"/>
                  </a:lnTo>
                  <a:lnTo>
                    <a:pt x="1099" y="395"/>
                  </a:lnTo>
                  <a:lnTo>
                    <a:pt x="1099" y="377"/>
                  </a:lnTo>
                  <a:lnTo>
                    <a:pt x="1099" y="367"/>
                  </a:lnTo>
                  <a:lnTo>
                    <a:pt x="1103" y="356"/>
                  </a:lnTo>
                  <a:lnTo>
                    <a:pt x="1099" y="349"/>
                  </a:lnTo>
                  <a:lnTo>
                    <a:pt x="1096" y="342"/>
                  </a:lnTo>
                  <a:lnTo>
                    <a:pt x="1096" y="335"/>
                  </a:lnTo>
                  <a:lnTo>
                    <a:pt x="1092" y="335"/>
                  </a:lnTo>
                  <a:lnTo>
                    <a:pt x="1092" y="307"/>
                  </a:lnTo>
                  <a:lnTo>
                    <a:pt x="1099" y="300"/>
                  </a:lnTo>
                  <a:lnTo>
                    <a:pt x="1103" y="289"/>
                  </a:lnTo>
                  <a:lnTo>
                    <a:pt x="1114" y="275"/>
                  </a:lnTo>
                  <a:lnTo>
                    <a:pt x="1117" y="272"/>
                  </a:lnTo>
                  <a:lnTo>
                    <a:pt x="1114" y="268"/>
                  </a:lnTo>
                  <a:lnTo>
                    <a:pt x="1110" y="264"/>
                  </a:lnTo>
                  <a:lnTo>
                    <a:pt x="1106" y="261"/>
                  </a:lnTo>
                  <a:lnTo>
                    <a:pt x="1103" y="261"/>
                  </a:lnTo>
                  <a:lnTo>
                    <a:pt x="1075" y="264"/>
                  </a:lnTo>
                  <a:lnTo>
                    <a:pt x="1071" y="257"/>
                  </a:lnTo>
                  <a:lnTo>
                    <a:pt x="1064" y="261"/>
                  </a:lnTo>
                  <a:lnTo>
                    <a:pt x="1057" y="264"/>
                  </a:lnTo>
                  <a:lnTo>
                    <a:pt x="1054" y="272"/>
                  </a:lnTo>
                  <a:lnTo>
                    <a:pt x="1054" y="282"/>
                  </a:lnTo>
                  <a:lnTo>
                    <a:pt x="1050" y="289"/>
                  </a:lnTo>
                  <a:lnTo>
                    <a:pt x="1050" y="293"/>
                  </a:lnTo>
                  <a:lnTo>
                    <a:pt x="1050" y="296"/>
                  </a:lnTo>
                  <a:lnTo>
                    <a:pt x="1047" y="303"/>
                  </a:lnTo>
                  <a:lnTo>
                    <a:pt x="1043" y="310"/>
                  </a:lnTo>
                  <a:lnTo>
                    <a:pt x="1036" y="314"/>
                  </a:lnTo>
                  <a:lnTo>
                    <a:pt x="1033" y="317"/>
                  </a:lnTo>
                  <a:lnTo>
                    <a:pt x="1033" y="321"/>
                  </a:lnTo>
                  <a:lnTo>
                    <a:pt x="1022" y="335"/>
                  </a:lnTo>
                  <a:lnTo>
                    <a:pt x="1018" y="360"/>
                  </a:lnTo>
                  <a:lnTo>
                    <a:pt x="1022" y="381"/>
                  </a:lnTo>
                  <a:lnTo>
                    <a:pt x="1022" y="388"/>
                  </a:lnTo>
                  <a:lnTo>
                    <a:pt x="1022" y="391"/>
                  </a:lnTo>
                  <a:lnTo>
                    <a:pt x="1025" y="395"/>
                  </a:lnTo>
                  <a:lnTo>
                    <a:pt x="1025" y="402"/>
                  </a:lnTo>
                  <a:lnTo>
                    <a:pt x="1029" y="409"/>
                  </a:lnTo>
                  <a:lnTo>
                    <a:pt x="1029" y="416"/>
                  </a:lnTo>
                  <a:lnTo>
                    <a:pt x="1029" y="423"/>
                  </a:lnTo>
                  <a:lnTo>
                    <a:pt x="1029" y="423"/>
                  </a:lnTo>
                  <a:lnTo>
                    <a:pt x="1025" y="427"/>
                  </a:lnTo>
                  <a:lnTo>
                    <a:pt x="1022" y="427"/>
                  </a:lnTo>
                  <a:lnTo>
                    <a:pt x="1022" y="427"/>
                  </a:lnTo>
                  <a:lnTo>
                    <a:pt x="990" y="391"/>
                  </a:lnTo>
                  <a:lnTo>
                    <a:pt x="951" y="388"/>
                  </a:lnTo>
                  <a:lnTo>
                    <a:pt x="948" y="402"/>
                  </a:lnTo>
                  <a:lnTo>
                    <a:pt x="951" y="409"/>
                  </a:lnTo>
                  <a:lnTo>
                    <a:pt x="951" y="423"/>
                  </a:lnTo>
                  <a:lnTo>
                    <a:pt x="930" y="441"/>
                  </a:lnTo>
                  <a:lnTo>
                    <a:pt x="930" y="430"/>
                  </a:lnTo>
                  <a:lnTo>
                    <a:pt x="930" y="423"/>
                  </a:lnTo>
                  <a:lnTo>
                    <a:pt x="934" y="420"/>
                  </a:lnTo>
                  <a:lnTo>
                    <a:pt x="934" y="416"/>
                  </a:lnTo>
                  <a:lnTo>
                    <a:pt x="923" y="416"/>
                  </a:lnTo>
                  <a:lnTo>
                    <a:pt x="916" y="427"/>
                  </a:lnTo>
                  <a:lnTo>
                    <a:pt x="913" y="437"/>
                  </a:lnTo>
                  <a:lnTo>
                    <a:pt x="888" y="434"/>
                  </a:lnTo>
                  <a:lnTo>
                    <a:pt x="881" y="434"/>
                  </a:lnTo>
                  <a:lnTo>
                    <a:pt x="870" y="437"/>
                  </a:lnTo>
                  <a:lnTo>
                    <a:pt x="867" y="441"/>
                  </a:lnTo>
                  <a:lnTo>
                    <a:pt x="863" y="441"/>
                  </a:lnTo>
                  <a:lnTo>
                    <a:pt x="863" y="441"/>
                  </a:lnTo>
                  <a:lnTo>
                    <a:pt x="863" y="420"/>
                  </a:lnTo>
                  <a:lnTo>
                    <a:pt x="856" y="420"/>
                  </a:lnTo>
                  <a:lnTo>
                    <a:pt x="853" y="423"/>
                  </a:lnTo>
                  <a:lnTo>
                    <a:pt x="846" y="427"/>
                  </a:lnTo>
                  <a:lnTo>
                    <a:pt x="839" y="430"/>
                  </a:lnTo>
                  <a:lnTo>
                    <a:pt x="832" y="437"/>
                  </a:lnTo>
                  <a:lnTo>
                    <a:pt x="825" y="441"/>
                  </a:lnTo>
                  <a:lnTo>
                    <a:pt x="821" y="444"/>
                  </a:lnTo>
                  <a:lnTo>
                    <a:pt x="818" y="444"/>
                  </a:lnTo>
                  <a:lnTo>
                    <a:pt x="804" y="448"/>
                  </a:lnTo>
                  <a:lnTo>
                    <a:pt x="796" y="451"/>
                  </a:lnTo>
                  <a:lnTo>
                    <a:pt x="789" y="458"/>
                  </a:lnTo>
                  <a:lnTo>
                    <a:pt x="782" y="465"/>
                  </a:lnTo>
                  <a:lnTo>
                    <a:pt x="779" y="472"/>
                  </a:lnTo>
                  <a:lnTo>
                    <a:pt x="775" y="479"/>
                  </a:lnTo>
                  <a:lnTo>
                    <a:pt x="775" y="483"/>
                  </a:lnTo>
                  <a:lnTo>
                    <a:pt x="775" y="483"/>
                  </a:lnTo>
                  <a:lnTo>
                    <a:pt x="775" y="490"/>
                  </a:lnTo>
                  <a:lnTo>
                    <a:pt x="772" y="497"/>
                  </a:lnTo>
                  <a:lnTo>
                    <a:pt x="772" y="497"/>
                  </a:lnTo>
                  <a:lnTo>
                    <a:pt x="768" y="497"/>
                  </a:lnTo>
                  <a:lnTo>
                    <a:pt x="765" y="493"/>
                  </a:lnTo>
                  <a:lnTo>
                    <a:pt x="765" y="490"/>
                  </a:lnTo>
                  <a:lnTo>
                    <a:pt x="765" y="490"/>
                  </a:lnTo>
                  <a:lnTo>
                    <a:pt x="747" y="483"/>
                  </a:lnTo>
                  <a:lnTo>
                    <a:pt x="747" y="469"/>
                  </a:lnTo>
                  <a:lnTo>
                    <a:pt x="758" y="462"/>
                  </a:lnTo>
                  <a:lnTo>
                    <a:pt x="761" y="455"/>
                  </a:lnTo>
                  <a:lnTo>
                    <a:pt x="761" y="451"/>
                  </a:lnTo>
                  <a:lnTo>
                    <a:pt x="761" y="448"/>
                  </a:lnTo>
                  <a:lnTo>
                    <a:pt x="761" y="448"/>
                  </a:lnTo>
                  <a:lnTo>
                    <a:pt x="758" y="441"/>
                  </a:lnTo>
                  <a:lnTo>
                    <a:pt x="754" y="434"/>
                  </a:lnTo>
                  <a:lnTo>
                    <a:pt x="747" y="430"/>
                  </a:lnTo>
                  <a:lnTo>
                    <a:pt x="740" y="427"/>
                  </a:lnTo>
                  <a:lnTo>
                    <a:pt x="737" y="427"/>
                  </a:lnTo>
                  <a:lnTo>
                    <a:pt x="733" y="427"/>
                  </a:lnTo>
                  <a:lnTo>
                    <a:pt x="730" y="427"/>
                  </a:lnTo>
                  <a:lnTo>
                    <a:pt x="726" y="427"/>
                  </a:lnTo>
                  <a:lnTo>
                    <a:pt x="722" y="430"/>
                  </a:lnTo>
                  <a:lnTo>
                    <a:pt x="719" y="430"/>
                  </a:lnTo>
                  <a:lnTo>
                    <a:pt x="712" y="430"/>
                  </a:lnTo>
                  <a:lnTo>
                    <a:pt x="712" y="430"/>
                  </a:lnTo>
                  <a:lnTo>
                    <a:pt x="726" y="437"/>
                  </a:lnTo>
                  <a:lnTo>
                    <a:pt x="722" y="462"/>
                  </a:lnTo>
                  <a:lnTo>
                    <a:pt x="726" y="479"/>
                  </a:lnTo>
                  <a:lnTo>
                    <a:pt x="726" y="479"/>
                  </a:lnTo>
                  <a:lnTo>
                    <a:pt x="730" y="483"/>
                  </a:lnTo>
                  <a:lnTo>
                    <a:pt x="730" y="490"/>
                  </a:lnTo>
                  <a:lnTo>
                    <a:pt x="730" y="493"/>
                  </a:lnTo>
                  <a:lnTo>
                    <a:pt x="730" y="504"/>
                  </a:lnTo>
                  <a:lnTo>
                    <a:pt x="730" y="511"/>
                  </a:lnTo>
                  <a:lnTo>
                    <a:pt x="726" y="515"/>
                  </a:lnTo>
                  <a:lnTo>
                    <a:pt x="726" y="515"/>
                  </a:lnTo>
                  <a:lnTo>
                    <a:pt x="715" y="511"/>
                  </a:lnTo>
                  <a:lnTo>
                    <a:pt x="708" y="508"/>
                  </a:lnTo>
                  <a:lnTo>
                    <a:pt x="701" y="508"/>
                  </a:lnTo>
                  <a:lnTo>
                    <a:pt x="684" y="525"/>
                  </a:lnTo>
                  <a:lnTo>
                    <a:pt x="666" y="536"/>
                  </a:lnTo>
                  <a:lnTo>
                    <a:pt x="666" y="543"/>
                  </a:lnTo>
                  <a:lnTo>
                    <a:pt x="666" y="546"/>
                  </a:lnTo>
                  <a:lnTo>
                    <a:pt x="670" y="550"/>
                  </a:lnTo>
                  <a:lnTo>
                    <a:pt x="673" y="553"/>
                  </a:lnTo>
                  <a:lnTo>
                    <a:pt x="677" y="557"/>
                  </a:lnTo>
                  <a:lnTo>
                    <a:pt x="677" y="557"/>
                  </a:lnTo>
                  <a:lnTo>
                    <a:pt x="677" y="567"/>
                  </a:lnTo>
                  <a:lnTo>
                    <a:pt x="652" y="567"/>
                  </a:lnTo>
                  <a:lnTo>
                    <a:pt x="641" y="553"/>
                  </a:lnTo>
                  <a:lnTo>
                    <a:pt x="634" y="539"/>
                  </a:lnTo>
                  <a:lnTo>
                    <a:pt x="624" y="536"/>
                  </a:lnTo>
                  <a:lnTo>
                    <a:pt x="620" y="546"/>
                  </a:lnTo>
                  <a:lnTo>
                    <a:pt x="627" y="564"/>
                  </a:lnTo>
                  <a:lnTo>
                    <a:pt x="638" y="585"/>
                  </a:lnTo>
                  <a:lnTo>
                    <a:pt x="638" y="589"/>
                  </a:lnTo>
                  <a:lnTo>
                    <a:pt x="634" y="592"/>
                  </a:lnTo>
                  <a:lnTo>
                    <a:pt x="634" y="592"/>
                  </a:lnTo>
                  <a:lnTo>
                    <a:pt x="631" y="592"/>
                  </a:lnTo>
                  <a:lnTo>
                    <a:pt x="627" y="589"/>
                  </a:lnTo>
                  <a:lnTo>
                    <a:pt x="627" y="589"/>
                  </a:lnTo>
                  <a:lnTo>
                    <a:pt x="617" y="578"/>
                  </a:lnTo>
                  <a:lnTo>
                    <a:pt x="599" y="571"/>
                  </a:lnTo>
                  <a:lnTo>
                    <a:pt x="599" y="567"/>
                  </a:lnTo>
                  <a:lnTo>
                    <a:pt x="599" y="564"/>
                  </a:lnTo>
                  <a:lnTo>
                    <a:pt x="599" y="557"/>
                  </a:lnTo>
                  <a:lnTo>
                    <a:pt x="599" y="553"/>
                  </a:lnTo>
                  <a:lnTo>
                    <a:pt x="603" y="550"/>
                  </a:lnTo>
                  <a:lnTo>
                    <a:pt x="603" y="543"/>
                  </a:lnTo>
                  <a:lnTo>
                    <a:pt x="603" y="539"/>
                  </a:lnTo>
                  <a:lnTo>
                    <a:pt x="603" y="532"/>
                  </a:lnTo>
                  <a:lnTo>
                    <a:pt x="603" y="532"/>
                  </a:lnTo>
                  <a:lnTo>
                    <a:pt x="578" y="511"/>
                  </a:lnTo>
                  <a:lnTo>
                    <a:pt x="571" y="493"/>
                  </a:lnTo>
                  <a:lnTo>
                    <a:pt x="592" y="501"/>
                  </a:lnTo>
                  <a:lnTo>
                    <a:pt x="599" y="508"/>
                  </a:lnTo>
                  <a:lnTo>
                    <a:pt x="613" y="515"/>
                  </a:lnTo>
                  <a:lnTo>
                    <a:pt x="627" y="525"/>
                  </a:lnTo>
                  <a:lnTo>
                    <a:pt x="634" y="529"/>
                  </a:lnTo>
                  <a:lnTo>
                    <a:pt x="645" y="529"/>
                  </a:lnTo>
                  <a:lnTo>
                    <a:pt x="652" y="525"/>
                  </a:lnTo>
                  <a:lnTo>
                    <a:pt x="659" y="525"/>
                  </a:lnTo>
                  <a:lnTo>
                    <a:pt x="666" y="522"/>
                  </a:lnTo>
                  <a:lnTo>
                    <a:pt x="666" y="522"/>
                  </a:lnTo>
                  <a:lnTo>
                    <a:pt x="680" y="508"/>
                  </a:lnTo>
                  <a:lnTo>
                    <a:pt x="684" y="497"/>
                  </a:lnTo>
                  <a:lnTo>
                    <a:pt x="687" y="486"/>
                  </a:lnTo>
                  <a:lnTo>
                    <a:pt x="691" y="479"/>
                  </a:lnTo>
                  <a:lnTo>
                    <a:pt x="691" y="472"/>
                  </a:lnTo>
                  <a:lnTo>
                    <a:pt x="691" y="469"/>
                  </a:lnTo>
                  <a:lnTo>
                    <a:pt x="687" y="465"/>
                  </a:lnTo>
                  <a:lnTo>
                    <a:pt x="680" y="458"/>
                  </a:lnTo>
                  <a:lnTo>
                    <a:pt x="673" y="455"/>
                  </a:lnTo>
                  <a:lnTo>
                    <a:pt x="666" y="455"/>
                  </a:lnTo>
                  <a:lnTo>
                    <a:pt x="659" y="451"/>
                  </a:lnTo>
                  <a:lnTo>
                    <a:pt x="656" y="451"/>
                  </a:lnTo>
                  <a:lnTo>
                    <a:pt x="649" y="434"/>
                  </a:lnTo>
                  <a:lnTo>
                    <a:pt x="634" y="416"/>
                  </a:lnTo>
                  <a:lnTo>
                    <a:pt x="617" y="405"/>
                  </a:lnTo>
                  <a:lnTo>
                    <a:pt x="599" y="402"/>
                  </a:lnTo>
                  <a:lnTo>
                    <a:pt x="585" y="402"/>
                  </a:lnTo>
                  <a:lnTo>
                    <a:pt x="578" y="402"/>
                  </a:lnTo>
                  <a:lnTo>
                    <a:pt x="578" y="398"/>
                  </a:lnTo>
                  <a:lnTo>
                    <a:pt x="575" y="395"/>
                  </a:lnTo>
                  <a:lnTo>
                    <a:pt x="571" y="391"/>
                  </a:lnTo>
                  <a:lnTo>
                    <a:pt x="567" y="391"/>
                  </a:lnTo>
                  <a:lnTo>
                    <a:pt x="564" y="391"/>
                  </a:lnTo>
                  <a:lnTo>
                    <a:pt x="567" y="384"/>
                  </a:lnTo>
                  <a:lnTo>
                    <a:pt x="578" y="388"/>
                  </a:lnTo>
                  <a:lnTo>
                    <a:pt x="585" y="384"/>
                  </a:lnTo>
                  <a:lnTo>
                    <a:pt x="560" y="374"/>
                  </a:lnTo>
                  <a:lnTo>
                    <a:pt x="553" y="384"/>
                  </a:lnTo>
                  <a:lnTo>
                    <a:pt x="543" y="381"/>
                  </a:lnTo>
                  <a:lnTo>
                    <a:pt x="532" y="377"/>
                  </a:lnTo>
                  <a:lnTo>
                    <a:pt x="525" y="374"/>
                  </a:lnTo>
                  <a:lnTo>
                    <a:pt x="518" y="370"/>
                  </a:lnTo>
                  <a:lnTo>
                    <a:pt x="515" y="370"/>
                  </a:lnTo>
                  <a:lnTo>
                    <a:pt x="515" y="370"/>
                  </a:lnTo>
                  <a:lnTo>
                    <a:pt x="532" y="367"/>
                  </a:lnTo>
                  <a:lnTo>
                    <a:pt x="532" y="370"/>
                  </a:lnTo>
                  <a:lnTo>
                    <a:pt x="529" y="370"/>
                  </a:lnTo>
                  <a:lnTo>
                    <a:pt x="529" y="370"/>
                  </a:lnTo>
                  <a:lnTo>
                    <a:pt x="532" y="370"/>
                  </a:lnTo>
                  <a:lnTo>
                    <a:pt x="536" y="367"/>
                  </a:lnTo>
                  <a:lnTo>
                    <a:pt x="543" y="367"/>
                  </a:lnTo>
                  <a:lnTo>
                    <a:pt x="546" y="360"/>
                  </a:lnTo>
                  <a:lnTo>
                    <a:pt x="546" y="353"/>
                  </a:lnTo>
                  <a:lnTo>
                    <a:pt x="546" y="349"/>
                  </a:lnTo>
                  <a:lnTo>
                    <a:pt x="546" y="346"/>
                  </a:lnTo>
                  <a:lnTo>
                    <a:pt x="532" y="346"/>
                  </a:lnTo>
                  <a:lnTo>
                    <a:pt x="529" y="335"/>
                  </a:lnTo>
                  <a:lnTo>
                    <a:pt x="518" y="328"/>
                  </a:lnTo>
                  <a:lnTo>
                    <a:pt x="497" y="331"/>
                  </a:lnTo>
                  <a:lnTo>
                    <a:pt x="472" y="324"/>
                  </a:lnTo>
                  <a:lnTo>
                    <a:pt x="469" y="331"/>
                  </a:lnTo>
                  <a:lnTo>
                    <a:pt x="462" y="335"/>
                  </a:lnTo>
                  <a:lnTo>
                    <a:pt x="455" y="335"/>
                  </a:lnTo>
                  <a:lnTo>
                    <a:pt x="448" y="338"/>
                  </a:lnTo>
                  <a:lnTo>
                    <a:pt x="444" y="338"/>
                  </a:lnTo>
                  <a:lnTo>
                    <a:pt x="441" y="338"/>
                  </a:lnTo>
                  <a:lnTo>
                    <a:pt x="434" y="342"/>
                  </a:lnTo>
                  <a:lnTo>
                    <a:pt x="430" y="342"/>
                  </a:lnTo>
                  <a:lnTo>
                    <a:pt x="427" y="346"/>
                  </a:lnTo>
                  <a:lnTo>
                    <a:pt x="427" y="346"/>
                  </a:lnTo>
                  <a:lnTo>
                    <a:pt x="427" y="349"/>
                  </a:lnTo>
                  <a:lnTo>
                    <a:pt x="427" y="353"/>
                  </a:lnTo>
                  <a:lnTo>
                    <a:pt x="423" y="356"/>
                  </a:lnTo>
                  <a:lnTo>
                    <a:pt x="420" y="360"/>
                  </a:lnTo>
                  <a:lnTo>
                    <a:pt x="416" y="363"/>
                  </a:lnTo>
                  <a:lnTo>
                    <a:pt x="409" y="363"/>
                  </a:lnTo>
                  <a:lnTo>
                    <a:pt x="405" y="363"/>
                  </a:lnTo>
                  <a:lnTo>
                    <a:pt x="405" y="360"/>
                  </a:lnTo>
                  <a:lnTo>
                    <a:pt x="405" y="360"/>
                  </a:lnTo>
                  <a:lnTo>
                    <a:pt x="405" y="356"/>
                  </a:lnTo>
                  <a:lnTo>
                    <a:pt x="398" y="360"/>
                  </a:lnTo>
                  <a:lnTo>
                    <a:pt x="391" y="363"/>
                  </a:lnTo>
                  <a:lnTo>
                    <a:pt x="388" y="370"/>
                  </a:lnTo>
                  <a:lnTo>
                    <a:pt x="384" y="374"/>
                  </a:lnTo>
                  <a:lnTo>
                    <a:pt x="384" y="377"/>
                  </a:lnTo>
                  <a:lnTo>
                    <a:pt x="377" y="381"/>
                  </a:lnTo>
                  <a:lnTo>
                    <a:pt x="370" y="384"/>
                  </a:lnTo>
                  <a:lnTo>
                    <a:pt x="363" y="388"/>
                  </a:lnTo>
                  <a:lnTo>
                    <a:pt x="360" y="391"/>
                  </a:lnTo>
                  <a:lnTo>
                    <a:pt x="356" y="398"/>
                  </a:lnTo>
                  <a:lnTo>
                    <a:pt x="356" y="405"/>
                  </a:lnTo>
                  <a:lnTo>
                    <a:pt x="356" y="409"/>
                  </a:lnTo>
                  <a:lnTo>
                    <a:pt x="356" y="412"/>
                  </a:lnTo>
                  <a:lnTo>
                    <a:pt x="342" y="444"/>
                  </a:lnTo>
                  <a:lnTo>
                    <a:pt x="321" y="483"/>
                  </a:lnTo>
                  <a:lnTo>
                    <a:pt x="321" y="483"/>
                  </a:lnTo>
                  <a:lnTo>
                    <a:pt x="317" y="490"/>
                  </a:lnTo>
                  <a:lnTo>
                    <a:pt x="317" y="497"/>
                  </a:lnTo>
                  <a:lnTo>
                    <a:pt x="314" y="504"/>
                  </a:lnTo>
                  <a:lnTo>
                    <a:pt x="310" y="511"/>
                  </a:lnTo>
                  <a:lnTo>
                    <a:pt x="307" y="515"/>
                  </a:lnTo>
                  <a:lnTo>
                    <a:pt x="307" y="518"/>
                  </a:lnTo>
                  <a:lnTo>
                    <a:pt x="303" y="522"/>
                  </a:lnTo>
                  <a:lnTo>
                    <a:pt x="300" y="529"/>
                  </a:lnTo>
                  <a:lnTo>
                    <a:pt x="296" y="536"/>
                  </a:lnTo>
                  <a:lnTo>
                    <a:pt x="293" y="546"/>
                  </a:lnTo>
                  <a:lnTo>
                    <a:pt x="289" y="553"/>
                  </a:lnTo>
                  <a:lnTo>
                    <a:pt x="286" y="557"/>
                  </a:lnTo>
                  <a:lnTo>
                    <a:pt x="286" y="560"/>
                  </a:lnTo>
                  <a:lnTo>
                    <a:pt x="275" y="567"/>
                  </a:lnTo>
                  <a:lnTo>
                    <a:pt x="257" y="592"/>
                  </a:lnTo>
                  <a:lnTo>
                    <a:pt x="233" y="610"/>
                  </a:lnTo>
                  <a:lnTo>
                    <a:pt x="229" y="617"/>
                  </a:lnTo>
                  <a:lnTo>
                    <a:pt x="222" y="620"/>
                  </a:lnTo>
                  <a:lnTo>
                    <a:pt x="219" y="624"/>
                  </a:lnTo>
                  <a:lnTo>
                    <a:pt x="215" y="624"/>
                  </a:lnTo>
                  <a:lnTo>
                    <a:pt x="215" y="631"/>
                  </a:lnTo>
                  <a:lnTo>
                    <a:pt x="212" y="638"/>
                  </a:lnTo>
                  <a:lnTo>
                    <a:pt x="208" y="641"/>
                  </a:lnTo>
                  <a:lnTo>
                    <a:pt x="208" y="641"/>
                  </a:lnTo>
                  <a:lnTo>
                    <a:pt x="201" y="652"/>
                  </a:lnTo>
                  <a:lnTo>
                    <a:pt x="201" y="663"/>
                  </a:lnTo>
                  <a:lnTo>
                    <a:pt x="201" y="670"/>
                  </a:lnTo>
                  <a:lnTo>
                    <a:pt x="205" y="677"/>
                  </a:lnTo>
                  <a:lnTo>
                    <a:pt x="208" y="680"/>
                  </a:lnTo>
                  <a:lnTo>
                    <a:pt x="208" y="684"/>
                  </a:lnTo>
                  <a:lnTo>
                    <a:pt x="208" y="687"/>
                  </a:lnTo>
                  <a:lnTo>
                    <a:pt x="208" y="687"/>
                  </a:lnTo>
                  <a:lnTo>
                    <a:pt x="208" y="691"/>
                  </a:lnTo>
                  <a:lnTo>
                    <a:pt x="205" y="694"/>
                  </a:lnTo>
                  <a:lnTo>
                    <a:pt x="205" y="698"/>
                  </a:lnTo>
                  <a:lnTo>
                    <a:pt x="205" y="701"/>
                  </a:lnTo>
                  <a:lnTo>
                    <a:pt x="205" y="705"/>
                  </a:lnTo>
                  <a:lnTo>
                    <a:pt x="201" y="712"/>
                  </a:lnTo>
                  <a:lnTo>
                    <a:pt x="201" y="719"/>
                  </a:lnTo>
                  <a:lnTo>
                    <a:pt x="201" y="726"/>
                  </a:lnTo>
                  <a:lnTo>
                    <a:pt x="205" y="733"/>
                  </a:lnTo>
                  <a:lnTo>
                    <a:pt x="205" y="733"/>
                  </a:lnTo>
                  <a:lnTo>
                    <a:pt x="208" y="744"/>
                  </a:lnTo>
                  <a:lnTo>
                    <a:pt x="212" y="747"/>
                  </a:lnTo>
                  <a:lnTo>
                    <a:pt x="219" y="754"/>
                  </a:lnTo>
                  <a:lnTo>
                    <a:pt x="226" y="758"/>
                  </a:lnTo>
                  <a:lnTo>
                    <a:pt x="229" y="758"/>
                  </a:lnTo>
                  <a:lnTo>
                    <a:pt x="229" y="758"/>
                  </a:lnTo>
                  <a:lnTo>
                    <a:pt x="240" y="754"/>
                  </a:lnTo>
                  <a:lnTo>
                    <a:pt x="247" y="751"/>
                  </a:lnTo>
                  <a:lnTo>
                    <a:pt x="250" y="744"/>
                  </a:lnTo>
                  <a:lnTo>
                    <a:pt x="254" y="740"/>
                  </a:lnTo>
                  <a:lnTo>
                    <a:pt x="257" y="737"/>
                  </a:lnTo>
                  <a:lnTo>
                    <a:pt x="257" y="730"/>
                  </a:lnTo>
                  <a:lnTo>
                    <a:pt x="257" y="722"/>
                  </a:lnTo>
                  <a:lnTo>
                    <a:pt x="261" y="722"/>
                  </a:lnTo>
                  <a:lnTo>
                    <a:pt x="261" y="719"/>
                  </a:lnTo>
                  <a:lnTo>
                    <a:pt x="265" y="719"/>
                  </a:lnTo>
                  <a:lnTo>
                    <a:pt x="272" y="715"/>
                  </a:lnTo>
                  <a:lnTo>
                    <a:pt x="275" y="712"/>
                  </a:lnTo>
                  <a:lnTo>
                    <a:pt x="275" y="708"/>
                  </a:lnTo>
                  <a:lnTo>
                    <a:pt x="282" y="701"/>
                  </a:lnTo>
                  <a:lnTo>
                    <a:pt x="282" y="694"/>
                  </a:lnTo>
                  <a:lnTo>
                    <a:pt x="286" y="687"/>
                  </a:lnTo>
                  <a:lnTo>
                    <a:pt x="286" y="684"/>
                  </a:lnTo>
                  <a:lnTo>
                    <a:pt x="282" y="684"/>
                  </a:lnTo>
                  <a:lnTo>
                    <a:pt x="289" y="701"/>
                  </a:lnTo>
                  <a:lnTo>
                    <a:pt x="289" y="705"/>
                  </a:lnTo>
                  <a:lnTo>
                    <a:pt x="289" y="708"/>
                  </a:lnTo>
                  <a:lnTo>
                    <a:pt x="293" y="715"/>
                  </a:lnTo>
                  <a:lnTo>
                    <a:pt x="293" y="722"/>
                  </a:lnTo>
                  <a:lnTo>
                    <a:pt x="293" y="726"/>
                  </a:lnTo>
                  <a:lnTo>
                    <a:pt x="289" y="730"/>
                  </a:lnTo>
                  <a:lnTo>
                    <a:pt x="289" y="737"/>
                  </a:lnTo>
                  <a:lnTo>
                    <a:pt x="289" y="744"/>
                  </a:lnTo>
                  <a:lnTo>
                    <a:pt x="289" y="744"/>
                  </a:lnTo>
                  <a:lnTo>
                    <a:pt x="289" y="775"/>
                  </a:lnTo>
                  <a:lnTo>
                    <a:pt x="303" y="793"/>
                  </a:lnTo>
                  <a:lnTo>
                    <a:pt x="307" y="814"/>
                  </a:lnTo>
                  <a:lnTo>
                    <a:pt x="317" y="818"/>
                  </a:lnTo>
                  <a:lnTo>
                    <a:pt x="328" y="811"/>
                  </a:lnTo>
                  <a:lnTo>
                    <a:pt x="331" y="807"/>
                  </a:lnTo>
                  <a:lnTo>
                    <a:pt x="335" y="800"/>
                  </a:lnTo>
                  <a:lnTo>
                    <a:pt x="342" y="800"/>
                  </a:lnTo>
                  <a:lnTo>
                    <a:pt x="346" y="796"/>
                  </a:lnTo>
                  <a:lnTo>
                    <a:pt x="349" y="796"/>
                  </a:lnTo>
                  <a:lnTo>
                    <a:pt x="353" y="789"/>
                  </a:lnTo>
                  <a:lnTo>
                    <a:pt x="356" y="779"/>
                  </a:lnTo>
                  <a:lnTo>
                    <a:pt x="356" y="768"/>
                  </a:lnTo>
                  <a:lnTo>
                    <a:pt x="360" y="761"/>
                  </a:lnTo>
                  <a:lnTo>
                    <a:pt x="360" y="754"/>
                  </a:lnTo>
                  <a:lnTo>
                    <a:pt x="360" y="751"/>
                  </a:lnTo>
                  <a:lnTo>
                    <a:pt x="360" y="744"/>
                  </a:lnTo>
                  <a:lnTo>
                    <a:pt x="377" y="722"/>
                  </a:lnTo>
                  <a:lnTo>
                    <a:pt x="384" y="715"/>
                  </a:lnTo>
                  <a:lnTo>
                    <a:pt x="388" y="708"/>
                  </a:lnTo>
                  <a:lnTo>
                    <a:pt x="388" y="705"/>
                  </a:lnTo>
                  <a:lnTo>
                    <a:pt x="388" y="698"/>
                  </a:lnTo>
                  <a:lnTo>
                    <a:pt x="388" y="698"/>
                  </a:lnTo>
                  <a:lnTo>
                    <a:pt x="388" y="691"/>
                  </a:lnTo>
                  <a:lnTo>
                    <a:pt x="381" y="687"/>
                  </a:lnTo>
                  <a:lnTo>
                    <a:pt x="377" y="684"/>
                  </a:lnTo>
                  <a:lnTo>
                    <a:pt x="374" y="684"/>
                  </a:lnTo>
                  <a:lnTo>
                    <a:pt x="370" y="680"/>
                  </a:lnTo>
                  <a:lnTo>
                    <a:pt x="374" y="645"/>
                  </a:lnTo>
                  <a:lnTo>
                    <a:pt x="374" y="649"/>
                  </a:lnTo>
                  <a:lnTo>
                    <a:pt x="374" y="649"/>
                  </a:lnTo>
                  <a:lnTo>
                    <a:pt x="374" y="649"/>
                  </a:lnTo>
                  <a:lnTo>
                    <a:pt x="374" y="649"/>
                  </a:lnTo>
                  <a:lnTo>
                    <a:pt x="374" y="641"/>
                  </a:lnTo>
                  <a:lnTo>
                    <a:pt x="374" y="634"/>
                  </a:lnTo>
                  <a:lnTo>
                    <a:pt x="377" y="627"/>
                  </a:lnTo>
                  <a:lnTo>
                    <a:pt x="381" y="620"/>
                  </a:lnTo>
                  <a:lnTo>
                    <a:pt x="384" y="617"/>
                  </a:lnTo>
                  <a:lnTo>
                    <a:pt x="388" y="613"/>
                  </a:lnTo>
                  <a:lnTo>
                    <a:pt x="391" y="606"/>
                  </a:lnTo>
                  <a:lnTo>
                    <a:pt x="398" y="603"/>
                  </a:lnTo>
                  <a:lnTo>
                    <a:pt x="402" y="599"/>
                  </a:lnTo>
                  <a:lnTo>
                    <a:pt x="405" y="599"/>
                  </a:lnTo>
                  <a:lnTo>
                    <a:pt x="409" y="596"/>
                  </a:lnTo>
                  <a:lnTo>
                    <a:pt x="416" y="589"/>
                  </a:lnTo>
                  <a:lnTo>
                    <a:pt x="420" y="578"/>
                  </a:lnTo>
                  <a:lnTo>
                    <a:pt x="420" y="571"/>
                  </a:lnTo>
                  <a:lnTo>
                    <a:pt x="420" y="567"/>
                  </a:lnTo>
                  <a:lnTo>
                    <a:pt x="420" y="553"/>
                  </a:lnTo>
                  <a:lnTo>
                    <a:pt x="430" y="539"/>
                  </a:lnTo>
                  <a:lnTo>
                    <a:pt x="441" y="532"/>
                  </a:lnTo>
                  <a:lnTo>
                    <a:pt x="448" y="529"/>
                  </a:lnTo>
                  <a:lnTo>
                    <a:pt x="458" y="529"/>
                  </a:lnTo>
                  <a:lnTo>
                    <a:pt x="465" y="532"/>
                  </a:lnTo>
                  <a:lnTo>
                    <a:pt x="472" y="539"/>
                  </a:lnTo>
                  <a:lnTo>
                    <a:pt x="476" y="546"/>
                  </a:lnTo>
                  <a:lnTo>
                    <a:pt x="472" y="553"/>
                  </a:lnTo>
                  <a:lnTo>
                    <a:pt x="469" y="560"/>
                  </a:lnTo>
                  <a:lnTo>
                    <a:pt x="465" y="567"/>
                  </a:lnTo>
                  <a:lnTo>
                    <a:pt x="462" y="571"/>
                  </a:lnTo>
                  <a:lnTo>
                    <a:pt x="458" y="571"/>
                  </a:lnTo>
                  <a:lnTo>
                    <a:pt x="437" y="592"/>
                  </a:lnTo>
                  <a:lnTo>
                    <a:pt x="427" y="599"/>
                  </a:lnTo>
                  <a:lnTo>
                    <a:pt x="423" y="610"/>
                  </a:lnTo>
                  <a:lnTo>
                    <a:pt x="420" y="613"/>
                  </a:lnTo>
                  <a:lnTo>
                    <a:pt x="420" y="617"/>
                  </a:lnTo>
                  <a:lnTo>
                    <a:pt x="420" y="652"/>
                  </a:lnTo>
                  <a:lnTo>
                    <a:pt x="420" y="659"/>
                  </a:lnTo>
                  <a:lnTo>
                    <a:pt x="420" y="666"/>
                  </a:lnTo>
                  <a:lnTo>
                    <a:pt x="420" y="673"/>
                  </a:lnTo>
                  <a:lnTo>
                    <a:pt x="420" y="677"/>
                  </a:lnTo>
                  <a:lnTo>
                    <a:pt x="420" y="680"/>
                  </a:lnTo>
                  <a:lnTo>
                    <a:pt x="423" y="684"/>
                  </a:lnTo>
                  <a:lnTo>
                    <a:pt x="427" y="687"/>
                  </a:lnTo>
                  <a:lnTo>
                    <a:pt x="434" y="694"/>
                  </a:lnTo>
                  <a:lnTo>
                    <a:pt x="437" y="694"/>
                  </a:lnTo>
                  <a:lnTo>
                    <a:pt x="441" y="698"/>
                  </a:lnTo>
                  <a:lnTo>
                    <a:pt x="451" y="701"/>
                  </a:lnTo>
                  <a:lnTo>
                    <a:pt x="458" y="698"/>
                  </a:lnTo>
                  <a:lnTo>
                    <a:pt x="465" y="694"/>
                  </a:lnTo>
                  <a:lnTo>
                    <a:pt x="469" y="694"/>
                  </a:lnTo>
                  <a:lnTo>
                    <a:pt x="472" y="694"/>
                  </a:lnTo>
                  <a:lnTo>
                    <a:pt x="486" y="691"/>
                  </a:lnTo>
                  <a:lnTo>
                    <a:pt x="493" y="687"/>
                  </a:lnTo>
                  <a:lnTo>
                    <a:pt x="501" y="684"/>
                  </a:lnTo>
                  <a:lnTo>
                    <a:pt x="504" y="684"/>
                  </a:lnTo>
                  <a:lnTo>
                    <a:pt x="508" y="684"/>
                  </a:lnTo>
                  <a:lnTo>
                    <a:pt x="508" y="684"/>
                  </a:lnTo>
                  <a:lnTo>
                    <a:pt x="515" y="691"/>
                  </a:lnTo>
                  <a:lnTo>
                    <a:pt x="518" y="694"/>
                  </a:lnTo>
                  <a:lnTo>
                    <a:pt x="525" y="698"/>
                  </a:lnTo>
                  <a:lnTo>
                    <a:pt x="532" y="698"/>
                  </a:lnTo>
                  <a:lnTo>
                    <a:pt x="536" y="698"/>
                  </a:lnTo>
                  <a:lnTo>
                    <a:pt x="532" y="701"/>
                  </a:lnTo>
                  <a:lnTo>
                    <a:pt x="529" y="701"/>
                  </a:lnTo>
                  <a:lnTo>
                    <a:pt x="525" y="705"/>
                  </a:lnTo>
                  <a:lnTo>
                    <a:pt x="525" y="705"/>
                  </a:lnTo>
                  <a:lnTo>
                    <a:pt x="515" y="705"/>
                  </a:lnTo>
                  <a:lnTo>
                    <a:pt x="508" y="708"/>
                  </a:lnTo>
                  <a:lnTo>
                    <a:pt x="501" y="712"/>
                  </a:lnTo>
                  <a:lnTo>
                    <a:pt x="497" y="715"/>
                  </a:lnTo>
                  <a:lnTo>
                    <a:pt x="493" y="715"/>
                  </a:lnTo>
                  <a:lnTo>
                    <a:pt x="490" y="712"/>
                  </a:lnTo>
                  <a:lnTo>
                    <a:pt x="479" y="708"/>
                  </a:lnTo>
                  <a:lnTo>
                    <a:pt x="469" y="708"/>
                  </a:lnTo>
                  <a:lnTo>
                    <a:pt x="462" y="712"/>
                  </a:lnTo>
                  <a:lnTo>
                    <a:pt x="458" y="715"/>
                  </a:lnTo>
                  <a:lnTo>
                    <a:pt x="455" y="719"/>
                  </a:lnTo>
                  <a:lnTo>
                    <a:pt x="451" y="722"/>
                  </a:lnTo>
                  <a:lnTo>
                    <a:pt x="451" y="722"/>
                  </a:lnTo>
                  <a:lnTo>
                    <a:pt x="451" y="726"/>
                  </a:lnTo>
                  <a:lnTo>
                    <a:pt x="448" y="730"/>
                  </a:lnTo>
                  <a:lnTo>
                    <a:pt x="448" y="737"/>
                  </a:lnTo>
                  <a:lnTo>
                    <a:pt x="448" y="744"/>
                  </a:lnTo>
                  <a:lnTo>
                    <a:pt x="448" y="744"/>
                  </a:lnTo>
                  <a:lnTo>
                    <a:pt x="455" y="747"/>
                  </a:lnTo>
                  <a:lnTo>
                    <a:pt x="458" y="758"/>
                  </a:lnTo>
                  <a:lnTo>
                    <a:pt x="458" y="768"/>
                  </a:lnTo>
                  <a:lnTo>
                    <a:pt x="455" y="772"/>
                  </a:lnTo>
                  <a:lnTo>
                    <a:pt x="455" y="775"/>
                  </a:lnTo>
                  <a:lnTo>
                    <a:pt x="451" y="779"/>
                  </a:lnTo>
                  <a:lnTo>
                    <a:pt x="451" y="779"/>
                  </a:lnTo>
                  <a:lnTo>
                    <a:pt x="444" y="775"/>
                  </a:lnTo>
                  <a:lnTo>
                    <a:pt x="441" y="772"/>
                  </a:lnTo>
                  <a:lnTo>
                    <a:pt x="437" y="772"/>
                  </a:lnTo>
                  <a:lnTo>
                    <a:pt x="437" y="768"/>
                  </a:lnTo>
                  <a:lnTo>
                    <a:pt x="427" y="761"/>
                  </a:lnTo>
                  <a:lnTo>
                    <a:pt x="412" y="775"/>
                  </a:lnTo>
                  <a:lnTo>
                    <a:pt x="412" y="779"/>
                  </a:lnTo>
                  <a:lnTo>
                    <a:pt x="409" y="786"/>
                  </a:lnTo>
                  <a:lnTo>
                    <a:pt x="409" y="796"/>
                  </a:lnTo>
                  <a:lnTo>
                    <a:pt x="409" y="804"/>
                  </a:lnTo>
                  <a:lnTo>
                    <a:pt x="409" y="821"/>
                  </a:lnTo>
                  <a:lnTo>
                    <a:pt x="398" y="818"/>
                  </a:lnTo>
                  <a:lnTo>
                    <a:pt x="398" y="821"/>
                  </a:lnTo>
                  <a:lnTo>
                    <a:pt x="398" y="825"/>
                  </a:lnTo>
                  <a:lnTo>
                    <a:pt x="395" y="828"/>
                  </a:lnTo>
                  <a:lnTo>
                    <a:pt x="395" y="828"/>
                  </a:lnTo>
                  <a:lnTo>
                    <a:pt x="374" y="835"/>
                  </a:lnTo>
                  <a:lnTo>
                    <a:pt x="370" y="835"/>
                  </a:lnTo>
                  <a:lnTo>
                    <a:pt x="367" y="835"/>
                  </a:lnTo>
                  <a:lnTo>
                    <a:pt x="367" y="835"/>
                  </a:lnTo>
                  <a:lnTo>
                    <a:pt x="363" y="832"/>
                  </a:lnTo>
                  <a:lnTo>
                    <a:pt x="356" y="835"/>
                  </a:lnTo>
                  <a:lnTo>
                    <a:pt x="353" y="835"/>
                  </a:lnTo>
                  <a:lnTo>
                    <a:pt x="349" y="842"/>
                  </a:lnTo>
                  <a:lnTo>
                    <a:pt x="342" y="842"/>
                  </a:lnTo>
                  <a:lnTo>
                    <a:pt x="342" y="846"/>
                  </a:lnTo>
                  <a:lnTo>
                    <a:pt x="314" y="849"/>
                  </a:lnTo>
                  <a:lnTo>
                    <a:pt x="307" y="839"/>
                  </a:lnTo>
                  <a:lnTo>
                    <a:pt x="300" y="839"/>
                  </a:lnTo>
                  <a:lnTo>
                    <a:pt x="289" y="849"/>
                  </a:lnTo>
                  <a:lnTo>
                    <a:pt x="286" y="853"/>
                  </a:lnTo>
                  <a:lnTo>
                    <a:pt x="282" y="853"/>
                  </a:lnTo>
                  <a:lnTo>
                    <a:pt x="279" y="853"/>
                  </a:lnTo>
                  <a:lnTo>
                    <a:pt x="279" y="853"/>
                  </a:lnTo>
                  <a:lnTo>
                    <a:pt x="279" y="856"/>
                  </a:lnTo>
                  <a:lnTo>
                    <a:pt x="279" y="853"/>
                  </a:lnTo>
                  <a:lnTo>
                    <a:pt x="279" y="853"/>
                  </a:lnTo>
                  <a:lnTo>
                    <a:pt x="279" y="849"/>
                  </a:lnTo>
                  <a:lnTo>
                    <a:pt x="279" y="846"/>
                  </a:lnTo>
                  <a:lnTo>
                    <a:pt x="282" y="846"/>
                  </a:lnTo>
                  <a:lnTo>
                    <a:pt x="282" y="842"/>
                  </a:lnTo>
                  <a:lnTo>
                    <a:pt x="279" y="839"/>
                  </a:lnTo>
                  <a:lnTo>
                    <a:pt x="272" y="835"/>
                  </a:lnTo>
                  <a:lnTo>
                    <a:pt x="268" y="828"/>
                  </a:lnTo>
                  <a:lnTo>
                    <a:pt x="268" y="825"/>
                  </a:lnTo>
                  <a:lnTo>
                    <a:pt x="268" y="811"/>
                  </a:lnTo>
                  <a:lnTo>
                    <a:pt x="268" y="807"/>
                  </a:lnTo>
                  <a:lnTo>
                    <a:pt x="268" y="804"/>
                  </a:lnTo>
                  <a:lnTo>
                    <a:pt x="268" y="800"/>
                  </a:lnTo>
                  <a:lnTo>
                    <a:pt x="268" y="796"/>
                  </a:lnTo>
                  <a:lnTo>
                    <a:pt x="272" y="793"/>
                  </a:lnTo>
                  <a:lnTo>
                    <a:pt x="275" y="793"/>
                  </a:lnTo>
                  <a:lnTo>
                    <a:pt x="275" y="789"/>
                  </a:lnTo>
                  <a:lnTo>
                    <a:pt x="275" y="786"/>
                  </a:lnTo>
                  <a:lnTo>
                    <a:pt x="275" y="782"/>
                  </a:lnTo>
                  <a:lnTo>
                    <a:pt x="272" y="779"/>
                  </a:lnTo>
                  <a:lnTo>
                    <a:pt x="272" y="779"/>
                  </a:lnTo>
                  <a:lnTo>
                    <a:pt x="268" y="772"/>
                  </a:lnTo>
                  <a:lnTo>
                    <a:pt x="268" y="768"/>
                  </a:lnTo>
                  <a:lnTo>
                    <a:pt x="268" y="761"/>
                  </a:lnTo>
                  <a:lnTo>
                    <a:pt x="268" y="761"/>
                  </a:lnTo>
                  <a:lnTo>
                    <a:pt x="265" y="761"/>
                  </a:lnTo>
                  <a:lnTo>
                    <a:pt x="240" y="782"/>
                  </a:lnTo>
                  <a:lnTo>
                    <a:pt x="240" y="786"/>
                  </a:lnTo>
                  <a:lnTo>
                    <a:pt x="236" y="789"/>
                  </a:lnTo>
                  <a:lnTo>
                    <a:pt x="236" y="796"/>
                  </a:lnTo>
                  <a:lnTo>
                    <a:pt x="240" y="804"/>
                  </a:lnTo>
                  <a:lnTo>
                    <a:pt x="240" y="807"/>
                  </a:lnTo>
                  <a:lnTo>
                    <a:pt x="240" y="811"/>
                  </a:lnTo>
                  <a:lnTo>
                    <a:pt x="247" y="821"/>
                  </a:lnTo>
                  <a:lnTo>
                    <a:pt x="247" y="828"/>
                  </a:lnTo>
                  <a:lnTo>
                    <a:pt x="247" y="849"/>
                  </a:lnTo>
                  <a:lnTo>
                    <a:pt x="243" y="856"/>
                  </a:lnTo>
                  <a:lnTo>
                    <a:pt x="240" y="853"/>
                  </a:lnTo>
                  <a:lnTo>
                    <a:pt x="233" y="856"/>
                  </a:lnTo>
                  <a:lnTo>
                    <a:pt x="229" y="860"/>
                  </a:lnTo>
                  <a:lnTo>
                    <a:pt x="222" y="863"/>
                  </a:lnTo>
                  <a:lnTo>
                    <a:pt x="215" y="860"/>
                  </a:lnTo>
                  <a:lnTo>
                    <a:pt x="212" y="860"/>
                  </a:lnTo>
                  <a:lnTo>
                    <a:pt x="212" y="860"/>
                  </a:lnTo>
                  <a:lnTo>
                    <a:pt x="205" y="863"/>
                  </a:lnTo>
                  <a:lnTo>
                    <a:pt x="198" y="870"/>
                  </a:lnTo>
                  <a:lnTo>
                    <a:pt x="194" y="878"/>
                  </a:lnTo>
                  <a:lnTo>
                    <a:pt x="191" y="885"/>
                  </a:lnTo>
                  <a:lnTo>
                    <a:pt x="191" y="885"/>
                  </a:lnTo>
                  <a:lnTo>
                    <a:pt x="187" y="892"/>
                  </a:lnTo>
                  <a:lnTo>
                    <a:pt x="187" y="895"/>
                  </a:lnTo>
                  <a:lnTo>
                    <a:pt x="183" y="902"/>
                  </a:lnTo>
                  <a:lnTo>
                    <a:pt x="180" y="902"/>
                  </a:lnTo>
                  <a:lnTo>
                    <a:pt x="176" y="909"/>
                  </a:lnTo>
                  <a:lnTo>
                    <a:pt x="173" y="913"/>
                  </a:lnTo>
                  <a:lnTo>
                    <a:pt x="169" y="916"/>
                  </a:lnTo>
                  <a:lnTo>
                    <a:pt x="169" y="916"/>
                  </a:lnTo>
                  <a:lnTo>
                    <a:pt x="183" y="934"/>
                  </a:lnTo>
                  <a:lnTo>
                    <a:pt x="183" y="934"/>
                  </a:lnTo>
                  <a:lnTo>
                    <a:pt x="183" y="937"/>
                  </a:lnTo>
                  <a:lnTo>
                    <a:pt x="183" y="941"/>
                  </a:lnTo>
                  <a:lnTo>
                    <a:pt x="187" y="944"/>
                  </a:lnTo>
                  <a:lnTo>
                    <a:pt x="191" y="948"/>
                  </a:lnTo>
                  <a:lnTo>
                    <a:pt x="191" y="948"/>
                  </a:lnTo>
                  <a:lnTo>
                    <a:pt x="194" y="951"/>
                  </a:lnTo>
                  <a:lnTo>
                    <a:pt x="194" y="951"/>
                  </a:lnTo>
                  <a:lnTo>
                    <a:pt x="198" y="959"/>
                  </a:lnTo>
                  <a:lnTo>
                    <a:pt x="198" y="955"/>
                  </a:lnTo>
                  <a:lnTo>
                    <a:pt x="198" y="955"/>
                  </a:lnTo>
                  <a:lnTo>
                    <a:pt x="198" y="955"/>
                  </a:lnTo>
                  <a:lnTo>
                    <a:pt x="198" y="959"/>
                  </a:lnTo>
                  <a:lnTo>
                    <a:pt x="198" y="959"/>
                  </a:lnTo>
                  <a:lnTo>
                    <a:pt x="198" y="962"/>
                  </a:lnTo>
                  <a:lnTo>
                    <a:pt x="201" y="966"/>
                  </a:lnTo>
                  <a:lnTo>
                    <a:pt x="208" y="969"/>
                  </a:lnTo>
                  <a:lnTo>
                    <a:pt x="212" y="973"/>
                  </a:lnTo>
                  <a:lnTo>
                    <a:pt x="212" y="973"/>
                  </a:lnTo>
                  <a:lnTo>
                    <a:pt x="215" y="973"/>
                  </a:lnTo>
                  <a:lnTo>
                    <a:pt x="212" y="973"/>
                  </a:lnTo>
                  <a:lnTo>
                    <a:pt x="212" y="973"/>
                  </a:lnTo>
                  <a:lnTo>
                    <a:pt x="205" y="969"/>
                  </a:lnTo>
                  <a:lnTo>
                    <a:pt x="201" y="966"/>
                  </a:lnTo>
                  <a:lnTo>
                    <a:pt x="201" y="962"/>
                  </a:lnTo>
                  <a:lnTo>
                    <a:pt x="198" y="962"/>
                  </a:lnTo>
                  <a:lnTo>
                    <a:pt x="198" y="959"/>
                  </a:lnTo>
                  <a:lnTo>
                    <a:pt x="198" y="955"/>
                  </a:lnTo>
                  <a:lnTo>
                    <a:pt x="194" y="951"/>
                  </a:lnTo>
                  <a:lnTo>
                    <a:pt x="191" y="948"/>
                  </a:lnTo>
                  <a:lnTo>
                    <a:pt x="183" y="948"/>
                  </a:lnTo>
                  <a:lnTo>
                    <a:pt x="183" y="941"/>
                  </a:lnTo>
                  <a:lnTo>
                    <a:pt x="183" y="937"/>
                  </a:lnTo>
                  <a:lnTo>
                    <a:pt x="183" y="934"/>
                  </a:lnTo>
                  <a:lnTo>
                    <a:pt x="183" y="934"/>
                  </a:lnTo>
                  <a:lnTo>
                    <a:pt x="183" y="930"/>
                  </a:lnTo>
                  <a:lnTo>
                    <a:pt x="180" y="930"/>
                  </a:lnTo>
                  <a:lnTo>
                    <a:pt x="176" y="923"/>
                  </a:lnTo>
                  <a:lnTo>
                    <a:pt x="173" y="920"/>
                  </a:lnTo>
                  <a:lnTo>
                    <a:pt x="169" y="920"/>
                  </a:lnTo>
                  <a:lnTo>
                    <a:pt x="169" y="916"/>
                  </a:lnTo>
                  <a:lnTo>
                    <a:pt x="162" y="920"/>
                  </a:lnTo>
                  <a:lnTo>
                    <a:pt x="159" y="923"/>
                  </a:lnTo>
                  <a:lnTo>
                    <a:pt x="155" y="927"/>
                  </a:lnTo>
                  <a:lnTo>
                    <a:pt x="152" y="930"/>
                  </a:lnTo>
                  <a:lnTo>
                    <a:pt x="148" y="930"/>
                  </a:lnTo>
                  <a:lnTo>
                    <a:pt x="141" y="934"/>
                  </a:lnTo>
                  <a:lnTo>
                    <a:pt x="134" y="944"/>
                  </a:lnTo>
                  <a:lnTo>
                    <a:pt x="131" y="944"/>
                  </a:lnTo>
                  <a:lnTo>
                    <a:pt x="124" y="944"/>
                  </a:lnTo>
                  <a:lnTo>
                    <a:pt x="120" y="948"/>
                  </a:lnTo>
                  <a:lnTo>
                    <a:pt x="117" y="948"/>
                  </a:lnTo>
                  <a:lnTo>
                    <a:pt x="113" y="948"/>
                  </a:lnTo>
                  <a:lnTo>
                    <a:pt x="106" y="951"/>
                  </a:lnTo>
                  <a:lnTo>
                    <a:pt x="99" y="955"/>
                  </a:lnTo>
                  <a:lnTo>
                    <a:pt x="92" y="955"/>
                  </a:lnTo>
                  <a:lnTo>
                    <a:pt x="92" y="955"/>
                  </a:lnTo>
                  <a:lnTo>
                    <a:pt x="81" y="955"/>
                  </a:lnTo>
                  <a:lnTo>
                    <a:pt x="85" y="969"/>
                  </a:lnTo>
                  <a:lnTo>
                    <a:pt x="74" y="966"/>
                  </a:lnTo>
                  <a:lnTo>
                    <a:pt x="71" y="969"/>
                  </a:lnTo>
                  <a:lnTo>
                    <a:pt x="67" y="973"/>
                  </a:lnTo>
                  <a:lnTo>
                    <a:pt x="71" y="976"/>
                  </a:lnTo>
                  <a:lnTo>
                    <a:pt x="71" y="976"/>
                  </a:lnTo>
                  <a:lnTo>
                    <a:pt x="71" y="980"/>
                  </a:lnTo>
                  <a:lnTo>
                    <a:pt x="92" y="987"/>
                  </a:lnTo>
                  <a:lnTo>
                    <a:pt x="92" y="990"/>
                  </a:lnTo>
                  <a:lnTo>
                    <a:pt x="102" y="997"/>
                  </a:lnTo>
                  <a:lnTo>
                    <a:pt x="102" y="1001"/>
                  </a:lnTo>
                  <a:lnTo>
                    <a:pt x="106" y="1004"/>
                  </a:lnTo>
                  <a:lnTo>
                    <a:pt x="109" y="1008"/>
                  </a:lnTo>
                  <a:lnTo>
                    <a:pt x="109" y="1011"/>
                  </a:lnTo>
                  <a:lnTo>
                    <a:pt x="109" y="1015"/>
                  </a:lnTo>
                  <a:lnTo>
                    <a:pt x="109" y="1064"/>
                  </a:lnTo>
                  <a:lnTo>
                    <a:pt x="106" y="1068"/>
                  </a:lnTo>
                  <a:lnTo>
                    <a:pt x="106" y="1068"/>
                  </a:lnTo>
                  <a:lnTo>
                    <a:pt x="106" y="1068"/>
                  </a:lnTo>
                  <a:lnTo>
                    <a:pt x="92" y="1071"/>
                  </a:lnTo>
                  <a:lnTo>
                    <a:pt x="78" y="1068"/>
                  </a:lnTo>
                  <a:lnTo>
                    <a:pt x="64" y="1068"/>
                  </a:lnTo>
                  <a:lnTo>
                    <a:pt x="60" y="1068"/>
                  </a:lnTo>
                  <a:lnTo>
                    <a:pt x="32" y="1064"/>
                  </a:lnTo>
                  <a:lnTo>
                    <a:pt x="28" y="1061"/>
                  </a:lnTo>
                  <a:lnTo>
                    <a:pt x="25" y="1061"/>
                  </a:lnTo>
                  <a:lnTo>
                    <a:pt x="21" y="1061"/>
                  </a:lnTo>
                  <a:lnTo>
                    <a:pt x="11" y="1071"/>
                  </a:lnTo>
                  <a:lnTo>
                    <a:pt x="7" y="1071"/>
                  </a:lnTo>
                  <a:lnTo>
                    <a:pt x="4" y="1075"/>
                  </a:lnTo>
                  <a:lnTo>
                    <a:pt x="4" y="1075"/>
                  </a:lnTo>
                  <a:lnTo>
                    <a:pt x="4" y="1075"/>
                  </a:lnTo>
                  <a:lnTo>
                    <a:pt x="7" y="1082"/>
                  </a:lnTo>
                  <a:lnTo>
                    <a:pt x="7" y="1085"/>
                  </a:lnTo>
                  <a:lnTo>
                    <a:pt x="7" y="1085"/>
                  </a:lnTo>
                  <a:lnTo>
                    <a:pt x="7" y="1092"/>
                  </a:lnTo>
                  <a:lnTo>
                    <a:pt x="7" y="1124"/>
                  </a:lnTo>
                  <a:lnTo>
                    <a:pt x="7" y="1135"/>
                  </a:lnTo>
                  <a:lnTo>
                    <a:pt x="4" y="1145"/>
                  </a:lnTo>
                  <a:lnTo>
                    <a:pt x="0" y="1149"/>
                  </a:lnTo>
                  <a:lnTo>
                    <a:pt x="0" y="1149"/>
                  </a:lnTo>
                  <a:lnTo>
                    <a:pt x="0" y="1156"/>
                  </a:lnTo>
                  <a:lnTo>
                    <a:pt x="4" y="1159"/>
                  </a:lnTo>
                  <a:lnTo>
                    <a:pt x="4" y="1163"/>
                  </a:lnTo>
                  <a:lnTo>
                    <a:pt x="4" y="1163"/>
                  </a:lnTo>
                  <a:lnTo>
                    <a:pt x="4" y="1180"/>
                  </a:lnTo>
                  <a:lnTo>
                    <a:pt x="11" y="1184"/>
                  </a:lnTo>
                  <a:lnTo>
                    <a:pt x="14" y="1184"/>
                  </a:lnTo>
                  <a:lnTo>
                    <a:pt x="14" y="1184"/>
                  </a:lnTo>
                  <a:lnTo>
                    <a:pt x="18" y="1184"/>
                  </a:lnTo>
                  <a:lnTo>
                    <a:pt x="18" y="1184"/>
                  </a:lnTo>
                  <a:lnTo>
                    <a:pt x="18" y="1188"/>
                  </a:lnTo>
                  <a:lnTo>
                    <a:pt x="21" y="1184"/>
                  </a:lnTo>
                  <a:lnTo>
                    <a:pt x="21" y="1180"/>
                  </a:lnTo>
                  <a:lnTo>
                    <a:pt x="25" y="1173"/>
                  </a:lnTo>
                  <a:lnTo>
                    <a:pt x="21" y="1173"/>
                  </a:lnTo>
                  <a:lnTo>
                    <a:pt x="21" y="1177"/>
                  </a:lnTo>
                  <a:lnTo>
                    <a:pt x="21" y="1180"/>
                  </a:lnTo>
                  <a:lnTo>
                    <a:pt x="21" y="1184"/>
                  </a:lnTo>
                  <a:lnTo>
                    <a:pt x="18" y="1188"/>
                  </a:lnTo>
                  <a:lnTo>
                    <a:pt x="21" y="1191"/>
                  </a:lnTo>
                  <a:lnTo>
                    <a:pt x="21" y="1191"/>
                  </a:lnTo>
                  <a:lnTo>
                    <a:pt x="21" y="1195"/>
                  </a:lnTo>
                  <a:lnTo>
                    <a:pt x="25" y="1198"/>
                  </a:lnTo>
                  <a:lnTo>
                    <a:pt x="28" y="1202"/>
                  </a:lnTo>
                  <a:lnTo>
                    <a:pt x="32" y="1202"/>
                  </a:lnTo>
                  <a:lnTo>
                    <a:pt x="32" y="1202"/>
                  </a:lnTo>
                  <a:lnTo>
                    <a:pt x="36" y="1198"/>
                  </a:lnTo>
                  <a:lnTo>
                    <a:pt x="36" y="1191"/>
                  </a:lnTo>
                  <a:lnTo>
                    <a:pt x="43" y="1188"/>
                  </a:lnTo>
                  <a:lnTo>
                    <a:pt x="46" y="1188"/>
                  </a:lnTo>
                  <a:lnTo>
                    <a:pt x="50" y="1188"/>
                  </a:lnTo>
                  <a:lnTo>
                    <a:pt x="53" y="1191"/>
                  </a:lnTo>
                  <a:lnTo>
                    <a:pt x="57" y="1191"/>
                  </a:lnTo>
                  <a:lnTo>
                    <a:pt x="60" y="1188"/>
                  </a:lnTo>
                  <a:lnTo>
                    <a:pt x="67" y="1184"/>
                  </a:lnTo>
                  <a:lnTo>
                    <a:pt x="74" y="1184"/>
                  </a:lnTo>
                  <a:lnTo>
                    <a:pt x="74" y="1184"/>
                  </a:lnTo>
                  <a:lnTo>
                    <a:pt x="88" y="1184"/>
                  </a:lnTo>
                  <a:lnTo>
                    <a:pt x="95" y="1188"/>
                  </a:lnTo>
                  <a:lnTo>
                    <a:pt x="102" y="1184"/>
                  </a:lnTo>
                  <a:lnTo>
                    <a:pt x="106" y="1184"/>
                  </a:lnTo>
                  <a:lnTo>
                    <a:pt x="117" y="1163"/>
                  </a:lnTo>
                  <a:lnTo>
                    <a:pt x="120" y="1156"/>
                  </a:lnTo>
                  <a:lnTo>
                    <a:pt x="124" y="1152"/>
                  </a:lnTo>
                  <a:lnTo>
                    <a:pt x="127" y="1149"/>
                  </a:lnTo>
                  <a:lnTo>
                    <a:pt x="131" y="1145"/>
                  </a:lnTo>
                  <a:lnTo>
                    <a:pt x="131" y="1145"/>
                  </a:lnTo>
                  <a:lnTo>
                    <a:pt x="127" y="1138"/>
                  </a:lnTo>
                  <a:lnTo>
                    <a:pt x="131" y="1131"/>
                  </a:lnTo>
                  <a:lnTo>
                    <a:pt x="134" y="1128"/>
                  </a:lnTo>
                  <a:lnTo>
                    <a:pt x="138" y="1121"/>
                  </a:lnTo>
                  <a:lnTo>
                    <a:pt x="141" y="1117"/>
                  </a:lnTo>
                  <a:lnTo>
                    <a:pt x="141" y="1117"/>
                  </a:lnTo>
                  <a:lnTo>
                    <a:pt x="148" y="1114"/>
                  </a:lnTo>
                  <a:lnTo>
                    <a:pt x="155" y="1110"/>
                  </a:lnTo>
                  <a:lnTo>
                    <a:pt x="162" y="1110"/>
                  </a:lnTo>
                  <a:lnTo>
                    <a:pt x="166" y="1110"/>
                  </a:lnTo>
                  <a:lnTo>
                    <a:pt x="166" y="1110"/>
                  </a:lnTo>
                  <a:lnTo>
                    <a:pt x="169" y="1107"/>
                  </a:lnTo>
                  <a:lnTo>
                    <a:pt x="176" y="1099"/>
                  </a:lnTo>
                  <a:lnTo>
                    <a:pt x="176" y="1096"/>
                  </a:lnTo>
                  <a:lnTo>
                    <a:pt x="173" y="1092"/>
                  </a:lnTo>
                  <a:lnTo>
                    <a:pt x="173" y="1092"/>
                  </a:lnTo>
                  <a:lnTo>
                    <a:pt x="176" y="1082"/>
                  </a:lnTo>
                  <a:lnTo>
                    <a:pt x="183" y="1078"/>
                  </a:lnTo>
                  <a:lnTo>
                    <a:pt x="191" y="1078"/>
                  </a:lnTo>
                  <a:lnTo>
                    <a:pt x="201" y="1078"/>
                  </a:lnTo>
                  <a:lnTo>
                    <a:pt x="208" y="1078"/>
                  </a:lnTo>
                  <a:lnTo>
                    <a:pt x="215" y="1078"/>
                  </a:lnTo>
                  <a:lnTo>
                    <a:pt x="215" y="1078"/>
                  </a:lnTo>
                  <a:lnTo>
                    <a:pt x="226" y="1075"/>
                  </a:lnTo>
                  <a:lnTo>
                    <a:pt x="226" y="1071"/>
                  </a:lnTo>
                  <a:lnTo>
                    <a:pt x="229" y="1071"/>
                  </a:lnTo>
                  <a:lnTo>
                    <a:pt x="233" y="1071"/>
                  </a:lnTo>
                  <a:lnTo>
                    <a:pt x="254" y="1061"/>
                  </a:lnTo>
                  <a:lnTo>
                    <a:pt x="261" y="1064"/>
                  </a:lnTo>
                  <a:lnTo>
                    <a:pt x="265" y="1068"/>
                  </a:lnTo>
                  <a:lnTo>
                    <a:pt x="268" y="1071"/>
                  </a:lnTo>
                  <a:lnTo>
                    <a:pt x="268" y="1075"/>
                  </a:lnTo>
                  <a:lnTo>
                    <a:pt x="268" y="1078"/>
                  </a:lnTo>
                  <a:lnTo>
                    <a:pt x="293" y="1099"/>
                  </a:lnTo>
                  <a:lnTo>
                    <a:pt x="300" y="1110"/>
                  </a:lnTo>
                  <a:lnTo>
                    <a:pt x="307" y="1121"/>
                  </a:lnTo>
                  <a:lnTo>
                    <a:pt x="331" y="1135"/>
                  </a:lnTo>
                  <a:lnTo>
                    <a:pt x="335" y="1138"/>
                  </a:lnTo>
                  <a:lnTo>
                    <a:pt x="342" y="1142"/>
                  </a:lnTo>
                  <a:lnTo>
                    <a:pt x="346" y="1156"/>
                  </a:lnTo>
                  <a:lnTo>
                    <a:pt x="338" y="1156"/>
                  </a:lnTo>
                  <a:lnTo>
                    <a:pt x="338" y="1159"/>
                  </a:lnTo>
                  <a:lnTo>
                    <a:pt x="338" y="1159"/>
                  </a:lnTo>
                  <a:lnTo>
                    <a:pt x="338" y="1159"/>
                  </a:lnTo>
                  <a:lnTo>
                    <a:pt x="342" y="1163"/>
                  </a:lnTo>
                  <a:lnTo>
                    <a:pt x="342" y="1163"/>
                  </a:lnTo>
                  <a:lnTo>
                    <a:pt x="338" y="1173"/>
                  </a:lnTo>
                  <a:lnTo>
                    <a:pt x="346" y="1177"/>
                  </a:lnTo>
                  <a:lnTo>
                    <a:pt x="353" y="1170"/>
                  </a:lnTo>
                  <a:lnTo>
                    <a:pt x="353" y="1163"/>
                  </a:lnTo>
                  <a:lnTo>
                    <a:pt x="360" y="1159"/>
                  </a:lnTo>
                  <a:lnTo>
                    <a:pt x="356" y="1152"/>
                  </a:lnTo>
                  <a:lnTo>
                    <a:pt x="360" y="1145"/>
                  </a:lnTo>
                  <a:lnTo>
                    <a:pt x="367" y="1145"/>
                  </a:lnTo>
                  <a:lnTo>
                    <a:pt x="374" y="1156"/>
                  </a:lnTo>
                  <a:lnTo>
                    <a:pt x="381" y="1149"/>
                  </a:lnTo>
                  <a:lnTo>
                    <a:pt x="370" y="1128"/>
                  </a:lnTo>
                  <a:lnTo>
                    <a:pt x="360" y="1117"/>
                  </a:lnTo>
                  <a:lnTo>
                    <a:pt x="328" y="1089"/>
                  </a:lnTo>
                  <a:lnTo>
                    <a:pt x="324" y="1085"/>
                  </a:lnTo>
                  <a:lnTo>
                    <a:pt x="324" y="1082"/>
                  </a:lnTo>
                  <a:lnTo>
                    <a:pt x="324" y="1078"/>
                  </a:lnTo>
                  <a:lnTo>
                    <a:pt x="324" y="1075"/>
                  </a:lnTo>
                  <a:lnTo>
                    <a:pt x="317" y="1075"/>
                  </a:lnTo>
                  <a:lnTo>
                    <a:pt x="310" y="1068"/>
                  </a:lnTo>
                  <a:lnTo>
                    <a:pt x="303" y="1061"/>
                  </a:lnTo>
                  <a:lnTo>
                    <a:pt x="300" y="1057"/>
                  </a:lnTo>
                  <a:lnTo>
                    <a:pt x="296" y="1054"/>
                  </a:lnTo>
                  <a:lnTo>
                    <a:pt x="296" y="1050"/>
                  </a:lnTo>
                  <a:lnTo>
                    <a:pt x="303" y="1047"/>
                  </a:lnTo>
                  <a:lnTo>
                    <a:pt x="314" y="1043"/>
                  </a:lnTo>
                  <a:lnTo>
                    <a:pt x="314" y="1043"/>
                  </a:lnTo>
                  <a:lnTo>
                    <a:pt x="314" y="1040"/>
                  </a:lnTo>
                  <a:lnTo>
                    <a:pt x="314" y="1040"/>
                  </a:lnTo>
                  <a:lnTo>
                    <a:pt x="310" y="1040"/>
                  </a:lnTo>
                  <a:lnTo>
                    <a:pt x="310" y="1040"/>
                  </a:lnTo>
                  <a:lnTo>
                    <a:pt x="310" y="1040"/>
                  </a:lnTo>
                  <a:lnTo>
                    <a:pt x="314" y="1040"/>
                  </a:lnTo>
                  <a:lnTo>
                    <a:pt x="314" y="1040"/>
                  </a:lnTo>
                  <a:lnTo>
                    <a:pt x="314" y="1043"/>
                  </a:lnTo>
                  <a:lnTo>
                    <a:pt x="321" y="1054"/>
                  </a:lnTo>
                  <a:lnTo>
                    <a:pt x="331" y="1061"/>
                  </a:lnTo>
                  <a:lnTo>
                    <a:pt x="338" y="1057"/>
                  </a:lnTo>
                  <a:lnTo>
                    <a:pt x="342" y="1064"/>
                  </a:lnTo>
                  <a:lnTo>
                    <a:pt x="346" y="1068"/>
                  </a:lnTo>
                  <a:lnTo>
                    <a:pt x="349" y="1075"/>
                  </a:lnTo>
                  <a:lnTo>
                    <a:pt x="353" y="1078"/>
                  </a:lnTo>
                  <a:lnTo>
                    <a:pt x="353" y="1078"/>
                  </a:lnTo>
                  <a:lnTo>
                    <a:pt x="360" y="1078"/>
                  </a:lnTo>
                  <a:lnTo>
                    <a:pt x="384" y="1103"/>
                  </a:lnTo>
                  <a:lnTo>
                    <a:pt x="391" y="1110"/>
                  </a:lnTo>
                  <a:lnTo>
                    <a:pt x="395" y="1110"/>
                  </a:lnTo>
                  <a:lnTo>
                    <a:pt x="395" y="1114"/>
                  </a:lnTo>
                  <a:lnTo>
                    <a:pt x="395" y="1117"/>
                  </a:lnTo>
                  <a:lnTo>
                    <a:pt x="395" y="1124"/>
                  </a:lnTo>
                  <a:lnTo>
                    <a:pt x="395" y="1124"/>
                  </a:lnTo>
                  <a:lnTo>
                    <a:pt x="395" y="1124"/>
                  </a:lnTo>
                  <a:lnTo>
                    <a:pt x="391" y="1128"/>
                  </a:lnTo>
                  <a:lnTo>
                    <a:pt x="391" y="1131"/>
                  </a:lnTo>
                  <a:lnTo>
                    <a:pt x="391" y="1138"/>
                  </a:lnTo>
                  <a:lnTo>
                    <a:pt x="391" y="1138"/>
                  </a:lnTo>
                  <a:lnTo>
                    <a:pt x="391" y="1145"/>
                  </a:lnTo>
                  <a:lnTo>
                    <a:pt x="391" y="1149"/>
                  </a:lnTo>
                  <a:lnTo>
                    <a:pt x="391" y="1145"/>
                  </a:lnTo>
                  <a:lnTo>
                    <a:pt x="395" y="1142"/>
                  </a:lnTo>
                  <a:lnTo>
                    <a:pt x="398" y="1138"/>
                  </a:lnTo>
                  <a:lnTo>
                    <a:pt x="395" y="1142"/>
                  </a:lnTo>
                  <a:lnTo>
                    <a:pt x="391" y="1149"/>
                  </a:lnTo>
                  <a:lnTo>
                    <a:pt x="391" y="1149"/>
                  </a:lnTo>
                  <a:lnTo>
                    <a:pt x="391" y="1152"/>
                  </a:lnTo>
                  <a:lnTo>
                    <a:pt x="395" y="1156"/>
                  </a:lnTo>
                  <a:lnTo>
                    <a:pt x="395" y="1159"/>
                  </a:lnTo>
                  <a:lnTo>
                    <a:pt x="398" y="1163"/>
                  </a:lnTo>
                  <a:lnTo>
                    <a:pt x="405" y="1170"/>
                  </a:lnTo>
                  <a:lnTo>
                    <a:pt x="409" y="1177"/>
                  </a:lnTo>
                  <a:lnTo>
                    <a:pt x="416" y="1184"/>
                  </a:lnTo>
                  <a:lnTo>
                    <a:pt x="420" y="1195"/>
                  </a:lnTo>
                  <a:lnTo>
                    <a:pt x="423" y="1198"/>
                  </a:lnTo>
                  <a:lnTo>
                    <a:pt x="437" y="1198"/>
                  </a:lnTo>
                  <a:lnTo>
                    <a:pt x="437" y="1180"/>
                  </a:lnTo>
                  <a:lnTo>
                    <a:pt x="441" y="1180"/>
                  </a:lnTo>
                  <a:lnTo>
                    <a:pt x="444" y="1177"/>
                  </a:lnTo>
                  <a:lnTo>
                    <a:pt x="448" y="1170"/>
                  </a:lnTo>
                  <a:lnTo>
                    <a:pt x="455" y="1159"/>
                  </a:lnTo>
                  <a:lnTo>
                    <a:pt x="455" y="1159"/>
                  </a:lnTo>
                  <a:lnTo>
                    <a:pt x="455" y="1156"/>
                  </a:lnTo>
                  <a:lnTo>
                    <a:pt x="455" y="1152"/>
                  </a:lnTo>
                  <a:lnTo>
                    <a:pt x="455" y="1145"/>
                  </a:lnTo>
                  <a:lnTo>
                    <a:pt x="458" y="1138"/>
                  </a:lnTo>
                  <a:lnTo>
                    <a:pt x="458" y="1135"/>
                  </a:lnTo>
                  <a:lnTo>
                    <a:pt x="462" y="1135"/>
                  </a:lnTo>
                  <a:lnTo>
                    <a:pt x="465" y="1131"/>
                  </a:lnTo>
                  <a:lnTo>
                    <a:pt x="469" y="1128"/>
                  </a:lnTo>
                  <a:lnTo>
                    <a:pt x="472" y="1128"/>
                  </a:lnTo>
                  <a:lnTo>
                    <a:pt x="479" y="1131"/>
                  </a:lnTo>
                  <a:lnTo>
                    <a:pt x="479" y="1138"/>
                  </a:lnTo>
                  <a:lnTo>
                    <a:pt x="483" y="1138"/>
                  </a:lnTo>
                  <a:lnTo>
                    <a:pt x="486" y="1138"/>
                  </a:lnTo>
                  <a:lnTo>
                    <a:pt x="486" y="1138"/>
                  </a:lnTo>
                  <a:lnTo>
                    <a:pt x="490" y="1135"/>
                  </a:lnTo>
                  <a:lnTo>
                    <a:pt x="493" y="1135"/>
                  </a:lnTo>
                  <a:lnTo>
                    <a:pt x="493" y="1131"/>
                  </a:lnTo>
                  <a:lnTo>
                    <a:pt x="497" y="1131"/>
                  </a:lnTo>
                  <a:lnTo>
                    <a:pt x="497" y="1128"/>
                  </a:lnTo>
                  <a:lnTo>
                    <a:pt x="501" y="1128"/>
                  </a:lnTo>
                  <a:lnTo>
                    <a:pt x="501" y="1124"/>
                  </a:lnTo>
                  <a:lnTo>
                    <a:pt x="504" y="1124"/>
                  </a:lnTo>
                  <a:lnTo>
                    <a:pt x="511" y="1124"/>
                  </a:lnTo>
                  <a:lnTo>
                    <a:pt x="515" y="1124"/>
                  </a:lnTo>
                  <a:lnTo>
                    <a:pt x="515" y="1124"/>
                  </a:lnTo>
                  <a:lnTo>
                    <a:pt x="518" y="1121"/>
                  </a:lnTo>
                  <a:lnTo>
                    <a:pt x="518" y="1117"/>
                  </a:lnTo>
                  <a:lnTo>
                    <a:pt x="522" y="1117"/>
                  </a:lnTo>
                  <a:lnTo>
                    <a:pt x="522" y="1114"/>
                  </a:lnTo>
                  <a:lnTo>
                    <a:pt x="515" y="1107"/>
                  </a:lnTo>
                  <a:lnTo>
                    <a:pt x="511" y="1099"/>
                  </a:lnTo>
                  <a:lnTo>
                    <a:pt x="508" y="1096"/>
                  </a:lnTo>
                  <a:lnTo>
                    <a:pt x="508" y="1092"/>
                  </a:lnTo>
                  <a:lnTo>
                    <a:pt x="504" y="1092"/>
                  </a:lnTo>
                  <a:lnTo>
                    <a:pt x="504" y="1092"/>
                  </a:lnTo>
                  <a:lnTo>
                    <a:pt x="504" y="1092"/>
                  </a:lnTo>
                  <a:lnTo>
                    <a:pt x="504" y="1092"/>
                  </a:lnTo>
                  <a:lnTo>
                    <a:pt x="504" y="1092"/>
                  </a:lnTo>
                  <a:lnTo>
                    <a:pt x="504" y="1092"/>
                  </a:lnTo>
                  <a:lnTo>
                    <a:pt x="504" y="1089"/>
                  </a:lnTo>
                  <a:lnTo>
                    <a:pt x="508" y="1082"/>
                  </a:lnTo>
                  <a:lnTo>
                    <a:pt x="508" y="1078"/>
                  </a:lnTo>
                  <a:lnTo>
                    <a:pt x="511" y="1078"/>
                  </a:lnTo>
                  <a:lnTo>
                    <a:pt x="511" y="1075"/>
                  </a:lnTo>
                  <a:lnTo>
                    <a:pt x="515" y="1071"/>
                  </a:lnTo>
                  <a:lnTo>
                    <a:pt x="515" y="1068"/>
                  </a:lnTo>
                  <a:lnTo>
                    <a:pt x="515" y="1068"/>
                  </a:lnTo>
                  <a:lnTo>
                    <a:pt x="518" y="1061"/>
                  </a:lnTo>
                  <a:lnTo>
                    <a:pt x="518" y="1057"/>
                  </a:lnTo>
                  <a:lnTo>
                    <a:pt x="522" y="1054"/>
                  </a:lnTo>
                  <a:lnTo>
                    <a:pt x="518" y="1050"/>
                  </a:lnTo>
                  <a:lnTo>
                    <a:pt x="518" y="1047"/>
                  </a:lnTo>
                  <a:lnTo>
                    <a:pt x="518" y="1050"/>
                  </a:lnTo>
                  <a:lnTo>
                    <a:pt x="522" y="1050"/>
                  </a:lnTo>
                  <a:lnTo>
                    <a:pt x="522" y="1047"/>
                  </a:lnTo>
                  <a:lnTo>
                    <a:pt x="522" y="1043"/>
                  </a:lnTo>
                  <a:lnTo>
                    <a:pt x="522" y="1040"/>
                  </a:lnTo>
                  <a:lnTo>
                    <a:pt x="522" y="1036"/>
                  </a:lnTo>
                  <a:lnTo>
                    <a:pt x="522" y="1033"/>
                  </a:lnTo>
                  <a:lnTo>
                    <a:pt x="522" y="1029"/>
                  </a:lnTo>
                  <a:lnTo>
                    <a:pt x="522" y="1029"/>
                  </a:lnTo>
                  <a:lnTo>
                    <a:pt x="525" y="1025"/>
                  </a:lnTo>
                  <a:lnTo>
                    <a:pt x="529" y="1022"/>
                  </a:lnTo>
                  <a:lnTo>
                    <a:pt x="529" y="1022"/>
                  </a:lnTo>
                  <a:lnTo>
                    <a:pt x="536" y="1022"/>
                  </a:lnTo>
                  <a:lnTo>
                    <a:pt x="543" y="1018"/>
                  </a:lnTo>
                  <a:lnTo>
                    <a:pt x="543" y="1018"/>
                  </a:lnTo>
                  <a:lnTo>
                    <a:pt x="550" y="1018"/>
                  </a:lnTo>
                  <a:lnTo>
                    <a:pt x="557" y="1018"/>
                  </a:lnTo>
                  <a:lnTo>
                    <a:pt x="564" y="1022"/>
                  </a:lnTo>
                  <a:lnTo>
                    <a:pt x="571" y="1025"/>
                  </a:lnTo>
                  <a:lnTo>
                    <a:pt x="575" y="1025"/>
                  </a:lnTo>
                  <a:lnTo>
                    <a:pt x="578" y="1029"/>
                  </a:lnTo>
                  <a:lnTo>
                    <a:pt x="575" y="1029"/>
                  </a:lnTo>
                  <a:lnTo>
                    <a:pt x="578" y="1029"/>
                  </a:lnTo>
                  <a:lnTo>
                    <a:pt x="589" y="1029"/>
                  </a:lnTo>
                  <a:lnTo>
                    <a:pt x="592" y="1029"/>
                  </a:lnTo>
                  <a:lnTo>
                    <a:pt x="596" y="1033"/>
                  </a:lnTo>
                  <a:lnTo>
                    <a:pt x="599" y="1033"/>
                  </a:lnTo>
                  <a:lnTo>
                    <a:pt x="596" y="1033"/>
                  </a:lnTo>
                  <a:lnTo>
                    <a:pt x="596" y="1036"/>
                  </a:lnTo>
                  <a:lnTo>
                    <a:pt x="592" y="1036"/>
                  </a:lnTo>
                  <a:lnTo>
                    <a:pt x="592" y="1040"/>
                  </a:lnTo>
                  <a:lnTo>
                    <a:pt x="589" y="1043"/>
                  </a:lnTo>
                  <a:lnTo>
                    <a:pt x="589" y="1047"/>
                  </a:lnTo>
                  <a:lnTo>
                    <a:pt x="589" y="1054"/>
                  </a:lnTo>
                  <a:lnTo>
                    <a:pt x="596" y="1054"/>
                  </a:lnTo>
                  <a:lnTo>
                    <a:pt x="599" y="1054"/>
                  </a:lnTo>
                  <a:lnTo>
                    <a:pt x="606" y="1050"/>
                  </a:lnTo>
                  <a:lnTo>
                    <a:pt x="610" y="1043"/>
                  </a:lnTo>
                  <a:lnTo>
                    <a:pt x="610" y="1040"/>
                  </a:lnTo>
                  <a:lnTo>
                    <a:pt x="613" y="1040"/>
                  </a:lnTo>
                  <a:lnTo>
                    <a:pt x="610" y="1040"/>
                  </a:lnTo>
                  <a:lnTo>
                    <a:pt x="606" y="1036"/>
                  </a:lnTo>
                  <a:lnTo>
                    <a:pt x="603" y="1033"/>
                  </a:lnTo>
                  <a:lnTo>
                    <a:pt x="603" y="1029"/>
                  </a:lnTo>
                  <a:lnTo>
                    <a:pt x="603" y="1025"/>
                  </a:lnTo>
                  <a:lnTo>
                    <a:pt x="603" y="1022"/>
                  </a:lnTo>
                  <a:lnTo>
                    <a:pt x="606" y="1018"/>
                  </a:lnTo>
                  <a:lnTo>
                    <a:pt x="610" y="1015"/>
                  </a:lnTo>
                  <a:lnTo>
                    <a:pt x="617" y="1015"/>
                  </a:lnTo>
                  <a:lnTo>
                    <a:pt x="620" y="1011"/>
                  </a:lnTo>
                  <a:lnTo>
                    <a:pt x="627" y="1011"/>
                  </a:lnTo>
                  <a:lnTo>
                    <a:pt x="631" y="1015"/>
                  </a:lnTo>
                  <a:lnTo>
                    <a:pt x="634" y="1022"/>
                  </a:lnTo>
                  <a:lnTo>
                    <a:pt x="634" y="1025"/>
                  </a:lnTo>
                  <a:lnTo>
                    <a:pt x="631" y="1029"/>
                  </a:lnTo>
                  <a:lnTo>
                    <a:pt x="627" y="1029"/>
                  </a:lnTo>
                  <a:lnTo>
                    <a:pt x="627" y="1029"/>
                  </a:lnTo>
                  <a:lnTo>
                    <a:pt x="624" y="1029"/>
                  </a:lnTo>
                  <a:lnTo>
                    <a:pt x="620" y="1033"/>
                  </a:lnTo>
                  <a:lnTo>
                    <a:pt x="617" y="1033"/>
                  </a:lnTo>
                  <a:lnTo>
                    <a:pt x="617" y="1033"/>
                  </a:lnTo>
                  <a:lnTo>
                    <a:pt x="617" y="1040"/>
                  </a:lnTo>
                  <a:lnTo>
                    <a:pt x="617" y="1043"/>
                  </a:lnTo>
                  <a:lnTo>
                    <a:pt x="620" y="1047"/>
                  </a:lnTo>
                  <a:lnTo>
                    <a:pt x="624" y="1050"/>
                  </a:lnTo>
                  <a:lnTo>
                    <a:pt x="627" y="1050"/>
                  </a:lnTo>
                  <a:lnTo>
                    <a:pt x="631" y="1054"/>
                  </a:lnTo>
                  <a:lnTo>
                    <a:pt x="634" y="1057"/>
                  </a:lnTo>
                  <a:lnTo>
                    <a:pt x="638" y="1057"/>
                  </a:lnTo>
                  <a:lnTo>
                    <a:pt x="638" y="1061"/>
                  </a:lnTo>
                  <a:lnTo>
                    <a:pt x="641" y="1064"/>
                  </a:lnTo>
                  <a:lnTo>
                    <a:pt x="645" y="1068"/>
                  </a:lnTo>
                  <a:lnTo>
                    <a:pt x="645" y="1071"/>
                  </a:lnTo>
                  <a:lnTo>
                    <a:pt x="649" y="1071"/>
                  </a:lnTo>
                  <a:lnTo>
                    <a:pt x="652" y="1075"/>
                  </a:lnTo>
                  <a:lnTo>
                    <a:pt x="659" y="1078"/>
                  </a:lnTo>
                  <a:lnTo>
                    <a:pt x="666" y="1082"/>
                  </a:lnTo>
                  <a:lnTo>
                    <a:pt x="670" y="1085"/>
                  </a:lnTo>
                  <a:lnTo>
                    <a:pt x="673" y="1089"/>
                  </a:lnTo>
                  <a:lnTo>
                    <a:pt x="677" y="1089"/>
                  </a:lnTo>
                  <a:lnTo>
                    <a:pt x="677" y="1099"/>
                  </a:lnTo>
                  <a:lnTo>
                    <a:pt x="677" y="1107"/>
                  </a:lnTo>
                  <a:lnTo>
                    <a:pt x="673" y="1117"/>
                  </a:lnTo>
                  <a:lnTo>
                    <a:pt x="670" y="1121"/>
                  </a:lnTo>
                  <a:lnTo>
                    <a:pt x="659" y="1117"/>
                  </a:lnTo>
                  <a:lnTo>
                    <a:pt x="652" y="1114"/>
                  </a:lnTo>
                  <a:lnTo>
                    <a:pt x="649" y="1110"/>
                  </a:lnTo>
                  <a:lnTo>
                    <a:pt x="649" y="1110"/>
                  </a:lnTo>
                  <a:lnTo>
                    <a:pt x="645" y="1107"/>
                  </a:lnTo>
                  <a:lnTo>
                    <a:pt x="638" y="1107"/>
                  </a:lnTo>
                  <a:lnTo>
                    <a:pt x="634" y="1107"/>
                  </a:lnTo>
                  <a:lnTo>
                    <a:pt x="627" y="1107"/>
                  </a:lnTo>
                  <a:lnTo>
                    <a:pt x="627" y="1107"/>
                  </a:lnTo>
                  <a:lnTo>
                    <a:pt x="624" y="1110"/>
                  </a:lnTo>
                  <a:lnTo>
                    <a:pt x="617" y="1110"/>
                  </a:lnTo>
                  <a:lnTo>
                    <a:pt x="613" y="1110"/>
                  </a:lnTo>
                  <a:lnTo>
                    <a:pt x="606" y="1107"/>
                  </a:lnTo>
                  <a:lnTo>
                    <a:pt x="603" y="1103"/>
                  </a:lnTo>
                  <a:lnTo>
                    <a:pt x="599" y="1099"/>
                  </a:lnTo>
                  <a:lnTo>
                    <a:pt x="599" y="1096"/>
                  </a:lnTo>
                  <a:lnTo>
                    <a:pt x="589" y="1096"/>
                  </a:lnTo>
                  <a:lnTo>
                    <a:pt x="582" y="1092"/>
                  </a:lnTo>
                  <a:lnTo>
                    <a:pt x="578" y="1096"/>
                  </a:lnTo>
                  <a:lnTo>
                    <a:pt x="575" y="1096"/>
                  </a:lnTo>
                  <a:lnTo>
                    <a:pt x="571" y="1096"/>
                  </a:lnTo>
                  <a:lnTo>
                    <a:pt x="571" y="1099"/>
                  </a:lnTo>
                  <a:lnTo>
                    <a:pt x="567" y="1103"/>
                  </a:lnTo>
                  <a:lnTo>
                    <a:pt x="560" y="1107"/>
                  </a:lnTo>
                  <a:lnTo>
                    <a:pt x="553" y="1110"/>
                  </a:lnTo>
                  <a:lnTo>
                    <a:pt x="546" y="1110"/>
                  </a:lnTo>
                  <a:lnTo>
                    <a:pt x="546" y="1110"/>
                  </a:lnTo>
                  <a:lnTo>
                    <a:pt x="543" y="1110"/>
                  </a:lnTo>
                  <a:lnTo>
                    <a:pt x="539" y="1110"/>
                  </a:lnTo>
                  <a:lnTo>
                    <a:pt x="532" y="1110"/>
                  </a:lnTo>
                  <a:lnTo>
                    <a:pt x="532" y="1110"/>
                  </a:lnTo>
                  <a:lnTo>
                    <a:pt x="525" y="1114"/>
                  </a:lnTo>
                  <a:lnTo>
                    <a:pt x="522" y="1121"/>
                  </a:lnTo>
                  <a:lnTo>
                    <a:pt x="522" y="1124"/>
                  </a:lnTo>
                  <a:lnTo>
                    <a:pt x="522" y="1128"/>
                  </a:lnTo>
                  <a:lnTo>
                    <a:pt x="522" y="1131"/>
                  </a:lnTo>
                  <a:lnTo>
                    <a:pt x="525" y="1131"/>
                  </a:lnTo>
                  <a:lnTo>
                    <a:pt x="529" y="1135"/>
                  </a:lnTo>
                  <a:lnTo>
                    <a:pt x="532" y="1135"/>
                  </a:lnTo>
                  <a:lnTo>
                    <a:pt x="536" y="1135"/>
                  </a:lnTo>
                  <a:lnTo>
                    <a:pt x="525" y="1135"/>
                  </a:lnTo>
                  <a:lnTo>
                    <a:pt x="522" y="1135"/>
                  </a:lnTo>
                  <a:lnTo>
                    <a:pt x="518" y="1138"/>
                  </a:lnTo>
                  <a:lnTo>
                    <a:pt x="515" y="1138"/>
                  </a:lnTo>
                  <a:lnTo>
                    <a:pt x="511" y="1142"/>
                  </a:lnTo>
                  <a:lnTo>
                    <a:pt x="508" y="1142"/>
                  </a:lnTo>
                  <a:lnTo>
                    <a:pt x="501" y="1142"/>
                  </a:lnTo>
                  <a:lnTo>
                    <a:pt x="497" y="1142"/>
                  </a:lnTo>
                  <a:lnTo>
                    <a:pt x="493" y="1138"/>
                  </a:lnTo>
                  <a:lnTo>
                    <a:pt x="490" y="1142"/>
                  </a:lnTo>
                  <a:lnTo>
                    <a:pt x="486" y="1145"/>
                  </a:lnTo>
                  <a:lnTo>
                    <a:pt x="483" y="1149"/>
                  </a:lnTo>
                  <a:lnTo>
                    <a:pt x="483" y="1149"/>
                  </a:lnTo>
                  <a:lnTo>
                    <a:pt x="483" y="1152"/>
                  </a:lnTo>
                  <a:lnTo>
                    <a:pt x="483" y="1156"/>
                  </a:lnTo>
                  <a:lnTo>
                    <a:pt x="483" y="1159"/>
                  </a:lnTo>
                  <a:lnTo>
                    <a:pt x="483" y="1166"/>
                  </a:lnTo>
                  <a:lnTo>
                    <a:pt x="483" y="1166"/>
                  </a:lnTo>
                  <a:lnTo>
                    <a:pt x="490" y="1173"/>
                  </a:lnTo>
                  <a:lnTo>
                    <a:pt x="490" y="1177"/>
                  </a:lnTo>
                  <a:lnTo>
                    <a:pt x="493" y="1184"/>
                  </a:lnTo>
                  <a:lnTo>
                    <a:pt x="493" y="1188"/>
                  </a:lnTo>
                  <a:lnTo>
                    <a:pt x="493" y="1188"/>
                  </a:lnTo>
                  <a:lnTo>
                    <a:pt x="497" y="1195"/>
                  </a:lnTo>
                  <a:lnTo>
                    <a:pt x="504" y="1198"/>
                  </a:lnTo>
                  <a:lnTo>
                    <a:pt x="511" y="1202"/>
                  </a:lnTo>
                  <a:lnTo>
                    <a:pt x="515" y="1205"/>
                  </a:lnTo>
                  <a:lnTo>
                    <a:pt x="515" y="1205"/>
                  </a:lnTo>
                  <a:lnTo>
                    <a:pt x="522" y="1205"/>
                  </a:lnTo>
                  <a:lnTo>
                    <a:pt x="525" y="1209"/>
                  </a:lnTo>
                  <a:lnTo>
                    <a:pt x="529" y="1209"/>
                  </a:lnTo>
                  <a:lnTo>
                    <a:pt x="532" y="1209"/>
                  </a:lnTo>
                  <a:lnTo>
                    <a:pt x="536" y="1209"/>
                  </a:lnTo>
                  <a:lnTo>
                    <a:pt x="539" y="1205"/>
                  </a:lnTo>
                  <a:lnTo>
                    <a:pt x="543" y="1202"/>
                  </a:lnTo>
                  <a:lnTo>
                    <a:pt x="543" y="1202"/>
                  </a:lnTo>
                  <a:lnTo>
                    <a:pt x="550" y="1202"/>
                  </a:lnTo>
                  <a:lnTo>
                    <a:pt x="557" y="1205"/>
                  </a:lnTo>
                  <a:lnTo>
                    <a:pt x="564" y="1205"/>
                  </a:lnTo>
                  <a:lnTo>
                    <a:pt x="567" y="1205"/>
                  </a:lnTo>
                  <a:lnTo>
                    <a:pt x="571" y="1209"/>
                  </a:lnTo>
                  <a:lnTo>
                    <a:pt x="575" y="1205"/>
                  </a:lnTo>
                  <a:lnTo>
                    <a:pt x="578" y="1205"/>
                  </a:lnTo>
                  <a:lnTo>
                    <a:pt x="582" y="1202"/>
                  </a:lnTo>
                  <a:lnTo>
                    <a:pt x="585" y="1202"/>
                  </a:lnTo>
                  <a:lnTo>
                    <a:pt x="589" y="1205"/>
                  </a:lnTo>
                  <a:lnTo>
                    <a:pt x="596" y="1202"/>
                  </a:lnTo>
                  <a:lnTo>
                    <a:pt x="603" y="1198"/>
                  </a:lnTo>
                  <a:lnTo>
                    <a:pt x="603" y="1202"/>
                  </a:lnTo>
                  <a:lnTo>
                    <a:pt x="603" y="1202"/>
                  </a:lnTo>
                  <a:lnTo>
                    <a:pt x="603" y="1205"/>
                  </a:lnTo>
                  <a:lnTo>
                    <a:pt x="599" y="1205"/>
                  </a:lnTo>
                  <a:lnTo>
                    <a:pt x="599" y="1209"/>
                  </a:lnTo>
                  <a:lnTo>
                    <a:pt x="599" y="1209"/>
                  </a:lnTo>
                  <a:lnTo>
                    <a:pt x="603" y="1212"/>
                  </a:lnTo>
                  <a:lnTo>
                    <a:pt x="603" y="1212"/>
                  </a:lnTo>
                  <a:lnTo>
                    <a:pt x="603" y="1216"/>
                  </a:lnTo>
                  <a:lnTo>
                    <a:pt x="603" y="1219"/>
                  </a:lnTo>
                  <a:lnTo>
                    <a:pt x="599" y="1223"/>
                  </a:lnTo>
                  <a:lnTo>
                    <a:pt x="599" y="1223"/>
                  </a:lnTo>
                  <a:lnTo>
                    <a:pt x="599" y="1223"/>
                  </a:lnTo>
                  <a:lnTo>
                    <a:pt x="596" y="1230"/>
                  </a:lnTo>
                  <a:lnTo>
                    <a:pt x="599" y="1230"/>
                  </a:lnTo>
                  <a:lnTo>
                    <a:pt x="603" y="1226"/>
                  </a:lnTo>
                  <a:lnTo>
                    <a:pt x="603" y="1226"/>
                  </a:lnTo>
                  <a:lnTo>
                    <a:pt x="606" y="1230"/>
                  </a:lnTo>
                  <a:lnTo>
                    <a:pt x="606" y="1233"/>
                  </a:lnTo>
                  <a:lnTo>
                    <a:pt x="603" y="1237"/>
                  </a:lnTo>
                  <a:lnTo>
                    <a:pt x="603" y="1237"/>
                  </a:lnTo>
                  <a:lnTo>
                    <a:pt x="603" y="1240"/>
                  </a:lnTo>
                  <a:lnTo>
                    <a:pt x="603" y="1244"/>
                  </a:lnTo>
                  <a:lnTo>
                    <a:pt x="599" y="1247"/>
                  </a:lnTo>
                  <a:lnTo>
                    <a:pt x="599" y="1247"/>
                  </a:lnTo>
                  <a:lnTo>
                    <a:pt x="599" y="1251"/>
                  </a:lnTo>
                  <a:lnTo>
                    <a:pt x="599" y="1251"/>
                  </a:lnTo>
                  <a:lnTo>
                    <a:pt x="596" y="1254"/>
                  </a:lnTo>
                  <a:lnTo>
                    <a:pt x="596" y="1254"/>
                  </a:lnTo>
                  <a:lnTo>
                    <a:pt x="596" y="1290"/>
                  </a:lnTo>
                  <a:lnTo>
                    <a:pt x="589" y="1321"/>
                  </a:lnTo>
                  <a:lnTo>
                    <a:pt x="592" y="1321"/>
                  </a:lnTo>
                  <a:lnTo>
                    <a:pt x="603" y="1321"/>
                  </a:lnTo>
                  <a:lnTo>
                    <a:pt x="610" y="1321"/>
                  </a:lnTo>
                  <a:lnTo>
                    <a:pt x="617" y="1321"/>
                  </a:lnTo>
                  <a:lnTo>
                    <a:pt x="617" y="1321"/>
                  </a:lnTo>
                  <a:lnTo>
                    <a:pt x="617" y="1321"/>
                  </a:lnTo>
                  <a:lnTo>
                    <a:pt x="592" y="1321"/>
                  </a:lnTo>
                  <a:lnTo>
                    <a:pt x="592" y="1328"/>
                  </a:lnTo>
                  <a:lnTo>
                    <a:pt x="596" y="1339"/>
                  </a:lnTo>
                  <a:lnTo>
                    <a:pt x="596" y="1339"/>
                  </a:lnTo>
                  <a:lnTo>
                    <a:pt x="599" y="1343"/>
                  </a:lnTo>
                  <a:lnTo>
                    <a:pt x="603" y="1350"/>
                  </a:lnTo>
                  <a:lnTo>
                    <a:pt x="606" y="1357"/>
                  </a:lnTo>
                  <a:lnTo>
                    <a:pt x="610" y="1360"/>
                  </a:lnTo>
                  <a:lnTo>
                    <a:pt x="613" y="1367"/>
                  </a:lnTo>
                  <a:lnTo>
                    <a:pt x="617" y="1371"/>
                  </a:lnTo>
                  <a:lnTo>
                    <a:pt x="620" y="1378"/>
                  </a:lnTo>
                  <a:lnTo>
                    <a:pt x="624" y="1385"/>
                  </a:lnTo>
                  <a:lnTo>
                    <a:pt x="631" y="1392"/>
                  </a:lnTo>
                  <a:lnTo>
                    <a:pt x="634" y="1399"/>
                  </a:lnTo>
                  <a:lnTo>
                    <a:pt x="634" y="1399"/>
                  </a:lnTo>
                  <a:lnTo>
                    <a:pt x="634" y="1402"/>
                  </a:lnTo>
                  <a:lnTo>
                    <a:pt x="638" y="1406"/>
                  </a:lnTo>
                  <a:lnTo>
                    <a:pt x="641" y="1413"/>
                  </a:lnTo>
                  <a:lnTo>
                    <a:pt x="645" y="1424"/>
                  </a:lnTo>
                  <a:lnTo>
                    <a:pt x="649" y="1431"/>
                  </a:lnTo>
                  <a:lnTo>
                    <a:pt x="652" y="1438"/>
                  </a:lnTo>
                  <a:lnTo>
                    <a:pt x="663" y="1459"/>
                  </a:lnTo>
                  <a:lnTo>
                    <a:pt x="666" y="1462"/>
                  </a:lnTo>
                  <a:lnTo>
                    <a:pt x="670" y="1469"/>
                  </a:lnTo>
                  <a:lnTo>
                    <a:pt x="673" y="1476"/>
                  </a:lnTo>
                  <a:lnTo>
                    <a:pt x="677" y="1487"/>
                  </a:lnTo>
                  <a:lnTo>
                    <a:pt x="684" y="1494"/>
                  </a:lnTo>
                  <a:lnTo>
                    <a:pt x="687" y="1501"/>
                  </a:lnTo>
                  <a:lnTo>
                    <a:pt x="687" y="1505"/>
                  </a:lnTo>
                  <a:lnTo>
                    <a:pt x="691" y="1508"/>
                  </a:lnTo>
                  <a:lnTo>
                    <a:pt x="691" y="1505"/>
                  </a:lnTo>
                  <a:lnTo>
                    <a:pt x="694" y="1505"/>
                  </a:lnTo>
                  <a:lnTo>
                    <a:pt x="691" y="1505"/>
                  </a:lnTo>
                  <a:lnTo>
                    <a:pt x="691" y="1508"/>
                  </a:lnTo>
                  <a:lnTo>
                    <a:pt x="691" y="1508"/>
                  </a:lnTo>
                  <a:lnTo>
                    <a:pt x="691" y="1515"/>
                  </a:lnTo>
                  <a:lnTo>
                    <a:pt x="691" y="1526"/>
                  </a:lnTo>
                  <a:lnTo>
                    <a:pt x="694" y="1529"/>
                  </a:lnTo>
                  <a:lnTo>
                    <a:pt x="694" y="1533"/>
                  </a:lnTo>
                  <a:lnTo>
                    <a:pt x="698" y="1543"/>
                  </a:lnTo>
                  <a:lnTo>
                    <a:pt x="701" y="1557"/>
                  </a:lnTo>
                  <a:lnTo>
                    <a:pt x="701" y="1557"/>
                  </a:lnTo>
                  <a:lnTo>
                    <a:pt x="705" y="1561"/>
                  </a:lnTo>
                  <a:lnTo>
                    <a:pt x="708" y="1561"/>
                  </a:lnTo>
                  <a:lnTo>
                    <a:pt x="712" y="1561"/>
                  </a:lnTo>
                  <a:lnTo>
                    <a:pt x="712" y="1561"/>
                  </a:lnTo>
                  <a:lnTo>
                    <a:pt x="715" y="1557"/>
                  </a:lnTo>
                  <a:lnTo>
                    <a:pt x="715" y="1557"/>
                  </a:lnTo>
                  <a:lnTo>
                    <a:pt x="719" y="1557"/>
                  </a:lnTo>
                  <a:lnTo>
                    <a:pt x="719" y="1557"/>
                  </a:lnTo>
                  <a:lnTo>
                    <a:pt x="722" y="1557"/>
                  </a:lnTo>
                  <a:lnTo>
                    <a:pt x="722" y="1557"/>
                  </a:lnTo>
                  <a:lnTo>
                    <a:pt x="719" y="1557"/>
                  </a:lnTo>
                  <a:lnTo>
                    <a:pt x="719" y="1557"/>
                  </a:lnTo>
                  <a:lnTo>
                    <a:pt x="715" y="1557"/>
                  </a:lnTo>
                  <a:lnTo>
                    <a:pt x="715" y="1557"/>
                  </a:lnTo>
                  <a:lnTo>
                    <a:pt x="712" y="1561"/>
                  </a:lnTo>
                  <a:lnTo>
                    <a:pt x="712" y="1561"/>
                  </a:lnTo>
                  <a:lnTo>
                    <a:pt x="708" y="1561"/>
                  </a:lnTo>
                  <a:lnTo>
                    <a:pt x="712" y="1564"/>
                  </a:lnTo>
                  <a:lnTo>
                    <a:pt x="719" y="1564"/>
                  </a:lnTo>
                  <a:lnTo>
                    <a:pt x="751" y="1557"/>
                  </a:lnTo>
                  <a:lnTo>
                    <a:pt x="768" y="1543"/>
                  </a:lnTo>
                  <a:lnTo>
                    <a:pt x="768" y="1540"/>
                  </a:lnTo>
                  <a:lnTo>
                    <a:pt x="775" y="1540"/>
                  </a:lnTo>
                  <a:lnTo>
                    <a:pt x="786" y="1536"/>
                  </a:lnTo>
                  <a:lnTo>
                    <a:pt x="793" y="1529"/>
                  </a:lnTo>
                  <a:lnTo>
                    <a:pt x="800" y="1526"/>
                  </a:lnTo>
                  <a:lnTo>
                    <a:pt x="804" y="1519"/>
                  </a:lnTo>
                  <a:lnTo>
                    <a:pt x="811" y="1515"/>
                  </a:lnTo>
                  <a:lnTo>
                    <a:pt x="814" y="1512"/>
                  </a:lnTo>
                  <a:lnTo>
                    <a:pt x="825" y="1508"/>
                  </a:lnTo>
                  <a:lnTo>
                    <a:pt x="835" y="1505"/>
                  </a:lnTo>
                  <a:lnTo>
                    <a:pt x="849" y="1501"/>
                  </a:lnTo>
                  <a:lnTo>
                    <a:pt x="856" y="1498"/>
                  </a:lnTo>
                  <a:lnTo>
                    <a:pt x="863" y="1494"/>
                  </a:lnTo>
                  <a:lnTo>
                    <a:pt x="870" y="1487"/>
                  </a:lnTo>
                  <a:lnTo>
                    <a:pt x="874" y="1483"/>
                  </a:lnTo>
                  <a:lnTo>
                    <a:pt x="874" y="1480"/>
                  </a:lnTo>
                  <a:lnTo>
                    <a:pt x="874" y="1480"/>
                  </a:lnTo>
                  <a:lnTo>
                    <a:pt x="874" y="1480"/>
                  </a:lnTo>
                  <a:lnTo>
                    <a:pt x="874" y="1476"/>
                  </a:lnTo>
                  <a:lnTo>
                    <a:pt x="877" y="1473"/>
                  </a:lnTo>
                  <a:lnTo>
                    <a:pt x="877" y="1469"/>
                  </a:lnTo>
                  <a:lnTo>
                    <a:pt x="885" y="1466"/>
                  </a:lnTo>
                  <a:lnTo>
                    <a:pt x="892" y="1466"/>
                  </a:lnTo>
                  <a:lnTo>
                    <a:pt x="892" y="1462"/>
                  </a:lnTo>
                  <a:lnTo>
                    <a:pt x="895" y="1462"/>
                  </a:lnTo>
                  <a:lnTo>
                    <a:pt x="899" y="1459"/>
                  </a:lnTo>
                  <a:lnTo>
                    <a:pt x="902" y="1455"/>
                  </a:lnTo>
                  <a:lnTo>
                    <a:pt x="902" y="1448"/>
                  </a:lnTo>
                  <a:lnTo>
                    <a:pt x="902" y="1448"/>
                  </a:lnTo>
                  <a:lnTo>
                    <a:pt x="909" y="1445"/>
                  </a:lnTo>
                  <a:lnTo>
                    <a:pt x="913" y="1441"/>
                  </a:lnTo>
                  <a:lnTo>
                    <a:pt x="920" y="1434"/>
                  </a:lnTo>
                  <a:lnTo>
                    <a:pt x="920" y="1431"/>
                  </a:lnTo>
                  <a:lnTo>
                    <a:pt x="920" y="1420"/>
                  </a:lnTo>
                  <a:lnTo>
                    <a:pt x="916" y="1420"/>
                  </a:lnTo>
                  <a:lnTo>
                    <a:pt x="913" y="1420"/>
                  </a:lnTo>
                  <a:lnTo>
                    <a:pt x="909" y="1417"/>
                  </a:lnTo>
                  <a:lnTo>
                    <a:pt x="906" y="1413"/>
                  </a:lnTo>
                  <a:lnTo>
                    <a:pt x="899" y="1406"/>
                  </a:lnTo>
                  <a:lnTo>
                    <a:pt x="899" y="1402"/>
                  </a:lnTo>
                  <a:lnTo>
                    <a:pt x="899" y="1399"/>
                  </a:lnTo>
                  <a:lnTo>
                    <a:pt x="899" y="1395"/>
                  </a:lnTo>
                  <a:lnTo>
                    <a:pt x="892" y="1399"/>
                  </a:lnTo>
                  <a:lnTo>
                    <a:pt x="892" y="1399"/>
                  </a:lnTo>
                  <a:lnTo>
                    <a:pt x="888" y="1402"/>
                  </a:lnTo>
                  <a:lnTo>
                    <a:pt x="888" y="1402"/>
                  </a:lnTo>
                  <a:lnTo>
                    <a:pt x="885" y="1402"/>
                  </a:lnTo>
                  <a:lnTo>
                    <a:pt x="885" y="1406"/>
                  </a:lnTo>
                  <a:lnTo>
                    <a:pt x="877" y="1409"/>
                  </a:lnTo>
                  <a:lnTo>
                    <a:pt x="877" y="1409"/>
                  </a:lnTo>
                  <a:lnTo>
                    <a:pt x="874" y="1409"/>
                  </a:lnTo>
                  <a:lnTo>
                    <a:pt x="874" y="1409"/>
                  </a:lnTo>
                  <a:lnTo>
                    <a:pt x="874" y="1409"/>
                  </a:lnTo>
                  <a:lnTo>
                    <a:pt x="874" y="1409"/>
                  </a:lnTo>
                  <a:lnTo>
                    <a:pt x="860" y="1409"/>
                  </a:lnTo>
                  <a:lnTo>
                    <a:pt x="839" y="1409"/>
                  </a:lnTo>
                  <a:lnTo>
                    <a:pt x="835" y="1409"/>
                  </a:lnTo>
                  <a:lnTo>
                    <a:pt x="835" y="1409"/>
                  </a:lnTo>
                  <a:lnTo>
                    <a:pt x="832" y="1406"/>
                  </a:lnTo>
                  <a:lnTo>
                    <a:pt x="832" y="1402"/>
                  </a:lnTo>
                  <a:lnTo>
                    <a:pt x="835" y="1395"/>
                  </a:lnTo>
                  <a:lnTo>
                    <a:pt x="821" y="1392"/>
                  </a:lnTo>
                  <a:lnTo>
                    <a:pt x="821" y="1395"/>
                  </a:lnTo>
                  <a:lnTo>
                    <a:pt x="818" y="1395"/>
                  </a:lnTo>
                  <a:lnTo>
                    <a:pt x="814" y="1395"/>
                  </a:lnTo>
                  <a:lnTo>
                    <a:pt x="811" y="1395"/>
                  </a:lnTo>
                  <a:lnTo>
                    <a:pt x="807" y="1392"/>
                  </a:lnTo>
                  <a:lnTo>
                    <a:pt x="807" y="1388"/>
                  </a:lnTo>
                  <a:lnTo>
                    <a:pt x="804" y="1381"/>
                  </a:lnTo>
                  <a:lnTo>
                    <a:pt x="800" y="1374"/>
                  </a:lnTo>
                  <a:lnTo>
                    <a:pt x="796" y="1367"/>
                  </a:lnTo>
                  <a:lnTo>
                    <a:pt x="793" y="1364"/>
                  </a:lnTo>
                  <a:lnTo>
                    <a:pt x="793" y="1364"/>
                  </a:lnTo>
                  <a:lnTo>
                    <a:pt x="772" y="1336"/>
                  </a:lnTo>
                  <a:lnTo>
                    <a:pt x="754" y="1336"/>
                  </a:lnTo>
                  <a:lnTo>
                    <a:pt x="751" y="1336"/>
                  </a:lnTo>
                  <a:lnTo>
                    <a:pt x="751" y="1332"/>
                  </a:lnTo>
                  <a:lnTo>
                    <a:pt x="744" y="1328"/>
                  </a:lnTo>
                  <a:lnTo>
                    <a:pt x="744" y="1328"/>
                  </a:lnTo>
                  <a:lnTo>
                    <a:pt x="740" y="1325"/>
                  </a:lnTo>
                  <a:lnTo>
                    <a:pt x="737" y="1321"/>
                  </a:lnTo>
                  <a:lnTo>
                    <a:pt x="730" y="1318"/>
                  </a:lnTo>
                  <a:lnTo>
                    <a:pt x="751" y="1311"/>
                  </a:lnTo>
                  <a:lnTo>
                    <a:pt x="754" y="1307"/>
                  </a:lnTo>
                  <a:lnTo>
                    <a:pt x="758" y="1307"/>
                  </a:lnTo>
                  <a:lnTo>
                    <a:pt x="758" y="1307"/>
                  </a:lnTo>
                  <a:lnTo>
                    <a:pt x="772" y="1307"/>
                  </a:lnTo>
                  <a:lnTo>
                    <a:pt x="786" y="1307"/>
                  </a:lnTo>
                  <a:lnTo>
                    <a:pt x="786" y="1307"/>
                  </a:lnTo>
                  <a:lnTo>
                    <a:pt x="789" y="1311"/>
                  </a:lnTo>
                  <a:lnTo>
                    <a:pt x="796" y="1318"/>
                  </a:lnTo>
                  <a:lnTo>
                    <a:pt x="804" y="1328"/>
                  </a:lnTo>
                  <a:lnTo>
                    <a:pt x="825" y="1350"/>
                  </a:lnTo>
                  <a:lnTo>
                    <a:pt x="825" y="1350"/>
                  </a:lnTo>
                  <a:lnTo>
                    <a:pt x="832" y="1353"/>
                  </a:lnTo>
                  <a:lnTo>
                    <a:pt x="839" y="1353"/>
                  </a:lnTo>
                  <a:lnTo>
                    <a:pt x="842" y="1357"/>
                  </a:lnTo>
                  <a:lnTo>
                    <a:pt x="849" y="1357"/>
                  </a:lnTo>
                  <a:lnTo>
                    <a:pt x="856" y="1357"/>
                  </a:lnTo>
                  <a:lnTo>
                    <a:pt x="863" y="1357"/>
                  </a:lnTo>
                  <a:lnTo>
                    <a:pt x="867" y="1357"/>
                  </a:lnTo>
                  <a:lnTo>
                    <a:pt x="874" y="1353"/>
                  </a:lnTo>
                  <a:lnTo>
                    <a:pt x="881" y="1360"/>
                  </a:lnTo>
                  <a:lnTo>
                    <a:pt x="881" y="1374"/>
                  </a:lnTo>
                  <a:lnTo>
                    <a:pt x="892" y="1381"/>
                  </a:lnTo>
                  <a:lnTo>
                    <a:pt x="892" y="1381"/>
                  </a:lnTo>
                  <a:lnTo>
                    <a:pt x="895" y="1381"/>
                  </a:lnTo>
                  <a:lnTo>
                    <a:pt x="899" y="1378"/>
                  </a:lnTo>
                  <a:lnTo>
                    <a:pt x="902" y="1378"/>
                  </a:lnTo>
                  <a:lnTo>
                    <a:pt x="906" y="1378"/>
                  </a:lnTo>
                  <a:lnTo>
                    <a:pt x="913" y="1378"/>
                  </a:lnTo>
                  <a:lnTo>
                    <a:pt x="916" y="1381"/>
                  </a:lnTo>
                  <a:lnTo>
                    <a:pt x="916" y="1388"/>
                  </a:lnTo>
                  <a:lnTo>
                    <a:pt x="923" y="1399"/>
                  </a:lnTo>
                  <a:lnTo>
                    <a:pt x="941" y="1388"/>
                  </a:lnTo>
                  <a:lnTo>
                    <a:pt x="941" y="1388"/>
                  </a:lnTo>
                  <a:lnTo>
                    <a:pt x="941" y="1381"/>
                  </a:lnTo>
                  <a:lnTo>
                    <a:pt x="941" y="1378"/>
                  </a:lnTo>
                  <a:lnTo>
                    <a:pt x="937" y="1371"/>
                  </a:lnTo>
                  <a:lnTo>
                    <a:pt x="937" y="1371"/>
                  </a:lnTo>
                  <a:lnTo>
                    <a:pt x="941" y="1367"/>
                  </a:lnTo>
                  <a:lnTo>
                    <a:pt x="941" y="1367"/>
                  </a:lnTo>
                  <a:lnTo>
                    <a:pt x="941" y="1371"/>
                  </a:lnTo>
                  <a:lnTo>
                    <a:pt x="941" y="1371"/>
                  </a:lnTo>
                  <a:lnTo>
                    <a:pt x="941" y="1378"/>
                  </a:lnTo>
                  <a:lnTo>
                    <a:pt x="941" y="1385"/>
                  </a:lnTo>
                  <a:lnTo>
                    <a:pt x="941" y="1388"/>
                  </a:lnTo>
                  <a:lnTo>
                    <a:pt x="944" y="1388"/>
                  </a:lnTo>
                  <a:lnTo>
                    <a:pt x="948" y="1388"/>
                  </a:lnTo>
                  <a:lnTo>
                    <a:pt x="951" y="1385"/>
                  </a:lnTo>
                  <a:lnTo>
                    <a:pt x="959" y="1385"/>
                  </a:lnTo>
                  <a:lnTo>
                    <a:pt x="962" y="1385"/>
                  </a:lnTo>
                  <a:lnTo>
                    <a:pt x="966" y="1385"/>
                  </a:lnTo>
                  <a:lnTo>
                    <a:pt x="973" y="1385"/>
                  </a:lnTo>
                  <a:lnTo>
                    <a:pt x="980" y="1385"/>
                  </a:lnTo>
                  <a:lnTo>
                    <a:pt x="983" y="1385"/>
                  </a:lnTo>
                  <a:lnTo>
                    <a:pt x="983" y="1385"/>
                  </a:lnTo>
                  <a:lnTo>
                    <a:pt x="990" y="1385"/>
                  </a:lnTo>
                  <a:lnTo>
                    <a:pt x="994" y="1385"/>
                  </a:lnTo>
                  <a:lnTo>
                    <a:pt x="1001" y="1388"/>
                  </a:lnTo>
                  <a:lnTo>
                    <a:pt x="1004" y="1392"/>
                  </a:lnTo>
                  <a:lnTo>
                    <a:pt x="1015" y="1402"/>
                  </a:lnTo>
                  <a:lnTo>
                    <a:pt x="1015" y="1402"/>
                  </a:lnTo>
                  <a:lnTo>
                    <a:pt x="1018" y="1402"/>
                  </a:lnTo>
                  <a:lnTo>
                    <a:pt x="1018" y="1406"/>
                  </a:lnTo>
                  <a:lnTo>
                    <a:pt x="1025" y="1406"/>
                  </a:lnTo>
                  <a:lnTo>
                    <a:pt x="1033" y="1406"/>
                  </a:lnTo>
                  <a:lnTo>
                    <a:pt x="1040" y="1402"/>
                  </a:lnTo>
                  <a:lnTo>
                    <a:pt x="1043" y="1402"/>
                  </a:lnTo>
                  <a:lnTo>
                    <a:pt x="1047" y="1402"/>
                  </a:lnTo>
                  <a:lnTo>
                    <a:pt x="1050" y="1402"/>
                  </a:lnTo>
                  <a:lnTo>
                    <a:pt x="1054" y="1402"/>
                  </a:lnTo>
                  <a:lnTo>
                    <a:pt x="1054" y="1402"/>
                  </a:lnTo>
                  <a:lnTo>
                    <a:pt x="1054" y="1406"/>
                  </a:lnTo>
                  <a:lnTo>
                    <a:pt x="1050" y="1409"/>
                  </a:lnTo>
                  <a:lnTo>
                    <a:pt x="1047" y="1413"/>
                  </a:lnTo>
                  <a:lnTo>
                    <a:pt x="1043" y="1420"/>
                  </a:lnTo>
                  <a:lnTo>
                    <a:pt x="1036" y="1424"/>
                  </a:lnTo>
                  <a:lnTo>
                    <a:pt x="1033" y="1427"/>
                  </a:lnTo>
                  <a:lnTo>
                    <a:pt x="1033" y="1427"/>
                  </a:lnTo>
                  <a:lnTo>
                    <a:pt x="1033" y="1431"/>
                  </a:lnTo>
                  <a:lnTo>
                    <a:pt x="1036" y="1438"/>
                  </a:lnTo>
                  <a:lnTo>
                    <a:pt x="1040" y="1441"/>
                  </a:lnTo>
                  <a:lnTo>
                    <a:pt x="1047" y="1448"/>
                  </a:lnTo>
                  <a:lnTo>
                    <a:pt x="1057" y="1452"/>
                  </a:lnTo>
                  <a:lnTo>
                    <a:pt x="1057" y="1452"/>
                  </a:lnTo>
                  <a:lnTo>
                    <a:pt x="1061" y="1452"/>
                  </a:lnTo>
                  <a:lnTo>
                    <a:pt x="1064" y="1452"/>
                  </a:lnTo>
                  <a:lnTo>
                    <a:pt x="1068" y="1445"/>
                  </a:lnTo>
                  <a:lnTo>
                    <a:pt x="1068" y="1441"/>
                  </a:lnTo>
                  <a:lnTo>
                    <a:pt x="1068" y="1438"/>
                  </a:lnTo>
                  <a:lnTo>
                    <a:pt x="1071" y="1434"/>
                  </a:lnTo>
                  <a:lnTo>
                    <a:pt x="1075" y="1431"/>
                  </a:lnTo>
                  <a:lnTo>
                    <a:pt x="1075" y="1431"/>
                  </a:lnTo>
                  <a:lnTo>
                    <a:pt x="1075" y="1434"/>
                  </a:lnTo>
                  <a:lnTo>
                    <a:pt x="1075" y="1441"/>
                  </a:lnTo>
                  <a:lnTo>
                    <a:pt x="1075" y="1445"/>
                  </a:lnTo>
                  <a:lnTo>
                    <a:pt x="1075" y="1445"/>
                  </a:lnTo>
                  <a:lnTo>
                    <a:pt x="1075" y="1448"/>
                  </a:lnTo>
                  <a:lnTo>
                    <a:pt x="1075" y="1455"/>
                  </a:lnTo>
                  <a:lnTo>
                    <a:pt x="1075" y="1459"/>
                  </a:lnTo>
                  <a:lnTo>
                    <a:pt x="1075" y="1469"/>
                  </a:lnTo>
                  <a:lnTo>
                    <a:pt x="1078" y="1501"/>
                  </a:lnTo>
                  <a:lnTo>
                    <a:pt x="1096" y="1554"/>
                  </a:lnTo>
                  <a:lnTo>
                    <a:pt x="1114" y="1582"/>
                  </a:lnTo>
                  <a:lnTo>
                    <a:pt x="1114" y="1582"/>
                  </a:lnTo>
                  <a:lnTo>
                    <a:pt x="1117" y="1589"/>
                  </a:lnTo>
                  <a:lnTo>
                    <a:pt x="1124" y="1600"/>
                  </a:lnTo>
                  <a:lnTo>
                    <a:pt x="1124" y="1600"/>
                  </a:lnTo>
                  <a:lnTo>
                    <a:pt x="1128" y="1603"/>
                  </a:lnTo>
                  <a:lnTo>
                    <a:pt x="1131" y="1607"/>
                  </a:lnTo>
                  <a:lnTo>
                    <a:pt x="1135" y="1610"/>
                  </a:lnTo>
                  <a:lnTo>
                    <a:pt x="1135" y="1617"/>
                  </a:lnTo>
                  <a:lnTo>
                    <a:pt x="1138" y="1617"/>
                  </a:lnTo>
                  <a:lnTo>
                    <a:pt x="1142" y="1621"/>
                  </a:lnTo>
                  <a:lnTo>
                    <a:pt x="1149" y="1621"/>
                  </a:lnTo>
                  <a:lnTo>
                    <a:pt x="1152" y="1621"/>
                  </a:lnTo>
                  <a:lnTo>
                    <a:pt x="1156" y="1617"/>
                  </a:lnTo>
                  <a:lnTo>
                    <a:pt x="1156" y="1617"/>
                  </a:lnTo>
                  <a:lnTo>
                    <a:pt x="1156" y="1617"/>
                  </a:lnTo>
                  <a:lnTo>
                    <a:pt x="1156" y="1614"/>
                  </a:lnTo>
                  <a:lnTo>
                    <a:pt x="1156" y="1610"/>
                  </a:lnTo>
                  <a:lnTo>
                    <a:pt x="1159" y="1607"/>
                  </a:lnTo>
                  <a:lnTo>
                    <a:pt x="1163" y="1603"/>
                  </a:lnTo>
                  <a:lnTo>
                    <a:pt x="1166" y="1603"/>
                  </a:lnTo>
                  <a:lnTo>
                    <a:pt x="1166" y="1600"/>
                  </a:lnTo>
                  <a:lnTo>
                    <a:pt x="1170" y="1596"/>
                  </a:lnTo>
                  <a:lnTo>
                    <a:pt x="1173" y="1589"/>
                  </a:lnTo>
                  <a:lnTo>
                    <a:pt x="1180" y="1589"/>
                  </a:lnTo>
                  <a:lnTo>
                    <a:pt x="1180" y="1586"/>
                  </a:lnTo>
                  <a:lnTo>
                    <a:pt x="1180" y="1582"/>
                  </a:lnTo>
                  <a:lnTo>
                    <a:pt x="1184" y="1575"/>
                  </a:lnTo>
                  <a:lnTo>
                    <a:pt x="1184" y="1568"/>
                  </a:lnTo>
                  <a:lnTo>
                    <a:pt x="1184" y="1561"/>
                  </a:lnTo>
                  <a:lnTo>
                    <a:pt x="1184" y="1554"/>
                  </a:lnTo>
                  <a:lnTo>
                    <a:pt x="1180" y="1543"/>
                  </a:lnTo>
                  <a:lnTo>
                    <a:pt x="1180" y="1536"/>
                  </a:lnTo>
                  <a:lnTo>
                    <a:pt x="1180" y="1529"/>
                  </a:lnTo>
                  <a:lnTo>
                    <a:pt x="1184" y="1522"/>
                  </a:lnTo>
                  <a:lnTo>
                    <a:pt x="1191" y="1519"/>
                  </a:lnTo>
                  <a:lnTo>
                    <a:pt x="1191" y="1519"/>
                  </a:lnTo>
                  <a:lnTo>
                    <a:pt x="1198" y="1515"/>
                  </a:lnTo>
                  <a:lnTo>
                    <a:pt x="1202" y="1515"/>
                  </a:lnTo>
                  <a:lnTo>
                    <a:pt x="1209" y="1512"/>
                  </a:lnTo>
                  <a:lnTo>
                    <a:pt x="1209" y="1508"/>
                  </a:lnTo>
                  <a:lnTo>
                    <a:pt x="1212" y="1505"/>
                  </a:lnTo>
                  <a:lnTo>
                    <a:pt x="1219" y="1498"/>
                  </a:lnTo>
                  <a:lnTo>
                    <a:pt x="1226" y="1491"/>
                  </a:lnTo>
                  <a:lnTo>
                    <a:pt x="1233" y="1483"/>
                  </a:lnTo>
                  <a:lnTo>
                    <a:pt x="1240" y="1480"/>
                  </a:lnTo>
                  <a:lnTo>
                    <a:pt x="1247" y="1473"/>
                  </a:lnTo>
                  <a:lnTo>
                    <a:pt x="1251" y="1473"/>
                  </a:lnTo>
                  <a:lnTo>
                    <a:pt x="1254" y="1469"/>
                  </a:lnTo>
                  <a:lnTo>
                    <a:pt x="1261" y="1466"/>
                  </a:lnTo>
                  <a:lnTo>
                    <a:pt x="1269" y="1459"/>
                  </a:lnTo>
                  <a:lnTo>
                    <a:pt x="1276" y="1448"/>
                  </a:lnTo>
                  <a:lnTo>
                    <a:pt x="1276" y="1441"/>
                  </a:lnTo>
                  <a:lnTo>
                    <a:pt x="1279" y="1438"/>
                  </a:lnTo>
                  <a:lnTo>
                    <a:pt x="1279" y="1438"/>
                  </a:lnTo>
                  <a:lnTo>
                    <a:pt x="1283" y="1434"/>
                  </a:lnTo>
                  <a:lnTo>
                    <a:pt x="1286" y="1434"/>
                  </a:lnTo>
                  <a:lnTo>
                    <a:pt x="1293" y="1434"/>
                  </a:lnTo>
                  <a:lnTo>
                    <a:pt x="1300" y="1434"/>
                  </a:lnTo>
                  <a:lnTo>
                    <a:pt x="1311" y="1434"/>
                  </a:lnTo>
                  <a:lnTo>
                    <a:pt x="1314" y="1431"/>
                  </a:lnTo>
                  <a:lnTo>
                    <a:pt x="1314" y="1431"/>
                  </a:lnTo>
                  <a:lnTo>
                    <a:pt x="1314" y="1427"/>
                  </a:lnTo>
                  <a:lnTo>
                    <a:pt x="1321" y="1424"/>
                  </a:lnTo>
                  <a:lnTo>
                    <a:pt x="1325" y="1424"/>
                  </a:lnTo>
                  <a:lnTo>
                    <a:pt x="1332" y="1424"/>
                  </a:lnTo>
                  <a:lnTo>
                    <a:pt x="1335" y="1424"/>
                  </a:lnTo>
                  <a:lnTo>
                    <a:pt x="1339" y="1424"/>
                  </a:lnTo>
                  <a:lnTo>
                    <a:pt x="1343" y="1427"/>
                  </a:lnTo>
                  <a:lnTo>
                    <a:pt x="1346" y="1431"/>
                  </a:lnTo>
                  <a:lnTo>
                    <a:pt x="1346" y="1434"/>
                  </a:lnTo>
                  <a:lnTo>
                    <a:pt x="1350" y="1441"/>
                  </a:lnTo>
                  <a:lnTo>
                    <a:pt x="1350" y="1445"/>
                  </a:lnTo>
                  <a:lnTo>
                    <a:pt x="1350" y="1445"/>
                  </a:lnTo>
                  <a:lnTo>
                    <a:pt x="1350" y="1452"/>
                  </a:lnTo>
                  <a:lnTo>
                    <a:pt x="1353" y="1455"/>
                  </a:lnTo>
                  <a:lnTo>
                    <a:pt x="1357" y="1459"/>
                  </a:lnTo>
                  <a:lnTo>
                    <a:pt x="1357" y="1459"/>
                  </a:lnTo>
                  <a:lnTo>
                    <a:pt x="1360" y="1466"/>
                  </a:lnTo>
                  <a:lnTo>
                    <a:pt x="1364" y="1473"/>
                  </a:lnTo>
                  <a:lnTo>
                    <a:pt x="1367" y="1476"/>
                  </a:lnTo>
                  <a:lnTo>
                    <a:pt x="1371" y="1483"/>
                  </a:lnTo>
                  <a:lnTo>
                    <a:pt x="1374" y="1487"/>
                  </a:lnTo>
                  <a:lnTo>
                    <a:pt x="1374" y="1491"/>
                  </a:lnTo>
                  <a:lnTo>
                    <a:pt x="1374" y="1498"/>
                  </a:lnTo>
                  <a:lnTo>
                    <a:pt x="1374" y="1505"/>
                  </a:lnTo>
                  <a:lnTo>
                    <a:pt x="1374" y="1512"/>
                  </a:lnTo>
                  <a:lnTo>
                    <a:pt x="1374" y="1519"/>
                  </a:lnTo>
                  <a:lnTo>
                    <a:pt x="1374" y="1522"/>
                  </a:lnTo>
                  <a:lnTo>
                    <a:pt x="1388" y="1526"/>
                  </a:lnTo>
                  <a:lnTo>
                    <a:pt x="1413" y="1508"/>
                  </a:lnTo>
                  <a:lnTo>
                    <a:pt x="1424" y="1529"/>
                  </a:lnTo>
                  <a:lnTo>
                    <a:pt x="1427" y="1554"/>
                  </a:lnTo>
                  <a:lnTo>
                    <a:pt x="1427" y="1575"/>
                  </a:lnTo>
                  <a:lnTo>
                    <a:pt x="1424" y="1582"/>
                  </a:lnTo>
                  <a:lnTo>
                    <a:pt x="1424" y="1600"/>
                  </a:lnTo>
                  <a:lnTo>
                    <a:pt x="1424" y="1610"/>
                  </a:lnTo>
                  <a:lnTo>
                    <a:pt x="1424" y="1617"/>
                  </a:lnTo>
                  <a:lnTo>
                    <a:pt x="1424" y="1624"/>
                  </a:lnTo>
                  <a:lnTo>
                    <a:pt x="1427" y="1628"/>
                  </a:lnTo>
                  <a:lnTo>
                    <a:pt x="1427" y="1631"/>
                  </a:lnTo>
                  <a:lnTo>
                    <a:pt x="1427" y="1631"/>
                  </a:lnTo>
                  <a:lnTo>
                    <a:pt x="1427" y="1631"/>
                  </a:lnTo>
                  <a:lnTo>
                    <a:pt x="1427" y="1631"/>
                  </a:lnTo>
                  <a:lnTo>
                    <a:pt x="1427" y="1635"/>
                  </a:lnTo>
                  <a:lnTo>
                    <a:pt x="1431" y="1638"/>
                  </a:lnTo>
                  <a:lnTo>
                    <a:pt x="1434" y="1646"/>
                  </a:lnTo>
                  <a:lnTo>
                    <a:pt x="1441" y="1653"/>
                  </a:lnTo>
                  <a:lnTo>
                    <a:pt x="1455" y="1660"/>
                  </a:lnTo>
                  <a:lnTo>
                    <a:pt x="1441" y="1653"/>
                  </a:lnTo>
                  <a:lnTo>
                    <a:pt x="1455" y="1681"/>
                  </a:lnTo>
                  <a:lnTo>
                    <a:pt x="1459" y="1681"/>
                  </a:lnTo>
                  <a:lnTo>
                    <a:pt x="1462" y="1684"/>
                  </a:lnTo>
                  <a:lnTo>
                    <a:pt x="1469" y="1691"/>
                  </a:lnTo>
                  <a:lnTo>
                    <a:pt x="1476" y="1698"/>
                  </a:lnTo>
                  <a:lnTo>
                    <a:pt x="1483" y="1705"/>
                  </a:lnTo>
                  <a:lnTo>
                    <a:pt x="1494" y="1712"/>
                  </a:lnTo>
                  <a:lnTo>
                    <a:pt x="1501" y="1716"/>
                  </a:lnTo>
                  <a:lnTo>
                    <a:pt x="1505" y="1720"/>
                  </a:lnTo>
                  <a:lnTo>
                    <a:pt x="1508" y="1723"/>
                  </a:lnTo>
                  <a:lnTo>
                    <a:pt x="1512" y="1723"/>
                  </a:lnTo>
                  <a:lnTo>
                    <a:pt x="1512" y="1720"/>
                  </a:lnTo>
                  <a:lnTo>
                    <a:pt x="1512" y="1716"/>
                  </a:lnTo>
                  <a:lnTo>
                    <a:pt x="1512" y="1712"/>
                  </a:lnTo>
                  <a:lnTo>
                    <a:pt x="1508" y="1709"/>
                  </a:lnTo>
                  <a:lnTo>
                    <a:pt x="1501" y="1698"/>
                  </a:lnTo>
                  <a:lnTo>
                    <a:pt x="1501" y="1695"/>
                  </a:lnTo>
                  <a:lnTo>
                    <a:pt x="1501" y="1688"/>
                  </a:lnTo>
                  <a:lnTo>
                    <a:pt x="1498" y="1684"/>
                  </a:lnTo>
                  <a:lnTo>
                    <a:pt x="1498" y="1677"/>
                  </a:lnTo>
                  <a:lnTo>
                    <a:pt x="1487" y="1667"/>
                  </a:lnTo>
                  <a:lnTo>
                    <a:pt x="1476" y="1653"/>
                  </a:lnTo>
                  <a:lnTo>
                    <a:pt x="1452" y="1624"/>
                  </a:lnTo>
                  <a:lnTo>
                    <a:pt x="1448" y="1624"/>
                  </a:lnTo>
                  <a:lnTo>
                    <a:pt x="1448" y="1621"/>
                  </a:lnTo>
                  <a:lnTo>
                    <a:pt x="1445" y="1617"/>
                  </a:lnTo>
                  <a:lnTo>
                    <a:pt x="1445" y="1610"/>
                  </a:lnTo>
                  <a:lnTo>
                    <a:pt x="1441" y="1600"/>
                  </a:lnTo>
                  <a:lnTo>
                    <a:pt x="1445" y="1589"/>
                  </a:lnTo>
                  <a:lnTo>
                    <a:pt x="1445" y="1586"/>
                  </a:lnTo>
                  <a:lnTo>
                    <a:pt x="1448" y="1582"/>
                  </a:lnTo>
                  <a:lnTo>
                    <a:pt x="1448" y="1572"/>
                  </a:lnTo>
                  <a:lnTo>
                    <a:pt x="1452" y="1564"/>
                  </a:lnTo>
                  <a:lnTo>
                    <a:pt x="1452" y="1557"/>
                  </a:lnTo>
                  <a:lnTo>
                    <a:pt x="1455" y="1547"/>
                  </a:lnTo>
                  <a:lnTo>
                    <a:pt x="1455" y="1543"/>
                  </a:lnTo>
                  <a:lnTo>
                    <a:pt x="1455" y="1543"/>
                  </a:lnTo>
                  <a:lnTo>
                    <a:pt x="1455" y="1540"/>
                  </a:lnTo>
                  <a:lnTo>
                    <a:pt x="1455" y="1536"/>
                  </a:lnTo>
                  <a:lnTo>
                    <a:pt x="1462" y="1536"/>
                  </a:lnTo>
                  <a:lnTo>
                    <a:pt x="1462" y="1536"/>
                  </a:lnTo>
                  <a:lnTo>
                    <a:pt x="1462" y="1543"/>
                  </a:lnTo>
                  <a:lnTo>
                    <a:pt x="1462" y="1547"/>
                  </a:lnTo>
                  <a:lnTo>
                    <a:pt x="1473" y="1564"/>
                  </a:lnTo>
                  <a:lnTo>
                    <a:pt x="1480" y="1572"/>
                  </a:lnTo>
                  <a:lnTo>
                    <a:pt x="1480" y="1568"/>
                  </a:lnTo>
                  <a:lnTo>
                    <a:pt x="1476" y="1564"/>
                  </a:lnTo>
                  <a:lnTo>
                    <a:pt x="1476" y="1557"/>
                  </a:lnTo>
                  <a:lnTo>
                    <a:pt x="1476" y="1564"/>
                  </a:lnTo>
                  <a:lnTo>
                    <a:pt x="1480" y="1568"/>
                  </a:lnTo>
                  <a:lnTo>
                    <a:pt x="1480" y="1572"/>
                  </a:lnTo>
                  <a:lnTo>
                    <a:pt x="1501" y="1593"/>
                  </a:lnTo>
                  <a:lnTo>
                    <a:pt x="1522" y="1586"/>
                  </a:lnTo>
                  <a:lnTo>
                    <a:pt x="1529" y="1586"/>
                  </a:lnTo>
                  <a:lnTo>
                    <a:pt x="1547" y="1589"/>
                  </a:lnTo>
                  <a:lnTo>
                    <a:pt x="1547" y="1586"/>
                  </a:lnTo>
                  <a:lnTo>
                    <a:pt x="1550" y="1582"/>
                  </a:lnTo>
                  <a:lnTo>
                    <a:pt x="1557" y="1575"/>
                  </a:lnTo>
                  <a:lnTo>
                    <a:pt x="1561" y="1568"/>
                  </a:lnTo>
                  <a:lnTo>
                    <a:pt x="1568" y="1564"/>
                  </a:lnTo>
                  <a:lnTo>
                    <a:pt x="1572" y="1557"/>
                  </a:lnTo>
                  <a:lnTo>
                    <a:pt x="1575" y="1554"/>
                  </a:lnTo>
                  <a:lnTo>
                    <a:pt x="1575" y="1547"/>
                  </a:lnTo>
                  <a:lnTo>
                    <a:pt x="1575" y="1543"/>
                  </a:lnTo>
                  <a:lnTo>
                    <a:pt x="1575" y="1540"/>
                  </a:lnTo>
                  <a:lnTo>
                    <a:pt x="1572" y="1519"/>
                  </a:lnTo>
                  <a:lnTo>
                    <a:pt x="1572" y="1515"/>
                  </a:lnTo>
                  <a:lnTo>
                    <a:pt x="1572" y="1512"/>
                  </a:lnTo>
                  <a:lnTo>
                    <a:pt x="1568" y="1508"/>
                  </a:lnTo>
                  <a:lnTo>
                    <a:pt x="1568" y="1501"/>
                  </a:lnTo>
                  <a:lnTo>
                    <a:pt x="1561" y="1498"/>
                  </a:lnTo>
                  <a:lnTo>
                    <a:pt x="1554" y="1494"/>
                  </a:lnTo>
                  <a:lnTo>
                    <a:pt x="1543" y="1487"/>
                  </a:lnTo>
                  <a:lnTo>
                    <a:pt x="1529" y="1466"/>
                  </a:lnTo>
                  <a:lnTo>
                    <a:pt x="1529" y="1459"/>
                  </a:lnTo>
                  <a:lnTo>
                    <a:pt x="1529" y="1459"/>
                  </a:lnTo>
                  <a:lnTo>
                    <a:pt x="1533" y="1455"/>
                  </a:lnTo>
                  <a:lnTo>
                    <a:pt x="1533" y="1452"/>
                  </a:lnTo>
                  <a:lnTo>
                    <a:pt x="1536" y="1448"/>
                  </a:lnTo>
                  <a:lnTo>
                    <a:pt x="1543" y="1445"/>
                  </a:lnTo>
                  <a:lnTo>
                    <a:pt x="1547" y="1445"/>
                  </a:lnTo>
                  <a:lnTo>
                    <a:pt x="1550" y="1441"/>
                  </a:lnTo>
                  <a:lnTo>
                    <a:pt x="1554" y="1438"/>
                  </a:lnTo>
                  <a:lnTo>
                    <a:pt x="1554" y="1438"/>
                  </a:lnTo>
                  <a:lnTo>
                    <a:pt x="1554" y="1438"/>
                  </a:lnTo>
                  <a:lnTo>
                    <a:pt x="1557" y="1434"/>
                  </a:lnTo>
                  <a:lnTo>
                    <a:pt x="1561" y="1434"/>
                  </a:lnTo>
                  <a:lnTo>
                    <a:pt x="1564" y="1431"/>
                  </a:lnTo>
                  <a:lnTo>
                    <a:pt x="1568" y="1434"/>
                  </a:lnTo>
                  <a:lnTo>
                    <a:pt x="1572" y="1434"/>
                  </a:lnTo>
                  <a:lnTo>
                    <a:pt x="1575" y="1438"/>
                  </a:lnTo>
                  <a:lnTo>
                    <a:pt x="1582" y="1438"/>
                  </a:lnTo>
                  <a:lnTo>
                    <a:pt x="1582" y="1441"/>
                  </a:lnTo>
                  <a:lnTo>
                    <a:pt x="1582" y="1448"/>
                  </a:lnTo>
                  <a:lnTo>
                    <a:pt x="1582" y="1452"/>
                  </a:lnTo>
                  <a:lnTo>
                    <a:pt x="1579" y="1459"/>
                  </a:lnTo>
                  <a:lnTo>
                    <a:pt x="1575" y="1462"/>
                  </a:lnTo>
                  <a:lnTo>
                    <a:pt x="1572" y="1466"/>
                  </a:lnTo>
                  <a:lnTo>
                    <a:pt x="1575" y="1469"/>
                  </a:lnTo>
                  <a:lnTo>
                    <a:pt x="1575" y="1473"/>
                  </a:lnTo>
                  <a:lnTo>
                    <a:pt x="1579" y="1476"/>
                  </a:lnTo>
                  <a:lnTo>
                    <a:pt x="1579" y="1476"/>
                  </a:lnTo>
                  <a:lnTo>
                    <a:pt x="1593" y="1473"/>
                  </a:lnTo>
                  <a:lnTo>
                    <a:pt x="1593" y="1473"/>
                  </a:lnTo>
                  <a:lnTo>
                    <a:pt x="1596" y="1469"/>
                  </a:lnTo>
                  <a:lnTo>
                    <a:pt x="1596" y="1462"/>
                  </a:lnTo>
                  <a:lnTo>
                    <a:pt x="1596" y="1455"/>
                  </a:lnTo>
                  <a:lnTo>
                    <a:pt x="1593" y="1445"/>
                  </a:lnTo>
                  <a:lnTo>
                    <a:pt x="1593" y="1441"/>
                  </a:lnTo>
                  <a:lnTo>
                    <a:pt x="1596" y="1438"/>
                  </a:lnTo>
                  <a:lnTo>
                    <a:pt x="1600" y="1434"/>
                  </a:lnTo>
                  <a:lnTo>
                    <a:pt x="1603" y="1434"/>
                  </a:lnTo>
                  <a:lnTo>
                    <a:pt x="1607" y="1434"/>
                  </a:lnTo>
                  <a:lnTo>
                    <a:pt x="1607" y="1434"/>
                  </a:lnTo>
                  <a:lnTo>
                    <a:pt x="1617" y="1431"/>
                  </a:lnTo>
                  <a:lnTo>
                    <a:pt x="1628" y="1420"/>
                  </a:lnTo>
                  <a:lnTo>
                    <a:pt x="1635" y="1420"/>
                  </a:lnTo>
                  <a:lnTo>
                    <a:pt x="1645" y="1420"/>
                  </a:lnTo>
                  <a:lnTo>
                    <a:pt x="1653" y="1420"/>
                  </a:lnTo>
                  <a:lnTo>
                    <a:pt x="1663" y="1420"/>
                  </a:lnTo>
                  <a:lnTo>
                    <a:pt x="1667" y="1420"/>
                  </a:lnTo>
                  <a:lnTo>
                    <a:pt x="1670" y="1420"/>
                  </a:lnTo>
                  <a:lnTo>
                    <a:pt x="1674" y="1409"/>
                  </a:lnTo>
                  <a:lnTo>
                    <a:pt x="1691" y="1399"/>
                  </a:lnTo>
                  <a:lnTo>
                    <a:pt x="1712" y="1378"/>
                  </a:lnTo>
                  <a:lnTo>
                    <a:pt x="1723" y="1353"/>
                  </a:lnTo>
                  <a:lnTo>
                    <a:pt x="1737" y="1332"/>
                  </a:lnTo>
                  <a:lnTo>
                    <a:pt x="1737" y="1332"/>
                  </a:lnTo>
                  <a:lnTo>
                    <a:pt x="1741" y="1328"/>
                  </a:lnTo>
                  <a:lnTo>
                    <a:pt x="1744" y="1321"/>
                  </a:lnTo>
                  <a:lnTo>
                    <a:pt x="1744" y="1314"/>
                  </a:lnTo>
                  <a:lnTo>
                    <a:pt x="1748" y="1307"/>
                  </a:lnTo>
                  <a:lnTo>
                    <a:pt x="1748" y="1304"/>
                  </a:lnTo>
                  <a:lnTo>
                    <a:pt x="1748" y="1293"/>
                  </a:lnTo>
                  <a:lnTo>
                    <a:pt x="1744" y="1290"/>
                  </a:lnTo>
                  <a:lnTo>
                    <a:pt x="1741" y="1283"/>
                  </a:lnTo>
                  <a:lnTo>
                    <a:pt x="1741" y="1283"/>
                  </a:lnTo>
                  <a:lnTo>
                    <a:pt x="1734" y="1254"/>
                  </a:lnTo>
                  <a:lnTo>
                    <a:pt x="1730" y="1254"/>
                  </a:lnTo>
                  <a:lnTo>
                    <a:pt x="1730" y="1247"/>
                  </a:lnTo>
                  <a:lnTo>
                    <a:pt x="1727" y="1240"/>
                  </a:lnTo>
                  <a:lnTo>
                    <a:pt x="1719" y="1233"/>
                  </a:lnTo>
                  <a:lnTo>
                    <a:pt x="1712" y="1223"/>
                  </a:lnTo>
                  <a:lnTo>
                    <a:pt x="1712" y="1219"/>
                  </a:lnTo>
                  <a:lnTo>
                    <a:pt x="1712" y="1212"/>
                  </a:lnTo>
                  <a:lnTo>
                    <a:pt x="1716" y="1209"/>
                  </a:lnTo>
                  <a:lnTo>
                    <a:pt x="1719" y="1205"/>
                  </a:lnTo>
                  <a:lnTo>
                    <a:pt x="1719" y="1205"/>
                  </a:lnTo>
                  <a:lnTo>
                    <a:pt x="1723" y="1205"/>
                  </a:lnTo>
                  <a:lnTo>
                    <a:pt x="1723" y="1202"/>
                  </a:lnTo>
                  <a:lnTo>
                    <a:pt x="1730" y="1198"/>
                  </a:lnTo>
                  <a:lnTo>
                    <a:pt x="1737" y="1195"/>
                  </a:lnTo>
                  <a:lnTo>
                    <a:pt x="1744" y="1191"/>
                  </a:lnTo>
                  <a:lnTo>
                    <a:pt x="1751" y="1191"/>
                  </a:lnTo>
                  <a:lnTo>
                    <a:pt x="1755" y="1188"/>
                  </a:lnTo>
                  <a:lnTo>
                    <a:pt x="1758" y="1188"/>
                  </a:lnTo>
                  <a:lnTo>
                    <a:pt x="1755" y="1180"/>
                  </a:lnTo>
                  <a:lnTo>
                    <a:pt x="1751" y="1180"/>
                  </a:lnTo>
                  <a:lnTo>
                    <a:pt x="1748" y="1177"/>
                  </a:lnTo>
                  <a:lnTo>
                    <a:pt x="1741" y="1177"/>
                  </a:lnTo>
                  <a:lnTo>
                    <a:pt x="1734" y="1177"/>
                  </a:lnTo>
                  <a:lnTo>
                    <a:pt x="1727" y="1177"/>
                  </a:lnTo>
                  <a:lnTo>
                    <a:pt x="1719" y="1180"/>
                  </a:lnTo>
                  <a:lnTo>
                    <a:pt x="1716" y="1180"/>
                  </a:lnTo>
                  <a:lnTo>
                    <a:pt x="1712" y="1180"/>
                  </a:lnTo>
                  <a:lnTo>
                    <a:pt x="1709" y="1180"/>
                  </a:lnTo>
                  <a:lnTo>
                    <a:pt x="1709" y="1180"/>
                  </a:lnTo>
                  <a:lnTo>
                    <a:pt x="1705" y="1177"/>
                  </a:lnTo>
                  <a:lnTo>
                    <a:pt x="1698" y="1173"/>
                  </a:lnTo>
                  <a:lnTo>
                    <a:pt x="1691" y="1170"/>
                  </a:lnTo>
                  <a:lnTo>
                    <a:pt x="1684" y="1163"/>
                  </a:lnTo>
                  <a:lnTo>
                    <a:pt x="1681" y="1159"/>
                  </a:lnTo>
                  <a:lnTo>
                    <a:pt x="1681" y="1156"/>
                  </a:lnTo>
                  <a:lnTo>
                    <a:pt x="1681" y="1152"/>
                  </a:lnTo>
                  <a:lnTo>
                    <a:pt x="1684" y="1149"/>
                  </a:lnTo>
                  <a:lnTo>
                    <a:pt x="1684" y="1149"/>
                  </a:lnTo>
                  <a:lnTo>
                    <a:pt x="1684" y="1149"/>
                  </a:lnTo>
                  <a:lnTo>
                    <a:pt x="1688" y="1149"/>
                  </a:lnTo>
                  <a:lnTo>
                    <a:pt x="1695" y="1152"/>
                  </a:lnTo>
                  <a:lnTo>
                    <a:pt x="1705" y="1152"/>
                  </a:lnTo>
                  <a:lnTo>
                    <a:pt x="1712" y="1149"/>
                  </a:lnTo>
                  <a:lnTo>
                    <a:pt x="1719" y="1142"/>
                  </a:lnTo>
                  <a:lnTo>
                    <a:pt x="1727" y="1138"/>
                  </a:lnTo>
                  <a:lnTo>
                    <a:pt x="1730" y="1135"/>
                  </a:lnTo>
                  <a:lnTo>
                    <a:pt x="1737" y="1135"/>
                  </a:lnTo>
                  <a:lnTo>
                    <a:pt x="1741" y="1138"/>
                  </a:lnTo>
                  <a:lnTo>
                    <a:pt x="1741" y="1142"/>
                  </a:lnTo>
                  <a:lnTo>
                    <a:pt x="1737" y="1145"/>
                  </a:lnTo>
                  <a:lnTo>
                    <a:pt x="1734" y="1152"/>
                  </a:lnTo>
                  <a:lnTo>
                    <a:pt x="1730" y="1156"/>
                  </a:lnTo>
                  <a:lnTo>
                    <a:pt x="1734" y="1159"/>
                  </a:lnTo>
                  <a:lnTo>
                    <a:pt x="1737" y="1159"/>
                  </a:lnTo>
                  <a:lnTo>
                    <a:pt x="1737" y="1159"/>
                  </a:lnTo>
                  <a:lnTo>
                    <a:pt x="1741" y="1159"/>
                  </a:lnTo>
                  <a:lnTo>
                    <a:pt x="1744" y="1159"/>
                  </a:lnTo>
                  <a:lnTo>
                    <a:pt x="1751" y="1152"/>
                  </a:lnTo>
                  <a:lnTo>
                    <a:pt x="1758" y="1149"/>
                  </a:lnTo>
                  <a:lnTo>
                    <a:pt x="1762" y="1149"/>
                  </a:lnTo>
                  <a:lnTo>
                    <a:pt x="1762" y="1145"/>
                  </a:lnTo>
                  <a:lnTo>
                    <a:pt x="1762" y="1145"/>
                  </a:lnTo>
                  <a:lnTo>
                    <a:pt x="1772" y="1142"/>
                  </a:lnTo>
                  <a:lnTo>
                    <a:pt x="1783" y="1152"/>
                  </a:lnTo>
                  <a:lnTo>
                    <a:pt x="1776" y="1166"/>
                  </a:lnTo>
                  <a:lnTo>
                    <a:pt x="1779" y="1166"/>
                  </a:lnTo>
                  <a:lnTo>
                    <a:pt x="1783" y="1170"/>
                  </a:lnTo>
                  <a:lnTo>
                    <a:pt x="1786" y="1173"/>
                  </a:lnTo>
                  <a:lnTo>
                    <a:pt x="1793" y="1177"/>
                  </a:lnTo>
                  <a:lnTo>
                    <a:pt x="1797" y="1180"/>
                  </a:lnTo>
                  <a:lnTo>
                    <a:pt x="1804" y="1180"/>
                  </a:lnTo>
                  <a:lnTo>
                    <a:pt x="1804" y="1184"/>
                  </a:lnTo>
                  <a:lnTo>
                    <a:pt x="1804" y="1188"/>
                  </a:lnTo>
                  <a:lnTo>
                    <a:pt x="1804" y="1188"/>
                  </a:lnTo>
                  <a:lnTo>
                    <a:pt x="1804" y="1191"/>
                  </a:lnTo>
                  <a:lnTo>
                    <a:pt x="1804" y="1195"/>
                  </a:lnTo>
                  <a:lnTo>
                    <a:pt x="1804" y="1202"/>
                  </a:lnTo>
                  <a:lnTo>
                    <a:pt x="1804" y="1212"/>
                  </a:lnTo>
                  <a:lnTo>
                    <a:pt x="1804" y="1219"/>
                  </a:lnTo>
                  <a:lnTo>
                    <a:pt x="1808" y="1223"/>
                  </a:lnTo>
                  <a:lnTo>
                    <a:pt x="1811" y="1226"/>
                  </a:lnTo>
                  <a:lnTo>
                    <a:pt x="1818" y="1226"/>
                  </a:lnTo>
                  <a:lnTo>
                    <a:pt x="1825" y="1230"/>
                  </a:lnTo>
                  <a:lnTo>
                    <a:pt x="1829" y="1226"/>
                  </a:lnTo>
                  <a:lnTo>
                    <a:pt x="1832" y="1223"/>
                  </a:lnTo>
                  <a:lnTo>
                    <a:pt x="1836" y="1219"/>
                  </a:lnTo>
                  <a:lnTo>
                    <a:pt x="1839" y="1216"/>
                  </a:lnTo>
                  <a:lnTo>
                    <a:pt x="1839" y="1216"/>
                  </a:lnTo>
                  <a:lnTo>
                    <a:pt x="1843" y="1191"/>
                  </a:lnTo>
                  <a:lnTo>
                    <a:pt x="1843" y="1180"/>
                  </a:lnTo>
                  <a:lnTo>
                    <a:pt x="1839" y="1170"/>
                  </a:lnTo>
                  <a:lnTo>
                    <a:pt x="1836" y="1166"/>
                  </a:lnTo>
                  <a:lnTo>
                    <a:pt x="1829" y="1163"/>
                  </a:lnTo>
                  <a:lnTo>
                    <a:pt x="1829" y="1159"/>
                  </a:lnTo>
                  <a:lnTo>
                    <a:pt x="1825" y="1159"/>
                  </a:lnTo>
                  <a:lnTo>
                    <a:pt x="1818" y="1152"/>
                  </a:lnTo>
                  <a:lnTo>
                    <a:pt x="1818" y="1145"/>
                  </a:lnTo>
                  <a:lnTo>
                    <a:pt x="1815" y="1142"/>
                  </a:lnTo>
                  <a:lnTo>
                    <a:pt x="1818" y="1138"/>
                  </a:lnTo>
                  <a:lnTo>
                    <a:pt x="1818" y="1138"/>
                  </a:lnTo>
                  <a:lnTo>
                    <a:pt x="1822" y="1138"/>
                  </a:lnTo>
                  <a:lnTo>
                    <a:pt x="1822" y="1135"/>
                  </a:lnTo>
                  <a:lnTo>
                    <a:pt x="1825" y="1135"/>
                  </a:lnTo>
                  <a:lnTo>
                    <a:pt x="1832" y="1128"/>
                  </a:lnTo>
                  <a:lnTo>
                    <a:pt x="1839" y="1117"/>
                  </a:lnTo>
                  <a:lnTo>
                    <a:pt x="1846" y="1110"/>
                  </a:lnTo>
                  <a:lnTo>
                    <a:pt x="1853" y="1103"/>
                  </a:lnTo>
                  <a:lnTo>
                    <a:pt x="1857" y="1096"/>
                  </a:lnTo>
                  <a:lnTo>
                    <a:pt x="1860" y="1092"/>
                  </a:lnTo>
                  <a:lnTo>
                    <a:pt x="1864" y="1092"/>
                  </a:lnTo>
                  <a:lnTo>
                    <a:pt x="1867" y="1085"/>
                  </a:lnTo>
                  <a:lnTo>
                    <a:pt x="1871" y="1075"/>
                  </a:lnTo>
                  <a:lnTo>
                    <a:pt x="1874" y="1068"/>
                  </a:lnTo>
                  <a:lnTo>
                    <a:pt x="1878" y="1061"/>
                  </a:lnTo>
                  <a:lnTo>
                    <a:pt x="1882" y="1057"/>
                  </a:lnTo>
                  <a:lnTo>
                    <a:pt x="1882" y="1057"/>
                  </a:lnTo>
                  <a:lnTo>
                    <a:pt x="1882" y="1050"/>
                  </a:lnTo>
                  <a:lnTo>
                    <a:pt x="1885" y="1043"/>
                  </a:lnTo>
                  <a:lnTo>
                    <a:pt x="1892" y="1033"/>
                  </a:lnTo>
                  <a:lnTo>
                    <a:pt x="1903" y="1022"/>
                  </a:lnTo>
                  <a:lnTo>
                    <a:pt x="1913" y="1011"/>
                  </a:lnTo>
                  <a:lnTo>
                    <a:pt x="1917" y="1001"/>
                  </a:lnTo>
                  <a:lnTo>
                    <a:pt x="1924" y="990"/>
                  </a:lnTo>
                  <a:lnTo>
                    <a:pt x="1920" y="1001"/>
                  </a:lnTo>
                  <a:lnTo>
                    <a:pt x="1913" y="1011"/>
                  </a:lnTo>
                  <a:lnTo>
                    <a:pt x="1903" y="1022"/>
                  </a:lnTo>
                  <a:lnTo>
                    <a:pt x="1885" y="1043"/>
                  </a:lnTo>
                  <a:lnTo>
                    <a:pt x="1882" y="1054"/>
                  </a:lnTo>
                  <a:lnTo>
                    <a:pt x="1885" y="1050"/>
                  </a:lnTo>
                  <a:lnTo>
                    <a:pt x="1885" y="1050"/>
                  </a:lnTo>
                  <a:lnTo>
                    <a:pt x="1885" y="1050"/>
                  </a:lnTo>
                  <a:lnTo>
                    <a:pt x="1882" y="1054"/>
                  </a:lnTo>
                  <a:lnTo>
                    <a:pt x="1882" y="1061"/>
                  </a:lnTo>
                  <a:lnTo>
                    <a:pt x="1882" y="1064"/>
                  </a:lnTo>
                  <a:lnTo>
                    <a:pt x="1878" y="1068"/>
                  </a:lnTo>
                  <a:lnTo>
                    <a:pt x="1878" y="1068"/>
                  </a:lnTo>
                  <a:lnTo>
                    <a:pt x="1882" y="1075"/>
                  </a:lnTo>
                  <a:lnTo>
                    <a:pt x="1885" y="1082"/>
                  </a:lnTo>
                  <a:lnTo>
                    <a:pt x="1892" y="1085"/>
                  </a:lnTo>
                  <a:lnTo>
                    <a:pt x="1896" y="1089"/>
                  </a:lnTo>
                  <a:lnTo>
                    <a:pt x="1899" y="1089"/>
                  </a:lnTo>
                  <a:lnTo>
                    <a:pt x="1899" y="1092"/>
                  </a:lnTo>
                  <a:lnTo>
                    <a:pt x="1913" y="1078"/>
                  </a:lnTo>
                  <a:lnTo>
                    <a:pt x="1931" y="1061"/>
                  </a:lnTo>
                  <a:lnTo>
                    <a:pt x="1945" y="1036"/>
                  </a:lnTo>
                  <a:lnTo>
                    <a:pt x="1963" y="1011"/>
                  </a:lnTo>
                  <a:lnTo>
                    <a:pt x="1973" y="990"/>
                  </a:lnTo>
                  <a:lnTo>
                    <a:pt x="1984" y="973"/>
                  </a:lnTo>
                  <a:lnTo>
                    <a:pt x="1987" y="966"/>
                  </a:lnTo>
                  <a:lnTo>
                    <a:pt x="1987" y="955"/>
                  </a:lnTo>
                  <a:lnTo>
                    <a:pt x="1991" y="944"/>
                  </a:lnTo>
                  <a:lnTo>
                    <a:pt x="1994" y="934"/>
                  </a:lnTo>
                  <a:lnTo>
                    <a:pt x="1998" y="927"/>
                  </a:lnTo>
                  <a:lnTo>
                    <a:pt x="2001" y="923"/>
                  </a:lnTo>
                  <a:lnTo>
                    <a:pt x="2001" y="920"/>
                  </a:lnTo>
                  <a:lnTo>
                    <a:pt x="2005" y="892"/>
                  </a:lnTo>
                  <a:lnTo>
                    <a:pt x="2005" y="892"/>
                  </a:lnTo>
                  <a:lnTo>
                    <a:pt x="2008" y="885"/>
                  </a:lnTo>
                  <a:lnTo>
                    <a:pt x="2008" y="878"/>
                  </a:lnTo>
                  <a:lnTo>
                    <a:pt x="2008" y="867"/>
                  </a:lnTo>
                  <a:lnTo>
                    <a:pt x="2005" y="860"/>
                  </a:lnTo>
                  <a:lnTo>
                    <a:pt x="2001" y="853"/>
                  </a:lnTo>
                  <a:lnTo>
                    <a:pt x="1994" y="849"/>
                  </a:lnTo>
                  <a:lnTo>
                    <a:pt x="1987" y="846"/>
                  </a:lnTo>
                  <a:lnTo>
                    <a:pt x="1980" y="849"/>
                  </a:lnTo>
                  <a:lnTo>
                    <a:pt x="1977" y="853"/>
                  </a:lnTo>
                  <a:lnTo>
                    <a:pt x="1966" y="853"/>
                  </a:lnTo>
                  <a:lnTo>
                    <a:pt x="1959" y="853"/>
                  </a:lnTo>
                  <a:lnTo>
                    <a:pt x="1956" y="849"/>
                  </a:lnTo>
                  <a:lnTo>
                    <a:pt x="1948" y="846"/>
                  </a:lnTo>
                  <a:lnTo>
                    <a:pt x="1948" y="842"/>
                  </a:lnTo>
                  <a:lnTo>
                    <a:pt x="1945" y="842"/>
                  </a:lnTo>
                  <a:lnTo>
                    <a:pt x="1934" y="839"/>
                  </a:lnTo>
                  <a:lnTo>
                    <a:pt x="1959" y="811"/>
                  </a:lnTo>
                  <a:lnTo>
                    <a:pt x="1963" y="804"/>
                  </a:lnTo>
                  <a:lnTo>
                    <a:pt x="1984" y="779"/>
                  </a:lnTo>
                  <a:lnTo>
                    <a:pt x="2037" y="722"/>
                  </a:lnTo>
                  <a:lnTo>
                    <a:pt x="2044" y="726"/>
                  </a:lnTo>
                  <a:lnTo>
                    <a:pt x="2058" y="726"/>
                  </a:lnTo>
                  <a:lnTo>
                    <a:pt x="2079" y="733"/>
                  </a:lnTo>
                  <a:lnTo>
                    <a:pt x="2096" y="733"/>
                  </a:lnTo>
                  <a:lnTo>
                    <a:pt x="2107" y="737"/>
                  </a:lnTo>
                  <a:lnTo>
                    <a:pt x="2111" y="733"/>
                  </a:lnTo>
                  <a:lnTo>
                    <a:pt x="2111" y="733"/>
                  </a:lnTo>
                  <a:lnTo>
                    <a:pt x="2111" y="726"/>
                  </a:lnTo>
                  <a:lnTo>
                    <a:pt x="2111" y="726"/>
                  </a:lnTo>
                  <a:lnTo>
                    <a:pt x="2111" y="722"/>
                  </a:lnTo>
                  <a:lnTo>
                    <a:pt x="2121" y="715"/>
                  </a:lnTo>
                  <a:lnTo>
                    <a:pt x="2132" y="719"/>
                  </a:lnTo>
                  <a:lnTo>
                    <a:pt x="2142" y="719"/>
                  </a:lnTo>
                  <a:lnTo>
                    <a:pt x="2149" y="737"/>
                  </a:lnTo>
                  <a:lnTo>
                    <a:pt x="2199" y="722"/>
                  </a:lnTo>
                  <a:lnTo>
                    <a:pt x="2195" y="712"/>
                  </a:lnTo>
                  <a:lnTo>
                    <a:pt x="2237" y="677"/>
                  </a:lnTo>
                  <a:lnTo>
                    <a:pt x="2241" y="677"/>
                  </a:lnTo>
                  <a:lnTo>
                    <a:pt x="2244" y="673"/>
                  </a:lnTo>
                  <a:lnTo>
                    <a:pt x="2248" y="666"/>
                  </a:lnTo>
                  <a:lnTo>
                    <a:pt x="2255" y="663"/>
                  </a:lnTo>
                  <a:lnTo>
                    <a:pt x="2262" y="659"/>
                  </a:lnTo>
                  <a:lnTo>
                    <a:pt x="2266" y="659"/>
                  </a:lnTo>
                  <a:lnTo>
                    <a:pt x="2269" y="659"/>
                  </a:lnTo>
                  <a:lnTo>
                    <a:pt x="2269" y="666"/>
                  </a:lnTo>
                  <a:lnTo>
                    <a:pt x="2269" y="670"/>
                  </a:lnTo>
                  <a:lnTo>
                    <a:pt x="2262" y="680"/>
                  </a:lnTo>
                  <a:lnTo>
                    <a:pt x="2262" y="684"/>
                  </a:lnTo>
                  <a:lnTo>
                    <a:pt x="2262" y="687"/>
                  </a:lnTo>
                  <a:lnTo>
                    <a:pt x="2262" y="691"/>
                  </a:lnTo>
                  <a:lnTo>
                    <a:pt x="2266" y="691"/>
                  </a:lnTo>
                  <a:lnTo>
                    <a:pt x="2269" y="691"/>
                  </a:lnTo>
                  <a:lnTo>
                    <a:pt x="2273" y="687"/>
                  </a:lnTo>
                  <a:lnTo>
                    <a:pt x="2280" y="684"/>
                  </a:lnTo>
                  <a:lnTo>
                    <a:pt x="2283" y="680"/>
                  </a:lnTo>
                  <a:lnTo>
                    <a:pt x="2287" y="673"/>
                  </a:lnTo>
                  <a:lnTo>
                    <a:pt x="2294" y="666"/>
                  </a:lnTo>
                  <a:lnTo>
                    <a:pt x="2297" y="659"/>
                  </a:lnTo>
                  <a:lnTo>
                    <a:pt x="2301" y="652"/>
                  </a:lnTo>
                  <a:lnTo>
                    <a:pt x="2304" y="649"/>
                  </a:lnTo>
                  <a:lnTo>
                    <a:pt x="2308" y="649"/>
                  </a:lnTo>
                  <a:lnTo>
                    <a:pt x="2301" y="656"/>
                  </a:lnTo>
                  <a:lnTo>
                    <a:pt x="2301" y="666"/>
                  </a:lnTo>
                  <a:lnTo>
                    <a:pt x="2301" y="673"/>
                  </a:lnTo>
                  <a:lnTo>
                    <a:pt x="2301" y="680"/>
                  </a:lnTo>
                  <a:lnTo>
                    <a:pt x="2304" y="687"/>
                  </a:lnTo>
                  <a:lnTo>
                    <a:pt x="2304" y="687"/>
                  </a:lnTo>
                  <a:lnTo>
                    <a:pt x="2269" y="712"/>
                  </a:lnTo>
                  <a:lnTo>
                    <a:pt x="2258" y="744"/>
                  </a:lnTo>
                  <a:lnTo>
                    <a:pt x="2216" y="775"/>
                  </a:lnTo>
                  <a:lnTo>
                    <a:pt x="2202" y="818"/>
                  </a:lnTo>
                  <a:lnTo>
                    <a:pt x="2202" y="821"/>
                  </a:lnTo>
                  <a:lnTo>
                    <a:pt x="2199" y="825"/>
                  </a:lnTo>
                  <a:lnTo>
                    <a:pt x="2199" y="832"/>
                  </a:lnTo>
                  <a:lnTo>
                    <a:pt x="2199" y="839"/>
                  </a:lnTo>
                  <a:lnTo>
                    <a:pt x="2199" y="849"/>
                  </a:lnTo>
                  <a:lnTo>
                    <a:pt x="2206" y="870"/>
                  </a:lnTo>
                  <a:lnTo>
                    <a:pt x="2213" y="892"/>
                  </a:lnTo>
                  <a:lnTo>
                    <a:pt x="2220" y="913"/>
                  </a:lnTo>
                  <a:lnTo>
                    <a:pt x="2223" y="923"/>
                  </a:lnTo>
                  <a:lnTo>
                    <a:pt x="2241" y="895"/>
                  </a:lnTo>
                  <a:lnTo>
                    <a:pt x="2273" y="846"/>
                  </a:lnTo>
                  <a:lnTo>
                    <a:pt x="2290" y="842"/>
                  </a:lnTo>
                  <a:lnTo>
                    <a:pt x="2290" y="839"/>
                  </a:lnTo>
                  <a:lnTo>
                    <a:pt x="2287" y="832"/>
                  </a:lnTo>
                  <a:lnTo>
                    <a:pt x="2290" y="821"/>
                  </a:lnTo>
                  <a:lnTo>
                    <a:pt x="2290" y="811"/>
                  </a:lnTo>
                  <a:lnTo>
                    <a:pt x="2294" y="800"/>
                  </a:lnTo>
                  <a:lnTo>
                    <a:pt x="2301" y="789"/>
                  </a:lnTo>
                  <a:lnTo>
                    <a:pt x="2301" y="782"/>
                  </a:lnTo>
                  <a:lnTo>
                    <a:pt x="2301" y="775"/>
                  </a:lnTo>
                  <a:lnTo>
                    <a:pt x="2301" y="772"/>
                  </a:lnTo>
                  <a:lnTo>
                    <a:pt x="2301" y="768"/>
                  </a:lnTo>
                  <a:lnTo>
                    <a:pt x="2297" y="768"/>
                  </a:lnTo>
                  <a:lnTo>
                    <a:pt x="2297" y="765"/>
                  </a:lnTo>
                  <a:lnTo>
                    <a:pt x="2294" y="761"/>
                  </a:lnTo>
                  <a:lnTo>
                    <a:pt x="2294" y="754"/>
                  </a:lnTo>
                  <a:lnTo>
                    <a:pt x="2294" y="751"/>
                  </a:lnTo>
                  <a:lnTo>
                    <a:pt x="2297" y="744"/>
                  </a:lnTo>
                  <a:lnTo>
                    <a:pt x="2304" y="744"/>
                  </a:lnTo>
                  <a:lnTo>
                    <a:pt x="2311" y="740"/>
                  </a:lnTo>
                  <a:lnTo>
                    <a:pt x="2322" y="737"/>
                  </a:lnTo>
                  <a:lnTo>
                    <a:pt x="2325" y="737"/>
                  </a:lnTo>
                  <a:lnTo>
                    <a:pt x="2329" y="733"/>
                  </a:lnTo>
                  <a:lnTo>
                    <a:pt x="2329" y="726"/>
                  </a:lnTo>
                  <a:lnTo>
                    <a:pt x="2329" y="722"/>
                  </a:lnTo>
                  <a:lnTo>
                    <a:pt x="2329" y="715"/>
                  </a:lnTo>
                  <a:lnTo>
                    <a:pt x="2332" y="712"/>
                  </a:lnTo>
                  <a:lnTo>
                    <a:pt x="2336" y="712"/>
                  </a:lnTo>
                  <a:lnTo>
                    <a:pt x="2340" y="712"/>
                  </a:lnTo>
                  <a:lnTo>
                    <a:pt x="2347" y="712"/>
                  </a:lnTo>
                  <a:lnTo>
                    <a:pt x="2350" y="712"/>
                  </a:lnTo>
                  <a:lnTo>
                    <a:pt x="2354" y="708"/>
                  </a:lnTo>
                  <a:lnTo>
                    <a:pt x="2361" y="705"/>
                  </a:lnTo>
                  <a:lnTo>
                    <a:pt x="2371" y="694"/>
                  </a:lnTo>
                  <a:lnTo>
                    <a:pt x="2378" y="691"/>
                  </a:lnTo>
                  <a:lnTo>
                    <a:pt x="2382" y="691"/>
                  </a:lnTo>
                  <a:lnTo>
                    <a:pt x="2389" y="691"/>
                  </a:lnTo>
                  <a:lnTo>
                    <a:pt x="2392" y="694"/>
                  </a:lnTo>
                  <a:lnTo>
                    <a:pt x="2396" y="698"/>
                  </a:lnTo>
                  <a:lnTo>
                    <a:pt x="2399" y="698"/>
                  </a:lnTo>
                  <a:lnTo>
                    <a:pt x="2399" y="701"/>
                  </a:lnTo>
                  <a:lnTo>
                    <a:pt x="2421" y="691"/>
                  </a:lnTo>
                  <a:lnTo>
                    <a:pt x="2428" y="677"/>
                  </a:lnTo>
                  <a:lnTo>
                    <a:pt x="2442" y="663"/>
                  </a:lnTo>
                  <a:lnTo>
                    <a:pt x="2463" y="656"/>
                  </a:lnTo>
                  <a:lnTo>
                    <a:pt x="2466" y="641"/>
                  </a:lnTo>
                  <a:lnTo>
                    <a:pt x="2484" y="641"/>
                  </a:lnTo>
                  <a:lnTo>
                    <a:pt x="2484" y="641"/>
                  </a:lnTo>
                  <a:lnTo>
                    <a:pt x="2491" y="641"/>
                  </a:lnTo>
                  <a:lnTo>
                    <a:pt x="2498" y="645"/>
                  </a:lnTo>
                  <a:lnTo>
                    <a:pt x="2502" y="645"/>
                  </a:lnTo>
                  <a:lnTo>
                    <a:pt x="2505" y="645"/>
                  </a:lnTo>
                  <a:lnTo>
                    <a:pt x="2512" y="641"/>
                  </a:lnTo>
                  <a:lnTo>
                    <a:pt x="2516" y="638"/>
                  </a:lnTo>
                  <a:lnTo>
                    <a:pt x="2523" y="634"/>
                  </a:lnTo>
                  <a:lnTo>
                    <a:pt x="2526" y="631"/>
                  </a:lnTo>
                  <a:lnTo>
                    <a:pt x="2526" y="627"/>
                  </a:lnTo>
                  <a:lnTo>
                    <a:pt x="2526" y="627"/>
                  </a:lnTo>
                  <a:lnTo>
                    <a:pt x="2523" y="620"/>
                  </a:lnTo>
                  <a:lnTo>
                    <a:pt x="2516" y="617"/>
                  </a:lnTo>
                  <a:lnTo>
                    <a:pt x="2512" y="610"/>
                  </a:lnTo>
                  <a:lnTo>
                    <a:pt x="2505" y="603"/>
                  </a:lnTo>
                  <a:lnTo>
                    <a:pt x="2502" y="596"/>
                  </a:lnTo>
                  <a:lnTo>
                    <a:pt x="2495" y="592"/>
                  </a:lnTo>
                  <a:lnTo>
                    <a:pt x="2491" y="589"/>
                  </a:lnTo>
                  <a:lnTo>
                    <a:pt x="2491" y="585"/>
                  </a:lnTo>
                  <a:lnTo>
                    <a:pt x="2491" y="582"/>
                  </a:lnTo>
                  <a:lnTo>
                    <a:pt x="2491" y="578"/>
                  </a:lnTo>
                  <a:lnTo>
                    <a:pt x="2491" y="575"/>
                  </a:lnTo>
                  <a:lnTo>
                    <a:pt x="2495" y="575"/>
                  </a:lnTo>
                  <a:lnTo>
                    <a:pt x="2502" y="575"/>
                  </a:lnTo>
                  <a:lnTo>
                    <a:pt x="2505" y="575"/>
                  </a:lnTo>
                  <a:lnTo>
                    <a:pt x="2512" y="571"/>
                  </a:lnTo>
                  <a:lnTo>
                    <a:pt x="2512" y="571"/>
                  </a:lnTo>
                  <a:lnTo>
                    <a:pt x="2516" y="567"/>
                  </a:lnTo>
                  <a:lnTo>
                    <a:pt x="2537" y="546"/>
                  </a:lnTo>
                  <a:lnTo>
                    <a:pt x="2533" y="529"/>
                  </a:lnTo>
                  <a:lnTo>
                    <a:pt x="2544" y="522"/>
                  </a:lnTo>
                  <a:lnTo>
                    <a:pt x="2554" y="539"/>
                  </a:lnTo>
                  <a:lnTo>
                    <a:pt x="2576" y="546"/>
                  </a:lnTo>
                  <a:lnTo>
                    <a:pt x="2576" y="546"/>
                  </a:lnTo>
                  <a:lnTo>
                    <a:pt x="2579" y="550"/>
                  </a:lnTo>
                  <a:lnTo>
                    <a:pt x="2586" y="557"/>
                  </a:lnTo>
                  <a:lnTo>
                    <a:pt x="2590" y="560"/>
                  </a:lnTo>
                  <a:lnTo>
                    <a:pt x="2597" y="567"/>
                  </a:lnTo>
                  <a:lnTo>
                    <a:pt x="2604" y="575"/>
                  </a:lnTo>
                  <a:lnTo>
                    <a:pt x="2607" y="578"/>
                  </a:lnTo>
                  <a:lnTo>
                    <a:pt x="2614" y="582"/>
                  </a:lnTo>
                  <a:lnTo>
                    <a:pt x="2618" y="582"/>
                  </a:lnTo>
                  <a:lnTo>
                    <a:pt x="2621" y="582"/>
                  </a:lnTo>
                  <a:lnTo>
                    <a:pt x="2621" y="578"/>
                  </a:lnTo>
                  <a:lnTo>
                    <a:pt x="2625" y="553"/>
                  </a:lnTo>
                  <a:lnTo>
                    <a:pt x="2628" y="546"/>
                  </a:lnTo>
                  <a:lnTo>
                    <a:pt x="2628" y="546"/>
                  </a:lnTo>
                  <a:lnTo>
                    <a:pt x="2632" y="546"/>
                  </a:lnTo>
                  <a:lnTo>
                    <a:pt x="2639" y="546"/>
                  </a:lnTo>
                  <a:lnTo>
                    <a:pt x="2646" y="543"/>
                  </a:lnTo>
                  <a:lnTo>
                    <a:pt x="2653" y="539"/>
                  </a:lnTo>
                  <a:lnTo>
                    <a:pt x="2660" y="536"/>
                  </a:lnTo>
                  <a:lnTo>
                    <a:pt x="2660" y="529"/>
                  </a:lnTo>
                  <a:lnTo>
                    <a:pt x="2657" y="525"/>
                  </a:lnTo>
                  <a:lnTo>
                    <a:pt x="2650" y="518"/>
                  </a:lnTo>
                  <a:lnTo>
                    <a:pt x="2642" y="515"/>
                  </a:lnTo>
                  <a:lnTo>
                    <a:pt x="2632" y="511"/>
                  </a:lnTo>
                  <a:lnTo>
                    <a:pt x="2625" y="504"/>
                  </a:lnTo>
                  <a:lnTo>
                    <a:pt x="2618" y="50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44" name="Freeform 142"/>
            <p:cNvSpPr>
              <a:spLocks noEditPoints="1"/>
            </p:cNvSpPr>
            <p:nvPr userDrawn="1"/>
          </p:nvSpPr>
          <p:spPr bwMode="gray">
            <a:xfrm>
              <a:off x="3204" y="766"/>
              <a:ext cx="1763" cy="2437"/>
            </a:xfrm>
            <a:custGeom>
              <a:avLst/>
              <a:gdLst/>
              <a:ahLst/>
              <a:cxnLst>
                <a:cxn ang="0">
                  <a:pos x="1585" y="1427"/>
                </a:cxn>
                <a:cxn ang="0">
                  <a:pos x="1384" y="1262"/>
                </a:cxn>
                <a:cxn ang="0">
                  <a:pos x="1314" y="1237"/>
                </a:cxn>
                <a:cxn ang="0">
                  <a:pos x="1176" y="1318"/>
                </a:cxn>
                <a:cxn ang="0">
                  <a:pos x="1134" y="1237"/>
                </a:cxn>
                <a:cxn ang="0">
                  <a:pos x="1088" y="1149"/>
                </a:cxn>
                <a:cxn ang="0">
                  <a:pos x="954" y="1145"/>
                </a:cxn>
                <a:cxn ang="0">
                  <a:pos x="1144" y="1054"/>
                </a:cxn>
                <a:cxn ang="0">
                  <a:pos x="1236" y="902"/>
                </a:cxn>
                <a:cxn ang="0">
                  <a:pos x="1289" y="811"/>
                </a:cxn>
                <a:cxn ang="0">
                  <a:pos x="1395" y="733"/>
                </a:cxn>
                <a:cxn ang="0">
                  <a:pos x="1373" y="677"/>
                </a:cxn>
                <a:cxn ang="0">
                  <a:pos x="1476" y="617"/>
                </a:cxn>
                <a:cxn ang="0">
                  <a:pos x="1398" y="398"/>
                </a:cxn>
                <a:cxn ang="0">
                  <a:pos x="1225" y="324"/>
                </a:cxn>
                <a:cxn ang="0">
                  <a:pos x="1197" y="582"/>
                </a:cxn>
                <a:cxn ang="0">
                  <a:pos x="1060" y="515"/>
                </a:cxn>
                <a:cxn ang="0">
                  <a:pos x="1067" y="314"/>
                </a:cxn>
                <a:cxn ang="0">
                  <a:pos x="1159" y="194"/>
                </a:cxn>
                <a:cxn ang="0">
                  <a:pos x="1113" y="141"/>
                </a:cxn>
                <a:cxn ang="0">
                  <a:pos x="1035" y="43"/>
                </a:cxn>
                <a:cxn ang="0">
                  <a:pos x="1025" y="131"/>
                </a:cxn>
                <a:cxn ang="0">
                  <a:pos x="884" y="155"/>
                </a:cxn>
                <a:cxn ang="0">
                  <a:pos x="785" y="166"/>
                </a:cxn>
                <a:cxn ang="0">
                  <a:pos x="690" y="117"/>
                </a:cxn>
                <a:cxn ang="0">
                  <a:pos x="535" y="67"/>
                </a:cxn>
                <a:cxn ang="0">
                  <a:pos x="327" y="74"/>
                </a:cxn>
                <a:cxn ang="0">
                  <a:pos x="123" y="36"/>
                </a:cxn>
                <a:cxn ang="0">
                  <a:pos x="0" y="240"/>
                </a:cxn>
                <a:cxn ang="0">
                  <a:pos x="28" y="370"/>
                </a:cxn>
                <a:cxn ang="0">
                  <a:pos x="140" y="448"/>
                </a:cxn>
                <a:cxn ang="0">
                  <a:pos x="214" y="370"/>
                </a:cxn>
                <a:cxn ang="0">
                  <a:pos x="285" y="381"/>
                </a:cxn>
                <a:cxn ang="0">
                  <a:pos x="486" y="497"/>
                </a:cxn>
                <a:cxn ang="0">
                  <a:pos x="598" y="684"/>
                </a:cxn>
                <a:cxn ang="0">
                  <a:pos x="715" y="1040"/>
                </a:cxn>
                <a:cxn ang="0">
                  <a:pos x="778" y="1050"/>
                </a:cxn>
                <a:cxn ang="0">
                  <a:pos x="1032" y="1247"/>
                </a:cxn>
                <a:cxn ang="0">
                  <a:pos x="1095" y="1286"/>
                </a:cxn>
                <a:cxn ang="0">
                  <a:pos x="1106" y="1307"/>
                </a:cxn>
                <a:cxn ang="0">
                  <a:pos x="1194" y="1325"/>
                </a:cxn>
                <a:cxn ang="0">
                  <a:pos x="1152" y="1494"/>
                </a:cxn>
                <a:cxn ang="0">
                  <a:pos x="1303" y="1709"/>
                </a:cxn>
                <a:cxn ang="0">
                  <a:pos x="1282" y="2075"/>
                </a:cxn>
                <a:cxn ang="0">
                  <a:pos x="1377" y="2463"/>
                </a:cxn>
                <a:cxn ang="0">
                  <a:pos x="1349" y="2216"/>
                </a:cxn>
                <a:cxn ang="0">
                  <a:pos x="1486" y="1987"/>
                </a:cxn>
                <a:cxn ang="0">
                  <a:pos x="1828" y="1519"/>
                </a:cxn>
                <a:cxn ang="0">
                  <a:pos x="1345" y="694"/>
                </a:cxn>
                <a:cxn ang="0">
                  <a:pos x="1141" y="712"/>
                </a:cxn>
                <a:cxn ang="0">
                  <a:pos x="1155" y="790"/>
                </a:cxn>
                <a:cxn ang="0">
                  <a:pos x="1197" y="782"/>
                </a:cxn>
                <a:cxn ang="0">
                  <a:pos x="1088" y="800"/>
                </a:cxn>
                <a:cxn ang="0">
                  <a:pos x="1025" y="708"/>
                </a:cxn>
                <a:cxn ang="0">
                  <a:pos x="1120" y="1223"/>
                </a:cxn>
                <a:cxn ang="0">
                  <a:pos x="1331" y="1656"/>
                </a:cxn>
                <a:cxn ang="0">
                  <a:pos x="1345" y="1589"/>
                </a:cxn>
                <a:cxn ang="0">
                  <a:pos x="1483" y="1378"/>
                </a:cxn>
                <a:cxn ang="0">
                  <a:pos x="1409" y="1378"/>
                </a:cxn>
                <a:cxn ang="0">
                  <a:pos x="1528" y="1374"/>
                </a:cxn>
                <a:cxn ang="0">
                  <a:pos x="1384" y="1413"/>
                </a:cxn>
                <a:cxn ang="0">
                  <a:pos x="1225" y="1410"/>
                </a:cxn>
                <a:cxn ang="0">
                  <a:pos x="1391" y="1769"/>
                </a:cxn>
              </a:cxnLst>
              <a:rect l="0" t="0" r="r" b="b"/>
              <a:pathLst>
                <a:path w="1828" h="2470">
                  <a:moveTo>
                    <a:pt x="1796" y="1491"/>
                  </a:moveTo>
                  <a:lnTo>
                    <a:pt x="1789" y="1487"/>
                  </a:lnTo>
                  <a:lnTo>
                    <a:pt x="1779" y="1480"/>
                  </a:lnTo>
                  <a:lnTo>
                    <a:pt x="1757" y="1469"/>
                  </a:lnTo>
                  <a:lnTo>
                    <a:pt x="1740" y="1466"/>
                  </a:lnTo>
                  <a:lnTo>
                    <a:pt x="1687" y="1448"/>
                  </a:lnTo>
                  <a:lnTo>
                    <a:pt x="1680" y="1448"/>
                  </a:lnTo>
                  <a:lnTo>
                    <a:pt x="1676" y="1452"/>
                  </a:lnTo>
                  <a:lnTo>
                    <a:pt x="1669" y="1452"/>
                  </a:lnTo>
                  <a:lnTo>
                    <a:pt x="1666" y="1455"/>
                  </a:lnTo>
                  <a:lnTo>
                    <a:pt x="1666" y="1455"/>
                  </a:lnTo>
                  <a:lnTo>
                    <a:pt x="1669" y="1448"/>
                  </a:lnTo>
                  <a:lnTo>
                    <a:pt x="1669" y="1445"/>
                  </a:lnTo>
                  <a:lnTo>
                    <a:pt x="1669" y="1438"/>
                  </a:lnTo>
                  <a:lnTo>
                    <a:pt x="1669" y="1438"/>
                  </a:lnTo>
                  <a:lnTo>
                    <a:pt x="1669" y="1434"/>
                  </a:lnTo>
                  <a:lnTo>
                    <a:pt x="1666" y="1431"/>
                  </a:lnTo>
                  <a:lnTo>
                    <a:pt x="1662" y="1431"/>
                  </a:lnTo>
                  <a:lnTo>
                    <a:pt x="1659" y="1431"/>
                  </a:lnTo>
                  <a:lnTo>
                    <a:pt x="1655" y="1431"/>
                  </a:lnTo>
                  <a:lnTo>
                    <a:pt x="1652" y="1431"/>
                  </a:lnTo>
                  <a:lnTo>
                    <a:pt x="1645" y="1431"/>
                  </a:lnTo>
                  <a:lnTo>
                    <a:pt x="1638" y="1431"/>
                  </a:lnTo>
                  <a:lnTo>
                    <a:pt x="1631" y="1427"/>
                  </a:lnTo>
                  <a:lnTo>
                    <a:pt x="1624" y="1427"/>
                  </a:lnTo>
                  <a:lnTo>
                    <a:pt x="1620" y="1427"/>
                  </a:lnTo>
                  <a:lnTo>
                    <a:pt x="1613" y="1431"/>
                  </a:lnTo>
                  <a:lnTo>
                    <a:pt x="1602" y="1434"/>
                  </a:lnTo>
                  <a:lnTo>
                    <a:pt x="1595" y="1438"/>
                  </a:lnTo>
                  <a:lnTo>
                    <a:pt x="1592" y="1438"/>
                  </a:lnTo>
                  <a:lnTo>
                    <a:pt x="1588" y="1441"/>
                  </a:lnTo>
                  <a:lnTo>
                    <a:pt x="1581" y="1448"/>
                  </a:lnTo>
                  <a:lnTo>
                    <a:pt x="1571" y="1452"/>
                  </a:lnTo>
                  <a:lnTo>
                    <a:pt x="1564" y="1455"/>
                  </a:lnTo>
                  <a:lnTo>
                    <a:pt x="1560" y="1455"/>
                  </a:lnTo>
                  <a:lnTo>
                    <a:pt x="1560" y="1455"/>
                  </a:lnTo>
                  <a:lnTo>
                    <a:pt x="1564" y="1452"/>
                  </a:lnTo>
                  <a:lnTo>
                    <a:pt x="1571" y="1448"/>
                  </a:lnTo>
                  <a:lnTo>
                    <a:pt x="1574" y="1445"/>
                  </a:lnTo>
                  <a:lnTo>
                    <a:pt x="1578" y="1441"/>
                  </a:lnTo>
                  <a:lnTo>
                    <a:pt x="1578" y="1438"/>
                  </a:lnTo>
                  <a:lnTo>
                    <a:pt x="1581" y="1434"/>
                  </a:lnTo>
                  <a:lnTo>
                    <a:pt x="1585" y="1427"/>
                  </a:lnTo>
                  <a:lnTo>
                    <a:pt x="1592" y="1424"/>
                  </a:lnTo>
                  <a:lnTo>
                    <a:pt x="1595" y="1420"/>
                  </a:lnTo>
                  <a:lnTo>
                    <a:pt x="1599" y="1417"/>
                  </a:lnTo>
                  <a:lnTo>
                    <a:pt x="1602" y="1410"/>
                  </a:lnTo>
                  <a:lnTo>
                    <a:pt x="1606" y="1403"/>
                  </a:lnTo>
                  <a:lnTo>
                    <a:pt x="1606" y="1399"/>
                  </a:lnTo>
                  <a:lnTo>
                    <a:pt x="1599" y="1385"/>
                  </a:lnTo>
                  <a:lnTo>
                    <a:pt x="1588" y="1371"/>
                  </a:lnTo>
                  <a:lnTo>
                    <a:pt x="1578" y="1360"/>
                  </a:lnTo>
                  <a:lnTo>
                    <a:pt x="1571" y="1353"/>
                  </a:lnTo>
                  <a:lnTo>
                    <a:pt x="1564" y="1350"/>
                  </a:lnTo>
                  <a:lnTo>
                    <a:pt x="1557" y="1346"/>
                  </a:lnTo>
                  <a:lnTo>
                    <a:pt x="1550" y="1343"/>
                  </a:lnTo>
                  <a:lnTo>
                    <a:pt x="1536" y="1336"/>
                  </a:lnTo>
                  <a:lnTo>
                    <a:pt x="1525" y="1332"/>
                  </a:lnTo>
                  <a:lnTo>
                    <a:pt x="1514" y="1329"/>
                  </a:lnTo>
                  <a:lnTo>
                    <a:pt x="1507" y="1329"/>
                  </a:lnTo>
                  <a:lnTo>
                    <a:pt x="1497" y="1321"/>
                  </a:lnTo>
                  <a:lnTo>
                    <a:pt x="1497" y="1321"/>
                  </a:lnTo>
                  <a:lnTo>
                    <a:pt x="1493" y="1318"/>
                  </a:lnTo>
                  <a:lnTo>
                    <a:pt x="1490" y="1311"/>
                  </a:lnTo>
                  <a:lnTo>
                    <a:pt x="1483" y="1307"/>
                  </a:lnTo>
                  <a:lnTo>
                    <a:pt x="1476" y="1300"/>
                  </a:lnTo>
                  <a:lnTo>
                    <a:pt x="1465" y="1290"/>
                  </a:lnTo>
                  <a:lnTo>
                    <a:pt x="1462" y="1286"/>
                  </a:lnTo>
                  <a:lnTo>
                    <a:pt x="1458" y="1283"/>
                  </a:lnTo>
                  <a:lnTo>
                    <a:pt x="1454" y="1283"/>
                  </a:lnTo>
                  <a:lnTo>
                    <a:pt x="1451" y="1279"/>
                  </a:lnTo>
                  <a:lnTo>
                    <a:pt x="1447" y="1276"/>
                  </a:lnTo>
                  <a:lnTo>
                    <a:pt x="1444" y="1272"/>
                  </a:lnTo>
                  <a:lnTo>
                    <a:pt x="1437" y="1269"/>
                  </a:lnTo>
                  <a:lnTo>
                    <a:pt x="1430" y="1269"/>
                  </a:lnTo>
                  <a:lnTo>
                    <a:pt x="1430" y="1265"/>
                  </a:lnTo>
                  <a:lnTo>
                    <a:pt x="1426" y="1262"/>
                  </a:lnTo>
                  <a:lnTo>
                    <a:pt x="1423" y="1258"/>
                  </a:lnTo>
                  <a:lnTo>
                    <a:pt x="1419" y="1258"/>
                  </a:lnTo>
                  <a:lnTo>
                    <a:pt x="1419" y="1255"/>
                  </a:lnTo>
                  <a:lnTo>
                    <a:pt x="1412" y="1255"/>
                  </a:lnTo>
                  <a:lnTo>
                    <a:pt x="1405" y="1255"/>
                  </a:lnTo>
                  <a:lnTo>
                    <a:pt x="1398" y="1258"/>
                  </a:lnTo>
                  <a:lnTo>
                    <a:pt x="1395" y="1258"/>
                  </a:lnTo>
                  <a:lnTo>
                    <a:pt x="1391" y="1258"/>
                  </a:lnTo>
                  <a:lnTo>
                    <a:pt x="1384" y="1262"/>
                  </a:lnTo>
                  <a:lnTo>
                    <a:pt x="1377" y="1265"/>
                  </a:lnTo>
                  <a:lnTo>
                    <a:pt x="1370" y="1265"/>
                  </a:lnTo>
                  <a:lnTo>
                    <a:pt x="1366" y="1265"/>
                  </a:lnTo>
                  <a:lnTo>
                    <a:pt x="1363" y="1265"/>
                  </a:lnTo>
                  <a:lnTo>
                    <a:pt x="1356" y="1262"/>
                  </a:lnTo>
                  <a:lnTo>
                    <a:pt x="1349" y="1258"/>
                  </a:lnTo>
                  <a:lnTo>
                    <a:pt x="1345" y="1255"/>
                  </a:lnTo>
                  <a:lnTo>
                    <a:pt x="1345" y="1255"/>
                  </a:lnTo>
                  <a:lnTo>
                    <a:pt x="1338" y="1247"/>
                  </a:lnTo>
                  <a:lnTo>
                    <a:pt x="1335" y="1244"/>
                  </a:lnTo>
                  <a:lnTo>
                    <a:pt x="1331" y="1240"/>
                  </a:lnTo>
                  <a:lnTo>
                    <a:pt x="1331" y="1237"/>
                  </a:lnTo>
                  <a:lnTo>
                    <a:pt x="1328" y="1233"/>
                  </a:lnTo>
                  <a:lnTo>
                    <a:pt x="1328" y="1233"/>
                  </a:lnTo>
                  <a:lnTo>
                    <a:pt x="1324" y="1233"/>
                  </a:lnTo>
                  <a:lnTo>
                    <a:pt x="1324" y="1233"/>
                  </a:lnTo>
                  <a:lnTo>
                    <a:pt x="1324" y="1233"/>
                  </a:lnTo>
                  <a:lnTo>
                    <a:pt x="1324" y="1230"/>
                  </a:lnTo>
                  <a:lnTo>
                    <a:pt x="1324" y="1233"/>
                  </a:lnTo>
                  <a:lnTo>
                    <a:pt x="1324" y="1233"/>
                  </a:lnTo>
                  <a:lnTo>
                    <a:pt x="1324" y="1233"/>
                  </a:lnTo>
                  <a:lnTo>
                    <a:pt x="1324" y="1237"/>
                  </a:lnTo>
                  <a:lnTo>
                    <a:pt x="1321" y="1237"/>
                  </a:lnTo>
                  <a:lnTo>
                    <a:pt x="1321" y="1240"/>
                  </a:lnTo>
                  <a:lnTo>
                    <a:pt x="1321" y="1240"/>
                  </a:lnTo>
                  <a:lnTo>
                    <a:pt x="1321" y="1240"/>
                  </a:lnTo>
                  <a:lnTo>
                    <a:pt x="1321" y="1244"/>
                  </a:lnTo>
                  <a:lnTo>
                    <a:pt x="1317" y="1244"/>
                  </a:lnTo>
                  <a:lnTo>
                    <a:pt x="1317" y="1244"/>
                  </a:lnTo>
                  <a:lnTo>
                    <a:pt x="1317" y="1247"/>
                  </a:lnTo>
                  <a:lnTo>
                    <a:pt x="1321" y="1247"/>
                  </a:lnTo>
                  <a:lnTo>
                    <a:pt x="1317" y="1251"/>
                  </a:lnTo>
                  <a:lnTo>
                    <a:pt x="1317" y="1251"/>
                  </a:lnTo>
                  <a:lnTo>
                    <a:pt x="1314" y="1251"/>
                  </a:lnTo>
                  <a:lnTo>
                    <a:pt x="1314" y="1251"/>
                  </a:lnTo>
                  <a:lnTo>
                    <a:pt x="1314" y="1247"/>
                  </a:lnTo>
                  <a:lnTo>
                    <a:pt x="1314" y="1247"/>
                  </a:lnTo>
                  <a:lnTo>
                    <a:pt x="1314" y="1244"/>
                  </a:lnTo>
                  <a:lnTo>
                    <a:pt x="1317" y="1244"/>
                  </a:lnTo>
                  <a:lnTo>
                    <a:pt x="1317" y="1240"/>
                  </a:lnTo>
                  <a:lnTo>
                    <a:pt x="1314" y="1240"/>
                  </a:lnTo>
                  <a:lnTo>
                    <a:pt x="1314" y="1237"/>
                  </a:lnTo>
                  <a:lnTo>
                    <a:pt x="1314" y="1237"/>
                  </a:lnTo>
                  <a:lnTo>
                    <a:pt x="1310" y="1237"/>
                  </a:lnTo>
                  <a:lnTo>
                    <a:pt x="1307" y="1240"/>
                  </a:lnTo>
                  <a:lnTo>
                    <a:pt x="1310" y="1237"/>
                  </a:lnTo>
                  <a:lnTo>
                    <a:pt x="1314" y="1237"/>
                  </a:lnTo>
                  <a:lnTo>
                    <a:pt x="1314" y="1233"/>
                  </a:lnTo>
                  <a:lnTo>
                    <a:pt x="1317" y="1233"/>
                  </a:lnTo>
                  <a:lnTo>
                    <a:pt x="1317" y="1233"/>
                  </a:lnTo>
                  <a:lnTo>
                    <a:pt x="1317" y="1230"/>
                  </a:lnTo>
                  <a:lnTo>
                    <a:pt x="1317" y="1230"/>
                  </a:lnTo>
                  <a:lnTo>
                    <a:pt x="1314" y="1230"/>
                  </a:lnTo>
                  <a:lnTo>
                    <a:pt x="1314" y="1230"/>
                  </a:lnTo>
                  <a:lnTo>
                    <a:pt x="1307" y="1230"/>
                  </a:lnTo>
                  <a:lnTo>
                    <a:pt x="1303" y="1233"/>
                  </a:lnTo>
                  <a:lnTo>
                    <a:pt x="1296" y="1233"/>
                  </a:lnTo>
                  <a:lnTo>
                    <a:pt x="1296" y="1237"/>
                  </a:lnTo>
                  <a:lnTo>
                    <a:pt x="1292" y="1237"/>
                  </a:lnTo>
                  <a:lnTo>
                    <a:pt x="1289" y="1237"/>
                  </a:lnTo>
                  <a:lnTo>
                    <a:pt x="1285" y="1237"/>
                  </a:lnTo>
                  <a:lnTo>
                    <a:pt x="1278" y="1240"/>
                  </a:lnTo>
                  <a:lnTo>
                    <a:pt x="1275" y="1244"/>
                  </a:lnTo>
                  <a:lnTo>
                    <a:pt x="1275" y="1244"/>
                  </a:lnTo>
                  <a:lnTo>
                    <a:pt x="1268" y="1251"/>
                  </a:lnTo>
                  <a:lnTo>
                    <a:pt x="1250" y="1255"/>
                  </a:lnTo>
                  <a:lnTo>
                    <a:pt x="1243" y="1265"/>
                  </a:lnTo>
                  <a:lnTo>
                    <a:pt x="1229" y="1283"/>
                  </a:lnTo>
                  <a:lnTo>
                    <a:pt x="1215" y="1286"/>
                  </a:lnTo>
                  <a:lnTo>
                    <a:pt x="1215" y="1286"/>
                  </a:lnTo>
                  <a:lnTo>
                    <a:pt x="1215" y="1290"/>
                  </a:lnTo>
                  <a:lnTo>
                    <a:pt x="1218" y="1293"/>
                  </a:lnTo>
                  <a:lnTo>
                    <a:pt x="1215" y="1300"/>
                  </a:lnTo>
                  <a:lnTo>
                    <a:pt x="1215" y="1300"/>
                  </a:lnTo>
                  <a:lnTo>
                    <a:pt x="1215" y="1304"/>
                  </a:lnTo>
                  <a:lnTo>
                    <a:pt x="1215" y="1307"/>
                  </a:lnTo>
                  <a:lnTo>
                    <a:pt x="1215" y="1311"/>
                  </a:lnTo>
                  <a:lnTo>
                    <a:pt x="1215" y="1314"/>
                  </a:lnTo>
                  <a:lnTo>
                    <a:pt x="1208" y="1311"/>
                  </a:lnTo>
                  <a:lnTo>
                    <a:pt x="1204" y="1311"/>
                  </a:lnTo>
                  <a:lnTo>
                    <a:pt x="1204" y="1311"/>
                  </a:lnTo>
                  <a:lnTo>
                    <a:pt x="1197" y="1311"/>
                  </a:lnTo>
                  <a:lnTo>
                    <a:pt x="1197" y="1311"/>
                  </a:lnTo>
                  <a:lnTo>
                    <a:pt x="1190" y="1314"/>
                  </a:lnTo>
                  <a:lnTo>
                    <a:pt x="1183" y="1314"/>
                  </a:lnTo>
                  <a:lnTo>
                    <a:pt x="1176" y="1318"/>
                  </a:lnTo>
                  <a:lnTo>
                    <a:pt x="1176" y="1318"/>
                  </a:lnTo>
                  <a:lnTo>
                    <a:pt x="1169" y="1318"/>
                  </a:lnTo>
                  <a:lnTo>
                    <a:pt x="1166" y="1314"/>
                  </a:lnTo>
                  <a:lnTo>
                    <a:pt x="1166" y="1314"/>
                  </a:lnTo>
                  <a:lnTo>
                    <a:pt x="1166" y="1314"/>
                  </a:lnTo>
                  <a:lnTo>
                    <a:pt x="1162" y="1314"/>
                  </a:lnTo>
                  <a:lnTo>
                    <a:pt x="1159" y="1311"/>
                  </a:lnTo>
                  <a:lnTo>
                    <a:pt x="1148" y="1307"/>
                  </a:lnTo>
                  <a:lnTo>
                    <a:pt x="1141" y="1314"/>
                  </a:lnTo>
                  <a:lnTo>
                    <a:pt x="1137" y="1318"/>
                  </a:lnTo>
                  <a:lnTo>
                    <a:pt x="1137" y="1321"/>
                  </a:lnTo>
                  <a:lnTo>
                    <a:pt x="1137" y="1321"/>
                  </a:lnTo>
                  <a:lnTo>
                    <a:pt x="1134" y="1325"/>
                  </a:lnTo>
                  <a:lnTo>
                    <a:pt x="1130" y="1329"/>
                  </a:lnTo>
                  <a:lnTo>
                    <a:pt x="1130" y="1329"/>
                  </a:lnTo>
                  <a:lnTo>
                    <a:pt x="1134" y="1325"/>
                  </a:lnTo>
                  <a:lnTo>
                    <a:pt x="1137" y="1321"/>
                  </a:lnTo>
                  <a:lnTo>
                    <a:pt x="1137" y="1318"/>
                  </a:lnTo>
                  <a:lnTo>
                    <a:pt x="1137" y="1314"/>
                  </a:lnTo>
                  <a:lnTo>
                    <a:pt x="1141" y="1311"/>
                  </a:lnTo>
                  <a:lnTo>
                    <a:pt x="1144" y="1304"/>
                  </a:lnTo>
                  <a:lnTo>
                    <a:pt x="1144" y="1304"/>
                  </a:lnTo>
                  <a:lnTo>
                    <a:pt x="1144" y="1304"/>
                  </a:lnTo>
                  <a:lnTo>
                    <a:pt x="1144" y="1304"/>
                  </a:lnTo>
                  <a:lnTo>
                    <a:pt x="1141" y="1300"/>
                  </a:lnTo>
                  <a:lnTo>
                    <a:pt x="1137" y="1297"/>
                  </a:lnTo>
                  <a:lnTo>
                    <a:pt x="1137" y="1297"/>
                  </a:lnTo>
                  <a:lnTo>
                    <a:pt x="1134" y="1293"/>
                  </a:lnTo>
                  <a:lnTo>
                    <a:pt x="1134" y="1293"/>
                  </a:lnTo>
                  <a:lnTo>
                    <a:pt x="1134" y="1293"/>
                  </a:lnTo>
                  <a:lnTo>
                    <a:pt x="1130" y="1290"/>
                  </a:lnTo>
                  <a:lnTo>
                    <a:pt x="1127" y="1283"/>
                  </a:lnTo>
                  <a:lnTo>
                    <a:pt x="1127" y="1283"/>
                  </a:lnTo>
                  <a:lnTo>
                    <a:pt x="1127" y="1279"/>
                  </a:lnTo>
                  <a:lnTo>
                    <a:pt x="1127" y="1276"/>
                  </a:lnTo>
                  <a:lnTo>
                    <a:pt x="1127" y="1269"/>
                  </a:lnTo>
                  <a:lnTo>
                    <a:pt x="1127" y="1269"/>
                  </a:lnTo>
                  <a:lnTo>
                    <a:pt x="1130" y="1262"/>
                  </a:lnTo>
                  <a:lnTo>
                    <a:pt x="1130" y="1258"/>
                  </a:lnTo>
                  <a:lnTo>
                    <a:pt x="1130" y="1258"/>
                  </a:lnTo>
                  <a:lnTo>
                    <a:pt x="1130" y="1251"/>
                  </a:lnTo>
                  <a:lnTo>
                    <a:pt x="1130" y="1244"/>
                  </a:lnTo>
                  <a:lnTo>
                    <a:pt x="1134" y="1237"/>
                  </a:lnTo>
                  <a:lnTo>
                    <a:pt x="1134" y="1230"/>
                  </a:lnTo>
                  <a:lnTo>
                    <a:pt x="1134" y="1230"/>
                  </a:lnTo>
                  <a:lnTo>
                    <a:pt x="1134" y="1223"/>
                  </a:lnTo>
                  <a:lnTo>
                    <a:pt x="1134" y="1219"/>
                  </a:lnTo>
                  <a:lnTo>
                    <a:pt x="1134" y="1219"/>
                  </a:lnTo>
                  <a:lnTo>
                    <a:pt x="1134" y="1216"/>
                  </a:lnTo>
                  <a:lnTo>
                    <a:pt x="1134" y="1216"/>
                  </a:lnTo>
                  <a:lnTo>
                    <a:pt x="1130" y="1216"/>
                  </a:lnTo>
                  <a:lnTo>
                    <a:pt x="1127" y="1212"/>
                  </a:lnTo>
                  <a:lnTo>
                    <a:pt x="1123" y="1212"/>
                  </a:lnTo>
                  <a:lnTo>
                    <a:pt x="1116" y="1212"/>
                  </a:lnTo>
                  <a:lnTo>
                    <a:pt x="1109" y="1212"/>
                  </a:lnTo>
                  <a:lnTo>
                    <a:pt x="1102" y="1212"/>
                  </a:lnTo>
                  <a:lnTo>
                    <a:pt x="1095" y="1212"/>
                  </a:lnTo>
                  <a:lnTo>
                    <a:pt x="1092" y="1212"/>
                  </a:lnTo>
                  <a:lnTo>
                    <a:pt x="1092" y="1212"/>
                  </a:lnTo>
                  <a:lnTo>
                    <a:pt x="1088" y="1212"/>
                  </a:lnTo>
                  <a:lnTo>
                    <a:pt x="1085" y="1212"/>
                  </a:lnTo>
                  <a:lnTo>
                    <a:pt x="1081" y="1212"/>
                  </a:lnTo>
                  <a:lnTo>
                    <a:pt x="1081" y="1212"/>
                  </a:lnTo>
                  <a:lnTo>
                    <a:pt x="1078" y="1212"/>
                  </a:lnTo>
                  <a:lnTo>
                    <a:pt x="1078" y="1212"/>
                  </a:lnTo>
                  <a:lnTo>
                    <a:pt x="1078" y="1212"/>
                  </a:lnTo>
                  <a:lnTo>
                    <a:pt x="1074" y="1209"/>
                  </a:lnTo>
                  <a:lnTo>
                    <a:pt x="1074" y="1209"/>
                  </a:lnTo>
                  <a:lnTo>
                    <a:pt x="1074" y="1205"/>
                  </a:lnTo>
                  <a:lnTo>
                    <a:pt x="1074" y="1205"/>
                  </a:lnTo>
                  <a:lnTo>
                    <a:pt x="1074" y="1202"/>
                  </a:lnTo>
                  <a:lnTo>
                    <a:pt x="1074" y="1202"/>
                  </a:lnTo>
                  <a:lnTo>
                    <a:pt x="1074" y="1198"/>
                  </a:lnTo>
                  <a:lnTo>
                    <a:pt x="1078" y="1195"/>
                  </a:lnTo>
                  <a:lnTo>
                    <a:pt x="1078" y="1195"/>
                  </a:lnTo>
                  <a:lnTo>
                    <a:pt x="1078" y="1188"/>
                  </a:lnTo>
                  <a:lnTo>
                    <a:pt x="1074" y="1184"/>
                  </a:lnTo>
                  <a:lnTo>
                    <a:pt x="1074" y="1177"/>
                  </a:lnTo>
                  <a:lnTo>
                    <a:pt x="1078" y="1174"/>
                  </a:lnTo>
                  <a:lnTo>
                    <a:pt x="1078" y="1170"/>
                  </a:lnTo>
                  <a:lnTo>
                    <a:pt x="1078" y="1166"/>
                  </a:lnTo>
                  <a:lnTo>
                    <a:pt x="1081" y="1159"/>
                  </a:lnTo>
                  <a:lnTo>
                    <a:pt x="1081" y="1156"/>
                  </a:lnTo>
                  <a:lnTo>
                    <a:pt x="1085" y="1152"/>
                  </a:lnTo>
                  <a:lnTo>
                    <a:pt x="1085" y="1152"/>
                  </a:lnTo>
                  <a:lnTo>
                    <a:pt x="1088" y="1149"/>
                  </a:lnTo>
                  <a:lnTo>
                    <a:pt x="1088" y="1145"/>
                  </a:lnTo>
                  <a:lnTo>
                    <a:pt x="1092" y="1145"/>
                  </a:lnTo>
                  <a:lnTo>
                    <a:pt x="1092" y="1145"/>
                  </a:lnTo>
                  <a:lnTo>
                    <a:pt x="1092" y="1142"/>
                  </a:lnTo>
                  <a:lnTo>
                    <a:pt x="1092" y="1138"/>
                  </a:lnTo>
                  <a:lnTo>
                    <a:pt x="1092" y="1138"/>
                  </a:lnTo>
                  <a:lnTo>
                    <a:pt x="1088" y="1135"/>
                  </a:lnTo>
                  <a:lnTo>
                    <a:pt x="1081" y="1135"/>
                  </a:lnTo>
                  <a:lnTo>
                    <a:pt x="1081" y="1135"/>
                  </a:lnTo>
                  <a:lnTo>
                    <a:pt x="1074" y="1135"/>
                  </a:lnTo>
                  <a:lnTo>
                    <a:pt x="1067" y="1135"/>
                  </a:lnTo>
                  <a:lnTo>
                    <a:pt x="1060" y="1135"/>
                  </a:lnTo>
                  <a:lnTo>
                    <a:pt x="1056" y="1138"/>
                  </a:lnTo>
                  <a:lnTo>
                    <a:pt x="1053" y="1138"/>
                  </a:lnTo>
                  <a:lnTo>
                    <a:pt x="1049" y="1138"/>
                  </a:lnTo>
                  <a:lnTo>
                    <a:pt x="1046" y="1138"/>
                  </a:lnTo>
                  <a:lnTo>
                    <a:pt x="1046" y="1138"/>
                  </a:lnTo>
                  <a:lnTo>
                    <a:pt x="1042" y="1138"/>
                  </a:lnTo>
                  <a:lnTo>
                    <a:pt x="1039" y="1138"/>
                  </a:lnTo>
                  <a:lnTo>
                    <a:pt x="1039" y="1142"/>
                  </a:lnTo>
                  <a:lnTo>
                    <a:pt x="1039" y="1145"/>
                  </a:lnTo>
                  <a:lnTo>
                    <a:pt x="1035" y="1152"/>
                  </a:lnTo>
                  <a:lnTo>
                    <a:pt x="1035" y="1156"/>
                  </a:lnTo>
                  <a:lnTo>
                    <a:pt x="1035" y="1159"/>
                  </a:lnTo>
                  <a:lnTo>
                    <a:pt x="1035" y="1163"/>
                  </a:lnTo>
                  <a:lnTo>
                    <a:pt x="1032" y="1163"/>
                  </a:lnTo>
                  <a:lnTo>
                    <a:pt x="1028" y="1166"/>
                  </a:lnTo>
                  <a:lnTo>
                    <a:pt x="1025" y="1166"/>
                  </a:lnTo>
                  <a:lnTo>
                    <a:pt x="1021" y="1170"/>
                  </a:lnTo>
                  <a:lnTo>
                    <a:pt x="1018" y="1170"/>
                  </a:lnTo>
                  <a:lnTo>
                    <a:pt x="1014" y="1174"/>
                  </a:lnTo>
                  <a:lnTo>
                    <a:pt x="1011" y="1174"/>
                  </a:lnTo>
                  <a:lnTo>
                    <a:pt x="1004" y="1174"/>
                  </a:lnTo>
                  <a:lnTo>
                    <a:pt x="996" y="1174"/>
                  </a:lnTo>
                  <a:lnTo>
                    <a:pt x="986" y="1170"/>
                  </a:lnTo>
                  <a:lnTo>
                    <a:pt x="975" y="1170"/>
                  </a:lnTo>
                  <a:lnTo>
                    <a:pt x="968" y="1166"/>
                  </a:lnTo>
                  <a:lnTo>
                    <a:pt x="961" y="1163"/>
                  </a:lnTo>
                  <a:lnTo>
                    <a:pt x="961" y="1163"/>
                  </a:lnTo>
                  <a:lnTo>
                    <a:pt x="958" y="1159"/>
                  </a:lnTo>
                  <a:lnTo>
                    <a:pt x="954" y="1156"/>
                  </a:lnTo>
                  <a:lnTo>
                    <a:pt x="954" y="1149"/>
                  </a:lnTo>
                  <a:lnTo>
                    <a:pt x="954" y="1145"/>
                  </a:lnTo>
                  <a:lnTo>
                    <a:pt x="951" y="1142"/>
                  </a:lnTo>
                  <a:lnTo>
                    <a:pt x="951" y="1131"/>
                  </a:lnTo>
                  <a:lnTo>
                    <a:pt x="947" y="1121"/>
                  </a:lnTo>
                  <a:lnTo>
                    <a:pt x="944" y="1114"/>
                  </a:lnTo>
                  <a:lnTo>
                    <a:pt x="944" y="1110"/>
                  </a:lnTo>
                  <a:lnTo>
                    <a:pt x="940" y="1107"/>
                  </a:lnTo>
                  <a:lnTo>
                    <a:pt x="940" y="1096"/>
                  </a:lnTo>
                  <a:lnTo>
                    <a:pt x="940" y="1089"/>
                  </a:lnTo>
                  <a:lnTo>
                    <a:pt x="944" y="1085"/>
                  </a:lnTo>
                  <a:lnTo>
                    <a:pt x="940" y="1068"/>
                  </a:lnTo>
                  <a:lnTo>
                    <a:pt x="944" y="1064"/>
                  </a:lnTo>
                  <a:lnTo>
                    <a:pt x="944" y="1061"/>
                  </a:lnTo>
                  <a:lnTo>
                    <a:pt x="944" y="1054"/>
                  </a:lnTo>
                  <a:lnTo>
                    <a:pt x="944" y="1050"/>
                  </a:lnTo>
                  <a:lnTo>
                    <a:pt x="944" y="1050"/>
                  </a:lnTo>
                  <a:lnTo>
                    <a:pt x="954" y="1029"/>
                  </a:lnTo>
                  <a:lnTo>
                    <a:pt x="975" y="1022"/>
                  </a:lnTo>
                  <a:lnTo>
                    <a:pt x="979" y="1015"/>
                  </a:lnTo>
                  <a:lnTo>
                    <a:pt x="989" y="1015"/>
                  </a:lnTo>
                  <a:lnTo>
                    <a:pt x="996" y="1011"/>
                  </a:lnTo>
                  <a:lnTo>
                    <a:pt x="1004" y="1011"/>
                  </a:lnTo>
                  <a:lnTo>
                    <a:pt x="1007" y="1015"/>
                  </a:lnTo>
                  <a:lnTo>
                    <a:pt x="1011" y="1015"/>
                  </a:lnTo>
                  <a:lnTo>
                    <a:pt x="1025" y="1015"/>
                  </a:lnTo>
                  <a:lnTo>
                    <a:pt x="1039" y="1011"/>
                  </a:lnTo>
                  <a:lnTo>
                    <a:pt x="1046" y="1011"/>
                  </a:lnTo>
                  <a:lnTo>
                    <a:pt x="1049" y="1008"/>
                  </a:lnTo>
                  <a:lnTo>
                    <a:pt x="1049" y="1008"/>
                  </a:lnTo>
                  <a:lnTo>
                    <a:pt x="1053" y="1004"/>
                  </a:lnTo>
                  <a:lnTo>
                    <a:pt x="1053" y="1004"/>
                  </a:lnTo>
                  <a:lnTo>
                    <a:pt x="1067" y="1001"/>
                  </a:lnTo>
                  <a:lnTo>
                    <a:pt x="1088" y="1004"/>
                  </a:lnTo>
                  <a:lnTo>
                    <a:pt x="1109" y="1004"/>
                  </a:lnTo>
                  <a:lnTo>
                    <a:pt x="1120" y="1008"/>
                  </a:lnTo>
                  <a:lnTo>
                    <a:pt x="1127" y="1008"/>
                  </a:lnTo>
                  <a:lnTo>
                    <a:pt x="1130" y="1011"/>
                  </a:lnTo>
                  <a:lnTo>
                    <a:pt x="1134" y="1015"/>
                  </a:lnTo>
                  <a:lnTo>
                    <a:pt x="1137" y="1019"/>
                  </a:lnTo>
                  <a:lnTo>
                    <a:pt x="1137" y="1026"/>
                  </a:lnTo>
                  <a:lnTo>
                    <a:pt x="1137" y="1029"/>
                  </a:lnTo>
                  <a:lnTo>
                    <a:pt x="1137" y="1029"/>
                  </a:lnTo>
                  <a:lnTo>
                    <a:pt x="1141" y="1043"/>
                  </a:lnTo>
                  <a:lnTo>
                    <a:pt x="1144" y="1054"/>
                  </a:lnTo>
                  <a:lnTo>
                    <a:pt x="1152" y="1064"/>
                  </a:lnTo>
                  <a:lnTo>
                    <a:pt x="1155" y="1071"/>
                  </a:lnTo>
                  <a:lnTo>
                    <a:pt x="1162" y="1075"/>
                  </a:lnTo>
                  <a:lnTo>
                    <a:pt x="1166" y="1078"/>
                  </a:lnTo>
                  <a:lnTo>
                    <a:pt x="1166" y="1078"/>
                  </a:lnTo>
                  <a:lnTo>
                    <a:pt x="1173" y="1085"/>
                  </a:lnTo>
                  <a:lnTo>
                    <a:pt x="1176" y="1089"/>
                  </a:lnTo>
                  <a:lnTo>
                    <a:pt x="1180" y="1089"/>
                  </a:lnTo>
                  <a:lnTo>
                    <a:pt x="1183" y="1085"/>
                  </a:lnTo>
                  <a:lnTo>
                    <a:pt x="1183" y="1085"/>
                  </a:lnTo>
                  <a:lnTo>
                    <a:pt x="1187" y="1085"/>
                  </a:lnTo>
                  <a:lnTo>
                    <a:pt x="1187" y="1061"/>
                  </a:lnTo>
                  <a:lnTo>
                    <a:pt x="1180" y="1043"/>
                  </a:lnTo>
                  <a:lnTo>
                    <a:pt x="1173" y="1033"/>
                  </a:lnTo>
                  <a:lnTo>
                    <a:pt x="1169" y="1026"/>
                  </a:lnTo>
                  <a:lnTo>
                    <a:pt x="1166" y="1019"/>
                  </a:lnTo>
                  <a:lnTo>
                    <a:pt x="1162" y="1008"/>
                  </a:lnTo>
                  <a:lnTo>
                    <a:pt x="1162" y="1001"/>
                  </a:lnTo>
                  <a:lnTo>
                    <a:pt x="1162" y="997"/>
                  </a:lnTo>
                  <a:lnTo>
                    <a:pt x="1162" y="994"/>
                  </a:lnTo>
                  <a:lnTo>
                    <a:pt x="1162" y="987"/>
                  </a:lnTo>
                  <a:lnTo>
                    <a:pt x="1166" y="980"/>
                  </a:lnTo>
                  <a:lnTo>
                    <a:pt x="1169" y="976"/>
                  </a:lnTo>
                  <a:lnTo>
                    <a:pt x="1169" y="976"/>
                  </a:lnTo>
                  <a:lnTo>
                    <a:pt x="1176" y="966"/>
                  </a:lnTo>
                  <a:lnTo>
                    <a:pt x="1187" y="959"/>
                  </a:lnTo>
                  <a:lnTo>
                    <a:pt x="1194" y="952"/>
                  </a:lnTo>
                  <a:lnTo>
                    <a:pt x="1204" y="941"/>
                  </a:lnTo>
                  <a:lnTo>
                    <a:pt x="1211" y="934"/>
                  </a:lnTo>
                  <a:lnTo>
                    <a:pt x="1215" y="930"/>
                  </a:lnTo>
                  <a:lnTo>
                    <a:pt x="1218" y="927"/>
                  </a:lnTo>
                  <a:lnTo>
                    <a:pt x="1222" y="927"/>
                  </a:lnTo>
                  <a:lnTo>
                    <a:pt x="1225" y="920"/>
                  </a:lnTo>
                  <a:lnTo>
                    <a:pt x="1225" y="916"/>
                  </a:lnTo>
                  <a:lnTo>
                    <a:pt x="1229" y="913"/>
                  </a:lnTo>
                  <a:lnTo>
                    <a:pt x="1233" y="913"/>
                  </a:lnTo>
                  <a:lnTo>
                    <a:pt x="1233" y="913"/>
                  </a:lnTo>
                  <a:lnTo>
                    <a:pt x="1236" y="913"/>
                  </a:lnTo>
                  <a:lnTo>
                    <a:pt x="1236" y="909"/>
                  </a:lnTo>
                  <a:lnTo>
                    <a:pt x="1240" y="909"/>
                  </a:lnTo>
                  <a:lnTo>
                    <a:pt x="1240" y="906"/>
                  </a:lnTo>
                  <a:lnTo>
                    <a:pt x="1240" y="906"/>
                  </a:lnTo>
                  <a:lnTo>
                    <a:pt x="1236" y="902"/>
                  </a:lnTo>
                  <a:lnTo>
                    <a:pt x="1236" y="902"/>
                  </a:lnTo>
                  <a:lnTo>
                    <a:pt x="1233" y="902"/>
                  </a:lnTo>
                  <a:lnTo>
                    <a:pt x="1233" y="892"/>
                  </a:lnTo>
                  <a:lnTo>
                    <a:pt x="1229" y="888"/>
                  </a:lnTo>
                  <a:lnTo>
                    <a:pt x="1229" y="881"/>
                  </a:lnTo>
                  <a:lnTo>
                    <a:pt x="1229" y="881"/>
                  </a:lnTo>
                  <a:lnTo>
                    <a:pt x="1236" y="881"/>
                  </a:lnTo>
                  <a:lnTo>
                    <a:pt x="1240" y="878"/>
                  </a:lnTo>
                  <a:lnTo>
                    <a:pt x="1243" y="878"/>
                  </a:lnTo>
                  <a:lnTo>
                    <a:pt x="1243" y="874"/>
                  </a:lnTo>
                  <a:lnTo>
                    <a:pt x="1243" y="867"/>
                  </a:lnTo>
                  <a:lnTo>
                    <a:pt x="1243" y="863"/>
                  </a:lnTo>
                  <a:lnTo>
                    <a:pt x="1240" y="860"/>
                  </a:lnTo>
                  <a:lnTo>
                    <a:pt x="1240" y="860"/>
                  </a:lnTo>
                  <a:lnTo>
                    <a:pt x="1236" y="853"/>
                  </a:lnTo>
                  <a:lnTo>
                    <a:pt x="1236" y="853"/>
                  </a:lnTo>
                  <a:lnTo>
                    <a:pt x="1236" y="849"/>
                  </a:lnTo>
                  <a:lnTo>
                    <a:pt x="1236" y="849"/>
                  </a:lnTo>
                  <a:lnTo>
                    <a:pt x="1236" y="849"/>
                  </a:lnTo>
                  <a:lnTo>
                    <a:pt x="1247" y="856"/>
                  </a:lnTo>
                  <a:lnTo>
                    <a:pt x="1250" y="846"/>
                  </a:lnTo>
                  <a:lnTo>
                    <a:pt x="1254" y="856"/>
                  </a:lnTo>
                  <a:lnTo>
                    <a:pt x="1254" y="860"/>
                  </a:lnTo>
                  <a:lnTo>
                    <a:pt x="1254" y="863"/>
                  </a:lnTo>
                  <a:lnTo>
                    <a:pt x="1257" y="867"/>
                  </a:lnTo>
                  <a:lnTo>
                    <a:pt x="1261" y="867"/>
                  </a:lnTo>
                  <a:lnTo>
                    <a:pt x="1261" y="863"/>
                  </a:lnTo>
                  <a:lnTo>
                    <a:pt x="1261" y="856"/>
                  </a:lnTo>
                  <a:lnTo>
                    <a:pt x="1264" y="849"/>
                  </a:lnTo>
                  <a:lnTo>
                    <a:pt x="1264" y="846"/>
                  </a:lnTo>
                  <a:lnTo>
                    <a:pt x="1264" y="839"/>
                  </a:lnTo>
                  <a:lnTo>
                    <a:pt x="1264" y="832"/>
                  </a:lnTo>
                  <a:lnTo>
                    <a:pt x="1264" y="825"/>
                  </a:lnTo>
                  <a:lnTo>
                    <a:pt x="1261" y="825"/>
                  </a:lnTo>
                  <a:lnTo>
                    <a:pt x="1257" y="818"/>
                  </a:lnTo>
                  <a:lnTo>
                    <a:pt x="1257" y="814"/>
                  </a:lnTo>
                  <a:lnTo>
                    <a:pt x="1261" y="814"/>
                  </a:lnTo>
                  <a:lnTo>
                    <a:pt x="1264" y="811"/>
                  </a:lnTo>
                  <a:lnTo>
                    <a:pt x="1264" y="811"/>
                  </a:lnTo>
                  <a:lnTo>
                    <a:pt x="1268" y="814"/>
                  </a:lnTo>
                  <a:lnTo>
                    <a:pt x="1275" y="814"/>
                  </a:lnTo>
                  <a:lnTo>
                    <a:pt x="1282" y="811"/>
                  </a:lnTo>
                  <a:lnTo>
                    <a:pt x="1289" y="811"/>
                  </a:lnTo>
                  <a:lnTo>
                    <a:pt x="1292" y="807"/>
                  </a:lnTo>
                  <a:lnTo>
                    <a:pt x="1296" y="807"/>
                  </a:lnTo>
                  <a:lnTo>
                    <a:pt x="1303" y="807"/>
                  </a:lnTo>
                  <a:lnTo>
                    <a:pt x="1310" y="807"/>
                  </a:lnTo>
                  <a:lnTo>
                    <a:pt x="1314" y="807"/>
                  </a:lnTo>
                  <a:lnTo>
                    <a:pt x="1321" y="804"/>
                  </a:lnTo>
                  <a:lnTo>
                    <a:pt x="1321" y="800"/>
                  </a:lnTo>
                  <a:lnTo>
                    <a:pt x="1321" y="797"/>
                  </a:lnTo>
                  <a:lnTo>
                    <a:pt x="1314" y="797"/>
                  </a:lnTo>
                  <a:lnTo>
                    <a:pt x="1310" y="797"/>
                  </a:lnTo>
                  <a:lnTo>
                    <a:pt x="1307" y="793"/>
                  </a:lnTo>
                  <a:lnTo>
                    <a:pt x="1303" y="793"/>
                  </a:lnTo>
                  <a:lnTo>
                    <a:pt x="1299" y="793"/>
                  </a:lnTo>
                  <a:lnTo>
                    <a:pt x="1299" y="790"/>
                  </a:lnTo>
                  <a:lnTo>
                    <a:pt x="1299" y="786"/>
                  </a:lnTo>
                  <a:lnTo>
                    <a:pt x="1303" y="782"/>
                  </a:lnTo>
                  <a:lnTo>
                    <a:pt x="1310" y="779"/>
                  </a:lnTo>
                  <a:lnTo>
                    <a:pt x="1310" y="775"/>
                  </a:lnTo>
                  <a:lnTo>
                    <a:pt x="1314" y="775"/>
                  </a:lnTo>
                  <a:lnTo>
                    <a:pt x="1317" y="772"/>
                  </a:lnTo>
                  <a:lnTo>
                    <a:pt x="1321" y="765"/>
                  </a:lnTo>
                  <a:lnTo>
                    <a:pt x="1324" y="761"/>
                  </a:lnTo>
                  <a:lnTo>
                    <a:pt x="1328" y="758"/>
                  </a:lnTo>
                  <a:lnTo>
                    <a:pt x="1328" y="754"/>
                  </a:lnTo>
                  <a:lnTo>
                    <a:pt x="1338" y="754"/>
                  </a:lnTo>
                  <a:lnTo>
                    <a:pt x="1345" y="751"/>
                  </a:lnTo>
                  <a:lnTo>
                    <a:pt x="1349" y="747"/>
                  </a:lnTo>
                  <a:lnTo>
                    <a:pt x="1352" y="747"/>
                  </a:lnTo>
                  <a:lnTo>
                    <a:pt x="1359" y="744"/>
                  </a:lnTo>
                  <a:lnTo>
                    <a:pt x="1359" y="744"/>
                  </a:lnTo>
                  <a:lnTo>
                    <a:pt x="1359" y="740"/>
                  </a:lnTo>
                  <a:lnTo>
                    <a:pt x="1359" y="740"/>
                  </a:lnTo>
                  <a:lnTo>
                    <a:pt x="1359" y="740"/>
                  </a:lnTo>
                  <a:lnTo>
                    <a:pt x="1359" y="740"/>
                  </a:lnTo>
                  <a:lnTo>
                    <a:pt x="1359" y="740"/>
                  </a:lnTo>
                  <a:lnTo>
                    <a:pt x="1366" y="740"/>
                  </a:lnTo>
                  <a:lnTo>
                    <a:pt x="1373" y="737"/>
                  </a:lnTo>
                  <a:lnTo>
                    <a:pt x="1380" y="733"/>
                  </a:lnTo>
                  <a:lnTo>
                    <a:pt x="1384" y="733"/>
                  </a:lnTo>
                  <a:lnTo>
                    <a:pt x="1384" y="730"/>
                  </a:lnTo>
                  <a:lnTo>
                    <a:pt x="1391" y="730"/>
                  </a:lnTo>
                  <a:lnTo>
                    <a:pt x="1395" y="733"/>
                  </a:lnTo>
                  <a:lnTo>
                    <a:pt x="1395" y="733"/>
                  </a:lnTo>
                  <a:lnTo>
                    <a:pt x="1391" y="737"/>
                  </a:lnTo>
                  <a:lnTo>
                    <a:pt x="1391" y="740"/>
                  </a:lnTo>
                  <a:lnTo>
                    <a:pt x="1388" y="740"/>
                  </a:lnTo>
                  <a:lnTo>
                    <a:pt x="1384" y="744"/>
                  </a:lnTo>
                  <a:lnTo>
                    <a:pt x="1384" y="744"/>
                  </a:lnTo>
                  <a:lnTo>
                    <a:pt x="1373" y="747"/>
                  </a:lnTo>
                  <a:lnTo>
                    <a:pt x="1370" y="751"/>
                  </a:lnTo>
                  <a:lnTo>
                    <a:pt x="1370" y="754"/>
                  </a:lnTo>
                  <a:lnTo>
                    <a:pt x="1370" y="761"/>
                  </a:lnTo>
                  <a:lnTo>
                    <a:pt x="1373" y="761"/>
                  </a:lnTo>
                  <a:lnTo>
                    <a:pt x="1373" y="765"/>
                  </a:lnTo>
                  <a:lnTo>
                    <a:pt x="1377" y="765"/>
                  </a:lnTo>
                  <a:lnTo>
                    <a:pt x="1384" y="765"/>
                  </a:lnTo>
                  <a:lnTo>
                    <a:pt x="1391" y="761"/>
                  </a:lnTo>
                  <a:lnTo>
                    <a:pt x="1398" y="758"/>
                  </a:lnTo>
                  <a:lnTo>
                    <a:pt x="1405" y="754"/>
                  </a:lnTo>
                  <a:lnTo>
                    <a:pt x="1412" y="751"/>
                  </a:lnTo>
                  <a:lnTo>
                    <a:pt x="1419" y="751"/>
                  </a:lnTo>
                  <a:lnTo>
                    <a:pt x="1419" y="747"/>
                  </a:lnTo>
                  <a:lnTo>
                    <a:pt x="1426" y="747"/>
                  </a:lnTo>
                  <a:lnTo>
                    <a:pt x="1426" y="744"/>
                  </a:lnTo>
                  <a:lnTo>
                    <a:pt x="1426" y="740"/>
                  </a:lnTo>
                  <a:lnTo>
                    <a:pt x="1423" y="737"/>
                  </a:lnTo>
                  <a:lnTo>
                    <a:pt x="1419" y="737"/>
                  </a:lnTo>
                  <a:lnTo>
                    <a:pt x="1419" y="737"/>
                  </a:lnTo>
                  <a:lnTo>
                    <a:pt x="1412" y="733"/>
                  </a:lnTo>
                  <a:lnTo>
                    <a:pt x="1405" y="730"/>
                  </a:lnTo>
                  <a:lnTo>
                    <a:pt x="1398" y="723"/>
                  </a:lnTo>
                  <a:lnTo>
                    <a:pt x="1395" y="716"/>
                  </a:lnTo>
                  <a:lnTo>
                    <a:pt x="1391" y="712"/>
                  </a:lnTo>
                  <a:lnTo>
                    <a:pt x="1388" y="708"/>
                  </a:lnTo>
                  <a:lnTo>
                    <a:pt x="1384" y="705"/>
                  </a:lnTo>
                  <a:lnTo>
                    <a:pt x="1384" y="698"/>
                  </a:lnTo>
                  <a:lnTo>
                    <a:pt x="1384" y="694"/>
                  </a:lnTo>
                  <a:lnTo>
                    <a:pt x="1384" y="691"/>
                  </a:lnTo>
                  <a:lnTo>
                    <a:pt x="1388" y="691"/>
                  </a:lnTo>
                  <a:lnTo>
                    <a:pt x="1384" y="684"/>
                  </a:lnTo>
                  <a:lnTo>
                    <a:pt x="1384" y="684"/>
                  </a:lnTo>
                  <a:lnTo>
                    <a:pt x="1380" y="684"/>
                  </a:lnTo>
                  <a:lnTo>
                    <a:pt x="1377" y="684"/>
                  </a:lnTo>
                  <a:lnTo>
                    <a:pt x="1377" y="684"/>
                  </a:lnTo>
                  <a:lnTo>
                    <a:pt x="1373" y="684"/>
                  </a:lnTo>
                  <a:lnTo>
                    <a:pt x="1373" y="677"/>
                  </a:lnTo>
                  <a:lnTo>
                    <a:pt x="1380" y="677"/>
                  </a:lnTo>
                  <a:lnTo>
                    <a:pt x="1388" y="673"/>
                  </a:lnTo>
                  <a:lnTo>
                    <a:pt x="1391" y="670"/>
                  </a:lnTo>
                  <a:lnTo>
                    <a:pt x="1395" y="666"/>
                  </a:lnTo>
                  <a:lnTo>
                    <a:pt x="1395" y="663"/>
                  </a:lnTo>
                  <a:lnTo>
                    <a:pt x="1391" y="659"/>
                  </a:lnTo>
                  <a:lnTo>
                    <a:pt x="1388" y="656"/>
                  </a:lnTo>
                  <a:lnTo>
                    <a:pt x="1384" y="656"/>
                  </a:lnTo>
                  <a:lnTo>
                    <a:pt x="1380" y="656"/>
                  </a:lnTo>
                  <a:lnTo>
                    <a:pt x="1377" y="659"/>
                  </a:lnTo>
                  <a:lnTo>
                    <a:pt x="1373" y="659"/>
                  </a:lnTo>
                  <a:lnTo>
                    <a:pt x="1359" y="663"/>
                  </a:lnTo>
                  <a:lnTo>
                    <a:pt x="1349" y="666"/>
                  </a:lnTo>
                  <a:lnTo>
                    <a:pt x="1342" y="673"/>
                  </a:lnTo>
                  <a:lnTo>
                    <a:pt x="1338" y="677"/>
                  </a:lnTo>
                  <a:lnTo>
                    <a:pt x="1338" y="677"/>
                  </a:lnTo>
                  <a:lnTo>
                    <a:pt x="1331" y="684"/>
                  </a:lnTo>
                  <a:lnTo>
                    <a:pt x="1324" y="691"/>
                  </a:lnTo>
                  <a:lnTo>
                    <a:pt x="1314" y="698"/>
                  </a:lnTo>
                  <a:lnTo>
                    <a:pt x="1307" y="701"/>
                  </a:lnTo>
                  <a:lnTo>
                    <a:pt x="1303" y="705"/>
                  </a:lnTo>
                  <a:lnTo>
                    <a:pt x="1299" y="705"/>
                  </a:lnTo>
                  <a:lnTo>
                    <a:pt x="1307" y="698"/>
                  </a:lnTo>
                  <a:lnTo>
                    <a:pt x="1314" y="691"/>
                  </a:lnTo>
                  <a:lnTo>
                    <a:pt x="1321" y="684"/>
                  </a:lnTo>
                  <a:lnTo>
                    <a:pt x="1324" y="673"/>
                  </a:lnTo>
                  <a:lnTo>
                    <a:pt x="1331" y="666"/>
                  </a:lnTo>
                  <a:lnTo>
                    <a:pt x="1335" y="659"/>
                  </a:lnTo>
                  <a:lnTo>
                    <a:pt x="1338" y="656"/>
                  </a:lnTo>
                  <a:lnTo>
                    <a:pt x="1338" y="656"/>
                  </a:lnTo>
                  <a:lnTo>
                    <a:pt x="1356" y="645"/>
                  </a:lnTo>
                  <a:lnTo>
                    <a:pt x="1366" y="638"/>
                  </a:lnTo>
                  <a:lnTo>
                    <a:pt x="1377" y="634"/>
                  </a:lnTo>
                  <a:lnTo>
                    <a:pt x="1384" y="631"/>
                  </a:lnTo>
                  <a:lnTo>
                    <a:pt x="1388" y="631"/>
                  </a:lnTo>
                  <a:lnTo>
                    <a:pt x="1405" y="634"/>
                  </a:lnTo>
                  <a:lnTo>
                    <a:pt x="1430" y="634"/>
                  </a:lnTo>
                  <a:lnTo>
                    <a:pt x="1447" y="634"/>
                  </a:lnTo>
                  <a:lnTo>
                    <a:pt x="1454" y="631"/>
                  </a:lnTo>
                  <a:lnTo>
                    <a:pt x="1465" y="631"/>
                  </a:lnTo>
                  <a:lnTo>
                    <a:pt x="1472" y="627"/>
                  </a:lnTo>
                  <a:lnTo>
                    <a:pt x="1476" y="620"/>
                  </a:lnTo>
                  <a:lnTo>
                    <a:pt x="1476" y="617"/>
                  </a:lnTo>
                  <a:lnTo>
                    <a:pt x="1476" y="613"/>
                  </a:lnTo>
                  <a:lnTo>
                    <a:pt x="1476" y="613"/>
                  </a:lnTo>
                  <a:lnTo>
                    <a:pt x="1483" y="606"/>
                  </a:lnTo>
                  <a:lnTo>
                    <a:pt x="1486" y="603"/>
                  </a:lnTo>
                  <a:lnTo>
                    <a:pt x="1493" y="599"/>
                  </a:lnTo>
                  <a:lnTo>
                    <a:pt x="1497" y="599"/>
                  </a:lnTo>
                  <a:lnTo>
                    <a:pt x="1500" y="599"/>
                  </a:lnTo>
                  <a:lnTo>
                    <a:pt x="1500" y="599"/>
                  </a:lnTo>
                  <a:lnTo>
                    <a:pt x="1507" y="596"/>
                  </a:lnTo>
                  <a:lnTo>
                    <a:pt x="1511" y="589"/>
                  </a:lnTo>
                  <a:lnTo>
                    <a:pt x="1514" y="578"/>
                  </a:lnTo>
                  <a:lnTo>
                    <a:pt x="1514" y="571"/>
                  </a:lnTo>
                  <a:lnTo>
                    <a:pt x="1511" y="561"/>
                  </a:lnTo>
                  <a:lnTo>
                    <a:pt x="1507" y="553"/>
                  </a:lnTo>
                  <a:lnTo>
                    <a:pt x="1500" y="550"/>
                  </a:lnTo>
                  <a:lnTo>
                    <a:pt x="1497" y="546"/>
                  </a:lnTo>
                  <a:lnTo>
                    <a:pt x="1497" y="546"/>
                  </a:lnTo>
                  <a:lnTo>
                    <a:pt x="1493" y="539"/>
                  </a:lnTo>
                  <a:lnTo>
                    <a:pt x="1490" y="532"/>
                  </a:lnTo>
                  <a:lnTo>
                    <a:pt x="1490" y="529"/>
                  </a:lnTo>
                  <a:lnTo>
                    <a:pt x="1490" y="529"/>
                  </a:lnTo>
                  <a:lnTo>
                    <a:pt x="1490" y="529"/>
                  </a:lnTo>
                  <a:lnTo>
                    <a:pt x="1469" y="529"/>
                  </a:lnTo>
                  <a:lnTo>
                    <a:pt x="1465" y="532"/>
                  </a:lnTo>
                  <a:lnTo>
                    <a:pt x="1462" y="532"/>
                  </a:lnTo>
                  <a:lnTo>
                    <a:pt x="1458" y="532"/>
                  </a:lnTo>
                  <a:lnTo>
                    <a:pt x="1458" y="529"/>
                  </a:lnTo>
                  <a:lnTo>
                    <a:pt x="1454" y="529"/>
                  </a:lnTo>
                  <a:lnTo>
                    <a:pt x="1451" y="518"/>
                  </a:lnTo>
                  <a:lnTo>
                    <a:pt x="1447" y="508"/>
                  </a:lnTo>
                  <a:lnTo>
                    <a:pt x="1444" y="494"/>
                  </a:lnTo>
                  <a:lnTo>
                    <a:pt x="1440" y="487"/>
                  </a:lnTo>
                  <a:lnTo>
                    <a:pt x="1440" y="479"/>
                  </a:lnTo>
                  <a:lnTo>
                    <a:pt x="1440" y="479"/>
                  </a:lnTo>
                  <a:lnTo>
                    <a:pt x="1440" y="479"/>
                  </a:lnTo>
                  <a:lnTo>
                    <a:pt x="1440" y="483"/>
                  </a:lnTo>
                  <a:lnTo>
                    <a:pt x="1437" y="472"/>
                  </a:lnTo>
                  <a:lnTo>
                    <a:pt x="1426" y="455"/>
                  </a:lnTo>
                  <a:lnTo>
                    <a:pt x="1419" y="437"/>
                  </a:lnTo>
                  <a:lnTo>
                    <a:pt x="1412" y="423"/>
                  </a:lnTo>
                  <a:lnTo>
                    <a:pt x="1409" y="416"/>
                  </a:lnTo>
                  <a:lnTo>
                    <a:pt x="1405" y="405"/>
                  </a:lnTo>
                  <a:lnTo>
                    <a:pt x="1398" y="398"/>
                  </a:lnTo>
                  <a:lnTo>
                    <a:pt x="1395" y="391"/>
                  </a:lnTo>
                  <a:lnTo>
                    <a:pt x="1391" y="391"/>
                  </a:lnTo>
                  <a:lnTo>
                    <a:pt x="1388" y="391"/>
                  </a:lnTo>
                  <a:lnTo>
                    <a:pt x="1384" y="391"/>
                  </a:lnTo>
                  <a:lnTo>
                    <a:pt x="1384" y="395"/>
                  </a:lnTo>
                  <a:lnTo>
                    <a:pt x="1388" y="405"/>
                  </a:lnTo>
                  <a:lnTo>
                    <a:pt x="1384" y="413"/>
                  </a:lnTo>
                  <a:lnTo>
                    <a:pt x="1380" y="420"/>
                  </a:lnTo>
                  <a:lnTo>
                    <a:pt x="1377" y="423"/>
                  </a:lnTo>
                  <a:lnTo>
                    <a:pt x="1370" y="427"/>
                  </a:lnTo>
                  <a:lnTo>
                    <a:pt x="1366" y="427"/>
                  </a:lnTo>
                  <a:lnTo>
                    <a:pt x="1366" y="427"/>
                  </a:lnTo>
                  <a:lnTo>
                    <a:pt x="1356" y="430"/>
                  </a:lnTo>
                  <a:lnTo>
                    <a:pt x="1349" y="434"/>
                  </a:lnTo>
                  <a:lnTo>
                    <a:pt x="1342" y="434"/>
                  </a:lnTo>
                  <a:lnTo>
                    <a:pt x="1338" y="430"/>
                  </a:lnTo>
                  <a:lnTo>
                    <a:pt x="1335" y="427"/>
                  </a:lnTo>
                  <a:lnTo>
                    <a:pt x="1335" y="427"/>
                  </a:lnTo>
                  <a:lnTo>
                    <a:pt x="1331" y="423"/>
                  </a:lnTo>
                  <a:lnTo>
                    <a:pt x="1331" y="423"/>
                  </a:lnTo>
                  <a:lnTo>
                    <a:pt x="1328" y="413"/>
                  </a:lnTo>
                  <a:lnTo>
                    <a:pt x="1328" y="405"/>
                  </a:lnTo>
                  <a:lnTo>
                    <a:pt x="1328" y="395"/>
                  </a:lnTo>
                  <a:lnTo>
                    <a:pt x="1328" y="391"/>
                  </a:lnTo>
                  <a:lnTo>
                    <a:pt x="1331" y="388"/>
                  </a:lnTo>
                  <a:lnTo>
                    <a:pt x="1324" y="374"/>
                  </a:lnTo>
                  <a:lnTo>
                    <a:pt x="1328" y="370"/>
                  </a:lnTo>
                  <a:lnTo>
                    <a:pt x="1328" y="367"/>
                  </a:lnTo>
                  <a:lnTo>
                    <a:pt x="1324" y="363"/>
                  </a:lnTo>
                  <a:lnTo>
                    <a:pt x="1324" y="363"/>
                  </a:lnTo>
                  <a:lnTo>
                    <a:pt x="1321" y="360"/>
                  </a:lnTo>
                  <a:lnTo>
                    <a:pt x="1314" y="356"/>
                  </a:lnTo>
                  <a:lnTo>
                    <a:pt x="1310" y="353"/>
                  </a:lnTo>
                  <a:lnTo>
                    <a:pt x="1307" y="349"/>
                  </a:lnTo>
                  <a:lnTo>
                    <a:pt x="1303" y="346"/>
                  </a:lnTo>
                  <a:lnTo>
                    <a:pt x="1303" y="346"/>
                  </a:lnTo>
                  <a:lnTo>
                    <a:pt x="1296" y="335"/>
                  </a:lnTo>
                  <a:lnTo>
                    <a:pt x="1289" y="332"/>
                  </a:lnTo>
                  <a:lnTo>
                    <a:pt x="1282" y="332"/>
                  </a:lnTo>
                  <a:lnTo>
                    <a:pt x="1278" y="328"/>
                  </a:lnTo>
                  <a:lnTo>
                    <a:pt x="1275" y="328"/>
                  </a:lnTo>
                  <a:lnTo>
                    <a:pt x="1236" y="328"/>
                  </a:lnTo>
                  <a:lnTo>
                    <a:pt x="1225" y="324"/>
                  </a:lnTo>
                  <a:lnTo>
                    <a:pt x="1222" y="324"/>
                  </a:lnTo>
                  <a:lnTo>
                    <a:pt x="1218" y="328"/>
                  </a:lnTo>
                  <a:lnTo>
                    <a:pt x="1215" y="335"/>
                  </a:lnTo>
                  <a:lnTo>
                    <a:pt x="1211" y="339"/>
                  </a:lnTo>
                  <a:lnTo>
                    <a:pt x="1211" y="342"/>
                  </a:lnTo>
                  <a:lnTo>
                    <a:pt x="1211" y="342"/>
                  </a:lnTo>
                  <a:lnTo>
                    <a:pt x="1208" y="346"/>
                  </a:lnTo>
                  <a:lnTo>
                    <a:pt x="1208" y="353"/>
                  </a:lnTo>
                  <a:lnTo>
                    <a:pt x="1208" y="356"/>
                  </a:lnTo>
                  <a:lnTo>
                    <a:pt x="1208" y="363"/>
                  </a:lnTo>
                  <a:lnTo>
                    <a:pt x="1208" y="363"/>
                  </a:lnTo>
                  <a:lnTo>
                    <a:pt x="1215" y="370"/>
                  </a:lnTo>
                  <a:lnTo>
                    <a:pt x="1215" y="377"/>
                  </a:lnTo>
                  <a:lnTo>
                    <a:pt x="1218" y="384"/>
                  </a:lnTo>
                  <a:lnTo>
                    <a:pt x="1218" y="388"/>
                  </a:lnTo>
                  <a:lnTo>
                    <a:pt x="1211" y="402"/>
                  </a:lnTo>
                  <a:lnTo>
                    <a:pt x="1208" y="416"/>
                  </a:lnTo>
                  <a:lnTo>
                    <a:pt x="1204" y="423"/>
                  </a:lnTo>
                  <a:lnTo>
                    <a:pt x="1204" y="430"/>
                  </a:lnTo>
                  <a:lnTo>
                    <a:pt x="1204" y="430"/>
                  </a:lnTo>
                  <a:lnTo>
                    <a:pt x="1211" y="444"/>
                  </a:lnTo>
                  <a:lnTo>
                    <a:pt x="1215" y="465"/>
                  </a:lnTo>
                  <a:lnTo>
                    <a:pt x="1218" y="483"/>
                  </a:lnTo>
                  <a:lnTo>
                    <a:pt x="1222" y="490"/>
                  </a:lnTo>
                  <a:lnTo>
                    <a:pt x="1218" y="501"/>
                  </a:lnTo>
                  <a:lnTo>
                    <a:pt x="1218" y="504"/>
                  </a:lnTo>
                  <a:lnTo>
                    <a:pt x="1215" y="511"/>
                  </a:lnTo>
                  <a:lnTo>
                    <a:pt x="1211" y="511"/>
                  </a:lnTo>
                  <a:lnTo>
                    <a:pt x="1208" y="511"/>
                  </a:lnTo>
                  <a:lnTo>
                    <a:pt x="1204" y="522"/>
                  </a:lnTo>
                  <a:lnTo>
                    <a:pt x="1201" y="525"/>
                  </a:lnTo>
                  <a:lnTo>
                    <a:pt x="1194" y="529"/>
                  </a:lnTo>
                  <a:lnTo>
                    <a:pt x="1190" y="532"/>
                  </a:lnTo>
                  <a:lnTo>
                    <a:pt x="1190" y="532"/>
                  </a:lnTo>
                  <a:lnTo>
                    <a:pt x="1190" y="536"/>
                  </a:lnTo>
                  <a:lnTo>
                    <a:pt x="1190" y="543"/>
                  </a:lnTo>
                  <a:lnTo>
                    <a:pt x="1194" y="550"/>
                  </a:lnTo>
                  <a:lnTo>
                    <a:pt x="1190" y="557"/>
                  </a:lnTo>
                  <a:lnTo>
                    <a:pt x="1190" y="564"/>
                  </a:lnTo>
                  <a:lnTo>
                    <a:pt x="1190" y="564"/>
                  </a:lnTo>
                  <a:lnTo>
                    <a:pt x="1194" y="571"/>
                  </a:lnTo>
                  <a:lnTo>
                    <a:pt x="1194" y="578"/>
                  </a:lnTo>
                  <a:lnTo>
                    <a:pt x="1197" y="582"/>
                  </a:lnTo>
                  <a:lnTo>
                    <a:pt x="1201" y="585"/>
                  </a:lnTo>
                  <a:lnTo>
                    <a:pt x="1201" y="589"/>
                  </a:lnTo>
                  <a:lnTo>
                    <a:pt x="1201" y="596"/>
                  </a:lnTo>
                  <a:lnTo>
                    <a:pt x="1197" y="603"/>
                  </a:lnTo>
                  <a:lnTo>
                    <a:pt x="1194" y="606"/>
                  </a:lnTo>
                  <a:lnTo>
                    <a:pt x="1194" y="610"/>
                  </a:lnTo>
                  <a:lnTo>
                    <a:pt x="1190" y="610"/>
                  </a:lnTo>
                  <a:lnTo>
                    <a:pt x="1187" y="617"/>
                  </a:lnTo>
                  <a:lnTo>
                    <a:pt x="1183" y="620"/>
                  </a:lnTo>
                  <a:lnTo>
                    <a:pt x="1180" y="617"/>
                  </a:lnTo>
                  <a:lnTo>
                    <a:pt x="1176" y="617"/>
                  </a:lnTo>
                  <a:lnTo>
                    <a:pt x="1173" y="613"/>
                  </a:lnTo>
                  <a:lnTo>
                    <a:pt x="1173" y="610"/>
                  </a:lnTo>
                  <a:lnTo>
                    <a:pt x="1169" y="606"/>
                  </a:lnTo>
                  <a:lnTo>
                    <a:pt x="1169" y="603"/>
                  </a:lnTo>
                  <a:lnTo>
                    <a:pt x="1166" y="596"/>
                  </a:lnTo>
                  <a:lnTo>
                    <a:pt x="1162" y="592"/>
                  </a:lnTo>
                  <a:lnTo>
                    <a:pt x="1162" y="592"/>
                  </a:lnTo>
                  <a:lnTo>
                    <a:pt x="1155" y="589"/>
                  </a:lnTo>
                  <a:lnTo>
                    <a:pt x="1152" y="585"/>
                  </a:lnTo>
                  <a:lnTo>
                    <a:pt x="1152" y="578"/>
                  </a:lnTo>
                  <a:lnTo>
                    <a:pt x="1152" y="575"/>
                  </a:lnTo>
                  <a:lnTo>
                    <a:pt x="1152" y="575"/>
                  </a:lnTo>
                  <a:lnTo>
                    <a:pt x="1148" y="571"/>
                  </a:lnTo>
                  <a:lnTo>
                    <a:pt x="1144" y="564"/>
                  </a:lnTo>
                  <a:lnTo>
                    <a:pt x="1144" y="557"/>
                  </a:lnTo>
                  <a:lnTo>
                    <a:pt x="1144" y="553"/>
                  </a:lnTo>
                  <a:lnTo>
                    <a:pt x="1144" y="550"/>
                  </a:lnTo>
                  <a:lnTo>
                    <a:pt x="1141" y="539"/>
                  </a:lnTo>
                  <a:lnTo>
                    <a:pt x="1137" y="529"/>
                  </a:lnTo>
                  <a:lnTo>
                    <a:pt x="1134" y="525"/>
                  </a:lnTo>
                  <a:lnTo>
                    <a:pt x="1130" y="522"/>
                  </a:lnTo>
                  <a:lnTo>
                    <a:pt x="1127" y="522"/>
                  </a:lnTo>
                  <a:lnTo>
                    <a:pt x="1123" y="522"/>
                  </a:lnTo>
                  <a:lnTo>
                    <a:pt x="1123" y="522"/>
                  </a:lnTo>
                  <a:lnTo>
                    <a:pt x="1116" y="518"/>
                  </a:lnTo>
                  <a:lnTo>
                    <a:pt x="1106" y="518"/>
                  </a:lnTo>
                  <a:lnTo>
                    <a:pt x="1099" y="518"/>
                  </a:lnTo>
                  <a:lnTo>
                    <a:pt x="1088" y="518"/>
                  </a:lnTo>
                  <a:lnTo>
                    <a:pt x="1085" y="522"/>
                  </a:lnTo>
                  <a:lnTo>
                    <a:pt x="1081" y="522"/>
                  </a:lnTo>
                  <a:lnTo>
                    <a:pt x="1070" y="518"/>
                  </a:lnTo>
                  <a:lnTo>
                    <a:pt x="1060" y="515"/>
                  </a:lnTo>
                  <a:lnTo>
                    <a:pt x="1053" y="508"/>
                  </a:lnTo>
                  <a:lnTo>
                    <a:pt x="1049" y="501"/>
                  </a:lnTo>
                  <a:lnTo>
                    <a:pt x="1046" y="494"/>
                  </a:lnTo>
                  <a:lnTo>
                    <a:pt x="1042" y="487"/>
                  </a:lnTo>
                  <a:lnTo>
                    <a:pt x="1042" y="483"/>
                  </a:lnTo>
                  <a:lnTo>
                    <a:pt x="1042" y="483"/>
                  </a:lnTo>
                  <a:lnTo>
                    <a:pt x="1035" y="469"/>
                  </a:lnTo>
                  <a:lnTo>
                    <a:pt x="1028" y="462"/>
                  </a:lnTo>
                  <a:lnTo>
                    <a:pt x="1021" y="455"/>
                  </a:lnTo>
                  <a:lnTo>
                    <a:pt x="1018" y="451"/>
                  </a:lnTo>
                  <a:lnTo>
                    <a:pt x="1014" y="451"/>
                  </a:lnTo>
                  <a:lnTo>
                    <a:pt x="1014" y="444"/>
                  </a:lnTo>
                  <a:lnTo>
                    <a:pt x="1011" y="437"/>
                  </a:lnTo>
                  <a:lnTo>
                    <a:pt x="1011" y="437"/>
                  </a:lnTo>
                  <a:lnTo>
                    <a:pt x="1007" y="434"/>
                  </a:lnTo>
                  <a:lnTo>
                    <a:pt x="1000" y="437"/>
                  </a:lnTo>
                  <a:lnTo>
                    <a:pt x="993" y="434"/>
                  </a:lnTo>
                  <a:lnTo>
                    <a:pt x="986" y="430"/>
                  </a:lnTo>
                  <a:lnTo>
                    <a:pt x="982" y="423"/>
                  </a:lnTo>
                  <a:lnTo>
                    <a:pt x="982" y="420"/>
                  </a:lnTo>
                  <a:lnTo>
                    <a:pt x="982" y="413"/>
                  </a:lnTo>
                  <a:lnTo>
                    <a:pt x="979" y="409"/>
                  </a:lnTo>
                  <a:lnTo>
                    <a:pt x="979" y="405"/>
                  </a:lnTo>
                  <a:lnTo>
                    <a:pt x="982" y="391"/>
                  </a:lnTo>
                  <a:lnTo>
                    <a:pt x="993" y="374"/>
                  </a:lnTo>
                  <a:lnTo>
                    <a:pt x="1004" y="353"/>
                  </a:lnTo>
                  <a:lnTo>
                    <a:pt x="1014" y="342"/>
                  </a:lnTo>
                  <a:lnTo>
                    <a:pt x="1021" y="335"/>
                  </a:lnTo>
                  <a:lnTo>
                    <a:pt x="1028" y="332"/>
                  </a:lnTo>
                  <a:lnTo>
                    <a:pt x="1032" y="328"/>
                  </a:lnTo>
                  <a:lnTo>
                    <a:pt x="1035" y="324"/>
                  </a:lnTo>
                  <a:lnTo>
                    <a:pt x="1039" y="321"/>
                  </a:lnTo>
                  <a:lnTo>
                    <a:pt x="1039" y="321"/>
                  </a:lnTo>
                  <a:lnTo>
                    <a:pt x="1035" y="314"/>
                  </a:lnTo>
                  <a:lnTo>
                    <a:pt x="1039" y="310"/>
                  </a:lnTo>
                  <a:lnTo>
                    <a:pt x="1039" y="310"/>
                  </a:lnTo>
                  <a:lnTo>
                    <a:pt x="1042" y="310"/>
                  </a:lnTo>
                  <a:lnTo>
                    <a:pt x="1042" y="310"/>
                  </a:lnTo>
                  <a:lnTo>
                    <a:pt x="1046" y="307"/>
                  </a:lnTo>
                  <a:lnTo>
                    <a:pt x="1053" y="310"/>
                  </a:lnTo>
                  <a:lnTo>
                    <a:pt x="1056" y="310"/>
                  </a:lnTo>
                  <a:lnTo>
                    <a:pt x="1063" y="314"/>
                  </a:lnTo>
                  <a:lnTo>
                    <a:pt x="1067" y="314"/>
                  </a:lnTo>
                  <a:lnTo>
                    <a:pt x="1070" y="314"/>
                  </a:lnTo>
                  <a:lnTo>
                    <a:pt x="1070" y="314"/>
                  </a:lnTo>
                  <a:lnTo>
                    <a:pt x="1074" y="307"/>
                  </a:lnTo>
                  <a:lnTo>
                    <a:pt x="1078" y="300"/>
                  </a:lnTo>
                  <a:lnTo>
                    <a:pt x="1078" y="293"/>
                  </a:lnTo>
                  <a:lnTo>
                    <a:pt x="1078" y="289"/>
                  </a:lnTo>
                  <a:lnTo>
                    <a:pt x="1078" y="282"/>
                  </a:lnTo>
                  <a:lnTo>
                    <a:pt x="1078" y="282"/>
                  </a:lnTo>
                  <a:lnTo>
                    <a:pt x="1078" y="272"/>
                  </a:lnTo>
                  <a:lnTo>
                    <a:pt x="1081" y="261"/>
                  </a:lnTo>
                  <a:lnTo>
                    <a:pt x="1088" y="250"/>
                  </a:lnTo>
                  <a:lnTo>
                    <a:pt x="1092" y="243"/>
                  </a:lnTo>
                  <a:lnTo>
                    <a:pt x="1095" y="240"/>
                  </a:lnTo>
                  <a:lnTo>
                    <a:pt x="1095" y="240"/>
                  </a:lnTo>
                  <a:lnTo>
                    <a:pt x="1099" y="233"/>
                  </a:lnTo>
                  <a:lnTo>
                    <a:pt x="1099" y="229"/>
                  </a:lnTo>
                  <a:lnTo>
                    <a:pt x="1099" y="226"/>
                  </a:lnTo>
                  <a:lnTo>
                    <a:pt x="1099" y="226"/>
                  </a:lnTo>
                  <a:lnTo>
                    <a:pt x="1095" y="226"/>
                  </a:lnTo>
                  <a:lnTo>
                    <a:pt x="1095" y="229"/>
                  </a:lnTo>
                  <a:lnTo>
                    <a:pt x="1063" y="212"/>
                  </a:lnTo>
                  <a:lnTo>
                    <a:pt x="1063" y="208"/>
                  </a:lnTo>
                  <a:lnTo>
                    <a:pt x="1067" y="205"/>
                  </a:lnTo>
                  <a:lnTo>
                    <a:pt x="1070" y="205"/>
                  </a:lnTo>
                  <a:lnTo>
                    <a:pt x="1074" y="205"/>
                  </a:lnTo>
                  <a:lnTo>
                    <a:pt x="1081" y="208"/>
                  </a:lnTo>
                  <a:lnTo>
                    <a:pt x="1085" y="208"/>
                  </a:lnTo>
                  <a:lnTo>
                    <a:pt x="1092" y="208"/>
                  </a:lnTo>
                  <a:lnTo>
                    <a:pt x="1092" y="208"/>
                  </a:lnTo>
                  <a:lnTo>
                    <a:pt x="1095" y="208"/>
                  </a:lnTo>
                  <a:lnTo>
                    <a:pt x="1102" y="208"/>
                  </a:lnTo>
                  <a:lnTo>
                    <a:pt x="1109" y="208"/>
                  </a:lnTo>
                  <a:lnTo>
                    <a:pt x="1116" y="212"/>
                  </a:lnTo>
                  <a:lnTo>
                    <a:pt x="1120" y="212"/>
                  </a:lnTo>
                  <a:lnTo>
                    <a:pt x="1123" y="212"/>
                  </a:lnTo>
                  <a:lnTo>
                    <a:pt x="1130" y="201"/>
                  </a:lnTo>
                  <a:lnTo>
                    <a:pt x="1137" y="205"/>
                  </a:lnTo>
                  <a:lnTo>
                    <a:pt x="1144" y="205"/>
                  </a:lnTo>
                  <a:lnTo>
                    <a:pt x="1152" y="205"/>
                  </a:lnTo>
                  <a:lnTo>
                    <a:pt x="1155" y="201"/>
                  </a:lnTo>
                  <a:lnTo>
                    <a:pt x="1155" y="201"/>
                  </a:lnTo>
                  <a:lnTo>
                    <a:pt x="1155" y="201"/>
                  </a:lnTo>
                  <a:lnTo>
                    <a:pt x="1159" y="194"/>
                  </a:lnTo>
                  <a:lnTo>
                    <a:pt x="1159" y="191"/>
                  </a:lnTo>
                  <a:lnTo>
                    <a:pt x="1162" y="184"/>
                  </a:lnTo>
                  <a:lnTo>
                    <a:pt x="1166" y="180"/>
                  </a:lnTo>
                  <a:lnTo>
                    <a:pt x="1169" y="180"/>
                  </a:lnTo>
                  <a:lnTo>
                    <a:pt x="1173" y="176"/>
                  </a:lnTo>
                  <a:lnTo>
                    <a:pt x="1173" y="173"/>
                  </a:lnTo>
                  <a:lnTo>
                    <a:pt x="1173" y="166"/>
                  </a:lnTo>
                  <a:lnTo>
                    <a:pt x="1173" y="159"/>
                  </a:lnTo>
                  <a:lnTo>
                    <a:pt x="1169" y="148"/>
                  </a:lnTo>
                  <a:lnTo>
                    <a:pt x="1169" y="148"/>
                  </a:lnTo>
                  <a:lnTo>
                    <a:pt x="1166" y="145"/>
                  </a:lnTo>
                  <a:lnTo>
                    <a:pt x="1162" y="145"/>
                  </a:lnTo>
                  <a:lnTo>
                    <a:pt x="1159" y="138"/>
                  </a:lnTo>
                  <a:lnTo>
                    <a:pt x="1155" y="134"/>
                  </a:lnTo>
                  <a:lnTo>
                    <a:pt x="1155" y="131"/>
                  </a:lnTo>
                  <a:lnTo>
                    <a:pt x="1159" y="124"/>
                  </a:lnTo>
                  <a:lnTo>
                    <a:pt x="1166" y="120"/>
                  </a:lnTo>
                  <a:lnTo>
                    <a:pt x="1166" y="120"/>
                  </a:lnTo>
                  <a:lnTo>
                    <a:pt x="1169" y="120"/>
                  </a:lnTo>
                  <a:lnTo>
                    <a:pt x="1173" y="120"/>
                  </a:lnTo>
                  <a:lnTo>
                    <a:pt x="1173" y="117"/>
                  </a:lnTo>
                  <a:lnTo>
                    <a:pt x="1176" y="113"/>
                  </a:lnTo>
                  <a:lnTo>
                    <a:pt x="1173" y="110"/>
                  </a:lnTo>
                  <a:lnTo>
                    <a:pt x="1173" y="106"/>
                  </a:lnTo>
                  <a:lnTo>
                    <a:pt x="1169" y="103"/>
                  </a:lnTo>
                  <a:lnTo>
                    <a:pt x="1166" y="103"/>
                  </a:lnTo>
                  <a:lnTo>
                    <a:pt x="1162" y="99"/>
                  </a:lnTo>
                  <a:lnTo>
                    <a:pt x="1162" y="103"/>
                  </a:lnTo>
                  <a:lnTo>
                    <a:pt x="1159" y="78"/>
                  </a:lnTo>
                  <a:lnTo>
                    <a:pt x="1152" y="78"/>
                  </a:lnTo>
                  <a:lnTo>
                    <a:pt x="1148" y="78"/>
                  </a:lnTo>
                  <a:lnTo>
                    <a:pt x="1141" y="78"/>
                  </a:lnTo>
                  <a:lnTo>
                    <a:pt x="1134" y="74"/>
                  </a:lnTo>
                  <a:lnTo>
                    <a:pt x="1130" y="74"/>
                  </a:lnTo>
                  <a:lnTo>
                    <a:pt x="1130" y="74"/>
                  </a:lnTo>
                  <a:lnTo>
                    <a:pt x="1134" y="106"/>
                  </a:lnTo>
                  <a:lnTo>
                    <a:pt x="1130" y="106"/>
                  </a:lnTo>
                  <a:lnTo>
                    <a:pt x="1130" y="110"/>
                  </a:lnTo>
                  <a:lnTo>
                    <a:pt x="1123" y="117"/>
                  </a:lnTo>
                  <a:lnTo>
                    <a:pt x="1120" y="127"/>
                  </a:lnTo>
                  <a:lnTo>
                    <a:pt x="1116" y="141"/>
                  </a:lnTo>
                  <a:lnTo>
                    <a:pt x="1116" y="141"/>
                  </a:lnTo>
                  <a:lnTo>
                    <a:pt x="1113" y="141"/>
                  </a:lnTo>
                  <a:lnTo>
                    <a:pt x="1113" y="145"/>
                  </a:lnTo>
                  <a:lnTo>
                    <a:pt x="1109" y="148"/>
                  </a:lnTo>
                  <a:lnTo>
                    <a:pt x="1106" y="148"/>
                  </a:lnTo>
                  <a:lnTo>
                    <a:pt x="1102" y="145"/>
                  </a:lnTo>
                  <a:lnTo>
                    <a:pt x="1095" y="141"/>
                  </a:lnTo>
                  <a:lnTo>
                    <a:pt x="1092" y="103"/>
                  </a:lnTo>
                  <a:lnTo>
                    <a:pt x="1092" y="103"/>
                  </a:lnTo>
                  <a:lnTo>
                    <a:pt x="1092" y="103"/>
                  </a:lnTo>
                  <a:lnTo>
                    <a:pt x="1088" y="99"/>
                  </a:lnTo>
                  <a:lnTo>
                    <a:pt x="1088" y="99"/>
                  </a:lnTo>
                  <a:lnTo>
                    <a:pt x="1088" y="103"/>
                  </a:lnTo>
                  <a:lnTo>
                    <a:pt x="1085" y="110"/>
                  </a:lnTo>
                  <a:lnTo>
                    <a:pt x="1085" y="110"/>
                  </a:lnTo>
                  <a:lnTo>
                    <a:pt x="1081" y="113"/>
                  </a:lnTo>
                  <a:lnTo>
                    <a:pt x="1078" y="117"/>
                  </a:lnTo>
                  <a:lnTo>
                    <a:pt x="1078" y="120"/>
                  </a:lnTo>
                  <a:lnTo>
                    <a:pt x="1074" y="120"/>
                  </a:lnTo>
                  <a:lnTo>
                    <a:pt x="1070" y="124"/>
                  </a:lnTo>
                  <a:lnTo>
                    <a:pt x="1067" y="124"/>
                  </a:lnTo>
                  <a:lnTo>
                    <a:pt x="1067" y="120"/>
                  </a:lnTo>
                  <a:lnTo>
                    <a:pt x="1063" y="113"/>
                  </a:lnTo>
                  <a:lnTo>
                    <a:pt x="1063" y="106"/>
                  </a:lnTo>
                  <a:lnTo>
                    <a:pt x="1063" y="103"/>
                  </a:lnTo>
                  <a:lnTo>
                    <a:pt x="1060" y="103"/>
                  </a:lnTo>
                  <a:lnTo>
                    <a:pt x="1056" y="103"/>
                  </a:lnTo>
                  <a:lnTo>
                    <a:pt x="1053" y="106"/>
                  </a:lnTo>
                  <a:lnTo>
                    <a:pt x="1053" y="106"/>
                  </a:lnTo>
                  <a:lnTo>
                    <a:pt x="1049" y="106"/>
                  </a:lnTo>
                  <a:lnTo>
                    <a:pt x="1042" y="103"/>
                  </a:lnTo>
                  <a:lnTo>
                    <a:pt x="1039" y="99"/>
                  </a:lnTo>
                  <a:lnTo>
                    <a:pt x="1039" y="99"/>
                  </a:lnTo>
                  <a:lnTo>
                    <a:pt x="1035" y="95"/>
                  </a:lnTo>
                  <a:lnTo>
                    <a:pt x="1039" y="92"/>
                  </a:lnTo>
                  <a:lnTo>
                    <a:pt x="1042" y="85"/>
                  </a:lnTo>
                  <a:lnTo>
                    <a:pt x="1042" y="78"/>
                  </a:lnTo>
                  <a:lnTo>
                    <a:pt x="1046" y="71"/>
                  </a:lnTo>
                  <a:lnTo>
                    <a:pt x="1046" y="64"/>
                  </a:lnTo>
                  <a:lnTo>
                    <a:pt x="1046" y="64"/>
                  </a:lnTo>
                  <a:lnTo>
                    <a:pt x="1039" y="60"/>
                  </a:lnTo>
                  <a:lnTo>
                    <a:pt x="1039" y="53"/>
                  </a:lnTo>
                  <a:lnTo>
                    <a:pt x="1035" y="50"/>
                  </a:lnTo>
                  <a:lnTo>
                    <a:pt x="1035" y="46"/>
                  </a:lnTo>
                  <a:lnTo>
                    <a:pt x="1035" y="43"/>
                  </a:lnTo>
                  <a:lnTo>
                    <a:pt x="1035" y="39"/>
                  </a:lnTo>
                  <a:lnTo>
                    <a:pt x="1035" y="32"/>
                  </a:lnTo>
                  <a:lnTo>
                    <a:pt x="1032" y="25"/>
                  </a:lnTo>
                  <a:lnTo>
                    <a:pt x="1025" y="18"/>
                  </a:lnTo>
                  <a:lnTo>
                    <a:pt x="1021" y="14"/>
                  </a:lnTo>
                  <a:lnTo>
                    <a:pt x="1018" y="11"/>
                  </a:lnTo>
                  <a:lnTo>
                    <a:pt x="1014" y="7"/>
                  </a:lnTo>
                  <a:lnTo>
                    <a:pt x="1014" y="4"/>
                  </a:lnTo>
                  <a:lnTo>
                    <a:pt x="1011" y="0"/>
                  </a:lnTo>
                  <a:lnTo>
                    <a:pt x="1007" y="0"/>
                  </a:lnTo>
                  <a:lnTo>
                    <a:pt x="1004" y="0"/>
                  </a:lnTo>
                  <a:lnTo>
                    <a:pt x="1004" y="4"/>
                  </a:lnTo>
                  <a:lnTo>
                    <a:pt x="1000" y="4"/>
                  </a:lnTo>
                  <a:lnTo>
                    <a:pt x="996" y="4"/>
                  </a:lnTo>
                  <a:lnTo>
                    <a:pt x="996" y="7"/>
                  </a:lnTo>
                  <a:lnTo>
                    <a:pt x="993" y="14"/>
                  </a:lnTo>
                  <a:lnTo>
                    <a:pt x="993" y="18"/>
                  </a:lnTo>
                  <a:lnTo>
                    <a:pt x="993" y="25"/>
                  </a:lnTo>
                  <a:lnTo>
                    <a:pt x="993" y="25"/>
                  </a:lnTo>
                  <a:lnTo>
                    <a:pt x="982" y="32"/>
                  </a:lnTo>
                  <a:lnTo>
                    <a:pt x="979" y="43"/>
                  </a:lnTo>
                  <a:lnTo>
                    <a:pt x="979" y="50"/>
                  </a:lnTo>
                  <a:lnTo>
                    <a:pt x="979" y="53"/>
                  </a:lnTo>
                  <a:lnTo>
                    <a:pt x="979" y="57"/>
                  </a:lnTo>
                  <a:lnTo>
                    <a:pt x="979" y="67"/>
                  </a:lnTo>
                  <a:lnTo>
                    <a:pt x="982" y="74"/>
                  </a:lnTo>
                  <a:lnTo>
                    <a:pt x="986" y="81"/>
                  </a:lnTo>
                  <a:lnTo>
                    <a:pt x="993" y="88"/>
                  </a:lnTo>
                  <a:lnTo>
                    <a:pt x="996" y="92"/>
                  </a:lnTo>
                  <a:lnTo>
                    <a:pt x="1004" y="92"/>
                  </a:lnTo>
                  <a:lnTo>
                    <a:pt x="1007" y="92"/>
                  </a:lnTo>
                  <a:lnTo>
                    <a:pt x="1007" y="92"/>
                  </a:lnTo>
                  <a:lnTo>
                    <a:pt x="1000" y="99"/>
                  </a:lnTo>
                  <a:lnTo>
                    <a:pt x="1000" y="106"/>
                  </a:lnTo>
                  <a:lnTo>
                    <a:pt x="1000" y="113"/>
                  </a:lnTo>
                  <a:lnTo>
                    <a:pt x="1004" y="117"/>
                  </a:lnTo>
                  <a:lnTo>
                    <a:pt x="1007" y="120"/>
                  </a:lnTo>
                  <a:lnTo>
                    <a:pt x="1011" y="120"/>
                  </a:lnTo>
                  <a:lnTo>
                    <a:pt x="1014" y="124"/>
                  </a:lnTo>
                  <a:lnTo>
                    <a:pt x="1014" y="124"/>
                  </a:lnTo>
                  <a:lnTo>
                    <a:pt x="1021" y="124"/>
                  </a:lnTo>
                  <a:lnTo>
                    <a:pt x="1021" y="127"/>
                  </a:lnTo>
                  <a:lnTo>
                    <a:pt x="1025" y="131"/>
                  </a:lnTo>
                  <a:lnTo>
                    <a:pt x="1021" y="134"/>
                  </a:lnTo>
                  <a:lnTo>
                    <a:pt x="1021" y="138"/>
                  </a:lnTo>
                  <a:lnTo>
                    <a:pt x="1021" y="138"/>
                  </a:lnTo>
                  <a:lnTo>
                    <a:pt x="1018" y="141"/>
                  </a:lnTo>
                  <a:lnTo>
                    <a:pt x="1011" y="145"/>
                  </a:lnTo>
                  <a:lnTo>
                    <a:pt x="1004" y="148"/>
                  </a:lnTo>
                  <a:lnTo>
                    <a:pt x="996" y="152"/>
                  </a:lnTo>
                  <a:lnTo>
                    <a:pt x="989" y="155"/>
                  </a:lnTo>
                  <a:lnTo>
                    <a:pt x="986" y="159"/>
                  </a:lnTo>
                  <a:lnTo>
                    <a:pt x="982" y="159"/>
                  </a:lnTo>
                  <a:lnTo>
                    <a:pt x="975" y="159"/>
                  </a:lnTo>
                  <a:lnTo>
                    <a:pt x="972" y="159"/>
                  </a:lnTo>
                  <a:lnTo>
                    <a:pt x="972" y="159"/>
                  </a:lnTo>
                  <a:lnTo>
                    <a:pt x="972" y="155"/>
                  </a:lnTo>
                  <a:lnTo>
                    <a:pt x="972" y="155"/>
                  </a:lnTo>
                  <a:lnTo>
                    <a:pt x="975" y="131"/>
                  </a:lnTo>
                  <a:lnTo>
                    <a:pt x="958" y="131"/>
                  </a:lnTo>
                  <a:lnTo>
                    <a:pt x="947" y="131"/>
                  </a:lnTo>
                  <a:lnTo>
                    <a:pt x="944" y="131"/>
                  </a:lnTo>
                  <a:lnTo>
                    <a:pt x="940" y="134"/>
                  </a:lnTo>
                  <a:lnTo>
                    <a:pt x="940" y="134"/>
                  </a:lnTo>
                  <a:lnTo>
                    <a:pt x="940" y="134"/>
                  </a:lnTo>
                  <a:lnTo>
                    <a:pt x="940" y="148"/>
                  </a:lnTo>
                  <a:lnTo>
                    <a:pt x="940" y="155"/>
                  </a:lnTo>
                  <a:lnTo>
                    <a:pt x="940" y="159"/>
                  </a:lnTo>
                  <a:lnTo>
                    <a:pt x="937" y="162"/>
                  </a:lnTo>
                  <a:lnTo>
                    <a:pt x="937" y="162"/>
                  </a:lnTo>
                  <a:lnTo>
                    <a:pt x="933" y="162"/>
                  </a:lnTo>
                  <a:lnTo>
                    <a:pt x="930" y="159"/>
                  </a:lnTo>
                  <a:lnTo>
                    <a:pt x="930" y="159"/>
                  </a:lnTo>
                  <a:lnTo>
                    <a:pt x="930" y="159"/>
                  </a:lnTo>
                  <a:lnTo>
                    <a:pt x="923" y="155"/>
                  </a:lnTo>
                  <a:lnTo>
                    <a:pt x="919" y="152"/>
                  </a:lnTo>
                  <a:lnTo>
                    <a:pt x="912" y="152"/>
                  </a:lnTo>
                  <a:lnTo>
                    <a:pt x="912" y="155"/>
                  </a:lnTo>
                  <a:lnTo>
                    <a:pt x="908" y="155"/>
                  </a:lnTo>
                  <a:lnTo>
                    <a:pt x="908" y="155"/>
                  </a:lnTo>
                  <a:lnTo>
                    <a:pt x="901" y="162"/>
                  </a:lnTo>
                  <a:lnTo>
                    <a:pt x="894" y="162"/>
                  </a:lnTo>
                  <a:lnTo>
                    <a:pt x="891" y="162"/>
                  </a:lnTo>
                  <a:lnTo>
                    <a:pt x="887" y="162"/>
                  </a:lnTo>
                  <a:lnTo>
                    <a:pt x="887" y="159"/>
                  </a:lnTo>
                  <a:lnTo>
                    <a:pt x="884" y="155"/>
                  </a:lnTo>
                  <a:lnTo>
                    <a:pt x="884" y="155"/>
                  </a:lnTo>
                  <a:lnTo>
                    <a:pt x="880" y="148"/>
                  </a:lnTo>
                  <a:lnTo>
                    <a:pt x="877" y="141"/>
                  </a:lnTo>
                  <a:lnTo>
                    <a:pt x="873" y="141"/>
                  </a:lnTo>
                  <a:lnTo>
                    <a:pt x="870" y="141"/>
                  </a:lnTo>
                  <a:lnTo>
                    <a:pt x="866" y="145"/>
                  </a:lnTo>
                  <a:lnTo>
                    <a:pt x="866" y="145"/>
                  </a:lnTo>
                  <a:lnTo>
                    <a:pt x="856" y="141"/>
                  </a:lnTo>
                  <a:lnTo>
                    <a:pt x="852" y="138"/>
                  </a:lnTo>
                  <a:lnTo>
                    <a:pt x="849" y="134"/>
                  </a:lnTo>
                  <a:lnTo>
                    <a:pt x="845" y="131"/>
                  </a:lnTo>
                  <a:lnTo>
                    <a:pt x="845" y="127"/>
                  </a:lnTo>
                  <a:lnTo>
                    <a:pt x="845" y="127"/>
                  </a:lnTo>
                  <a:lnTo>
                    <a:pt x="845" y="120"/>
                  </a:lnTo>
                  <a:lnTo>
                    <a:pt x="841" y="117"/>
                  </a:lnTo>
                  <a:lnTo>
                    <a:pt x="838" y="117"/>
                  </a:lnTo>
                  <a:lnTo>
                    <a:pt x="834" y="117"/>
                  </a:lnTo>
                  <a:lnTo>
                    <a:pt x="831" y="117"/>
                  </a:lnTo>
                  <a:lnTo>
                    <a:pt x="831" y="117"/>
                  </a:lnTo>
                  <a:lnTo>
                    <a:pt x="820" y="117"/>
                  </a:lnTo>
                  <a:lnTo>
                    <a:pt x="813" y="120"/>
                  </a:lnTo>
                  <a:lnTo>
                    <a:pt x="806" y="124"/>
                  </a:lnTo>
                  <a:lnTo>
                    <a:pt x="806" y="127"/>
                  </a:lnTo>
                  <a:lnTo>
                    <a:pt x="803" y="131"/>
                  </a:lnTo>
                  <a:lnTo>
                    <a:pt x="803" y="138"/>
                  </a:lnTo>
                  <a:lnTo>
                    <a:pt x="803" y="141"/>
                  </a:lnTo>
                  <a:lnTo>
                    <a:pt x="806" y="141"/>
                  </a:lnTo>
                  <a:lnTo>
                    <a:pt x="806" y="145"/>
                  </a:lnTo>
                  <a:lnTo>
                    <a:pt x="810" y="148"/>
                  </a:lnTo>
                  <a:lnTo>
                    <a:pt x="810" y="152"/>
                  </a:lnTo>
                  <a:lnTo>
                    <a:pt x="810" y="155"/>
                  </a:lnTo>
                  <a:lnTo>
                    <a:pt x="806" y="159"/>
                  </a:lnTo>
                  <a:lnTo>
                    <a:pt x="806" y="162"/>
                  </a:lnTo>
                  <a:lnTo>
                    <a:pt x="806" y="162"/>
                  </a:lnTo>
                  <a:lnTo>
                    <a:pt x="806" y="191"/>
                  </a:lnTo>
                  <a:lnTo>
                    <a:pt x="803" y="194"/>
                  </a:lnTo>
                  <a:lnTo>
                    <a:pt x="799" y="198"/>
                  </a:lnTo>
                  <a:lnTo>
                    <a:pt x="799" y="198"/>
                  </a:lnTo>
                  <a:lnTo>
                    <a:pt x="799" y="198"/>
                  </a:lnTo>
                  <a:lnTo>
                    <a:pt x="799" y="198"/>
                  </a:lnTo>
                  <a:lnTo>
                    <a:pt x="796" y="187"/>
                  </a:lnTo>
                  <a:lnTo>
                    <a:pt x="792" y="176"/>
                  </a:lnTo>
                  <a:lnTo>
                    <a:pt x="785" y="166"/>
                  </a:lnTo>
                  <a:lnTo>
                    <a:pt x="782" y="159"/>
                  </a:lnTo>
                  <a:lnTo>
                    <a:pt x="778" y="152"/>
                  </a:lnTo>
                  <a:lnTo>
                    <a:pt x="775" y="145"/>
                  </a:lnTo>
                  <a:lnTo>
                    <a:pt x="771" y="145"/>
                  </a:lnTo>
                  <a:lnTo>
                    <a:pt x="768" y="148"/>
                  </a:lnTo>
                  <a:lnTo>
                    <a:pt x="768" y="152"/>
                  </a:lnTo>
                  <a:lnTo>
                    <a:pt x="764" y="155"/>
                  </a:lnTo>
                  <a:lnTo>
                    <a:pt x="764" y="159"/>
                  </a:lnTo>
                  <a:lnTo>
                    <a:pt x="760" y="159"/>
                  </a:lnTo>
                  <a:lnTo>
                    <a:pt x="757" y="159"/>
                  </a:lnTo>
                  <a:lnTo>
                    <a:pt x="750" y="155"/>
                  </a:lnTo>
                  <a:lnTo>
                    <a:pt x="743" y="155"/>
                  </a:lnTo>
                  <a:lnTo>
                    <a:pt x="736" y="159"/>
                  </a:lnTo>
                  <a:lnTo>
                    <a:pt x="732" y="159"/>
                  </a:lnTo>
                  <a:lnTo>
                    <a:pt x="722" y="159"/>
                  </a:lnTo>
                  <a:lnTo>
                    <a:pt x="715" y="155"/>
                  </a:lnTo>
                  <a:lnTo>
                    <a:pt x="711" y="155"/>
                  </a:lnTo>
                  <a:lnTo>
                    <a:pt x="711" y="152"/>
                  </a:lnTo>
                  <a:lnTo>
                    <a:pt x="715" y="148"/>
                  </a:lnTo>
                  <a:lnTo>
                    <a:pt x="715" y="148"/>
                  </a:lnTo>
                  <a:lnTo>
                    <a:pt x="718" y="145"/>
                  </a:lnTo>
                  <a:lnTo>
                    <a:pt x="718" y="145"/>
                  </a:lnTo>
                  <a:lnTo>
                    <a:pt x="725" y="138"/>
                  </a:lnTo>
                  <a:lnTo>
                    <a:pt x="725" y="131"/>
                  </a:lnTo>
                  <a:lnTo>
                    <a:pt x="725" y="124"/>
                  </a:lnTo>
                  <a:lnTo>
                    <a:pt x="725" y="120"/>
                  </a:lnTo>
                  <a:lnTo>
                    <a:pt x="722" y="117"/>
                  </a:lnTo>
                  <a:lnTo>
                    <a:pt x="718" y="113"/>
                  </a:lnTo>
                  <a:lnTo>
                    <a:pt x="715" y="113"/>
                  </a:lnTo>
                  <a:lnTo>
                    <a:pt x="715" y="113"/>
                  </a:lnTo>
                  <a:lnTo>
                    <a:pt x="708" y="106"/>
                  </a:lnTo>
                  <a:lnTo>
                    <a:pt x="704" y="106"/>
                  </a:lnTo>
                  <a:lnTo>
                    <a:pt x="704" y="106"/>
                  </a:lnTo>
                  <a:lnTo>
                    <a:pt x="701" y="106"/>
                  </a:lnTo>
                  <a:lnTo>
                    <a:pt x="701" y="110"/>
                  </a:lnTo>
                  <a:lnTo>
                    <a:pt x="701" y="110"/>
                  </a:lnTo>
                  <a:lnTo>
                    <a:pt x="701" y="113"/>
                  </a:lnTo>
                  <a:lnTo>
                    <a:pt x="701" y="117"/>
                  </a:lnTo>
                  <a:lnTo>
                    <a:pt x="701" y="120"/>
                  </a:lnTo>
                  <a:lnTo>
                    <a:pt x="697" y="120"/>
                  </a:lnTo>
                  <a:lnTo>
                    <a:pt x="697" y="120"/>
                  </a:lnTo>
                  <a:lnTo>
                    <a:pt x="694" y="117"/>
                  </a:lnTo>
                  <a:lnTo>
                    <a:pt x="690" y="117"/>
                  </a:lnTo>
                  <a:lnTo>
                    <a:pt x="690" y="117"/>
                  </a:lnTo>
                  <a:lnTo>
                    <a:pt x="672" y="99"/>
                  </a:lnTo>
                  <a:lnTo>
                    <a:pt x="655" y="88"/>
                  </a:lnTo>
                  <a:lnTo>
                    <a:pt x="641" y="81"/>
                  </a:lnTo>
                  <a:lnTo>
                    <a:pt x="634" y="81"/>
                  </a:lnTo>
                  <a:lnTo>
                    <a:pt x="620" y="78"/>
                  </a:lnTo>
                  <a:lnTo>
                    <a:pt x="609" y="74"/>
                  </a:lnTo>
                  <a:lnTo>
                    <a:pt x="605" y="71"/>
                  </a:lnTo>
                  <a:lnTo>
                    <a:pt x="602" y="71"/>
                  </a:lnTo>
                  <a:lnTo>
                    <a:pt x="602" y="71"/>
                  </a:lnTo>
                  <a:lnTo>
                    <a:pt x="595" y="67"/>
                  </a:lnTo>
                  <a:lnTo>
                    <a:pt x="591" y="67"/>
                  </a:lnTo>
                  <a:lnTo>
                    <a:pt x="591" y="67"/>
                  </a:lnTo>
                  <a:lnTo>
                    <a:pt x="588" y="71"/>
                  </a:lnTo>
                  <a:lnTo>
                    <a:pt x="588" y="74"/>
                  </a:lnTo>
                  <a:lnTo>
                    <a:pt x="591" y="78"/>
                  </a:lnTo>
                  <a:lnTo>
                    <a:pt x="591" y="81"/>
                  </a:lnTo>
                  <a:lnTo>
                    <a:pt x="591" y="81"/>
                  </a:lnTo>
                  <a:lnTo>
                    <a:pt x="588" y="88"/>
                  </a:lnTo>
                  <a:lnTo>
                    <a:pt x="584" y="88"/>
                  </a:lnTo>
                  <a:lnTo>
                    <a:pt x="584" y="88"/>
                  </a:lnTo>
                  <a:lnTo>
                    <a:pt x="581" y="85"/>
                  </a:lnTo>
                  <a:lnTo>
                    <a:pt x="581" y="85"/>
                  </a:lnTo>
                  <a:lnTo>
                    <a:pt x="577" y="81"/>
                  </a:lnTo>
                  <a:lnTo>
                    <a:pt x="574" y="74"/>
                  </a:lnTo>
                  <a:lnTo>
                    <a:pt x="570" y="67"/>
                  </a:lnTo>
                  <a:lnTo>
                    <a:pt x="567" y="60"/>
                  </a:lnTo>
                  <a:lnTo>
                    <a:pt x="563" y="57"/>
                  </a:lnTo>
                  <a:lnTo>
                    <a:pt x="560" y="53"/>
                  </a:lnTo>
                  <a:lnTo>
                    <a:pt x="556" y="50"/>
                  </a:lnTo>
                  <a:lnTo>
                    <a:pt x="553" y="46"/>
                  </a:lnTo>
                  <a:lnTo>
                    <a:pt x="549" y="46"/>
                  </a:lnTo>
                  <a:lnTo>
                    <a:pt x="546" y="46"/>
                  </a:lnTo>
                  <a:lnTo>
                    <a:pt x="546" y="50"/>
                  </a:lnTo>
                  <a:lnTo>
                    <a:pt x="546" y="53"/>
                  </a:lnTo>
                  <a:lnTo>
                    <a:pt x="549" y="57"/>
                  </a:lnTo>
                  <a:lnTo>
                    <a:pt x="549" y="57"/>
                  </a:lnTo>
                  <a:lnTo>
                    <a:pt x="549" y="60"/>
                  </a:lnTo>
                  <a:lnTo>
                    <a:pt x="546" y="67"/>
                  </a:lnTo>
                  <a:lnTo>
                    <a:pt x="542" y="71"/>
                  </a:lnTo>
                  <a:lnTo>
                    <a:pt x="539" y="71"/>
                  </a:lnTo>
                  <a:lnTo>
                    <a:pt x="535" y="71"/>
                  </a:lnTo>
                  <a:lnTo>
                    <a:pt x="535" y="67"/>
                  </a:lnTo>
                  <a:lnTo>
                    <a:pt x="531" y="67"/>
                  </a:lnTo>
                  <a:lnTo>
                    <a:pt x="531" y="64"/>
                  </a:lnTo>
                  <a:lnTo>
                    <a:pt x="524" y="60"/>
                  </a:lnTo>
                  <a:lnTo>
                    <a:pt x="521" y="60"/>
                  </a:lnTo>
                  <a:lnTo>
                    <a:pt x="517" y="64"/>
                  </a:lnTo>
                  <a:lnTo>
                    <a:pt x="514" y="67"/>
                  </a:lnTo>
                  <a:lnTo>
                    <a:pt x="514" y="67"/>
                  </a:lnTo>
                  <a:lnTo>
                    <a:pt x="510" y="71"/>
                  </a:lnTo>
                  <a:lnTo>
                    <a:pt x="507" y="74"/>
                  </a:lnTo>
                  <a:lnTo>
                    <a:pt x="503" y="78"/>
                  </a:lnTo>
                  <a:lnTo>
                    <a:pt x="500" y="81"/>
                  </a:lnTo>
                  <a:lnTo>
                    <a:pt x="500" y="81"/>
                  </a:lnTo>
                  <a:lnTo>
                    <a:pt x="493" y="81"/>
                  </a:lnTo>
                  <a:lnTo>
                    <a:pt x="482" y="85"/>
                  </a:lnTo>
                  <a:lnTo>
                    <a:pt x="475" y="92"/>
                  </a:lnTo>
                  <a:lnTo>
                    <a:pt x="465" y="95"/>
                  </a:lnTo>
                  <a:lnTo>
                    <a:pt x="461" y="103"/>
                  </a:lnTo>
                  <a:lnTo>
                    <a:pt x="454" y="106"/>
                  </a:lnTo>
                  <a:lnTo>
                    <a:pt x="454" y="106"/>
                  </a:lnTo>
                  <a:lnTo>
                    <a:pt x="447" y="113"/>
                  </a:lnTo>
                  <a:lnTo>
                    <a:pt x="440" y="117"/>
                  </a:lnTo>
                  <a:lnTo>
                    <a:pt x="433" y="117"/>
                  </a:lnTo>
                  <a:lnTo>
                    <a:pt x="429" y="113"/>
                  </a:lnTo>
                  <a:lnTo>
                    <a:pt x="426" y="113"/>
                  </a:lnTo>
                  <a:lnTo>
                    <a:pt x="422" y="110"/>
                  </a:lnTo>
                  <a:lnTo>
                    <a:pt x="415" y="106"/>
                  </a:lnTo>
                  <a:lnTo>
                    <a:pt x="408" y="99"/>
                  </a:lnTo>
                  <a:lnTo>
                    <a:pt x="401" y="95"/>
                  </a:lnTo>
                  <a:lnTo>
                    <a:pt x="398" y="92"/>
                  </a:lnTo>
                  <a:lnTo>
                    <a:pt x="391" y="88"/>
                  </a:lnTo>
                  <a:lnTo>
                    <a:pt x="391" y="88"/>
                  </a:lnTo>
                  <a:lnTo>
                    <a:pt x="384" y="85"/>
                  </a:lnTo>
                  <a:lnTo>
                    <a:pt x="376" y="85"/>
                  </a:lnTo>
                  <a:lnTo>
                    <a:pt x="369" y="81"/>
                  </a:lnTo>
                  <a:lnTo>
                    <a:pt x="362" y="78"/>
                  </a:lnTo>
                  <a:lnTo>
                    <a:pt x="359" y="78"/>
                  </a:lnTo>
                  <a:lnTo>
                    <a:pt x="355" y="74"/>
                  </a:lnTo>
                  <a:lnTo>
                    <a:pt x="355" y="74"/>
                  </a:lnTo>
                  <a:lnTo>
                    <a:pt x="352" y="74"/>
                  </a:lnTo>
                  <a:lnTo>
                    <a:pt x="348" y="71"/>
                  </a:lnTo>
                  <a:lnTo>
                    <a:pt x="341" y="71"/>
                  </a:lnTo>
                  <a:lnTo>
                    <a:pt x="334" y="71"/>
                  </a:lnTo>
                  <a:lnTo>
                    <a:pt x="327" y="74"/>
                  </a:lnTo>
                  <a:lnTo>
                    <a:pt x="327" y="74"/>
                  </a:lnTo>
                  <a:lnTo>
                    <a:pt x="320" y="74"/>
                  </a:lnTo>
                  <a:lnTo>
                    <a:pt x="313" y="74"/>
                  </a:lnTo>
                  <a:lnTo>
                    <a:pt x="306" y="71"/>
                  </a:lnTo>
                  <a:lnTo>
                    <a:pt x="299" y="67"/>
                  </a:lnTo>
                  <a:lnTo>
                    <a:pt x="295" y="67"/>
                  </a:lnTo>
                  <a:lnTo>
                    <a:pt x="292" y="67"/>
                  </a:lnTo>
                  <a:lnTo>
                    <a:pt x="285" y="64"/>
                  </a:lnTo>
                  <a:lnTo>
                    <a:pt x="278" y="64"/>
                  </a:lnTo>
                  <a:lnTo>
                    <a:pt x="274" y="57"/>
                  </a:lnTo>
                  <a:lnTo>
                    <a:pt x="274" y="57"/>
                  </a:lnTo>
                  <a:lnTo>
                    <a:pt x="271" y="53"/>
                  </a:lnTo>
                  <a:lnTo>
                    <a:pt x="264" y="53"/>
                  </a:lnTo>
                  <a:lnTo>
                    <a:pt x="260" y="50"/>
                  </a:lnTo>
                  <a:lnTo>
                    <a:pt x="257" y="50"/>
                  </a:lnTo>
                  <a:lnTo>
                    <a:pt x="253" y="50"/>
                  </a:lnTo>
                  <a:lnTo>
                    <a:pt x="250" y="46"/>
                  </a:lnTo>
                  <a:lnTo>
                    <a:pt x="243" y="46"/>
                  </a:lnTo>
                  <a:lnTo>
                    <a:pt x="243" y="46"/>
                  </a:lnTo>
                  <a:lnTo>
                    <a:pt x="243" y="53"/>
                  </a:lnTo>
                  <a:lnTo>
                    <a:pt x="243" y="57"/>
                  </a:lnTo>
                  <a:lnTo>
                    <a:pt x="243" y="60"/>
                  </a:lnTo>
                  <a:lnTo>
                    <a:pt x="243" y="64"/>
                  </a:lnTo>
                  <a:lnTo>
                    <a:pt x="239" y="64"/>
                  </a:lnTo>
                  <a:lnTo>
                    <a:pt x="236" y="60"/>
                  </a:lnTo>
                  <a:lnTo>
                    <a:pt x="228" y="57"/>
                  </a:lnTo>
                  <a:lnTo>
                    <a:pt x="225" y="50"/>
                  </a:lnTo>
                  <a:lnTo>
                    <a:pt x="218" y="46"/>
                  </a:lnTo>
                  <a:lnTo>
                    <a:pt x="214" y="43"/>
                  </a:lnTo>
                  <a:lnTo>
                    <a:pt x="207" y="39"/>
                  </a:lnTo>
                  <a:lnTo>
                    <a:pt x="197" y="36"/>
                  </a:lnTo>
                  <a:lnTo>
                    <a:pt x="190" y="32"/>
                  </a:lnTo>
                  <a:lnTo>
                    <a:pt x="186" y="29"/>
                  </a:lnTo>
                  <a:lnTo>
                    <a:pt x="186" y="29"/>
                  </a:lnTo>
                  <a:lnTo>
                    <a:pt x="183" y="29"/>
                  </a:lnTo>
                  <a:lnTo>
                    <a:pt x="179" y="25"/>
                  </a:lnTo>
                  <a:lnTo>
                    <a:pt x="172" y="25"/>
                  </a:lnTo>
                  <a:lnTo>
                    <a:pt x="165" y="21"/>
                  </a:lnTo>
                  <a:lnTo>
                    <a:pt x="155" y="25"/>
                  </a:lnTo>
                  <a:lnTo>
                    <a:pt x="140" y="29"/>
                  </a:lnTo>
                  <a:lnTo>
                    <a:pt x="133" y="32"/>
                  </a:lnTo>
                  <a:lnTo>
                    <a:pt x="126" y="36"/>
                  </a:lnTo>
                  <a:lnTo>
                    <a:pt x="123" y="36"/>
                  </a:lnTo>
                  <a:lnTo>
                    <a:pt x="119" y="36"/>
                  </a:lnTo>
                  <a:lnTo>
                    <a:pt x="116" y="36"/>
                  </a:lnTo>
                  <a:lnTo>
                    <a:pt x="112" y="36"/>
                  </a:lnTo>
                  <a:lnTo>
                    <a:pt x="109" y="36"/>
                  </a:lnTo>
                  <a:lnTo>
                    <a:pt x="102" y="39"/>
                  </a:lnTo>
                  <a:lnTo>
                    <a:pt x="95" y="43"/>
                  </a:lnTo>
                  <a:lnTo>
                    <a:pt x="91" y="46"/>
                  </a:lnTo>
                  <a:lnTo>
                    <a:pt x="88" y="53"/>
                  </a:lnTo>
                  <a:lnTo>
                    <a:pt x="84" y="60"/>
                  </a:lnTo>
                  <a:lnTo>
                    <a:pt x="81" y="67"/>
                  </a:lnTo>
                  <a:lnTo>
                    <a:pt x="77" y="78"/>
                  </a:lnTo>
                  <a:lnTo>
                    <a:pt x="70" y="85"/>
                  </a:lnTo>
                  <a:lnTo>
                    <a:pt x="66" y="95"/>
                  </a:lnTo>
                  <a:lnTo>
                    <a:pt x="59" y="99"/>
                  </a:lnTo>
                  <a:lnTo>
                    <a:pt x="52" y="103"/>
                  </a:lnTo>
                  <a:lnTo>
                    <a:pt x="42" y="103"/>
                  </a:lnTo>
                  <a:lnTo>
                    <a:pt x="31" y="106"/>
                  </a:lnTo>
                  <a:lnTo>
                    <a:pt x="24" y="110"/>
                  </a:lnTo>
                  <a:lnTo>
                    <a:pt x="21" y="113"/>
                  </a:lnTo>
                  <a:lnTo>
                    <a:pt x="17" y="120"/>
                  </a:lnTo>
                  <a:lnTo>
                    <a:pt x="17" y="127"/>
                  </a:lnTo>
                  <a:lnTo>
                    <a:pt x="21" y="134"/>
                  </a:lnTo>
                  <a:lnTo>
                    <a:pt x="24" y="138"/>
                  </a:lnTo>
                  <a:lnTo>
                    <a:pt x="31" y="145"/>
                  </a:lnTo>
                  <a:lnTo>
                    <a:pt x="38" y="152"/>
                  </a:lnTo>
                  <a:lnTo>
                    <a:pt x="52" y="166"/>
                  </a:lnTo>
                  <a:lnTo>
                    <a:pt x="70" y="184"/>
                  </a:lnTo>
                  <a:lnTo>
                    <a:pt x="77" y="198"/>
                  </a:lnTo>
                  <a:lnTo>
                    <a:pt x="77" y="212"/>
                  </a:lnTo>
                  <a:lnTo>
                    <a:pt x="70" y="215"/>
                  </a:lnTo>
                  <a:lnTo>
                    <a:pt x="66" y="215"/>
                  </a:lnTo>
                  <a:lnTo>
                    <a:pt x="59" y="212"/>
                  </a:lnTo>
                  <a:lnTo>
                    <a:pt x="56" y="208"/>
                  </a:lnTo>
                  <a:lnTo>
                    <a:pt x="52" y="205"/>
                  </a:lnTo>
                  <a:lnTo>
                    <a:pt x="49" y="201"/>
                  </a:lnTo>
                  <a:lnTo>
                    <a:pt x="42" y="201"/>
                  </a:lnTo>
                  <a:lnTo>
                    <a:pt x="31" y="201"/>
                  </a:lnTo>
                  <a:lnTo>
                    <a:pt x="24" y="205"/>
                  </a:lnTo>
                  <a:lnTo>
                    <a:pt x="14" y="208"/>
                  </a:lnTo>
                  <a:lnTo>
                    <a:pt x="7" y="215"/>
                  </a:lnTo>
                  <a:lnTo>
                    <a:pt x="3" y="226"/>
                  </a:lnTo>
                  <a:lnTo>
                    <a:pt x="0" y="233"/>
                  </a:lnTo>
                  <a:lnTo>
                    <a:pt x="0" y="240"/>
                  </a:lnTo>
                  <a:lnTo>
                    <a:pt x="0" y="247"/>
                  </a:lnTo>
                  <a:lnTo>
                    <a:pt x="7" y="254"/>
                  </a:lnTo>
                  <a:lnTo>
                    <a:pt x="28" y="261"/>
                  </a:lnTo>
                  <a:lnTo>
                    <a:pt x="45" y="268"/>
                  </a:lnTo>
                  <a:lnTo>
                    <a:pt x="66" y="265"/>
                  </a:lnTo>
                  <a:lnTo>
                    <a:pt x="66" y="265"/>
                  </a:lnTo>
                  <a:lnTo>
                    <a:pt x="70" y="265"/>
                  </a:lnTo>
                  <a:lnTo>
                    <a:pt x="73" y="261"/>
                  </a:lnTo>
                  <a:lnTo>
                    <a:pt x="81" y="258"/>
                  </a:lnTo>
                  <a:lnTo>
                    <a:pt x="84" y="258"/>
                  </a:lnTo>
                  <a:lnTo>
                    <a:pt x="91" y="258"/>
                  </a:lnTo>
                  <a:lnTo>
                    <a:pt x="95" y="258"/>
                  </a:lnTo>
                  <a:lnTo>
                    <a:pt x="95" y="261"/>
                  </a:lnTo>
                  <a:lnTo>
                    <a:pt x="91" y="265"/>
                  </a:lnTo>
                  <a:lnTo>
                    <a:pt x="91" y="268"/>
                  </a:lnTo>
                  <a:lnTo>
                    <a:pt x="88" y="268"/>
                  </a:lnTo>
                  <a:lnTo>
                    <a:pt x="88" y="275"/>
                  </a:lnTo>
                  <a:lnTo>
                    <a:pt x="91" y="279"/>
                  </a:lnTo>
                  <a:lnTo>
                    <a:pt x="95" y="282"/>
                  </a:lnTo>
                  <a:lnTo>
                    <a:pt x="95" y="286"/>
                  </a:lnTo>
                  <a:lnTo>
                    <a:pt x="95" y="289"/>
                  </a:lnTo>
                  <a:lnTo>
                    <a:pt x="91" y="293"/>
                  </a:lnTo>
                  <a:lnTo>
                    <a:pt x="84" y="296"/>
                  </a:lnTo>
                  <a:lnTo>
                    <a:pt x="77" y="300"/>
                  </a:lnTo>
                  <a:lnTo>
                    <a:pt x="70" y="303"/>
                  </a:lnTo>
                  <a:lnTo>
                    <a:pt x="63" y="307"/>
                  </a:lnTo>
                  <a:lnTo>
                    <a:pt x="59" y="310"/>
                  </a:lnTo>
                  <a:lnTo>
                    <a:pt x="56" y="317"/>
                  </a:lnTo>
                  <a:lnTo>
                    <a:pt x="56" y="324"/>
                  </a:lnTo>
                  <a:lnTo>
                    <a:pt x="56" y="324"/>
                  </a:lnTo>
                  <a:lnTo>
                    <a:pt x="56" y="324"/>
                  </a:lnTo>
                  <a:lnTo>
                    <a:pt x="56" y="324"/>
                  </a:lnTo>
                  <a:lnTo>
                    <a:pt x="56" y="324"/>
                  </a:lnTo>
                  <a:lnTo>
                    <a:pt x="52" y="328"/>
                  </a:lnTo>
                  <a:lnTo>
                    <a:pt x="45" y="332"/>
                  </a:lnTo>
                  <a:lnTo>
                    <a:pt x="38" y="335"/>
                  </a:lnTo>
                  <a:lnTo>
                    <a:pt x="28" y="342"/>
                  </a:lnTo>
                  <a:lnTo>
                    <a:pt x="17" y="349"/>
                  </a:lnTo>
                  <a:lnTo>
                    <a:pt x="14" y="353"/>
                  </a:lnTo>
                  <a:lnTo>
                    <a:pt x="17" y="360"/>
                  </a:lnTo>
                  <a:lnTo>
                    <a:pt x="21" y="367"/>
                  </a:lnTo>
                  <a:lnTo>
                    <a:pt x="24" y="367"/>
                  </a:lnTo>
                  <a:lnTo>
                    <a:pt x="28" y="370"/>
                  </a:lnTo>
                  <a:lnTo>
                    <a:pt x="35" y="374"/>
                  </a:lnTo>
                  <a:lnTo>
                    <a:pt x="38" y="374"/>
                  </a:lnTo>
                  <a:lnTo>
                    <a:pt x="38" y="377"/>
                  </a:lnTo>
                  <a:lnTo>
                    <a:pt x="38" y="381"/>
                  </a:lnTo>
                  <a:lnTo>
                    <a:pt x="38" y="388"/>
                  </a:lnTo>
                  <a:lnTo>
                    <a:pt x="38" y="395"/>
                  </a:lnTo>
                  <a:lnTo>
                    <a:pt x="42" y="402"/>
                  </a:lnTo>
                  <a:lnTo>
                    <a:pt x="49" y="405"/>
                  </a:lnTo>
                  <a:lnTo>
                    <a:pt x="52" y="405"/>
                  </a:lnTo>
                  <a:lnTo>
                    <a:pt x="59" y="405"/>
                  </a:lnTo>
                  <a:lnTo>
                    <a:pt x="66" y="405"/>
                  </a:lnTo>
                  <a:lnTo>
                    <a:pt x="70" y="405"/>
                  </a:lnTo>
                  <a:lnTo>
                    <a:pt x="70" y="409"/>
                  </a:lnTo>
                  <a:lnTo>
                    <a:pt x="73" y="413"/>
                  </a:lnTo>
                  <a:lnTo>
                    <a:pt x="77" y="423"/>
                  </a:lnTo>
                  <a:lnTo>
                    <a:pt x="77" y="430"/>
                  </a:lnTo>
                  <a:lnTo>
                    <a:pt x="77" y="434"/>
                  </a:lnTo>
                  <a:lnTo>
                    <a:pt x="81" y="434"/>
                  </a:lnTo>
                  <a:lnTo>
                    <a:pt x="84" y="434"/>
                  </a:lnTo>
                  <a:lnTo>
                    <a:pt x="91" y="434"/>
                  </a:lnTo>
                  <a:lnTo>
                    <a:pt x="95" y="427"/>
                  </a:lnTo>
                  <a:lnTo>
                    <a:pt x="95" y="427"/>
                  </a:lnTo>
                  <a:lnTo>
                    <a:pt x="98" y="427"/>
                  </a:lnTo>
                  <a:lnTo>
                    <a:pt x="102" y="427"/>
                  </a:lnTo>
                  <a:lnTo>
                    <a:pt x="102" y="430"/>
                  </a:lnTo>
                  <a:lnTo>
                    <a:pt x="105" y="434"/>
                  </a:lnTo>
                  <a:lnTo>
                    <a:pt x="105" y="437"/>
                  </a:lnTo>
                  <a:lnTo>
                    <a:pt x="105" y="437"/>
                  </a:lnTo>
                  <a:lnTo>
                    <a:pt x="109" y="441"/>
                  </a:lnTo>
                  <a:lnTo>
                    <a:pt x="112" y="444"/>
                  </a:lnTo>
                  <a:lnTo>
                    <a:pt x="116" y="444"/>
                  </a:lnTo>
                  <a:lnTo>
                    <a:pt x="119" y="444"/>
                  </a:lnTo>
                  <a:lnTo>
                    <a:pt x="126" y="437"/>
                  </a:lnTo>
                  <a:lnTo>
                    <a:pt x="126" y="437"/>
                  </a:lnTo>
                  <a:lnTo>
                    <a:pt x="130" y="434"/>
                  </a:lnTo>
                  <a:lnTo>
                    <a:pt x="133" y="430"/>
                  </a:lnTo>
                  <a:lnTo>
                    <a:pt x="137" y="427"/>
                  </a:lnTo>
                  <a:lnTo>
                    <a:pt x="140" y="427"/>
                  </a:lnTo>
                  <a:lnTo>
                    <a:pt x="144" y="427"/>
                  </a:lnTo>
                  <a:lnTo>
                    <a:pt x="144" y="430"/>
                  </a:lnTo>
                  <a:lnTo>
                    <a:pt x="144" y="434"/>
                  </a:lnTo>
                  <a:lnTo>
                    <a:pt x="144" y="437"/>
                  </a:lnTo>
                  <a:lnTo>
                    <a:pt x="140" y="448"/>
                  </a:lnTo>
                  <a:lnTo>
                    <a:pt x="137" y="458"/>
                  </a:lnTo>
                  <a:lnTo>
                    <a:pt x="133" y="465"/>
                  </a:lnTo>
                  <a:lnTo>
                    <a:pt x="130" y="465"/>
                  </a:lnTo>
                  <a:lnTo>
                    <a:pt x="126" y="469"/>
                  </a:lnTo>
                  <a:lnTo>
                    <a:pt x="119" y="476"/>
                  </a:lnTo>
                  <a:lnTo>
                    <a:pt x="112" y="483"/>
                  </a:lnTo>
                  <a:lnTo>
                    <a:pt x="102" y="490"/>
                  </a:lnTo>
                  <a:lnTo>
                    <a:pt x="95" y="497"/>
                  </a:lnTo>
                  <a:lnTo>
                    <a:pt x="88" y="504"/>
                  </a:lnTo>
                  <a:lnTo>
                    <a:pt x="88" y="504"/>
                  </a:lnTo>
                  <a:lnTo>
                    <a:pt x="81" y="508"/>
                  </a:lnTo>
                  <a:lnTo>
                    <a:pt x="77" y="511"/>
                  </a:lnTo>
                  <a:lnTo>
                    <a:pt x="70" y="518"/>
                  </a:lnTo>
                  <a:lnTo>
                    <a:pt x="66" y="525"/>
                  </a:lnTo>
                  <a:lnTo>
                    <a:pt x="66" y="525"/>
                  </a:lnTo>
                  <a:lnTo>
                    <a:pt x="73" y="522"/>
                  </a:lnTo>
                  <a:lnTo>
                    <a:pt x="81" y="518"/>
                  </a:lnTo>
                  <a:lnTo>
                    <a:pt x="88" y="518"/>
                  </a:lnTo>
                  <a:lnTo>
                    <a:pt x="98" y="515"/>
                  </a:lnTo>
                  <a:lnTo>
                    <a:pt x="116" y="508"/>
                  </a:lnTo>
                  <a:lnTo>
                    <a:pt x="133" y="494"/>
                  </a:lnTo>
                  <a:lnTo>
                    <a:pt x="155" y="476"/>
                  </a:lnTo>
                  <a:lnTo>
                    <a:pt x="169" y="458"/>
                  </a:lnTo>
                  <a:lnTo>
                    <a:pt x="169" y="458"/>
                  </a:lnTo>
                  <a:lnTo>
                    <a:pt x="172" y="455"/>
                  </a:lnTo>
                  <a:lnTo>
                    <a:pt x="179" y="451"/>
                  </a:lnTo>
                  <a:lnTo>
                    <a:pt x="186" y="448"/>
                  </a:lnTo>
                  <a:lnTo>
                    <a:pt x="190" y="444"/>
                  </a:lnTo>
                  <a:lnTo>
                    <a:pt x="193" y="437"/>
                  </a:lnTo>
                  <a:lnTo>
                    <a:pt x="193" y="434"/>
                  </a:lnTo>
                  <a:lnTo>
                    <a:pt x="190" y="427"/>
                  </a:lnTo>
                  <a:lnTo>
                    <a:pt x="190" y="427"/>
                  </a:lnTo>
                  <a:lnTo>
                    <a:pt x="186" y="427"/>
                  </a:lnTo>
                  <a:lnTo>
                    <a:pt x="186" y="423"/>
                  </a:lnTo>
                  <a:lnTo>
                    <a:pt x="186" y="420"/>
                  </a:lnTo>
                  <a:lnTo>
                    <a:pt x="190" y="416"/>
                  </a:lnTo>
                  <a:lnTo>
                    <a:pt x="193" y="416"/>
                  </a:lnTo>
                  <a:lnTo>
                    <a:pt x="197" y="409"/>
                  </a:lnTo>
                  <a:lnTo>
                    <a:pt x="200" y="402"/>
                  </a:lnTo>
                  <a:lnTo>
                    <a:pt x="204" y="395"/>
                  </a:lnTo>
                  <a:lnTo>
                    <a:pt x="207" y="388"/>
                  </a:lnTo>
                  <a:lnTo>
                    <a:pt x="214" y="377"/>
                  </a:lnTo>
                  <a:lnTo>
                    <a:pt x="214" y="370"/>
                  </a:lnTo>
                  <a:lnTo>
                    <a:pt x="218" y="370"/>
                  </a:lnTo>
                  <a:lnTo>
                    <a:pt x="221" y="367"/>
                  </a:lnTo>
                  <a:lnTo>
                    <a:pt x="232" y="363"/>
                  </a:lnTo>
                  <a:lnTo>
                    <a:pt x="243" y="360"/>
                  </a:lnTo>
                  <a:lnTo>
                    <a:pt x="257" y="360"/>
                  </a:lnTo>
                  <a:lnTo>
                    <a:pt x="257" y="360"/>
                  </a:lnTo>
                  <a:lnTo>
                    <a:pt x="260" y="363"/>
                  </a:lnTo>
                  <a:lnTo>
                    <a:pt x="264" y="367"/>
                  </a:lnTo>
                  <a:lnTo>
                    <a:pt x="264" y="367"/>
                  </a:lnTo>
                  <a:lnTo>
                    <a:pt x="264" y="370"/>
                  </a:lnTo>
                  <a:lnTo>
                    <a:pt x="260" y="370"/>
                  </a:lnTo>
                  <a:lnTo>
                    <a:pt x="253" y="374"/>
                  </a:lnTo>
                  <a:lnTo>
                    <a:pt x="246" y="374"/>
                  </a:lnTo>
                  <a:lnTo>
                    <a:pt x="236" y="377"/>
                  </a:lnTo>
                  <a:lnTo>
                    <a:pt x="228" y="381"/>
                  </a:lnTo>
                  <a:lnTo>
                    <a:pt x="225" y="391"/>
                  </a:lnTo>
                  <a:lnTo>
                    <a:pt x="225" y="391"/>
                  </a:lnTo>
                  <a:lnTo>
                    <a:pt x="221" y="398"/>
                  </a:lnTo>
                  <a:lnTo>
                    <a:pt x="221" y="402"/>
                  </a:lnTo>
                  <a:lnTo>
                    <a:pt x="218" y="405"/>
                  </a:lnTo>
                  <a:lnTo>
                    <a:pt x="218" y="405"/>
                  </a:lnTo>
                  <a:lnTo>
                    <a:pt x="218" y="409"/>
                  </a:lnTo>
                  <a:lnTo>
                    <a:pt x="218" y="413"/>
                  </a:lnTo>
                  <a:lnTo>
                    <a:pt x="218" y="420"/>
                  </a:lnTo>
                  <a:lnTo>
                    <a:pt x="221" y="420"/>
                  </a:lnTo>
                  <a:lnTo>
                    <a:pt x="225" y="423"/>
                  </a:lnTo>
                  <a:lnTo>
                    <a:pt x="232" y="420"/>
                  </a:lnTo>
                  <a:lnTo>
                    <a:pt x="232" y="420"/>
                  </a:lnTo>
                  <a:lnTo>
                    <a:pt x="239" y="416"/>
                  </a:lnTo>
                  <a:lnTo>
                    <a:pt x="243" y="413"/>
                  </a:lnTo>
                  <a:lnTo>
                    <a:pt x="250" y="409"/>
                  </a:lnTo>
                  <a:lnTo>
                    <a:pt x="257" y="402"/>
                  </a:lnTo>
                  <a:lnTo>
                    <a:pt x="260" y="398"/>
                  </a:lnTo>
                  <a:lnTo>
                    <a:pt x="264" y="395"/>
                  </a:lnTo>
                  <a:lnTo>
                    <a:pt x="264" y="391"/>
                  </a:lnTo>
                  <a:lnTo>
                    <a:pt x="264" y="388"/>
                  </a:lnTo>
                  <a:lnTo>
                    <a:pt x="267" y="384"/>
                  </a:lnTo>
                  <a:lnTo>
                    <a:pt x="267" y="381"/>
                  </a:lnTo>
                  <a:lnTo>
                    <a:pt x="271" y="377"/>
                  </a:lnTo>
                  <a:lnTo>
                    <a:pt x="274" y="374"/>
                  </a:lnTo>
                  <a:lnTo>
                    <a:pt x="278" y="377"/>
                  </a:lnTo>
                  <a:lnTo>
                    <a:pt x="285" y="381"/>
                  </a:lnTo>
                  <a:lnTo>
                    <a:pt x="285" y="381"/>
                  </a:lnTo>
                  <a:lnTo>
                    <a:pt x="292" y="381"/>
                  </a:lnTo>
                  <a:lnTo>
                    <a:pt x="299" y="381"/>
                  </a:lnTo>
                  <a:lnTo>
                    <a:pt x="302" y="384"/>
                  </a:lnTo>
                  <a:lnTo>
                    <a:pt x="310" y="388"/>
                  </a:lnTo>
                  <a:lnTo>
                    <a:pt x="313" y="395"/>
                  </a:lnTo>
                  <a:lnTo>
                    <a:pt x="313" y="395"/>
                  </a:lnTo>
                  <a:lnTo>
                    <a:pt x="320" y="395"/>
                  </a:lnTo>
                  <a:lnTo>
                    <a:pt x="327" y="398"/>
                  </a:lnTo>
                  <a:lnTo>
                    <a:pt x="338" y="398"/>
                  </a:lnTo>
                  <a:lnTo>
                    <a:pt x="348" y="402"/>
                  </a:lnTo>
                  <a:lnTo>
                    <a:pt x="352" y="402"/>
                  </a:lnTo>
                  <a:lnTo>
                    <a:pt x="355" y="405"/>
                  </a:lnTo>
                  <a:lnTo>
                    <a:pt x="362" y="409"/>
                  </a:lnTo>
                  <a:lnTo>
                    <a:pt x="366" y="413"/>
                  </a:lnTo>
                  <a:lnTo>
                    <a:pt x="369" y="413"/>
                  </a:lnTo>
                  <a:lnTo>
                    <a:pt x="369" y="409"/>
                  </a:lnTo>
                  <a:lnTo>
                    <a:pt x="373" y="409"/>
                  </a:lnTo>
                  <a:lnTo>
                    <a:pt x="380" y="405"/>
                  </a:lnTo>
                  <a:lnTo>
                    <a:pt x="384" y="405"/>
                  </a:lnTo>
                  <a:lnTo>
                    <a:pt x="387" y="409"/>
                  </a:lnTo>
                  <a:lnTo>
                    <a:pt x="391" y="416"/>
                  </a:lnTo>
                  <a:lnTo>
                    <a:pt x="394" y="423"/>
                  </a:lnTo>
                  <a:lnTo>
                    <a:pt x="405" y="430"/>
                  </a:lnTo>
                  <a:lnTo>
                    <a:pt x="412" y="437"/>
                  </a:lnTo>
                  <a:lnTo>
                    <a:pt x="419" y="444"/>
                  </a:lnTo>
                  <a:lnTo>
                    <a:pt x="426" y="451"/>
                  </a:lnTo>
                  <a:lnTo>
                    <a:pt x="429" y="455"/>
                  </a:lnTo>
                  <a:lnTo>
                    <a:pt x="433" y="458"/>
                  </a:lnTo>
                  <a:lnTo>
                    <a:pt x="447" y="430"/>
                  </a:lnTo>
                  <a:lnTo>
                    <a:pt x="447" y="434"/>
                  </a:lnTo>
                  <a:lnTo>
                    <a:pt x="450" y="437"/>
                  </a:lnTo>
                  <a:lnTo>
                    <a:pt x="457" y="444"/>
                  </a:lnTo>
                  <a:lnTo>
                    <a:pt x="461" y="451"/>
                  </a:lnTo>
                  <a:lnTo>
                    <a:pt x="465" y="458"/>
                  </a:lnTo>
                  <a:lnTo>
                    <a:pt x="468" y="465"/>
                  </a:lnTo>
                  <a:lnTo>
                    <a:pt x="468" y="465"/>
                  </a:lnTo>
                  <a:lnTo>
                    <a:pt x="472" y="469"/>
                  </a:lnTo>
                  <a:lnTo>
                    <a:pt x="475" y="472"/>
                  </a:lnTo>
                  <a:lnTo>
                    <a:pt x="479" y="479"/>
                  </a:lnTo>
                  <a:lnTo>
                    <a:pt x="482" y="483"/>
                  </a:lnTo>
                  <a:lnTo>
                    <a:pt x="482" y="487"/>
                  </a:lnTo>
                  <a:lnTo>
                    <a:pt x="482" y="490"/>
                  </a:lnTo>
                  <a:lnTo>
                    <a:pt x="486" y="497"/>
                  </a:lnTo>
                  <a:lnTo>
                    <a:pt x="486" y="504"/>
                  </a:lnTo>
                  <a:lnTo>
                    <a:pt x="493" y="508"/>
                  </a:lnTo>
                  <a:lnTo>
                    <a:pt x="493" y="508"/>
                  </a:lnTo>
                  <a:lnTo>
                    <a:pt x="493" y="511"/>
                  </a:lnTo>
                  <a:lnTo>
                    <a:pt x="493" y="511"/>
                  </a:lnTo>
                  <a:lnTo>
                    <a:pt x="496" y="511"/>
                  </a:lnTo>
                  <a:lnTo>
                    <a:pt x="503" y="508"/>
                  </a:lnTo>
                  <a:lnTo>
                    <a:pt x="503" y="508"/>
                  </a:lnTo>
                  <a:lnTo>
                    <a:pt x="503" y="511"/>
                  </a:lnTo>
                  <a:lnTo>
                    <a:pt x="503" y="511"/>
                  </a:lnTo>
                  <a:lnTo>
                    <a:pt x="507" y="518"/>
                  </a:lnTo>
                  <a:lnTo>
                    <a:pt x="507" y="525"/>
                  </a:lnTo>
                  <a:lnTo>
                    <a:pt x="507" y="525"/>
                  </a:lnTo>
                  <a:lnTo>
                    <a:pt x="503" y="529"/>
                  </a:lnTo>
                  <a:lnTo>
                    <a:pt x="503" y="532"/>
                  </a:lnTo>
                  <a:lnTo>
                    <a:pt x="503" y="539"/>
                  </a:lnTo>
                  <a:lnTo>
                    <a:pt x="503" y="543"/>
                  </a:lnTo>
                  <a:lnTo>
                    <a:pt x="507" y="546"/>
                  </a:lnTo>
                  <a:lnTo>
                    <a:pt x="510" y="550"/>
                  </a:lnTo>
                  <a:lnTo>
                    <a:pt x="510" y="561"/>
                  </a:lnTo>
                  <a:lnTo>
                    <a:pt x="514" y="564"/>
                  </a:lnTo>
                  <a:lnTo>
                    <a:pt x="514" y="568"/>
                  </a:lnTo>
                  <a:lnTo>
                    <a:pt x="517" y="571"/>
                  </a:lnTo>
                  <a:lnTo>
                    <a:pt x="521" y="575"/>
                  </a:lnTo>
                  <a:lnTo>
                    <a:pt x="528" y="582"/>
                  </a:lnTo>
                  <a:lnTo>
                    <a:pt x="531" y="589"/>
                  </a:lnTo>
                  <a:lnTo>
                    <a:pt x="535" y="596"/>
                  </a:lnTo>
                  <a:lnTo>
                    <a:pt x="539" y="603"/>
                  </a:lnTo>
                  <a:lnTo>
                    <a:pt x="539" y="603"/>
                  </a:lnTo>
                  <a:lnTo>
                    <a:pt x="549" y="613"/>
                  </a:lnTo>
                  <a:lnTo>
                    <a:pt x="560" y="620"/>
                  </a:lnTo>
                  <a:lnTo>
                    <a:pt x="570" y="627"/>
                  </a:lnTo>
                  <a:lnTo>
                    <a:pt x="577" y="631"/>
                  </a:lnTo>
                  <a:lnTo>
                    <a:pt x="581" y="634"/>
                  </a:lnTo>
                  <a:lnTo>
                    <a:pt x="584" y="634"/>
                  </a:lnTo>
                  <a:lnTo>
                    <a:pt x="591" y="642"/>
                  </a:lnTo>
                  <a:lnTo>
                    <a:pt x="595" y="649"/>
                  </a:lnTo>
                  <a:lnTo>
                    <a:pt x="598" y="656"/>
                  </a:lnTo>
                  <a:lnTo>
                    <a:pt x="598" y="659"/>
                  </a:lnTo>
                  <a:lnTo>
                    <a:pt x="602" y="663"/>
                  </a:lnTo>
                  <a:lnTo>
                    <a:pt x="602" y="677"/>
                  </a:lnTo>
                  <a:lnTo>
                    <a:pt x="598" y="680"/>
                  </a:lnTo>
                  <a:lnTo>
                    <a:pt x="598" y="684"/>
                  </a:lnTo>
                  <a:lnTo>
                    <a:pt x="591" y="684"/>
                  </a:lnTo>
                  <a:lnTo>
                    <a:pt x="588" y="684"/>
                  </a:lnTo>
                  <a:lnTo>
                    <a:pt x="588" y="684"/>
                  </a:lnTo>
                  <a:lnTo>
                    <a:pt x="584" y="684"/>
                  </a:lnTo>
                  <a:lnTo>
                    <a:pt x="584" y="698"/>
                  </a:lnTo>
                  <a:lnTo>
                    <a:pt x="588" y="719"/>
                  </a:lnTo>
                  <a:lnTo>
                    <a:pt x="588" y="740"/>
                  </a:lnTo>
                  <a:lnTo>
                    <a:pt x="588" y="747"/>
                  </a:lnTo>
                  <a:lnTo>
                    <a:pt x="591" y="758"/>
                  </a:lnTo>
                  <a:lnTo>
                    <a:pt x="591" y="761"/>
                  </a:lnTo>
                  <a:lnTo>
                    <a:pt x="588" y="768"/>
                  </a:lnTo>
                  <a:lnTo>
                    <a:pt x="588" y="772"/>
                  </a:lnTo>
                  <a:lnTo>
                    <a:pt x="584" y="772"/>
                  </a:lnTo>
                  <a:lnTo>
                    <a:pt x="581" y="782"/>
                  </a:lnTo>
                  <a:lnTo>
                    <a:pt x="581" y="800"/>
                  </a:lnTo>
                  <a:lnTo>
                    <a:pt x="581" y="821"/>
                  </a:lnTo>
                  <a:lnTo>
                    <a:pt x="584" y="828"/>
                  </a:lnTo>
                  <a:lnTo>
                    <a:pt x="591" y="856"/>
                  </a:lnTo>
                  <a:lnTo>
                    <a:pt x="602" y="881"/>
                  </a:lnTo>
                  <a:lnTo>
                    <a:pt x="616" y="902"/>
                  </a:lnTo>
                  <a:lnTo>
                    <a:pt x="623" y="913"/>
                  </a:lnTo>
                  <a:lnTo>
                    <a:pt x="630" y="920"/>
                  </a:lnTo>
                  <a:lnTo>
                    <a:pt x="637" y="930"/>
                  </a:lnTo>
                  <a:lnTo>
                    <a:pt x="644" y="937"/>
                  </a:lnTo>
                  <a:lnTo>
                    <a:pt x="651" y="941"/>
                  </a:lnTo>
                  <a:lnTo>
                    <a:pt x="658" y="941"/>
                  </a:lnTo>
                  <a:lnTo>
                    <a:pt x="658" y="941"/>
                  </a:lnTo>
                  <a:lnTo>
                    <a:pt x="665" y="945"/>
                  </a:lnTo>
                  <a:lnTo>
                    <a:pt x="672" y="952"/>
                  </a:lnTo>
                  <a:lnTo>
                    <a:pt x="676" y="959"/>
                  </a:lnTo>
                  <a:lnTo>
                    <a:pt x="679" y="966"/>
                  </a:lnTo>
                  <a:lnTo>
                    <a:pt x="683" y="973"/>
                  </a:lnTo>
                  <a:lnTo>
                    <a:pt x="683" y="976"/>
                  </a:lnTo>
                  <a:lnTo>
                    <a:pt x="683" y="976"/>
                  </a:lnTo>
                  <a:lnTo>
                    <a:pt x="686" y="983"/>
                  </a:lnTo>
                  <a:lnTo>
                    <a:pt x="690" y="990"/>
                  </a:lnTo>
                  <a:lnTo>
                    <a:pt x="697" y="1001"/>
                  </a:lnTo>
                  <a:lnTo>
                    <a:pt x="701" y="1008"/>
                  </a:lnTo>
                  <a:lnTo>
                    <a:pt x="704" y="1019"/>
                  </a:lnTo>
                  <a:lnTo>
                    <a:pt x="708" y="1026"/>
                  </a:lnTo>
                  <a:lnTo>
                    <a:pt x="708" y="1026"/>
                  </a:lnTo>
                  <a:lnTo>
                    <a:pt x="711" y="1033"/>
                  </a:lnTo>
                  <a:lnTo>
                    <a:pt x="715" y="1040"/>
                  </a:lnTo>
                  <a:lnTo>
                    <a:pt x="718" y="1050"/>
                  </a:lnTo>
                  <a:lnTo>
                    <a:pt x="718" y="1050"/>
                  </a:lnTo>
                  <a:lnTo>
                    <a:pt x="725" y="1054"/>
                  </a:lnTo>
                  <a:lnTo>
                    <a:pt x="732" y="1057"/>
                  </a:lnTo>
                  <a:lnTo>
                    <a:pt x="736" y="1064"/>
                  </a:lnTo>
                  <a:lnTo>
                    <a:pt x="743" y="1075"/>
                  </a:lnTo>
                  <a:lnTo>
                    <a:pt x="743" y="1078"/>
                  </a:lnTo>
                  <a:lnTo>
                    <a:pt x="746" y="1082"/>
                  </a:lnTo>
                  <a:lnTo>
                    <a:pt x="750" y="1089"/>
                  </a:lnTo>
                  <a:lnTo>
                    <a:pt x="757" y="1096"/>
                  </a:lnTo>
                  <a:lnTo>
                    <a:pt x="760" y="1107"/>
                  </a:lnTo>
                  <a:lnTo>
                    <a:pt x="768" y="1110"/>
                  </a:lnTo>
                  <a:lnTo>
                    <a:pt x="771" y="1117"/>
                  </a:lnTo>
                  <a:lnTo>
                    <a:pt x="775" y="1117"/>
                  </a:lnTo>
                  <a:lnTo>
                    <a:pt x="782" y="1121"/>
                  </a:lnTo>
                  <a:lnTo>
                    <a:pt x="785" y="1121"/>
                  </a:lnTo>
                  <a:lnTo>
                    <a:pt x="789" y="1121"/>
                  </a:lnTo>
                  <a:lnTo>
                    <a:pt x="789" y="1117"/>
                  </a:lnTo>
                  <a:lnTo>
                    <a:pt x="782" y="1110"/>
                  </a:lnTo>
                  <a:lnTo>
                    <a:pt x="778" y="1103"/>
                  </a:lnTo>
                  <a:lnTo>
                    <a:pt x="771" y="1092"/>
                  </a:lnTo>
                  <a:lnTo>
                    <a:pt x="768" y="1089"/>
                  </a:lnTo>
                  <a:lnTo>
                    <a:pt x="764" y="1082"/>
                  </a:lnTo>
                  <a:lnTo>
                    <a:pt x="760" y="1071"/>
                  </a:lnTo>
                  <a:lnTo>
                    <a:pt x="753" y="1061"/>
                  </a:lnTo>
                  <a:lnTo>
                    <a:pt x="750" y="1050"/>
                  </a:lnTo>
                  <a:lnTo>
                    <a:pt x="736" y="1036"/>
                  </a:lnTo>
                  <a:lnTo>
                    <a:pt x="722" y="1015"/>
                  </a:lnTo>
                  <a:lnTo>
                    <a:pt x="715" y="990"/>
                  </a:lnTo>
                  <a:lnTo>
                    <a:pt x="715" y="987"/>
                  </a:lnTo>
                  <a:lnTo>
                    <a:pt x="715" y="987"/>
                  </a:lnTo>
                  <a:lnTo>
                    <a:pt x="715" y="983"/>
                  </a:lnTo>
                  <a:lnTo>
                    <a:pt x="718" y="980"/>
                  </a:lnTo>
                  <a:lnTo>
                    <a:pt x="718" y="980"/>
                  </a:lnTo>
                  <a:lnTo>
                    <a:pt x="722" y="980"/>
                  </a:lnTo>
                  <a:lnTo>
                    <a:pt x="729" y="983"/>
                  </a:lnTo>
                  <a:lnTo>
                    <a:pt x="732" y="990"/>
                  </a:lnTo>
                  <a:lnTo>
                    <a:pt x="739" y="1011"/>
                  </a:lnTo>
                  <a:lnTo>
                    <a:pt x="753" y="1029"/>
                  </a:lnTo>
                  <a:lnTo>
                    <a:pt x="768" y="1047"/>
                  </a:lnTo>
                  <a:lnTo>
                    <a:pt x="768" y="1047"/>
                  </a:lnTo>
                  <a:lnTo>
                    <a:pt x="771" y="1047"/>
                  </a:lnTo>
                  <a:lnTo>
                    <a:pt x="778" y="1050"/>
                  </a:lnTo>
                  <a:lnTo>
                    <a:pt x="782" y="1054"/>
                  </a:lnTo>
                  <a:lnTo>
                    <a:pt x="785" y="1057"/>
                  </a:lnTo>
                  <a:lnTo>
                    <a:pt x="789" y="1064"/>
                  </a:lnTo>
                  <a:lnTo>
                    <a:pt x="789" y="1068"/>
                  </a:lnTo>
                  <a:lnTo>
                    <a:pt x="792" y="1071"/>
                  </a:lnTo>
                  <a:lnTo>
                    <a:pt x="799" y="1078"/>
                  </a:lnTo>
                  <a:lnTo>
                    <a:pt x="806" y="1085"/>
                  </a:lnTo>
                  <a:lnTo>
                    <a:pt x="813" y="1096"/>
                  </a:lnTo>
                  <a:lnTo>
                    <a:pt x="820" y="1103"/>
                  </a:lnTo>
                  <a:lnTo>
                    <a:pt x="827" y="1110"/>
                  </a:lnTo>
                  <a:lnTo>
                    <a:pt x="831" y="1117"/>
                  </a:lnTo>
                  <a:lnTo>
                    <a:pt x="834" y="1124"/>
                  </a:lnTo>
                  <a:lnTo>
                    <a:pt x="838" y="1145"/>
                  </a:lnTo>
                  <a:lnTo>
                    <a:pt x="841" y="1174"/>
                  </a:lnTo>
                  <a:lnTo>
                    <a:pt x="841" y="1174"/>
                  </a:lnTo>
                  <a:lnTo>
                    <a:pt x="845" y="1177"/>
                  </a:lnTo>
                  <a:lnTo>
                    <a:pt x="852" y="1177"/>
                  </a:lnTo>
                  <a:lnTo>
                    <a:pt x="863" y="1181"/>
                  </a:lnTo>
                  <a:lnTo>
                    <a:pt x="866" y="1181"/>
                  </a:lnTo>
                  <a:lnTo>
                    <a:pt x="873" y="1181"/>
                  </a:lnTo>
                  <a:lnTo>
                    <a:pt x="880" y="1184"/>
                  </a:lnTo>
                  <a:lnTo>
                    <a:pt x="891" y="1191"/>
                  </a:lnTo>
                  <a:lnTo>
                    <a:pt x="898" y="1195"/>
                  </a:lnTo>
                  <a:lnTo>
                    <a:pt x="905" y="1202"/>
                  </a:lnTo>
                  <a:lnTo>
                    <a:pt x="923" y="1202"/>
                  </a:lnTo>
                  <a:lnTo>
                    <a:pt x="923" y="1202"/>
                  </a:lnTo>
                  <a:lnTo>
                    <a:pt x="930" y="1205"/>
                  </a:lnTo>
                  <a:lnTo>
                    <a:pt x="937" y="1209"/>
                  </a:lnTo>
                  <a:lnTo>
                    <a:pt x="947" y="1212"/>
                  </a:lnTo>
                  <a:lnTo>
                    <a:pt x="958" y="1216"/>
                  </a:lnTo>
                  <a:lnTo>
                    <a:pt x="972" y="1219"/>
                  </a:lnTo>
                  <a:lnTo>
                    <a:pt x="972" y="1219"/>
                  </a:lnTo>
                  <a:lnTo>
                    <a:pt x="979" y="1219"/>
                  </a:lnTo>
                  <a:lnTo>
                    <a:pt x="989" y="1219"/>
                  </a:lnTo>
                  <a:lnTo>
                    <a:pt x="996" y="1219"/>
                  </a:lnTo>
                  <a:lnTo>
                    <a:pt x="1004" y="1219"/>
                  </a:lnTo>
                  <a:lnTo>
                    <a:pt x="1007" y="1219"/>
                  </a:lnTo>
                  <a:lnTo>
                    <a:pt x="1011" y="1219"/>
                  </a:lnTo>
                  <a:lnTo>
                    <a:pt x="1014" y="1223"/>
                  </a:lnTo>
                  <a:lnTo>
                    <a:pt x="1018" y="1226"/>
                  </a:lnTo>
                  <a:lnTo>
                    <a:pt x="1021" y="1233"/>
                  </a:lnTo>
                  <a:lnTo>
                    <a:pt x="1025" y="1240"/>
                  </a:lnTo>
                  <a:lnTo>
                    <a:pt x="1032" y="1247"/>
                  </a:lnTo>
                  <a:lnTo>
                    <a:pt x="1042" y="1240"/>
                  </a:lnTo>
                  <a:lnTo>
                    <a:pt x="1046" y="1240"/>
                  </a:lnTo>
                  <a:lnTo>
                    <a:pt x="1046" y="1237"/>
                  </a:lnTo>
                  <a:lnTo>
                    <a:pt x="1049" y="1237"/>
                  </a:lnTo>
                  <a:lnTo>
                    <a:pt x="1053" y="1237"/>
                  </a:lnTo>
                  <a:lnTo>
                    <a:pt x="1049" y="1237"/>
                  </a:lnTo>
                  <a:lnTo>
                    <a:pt x="1049" y="1237"/>
                  </a:lnTo>
                  <a:lnTo>
                    <a:pt x="1046" y="1240"/>
                  </a:lnTo>
                  <a:lnTo>
                    <a:pt x="1042" y="1240"/>
                  </a:lnTo>
                  <a:lnTo>
                    <a:pt x="1035" y="1247"/>
                  </a:lnTo>
                  <a:lnTo>
                    <a:pt x="1035" y="1247"/>
                  </a:lnTo>
                  <a:lnTo>
                    <a:pt x="1042" y="1251"/>
                  </a:lnTo>
                  <a:lnTo>
                    <a:pt x="1046" y="1255"/>
                  </a:lnTo>
                  <a:lnTo>
                    <a:pt x="1049" y="1255"/>
                  </a:lnTo>
                  <a:lnTo>
                    <a:pt x="1053" y="1258"/>
                  </a:lnTo>
                  <a:lnTo>
                    <a:pt x="1060" y="1258"/>
                  </a:lnTo>
                  <a:lnTo>
                    <a:pt x="1067" y="1262"/>
                  </a:lnTo>
                  <a:lnTo>
                    <a:pt x="1078" y="1262"/>
                  </a:lnTo>
                  <a:lnTo>
                    <a:pt x="1078" y="1262"/>
                  </a:lnTo>
                  <a:lnTo>
                    <a:pt x="1081" y="1258"/>
                  </a:lnTo>
                  <a:lnTo>
                    <a:pt x="1081" y="1258"/>
                  </a:lnTo>
                  <a:lnTo>
                    <a:pt x="1081" y="1258"/>
                  </a:lnTo>
                  <a:lnTo>
                    <a:pt x="1081" y="1258"/>
                  </a:lnTo>
                  <a:lnTo>
                    <a:pt x="1081" y="1258"/>
                  </a:lnTo>
                  <a:lnTo>
                    <a:pt x="1085" y="1258"/>
                  </a:lnTo>
                  <a:lnTo>
                    <a:pt x="1085" y="1262"/>
                  </a:lnTo>
                  <a:lnTo>
                    <a:pt x="1088" y="1262"/>
                  </a:lnTo>
                  <a:lnTo>
                    <a:pt x="1085" y="1262"/>
                  </a:lnTo>
                  <a:lnTo>
                    <a:pt x="1085" y="1262"/>
                  </a:lnTo>
                  <a:lnTo>
                    <a:pt x="1085" y="1265"/>
                  </a:lnTo>
                  <a:lnTo>
                    <a:pt x="1085" y="1265"/>
                  </a:lnTo>
                  <a:lnTo>
                    <a:pt x="1085" y="1265"/>
                  </a:lnTo>
                  <a:lnTo>
                    <a:pt x="1081" y="1265"/>
                  </a:lnTo>
                  <a:lnTo>
                    <a:pt x="1081" y="1265"/>
                  </a:lnTo>
                  <a:lnTo>
                    <a:pt x="1081" y="1265"/>
                  </a:lnTo>
                  <a:lnTo>
                    <a:pt x="1078" y="1265"/>
                  </a:lnTo>
                  <a:lnTo>
                    <a:pt x="1081" y="1269"/>
                  </a:lnTo>
                  <a:lnTo>
                    <a:pt x="1088" y="1276"/>
                  </a:lnTo>
                  <a:lnTo>
                    <a:pt x="1088" y="1276"/>
                  </a:lnTo>
                  <a:lnTo>
                    <a:pt x="1092" y="1279"/>
                  </a:lnTo>
                  <a:lnTo>
                    <a:pt x="1092" y="1283"/>
                  </a:lnTo>
                  <a:lnTo>
                    <a:pt x="1095" y="1286"/>
                  </a:lnTo>
                  <a:lnTo>
                    <a:pt x="1095" y="1286"/>
                  </a:lnTo>
                  <a:lnTo>
                    <a:pt x="1099" y="1286"/>
                  </a:lnTo>
                  <a:lnTo>
                    <a:pt x="1102" y="1286"/>
                  </a:lnTo>
                  <a:lnTo>
                    <a:pt x="1106" y="1290"/>
                  </a:lnTo>
                  <a:lnTo>
                    <a:pt x="1109" y="1290"/>
                  </a:lnTo>
                  <a:lnTo>
                    <a:pt x="1113" y="1290"/>
                  </a:lnTo>
                  <a:lnTo>
                    <a:pt x="1116" y="1290"/>
                  </a:lnTo>
                  <a:lnTo>
                    <a:pt x="1120" y="1290"/>
                  </a:lnTo>
                  <a:lnTo>
                    <a:pt x="1123" y="1290"/>
                  </a:lnTo>
                  <a:lnTo>
                    <a:pt x="1127" y="1290"/>
                  </a:lnTo>
                  <a:lnTo>
                    <a:pt x="1130" y="1293"/>
                  </a:lnTo>
                  <a:lnTo>
                    <a:pt x="1130" y="1293"/>
                  </a:lnTo>
                  <a:lnTo>
                    <a:pt x="1134" y="1293"/>
                  </a:lnTo>
                  <a:lnTo>
                    <a:pt x="1134" y="1293"/>
                  </a:lnTo>
                  <a:lnTo>
                    <a:pt x="1134" y="1293"/>
                  </a:lnTo>
                  <a:lnTo>
                    <a:pt x="1130" y="1293"/>
                  </a:lnTo>
                  <a:lnTo>
                    <a:pt x="1130" y="1293"/>
                  </a:lnTo>
                  <a:lnTo>
                    <a:pt x="1130" y="1293"/>
                  </a:lnTo>
                  <a:lnTo>
                    <a:pt x="1127" y="1293"/>
                  </a:lnTo>
                  <a:lnTo>
                    <a:pt x="1123" y="1290"/>
                  </a:lnTo>
                  <a:lnTo>
                    <a:pt x="1120" y="1290"/>
                  </a:lnTo>
                  <a:lnTo>
                    <a:pt x="1116" y="1290"/>
                  </a:lnTo>
                  <a:lnTo>
                    <a:pt x="1113" y="1290"/>
                  </a:lnTo>
                  <a:lnTo>
                    <a:pt x="1109" y="1290"/>
                  </a:lnTo>
                  <a:lnTo>
                    <a:pt x="1106" y="1290"/>
                  </a:lnTo>
                  <a:lnTo>
                    <a:pt x="1102" y="1286"/>
                  </a:lnTo>
                  <a:lnTo>
                    <a:pt x="1099" y="1286"/>
                  </a:lnTo>
                  <a:lnTo>
                    <a:pt x="1095" y="1286"/>
                  </a:lnTo>
                  <a:lnTo>
                    <a:pt x="1095" y="1290"/>
                  </a:lnTo>
                  <a:lnTo>
                    <a:pt x="1095" y="1290"/>
                  </a:lnTo>
                  <a:lnTo>
                    <a:pt x="1095" y="1293"/>
                  </a:lnTo>
                  <a:lnTo>
                    <a:pt x="1095" y="1293"/>
                  </a:lnTo>
                  <a:lnTo>
                    <a:pt x="1095" y="1297"/>
                  </a:lnTo>
                  <a:lnTo>
                    <a:pt x="1095" y="1300"/>
                  </a:lnTo>
                  <a:lnTo>
                    <a:pt x="1095" y="1304"/>
                  </a:lnTo>
                  <a:lnTo>
                    <a:pt x="1099" y="1307"/>
                  </a:lnTo>
                  <a:lnTo>
                    <a:pt x="1102" y="1314"/>
                  </a:lnTo>
                  <a:lnTo>
                    <a:pt x="1106" y="1311"/>
                  </a:lnTo>
                  <a:lnTo>
                    <a:pt x="1102" y="1311"/>
                  </a:lnTo>
                  <a:lnTo>
                    <a:pt x="1102" y="1307"/>
                  </a:lnTo>
                  <a:lnTo>
                    <a:pt x="1102" y="1307"/>
                  </a:lnTo>
                  <a:lnTo>
                    <a:pt x="1102" y="1304"/>
                  </a:lnTo>
                  <a:lnTo>
                    <a:pt x="1102" y="1304"/>
                  </a:lnTo>
                  <a:lnTo>
                    <a:pt x="1106" y="1307"/>
                  </a:lnTo>
                  <a:lnTo>
                    <a:pt x="1113" y="1311"/>
                  </a:lnTo>
                  <a:lnTo>
                    <a:pt x="1120" y="1321"/>
                  </a:lnTo>
                  <a:lnTo>
                    <a:pt x="1116" y="1321"/>
                  </a:lnTo>
                  <a:lnTo>
                    <a:pt x="1116" y="1321"/>
                  </a:lnTo>
                  <a:lnTo>
                    <a:pt x="1120" y="1325"/>
                  </a:lnTo>
                  <a:lnTo>
                    <a:pt x="1120" y="1325"/>
                  </a:lnTo>
                  <a:lnTo>
                    <a:pt x="1120" y="1325"/>
                  </a:lnTo>
                  <a:lnTo>
                    <a:pt x="1120" y="1325"/>
                  </a:lnTo>
                  <a:lnTo>
                    <a:pt x="1120" y="1325"/>
                  </a:lnTo>
                  <a:lnTo>
                    <a:pt x="1123" y="1321"/>
                  </a:lnTo>
                  <a:lnTo>
                    <a:pt x="1123" y="1325"/>
                  </a:lnTo>
                  <a:lnTo>
                    <a:pt x="1123" y="1325"/>
                  </a:lnTo>
                  <a:lnTo>
                    <a:pt x="1123" y="1325"/>
                  </a:lnTo>
                  <a:lnTo>
                    <a:pt x="1123" y="1329"/>
                  </a:lnTo>
                  <a:lnTo>
                    <a:pt x="1127" y="1329"/>
                  </a:lnTo>
                  <a:lnTo>
                    <a:pt x="1130" y="1329"/>
                  </a:lnTo>
                  <a:lnTo>
                    <a:pt x="1130" y="1329"/>
                  </a:lnTo>
                  <a:lnTo>
                    <a:pt x="1137" y="1329"/>
                  </a:lnTo>
                  <a:lnTo>
                    <a:pt x="1137" y="1329"/>
                  </a:lnTo>
                  <a:lnTo>
                    <a:pt x="1137" y="1329"/>
                  </a:lnTo>
                  <a:lnTo>
                    <a:pt x="1141" y="1329"/>
                  </a:lnTo>
                  <a:lnTo>
                    <a:pt x="1141" y="1329"/>
                  </a:lnTo>
                  <a:lnTo>
                    <a:pt x="1148" y="1329"/>
                  </a:lnTo>
                  <a:lnTo>
                    <a:pt x="1152" y="1325"/>
                  </a:lnTo>
                  <a:lnTo>
                    <a:pt x="1162" y="1325"/>
                  </a:lnTo>
                  <a:lnTo>
                    <a:pt x="1162" y="1325"/>
                  </a:lnTo>
                  <a:lnTo>
                    <a:pt x="1166" y="1325"/>
                  </a:lnTo>
                  <a:lnTo>
                    <a:pt x="1173" y="1329"/>
                  </a:lnTo>
                  <a:lnTo>
                    <a:pt x="1176" y="1329"/>
                  </a:lnTo>
                  <a:lnTo>
                    <a:pt x="1176" y="1332"/>
                  </a:lnTo>
                  <a:lnTo>
                    <a:pt x="1176" y="1336"/>
                  </a:lnTo>
                  <a:lnTo>
                    <a:pt x="1183" y="1339"/>
                  </a:lnTo>
                  <a:lnTo>
                    <a:pt x="1183" y="1339"/>
                  </a:lnTo>
                  <a:lnTo>
                    <a:pt x="1187" y="1336"/>
                  </a:lnTo>
                  <a:lnTo>
                    <a:pt x="1190" y="1336"/>
                  </a:lnTo>
                  <a:lnTo>
                    <a:pt x="1190" y="1336"/>
                  </a:lnTo>
                  <a:lnTo>
                    <a:pt x="1190" y="1336"/>
                  </a:lnTo>
                  <a:lnTo>
                    <a:pt x="1187" y="1332"/>
                  </a:lnTo>
                  <a:lnTo>
                    <a:pt x="1187" y="1332"/>
                  </a:lnTo>
                  <a:lnTo>
                    <a:pt x="1187" y="1329"/>
                  </a:lnTo>
                  <a:lnTo>
                    <a:pt x="1187" y="1329"/>
                  </a:lnTo>
                  <a:lnTo>
                    <a:pt x="1190" y="1329"/>
                  </a:lnTo>
                  <a:lnTo>
                    <a:pt x="1194" y="1325"/>
                  </a:lnTo>
                  <a:lnTo>
                    <a:pt x="1197" y="1321"/>
                  </a:lnTo>
                  <a:lnTo>
                    <a:pt x="1197" y="1321"/>
                  </a:lnTo>
                  <a:lnTo>
                    <a:pt x="1197" y="1318"/>
                  </a:lnTo>
                  <a:lnTo>
                    <a:pt x="1201" y="1318"/>
                  </a:lnTo>
                  <a:lnTo>
                    <a:pt x="1201" y="1318"/>
                  </a:lnTo>
                  <a:lnTo>
                    <a:pt x="1208" y="1318"/>
                  </a:lnTo>
                  <a:lnTo>
                    <a:pt x="1211" y="1321"/>
                  </a:lnTo>
                  <a:lnTo>
                    <a:pt x="1211" y="1321"/>
                  </a:lnTo>
                  <a:lnTo>
                    <a:pt x="1215" y="1325"/>
                  </a:lnTo>
                  <a:lnTo>
                    <a:pt x="1215" y="1336"/>
                  </a:lnTo>
                  <a:lnTo>
                    <a:pt x="1215" y="1343"/>
                  </a:lnTo>
                  <a:lnTo>
                    <a:pt x="1215" y="1350"/>
                  </a:lnTo>
                  <a:lnTo>
                    <a:pt x="1215" y="1360"/>
                  </a:lnTo>
                  <a:lnTo>
                    <a:pt x="1215" y="1371"/>
                  </a:lnTo>
                  <a:lnTo>
                    <a:pt x="1211" y="1381"/>
                  </a:lnTo>
                  <a:lnTo>
                    <a:pt x="1204" y="1392"/>
                  </a:lnTo>
                  <a:lnTo>
                    <a:pt x="1201" y="1399"/>
                  </a:lnTo>
                  <a:lnTo>
                    <a:pt x="1201" y="1399"/>
                  </a:lnTo>
                  <a:lnTo>
                    <a:pt x="1197" y="1399"/>
                  </a:lnTo>
                  <a:lnTo>
                    <a:pt x="1194" y="1403"/>
                  </a:lnTo>
                  <a:lnTo>
                    <a:pt x="1194" y="1406"/>
                  </a:lnTo>
                  <a:lnTo>
                    <a:pt x="1194" y="1410"/>
                  </a:lnTo>
                  <a:lnTo>
                    <a:pt x="1194" y="1413"/>
                  </a:lnTo>
                  <a:lnTo>
                    <a:pt x="1194" y="1420"/>
                  </a:lnTo>
                  <a:lnTo>
                    <a:pt x="1190" y="1424"/>
                  </a:lnTo>
                  <a:lnTo>
                    <a:pt x="1187" y="1424"/>
                  </a:lnTo>
                  <a:lnTo>
                    <a:pt x="1183" y="1427"/>
                  </a:lnTo>
                  <a:lnTo>
                    <a:pt x="1183" y="1441"/>
                  </a:lnTo>
                  <a:lnTo>
                    <a:pt x="1180" y="1441"/>
                  </a:lnTo>
                  <a:lnTo>
                    <a:pt x="1176" y="1445"/>
                  </a:lnTo>
                  <a:lnTo>
                    <a:pt x="1169" y="1452"/>
                  </a:lnTo>
                  <a:lnTo>
                    <a:pt x="1162" y="1459"/>
                  </a:lnTo>
                  <a:lnTo>
                    <a:pt x="1155" y="1466"/>
                  </a:lnTo>
                  <a:lnTo>
                    <a:pt x="1155" y="1473"/>
                  </a:lnTo>
                  <a:lnTo>
                    <a:pt x="1155" y="1476"/>
                  </a:lnTo>
                  <a:lnTo>
                    <a:pt x="1155" y="1480"/>
                  </a:lnTo>
                  <a:lnTo>
                    <a:pt x="1159" y="1484"/>
                  </a:lnTo>
                  <a:lnTo>
                    <a:pt x="1162" y="1484"/>
                  </a:lnTo>
                  <a:lnTo>
                    <a:pt x="1162" y="1487"/>
                  </a:lnTo>
                  <a:lnTo>
                    <a:pt x="1162" y="1487"/>
                  </a:lnTo>
                  <a:lnTo>
                    <a:pt x="1159" y="1487"/>
                  </a:lnTo>
                  <a:lnTo>
                    <a:pt x="1155" y="1491"/>
                  </a:lnTo>
                  <a:lnTo>
                    <a:pt x="1152" y="1494"/>
                  </a:lnTo>
                  <a:lnTo>
                    <a:pt x="1148" y="1501"/>
                  </a:lnTo>
                  <a:lnTo>
                    <a:pt x="1152" y="1501"/>
                  </a:lnTo>
                  <a:lnTo>
                    <a:pt x="1155" y="1501"/>
                  </a:lnTo>
                  <a:lnTo>
                    <a:pt x="1155" y="1505"/>
                  </a:lnTo>
                  <a:lnTo>
                    <a:pt x="1155" y="1508"/>
                  </a:lnTo>
                  <a:lnTo>
                    <a:pt x="1155" y="1508"/>
                  </a:lnTo>
                  <a:lnTo>
                    <a:pt x="1155" y="1512"/>
                  </a:lnTo>
                  <a:lnTo>
                    <a:pt x="1155" y="1515"/>
                  </a:lnTo>
                  <a:lnTo>
                    <a:pt x="1155" y="1519"/>
                  </a:lnTo>
                  <a:lnTo>
                    <a:pt x="1159" y="1526"/>
                  </a:lnTo>
                  <a:lnTo>
                    <a:pt x="1166" y="1529"/>
                  </a:lnTo>
                  <a:lnTo>
                    <a:pt x="1173" y="1540"/>
                  </a:lnTo>
                  <a:lnTo>
                    <a:pt x="1180" y="1550"/>
                  </a:lnTo>
                  <a:lnTo>
                    <a:pt x="1187" y="1561"/>
                  </a:lnTo>
                  <a:lnTo>
                    <a:pt x="1194" y="1568"/>
                  </a:lnTo>
                  <a:lnTo>
                    <a:pt x="1197" y="1579"/>
                  </a:lnTo>
                  <a:lnTo>
                    <a:pt x="1197" y="1579"/>
                  </a:lnTo>
                  <a:lnTo>
                    <a:pt x="1201" y="1586"/>
                  </a:lnTo>
                  <a:lnTo>
                    <a:pt x="1204" y="1593"/>
                  </a:lnTo>
                  <a:lnTo>
                    <a:pt x="1208" y="1600"/>
                  </a:lnTo>
                  <a:lnTo>
                    <a:pt x="1211" y="1610"/>
                  </a:lnTo>
                  <a:lnTo>
                    <a:pt x="1215" y="1617"/>
                  </a:lnTo>
                  <a:lnTo>
                    <a:pt x="1218" y="1624"/>
                  </a:lnTo>
                  <a:lnTo>
                    <a:pt x="1218" y="1628"/>
                  </a:lnTo>
                  <a:lnTo>
                    <a:pt x="1222" y="1635"/>
                  </a:lnTo>
                  <a:lnTo>
                    <a:pt x="1222" y="1639"/>
                  </a:lnTo>
                  <a:lnTo>
                    <a:pt x="1225" y="1646"/>
                  </a:lnTo>
                  <a:lnTo>
                    <a:pt x="1229" y="1653"/>
                  </a:lnTo>
                  <a:lnTo>
                    <a:pt x="1236" y="1660"/>
                  </a:lnTo>
                  <a:lnTo>
                    <a:pt x="1247" y="1663"/>
                  </a:lnTo>
                  <a:lnTo>
                    <a:pt x="1250" y="1667"/>
                  </a:lnTo>
                  <a:lnTo>
                    <a:pt x="1257" y="1670"/>
                  </a:lnTo>
                  <a:lnTo>
                    <a:pt x="1264" y="1674"/>
                  </a:lnTo>
                  <a:lnTo>
                    <a:pt x="1268" y="1677"/>
                  </a:lnTo>
                  <a:lnTo>
                    <a:pt x="1275" y="1677"/>
                  </a:lnTo>
                  <a:lnTo>
                    <a:pt x="1275" y="1681"/>
                  </a:lnTo>
                  <a:lnTo>
                    <a:pt x="1282" y="1681"/>
                  </a:lnTo>
                  <a:lnTo>
                    <a:pt x="1282" y="1681"/>
                  </a:lnTo>
                  <a:lnTo>
                    <a:pt x="1278" y="1681"/>
                  </a:lnTo>
                  <a:lnTo>
                    <a:pt x="1282" y="1684"/>
                  </a:lnTo>
                  <a:lnTo>
                    <a:pt x="1292" y="1691"/>
                  </a:lnTo>
                  <a:lnTo>
                    <a:pt x="1299" y="1698"/>
                  </a:lnTo>
                  <a:lnTo>
                    <a:pt x="1303" y="1709"/>
                  </a:lnTo>
                  <a:lnTo>
                    <a:pt x="1310" y="1737"/>
                  </a:lnTo>
                  <a:lnTo>
                    <a:pt x="1310" y="1758"/>
                  </a:lnTo>
                  <a:lnTo>
                    <a:pt x="1307" y="1772"/>
                  </a:lnTo>
                  <a:lnTo>
                    <a:pt x="1307" y="1779"/>
                  </a:lnTo>
                  <a:lnTo>
                    <a:pt x="1303" y="1787"/>
                  </a:lnTo>
                  <a:lnTo>
                    <a:pt x="1307" y="1794"/>
                  </a:lnTo>
                  <a:lnTo>
                    <a:pt x="1307" y="1801"/>
                  </a:lnTo>
                  <a:lnTo>
                    <a:pt x="1307" y="1811"/>
                  </a:lnTo>
                  <a:lnTo>
                    <a:pt x="1307" y="1818"/>
                  </a:lnTo>
                  <a:lnTo>
                    <a:pt x="1307" y="1822"/>
                  </a:lnTo>
                  <a:lnTo>
                    <a:pt x="1303" y="1825"/>
                  </a:lnTo>
                  <a:lnTo>
                    <a:pt x="1303" y="1832"/>
                  </a:lnTo>
                  <a:lnTo>
                    <a:pt x="1303" y="1839"/>
                  </a:lnTo>
                  <a:lnTo>
                    <a:pt x="1303" y="1843"/>
                  </a:lnTo>
                  <a:lnTo>
                    <a:pt x="1303" y="1846"/>
                  </a:lnTo>
                  <a:lnTo>
                    <a:pt x="1303" y="1853"/>
                  </a:lnTo>
                  <a:lnTo>
                    <a:pt x="1303" y="1861"/>
                  </a:lnTo>
                  <a:lnTo>
                    <a:pt x="1303" y="1864"/>
                  </a:lnTo>
                  <a:lnTo>
                    <a:pt x="1303" y="1868"/>
                  </a:lnTo>
                  <a:lnTo>
                    <a:pt x="1299" y="1875"/>
                  </a:lnTo>
                  <a:lnTo>
                    <a:pt x="1292" y="1889"/>
                  </a:lnTo>
                  <a:lnTo>
                    <a:pt x="1285" y="1910"/>
                  </a:lnTo>
                  <a:lnTo>
                    <a:pt x="1285" y="1924"/>
                  </a:lnTo>
                  <a:lnTo>
                    <a:pt x="1285" y="1931"/>
                  </a:lnTo>
                  <a:lnTo>
                    <a:pt x="1282" y="1956"/>
                  </a:lnTo>
                  <a:lnTo>
                    <a:pt x="1275" y="1994"/>
                  </a:lnTo>
                  <a:lnTo>
                    <a:pt x="1261" y="2044"/>
                  </a:lnTo>
                  <a:lnTo>
                    <a:pt x="1264" y="2072"/>
                  </a:lnTo>
                  <a:lnTo>
                    <a:pt x="1264" y="2072"/>
                  </a:lnTo>
                  <a:lnTo>
                    <a:pt x="1268" y="2068"/>
                  </a:lnTo>
                  <a:lnTo>
                    <a:pt x="1268" y="2065"/>
                  </a:lnTo>
                  <a:lnTo>
                    <a:pt x="1271" y="2058"/>
                  </a:lnTo>
                  <a:lnTo>
                    <a:pt x="1271" y="2051"/>
                  </a:lnTo>
                  <a:lnTo>
                    <a:pt x="1271" y="2047"/>
                  </a:lnTo>
                  <a:lnTo>
                    <a:pt x="1271" y="2040"/>
                  </a:lnTo>
                  <a:lnTo>
                    <a:pt x="1275" y="2037"/>
                  </a:lnTo>
                  <a:lnTo>
                    <a:pt x="1278" y="2033"/>
                  </a:lnTo>
                  <a:lnTo>
                    <a:pt x="1282" y="2026"/>
                  </a:lnTo>
                  <a:lnTo>
                    <a:pt x="1289" y="2019"/>
                  </a:lnTo>
                  <a:lnTo>
                    <a:pt x="1285" y="2037"/>
                  </a:lnTo>
                  <a:lnTo>
                    <a:pt x="1282" y="2047"/>
                  </a:lnTo>
                  <a:lnTo>
                    <a:pt x="1282" y="2058"/>
                  </a:lnTo>
                  <a:lnTo>
                    <a:pt x="1282" y="2075"/>
                  </a:lnTo>
                  <a:lnTo>
                    <a:pt x="1271" y="2082"/>
                  </a:lnTo>
                  <a:lnTo>
                    <a:pt x="1264" y="2082"/>
                  </a:lnTo>
                  <a:lnTo>
                    <a:pt x="1261" y="2090"/>
                  </a:lnTo>
                  <a:lnTo>
                    <a:pt x="1268" y="2090"/>
                  </a:lnTo>
                  <a:lnTo>
                    <a:pt x="1268" y="2111"/>
                  </a:lnTo>
                  <a:lnTo>
                    <a:pt x="1250" y="2128"/>
                  </a:lnTo>
                  <a:lnTo>
                    <a:pt x="1264" y="2149"/>
                  </a:lnTo>
                  <a:lnTo>
                    <a:pt x="1264" y="2181"/>
                  </a:lnTo>
                  <a:lnTo>
                    <a:pt x="1257" y="2209"/>
                  </a:lnTo>
                  <a:lnTo>
                    <a:pt x="1240" y="2234"/>
                  </a:lnTo>
                  <a:lnTo>
                    <a:pt x="1240" y="2245"/>
                  </a:lnTo>
                  <a:lnTo>
                    <a:pt x="1236" y="2262"/>
                  </a:lnTo>
                  <a:lnTo>
                    <a:pt x="1233" y="2290"/>
                  </a:lnTo>
                  <a:lnTo>
                    <a:pt x="1233" y="2322"/>
                  </a:lnTo>
                  <a:lnTo>
                    <a:pt x="1233" y="2347"/>
                  </a:lnTo>
                  <a:lnTo>
                    <a:pt x="1236" y="2361"/>
                  </a:lnTo>
                  <a:lnTo>
                    <a:pt x="1268" y="2396"/>
                  </a:lnTo>
                  <a:lnTo>
                    <a:pt x="1268" y="2396"/>
                  </a:lnTo>
                  <a:lnTo>
                    <a:pt x="1268" y="2392"/>
                  </a:lnTo>
                  <a:lnTo>
                    <a:pt x="1271" y="2389"/>
                  </a:lnTo>
                  <a:lnTo>
                    <a:pt x="1275" y="2385"/>
                  </a:lnTo>
                  <a:lnTo>
                    <a:pt x="1282" y="2385"/>
                  </a:lnTo>
                  <a:lnTo>
                    <a:pt x="1292" y="2385"/>
                  </a:lnTo>
                  <a:lnTo>
                    <a:pt x="1292" y="2385"/>
                  </a:lnTo>
                  <a:lnTo>
                    <a:pt x="1296" y="2389"/>
                  </a:lnTo>
                  <a:lnTo>
                    <a:pt x="1303" y="2392"/>
                  </a:lnTo>
                  <a:lnTo>
                    <a:pt x="1307" y="2400"/>
                  </a:lnTo>
                  <a:lnTo>
                    <a:pt x="1307" y="2403"/>
                  </a:lnTo>
                  <a:lnTo>
                    <a:pt x="1303" y="2424"/>
                  </a:lnTo>
                  <a:lnTo>
                    <a:pt x="1289" y="2428"/>
                  </a:lnTo>
                  <a:lnTo>
                    <a:pt x="1289" y="2442"/>
                  </a:lnTo>
                  <a:lnTo>
                    <a:pt x="1307" y="2442"/>
                  </a:lnTo>
                  <a:lnTo>
                    <a:pt x="1310" y="2463"/>
                  </a:lnTo>
                  <a:lnTo>
                    <a:pt x="1328" y="2463"/>
                  </a:lnTo>
                  <a:lnTo>
                    <a:pt x="1328" y="2449"/>
                  </a:lnTo>
                  <a:lnTo>
                    <a:pt x="1338" y="2445"/>
                  </a:lnTo>
                  <a:lnTo>
                    <a:pt x="1342" y="2452"/>
                  </a:lnTo>
                  <a:lnTo>
                    <a:pt x="1338" y="2463"/>
                  </a:lnTo>
                  <a:lnTo>
                    <a:pt x="1342" y="2470"/>
                  </a:lnTo>
                  <a:lnTo>
                    <a:pt x="1349" y="2463"/>
                  </a:lnTo>
                  <a:lnTo>
                    <a:pt x="1359" y="2456"/>
                  </a:lnTo>
                  <a:lnTo>
                    <a:pt x="1370" y="2456"/>
                  </a:lnTo>
                  <a:lnTo>
                    <a:pt x="1377" y="2463"/>
                  </a:lnTo>
                  <a:lnTo>
                    <a:pt x="1384" y="2466"/>
                  </a:lnTo>
                  <a:lnTo>
                    <a:pt x="1391" y="2463"/>
                  </a:lnTo>
                  <a:lnTo>
                    <a:pt x="1391" y="2456"/>
                  </a:lnTo>
                  <a:lnTo>
                    <a:pt x="1395" y="2449"/>
                  </a:lnTo>
                  <a:lnTo>
                    <a:pt x="1395" y="2438"/>
                  </a:lnTo>
                  <a:lnTo>
                    <a:pt x="1380" y="2424"/>
                  </a:lnTo>
                  <a:lnTo>
                    <a:pt x="1370" y="2414"/>
                  </a:lnTo>
                  <a:lnTo>
                    <a:pt x="1370" y="2414"/>
                  </a:lnTo>
                  <a:lnTo>
                    <a:pt x="1366" y="2414"/>
                  </a:lnTo>
                  <a:lnTo>
                    <a:pt x="1363" y="2414"/>
                  </a:lnTo>
                  <a:lnTo>
                    <a:pt x="1356" y="2414"/>
                  </a:lnTo>
                  <a:lnTo>
                    <a:pt x="1352" y="2414"/>
                  </a:lnTo>
                  <a:lnTo>
                    <a:pt x="1345" y="2410"/>
                  </a:lnTo>
                  <a:lnTo>
                    <a:pt x="1342" y="2403"/>
                  </a:lnTo>
                  <a:lnTo>
                    <a:pt x="1335" y="2392"/>
                  </a:lnTo>
                  <a:lnTo>
                    <a:pt x="1331" y="2378"/>
                  </a:lnTo>
                  <a:lnTo>
                    <a:pt x="1328" y="2364"/>
                  </a:lnTo>
                  <a:lnTo>
                    <a:pt x="1328" y="2361"/>
                  </a:lnTo>
                  <a:lnTo>
                    <a:pt x="1328" y="2357"/>
                  </a:lnTo>
                  <a:lnTo>
                    <a:pt x="1328" y="2347"/>
                  </a:lnTo>
                  <a:lnTo>
                    <a:pt x="1324" y="2340"/>
                  </a:lnTo>
                  <a:lnTo>
                    <a:pt x="1328" y="2333"/>
                  </a:lnTo>
                  <a:lnTo>
                    <a:pt x="1328" y="2326"/>
                  </a:lnTo>
                  <a:lnTo>
                    <a:pt x="1335" y="2319"/>
                  </a:lnTo>
                  <a:lnTo>
                    <a:pt x="1349" y="2301"/>
                  </a:lnTo>
                  <a:lnTo>
                    <a:pt x="1349" y="2297"/>
                  </a:lnTo>
                  <a:lnTo>
                    <a:pt x="1352" y="2297"/>
                  </a:lnTo>
                  <a:lnTo>
                    <a:pt x="1359" y="2290"/>
                  </a:lnTo>
                  <a:lnTo>
                    <a:pt x="1366" y="2287"/>
                  </a:lnTo>
                  <a:lnTo>
                    <a:pt x="1370" y="2283"/>
                  </a:lnTo>
                  <a:lnTo>
                    <a:pt x="1370" y="2276"/>
                  </a:lnTo>
                  <a:lnTo>
                    <a:pt x="1370" y="2276"/>
                  </a:lnTo>
                  <a:lnTo>
                    <a:pt x="1370" y="2269"/>
                  </a:lnTo>
                  <a:lnTo>
                    <a:pt x="1370" y="2266"/>
                  </a:lnTo>
                  <a:lnTo>
                    <a:pt x="1370" y="2259"/>
                  </a:lnTo>
                  <a:lnTo>
                    <a:pt x="1370" y="2252"/>
                  </a:lnTo>
                  <a:lnTo>
                    <a:pt x="1366" y="2248"/>
                  </a:lnTo>
                  <a:lnTo>
                    <a:pt x="1359" y="2248"/>
                  </a:lnTo>
                  <a:lnTo>
                    <a:pt x="1356" y="2245"/>
                  </a:lnTo>
                  <a:lnTo>
                    <a:pt x="1352" y="2241"/>
                  </a:lnTo>
                  <a:lnTo>
                    <a:pt x="1349" y="2234"/>
                  </a:lnTo>
                  <a:lnTo>
                    <a:pt x="1349" y="2223"/>
                  </a:lnTo>
                  <a:lnTo>
                    <a:pt x="1349" y="2216"/>
                  </a:lnTo>
                  <a:lnTo>
                    <a:pt x="1352" y="2213"/>
                  </a:lnTo>
                  <a:lnTo>
                    <a:pt x="1356" y="2213"/>
                  </a:lnTo>
                  <a:lnTo>
                    <a:pt x="1359" y="2213"/>
                  </a:lnTo>
                  <a:lnTo>
                    <a:pt x="1363" y="2213"/>
                  </a:lnTo>
                  <a:lnTo>
                    <a:pt x="1363" y="2213"/>
                  </a:lnTo>
                  <a:lnTo>
                    <a:pt x="1380" y="2188"/>
                  </a:lnTo>
                  <a:lnTo>
                    <a:pt x="1388" y="2167"/>
                  </a:lnTo>
                  <a:lnTo>
                    <a:pt x="1388" y="2156"/>
                  </a:lnTo>
                  <a:lnTo>
                    <a:pt x="1402" y="2153"/>
                  </a:lnTo>
                  <a:lnTo>
                    <a:pt x="1402" y="2139"/>
                  </a:lnTo>
                  <a:lnTo>
                    <a:pt x="1388" y="2132"/>
                  </a:lnTo>
                  <a:lnTo>
                    <a:pt x="1388" y="2132"/>
                  </a:lnTo>
                  <a:lnTo>
                    <a:pt x="1388" y="2128"/>
                  </a:lnTo>
                  <a:lnTo>
                    <a:pt x="1388" y="2121"/>
                  </a:lnTo>
                  <a:lnTo>
                    <a:pt x="1388" y="2118"/>
                  </a:lnTo>
                  <a:lnTo>
                    <a:pt x="1388" y="2114"/>
                  </a:lnTo>
                  <a:lnTo>
                    <a:pt x="1395" y="2114"/>
                  </a:lnTo>
                  <a:lnTo>
                    <a:pt x="1416" y="2118"/>
                  </a:lnTo>
                  <a:lnTo>
                    <a:pt x="1419" y="2093"/>
                  </a:lnTo>
                  <a:lnTo>
                    <a:pt x="1419" y="2093"/>
                  </a:lnTo>
                  <a:lnTo>
                    <a:pt x="1423" y="2090"/>
                  </a:lnTo>
                  <a:lnTo>
                    <a:pt x="1423" y="2082"/>
                  </a:lnTo>
                  <a:lnTo>
                    <a:pt x="1426" y="2079"/>
                  </a:lnTo>
                  <a:lnTo>
                    <a:pt x="1433" y="2075"/>
                  </a:lnTo>
                  <a:lnTo>
                    <a:pt x="1437" y="2072"/>
                  </a:lnTo>
                  <a:lnTo>
                    <a:pt x="1444" y="2075"/>
                  </a:lnTo>
                  <a:lnTo>
                    <a:pt x="1458" y="2075"/>
                  </a:lnTo>
                  <a:lnTo>
                    <a:pt x="1472" y="2072"/>
                  </a:lnTo>
                  <a:lnTo>
                    <a:pt x="1490" y="2065"/>
                  </a:lnTo>
                  <a:lnTo>
                    <a:pt x="1500" y="2044"/>
                  </a:lnTo>
                  <a:lnTo>
                    <a:pt x="1500" y="2037"/>
                  </a:lnTo>
                  <a:lnTo>
                    <a:pt x="1500" y="2030"/>
                  </a:lnTo>
                  <a:lnTo>
                    <a:pt x="1500" y="2023"/>
                  </a:lnTo>
                  <a:lnTo>
                    <a:pt x="1493" y="2012"/>
                  </a:lnTo>
                  <a:lnTo>
                    <a:pt x="1490" y="1994"/>
                  </a:lnTo>
                  <a:lnTo>
                    <a:pt x="1486" y="1991"/>
                  </a:lnTo>
                  <a:lnTo>
                    <a:pt x="1486" y="1987"/>
                  </a:lnTo>
                  <a:lnTo>
                    <a:pt x="1483" y="1980"/>
                  </a:lnTo>
                  <a:lnTo>
                    <a:pt x="1483" y="1973"/>
                  </a:lnTo>
                  <a:lnTo>
                    <a:pt x="1483" y="1970"/>
                  </a:lnTo>
                  <a:lnTo>
                    <a:pt x="1483" y="1973"/>
                  </a:lnTo>
                  <a:lnTo>
                    <a:pt x="1483" y="1980"/>
                  </a:lnTo>
                  <a:lnTo>
                    <a:pt x="1486" y="1987"/>
                  </a:lnTo>
                  <a:lnTo>
                    <a:pt x="1490" y="1991"/>
                  </a:lnTo>
                  <a:lnTo>
                    <a:pt x="1493" y="1994"/>
                  </a:lnTo>
                  <a:lnTo>
                    <a:pt x="1497" y="1998"/>
                  </a:lnTo>
                  <a:lnTo>
                    <a:pt x="1497" y="1998"/>
                  </a:lnTo>
                  <a:lnTo>
                    <a:pt x="1500" y="1998"/>
                  </a:lnTo>
                  <a:lnTo>
                    <a:pt x="1507" y="1998"/>
                  </a:lnTo>
                  <a:lnTo>
                    <a:pt x="1518" y="1998"/>
                  </a:lnTo>
                  <a:lnTo>
                    <a:pt x="1525" y="1998"/>
                  </a:lnTo>
                  <a:lnTo>
                    <a:pt x="1532" y="1994"/>
                  </a:lnTo>
                  <a:lnTo>
                    <a:pt x="1539" y="1994"/>
                  </a:lnTo>
                  <a:lnTo>
                    <a:pt x="1543" y="1991"/>
                  </a:lnTo>
                  <a:lnTo>
                    <a:pt x="1550" y="1987"/>
                  </a:lnTo>
                  <a:lnTo>
                    <a:pt x="1553" y="1984"/>
                  </a:lnTo>
                  <a:lnTo>
                    <a:pt x="1557" y="1984"/>
                  </a:lnTo>
                  <a:lnTo>
                    <a:pt x="1564" y="1956"/>
                  </a:lnTo>
                  <a:lnTo>
                    <a:pt x="1571" y="1945"/>
                  </a:lnTo>
                  <a:lnTo>
                    <a:pt x="1574" y="1938"/>
                  </a:lnTo>
                  <a:lnTo>
                    <a:pt x="1578" y="1934"/>
                  </a:lnTo>
                  <a:lnTo>
                    <a:pt x="1581" y="1927"/>
                  </a:lnTo>
                  <a:lnTo>
                    <a:pt x="1592" y="1910"/>
                  </a:lnTo>
                  <a:lnTo>
                    <a:pt x="1606" y="1878"/>
                  </a:lnTo>
                  <a:lnTo>
                    <a:pt x="1620" y="1836"/>
                  </a:lnTo>
                  <a:lnTo>
                    <a:pt x="1627" y="1825"/>
                  </a:lnTo>
                  <a:lnTo>
                    <a:pt x="1648" y="1808"/>
                  </a:lnTo>
                  <a:lnTo>
                    <a:pt x="1673" y="1794"/>
                  </a:lnTo>
                  <a:lnTo>
                    <a:pt x="1705" y="1779"/>
                  </a:lnTo>
                  <a:lnTo>
                    <a:pt x="1712" y="1776"/>
                  </a:lnTo>
                  <a:lnTo>
                    <a:pt x="1722" y="1769"/>
                  </a:lnTo>
                  <a:lnTo>
                    <a:pt x="1736" y="1755"/>
                  </a:lnTo>
                  <a:lnTo>
                    <a:pt x="1750" y="1730"/>
                  </a:lnTo>
                  <a:lnTo>
                    <a:pt x="1761" y="1698"/>
                  </a:lnTo>
                  <a:lnTo>
                    <a:pt x="1764" y="1653"/>
                  </a:lnTo>
                  <a:lnTo>
                    <a:pt x="1807" y="1579"/>
                  </a:lnTo>
                  <a:lnTo>
                    <a:pt x="1810" y="1579"/>
                  </a:lnTo>
                  <a:lnTo>
                    <a:pt x="1814" y="1575"/>
                  </a:lnTo>
                  <a:lnTo>
                    <a:pt x="1817" y="1568"/>
                  </a:lnTo>
                  <a:lnTo>
                    <a:pt x="1824" y="1558"/>
                  </a:lnTo>
                  <a:lnTo>
                    <a:pt x="1824" y="1547"/>
                  </a:lnTo>
                  <a:lnTo>
                    <a:pt x="1828" y="1533"/>
                  </a:lnTo>
                  <a:lnTo>
                    <a:pt x="1828" y="1529"/>
                  </a:lnTo>
                  <a:lnTo>
                    <a:pt x="1828" y="1529"/>
                  </a:lnTo>
                  <a:lnTo>
                    <a:pt x="1828" y="1522"/>
                  </a:lnTo>
                  <a:lnTo>
                    <a:pt x="1828" y="1519"/>
                  </a:lnTo>
                  <a:lnTo>
                    <a:pt x="1828" y="1512"/>
                  </a:lnTo>
                  <a:lnTo>
                    <a:pt x="1824" y="1505"/>
                  </a:lnTo>
                  <a:lnTo>
                    <a:pt x="1817" y="1501"/>
                  </a:lnTo>
                  <a:lnTo>
                    <a:pt x="1807" y="1494"/>
                  </a:lnTo>
                  <a:lnTo>
                    <a:pt x="1796" y="1491"/>
                  </a:lnTo>
                  <a:close/>
                  <a:moveTo>
                    <a:pt x="510" y="550"/>
                  </a:moveTo>
                  <a:lnTo>
                    <a:pt x="514" y="546"/>
                  </a:lnTo>
                  <a:lnTo>
                    <a:pt x="514" y="539"/>
                  </a:lnTo>
                  <a:lnTo>
                    <a:pt x="517" y="529"/>
                  </a:lnTo>
                  <a:lnTo>
                    <a:pt x="517" y="522"/>
                  </a:lnTo>
                  <a:lnTo>
                    <a:pt x="521" y="511"/>
                  </a:lnTo>
                  <a:lnTo>
                    <a:pt x="517" y="508"/>
                  </a:lnTo>
                  <a:lnTo>
                    <a:pt x="517" y="504"/>
                  </a:lnTo>
                  <a:lnTo>
                    <a:pt x="514" y="501"/>
                  </a:lnTo>
                  <a:lnTo>
                    <a:pt x="507" y="497"/>
                  </a:lnTo>
                  <a:lnTo>
                    <a:pt x="500" y="490"/>
                  </a:lnTo>
                  <a:lnTo>
                    <a:pt x="496" y="479"/>
                  </a:lnTo>
                  <a:lnTo>
                    <a:pt x="489" y="472"/>
                  </a:lnTo>
                  <a:lnTo>
                    <a:pt x="479" y="455"/>
                  </a:lnTo>
                  <a:lnTo>
                    <a:pt x="465" y="437"/>
                  </a:lnTo>
                  <a:lnTo>
                    <a:pt x="454" y="420"/>
                  </a:lnTo>
                  <a:lnTo>
                    <a:pt x="443" y="409"/>
                  </a:lnTo>
                  <a:lnTo>
                    <a:pt x="454" y="420"/>
                  </a:lnTo>
                  <a:lnTo>
                    <a:pt x="468" y="437"/>
                  </a:lnTo>
                  <a:lnTo>
                    <a:pt x="479" y="455"/>
                  </a:lnTo>
                  <a:lnTo>
                    <a:pt x="493" y="472"/>
                  </a:lnTo>
                  <a:lnTo>
                    <a:pt x="496" y="479"/>
                  </a:lnTo>
                  <a:lnTo>
                    <a:pt x="500" y="490"/>
                  </a:lnTo>
                  <a:lnTo>
                    <a:pt x="507" y="497"/>
                  </a:lnTo>
                  <a:lnTo>
                    <a:pt x="514" y="501"/>
                  </a:lnTo>
                  <a:lnTo>
                    <a:pt x="517" y="504"/>
                  </a:lnTo>
                  <a:lnTo>
                    <a:pt x="517" y="508"/>
                  </a:lnTo>
                  <a:lnTo>
                    <a:pt x="521" y="511"/>
                  </a:lnTo>
                  <a:lnTo>
                    <a:pt x="517" y="522"/>
                  </a:lnTo>
                  <a:lnTo>
                    <a:pt x="517" y="529"/>
                  </a:lnTo>
                  <a:lnTo>
                    <a:pt x="514" y="539"/>
                  </a:lnTo>
                  <a:lnTo>
                    <a:pt x="514" y="546"/>
                  </a:lnTo>
                  <a:lnTo>
                    <a:pt x="510" y="550"/>
                  </a:lnTo>
                  <a:close/>
                  <a:moveTo>
                    <a:pt x="1345" y="694"/>
                  </a:moveTo>
                  <a:lnTo>
                    <a:pt x="1345" y="694"/>
                  </a:lnTo>
                  <a:lnTo>
                    <a:pt x="1342" y="691"/>
                  </a:lnTo>
                  <a:lnTo>
                    <a:pt x="1345" y="694"/>
                  </a:lnTo>
                  <a:lnTo>
                    <a:pt x="1345" y="694"/>
                  </a:lnTo>
                  <a:close/>
                  <a:moveTo>
                    <a:pt x="1317" y="716"/>
                  </a:moveTo>
                  <a:lnTo>
                    <a:pt x="1314" y="719"/>
                  </a:lnTo>
                  <a:lnTo>
                    <a:pt x="1303" y="719"/>
                  </a:lnTo>
                  <a:lnTo>
                    <a:pt x="1289" y="723"/>
                  </a:lnTo>
                  <a:lnTo>
                    <a:pt x="1278" y="726"/>
                  </a:lnTo>
                  <a:lnTo>
                    <a:pt x="1289" y="723"/>
                  </a:lnTo>
                  <a:lnTo>
                    <a:pt x="1303" y="719"/>
                  </a:lnTo>
                  <a:lnTo>
                    <a:pt x="1314" y="716"/>
                  </a:lnTo>
                  <a:lnTo>
                    <a:pt x="1317" y="716"/>
                  </a:lnTo>
                  <a:close/>
                  <a:moveTo>
                    <a:pt x="1275" y="726"/>
                  </a:moveTo>
                  <a:lnTo>
                    <a:pt x="1275" y="726"/>
                  </a:lnTo>
                  <a:lnTo>
                    <a:pt x="1275" y="726"/>
                  </a:lnTo>
                  <a:lnTo>
                    <a:pt x="1275" y="726"/>
                  </a:lnTo>
                  <a:lnTo>
                    <a:pt x="1275" y="726"/>
                  </a:lnTo>
                  <a:close/>
                  <a:moveTo>
                    <a:pt x="1021" y="677"/>
                  </a:moveTo>
                  <a:lnTo>
                    <a:pt x="1025" y="680"/>
                  </a:lnTo>
                  <a:lnTo>
                    <a:pt x="1028" y="684"/>
                  </a:lnTo>
                  <a:lnTo>
                    <a:pt x="1032" y="684"/>
                  </a:lnTo>
                  <a:lnTo>
                    <a:pt x="1035" y="684"/>
                  </a:lnTo>
                  <a:lnTo>
                    <a:pt x="1039" y="684"/>
                  </a:lnTo>
                  <a:lnTo>
                    <a:pt x="1049" y="680"/>
                  </a:lnTo>
                  <a:lnTo>
                    <a:pt x="1056" y="677"/>
                  </a:lnTo>
                  <a:lnTo>
                    <a:pt x="1063" y="673"/>
                  </a:lnTo>
                  <a:lnTo>
                    <a:pt x="1063" y="673"/>
                  </a:lnTo>
                  <a:lnTo>
                    <a:pt x="1074" y="670"/>
                  </a:lnTo>
                  <a:lnTo>
                    <a:pt x="1085" y="670"/>
                  </a:lnTo>
                  <a:lnTo>
                    <a:pt x="1092" y="670"/>
                  </a:lnTo>
                  <a:lnTo>
                    <a:pt x="1095" y="673"/>
                  </a:lnTo>
                  <a:lnTo>
                    <a:pt x="1102" y="680"/>
                  </a:lnTo>
                  <a:lnTo>
                    <a:pt x="1102" y="680"/>
                  </a:lnTo>
                  <a:lnTo>
                    <a:pt x="1106" y="684"/>
                  </a:lnTo>
                  <a:lnTo>
                    <a:pt x="1113" y="684"/>
                  </a:lnTo>
                  <a:lnTo>
                    <a:pt x="1120" y="687"/>
                  </a:lnTo>
                  <a:lnTo>
                    <a:pt x="1123" y="691"/>
                  </a:lnTo>
                  <a:lnTo>
                    <a:pt x="1123" y="691"/>
                  </a:lnTo>
                  <a:lnTo>
                    <a:pt x="1123" y="694"/>
                  </a:lnTo>
                  <a:lnTo>
                    <a:pt x="1123" y="698"/>
                  </a:lnTo>
                  <a:lnTo>
                    <a:pt x="1120" y="698"/>
                  </a:lnTo>
                  <a:lnTo>
                    <a:pt x="1123" y="705"/>
                  </a:lnTo>
                  <a:lnTo>
                    <a:pt x="1127" y="712"/>
                  </a:lnTo>
                  <a:lnTo>
                    <a:pt x="1130" y="712"/>
                  </a:lnTo>
                  <a:lnTo>
                    <a:pt x="1134" y="712"/>
                  </a:lnTo>
                  <a:lnTo>
                    <a:pt x="1141" y="712"/>
                  </a:lnTo>
                  <a:lnTo>
                    <a:pt x="1148" y="712"/>
                  </a:lnTo>
                  <a:lnTo>
                    <a:pt x="1155" y="712"/>
                  </a:lnTo>
                  <a:lnTo>
                    <a:pt x="1159" y="712"/>
                  </a:lnTo>
                  <a:lnTo>
                    <a:pt x="1169" y="712"/>
                  </a:lnTo>
                  <a:lnTo>
                    <a:pt x="1173" y="716"/>
                  </a:lnTo>
                  <a:lnTo>
                    <a:pt x="1180" y="719"/>
                  </a:lnTo>
                  <a:lnTo>
                    <a:pt x="1183" y="723"/>
                  </a:lnTo>
                  <a:lnTo>
                    <a:pt x="1190" y="726"/>
                  </a:lnTo>
                  <a:lnTo>
                    <a:pt x="1190" y="730"/>
                  </a:lnTo>
                  <a:lnTo>
                    <a:pt x="1190" y="733"/>
                  </a:lnTo>
                  <a:lnTo>
                    <a:pt x="1190" y="733"/>
                  </a:lnTo>
                  <a:lnTo>
                    <a:pt x="1194" y="737"/>
                  </a:lnTo>
                  <a:lnTo>
                    <a:pt x="1190" y="740"/>
                  </a:lnTo>
                  <a:lnTo>
                    <a:pt x="1187" y="744"/>
                  </a:lnTo>
                  <a:lnTo>
                    <a:pt x="1183" y="744"/>
                  </a:lnTo>
                  <a:lnTo>
                    <a:pt x="1180" y="744"/>
                  </a:lnTo>
                  <a:lnTo>
                    <a:pt x="1176" y="744"/>
                  </a:lnTo>
                  <a:lnTo>
                    <a:pt x="1173" y="744"/>
                  </a:lnTo>
                  <a:lnTo>
                    <a:pt x="1173" y="740"/>
                  </a:lnTo>
                  <a:lnTo>
                    <a:pt x="1162" y="737"/>
                  </a:lnTo>
                  <a:lnTo>
                    <a:pt x="1166" y="737"/>
                  </a:lnTo>
                  <a:lnTo>
                    <a:pt x="1166" y="740"/>
                  </a:lnTo>
                  <a:lnTo>
                    <a:pt x="1169" y="747"/>
                  </a:lnTo>
                  <a:lnTo>
                    <a:pt x="1166" y="754"/>
                  </a:lnTo>
                  <a:lnTo>
                    <a:pt x="1162" y="758"/>
                  </a:lnTo>
                  <a:lnTo>
                    <a:pt x="1159" y="761"/>
                  </a:lnTo>
                  <a:lnTo>
                    <a:pt x="1152" y="761"/>
                  </a:lnTo>
                  <a:lnTo>
                    <a:pt x="1148" y="765"/>
                  </a:lnTo>
                  <a:lnTo>
                    <a:pt x="1152" y="768"/>
                  </a:lnTo>
                  <a:lnTo>
                    <a:pt x="1152" y="772"/>
                  </a:lnTo>
                  <a:lnTo>
                    <a:pt x="1152" y="772"/>
                  </a:lnTo>
                  <a:lnTo>
                    <a:pt x="1152" y="772"/>
                  </a:lnTo>
                  <a:lnTo>
                    <a:pt x="1155" y="772"/>
                  </a:lnTo>
                  <a:lnTo>
                    <a:pt x="1155" y="772"/>
                  </a:lnTo>
                  <a:lnTo>
                    <a:pt x="1159" y="779"/>
                  </a:lnTo>
                  <a:lnTo>
                    <a:pt x="1155" y="782"/>
                  </a:lnTo>
                  <a:lnTo>
                    <a:pt x="1155" y="782"/>
                  </a:lnTo>
                  <a:lnTo>
                    <a:pt x="1152" y="782"/>
                  </a:lnTo>
                  <a:lnTo>
                    <a:pt x="1152" y="786"/>
                  </a:lnTo>
                  <a:lnTo>
                    <a:pt x="1148" y="790"/>
                  </a:lnTo>
                  <a:lnTo>
                    <a:pt x="1148" y="790"/>
                  </a:lnTo>
                  <a:lnTo>
                    <a:pt x="1152" y="790"/>
                  </a:lnTo>
                  <a:lnTo>
                    <a:pt x="1155" y="790"/>
                  </a:lnTo>
                  <a:lnTo>
                    <a:pt x="1162" y="786"/>
                  </a:lnTo>
                  <a:lnTo>
                    <a:pt x="1166" y="779"/>
                  </a:lnTo>
                  <a:lnTo>
                    <a:pt x="1169" y="775"/>
                  </a:lnTo>
                  <a:lnTo>
                    <a:pt x="1173" y="772"/>
                  </a:lnTo>
                  <a:lnTo>
                    <a:pt x="1173" y="768"/>
                  </a:lnTo>
                  <a:lnTo>
                    <a:pt x="1176" y="765"/>
                  </a:lnTo>
                  <a:lnTo>
                    <a:pt x="1183" y="765"/>
                  </a:lnTo>
                  <a:lnTo>
                    <a:pt x="1190" y="765"/>
                  </a:lnTo>
                  <a:lnTo>
                    <a:pt x="1201" y="765"/>
                  </a:lnTo>
                  <a:lnTo>
                    <a:pt x="1204" y="765"/>
                  </a:lnTo>
                  <a:lnTo>
                    <a:pt x="1204" y="765"/>
                  </a:lnTo>
                  <a:lnTo>
                    <a:pt x="1201" y="761"/>
                  </a:lnTo>
                  <a:lnTo>
                    <a:pt x="1197" y="758"/>
                  </a:lnTo>
                  <a:lnTo>
                    <a:pt x="1201" y="754"/>
                  </a:lnTo>
                  <a:lnTo>
                    <a:pt x="1204" y="751"/>
                  </a:lnTo>
                  <a:lnTo>
                    <a:pt x="1208" y="744"/>
                  </a:lnTo>
                  <a:lnTo>
                    <a:pt x="1215" y="740"/>
                  </a:lnTo>
                  <a:lnTo>
                    <a:pt x="1222" y="737"/>
                  </a:lnTo>
                  <a:lnTo>
                    <a:pt x="1233" y="737"/>
                  </a:lnTo>
                  <a:lnTo>
                    <a:pt x="1240" y="737"/>
                  </a:lnTo>
                  <a:lnTo>
                    <a:pt x="1243" y="737"/>
                  </a:lnTo>
                  <a:lnTo>
                    <a:pt x="1247" y="740"/>
                  </a:lnTo>
                  <a:lnTo>
                    <a:pt x="1250" y="740"/>
                  </a:lnTo>
                  <a:lnTo>
                    <a:pt x="1254" y="740"/>
                  </a:lnTo>
                  <a:lnTo>
                    <a:pt x="1254" y="740"/>
                  </a:lnTo>
                  <a:lnTo>
                    <a:pt x="1261" y="737"/>
                  </a:lnTo>
                  <a:lnTo>
                    <a:pt x="1264" y="733"/>
                  </a:lnTo>
                  <a:lnTo>
                    <a:pt x="1261" y="737"/>
                  </a:lnTo>
                  <a:lnTo>
                    <a:pt x="1257" y="740"/>
                  </a:lnTo>
                  <a:lnTo>
                    <a:pt x="1254" y="747"/>
                  </a:lnTo>
                  <a:lnTo>
                    <a:pt x="1250" y="751"/>
                  </a:lnTo>
                  <a:lnTo>
                    <a:pt x="1243" y="754"/>
                  </a:lnTo>
                  <a:lnTo>
                    <a:pt x="1236" y="758"/>
                  </a:lnTo>
                  <a:lnTo>
                    <a:pt x="1225" y="758"/>
                  </a:lnTo>
                  <a:lnTo>
                    <a:pt x="1218" y="758"/>
                  </a:lnTo>
                  <a:lnTo>
                    <a:pt x="1211" y="761"/>
                  </a:lnTo>
                  <a:lnTo>
                    <a:pt x="1208" y="765"/>
                  </a:lnTo>
                  <a:lnTo>
                    <a:pt x="1208" y="768"/>
                  </a:lnTo>
                  <a:lnTo>
                    <a:pt x="1208" y="768"/>
                  </a:lnTo>
                  <a:lnTo>
                    <a:pt x="1208" y="772"/>
                  </a:lnTo>
                  <a:lnTo>
                    <a:pt x="1208" y="775"/>
                  </a:lnTo>
                  <a:lnTo>
                    <a:pt x="1204" y="779"/>
                  </a:lnTo>
                  <a:lnTo>
                    <a:pt x="1197" y="782"/>
                  </a:lnTo>
                  <a:lnTo>
                    <a:pt x="1190" y="790"/>
                  </a:lnTo>
                  <a:lnTo>
                    <a:pt x="1187" y="793"/>
                  </a:lnTo>
                  <a:lnTo>
                    <a:pt x="1180" y="797"/>
                  </a:lnTo>
                  <a:lnTo>
                    <a:pt x="1169" y="797"/>
                  </a:lnTo>
                  <a:lnTo>
                    <a:pt x="1159" y="797"/>
                  </a:lnTo>
                  <a:lnTo>
                    <a:pt x="1152" y="797"/>
                  </a:lnTo>
                  <a:lnTo>
                    <a:pt x="1148" y="797"/>
                  </a:lnTo>
                  <a:lnTo>
                    <a:pt x="1144" y="793"/>
                  </a:lnTo>
                  <a:lnTo>
                    <a:pt x="1144" y="793"/>
                  </a:lnTo>
                  <a:lnTo>
                    <a:pt x="1144" y="790"/>
                  </a:lnTo>
                  <a:lnTo>
                    <a:pt x="1148" y="786"/>
                  </a:lnTo>
                  <a:lnTo>
                    <a:pt x="1148" y="779"/>
                  </a:lnTo>
                  <a:lnTo>
                    <a:pt x="1148" y="772"/>
                  </a:lnTo>
                  <a:lnTo>
                    <a:pt x="1144" y="768"/>
                  </a:lnTo>
                  <a:lnTo>
                    <a:pt x="1141" y="761"/>
                  </a:lnTo>
                  <a:lnTo>
                    <a:pt x="1141" y="758"/>
                  </a:lnTo>
                  <a:lnTo>
                    <a:pt x="1137" y="754"/>
                  </a:lnTo>
                  <a:lnTo>
                    <a:pt x="1137" y="758"/>
                  </a:lnTo>
                  <a:lnTo>
                    <a:pt x="1134" y="758"/>
                  </a:lnTo>
                  <a:lnTo>
                    <a:pt x="1130" y="761"/>
                  </a:lnTo>
                  <a:lnTo>
                    <a:pt x="1130" y="758"/>
                  </a:lnTo>
                  <a:lnTo>
                    <a:pt x="1130" y="758"/>
                  </a:lnTo>
                  <a:lnTo>
                    <a:pt x="1130" y="754"/>
                  </a:lnTo>
                  <a:lnTo>
                    <a:pt x="1130" y="754"/>
                  </a:lnTo>
                  <a:lnTo>
                    <a:pt x="1134" y="744"/>
                  </a:lnTo>
                  <a:lnTo>
                    <a:pt x="1134" y="737"/>
                  </a:lnTo>
                  <a:lnTo>
                    <a:pt x="1130" y="733"/>
                  </a:lnTo>
                  <a:lnTo>
                    <a:pt x="1127" y="730"/>
                  </a:lnTo>
                  <a:lnTo>
                    <a:pt x="1123" y="730"/>
                  </a:lnTo>
                  <a:lnTo>
                    <a:pt x="1120" y="730"/>
                  </a:lnTo>
                  <a:lnTo>
                    <a:pt x="1120" y="730"/>
                  </a:lnTo>
                  <a:lnTo>
                    <a:pt x="1116" y="730"/>
                  </a:lnTo>
                  <a:lnTo>
                    <a:pt x="1113" y="730"/>
                  </a:lnTo>
                  <a:lnTo>
                    <a:pt x="1113" y="730"/>
                  </a:lnTo>
                  <a:lnTo>
                    <a:pt x="1109" y="737"/>
                  </a:lnTo>
                  <a:lnTo>
                    <a:pt x="1109" y="740"/>
                  </a:lnTo>
                  <a:lnTo>
                    <a:pt x="1109" y="744"/>
                  </a:lnTo>
                  <a:lnTo>
                    <a:pt x="1109" y="744"/>
                  </a:lnTo>
                  <a:lnTo>
                    <a:pt x="1102" y="747"/>
                  </a:lnTo>
                  <a:lnTo>
                    <a:pt x="1099" y="775"/>
                  </a:lnTo>
                  <a:lnTo>
                    <a:pt x="1095" y="786"/>
                  </a:lnTo>
                  <a:lnTo>
                    <a:pt x="1092" y="793"/>
                  </a:lnTo>
                  <a:lnTo>
                    <a:pt x="1088" y="800"/>
                  </a:lnTo>
                  <a:lnTo>
                    <a:pt x="1085" y="804"/>
                  </a:lnTo>
                  <a:lnTo>
                    <a:pt x="1081" y="804"/>
                  </a:lnTo>
                  <a:lnTo>
                    <a:pt x="1081" y="804"/>
                  </a:lnTo>
                  <a:lnTo>
                    <a:pt x="1078" y="797"/>
                  </a:lnTo>
                  <a:lnTo>
                    <a:pt x="1074" y="790"/>
                  </a:lnTo>
                  <a:lnTo>
                    <a:pt x="1074" y="782"/>
                  </a:lnTo>
                  <a:lnTo>
                    <a:pt x="1078" y="772"/>
                  </a:lnTo>
                  <a:lnTo>
                    <a:pt x="1078" y="765"/>
                  </a:lnTo>
                  <a:lnTo>
                    <a:pt x="1081" y="758"/>
                  </a:lnTo>
                  <a:lnTo>
                    <a:pt x="1081" y="758"/>
                  </a:lnTo>
                  <a:lnTo>
                    <a:pt x="1085" y="751"/>
                  </a:lnTo>
                  <a:lnTo>
                    <a:pt x="1085" y="744"/>
                  </a:lnTo>
                  <a:lnTo>
                    <a:pt x="1081" y="740"/>
                  </a:lnTo>
                  <a:lnTo>
                    <a:pt x="1078" y="737"/>
                  </a:lnTo>
                  <a:lnTo>
                    <a:pt x="1078" y="737"/>
                  </a:lnTo>
                  <a:lnTo>
                    <a:pt x="1081" y="730"/>
                  </a:lnTo>
                  <a:lnTo>
                    <a:pt x="1085" y="726"/>
                  </a:lnTo>
                  <a:lnTo>
                    <a:pt x="1088" y="723"/>
                  </a:lnTo>
                  <a:lnTo>
                    <a:pt x="1095" y="723"/>
                  </a:lnTo>
                  <a:lnTo>
                    <a:pt x="1099" y="723"/>
                  </a:lnTo>
                  <a:lnTo>
                    <a:pt x="1099" y="726"/>
                  </a:lnTo>
                  <a:lnTo>
                    <a:pt x="1106" y="723"/>
                  </a:lnTo>
                  <a:lnTo>
                    <a:pt x="1109" y="719"/>
                  </a:lnTo>
                  <a:lnTo>
                    <a:pt x="1113" y="716"/>
                  </a:lnTo>
                  <a:lnTo>
                    <a:pt x="1113" y="712"/>
                  </a:lnTo>
                  <a:lnTo>
                    <a:pt x="1113" y="708"/>
                  </a:lnTo>
                  <a:lnTo>
                    <a:pt x="1109" y="705"/>
                  </a:lnTo>
                  <a:lnTo>
                    <a:pt x="1102" y="705"/>
                  </a:lnTo>
                  <a:lnTo>
                    <a:pt x="1099" y="705"/>
                  </a:lnTo>
                  <a:lnTo>
                    <a:pt x="1092" y="708"/>
                  </a:lnTo>
                  <a:lnTo>
                    <a:pt x="1092" y="708"/>
                  </a:lnTo>
                  <a:lnTo>
                    <a:pt x="1081" y="708"/>
                  </a:lnTo>
                  <a:lnTo>
                    <a:pt x="1078" y="705"/>
                  </a:lnTo>
                  <a:lnTo>
                    <a:pt x="1074" y="705"/>
                  </a:lnTo>
                  <a:lnTo>
                    <a:pt x="1070" y="701"/>
                  </a:lnTo>
                  <a:lnTo>
                    <a:pt x="1070" y="701"/>
                  </a:lnTo>
                  <a:lnTo>
                    <a:pt x="1063" y="705"/>
                  </a:lnTo>
                  <a:lnTo>
                    <a:pt x="1056" y="708"/>
                  </a:lnTo>
                  <a:lnTo>
                    <a:pt x="1049" y="708"/>
                  </a:lnTo>
                  <a:lnTo>
                    <a:pt x="1039" y="708"/>
                  </a:lnTo>
                  <a:lnTo>
                    <a:pt x="1035" y="708"/>
                  </a:lnTo>
                  <a:lnTo>
                    <a:pt x="1032" y="708"/>
                  </a:lnTo>
                  <a:lnTo>
                    <a:pt x="1025" y="708"/>
                  </a:lnTo>
                  <a:lnTo>
                    <a:pt x="1021" y="705"/>
                  </a:lnTo>
                  <a:lnTo>
                    <a:pt x="1021" y="705"/>
                  </a:lnTo>
                  <a:lnTo>
                    <a:pt x="1021" y="701"/>
                  </a:lnTo>
                  <a:lnTo>
                    <a:pt x="1025" y="698"/>
                  </a:lnTo>
                  <a:lnTo>
                    <a:pt x="1028" y="694"/>
                  </a:lnTo>
                  <a:lnTo>
                    <a:pt x="1035" y="691"/>
                  </a:lnTo>
                  <a:lnTo>
                    <a:pt x="1039" y="684"/>
                  </a:lnTo>
                  <a:lnTo>
                    <a:pt x="1039" y="684"/>
                  </a:lnTo>
                  <a:lnTo>
                    <a:pt x="1035" y="684"/>
                  </a:lnTo>
                  <a:lnTo>
                    <a:pt x="1032" y="684"/>
                  </a:lnTo>
                  <a:lnTo>
                    <a:pt x="1028" y="684"/>
                  </a:lnTo>
                  <a:lnTo>
                    <a:pt x="1025" y="680"/>
                  </a:lnTo>
                  <a:lnTo>
                    <a:pt x="1021" y="677"/>
                  </a:lnTo>
                  <a:lnTo>
                    <a:pt x="996" y="673"/>
                  </a:lnTo>
                  <a:lnTo>
                    <a:pt x="1021" y="677"/>
                  </a:lnTo>
                  <a:close/>
                  <a:moveTo>
                    <a:pt x="1074" y="1219"/>
                  </a:moveTo>
                  <a:lnTo>
                    <a:pt x="1070" y="1223"/>
                  </a:lnTo>
                  <a:lnTo>
                    <a:pt x="1063" y="1223"/>
                  </a:lnTo>
                  <a:lnTo>
                    <a:pt x="1070" y="1223"/>
                  </a:lnTo>
                  <a:lnTo>
                    <a:pt x="1074" y="1219"/>
                  </a:lnTo>
                  <a:close/>
                  <a:moveTo>
                    <a:pt x="1063" y="1244"/>
                  </a:moveTo>
                  <a:lnTo>
                    <a:pt x="1063" y="1244"/>
                  </a:lnTo>
                  <a:lnTo>
                    <a:pt x="1063" y="1244"/>
                  </a:lnTo>
                  <a:lnTo>
                    <a:pt x="1063" y="1244"/>
                  </a:lnTo>
                  <a:lnTo>
                    <a:pt x="1063" y="1244"/>
                  </a:lnTo>
                  <a:close/>
                  <a:moveTo>
                    <a:pt x="1049" y="1237"/>
                  </a:moveTo>
                  <a:lnTo>
                    <a:pt x="1049" y="1237"/>
                  </a:lnTo>
                  <a:lnTo>
                    <a:pt x="1049" y="1237"/>
                  </a:lnTo>
                  <a:lnTo>
                    <a:pt x="1049" y="1233"/>
                  </a:lnTo>
                  <a:lnTo>
                    <a:pt x="1049" y="1233"/>
                  </a:lnTo>
                  <a:lnTo>
                    <a:pt x="1049" y="1237"/>
                  </a:lnTo>
                  <a:close/>
                  <a:moveTo>
                    <a:pt x="1067" y="1244"/>
                  </a:moveTo>
                  <a:lnTo>
                    <a:pt x="1067" y="1244"/>
                  </a:lnTo>
                  <a:lnTo>
                    <a:pt x="1063" y="1244"/>
                  </a:lnTo>
                  <a:lnTo>
                    <a:pt x="1067" y="1244"/>
                  </a:lnTo>
                  <a:lnTo>
                    <a:pt x="1067" y="1244"/>
                  </a:lnTo>
                  <a:lnTo>
                    <a:pt x="1070" y="1244"/>
                  </a:lnTo>
                  <a:lnTo>
                    <a:pt x="1070" y="1244"/>
                  </a:lnTo>
                  <a:lnTo>
                    <a:pt x="1070" y="1244"/>
                  </a:lnTo>
                  <a:lnTo>
                    <a:pt x="1070" y="1244"/>
                  </a:lnTo>
                  <a:lnTo>
                    <a:pt x="1067" y="1244"/>
                  </a:lnTo>
                  <a:lnTo>
                    <a:pt x="1067" y="1244"/>
                  </a:lnTo>
                  <a:close/>
                  <a:moveTo>
                    <a:pt x="1120" y="1223"/>
                  </a:moveTo>
                  <a:lnTo>
                    <a:pt x="1123" y="1223"/>
                  </a:lnTo>
                  <a:lnTo>
                    <a:pt x="1127" y="1219"/>
                  </a:lnTo>
                  <a:lnTo>
                    <a:pt x="1127" y="1219"/>
                  </a:lnTo>
                  <a:lnTo>
                    <a:pt x="1130" y="1219"/>
                  </a:lnTo>
                  <a:lnTo>
                    <a:pt x="1130" y="1219"/>
                  </a:lnTo>
                  <a:lnTo>
                    <a:pt x="1130" y="1219"/>
                  </a:lnTo>
                  <a:lnTo>
                    <a:pt x="1127" y="1219"/>
                  </a:lnTo>
                  <a:lnTo>
                    <a:pt x="1127" y="1219"/>
                  </a:lnTo>
                  <a:lnTo>
                    <a:pt x="1123" y="1223"/>
                  </a:lnTo>
                  <a:lnTo>
                    <a:pt x="1120" y="1223"/>
                  </a:lnTo>
                  <a:close/>
                  <a:moveTo>
                    <a:pt x="1349" y="1406"/>
                  </a:moveTo>
                  <a:lnTo>
                    <a:pt x="1349" y="1406"/>
                  </a:lnTo>
                  <a:lnTo>
                    <a:pt x="1349" y="1406"/>
                  </a:lnTo>
                  <a:lnTo>
                    <a:pt x="1349" y="1403"/>
                  </a:lnTo>
                  <a:lnTo>
                    <a:pt x="1349" y="1399"/>
                  </a:lnTo>
                  <a:lnTo>
                    <a:pt x="1345" y="1399"/>
                  </a:lnTo>
                  <a:lnTo>
                    <a:pt x="1345" y="1395"/>
                  </a:lnTo>
                  <a:lnTo>
                    <a:pt x="1345" y="1395"/>
                  </a:lnTo>
                  <a:lnTo>
                    <a:pt x="1345" y="1395"/>
                  </a:lnTo>
                  <a:lnTo>
                    <a:pt x="1349" y="1399"/>
                  </a:lnTo>
                  <a:lnTo>
                    <a:pt x="1349" y="1403"/>
                  </a:lnTo>
                  <a:lnTo>
                    <a:pt x="1349" y="1406"/>
                  </a:lnTo>
                  <a:close/>
                  <a:moveTo>
                    <a:pt x="1331" y="1417"/>
                  </a:moveTo>
                  <a:lnTo>
                    <a:pt x="1331" y="1417"/>
                  </a:lnTo>
                  <a:lnTo>
                    <a:pt x="1328" y="1413"/>
                  </a:lnTo>
                  <a:lnTo>
                    <a:pt x="1324" y="1413"/>
                  </a:lnTo>
                  <a:lnTo>
                    <a:pt x="1328" y="1413"/>
                  </a:lnTo>
                  <a:lnTo>
                    <a:pt x="1331" y="1417"/>
                  </a:lnTo>
                  <a:lnTo>
                    <a:pt x="1331" y="1417"/>
                  </a:lnTo>
                  <a:close/>
                  <a:moveTo>
                    <a:pt x="1338" y="1737"/>
                  </a:moveTo>
                  <a:lnTo>
                    <a:pt x="1338" y="1734"/>
                  </a:lnTo>
                  <a:lnTo>
                    <a:pt x="1338" y="1727"/>
                  </a:lnTo>
                  <a:lnTo>
                    <a:pt x="1338" y="1723"/>
                  </a:lnTo>
                  <a:lnTo>
                    <a:pt x="1335" y="1720"/>
                  </a:lnTo>
                  <a:lnTo>
                    <a:pt x="1335" y="1720"/>
                  </a:lnTo>
                  <a:lnTo>
                    <a:pt x="1331" y="1709"/>
                  </a:lnTo>
                  <a:lnTo>
                    <a:pt x="1335" y="1716"/>
                  </a:lnTo>
                  <a:lnTo>
                    <a:pt x="1338" y="1720"/>
                  </a:lnTo>
                  <a:lnTo>
                    <a:pt x="1338" y="1723"/>
                  </a:lnTo>
                  <a:lnTo>
                    <a:pt x="1338" y="1730"/>
                  </a:lnTo>
                  <a:lnTo>
                    <a:pt x="1338" y="1737"/>
                  </a:lnTo>
                  <a:close/>
                  <a:moveTo>
                    <a:pt x="1335" y="1656"/>
                  </a:moveTo>
                  <a:lnTo>
                    <a:pt x="1331" y="1656"/>
                  </a:lnTo>
                  <a:lnTo>
                    <a:pt x="1328" y="1660"/>
                  </a:lnTo>
                  <a:lnTo>
                    <a:pt x="1321" y="1663"/>
                  </a:lnTo>
                  <a:lnTo>
                    <a:pt x="1314" y="1667"/>
                  </a:lnTo>
                  <a:lnTo>
                    <a:pt x="1310" y="1667"/>
                  </a:lnTo>
                  <a:lnTo>
                    <a:pt x="1314" y="1663"/>
                  </a:lnTo>
                  <a:lnTo>
                    <a:pt x="1321" y="1660"/>
                  </a:lnTo>
                  <a:lnTo>
                    <a:pt x="1328" y="1660"/>
                  </a:lnTo>
                  <a:lnTo>
                    <a:pt x="1331" y="1656"/>
                  </a:lnTo>
                  <a:lnTo>
                    <a:pt x="1335" y="1656"/>
                  </a:lnTo>
                  <a:close/>
                  <a:moveTo>
                    <a:pt x="1314" y="1491"/>
                  </a:moveTo>
                  <a:lnTo>
                    <a:pt x="1314" y="1491"/>
                  </a:lnTo>
                  <a:lnTo>
                    <a:pt x="1310" y="1491"/>
                  </a:lnTo>
                  <a:lnTo>
                    <a:pt x="1307" y="1491"/>
                  </a:lnTo>
                  <a:lnTo>
                    <a:pt x="1310" y="1487"/>
                  </a:lnTo>
                  <a:lnTo>
                    <a:pt x="1314" y="1491"/>
                  </a:lnTo>
                  <a:lnTo>
                    <a:pt x="1314" y="1491"/>
                  </a:lnTo>
                  <a:lnTo>
                    <a:pt x="1314" y="1491"/>
                  </a:lnTo>
                  <a:close/>
                  <a:moveTo>
                    <a:pt x="1314" y="1484"/>
                  </a:moveTo>
                  <a:lnTo>
                    <a:pt x="1314" y="1484"/>
                  </a:lnTo>
                  <a:lnTo>
                    <a:pt x="1317" y="1484"/>
                  </a:lnTo>
                  <a:lnTo>
                    <a:pt x="1321" y="1484"/>
                  </a:lnTo>
                  <a:lnTo>
                    <a:pt x="1321" y="1484"/>
                  </a:lnTo>
                  <a:lnTo>
                    <a:pt x="1314" y="1484"/>
                  </a:lnTo>
                  <a:close/>
                  <a:moveTo>
                    <a:pt x="1310" y="1558"/>
                  </a:moveTo>
                  <a:lnTo>
                    <a:pt x="1310" y="1561"/>
                  </a:lnTo>
                  <a:lnTo>
                    <a:pt x="1307" y="1565"/>
                  </a:lnTo>
                  <a:lnTo>
                    <a:pt x="1303" y="1565"/>
                  </a:lnTo>
                  <a:lnTo>
                    <a:pt x="1299" y="1568"/>
                  </a:lnTo>
                  <a:lnTo>
                    <a:pt x="1299" y="1568"/>
                  </a:lnTo>
                  <a:lnTo>
                    <a:pt x="1299" y="1568"/>
                  </a:lnTo>
                  <a:lnTo>
                    <a:pt x="1296" y="1568"/>
                  </a:lnTo>
                  <a:lnTo>
                    <a:pt x="1299" y="1568"/>
                  </a:lnTo>
                  <a:lnTo>
                    <a:pt x="1303" y="1565"/>
                  </a:lnTo>
                  <a:lnTo>
                    <a:pt x="1307" y="1561"/>
                  </a:lnTo>
                  <a:lnTo>
                    <a:pt x="1310" y="1558"/>
                  </a:lnTo>
                  <a:close/>
                  <a:moveTo>
                    <a:pt x="1307" y="1670"/>
                  </a:moveTo>
                  <a:lnTo>
                    <a:pt x="1310" y="1674"/>
                  </a:lnTo>
                  <a:lnTo>
                    <a:pt x="1310" y="1674"/>
                  </a:lnTo>
                  <a:lnTo>
                    <a:pt x="1307" y="1670"/>
                  </a:lnTo>
                  <a:lnTo>
                    <a:pt x="1307" y="1670"/>
                  </a:lnTo>
                  <a:lnTo>
                    <a:pt x="1307" y="1670"/>
                  </a:lnTo>
                  <a:lnTo>
                    <a:pt x="1307" y="1670"/>
                  </a:lnTo>
                  <a:close/>
                  <a:moveTo>
                    <a:pt x="1345" y="1589"/>
                  </a:moveTo>
                  <a:lnTo>
                    <a:pt x="1324" y="1589"/>
                  </a:lnTo>
                  <a:lnTo>
                    <a:pt x="1321" y="1589"/>
                  </a:lnTo>
                  <a:lnTo>
                    <a:pt x="1317" y="1589"/>
                  </a:lnTo>
                  <a:lnTo>
                    <a:pt x="1317" y="1589"/>
                  </a:lnTo>
                  <a:lnTo>
                    <a:pt x="1317" y="1589"/>
                  </a:lnTo>
                  <a:lnTo>
                    <a:pt x="1324" y="1589"/>
                  </a:lnTo>
                  <a:lnTo>
                    <a:pt x="1331" y="1589"/>
                  </a:lnTo>
                  <a:lnTo>
                    <a:pt x="1338" y="1589"/>
                  </a:lnTo>
                  <a:lnTo>
                    <a:pt x="1342" y="1589"/>
                  </a:lnTo>
                  <a:lnTo>
                    <a:pt x="1345" y="1589"/>
                  </a:lnTo>
                  <a:lnTo>
                    <a:pt x="1349" y="1586"/>
                  </a:lnTo>
                  <a:lnTo>
                    <a:pt x="1352" y="1582"/>
                  </a:lnTo>
                  <a:lnTo>
                    <a:pt x="1356" y="1579"/>
                  </a:lnTo>
                  <a:lnTo>
                    <a:pt x="1359" y="1575"/>
                  </a:lnTo>
                  <a:lnTo>
                    <a:pt x="1363" y="1575"/>
                  </a:lnTo>
                  <a:lnTo>
                    <a:pt x="1366" y="1575"/>
                  </a:lnTo>
                  <a:lnTo>
                    <a:pt x="1359" y="1575"/>
                  </a:lnTo>
                  <a:lnTo>
                    <a:pt x="1356" y="1579"/>
                  </a:lnTo>
                  <a:lnTo>
                    <a:pt x="1352" y="1582"/>
                  </a:lnTo>
                  <a:lnTo>
                    <a:pt x="1349" y="1586"/>
                  </a:lnTo>
                  <a:lnTo>
                    <a:pt x="1345" y="1589"/>
                  </a:lnTo>
                  <a:lnTo>
                    <a:pt x="1345" y="1589"/>
                  </a:lnTo>
                  <a:close/>
                  <a:moveTo>
                    <a:pt x="1349" y="1783"/>
                  </a:moveTo>
                  <a:lnTo>
                    <a:pt x="1345" y="1755"/>
                  </a:lnTo>
                  <a:lnTo>
                    <a:pt x="1345" y="1762"/>
                  </a:lnTo>
                  <a:lnTo>
                    <a:pt x="1349" y="1783"/>
                  </a:lnTo>
                  <a:close/>
                  <a:moveTo>
                    <a:pt x="1518" y="1374"/>
                  </a:moveTo>
                  <a:lnTo>
                    <a:pt x="1518" y="1374"/>
                  </a:lnTo>
                  <a:lnTo>
                    <a:pt x="1518" y="1374"/>
                  </a:lnTo>
                  <a:lnTo>
                    <a:pt x="1518" y="1374"/>
                  </a:lnTo>
                  <a:lnTo>
                    <a:pt x="1518" y="1374"/>
                  </a:lnTo>
                  <a:close/>
                  <a:moveTo>
                    <a:pt x="1525" y="1797"/>
                  </a:moveTo>
                  <a:lnTo>
                    <a:pt x="1521" y="1797"/>
                  </a:lnTo>
                  <a:lnTo>
                    <a:pt x="1518" y="1797"/>
                  </a:lnTo>
                  <a:lnTo>
                    <a:pt x="1518" y="1797"/>
                  </a:lnTo>
                  <a:lnTo>
                    <a:pt x="1514" y="1797"/>
                  </a:lnTo>
                  <a:lnTo>
                    <a:pt x="1518" y="1797"/>
                  </a:lnTo>
                  <a:lnTo>
                    <a:pt x="1525" y="1797"/>
                  </a:lnTo>
                  <a:close/>
                  <a:moveTo>
                    <a:pt x="1497" y="1381"/>
                  </a:moveTo>
                  <a:lnTo>
                    <a:pt x="1497" y="1381"/>
                  </a:lnTo>
                  <a:lnTo>
                    <a:pt x="1493" y="1381"/>
                  </a:lnTo>
                  <a:lnTo>
                    <a:pt x="1490" y="1378"/>
                  </a:lnTo>
                  <a:lnTo>
                    <a:pt x="1483" y="1378"/>
                  </a:lnTo>
                  <a:lnTo>
                    <a:pt x="1486" y="1378"/>
                  </a:lnTo>
                  <a:lnTo>
                    <a:pt x="1493" y="1381"/>
                  </a:lnTo>
                  <a:lnTo>
                    <a:pt x="1497" y="1381"/>
                  </a:lnTo>
                  <a:close/>
                  <a:moveTo>
                    <a:pt x="1458" y="1371"/>
                  </a:moveTo>
                  <a:lnTo>
                    <a:pt x="1462" y="1371"/>
                  </a:lnTo>
                  <a:lnTo>
                    <a:pt x="1462" y="1364"/>
                  </a:lnTo>
                  <a:lnTo>
                    <a:pt x="1458" y="1360"/>
                  </a:lnTo>
                  <a:lnTo>
                    <a:pt x="1458" y="1353"/>
                  </a:lnTo>
                  <a:lnTo>
                    <a:pt x="1454" y="1353"/>
                  </a:lnTo>
                  <a:lnTo>
                    <a:pt x="1454" y="1353"/>
                  </a:lnTo>
                  <a:lnTo>
                    <a:pt x="1454" y="1353"/>
                  </a:lnTo>
                  <a:lnTo>
                    <a:pt x="1458" y="1353"/>
                  </a:lnTo>
                  <a:lnTo>
                    <a:pt x="1458" y="1357"/>
                  </a:lnTo>
                  <a:lnTo>
                    <a:pt x="1462" y="1360"/>
                  </a:lnTo>
                  <a:lnTo>
                    <a:pt x="1462" y="1367"/>
                  </a:lnTo>
                  <a:lnTo>
                    <a:pt x="1462" y="1367"/>
                  </a:lnTo>
                  <a:lnTo>
                    <a:pt x="1462" y="1374"/>
                  </a:lnTo>
                  <a:lnTo>
                    <a:pt x="1462" y="1378"/>
                  </a:lnTo>
                  <a:lnTo>
                    <a:pt x="1462" y="1385"/>
                  </a:lnTo>
                  <a:lnTo>
                    <a:pt x="1465" y="1381"/>
                  </a:lnTo>
                  <a:lnTo>
                    <a:pt x="1462" y="1385"/>
                  </a:lnTo>
                  <a:lnTo>
                    <a:pt x="1462" y="1385"/>
                  </a:lnTo>
                  <a:lnTo>
                    <a:pt x="1458" y="1381"/>
                  </a:lnTo>
                  <a:lnTo>
                    <a:pt x="1458" y="1378"/>
                  </a:lnTo>
                  <a:lnTo>
                    <a:pt x="1458" y="1371"/>
                  </a:lnTo>
                  <a:close/>
                  <a:moveTo>
                    <a:pt x="1447" y="1360"/>
                  </a:moveTo>
                  <a:lnTo>
                    <a:pt x="1447" y="1360"/>
                  </a:lnTo>
                  <a:lnTo>
                    <a:pt x="1447" y="1360"/>
                  </a:lnTo>
                  <a:lnTo>
                    <a:pt x="1447" y="1360"/>
                  </a:lnTo>
                  <a:lnTo>
                    <a:pt x="1447" y="1360"/>
                  </a:lnTo>
                  <a:lnTo>
                    <a:pt x="1447" y="1360"/>
                  </a:lnTo>
                  <a:close/>
                  <a:moveTo>
                    <a:pt x="1419" y="1617"/>
                  </a:moveTo>
                  <a:lnTo>
                    <a:pt x="1419" y="1617"/>
                  </a:lnTo>
                  <a:lnTo>
                    <a:pt x="1419" y="1617"/>
                  </a:lnTo>
                  <a:lnTo>
                    <a:pt x="1412" y="1617"/>
                  </a:lnTo>
                  <a:lnTo>
                    <a:pt x="1412" y="1617"/>
                  </a:lnTo>
                  <a:lnTo>
                    <a:pt x="1419" y="1617"/>
                  </a:lnTo>
                  <a:close/>
                  <a:moveTo>
                    <a:pt x="1409" y="1378"/>
                  </a:moveTo>
                  <a:lnTo>
                    <a:pt x="1409" y="1378"/>
                  </a:lnTo>
                  <a:lnTo>
                    <a:pt x="1405" y="1378"/>
                  </a:lnTo>
                  <a:lnTo>
                    <a:pt x="1409" y="1378"/>
                  </a:lnTo>
                  <a:lnTo>
                    <a:pt x="1409" y="1378"/>
                  </a:lnTo>
                  <a:lnTo>
                    <a:pt x="1409" y="1378"/>
                  </a:lnTo>
                  <a:close/>
                  <a:moveTo>
                    <a:pt x="1405" y="1378"/>
                  </a:moveTo>
                  <a:lnTo>
                    <a:pt x="1405" y="1378"/>
                  </a:lnTo>
                  <a:lnTo>
                    <a:pt x="1405" y="1378"/>
                  </a:lnTo>
                  <a:lnTo>
                    <a:pt x="1405" y="1378"/>
                  </a:lnTo>
                  <a:lnTo>
                    <a:pt x="1405" y="1378"/>
                  </a:lnTo>
                  <a:close/>
                  <a:moveTo>
                    <a:pt x="1426" y="1755"/>
                  </a:moveTo>
                  <a:lnTo>
                    <a:pt x="1433" y="1744"/>
                  </a:lnTo>
                  <a:lnTo>
                    <a:pt x="1437" y="1737"/>
                  </a:lnTo>
                  <a:lnTo>
                    <a:pt x="1444" y="1730"/>
                  </a:lnTo>
                  <a:lnTo>
                    <a:pt x="1451" y="1727"/>
                  </a:lnTo>
                  <a:lnTo>
                    <a:pt x="1451" y="1727"/>
                  </a:lnTo>
                  <a:lnTo>
                    <a:pt x="1454" y="1727"/>
                  </a:lnTo>
                  <a:lnTo>
                    <a:pt x="1462" y="1723"/>
                  </a:lnTo>
                  <a:lnTo>
                    <a:pt x="1454" y="1727"/>
                  </a:lnTo>
                  <a:lnTo>
                    <a:pt x="1447" y="1730"/>
                  </a:lnTo>
                  <a:lnTo>
                    <a:pt x="1437" y="1737"/>
                  </a:lnTo>
                  <a:lnTo>
                    <a:pt x="1430" y="1748"/>
                  </a:lnTo>
                  <a:lnTo>
                    <a:pt x="1430" y="1751"/>
                  </a:lnTo>
                  <a:lnTo>
                    <a:pt x="1426" y="1755"/>
                  </a:lnTo>
                  <a:close/>
                  <a:moveTo>
                    <a:pt x="1486" y="1737"/>
                  </a:moveTo>
                  <a:lnTo>
                    <a:pt x="1479" y="1730"/>
                  </a:lnTo>
                  <a:lnTo>
                    <a:pt x="1472" y="1727"/>
                  </a:lnTo>
                  <a:lnTo>
                    <a:pt x="1479" y="1730"/>
                  </a:lnTo>
                  <a:lnTo>
                    <a:pt x="1486" y="1737"/>
                  </a:lnTo>
                  <a:close/>
                  <a:moveTo>
                    <a:pt x="1539" y="1374"/>
                  </a:moveTo>
                  <a:lnTo>
                    <a:pt x="1539" y="1378"/>
                  </a:lnTo>
                  <a:lnTo>
                    <a:pt x="1539" y="1378"/>
                  </a:lnTo>
                  <a:lnTo>
                    <a:pt x="1539" y="1378"/>
                  </a:lnTo>
                  <a:lnTo>
                    <a:pt x="1536" y="1374"/>
                  </a:lnTo>
                  <a:lnTo>
                    <a:pt x="1536" y="1374"/>
                  </a:lnTo>
                  <a:lnTo>
                    <a:pt x="1532" y="1374"/>
                  </a:lnTo>
                  <a:lnTo>
                    <a:pt x="1532" y="1374"/>
                  </a:lnTo>
                  <a:lnTo>
                    <a:pt x="1532" y="1374"/>
                  </a:lnTo>
                  <a:lnTo>
                    <a:pt x="1536" y="1374"/>
                  </a:lnTo>
                  <a:lnTo>
                    <a:pt x="1539" y="1374"/>
                  </a:lnTo>
                  <a:close/>
                  <a:moveTo>
                    <a:pt x="1528" y="1374"/>
                  </a:moveTo>
                  <a:lnTo>
                    <a:pt x="1528" y="1374"/>
                  </a:lnTo>
                  <a:lnTo>
                    <a:pt x="1528" y="1374"/>
                  </a:lnTo>
                  <a:lnTo>
                    <a:pt x="1528" y="1374"/>
                  </a:lnTo>
                  <a:lnTo>
                    <a:pt x="1525" y="1374"/>
                  </a:lnTo>
                  <a:lnTo>
                    <a:pt x="1525" y="1374"/>
                  </a:lnTo>
                  <a:lnTo>
                    <a:pt x="1525" y="1374"/>
                  </a:lnTo>
                  <a:lnTo>
                    <a:pt x="1528" y="1374"/>
                  </a:lnTo>
                  <a:lnTo>
                    <a:pt x="1528" y="1374"/>
                  </a:lnTo>
                  <a:close/>
                  <a:moveTo>
                    <a:pt x="1514" y="1374"/>
                  </a:moveTo>
                  <a:lnTo>
                    <a:pt x="1514" y="1378"/>
                  </a:lnTo>
                  <a:lnTo>
                    <a:pt x="1518" y="1374"/>
                  </a:lnTo>
                  <a:lnTo>
                    <a:pt x="1518" y="1374"/>
                  </a:lnTo>
                  <a:lnTo>
                    <a:pt x="1521" y="1378"/>
                  </a:lnTo>
                  <a:lnTo>
                    <a:pt x="1518" y="1378"/>
                  </a:lnTo>
                  <a:lnTo>
                    <a:pt x="1514" y="1374"/>
                  </a:lnTo>
                  <a:lnTo>
                    <a:pt x="1514" y="1378"/>
                  </a:lnTo>
                  <a:lnTo>
                    <a:pt x="1514" y="1378"/>
                  </a:lnTo>
                  <a:lnTo>
                    <a:pt x="1511" y="1374"/>
                  </a:lnTo>
                  <a:lnTo>
                    <a:pt x="1511" y="1374"/>
                  </a:lnTo>
                  <a:lnTo>
                    <a:pt x="1511" y="1374"/>
                  </a:lnTo>
                  <a:lnTo>
                    <a:pt x="1514" y="1374"/>
                  </a:lnTo>
                  <a:close/>
                  <a:moveTo>
                    <a:pt x="1504" y="1374"/>
                  </a:moveTo>
                  <a:lnTo>
                    <a:pt x="1504" y="1374"/>
                  </a:lnTo>
                  <a:lnTo>
                    <a:pt x="1500" y="1374"/>
                  </a:lnTo>
                  <a:lnTo>
                    <a:pt x="1497" y="1374"/>
                  </a:lnTo>
                  <a:lnTo>
                    <a:pt x="1497" y="1374"/>
                  </a:lnTo>
                  <a:lnTo>
                    <a:pt x="1500" y="1374"/>
                  </a:lnTo>
                  <a:lnTo>
                    <a:pt x="1504" y="1374"/>
                  </a:lnTo>
                  <a:close/>
                  <a:moveTo>
                    <a:pt x="1444" y="1360"/>
                  </a:moveTo>
                  <a:lnTo>
                    <a:pt x="1440" y="1357"/>
                  </a:lnTo>
                  <a:lnTo>
                    <a:pt x="1440" y="1357"/>
                  </a:lnTo>
                  <a:lnTo>
                    <a:pt x="1444" y="1357"/>
                  </a:lnTo>
                  <a:lnTo>
                    <a:pt x="1444" y="1360"/>
                  </a:lnTo>
                  <a:close/>
                  <a:moveTo>
                    <a:pt x="1402" y="1360"/>
                  </a:moveTo>
                  <a:lnTo>
                    <a:pt x="1412" y="1364"/>
                  </a:lnTo>
                  <a:lnTo>
                    <a:pt x="1416" y="1367"/>
                  </a:lnTo>
                  <a:lnTo>
                    <a:pt x="1416" y="1367"/>
                  </a:lnTo>
                  <a:lnTo>
                    <a:pt x="1412" y="1364"/>
                  </a:lnTo>
                  <a:lnTo>
                    <a:pt x="1409" y="1360"/>
                  </a:lnTo>
                  <a:lnTo>
                    <a:pt x="1405" y="1360"/>
                  </a:lnTo>
                  <a:lnTo>
                    <a:pt x="1398" y="1360"/>
                  </a:lnTo>
                  <a:lnTo>
                    <a:pt x="1395" y="1357"/>
                  </a:lnTo>
                  <a:lnTo>
                    <a:pt x="1391" y="1357"/>
                  </a:lnTo>
                  <a:lnTo>
                    <a:pt x="1391" y="1357"/>
                  </a:lnTo>
                  <a:lnTo>
                    <a:pt x="1391" y="1357"/>
                  </a:lnTo>
                  <a:lnTo>
                    <a:pt x="1395" y="1357"/>
                  </a:lnTo>
                  <a:lnTo>
                    <a:pt x="1402" y="1360"/>
                  </a:lnTo>
                  <a:close/>
                  <a:moveTo>
                    <a:pt x="1363" y="1406"/>
                  </a:moveTo>
                  <a:lnTo>
                    <a:pt x="1384" y="1413"/>
                  </a:lnTo>
                  <a:lnTo>
                    <a:pt x="1384" y="1413"/>
                  </a:lnTo>
                  <a:lnTo>
                    <a:pt x="1363" y="1406"/>
                  </a:lnTo>
                  <a:lnTo>
                    <a:pt x="1359" y="1406"/>
                  </a:lnTo>
                  <a:lnTo>
                    <a:pt x="1356" y="1406"/>
                  </a:lnTo>
                  <a:lnTo>
                    <a:pt x="1349" y="1406"/>
                  </a:lnTo>
                  <a:lnTo>
                    <a:pt x="1352" y="1406"/>
                  </a:lnTo>
                  <a:lnTo>
                    <a:pt x="1363" y="1406"/>
                  </a:lnTo>
                  <a:close/>
                  <a:moveTo>
                    <a:pt x="1380" y="1568"/>
                  </a:moveTo>
                  <a:lnTo>
                    <a:pt x="1380" y="1568"/>
                  </a:lnTo>
                  <a:lnTo>
                    <a:pt x="1380" y="1568"/>
                  </a:lnTo>
                  <a:lnTo>
                    <a:pt x="1377" y="1572"/>
                  </a:lnTo>
                  <a:lnTo>
                    <a:pt x="1377" y="1575"/>
                  </a:lnTo>
                  <a:lnTo>
                    <a:pt x="1373" y="1575"/>
                  </a:lnTo>
                  <a:lnTo>
                    <a:pt x="1377" y="1572"/>
                  </a:lnTo>
                  <a:lnTo>
                    <a:pt x="1377" y="1568"/>
                  </a:lnTo>
                  <a:lnTo>
                    <a:pt x="1380" y="1568"/>
                  </a:lnTo>
                  <a:lnTo>
                    <a:pt x="1380" y="1568"/>
                  </a:lnTo>
                  <a:close/>
                  <a:moveTo>
                    <a:pt x="1307" y="1240"/>
                  </a:moveTo>
                  <a:lnTo>
                    <a:pt x="1303" y="1240"/>
                  </a:lnTo>
                  <a:lnTo>
                    <a:pt x="1303" y="1244"/>
                  </a:lnTo>
                  <a:lnTo>
                    <a:pt x="1307" y="1240"/>
                  </a:lnTo>
                  <a:lnTo>
                    <a:pt x="1307" y="1240"/>
                  </a:lnTo>
                  <a:close/>
                  <a:moveTo>
                    <a:pt x="1303" y="1244"/>
                  </a:moveTo>
                  <a:lnTo>
                    <a:pt x="1303" y="1244"/>
                  </a:lnTo>
                  <a:lnTo>
                    <a:pt x="1303" y="1244"/>
                  </a:lnTo>
                  <a:lnTo>
                    <a:pt x="1303" y="1244"/>
                  </a:lnTo>
                  <a:lnTo>
                    <a:pt x="1303" y="1244"/>
                  </a:lnTo>
                  <a:close/>
                  <a:moveTo>
                    <a:pt x="1236" y="1424"/>
                  </a:moveTo>
                  <a:lnTo>
                    <a:pt x="1236" y="1424"/>
                  </a:lnTo>
                  <a:lnTo>
                    <a:pt x="1236" y="1420"/>
                  </a:lnTo>
                  <a:lnTo>
                    <a:pt x="1233" y="1417"/>
                  </a:lnTo>
                  <a:lnTo>
                    <a:pt x="1229" y="1417"/>
                  </a:lnTo>
                  <a:lnTo>
                    <a:pt x="1233" y="1420"/>
                  </a:lnTo>
                  <a:lnTo>
                    <a:pt x="1236" y="1424"/>
                  </a:lnTo>
                  <a:close/>
                  <a:moveTo>
                    <a:pt x="1225" y="1410"/>
                  </a:moveTo>
                  <a:lnTo>
                    <a:pt x="1222" y="1410"/>
                  </a:lnTo>
                  <a:lnTo>
                    <a:pt x="1222" y="1410"/>
                  </a:lnTo>
                  <a:lnTo>
                    <a:pt x="1222" y="1410"/>
                  </a:lnTo>
                  <a:lnTo>
                    <a:pt x="1225" y="1410"/>
                  </a:lnTo>
                  <a:close/>
                  <a:moveTo>
                    <a:pt x="1225" y="1410"/>
                  </a:moveTo>
                  <a:lnTo>
                    <a:pt x="1225" y="1413"/>
                  </a:lnTo>
                  <a:lnTo>
                    <a:pt x="1225" y="1413"/>
                  </a:lnTo>
                  <a:lnTo>
                    <a:pt x="1225" y="1413"/>
                  </a:lnTo>
                  <a:lnTo>
                    <a:pt x="1225" y="1410"/>
                  </a:lnTo>
                  <a:close/>
                  <a:moveTo>
                    <a:pt x="1225" y="1413"/>
                  </a:moveTo>
                  <a:lnTo>
                    <a:pt x="1225" y="1413"/>
                  </a:lnTo>
                  <a:lnTo>
                    <a:pt x="1229" y="1417"/>
                  </a:lnTo>
                  <a:lnTo>
                    <a:pt x="1225" y="1413"/>
                  </a:lnTo>
                  <a:lnTo>
                    <a:pt x="1225" y="1413"/>
                  </a:lnTo>
                  <a:close/>
                  <a:moveTo>
                    <a:pt x="1236" y="1427"/>
                  </a:moveTo>
                  <a:lnTo>
                    <a:pt x="1236" y="1431"/>
                  </a:lnTo>
                  <a:lnTo>
                    <a:pt x="1236" y="1434"/>
                  </a:lnTo>
                  <a:lnTo>
                    <a:pt x="1236" y="1431"/>
                  </a:lnTo>
                  <a:lnTo>
                    <a:pt x="1236" y="1427"/>
                  </a:lnTo>
                  <a:close/>
                  <a:moveTo>
                    <a:pt x="1271" y="1565"/>
                  </a:moveTo>
                  <a:lnTo>
                    <a:pt x="1271" y="1561"/>
                  </a:lnTo>
                  <a:lnTo>
                    <a:pt x="1271" y="1561"/>
                  </a:lnTo>
                  <a:lnTo>
                    <a:pt x="1275" y="1561"/>
                  </a:lnTo>
                  <a:lnTo>
                    <a:pt x="1278" y="1561"/>
                  </a:lnTo>
                  <a:lnTo>
                    <a:pt x="1275" y="1561"/>
                  </a:lnTo>
                  <a:lnTo>
                    <a:pt x="1271" y="1561"/>
                  </a:lnTo>
                  <a:lnTo>
                    <a:pt x="1271" y="1565"/>
                  </a:lnTo>
                  <a:close/>
                  <a:moveTo>
                    <a:pt x="1289" y="1677"/>
                  </a:moveTo>
                  <a:lnTo>
                    <a:pt x="1292" y="1677"/>
                  </a:lnTo>
                  <a:lnTo>
                    <a:pt x="1299" y="1674"/>
                  </a:lnTo>
                  <a:lnTo>
                    <a:pt x="1307" y="1670"/>
                  </a:lnTo>
                  <a:lnTo>
                    <a:pt x="1296" y="1677"/>
                  </a:lnTo>
                  <a:lnTo>
                    <a:pt x="1289" y="1677"/>
                  </a:lnTo>
                  <a:close/>
                  <a:moveTo>
                    <a:pt x="1384" y="1765"/>
                  </a:moveTo>
                  <a:lnTo>
                    <a:pt x="1370" y="1765"/>
                  </a:lnTo>
                  <a:lnTo>
                    <a:pt x="1370" y="1765"/>
                  </a:lnTo>
                  <a:lnTo>
                    <a:pt x="1366" y="1772"/>
                  </a:lnTo>
                  <a:lnTo>
                    <a:pt x="1363" y="1776"/>
                  </a:lnTo>
                  <a:lnTo>
                    <a:pt x="1356" y="1783"/>
                  </a:lnTo>
                  <a:lnTo>
                    <a:pt x="1356" y="1783"/>
                  </a:lnTo>
                  <a:lnTo>
                    <a:pt x="1352" y="1783"/>
                  </a:lnTo>
                  <a:lnTo>
                    <a:pt x="1356" y="1783"/>
                  </a:lnTo>
                  <a:lnTo>
                    <a:pt x="1356" y="1779"/>
                  </a:lnTo>
                  <a:lnTo>
                    <a:pt x="1359" y="1779"/>
                  </a:lnTo>
                  <a:lnTo>
                    <a:pt x="1359" y="1776"/>
                  </a:lnTo>
                  <a:lnTo>
                    <a:pt x="1363" y="1772"/>
                  </a:lnTo>
                  <a:lnTo>
                    <a:pt x="1366" y="1769"/>
                  </a:lnTo>
                  <a:lnTo>
                    <a:pt x="1370" y="1765"/>
                  </a:lnTo>
                  <a:lnTo>
                    <a:pt x="1370" y="1765"/>
                  </a:lnTo>
                  <a:lnTo>
                    <a:pt x="1388" y="1765"/>
                  </a:lnTo>
                  <a:lnTo>
                    <a:pt x="1391" y="1769"/>
                  </a:lnTo>
                  <a:lnTo>
                    <a:pt x="1391" y="1769"/>
                  </a:lnTo>
                  <a:lnTo>
                    <a:pt x="1388" y="1769"/>
                  </a:lnTo>
                  <a:lnTo>
                    <a:pt x="1384" y="1765"/>
                  </a:lnTo>
                  <a:close/>
                  <a:moveTo>
                    <a:pt x="1402" y="1772"/>
                  </a:moveTo>
                  <a:lnTo>
                    <a:pt x="1405" y="1769"/>
                  </a:lnTo>
                  <a:lnTo>
                    <a:pt x="1405" y="1769"/>
                  </a:lnTo>
                  <a:lnTo>
                    <a:pt x="1395" y="1779"/>
                  </a:lnTo>
                  <a:lnTo>
                    <a:pt x="1402" y="1772"/>
                  </a:lnTo>
                  <a:close/>
                  <a:moveTo>
                    <a:pt x="1423" y="1772"/>
                  </a:moveTo>
                  <a:lnTo>
                    <a:pt x="1423" y="1776"/>
                  </a:lnTo>
                  <a:lnTo>
                    <a:pt x="1423" y="1779"/>
                  </a:lnTo>
                  <a:lnTo>
                    <a:pt x="1423" y="1776"/>
                  </a:lnTo>
                  <a:lnTo>
                    <a:pt x="1423" y="1772"/>
                  </a:lnTo>
                  <a:close/>
                  <a:moveTo>
                    <a:pt x="1483" y="1966"/>
                  </a:moveTo>
                  <a:lnTo>
                    <a:pt x="1483" y="1959"/>
                  </a:lnTo>
                  <a:lnTo>
                    <a:pt x="1479" y="1949"/>
                  </a:lnTo>
                  <a:lnTo>
                    <a:pt x="1483" y="1956"/>
                  </a:lnTo>
                  <a:lnTo>
                    <a:pt x="1483" y="1959"/>
                  </a:lnTo>
                  <a:lnTo>
                    <a:pt x="1483" y="1963"/>
                  </a:lnTo>
                  <a:lnTo>
                    <a:pt x="1483" y="1966"/>
                  </a:lnTo>
                  <a:close/>
                  <a:moveTo>
                    <a:pt x="1479" y="1942"/>
                  </a:moveTo>
                  <a:lnTo>
                    <a:pt x="1479" y="1934"/>
                  </a:lnTo>
                  <a:lnTo>
                    <a:pt x="1479" y="1927"/>
                  </a:lnTo>
                  <a:lnTo>
                    <a:pt x="1483" y="1924"/>
                  </a:lnTo>
                  <a:lnTo>
                    <a:pt x="1479" y="1931"/>
                  </a:lnTo>
                  <a:lnTo>
                    <a:pt x="1479" y="1942"/>
                  </a:lnTo>
                  <a:close/>
                  <a:moveTo>
                    <a:pt x="1511" y="1913"/>
                  </a:moveTo>
                  <a:lnTo>
                    <a:pt x="1518" y="1920"/>
                  </a:lnTo>
                  <a:lnTo>
                    <a:pt x="1514" y="1917"/>
                  </a:lnTo>
                  <a:lnTo>
                    <a:pt x="1511" y="1913"/>
                  </a:lnTo>
                  <a:close/>
                  <a:moveTo>
                    <a:pt x="1543" y="1934"/>
                  </a:moveTo>
                  <a:lnTo>
                    <a:pt x="1543" y="1934"/>
                  </a:lnTo>
                  <a:lnTo>
                    <a:pt x="1543" y="1931"/>
                  </a:lnTo>
                  <a:lnTo>
                    <a:pt x="1536" y="1927"/>
                  </a:lnTo>
                  <a:lnTo>
                    <a:pt x="1528" y="1924"/>
                  </a:lnTo>
                  <a:lnTo>
                    <a:pt x="1525" y="1924"/>
                  </a:lnTo>
                  <a:lnTo>
                    <a:pt x="1521" y="1920"/>
                  </a:lnTo>
                  <a:lnTo>
                    <a:pt x="1525" y="1924"/>
                  </a:lnTo>
                  <a:lnTo>
                    <a:pt x="1532" y="1927"/>
                  </a:lnTo>
                  <a:lnTo>
                    <a:pt x="1539" y="1931"/>
                  </a:lnTo>
                  <a:lnTo>
                    <a:pt x="1543" y="1934"/>
                  </a:lnTo>
                  <a:lnTo>
                    <a:pt x="1557" y="1949"/>
                  </a:lnTo>
                  <a:lnTo>
                    <a:pt x="1543" y="193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5882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grpSp>
          <p:nvGrpSpPr>
            <p:cNvPr id="145" name="Group 143"/>
            <p:cNvGrpSpPr>
              <a:grpSpLocks/>
            </p:cNvGrpSpPr>
            <p:nvPr userDrawn="1"/>
          </p:nvGrpSpPr>
          <p:grpSpPr bwMode="auto">
            <a:xfrm>
              <a:off x="3782" y="306"/>
              <a:ext cx="1167" cy="793"/>
              <a:chOff x="698" y="-2896"/>
              <a:chExt cx="1216" cy="793"/>
            </a:xfrm>
          </p:grpSpPr>
          <p:sp>
            <p:nvSpPr>
              <p:cNvPr id="148" name="Freeform 144"/>
              <p:cNvSpPr>
                <a:spLocks/>
              </p:cNvSpPr>
              <p:nvPr userDrawn="1"/>
            </p:nvSpPr>
            <p:spPr bwMode="gray">
              <a:xfrm>
                <a:off x="1875" y="-2600"/>
                <a:ext cx="25" cy="18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4" y="14"/>
                  </a:cxn>
                  <a:cxn ang="0">
                    <a:pos x="11" y="18"/>
                  </a:cxn>
                  <a:cxn ang="0">
                    <a:pos x="18" y="18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1"/>
                  </a:cxn>
                  <a:cxn ang="0">
                    <a:pos x="21" y="7"/>
                  </a:cxn>
                  <a:cxn ang="0">
                    <a:pos x="18" y="0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0" y="7"/>
                  </a:cxn>
                </a:cxnLst>
                <a:rect l="0" t="0" r="r" b="b"/>
                <a:pathLst>
                  <a:path w="25" h="18">
                    <a:moveTo>
                      <a:pt x="0" y="7"/>
                    </a:moveTo>
                    <a:lnTo>
                      <a:pt x="4" y="14"/>
                    </a:lnTo>
                    <a:lnTo>
                      <a:pt x="11" y="18"/>
                    </a:lnTo>
                    <a:lnTo>
                      <a:pt x="18" y="18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1"/>
                    </a:lnTo>
                    <a:lnTo>
                      <a:pt x="21" y="7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0" y="7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49" name="Freeform 145"/>
              <p:cNvSpPr>
                <a:spLocks/>
              </p:cNvSpPr>
              <p:nvPr userDrawn="1"/>
            </p:nvSpPr>
            <p:spPr bwMode="gray">
              <a:xfrm>
                <a:off x="1452" y="-2797"/>
                <a:ext cx="462" cy="694"/>
              </a:xfrm>
              <a:custGeom>
                <a:avLst/>
                <a:gdLst/>
                <a:ahLst/>
                <a:cxnLst>
                  <a:cxn ang="0">
                    <a:pos x="53" y="162"/>
                  </a:cxn>
                  <a:cxn ang="0">
                    <a:pos x="71" y="179"/>
                  </a:cxn>
                  <a:cxn ang="0">
                    <a:pos x="57" y="208"/>
                  </a:cxn>
                  <a:cxn ang="0">
                    <a:pos x="29" y="222"/>
                  </a:cxn>
                  <a:cxn ang="0">
                    <a:pos x="0" y="236"/>
                  </a:cxn>
                  <a:cxn ang="0">
                    <a:pos x="25" y="267"/>
                  </a:cxn>
                  <a:cxn ang="0">
                    <a:pos x="53" y="271"/>
                  </a:cxn>
                  <a:cxn ang="0">
                    <a:pos x="39" y="285"/>
                  </a:cxn>
                  <a:cxn ang="0">
                    <a:pos x="22" y="285"/>
                  </a:cxn>
                  <a:cxn ang="0">
                    <a:pos x="25" y="310"/>
                  </a:cxn>
                  <a:cxn ang="0">
                    <a:pos x="50" y="334"/>
                  </a:cxn>
                  <a:cxn ang="0">
                    <a:pos x="106" y="317"/>
                  </a:cxn>
                  <a:cxn ang="0">
                    <a:pos x="131" y="334"/>
                  </a:cxn>
                  <a:cxn ang="0">
                    <a:pos x="148" y="405"/>
                  </a:cxn>
                  <a:cxn ang="0">
                    <a:pos x="148" y="430"/>
                  </a:cxn>
                  <a:cxn ang="0">
                    <a:pos x="145" y="454"/>
                  </a:cxn>
                  <a:cxn ang="0">
                    <a:pos x="159" y="454"/>
                  </a:cxn>
                  <a:cxn ang="0">
                    <a:pos x="177" y="472"/>
                  </a:cxn>
                  <a:cxn ang="0">
                    <a:pos x="162" y="479"/>
                  </a:cxn>
                  <a:cxn ang="0">
                    <a:pos x="180" y="496"/>
                  </a:cxn>
                  <a:cxn ang="0">
                    <a:pos x="166" y="532"/>
                  </a:cxn>
                  <a:cxn ang="0">
                    <a:pos x="159" y="570"/>
                  </a:cxn>
                  <a:cxn ang="0">
                    <a:pos x="187" y="651"/>
                  </a:cxn>
                  <a:cxn ang="0">
                    <a:pos x="219" y="680"/>
                  </a:cxn>
                  <a:cxn ang="0">
                    <a:pos x="222" y="683"/>
                  </a:cxn>
                  <a:cxn ang="0">
                    <a:pos x="247" y="669"/>
                  </a:cxn>
                  <a:cxn ang="0">
                    <a:pos x="258" y="637"/>
                  </a:cxn>
                  <a:cxn ang="0">
                    <a:pos x="275" y="595"/>
                  </a:cxn>
                  <a:cxn ang="0">
                    <a:pos x="303" y="577"/>
                  </a:cxn>
                  <a:cxn ang="0">
                    <a:pos x="342" y="542"/>
                  </a:cxn>
                  <a:cxn ang="0">
                    <a:pos x="367" y="532"/>
                  </a:cxn>
                  <a:cxn ang="0">
                    <a:pos x="388" y="514"/>
                  </a:cxn>
                  <a:cxn ang="0">
                    <a:pos x="395" y="489"/>
                  </a:cxn>
                  <a:cxn ang="0">
                    <a:pos x="356" y="496"/>
                  </a:cxn>
                  <a:cxn ang="0">
                    <a:pos x="367" y="493"/>
                  </a:cxn>
                  <a:cxn ang="0">
                    <a:pos x="377" y="458"/>
                  </a:cxn>
                  <a:cxn ang="0">
                    <a:pos x="395" y="472"/>
                  </a:cxn>
                  <a:cxn ang="0">
                    <a:pos x="402" y="440"/>
                  </a:cxn>
                  <a:cxn ang="0">
                    <a:pos x="402" y="405"/>
                  </a:cxn>
                  <a:cxn ang="0">
                    <a:pos x="434" y="384"/>
                  </a:cxn>
                  <a:cxn ang="0">
                    <a:pos x="437" y="334"/>
                  </a:cxn>
                  <a:cxn ang="0">
                    <a:pos x="402" y="324"/>
                  </a:cxn>
                  <a:cxn ang="0">
                    <a:pos x="398" y="282"/>
                  </a:cxn>
                  <a:cxn ang="0">
                    <a:pos x="398" y="246"/>
                  </a:cxn>
                  <a:cxn ang="0">
                    <a:pos x="413" y="179"/>
                  </a:cxn>
                  <a:cxn ang="0">
                    <a:pos x="430" y="158"/>
                  </a:cxn>
                  <a:cxn ang="0">
                    <a:pos x="420" y="144"/>
                  </a:cxn>
                  <a:cxn ang="0">
                    <a:pos x="458" y="95"/>
                  </a:cxn>
                  <a:cxn ang="0">
                    <a:pos x="434" y="77"/>
                  </a:cxn>
                  <a:cxn ang="0">
                    <a:pos x="427" y="102"/>
                  </a:cxn>
                  <a:cxn ang="0">
                    <a:pos x="377" y="141"/>
                  </a:cxn>
                  <a:cxn ang="0">
                    <a:pos x="416" y="67"/>
                  </a:cxn>
                  <a:cxn ang="0">
                    <a:pos x="377" y="88"/>
                  </a:cxn>
                  <a:cxn ang="0">
                    <a:pos x="377" y="60"/>
                  </a:cxn>
                  <a:cxn ang="0">
                    <a:pos x="349" y="63"/>
                  </a:cxn>
                  <a:cxn ang="0">
                    <a:pos x="388" y="45"/>
                  </a:cxn>
                  <a:cxn ang="0">
                    <a:pos x="356" y="17"/>
                  </a:cxn>
                  <a:cxn ang="0">
                    <a:pos x="303" y="38"/>
                  </a:cxn>
                  <a:cxn ang="0">
                    <a:pos x="339" y="10"/>
                  </a:cxn>
                  <a:cxn ang="0">
                    <a:pos x="229" y="35"/>
                  </a:cxn>
                  <a:cxn ang="0">
                    <a:pos x="173" y="56"/>
                  </a:cxn>
                  <a:cxn ang="0">
                    <a:pos x="103" y="84"/>
                  </a:cxn>
                  <a:cxn ang="0">
                    <a:pos x="99" y="127"/>
                  </a:cxn>
                </a:cxnLst>
                <a:rect l="0" t="0" r="r" b="b"/>
                <a:pathLst>
                  <a:path w="462" h="694">
                    <a:moveTo>
                      <a:pt x="71" y="134"/>
                    </a:moveTo>
                    <a:lnTo>
                      <a:pt x="57" y="137"/>
                    </a:lnTo>
                    <a:lnTo>
                      <a:pt x="60" y="137"/>
                    </a:lnTo>
                    <a:lnTo>
                      <a:pt x="57" y="141"/>
                    </a:lnTo>
                    <a:lnTo>
                      <a:pt x="53" y="148"/>
                    </a:lnTo>
                    <a:lnTo>
                      <a:pt x="53" y="148"/>
                    </a:lnTo>
                    <a:lnTo>
                      <a:pt x="50" y="151"/>
                    </a:lnTo>
                    <a:lnTo>
                      <a:pt x="50" y="155"/>
                    </a:lnTo>
                    <a:lnTo>
                      <a:pt x="53" y="162"/>
                    </a:lnTo>
                    <a:lnTo>
                      <a:pt x="53" y="162"/>
                    </a:lnTo>
                    <a:lnTo>
                      <a:pt x="57" y="162"/>
                    </a:lnTo>
                    <a:lnTo>
                      <a:pt x="64" y="165"/>
                    </a:lnTo>
                    <a:lnTo>
                      <a:pt x="71" y="165"/>
                    </a:lnTo>
                    <a:lnTo>
                      <a:pt x="71" y="165"/>
                    </a:lnTo>
                    <a:lnTo>
                      <a:pt x="71" y="169"/>
                    </a:lnTo>
                    <a:lnTo>
                      <a:pt x="71" y="172"/>
                    </a:lnTo>
                    <a:lnTo>
                      <a:pt x="71" y="176"/>
                    </a:lnTo>
                    <a:lnTo>
                      <a:pt x="71" y="179"/>
                    </a:lnTo>
                    <a:lnTo>
                      <a:pt x="71" y="183"/>
                    </a:lnTo>
                    <a:lnTo>
                      <a:pt x="71" y="186"/>
                    </a:lnTo>
                    <a:lnTo>
                      <a:pt x="71" y="193"/>
                    </a:lnTo>
                    <a:lnTo>
                      <a:pt x="71" y="197"/>
                    </a:lnTo>
                    <a:lnTo>
                      <a:pt x="71" y="201"/>
                    </a:lnTo>
                    <a:lnTo>
                      <a:pt x="67" y="204"/>
                    </a:lnTo>
                    <a:lnTo>
                      <a:pt x="64" y="204"/>
                    </a:lnTo>
                    <a:lnTo>
                      <a:pt x="60" y="204"/>
                    </a:lnTo>
                    <a:lnTo>
                      <a:pt x="57" y="208"/>
                    </a:lnTo>
                    <a:lnTo>
                      <a:pt x="57" y="211"/>
                    </a:lnTo>
                    <a:lnTo>
                      <a:pt x="53" y="211"/>
                    </a:lnTo>
                    <a:lnTo>
                      <a:pt x="50" y="211"/>
                    </a:lnTo>
                    <a:lnTo>
                      <a:pt x="46" y="211"/>
                    </a:lnTo>
                    <a:lnTo>
                      <a:pt x="46" y="211"/>
                    </a:lnTo>
                    <a:lnTo>
                      <a:pt x="43" y="215"/>
                    </a:lnTo>
                    <a:lnTo>
                      <a:pt x="39" y="218"/>
                    </a:lnTo>
                    <a:lnTo>
                      <a:pt x="32" y="222"/>
                    </a:lnTo>
                    <a:lnTo>
                      <a:pt x="29" y="222"/>
                    </a:lnTo>
                    <a:lnTo>
                      <a:pt x="22" y="225"/>
                    </a:lnTo>
                    <a:lnTo>
                      <a:pt x="22" y="225"/>
                    </a:lnTo>
                    <a:lnTo>
                      <a:pt x="18" y="225"/>
                    </a:lnTo>
                    <a:lnTo>
                      <a:pt x="14" y="225"/>
                    </a:lnTo>
                    <a:lnTo>
                      <a:pt x="11" y="229"/>
                    </a:lnTo>
                    <a:lnTo>
                      <a:pt x="7" y="229"/>
                    </a:lnTo>
                    <a:lnTo>
                      <a:pt x="7" y="232"/>
                    </a:lnTo>
                    <a:lnTo>
                      <a:pt x="4" y="232"/>
                    </a:lnTo>
                    <a:lnTo>
                      <a:pt x="0" y="236"/>
                    </a:lnTo>
                    <a:lnTo>
                      <a:pt x="0" y="239"/>
                    </a:lnTo>
                    <a:lnTo>
                      <a:pt x="0" y="246"/>
                    </a:lnTo>
                    <a:lnTo>
                      <a:pt x="4" y="250"/>
                    </a:lnTo>
                    <a:lnTo>
                      <a:pt x="7" y="253"/>
                    </a:lnTo>
                    <a:lnTo>
                      <a:pt x="18" y="257"/>
                    </a:lnTo>
                    <a:lnTo>
                      <a:pt x="18" y="260"/>
                    </a:lnTo>
                    <a:lnTo>
                      <a:pt x="22" y="260"/>
                    </a:lnTo>
                    <a:lnTo>
                      <a:pt x="25" y="264"/>
                    </a:lnTo>
                    <a:lnTo>
                      <a:pt x="25" y="267"/>
                    </a:lnTo>
                    <a:lnTo>
                      <a:pt x="29" y="267"/>
                    </a:lnTo>
                    <a:lnTo>
                      <a:pt x="32" y="267"/>
                    </a:lnTo>
                    <a:lnTo>
                      <a:pt x="39" y="267"/>
                    </a:lnTo>
                    <a:lnTo>
                      <a:pt x="39" y="267"/>
                    </a:lnTo>
                    <a:lnTo>
                      <a:pt x="43" y="264"/>
                    </a:lnTo>
                    <a:lnTo>
                      <a:pt x="46" y="264"/>
                    </a:lnTo>
                    <a:lnTo>
                      <a:pt x="46" y="264"/>
                    </a:lnTo>
                    <a:lnTo>
                      <a:pt x="50" y="267"/>
                    </a:lnTo>
                    <a:lnTo>
                      <a:pt x="53" y="271"/>
                    </a:lnTo>
                    <a:lnTo>
                      <a:pt x="53" y="271"/>
                    </a:lnTo>
                    <a:lnTo>
                      <a:pt x="50" y="274"/>
                    </a:lnTo>
                    <a:lnTo>
                      <a:pt x="46" y="278"/>
                    </a:lnTo>
                    <a:lnTo>
                      <a:pt x="43" y="278"/>
                    </a:lnTo>
                    <a:lnTo>
                      <a:pt x="46" y="285"/>
                    </a:lnTo>
                    <a:lnTo>
                      <a:pt x="46" y="285"/>
                    </a:lnTo>
                    <a:lnTo>
                      <a:pt x="46" y="289"/>
                    </a:lnTo>
                    <a:lnTo>
                      <a:pt x="43" y="289"/>
                    </a:lnTo>
                    <a:lnTo>
                      <a:pt x="39" y="285"/>
                    </a:lnTo>
                    <a:lnTo>
                      <a:pt x="36" y="282"/>
                    </a:lnTo>
                    <a:lnTo>
                      <a:pt x="32" y="282"/>
                    </a:lnTo>
                    <a:lnTo>
                      <a:pt x="32" y="282"/>
                    </a:lnTo>
                    <a:lnTo>
                      <a:pt x="32" y="285"/>
                    </a:lnTo>
                    <a:lnTo>
                      <a:pt x="32" y="289"/>
                    </a:lnTo>
                    <a:lnTo>
                      <a:pt x="29" y="292"/>
                    </a:lnTo>
                    <a:lnTo>
                      <a:pt x="29" y="292"/>
                    </a:lnTo>
                    <a:lnTo>
                      <a:pt x="25" y="289"/>
                    </a:lnTo>
                    <a:lnTo>
                      <a:pt x="22" y="285"/>
                    </a:lnTo>
                    <a:lnTo>
                      <a:pt x="18" y="285"/>
                    </a:lnTo>
                    <a:lnTo>
                      <a:pt x="11" y="289"/>
                    </a:lnTo>
                    <a:lnTo>
                      <a:pt x="7" y="292"/>
                    </a:lnTo>
                    <a:lnTo>
                      <a:pt x="7" y="296"/>
                    </a:lnTo>
                    <a:lnTo>
                      <a:pt x="7" y="296"/>
                    </a:lnTo>
                    <a:lnTo>
                      <a:pt x="11" y="299"/>
                    </a:lnTo>
                    <a:lnTo>
                      <a:pt x="14" y="306"/>
                    </a:lnTo>
                    <a:lnTo>
                      <a:pt x="22" y="310"/>
                    </a:lnTo>
                    <a:lnTo>
                      <a:pt x="25" y="310"/>
                    </a:lnTo>
                    <a:lnTo>
                      <a:pt x="25" y="310"/>
                    </a:lnTo>
                    <a:lnTo>
                      <a:pt x="25" y="320"/>
                    </a:lnTo>
                    <a:lnTo>
                      <a:pt x="29" y="320"/>
                    </a:lnTo>
                    <a:lnTo>
                      <a:pt x="36" y="320"/>
                    </a:lnTo>
                    <a:lnTo>
                      <a:pt x="39" y="324"/>
                    </a:lnTo>
                    <a:lnTo>
                      <a:pt x="43" y="327"/>
                    </a:lnTo>
                    <a:lnTo>
                      <a:pt x="46" y="331"/>
                    </a:lnTo>
                    <a:lnTo>
                      <a:pt x="46" y="334"/>
                    </a:lnTo>
                    <a:lnTo>
                      <a:pt x="50" y="334"/>
                    </a:lnTo>
                    <a:lnTo>
                      <a:pt x="53" y="334"/>
                    </a:lnTo>
                    <a:lnTo>
                      <a:pt x="60" y="331"/>
                    </a:lnTo>
                    <a:lnTo>
                      <a:pt x="71" y="327"/>
                    </a:lnTo>
                    <a:lnTo>
                      <a:pt x="74" y="324"/>
                    </a:lnTo>
                    <a:lnTo>
                      <a:pt x="81" y="320"/>
                    </a:lnTo>
                    <a:lnTo>
                      <a:pt x="85" y="320"/>
                    </a:lnTo>
                    <a:lnTo>
                      <a:pt x="92" y="320"/>
                    </a:lnTo>
                    <a:lnTo>
                      <a:pt x="99" y="317"/>
                    </a:lnTo>
                    <a:lnTo>
                      <a:pt x="106" y="317"/>
                    </a:lnTo>
                    <a:lnTo>
                      <a:pt x="113" y="317"/>
                    </a:lnTo>
                    <a:lnTo>
                      <a:pt x="113" y="317"/>
                    </a:lnTo>
                    <a:lnTo>
                      <a:pt x="117" y="317"/>
                    </a:lnTo>
                    <a:lnTo>
                      <a:pt x="117" y="320"/>
                    </a:lnTo>
                    <a:lnTo>
                      <a:pt x="120" y="324"/>
                    </a:lnTo>
                    <a:lnTo>
                      <a:pt x="124" y="331"/>
                    </a:lnTo>
                    <a:lnTo>
                      <a:pt x="124" y="331"/>
                    </a:lnTo>
                    <a:lnTo>
                      <a:pt x="127" y="331"/>
                    </a:lnTo>
                    <a:lnTo>
                      <a:pt x="131" y="334"/>
                    </a:lnTo>
                    <a:lnTo>
                      <a:pt x="134" y="338"/>
                    </a:lnTo>
                    <a:lnTo>
                      <a:pt x="138" y="345"/>
                    </a:lnTo>
                    <a:lnTo>
                      <a:pt x="138" y="366"/>
                    </a:lnTo>
                    <a:lnTo>
                      <a:pt x="141" y="366"/>
                    </a:lnTo>
                    <a:lnTo>
                      <a:pt x="141" y="373"/>
                    </a:lnTo>
                    <a:lnTo>
                      <a:pt x="145" y="380"/>
                    </a:lnTo>
                    <a:lnTo>
                      <a:pt x="148" y="391"/>
                    </a:lnTo>
                    <a:lnTo>
                      <a:pt x="148" y="398"/>
                    </a:lnTo>
                    <a:lnTo>
                      <a:pt x="148" y="405"/>
                    </a:lnTo>
                    <a:lnTo>
                      <a:pt x="148" y="412"/>
                    </a:lnTo>
                    <a:lnTo>
                      <a:pt x="152" y="419"/>
                    </a:lnTo>
                    <a:lnTo>
                      <a:pt x="155" y="422"/>
                    </a:lnTo>
                    <a:lnTo>
                      <a:pt x="155" y="426"/>
                    </a:lnTo>
                    <a:lnTo>
                      <a:pt x="155" y="430"/>
                    </a:lnTo>
                    <a:lnTo>
                      <a:pt x="152" y="430"/>
                    </a:lnTo>
                    <a:lnTo>
                      <a:pt x="152" y="430"/>
                    </a:lnTo>
                    <a:lnTo>
                      <a:pt x="152" y="430"/>
                    </a:lnTo>
                    <a:lnTo>
                      <a:pt x="148" y="430"/>
                    </a:lnTo>
                    <a:lnTo>
                      <a:pt x="148" y="433"/>
                    </a:lnTo>
                    <a:lnTo>
                      <a:pt x="145" y="433"/>
                    </a:lnTo>
                    <a:lnTo>
                      <a:pt x="145" y="437"/>
                    </a:lnTo>
                    <a:lnTo>
                      <a:pt x="148" y="440"/>
                    </a:lnTo>
                    <a:lnTo>
                      <a:pt x="148" y="444"/>
                    </a:lnTo>
                    <a:lnTo>
                      <a:pt x="152" y="444"/>
                    </a:lnTo>
                    <a:lnTo>
                      <a:pt x="152" y="447"/>
                    </a:lnTo>
                    <a:lnTo>
                      <a:pt x="148" y="451"/>
                    </a:lnTo>
                    <a:lnTo>
                      <a:pt x="145" y="454"/>
                    </a:lnTo>
                    <a:lnTo>
                      <a:pt x="141" y="458"/>
                    </a:lnTo>
                    <a:lnTo>
                      <a:pt x="138" y="458"/>
                    </a:lnTo>
                    <a:lnTo>
                      <a:pt x="138" y="461"/>
                    </a:lnTo>
                    <a:lnTo>
                      <a:pt x="138" y="461"/>
                    </a:lnTo>
                    <a:lnTo>
                      <a:pt x="145" y="461"/>
                    </a:lnTo>
                    <a:lnTo>
                      <a:pt x="152" y="461"/>
                    </a:lnTo>
                    <a:lnTo>
                      <a:pt x="152" y="461"/>
                    </a:lnTo>
                    <a:lnTo>
                      <a:pt x="155" y="458"/>
                    </a:lnTo>
                    <a:lnTo>
                      <a:pt x="159" y="454"/>
                    </a:lnTo>
                    <a:lnTo>
                      <a:pt x="162" y="447"/>
                    </a:lnTo>
                    <a:lnTo>
                      <a:pt x="162" y="447"/>
                    </a:lnTo>
                    <a:lnTo>
                      <a:pt x="166" y="447"/>
                    </a:lnTo>
                    <a:lnTo>
                      <a:pt x="170" y="451"/>
                    </a:lnTo>
                    <a:lnTo>
                      <a:pt x="170" y="458"/>
                    </a:lnTo>
                    <a:lnTo>
                      <a:pt x="170" y="461"/>
                    </a:lnTo>
                    <a:lnTo>
                      <a:pt x="173" y="468"/>
                    </a:lnTo>
                    <a:lnTo>
                      <a:pt x="173" y="472"/>
                    </a:lnTo>
                    <a:lnTo>
                      <a:pt x="177" y="472"/>
                    </a:lnTo>
                    <a:lnTo>
                      <a:pt x="184" y="475"/>
                    </a:lnTo>
                    <a:lnTo>
                      <a:pt x="187" y="479"/>
                    </a:lnTo>
                    <a:lnTo>
                      <a:pt x="187" y="486"/>
                    </a:lnTo>
                    <a:lnTo>
                      <a:pt x="187" y="486"/>
                    </a:lnTo>
                    <a:lnTo>
                      <a:pt x="184" y="489"/>
                    </a:lnTo>
                    <a:lnTo>
                      <a:pt x="180" y="486"/>
                    </a:lnTo>
                    <a:lnTo>
                      <a:pt x="173" y="482"/>
                    </a:lnTo>
                    <a:lnTo>
                      <a:pt x="166" y="479"/>
                    </a:lnTo>
                    <a:lnTo>
                      <a:pt x="162" y="479"/>
                    </a:lnTo>
                    <a:lnTo>
                      <a:pt x="155" y="479"/>
                    </a:lnTo>
                    <a:lnTo>
                      <a:pt x="155" y="479"/>
                    </a:lnTo>
                    <a:lnTo>
                      <a:pt x="155" y="479"/>
                    </a:lnTo>
                    <a:lnTo>
                      <a:pt x="155" y="482"/>
                    </a:lnTo>
                    <a:lnTo>
                      <a:pt x="159" y="486"/>
                    </a:lnTo>
                    <a:lnTo>
                      <a:pt x="162" y="489"/>
                    </a:lnTo>
                    <a:lnTo>
                      <a:pt x="173" y="493"/>
                    </a:lnTo>
                    <a:lnTo>
                      <a:pt x="177" y="493"/>
                    </a:lnTo>
                    <a:lnTo>
                      <a:pt x="180" y="496"/>
                    </a:lnTo>
                    <a:lnTo>
                      <a:pt x="184" y="500"/>
                    </a:lnTo>
                    <a:lnTo>
                      <a:pt x="187" y="503"/>
                    </a:lnTo>
                    <a:lnTo>
                      <a:pt x="184" y="507"/>
                    </a:lnTo>
                    <a:lnTo>
                      <a:pt x="180" y="514"/>
                    </a:lnTo>
                    <a:lnTo>
                      <a:pt x="177" y="521"/>
                    </a:lnTo>
                    <a:lnTo>
                      <a:pt x="173" y="525"/>
                    </a:lnTo>
                    <a:lnTo>
                      <a:pt x="170" y="528"/>
                    </a:lnTo>
                    <a:lnTo>
                      <a:pt x="166" y="528"/>
                    </a:lnTo>
                    <a:lnTo>
                      <a:pt x="166" y="532"/>
                    </a:lnTo>
                    <a:lnTo>
                      <a:pt x="166" y="532"/>
                    </a:lnTo>
                    <a:lnTo>
                      <a:pt x="170" y="535"/>
                    </a:lnTo>
                    <a:lnTo>
                      <a:pt x="170" y="535"/>
                    </a:lnTo>
                    <a:lnTo>
                      <a:pt x="162" y="542"/>
                    </a:lnTo>
                    <a:lnTo>
                      <a:pt x="155" y="553"/>
                    </a:lnTo>
                    <a:lnTo>
                      <a:pt x="155" y="556"/>
                    </a:lnTo>
                    <a:lnTo>
                      <a:pt x="155" y="560"/>
                    </a:lnTo>
                    <a:lnTo>
                      <a:pt x="159" y="563"/>
                    </a:lnTo>
                    <a:lnTo>
                      <a:pt x="159" y="570"/>
                    </a:lnTo>
                    <a:lnTo>
                      <a:pt x="162" y="581"/>
                    </a:lnTo>
                    <a:lnTo>
                      <a:pt x="162" y="592"/>
                    </a:lnTo>
                    <a:lnTo>
                      <a:pt x="166" y="602"/>
                    </a:lnTo>
                    <a:lnTo>
                      <a:pt x="170" y="609"/>
                    </a:lnTo>
                    <a:lnTo>
                      <a:pt x="170" y="616"/>
                    </a:lnTo>
                    <a:lnTo>
                      <a:pt x="173" y="623"/>
                    </a:lnTo>
                    <a:lnTo>
                      <a:pt x="173" y="630"/>
                    </a:lnTo>
                    <a:lnTo>
                      <a:pt x="173" y="630"/>
                    </a:lnTo>
                    <a:lnTo>
                      <a:pt x="187" y="651"/>
                    </a:lnTo>
                    <a:lnTo>
                      <a:pt x="187" y="655"/>
                    </a:lnTo>
                    <a:lnTo>
                      <a:pt x="191" y="662"/>
                    </a:lnTo>
                    <a:lnTo>
                      <a:pt x="191" y="669"/>
                    </a:lnTo>
                    <a:lnTo>
                      <a:pt x="194" y="673"/>
                    </a:lnTo>
                    <a:lnTo>
                      <a:pt x="194" y="676"/>
                    </a:lnTo>
                    <a:lnTo>
                      <a:pt x="198" y="680"/>
                    </a:lnTo>
                    <a:lnTo>
                      <a:pt x="205" y="680"/>
                    </a:lnTo>
                    <a:lnTo>
                      <a:pt x="212" y="680"/>
                    </a:lnTo>
                    <a:lnTo>
                      <a:pt x="219" y="680"/>
                    </a:lnTo>
                    <a:lnTo>
                      <a:pt x="222" y="676"/>
                    </a:lnTo>
                    <a:lnTo>
                      <a:pt x="226" y="676"/>
                    </a:lnTo>
                    <a:lnTo>
                      <a:pt x="229" y="673"/>
                    </a:lnTo>
                    <a:lnTo>
                      <a:pt x="229" y="673"/>
                    </a:lnTo>
                    <a:lnTo>
                      <a:pt x="233" y="676"/>
                    </a:lnTo>
                    <a:lnTo>
                      <a:pt x="229" y="680"/>
                    </a:lnTo>
                    <a:lnTo>
                      <a:pt x="226" y="680"/>
                    </a:lnTo>
                    <a:lnTo>
                      <a:pt x="222" y="683"/>
                    </a:lnTo>
                    <a:lnTo>
                      <a:pt x="222" y="683"/>
                    </a:lnTo>
                    <a:lnTo>
                      <a:pt x="222" y="687"/>
                    </a:lnTo>
                    <a:lnTo>
                      <a:pt x="226" y="687"/>
                    </a:lnTo>
                    <a:lnTo>
                      <a:pt x="229" y="690"/>
                    </a:lnTo>
                    <a:lnTo>
                      <a:pt x="236" y="694"/>
                    </a:lnTo>
                    <a:lnTo>
                      <a:pt x="240" y="694"/>
                    </a:lnTo>
                    <a:lnTo>
                      <a:pt x="243" y="690"/>
                    </a:lnTo>
                    <a:lnTo>
                      <a:pt x="247" y="687"/>
                    </a:lnTo>
                    <a:lnTo>
                      <a:pt x="247" y="676"/>
                    </a:lnTo>
                    <a:lnTo>
                      <a:pt x="247" y="669"/>
                    </a:lnTo>
                    <a:lnTo>
                      <a:pt x="251" y="662"/>
                    </a:lnTo>
                    <a:lnTo>
                      <a:pt x="251" y="659"/>
                    </a:lnTo>
                    <a:lnTo>
                      <a:pt x="251" y="651"/>
                    </a:lnTo>
                    <a:lnTo>
                      <a:pt x="251" y="648"/>
                    </a:lnTo>
                    <a:lnTo>
                      <a:pt x="251" y="648"/>
                    </a:lnTo>
                    <a:lnTo>
                      <a:pt x="251" y="644"/>
                    </a:lnTo>
                    <a:lnTo>
                      <a:pt x="254" y="641"/>
                    </a:lnTo>
                    <a:lnTo>
                      <a:pt x="258" y="641"/>
                    </a:lnTo>
                    <a:lnTo>
                      <a:pt x="258" y="637"/>
                    </a:lnTo>
                    <a:lnTo>
                      <a:pt x="265" y="623"/>
                    </a:lnTo>
                    <a:lnTo>
                      <a:pt x="265" y="606"/>
                    </a:lnTo>
                    <a:lnTo>
                      <a:pt x="265" y="606"/>
                    </a:lnTo>
                    <a:lnTo>
                      <a:pt x="265" y="602"/>
                    </a:lnTo>
                    <a:lnTo>
                      <a:pt x="265" y="599"/>
                    </a:lnTo>
                    <a:lnTo>
                      <a:pt x="268" y="595"/>
                    </a:lnTo>
                    <a:lnTo>
                      <a:pt x="272" y="595"/>
                    </a:lnTo>
                    <a:lnTo>
                      <a:pt x="275" y="595"/>
                    </a:lnTo>
                    <a:lnTo>
                      <a:pt x="275" y="595"/>
                    </a:lnTo>
                    <a:lnTo>
                      <a:pt x="279" y="595"/>
                    </a:lnTo>
                    <a:lnTo>
                      <a:pt x="282" y="595"/>
                    </a:lnTo>
                    <a:lnTo>
                      <a:pt x="286" y="592"/>
                    </a:lnTo>
                    <a:lnTo>
                      <a:pt x="286" y="588"/>
                    </a:lnTo>
                    <a:lnTo>
                      <a:pt x="293" y="588"/>
                    </a:lnTo>
                    <a:lnTo>
                      <a:pt x="296" y="585"/>
                    </a:lnTo>
                    <a:lnTo>
                      <a:pt x="300" y="585"/>
                    </a:lnTo>
                    <a:lnTo>
                      <a:pt x="300" y="585"/>
                    </a:lnTo>
                    <a:lnTo>
                      <a:pt x="303" y="577"/>
                    </a:lnTo>
                    <a:lnTo>
                      <a:pt x="307" y="574"/>
                    </a:lnTo>
                    <a:lnTo>
                      <a:pt x="314" y="567"/>
                    </a:lnTo>
                    <a:lnTo>
                      <a:pt x="321" y="560"/>
                    </a:lnTo>
                    <a:lnTo>
                      <a:pt x="328" y="553"/>
                    </a:lnTo>
                    <a:lnTo>
                      <a:pt x="332" y="549"/>
                    </a:lnTo>
                    <a:lnTo>
                      <a:pt x="335" y="546"/>
                    </a:lnTo>
                    <a:lnTo>
                      <a:pt x="339" y="542"/>
                    </a:lnTo>
                    <a:lnTo>
                      <a:pt x="342" y="546"/>
                    </a:lnTo>
                    <a:lnTo>
                      <a:pt x="342" y="542"/>
                    </a:lnTo>
                    <a:lnTo>
                      <a:pt x="346" y="539"/>
                    </a:lnTo>
                    <a:lnTo>
                      <a:pt x="346" y="532"/>
                    </a:lnTo>
                    <a:lnTo>
                      <a:pt x="349" y="532"/>
                    </a:lnTo>
                    <a:lnTo>
                      <a:pt x="349" y="528"/>
                    </a:lnTo>
                    <a:lnTo>
                      <a:pt x="353" y="525"/>
                    </a:lnTo>
                    <a:lnTo>
                      <a:pt x="356" y="525"/>
                    </a:lnTo>
                    <a:lnTo>
                      <a:pt x="360" y="528"/>
                    </a:lnTo>
                    <a:lnTo>
                      <a:pt x="363" y="532"/>
                    </a:lnTo>
                    <a:lnTo>
                      <a:pt x="367" y="532"/>
                    </a:lnTo>
                    <a:lnTo>
                      <a:pt x="367" y="528"/>
                    </a:lnTo>
                    <a:lnTo>
                      <a:pt x="370" y="525"/>
                    </a:lnTo>
                    <a:lnTo>
                      <a:pt x="374" y="525"/>
                    </a:lnTo>
                    <a:lnTo>
                      <a:pt x="377" y="525"/>
                    </a:lnTo>
                    <a:lnTo>
                      <a:pt x="377" y="525"/>
                    </a:lnTo>
                    <a:lnTo>
                      <a:pt x="377" y="525"/>
                    </a:lnTo>
                    <a:lnTo>
                      <a:pt x="381" y="521"/>
                    </a:lnTo>
                    <a:lnTo>
                      <a:pt x="384" y="518"/>
                    </a:lnTo>
                    <a:lnTo>
                      <a:pt x="388" y="514"/>
                    </a:lnTo>
                    <a:lnTo>
                      <a:pt x="391" y="511"/>
                    </a:lnTo>
                    <a:lnTo>
                      <a:pt x="398" y="507"/>
                    </a:lnTo>
                    <a:lnTo>
                      <a:pt x="406" y="500"/>
                    </a:lnTo>
                    <a:lnTo>
                      <a:pt x="409" y="500"/>
                    </a:lnTo>
                    <a:lnTo>
                      <a:pt x="413" y="496"/>
                    </a:lnTo>
                    <a:lnTo>
                      <a:pt x="409" y="493"/>
                    </a:lnTo>
                    <a:lnTo>
                      <a:pt x="406" y="489"/>
                    </a:lnTo>
                    <a:lnTo>
                      <a:pt x="402" y="489"/>
                    </a:lnTo>
                    <a:lnTo>
                      <a:pt x="395" y="489"/>
                    </a:lnTo>
                    <a:lnTo>
                      <a:pt x="388" y="489"/>
                    </a:lnTo>
                    <a:lnTo>
                      <a:pt x="384" y="489"/>
                    </a:lnTo>
                    <a:lnTo>
                      <a:pt x="381" y="489"/>
                    </a:lnTo>
                    <a:lnTo>
                      <a:pt x="381" y="489"/>
                    </a:lnTo>
                    <a:lnTo>
                      <a:pt x="377" y="493"/>
                    </a:lnTo>
                    <a:lnTo>
                      <a:pt x="374" y="496"/>
                    </a:lnTo>
                    <a:lnTo>
                      <a:pt x="367" y="500"/>
                    </a:lnTo>
                    <a:lnTo>
                      <a:pt x="363" y="500"/>
                    </a:lnTo>
                    <a:lnTo>
                      <a:pt x="356" y="496"/>
                    </a:lnTo>
                    <a:lnTo>
                      <a:pt x="353" y="496"/>
                    </a:lnTo>
                    <a:lnTo>
                      <a:pt x="353" y="496"/>
                    </a:lnTo>
                    <a:lnTo>
                      <a:pt x="353" y="496"/>
                    </a:lnTo>
                    <a:lnTo>
                      <a:pt x="353" y="493"/>
                    </a:lnTo>
                    <a:lnTo>
                      <a:pt x="353" y="489"/>
                    </a:lnTo>
                    <a:lnTo>
                      <a:pt x="356" y="489"/>
                    </a:lnTo>
                    <a:lnTo>
                      <a:pt x="360" y="493"/>
                    </a:lnTo>
                    <a:lnTo>
                      <a:pt x="363" y="493"/>
                    </a:lnTo>
                    <a:lnTo>
                      <a:pt x="367" y="493"/>
                    </a:lnTo>
                    <a:lnTo>
                      <a:pt x="377" y="486"/>
                    </a:lnTo>
                    <a:lnTo>
                      <a:pt x="384" y="475"/>
                    </a:lnTo>
                    <a:lnTo>
                      <a:pt x="374" y="472"/>
                    </a:lnTo>
                    <a:lnTo>
                      <a:pt x="377" y="468"/>
                    </a:lnTo>
                    <a:lnTo>
                      <a:pt x="381" y="468"/>
                    </a:lnTo>
                    <a:lnTo>
                      <a:pt x="381" y="465"/>
                    </a:lnTo>
                    <a:lnTo>
                      <a:pt x="381" y="461"/>
                    </a:lnTo>
                    <a:lnTo>
                      <a:pt x="377" y="461"/>
                    </a:lnTo>
                    <a:lnTo>
                      <a:pt x="377" y="458"/>
                    </a:lnTo>
                    <a:lnTo>
                      <a:pt x="374" y="454"/>
                    </a:lnTo>
                    <a:lnTo>
                      <a:pt x="374" y="454"/>
                    </a:lnTo>
                    <a:lnTo>
                      <a:pt x="377" y="451"/>
                    </a:lnTo>
                    <a:lnTo>
                      <a:pt x="381" y="451"/>
                    </a:lnTo>
                    <a:lnTo>
                      <a:pt x="384" y="451"/>
                    </a:lnTo>
                    <a:lnTo>
                      <a:pt x="388" y="454"/>
                    </a:lnTo>
                    <a:lnTo>
                      <a:pt x="391" y="458"/>
                    </a:lnTo>
                    <a:lnTo>
                      <a:pt x="391" y="468"/>
                    </a:lnTo>
                    <a:lnTo>
                      <a:pt x="395" y="472"/>
                    </a:lnTo>
                    <a:lnTo>
                      <a:pt x="398" y="479"/>
                    </a:lnTo>
                    <a:lnTo>
                      <a:pt x="398" y="479"/>
                    </a:lnTo>
                    <a:lnTo>
                      <a:pt x="416" y="482"/>
                    </a:lnTo>
                    <a:lnTo>
                      <a:pt x="416" y="458"/>
                    </a:lnTo>
                    <a:lnTo>
                      <a:pt x="416" y="454"/>
                    </a:lnTo>
                    <a:lnTo>
                      <a:pt x="413" y="451"/>
                    </a:lnTo>
                    <a:lnTo>
                      <a:pt x="409" y="447"/>
                    </a:lnTo>
                    <a:lnTo>
                      <a:pt x="406" y="444"/>
                    </a:lnTo>
                    <a:lnTo>
                      <a:pt x="402" y="440"/>
                    </a:lnTo>
                    <a:lnTo>
                      <a:pt x="402" y="437"/>
                    </a:lnTo>
                    <a:lnTo>
                      <a:pt x="402" y="433"/>
                    </a:lnTo>
                    <a:lnTo>
                      <a:pt x="402" y="433"/>
                    </a:lnTo>
                    <a:lnTo>
                      <a:pt x="409" y="433"/>
                    </a:lnTo>
                    <a:lnTo>
                      <a:pt x="406" y="415"/>
                    </a:lnTo>
                    <a:lnTo>
                      <a:pt x="406" y="415"/>
                    </a:lnTo>
                    <a:lnTo>
                      <a:pt x="406" y="412"/>
                    </a:lnTo>
                    <a:lnTo>
                      <a:pt x="402" y="408"/>
                    </a:lnTo>
                    <a:lnTo>
                      <a:pt x="402" y="405"/>
                    </a:lnTo>
                    <a:lnTo>
                      <a:pt x="406" y="405"/>
                    </a:lnTo>
                    <a:lnTo>
                      <a:pt x="413" y="401"/>
                    </a:lnTo>
                    <a:lnTo>
                      <a:pt x="416" y="401"/>
                    </a:lnTo>
                    <a:lnTo>
                      <a:pt x="420" y="401"/>
                    </a:lnTo>
                    <a:lnTo>
                      <a:pt x="420" y="401"/>
                    </a:lnTo>
                    <a:lnTo>
                      <a:pt x="423" y="398"/>
                    </a:lnTo>
                    <a:lnTo>
                      <a:pt x="423" y="394"/>
                    </a:lnTo>
                    <a:lnTo>
                      <a:pt x="423" y="391"/>
                    </a:lnTo>
                    <a:lnTo>
                      <a:pt x="434" y="384"/>
                    </a:lnTo>
                    <a:lnTo>
                      <a:pt x="444" y="370"/>
                    </a:lnTo>
                    <a:lnTo>
                      <a:pt x="448" y="359"/>
                    </a:lnTo>
                    <a:lnTo>
                      <a:pt x="448" y="356"/>
                    </a:lnTo>
                    <a:lnTo>
                      <a:pt x="448" y="352"/>
                    </a:lnTo>
                    <a:lnTo>
                      <a:pt x="444" y="345"/>
                    </a:lnTo>
                    <a:lnTo>
                      <a:pt x="441" y="341"/>
                    </a:lnTo>
                    <a:lnTo>
                      <a:pt x="437" y="341"/>
                    </a:lnTo>
                    <a:lnTo>
                      <a:pt x="437" y="338"/>
                    </a:lnTo>
                    <a:lnTo>
                      <a:pt x="437" y="334"/>
                    </a:lnTo>
                    <a:lnTo>
                      <a:pt x="434" y="331"/>
                    </a:lnTo>
                    <a:lnTo>
                      <a:pt x="430" y="327"/>
                    </a:lnTo>
                    <a:lnTo>
                      <a:pt x="427" y="324"/>
                    </a:lnTo>
                    <a:lnTo>
                      <a:pt x="420" y="324"/>
                    </a:lnTo>
                    <a:lnTo>
                      <a:pt x="413" y="324"/>
                    </a:lnTo>
                    <a:lnTo>
                      <a:pt x="406" y="324"/>
                    </a:lnTo>
                    <a:lnTo>
                      <a:pt x="402" y="324"/>
                    </a:lnTo>
                    <a:lnTo>
                      <a:pt x="402" y="324"/>
                    </a:lnTo>
                    <a:lnTo>
                      <a:pt x="402" y="324"/>
                    </a:lnTo>
                    <a:lnTo>
                      <a:pt x="402" y="313"/>
                    </a:lnTo>
                    <a:lnTo>
                      <a:pt x="402" y="310"/>
                    </a:lnTo>
                    <a:lnTo>
                      <a:pt x="402" y="306"/>
                    </a:lnTo>
                    <a:lnTo>
                      <a:pt x="402" y="299"/>
                    </a:lnTo>
                    <a:lnTo>
                      <a:pt x="402" y="292"/>
                    </a:lnTo>
                    <a:lnTo>
                      <a:pt x="402" y="285"/>
                    </a:lnTo>
                    <a:lnTo>
                      <a:pt x="402" y="285"/>
                    </a:lnTo>
                    <a:lnTo>
                      <a:pt x="398" y="282"/>
                    </a:lnTo>
                    <a:lnTo>
                      <a:pt x="398" y="282"/>
                    </a:lnTo>
                    <a:lnTo>
                      <a:pt x="395" y="278"/>
                    </a:lnTo>
                    <a:lnTo>
                      <a:pt x="391" y="274"/>
                    </a:lnTo>
                    <a:lnTo>
                      <a:pt x="391" y="271"/>
                    </a:lnTo>
                    <a:lnTo>
                      <a:pt x="391" y="267"/>
                    </a:lnTo>
                    <a:lnTo>
                      <a:pt x="395" y="267"/>
                    </a:lnTo>
                    <a:lnTo>
                      <a:pt x="395" y="264"/>
                    </a:lnTo>
                    <a:lnTo>
                      <a:pt x="398" y="260"/>
                    </a:lnTo>
                    <a:lnTo>
                      <a:pt x="398" y="257"/>
                    </a:lnTo>
                    <a:lnTo>
                      <a:pt x="398" y="246"/>
                    </a:lnTo>
                    <a:lnTo>
                      <a:pt x="402" y="236"/>
                    </a:lnTo>
                    <a:lnTo>
                      <a:pt x="398" y="222"/>
                    </a:lnTo>
                    <a:lnTo>
                      <a:pt x="398" y="197"/>
                    </a:lnTo>
                    <a:lnTo>
                      <a:pt x="398" y="193"/>
                    </a:lnTo>
                    <a:lnTo>
                      <a:pt x="398" y="190"/>
                    </a:lnTo>
                    <a:lnTo>
                      <a:pt x="402" y="186"/>
                    </a:lnTo>
                    <a:lnTo>
                      <a:pt x="406" y="183"/>
                    </a:lnTo>
                    <a:lnTo>
                      <a:pt x="409" y="179"/>
                    </a:lnTo>
                    <a:lnTo>
                      <a:pt x="413" y="179"/>
                    </a:lnTo>
                    <a:lnTo>
                      <a:pt x="413" y="179"/>
                    </a:lnTo>
                    <a:lnTo>
                      <a:pt x="416" y="183"/>
                    </a:lnTo>
                    <a:lnTo>
                      <a:pt x="420" y="183"/>
                    </a:lnTo>
                    <a:lnTo>
                      <a:pt x="423" y="183"/>
                    </a:lnTo>
                    <a:lnTo>
                      <a:pt x="427" y="179"/>
                    </a:lnTo>
                    <a:lnTo>
                      <a:pt x="430" y="172"/>
                    </a:lnTo>
                    <a:lnTo>
                      <a:pt x="430" y="169"/>
                    </a:lnTo>
                    <a:lnTo>
                      <a:pt x="430" y="165"/>
                    </a:lnTo>
                    <a:lnTo>
                      <a:pt x="430" y="158"/>
                    </a:lnTo>
                    <a:lnTo>
                      <a:pt x="430" y="155"/>
                    </a:lnTo>
                    <a:lnTo>
                      <a:pt x="434" y="148"/>
                    </a:lnTo>
                    <a:lnTo>
                      <a:pt x="437" y="148"/>
                    </a:lnTo>
                    <a:lnTo>
                      <a:pt x="437" y="144"/>
                    </a:lnTo>
                    <a:lnTo>
                      <a:pt x="434" y="144"/>
                    </a:lnTo>
                    <a:lnTo>
                      <a:pt x="427" y="144"/>
                    </a:lnTo>
                    <a:lnTo>
                      <a:pt x="423" y="144"/>
                    </a:lnTo>
                    <a:lnTo>
                      <a:pt x="420" y="144"/>
                    </a:lnTo>
                    <a:lnTo>
                      <a:pt x="420" y="144"/>
                    </a:lnTo>
                    <a:lnTo>
                      <a:pt x="420" y="141"/>
                    </a:lnTo>
                    <a:lnTo>
                      <a:pt x="423" y="141"/>
                    </a:lnTo>
                    <a:lnTo>
                      <a:pt x="434" y="134"/>
                    </a:lnTo>
                    <a:lnTo>
                      <a:pt x="444" y="130"/>
                    </a:lnTo>
                    <a:lnTo>
                      <a:pt x="451" y="123"/>
                    </a:lnTo>
                    <a:lnTo>
                      <a:pt x="458" y="112"/>
                    </a:lnTo>
                    <a:lnTo>
                      <a:pt x="458" y="105"/>
                    </a:lnTo>
                    <a:lnTo>
                      <a:pt x="458" y="98"/>
                    </a:lnTo>
                    <a:lnTo>
                      <a:pt x="458" y="95"/>
                    </a:lnTo>
                    <a:lnTo>
                      <a:pt x="458" y="91"/>
                    </a:lnTo>
                    <a:lnTo>
                      <a:pt x="462" y="88"/>
                    </a:lnTo>
                    <a:lnTo>
                      <a:pt x="444" y="74"/>
                    </a:lnTo>
                    <a:lnTo>
                      <a:pt x="444" y="77"/>
                    </a:lnTo>
                    <a:lnTo>
                      <a:pt x="444" y="81"/>
                    </a:lnTo>
                    <a:lnTo>
                      <a:pt x="441" y="81"/>
                    </a:lnTo>
                    <a:lnTo>
                      <a:pt x="437" y="84"/>
                    </a:lnTo>
                    <a:lnTo>
                      <a:pt x="437" y="81"/>
                    </a:lnTo>
                    <a:lnTo>
                      <a:pt x="434" y="77"/>
                    </a:lnTo>
                    <a:lnTo>
                      <a:pt x="430" y="74"/>
                    </a:lnTo>
                    <a:lnTo>
                      <a:pt x="430" y="77"/>
                    </a:lnTo>
                    <a:lnTo>
                      <a:pt x="427" y="81"/>
                    </a:lnTo>
                    <a:lnTo>
                      <a:pt x="430" y="84"/>
                    </a:lnTo>
                    <a:lnTo>
                      <a:pt x="430" y="88"/>
                    </a:lnTo>
                    <a:lnTo>
                      <a:pt x="430" y="88"/>
                    </a:lnTo>
                    <a:lnTo>
                      <a:pt x="430" y="91"/>
                    </a:lnTo>
                    <a:lnTo>
                      <a:pt x="430" y="95"/>
                    </a:lnTo>
                    <a:lnTo>
                      <a:pt x="427" y="102"/>
                    </a:lnTo>
                    <a:lnTo>
                      <a:pt x="423" y="109"/>
                    </a:lnTo>
                    <a:lnTo>
                      <a:pt x="413" y="116"/>
                    </a:lnTo>
                    <a:lnTo>
                      <a:pt x="406" y="123"/>
                    </a:lnTo>
                    <a:lnTo>
                      <a:pt x="395" y="130"/>
                    </a:lnTo>
                    <a:lnTo>
                      <a:pt x="384" y="137"/>
                    </a:lnTo>
                    <a:lnTo>
                      <a:pt x="377" y="144"/>
                    </a:lnTo>
                    <a:lnTo>
                      <a:pt x="374" y="144"/>
                    </a:lnTo>
                    <a:lnTo>
                      <a:pt x="374" y="144"/>
                    </a:lnTo>
                    <a:lnTo>
                      <a:pt x="377" y="141"/>
                    </a:lnTo>
                    <a:lnTo>
                      <a:pt x="384" y="134"/>
                    </a:lnTo>
                    <a:lnTo>
                      <a:pt x="388" y="127"/>
                    </a:lnTo>
                    <a:lnTo>
                      <a:pt x="395" y="119"/>
                    </a:lnTo>
                    <a:lnTo>
                      <a:pt x="398" y="112"/>
                    </a:lnTo>
                    <a:lnTo>
                      <a:pt x="402" y="105"/>
                    </a:lnTo>
                    <a:lnTo>
                      <a:pt x="409" y="91"/>
                    </a:lnTo>
                    <a:lnTo>
                      <a:pt x="420" y="67"/>
                    </a:lnTo>
                    <a:lnTo>
                      <a:pt x="420" y="67"/>
                    </a:lnTo>
                    <a:lnTo>
                      <a:pt x="416" y="67"/>
                    </a:lnTo>
                    <a:lnTo>
                      <a:pt x="409" y="63"/>
                    </a:lnTo>
                    <a:lnTo>
                      <a:pt x="406" y="67"/>
                    </a:lnTo>
                    <a:lnTo>
                      <a:pt x="398" y="70"/>
                    </a:lnTo>
                    <a:lnTo>
                      <a:pt x="395" y="70"/>
                    </a:lnTo>
                    <a:lnTo>
                      <a:pt x="391" y="74"/>
                    </a:lnTo>
                    <a:lnTo>
                      <a:pt x="388" y="77"/>
                    </a:lnTo>
                    <a:lnTo>
                      <a:pt x="384" y="81"/>
                    </a:lnTo>
                    <a:lnTo>
                      <a:pt x="381" y="84"/>
                    </a:lnTo>
                    <a:lnTo>
                      <a:pt x="377" y="88"/>
                    </a:lnTo>
                    <a:lnTo>
                      <a:pt x="374" y="88"/>
                    </a:lnTo>
                    <a:lnTo>
                      <a:pt x="374" y="84"/>
                    </a:lnTo>
                    <a:lnTo>
                      <a:pt x="374" y="84"/>
                    </a:lnTo>
                    <a:lnTo>
                      <a:pt x="377" y="81"/>
                    </a:lnTo>
                    <a:lnTo>
                      <a:pt x="384" y="77"/>
                    </a:lnTo>
                    <a:lnTo>
                      <a:pt x="388" y="70"/>
                    </a:lnTo>
                    <a:lnTo>
                      <a:pt x="384" y="60"/>
                    </a:lnTo>
                    <a:lnTo>
                      <a:pt x="381" y="60"/>
                    </a:lnTo>
                    <a:lnTo>
                      <a:pt x="377" y="60"/>
                    </a:lnTo>
                    <a:lnTo>
                      <a:pt x="370" y="60"/>
                    </a:lnTo>
                    <a:lnTo>
                      <a:pt x="363" y="63"/>
                    </a:lnTo>
                    <a:lnTo>
                      <a:pt x="356" y="67"/>
                    </a:lnTo>
                    <a:lnTo>
                      <a:pt x="349" y="74"/>
                    </a:lnTo>
                    <a:lnTo>
                      <a:pt x="342" y="81"/>
                    </a:lnTo>
                    <a:lnTo>
                      <a:pt x="342" y="81"/>
                    </a:lnTo>
                    <a:lnTo>
                      <a:pt x="342" y="74"/>
                    </a:lnTo>
                    <a:lnTo>
                      <a:pt x="346" y="70"/>
                    </a:lnTo>
                    <a:lnTo>
                      <a:pt x="349" y="63"/>
                    </a:lnTo>
                    <a:lnTo>
                      <a:pt x="353" y="60"/>
                    </a:lnTo>
                    <a:lnTo>
                      <a:pt x="360" y="60"/>
                    </a:lnTo>
                    <a:lnTo>
                      <a:pt x="367" y="56"/>
                    </a:lnTo>
                    <a:lnTo>
                      <a:pt x="374" y="56"/>
                    </a:lnTo>
                    <a:lnTo>
                      <a:pt x="377" y="56"/>
                    </a:lnTo>
                    <a:lnTo>
                      <a:pt x="381" y="56"/>
                    </a:lnTo>
                    <a:lnTo>
                      <a:pt x="381" y="53"/>
                    </a:lnTo>
                    <a:lnTo>
                      <a:pt x="384" y="49"/>
                    </a:lnTo>
                    <a:lnTo>
                      <a:pt x="388" y="45"/>
                    </a:lnTo>
                    <a:lnTo>
                      <a:pt x="388" y="42"/>
                    </a:lnTo>
                    <a:lnTo>
                      <a:pt x="388" y="38"/>
                    </a:lnTo>
                    <a:lnTo>
                      <a:pt x="381" y="31"/>
                    </a:lnTo>
                    <a:lnTo>
                      <a:pt x="374" y="28"/>
                    </a:lnTo>
                    <a:lnTo>
                      <a:pt x="367" y="28"/>
                    </a:lnTo>
                    <a:lnTo>
                      <a:pt x="367" y="28"/>
                    </a:lnTo>
                    <a:lnTo>
                      <a:pt x="360" y="28"/>
                    </a:lnTo>
                    <a:lnTo>
                      <a:pt x="360" y="17"/>
                    </a:lnTo>
                    <a:lnTo>
                      <a:pt x="356" y="17"/>
                    </a:lnTo>
                    <a:lnTo>
                      <a:pt x="353" y="17"/>
                    </a:lnTo>
                    <a:lnTo>
                      <a:pt x="346" y="21"/>
                    </a:lnTo>
                    <a:lnTo>
                      <a:pt x="342" y="24"/>
                    </a:lnTo>
                    <a:lnTo>
                      <a:pt x="339" y="24"/>
                    </a:lnTo>
                    <a:lnTo>
                      <a:pt x="335" y="24"/>
                    </a:lnTo>
                    <a:lnTo>
                      <a:pt x="328" y="24"/>
                    </a:lnTo>
                    <a:lnTo>
                      <a:pt x="321" y="28"/>
                    </a:lnTo>
                    <a:lnTo>
                      <a:pt x="317" y="31"/>
                    </a:lnTo>
                    <a:lnTo>
                      <a:pt x="303" y="38"/>
                    </a:lnTo>
                    <a:lnTo>
                      <a:pt x="303" y="35"/>
                    </a:lnTo>
                    <a:lnTo>
                      <a:pt x="310" y="31"/>
                    </a:lnTo>
                    <a:lnTo>
                      <a:pt x="314" y="28"/>
                    </a:lnTo>
                    <a:lnTo>
                      <a:pt x="321" y="21"/>
                    </a:lnTo>
                    <a:lnTo>
                      <a:pt x="328" y="17"/>
                    </a:lnTo>
                    <a:lnTo>
                      <a:pt x="335" y="14"/>
                    </a:lnTo>
                    <a:lnTo>
                      <a:pt x="339" y="14"/>
                    </a:lnTo>
                    <a:lnTo>
                      <a:pt x="339" y="10"/>
                    </a:lnTo>
                    <a:lnTo>
                      <a:pt x="339" y="10"/>
                    </a:lnTo>
                    <a:lnTo>
                      <a:pt x="339" y="7"/>
                    </a:lnTo>
                    <a:lnTo>
                      <a:pt x="335" y="3"/>
                    </a:lnTo>
                    <a:lnTo>
                      <a:pt x="328" y="0"/>
                    </a:lnTo>
                    <a:lnTo>
                      <a:pt x="307" y="0"/>
                    </a:lnTo>
                    <a:lnTo>
                      <a:pt x="279" y="0"/>
                    </a:lnTo>
                    <a:lnTo>
                      <a:pt x="254" y="10"/>
                    </a:lnTo>
                    <a:lnTo>
                      <a:pt x="222" y="31"/>
                    </a:lnTo>
                    <a:lnTo>
                      <a:pt x="226" y="31"/>
                    </a:lnTo>
                    <a:lnTo>
                      <a:pt x="229" y="35"/>
                    </a:lnTo>
                    <a:lnTo>
                      <a:pt x="233" y="38"/>
                    </a:lnTo>
                    <a:lnTo>
                      <a:pt x="236" y="45"/>
                    </a:lnTo>
                    <a:lnTo>
                      <a:pt x="240" y="56"/>
                    </a:lnTo>
                    <a:lnTo>
                      <a:pt x="219" y="38"/>
                    </a:lnTo>
                    <a:lnTo>
                      <a:pt x="205" y="38"/>
                    </a:lnTo>
                    <a:lnTo>
                      <a:pt x="212" y="63"/>
                    </a:lnTo>
                    <a:lnTo>
                      <a:pt x="194" y="49"/>
                    </a:lnTo>
                    <a:lnTo>
                      <a:pt x="173" y="56"/>
                    </a:lnTo>
                    <a:lnTo>
                      <a:pt x="173" y="56"/>
                    </a:lnTo>
                    <a:lnTo>
                      <a:pt x="170" y="60"/>
                    </a:lnTo>
                    <a:lnTo>
                      <a:pt x="170" y="63"/>
                    </a:lnTo>
                    <a:lnTo>
                      <a:pt x="173" y="70"/>
                    </a:lnTo>
                    <a:lnTo>
                      <a:pt x="180" y="77"/>
                    </a:lnTo>
                    <a:lnTo>
                      <a:pt x="159" y="63"/>
                    </a:lnTo>
                    <a:lnTo>
                      <a:pt x="134" y="70"/>
                    </a:lnTo>
                    <a:lnTo>
                      <a:pt x="110" y="81"/>
                    </a:lnTo>
                    <a:lnTo>
                      <a:pt x="106" y="81"/>
                    </a:lnTo>
                    <a:lnTo>
                      <a:pt x="103" y="84"/>
                    </a:lnTo>
                    <a:lnTo>
                      <a:pt x="99" y="91"/>
                    </a:lnTo>
                    <a:lnTo>
                      <a:pt x="99" y="95"/>
                    </a:lnTo>
                    <a:lnTo>
                      <a:pt x="99" y="98"/>
                    </a:lnTo>
                    <a:lnTo>
                      <a:pt x="99" y="105"/>
                    </a:lnTo>
                    <a:lnTo>
                      <a:pt x="103" y="112"/>
                    </a:lnTo>
                    <a:lnTo>
                      <a:pt x="103" y="116"/>
                    </a:lnTo>
                    <a:lnTo>
                      <a:pt x="103" y="119"/>
                    </a:lnTo>
                    <a:lnTo>
                      <a:pt x="99" y="123"/>
                    </a:lnTo>
                    <a:lnTo>
                      <a:pt x="99" y="127"/>
                    </a:lnTo>
                    <a:lnTo>
                      <a:pt x="92" y="127"/>
                    </a:lnTo>
                    <a:lnTo>
                      <a:pt x="78" y="127"/>
                    </a:lnTo>
                    <a:lnTo>
                      <a:pt x="78" y="127"/>
                    </a:lnTo>
                    <a:lnTo>
                      <a:pt x="74" y="130"/>
                    </a:lnTo>
                    <a:lnTo>
                      <a:pt x="71" y="134"/>
                    </a:lnTo>
                    <a:lnTo>
                      <a:pt x="71" y="13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50" name="Freeform 146"/>
              <p:cNvSpPr>
                <a:spLocks/>
              </p:cNvSpPr>
              <p:nvPr userDrawn="1"/>
            </p:nvSpPr>
            <p:spPr bwMode="gray">
              <a:xfrm>
                <a:off x="1886" y="-2628"/>
                <a:ext cx="21" cy="14"/>
              </a:xfrm>
              <a:custGeom>
                <a:avLst/>
                <a:gdLst/>
                <a:ahLst/>
                <a:cxnLst>
                  <a:cxn ang="0">
                    <a:pos x="17" y="14"/>
                  </a:cxn>
                  <a:cxn ang="0">
                    <a:pos x="17" y="10"/>
                  </a:cxn>
                  <a:cxn ang="0">
                    <a:pos x="21" y="7"/>
                  </a:cxn>
                  <a:cxn ang="0">
                    <a:pos x="21" y="3"/>
                  </a:cxn>
                  <a:cxn ang="0">
                    <a:pos x="21" y="0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3" y="7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7" y="14"/>
                  </a:cxn>
                  <a:cxn ang="0">
                    <a:pos x="10" y="14"/>
                  </a:cxn>
                  <a:cxn ang="0">
                    <a:pos x="17" y="14"/>
                  </a:cxn>
                  <a:cxn ang="0">
                    <a:pos x="17" y="14"/>
                  </a:cxn>
                </a:cxnLst>
                <a:rect l="0" t="0" r="r" b="b"/>
                <a:pathLst>
                  <a:path w="21" h="14">
                    <a:moveTo>
                      <a:pt x="17" y="14"/>
                    </a:moveTo>
                    <a:lnTo>
                      <a:pt x="17" y="10"/>
                    </a:lnTo>
                    <a:lnTo>
                      <a:pt x="21" y="7"/>
                    </a:lnTo>
                    <a:lnTo>
                      <a:pt x="21" y="3"/>
                    </a:lnTo>
                    <a:lnTo>
                      <a:pt x="21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3" y="7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7" y="14"/>
                    </a:lnTo>
                    <a:lnTo>
                      <a:pt x="10" y="14"/>
                    </a:lnTo>
                    <a:lnTo>
                      <a:pt x="17" y="14"/>
                    </a:lnTo>
                    <a:lnTo>
                      <a:pt x="17" y="1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51" name="Freeform 147"/>
              <p:cNvSpPr>
                <a:spLocks/>
              </p:cNvSpPr>
              <p:nvPr userDrawn="1"/>
            </p:nvSpPr>
            <p:spPr bwMode="gray">
              <a:xfrm>
                <a:off x="1861" y="-2579"/>
                <a:ext cx="16" cy="21"/>
              </a:xfrm>
              <a:custGeom>
                <a:avLst/>
                <a:gdLst/>
                <a:ahLst/>
                <a:cxnLst>
                  <a:cxn ang="0">
                    <a:pos x="14" y="18"/>
                  </a:cxn>
                  <a:cxn ang="0">
                    <a:pos x="14" y="14"/>
                  </a:cxn>
                  <a:cxn ang="0">
                    <a:pos x="14" y="11"/>
                  </a:cxn>
                  <a:cxn ang="0">
                    <a:pos x="14" y="7"/>
                  </a:cxn>
                  <a:cxn ang="0">
                    <a:pos x="14" y="4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0" y="11"/>
                  </a:cxn>
                  <a:cxn ang="0">
                    <a:pos x="0" y="14"/>
                  </a:cxn>
                  <a:cxn ang="0">
                    <a:pos x="0" y="14"/>
                  </a:cxn>
                  <a:cxn ang="0">
                    <a:pos x="4" y="18"/>
                  </a:cxn>
                  <a:cxn ang="0">
                    <a:pos x="4" y="18"/>
                  </a:cxn>
                  <a:cxn ang="0">
                    <a:pos x="7" y="18"/>
                  </a:cxn>
                  <a:cxn ang="0">
                    <a:pos x="7" y="18"/>
                  </a:cxn>
                  <a:cxn ang="0">
                    <a:pos x="11" y="21"/>
                  </a:cxn>
                  <a:cxn ang="0">
                    <a:pos x="11" y="21"/>
                  </a:cxn>
                  <a:cxn ang="0">
                    <a:pos x="11" y="21"/>
                  </a:cxn>
                  <a:cxn ang="0">
                    <a:pos x="14" y="18"/>
                  </a:cxn>
                  <a:cxn ang="0">
                    <a:pos x="14" y="18"/>
                  </a:cxn>
                </a:cxnLst>
                <a:rect l="0" t="0" r="r" b="b"/>
                <a:pathLst>
                  <a:path w="14" h="21">
                    <a:moveTo>
                      <a:pt x="14" y="18"/>
                    </a:moveTo>
                    <a:lnTo>
                      <a:pt x="14" y="14"/>
                    </a:lnTo>
                    <a:lnTo>
                      <a:pt x="14" y="11"/>
                    </a:lnTo>
                    <a:lnTo>
                      <a:pt x="14" y="7"/>
                    </a:lnTo>
                    <a:lnTo>
                      <a:pt x="14" y="4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7" y="18"/>
                    </a:lnTo>
                    <a:lnTo>
                      <a:pt x="7" y="18"/>
                    </a:lnTo>
                    <a:lnTo>
                      <a:pt x="11" y="21"/>
                    </a:lnTo>
                    <a:lnTo>
                      <a:pt x="11" y="21"/>
                    </a:lnTo>
                    <a:lnTo>
                      <a:pt x="11" y="21"/>
                    </a:lnTo>
                    <a:lnTo>
                      <a:pt x="14" y="18"/>
                    </a:lnTo>
                    <a:lnTo>
                      <a:pt x="14" y="1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52" name="Freeform 148"/>
              <p:cNvSpPr>
                <a:spLocks/>
              </p:cNvSpPr>
              <p:nvPr userDrawn="1"/>
            </p:nvSpPr>
            <p:spPr bwMode="gray">
              <a:xfrm>
                <a:off x="1868" y="-2537"/>
                <a:ext cx="39" cy="50"/>
              </a:xfrm>
              <a:custGeom>
                <a:avLst/>
                <a:gdLst/>
                <a:ahLst/>
                <a:cxnLst>
                  <a:cxn ang="0">
                    <a:pos x="11" y="46"/>
                  </a:cxn>
                  <a:cxn ang="0">
                    <a:pos x="14" y="43"/>
                  </a:cxn>
                  <a:cxn ang="0">
                    <a:pos x="14" y="39"/>
                  </a:cxn>
                  <a:cxn ang="0">
                    <a:pos x="18" y="39"/>
                  </a:cxn>
                  <a:cxn ang="0">
                    <a:pos x="21" y="39"/>
                  </a:cxn>
                  <a:cxn ang="0">
                    <a:pos x="25" y="43"/>
                  </a:cxn>
                  <a:cxn ang="0">
                    <a:pos x="28" y="46"/>
                  </a:cxn>
                  <a:cxn ang="0">
                    <a:pos x="32" y="50"/>
                  </a:cxn>
                  <a:cxn ang="0">
                    <a:pos x="35" y="50"/>
                  </a:cxn>
                  <a:cxn ang="0">
                    <a:pos x="39" y="50"/>
                  </a:cxn>
                  <a:cxn ang="0">
                    <a:pos x="39" y="46"/>
                  </a:cxn>
                  <a:cxn ang="0">
                    <a:pos x="39" y="39"/>
                  </a:cxn>
                  <a:cxn ang="0">
                    <a:pos x="35" y="36"/>
                  </a:cxn>
                  <a:cxn ang="0">
                    <a:pos x="35" y="32"/>
                  </a:cxn>
                  <a:cxn ang="0">
                    <a:pos x="35" y="29"/>
                  </a:cxn>
                  <a:cxn ang="0">
                    <a:pos x="32" y="29"/>
                  </a:cxn>
                  <a:cxn ang="0">
                    <a:pos x="32" y="25"/>
                  </a:cxn>
                  <a:cxn ang="0">
                    <a:pos x="32" y="25"/>
                  </a:cxn>
                  <a:cxn ang="0">
                    <a:pos x="28" y="25"/>
                  </a:cxn>
                  <a:cxn ang="0">
                    <a:pos x="25" y="25"/>
                  </a:cxn>
                  <a:cxn ang="0">
                    <a:pos x="21" y="25"/>
                  </a:cxn>
                  <a:cxn ang="0">
                    <a:pos x="18" y="22"/>
                  </a:cxn>
                  <a:cxn ang="0">
                    <a:pos x="14" y="18"/>
                  </a:cxn>
                  <a:cxn ang="0">
                    <a:pos x="14" y="18"/>
                  </a:cxn>
                  <a:cxn ang="0">
                    <a:pos x="18" y="14"/>
                  </a:cxn>
                  <a:cxn ang="0">
                    <a:pos x="28" y="14"/>
                  </a:cxn>
                  <a:cxn ang="0">
                    <a:pos x="28" y="4"/>
                  </a:cxn>
                  <a:cxn ang="0">
                    <a:pos x="25" y="4"/>
                  </a:cxn>
                  <a:cxn ang="0">
                    <a:pos x="21" y="4"/>
                  </a:cxn>
                  <a:cxn ang="0">
                    <a:pos x="14" y="4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4" y="11"/>
                  </a:cxn>
                  <a:cxn ang="0">
                    <a:pos x="4" y="18"/>
                  </a:cxn>
                  <a:cxn ang="0">
                    <a:pos x="0" y="25"/>
                  </a:cxn>
                  <a:cxn ang="0">
                    <a:pos x="0" y="25"/>
                  </a:cxn>
                  <a:cxn ang="0">
                    <a:pos x="4" y="29"/>
                  </a:cxn>
                  <a:cxn ang="0">
                    <a:pos x="7" y="29"/>
                  </a:cxn>
                  <a:cxn ang="0">
                    <a:pos x="7" y="29"/>
                  </a:cxn>
                  <a:cxn ang="0">
                    <a:pos x="4" y="32"/>
                  </a:cxn>
                  <a:cxn ang="0">
                    <a:pos x="0" y="36"/>
                  </a:cxn>
                  <a:cxn ang="0">
                    <a:pos x="0" y="39"/>
                  </a:cxn>
                  <a:cxn ang="0">
                    <a:pos x="0" y="43"/>
                  </a:cxn>
                  <a:cxn ang="0">
                    <a:pos x="0" y="43"/>
                  </a:cxn>
                  <a:cxn ang="0">
                    <a:pos x="4" y="46"/>
                  </a:cxn>
                  <a:cxn ang="0">
                    <a:pos x="4" y="46"/>
                  </a:cxn>
                  <a:cxn ang="0">
                    <a:pos x="7" y="46"/>
                  </a:cxn>
                  <a:cxn ang="0">
                    <a:pos x="11" y="46"/>
                  </a:cxn>
                </a:cxnLst>
                <a:rect l="0" t="0" r="r" b="b"/>
                <a:pathLst>
                  <a:path w="39" h="50">
                    <a:moveTo>
                      <a:pt x="11" y="46"/>
                    </a:moveTo>
                    <a:lnTo>
                      <a:pt x="14" y="43"/>
                    </a:lnTo>
                    <a:lnTo>
                      <a:pt x="14" y="39"/>
                    </a:lnTo>
                    <a:lnTo>
                      <a:pt x="18" y="39"/>
                    </a:lnTo>
                    <a:lnTo>
                      <a:pt x="21" y="39"/>
                    </a:lnTo>
                    <a:lnTo>
                      <a:pt x="25" y="43"/>
                    </a:lnTo>
                    <a:lnTo>
                      <a:pt x="28" y="46"/>
                    </a:lnTo>
                    <a:lnTo>
                      <a:pt x="32" y="50"/>
                    </a:lnTo>
                    <a:lnTo>
                      <a:pt x="35" y="50"/>
                    </a:lnTo>
                    <a:lnTo>
                      <a:pt x="39" y="50"/>
                    </a:lnTo>
                    <a:lnTo>
                      <a:pt x="39" y="46"/>
                    </a:lnTo>
                    <a:lnTo>
                      <a:pt x="39" y="39"/>
                    </a:lnTo>
                    <a:lnTo>
                      <a:pt x="35" y="36"/>
                    </a:lnTo>
                    <a:lnTo>
                      <a:pt x="35" y="32"/>
                    </a:lnTo>
                    <a:lnTo>
                      <a:pt x="35" y="29"/>
                    </a:lnTo>
                    <a:lnTo>
                      <a:pt x="32" y="29"/>
                    </a:lnTo>
                    <a:lnTo>
                      <a:pt x="32" y="25"/>
                    </a:lnTo>
                    <a:lnTo>
                      <a:pt x="32" y="25"/>
                    </a:lnTo>
                    <a:lnTo>
                      <a:pt x="28" y="25"/>
                    </a:lnTo>
                    <a:lnTo>
                      <a:pt x="25" y="25"/>
                    </a:lnTo>
                    <a:lnTo>
                      <a:pt x="21" y="25"/>
                    </a:lnTo>
                    <a:lnTo>
                      <a:pt x="18" y="22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8" y="14"/>
                    </a:lnTo>
                    <a:lnTo>
                      <a:pt x="28" y="14"/>
                    </a:lnTo>
                    <a:lnTo>
                      <a:pt x="28" y="4"/>
                    </a:lnTo>
                    <a:lnTo>
                      <a:pt x="25" y="4"/>
                    </a:lnTo>
                    <a:lnTo>
                      <a:pt x="21" y="4"/>
                    </a:lnTo>
                    <a:lnTo>
                      <a:pt x="14" y="4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4" y="11"/>
                    </a:lnTo>
                    <a:lnTo>
                      <a:pt x="4" y="18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4" y="29"/>
                    </a:lnTo>
                    <a:lnTo>
                      <a:pt x="7" y="29"/>
                    </a:lnTo>
                    <a:lnTo>
                      <a:pt x="7" y="29"/>
                    </a:lnTo>
                    <a:lnTo>
                      <a:pt x="4" y="32"/>
                    </a:lnTo>
                    <a:lnTo>
                      <a:pt x="0" y="36"/>
                    </a:lnTo>
                    <a:lnTo>
                      <a:pt x="0" y="39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4" y="46"/>
                    </a:lnTo>
                    <a:lnTo>
                      <a:pt x="4" y="46"/>
                    </a:lnTo>
                    <a:lnTo>
                      <a:pt x="7" y="46"/>
                    </a:lnTo>
                    <a:lnTo>
                      <a:pt x="11" y="46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53" name="Freeform 149"/>
              <p:cNvSpPr>
                <a:spLocks/>
              </p:cNvSpPr>
              <p:nvPr userDrawn="1"/>
            </p:nvSpPr>
            <p:spPr bwMode="gray">
              <a:xfrm>
                <a:off x="1252" y="-2491"/>
                <a:ext cx="292" cy="338"/>
              </a:xfrm>
              <a:custGeom>
                <a:avLst/>
                <a:gdLst/>
                <a:ahLst/>
                <a:cxnLst>
                  <a:cxn ang="0">
                    <a:pos x="236" y="240"/>
                  </a:cxn>
                  <a:cxn ang="0">
                    <a:pos x="243" y="261"/>
                  </a:cxn>
                  <a:cxn ang="0">
                    <a:pos x="260" y="257"/>
                  </a:cxn>
                  <a:cxn ang="0">
                    <a:pos x="285" y="247"/>
                  </a:cxn>
                  <a:cxn ang="0">
                    <a:pos x="285" y="233"/>
                  </a:cxn>
                  <a:cxn ang="0">
                    <a:pos x="288" y="222"/>
                  </a:cxn>
                  <a:cxn ang="0">
                    <a:pos x="278" y="208"/>
                  </a:cxn>
                  <a:cxn ang="0">
                    <a:pos x="264" y="208"/>
                  </a:cxn>
                  <a:cxn ang="0">
                    <a:pos x="229" y="176"/>
                  </a:cxn>
                  <a:cxn ang="0">
                    <a:pos x="214" y="173"/>
                  </a:cxn>
                  <a:cxn ang="0">
                    <a:pos x="229" y="155"/>
                  </a:cxn>
                  <a:cxn ang="0">
                    <a:pos x="229" y="134"/>
                  </a:cxn>
                  <a:cxn ang="0">
                    <a:pos x="218" y="124"/>
                  </a:cxn>
                  <a:cxn ang="0">
                    <a:pos x="204" y="99"/>
                  </a:cxn>
                  <a:cxn ang="0">
                    <a:pos x="190" y="102"/>
                  </a:cxn>
                  <a:cxn ang="0">
                    <a:pos x="186" y="92"/>
                  </a:cxn>
                  <a:cxn ang="0">
                    <a:pos x="176" y="81"/>
                  </a:cxn>
                  <a:cxn ang="0">
                    <a:pos x="155" y="60"/>
                  </a:cxn>
                  <a:cxn ang="0">
                    <a:pos x="116" y="50"/>
                  </a:cxn>
                  <a:cxn ang="0">
                    <a:pos x="81" y="46"/>
                  </a:cxn>
                  <a:cxn ang="0">
                    <a:pos x="88" y="25"/>
                  </a:cxn>
                  <a:cxn ang="0">
                    <a:pos x="77" y="7"/>
                  </a:cxn>
                  <a:cxn ang="0">
                    <a:pos x="56" y="35"/>
                  </a:cxn>
                  <a:cxn ang="0">
                    <a:pos x="74" y="88"/>
                  </a:cxn>
                  <a:cxn ang="0">
                    <a:pos x="67" y="92"/>
                  </a:cxn>
                  <a:cxn ang="0">
                    <a:pos x="45" y="39"/>
                  </a:cxn>
                  <a:cxn ang="0">
                    <a:pos x="52" y="4"/>
                  </a:cxn>
                  <a:cxn ang="0">
                    <a:pos x="17" y="18"/>
                  </a:cxn>
                  <a:cxn ang="0">
                    <a:pos x="0" y="60"/>
                  </a:cxn>
                  <a:cxn ang="0">
                    <a:pos x="3" y="74"/>
                  </a:cxn>
                  <a:cxn ang="0">
                    <a:pos x="24" y="109"/>
                  </a:cxn>
                  <a:cxn ang="0">
                    <a:pos x="35" y="116"/>
                  </a:cxn>
                  <a:cxn ang="0">
                    <a:pos x="81" y="131"/>
                  </a:cxn>
                  <a:cxn ang="0">
                    <a:pos x="102" y="131"/>
                  </a:cxn>
                  <a:cxn ang="0">
                    <a:pos x="144" y="148"/>
                  </a:cxn>
                  <a:cxn ang="0">
                    <a:pos x="151" y="159"/>
                  </a:cxn>
                  <a:cxn ang="0">
                    <a:pos x="162" y="180"/>
                  </a:cxn>
                  <a:cxn ang="0">
                    <a:pos x="158" y="229"/>
                  </a:cxn>
                  <a:cxn ang="0">
                    <a:pos x="137" y="254"/>
                  </a:cxn>
                  <a:cxn ang="0">
                    <a:pos x="112" y="264"/>
                  </a:cxn>
                  <a:cxn ang="0">
                    <a:pos x="130" y="282"/>
                  </a:cxn>
                  <a:cxn ang="0">
                    <a:pos x="169" y="289"/>
                  </a:cxn>
                  <a:cxn ang="0">
                    <a:pos x="190" y="314"/>
                  </a:cxn>
                  <a:cxn ang="0">
                    <a:pos x="214" y="328"/>
                  </a:cxn>
                  <a:cxn ang="0">
                    <a:pos x="232" y="335"/>
                  </a:cxn>
                  <a:cxn ang="0">
                    <a:pos x="218" y="307"/>
                  </a:cxn>
                  <a:cxn ang="0">
                    <a:pos x="218" y="300"/>
                  </a:cxn>
                  <a:cxn ang="0">
                    <a:pos x="250" y="321"/>
                  </a:cxn>
                  <a:cxn ang="0">
                    <a:pos x="257" y="321"/>
                  </a:cxn>
                  <a:cxn ang="0">
                    <a:pos x="257" y="293"/>
                  </a:cxn>
                  <a:cxn ang="0">
                    <a:pos x="232" y="271"/>
                  </a:cxn>
                  <a:cxn ang="0">
                    <a:pos x="222" y="261"/>
                  </a:cxn>
                  <a:cxn ang="0">
                    <a:pos x="214" y="236"/>
                  </a:cxn>
                </a:cxnLst>
                <a:rect l="0" t="0" r="r" b="b"/>
                <a:pathLst>
                  <a:path w="292" h="338">
                    <a:moveTo>
                      <a:pt x="222" y="219"/>
                    </a:moveTo>
                    <a:lnTo>
                      <a:pt x="225" y="222"/>
                    </a:lnTo>
                    <a:lnTo>
                      <a:pt x="225" y="222"/>
                    </a:lnTo>
                    <a:lnTo>
                      <a:pt x="229" y="226"/>
                    </a:lnTo>
                    <a:lnTo>
                      <a:pt x="232" y="233"/>
                    </a:lnTo>
                    <a:lnTo>
                      <a:pt x="236" y="240"/>
                    </a:lnTo>
                    <a:lnTo>
                      <a:pt x="236" y="243"/>
                    </a:lnTo>
                    <a:lnTo>
                      <a:pt x="236" y="247"/>
                    </a:lnTo>
                    <a:lnTo>
                      <a:pt x="239" y="250"/>
                    </a:lnTo>
                    <a:lnTo>
                      <a:pt x="243" y="257"/>
                    </a:lnTo>
                    <a:lnTo>
                      <a:pt x="243" y="261"/>
                    </a:lnTo>
                    <a:lnTo>
                      <a:pt x="243" y="261"/>
                    </a:lnTo>
                    <a:lnTo>
                      <a:pt x="243" y="264"/>
                    </a:lnTo>
                    <a:lnTo>
                      <a:pt x="246" y="264"/>
                    </a:lnTo>
                    <a:lnTo>
                      <a:pt x="246" y="264"/>
                    </a:lnTo>
                    <a:lnTo>
                      <a:pt x="253" y="261"/>
                    </a:lnTo>
                    <a:lnTo>
                      <a:pt x="257" y="257"/>
                    </a:lnTo>
                    <a:lnTo>
                      <a:pt x="260" y="257"/>
                    </a:lnTo>
                    <a:lnTo>
                      <a:pt x="264" y="254"/>
                    </a:lnTo>
                    <a:lnTo>
                      <a:pt x="271" y="250"/>
                    </a:lnTo>
                    <a:lnTo>
                      <a:pt x="274" y="250"/>
                    </a:lnTo>
                    <a:lnTo>
                      <a:pt x="278" y="247"/>
                    </a:lnTo>
                    <a:lnTo>
                      <a:pt x="281" y="247"/>
                    </a:lnTo>
                    <a:lnTo>
                      <a:pt x="285" y="247"/>
                    </a:lnTo>
                    <a:lnTo>
                      <a:pt x="288" y="247"/>
                    </a:lnTo>
                    <a:lnTo>
                      <a:pt x="288" y="243"/>
                    </a:lnTo>
                    <a:lnTo>
                      <a:pt x="292" y="240"/>
                    </a:lnTo>
                    <a:lnTo>
                      <a:pt x="288" y="233"/>
                    </a:lnTo>
                    <a:lnTo>
                      <a:pt x="288" y="233"/>
                    </a:lnTo>
                    <a:lnTo>
                      <a:pt x="285" y="233"/>
                    </a:lnTo>
                    <a:lnTo>
                      <a:pt x="281" y="233"/>
                    </a:lnTo>
                    <a:lnTo>
                      <a:pt x="278" y="229"/>
                    </a:lnTo>
                    <a:lnTo>
                      <a:pt x="278" y="229"/>
                    </a:lnTo>
                    <a:lnTo>
                      <a:pt x="288" y="226"/>
                    </a:lnTo>
                    <a:lnTo>
                      <a:pt x="288" y="222"/>
                    </a:lnTo>
                    <a:lnTo>
                      <a:pt x="288" y="222"/>
                    </a:lnTo>
                    <a:lnTo>
                      <a:pt x="288" y="219"/>
                    </a:lnTo>
                    <a:lnTo>
                      <a:pt x="285" y="215"/>
                    </a:lnTo>
                    <a:lnTo>
                      <a:pt x="285" y="215"/>
                    </a:lnTo>
                    <a:lnTo>
                      <a:pt x="285" y="212"/>
                    </a:lnTo>
                    <a:lnTo>
                      <a:pt x="281" y="212"/>
                    </a:lnTo>
                    <a:lnTo>
                      <a:pt x="278" y="208"/>
                    </a:lnTo>
                    <a:lnTo>
                      <a:pt x="274" y="212"/>
                    </a:lnTo>
                    <a:lnTo>
                      <a:pt x="274" y="212"/>
                    </a:lnTo>
                    <a:lnTo>
                      <a:pt x="271" y="212"/>
                    </a:lnTo>
                    <a:lnTo>
                      <a:pt x="267" y="212"/>
                    </a:lnTo>
                    <a:lnTo>
                      <a:pt x="267" y="212"/>
                    </a:lnTo>
                    <a:lnTo>
                      <a:pt x="264" y="208"/>
                    </a:lnTo>
                    <a:lnTo>
                      <a:pt x="267" y="208"/>
                    </a:lnTo>
                    <a:lnTo>
                      <a:pt x="264" y="205"/>
                    </a:lnTo>
                    <a:lnTo>
                      <a:pt x="260" y="197"/>
                    </a:lnTo>
                    <a:lnTo>
                      <a:pt x="257" y="194"/>
                    </a:lnTo>
                    <a:lnTo>
                      <a:pt x="239" y="187"/>
                    </a:lnTo>
                    <a:lnTo>
                      <a:pt x="229" y="176"/>
                    </a:lnTo>
                    <a:lnTo>
                      <a:pt x="225" y="176"/>
                    </a:lnTo>
                    <a:lnTo>
                      <a:pt x="225" y="176"/>
                    </a:lnTo>
                    <a:lnTo>
                      <a:pt x="222" y="176"/>
                    </a:lnTo>
                    <a:lnTo>
                      <a:pt x="218" y="176"/>
                    </a:lnTo>
                    <a:lnTo>
                      <a:pt x="214" y="176"/>
                    </a:lnTo>
                    <a:lnTo>
                      <a:pt x="214" y="173"/>
                    </a:lnTo>
                    <a:lnTo>
                      <a:pt x="214" y="169"/>
                    </a:lnTo>
                    <a:lnTo>
                      <a:pt x="218" y="166"/>
                    </a:lnTo>
                    <a:lnTo>
                      <a:pt x="218" y="162"/>
                    </a:lnTo>
                    <a:lnTo>
                      <a:pt x="218" y="159"/>
                    </a:lnTo>
                    <a:lnTo>
                      <a:pt x="229" y="155"/>
                    </a:lnTo>
                    <a:lnTo>
                      <a:pt x="229" y="155"/>
                    </a:lnTo>
                    <a:lnTo>
                      <a:pt x="232" y="152"/>
                    </a:lnTo>
                    <a:lnTo>
                      <a:pt x="232" y="148"/>
                    </a:lnTo>
                    <a:lnTo>
                      <a:pt x="229" y="145"/>
                    </a:lnTo>
                    <a:lnTo>
                      <a:pt x="229" y="141"/>
                    </a:lnTo>
                    <a:lnTo>
                      <a:pt x="229" y="138"/>
                    </a:lnTo>
                    <a:lnTo>
                      <a:pt x="229" y="134"/>
                    </a:lnTo>
                    <a:lnTo>
                      <a:pt x="229" y="134"/>
                    </a:lnTo>
                    <a:lnTo>
                      <a:pt x="229" y="131"/>
                    </a:lnTo>
                    <a:lnTo>
                      <a:pt x="229" y="127"/>
                    </a:lnTo>
                    <a:lnTo>
                      <a:pt x="229" y="127"/>
                    </a:lnTo>
                    <a:lnTo>
                      <a:pt x="225" y="124"/>
                    </a:lnTo>
                    <a:lnTo>
                      <a:pt x="218" y="124"/>
                    </a:lnTo>
                    <a:lnTo>
                      <a:pt x="218" y="109"/>
                    </a:lnTo>
                    <a:lnTo>
                      <a:pt x="214" y="109"/>
                    </a:lnTo>
                    <a:lnTo>
                      <a:pt x="211" y="109"/>
                    </a:lnTo>
                    <a:lnTo>
                      <a:pt x="204" y="102"/>
                    </a:lnTo>
                    <a:lnTo>
                      <a:pt x="204" y="102"/>
                    </a:lnTo>
                    <a:lnTo>
                      <a:pt x="204" y="99"/>
                    </a:lnTo>
                    <a:lnTo>
                      <a:pt x="200" y="99"/>
                    </a:lnTo>
                    <a:lnTo>
                      <a:pt x="200" y="99"/>
                    </a:lnTo>
                    <a:lnTo>
                      <a:pt x="193" y="99"/>
                    </a:lnTo>
                    <a:lnTo>
                      <a:pt x="193" y="99"/>
                    </a:lnTo>
                    <a:lnTo>
                      <a:pt x="193" y="102"/>
                    </a:lnTo>
                    <a:lnTo>
                      <a:pt x="190" y="102"/>
                    </a:lnTo>
                    <a:lnTo>
                      <a:pt x="186" y="102"/>
                    </a:lnTo>
                    <a:lnTo>
                      <a:pt x="186" y="102"/>
                    </a:lnTo>
                    <a:lnTo>
                      <a:pt x="183" y="99"/>
                    </a:lnTo>
                    <a:lnTo>
                      <a:pt x="186" y="95"/>
                    </a:lnTo>
                    <a:lnTo>
                      <a:pt x="186" y="95"/>
                    </a:lnTo>
                    <a:lnTo>
                      <a:pt x="186" y="92"/>
                    </a:lnTo>
                    <a:lnTo>
                      <a:pt x="190" y="88"/>
                    </a:lnTo>
                    <a:lnTo>
                      <a:pt x="186" y="85"/>
                    </a:lnTo>
                    <a:lnTo>
                      <a:pt x="186" y="81"/>
                    </a:lnTo>
                    <a:lnTo>
                      <a:pt x="179" y="81"/>
                    </a:lnTo>
                    <a:lnTo>
                      <a:pt x="179" y="81"/>
                    </a:lnTo>
                    <a:lnTo>
                      <a:pt x="176" y="81"/>
                    </a:lnTo>
                    <a:lnTo>
                      <a:pt x="172" y="81"/>
                    </a:lnTo>
                    <a:lnTo>
                      <a:pt x="169" y="81"/>
                    </a:lnTo>
                    <a:lnTo>
                      <a:pt x="165" y="74"/>
                    </a:lnTo>
                    <a:lnTo>
                      <a:pt x="158" y="64"/>
                    </a:lnTo>
                    <a:lnTo>
                      <a:pt x="158" y="64"/>
                    </a:lnTo>
                    <a:lnTo>
                      <a:pt x="155" y="60"/>
                    </a:lnTo>
                    <a:lnTo>
                      <a:pt x="151" y="57"/>
                    </a:lnTo>
                    <a:lnTo>
                      <a:pt x="144" y="53"/>
                    </a:lnTo>
                    <a:lnTo>
                      <a:pt x="133" y="50"/>
                    </a:lnTo>
                    <a:lnTo>
                      <a:pt x="119" y="50"/>
                    </a:lnTo>
                    <a:lnTo>
                      <a:pt x="119" y="50"/>
                    </a:lnTo>
                    <a:lnTo>
                      <a:pt x="116" y="50"/>
                    </a:lnTo>
                    <a:lnTo>
                      <a:pt x="112" y="53"/>
                    </a:lnTo>
                    <a:lnTo>
                      <a:pt x="105" y="53"/>
                    </a:lnTo>
                    <a:lnTo>
                      <a:pt x="102" y="50"/>
                    </a:lnTo>
                    <a:lnTo>
                      <a:pt x="98" y="46"/>
                    </a:lnTo>
                    <a:lnTo>
                      <a:pt x="95" y="42"/>
                    </a:lnTo>
                    <a:lnTo>
                      <a:pt x="81" y="46"/>
                    </a:lnTo>
                    <a:lnTo>
                      <a:pt x="81" y="46"/>
                    </a:lnTo>
                    <a:lnTo>
                      <a:pt x="84" y="42"/>
                    </a:lnTo>
                    <a:lnTo>
                      <a:pt x="84" y="35"/>
                    </a:lnTo>
                    <a:lnTo>
                      <a:pt x="84" y="28"/>
                    </a:lnTo>
                    <a:lnTo>
                      <a:pt x="84" y="28"/>
                    </a:lnTo>
                    <a:lnTo>
                      <a:pt x="88" y="25"/>
                    </a:lnTo>
                    <a:lnTo>
                      <a:pt x="88" y="18"/>
                    </a:lnTo>
                    <a:lnTo>
                      <a:pt x="88" y="11"/>
                    </a:lnTo>
                    <a:lnTo>
                      <a:pt x="88" y="7"/>
                    </a:lnTo>
                    <a:lnTo>
                      <a:pt x="81" y="4"/>
                    </a:lnTo>
                    <a:lnTo>
                      <a:pt x="81" y="4"/>
                    </a:lnTo>
                    <a:lnTo>
                      <a:pt x="77" y="7"/>
                    </a:lnTo>
                    <a:lnTo>
                      <a:pt x="74" y="7"/>
                    </a:lnTo>
                    <a:lnTo>
                      <a:pt x="67" y="11"/>
                    </a:lnTo>
                    <a:lnTo>
                      <a:pt x="59" y="18"/>
                    </a:lnTo>
                    <a:lnTo>
                      <a:pt x="56" y="25"/>
                    </a:lnTo>
                    <a:lnTo>
                      <a:pt x="56" y="28"/>
                    </a:lnTo>
                    <a:lnTo>
                      <a:pt x="56" y="35"/>
                    </a:lnTo>
                    <a:lnTo>
                      <a:pt x="56" y="42"/>
                    </a:lnTo>
                    <a:lnTo>
                      <a:pt x="56" y="53"/>
                    </a:lnTo>
                    <a:lnTo>
                      <a:pt x="59" y="60"/>
                    </a:lnTo>
                    <a:lnTo>
                      <a:pt x="74" y="81"/>
                    </a:lnTo>
                    <a:lnTo>
                      <a:pt x="74" y="85"/>
                    </a:lnTo>
                    <a:lnTo>
                      <a:pt x="74" y="88"/>
                    </a:lnTo>
                    <a:lnTo>
                      <a:pt x="74" y="92"/>
                    </a:lnTo>
                    <a:lnTo>
                      <a:pt x="74" y="95"/>
                    </a:lnTo>
                    <a:lnTo>
                      <a:pt x="74" y="99"/>
                    </a:lnTo>
                    <a:lnTo>
                      <a:pt x="70" y="95"/>
                    </a:lnTo>
                    <a:lnTo>
                      <a:pt x="67" y="95"/>
                    </a:lnTo>
                    <a:lnTo>
                      <a:pt x="67" y="92"/>
                    </a:lnTo>
                    <a:lnTo>
                      <a:pt x="59" y="85"/>
                    </a:lnTo>
                    <a:lnTo>
                      <a:pt x="56" y="78"/>
                    </a:lnTo>
                    <a:lnTo>
                      <a:pt x="49" y="67"/>
                    </a:lnTo>
                    <a:lnTo>
                      <a:pt x="45" y="53"/>
                    </a:lnTo>
                    <a:lnTo>
                      <a:pt x="45" y="39"/>
                    </a:lnTo>
                    <a:lnTo>
                      <a:pt x="45" y="39"/>
                    </a:lnTo>
                    <a:lnTo>
                      <a:pt x="45" y="32"/>
                    </a:lnTo>
                    <a:lnTo>
                      <a:pt x="45" y="25"/>
                    </a:lnTo>
                    <a:lnTo>
                      <a:pt x="49" y="14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49" y="0"/>
                    </a:lnTo>
                    <a:lnTo>
                      <a:pt x="42" y="0"/>
                    </a:lnTo>
                    <a:lnTo>
                      <a:pt x="35" y="4"/>
                    </a:lnTo>
                    <a:lnTo>
                      <a:pt x="28" y="7"/>
                    </a:lnTo>
                    <a:lnTo>
                      <a:pt x="17" y="14"/>
                    </a:lnTo>
                    <a:lnTo>
                      <a:pt x="17" y="18"/>
                    </a:lnTo>
                    <a:lnTo>
                      <a:pt x="14" y="21"/>
                    </a:lnTo>
                    <a:lnTo>
                      <a:pt x="10" y="28"/>
                    </a:lnTo>
                    <a:lnTo>
                      <a:pt x="7" y="35"/>
                    </a:lnTo>
                    <a:lnTo>
                      <a:pt x="3" y="42"/>
                    </a:lnTo>
                    <a:lnTo>
                      <a:pt x="0" y="53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4"/>
                    </a:lnTo>
                    <a:lnTo>
                      <a:pt x="0" y="67"/>
                    </a:lnTo>
                    <a:lnTo>
                      <a:pt x="3" y="71"/>
                    </a:lnTo>
                    <a:lnTo>
                      <a:pt x="3" y="74"/>
                    </a:lnTo>
                    <a:lnTo>
                      <a:pt x="7" y="78"/>
                    </a:lnTo>
                    <a:lnTo>
                      <a:pt x="10" y="85"/>
                    </a:lnTo>
                    <a:lnTo>
                      <a:pt x="14" y="92"/>
                    </a:lnTo>
                    <a:lnTo>
                      <a:pt x="21" y="99"/>
                    </a:lnTo>
                    <a:lnTo>
                      <a:pt x="21" y="106"/>
                    </a:lnTo>
                    <a:lnTo>
                      <a:pt x="24" y="109"/>
                    </a:lnTo>
                    <a:lnTo>
                      <a:pt x="21" y="113"/>
                    </a:lnTo>
                    <a:lnTo>
                      <a:pt x="24" y="120"/>
                    </a:lnTo>
                    <a:lnTo>
                      <a:pt x="28" y="116"/>
                    </a:lnTo>
                    <a:lnTo>
                      <a:pt x="28" y="116"/>
                    </a:lnTo>
                    <a:lnTo>
                      <a:pt x="31" y="116"/>
                    </a:lnTo>
                    <a:lnTo>
                      <a:pt x="35" y="116"/>
                    </a:lnTo>
                    <a:lnTo>
                      <a:pt x="38" y="120"/>
                    </a:lnTo>
                    <a:lnTo>
                      <a:pt x="42" y="120"/>
                    </a:lnTo>
                    <a:lnTo>
                      <a:pt x="49" y="124"/>
                    </a:lnTo>
                    <a:lnTo>
                      <a:pt x="59" y="127"/>
                    </a:lnTo>
                    <a:lnTo>
                      <a:pt x="70" y="131"/>
                    </a:lnTo>
                    <a:lnTo>
                      <a:pt x="81" y="131"/>
                    </a:lnTo>
                    <a:lnTo>
                      <a:pt x="95" y="134"/>
                    </a:lnTo>
                    <a:lnTo>
                      <a:pt x="95" y="131"/>
                    </a:lnTo>
                    <a:lnTo>
                      <a:pt x="95" y="131"/>
                    </a:lnTo>
                    <a:lnTo>
                      <a:pt x="98" y="131"/>
                    </a:lnTo>
                    <a:lnTo>
                      <a:pt x="102" y="131"/>
                    </a:lnTo>
                    <a:lnTo>
                      <a:pt x="102" y="131"/>
                    </a:lnTo>
                    <a:lnTo>
                      <a:pt x="109" y="134"/>
                    </a:lnTo>
                    <a:lnTo>
                      <a:pt x="112" y="138"/>
                    </a:lnTo>
                    <a:lnTo>
                      <a:pt x="119" y="138"/>
                    </a:lnTo>
                    <a:lnTo>
                      <a:pt x="141" y="148"/>
                    </a:lnTo>
                    <a:lnTo>
                      <a:pt x="141" y="148"/>
                    </a:lnTo>
                    <a:lnTo>
                      <a:pt x="144" y="148"/>
                    </a:lnTo>
                    <a:lnTo>
                      <a:pt x="144" y="152"/>
                    </a:lnTo>
                    <a:lnTo>
                      <a:pt x="144" y="155"/>
                    </a:lnTo>
                    <a:lnTo>
                      <a:pt x="141" y="159"/>
                    </a:lnTo>
                    <a:lnTo>
                      <a:pt x="144" y="159"/>
                    </a:lnTo>
                    <a:lnTo>
                      <a:pt x="144" y="159"/>
                    </a:lnTo>
                    <a:lnTo>
                      <a:pt x="151" y="159"/>
                    </a:lnTo>
                    <a:lnTo>
                      <a:pt x="155" y="159"/>
                    </a:lnTo>
                    <a:lnTo>
                      <a:pt x="158" y="159"/>
                    </a:lnTo>
                    <a:lnTo>
                      <a:pt x="158" y="166"/>
                    </a:lnTo>
                    <a:lnTo>
                      <a:pt x="162" y="166"/>
                    </a:lnTo>
                    <a:lnTo>
                      <a:pt x="162" y="173"/>
                    </a:lnTo>
                    <a:lnTo>
                      <a:pt x="162" y="180"/>
                    </a:lnTo>
                    <a:lnTo>
                      <a:pt x="162" y="190"/>
                    </a:lnTo>
                    <a:lnTo>
                      <a:pt x="162" y="201"/>
                    </a:lnTo>
                    <a:lnTo>
                      <a:pt x="162" y="212"/>
                    </a:lnTo>
                    <a:lnTo>
                      <a:pt x="158" y="222"/>
                    </a:lnTo>
                    <a:lnTo>
                      <a:pt x="158" y="222"/>
                    </a:lnTo>
                    <a:lnTo>
                      <a:pt x="158" y="229"/>
                    </a:lnTo>
                    <a:lnTo>
                      <a:pt x="155" y="236"/>
                    </a:lnTo>
                    <a:lnTo>
                      <a:pt x="151" y="243"/>
                    </a:lnTo>
                    <a:lnTo>
                      <a:pt x="148" y="247"/>
                    </a:lnTo>
                    <a:lnTo>
                      <a:pt x="144" y="250"/>
                    </a:lnTo>
                    <a:lnTo>
                      <a:pt x="141" y="250"/>
                    </a:lnTo>
                    <a:lnTo>
                      <a:pt x="137" y="254"/>
                    </a:lnTo>
                    <a:lnTo>
                      <a:pt x="130" y="250"/>
                    </a:lnTo>
                    <a:lnTo>
                      <a:pt x="130" y="250"/>
                    </a:lnTo>
                    <a:lnTo>
                      <a:pt x="126" y="250"/>
                    </a:lnTo>
                    <a:lnTo>
                      <a:pt x="123" y="250"/>
                    </a:lnTo>
                    <a:lnTo>
                      <a:pt x="119" y="257"/>
                    </a:lnTo>
                    <a:lnTo>
                      <a:pt x="112" y="264"/>
                    </a:lnTo>
                    <a:lnTo>
                      <a:pt x="112" y="264"/>
                    </a:lnTo>
                    <a:lnTo>
                      <a:pt x="112" y="268"/>
                    </a:lnTo>
                    <a:lnTo>
                      <a:pt x="116" y="271"/>
                    </a:lnTo>
                    <a:lnTo>
                      <a:pt x="119" y="275"/>
                    </a:lnTo>
                    <a:lnTo>
                      <a:pt x="123" y="279"/>
                    </a:lnTo>
                    <a:lnTo>
                      <a:pt x="130" y="282"/>
                    </a:lnTo>
                    <a:lnTo>
                      <a:pt x="141" y="282"/>
                    </a:lnTo>
                    <a:lnTo>
                      <a:pt x="141" y="282"/>
                    </a:lnTo>
                    <a:lnTo>
                      <a:pt x="148" y="279"/>
                    </a:lnTo>
                    <a:lnTo>
                      <a:pt x="151" y="275"/>
                    </a:lnTo>
                    <a:lnTo>
                      <a:pt x="151" y="271"/>
                    </a:lnTo>
                    <a:lnTo>
                      <a:pt x="169" y="289"/>
                    </a:lnTo>
                    <a:lnTo>
                      <a:pt x="179" y="293"/>
                    </a:lnTo>
                    <a:lnTo>
                      <a:pt x="179" y="293"/>
                    </a:lnTo>
                    <a:lnTo>
                      <a:pt x="179" y="296"/>
                    </a:lnTo>
                    <a:lnTo>
                      <a:pt x="183" y="303"/>
                    </a:lnTo>
                    <a:lnTo>
                      <a:pt x="186" y="307"/>
                    </a:lnTo>
                    <a:lnTo>
                      <a:pt x="190" y="314"/>
                    </a:lnTo>
                    <a:lnTo>
                      <a:pt x="200" y="317"/>
                    </a:lnTo>
                    <a:lnTo>
                      <a:pt x="204" y="317"/>
                    </a:lnTo>
                    <a:lnTo>
                      <a:pt x="207" y="317"/>
                    </a:lnTo>
                    <a:lnTo>
                      <a:pt x="211" y="324"/>
                    </a:lnTo>
                    <a:lnTo>
                      <a:pt x="214" y="328"/>
                    </a:lnTo>
                    <a:lnTo>
                      <a:pt x="214" y="328"/>
                    </a:lnTo>
                    <a:lnTo>
                      <a:pt x="218" y="331"/>
                    </a:lnTo>
                    <a:lnTo>
                      <a:pt x="222" y="335"/>
                    </a:lnTo>
                    <a:lnTo>
                      <a:pt x="225" y="335"/>
                    </a:lnTo>
                    <a:lnTo>
                      <a:pt x="229" y="338"/>
                    </a:lnTo>
                    <a:lnTo>
                      <a:pt x="232" y="338"/>
                    </a:lnTo>
                    <a:lnTo>
                      <a:pt x="232" y="335"/>
                    </a:lnTo>
                    <a:lnTo>
                      <a:pt x="232" y="328"/>
                    </a:lnTo>
                    <a:lnTo>
                      <a:pt x="232" y="328"/>
                    </a:lnTo>
                    <a:lnTo>
                      <a:pt x="229" y="324"/>
                    </a:lnTo>
                    <a:lnTo>
                      <a:pt x="229" y="317"/>
                    </a:lnTo>
                    <a:lnTo>
                      <a:pt x="222" y="310"/>
                    </a:lnTo>
                    <a:lnTo>
                      <a:pt x="218" y="307"/>
                    </a:lnTo>
                    <a:lnTo>
                      <a:pt x="218" y="307"/>
                    </a:lnTo>
                    <a:lnTo>
                      <a:pt x="214" y="307"/>
                    </a:lnTo>
                    <a:lnTo>
                      <a:pt x="214" y="303"/>
                    </a:lnTo>
                    <a:lnTo>
                      <a:pt x="214" y="303"/>
                    </a:lnTo>
                    <a:lnTo>
                      <a:pt x="214" y="300"/>
                    </a:lnTo>
                    <a:lnTo>
                      <a:pt x="218" y="300"/>
                    </a:lnTo>
                    <a:lnTo>
                      <a:pt x="222" y="300"/>
                    </a:lnTo>
                    <a:lnTo>
                      <a:pt x="225" y="303"/>
                    </a:lnTo>
                    <a:lnTo>
                      <a:pt x="232" y="307"/>
                    </a:lnTo>
                    <a:lnTo>
                      <a:pt x="239" y="310"/>
                    </a:lnTo>
                    <a:lnTo>
                      <a:pt x="246" y="317"/>
                    </a:lnTo>
                    <a:lnTo>
                      <a:pt x="250" y="321"/>
                    </a:lnTo>
                    <a:lnTo>
                      <a:pt x="250" y="324"/>
                    </a:lnTo>
                    <a:lnTo>
                      <a:pt x="250" y="324"/>
                    </a:lnTo>
                    <a:lnTo>
                      <a:pt x="253" y="324"/>
                    </a:lnTo>
                    <a:lnTo>
                      <a:pt x="253" y="324"/>
                    </a:lnTo>
                    <a:lnTo>
                      <a:pt x="257" y="321"/>
                    </a:lnTo>
                    <a:lnTo>
                      <a:pt x="257" y="321"/>
                    </a:lnTo>
                    <a:lnTo>
                      <a:pt x="260" y="314"/>
                    </a:lnTo>
                    <a:lnTo>
                      <a:pt x="260" y="310"/>
                    </a:lnTo>
                    <a:lnTo>
                      <a:pt x="264" y="303"/>
                    </a:lnTo>
                    <a:lnTo>
                      <a:pt x="260" y="300"/>
                    </a:lnTo>
                    <a:lnTo>
                      <a:pt x="257" y="293"/>
                    </a:lnTo>
                    <a:lnTo>
                      <a:pt x="257" y="293"/>
                    </a:lnTo>
                    <a:lnTo>
                      <a:pt x="253" y="289"/>
                    </a:lnTo>
                    <a:lnTo>
                      <a:pt x="246" y="282"/>
                    </a:lnTo>
                    <a:lnTo>
                      <a:pt x="243" y="279"/>
                    </a:lnTo>
                    <a:lnTo>
                      <a:pt x="239" y="275"/>
                    </a:lnTo>
                    <a:lnTo>
                      <a:pt x="236" y="275"/>
                    </a:lnTo>
                    <a:lnTo>
                      <a:pt x="232" y="271"/>
                    </a:lnTo>
                    <a:lnTo>
                      <a:pt x="232" y="271"/>
                    </a:lnTo>
                    <a:lnTo>
                      <a:pt x="229" y="268"/>
                    </a:lnTo>
                    <a:lnTo>
                      <a:pt x="229" y="264"/>
                    </a:lnTo>
                    <a:lnTo>
                      <a:pt x="229" y="264"/>
                    </a:lnTo>
                    <a:lnTo>
                      <a:pt x="225" y="264"/>
                    </a:lnTo>
                    <a:lnTo>
                      <a:pt x="222" y="261"/>
                    </a:lnTo>
                    <a:lnTo>
                      <a:pt x="222" y="257"/>
                    </a:lnTo>
                    <a:lnTo>
                      <a:pt x="218" y="254"/>
                    </a:lnTo>
                    <a:lnTo>
                      <a:pt x="218" y="243"/>
                    </a:lnTo>
                    <a:lnTo>
                      <a:pt x="218" y="243"/>
                    </a:lnTo>
                    <a:lnTo>
                      <a:pt x="218" y="240"/>
                    </a:lnTo>
                    <a:lnTo>
                      <a:pt x="214" y="236"/>
                    </a:lnTo>
                    <a:lnTo>
                      <a:pt x="214" y="229"/>
                    </a:lnTo>
                    <a:lnTo>
                      <a:pt x="218" y="226"/>
                    </a:lnTo>
                    <a:lnTo>
                      <a:pt x="218" y="222"/>
                    </a:lnTo>
                    <a:lnTo>
                      <a:pt x="222" y="21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54" name="Freeform 150"/>
              <p:cNvSpPr>
                <a:spLocks/>
              </p:cNvSpPr>
              <p:nvPr userDrawn="1"/>
            </p:nvSpPr>
            <p:spPr bwMode="gray">
              <a:xfrm>
                <a:off x="1181" y="-2241"/>
                <a:ext cx="75" cy="64"/>
              </a:xfrm>
              <a:custGeom>
                <a:avLst/>
                <a:gdLst/>
                <a:ahLst/>
                <a:cxnLst>
                  <a:cxn ang="0">
                    <a:pos x="85" y="46"/>
                  </a:cxn>
                  <a:cxn ang="0">
                    <a:pos x="85" y="46"/>
                  </a:cxn>
                  <a:cxn ang="0">
                    <a:pos x="81" y="39"/>
                  </a:cxn>
                  <a:cxn ang="0">
                    <a:pos x="78" y="36"/>
                  </a:cxn>
                  <a:cxn ang="0">
                    <a:pos x="71" y="32"/>
                  </a:cxn>
                  <a:cxn ang="0">
                    <a:pos x="67" y="29"/>
                  </a:cxn>
                  <a:cxn ang="0">
                    <a:pos x="64" y="25"/>
                  </a:cxn>
                  <a:cxn ang="0">
                    <a:pos x="60" y="21"/>
                  </a:cxn>
                  <a:cxn ang="0">
                    <a:pos x="57" y="18"/>
                  </a:cxn>
                  <a:cxn ang="0">
                    <a:pos x="49" y="14"/>
                  </a:cxn>
                  <a:cxn ang="0">
                    <a:pos x="42" y="14"/>
                  </a:cxn>
                  <a:cxn ang="0">
                    <a:pos x="39" y="11"/>
                  </a:cxn>
                  <a:cxn ang="0">
                    <a:pos x="35" y="0"/>
                  </a:cxn>
                  <a:cxn ang="0">
                    <a:pos x="25" y="14"/>
                  </a:cxn>
                  <a:cxn ang="0">
                    <a:pos x="21" y="18"/>
                  </a:cxn>
                  <a:cxn ang="0">
                    <a:pos x="18" y="18"/>
                  </a:cxn>
                  <a:cxn ang="0">
                    <a:pos x="14" y="21"/>
                  </a:cxn>
                  <a:cxn ang="0">
                    <a:pos x="11" y="25"/>
                  </a:cxn>
                  <a:cxn ang="0">
                    <a:pos x="7" y="32"/>
                  </a:cxn>
                  <a:cxn ang="0">
                    <a:pos x="7" y="39"/>
                  </a:cxn>
                  <a:cxn ang="0">
                    <a:pos x="0" y="50"/>
                  </a:cxn>
                  <a:cxn ang="0">
                    <a:pos x="4" y="50"/>
                  </a:cxn>
                  <a:cxn ang="0">
                    <a:pos x="7" y="50"/>
                  </a:cxn>
                  <a:cxn ang="0">
                    <a:pos x="11" y="50"/>
                  </a:cxn>
                  <a:cxn ang="0">
                    <a:pos x="14" y="50"/>
                  </a:cxn>
                  <a:cxn ang="0">
                    <a:pos x="18" y="50"/>
                  </a:cxn>
                  <a:cxn ang="0">
                    <a:pos x="18" y="57"/>
                  </a:cxn>
                  <a:cxn ang="0">
                    <a:pos x="18" y="57"/>
                  </a:cxn>
                  <a:cxn ang="0">
                    <a:pos x="21" y="60"/>
                  </a:cxn>
                  <a:cxn ang="0">
                    <a:pos x="25" y="60"/>
                  </a:cxn>
                  <a:cxn ang="0">
                    <a:pos x="28" y="64"/>
                  </a:cxn>
                  <a:cxn ang="0">
                    <a:pos x="32" y="64"/>
                  </a:cxn>
                  <a:cxn ang="0">
                    <a:pos x="39" y="60"/>
                  </a:cxn>
                  <a:cxn ang="0">
                    <a:pos x="60" y="50"/>
                  </a:cxn>
                  <a:cxn ang="0">
                    <a:pos x="78" y="53"/>
                  </a:cxn>
                  <a:cxn ang="0">
                    <a:pos x="85" y="46"/>
                  </a:cxn>
                </a:cxnLst>
                <a:rect l="0" t="0" r="r" b="b"/>
                <a:pathLst>
                  <a:path w="85" h="64">
                    <a:moveTo>
                      <a:pt x="85" y="46"/>
                    </a:moveTo>
                    <a:lnTo>
                      <a:pt x="85" y="46"/>
                    </a:lnTo>
                    <a:lnTo>
                      <a:pt x="81" y="39"/>
                    </a:lnTo>
                    <a:lnTo>
                      <a:pt x="78" y="36"/>
                    </a:lnTo>
                    <a:lnTo>
                      <a:pt x="71" y="32"/>
                    </a:lnTo>
                    <a:lnTo>
                      <a:pt x="67" y="29"/>
                    </a:lnTo>
                    <a:lnTo>
                      <a:pt x="64" y="25"/>
                    </a:lnTo>
                    <a:lnTo>
                      <a:pt x="60" y="21"/>
                    </a:lnTo>
                    <a:lnTo>
                      <a:pt x="57" y="18"/>
                    </a:lnTo>
                    <a:lnTo>
                      <a:pt x="49" y="14"/>
                    </a:lnTo>
                    <a:lnTo>
                      <a:pt x="42" y="14"/>
                    </a:lnTo>
                    <a:lnTo>
                      <a:pt x="39" y="11"/>
                    </a:lnTo>
                    <a:lnTo>
                      <a:pt x="35" y="0"/>
                    </a:lnTo>
                    <a:lnTo>
                      <a:pt x="25" y="14"/>
                    </a:lnTo>
                    <a:lnTo>
                      <a:pt x="21" y="18"/>
                    </a:lnTo>
                    <a:lnTo>
                      <a:pt x="18" y="18"/>
                    </a:lnTo>
                    <a:lnTo>
                      <a:pt x="14" y="21"/>
                    </a:lnTo>
                    <a:lnTo>
                      <a:pt x="11" y="25"/>
                    </a:lnTo>
                    <a:lnTo>
                      <a:pt x="7" y="32"/>
                    </a:lnTo>
                    <a:lnTo>
                      <a:pt x="7" y="39"/>
                    </a:lnTo>
                    <a:lnTo>
                      <a:pt x="0" y="50"/>
                    </a:lnTo>
                    <a:lnTo>
                      <a:pt x="4" y="50"/>
                    </a:lnTo>
                    <a:lnTo>
                      <a:pt x="7" y="50"/>
                    </a:lnTo>
                    <a:lnTo>
                      <a:pt x="11" y="50"/>
                    </a:lnTo>
                    <a:lnTo>
                      <a:pt x="14" y="50"/>
                    </a:lnTo>
                    <a:lnTo>
                      <a:pt x="18" y="50"/>
                    </a:lnTo>
                    <a:lnTo>
                      <a:pt x="18" y="57"/>
                    </a:lnTo>
                    <a:lnTo>
                      <a:pt x="18" y="57"/>
                    </a:lnTo>
                    <a:lnTo>
                      <a:pt x="21" y="60"/>
                    </a:lnTo>
                    <a:lnTo>
                      <a:pt x="25" y="60"/>
                    </a:lnTo>
                    <a:lnTo>
                      <a:pt x="28" y="64"/>
                    </a:lnTo>
                    <a:lnTo>
                      <a:pt x="32" y="64"/>
                    </a:lnTo>
                    <a:lnTo>
                      <a:pt x="39" y="60"/>
                    </a:lnTo>
                    <a:lnTo>
                      <a:pt x="60" y="50"/>
                    </a:lnTo>
                    <a:lnTo>
                      <a:pt x="78" y="53"/>
                    </a:lnTo>
                    <a:lnTo>
                      <a:pt x="85" y="46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55" name="Freeform 151"/>
              <p:cNvSpPr>
                <a:spLocks/>
              </p:cNvSpPr>
              <p:nvPr userDrawn="1"/>
            </p:nvSpPr>
            <p:spPr bwMode="gray">
              <a:xfrm>
                <a:off x="1139" y="-2783"/>
                <a:ext cx="32" cy="10"/>
              </a:xfrm>
              <a:custGeom>
                <a:avLst/>
                <a:gdLst/>
                <a:ahLst/>
                <a:cxnLst>
                  <a:cxn ang="0">
                    <a:pos x="3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14" y="10"/>
                  </a:cxn>
                  <a:cxn ang="0">
                    <a:pos x="21" y="10"/>
                  </a:cxn>
                  <a:cxn ang="0">
                    <a:pos x="28" y="10"/>
                  </a:cxn>
                  <a:cxn ang="0">
                    <a:pos x="32" y="7"/>
                  </a:cxn>
                  <a:cxn ang="0">
                    <a:pos x="32" y="3"/>
                  </a:cxn>
                  <a:cxn ang="0">
                    <a:pos x="32" y="0"/>
                  </a:cxn>
                  <a:cxn ang="0">
                    <a:pos x="28" y="0"/>
                  </a:cxn>
                  <a:cxn ang="0">
                    <a:pos x="21" y="0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3" y="7"/>
                  </a:cxn>
                </a:cxnLst>
                <a:rect l="0" t="0" r="r" b="b"/>
                <a:pathLst>
                  <a:path w="32" h="10">
                    <a:moveTo>
                      <a:pt x="3" y="7"/>
                    </a:moveTo>
                    <a:lnTo>
                      <a:pt x="3" y="7"/>
                    </a:lnTo>
                    <a:lnTo>
                      <a:pt x="7" y="7"/>
                    </a:lnTo>
                    <a:lnTo>
                      <a:pt x="14" y="10"/>
                    </a:lnTo>
                    <a:lnTo>
                      <a:pt x="21" y="10"/>
                    </a:lnTo>
                    <a:lnTo>
                      <a:pt x="28" y="10"/>
                    </a:lnTo>
                    <a:lnTo>
                      <a:pt x="32" y="7"/>
                    </a:lnTo>
                    <a:lnTo>
                      <a:pt x="32" y="3"/>
                    </a:lnTo>
                    <a:lnTo>
                      <a:pt x="32" y="0"/>
                    </a:lnTo>
                    <a:lnTo>
                      <a:pt x="28" y="0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3" y="7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56" name="Freeform 152"/>
              <p:cNvSpPr>
                <a:spLocks/>
              </p:cNvSpPr>
              <p:nvPr userDrawn="1"/>
            </p:nvSpPr>
            <p:spPr bwMode="gray">
              <a:xfrm>
                <a:off x="970" y="-2582"/>
                <a:ext cx="88" cy="130"/>
              </a:xfrm>
              <a:custGeom>
                <a:avLst/>
                <a:gdLst/>
                <a:ahLst/>
                <a:cxnLst>
                  <a:cxn ang="0">
                    <a:pos x="84" y="59"/>
                  </a:cxn>
                  <a:cxn ang="0">
                    <a:pos x="77" y="59"/>
                  </a:cxn>
                  <a:cxn ang="0">
                    <a:pos x="67" y="59"/>
                  </a:cxn>
                  <a:cxn ang="0">
                    <a:pos x="63" y="52"/>
                  </a:cxn>
                  <a:cxn ang="0">
                    <a:pos x="67" y="49"/>
                  </a:cxn>
                  <a:cxn ang="0">
                    <a:pos x="74" y="38"/>
                  </a:cxn>
                  <a:cxn ang="0">
                    <a:pos x="81" y="38"/>
                  </a:cxn>
                  <a:cxn ang="0">
                    <a:pos x="81" y="28"/>
                  </a:cxn>
                  <a:cxn ang="0">
                    <a:pos x="81" y="17"/>
                  </a:cxn>
                  <a:cxn ang="0">
                    <a:pos x="77" y="10"/>
                  </a:cxn>
                  <a:cxn ang="0">
                    <a:pos x="70" y="0"/>
                  </a:cxn>
                  <a:cxn ang="0">
                    <a:pos x="56" y="3"/>
                  </a:cxn>
                  <a:cxn ang="0">
                    <a:pos x="49" y="7"/>
                  </a:cxn>
                  <a:cxn ang="0">
                    <a:pos x="39" y="3"/>
                  </a:cxn>
                  <a:cxn ang="0">
                    <a:pos x="28" y="3"/>
                  </a:cxn>
                  <a:cxn ang="0">
                    <a:pos x="21" y="14"/>
                  </a:cxn>
                  <a:cxn ang="0">
                    <a:pos x="21" y="21"/>
                  </a:cxn>
                  <a:cxn ang="0">
                    <a:pos x="21" y="35"/>
                  </a:cxn>
                  <a:cxn ang="0">
                    <a:pos x="28" y="42"/>
                  </a:cxn>
                  <a:cxn ang="0">
                    <a:pos x="35" y="49"/>
                  </a:cxn>
                  <a:cxn ang="0">
                    <a:pos x="31" y="59"/>
                  </a:cxn>
                  <a:cxn ang="0">
                    <a:pos x="28" y="63"/>
                  </a:cxn>
                  <a:cxn ang="0">
                    <a:pos x="17" y="56"/>
                  </a:cxn>
                  <a:cxn ang="0">
                    <a:pos x="14" y="49"/>
                  </a:cxn>
                  <a:cxn ang="0">
                    <a:pos x="7" y="49"/>
                  </a:cxn>
                  <a:cxn ang="0">
                    <a:pos x="0" y="49"/>
                  </a:cxn>
                  <a:cxn ang="0">
                    <a:pos x="0" y="56"/>
                  </a:cxn>
                  <a:cxn ang="0">
                    <a:pos x="0" y="67"/>
                  </a:cxn>
                  <a:cxn ang="0">
                    <a:pos x="3" y="77"/>
                  </a:cxn>
                  <a:cxn ang="0">
                    <a:pos x="14" y="88"/>
                  </a:cxn>
                  <a:cxn ang="0">
                    <a:pos x="21" y="95"/>
                  </a:cxn>
                  <a:cxn ang="0">
                    <a:pos x="31" y="109"/>
                  </a:cxn>
                  <a:cxn ang="0">
                    <a:pos x="35" y="112"/>
                  </a:cxn>
                  <a:cxn ang="0">
                    <a:pos x="39" y="123"/>
                  </a:cxn>
                  <a:cxn ang="0">
                    <a:pos x="49" y="130"/>
                  </a:cxn>
                  <a:cxn ang="0">
                    <a:pos x="67" y="126"/>
                  </a:cxn>
                  <a:cxn ang="0">
                    <a:pos x="74" y="126"/>
                  </a:cxn>
                  <a:cxn ang="0">
                    <a:pos x="84" y="116"/>
                  </a:cxn>
                  <a:cxn ang="0">
                    <a:pos x="88" y="109"/>
                  </a:cxn>
                  <a:cxn ang="0">
                    <a:pos x="88" y="95"/>
                  </a:cxn>
                  <a:cxn ang="0">
                    <a:pos x="84" y="77"/>
                  </a:cxn>
                </a:cxnLst>
                <a:rect l="0" t="0" r="r" b="b"/>
                <a:pathLst>
                  <a:path w="88" h="130">
                    <a:moveTo>
                      <a:pt x="84" y="70"/>
                    </a:moveTo>
                    <a:lnTo>
                      <a:pt x="84" y="59"/>
                    </a:lnTo>
                    <a:lnTo>
                      <a:pt x="81" y="59"/>
                    </a:lnTo>
                    <a:lnTo>
                      <a:pt x="77" y="59"/>
                    </a:lnTo>
                    <a:lnTo>
                      <a:pt x="74" y="59"/>
                    </a:lnTo>
                    <a:lnTo>
                      <a:pt x="67" y="59"/>
                    </a:lnTo>
                    <a:lnTo>
                      <a:pt x="63" y="56"/>
                    </a:lnTo>
                    <a:lnTo>
                      <a:pt x="63" y="52"/>
                    </a:lnTo>
                    <a:lnTo>
                      <a:pt x="63" y="52"/>
                    </a:lnTo>
                    <a:lnTo>
                      <a:pt x="67" y="49"/>
                    </a:lnTo>
                    <a:lnTo>
                      <a:pt x="70" y="42"/>
                    </a:lnTo>
                    <a:lnTo>
                      <a:pt x="74" y="38"/>
                    </a:lnTo>
                    <a:lnTo>
                      <a:pt x="81" y="38"/>
                    </a:lnTo>
                    <a:lnTo>
                      <a:pt x="81" y="38"/>
                    </a:lnTo>
                    <a:lnTo>
                      <a:pt x="81" y="35"/>
                    </a:lnTo>
                    <a:lnTo>
                      <a:pt x="81" y="28"/>
                    </a:lnTo>
                    <a:lnTo>
                      <a:pt x="84" y="24"/>
                    </a:lnTo>
                    <a:lnTo>
                      <a:pt x="81" y="17"/>
                    </a:lnTo>
                    <a:lnTo>
                      <a:pt x="81" y="14"/>
                    </a:lnTo>
                    <a:lnTo>
                      <a:pt x="77" y="1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63" y="3"/>
                    </a:lnTo>
                    <a:lnTo>
                      <a:pt x="56" y="3"/>
                    </a:lnTo>
                    <a:lnTo>
                      <a:pt x="49" y="7"/>
                    </a:lnTo>
                    <a:lnTo>
                      <a:pt x="49" y="7"/>
                    </a:lnTo>
                    <a:lnTo>
                      <a:pt x="42" y="3"/>
                    </a:lnTo>
                    <a:lnTo>
                      <a:pt x="39" y="3"/>
                    </a:lnTo>
                    <a:lnTo>
                      <a:pt x="31" y="3"/>
                    </a:lnTo>
                    <a:lnTo>
                      <a:pt x="28" y="3"/>
                    </a:lnTo>
                    <a:lnTo>
                      <a:pt x="21" y="7"/>
                    </a:lnTo>
                    <a:lnTo>
                      <a:pt x="21" y="14"/>
                    </a:lnTo>
                    <a:lnTo>
                      <a:pt x="21" y="17"/>
                    </a:lnTo>
                    <a:lnTo>
                      <a:pt x="21" y="21"/>
                    </a:lnTo>
                    <a:lnTo>
                      <a:pt x="21" y="28"/>
                    </a:lnTo>
                    <a:lnTo>
                      <a:pt x="21" y="35"/>
                    </a:lnTo>
                    <a:lnTo>
                      <a:pt x="28" y="38"/>
                    </a:lnTo>
                    <a:lnTo>
                      <a:pt x="28" y="42"/>
                    </a:lnTo>
                    <a:lnTo>
                      <a:pt x="31" y="45"/>
                    </a:lnTo>
                    <a:lnTo>
                      <a:pt x="35" y="49"/>
                    </a:lnTo>
                    <a:lnTo>
                      <a:pt x="35" y="52"/>
                    </a:lnTo>
                    <a:lnTo>
                      <a:pt x="31" y="59"/>
                    </a:lnTo>
                    <a:lnTo>
                      <a:pt x="28" y="63"/>
                    </a:lnTo>
                    <a:lnTo>
                      <a:pt x="28" y="63"/>
                    </a:lnTo>
                    <a:lnTo>
                      <a:pt x="24" y="59"/>
                    </a:lnTo>
                    <a:lnTo>
                      <a:pt x="17" y="56"/>
                    </a:lnTo>
                    <a:lnTo>
                      <a:pt x="14" y="49"/>
                    </a:lnTo>
                    <a:lnTo>
                      <a:pt x="14" y="49"/>
                    </a:lnTo>
                    <a:lnTo>
                      <a:pt x="10" y="49"/>
                    </a:lnTo>
                    <a:lnTo>
                      <a:pt x="7" y="49"/>
                    </a:lnTo>
                    <a:lnTo>
                      <a:pt x="3" y="49"/>
                    </a:lnTo>
                    <a:lnTo>
                      <a:pt x="0" y="49"/>
                    </a:lnTo>
                    <a:lnTo>
                      <a:pt x="0" y="52"/>
                    </a:lnTo>
                    <a:lnTo>
                      <a:pt x="0" y="56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3" y="74"/>
                    </a:lnTo>
                    <a:lnTo>
                      <a:pt x="3" y="77"/>
                    </a:lnTo>
                    <a:lnTo>
                      <a:pt x="7" y="84"/>
                    </a:lnTo>
                    <a:lnTo>
                      <a:pt x="14" y="88"/>
                    </a:lnTo>
                    <a:lnTo>
                      <a:pt x="21" y="91"/>
                    </a:lnTo>
                    <a:lnTo>
                      <a:pt x="21" y="95"/>
                    </a:lnTo>
                    <a:lnTo>
                      <a:pt x="28" y="98"/>
                    </a:lnTo>
                    <a:lnTo>
                      <a:pt x="31" y="109"/>
                    </a:lnTo>
                    <a:lnTo>
                      <a:pt x="31" y="109"/>
                    </a:lnTo>
                    <a:lnTo>
                      <a:pt x="35" y="112"/>
                    </a:lnTo>
                    <a:lnTo>
                      <a:pt x="35" y="119"/>
                    </a:lnTo>
                    <a:lnTo>
                      <a:pt x="39" y="123"/>
                    </a:lnTo>
                    <a:lnTo>
                      <a:pt x="42" y="126"/>
                    </a:lnTo>
                    <a:lnTo>
                      <a:pt x="49" y="130"/>
                    </a:lnTo>
                    <a:lnTo>
                      <a:pt x="56" y="130"/>
                    </a:lnTo>
                    <a:lnTo>
                      <a:pt x="67" y="126"/>
                    </a:lnTo>
                    <a:lnTo>
                      <a:pt x="67" y="126"/>
                    </a:lnTo>
                    <a:lnTo>
                      <a:pt x="74" y="126"/>
                    </a:lnTo>
                    <a:lnTo>
                      <a:pt x="77" y="123"/>
                    </a:lnTo>
                    <a:lnTo>
                      <a:pt x="84" y="116"/>
                    </a:lnTo>
                    <a:lnTo>
                      <a:pt x="88" y="112"/>
                    </a:lnTo>
                    <a:lnTo>
                      <a:pt x="88" y="109"/>
                    </a:lnTo>
                    <a:lnTo>
                      <a:pt x="88" y="102"/>
                    </a:lnTo>
                    <a:lnTo>
                      <a:pt x="88" y="95"/>
                    </a:lnTo>
                    <a:lnTo>
                      <a:pt x="88" y="84"/>
                    </a:lnTo>
                    <a:lnTo>
                      <a:pt x="84" y="77"/>
                    </a:lnTo>
                    <a:lnTo>
                      <a:pt x="84" y="7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57" name="Freeform 153"/>
              <p:cNvSpPr>
                <a:spLocks/>
              </p:cNvSpPr>
              <p:nvPr userDrawn="1"/>
            </p:nvSpPr>
            <p:spPr bwMode="gray">
              <a:xfrm>
                <a:off x="1121" y="-2568"/>
                <a:ext cx="71" cy="112"/>
              </a:xfrm>
              <a:custGeom>
                <a:avLst/>
                <a:gdLst/>
                <a:ahLst/>
                <a:cxnLst>
                  <a:cxn ang="0">
                    <a:pos x="57" y="7"/>
                  </a:cxn>
                  <a:cxn ang="0">
                    <a:pos x="50" y="7"/>
                  </a:cxn>
                  <a:cxn ang="0">
                    <a:pos x="39" y="3"/>
                  </a:cxn>
                  <a:cxn ang="0">
                    <a:pos x="35" y="0"/>
                  </a:cxn>
                  <a:cxn ang="0">
                    <a:pos x="25" y="0"/>
                  </a:cxn>
                  <a:cxn ang="0">
                    <a:pos x="21" y="3"/>
                  </a:cxn>
                  <a:cxn ang="0">
                    <a:pos x="21" y="0"/>
                  </a:cxn>
                  <a:cxn ang="0">
                    <a:pos x="14" y="3"/>
                  </a:cxn>
                  <a:cxn ang="0">
                    <a:pos x="7" y="14"/>
                  </a:cxn>
                  <a:cxn ang="0">
                    <a:pos x="7" y="21"/>
                  </a:cxn>
                  <a:cxn ang="0">
                    <a:pos x="0" y="31"/>
                  </a:cxn>
                  <a:cxn ang="0">
                    <a:pos x="4" y="35"/>
                  </a:cxn>
                  <a:cxn ang="0">
                    <a:pos x="4" y="42"/>
                  </a:cxn>
                  <a:cxn ang="0">
                    <a:pos x="4" y="49"/>
                  </a:cxn>
                  <a:cxn ang="0">
                    <a:pos x="0" y="56"/>
                  </a:cxn>
                  <a:cxn ang="0">
                    <a:pos x="7" y="77"/>
                  </a:cxn>
                  <a:cxn ang="0">
                    <a:pos x="11" y="109"/>
                  </a:cxn>
                  <a:cxn ang="0">
                    <a:pos x="14" y="112"/>
                  </a:cxn>
                  <a:cxn ang="0">
                    <a:pos x="25" y="109"/>
                  </a:cxn>
                  <a:cxn ang="0">
                    <a:pos x="28" y="95"/>
                  </a:cxn>
                  <a:cxn ang="0">
                    <a:pos x="25" y="91"/>
                  </a:cxn>
                  <a:cxn ang="0">
                    <a:pos x="25" y="81"/>
                  </a:cxn>
                  <a:cxn ang="0">
                    <a:pos x="25" y="74"/>
                  </a:cxn>
                  <a:cxn ang="0">
                    <a:pos x="35" y="70"/>
                  </a:cxn>
                  <a:cxn ang="0">
                    <a:pos x="43" y="70"/>
                  </a:cxn>
                  <a:cxn ang="0">
                    <a:pos x="53" y="63"/>
                  </a:cxn>
                  <a:cxn ang="0">
                    <a:pos x="57" y="53"/>
                  </a:cxn>
                  <a:cxn ang="0">
                    <a:pos x="64" y="42"/>
                  </a:cxn>
                  <a:cxn ang="0">
                    <a:pos x="67" y="24"/>
                  </a:cxn>
                  <a:cxn ang="0">
                    <a:pos x="71" y="21"/>
                  </a:cxn>
                  <a:cxn ang="0">
                    <a:pos x="71" y="14"/>
                  </a:cxn>
                  <a:cxn ang="0">
                    <a:pos x="67" y="7"/>
                  </a:cxn>
                </a:cxnLst>
                <a:rect l="0" t="0" r="r" b="b"/>
                <a:pathLst>
                  <a:path w="71" h="112">
                    <a:moveTo>
                      <a:pt x="60" y="7"/>
                    </a:moveTo>
                    <a:lnTo>
                      <a:pt x="57" y="7"/>
                    </a:lnTo>
                    <a:lnTo>
                      <a:pt x="53" y="7"/>
                    </a:lnTo>
                    <a:lnTo>
                      <a:pt x="50" y="7"/>
                    </a:lnTo>
                    <a:lnTo>
                      <a:pt x="43" y="7"/>
                    </a:lnTo>
                    <a:lnTo>
                      <a:pt x="39" y="3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28" y="0"/>
                    </a:lnTo>
                    <a:lnTo>
                      <a:pt x="25" y="0"/>
                    </a:lnTo>
                    <a:lnTo>
                      <a:pt x="21" y="3"/>
                    </a:lnTo>
                    <a:lnTo>
                      <a:pt x="21" y="3"/>
                    </a:lnTo>
                    <a:lnTo>
                      <a:pt x="21" y="3"/>
                    </a:lnTo>
                    <a:lnTo>
                      <a:pt x="21" y="0"/>
                    </a:lnTo>
                    <a:lnTo>
                      <a:pt x="18" y="0"/>
                    </a:lnTo>
                    <a:lnTo>
                      <a:pt x="14" y="3"/>
                    </a:lnTo>
                    <a:lnTo>
                      <a:pt x="11" y="7"/>
                    </a:lnTo>
                    <a:lnTo>
                      <a:pt x="7" y="14"/>
                    </a:lnTo>
                    <a:lnTo>
                      <a:pt x="7" y="17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5"/>
                    </a:lnTo>
                    <a:lnTo>
                      <a:pt x="4" y="38"/>
                    </a:lnTo>
                    <a:lnTo>
                      <a:pt x="4" y="42"/>
                    </a:lnTo>
                    <a:lnTo>
                      <a:pt x="4" y="49"/>
                    </a:lnTo>
                    <a:lnTo>
                      <a:pt x="4" y="49"/>
                    </a:lnTo>
                    <a:lnTo>
                      <a:pt x="0" y="53"/>
                    </a:lnTo>
                    <a:lnTo>
                      <a:pt x="0" y="56"/>
                    </a:lnTo>
                    <a:lnTo>
                      <a:pt x="4" y="67"/>
                    </a:lnTo>
                    <a:lnTo>
                      <a:pt x="7" y="77"/>
                    </a:lnTo>
                    <a:lnTo>
                      <a:pt x="7" y="109"/>
                    </a:lnTo>
                    <a:lnTo>
                      <a:pt x="11" y="109"/>
                    </a:lnTo>
                    <a:lnTo>
                      <a:pt x="11" y="112"/>
                    </a:lnTo>
                    <a:lnTo>
                      <a:pt x="14" y="112"/>
                    </a:lnTo>
                    <a:lnTo>
                      <a:pt x="18" y="112"/>
                    </a:lnTo>
                    <a:lnTo>
                      <a:pt x="25" y="109"/>
                    </a:lnTo>
                    <a:lnTo>
                      <a:pt x="25" y="102"/>
                    </a:lnTo>
                    <a:lnTo>
                      <a:pt x="28" y="95"/>
                    </a:lnTo>
                    <a:lnTo>
                      <a:pt x="25" y="95"/>
                    </a:lnTo>
                    <a:lnTo>
                      <a:pt x="25" y="91"/>
                    </a:lnTo>
                    <a:lnTo>
                      <a:pt x="25" y="88"/>
                    </a:lnTo>
                    <a:lnTo>
                      <a:pt x="25" y="81"/>
                    </a:lnTo>
                    <a:lnTo>
                      <a:pt x="25" y="77"/>
                    </a:lnTo>
                    <a:lnTo>
                      <a:pt x="25" y="74"/>
                    </a:lnTo>
                    <a:lnTo>
                      <a:pt x="28" y="70"/>
                    </a:lnTo>
                    <a:lnTo>
                      <a:pt x="35" y="70"/>
                    </a:lnTo>
                    <a:lnTo>
                      <a:pt x="39" y="70"/>
                    </a:lnTo>
                    <a:lnTo>
                      <a:pt x="43" y="70"/>
                    </a:lnTo>
                    <a:lnTo>
                      <a:pt x="46" y="67"/>
                    </a:lnTo>
                    <a:lnTo>
                      <a:pt x="53" y="63"/>
                    </a:lnTo>
                    <a:lnTo>
                      <a:pt x="57" y="53"/>
                    </a:lnTo>
                    <a:lnTo>
                      <a:pt x="57" y="53"/>
                    </a:lnTo>
                    <a:lnTo>
                      <a:pt x="60" y="49"/>
                    </a:lnTo>
                    <a:lnTo>
                      <a:pt x="64" y="42"/>
                    </a:lnTo>
                    <a:lnTo>
                      <a:pt x="67" y="35"/>
                    </a:lnTo>
                    <a:lnTo>
                      <a:pt x="67" y="24"/>
                    </a:lnTo>
                    <a:lnTo>
                      <a:pt x="67" y="24"/>
                    </a:lnTo>
                    <a:lnTo>
                      <a:pt x="71" y="21"/>
                    </a:lnTo>
                    <a:lnTo>
                      <a:pt x="71" y="17"/>
                    </a:lnTo>
                    <a:lnTo>
                      <a:pt x="71" y="14"/>
                    </a:lnTo>
                    <a:lnTo>
                      <a:pt x="71" y="10"/>
                    </a:lnTo>
                    <a:lnTo>
                      <a:pt x="67" y="7"/>
                    </a:lnTo>
                    <a:lnTo>
                      <a:pt x="60" y="7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58" name="Freeform 154"/>
              <p:cNvSpPr>
                <a:spLocks/>
              </p:cNvSpPr>
              <p:nvPr userDrawn="1"/>
            </p:nvSpPr>
            <p:spPr bwMode="gray">
              <a:xfrm>
                <a:off x="698" y="-2596"/>
                <a:ext cx="110" cy="119"/>
              </a:xfrm>
              <a:custGeom>
                <a:avLst/>
                <a:gdLst/>
                <a:ahLst/>
                <a:cxnLst>
                  <a:cxn ang="0">
                    <a:pos x="8" y="98"/>
                  </a:cxn>
                  <a:cxn ang="0">
                    <a:pos x="15" y="105"/>
                  </a:cxn>
                  <a:cxn ang="0">
                    <a:pos x="18" y="116"/>
                  </a:cxn>
                  <a:cxn ang="0">
                    <a:pos x="22" y="119"/>
                  </a:cxn>
                  <a:cxn ang="0">
                    <a:pos x="32" y="119"/>
                  </a:cxn>
                  <a:cxn ang="0">
                    <a:pos x="36" y="112"/>
                  </a:cxn>
                  <a:cxn ang="0">
                    <a:pos x="39" y="109"/>
                  </a:cxn>
                  <a:cxn ang="0">
                    <a:pos x="50" y="109"/>
                  </a:cxn>
                  <a:cxn ang="0">
                    <a:pos x="53" y="109"/>
                  </a:cxn>
                  <a:cxn ang="0">
                    <a:pos x="57" y="102"/>
                  </a:cxn>
                  <a:cxn ang="0">
                    <a:pos x="60" y="95"/>
                  </a:cxn>
                  <a:cxn ang="0">
                    <a:pos x="64" y="81"/>
                  </a:cxn>
                  <a:cxn ang="0">
                    <a:pos x="71" y="63"/>
                  </a:cxn>
                  <a:cxn ang="0">
                    <a:pos x="89" y="49"/>
                  </a:cxn>
                  <a:cxn ang="0">
                    <a:pos x="110" y="31"/>
                  </a:cxn>
                  <a:cxn ang="0">
                    <a:pos x="106" y="31"/>
                  </a:cxn>
                  <a:cxn ang="0">
                    <a:pos x="96" y="21"/>
                  </a:cxn>
                  <a:cxn ang="0">
                    <a:pos x="92" y="17"/>
                  </a:cxn>
                  <a:cxn ang="0">
                    <a:pos x="85" y="10"/>
                  </a:cxn>
                  <a:cxn ang="0">
                    <a:pos x="78" y="17"/>
                  </a:cxn>
                  <a:cxn ang="0">
                    <a:pos x="74" y="21"/>
                  </a:cxn>
                  <a:cxn ang="0">
                    <a:pos x="71" y="21"/>
                  </a:cxn>
                  <a:cxn ang="0">
                    <a:pos x="67" y="14"/>
                  </a:cxn>
                  <a:cxn ang="0">
                    <a:pos x="64" y="7"/>
                  </a:cxn>
                  <a:cxn ang="0">
                    <a:pos x="57" y="7"/>
                  </a:cxn>
                  <a:cxn ang="0">
                    <a:pos x="46" y="7"/>
                  </a:cxn>
                  <a:cxn ang="0">
                    <a:pos x="46" y="7"/>
                  </a:cxn>
                  <a:cxn ang="0">
                    <a:pos x="50" y="0"/>
                  </a:cxn>
                  <a:cxn ang="0">
                    <a:pos x="43" y="0"/>
                  </a:cxn>
                  <a:cxn ang="0">
                    <a:pos x="29" y="3"/>
                  </a:cxn>
                  <a:cxn ang="0">
                    <a:pos x="29" y="7"/>
                  </a:cxn>
                  <a:cxn ang="0">
                    <a:pos x="25" y="7"/>
                  </a:cxn>
                  <a:cxn ang="0">
                    <a:pos x="18" y="7"/>
                  </a:cxn>
                  <a:cxn ang="0">
                    <a:pos x="15" y="17"/>
                  </a:cxn>
                  <a:cxn ang="0">
                    <a:pos x="18" y="24"/>
                  </a:cxn>
                  <a:cxn ang="0">
                    <a:pos x="18" y="31"/>
                  </a:cxn>
                  <a:cxn ang="0">
                    <a:pos x="18" y="38"/>
                  </a:cxn>
                  <a:cxn ang="0">
                    <a:pos x="15" y="45"/>
                  </a:cxn>
                  <a:cxn ang="0">
                    <a:pos x="8" y="63"/>
                  </a:cxn>
                  <a:cxn ang="0">
                    <a:pos x="4" y="84"/>
                  </a:cxn>
                  <a:cxn ang="0">
                    <a:pos x="0" y="88"/>
                  </a:cxn>
                  <a:cxn ang="0">
                    <a:pos x="4" y="95"/>
                  </a:cxn>
                </a:cxnLst>
                <a:rect l="0" t="0" r="r" b="b"/>
                <a:pathLst>
                  <a:path w="110" h="119">
                    <a:moveTo>
                      <a:pt x="4" y="95"/>
                    </a:moveTo>
                    <a:lnTo>
                      <a:pt x="8" y="98"/>
                    </a:lnTo>
                    <a:lnTo>
                      <a:pt x="11" y="102"/>
                    </a:lnTo>
                    <a:lnTo>
                      <a:pt x="15" y="105"/>
                    </a:lnTo>
                    <a:lnTo>
                      <a:pt x="15" y="112"/>
                    </a:lnTo>
                    <a:lnTo>
                      <a:pt x="18" y="116"/>
                    </a:lnTo>
                    <a:lnTo>
                      <a:pt x="18" y="116"/>
                    </a:lnTo>
                    <a:lnTo>
                      <a:pt x="22" y="119"/>
                    </a:lnTo>
                    <a:lnTo>
                      <a:pt x="29" y="119"/>
                    </a:lnTo>
                    <a:lnTo>
                      <a:pt x="32" y="119"/>
                    </a:lnTo>
                    <a:lnTo>
                      <a:pt x="36" y="112"/>
                    </a:lnTo>
                    <a:lnTo>
                      <a:pt x="36" y="112"/>
                    </a:lnTo>
                    <a:lnTo>
                      <a:pt x="36" y="112"/>
                    </a:lnTo>
                    <a:lnTo>
                      <a:pt x="39" y="109"/>
                    </a:lnTo>
                    <a:lnTo>
                      <a:pt x="43" y="109"/>
                    </a:lnTo>
                    <a:lnTo>
                      <a:pt x="50" y="109"/>
                    </a:lnTo>
                    <a:lnTo>
                      <a:pt x="50" y="109"/>
                    </a:lnTo>
                    <a:lnTo>
                      <a:pt x="53" y="109"/>
                    </a:lnTo>
                    <a:lnTo>
                      <a:pt x="57" y="109"/>
                    </a:lnTo>
                    <a:lnTo>
                      <a:pt x="57" y="102"/>
                    </a:lnTo>
                    <a:lnTo>
                      <a:pt x="57" y="95"/>
                    </a:lnTo>
                    <a:lnTo>
                      <a:pt x="60" y="95"/>
                    </a:lnTo>
                    <a:lnTo>
                      <a:pt x="60" y="88"/>
                    </a:lnTo>
                    <a:lnTo>
                      <a:pt x="64" y="81"/>
                    </a:lnTo>
                    <a:lnTo>
                      <a:pt x="67" y="73"/>
                    </a:lnTo>
                    <a:lnTo>
                      <a:pt x="71" y="63"/>
                    </a:lnTo>
                    <a:lnTo>
                      <a:pt x="78" y="56"/>
                    </a:lnTo>
                    <a:lnTo>
                      <a:pt x="89" y="49"/>
                    </a:lnTo>
                    <a:lnTo>
                      <a:pt x="110" y="38"/>
                    </a:lnTo>
                    <a:lnTo>
                      <a:pt x="110" y="31"/>
                    </a:lnTo>
                    <a:lnTo>
                      <a:pt x="110" y="31"/>
                    </a:lnTo>
                    <a:lnTo>
                      <a:pt x="106" y="31"/>
                    </a:lnTo>
                    <a:lnTo>
                      <a:pt x="103" y="28"/>
                    </a:lnTo>
                    <a:lnTo>
                      <a:pt x="96" y="21"/>
                    </a:lnTo>
                    <a:lnTo>
                      <a:pt x="92" y="17"/>
                    </a:lnTo>
                    <a:lnTo>
                      <a:pt x="92" y="17"/>
                    </a:lnTo>
                    <a:lnTo>
                      <a:pt x="89" y="14"/>
                    </a:lnTo>
                    <a:lnTo>
                      <a:pt x="85" y="10"/>
                    </a:lnTo>
                    <a:lnTo>
                      <a:pt x="82" y="14"/>
                    </a:lnTo>
                    <a:lnTo>
                      <a:pt x="78" y="17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1" y="21"/>
                    </a:lnTo>
                    <a:lnTo>
                      <a:pt x="71" y="21"/>
                    </a:lnTo>
                    <a:lnTo>
                      <a:pt x="71" y="17"/>
                    </a:lnTo>
                    <a:lnTo>
                      <a:pt x="67" y="14"/>
                    </a:lnTo>
                    <a:lnTo>
                      <a:pt x="67" y="10"/>
                    </a:lnTo>
                    <a:lnTo>
                      <a:pt x="64" y="7"/>
                    </a:lnTo>
                    <a:lnTo>
                      <a:pt x="60" y="7"/>
                    </a:lnTo>
                    <a:lnTo>
                      <a:pt x="57" y="7"/>
                    </a:lnTo>
                    <a:lnTo>
                      <a:pt x="53" y="10"/>
                    </a:lnTo>
                    <a:lnTo>
                      <a:pt x="46" y="7"/>
                    </a:lnTo>
                    <a:lnTo>
                      <a:pt x="46" y="7"/>
                    </a:lnTo>
                    <a:lnTo>
                      <a:pt x="46" y="7"/>
                    </a:lnTo>
                    <a:lnTo>
                      <a:pt x="50" y="3"/>
                    </a:lnTo>
                    <a:lnTo>
                      <a:pt x="50" y="0"/>
                    </a:lnTo>
                    <a:lnTo>
                      <a:pt x="46" y="0"/>
                    </a:lnTo>
                    <a:lnTo>
                      <a:pt x="43" y="0"/>
                    </a:lnTo>
                    <a:lnTo>
                      <a:pt x="32" y="0"/>
                    </a:lnTo>
                    <a:lnTo>
                      <a:pt x="29" y="3"/>
                    </a:lnTo>
                    <a:lnTo>
                      <a:pt x="29" y="7"/>
                    </a:lnTo>
                    <a:lnTo>
                      <a:pt x="29" y="7"/>
                    </a:lnTo>
                    <a:lnTo>
                      <a:pt x="25" y="7"/>
                    </a:lnTo>
                    <a:lnTo>
                      <a:pt x="25" y="7"/>
                    </a:lnTo>
                    <a:lnTo>
                      <a:pt x="22" y="7"/>
                    </a:lnTo>
                    <a:lnTo>
                      <a:pt x="18" y="7"/>
                    </a:lnTo>
                    <a:lnTo>
                      <a:pt x="18" y="10"/>
                    </a:lnTo>
                    <a:lnTo>
                      <a:pt x="15" y="17"/>
                    </a:lnTo>
                    <a:lnTo>
                      <a:pt x="15" y="24"/>
                    </a:lnTo>
                    <a:lnTo>
                      <a:pt x="18" y="24"/>
                    </a:lnTo>
                    <a:lnTo>
                      <a:pt x="18" y="28"/>
                    </a:lnTo>
                    <a:lnTo>
                      <a:pt x="18" y="31"/>
                    </a:lnTo>
                    <a:lnTo>
                      <a:pt x="18" y="35"/>
                    </a:lnTo>
                    <a:lnTo>
                      <a:pt x="18" y="38"/>
                    </a:lnTo>
                    <a:lnTo>
                      <a:pt x="18" y="42"/>
                    </a:lnTo>
                    <a:lnTo>
                      <a:pt x="15" y="45"/>
                    </a:lnTo>
                    <a:lnTo>
                      <a:pt x="11" y="52"/>
                    </a:lnTo>
                    <a:lnTo>
                      <a:pt x="8" y="63"/>
                    </a:lnTo>
                    <a:lnTo>
                      <a:pt x="4" y="81"/>
                    </a:lnTo>
                    <a:lnTo>
                      <a:pt x="4" y="84"/>
                    </a:lnTo>
                    <a:lnTo>
                      <a:pt x="0" y="84"/>
                    </a:lnTo>
                    <a:lnTo>
                      <a:pt x="0" y="88"/>
                    </a:lnTo>
                    <a:lnTo>
                      <a:pt x="0" y="91"/>
                    </a:lnTo>
                    <a:lnTo>
                      <a:pt x="4" y="95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59" name="Freeform 155"/>
              <p:cNvSpPr>
                <a:spLocks/>
              </p:cNvSpPr>
              <p:nvPr userDrawn="1"/>
            </p:nvSpPr>
            <p:spPr bwMode="gray">
              <a:xfrm>
                <a:off x="758" y="-2540"/>
                <a:ext cx="243" cy="197"/>
              </a:xfrm>
              <a:custGeom>
                <a:avLst/>
                <a:gdLst/>
                <a:ahLst/>
                <a:cxnLst>
                  <a:cxn ang="0">
                    <a:pos x="219" y="151"/>
                  </a:cxn>
                  <a:cxn ang="0">
                    <a:pos x="240" y="151"/>
                  </a:cxn>
                  <a:cxn ang="0">
                    <a:pos x="243" y="148"/>
                  </a:cxn>
                  <a:cxn ang="0">
                    <a:pos x="240" y="134"/>
                  </a:cxn>
                  <a:cxn ang="0">
                    <a:pos x="222" y="127"/>
                  </a:cxn>
                  <a:cxn ang="0">
                    <a:pos x="198" y="120"/>
                  </a:cxn>
                  <a:cxn ang="0">
                    <a:pos x="184" y="84"/>
                  </a:cxn>
                  <a:cxn ang="0">
                    <a:pos x="180" y="49"/>
                  </a:cxn>
                  <a:cxn ang="0">
                    <a:pos x="177" y="28"/>
                  </a:cxn>
                  <a:cxn ang="0">
                    <a:pos x="159" y="21"/>
                  </a:cxn>
                  <a:cxn ang="0">
                    <a:pos x="148" y="32"/>
                  </a:cxn>
                  <a:cxn ang="0">
                    <a:pos x="134" y="25"/>
                  </a:cxn>
                  <a:cxn ang="0">
                    <a:pos x="127" y="17"/>
                  </a:cxn>
                  <a:cxn ang="0">
                    <a:pos x="117" y="28"/>
                  </a:cxn>
                  <a:cxn ang="0">
                    <a:pos x="106" y="32"/>
                  </a:cxn>
                  <a:cxn ang="0">
                    <a:pos x="96" y="14"/>
                  </a:cxn>
                  <a:cxn ang="0">
                    <a:pos x="85" y="7"/>
                  </a:cxn>
                  <a:cxn ang="0">
                    <a:pos x="85" y="25"/>
                  </a:cxn>
                  <a:cxn ang="0">
                    <a:pos x="78" y="39"/>
                  </a:cxn>
                  <a:cxn ang="0">
                    <a:pos x="67" y="28"/>
                  </a:cxn>
                  <a:cxn ang="0">
                    <a:pos x="67" y="10"/>
                  </a:cxn>
                  <a:cxn ang="0">
                    <a:pos x="67" y="7"/>
                  </a:cxn>
                  <a:cxn ang="0">
                    <a:pos x="57" y="0"/>
                  </a:cxn>
                  <a:cxn ang="0">
                    <a:pos x="39" y="10"/>
                  </a:cxn>
                  <a:cxn ang="0">
                    <a:pos x="14" y="25"/>
                  </a:cxn>
                  <a:cxn ang="0">
                    <a:pos x="7" y="39"/>
                  </a:cxn>
                  <a:cxn ang="0">
                    <a:pos x="4" y="56"/>
                  </a:cxn>
                  <a:cxn ang="0">
                    <a:pos x="0" y="63"/>
                  </a:cxn>
                  <a:cxn ang="0">
                    <a:pos x="0" y="74"/>
                  </a:cxn>
                  <a:cxn ang="0">
                    <a:pos x="25" y="81"/>
                  </a:cxn>
                  <a:cxn ang="0">
                    <a:pos x="39" y="81"/>
                  </a:cxn>
                  <a:cxn ang="0">
                    <a:pos x="46" y="77"/>
                  </a:cxn>
                  <a:cxn ang="0">
                    <a:pos x="46" y="88"/>
                  </a:cxn>
                  <a:cxn ang="0">
                    <a:pos x="29" y="95"/>
                  </a:cxn>
                  <a:cxn ang="0">
                    <a:pos x="22" y="91"/>
                  </a:cxn>
                  <a:cxn ang="0">
                    <a:pos x="11" y="95"/>
                  </a:cxn>
                  <a:cxn ang="0">
                    <a:pos x="7" y="106"/>
                  </a:cxn>
                  <a:cxn ang="0">
                    <a:pos x="25" y="113"/>
                  </a:cxn>
                  <a:cxn ang="0">
                    <a:pos x="46" y="113"/>
                  </a:cxn>
                  <a:cxn ang="0">
                    <a:pos x="74" y="109"/>
                  </a:cxn>
                  <a:cxn ang="0">
                    <a:pos x="88" y="120"/>
                  </a:cxn>
                  <a:cxn ang="0">
                    <a:pos x="88" y="127"/>
                  </a:cxn>
                  <a:cxn ang="0">
                    <a:pos x="85" y="141"/>
                  </a:cxn>
                  <a:cxn ang="0">
                    <a:pos x="71" y="137"/>
                  </a:cxn>
                  <a:cxn ang="0">
                    <a:pos x="53" y="137"/>
                  </a:cxn>
                  <a:cxn ang="0">
                    <a:pos x="39" y="137"/>
                  </a:cxn>
                  <a:cxn ang="0">
                    <a:pos x="25" y="141"/>
                  </a:cxn>
                  <a:cxn ang="0">
                    <a:pos x="22" y="151"/>
                  </a:cxn>
                  <a:cxn ang="0">
                    <a:pos x="32" y="162"/>
                  </a:cxn>
                  <a:cxn ang="0">
                    <a:pos x="53" y="173"/>
                  </a:cxn>
                  <a:cxn ang="0">
                    <a:pos x="67" y="183"/>
                  </a:cxn>
                  <a:cxn ang="0">
                    <a:pos x="81" y="194"/>
                  </a:cxn>
                  <a:cxn ang="0">
                    <a:pos x="155" y="173"/>
                  </a:cxn>
                  <a:cxn ang="0">
                    <a:pos x="169" y="173"/>
                  </a:cxn>
                  <a:cxn ang="0">
                    <a:pos x="187" y="183"/>
                  </a:cxn>
                  <a:cxn ang="0">
                    <a:pos x="194" y="180"/>
                  </a:cxn>
                  <a:cxn ang="0">
                    <a:pos x="198" y="180"/>
                  </a:cxn>
                  <a:cxn ang="0">
                    <a:pos x="212" y="180"/>
                  </a:cxn>
                  <a:cxn ang="0">
                    <a:pos x="222" y="173"/>
                  </a:cxn>
                  <a:cxn ang="0">
                    <a:pos x="219" y="165"/>
                  </a:cxn>
                  <a:cxn ang="0">
                    <a:pos x="208" y="162"/>
                  </a:cxn>
                  <a:cxn ang="0">
                    <a:pos x="205" y="158"/>
                  </a:cxn>
                </a:cxnLst>
                <a:rect l="0" t="0" r="r" b="b"/>
                <a:pathLst>
                  <a:path w="243" h="197">
                    <a:moveTo>
                      <a:pt x="212" y="155"/>
                    </a:moveTo>
                    <a:lnTo>
                      <a:pt x="212" y="151"/>
                    </a:lnTo>
                    <a:lnTo>
                      <a:pt x="219" y="151"/>
                    </a:lnTo>
                    <a:lnTo>
                      <a:pt x="226" y="151"/>
                    </a:lnTo>
                    <a:lnTo>
                      <a:pt x="233" y="148"/>
                    </a:lnTo>
                    <a:lnTo>
                      <a:pt x="240" y="151"/>
                    </a:lnTo>
                    <a:lnTo>
                      <a:pt x="240" y="151"/>
                    </a:lnTo>
                    <a:lnTo>
                      <a:pt x="240" y="148"/>
                    </a:lnTo>
                    <a:lnTo>
                      <a:pt x="243" y="148"/>
                    </a:lnTo>
                    <a:lnTo>
                      <a:pt x="243" y="144"/>
                    </a:lnTo>
                    <a:lnTo>
                      <a:pt x="243" y="137"/>
                    </a:lnTo>
                    <a:lnTo>
                      <a:pt x="240" y="134"/>
                    </a:lnTo>
                    <a:lnTo>
                      <a:pt x="233" y="130"/>
                    </a:lnTo>
                    <a:lnTo>
                      <a:pt x="229" y="130"/>
                    </a:lnTo>
                    <a:lnTo>
                      <a:pt x="222" y="127"/>
                    </a:lnTo>
                    <a:lnTo>
                      <a:pt x="219" y="123"/>
                    </a:lnTo>
                    <a:lnTo>
                      <a:pt x="208" y="123"/>
                    </a:lnTo>
                    <a:lnTo>
                      <a:pt x="198" y="120"/>
                    </a:lnTo>
                    <a:lnTo>
                      <a:pt x="194" y="116"/>
                    </a:lnTo>
                    <a:lnTo>
                      <a:pt x="187" y="106"/>
                    </a:lnTo>
                    <a:lnTo>
                      <a:pt x="184" y="84"/>
                    </a:lnTo>
                    <a:lnTo>
                      <a:pt x="184" y="56"/>
                    </a:lnTo>
                    <a:lnTo>
                      <a:pt x="184" y="53"/>
                    </a:lnTo>
                    <a:lnTo>
                      <a:pt x="180" y="49"/>
                    </a:lnTo>
                    <a:lnTo>
                      <a:pt x="180" y="42"/>
                    </a:lnTo>
                    <a:lnTo>
                      <a:pt x="177" y="35"/>
                    </a:lnTo>
                    <a:lnTo>
                      <a:pt x="177" y="28"/>
                    </a:lnTo>
                    <a:lnTo>
                      <a:pt x="169" y="25"/>
                    </a:lnTo>
                    <a:lnTo>
                      <a:pt x="166" y="21"/>
                    </a:lnTo>
                    <a:lnTo>
                      <a:pt x="159" y="21"/>
                    </a:lnTo>
                    <a:lnTo>
                      <a:pt x="155" y="21"/>
                    </a:lnTo>
                    <a:lnTo>
                      <a:pt x="152" y="25"/>
                    </a:lnTo>
                    <a:lnTo>
                      <a:pt x="148" y="32"/>
                    </a:lnTo>
                    <a:lnTo>
                      <a:pt x="148" y="39"/>
                    </a:lnTo>
                    <a:lnTo>
                      <a:pt x="145" y="46"/>
                    </a:lnTo>
                    <a:lnTo>
                      <a:pt x="134" y="25"/>
                    </a:lnTo>
                    <a:lnTo>
                      <a:pt x="131" y="25"/>
                    </a:lnTo>
                    <a:lnTo>
                      <a:pt x="131" y="21"/>
                    </a:lnTo>
                    <a:lnTo>
                      <a:pt x="127" y="17"/>
                    </a:lnTo>
                    <a:lnTo>
                      <a:pt x="124" y="17"/>
                    </a:lnTo>
                    <a:lnTo>
                      <a:pt x="120" y="21"/>
                    </a:lnTo>
                    <a:lnTo>
                      <a:pt x="117" y="28"/>
                    </a:lnTo>
                    <a:lnTo>
                      <a:pt x="113" y="32"/>
                    </a:lnTo>
                    <a:lnTo>
                      <a:pt x="110" y="35"/>
                    </a:lnTo>
                    <a:lnTo>
                      <a:pt x="106" y="32"/>
                    </a:lnTo>
                    <a:lnTo>
                      <a:pt x="103" y="28"/>
                    </a:lnTo>
                    <a:lnTo>
                      <a:pt x="99" y="21"/>
                    </a:lnTo>
                    <a:lnTo>
                      <a:pt x="96" y="14"/>
                    </a:lnTo>
                    <a:lnTo>
                      <a:pt x="92" y="10"/>
                    </a:lnTo>
                    <a:lnTo>
                      <a:pt x="88" y="7"/>
                    </a:lnTo>
                    <a:lnTo>
                      <a:pt x="85" y="7"/>
                    </a:lnTo>
                    <a:lnTo>
                      <a:pt x="85" y="14"/>
                    </a:lnTo>
                    <a:lnTo>
                      <a:pt x="85" y="17"/>
                    </a:lnTo>
                    <a:lnTo>
                      <a:pt x="85" y="25"/>
                    </a:lnTo>
                    <a:lnTo>
                      <a:pt x="81" y="32"/>
                    </a:lnTo>
                    <a:lnTo>
                      <a:pt x="81" y="35"/>
                    </a:lnTo>
                    <a:lnTo>
                      <a:pt x="78" y="39"/>
                    </a:lnTo>
                    <a:lnTo>
                      <a:pt x="74" y="35"/>
                    </a:lnTo>
                    <a:lnTo>
                      <a:pt x="67" y="35"/>
                    </a:lnTo>
                    <a:lnTo>
                      <a:pt x="67" y="28"/>
                    </a:lnTo>
                    <a:lnTo>
                      <a:pt x="64" y="25"/>
                    </a:lnTo>
                    <a:lnTo>
                      <a:pt x="67" y="17"/>
                    </a:lnTo>
                    <a:lnTo>
                      <a:pt x="67" y="10"/>
                    </a:lnTo>
                    <a:lnTo>
                      <a:pt x="67" y="7"/>
                    </a:lnTo>
                    <a:lnTo>
                      <a:pt x="67" y="7"/>
                    </a:lnTo>
                    <a:lnTo>
                      <a:pt x="67" y="7"/>
                    </a:lnTo>
                    <a:lnTo>
                      <a:pt x="64" y="3"/>
                    </a:lnTo>
                    <a:lnTo>
                      <a:pt x="60" y="0"/>
                    </a:lnTo>
                    <a:lnTo>
                      <a:pt x="57" y="0"/>
                    </a:lnTo>
                    <a:lnTo>
                      <a:pt x="53" y="3"/>
                    </a:lnTo>
                    <a:lnTo>
                      <a:pt x="46" y="7"/>
                    </a:lnTo>
                    <a:lnTo>
                      <a:pt x="39" y="10"/>
                    </a:lnTo>
                    <a:lnTo>
                      <a:pt x="32" y="14"/>
                    </a:lnTo>
                    <a:lnTo>
                      <a:pt x="25" y="21"/>
                    </a:lnTo>
                    <a:lnTo>
                      <a:pt x="14" y="25"/>
                    </a:lnTo>
                    <a:lnTo>
                      <a:pt x="11" y="32"/>
                    </a:lnTo>
                    <a:lnTo>
                      <a:pt x="7" y="39"/>
                    </a:lnTo>
                    <a:lnTo>
                      <a:pt x="7" y="39"/>
                    </a:lnTo>
                    <a:lnTo>
                      <a:pt x="7" y="46"/>
                    </a:lnTo>
                    <a:lnTo>
                      <a:pt x="7" y="49"/>
                    </a:lnTo>
                    <a:lnTo>
                      <a:pt x="4" y="56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3"/>
                    </a:lnTo>
                    <a:lnTo>
                      <a:pt x="0" y="67"/>
                    </a:lnTo>
                    <a:lnTo>
                      <a:pt x="0" y="70"/>
                    </a:lnTo>
                    <a:lnTo>
                      <a:pt x="0" y="74"/>
                    </a:lnTo>
                    <a:lnTo>
                      <a:pt x="7" y="77"/>
                    </a:lnTo>
                    <a:lnTo>
                      <a:pt x="14" y="81"/>
                    </a:lnTo>
                    <a:lnTo>
                      <a:pt x="25" y="81"/>
                    </a:lnTo>
                    <a:lnTo>
                      <a:pt x="25" y="81"/>
                    </a:lnTo>
                    <a:lnTo>
                      <a:pt x="32" y="81"/>
                    </a:lnTo>
                    <a:lnTo>
                      <a:pt x="39" y="81"/>
                    </a:lnTo>
                    <a:lnTo>
                      <a:pt x="43" y="81"/>
                    </a:lnTo>
                    <a:lnTo>
                      <a:pt x="46" y="77"/>
                    </a:lnTo>
                    <a:lnTo>
                      <a:pt x="46" y="77"/>
                    </a:lnTo>
                    <a:lnTo>
                      <a:pt x="50" y="81"/>
                    </a:lnTo>
                    <a:lnTo>
                      <a:pt x="50" y="84"/>
                    </a:lnTo>
                    <a:lnTo>
                      <a:pt x="46" y="88"/>
                    </a:lnTo>
                    <a:lnTo>
                      <a:pt x="46" y="88"/>
                    </a:lnTo>
                    <a:lnTo>
                      <a:pt x="39" y="91"/>
                    </a:lnTo>
                    <a:lnTo>
                      <a:pt x="29" y="95"/>
                    </a:lnTo>
                    <a:lnTo>
                      <a:pt x="29" y="91"/>
                    </a:lnTo>
                    <a:lnTo>
                      <a:pt x="25" y="91"/>
                    </a:lnTo>
                    <a:lnTo>
                      <a:pt x="22" y="91"/>
                    </a:lnTo>
                    <a:lnTo>
                      <a:pt x="18" y="91"/>
                    </a:lnTo>
                    <a:lnTo>
                      <a:pt x="14" y="91"/>
                    </a:lnTo>
                    <a:lnTo>
                      <a:pt x="11" y="95"/>
                    </a:lnTo>
                    <a:lnTo>
                      <a:pt x="7" y="99"/>
                    </a:lnTo>
                    <a:lnTo>
                      <a:pt x="7" y="106"/>
                    </a:lnTo>
                    <a:lnTo>
                      <a:pt x="7" y="106"/>
                    </a:lnTo>
                    <a:lnTo>
                      <a:pt x="11" y="109"/>
                    </a:lnTo>
                    <a:lnTo>
                      <a:pt x="14" y="109"/>
                    </a:lnTo>
                    <a:lnTo>
                      <a:pt x="25" y="113"/>
                    </a:lnTo>
                    <a:lnTo>
                      <a:pt x="39" y="113"/>
                    </a:lnTo>
                    <a:lnTo>
                      <a:pt x="43" y="113"/>
                    </a:lnTo>
                    <a:lnTo>
                      <a:pt x="46" y="113"/>
                    </a:lnTo>
                    <a:lnTo>
                      <a:pt x="57" y="109"/>
                    </a:lnTo>
                    <a:lnTo>
                      <a:pt x="64" y="109"/>
                    </a:lnTo>
                    <a:lnTo>
                      <a:pt x="74" y="109"/>
                    </a:lnTo>
                    <a:lnTo>
                      <a:pt x="81" y="113"/>
                    </a:lnTo>
                    <a:lnTo>
                      <a:pt x="88" y="116"/>
                    </a:lnTo>
                    <a:lnTo>
                      <a:pt x="88" y="120"/>
                    </a:lnTo>
                    <a:lnTo>
                      <a:pt x="88" y="120"/>
                    </a:lnTo>
                    <a:lnTo>
                      <a:pt x="92" y="123"/>
                    </a:lnTo>
                    <a:lnTo>
                      <a:pt x="88" y="127"/>
                    </a:lnTo>
                    <a:lnTo>
                      <a:pt x="88" y="134"/>
                    </a:lnTo>
                    <a:lnTo>
                      <a:pt x="88" y="137"/>
                    </a:lnTo>
                    <a:lnTo>
                      <a:pt x="85" y="141"/>
                    </a:lnTo>
                    <a:lnTo>
                      <a:pt x="81" y="141"/>
                    </a:lnTo>
                    <a:lnTo>
                      <a:pt x="74" y="137"/>
                    </a:lnTo>
                    <a:lnTo>
                      <a:pt x="71" y="137"/>
                    </a:lnTo>
                    <a:lnTo>
                      <a:pt x="67" y="137"/>
                    </a:lnTo>
                    <a:lnTo>
                      <a:pt x="64" y="137"/>
                    </a:lnTo>
                    <a:lnTo>
                      <a:pt x="53" y="137"/>
                    </a:lnTo>
                    <a:lnTo>
                      <a:pt x="43" y="141"/>
                    </a:lnTo>
                    <a:lnTo>
                      <a:pt x="43" y="141"/>
                    </a:lnTo>
                    <a:lnTo>
                      <a:pt x="39" y="137"/>
                    </a:lnTo>
                    <a:lnTo>
                      <a:pt x="36" y="137"/>
                    </a:lnTo>
                    <a:lnTo>
                      <a:pt x="29" y="137"/>
                    </a:lnTo>
                    <a:lnTo>
                      <a:pt x="25" y="141"/>
                    </a:lnTo>
                    <a:lnTo>
                      <a:pt x="22" y="144"/>
                    </a:lnTo>
                    <a:lnTo>
                      <a:pt x="22" y="151"/>
                    </a:lnTo>
                    <a:lnTo>
                      <a:pt x="22" y="151"/>
                    </a:lnTo>
                    <a:lnTo>
                      <a:pt x="22" y="155"/>
                    </a:lnTo>
                    <a:lnTo>
                      <a:pt x="25" y="158"/>
                    </a:lnTo>
                    <a:lnTo>
                      <a:pt x="32" y="162"/>
                    </a:lnTo>
                    <a:lnTo>
                      <a:pt x="39" y="165"/>
                    </a:lnTo>
                    <a:lnTo>
                      <a:pt x="50" y="169"/>
                    </a:lnTo>
                    <a:lnTo>
                      <a:pt x="53" y="173"/>
                    </a:lnTo>
                    <a:lnTo>
                      <a:pt x="57" y="173"/>
                    </a:lnTo>
                    <a:lnTo>
                      <a:pt x="64" y="176"/>
                    </a:lnTo>
                    <a:lnTo>
                      <a:pt x="67" y="183"/>
                    </a:lnTo>
                    <a:lnTo>
                      <a:pt x="71" y="190"/>
                    </a:lnTo>
                    <a:lnTo>
                      <a:pt x="74" y="197"/>
                    </a:lnTo>
                    <a:lnTo>
                      <a:pt x="81" y="194"/>
                    </a:lnTo>
                    <a:lnTo>
                      <a:pt x="106" y="190"/>
                    </a:lnTo>
                    <a:lnTo>
                      <a:pt x="131" y="183"/>
                    </a:lnTo>
                    <a:lnTo>
                      <a:pt x="155" y="173"/>
                    </a:lnTo>
                    <a:lnTo>
                      <a:pt x="155" y="173"/>
                    </a:lnTo>
                    <a:lnTo>
                      <a:pt x="162" y="173"/>
                    </a:lnTo>
                    <a:lnTo>
                      <a:pt x="169" y="173"/>
                    </a:lnTo>
                    <a:lnTo>
                      <a:pt x="177" y="173"/>
                    </a:lnTo>
                    <a:lnTo>
                      <a:pt x="184" y="180"/>
                    </a:lnTo>
                    <a:lnTo>
                      <a:pt x="187" y="183"/>
                    </a:lnTo>
                    <a:lnTo>
                      <a:pt x="187" y="183"/>
                    </a:lnTo>
                    <a:lnTo>
                      <a:pt x="191" y="183"/>
                    </a:lnTo>
                    <a:lnTo>
                      <a:pt x="194" y="180"/>
                    </a:lnTo>
                    <a:lnTo>
                      <a:pt x="198" y="180"/>
                    </a:lnTo>
                    <a:lnTo>
                      <a:pt x="198" y="180"/>
                    </a:lnTo>
                    <a:lnTo>
                      <a:pt x="198" y="180"/>
                    </a:lnTo>
                    <a:lnTo>
                      <a:pt x="201" y="183"/>
                    </a:lnTo>
                    <a:lnTo>
                      <a:pt x="205" y="183"/>
                    </a:lnTo>
                    <a:lnTo>
                      <a:pt x="212" y="180"/>
                    </a:lnTo>
                    <a:lnTo>
                      <a:pt x="219" y="173"/>
                    </a:lnTo>
                    <a:lnTo>
                      <a:pt x="219" y="173"/>
                    </a:lnTo>
                    <a:lnTo>
                      <a:pt x="222" y="173"/>
                    </a:lnTo>
                    <a:lnTo>
                      <a:pt x="222" y="169"/>
                    </a:lnTo>
                    <a:lnTo>
                      <a:pt x="222" y="165"/>
                    </a:lnTo>
                    <a:lnTo>
                      <a:pt x="219" y="165"/>
                    </a:lnTo>
                    <a:lnTo>
                      <a:pt x="215" y="162"/>
                    </a:lnTo>
                    <a:lnTo>
                      <a:pt x="208" y="162"/>
                    </a:lnTo>
                    <a:lnTo>
                      <a:pt x="208" y="162"/>
                    </a:lnTo>
                    <a:lnTo>
                      <a:pt x="205" y="162"/>
                    </a:lnTo>
                    <a:lnTo>
                      <a:pt x="205" y="158"/>
                    </a:lnTo>
                    <a:lnTo>
                      <a:pt x="205" y="158"/>
                    </a:lnTo>
                    <a:lnTo>
                      <a:pt x="205" y="155"/>
                    </a:lnTo>
                    <a:lnTo>
                      <a:pt x="212" y="155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60" name="Freeform 156"/>
              <p:cNvSpPr>
                <a:spLocks/>
              </p:cNvSpPr>
              <p:nvPr userDrawn="1"/>
            </p:nvSpPr>
            <p:spPr bwMode="gray">
              <a:xfrm>
                <a:off x="765" y="-2766"/>
                <a:ext cx="124" cy="96"/>
              </a:xfrm>
              <a:custGeom>
                <a:avLst/>
                <a:gdLst/>
                <a:ahLst/>
                <a:cxnLst>
                  <a:cxn ang="0">
                    <a:pos x="43" y="92"/>
                  </a:cxn>
                  <a:cxn ang="0">
                    <a:pos x="50" y="96"/>
                  </a:cxn>
                  <a:cxn ang="0">
                    <a:pos x="60" y="96"/>
                  </a:cxn>
                  <a:cxn ang="0">
                    <a:pos x="64" y="88"/>
                  </a:cxn>
                  <a:cxn ang="0">
                    <a:pos x="74" y="78"/>
                  </a:cxn>
                  <a:cxn ang="0">
                    <a:pos x="81" y="60"/>
                  </a:cxn>
                  <a:cxn ang="0">
                    <a:pos x="85" y="64"/>
                  </a:cxn>
                  <a:cxn ang="0">
                    <a:pos x="96" y="67"/>
                  </a:cxn>
                  <a:cxn ang="0">
                    <a:pos x="110" y="60"/>
                  </a:cxn>
                  <a:cxn ang="0">
                    <a:pos x="110" y="57"/>
                  </a:cxn>
                  <a:cxn ang="0">
                    <a:pos x="113" y="50"/>
                  </a:cxn>
                  <a:cxn ang="0">
                    <a:pos x="110" y="46"/>
                  </a:cxn>
                  <a:cxn ang="0">
                    <a:pos x="113" y="43"/>
                  </a:cxn>
                  <a:cxn ang="0">
                    <a:pos x="117" y="36"/>
                  </a:cxn>
                  <a:cxn ang="0">
                    <a:pos x="113" y="29"/>
                  </a:cxn>
                  <a:cxn ang="0">
                    <a:pos x="117" y="22"/>
                  </a:cxn>
                  <a:cxn ang="0">
                    <a:pos x="124" y="14"/>
                  </a:cxn>
                  <a:cxn ang="0">
                    <a:pos x="124" y="11"/>
                  </a:cxn>
                  <a:cxn ang="0">
                    <a:pos x="117" y="7"/>
                  </a:cxn>
                  <a:cxn ang="0">
                    <a:pos x="110" y="0"/>
                  </a:cxn>
                  <a:cxn ang="0">
                    <a:pos x="92" y="14"/>
                  </a:cxn>
                  <a:cxn ang="0">
                    <a:pos x="85" y="14"/>
                  </a:cxn>
                  <a:cxn ang="0">
                    <a:pos x="71" y="18"/>
                  </a:cxn>
                  <a:cxn ang="0">
                    <a:pos x="64" y="22"/>
                  </a:cxn>
                  <a:cxn ang="0">
                    <a:pos x="53" y="36"/>
                  </a:cxn>
                  <a:cxn ang="0">
                    <a:pos x="39" y="53"/>
                  </a:cxn>
                  <a:cxn ang="0">
                    <a:pos x="25" y="67"/>
                  </a:cxn>
                  <a:cxn ang="0">
                    <a:pos x="15" y="71"/>
                  </a:cxn>
                  <a:cxn ang="0">
                    <a:pos x="7" y="71"/>
                  </a:cxn>
                  <a:cxn ang="0">
                    <a:pos x="0" y="74"/>
                  </a:cxn>
                  <a:cxn ang="0">
                    <a:pos x="4" y="81"/>
                  </a:cxn>
                  <a:cxn ang="0">
                    <a:pos x="7" y="88"/>
                  </a:cxn>
                  <a:cxn ang="0">
                    <a:pos x="18" y="96"/>
                  </a:cxn>
                  <a:cxn ang="0">
                    <a:pos x="36" y="96"/>
                  </a:cxn>
                </a:cxnLst>
                <a:rect l="0" t="0" r="r" b="b"/>
                <a:pathLst>
                  <a:path w="124" h="96">
                    <a:moveTo>
                      <a:pt x="43" y="92"/>
                    </a:moveTo>
                    <a:lnTo>
                      <a:pt x="43" y="92"/>
                    </a:lnTo>
                    <a:lnTo>
                      <a:pt x="46" y="92"/>
                    </a:lnTo>
                    <a:lnTo>
                      <a:pt x="50" y="96"/>
                    </a:lnTo>
                    <a:lnTo>
                      <a:pt x="53" y="96"/>
                    </a:lnTo>
                    <a:lnTo>
                      <a:pt x="60" y="96"/>
                    </a:lnTo>
                    <a:lnTo>
                      <a:pt x="60" y="92"/>
                    </a:lnTo>
                    <a:lnTo>
                      <a:pt x="64" y="88"/>
                    </a:lnTo>
                    <a:lnTo>
                      <a:pt x="71" y="85"/>
                    </a:lnTo>
                    <a:lnTo>
                      <a:pt x="74" y="78"/>
                    </a:lnTo>
                    <a:lnTo>
                      <a:pt x="81" y="71"/>
                    </a:lnTo>
                    <a:lnTo>
                      <a:pt x="81" y="60"/>
                    </a:lnTo>
                    <a:lnTo>
                      <a:pt x="85" y="64"/>
                    </a:lnTo>
                    <a:lnTo>
                      <a:pt x="85" y="64"/>
                    </a:lnTo>
                    <a:lnTo>
                      <a:pt x="92" y="67"/>
                    </a:lnTo>
                    <a:lnTo>
                      <a:pt x="96" y="67"/>
                    </a:lnTo>
                    <a:lnTo>
                      <a:pt x="103" y="67"/>
                    </a:lnTo>
                    <a:lnTo>
                      <a:pt x="110" y="60"/>
                    </a:lnTo>
                    <a:lnTo>
                      <a:pt x="110" y="60"/>
                    </a:lnTo>
                    <a:lnTo>
                      <a:pt x="110" y="57"/>
                    </a:lnTo>
                    <a:lnTo>
                      <a:pt x="113" y="53"/>
                    </a:lnTo>
                    <a:lnTo>
                      <a:pt x="113" y="50"/>
                    </a:lnTo>
                    <a:lnTo>
                      <a:pt x="113" y="46"/>
                    </a:lnTo>
                    <a:lnTo>
                      <a:pt x="110" y="46"/>
                    </a:lnTo>
                    <a:lnTo>
                      <a:pt x="110" y="43"/>
                    </a:lnTo>
                    <a:lnTo>
                      <a:pt x="113" y="43"/>
                    </a:lnTo>
                    <a:lnTo>
                      <a:pt x="113" y="39"/>
                    </a:lnTo>
                    <a:lnTo>
                      <a:pt x="117" y="36"/>
                    </a:lnTo>
                    <a:lnTo>
                      <a:pt x="117" y="32"/>
                    </a:lnTo>
                    <a:lnTo>
                      <a:pt x="113" y="29"/>
                    </a:lnTo>
                    <a:lnTo>
                      <a:pt x="117" y="25"/>
                    </a:lnTo>
                    <a:lnTo>
                      <a:pt x="117" y="22"/>
                    </a:lnTo>
                    <a:lnTo>
                      <a:pt x="120" y="18"/>
                    </a:lnTo>
                    <a:lnTo>
                      <a:pt x="124" y="14"/>
                    </a:lnTo>
                    <a:lnTo>
                      <a:pt x="124" y="14"/>
                    </a:lnTo>
                    <a:lnTo>
                      <a:pt x="124" y="11"/>
                    </a:lnTo>
                    <a:lnTo>
                      <a:pt x="120" y="7"/>
                    </a:lnTo>
                    <a:lnTo>
                      <a:pt x="117" y="7"/>
                    </a:lnTo>
                    <a:lnTo>
                      <a:pt x="113" y="4"/>
                    </a:lnTo>
                    <a:lnTo>
                      <a:pt x="110" y="0"/>
                    </a:lnTo>
                    <a:lnTo>
                      <a:pt x="106" y="0"/>
                    </a:lnTo>
                    <a:lnTo>
                      <a:pt x="92" y="14"/>
                    </a:lnTo>
                    <a:lnTo>
                      <a:pt x="89" y="14"/>
                    </a:lnTo>
                    <a:lnTo>
                      <a:pt x="85" y="14"/>
                    </a:lnTo>
                    <a:lnTo>
                      <a:pt x="78" y="14"/>
                    </a:lnTo>
                    <a:lnTo>
                      <a:pt x="71" y="18"/>
                    </a:lnTo>
                    <a:lnTo>
                      <a:pt x="64" y="22"/>
                    </a:lnTo>
                    <a:lnTo>
                      <a:pt x="64" y="22"/>
                    </a:lnTo>
                    <a:lnTo>
                      <a:pt x="60" y="29"/>
                    </a:lnTo>
                    <a:lnTo>
                      <a:pt x="53" y="36"/>
                    </a:lnTo>
                    <a:lnTo>
                      <a:pt x="46" y="43"/>
                    </a:lnTo>
                    <a:lnTo>
                      <a:pt x="39" y="53"/>
                    </a:lnTo>
                    <a:lnTo>
                      <a:pt x="32" y="60"/>
                    </a:lnTo>
                    <a:lnTo>
                      <a:pt x="25" y="67"/>
                    </a:lnTo>
                    <a:lnTo>
                      <a:pt x="22" y="71"/>
                    </a:lnTo>
                    <a:lnTo>
                      <a:pt x="15" y="71"/>
                    </a:lnTo>
                    <a:lnTo>
                      <a:pt x="11" y="71"/>
                    </a:lnTo>
                    <a:lnTo>
                      <a:pt x="7" y="71"/>
                    </a:lnTo>
                    <a:lnTo>
                      <a:pt x="4" y="74"/>
                    </a:lnTo>
                    <a:lnTo>
                      <a:pt x="0" y="74"/>
                    </a:lnTo>
                    <a:lnTo>
                      <a:pt x="0" y="78"/>
                    </a:lnTo>
                    <a:lnTo>
                      <a:pt x="4" y="81"/>
                    </a:lnTo>
                    <a:lnTo>
                      <a:pt x="7" y="88"/>
                    </a:lnTo>
                    <a:lnTo>
                      <a:pt x="7" y="88"/>
                    </a:lnTo>
                    <a:lnTo>
                      <a:pt x="15" y="92"/>
                    </a:lnTo>
                    <a:lnTo>
                      <a:pt x="18" y="96"/>
                    </a:lnTo>
                    <a:lnTo>
                      <a:pt x="29" y="96"/>
                    </a:lnTo>
                    <a:lnTo>
                      <a:pt x="36" y="96"/>
                    </a:lnTo>
                    <a:lnTo>
                      <a:pt x="43" y="9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61" name="Freeform 157"/>
              <p:cNvSpPr>
                <a:spLocks/>
              </p:cNvSpPr>
              <p:nvPr userDrawn="1"/>
            </p:nvSpPr>
            <p:spPr bwMode="gray">
              <a:xfrm>
                <a:off x="885" y="-2808"/>
                <a:ext cx="25" cy="28"/>
              </a:xfrm>
              <a:custGeom>
                <a:avLst/>
                <a:gdLst/>
                <a:ahLst/>
                <a:cxnLst>
                  <a:cxn ang="0">
                    <a:pos x="25" y="21"/>
                  </a:cxn>
                  <a:cxn ang="0">
                    <a:pos x="21" y="14"/>
                  </a:cxn>
                  <a:cxn ang="0">
                    <a:pos x="21" y="7"/>
                  </a:cxn>
                  <a:cxn ang="0">
                    <a:pos x="18" y="4"/>
                  </a:cxn>
                  <a:cxn ang="0">
                    <a:pos x="18" y="4"/>
                  </a:cxn>
                  <a:cxn ang="0">
                    <a:pos x="14" y="4"/>
                  </a:cxn>
                  <a:cxn ang="0">
                    <a:pos x="14" y="4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4" y="25"/>
                  </a:cxn>
                  <a:cxn ang="0">
                    <a:pos x="7" y="28"/>
                  </a:cxn>
                  <a:cxn ang="0">
                    <a:pos x="14" y="28"/>
                  </a:cxn>
                  <a:cxn ang="0">
                    <a:pos x="18" y="28"/>
                  </a:cxn>
                  <a:cxn ang="0">
                    <a:pos x="21" y="28"/>
                  </a:cxn>
                  <a:cxn ang="0">
                    <a:pos x="25" y="21"/>
                  </a:cxn>
                </a:cxnLst>
                <a:rect l="0" t="0" r="r" b="b"/>
                <a:pathLst>
                  <a:path w="25" h="28">
                    <a:moveTo>
                      <a:pt x="25" y="21"/>
                    </a:moveTo>
                    <a:lnTo>
                      <a:pt x="21" y="14"/>
                    </a:lnTo>
                    <a:lnTo>
                      <a:pt x="21" y="7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21"/>
                    </a:lnTo>
                    <a:lnTo>
                      <a:pt x="0" y="21"/>
                    </a:lnTo>
                    <a:lnTo>
                      <a:pt x="4" y="25"/>
                    </a:lnTo>
                    <a:lnTo>
                      <a:pt x="7" y="28"/>
                    </a:lnTo>
                    <a:lnTo>
                      <a:pt x="14" y="28"/>
                    </a:lnTo>
                    <a:lnTo>
                      <a:pt x="18" y="28"/>
                    </a:lnTo>
                    <a:lnTo>
                      <a:pt x="21" y="28"/>
                    </a:lnTo>
                    <a:lnTo>
                      <a:pt x="25" y="2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62" name="Freeform 158"/>
              <p:cNvSpPr>
                <a:spLocks/>
              </p:cNvSpPr>
              <p:nvPr userDrawn="1"/>
            </p:nvSpPr>
            <p:spPr bwMode="gray">
              <a:xfrm>
                <a:off x="913" y="-2847"/>
                <a:ext cx="71" cy="43"/>
              </a:xfrm>
              <a:custGeom>
                <a:avLst/>
                <a:gdLst/>
                <a:ahLst/>
                <a:cxnLst>
                  <a:cxn ang="0">
                    <a:pos x="11" y="39"/>
                  </a:cxn>
                  <a:cxn ang="0">
                    <a:pos x="11" y="36"/>
                  </a:cxn>
                  <a:cxn ang="0">
                    <a:pos x="14" y="32"/>
                  </a:cxn>
                  <a:cxn ang="0">
                    <a:pos x="18" y="29"/>
                  </a:cxn>
                  <a:cxn ang="0">
                    <a:pos x="22" y="29"/>
                  </a:cxn>
                  <a:cxn ang="0">
                    <a:pos x="25" y="29"/>
                  </a:cxn>
                  <a:cxn ang="0">
                    <a:pos x="32" y="32"/>
                  </a:cxn>
                  <a:cxn ang="0">
                    <a:pos x="32" y="32"/>
                  </a:cxn>
                  <a:cxn ang="0">
                    <a:pos x="32" y="36"/>
                  </a:cxn>
                  <a:cxn ang="0">
                    <a:pos x="39" y="39"/>
                  </a:cxn>
                  <a:cxn ang="0">
                    <a:pos x="43" y="43"/>
                  </a:cxn>
                  <a:cxn ang="0">
                    <a:pos x="50" y="43"/>
                  </a:cxn>
                  <a:cxn ang="0">
                    <a:pos x="57" y="39"/>
                  </a:cxn>
                  <a:cxn ang="0">
                    <a:pos x="64" y="32"/>
                  </a:cxn>
                  <a:cxn ang="0">
                    <a:pos x="67" y="32"/>
                  </a:cxn>
                  <a:cxn ang="0">
                    <a:pos x="67" y="29"/>
                  </a:cxn>
                  <a:cxn ang="0">
                    <a:pos x="71" y="25"/>
                  </a:cxn>
                  <a:cxn ang="0">
                    <a:pos x="71" y="22"/>
                  </a:cxn>
                  <a:cxn ang="0">
                    <a:pos x="67" y="18"/>
                  </a:cxn>
                  <a:cxn ang="0">
                    <a:pos x="60" y="14"/>
                  </a:cxn>
                  <a:cxn ang="0">
                    <a:pos x="39" y="4"/>
                  </a:cxn>
                  <a:cxn ang="0">
                    <a:pos x="39" y="0"/>
                  </a:cxn>
                  <a:cxn ang="0">
                    <a:pos x="36" y="0"/>
                  </a:cxn>
                  <a:cxn ang="0">
                    <a:pos x="32" y="0"/>
                  </a:cxn>
                  <a:cxn ang="0">
                    <a:pos x="25" y="0"/>
                  </a:cxn>
                  <a:cxn ang="0">
                    <a:pos x="18" y="4"/>
                  </a:cxn>
                  <a:cxn ang="0">
                    <a:pos x="11" y="11"/>
                  </a:cxn>
                  <a:cxn ang="0">
                    <a:pos x="11" y="11"/>
                  </a:cxn>
                  <a:cxn ang="0">
                    <a:pos x="7" y="14"/>
                  </a:cxn>
                  <a:cxn ang="0">
                    <a:pos x="4" y="18"/>
                  </a:cxn>
                  <a:cxn ang="0">
                    <a:pos x="0" y="2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4" y="32"/>
                  </a:cxn>
                  <a:cxn ang="0">
                    <a:pos x="11" y="39"/>
                  </a:cxn>
                </a:cxnLst>
                <a:rect l="0" t="0" r="r" b="b"/>
                <a:pathLst>
                  <a:path w="71" h="43">
                    <a:moveTo>
                      <a:pt x="11" y="39"/>
                    </a:moveTo>
                    <a:lnTo>
                      <a:pt x="11" y="36"/>
                    </a:lnTo>
                    <a:lnTo>
                      <a:pt x="14" y="32"/>
                    </a:lnTo>
                    <a:lnTo>
                      <a:pt x="18" y="29"/>
                    </a:lnTo>
                    <a:lnTo>
                      <a:pt x="22" y="29"/>
                    </a:lnTo>
                    <a:lnTo>
                      <a:pt x="25" y="29"/>
                    </a:lnTo>
                    <a:lnTo>
                      <a:pt x="32" y="32"/>
                    </a:lnTo>
                    <a:lnTo>
                      <a:pt x="32" y="32"/>
                    </a:lnTo>
                    <a:lnTo>
                      <a:pt x="32" y="36"/>
                    </a:lnTo>
                    <a:lnTo>
                      <a:pt x="39" y="39"/>
                    </a:lnTo>
                    <a:lnTo>
                      <a:pt x="43" y="43"/>
                    </a:lnTo>
                    <a:lnTo>
                      <a:pt x="50" y="43"/>
                    </a:lnTo>
                    <a:lnTo>
                      <a:pt x="57" y="39"/>
                    </a:lnTo>
                    <a:lnTo>
                      <a:pt x="64" y="32"/>
                    </a:lnTo>
                    <a:lnTo>
                      <a:pt x="67" y="32"/>
                    </a:lnTo>
                    <a:lnTo>
                      <a:pt x="67" y="29"/>
                    </a:lnTo>
                    <a:lnTo>
                      <a:pt x="71" y="25"/>
                    </a:lnTo>
                    <a:lnTo>
                      <a:pt x="71" y="22"/>
                    </a:lnTo>
                    <a:lnTo>
                      <a:pt x="67" y="18"/>
                    </a:lnTo>
                    <a:lnTo>
                      <a:pt x="60" y="14"/>
                    </a:lnTo>
                    <a:lnTo>
                      <a:pt x="39" y="4"/>
                    </a:lnTo>
                    <a:lnTo>
                      <a:pt x="39" y="0"/>
                    </a:lnTo>
                    <a:lnTo>
                      <a:pt x="36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8" y="4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7" y="14"/>
                    </a:lnTo>
                    <a:lnTo>
                      <a:pt x="4" y="18"/>
                    </a:lnTo>
                    <a:lnTo>
                      <a:pt x="0" y="2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4" y="32"/>
                    </a:lnTo>
                    <a:lnTo>
                      <a:pt x="11" y="3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63" name="Freeform 159"/>
              <p:cNvSpPr>
                <a:spLocks/>
              </p:cNvSpPr>
              <p:nvPr userDrawn="1"/>
            </p:nvSpPr>
            <p:spPr bwMode="gray">
              <a:xfrm>
                <a:off x="910" y="-2790"/>
                <a:ext cx="74" cy="35"/>
              </a:xfrm>
              <a:custGeom>
                <a:avLst/>
                <a:gdLst/>
                <a:ahLst/>
                <a:cxnLst>
                  <a:cxn ang="0">
                    <a:pos x="10" y="35"/>
                  </a:cxn>
                  <a:cxn ang="0">
                    <a:pos x="10" y="35"/>
                  </a:cxn>
                  <a:cxn ang="0">
                    <a:pos x="17" y="35"/>
                  </a:cxn>
                  <a:cxn ang="0">
                    <a:pos x="25" y="35"/>
                  </a:cxn>
                  <a:cxn ang="0">
                    <a:pos x="35" y="35"/>
                  </a:cxn>
                  <a:cxn ang="0">
                    <a:pos x="39" y="31"/>
                  </a:cxn>
                  <a:cxn ang="0">
                    <a:pos x="42" y="28"/>
                  </a:cxn>
                  <a:cxn ang="0">
                    <a:pos x="49" y="21"/>
                  </a:cxn>
                  <a:cxn ang="0">
                    <a:pos x="53" y="17"/>
                  </a:cxn>
                  <a:cxn ang="0">
                    <a:pos x="56" y="17"/>
                  </a:cxn>
                  <a:cxn ang="0">
                    <a:pos x="60" y="17"/>
                  </a:cxn>
                  <a:cxn ang="0">
                    <a:pos x="63" y="17"/>
                  </a:cxn>
                  <a:cxn ang="0">
                    <a:pos x="63" y="14"/>
                  </a:cxn>
                  <a:cxn ang="0">
                    <a:pos x="63" y="10"/>
                  </a:cxn>
                  <a:cxn ang="0">
                    <a:pos x="60" y="7"/>
                  </a:cxn>
                  <a:cxn ang="0">
                    <a:pos x="53" y="3"/>
                  </a:cxn>
                  <a:cxn ang="0">
                    <a:pos x="42" y="3"/>
                  </a:cxn>
                  <a:cxn ang="0">
                    <a:pos x="32" y="0"/>
                  </a:cxn>
                  <a:cxn ang="0">
                    <a:pos x="25" y="0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4" y="0"/>
                  </a:cxn>
                  <a:cxn ang="0">
                    <a:pos x="10" y="3"/>
                  </a:cxn>
                  <a:cxn ang="0">
                    <a:pos x="7" y="10"/>
                  </a:cxn>
                  <a:cxn ang="0">
                    <a:pos x="3" y="14"/>
                  </a:cxn>
                  <a:cxn ang="0">
                    <a:pos x="0" y="21"/>
                  </a:cxn>
                  <a:cxn ang="0">
                    <a:pos x="3" y="28"/>
                  </a:cxn>
                  <a:cxn ang="0">
                    <a:pos x="10" y="35"/>
                  </a:cxn>
                </a:cxnLst>
                <a:rect l="0" t="0" r="r" b="b"/>
                <a:pathLst>
                  <a:path w="63" h="35">
                    <a:moveTo>
                      <a:pt x="10" y="35"/>
                    </a:moveTo>
                    <a:lnTo>
                      <a:pt x="10" y="35"/>
                    </a:lnTo>
                    <a:lnTo>
                      <a:pt x="17" y="35"/>
                    </a:lnTo>
                    <a:lnTo>
                      <a:pt x="25" y="35"/>
                    </a:lnTo>
                    <a:lnTo>
                      <a:pt x="35" y="35"/>
                    </a:lnTo>
                    <a:lnTo>
                      <a:pt x="39" y="31"/>
                    </a:lnTo>
                    <a:lnTo>
                      <a:pt x="42" y="28"/>
                    </a:lnTo>
                    <a:lnTo>
                      <a:pt x="49" y="21"/>
                    </a:lnTo>
                    <a:lnTo>
                      <a:pt x="53" y="17"/>
                    </a:lnTo>
                    <a:lnTo>
                      <a:pt x="56" y="17"/>
                    </a:lnTo>
                    <a:lnTo>
                      <a:pt x="60" y="17"/>
                    </a:lnTo>
                    <a:lnTo>
                      <a:pt x="63" y="17"/>
                    </a:lnTo>
                    <a:lnTo>
                      <a:pt x="63" y="14"/>
                    </a:lnTo>
                    <a:lnTo>
                      <a:pt x="63" y="10"/>
                    </a:lnTo>
                    <a:lnTo>
                      <a:pt x="60" y="7"/>
                    </a:lnTo>
                    <a:lnTo>
                      <a:pt x="53" y="3"/>
                    </a:lnTo>
                    <a:lnTo>
                      <a:pt x="42" y="3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0" y="3"/>
                    </a:lnTo>
                    <a:lnTo>
                      <a:pt x="7" y="10"/>
                    </a:lnTo>
                    <a:lnTo>
                      <a:pt x="3" y="14"/>
                    </a:lnTo>
                    <a:lnTo>
                      <a:pt x="0" y="21"/>
                    </a:lnTo>
                    <a:lnTo>
                      <a:pt x="3" y="28"/>
                    </a:lnTo>
                    <a:lnTo>
                      <a:pt x="10" y="35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64" name="Freeform 160"/>
              <p:cNvSpPr>
                <a:spLocks/>
              </p:cNvSpPr>
              <p:nvPr userDrawn="1"/>
            </p:nvSpPr>
            <p:spPr bwMode="gray">
              <a:xfrm>
                <a:off x="836" y="-2678"/>
                <a:ext cx="24" cy="29"/>
              </a:xfrm>
              <a:custGeom>
                <a:avLst/>
                <a:gdLst/>
                <a:ahLst/>
                <a:cxnLst>
                  <a:cxn ang="0">
                    <a:pos x="18" y="15"/>
                  </a:cxn>
                  <a:cxn ang="0">
                    <a:pos x="18" y="15"/>
                  </a:cxn>
                  <a:cxn ang="0">
                    <a:pos x="18" y="11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8" y="0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7" y="4"/>
                  </a:cxn>
                  <a:cxn ang="0">
                    <a:pos x="3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0" y="29"/>
                  </a:cxn>
                  <a:cxn ang="0">
                    <a:pos x="0" y="29"/>
                  </a:cxn>
                  <a:cxn ang="0">
                    <a:pos x="3" y="29"/>
                  </a:cxn>
                  <a:cxn ang="0">
                    <a:pos x="7" y="29"/>
                  </a:cxn>
                  <a:cxn ang="0">
                    <a:pos x="10" y="29"/>
                  </a:cxn>
                  <a:cxn ang="0">
                    <a:pos x="14" y="22"/>
                  </a:cxn>
                  <a:cxn ang="0">
                    <a:pos x="18" y="15"/>
                  </a:cxn>
                </a:cxnLst>
                <a:rect l="0" t="0" r="r" b="b"/>
                <a:pathLst>
                  <a:path w="18" h="29">
                    <a:moveTo>
                      <a:pt x="18" y="15"/>
                    </a:moveTo>
                    <a:lnTo>
                      <a:pt x="18" y="15"/>
                    </a:lnTo>
                    <a:lnTo>
                      <a:pt x="18" y="11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7" y="4"/>
                    </a:lnTo>
                    <a:lnTo>
                      <a:pt x="3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3" y="29"/>
                    </a:lnTo>
                    <a:lnTo>
                      <a:pt x="7" y="29"/>
                    </a:lnTo>
                    <a:lnTo>
                      <a:pt x="10" y="29"/>
                    </a:lnTo>
                    <a:lnTo>
                      <a:pt x="14" y="22"/>
                    </a:lnTo>
                    <a:lnTo>
                      <a:pt x="18" y="15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65" name="Freeform 161"/>
              <p:cNvSpPr>
                <a:spLocks/>
              </p:cNvSpPr>
              <p:nvPr userDrawn="1"/>
            </p:nvSpPr>
            <p:spPr bwMode="gray">
              <a:xfrm>
                <a:off x="832" y="-2656"/>
                <a:ext cx="120" cy="95"/>
              </a:xfrm>
              <a:custGeom>
                <a:avLst/>
                <a:gdLst/>
                <a:ahLst/>
                <a:cxnLst>
                  <a:cxn ang="0">
                    <a:pos x="7" y="70"/>
                  </a:cxn>
                  <a:cxn ang="0">
                    <a:pos x="14" y="74"/>
                  </a:cxn>
                  <a:cxn ang="0">
                    <a:pos x="25" y="74"/>
                  </a:cxn>
                  <a:cxn ang="0">
                    <a:pos x="29" y="70"/>
                  </a:cxn>
                  <a:cxn ang="0">
                    <a:pos x="32" y="67"/>
                  </a:cxn>
                  <a:cxn ang="0">
                    <a:pos x="39" y="70"/>
                  </a:cxn>
                  <a:cxn ang="0">
                    <a:pos x="50" y="70"/>
                  </a:cxn>
                  <a:cxn ang="0">
                    <a:pos x="53" y="67"/>
                  </a:cxn>
                  <a:cxn ang="0">
                    <a:pos x="60" y="67"/>
                  </a:cxn>
                  <a:cxn ang="0">
                    <a:pos x="60" y="70"/>
                  </a:cxn>
                  <a:cxn ang="0">
                    <a:pos x="57" y="74"/>
                  </a:cxn>
                  <a:cxn ang="0">
                    <a:pos x="43" y="81"/>
                  </a:cxn>
                  <a:cxn ang="0">
                    <a:pos x="29" y="88"/>
                  </a:cxn>
                  <a:cxn ang="0">
                    <a:pos x="29" y="91"/>
                  </a:cxn>
                  <a:cxn ang="0">
                    <a:pos x="39" y="95"/>
                  </a:cxn>
                  <a:cxn ang="0">
                    <a:pos x="57" y="91"/>
                  </a:cxn>
                  <a:cxn ang="0">
                    <a:pos x="71" y="81"/>
                  </a:cxn>
                  <a:cxn ang="0">
                    <a:pos x="78" y="77"/>
                  </a:cxn>
                  <a:cxn ang="0">
                    <a:pos x="81" y="74"/>
                  </a:cxn>
                  <a:cxn ang="0">
                    <a:pos x="85" y="77"/>
                  </a:cxn>
                  <a:cxn ang="0">
                    <a:pos x="88" y="77"/>
                  </a:cxn>
                  <a:cxn ang="0">
                    <a:pos x="95" y="74"/>
                  </a:cxn>
                  <a:cxn ang="0">
                    <a:pos x="99" y="74"/>
                  </a:cxn>
                  <a:cxn ang="0">
                    <a:pos x="110" y="74"/>
                  </a:cxn>
                  <a:cxn ang="0">
                    <a:pos x="113" y="70"/>
                  </a:cxn>
                  <a:cxn ang="0">
                    <a:pos x="117" y="60"/>
                  </a:cxn>
                  <a:cxn ang="0">
                    <a:pos x="120" y="45"/>
                  </a:cxn>
                  <a:cxn ang="0">
                    <a:pos x="117" y="35"/>
                  </a:cxn>
                  <a:cxn ang="0">
                    <a:pos x="113" y="35"/>
                  </a:cxn>
                  <a:cxn ang="0">
                    <a:pos x="106" y="38"/>
                  </a:cxn>
                  <a:cxn ang="0">
                    <a:pos x="99" y="38"/>
                  </a:cxn>
                  <a:cxn ang="0">
                    <a:pos x="95" y="31"/>
                  </a:cxn>
                  <a:cxn ang="0">
                    <a:pos x="88" y="17"/>
                  </a:cxn>
                  <a:cxn ang="0">
                    <a:pos x="88" y="7"/>
                  </a:cxn>
                  <a:cxn ang="0">
                    <a:pos x="85" y="0"/>
                  </a:cxn>
                  <a:cxn ang="0">
                    <a:pos x="81" y="0"/>
                  </a:cxn>
                  <a:cxn ang="0">
                    <a:pos x="74" y="3"/>
                  </a:cxn>
                  <a:cxn ang="0">
                    <a:pos x="67" y="14"/>
                  </a:cxn>
                  <a:cxn ang="0">
                    <a:pos x="67" y="21"/>
                  </a:cxn>
                  <a:cxn ang="0">
                    <a:pos x="67" y="28"/>
                  </a:cxn>
                  <a:cxn ang="0">
                    <a:pos x="74" y="31"/>
                  </a:cxn>
                  <a:cxn ang="0">
                    <a:pos x="67" y="38"/>
                  </a:cxn>
                  <a:cxn ang="0">
                    <a:pos x="64" y="45"/>
                  </a:cxn>
                  <a:cxn ang="0">
                    <a:pos x="57" y="49"/>
                  </a:cxn>
                  <a:cxn ang="0">
                    <a:pos x="57" y="38"/>
                  </a:cxn>
                  <a:cxn ang="0">
                    <a:pos x="53" y="28"/>
                  </a:cxn>
                  <a:cxn ang="0">
                    <a:pos x="46" y="24"/>
                  </a:cxn>
                  <a:cxn ang="0">
                    <a:pos x="39" y="28"/>
                  </a:cxn>
                  <a:cxn ang="0">
                    <a:pos x="32" y="24"/>
                  </a:cxn>
                  <a:cxn ang="0">
                    <a:pos x="32" y="21"/>
                  </a:cxn>
                  <a:cxn ang="0">
                    <a:pos x="25" y="17"/>
                  </a:cxn>
                  <a:cxn ang="0">
                    <a:pos x="14" y="17"/>
                  </a:cxn>
                  <a:cxn ang="0">
                    <a:pos x="11" y="24"/>
                  </a:cxn>
                  <a:cxn ang="0">
                    <a:pos x="7" y="35"/>
                  </a:cxn>
                  <a:cxn ang="0">
                    <a:pos x="7" y="35"/>
                  </a:cxn>
                  <a:cxn ang="0">
                    <a:pos x="7" y="45"/>
                  </a:cxn>
                  <a:cxn ang="0">
                    <a:pos x="4" y="49"/>
                  </a:cxn>
                  <a:cxn ang="0">
                    <a:pos x="0" y="56"/>
                  </a:cxn>
                  <a:cxn ang="0">
                    <a:pos x="0" y="63"/>
                  </a:cxn>
                </a:cxnLst>
                <a:rect l="0" t="0" r="r" b="b"/>
                <a:pathLst>
                  <a:path w="120" h="95">
                    <a:moveTo>
                      <a:pt x="7" y="70"/>
                    </a:moveTo>
                    <a:lnTo>
                      <a:pt x="7" y="70"/>
                    </a:lnTo>
                    <a:lnTo>
                      <a:pt x="11" y="74"/>
                    </a:lnTo>
                    <a:lnTo>
                      <a:pt x="14" y="74"/>
                    </a:lnTo>
                    <a:lnTo>
                      <a:pt x="22" y="77"/>
                    </a:lnTo>
                    <a:lnTo>
                      <a:pt x="25" y="74"/>
                    </a:lnTo>
                    <a:lnTo>
                      <a:pt x="25" y="74"/>
                    </a:lnTo>
                    <a:lnTo>
                      <a:pt x="29" y="70"/>
                    </a:lnTo>
                    <a:lnTo>
                      <a:pt x="32" y="67"/>
                    </a:lnTo>
                    <a:lnTo>
                      <a:pt x="32" y="67"/>
                    </a:lnTo>
                    <a:lnTo>
                      <a:pt x="36" y="70"/>
                    </a:lnTo>
                    <a:lnTo>
                      <a:pt x="39" y="70"/>
                    </a:lnTo>
                    <a:lnTo>
                      <a:pt x="46" y="70"/>
                    </a:lnTo>
                    <a:lnTo>
                      <a:pt x="50" y="70"/>
                    </a:lnTo>
                    <a:lnTo>
                      <a:pt x="50" y="67"/>
                    </a:lnTo>
                    <a:lnTo>
                      <a:pt x="53" y="67"/>
                    </a:lnTo>
                    <a:lnTo>
                      <a:pt x="57" y="67"/>
                    </a:lnTo>
                    <a:lnTo>
                      <a:pt x="60" y="67"/>
                    </a:lnTo>
                    <a:lnTo>
                      <a:pt x="64" y="67"/>
                    </a:lnTo>
                    <a:lnTo>
                      <a:pt x="60" y="70"/>
                    </a:lnTo>
                    <a:lnTo>
                      <a:pt x="60" y="74"/>
                    </a:lnTo>
                    <a:lnTo>
                      <a:pt x="57" y="74"/>
                    </a:lnTo>
                    <a:lnTo>
                      <a:pt x="50" y="77"/>
                    </a:lnTo>
                    <a:lnTo>
                      <a:pt x="43" y="81"/>
                    </a:lnTo>
                    <a:lnTo>
                      <a:pt x="36" y="84"/>
                    </a:lnTo>
                    <a:lnTo>
                      <a:pt x="29" y="88"/>
                    </a:lnTo>
                    <a:lnTo>
                      <a:pt x="29" y="91"/>
                    </a:lnTo>
                    <a:lnTo>
                      <a:pt x="29" y="91"/>
                    </a:lnTo>
                    <a:lnTo>
                      <a:pt x="32" y="91"/>
                    </a:lnTo>
                    <a:lnTo>
                      <a:pt x="39" y="95"/>
                    </a:lnTo>
                    <a:lnTo>
                      <a:pt x="50" y="95"/>
                    </a:lnTo>
                    <a:lnTo>
                      <a:pt x="57" y="91"/>
                    </a:lnTo>
                    <a:lnTo>
                      <a:pt x="64" y="84"/>
                    </a:lnTo>
                    <a:lnTo>
                      <a:pt x="71" y="81"/>
                    </a:lnTo>
                    <a:lnTo>
                      <a:pt x="78" y="77"/>
                    </a:lnTo>
                    <a:lnTo>
                      <a:pt x="78" y="77"/>
                    </a:lnTo>
                    <a:lnTo>
                      <a:pt x="78" y="74"/>
                    </a:lnTo>
                    <a:lnTo>
                      <a:pt x="81" y="74"/>
                    </a:lnTo>
                    <a:lnTo>
                      <a:pt x="85" y="74"/>
                    </a:lnTo>
                    <a:lnTo>
                      <a:pt x="85" y="77"/>
                    </a:lnTo>
                    <a:lnTo>
                      <a:pt x="88" y="77"/>
                    </a:lnTo>
                    <a:lnTo>
                      <a:pt x="88" y="77"/>
                    </a:lnTo>
                    <a:lnTo>
                      <a:pt x="92" y="77"/>
                    </a:lnTo>
                    <a:lnTo>
                      <a:pt x="95" y="74"/>
                    </a:lnTo>
                    <a:lnTo>
                      <a:pt x="99" y="74"/>
                    </a:lnTo>
                    <a:lnTo>
                      <a:pt x="99" y="74"/>
                    </a:lnTo>
                    <a:lnTo>
                      <a:pt x="106" y="77"/>
                    </a:lnTo>
                    <a:lnTo>
                      <a:pt x="110" y="74"/>
                    </a:lnTo>
                    <a:lnTo>
                      <a:pt x="113" y="70"/>
                    </a:lnTo>
                    <a:lnTo>
                      <a:pt x="113" y="70"/>
                    </a:lnTo>
                    <a:lnTo>
                      <a:pt x="117" y="63"/>
                    </a:lnTo>
                    <a:lnTo>
                      <a:pt x="117" y="60"/>
                    </a:lnTo>
                    <a:lnTo>
                      <a:pt x="120" y="52"/>
                    </a:lnTo>
                    <a:lnTo>
                      <a:pt x="120" y="45"/>
                    </a:lnTo>
                    <a:lnTo>
                      <a:pt x="120" y="42"/>
                    </a:lnTo>
                    <a:lnTo>
                      <a:pt x="117" y="35"/>
                    </a:lnTo>
                    <a:lnTo>
                      <a:pt x="113" y="35"/>
                    </a:lnTo>
                    <a:lnTo>
                      <a:pt x="113" y="35"/>
                    </a:lnTo>
                    <a:lnTo>
                      <a:pt x="110" y="35"/>
                    </a:lnTo>
                    <a:lnTo>
                      <a:pt x="106" y="38"/>
                    </a:lnTo>
                    <a:lnTo>
                      <a:pt x="103" y="38"/>
                    </a:lnTo>
                    <a:lnTo>
                      <a:pt x="99" y="38"/>
                    </a:lnTo>
                    <a:lnTo>
                      <a:pt x="95" y="31"/>
                    </a:lnTo>
                    <a:lnTo>
                      <a:pt x="95" y="31"/>
                    </a:lnTo>
                    <a:lnTo>
                      <a:pt x="92" y="24"/>
                    </a:lnTo>
                    <a:lnTo>
                      <a:pt x="88" y="17"/>
                    </a:lnTo>
                    <a:lnTo>
                      <a:pt x="88" y="10"/>
                    </a:lnTo>
                    <a:lnTo>
                      <a:pt x="88" y="7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1" y="0"/>
                    </a:lnTo>
                    <a:lnTo>
                      <a:pt x="78" y="0"/>
                    </a:lnTo>
                    <a:lnTo>
                      <a:pt x="74" y="3"/>
                    </a:lnTo>
                    <a:lnTo>
                      <a:pt x="71" y="7"/>
                    </a:lnTo>
                    <a:lnTo>
                      <a:pt x="67" y="14"/>
                    </a:lnTo>
                    <a:lnTo>
                      <a:pt x="67" y="21"/>
                    </a:lnTo>
                    <a:lnTo>
                      <a:pt x="67" y="21"/>
                    </a:lnTo>
                    <a:lnTo>
                      <a:pt x="67" y="24"/>
                    </a:lnTo>
                    <a:lnTo>
                      <a:pt x="67" y="28"/>
                    </a:lnTo>
                    <a:lnTo>
                      <a:pt x="74" y="28"/>
                    </a:lnTo>
                    <a:lnTo>
                      <a:pt x="74" y="31"/>
                    </a:lnTo>
                    <a:lnTo>
                      <a:pt x="71" y="35"/>
                    </a:lnTo>
                    <a:lnTo>
                      <a:pt x="67" y="38"/>
                    </a:lnTo>
                    <a:lnTo>
                      <a:pt x="67" y="42"/>
                    </a:lnTo>
                    <a:lnTo>
                      <a:pt x="64" y="45"/>
                    </a:lnTo>
                    <a:lnTo>
                      <a:pt x="60" y="49"/>
                    </a:lnTo>
                    <a:lnTo>
                      <a:pt x="57" y="49"/>
                    </a:lnTo>
                    <a:lnTo>
                      <a:pt x="57" y="45"/>
                    </a:lnTo>
                    <a:lnTo>
                      <a:pt x="57" y="38"/>
                    </a:lnTo>
                    <a:lnTo>
                      <a:pt x="57" y="35"/>
                    </a:lnTo>
                    <a:lnTo>
                      <a:pt x="53" y="28"/>
                    </a:lnTo>
                    <a:lnTo>
                      <a:pt x="50" y="24"/>
                    </a:lnTo>
                    <a:lnTo>
                      <a:pt x="46" y="24"/>
                    </a:lnTo>
                    <a:lnTo>
                      <a:pt x="43" y="24"/>
                    </a:lnTo>
                    <a:lnTo>
                      <a:pt x="39" y="28"/>
                    </a:lnTo>
                    <a:lnTo>
                      <a:pt x="36" y="28"/>
                    </a:lnTo>
                    <a:lnTo>
                      <a:pt x="32" y="24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29" y="17"/>
                    </a:lnTo>
                    <a:lnTo>
                      <a:pt x="25" y="17"/>
                    </a:lnTo>
                    <a:lnTo>
                      <a:pt x="22" y="17"/>
                    </a:lnTo>
                    <a:lnTo>
                      <a:pt x="14" y="17"/>
                    </a:lnTo>
                    <a:lnTo>
                      <a:pt x="11" y="21"/>
                    </a:lnTo>
                    <a:lnTo>
                      <a:pt x="11" y="24"/>
                    </a:lnTo>
                    <a:lnTo>
                      <a:pt x="11" y="35"/>
                    </a:lnTo>
                    <a:lnTo>
                      <a:pt x="7" y="35"/>
                    </a:lnTo>
                    <a:lnTo>
                      <a:pt x="7" y="35"/>
                    </a:lnTo>
                    <a:lnTo>
                      <a:pt x="7" y="35"/>
                    </a:lnTo>
                    <a:lnTo>
                      <a:pt x="7" y="38"/>
                    </a:lnTo>
                    <a:lnTo>
                      <a:pt x="7" y="45"/>
                    </a:lnTo>
                    <a:lnTo>
                      <a:pt x="7" y="49"/>
                    </a:lnTo>
                    <a:lnTo>
                      <a:pt x="4" y="49"/>
                    </a:lnTo>
                    <a:lnTo>
                      <a:pt x="0" y="52"/>
                    </a:lnTo>
                    <a:lnTo>
                      <a:pt x="0" y="56"/>
                    </a:lnTo>
                    <a:lnTo>
                      <a:pt x="0" y="60"/>
                    </a:lnTo>
                    <a:lnTo>
                      <a:pt x="0" y="63"/>
                    </a:lnTo>
                    <a:lnTo>
                      <a:pt x="7" y="7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66" name="Freeform 162"/>
              <p:cNvSpPr>
                <a:spLocks/>
              </p:cNvSpPr>
              <p:nvPr userDrawn="1"/>
            </p:nvSpPr>
            <p:spPr bwMode="gray">
              <a:xfrm>
                <a:off x="1023" y="-2797"/>
                <a:ext cx="21" cy="53"/>
              </a:xfrm>
              <a:custGeom>
                <a:avLst/>
                <a:gdLst/>
                <a:ahLst/>
                <a:cxnLst>
                  <a:cxn ang="0">
                    <a:pos x="17" y="38"/>
                  </a:cxn>
                  <a:cxn ang="0">
                    <a:pos x="10" y="10"/>
                  </a:cxn>
                  <a:cxn ang="0">
                    <a:pos x="10" y="10"/>
                  </a:cxn>
                  <a:cxn ang="0">
                    <a:pos x="7" y="7"/>
                  </a:cxn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3" y="3"/>
                  </a:cxn>
                  <a:cxn ang="0">
                    <a:pos x="0" y="7"/>
                  </a:cxn>
                  <a:cxn ang="0">
                    <a:pos x="0" y="14"/>
                  </a:cxn>
                  <a:cxn ang="0">
                    <a:pos x="0" y="24"/>
                  </a:cxn>
                  <a:cxn ang="0">
                    <a:pos x="0" y="28"/>
                  </a:cxn>
                  <a:cxn ang="0">
                    <a:pos x="0" y="31"/>
                  </a:cxn>
                  <a:cxn ang="0">
                    <a:pos x="3" y="38"/>
                  </a:cxn>
                  <a:cxn ang="0">
                    <a:pos x="3" y="42"/>
                  </a:cxn>
                  <a:cxn ang="0">
                    <a:pos x="10" y="49"/>
                  </a:cxn>
                  <a:cxn ang="0">
                    <a:pos x="17" y="53"/>
                  </a:cxn>
                  <a:cxn ang="0">
                    <a:pos x="17" y="53"/>
                  </a:cxn>
                  <a:cxn ang="0">
                    <a:pos x="17" y="53"/>
                  </a:cxn>
                  <a:cxn ang="0">
                    <a:pos x="21" y="49"/>
                  </a:cxn>
                  <a:cxn ang="0">
                    <a:pos x="21" y="49"/>
                  </a:cxn>
                  <a:cxn ang="0">
                    <a:pos x="21" y="42"/>
                  </a:cxn>
                  <a:cxn ang="0">
                    <a:pos x="17" y="38"/>
                  </a:cxn>
                </a:cxnLst>
                <a:rect l="0" t="0" r="r" b="b"/>
                <a:pathLst>
                  <a:path w="21" h="53">
                    <a:moveTo>
                      <a:pt x="17" y="38"/>
                    </a:moveTo>
                    <a:lnTo>
                      <a:pt x="10" y="10"/>
                    </a:lnTo>
                    <a:lnTo>
                      <a:pt x="10" y="10"/>
                    </a:lnTo>
                    <a:lnTo>
                      <a:pt x="7" y="7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0" y="24"/>
                    </a:lnTo>
                    <a:lnTo>
                      <a:pt x="0" y="28"/>
                    </a:lnTo>
                    <a:lnTo>
                      <a:pt x="0" y="31"/>
                    </a:lnTo>
                    <a:lnTo>
                      <a:pt x="3" y="38"/>
                    </a:lnTo>
                    <a:lnTo>
                      <a:pt x="3" y="42"/>
                    </a:lnTo>
                    <a:lnTo>
                      <a:pt x="10" y="49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21" y="49"/>
                    </a:lnTo>
                    <a:lnTo>
                      <a:pt x="21" y="49"/>
                    </a:lnTo>
                    <a:lnTo>
                      <a:pt x="21" y="42"/>
                    </a:lnTo>
                    <a:lnTo>
                      <a:pt x="17" y="3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67" name="Freeform 163"/>
              <p:cNvSpPr>
                <a:spLocks/>
              </p:cNvSpPr>
              <p:nvPr userDrawn="1"/>
            </p:nvSpPr>
            <p:spPr bwMode="gray">
              <a:xfrm>
                <a:off x="970" y="-2723"/>
                <a:ext cx="77" cy="95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7" y="35"/>
                  </a:cxn>
                  <a:cxn ang="0">
                    <a:pos x="14" y="53"/>
                  </a:cxn>
                  <a:cxn ang="0">
                    <a:pos x="21" y="53"/>
                  </a:cxn>
                  <a:cxn ang="0">
                    <a:pos x="31" y="56"/>
                  </a:cxn>
                  <a:cxn ang="0">
                    <a:pos x="39" y="60"/>
                  </a:cxn>
                  <a:cxn ang="0">
                    <a:pos x="39" y="77"/>
                  </a:cxn>
                  <a:cxn ang="0">
                    <a:pos x="49" y="91"/>
                  </a:cxn>
                  <a:cxn ang="0">
                    <a:pos x="63" y="95"/>
                  </a:cxn>
                  <a:cxn ang="0">
                    <a:pos x="77" y="88"/>
                  </a:cxn>
                  <a:cxn ang="0">
                    <a:pos x="77" y="88"/>
                  </a:cxn>
                  <a:cxn ang="0">
                    <a:pos x="70" y="88"/>
                  </a:cxn>
                  <a:cxn ang="0">
                    <a:pos x="67" y="91"/>
                  </a:cxn>
                  <a:cxn ang="0">
                    <a:pos x="67" y="91"/>
                  </a:cxn>
                  <a:cxn ang="0">
                    <a:pos x="67" y="77"/>
                  </a:cxn>
                  <a:cxn ang="0">
                    <a:pos x="63" y="56"/>
                  </a:cxn>
                  <a:cxn ang="0">
                    <a:pos x="60" y="45"/>
                  </a:cxn>
                  <a:cxn ang="0">
                    <a:pos x="63" y="35"/>
                  </a:cxn>
                  <a:cxn ang="0">
                    <a:pos x="70" y="24"/>
                  </a:cxn>
                  <a:cxn ang="0">
                    <a:pos x="70" y="10"/>
                  </a:cxn>
                  <a:cxn ang="0">
                    <a:pos x="63" y="3"/>
                  </a:cxn>
                  <a:cxn ang="0">
                    <a:pos x="56" y="3"/>
                  </a:cxn>
                  <a:cxn ang="0">
                    <a:pos x="46" y="0"/>
                  </a:cxn>
                  <a:cxn ang="0">
                    <a:pos x="39" y="0"/>
                  </a:cxn>
                  <a:cxn ang="0">
                    <a:pos x="39" y="10"/>
                  </a:cxn>
                  <a:cxn ang="0">
                    <a:pos x="42" y="24"/>
                  </a:cxn>
                  <a:cxn ang="0">
                    <a:pos x="46" y="35"/>
                  </a:cxn>
                  <a:cxn ang="0">
                    <a:pos x="42" y="42"/>
                  </a:cxn>
                  <a:cxn ang="0">
                    <a:pos x="31" y="35"/>
                  </a:cxn>
                  <a:cxn ang="0">
                    <a:pos x="17" y="21"/>
                  </a:cxn>
                  <a:cxn ang="0">
                    <a:pos x="14" y="10"/>
                  </a:cxn>
                  <a:cxn ang="0">
                    <a:pos x="10" y="7"/>
                  </a:cxn>
                  <a:cxn ang="0">
                    <a:pos x="3" y="7"/>
                  </a:cxn>
                  <a:cxn ang="0">
                    <a:pos x="0" y="10"/>
                  </a:cxn>
                  <a:cxn ang="0">
                    <a:pos x="0" y="21"/>
                  </a:cxn>
                </a:cxnLst>
                <a:rect l="0" t="0" r="r" b="b"/>
                <a:pathLst>
                  <a:path w="77" h="95">
                    <a:moveTo>
                      <a:pt x="0" y="21"/>
                    </a:moveTo>
                    <a:lnTo>
                      <a:pt x="0" y="24"/>
                    </a:lnTo>
                    <a:lnTo>
                      <a:pt x="3" y="28"/>
                    </a:lnTo>
                    <a:lnTo>
                      <a:pt x="7" y="35"/>
                    </a:lnTo>
                    <a:lnTo>
                      <a:pt x="14" y="45"/>
                    </a:lnTo>
                    <a:lnTo>
                      <a:pt x="14" y="53"/>
                    </a:lnTo>
                    <a:lnTo>
                      <a:pt x="17" y="53"/>
                    </a:lnTo>
                    <a:lnTo>
                      <a:pt x="21" y="53"/>
                    </a:lnTo>
                    <a:lnTo>
                      <a:pt x="24" y="53"/>
                    </a:lnTo>
                    <a:lnTo>
                      <a:pt x="31" y="56"/>
                    </a:lnTo>
                    <a:lnTo>
                      <a:pt x="35" y="56"/>
                    </a:lnTo>
                    <a:lnTo>
                      <a:pt x="39" y="60"/>
                    </a:lnTo>
                    <a:lnTo>
                      <a:pt x="39" y="67"/>
                    </a:lnTo>
                    <a:lnTo>
                      <a:pt x="39" y="77"/>
                    </a:lnTo>
                    <a:lnTo>
                      <a:pt x="42" y="84"/>
                    </a:lnTo>
                    <a:lnTo>
                      <a:pt x="49" y="91"/>
                    </a:lnTo>
                    <a:lnTo>
                      <a:pt x="56" y="95"/>
                    </a:lnTo>
                    <a:lnTo>
                      <a:pt x="63" y="95"/>
                    </a:lnTo>
                    <a:lnTo>
                      <a:pt x="70" y="91"/>
                    </a:lnTo>
                    <a:lnTo>
                      <a:pt x="77" y="88"/>
                    </a:lnTo>
                    <a:lnTo>
                      <a:pt x="77" y="88"/>
                    </a:lnTo>
                    <a:lnTo>
                      <a:pt x="77" y="88"/>
                    </a:lnTo>
                    <a:lnTo>
                      <a:pt x="74" y="88"/>
                    </a:lnTo>
                    <a:lnTo>
                      <a:pt x="70" y="88"/>
                    </a:lnTo>
                    <a:lnTo>
                      <a:pt x="70" y="91"/>
                    </a:lnTo>
                    <a:lnTo>
                      <a:pt x="67" y="91"/>
                    </a:lnTo>
                    <a:lnTo>
                      <a:pt x="67" y="91"/>
                    </a:lnTo>
                    <a:lnTo>
                      <a:pt x="67" y="91"/>
                    </a:lnTo>
                    <a:lnTo>
                      <a:pt x="67" y="84"/>
                    </a:lnTo>
                    <a:lnTo>
                      <a:pt x="67" y="77"/>
                    </a:lnTo>
                    <a:lnTo>
                      <a:pt x="63" y="67"/>
                    </a:lnTo>
                    <a:lnTo>
                      <a:pt x="63" y="56"/>
                    </a:lnTo>
                    <a:lnTo>
                      <a:pt x="60" y="45"/>
                    </a:lnTo>
                    <a:lnTo>
                      <a:pt x="60" y="45"/>
                    </a:lnTo>
                    <a:lnTo>
                      <a:pt x="63" y="42"/>
                    </a:lnTo>
                    <a:lnTo>
                      <a:pt x="63" y="35"/>
                    </a:lnTo>
                    <a:lnTo>
                      <a:pt x="67" y="31"/>
                    </a:lnTo>
                    <a:lnTo>
                      <a:pt x="70" y="24"/>
                    </a:lnTo>
                    <a:lnTo>
                      <a:pt x="70" y="17"/>
                    </a:lnTo>
                    <a:lnTo>
                      <a:pt x="70" y="10"/>
                    </a:lnTo>
                    <a:lnTo>
                      <a:pt x="67" y="7"/>
                    </a:lnTo>
                    <a:lnTo>
                      <a:pt x="63" y="3"/>
                    </a:lnTo>
                    <a:lnTo>
                      <a:pt x="60" y="3"/>
                    </a:lnTo>
                    <a:lnTo>
                      <a:pt x="56" y="3"/>
                    </a:lnTo>
                    <a:lnTo>
                      <a:pt x="53" y="0"/>
                    </a:lnTo>
                    <a:lnTo>
                      <a:pt x="46" y="0"/>
                    </a:lnTo>
                    <a:lnTo>
                      <a:pt x="42" y="0"/>
                    </a:lnTo>
                    <a:lnTo>
                      <a:pt x="39" y="0"/>
                    </a:lnTo>
                    <a:lnTo>
                      <a:pt x="35" y="7"/>
                    </a:lnTo>
                    <a:lnTo>
                      <a:pt x="39" y="10"/>
                    </a:lnTo>
                    <a:lnTo>
                      <a:pt x="39" y="17"/>
                    </a:lnTo>
                    <a:lnTo>
                      <a:pt x="42" y="24"/>
                    </a:lnTo>
                    <a:lnTo>
                      <a:pt x="42" y="31"/>
                    </a:lnTo>
                    <a:lnTo>
                      <a:pt x="46" y="35"/>
                    </a:lnTo>
                    <a:lnTo>
                      <a:pt x="46" y="38"/>
                    </a:lnTo>
                    <a:lnTo>
                      <a:pt x="42" y="42"/>
                    </a:lnTo>
                    <a:lnTo>
                      <a:pt x="39" y="38"/>
                    </a:lnTo>
                    <a:lnTo>
                      <a:pt x="31" y="35"/>
                    </a:lnTo>
                    <a:lnTo>
                      <a:pt x="21" y="28"/>
                    </a:lnTo>
                    <a:lnTo>
                      <a:pt x="17" y="2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0" y="7"/>
                    </a:lnTo>
                    <a:lnTo>
                      <a:pt x="7" y="7"/>
                    </a:lnTo>
                    <a:lnTo>
                      <a:pt x="3" y="7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0" y="2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68" name="Freeform 164"/>
              <p:cNvSpPr>
                <a:spLocks/>
              </p:cNvSpPr>
              <p:nvPr userDrawn="1"/>
            </p:nvSpPr>
            <p:spPr bwMode="gray">
              <a:xfrm>
                <a:off x="1051" y="-2663"/>
                <a:ext cx="42" cy="49"/>
              </a:xfrm>
              <a:custGeom>
                <a:avLst/>
                <a:gdLst/>
                <a:ahLst/>
                <a:cxnLst>
                  <a:cxn ang="0">
                    <a:pos x="24" y="49"/>
                  </a:cxn>
                  <a:cxn ang="0">
                    <a:pos x="24" y="49"/>
                  </a:cxn>
                  <a:cxn ang="0">
                    <a:pos x="31" y="45"/>
                  </a:cxn>
                  <a:cxn ang="0">
                    <a:pos x="35" y="45"/>
                  </a:cxn>
                  <a:cxn ang="0">
                    <a:pos x="39" y="38"/>
                  </a:cxn>
                  <a:cxn ang="0">
                    <a:pos x="42" y="38"/>
                  </a:cxn>
                  <a:cxn ang="0">
                    <a:pos x="42" y="35"/>
                  </a:cxn>
                  <a:cxn ang="0">
                    <a:pos x="42" y="28"/>
                  </a:cxn>
                  <a:cxn ang="0">
                    <a:pos x="42" y="21"/>
                  </a:cxn>
                  <a:cxn ang="0">
                    <a:pos x="39" y="14"/>
                  </a:cxn>
                  <a:cxn ang="0">
                    <a:pos x="39" y="14"/>
                  </a:cxn>
                  <a:cxn ang="0">
                    <a:pos x="35" y="10"/>
                  </a:cxn>
                  <a:cxn ang="0">
                    <a:pos x="31" y="7"/>
                  </a:cxn>
                  <a:cxn ang="0">
                    <a:pos x="24" y="3"/>
                  </a:cxn>
                  <a:cxn ang="0">
                    <a:pos x="17" y="0"/>
                  </a:cxn>
                  <a:cxn ang="0">
                    <a:pos x="10" y="3"/>
                  </a:cxn>
                  <a:cxn ang="0">
                    <a:pos x="10" y="3"/>
                  </a:cxn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3" y="3"/>
                  </a:cxn>
                  <a:cxn ang="0">
                    <a:pos x="0" y="3"/>
                  </a:cxn>
                  <a:cxn ang="0">
                    <a:pos x="0" y="7"/>
                  </a:cxn>
                  <a:cxn ang="0">
                    <a:pos x="3" y="14"/>
                  </a:cxn>
                  <a:cxn ang="0">
                    <a:pos x="3" y="17"/>
                  </a:cxn>
                  <a:cxn ang="0">
                    <a:pos x="3" y="21"/>
                  </a:cxn>
                  <a:cxn ang="0">
                    <a:pos x="3" y="28"/>
                  </a:cxn>
                  <a:cxn ang="0">
                    <a:pos x="0" y="35"/>
                  </a:cxn>
                  <a:cxn ang="0">
                    <a:pos x="0" y="42"/>
                  </a:cxn>
                  <a:cxn ang="0">
                    <a:pos x="14" y="38"/>
                  </a:cxn>
                  <a:cxn ang="0">
                    <a:pos x="24" y="49"/>
                  </a:cxn>
                </a:cxnLst>
                <a:rect l="0" t="0" r="r" b="b"/>
                <a:pathLst>
                  <a:path w="42" h="49">
                    <a:moveTo>
                      <a:pt x="24" y="49"/>
                    </a:moveTo>
                    <a:lnTo>
                      <a:pt x="24" y="49"/>
                    </a:lnTo>
                    <a:lnTo>
                      <a:pt x="31" y="45"/>
                    </a:lnTo>
                    <a:lnTo>
                      <a:pt x="35" y="45"/>
                    </a:lnTo>
                    <a:lnTo>
                      <a:pt x="39" y="38"/>
                    </a:lnTo>
                    <a:lnTo>
                      <a:pt x="42" y="38"/>
                    </a:lnTo>
                    <a:lnTo>
                      <a:pt x="42" y="35"/>
                    </a:lnTo>
                    <a:lnTo>
                      <a:pt x="42" y="28"/>
                    </a:lnTo>
                    <a:lnTo>
                      <a:pt x="42" y="21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5" y="10"/>
                    </a:lnTo>
                    <a:lnTo>
                      <a:pt x="31" y="7"/>
                    </a:lnTo>
                    <a:lnTo>
                      <a:pt x="24" y="3"/>
                    </a:lnTo>
                    <a:lnTo>
                      <a:pt x="17" y="0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3" y="14"/>
                    </a:lnTo>
                    <a:lnTo>
                      <a:pt x="3" y="17"/>
                    </a:lnTo>
                    <a:lnTo>
                      <a:pt x="3" y="21"/>
                    </a:lnTo>
                    <a:lnTo>
                      <a:pt x="3" y="28"/>
                    </a:lnTo>
                    <a:lnTo>
                      <a:pt x="0" y="35"/>
                    </a:lnTo>
                    <a:lnTo>
                      <a:pt x="0" y="42"/>
                    </a:lnTo>
                    <a:lnTo>
                      <a:pt x="14" y="38"/>
                    </a:lnTo>
                    <a:lnTo>
                      <a:pt x="24" y="4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69" name="Freeform 165"/>
              <p:cNvSpPr>
                <a:spLocks/>
              </p:cNvSpPr>
              <p:nvPr userDrawn="1"/>
            </p:nvSpPr>
            <p:spPr bwMode="gray">
              <a:xfrm>
                <a:off x="1104" y="-2681"/>
                <a:ext cx="176" cy="102"/>
              </a:xfrm>
              <a:custGeom>
                <a:avLst/>
                <a:gdLst/>
                <a:ahLst/>
                <a:cxnLst>
                  <a:cxn ang="0">
                    <a:pos x="28" y="28"/>
                  </a:cxn>
                  <a:cxn ang="0">
                    <a:pos x="31" y="25"/>
                  </a:cxn>
                  <a:cxn ang="0">
                    <a:pos x="35" y="28"/>
                  </a:cxn>
                  <a:cxn ang="0">
                    <a:pos x="38" y="39"/>
                  </a:cxn>
                  <a:cxn ang="0">
                    <a:pos x="45" y="74"/>
                  </a:cxn>
                  <a:cxn ang="0">
                    <a:pos x="42" y="74"/>
                  </a:cxn>
                  <a:cxn ang="0">
                    <a:pos x="38" y="81"/>
                  </a:cxn>
                  <a:cxn ang="0">
                    <a:pos x="42" y="92"/>
                  </a:cxn>
                  <a:cxn ang="0">
                    <a:pos x="52" y="92"/>
                  </a:cxn>
                  <a:cxn ang="0">
                    <a:pos x="56" y="92"/>
                  </a:cxn>
                  <a:cxn ang="0">
                    <a:pos x="63" y="88"/>
                  </a:cxn>
                  <a:cxn ang="0">
                    <a:pos x="70" y="92"/>
                  </a:cxn>
                  <a:cxn ang="0">
                    <a:pos x="74" y="95"/>
                  </a:cxn>
                  <a:cxn ang="0">
                    <a:pos x="84" y="102"/>
                  </a:cxn>
                  <a:cxn ang="0">
                    <a:pos x="102" y="102"/>
                  </a:cxn>
                  <a:cxn ang="0">
                    <a:pos x="123" y="102"/>
                  </a:cxn>
                  <a:cxn ang="0">
                    <a:pos x="123" y="99"/>
                  </a:cxn>
                  <a:cxn ang="0">
                    <a:pos x="126" y="92"/>
                  </a:cxn>
                  <a:cxn ang="0">
                    <a:pos x="130" y="92"/>
                  </a:cxn>
                  <a:cxn ang="0">
                    <a:pos x="144" y="99"/>
                  </a:cxn>
                  <a:cxn ang="0">
                    <a:pos x="151" y="99"/>
                  </a:cxn>
                  <a:cxn ang="0">
                    <a:pos x="158" y="95"/>
                  </a:cxn>
                  <a:cxn ang="0">
                    <a:pos x="162" y="88"/>
                  </a:cxn>
                  <a:cxn ang="0">
                    <a:pos x="162" y="81"/>
                  </a:cxn>
                  <a:cxn ang="0">
                    <a:pos x="169" y="77"/>
                  </a:cxn>
                  <a:cxn ang="0">
                    <a:pos x="172" y="70"/>
                  </a:cxn>
                  <a:cxn ang="0">
                    <a:pos x="172" y="67"/>
                  </a:cxn>
                  <a:cxn ang="0">
                    <a:pos x="176" y="63"/>
                  </a:cxn>
                  <a:cxn ang="0">
                    <a:pos x="169" y="56"/>
                  </a:cxn>
                  <a:cxn ang="0">
                    <a:pos x="148" y="53"/>
                  </a:cxn>
                  <a:cxn ang="0">
                    <a:pos x="141" y="49"/>
                  </a:cxn>
                  <a:cxn ang="0">
                    <a:pos x="123" y="46"/>
                  </a:cxn>
                  <a:cxn ang="0">
                    <a:pos x="116" y="49"/>
                  </a:cxn>
                  <a:cxn ang="0">
                    <a:pos x="105" y="53"/>
                  </a:cxn>
                  <a:cxn ang="0">
                    <a:pos x="95" y="53"/>
                  </a:cxn>
                  <a:cxn ang="0">
                    <a:pos x="63" y="35"/>
                  </a:cxn>
                  <a:cxn ang="0">
                    <a:pos x="60" y="28"/>
                  </a:cxn>
                  <a:cxn ang="0">
                    <a:pos x="52" y="25"/>
                  </a:cxn>
                  <a:cxn ang="0">
                    <a:pos x="49" y="25"/>
                  </a:cxn>
                  <a:cxn ang="0">
                    <a:pos x="52" y="21"/>
                  </a:cxn>
                  <a:cxn ang="0">
                    <a:pos x="52" y="18"/>
                  </a:cxn>
                  <a:cxn ang="0">
                    <a:pos x="49" y="11"/>
                  </a:cxn>
                  <a:cxn ang="0">
                    <a:pos x="42" y="11"/>
                  </a:cxn>
                  <a:cxn ang="0">
                    <a:pos x="38" y="11"/>
                  </a:cxn>
                  <a:cxn ang="0">
                    <a:pos x="35" y="14"/>
                  </a:cxn>
                  <a:cxn ang="0">
                    <a:pos x="28" y="14"/>
                  </a:cxn>
                  <a:cxn ang="0">
                    <a:pos x="28" y="7"/>
                  </a:cxn>
                  <a:cxn ang="0">
                    <a:pos x="17" y="3"/>
                  </a:cxn>
                  <a:cxn ang="0">
                    <a:pos x="10" y="3"/>
                  </a:cxn>
                  <a:cxn ang="0">
                    <a:pos x="7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3" y="25"/>
                  </a:cxn>
                  <a:cxn ang="0">
                    <a:pos x="3" y="28"/>
                  </a:cxn>
                  <a:cxn ang="0">
                    <a:pos x="7" y="35"/>
                  </a:cxn>
                  <a:cxn ang="0">
                    <a:pos x="17" y="32"/>
                  </a:cxn>
                </a:cxnLst>
                <a:rect l="0" t="0" r="r" b="b"/>
                <a:pathLst>
                  <a:path w="176" h="102">
                    <a:moveTo>
                      <a:pt x="28" y="28"/>
                    </a:moveTo>
                    <a:lnTo>
                      <a:pt x="28" y="28"/>
                    </a:lnTo>
                    <a:lnTo>
                      <a:pt x="28" y="25"/>
                    </a:lnTo>
                    <a:lnTo>
                      <a:pt x="31" y="25"/>
                    </a:lnTo>
                    <a:lnTo>
                      <a:pt x="31" y="25"/>
                    </a:lnTo>
                    <a:lnTo>
                      <a:pt x="35" y="28"/>
                    </a:lnTo>
                    <a:lnTo>
                      <a:pt x="35" y="32"/>
                    </a:lnTo>
                    <a:lnTo>
                      <a:pt x="38" y="39"/>
                    </a:lnTo>
                    <a:lnTo>
                      <a:pt x="38" y="53"/>
                    </a:lnTo>
                    <a:lnTo>
                      <a:pt x="45" y="74"/>
                    </a:lnTo>
                    <a:lnTo>
                      <a:pt x="42" y="74"/>
                    </a:lnTo>
                    <a:lnTo>
                      <a:pt x="42" y="74"/>
                    </a:lnTo>
                    <a:lnTo>
                      <a:pt x="38" y="77"/>
                    </a:lnTo>
                    <a:lnTo>
                      <a:pt x="38" y="81"/>
                    </a:lnTo>
                    <a:lnTo>
                      <a:pt x="38" y="85"/>
                    </a:lnTo>
                    <a:lnTo>
                      <a:pt x="42" y="92"/>
                    </a:lnTo>
                    <a:lnTo>
                      <a:pt x="45" y="92"/>
                    </a:lnTo>
                    <a:lnTo>
                      <a:pt x="52" y="92"/>
                    </a:lnTo>
                    <a:lnTo>
                      <a:pt x="56" y="92"/>
                    </a:lnTo>
                    <a:lnTo>
                      <a:pt x="56" y="92"/>
                    </a:lnTo>
                    <a:lnTo>
                      <a:pt x="60" y="92"/>
                    </a:lnTo>
                    <a:lnTo>
                      <a:pt x="63" y="88"/>
                    </a:lnTo>
                    <a:lnTo>
                      <a:pt x="67" y="88"/>
                    </a:lnTo>
                    <a:lnTo>
                      <a:pt x="70" y="92"/>
                    </a:lnTo>
                    <a:lnTo>
                      <a:pt x="74" y="95"/>
                    </a:lnTo>
                    <a:lnTo>
                      <a:pt x="74" y="95"/>
                    </a:lnTo>
                    <a:lnTo>
                      <a:pt x="81" y="99"/>
                    </a:lnTo>
                    <a:lnTo>
                      <a:pt x="84" y="102"/>
                    </a:lnTo>
                    <a:lnTo>
                      <a:pt x="91" y="102"/>
                    </a:lnTo>
                    <a:lnTo>
                      <a:pt x="102" y="102"/>
                    </a:lnTo>
                    <a:lnTo>
                      <a:pt x="112" y="102"/>
                    </a:lnTo>
                    <a:lnTo>
                      <a:pt x="123" y="102"/>
                    </a:lnTo>
                    <a:lnTo>
                      <a:pt x="123" y="99"/>
                    </a:lnTo>
                    <a:lnTo>
                      <a:pt x="123" y="99"/>
                    </a:lnTo>
                    <a:lnTo>
                      <a:pt x="123" y="95"/>
                    </a:lnTo>
                    <a:lnTo>
                      <a:pt x="126" y="92"/>
                    </a:lnTo>
                    <a:lnTo>
                      <a:pt x="126" y="92"/>
                    </a:lnTo>
                    <a:lnTo>
                      <a:pt x="130" y="92"/>
                    </a:lnTo>
                    <a:lnTo>
                      <a:pt x="137" y="95"/>
                    </a:lnTo>
                    <a:lnTo>
                      <a:pt x="144" y="99"/>
                    </a:lnTo>
                    <a:lnTo>
                      <a:pt x="148" y="99"/>
                    </a:lnTo>
                    <a:lnTo>
                      <a:pt x="151" y="99"/>
                    </a:lnTo>
                    <a:lnTo>
                      <a:pt x="155" y="99"/>
                    </a:lnTo>
                    <a:lnTo>
                      <a:pt x="158" y="95"/>
                    </a:lnTo>
                    <a:lnTo>
                      <a:pt x="162" y="92"/>
                    </a:lnTo>
                    <a:lnTo>
                      <a:pt x="162" y="88"/>
                    </a:lnTo>
                    <a:lnTo>
                      <a:pt x="162" y="81"/>
                    </a:lnTo>
                    <a:lnTo>
                      <a:pt x="162" y="81"/>
                    </a:lnTo>
                    <a:lnTo>
                      <a:pt x="165" y="77"/>
                    </a:lnTo>
                    <a:lnTo>
                      <a:pt x="169" y="77"/>
                    </a:lnTo>
                    <a:lnTo>
                      <a:pt x="172" y="74"/>
                    </a:lnTo>
                    <a:lnTo>
                      <a:pt x="172" y="70"/>
                    </a:lnTo>
                    <a:lnTo>
                      <a:pt x="172" y="70"/>
                    </a:lnTo>
                    <a:lnTo>
                      <a:pt x="172" y="67"/>
                    </a:lnTo>
                    <a:lnTo>
                      <a:pt x="176" y="63"/>
                    </a:lnTo>
                    <a:lnTo>
                      <a:pt x="176" y="63"/>
                    </a:lnTo>
                    <a:lnTo>
                      <a:pt x="172" y="60"/>
                    </a:lnTo>
                    <a:lnTo>
                      <a:pt x="169" y="56"/>
                    </a:lnTo>
                    <a:lnTo>
                      <a:pt x="162" y="53"/>
                    </a:lnTo>
                    <a:lnTo>
                      <a:pt x="148" y="53"/>
                    </a:lnTo>
                    <a:lnTo>
                      <a:pt x="144" y="49"/>
                    </a:lnTo>
                    <a:lnTo>
                      <a:pt x="141" y="49"/>
                    </a:lnTo>
                    <a:lnTo>
                      <a:pt x="134" y="46"/>
                    </a:lnTo>
                    <a:lnTo>
                      <a:pt x="123" y="46"/>
                    </a:lnTo>
                    <a:lnTo>
                      <a:pt x="116" y="46"/>
                    </a:lnTo>
                    <a:lnTo>
                      <a:pt x="116" y="49"/>
                    </a:lnTo>
                    <a:lnTo>
                      <a:pt x="112" y="49"/>
                    </a:lnTo>
                    <a:lnTo>
                      <a:pt x="105" y="53"/>
                    </a:lnTo>
                    <a:lnTo>
                      <a:pt x="102" y="53"/>
                    </a:lnTo>
                    <a:lnTo>
                      <a:pt x="95" y="53"/>
                    </a:lnTo>
                    <a:lnTo>
                      <a:pt x="84" y="46"/>
                    </a:lnTo>
                    <a:lnTo>
                      <a:pt x="63" y="35"/>
                    </a:lnTo>
                    <a:lnTo>
                      <a:pt x="63" y="32"/>
                    </a:lnTo>
                    <a:lnTo>
                      <a:pt x="60" y="28"/>
                    </a:lnTo>
                    <a:lnTo>
                      <a:pt x="56" y="25"/>
                    </a:lnTo>
                    <a:lnTo>
                      <a:pt x="52" y="25"/>
                    </a:lnTo>
                    <a:lnTo>
                      <a:pt x="52" y="25"/>
                    </a:lnTo>
                    <a:lnTo>
                      <a:pt x="49" y="25"/>
                    </a:lnTo>
                    <a:lnTo>
                      <a:pt x="49" y="21"/>
                    </a:lnTo>
                    <a:lnTo>
                      <a:pt x="52" y="21"/>
                    </a:lnTo>
                    <a:lnTo>
                      <a:pt x="52" y="18"/>
                    </a:lnTo>
                    <a:lnTo>
                      <a:pt x="52" y="18"/>
                    </a:lnTo>
                    <a:lnTo>
                      <a:pt x="52" y="14"/>
                    </a:lnTo>
                    <a:lnTo>
                      <a:pt x="49" y="11"/>
                    </a:lnTo>
                    <a:lnTo>
                      <a:pt x="45" y="11"/>
                    </a:lnTo>
                    <a:lnTo>
                      <a:pt x="42" y="11"/>
                    </a:lnTo>
                    <a:lnTo>
                      <a:pt x="42" y="11"/>
                    </a:lnTo>
                    <a:lnTo>
                      <a:pt x="38" y="11"/>
                    </a:lnTo>
                    <a:lnTo>
                      <a:pt x="35" y="14"/>
                    </a:lnTo>
                    <a:lnTo>
                      <a:pt x="35" y="14"/>
                    </a:lnTo>
                    <a:lnTo>
                      <a:pt x="31" y="14"/>
                    </a:lnTo>
                    <a:lnTo>
                      <a:pt x="28" y="14"/>
                    </a:lnTo>
                    <a:lnTo>
                      <a:pt x="28" y="7"/>
                    </a:lnTo>
                    <a:lnTo>
                      <a:pt x="28" y="7"/>
                    </a:lnTo>
                    <a:lnTo>
                      <a:pt x="24" y="3"/>
                    </a:lnTo>
                    <a:lnTo>
                      <a:pt x="17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3" y="25"/>
                    </a:lnTo>
                    <a:lnTo>
                      <a:pt x="3" y="28"/>
                    </a:lnTo>
                    <a:lnTo>
                      <a:pt x="3" y="28"/>
                    </a:lnTo>
                    <a:lnTo>
                      <a:pt x="3" y="32"/>
                    </a:lnTo>
                    <a:lnTo>
                      <a:pt x="7" y="35"/>
                    </a:lnTo>
                    <a:lnTo>
                      <a:pt x="14" y="35"/>
                    </a:lnTo>
                    <a:lnTo>
                      <a:pt x="17" y="32"/>
                    </a:lnTo>
                    <a:lnTo>
                      <a:pt x="28" y="2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70" name="Freeform 166"/>
              <p:cNvSpPr>
                <a:spLocks/>
              </p:cNvSpPr>
              <p:nvPr userDrawn="1"/>
            </p:nvSpPr>
            <p:spPr bwMode="gray">
              <a:xfrm>
                <a:off x="1009" y="-2896"/>
                <a:ext cx="99" cy="109"/>
              </a:xfrm>
              <a:custGeom>
                <a:avLst/>
                <a:gdLst/>
                <a:ahLst/>
                <a:cxnLst>
                  <a:cxn ang="0">
                    <a:pos x="21" y="35"/>
                  </a:cxn>
                  <a:cxn ang="0">
                    <a:pos x="28" y="42"/>
                  </a:cxn>
                  <a:cxn ang="0">
                    <a:pos x="28" y="46"/>
                  </a:cxn>
                  <a:cxn ang="0">
                    <a:pos x="49" y="71"/>
                  </a:cxn>
                  <a:cxn ang="0">
                    <a:pos x="59" y="78"/>
                  </a:cxn>
                  <a:cxn ang="0">
                    <a:pos x="66" y="81"/>
                  </a:cxn>
                  <a:cxn ang="0">
                    <a:pos x="73" y="81"/>
                  </a:cxn>
                  <a:cxn ang="0">
                    <a:pos x="77" y="92"/>
                  </a:cxn>
                  <a:cxn ang="0">
                    <a:pos x="81" y="99"/>
                  </a:cxn>
                  <a:cxn ang="0">
                    <a:pos x="81" y="106"/>
                  </a:cxn>
                  <a:cxn ang="0">
                    <a:pos x="84" y="106"/>
                  </a:cxn>
                  <a:cxn ang="0">
                    <a:pos x="88" y="99"/>
                  </a:cxn>
                  <a:cxn ang="0">
                    <a:pos x="91" y="95"/>
                  </a:cxn>
                  <a:cxn ang="0">
                    <a:pos x="84" y="78"/>
                  </a:cxn>
                  <a:cxn ang="0">
                    <a:pos x="88" y="63"/>
                  </a:cxn>
                  <a:cxn ang="0">
                    <a:pos x="91" y="49"/>
                  </a:cxn>
                  <a:cxn ang="0">
                    <a:pos x="91" y="39"/>
                  </a:cxn>
                  <a:cxn ang="0">
                    <a:pos x="88" y="28"/>
                  </a:cxn>
                  <a:cxn ang="0">
                    <a:pos x="84" y="28"/>
                  </a:cxn>
                  <a:cxn ang="0">
                    <a:pos x="81" y="32"/>
                  </a:cxn>
                  <a:cxn ang="0">
                    <a:pos x="77" y="35"/>
                  </a:cxn>
                  <a:cxn ang="0">
                    <a:pos x="70" y="49"/>
                  </a:cxn>
                  <a:cxn ang="0">
                    <a:pos x="66" y="46"/>
                  </a:cxn>
                  <a:cxn ang="0">
                    <a:pos x="59" y="35"/>
                  </a:cxn>
                  <a:cxn ang="0">
                    <a:pos x="59" y="21"/>
                  </a:cxn>
                  <a:cxn ang="0">
                    <a:pos x="59" y="14"/>
                  </a:cxn>
                  <a:cxn ang="0">
                    <a:pos x="49" y="11"/>
                  </a:cxn>
                  <a:cxn ang="0">
                    <a:pos x="45" y="14"/>
                  </a:cxn>
                  <a:cxn ang="0">
                    <a:pos x="42" y="21"/>
                  </a:cxn>
                  <a:cxn ang="0">
                    <a:pos x="42" y="28"/>
                  </a:cxn>
                  <a:cxn ang="0">
                    <a:pos x="35" y="25"/>
                  </a:cxn>
                  <a:cxn ang="0">
                    <a:pos x="31" y="18"/>
                  </a:cxn>
                  <a:cxn ang="0">
                    <a:pos x="28" y="11"/>
                  </a:cxn>
                  <a:cxn ang="0">
                    <a:pos x="21" y="4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0" y="11"/>
                  </a:cxn>
                  <a:cxn ang="0">
                    <a:pos x="3" y="21"/>
                  </a:cxn>
                  <a:cxn ang="0">
                    <a:pos x="14" y="28"/>
                  </a:cxn>
                  <a:cxn ang="0">
                    <a:pos x="14" y="32"/>
                  </a:cxn>
                </a:cxnLst>
                <a:rect l="0" t="0" r="r" b="b"/>
                <a:pathLst>
                  <a:path w="91" h="109">
                    <a:moveTo>
                      <a:pt x="14" y="32"/>
                    </a:moveTo>
                    <a:lnTo>
                      <a:pt x="21" y="35"/>
                    </a:lnTo>
                    <a:lnTo>
                      <a:pt x="24" y="39"/>
                    </a:lnTo>
                    <a:lnTo>
                      <a:pt x="28" y="42"/>
                    </a:lnTo>
                    <a:lnTo>
                      <a:pt x="28" y="46"/>
                    </a:lnTo>
                    <a:lnTo>
                      <a:pt x="28" y="46"/>
                    </a:lnTo>
                    <a:lnTo>
                      <a:pt x="42" y="63"/>
                    </a:lnTo>
                    <a:lnTo>
                      <a:pt x="49" y="71"/>
                    </a:lnTo>
                    <a:lnTo>
                      <a:pt x="56" y="74"/>
                    </a:lnTo>
                    <a:lnTo>
                      <a:pt x="59" y="78"/>
                    </a:lnTo>
                    <a:lnTo>
                      <a:pt x="66" y="81"/>
                    </a:lnTo>
                    <a:lnTo>
                      <a:pt x="66" y="81"/>
                    </a:lnTo>
                    <a:lnTo>
                      <a:pt x="70" y="78"/>
                    </a:lnTo>
                    <a:lnTo>
                      <a:pt x="73" y="81"/>
                    </a:lnTo>
                    <a:lnTo>
                      <a:pt x="77" y="85"/>
                    </a:lnTo>
                    <a:lnTo>
                      <a:pt x="77" y="92"/>
                    </a:lnTo>
                    <a:lnTo>
                      <a:pt x="81" y="95"/>
                    </a:lnTo>
                    <a:lnTo>
                      <a:pt x="81" y="99"/>
                    </a:lnTo>
                    <a:lnTo>
                      <a:pt x="81" y="102"/>
                    </a:lnTo>
                    <a:lnTo>
                      <a:pt x="81" y="106"/>
                    </a:lnTo>
                    <a:lnTo>
                      <a:pt x="84" y="109"/>
                    </a:lnTo>
                    <a:lnTo>
                      <a:pt x="84" y="106"/>
                    </a:lnTo>
                    <a:lnTo>
                      <a:pt x="88" y="102"/>
                    </a:lnTo>
                    <a:lnTo>
                      <a:pt x="88" y="99"/>
                    </a:lnTo>
                    <a:lnTo>
                      <a:pt x="91" y="95"/>
                    </a:lnTo>
                    <a:lnTo>
                      <a:pt x="91" y="95"/>
                    </a:lnTo>
                    <a:lnTo>
                      <a:pt x="88" y="88"/>
                    </a:lnTo>
                    <a:lnTo>
                      <a:pt x="84" y="78"/>
                    </a:lnTo>
                    <a:lnTo>
                      <a:pt x="84" y="71"/>
                    </a:lnTo>
                    <a:lnTo>
                      <a:pt x="88" y="63"/>
                    </a:lnTo>
                    <a:lnTo>
                      <a:pt x="88" y="53"/>
                    </a:lnTo>
                    <a:lnTo>
                      <a:pt x="91" y="49"/>
                    </a:lnTo>
                    <a:lnTo>
                      <a:pt x="91" y="46"/>
                    </a:lnTo>
                    <a:lnTo>
                      <a:pt x="91" y="39"/>
                    </a:lnTo>
                    <a:lnTo>
                      <a:pt x="88" y="32"/>
                    </a:lnTo>
                    <a:lnTo>
                      <a:pt x="88" y="28"/>
                    </a:lnTo>
                    <a:lnTo>
                      <a:pt x="84" y="28"/>
                    </a:lnTo>
                    <a:lnTo>
                      <a:pt x="84" y="28"/>
                    </a:lnTo>
                    <a:lnTo>
                      <a:pt x="81" y="32"/>
                    </a:lnTo>
                    <a:lnTo>
                      <a:pt x="81" y="32"/>
                    </a:lnTo>
                    <a:lnTo>
                      <a:pt x="77" y="35"/>
                    </a:lnTo>
                    <a:lnTo>
                      <a:pt x="77" y="35"/>
                    </a:lnTo>
                    <a:lnTo>
                      <a:pt x="73" y="42"/>
                    </a:lnTo>
                    <a:lnTo>
                      <a:pt x="70" y="49"/>
                    </a:lnTo>
                    <a:lnTo>
                      <a:pt x="70" y="49"/>
                    </a:lnTo>
                    <a:lnTo>
                      <a:pt x="66" y="46"/>
                    </a:lnTo>
                    <a:lnTo>
                      <a:pt x="63" y="42"/>
                    </a:lnTo>
                    <a:lnTo>
                      <a:pt x="59" y="35"/>
                    </a:lnTo>
                    <a:lnTo>
                      <a:pt x="59" y="28"/>
                    </a:lnTo>
                    <a:lnTo>
                      <a:pt x="59" y="21"/>
                    </a:lnTo>
                    <a:lnTo>
                      <a:pt x="59" y="18"/>
                    </a:lnTo>
                    <a:lnTo>
                      <a:pt x="59" y="14"/>
                    </a:lnTo>
                    <a:lnTo>
                      <a:pt x="56" y="11"/>
                    </a:lnTo>
                    <a:lnTo>
                      <a:pt x="49" y="11"/>
                    </a:lnTo>
                    <a:lnTo>
                      <a:pt x="45" y="11"/>
                    </a:lnTo>
                    <a:lnTo>
                      <a:pt x="45" y="14"/>
                    </a:lnTo>
                    <a:lnTo>
                      <a:pt x="45" y="18"/>
                    </a:lnTo>
                    <a:lnTo>
                      <a:pt x="42" y="21"/>
                    </a:lnTo>
                    <a:lnTo>
                      <a:pt x="42" y="25"/>
                    </a:lnTo>
                    <a:lnTo>
                      <a:pt x="42" y="28"/>
                    </a:lnTo>
                    <a:lnTo>
                      <a:pt x="38" y="28"/>
                    </a:lnTo>
                    <a:lnTo>
                      <a:pt x="35" y="25"/>
                    </a:lnTo>
                    <a:lnTo>
                      <a:pt x="31" y="21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28" y="11"/>
                    </a:lnTo>
                    <a:lnTo>
                      <a:pt x="24" y="7"/>
                    </a:lnTo>
                    <a:lnTo>
                      <a:pt x="21" y="4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3" y="21"/>
                    </a:lnTo>
                    <a:lnTo>
                      <a:pt x="10" y="25"/>
                    </a:lnTo>
                    <a:lnTo>
                      <a:pt x="14" y="28"/>
                    </a:lnTo>
                    <a:lnTo>
                      <a:pt x="14" y="32"/>
                    </a:lnTo>
                    <a:lnTo>
                      <a:pt x="14" y="3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71" name="Freeform 167"/>
              <p:cNvSpPr>
                <a:spLocks/>
              </p:cNvSpPr>
              <p:nvPr userDrawn="1"/>
            </p:nvSpPr>
            <p:spPr bwMode="gray">
              <a:xfrm>
                <a:off x="1118" y="-2850"/>
                <a:ext cx="42" cy="56"/>
              </a:xfrm>
              <a:custGeom>
                <a:avLst/>
                <a:gdLst/>
                <a:ahLst/>
                <a:cxnLst>
                  <a:cxn ang="0">
                    <a:pos x="42" y="4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0" y="3"/>
                  </a:cxn>
                  <a:cxn ang="0">
                    <a:pos x="7" y="7"/>
                  </a:cxn>
                  <a:cxn ang="0">
                    <a:pos x="3" y="14"/>
                  </a:cxn>
                  <a:cxn ang="0">
                    <a:pos x="3" y="25"/>
                  </a:cxn>
                  <a:cxn ang="0">
                    <a:pos x="0" y="49"/>
                  </a:cxn>
                  <a:cxn ang="0">
                    <a:pos x="3" y="49"/>
                  </a:cxn>
                  <a:cxn ang="0">
                    <a:pos x="7" y="53"/>
                  </a:cxn>
                  <a:cxn ang="0">
                    <a:pos x="10" y="53"/>
                  </a:cxn>
                  <a:cxn ang="0">
                    <a:pos x="17" y="56"/>
                  </a:cxn>
                  <a:cxn ang="0">
                    <a:pos x="24" y="56"/>
                  </a:cxn>
                  <a:cxn ang="0">
                    <a:pos x="31" y="56"/>
                  </a:cxn>
                  <a:cxn ang="0">
                    <a:pos x="35" y="53"/>
                  </a:cxn>
                  <a:cxn ang="0">
                    <a:pos x="38" y="49"/>
                  </a:cxn>
                  <a:cxn ang="0">
                    <a:pos x="42" y="42"/>
                  </a:cxn>
                </a:cxnLst>
                <a:rect l="0" t="0" r="r" b="b"/>
                <a:pathLst>
                  <a:path w="42" h="56">
                    <a:moveTo>
                      <a:pt x="42" y="42"/>
                    </a:moveTo>
                    <a:lnTo>
                      <a:pt x="17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0" y="3"/>
                    </a:lnTo>
                    <a:lnTo>
                      <a:pt x="7" y="7"/>
                    </a:lnTo>
                    <a:lnTo>
                      <a:pt x="3" y="14"/>
                    </a:lnTo>
                    <a:lnTo>
                      <a:pt x="3" y="25"/>
                    </a:lnTo>
                    <a:lnTo>
                      <a:pt x="0" y="49"/>
                    </a:lnTo>
                    <a:lnTo>
                      <a:pt x="3" y="49"/>
                    </a:lnTo>
                    <a:lnTo>
                      <a:pt x="7" y="53"/>
                    </a:lnTo>
                    <a:lnTo>
                      <a:pt x="10" y="53"/>
                    </a:lnTo>
                    <a:lnTo>
                      <a:pt x="17" y="56"/>
                    </a:lnTo>
                    <a:lnTo>
                      <a:pt x="24" y="56"/>
                    </a:lnTo>
                    <a:lnTo>
                      <a:pt x="31" y="56"/>
                    </a:lnTo>
                    <a:lnTo>
                      <a:pt x="35" y="53"/>
                    </a:lnTo>
                    <a:lnTo>
                      <a:pt x="38" y="49"/>
                    </a:lnTo>
                    <a:lnTo>
                      <a:pt x="42" y="4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72" name="Freeform 168"/>
              <p:cNvSpPr>
                <a:spLocks/>
              </p:cNvSpPr>
              <p:nvPr userDrawn="1"/>
            </p:nvSpPr>
            <p:spPr bwMode="gray">
              <a:xfrm>
                <a:off x="1252" y="-2840"/>
                <a:ext cx="74" cy="155"/>
              </a:xfrm>
              <a:custGeom>
                <a:avLst/>
                <a:gdLst/>
                <a:ahLst/>
                <a:cxnLst>
                  <a:cxn ang="0">
                    <a:pos x="3" y="88"/>
                  </a:cxn>
                  <a:cxn ang="0">
                    <a:pos x="10" y="88"/>
                  </a:cxn>
                  <a:cxn ang="0">
                    <a:pos x="14" y="96"/>
                  </a:cxn>
                  <a:cxn ang="0">
                    <a:pos x="17" y="103"/>
                  </a:cxn>
                  <a:cxn ang="0">
                    <a:pos x="17" y="110"/>
                  </a:cxn>
                  <a:cxn ang="0">
                    <a:pos x="14" y="117"/>
                  </a:cxn>
                  <a:cxn ang="0">
                    <a:pos x="10" y="117"/>
                  </a:cxn>
                  <a:cxn ang="0">
                    <a:pos x="10" y="127"/>
                  </a:cxn>
                  <a:cxn ang="0">
                    <a:pos x="14" y="134"/>
                  </a:cxn>
                  <a:cxn ang="0">
                    <a:pos x="10" y="141"/>
                  </a:cxn>
                  <a:cxn ang="0">
                    <a:pos x="17" y="152"/>
                  </a:cxn>
                  <a:cxn ang="0">
                    <a:pos x="28" y="155"/>
                  </a:cxn>
                  <a:cxn ang="0">
                    <a:pos x="35" y="155"/>
                  </a:cxn>
                  <a:cxn ang="0">
                    <a:pos x="38" y="155"/>
                  </a:cxn>
                  <a:cxn ang="0">
                    <a:pos x="45" y="152"/>
                  </a:cxn>
                  <a:cxn ang="0">
                    <a:pos x="52" y="141"/>
                  </a:cxn>
                  <a:cxn ang="0">
                    <a:pos x="56" y="138"/>
                  </a:cxn>
                  <a:cxn ang="0">
                    <a:pos x="59" y="124"/>
                  </a:cxn>
                  <a:cxn ang="0">
                    <a:pos x="67" y="117"/>
                  </a:cxn>
                  <a:cxn ang="0">
                    <a:pos x="70" y="110"/>
                  </a:cxn>
                  <a:cxn ang="0">
                    <a:pos x="74" y="88"/>
                  </a:cxn>
                  <a:cxn ang="0">
                    <a:pos x="67" y="85"/>
                  </a:cxn>
                  <a:cxn ang="0">
                    <a:pos x="59" y="85"/>
                  </a:cxn>
                  <a:cxn ang="0">
                    <a:pos x="56" y="85"/>
                  </a:cxn>
                  <a:cxn ang="0">
                    <a:pos x="52" y="85"/>
                  </a:cxn>
                  <a:cxn ang="0">
                    <a:pos x="56" y="78"/>
                  </a:cxn>
                  <a:cxn ang="0">
                    <a:pos x="59" y="78"/>
                  </a:cxn>
                  <a:cxn ang="0">
                    <a:pos x="59" y="67"/>
                  </a:cxn>
                  <a:cxn ang="0">
                    <a:pos x="59" y="60"/>
                  </a:cxn>
                  <a:cxn ang="0">
                    <a:pos x="56" y="46"/>
                  </a:cxn>
                  <a:cxn ang="0">
                    <a:pos x="45" y="32"/>
                  </a:cxn>
                  <a:cxn ang="0">
                    <a:pos x="42" y="29"/>
                  </a:cxn>
                  <a:cxn ang="0">
                    <a:pos x="35" y="18"/>
                  </a:cxn>
                  <a:cxn ang="0">
                    <a:pos x="28" y="15"/>
                  </a:cxn>
                  <a:cxn ang="0">
                    <a:pos x="24" y="11"/>
                  </a:cxn>
                  <a:cxn ang="0">
                    <a:pos x="21" y="4"/>
                  </a:cxn>
                  <a:cxn ang="0">
                    <a:pos x="17" y="0"/>
                  </a:cxn>
                  <a:cxn ang="0">
                    <a:pos x="10" y="4"/>
                  </a:cxn>
                  <a:cxn ang="0">
                    <a:pos x="10" y="7"/>
                  </a:cxn>
                  <a:cxn ang="0">
                    <a:pos x="14" y="15"/>
                  </a:cxn>
                  <a:cxn ang="0">
                    <a:pos x="10" y="22"/>
                  </a:cxn>
                  <a:cxn ang="0">
                    <a:pos x="7" y="29"/>
                  </a:cxn>
                  <a:cxn ang="0">
                    <a:pos x="3" y="43"/>
                  </a:cxn>
                  <a:cxn ang="0">
                    <a:pos x="3" y="60"/>
                  </a:cxn>
                  <a:cxn ang="0">
                    <a:pos x="0" y="64"/>
                  </a:cxn>
                  <a:cxn ang="0">
                    <a:pos x="0" y="67"/>
                  </a:cxn>
                  <a:cxn ang="0">
                    <a:pos x="7" y="81"/>
                  </a:cxn>
                </a:cxnLst>
                <a:rect l="0" t="0" r="r" b="b"/>
                <a:pathLst>
                  <a:path w="74" h="155">
                    <a:moveTo>
                      <a:pt x="3" y="88"/>
                    </a:moveTo>
                    <a:lnTo>
                      <a:pt x="3" y="88"/>
                    </a:lnTo>
                    <a:lnTo>
                      <a:pt x="7" y="88"/>
                    </a:lnTo>
                    <a:lnTo>
                      <a:pt x="10" y="88"/>
                    </a:lnTo>
                    <a:lnTo>
                      <a:pt x="14" y="92"/>
                    </a:lnTo>
                    <a:lnTo>
                      <a:pt x="14" y="96"/>
                    </a:lnTo>
                    <a:lnTo>
                      <a:pt x="14" y="103"/>
                    </a:lnTo>
                    <a:lnTo>
                      <a:pt x="17" y="103"/>
                    </a:lnTo>
                    <a:lnTo>
                      <a:pt x="17" y="106"/>
                    </a:lnTo>
                    <a:lnTo>
                      <a:pt x="17" y="110"/>
                    </a:lnTo>
                    <a:lnTo>
                      <a:pt x="14" y="113"/>
                    </a:lnTo>
                    <a:lnTo>
                      <a:pt x="14" y="117"/>
                    </a:lnTo>
                    <a:lnTo>
                      <a:pt x="14" y="117"/>
                    </a:lnTo>
                    <a:lnTo>
                      <a:pt x="10" y="117"/>
                    </a:lnTo>
                    <a:lnTo>
                      <a:pt x="10" y="120"/>
                    </a:lnTo>
                    <a:lnTo>
                      <a:pt x="10" y="127"/>
                    </a:lnTo>
                    <a:lnTo>
                      <a:pt x="14" y="134"/>
                    </a:lnTo>
                    <a:lnTo>
                      <a:pt x="14" y="134"/>
                    </a:lnTo>
                    <a:lnTo>
                      <a:pt x="10" y="138"/>
                    </a:lnTo>
                    <a:lnTo>
                      <a:pt x="10" y="141"/>
                    </a:lnTo>
                    <a:lnTo>
                      <a:pt x="14" y="148"/>
                    </a:lnTo>
                    <a:lnTo>
                      <a:pt x="17" y="152"/>
                    </a:lnTo>
                    <a:lnTo>
                      <a:pt x="24" y="152"/>
                    </a:lnTo>
                    <a:lnTo>
                      <a:pt x="28" y="155"/>
                    </a:lnTo>
                    <a:lnTo>
                      <a:pt x="31" y="155"/>
                    </a:lnTo>
                    <a:lnTo>
                      <a:pt x="35" y="155"/>
                    </a:lnTo>
                    <a:lnTo>
                      <a:pt x="38" y="155"/>
                    </a:lnTo>
                    <a:lnTo>
                      <a:pt x="38" y="155"/>
                    </a:lnTo>
                    <a:lnTo>
                      <a:pt x="42" y="155"/>
                    </a:lnTo>
                    <a:lnTo>
                      <a:pt x="45" y="152"/>
                    </a:lnTo>
                    <a:lnTo>
                      <a:pt x="49" y="148"/>
                    </a:lnTo>
                    <a:lnTo>
                      <a:pt x="52" y="141"/>
                    </a:lnTo>
                    <a:lnTo>
                      <a:pt x="52" y="141"/>
                    </a:lnTo>
                    <a:lnTo>
                      <a:pt x="56" y="138"/>
                    </a:lnTo>
                    <a:lnTo>
                      <a:pt x="56" y="131"/>
                    </a:lnTo>
                    <a:lnTo>
                      <a:pt x="59" y="124"/>
                    </a:lnTo>
                    <a:lnTo>
                      <a:pt x="67" y="120"/>
                    </a:lnTo>
                    <a:lnTo>
                      <a:pt x="67" y="117"/>
                    </a:lnTo>
                    <a:lnTo>
                      <a:pt x="70" y="113"/>
                    </a:lnTo>
                    <a:lnTo>
                      <a:pt x="70" y="110"/>
                    </a:lnTo>
                    <a:lnTo>
                      <a:pt x="74" y="99"/>
                    </a:lnTo>
                    <a:lnTo>
                      <a:pt x="74" y="88"/>
                    </a:lnTo>
                    <a:lnTo>
                      <a:pt x="70" y="88"/>
                    </a:lnTo>
                    <a:lnTo>
                      <a:pt x="67" y="85"/>
                    </a:lnTo>
                    <a:lnTo>
                      <a:pt x="63" y="81"/>
                    </a:lnTo>
                    <a:lnTo>
                      <a:pt x="59" y="85"/>
                    </a:lnTo>
                    <a:lnTo>
                      <a:pt x="59" y="85"/>
                    </a:lnTo>
                    <a:lnTo>
                      <a:pt x="56" y="85"/>
                    </a:lnTo>
                    <a:lnTo>
                      <a:pt x="56" y="85"/>
                    </a:lnTo>
                    <a:lnTo>
                      <a:pt x="52" y="85"/>
                    </a:lnTo>
                    <a:lnTo>
                      <a:pt x="52" y="85"/>
                    </a:lnTo>
                    <a:lnTo>
                      <a:pt x="56" y="78"/>
                    </a:lnTo>
                    <a:lnTo>
                      <a:pt x="56" y="78"/>
                    </a:lnTo>
                    <a:lnTo>
                      <a:pt x="59" y="78"/>
                    </a:lnTo>
                    <a:lnTo>
                      <a:pt x="59" y="74"/>
                    </a:lnTo>
                    <a:lnTo>
                      <a:pt x="59" y="67"/>
                    </a:lnTo>
                    <a:lnTo>
                      <a:pt x="59" y="60"/>
                    </a:lnTo>
                    <a:lnTo>
                      <a:pt x="59" y="60"/>
                    </a:lnTo>
                    <a:lnTo>
                      <a:pt x="59" y="53"/>
                    </a:lnTo>
                    <a:lnTo>
                      <a:pt x="56" y="46"/>
                    </a:lnTo>
                    <a:lnTo>
                      <a:pt x="52" y="39"/>
                    </a:lnTo>
                    <a:lnTo>
                      <a:pt x="45" y="32"/>
                    </a:lnTo>
                    <a:lnTo>
                      <a:pt x="45" y="29"/>
                    </a:lnTo>
                    <a:lnTo>
                      <a:pt x="42" y="29"/>
                    </a:lnTo>
                    <a:lnTo>
                      <a:pt x="38" y="22"/>
                    </a:lnTo>
                    <a:lnTo>
                      <a:pt x="35" y="18"/>
                    </a:lnTo>
                    <a:lnTo>
                      <a:pt x="31" y="15"/>
                    </a:lnTo>
                    <a:lnTo>
                      <a:pt x="28" y="15"/>
                    </a:lnTo>
                    <a:lnTo>
                      <a:pt x="28" y="11"/>
                    </a:lnTo>
                    <a:lnTo>
                      <a:pt x="24" y="11"/>
                    </a:lnTo>
                    <a:lnTo>
                      <a:pt x="21" y="7"/>
                    </a:lnTo>
                    <a:lnTo>
                      <a:pt x="21" y="4"/>
                    </a:lnTo>
                    <a:lnTo>
                      <a:pt x="21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0" y="4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4" y="11"/>
                    </a:lnTo>
                    <a:lnTo>
                      <a:pt x="14" y="15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7" y="25"/>
                    </a:lnTo>
                    <a:lnTo>
                      <a:pt x="7" y="29"/>
                    </a:lnTo>
                    <a:lnTo>
                      <a:pt x="3" y="32"/>
                    </a:lnTo>
                    <a:lnTo>
                      <a:pt x="3" y="43"/>
                    </a:lnTo>
                    <a:lnTo>
                      <a:pt x="3" y="53"/>
                    </a:lnTo>
                    <a:lnTo>
                      <a:pt x="3" y="60"/>
                    </a:lnTo>
                    <a:lnTo>
                      <a:pt x="0" y="60"/>
                    </a:lnTo>
                    <a:lnTo>
                      <a:pt x="0" y="64"/>
                    </a:lnTo>
                    <a:lnTo>
                      <a:pt x="0" y="64"/>
                    </a:lnTo>
                    <a:lnTo>
                      <a:pt x="0" y="67"/>
                    </a:lnTo>
                    <a:lnTo>
                      <a:pt x="3" y="74"/>
                    </a:lnTo>
                    <a:lnTo>
                      <a:pt x="7" y="81"/>
                    </a:lnTo>
                    <a:lnTo>
                      <a:pt x="3" y="8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73" name="Freeform 169"/>
              <p:cNvSpPr>
                <a:spLocks/>
              </p:cNvSpPr>
              <p:nvPr userDrawn="1"/>
            </p:nvSpPr>
            <p:spPr bwMode="gray">
              <a:xfrm>
                <a:off x="1001" y="-2399"/>
                <a:ext cx="53" cy="46"/>
              </a:xfrm>
              <a:custGeom>
                <a:avLst/>
                <a:gdLst/>
                <a:ahLst/>
                <a:cxnLst>
                  <a:cxn ang="0">
                    <a:pos x="25" y="46"/>
                  </a:cxn>
                  <a:cxn ang="0">
                    <a:pos x="29" y="46"/>
                  </a:cxn>
                  <a:cxn ang="0">
                    <a:pos x="32" y="46"/>
                  </a:cxn>
                  <a:cxn ang="0">
                    <a:pos x="39" y="46"/>
                  </a:cxn>
                  <a:cxn ang="0">
                    <a:pos x="43" y="42"/>
                  </a:cxn>
                  <a:cxn ang="0">
                    <a:pos x="50" y="46"/>
                  </a:cxn>
                  <a:cxn ang="0">
                    <a:pos x="53" y="46"/>
                  </a:cxn>
                  <a:cxn ang="0">
                    <a:pos x="53" y="46"/>
                  </a:cxn>
                  <a:cxn ang="0">
                    <a:pos x="50" y="39"/>
                  </a:cxn>
                  <a:cxn ang="0">
                    <a:pos x="50" y="32"/>
                  </a:cxn>
                  <a:cxn ang="0">
                    <a:pos x="46" y="24"/>
                  </a:cxn>
                  <a:cxn ang="0">
                    <a:pos x="43" y="21"/>
                  </a:cxn>
                  <a:cxn ang="0">
                    <a:pos x="43" y="21"/>
                  </a:cxn>
                  <a:cxn ang="0">
                    <a:pos x="43" y="14"/>
                  </a:cxn>
                  <a:cxn ang="0">
                    <a:pos x="39" y="7"/>
                  </a:cxn>
                  <a:cxn ang="0">
                    <a:pos x="36" y="3"/>
                  </a:cxn>
                  <a:cxn ang="0">
                    <a:pos x="32" y="0"/>
                  </a:cxn>
                  <a:cxn ang="0">
                    <a:pos x="29" y="0"/>
                  </a:cxn>
                  <a:cxn ang="0">
                    <a:pos x="25" y="17"/>
                  </a:cxn>
                  <a:cxn ang="0">
                    <a:pos x="25" y="17"/>
                  </a:cxn>
                  <a:cxn ang="0">
                    <a:pos x="22" y="17"/>
                  </a:cxn>
                  <a:cxn ang="0">
                    <a:pos x="15" y="17"/>
                  </a:cxn>
                  <a:cxn ang="0">
                    <a:pos x="11" y="21"/>
                  </a:cxn>
                  <a:cxn ang="0">
                    <a:pos x="8" y="24"/>
                  </a:cxn>
                  <a:cxn ang="0">
                    <a:pos x="8" y="24"/>
                  </a:cxn>
                  <a:cxn ang="0">
                    <a:pos x="8" y="24"/>
                  </a:cxn>
                  <a:cxn ang="0">
                    <a:pos x="4" y="24"/>
                  </a:cxn>
                  <a:cxn ang="0">
                    <a:pos x="0" y="28"/>
                  </a:cxn>
                  <a:cxn ang="0">
                    <a:pos x="0" y="32"/>
                  </a:cxn>
                  <a:cxn ang="0">
                    <a:pos x="0" y="39"/>
                  </a:cxn>
                  <a:cxn ang="0">
                    <a:pos x="0" y="39"/>
                  </a:cxn>
                  <a:cxn ang="0">
                    <a:pos x="8" y="42"/>
                  </a:cxn>
                  <a:cxn ang="0">
                    <a:pos x="15" y="46"/>
                  </a:cxn>
                  <a:cxn ang="0">
                    <a:pos x="25" y="46"/>
                  </a:cxn>
                </a:cxnLst>
                <a:rect l="0" t="0" r="r" b="b"/>
                <a:pathLst>
                  <a:path w="53" h="46">
                    <a:moveTo>
                      <a:pt x="25" y="46"/>
                    </a:moveTo>
                    <a:lnTo>
                      <a:pt x="29" y="46"/>
                    </a:lnTo>
                    <a:lnTo>
                      <a:pt x="32" y="46"/>
                    </a:lnTo>
                    <a:lnTo>
                      <a:pt x="39" y="46"/>
                    </a:lnTo>
                    <a:lnTo>
                      <a:pt x="43" y="42"/>
                    </a:lnTo>
                    <a:lnTo>
                      <a:pt x="50" y="46"/>
                    </a:lnTo>
                    <a:lnTo>
                      <a:pt x="53" y="46"/>
                    </a:lnTo>
                    <a:lnTo>
                      <a:pt x="53" y="46"/>
                    </a:lnTo>
                    <a:lnTo>
                      <a:pt x="50" y="39"/>
                    </a:lnTo>
                    <a:lnTo>
                      <a:pt x="50" y="32"/>
                    </a:lnTo>
                    <a:lnTo>
                      <a:pt x="46" y="24"/>
                    </a:lnTo>
                    <a:lnTo>
                      <a:pt x="43" y="21"/>
                    </a:lnTo>
                    <a:lnTo>
                      <a:pt x="43" y="21"/>
                    </a:lnTo>
                    <a:lnTo>
                      <a:pt x="43" y="14"/>
                    </a:lnTo>
                    <a:lnTo>
                      <a:pt x="39" y="7"/>
                    </a:lnTo>
                    <a:lnTo>
                      <a:pt x="36" y="3"/>
                    </a:lnTo>
                    <a:lnTo>
                      <a:pt x="32" y="0"/>
                    </a:lnTo>
                    <a:lnTo>
                      <a:pt x="29" y="0"/>
                    </a:lnTo>
                    <a:lnTo>
                      <a:pt x="25" y="17"/>
                    </a:lnTo>
                    <a:lnTo>
                      <a:pt x="25" y="17"/>
                    </a:lnTo>
                    <a:lnTo>
                      <a:pt x="22" y="17"/>
                    </a:lnTo>
                    <a:lnTo>
                      <a:pt x="15" y="17"/>
                    </a:lnTo>
                    <a:lnTo>
                      <a:pt x="11" y="21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4" y="24"/>
                    </a:lnTo>
                    <a:lnTo>
                      <a:pt x="0" y="28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39"/>
                    </a:lnTo>
                    <a:lnTo>
                      <a:pt x="8" y="42"/>
                    </a:lnTo>
                    <a:lnTo>
                      <a:pt x="15" y="46"/>
                    </a:lnTo>
                    <a:lnTo>
                      <a:pt x="25" y="46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74" name="Freeform 170"/>
              <p:cNvSpPr>
                <a:spLocks/>
              </p:cNvSpPr>
              <p:nvPr userDrawn="1"/>
            </p:nvSpPr>
            <p:spPr bwMode="gray">
              <a:xfrm>
                <a:off x="1034" y="-2822"/>
                <a:ext cx="34" cy="21"/>
              </a:xfrm>
              <a:custGeom>
                <a:avLst/>
                <a:gdLst/>
                <a:ahLst/>
                <a:cxnLst>
                  <a:cxn ang="0">
                    <a:pos x="32" y="18"/>
                  </a:cxn>
                  <a:cxn ang="0">
                    <a:pos x="28" y="11"/>
                  </a:cxn>
                  <a:cxn ang="0">
                    <a:pos x="21" y="7"/>
                  </a:cxn>
                  <a:cxn ang="0">
                    <a:pos x="18" y="4"/>
                  </a:cxn>
                  <a:cxn ang="0">
                    <a:pos x="14" y="4"/>
                  </a:cxn>
                  <a:cxn ang="0">
                    <a:pos x="14" y="4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11"/>
                  </a:cxn>
                  <a:cxn ang="0">
                    <a:pos x="4" y="14"/>
                  </a:cxn>
                  <a:cxn ang="0">
                    <a:pos x="11" y="18"/>
                  </a:cxn>
                  <a:cxn ang="0">
                    <a:pos x="14" y="18"/>
                  </a:cxn>
                  <a:cxn ang="0">
                    <a:pos x="14" y="18"/>
                  </a:cxn>
                  <a:cxn ang="0">
                    <a:pos x="21" y="21"/>
                  </a:cxn>
                  <a:cxn ang="0">
                    <a:pos x="25" y="21"/>
                  </a:cxn>
                  <a:cxn ang="0">
                    <a:pos x="28" y="21"/>
                  </a:cxn>
                  <a:cxn ang="0">
                    <a:pos x="32" y="21"/>
                  </a:cxn>
                  <a:cxn ang="0">
                    <a:pos x="35" y="21"/>
                  </a:cxn>
                  <a:cxn ang="0">
                    <a:pos x="32" y="18"/>
                  </a:cxn>
                </a:cxnLst>
                <a:rect l="0" t="0" r="r" b="b"/>
                <a:pathLst>
                  <a:path w="35" h="21">
                    <a:moveTo>
                      <a:pt x="32" y="18"/>
                    </a:moveTo>
                    <a:lnTo>
                      <a:pt x="28" y="11"/>
                    </a:lnTo>
                    <a:lnTo>
                      <a:pt x="21" y="7"/>
                    </a:lnTo>
                    <a:lnTo>
                      <a:pt x="18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4" y="14"/>
                    </a:lnTo>
                    <a:lnTo>
                      <a:pt x="11" y="18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21" y="21"/>
                    </a:lnTo>
                    <a:lnTo>
                      <a:pt x="25" y="21"/>
                    </a:lnTo>
                    <a:lnTo>
                      <a:pt x="28" y="21"/>
                    </a:lnTo>
                    <a:lnTo>
                      <a:pt x="32" y="21"/>
                    </a:lnTo>
                    <a:lnTo>
                      <a:pt x="35" y="21"/>
                    </a:lnTo>
                    <a:lnTo>
                      <a:pt x="32" y="1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75" name="Freeform 171"/>
              <p:cNvSpPr>
                <a:spLocks/>
              </p:cNvSpPr>
              <p:nvPr userDrawn="1"/>
            </p:nvSpPr>
            <p:spPr bwMode="gray">
              <a:xfrm>
                <a:off x="991" y="-2748"/>
                <a:ext cx="18" cy="18"/>
              </a:xfrm>
              <a:custGeom>
                <a:avLst/>
                <a:gdLst/>
                <a:ahLst/>
                <a:cxnLst>
                  <a:cxn ang="0">
                    <a:pos x="10" y="18"/>
                  </a:cxn>
                  <a:cxn ang="0">
                    <a:pos x="14" y="18"/>
                  </a:cxn>
                  <a:cxn ang="0">
                    <a:pos x="18" y="14"/>
                  </a:cxn>
                  <a:cxn ang="0">
                    <a:pos x="18" y="7"/>
                  </a:cxn>
                  <a:cxn ang="0">
                    <a:pos x="18" y="4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14"/>
                  </a:cxn>
                  <a:cxn ang="0">
                    <a:pos x="3" y="18"/>
                  </a:cxn>
                  <a:cxn ang="0">
                    <a:pos x="10" y="18"/>
                  </a:cxn>
                </a:cxnLst>
                <a:rect l="0" t="0" r="r" b="b"/>
                <a:pathLst>
                  <a:path w="18" h="18">
                    <a:moveTo>
                      <a:pt x="10" y="18"/>
                    </a:moveTo>
                    <a:lnTo>
                      <a:pt x="14" y="18"/>
                    </a:lnTo>
                    <a:lnTo>
                      <a:pt x="18" y="14"/>
                    </a:lnTo>
                    <a:lnTo>
                      <a:pt x="18" y="7"/>
                    </a:lnTo>
                    <a:lnTo>
                      <a:pt x="18" y="4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3" y="0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3" y="18"/>
                    </a:lnTo>
                    <a:lnTo>
                      <a:pt x="10" y="1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76" name="Freeform 172"/>
              <p:cNvSpPr>
                <a:spLocks/>
              </p:cNvSpPr>
              <p:nvPr userDrawn="1"/>
            </p:nvSpPr>
            <p:spPr bwMode="gray">
              <a:xfrm>
                <a:off x="1019" y="-2737"/>
                <a:ext cx="21" cy="14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4" y="10"/>
                  </a:cxn>
                  <a:cxn ang="0">
                    <a:pos x="7" y="14"/>
                  </a:cxn>
                  <a:cxn ang="0">
                    <a:pos x="11" y="14"/>
                  </a:cxn>
                  <a:cxn ang="0">
                    <a:pos x="14" y="14"/>
                  </a:cxn>
                  <a:cxn ang="0">
                    <a:pos x="18" y="10"/>
                  </a:cxn>
                  <a:cxn ang="0">
                    <a:pos x="21" y="7"/>
                  </a:cxn>
                  <a:cxn ang="0">
                    <a:pos x="18" y="3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4" y="0"/>
                  </a:cxn>
                  <a:cxn ang="0">
                    <a:pos x="0" y="7"/>
                  </a:cxn>
                </a:cxnLst>
                <a:rect l="0" t="0" r="r" b="b"/>
                <a:pathLst>
                  <a:path w="21" h="14">
                    <a:moveTo>
                      <a:pt x="0" y="7"/>
                    </a:moveTo>
                    <a:lnTo>
                      <a:pt x="4" y="10"/>
                    </a:lnTo>
                    <a:lnTo>
                      <a:pt x="7" y="14"/>
                    </a:lnTo>
                    <a:lnTo>
                      <a:pt x="11" y="14"/>
                    </a:lnTo>
                    <a:lnTo>
                      <a:pt x="14" y="14"/>
                    </a:lnTo>
                    <a:lnTo>
                      <a:pt x="18" y="10"/>
                    </a:lnTo>
                    <a:lnTo>
                      <a:pt x="21" y="7"/>
                    </a:lnTo>
                    <a:lnTo>
                      <a:pt x="18" y="3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4" y="0"/>
                    </a:lnTo>
                    <a:lnTo>
                      <a:pt x="0" y="7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77" name="Freeform 173"/>
              <p:cNvSpPr>
                <a:spLocks/>
              </p:cNvSpPr>
              <p:nvPr userDrawn="1"/>
            </p:nvSpPr>
            <p:spPr bwMode="gray">
              <a:xfrm>
                <a:off x="1047" y="-2790"/>
                <a:ext cx="14" cy="7"/>
              </a:xfrm>
              <a:custGeom>
                <a:avLst/>
                <a:gdLst/>
                <a:ahLst/>
                <a:cxnLst>
                  <a:cxn ang="0">
                    <a:pos x="7" y="7"/>
                  </a:cxn>
                  <a:cxn ang="0">
                    <a:pos x="11" y="7"/>
                  </a:cxn>
                  <a:cxn ang="0">
                    <a:pos x="14" y="3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7"/>
                  </a:cxn>
                </a:cxnLst>
                <a:rect l="0" t="0" r="r" b="b"/>
                <a:pathLst>
                  <a:path w="14" h="7">
                    <a:moveTo>
                      <a:pt x="7" y="7"/>
                    </a:moveTo>
                    <a:lnTo>
                      <a:pt x="11" y="7"/>
                    </a:lnTo>
                    <a:lnTo>
                      <a:pt x="14" y="3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4" y="7"/>
                    </a:lnTo>
                    <a:lnTo>
                      <a:pt x="7" y="7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78" name="Freeform 174"/>
              <p:cNvSpPr>
                <a:spLocks/>
              </p:cNvSpPr>
              <p:nvPr userDrawn="1"/>
            </p:nvSpPr>
            <p:spPr bwMode="gray">
              <a:xfrm>
                <a:off x="892" y="-2720"/>
                <a:ext cx="18" cy="7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7"/>
                  </a:cxn>
                  <a:cxn ang="0">
                    <a:pos x="11" y="7"/>
                  </a:cxn>
                  <a:cxn ang="0">
                    <a:pos x="14" y="7"/>
                  </a:cxn>
                  <a:cxn ang="0">
                    <a:pos x="18" y="7"/>
                  </a:cxn>
                  <a:cxn ang="0">
                    <a:pos x="18" y="4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4" y="0"/>
                  </a:cxn>
                  <a:cxn ang="0">
                    <a:pos x="0" y="4"/>
                  </a:cxn>
                </a:cxnLst>
                <a:rect l="0" t="0" r="r" b="b"/>
                <a:pathLst>
                  <a:path w="18" h="7">
                    <a:moveTo>
                      <a:pt x="0" y="4"/>
                    </a:moveTo>
                    <a:lnTo>
                      <a:pt x="4" y="7"/>
                    </a:lnTo>
                    <a:lnTo>
                      <a:pt x="11" y="7"/>
                    </a:lnTo>
                    <a:lnTo>
                      <a:pt x="14" y="7"/>
                    </a:lnTo>
                    <a:lnTo>
                      <a:pt x="18" y="7"/>
                    </a:lnTo>
                    <a:lnTo>
                      <a:pt x="18" y="4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4" y="0"/>
                    </a:lnTo>
                    <a:lnTo>
                      <a:pt x="0" y="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79" name="Freeform 175"/>
              <p:cNvSpPr>
                <a:spLocks/>
              </p:cNvSpPr>
              <p:nvPr userDrawn="1"/>
            </p:nvSpPr>
            <p:spPr bwMode="gray">
              <a:xfrm>
                <a:off x="1266" y="-2572"/>
                <a:ext cx="65" cy="46"/>
              </a:xfrm>
              <a:custGeom>
                <a:avLst/>
                <a:gdLst/>
                <a:ahLst/>
                <a:cxnLst>
                  <a:cxn ang="0">
                    <a:pos x="14" y="39"/>
                  </a:cxn>
                  <a:cxn ang="0">
                    <a:pos x="14" y="42"/>
                  </a:cxn>
                  <a:cxn ang="0">
                    <a:pos x="17" y="46"/>
                  </a:cxn>
                  <a:cxn ang="0">
                    <a:pos x="21" y="46"/>
                  </a:cxn>
                  <a:cxn ang="0">
                    <a:pos x="28" y="46"/>
                  </a:cxn>
                  <a:cxn ang="0">
                    <a:pos x="63" y="42"/>
                  </a:cxn>
                  <a:cxn ang="0">
                    <a:pos x="63" y="35"/>
                  </a:cxn>
                  <a:cxn ang="0">
                    <a:pos x="63" y="35"/>
                  </a:cxn>
                  <a:cxn ang="0">
                    <a:pos x="63" y="28"/>
                  </a:cxn>
                  <a:cxn ang="0">
                    <a:pos x="60" y="21"/>
                  </a:cxn>
                  <a:cxn ang="0">
                    <a:pos x="60" y="14"/>
                  </a:cxn>
                  <a:cxn ang="0">
                    <a:pos x="60" y="7"/>
                  </a:cxn>
                  <a:cxn ang="0">
                    <a:pos x="56" y="4"/>
                  </a:cxn>
                  <a:cxn ang="0">
                    <a:pos x="53" y="0"/>
                  </a:cxn>
                  <a:cxn ang="0">
                    <a:pos x="49" y="0"/>
                  </a:cxn>
                  <a:cxn ang="0">
                    <a:pos x="42" y="0"/>
                  </a:cxn>
                  <a:cxn ang="0">
                    <a:pos x="35" y="0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4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3" y="7"/>
                  </a:cxn>
                  <a:cxn ang="0">
                    <a:pos x="0" y="14"/>
                  </a:cxn>
                  <a:cxn ang="0">
                    <a:pos x="0" y="14"/>
                  </a:cxn>
                  <a:cxn ang="0">
                    <a:pos x="0" y="18"/>
                  </a:cxn>
                  <a:cxn ang="0">
                    <a:pos x="0" y="25"/>
                  </a:cxn>
                  <a:cxn ang="0">
                    <a:pos x="0" y="28"/>
                  </a:cxn>
                  <a:cxn ang="0">
                    <a:pos x="3" y="35"/>
                  </a:cxn>
                  <a:cxn ang="0">
                    <a:pos x="7" y="39"/>
                  </a:cxn>
                  <a:cxn ang="0">
                    <a:pos x="14" y="39"/>
                  </a:cxn>
                </a:cxnLst>
                <a:rect l="0" t="0" r="r" b="b"/>
                <a:pathLst>
                  <a:path w="63" h="46">
                    <a:moveTo>
                      <a:pt x="14" y="39"/>
                    </a:moveTo>
                    <a:lnTo>
                      <a:pt x="14" y="42"/>
                    </a:lnTo>
                    <a:lnTo>
                      <a:pt x="17" y="46"/>
                    </a:lnTo>
                    <a:lnTo>
                      <a:pt x="21" y="46"/>
                    </a:lnTo>
                    <a:lnTo>
                      <a:pt x="28" y="46"/>
                    </a:lnTo>
                    <a:lnTo>
                      <a:pt x="63" y="42"/>
                    </a:lnTo>
                    <a:lnTo>
                      <a:pt x="63" y="35"/>
                    </a:lnTo>
                    <a:lnTo>
                      <a:pt x="63" y="35"/>
                    </a:lnTo>
                    <a:lnTo>
                      <a:pt x="63" y="28"/>
                    </a:lnTo>
                    <a:lnTo>
                      <a:pt x="60" y="21"/>
                    </a:lnTo>
                    <a:lnTo>
                      <a:pt x="60" y="14"/>
                    </a:lnTo>
                    <a:lnTo>
                      <a:pt x="60" y="7"/>
                    </a:lnTo>
                    <a:lnTo>
                      <a:pt x="56" y="4"/>
                    </a:lnTo>
                    <a:lnTo>
                      <a:pt x="53" y="0"/>
                    </a:lnTo>
                    <a:lnTo>
                      <a:pt x="49" y="0"/>
                    </a:lnTo>
                    <a:lnTo>
                      <a:pt x="42" y="0"/>
                    </a:lnTo>
                    <a:lnTo>
                      <a:pt x="35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3" y="7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0" y="25"/>
                    </a:lnTo>
                    <a:lnTo>
                      <a:pt x="0" y="28"/>
                    </a:lnTo>
                    <a:lnTo>
                      <a:pt x="3" y="35"/>
                    </a:lnTo>
                    <a:lnTo>
                      <a:pt x="7" y="39"/>
                    </a:lnTo>
                    <a:lnTo>
                      <a:pt x="14" y="3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80" name="Freeform 176"/>
              <p:cNvSpPr>
                <a:spLocks/>
              </p:cNvSpPr>
              <p:nvPr userDrawn="1"/>
            </p:nvSpPr>
            <p:spPr bwMode="gray">
              <a:xfrm>
                <a:off x="1311" y="-2353"/>
                <a:ext cx="25" cy="31"/>
              </a:xfrm>
              <a:custGeom>
                <a:avLst/>
                <a:gdLst/>
                <a:ahLst/>
                <a:cxnLst>
                  <a:cxn ang="0">
                    <a:pos x="25" y="24"/>
                  </a:cxn>
                  <a:cxn ang="0">
                    <a:pos x="25" y="24"/>
                  </a:cxn>
                  <a:cxn ang="0">
                    <a:pos x="25" y="21"/>
                  </a:cxn>
                  <a:cxn ang="0">
                    <a:pos x="25" y="14"/>
                  </a:cxn>
                  <a:cxn ang="0">
                    <a:pos x="25" y="10"/>
                  </a:cxn>
                  <a:cxn ang="0">
                    <a:pos x="25" y="7"/>
                  </a:cxn>
                  <a:cxn ang="0">
                    <a:pos x="22" y="0"/>
                  </a:cxn>
                  <a:cxn ang="0">
                    <a:pos x="18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0" y="7"/>
                  </a:cxn>
                  <a:cxn ang="0">
                    <a:pos x="0" y="14"/>
                  </a:cxn>
                  <a:cxn ang="0">
                    <a:pos x="0" y="14"/>
                  </a:cxn>
                  <a:cxn ang="0">
                    <a:pos x="0" y="17"/>
                  </a:cxn>
                  <a:cxn ang="0">
                    <a:pos x="0" y="24"/>
                  </a:cxn>
                  <a:cxn ang="0">
                    <a:pos x="4" y="28"/>
                  </a:cxn>
                  <a:cxn ang="0">
                    <a:pos x="8" y="31"/>
                  </a:cxn>
                  <a:cxn ang="0">
                    <a:pos x="8" y="31"/>
                  </a:cxn>
                  <a:cxn ang="0">
                    <a:pos x="11" y="31"/>
                  </a:cxn>
                  <a:cxn ang="0">
                    <a:pos x="15" y="31"/>
                  </a:cxn>
                  <a:cxn ang="0">
                    <a:pos x="22" y="31"/>
                  </a:cxn>
                  <a:cxn ang="0">
                    <a:pos x="25" y="28"/>
                  </a:cxn>
                  <a:cxn ang="0">
                    <a:pos x="25" y="24"/>
                  </a:cxn>
                </a:cxnLst>
                <a:rect l="0" t="0" r="r" b="b"/>
                <a:pathLst>
                  <a:path w="25" h="31">
                    <a:moveTo>
                      <a:pt x="25" y="24"/>
                    </a:moveTo>
                    <a:lnTo>
                      <a:pt x="25" y="24"/>
                    </a:lnTo>
                    <a:lnTo>
                      <a:pt x="25" y="21"/>
                    </a:lnTo>
                    <a:lnTo>
                      <a:pt x="25" y="14"/>
                    </a:lnTo>
                    <a:lnTo>
                      <a:pt x="25" y="10"/>
                    </a:lnTo>
                    <a:lnTo>
                      <a:pt x="25" y="7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7"/>
                    </a:lnTo>
                    <a:lnTo>
                      <a:pt x="0" y="24"/>
                    </a:lnTo>
                    <a:lnTo>
                      <a:pt x="4" y="28"/>
                    </a:lnTo>
                    <a:lnTo>
                      <a:pt x="8" y="31"/>
                    </a:lnTo>
                    <a:lnTo>
                      <a:pt x="8" y="31"/>
                    </a:lnTo>
                    <a:lnTo>
                      <a:pt x="11" y="31"/>
                    </a:lnTo>
                    <a:lnTo>
                      <a:pt x="15" y="31"/>
                    </a:lnTo>
                    <a:lnTo>
                      <a:pt x="22" y="31"/>
                    </a:lnTo>
                    <a:lnTo>
                      <a:pt x="25" y="28"/>
                    </a:lnTo>
                    <a:lnTo>
                      <a:pt x="25" y="2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81" name="Freeform 177"/>
              <p:cNvSpPr>
                <a:spLocks/>
              </p:cNvSpPr>
              <p:nvPr userDrawn="1"/>
            </p:nvSpPr>
            <p:spPr bwMode="gray">
              <a:xfrm>
                <a:off x="1227" y="-2167"/>
                <a:ext cx="28" cy="7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3" y="4"/>
                  </a:cxn>
                  <a:cxn ang="0">
                    <a:pos x="7" y="7"/>
                  </a:cxn>
                  <a:cxn ang="0">
                    <a:pos x="14" y="7"/>
                  </a:cxn>
                  <a:cxn ang="0">
                    <a:pos x="21" y="7"/>
                  </a:cxn>
                  <a:cxn ang="0">
                    <a:pos x="28" y="4"/>
                  </a:cxn>
                  <a:cxn ang="0">
                    <a:pos x="28" y="4"/>
                  </a:cxn>
                  <a:cxn ang="0">
                    <a:pos x="28" y="0"/>
                  </a:cxn>
                  <a:cxn ang="0">
                    <a:pos x="21" y="0"/>
                  </a:cxn>
                  <a:cxn ang="0">
                    <a:pos x="14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4"/>
                  </a:cxn>
                </a:cxnLst>
                <a:rect l="0" t="0" r="r" b="b"/>
                <a:pathLst>
                  <a:path w="28" h="7">
                    <a:moveTo>
                      <a:pt x="0" y="4"/>
                    </a:moveTo>
                    <a:lnTo>
                      <a:pt x="3" y="4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21" y="7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28" y="0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82" name="Freeform 178"/>
              <p:cNvSpPr>
                <a:spLocks/>
              </p:cNvSpPr>
              <p:nvPr userDrawn="1"/>
            </p:nvSpPr>
            <p:spPr bwMode="gray">
              <a:xfrm>
                <a:off x="1269" y="-2146"/>
                <a:ext cx="11" cy="29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4" y="0"/>
                  </a:cxn>
                  <a:cxn ang="0">
                    <a:pos x="0" y="8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4" y="25"/>
                  </a:cxn>
                  <a:cxn ang="0">
                    <a:pos x="7" y="29"/>
                  </a:cxn>
                  <a:cxn ang="0">
                    <a:pos x="7" y="25"/>
                  </a:cxn>
                  <a:cxn ang="0">
                    <a:pos x="11" y="22"/>
                  </a:cxn>
                  <a:cxn ang="0">
                    <a:pos x="11" y="15"/>
                  </a:cxn>
                  <a:cxn ang="0">
                    <a:pos x="11" y="8"/>
                  </a:cxn>
                  <a:cxn ang="0">
                    <a:pos x="7" y="0"/>
                  </a:cxn>
                  <a:cxn ang="0">
                    <a:pos x="7" y="0"/>
                  </a:cxn>
                </a:cxnLst>
                <a:rect l="0" t="0" r="r" b="b"/>
                <a:pathLst>
                  <a:path w="11" h="29">
                    <a:moveTo>
                      <a:pt x="7" y="0"/>
                    </a:moveTo>
                    <a:lnTo>
                      <a:pt x="4" y="0"/>
                    </a:lnTo>
                    <a:lnTo>
                      <a:pt x="0" y="8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4" y="25"/>
                    </a:lnTo>
                    <a:lnTo>
                      <a:pt x="7" y="29"/>
                    </a:lnTo>
                    <a:lnTo>
                      <a:pt x="7" y="25"/>
                    </a:lnTo>
                    <a:lnTo>
                      <a:pt x="11" y="22"/>
                    </a:lnTo>
                    <a:lnTo>
                      <a:pt x="11" y="15"/>
                    </a:lnTo>
                    <a:lnTo>
                      <a:pt x="11" y="8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83" name="Freeform 179"/>
              <p:cNvSpPr>
                <a:spLocks/>
              </p:cNvSpPr>
              <p:nvPr userDrawn="1"/>
            </p:nvSpPr>
            <p:spPr bwMode="gray">
              <a:xfrm>
                <a:off x="1311" y="-2188"/>
                <a:ext cx="20" cy="21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1"/>
                  </a:cxn>
                  <a:cxn ang="0">
                    <a:pos x="0" y="18"/>
                  </a:cxn>
                  <a:cxn ang="0">
                    <a:pos x="4" y="21"/>
                  </a:cxn>
                  <a:cxn ang="0">
                    <a:pos x="8" y="21"/>
                  </a:cxn>
                  <a:cxn ang="0">
                    <a:pos x="11" y="21"/>
                  </a:cxn>
                  <a:cxn ang="0">
                    <a:pos x="15" y="18"/>
                  </a:cxn>
                  <a:cxn ang="0">
                    <a:pos x="18" y="11"/>
                  </a:cxn>
                  <a:cxn ang="0">
                    <a:pos x="15" y="7"/>
                  </a:cxn>
                  <a:cxn ang="0">
                    <a:pos x="11" y="4"/>
                  </a:cxn>
                  <a:cxn ang="0">
                    <a:pos x="8" y="0"/>
                  </a:cxn>
                </a:cxnLst>
                <a:rect l="0" t="0" r="r" b="b"/>
                <a:pathLst>
                  <a:path w="18" h="21">
                    <a:moveTo>
                      <a:pt x="8" y="0"/>
                    </a:moveTo>
                    <a:lnTo>
                      <a:pt x="4" y="4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4" y="21"/>
                    </a:lnTo>
                    <a:lnTo>
                      <a:pt x="8" y="21"/>
                    </a:lnTo>
                    <a:lnTo>
                      <a:pt x="11" y="21"/>
                    </a:lnTo>
                    <a:lnTo>
                      <a:pt x="15" y="18"/>
                    </a:lnTo>
                    <a:lnTo>
                      <a:pt x="18" y="11"/>
                    </a:lnTo>
                    <a:lnTo>
                      <a:pt x="15" y="7"/>
                    </a:lnTo>
                    <a:lnTo>
                      <a:pt x="11" y="4"/>
                    </a:lnTo>
                    <a:lnTo>
                      <a:pt x="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84" name="Freeform 180"/>
              <p:cNvSpPr>
                <a:spLocks/>
              </p:cNvSpPr>
              <p:nvPr userDrawn="1"/>
            </p:nvSpPr>
            <p:spPr bwMode="gray">
              <a:xfrm>
                <a:off x="1301" y="-2864"/>
                <a:ext cx="243" cy="282"/>
              </a:xfrm>
              <a:custGeom>
                <a:avLst/>
                <a:gdLst/>
                <a:ahLst/>
                <a:cxnLst>
                  <a:cxn ang="0">
                    <a:pos x="42" y="204"/>
                  </a:cxn>
                  <a:cxn ang="0">
                    <a:pos x="42" y="218"/>
                  </a:cxn>
                  <a:cxn ang="0">
                    <a:pos x="42" y="229"/>
                  </a:cxn>
                  <a:cxn ang="0">
                    <a:pos x="28" y="218"/>
                  </a:cxn>
                  <a:cxn ang="0">
                    <a:pos x="21" y="225"/>
                  </a:cxn>
                  <a:cxn ang="0">
                    <a:pos x="10" y="236"/>
                  </a:cxn>
                  <a:cxn ang="0">
                    <a:pos x="10" y="260"/>
                  </a:cxn>
                  <a:cxn ang="0">
                    <a:pos x="35" y="268"/>
                  </a:cxn>
                  <a:cxn ang="0">
                    <a:pos x="49" y="275"/>
                  </a:cxn>
                  <a:cxn ang="0">
                    <a:pos x="70" y="278"/>
                  </a:cxn>
                  <a:cxn ang="0">
                    <a:pos x="81" y="264"/>
                  </a:cxn>
                  <a:cxn ang="0">
                    <a:pos x="84" y="239"/>
                  </a:cxn>
                  <a:cxn ang="0">
                    <a:pos x="106" y="229"/>
                  </a:cxn>
                  <a:cxn ang="0">
                    <a:pos x="116" y="208"/>
                  </a:cxn>
                  <a:cxn ang="0">
                    <a:pos x="120" y="197"/>
                  </a:cxn>
                  <a:cxn ang="0">
                    <a:pos x="113" y="190"/>
                  </a:cxn>
                  <a:cxn ang="0">
                    <a:pos x="127" y="179"/>
                  </a:cxn>
                  <a:cxn ang="0">
                    <a:pos x="155" y="172"/>
                  </a:cxn>
                  <a:cxn ang="0">
                    <a:pos x="162" y="162"/>
                  </a:cxn>
                  <a:cxn ang="0">
                    <a:pos x="180" y="144"/>
                  </a:cxn>
                  <a:cxn ang="0">
                    <a:pos x="208" y="123"/>
                  </a:cxn>
                  <a:cxn ang="0">
                    <a:pos x="225" y="112"/>
                  </a:cxn>
                  <a:cxn ang="0">
                    <a:pos x="218" y="105"/>
                  </a:cxn>
                  <a:cxn ang="0">
                    <a:pos x="204" y="98"/>
                  </a:cxn>
                  <a:cxn ang="0">
                    <a:pos x="211" y="91"/>
                  </a:cxn>
                  <a:cxn ang="0">
                    <a:pos x="211" y="84"/>
                  </a:cxn>
                  <a:cxn ang="0">
                    <a:pos x="243" y="84"/>
                  </a:cxn>
                  <a:cxn ang="0">
                    <a:pos x="232" y="46"/>
                  </a:cxn>
                  <a:cxn ang="0">
                    <a:pos x="225" y="28"/>
                  </a:cxn>
                  <a:cxn ang="0">
                    <a:pos x="201" y="7"/>
                  </a:cxn>
                  <a:cxn ang="0">
                    <a:pos x="183" y="3"/>
                  </a:cxn>
                  <a:cxn ang="0">
                    <a:pos x="141" y="0"/>
                  </a:cxn>
                  <a:cxn ang="0">
                    <a:pos x="116" y="10"/>
                  </a:cxn>
                  <a:cxn ang="0">
                    <a:pos x="95" y="21"/>
                  </a:cxn>
                  <a:cxn ang="0">
                    <a:pos x="74" y="35"/>
                  </a:cxn>
                  <a:cxn ang="0">
                    <a:pos x="56" y="35"/>
                  </a:cxn>
                  <a:cxn ang="0">
                    <a:pos x="49" y="49"/>
                  </a:cxn>
                  <a:cxn ang="0">
                    <a:pos x="56" y="77"/>
                  </a:cxn>
                  <a:cxn ang="0">
                    <a:pos x="67" y="74"/>
                  </a:cxn>
                  <a:cxn ang="0">
                    <a:pos x="88" y="77"/>
                  </a:cxn>
                  <a:cxn ang="0">
                    <a:pos x="141" y="84"/>
                  </a:cxn>
                  <a:cxn ang="0">
                    <a:pos x="130" y="91"/>
                  </a:cxn>
                  <a:cxn ang="0">
                    <a:pos x="109" y="98"/>
                  </a:cxn>
                  <a:cxn ang="0">
                    <a:pos x="88" y="120"/>
                  </a:cxn>
                  <a:cxn ang="0">
                    <a:pos x="84" y="144"/>
                  </a:cxn>
                  <a:cxn ang="0">
                    <a:pos x="74" y="127"/>
                  </a:cxn>
                  <a:cxn ang="0">
                    <a:pos x="60" y="116"/>
                  </a:cxn>
                  <a:cxn ang="0">
                    <a:pos x="60" y="137"/>
                  </a:cxn>
                  <a:cxn ang="0">
                    <a:pos x="53" y="172"/>
                  </a:cxn>
                  <a:cxn ang="0">
                    <a:pos x="70" y="172"/>
                  </a:cxn>
                  <a:cxn ang="0">
                    <a:pos x="56" y="183"/>
                  </a:cxn>
                  <a:cxn ang="0">
                    <a:pos x="42" y="183"/>
                  </a:cxn>
                  <a:cxn ang="0">
                    <a:pos x="28" y="201"/>
                  </a:cxn>
                </a:cxnLst>
                <a:rect l="0" t="0" r="r" b="b"/>
                <a:pathLst>
                  <a:path w="243" h="282">
                    <a:moveTo>
                      <a:pt x="28" y="208"/>
                    </a:moveTo>
                    <a:lnTo>
                      <a:pt x="39" y="204"/>
                    </a:lnTo>
                    <a:lnTo>
                      <a:pt x="39" y="204"/>
                    </a:lnTo>
                    <a:lnTo>
                      <a:pt x="39" y="201"/>
                    </a:lnTo>
                    <a:lnTo>
                      <a:pt x="42" y="204"/>
                    </a:lnTo>
                    <a:lnTo>
                      <a:pt x="42" y="204"/>
                    </a:lnTo>
                    <a:lnTo>
                      <a:pt x="42" y="208"/>
                    </a:lnTo>
                    <a:lnTo>
                      <a:pt x="39" y="208"/>
                    </a:lnTo>
                    <a:lnTo>
                      <a:pt x="39" y="211"/>
                    </a:lnTo>
                    <a:lnTo>
                      <a:pt x="39" y="211"/>
                    </a:lnTo>
                    <a:lnTo>
                      <a:pt x="39" y="215"/>
                    </a:lnTo>
                    <a:lnTo>
                      <a:pt x="42" y="218"/>
                    </a:lnTo>
                    <a:lnTo>
                      <a:pt x="42" y="218"/>
                    </a:lnTo>
                    <a:lnTo>
                      <a:pt x="42" y="222"/>
                    </a:lnTo>
                    <a:lnTo>
                      <a:pt x="46" y="225"/>
                    </a:lnTo>
                    <a:lnTo>
                      <a:pt x="46" y="229"/>
                    </a:lnTo>
                    <a:lnTo>
                      <a:pt x="46" y="229"/>
                    </a:lnTo>
                    <a:lnTo>
                      <a:pt x="42" y="229"/>
                    </a:lnTo>
                    <a:lnTo>
                      <a:pt x="42" y="229"/>
                    </a:lnTo>
                    <a:lnTo>
                      <a:pt x="39" y="229"/>
                    </a:lnTo>
                    <a:lnTo>
                      <a:pt x="35" y="229"/>
                    </a:lnTo>
                    <a:lnTo>
                      <a:pt x="32" y="225"/>
                    </a:lnTo>
                    <a:lnTo>
                      <a:pt x="28" y="218"/>
                    </a:lnTo>
                    <a:lnTo>
                      <a:pt x="28" y="218"/>
                    </a:lnTo>
                    <a:lnTo>
                      <a:pt x="25" y="218"/>
                    </a:lnTo>
                    <a:lnTo>
                      <a:pt x="21" y="218"/>
                    </a:lnTo>
                    <a:lnTo>
                      <a:pt x="21" y="218"/>
                    </a:lnTo>
                    <a:lnTo>
                      <a:pt x="18" y="225"/>
                    </a:lnTo>
                    <a:lnTo>
                      <a:pt x="21" y="225"/>
                    </a:lnTo>
                    <a:lnTo>
                      <a:pt x="21" y="225"/>
                    </a:lnTo>
                    <a:lnTo>
                      <a:pt x="25" y="229"/>
                    </a:lnTo>
                    <a:lnTo>
                      <a:pt x="25" y="229"/>
                    </a:lnTo>
                    <a:lnTo>
                      <a:pt x="21" y="232"/>
                    </a:lnTo>
                    <a:lnTo>
                      <a:pt x="18" y="232"/>
                    </a:lnTo>
                    <a:lnTo>
                      <a:pt x="14" y="232"/>
                    </a:lnTo>
                    <a:lnTo>
                      <a:pt x="10" y="236"/>
                    </a:lnTo>
                    <a:lnTo>
                      <a:pt x="3" y="239"/>
                    </a:lnTo>
                    <a:lnTo>
                      <a:pt x="0" y="250"/>
                    </a:lnTo>
                    <a:lnTo>
                      <a:pt x="0" y="250"/>
                    </a:lnTo>
                    <a:lnTo>
                      <a:pt x="0" y="253"/>
                    </a:lnTo>
                    <a:lnTo>
                      <a:pt x="3" y="257"/>
                    </a:lnTo>
                    <a:lnTo>
                      <a:pt x="10" y="260"/>
                    </a:lnTo>
                    <a:lnTo>
                      <a:pt x="18" y="264"/>
                    </a:lnTo>
                    <a:lnTo>
                      <a:pt x="18" y="264"/>
                    </a:lnTo>
                    <a:lnTo>
                      <a:pt x="21" y="268"/>
                    </a:lnTo>
                    <a:lnTo>
                      <a:pt x="25" y="268"/>
                    </a:lnTo>
                    <a:lnTo>
                      <a:pt x="28" y="271"/>
                    </a:lnTo>
                    <a:lnTo>
                      <a:pt x="35" y="268"/>
                    </a:lnTo>
                    <a:lnTo>
                      <a:pt x="35" y="268"/>
                    </a:lnTo>
                    <a:lnTo>
                      <a:pt x="39" y="268"/>
                    </a:lnTo>
                    <a:lnTo>
                      <a:pt x="42" y="268"/>
                    </a:lnTo>
                    <a:lnTo>
                      <a:pt x="46" y="271"/>
                    </a:lnTo>
                    <a:lnTo>
                      <a:pt x="49" y="275"/>
                    </a:lnTo>
                    <a:lnTo>
                      <a:pt x="49" y="275"/>
                    </a:lnTo>
                    <a:lnTo>
                      <a:pt x="49" y="278"/>
                    </a:lnTo>
                    <a:lnTo>
                      <a:pt x="53" y="278"/>
                    </a:lnTo>
                    <a:lnTo>
                      <a:pt x="53" y="282"/>
                    </a:lnTo>
                    <a:lnTo>
                      <a:pt x="60" y="282"/>
                    </a:lnTo>
                    <a:lnTo>
                      <a:pt x="63" y="282"/>
                    </a:lnTo>
                    <a:lnTo>
                      <a:pt x="70" y="278"/>
                    </a:lnTo>
                    <a:lnTo>
                      <a:pt x="74" y="278"/>
                    </a:lnTo>
                    <a:lnTo>
                      <a:pt x="74" y="275"/>
                    </a:lnTo>
                    <a:lnTo>
                      <a:pt x="77" y="275"/>
                    </a:lnTo>
                    <a:lnTo>
                      <a:pt x="81" y="271"/>
                    </a:lnTo>
                    <a:lnTo>
                      <a:pt x="81" y="264"/>
                    </a:lnTo>
                    <a:lnTo>
                      <a:pt x="81" y="264"/>
                    </a:lnTo>
                    <a:lnTo>
                      <a:pt x="81" y="257"/>
                    </a:lnTo>
                    <a:lnTo>
                      <a:pt x="81" y="253"/>
                    </a:lnTo>
                    <a:lnTo>
                      <a:pt x="77" y="250"/>
                    </a:lnTo>
                    <a:lnTo>
                      <a:pt x="81" y="246"/>
                    </a:lnTo>
                    <a:lnTo>
                      <a:pt x="81" y="243"/>
                    </a:lnTo>
                    <a:lnTo>
                      <a:pt x="84" y="239"/>
                    </a:lnTo>
                    <a:lnTo>
                      <a:pt x="84" y="236"/>
                    </a:lnTo>
                    <a:lnTo>
                      <a:pt x="92" y="239"/>
                    </a:lnTo>
                    <a:lnTo>
                      <a:pt x="92" y="236"/>
                    </a:lnTo>
                    <a:lnTo>
                      <a:pt x="95" y="236"/>
                    </a:lnTo>
                    <a:lnTo>
                      <a:pt x="102" y="232"/>
                    </a:lnTo>
                    <a:lnTo>
                      <a:pt x="106" y="229"/>
                    </a:lnTo>
                    <a:lnTo>
                      <a:pt x="109" y="218"/>
                    </a:lnTo>
                    <a:lnTo>
                      <a:pt x="109" y="218"/>
                    </a:lnTo>
                    <a:lnTo>
                      <a:pt x="113" y="218"/>
                    </a:lnTo>
                    <a:lnTo>
                      <a:pt x="116" y="215"/>
                    </a:lnTo>
                    <a:lnTo>
                      <a:pt x="116" y="211"/>
                    </a:lnTo>
                    <a:lnTo>
                      <a:pt x="116" y="208"/>
                    </a:lnTo>
                    <a:lnTo>
                      <a:pt x="120" y="208"/>
                    </a:lnTo>
                    <a:lnTo>
                      <a:pt x="123" y="204"/>
                    </a:lnTo>
                    <a:lnTo>
                      <a:pt x="127" y="204"/>
                    </a:lnTo>
                    <a:lnTo>
                      <a:pt x="127" y="201"/>
                    </a:lnTo>
                    <a:lnTo>
                      <a:pt x="123" y="201"/>
                    </a:lnTo>
                    <a:lnTo>
                      <a:pt x="120" y="197"/>
                    </a:lnTo>
                    <a:lnTo>
                      <a:pt x="116" y="197"/>
                    </a:lnTo>
                    <a:lnTo>
                      <a:pt x="113" y="197"/>
                    </a:lnTo>
                    <a:lnTo>
                      <a:pt x="113" y="197"/>
                    </a:lnTo>
                    <a:lnTo>
                      <a:pt x="113" y="194"/>
                    </a:lnTo>
                    <a:lnTo>
                      <a:pt x="113" y="190"/>
                    </a:lnTo>
                    <a:lnTo>
                      <a:pt x="113" y="190"/>
                    </a:lnTo>
                    <a:lnTo>
                      <a:pt x="120" y="190"/>
                    </a:lnTo>
                    <a:lnTo>
                      <a:pt x="120" y="190"/>
                    </a:lnTo>
                    <a:lnTo>
                      <a:pt x="123" y="190"/>
                    </a:lnTo>
                    <a:lnTo>
                      <a:pt x="123" y="186"/>
                    </a:lnTo>
                    <a:lnTo>
                      <a:pt x="127" y="183"/>
                    </a:lnTo>
                    <a:lnTo>
                      <a:pt x="127" y="179"/>
                    </a:lnTo>
                    <a:lnTo>
                      <a:pt x="130" y="179"/>
                    </a:lnTo>
                    <a:lnTo>
                      <a:pt x="134" y="176"/>
                    </a:lnTo>
                    <a:lnTo>
                      <a:pt x="137" y="172"/>
                    </a:lnTo>
                    <a:lnTo>
                      <a:pt x="141" y="172"/>
                    </a:lnTo>
                    <a:lnTo>
                      <a:pt x="148" y="169"/>
                    </a:lnTo>
                    <a:lnTo>
                      <a:pt x="155" y="172"/>
                    </a:lnTo>
                    <a:lnTo>
                      <a:pt x="155" y="172"/>
                    </a:lnTo>
                    <a:lnTo>
                      <a:pt x="158" y="169"/>
                    </a:lnTo>
                    <a:lnTo>
                      <a:pt x="162" y="165"/>
                    </a:lnTo>
                    <a:lnTo>
                      <a:pt x="162" y="165"/>
                    </a:lnTo>
                    <a:lnTo>
                      <a:pt x="162" y="162"/>
                    </a:lnTo>
                    <a:lnTo>
                      <a:pt x="162" y="162"/>
                    </a:lnTo>
                    <a:lnTo>
                      <a:pt x="165" y="158"/>
                    </a:lnTo>
                    <a:lnTo>
                      <a:pt x="169" y="158"/>
                    </a:lnTo>
                    <a:lnTo>
                      <a:pt x="176" y="148"/>
                    </a:lnTo>
                    <a:lnTo>
                      <a:pt x="173" y="144"/>
                    </a:lnTo>
                    <a:lnTo>
                      <a:pt x="173" y="144"/>
                    </a:lnTo>
                    <a:lnTo>
                      <a:pt x="180" y="144"/>
                    </a:lnTo>
                    <a:lnTo>
                      <a:pt x="183" y="141"/>
                    </a:lnTo>
                    <a:lnTo>
                      <a:pt x="194" y="134"/>
                    </a:lnTo>
                    <a:lnTo>
                      <a:pt x="194" y="134"/>
                    </a:lnTo>
                    <a:lnTo>
                      <a:pt x="197" y="130"/>
                    </a:lnTo>
                    <a:lnTo>
                      <a:pt x="201" y="127"/>
                    </a:lnTo>
                    <a:lnTo>
                      <a:pt x="208" y="123"/>
                    </a:lnTo>
                    <a:lnTo>
                      <a:pt x="222" y="120"/>
                    </a:lnTo>
                    <a:lnTo>
                      <a:pt x="222" y="120"/>
                    </a:lnTo>
                    <a:lnTo>
                      <a:pt x="225" y="120"/>
                    </a:lnTo>
                    <a:lnTo>
                      <a:pt x="225" y="116"/>
                    </a:lnTo>
                    <a:lnTo>
                      <a:pt x="229" y="116"/>
                    </a:lnTo>
                    <a:lnTo>
                      <a:pt x="225" y="112"/>
                    </a:lnTo>
                    <a:lnTo>
                      <a:pt x="211" y="112"/>
                    </a:lnTo>
                    <a:lnTo>
                      <a:pt x="211" y="112"/>
                    </a:lnTo>
                    <a:lnTo>
                      <a:pt x="211" y="109"/>
                    </a:lnTo>
                    <a:lnTo>
                      <a:pt x="211" y="109"/>
                    </a:lnTo>
                    <a:lnTo>
                      <a:pt x="215" y="105"/>
                    </a:lnTo>
                    <a:lnTo>
                      <a:pt x="218" y="105"/>
                    </a:lnTo>
                    <a:lnTo>
                      <a:pt x="218" y="105"/>
                    </a:lnTo>
                    <a:lnTo>
                      <a:pt x="218" y="102"/>
                    </a:lnTo>
                    <a:lnTo>
                      <a:pt x="215" y="102"/>
                    </a:lnTo>
                    <a:lnTo>
                      <a:pt x="204" y="102"/>
                    </a:lnTo>
                    <a:lnTo>
                      <a:pt x="204" y="98"/>
                    </a:lnTo>
                    <a:lnTo>
                      <a:pt x="204" y="98"/>
                    </a:lnTo>
                    <a:lnTo>
                      <a:pt x="208" y="95"/>
                    </a:lnTo>
                    <a:lnTo>
                      <a:pt x="208" y="95"/>
                    </a:lnTo>
                    <a:lnTo>
                      <a:pt x="211" y="95"/>
                    </a:lnTo>
                    <a:lnTo>
                      <a:pt x="211" y="95"/>
                    </a:lnTo>
                    <a:lnTo>
                      <a:pt x="215" y="95"/>
                    </a:lnTo>
                    <a:lnTo>
                      <a:pt x="211" y="91"/>
                    </a:lnTo>
                    <a:lnTo>
                      <a:pt x="211" y="91"/>
                    </a:lnTo>
                    <a:lnTo>
                      <a:pt x="208" y="91"/>
                    </a:lnTo>
                    <a:lnTo>
                      <a:pt x="208" y="88"/>
                    </a:lnTo>
                    <a:lnTo>
                      <a:pt x="208" y="84"/>
                    </a:lnTo>
                    <a:lnTo>
                      <a:pt x="208" y="84"/>
                    </a:lnTo>
                    <a:lnTo>
                      <a:pt x="211" y="84"/>
                    </a:lnTo>
                    <a:lnTo>
                      <a:pt x="215" y="84"/>
                    </a:lnTo>
                    <a:lnTo>
                      <a:pt x="218" y="84"/>
                    </a:lnTo>
                    <a:lnTo>
                      <a:pt x="222" y="88"/>
                    </a:lnTo>
                    <a:lnTo>
                      <a:pt x="225" y="88"/>
                    </a:lnTo>
                    <a:lnTo>
                      <a:pt x="232" y="88"/>
                    </a:lnTo>
                    <a:lnTo>
                      <a:pt x="243" y="84"/>
                    </a:lnTo>
                    <a:lnTo>
                      <a:pt x="236" y="70"/>
                    </a:lnTo>
                    <a:lnTo>
                      <a:pt x="232" y="70"/>
                    </a:lnTo>
                    <a:lnTo>
                      <a:pt x="229" y="67"/>
                    </a:lnTo>
                    <a:lnTo>
                      <a:pt x="229" y="60"/>
                    </a:lnTo>
                    <a:lnTo>
                      <a:pt x="229" y="56"/>
                    </a:lnTo>
                    <a:lnTo>
                      <a:pt x="232" y="46"/>
                    </a:lnTo>
                    <a:lnTo>
                      <a:pt x="232" y="39"/>
                    </a:lnTo>
                    <a:lnTo>
                      <a:pt x="229" y="31"/>
                    </a:lnTo>
                    <a:lnTo>
                      <a:pt x="225" y="31"/>
                    </a:lnTo>
                    <a:lnTo>
                      <a:pt x="222" y="28"/>
                    </a:lnTo>
                    <a:lnTo>
                      <a:pt x="222" y="31"/>
                    </a:lnTo>
                    <a:lnTo>
                      <a:pt x="225" y="28"/>
                    </a:lnTo>
                    <a:lnTo>
                      <a:pt x="222" y="24"/>
                    </a:lnTo>
                    <a:lnTo>
                      <a:pt x="218" y="21"/>
                    </a:lnTo>
                    <a:lnTo>
                      <a:pt x="215" y="17"/>
                    </a:lnTo>
                    <a:lnTo>
                      <a:pt x="211" y="10"/>
                    </a:lnTo>
                    <a:lnTo>
                      <a:pt x="208" y="7"/>
                    </a:lnTo>
                    <a:lnTo>
                      <a:pt x="201" y="7"/>
                    </a:lnTo>
                    <a:lnTo>
                      <a:pt x="197" y="7"/>
                    </a:lnTo>
                    <a:lnTo>
                      <a:pt x="190" y="7"/>
                    </a:lnTo>
                    <a:lnTo>
                      <a:pt x="190" y="7"/>
                    </a:lnTo>
                    <a:lnTo>
                      <a:pt x="183" y="14"/>
                    </a:lnTo>
                    <a:lnTo>
                      <a:pt x="183" y="3"/>
                    </a:lnTo>
                    <a:lnTo>
                      <a:pt x="183" y="3"/>
                    </a:lnTo>
                    <a:lnTo>
                      <a:pt x="176" y="3"/>
                    </a:lnTo>
                    <a:lnTo>
                      <a:pt x="169" y="3"/>
                    </a:lnTo>
                    <a:lnTo>
                      <a:pt x="158" y="0"/>
                    </a:lnTo>
                    <a:lnTo>
                      <a:pt x="151" y="0"/>
                    </a:lnTo>
                    <a:lnTo>
                      <a:pt x="148" y="0"/>
                    </a:lnTo>
                    <a:lnTo>
                      <a:pt x="141" y="0"/>
                    </a:lnTo>
                    <a:lnTo>
                      <a:pt x="134" y="0"/>
                    </a:lnTo>
                    <a:lnTo>
                      <a:pt x="130" y="3"/>
                    </a:lnTo>
                    <a:lnTo>
                      <a:pt x="127" y="3"/>
                    </a:lnTo>
                    <a:lnTo>
                      <a:pt x="127" y="14"/>
                    </a:lnTo>
                    <a:lnTo>
                      <a:pt x="123" y="7"/>
                    </a:lnTo>
                    <a:lnTo>
                      <a:pt x="116" y="10"/>
                    </a:lnTo>
                    <a:lnTo>
                      <a:pt x="109" y="14"/>
                    </a:lnTo>
                    <a:lnTo>
                      <a:pt x="106" y="17"/>
                    </a:lnTo>
                    <a:lnTo>
                      <a:pt x="106" y="17"/>
                    </a:lnTo>
                    <a:lnTo>
                      <a:pt x="102" y="28"/>
                    </a:lnTo>
                    <a:lnTo>
                      <a:pt x="99" y="21"/>
                    </a:lnTo>
                    <a:lnTo>
                      <a:pt x="95" y="21"/>
                    </a:lnTo>
                    <a:lnTo>
                      <a:pt x="92" y="24"/>
                    </a:lnTo>
                    <a:lnTo>
                      <a:pt x="88" y="28"/>
                    </a:lnTo>
                    <a:lnTo>
                      <a:pt x="81" y="28"/>
                    </a:lnTo>
                    <a:lnTo>
                      <a:pt x="77" y="28"/>
                    </a:lnTo>
                    <a:lnTo>
                      <a:pt x="74" y="31"/>
                    </a:lnTo>
                    <a:lnTo>
                      <a:pt x="74" y="35"/>
                    </a:lnTo>
                    <a:lnTo>
                      <a:pt x="74" y="35"/>
                    </a:lnTo>
                    <a:lnTo>
                      <a:pt x="70" y="46"/>
                    </a:lnTo>
                    <a:lnTo>
                      <a:pt x="70" y="46"/>
                    </a:lnTo>
                    <a:lnTo>
                      <a:pt x="63" y="42"/>
                    </a:lnTo>
                    <a:lnTo>
                      <a:pt x="60" y="39"/>
                    </a:lnTo>
                    <a:lnTo>
                      <a:pt x="56" y="35"/>
                    </a:lnTo>
                    <a:lnTo>
                      <a:pt x="53" y="39"/>
                    </a:lnTo>
                    <a:lnTo>
                      <a:pt x="49" y="42"/>
                    </a:lnTo>
                    <a:lnTo>
                      <a:pt x="46" y="46"/>
                    </a:lnTo>
                    <a:lnTo>
                      <a:pt x="46" y="46"/>
                    </a:lnTo>
                    <a:lnTo>
                      <a:pt x="46" y="46"/>
                    </a:lnTo>
                    <a:lnTo>
                      <a:pt x="49" y="49"/>
                    </a:lnTo>
                    <a:lnTo>
                      <a:pt x="46" y="56"/>
                    </a:lnTo>
                    <a:lnTo>
                      <a:pt x="46" y="56"/>
                    </a:lnTo>
                    <a:lnTo>
                      <a:pt x="46" y="60"/>
                    </a:lnTo>
                    <a:lnTo>
                      <a:pt x="46" y="67"/>
                    </a:lnTo>
                    <a:lnTo>
                      <a:pt x="56" y="77"/>
                    </a:lnTo>
                    <a:lnTo>
                      <a:pt x="56" y="77"/>
                    </a:lnTo>
                    <a:lnTo>
                      <a:pt x="60" y="77"/>
                    </a:lnTo>
                    <a:lnTo>
                      <a:pt x="60" y="77"/>
                    </a:lnTo>
                    <a:lnTo>
                      <a:pt x="63" y="74"/>
                    </a:lnTo>
                    <a:lnTo>
                      <a:pt x="63" y="74"/>
                    </a:lnTo>
                    <a:lnTo>
                      <a:pt x="67" y="74"/>
                    </a:lnTo>
                    <a:lnTo>
                      <a:pt x="67" y="74"/>
                    </a:lnTo>
                    <a:lnTo>
                      <a:pt x="70" y="74"/>
                    </a:lnTo>
                    <a:lnTo>
                      <a:pt x="74" y="77"/>
                    </a:lnTo>
                    <a:lnTo>
                      <a:pt x="74" y="77"/>
                    </a:lnTo>
                    <a:lnTo>
                      <a:pt x="81" y="77"/>
                    </a:lnTo>
                    <a:lnTo>
                      <a:pt x="84" y="77"/>
                    </a:lnTo>
                    <a:lnTo>
                      <a:pt x="88" y="77"/>
                    </a:lnTo>
                    <a:lnTo>
                      <a:pt x="92" y="77"/>
                    </a:lnTo>
                    <a:lnTo>
                      <a:pt x="95" y="81"/>
                    </a:lnTo>
                    <a:lnTo>
                      <a:pt x="99" y="84"/>
                    </a:lnTo>
                    <a:lnTo>
                      <a:pt x="137" y="81"/>
                    </a:lnTo>
                    <a:lnTo>
                      <a:pt x="141" y="81"/>
                    </a:lnTo>
                    <a:lnTo>
                      <a:pt x="141" y="84"/>
                    </a:lnTo>
                    <a:lnTo>
                      <a:pt x="137" y="84"/>
                    </a:lnTo>
                    <a:lnTo>
                      <a:pt x="137" y="88"/>
                    </a:lnTo>
                    <a:lnTo>
                      <a:pt x="134" y="88"/>
                    </a:lnTo>
                    <a:lnTo>
                      <a:pt x="137" y="91"/>
                    </a:lnTo>
                    <a:lnTo>
                      <a:pt x="134" y="91"/>
                    </a:lnTo>
                    <a:lnTo>
                      <a:pt x="130" y="91"/>
                    </a:lnTo>
                    <a:lnTo>
                      <a:pt x="127" y="95"/>
                    </a:lnTo>
                    <a:lnTo>
                      <a:pt x="123" y="98"/>
                    </a:lnTo>
                    <a:lnTo>
                      <a:pt x="123" y="98"/>
                    </a:lnTo>
                    <a:lnTo>
                      <a:pt x="120" y="102"/>
                    </a:lnTo>
                    <a:lnTo>
                      <a:pt x="116" y="102"/>
                    </a:lnTo>
                    <a:lnTo>
                      <a:pt x="109" y="98"/>
                    </a:lnTo>
                    <a:lnTo>
                      <a:pt x="92" y="102"/>
                    </a:lnTo>
                    <a:lnTo>
                      <a:pt x="92" y="102"/>
                    </a:lnTo>
                    <a:lnTo>
                      <a:pt x="92" y="105"/>
                    </a:lnTo>
                    <a:lnTo>
                      <a:pt x="88" y="112"/>
                    </a:lnTo>
                    <a:lnTo>
                      <a:pt x="88" y="112"/>
                    </a:lnTo>
                    <a:lnTo>
                      <a:pt x="88" y="120"/>
                    </a:lnTo>
                    <a:lnTo>
                      <a:pt x="84" y="123"/>
                    </a:lnTo>
                    <a:lnTo>
                      <a:pt x="84" y="127"/>
                    </a:lnTo>
                    <a:lnTo>
                      <a:pt x="84" y="134"/>
                    </a:lnTo>
                    <a:lnTo>
                      <a:pt x="84" y="141"/>
                    </a:lnTo>
                    <a:lnTo>
                      <a:pt x="84" y="144"/>
                    </a:lnTo>
                    <a:lnTo>
                      <a:pt x="84" y="144"/>
                    </a:lnTo>
                    <a:lnTo>
                      <a:pt x="81" y="148"/>
                    </a:lnTo>
                    <a:lnTo>
                      <a:pt x="81" y="151"/>
                    </a:lnTo>
                    <a:lnTo>
                      <a:pt x="77" y="151"/>
                    </a:lnTo>
                    <a:lnTo>
                      <a:pt x="77" y="148"/>
                    </a:lnTo>
                    <a:lnTo>
                      <a:pt x="74" y="127"/>
                    </a:lnTo>
                    <a:lnTo>
                      <a:pt x="74" y="127"/>
                    </a:lnTo>
                    <a:lnTo>
                      <a:pt x="74" y="123"/>
                    </a:lnTo>
                    <a:lnTo>
                      <a:pt x="70" y="120"/>
                    </a:lnTo>
                    <a:lnTo>
                      <a:pt x="67" y="116"/>
                    </a:lnTo>
                    <a:lnTo>
                      <a:pt x="63" y="112"/>
                    </a:lnTo>
                    <a:lnTo>
                      <a:pt x="63" y="112"/>
                    </a:lnTo>
                    <a:lnTo>
                      <a:pt x="60" y="116"/>
                    </a:lnTo>
                    <a:lnTo>
                      <a:pt x="56" y="116"/>
                    </a:lnTo>
                    <a:lnTo>
                      <a:pt x="53" y="123"/>
                    </a:lnTo>
                    <a:lnTo>
                      <a:pt x="53" y="123"/>
                    </a:lnTo>
                    <a:lnTo>
                      <a:pt x="56" y="130"/>
                    </a:lnTo>
                    <a:lnTo>
                      <a:pt x="60" y="137"/>
                    </a:lnTo>
                    <a:lnTo>
                      <a:pt x="60" y="137"/>
                    </a:lnTo>
                    <a:lnTo>
                      <a:pt x="63" y="141"/>
                    </a:lnTo>
                    <a:lnTo>
                      <a:pt x="63" y="144"/>
                    </a:lnTo>
                    <a:lnTo>
                      <a:pt x="60" y="148"/>
                    </a:lnTo>
                    <a:lnTo>
                      <a:pt x="56" y="151"/>
                    </a:lnTo>
                    <a:lnTo>
                      <a:pt x="53" y="172"/>
                    </a:lnTo>
                    <a:lnTo>
                      <a:pt x="53" y="172"/>
                    </a:lnTo>
                    <a:lnTo>
                      <a:pt x="56" y="172"/>
                    </a:lnTo>
                    <a:lnTo>
                      <a:pt x="63" y="172"/>
                    </a:lnTo>
                    <a:lnTo>
                      <a:pt x="67" y="172"/>
                    </a:lnTo>
                    <a:lnTo>
                      <a:pt x="67" y="172"/>
                    </a:lnTo>
                    <a:lnTo>
                      <a:pt x="70" y="172"/>
                    </a:lnTo>
                    <a:lnTo>
                      <a:pt x="70" y="172"/>
                    </a:lnTo>
                    <a:lnTo>
                      <a:pt x="74" y="172"/>
                    </a:lnTo>
                    <a:lnTo>
                      <a:pt x="70" y="176"/>
                    </a:lnTo>
                    <a:lnTo>
                      <a:pt x="67" y="176"/>
                    </a:lnTo>
                    <a:lnTo>
                      <a:pt x="67" y="179"/>
                    </a:lnTo>
                    <a:lnTo>
                      <a:pt x="60" y="179"/>
                    </a:lnTo>
                    <a:lnTo>
                      <a:pt x="56" y="183"/>
                    </a:lnTo>
                    <a:lnTo>
                      <a:pt x="53" y="186"/>
                    </a:lnTo>
                    <a:lnTo>
                      <a:pt x="46" y="186"/>
                    </a:lnTo>
                    <a:lnTo>
                      <a:pt x="42" y="186"/>
                    </a:lnTo>
                    <a:lnTo>
                      <a:pt x="42" y="186"/>
                    </a:lnTo>
                    <a:lnTo>
                      <a:pt x="42" y="183"/>
                    </a:lnTo>
                    <a:lnTo>
                      <a:pt x="42" y="183"/>
                    </a:lnTo>
                    <a:lnTo>
                      <a:pt x="39" y="183"/>
                    </a:lnTo>
                    <a:lnTo>
                      <a:pt x="35" y="186"/>
                    </a:lnTo>
                    <a:lnTo>
                      <a:pt x="32" y="194"/>
                    </a:lnTo>
                    <a:lnTo>
                      <a:pt x="32" y="197"/>
                    </a:lnTo>
                    <a:lnTo>
                      <a:pt x="28" y="197"/>
                    </a:lnTo>
                    <a:lnTo>
                      <a:pt x="28" y="201"/>
                    </a:lnTo>
                    <a:lnTo>
                      <a:pt x="25" y="204"/>
                    </a:lnTo>
                    <a:lnTo>
                      <a:pt x="28" y="208"/>
                    </a:lnTo>
                    <a:lnTo>
                      <a:pt x="28" y="20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</p:grpSp>
        <p:sp>
          <p:nvSpPr>
            <p:cNvPr id="146" name="Freeform 181"/>
            <p:cNvSpPr>
              <a:spLocks noEditPoints="1"/>
            </p:cNvSpPr>
            <p:nvPr userDrawn="1"/>
          </p:nvSpPr>
          <p:spPr bwMode="gray">
            <a:xfrm>
              <a:off x="385" y="1639"/>
              <a:ext cx="895" cy="1053"/>
            </a:xfrm>
            <a:custGeom>
              <a:avLst/>
              <a:gdLst/>
              <a:ahLst/>
              <a:cxnLst>
                <a:cxn ang="0">
                  <a:pos x="388" y="521"/>
                </a:cxn>
                <a:cxn ang="0">
                  <a:pos x="377" y="595"/>
                </a:cxn>
                <a:cxn ang="0">
                  <a:pos x="416" y="715"/>
                </a:cxn>
                <a:cxn ang="0">
                  <a:pos x="409" y="859"/>
                </a:cxn>
                <a:cxn ang="0">
                  <a:pos x="535" y="1057"/>
                </a:cxn>
                <a:cxn ang="0">
                  <a:pos x="655" y="979"/>
                </a:cxn>
                <a:cxn ang="0">
                  <a:pos x="698" y="916"/>
                </a:cxn>
                <a:cxn ang="0">
                  <a:pos x="757" y="799"/>
                </a:cxn>
                <a:cxn ang="0">
                  <a:pos x="757" y="662"/>
                </a:cxn>
                <a:cxn ang="0">
                  <a:pos x="909" y="436"/>
                </a:cxn>
                <a:cxn ang="0">
                  <a:pos x="810" y="384"/>
                </a:cxn>
                <a:cxn ang="0">
                  <a:pos x="754" y="296"/>
                </a:cxn>
                <a:cxn ang="0">
                  <a:pos x="659" y="105"/>
                </a:cxn>
                <a:cxn ang="0">
                  <a:pos x="514" y="95"/>
                </a:cxn>
                <a:cxn ang="0">
                  <a:pos x="416" y="74"/>
                </a:cxn>
                <a:cxn ang="0">
                  <a:pos x="391" y="42"/>
                </a:cxn>
                <a:cxn ang="0">
                  <a:pos x="296" y="10"/>
                </a:cxn>
                <a:cxn ang="0">
                  <a:pos x="155" y="24"/>
                </a:cxn>
                <a:cxn ang="0">
                  <a:pos x="70" y="148"/>
                </a:cxn>
                <a:cxn ang="0">
                  <a:pos x="7" y="250"/>
                </a:cxn>
                <a:cxn ang="0">
                  <a:pos x="0" y="341"/>
                </a:cxn>
                <a:cxn ang="0">
                  <a:pos x="63" y="422"/>
                </a:cxn>
                <a:cxn ang="0">
                  <a:pos x="233" y="486"/>
                </a:cxn>
                <a:cxn ang="0">
                  <a:pos x="380" y="447"/>
                </a:cxn>
                <a:cxn ang="0">
                  <a:pos x="669" y="884"/>
                </a:cxn>
                <a:cxn ang="0">
                  <a:pos x="620" y="863"/>
                </a:cxn>
                <a:cxn ang="0">
                  <a:pos x="426" y="433"/>
                </a:cxn>
                <a:cxn ang="0">
                  <a:pos x="511" y="789"/>
                </a:cxn>
                <a:cxn ang="0">
                  <a:pos x="447" y="599"/>
                </a:cxn>
                <a:cxn ang="0">
                  <a:pos x="433" y="570"/>
                </a:cxn>
                <a:cxn ang="0">
                  <a:pos x="553" y="803"/>
                </a:cxn>
                <a:cxn ang="0">
                  <a:pos x="592" y="806"/>
                </a:cxn>
                <a:cxn ang="0">
                  <a:pos x="659" y="577"/>
                </a:cxn>
                <a:cxn ang="0">
                  <a:pos x="497" y="447"/>
                </a:cxn>
                <a:cxn ang="0">
                  <a:pos x="416" y="232"/>
                </a:cxn>
                <a:cxn ang="0">
                  <a:pos x="469" y="954"/>
                </a:cxn>
                <a:cxn ang="0">
                  <a:pos x="525" y="810"/>
                </a:cxn>
                <a:cxn ang="0">
                  <a:pos x="567" y="817"/>
                </a:cxn>
                <a:cxn ang="0">
                  <a:pos x="447" y="250"/>
                </a:cxn>
                <a:cxn ang="0">
                  <a:pos x="373" y="151"/>
                </a:cxn>
                <a:cxn ang="0">
                  <a:pos x="377" y="179"/>
                </a:cxn>
                <a:cxn ang="0">
                  <a:pos x="359" y="102"/>
                </a:cxn>
                <a:cxn ang="0">
                  <a:pos x="229" y="373"/>
                </a:cxn>
                <a:cxn ang="0">
                  <a:pos x="151" y="444"/>
                </a:cxn>
                <a:cxn ang="0">
                  <a:pos x="88" y="327"/>
                </a:cxn>
                <a:cxn ang="0">
                  <a:pos x="78" y="338"/>
                </a:cxn>
                <a:cxn ang="0">
                  <a:pos x="78" y="373"/>
                </a:cxn>
                <a:cxn ang="0">
                  <a:pos x="127" y="398"/>
                </a:cxn>
                <a:cxn ang="0">
                  <a:pos x="134" y="440"/>
                </a:cxn>
                <a:cxn ang="0">
                  <a:pos x="144" y="436"/>
                </a:cxn>
                <a:cxn ang="0">
                  <a:pos x="187" y="359"/>
                </a:cxn>
                <a:cxn ang="0">
                  <a:pos x="247" y="345"/>
                </a:cxn>
                <a:cxn ang="0">
                  <a:pos x="67" y="348"/>
                </a:cxn>
                <a:cxn ang="0">
                  <a:pos x="39" y="327"/>
                </a:cxn>
                <a:cxn ang="0">
                  <a:pos x="99" y="436"/>
                </a:cxn>
                <a:cxn ang="0">
                  <a:pos x="155" y="454"/>
                </a:cxn>
                <a:cxn ang="0">
                  <a:pos x="183" y="391"/>
                </a:cxn>
                <a:cxn ang="0">
                  <a:pos x="250" y="398"/>
                </a:cxn>
                <a:cxn ang="0">
                  <a:pos x="338" y="380"/>
                </a:cxn>
                <a:cxn ang="0">
                  <a:pos x="388" y="595"/>
                </a:cxn>
                <a:cxn ang="0">
                  <a:pos x="423" y="803"/>
                </a:cxn>
                <a:cxn ang="0">
                  <a:pos x="666" y="880"/>
                </a:cxn>
              </a:cxnLst>
              <a:rect l="0" t="0" r="r" b="b"/>
              <a:pathLst>
                <a:path w="927" h="1067">
                  <a:moveTo>
                    <a:pt x="402" y="440"/>
                  </a:moveTo>
                  <a:lnTo>
                    <a:pt x="395" y="436"/>
                  </a:lnTo>
                  <a:lnTo>
                    <a:pt x="388" y="440"/>
                  </a:lnTo>
                  <a:lnTo>
                    <a:pt x="384" y="444"/>
                  </a:lnTo>
                  <a:lnTo>
                    <a:pt x="380" y="447"/>
                  </a:lnTo>
                  <a:lnTo>
                    <a:pt x="377" y="451"/>
                  </a:lnTo>
                  <a:lnTo>
                    <a:pt x="373" y="454"/>
                  </a:lnTo>
                  <a:lnTo>
                    <a:pt x="373" y="458"/>
                  </a:lnTo>
                  <a:lnTo>
                    <a:pt x="370" y="472"/>
                  </a:lnTo>
                  <a:lnTo>
                    <a:pt x="363" y="493"/>
                  </a:lnTo>
                  <a:lnTo>
                    <a:pt x="363" y="493"/>
                  </a:lnTo>
                  <a:lnTo>
                    <a:pt x="363" y="496"/>
                  </a:lnTo>
                  <a:lnTo>
                    <a:pt x="363" y="500"/>
                  </a:lnTo>
                  <a:lnTo>
                    <a:pt x="366" y="503"/>
                  </a:lnTo>
                  <a:lnTo>
                    <a:pt x="373" y="507"/>
                  </a:lnTo>
                  <a:lnTo>
                    <a:pt x="373" y="507"/>
                  </a:lnTo>
                  <a:lnTo>
                    <a:pt x="377" y="507"/>
                  </a:lnTo>
                  <a:lnTo>
                    <a:pt x="380" y="510"/>
                  </a:lnTo>
                  <a:lnTo>
                    <a:pt x="384" y="514"/>
                  </a:lnTo>
                  <a:lnTo>
                    <a:pt x="380" y="521"/>
                  </a:lnTo>
                  <a:lnTo>
                    <a:pt x="384" y="521"/>
                  </a:lnTo>
                  <a:lnTo>
                    <a:pt x="391" y="521"/>
                  </a:lnTo>
                  <a:lnTo>
                    <a:pt x="402" y="521"/>
                  </a:lnTo>
                  <a:lnTo>
                    <a:pt x="388" y="521"/>
                  </a:lnTo>
                  <a:lnTo>
                    <a:pt x="380" y="521"/>
                  </a:lnTo>
                  <a:lnTo>
                    <a:pt x="380" y="521"/>
                  </a:lnTo>
                  <a:lnTo>
                    <a:pt x="377" y="521"/>
                  </a:lnTo>
                  <a:lnTo>
                    <a:pt x="373" y="521"/>
                  </a:lnTo>
                  <a:lnTo>
                    <a:pt x="370" y="525"/>
                  </a:lnTo>
                  <a:lnTo>
                    <a:pt x="366" y="528"/>
                  </a:lnTo>
                  <a:lnTo>
                    <a:pt x="363" y="535"/>
                  </a:lnTo>
                  <a:lnTo>
                    <a:pt x="384" y="539"/>
                  </a:lnTo>
                  <a:lnTo>
                    <a:pt x="384" y="535"/>
                  </a:lnTo>
                  <a:lnTo>
                    <a:pt x="388" y="535"/>
                  </a:lnTo>
                  <a:lnTo>
                    <a:pt x="384" y="539"/>
                  </a:lnTo>
                  <a:lnTo>
                    <a:pt x="384" y="539"/>
                  </a:lnTo>
                  <a:lnTo>
                    <a:pt x="380" y="539"/>
                  </a:lnTo>
                  <a:lnTo>
                    <a:pt x="363" y="535"/>
                  </a:lnTo>
                  <a:lnTo>
                    <a:pt x="356" y="563"/>
                  </a:lnTo>
                  <a:lnTo>
                    <a:pt x="352" y="567"/>
                  </a:lnTo>
                  <a:lnTo>
                    <a:pt x="352" y="567"/>
                  </a:lnTo>
                  <a:lnTo>
                    <a:pt x="356" y="567"/>
                  </a:lnTo>
                  <a:lnTo>
                    <a:pt x="359" y="577"/>
                  </a:lnTo>
                  <a:lnTo>
                    <a:pt x="366" y="584"/>
                  </a:lnTo>
                  <a:lnTo>
                    <a:pt x="370" y="588"/>
                  </a:lnTo>
                  <a:lnTo>
                    <a:pt x="373" y="588"/>
                  </a:lnTo>
                  <a:lnTo>
                    <a:pt x="373" y="591"/>
                  </a:lnTo>
                  <a:lnTo>
                    <a:pt x="377" y="595"/>
                  </a:lnTo>
                  <a:lnTo>
                    <a:pt x="377" y="595"/>
                  </a:lnTo>
                  <a:lnTo>
                    <a:pt x="377" y="606"/>
                  </a:lnTo>
                  <a:lnTo>
                    <a:pt x="380" y="606"/>
                  </a:lnTo>
                  <a:lnTo>
                    <a:pt x="380" y="606"/>
                  </a:lnTo>
                  <a:lnTo>
                    <a:pt x="380" y="609"/>
                  </a:lnTo>
                  <a:lnTo>
                    <a:pt x="391" y="623"/>
                  </a:lnTo>
                  <a:lnTo>
                    <a:pt x="402" y="616"/>
                  </a:lnTo>
                  <a:lnTo>
                    <a:pt x="409" y="616"/>
                  </a:lnTo>
                  <a:lnTo>
                    <a:pt x="412" y="613"/>
                  </a:lnTo>
                  <a:lnTo>
                    <a:pt x="409" y="613"/>
                  </a:lnTo>
                  <a:lnTo>
                    <a:pt x="405" y="616"/>
                  </a:lnTo>
                  <a:lnTo>
                    <a:pt x="391" y="623"/>
                  </a:lnTo>
                  <a:lnTo>
                    <a:pt x="391" y="623"/>
                  </a:lnTo>
                  <a:lnTo>
                    <a:pt x="395" y="637"/>
                  </a:lnTo>
                  <a:lnTo>
                    <a:pt x="395" y="648"/>
                  </a:lnTo>
                  <a:lnTo>
                    <a:pt x="395" y="655"/>
                  </a:lnTo>
                  <a:lnTo>
                    <a:pt x="405" y="658"/>
                  </a:lnTo>
                  <a:lnTo>
                    <a:pt x="416" y="683"/>
                  </a:lnTo>
                  <a:lnTo>
                    <a:pt x="419" y="694"/>
                  </a:lnTo>
                  <a:lnTo>
                    <a:pt x="419" y="704"/>
                  </a:lnTo>
                  <a:lnTo>
                    <a:pt x="419" y="708"/>
                  </a:lnTo>
                  <a:lnTo>
                    <a:pt x="419" y="711"/>
                  </a:lnTo>
                  <a:lnTo>
                    <a:pt x="419" y="715"/>
                  </a:lnTo>
                  <a:lnTo>
                    <a:pt x="416" y="715"/>
                  </a:lnTo>
                  <a:lnTo>
                    <a:pt x="416" y="715"/>
                  </a:lnTo>
                  <a:lnTo>
                    <a:pt x="409" y="725"/>
                  </a:lnTo>
                  <a:lnTo>
                    <a:pt x="405" y="732"/>
                  </a:lnTo>
                  <a:lnTo>
                    <a:pt x="402" y="743"/>
                  </a:lnTo>
                  <a:lnTo>
                    <a:pt x="402" y="747"/>
                  </a:lnTo>
                  <a:lnTo>
                    <a:pt x="402" y="750"/>
                  </a:lnTo>
                  <a:lnTo>
                    <a:pt x="402" y="754"/>
                  </a:lnTo>
                  <a:lnTo>
                    <a:pt x="398" y="761"/>
                  </a:lnTo>
                  <a:lnTo>
                    <a:pt x="398" y="768"/>
                  </a:lnTo>
                  <a:lnTo>
                    <a:pt x="395" y="778"/>
                  </a:lnTo>
                  <a:lnTo>
                    <a:pt x="391" y="785"/>
                  </a:lnTo>
                  <a:lnTo>
                    <a:pt x="391" y="792"/>
                  </a:lnTo>
                  <a:lnTo>
                    <a:pt x="391" y="796"/>
                  </a:lnTo>
                  <a:lnTo>
                    <a:pt x="391" y="796"/>
                  </a:lnTo>
                  <a:lnTo>
                    <a:pt x="391" y="796"/>
                  </a:lnTo>
                  <a:lnTo>
                    <a:pt x="388" y="803"/>
                  </a:lnTo>
                  <a:lnTo>
                    <a:pt x="391" y="806"/>
                  </a:lnTo>
                  <a:lnTo>
                    <a:pt x="391" y="810"/>
                  </a:lnTo>
                  <a:lnTo>
                    <a:pt x="395" y="817"/>
                  </a:lnTo>
                  <a:lnTo>
                    <a:pt x="398" y="824"/>
                  </a:lnTo>
                  <a:lnTo>
                    <a:pt x="402" y="835"/>
                  </a:lnTo>
                  <a:lnTo>
                    <a:pt x="405" y="842"/>
                  </a:lnTo>
                  <a:lnTo>
                    <a:pt x="409" y="849"/>
                  </a:lnTo>
                  <a:lnTo>
                    <a:pt x="409" y="859"/>
                  </a:lnTo>
                  <a:lnTo>
                    <a:pt x="416" y="877"/>
                  </a:lnTo>
                  <a:lnTo>
                    <a:pt x="423" y="902"/>
                  </a:lnTo>
                  <a:lnTo>
                    <a:pt x="430" y="923"/>
                  </a:lnTo>
                  <a:lnTo>
                    <a:pt x="437" y="937"/>
                  </a:lnTo>
                  <a:lnTo>
                    <a:pt x="440" y="937"/>
                  </a:lnTo>
                  <a:lnTo>
                    <a:pt x="440" y="944"/>
                  </a:lnTo>
                  <a:lnTo>
                    <a:pt x="444" y="951"/>
                  </a:lnTo>
                  <a:lnTo>
                    <a:pt x="447" y="958"/>
                  </a:lnTo>
                  <a:lnTo>
                    <a:pt x="451" y="961"/>
                  </a:lnTo>
                  <a:lnTo>
                    <a:pt x="451" y="968"/>
                  </a:lnTo>
                  <a:lnTo>
                    <a:pt x="451" y="968"/>
                  </a:lnTo>
                  <a:lnTo>
                    <a:pt x="462" y="997"/>
                  </a:lnTo>
                  <a:lnTo>
                    <a:pt x="472" y="1014"/>
                  </a:lnTo>
                  <a:lnTo>
                    <a:pt x="472" y="1049"/>
                  </a:lnTo>
                  <a:lnTo>
                    <a:pt x="472" y="1049"/>
                  </a:lnTo>
                  <a:lnTo>
                    <a:pt x="476" y="1053"/>
                  </a:lnTo>
                  <a:lnTo>
                    <a:pt x="479" y="1057"/>
                  </a:lnTo>
                  <a:lnTo>
                    <a:pt x="486" y="1060"/>
                  </a:lnTo>
                  <a:lnTo>
                    <a:pt x="497" y="1064"/>
                  </a:lnTo>
                  <a:lnTo>
                    <a:pt x="511" y="1067"/>
                  </a:lnTo>
                  <a:lnTo>
                    <a:pt x="514" y="1067"/>
                  </a:lnTo>
                  <a:lnTo>
                    <a:pt x="518" y="1064"/>
                  </a:lnTo>
                  <a:lnTo>
                    <a:pt x="525" y="1060"/>
                  </a:lnTo>
                  <a:lnTo>
                    <a:pt x="535" y="1057"/>
                  </a:lnTo>
                  <a:lnTo>
                    <a:pt x="546" y="1053"/>
                  </a:lnTo>
                  <a:lnTo>
                    <a:pt x="553" y="1053"/>
                  </a:lnTo>
                  <a:lnTo>
                    <a:pt x="557" y="1053"/>
                  </a:lnTo>
                  <a:lnTo>
                    <a:pt x="560" y="1053"/>
                  </a:lnTo>
                  <a:lnTo>
                    <a:pt x="567" y="1053"/>
                  </a:lnTo>
                  <a:lnTo>
                    <a:pt x="578" y="1053"/>
                  </a:lnTo>
                  <a:lnTo>
                    <a:pt x="592" y="1049"/>
                  </a:lnTo>
                  <a:lnTo>
                    <a:pt x="602" y="1042"/>
                  </a:lnTo>
                  <a:lnTo>
                    <a:pt x="602" y="1039"/>
                  </a:lnTo>
                  <a:lnTo>
                    <a:pt x="606" y="1039"/>
                  </a:lnTo>
                  <a:lnTo>
                    <a:pt x="609" y="1035"/>
                  </a:lnTo>
                  <a:lnTo>
                    <a:pt x="613" y="1028"/>
                  </a:lnTo>
                  <a:lnTo>
                    <a:pt x="617" y="1025"/>
                  </a:lnTo>
                  <a:lnTo>
                    <a:pt x="617" y="1025"/>
                  </a:lnTo>
                  <a:lnTo>
                    <a:pt x="620" y="1021"/>
                  </a:lnTo>
                  <a:lnTo>
                    <a:pt x="627" y="1014"/>
                  </a:lnTo>
                  <a:lnTo>
                    <a:pt x="631" y="1007"/>
                  </a:lnTo>
                  <a:lnTo>
                    <a:pt x="638" y="1000"/>
                  </a:lnTo>
                  <a:lnTo>
                    <a:pt x="641" y="997"/>
                  </a:lnTo>
                  <a:lnTo>
                    <a:pt x="645" y="990"/>
                  </a:lnTo>
                  <a:lnTo>
                    <a:pt x="648" y="990"/>
                  </a:lnTo>
                  <a:lnTo>
                    <a:pt x="648" y="986"/>
                  </a:lnTo>
                  <a:lnTo>
                    <a:pt x="652" y="986"/>
                  </a:lnTo>
                  <a:lnTo>
                    <a:pt x="655" y="979"/>
                  </a:lnTo>
                  <a:lnTo>
                    <a:pt x="659" y="976"/>
                  </a:lnTo>
                  <a:lnTo>
                    <a:pt x="662" y="972"/>
                  </a:lnTo>
                  <a:lnTo>
                    <a:pt x="662" y="972"/>
                  </a:lnTo>
                  <a:lnTo>
                    <a:pt x="662" y="972"/>
                  </a:lnTo>
                  <a:lnTo>
                    <a:pt x="669" y="968"/>
                  </a:lnTo>
                  <a:lnTo>
                    <a:pt x="673" y="961"/>
                  </a:lnTo>
                  <a:lnTo>
                    <a:pt x="676" y="958"/>
                  </a:lnTo>
                  <a:lnTo>
                    <a:pt x="680" y="954"/>
                  </a:lnTo>
                  <a:lnTo>
                    <a:pt x="680" y="954"/>
                  </a:lnTo>
                  <a:lnTo>
                    <a:pt x="683" y="951"/>
                  </a:lnTo>
                  <a:lnTo>
                    <a:pt x="687" y="944"/>
                  </a:lnTo>
                  <a:lnTo>
                    <a:pt x="687" y="937"/>
                  </a:lnTo>
                  <a:lnTo>
                    <a:pt x="687" y="933"/>
                  </a:lnTo>
                  <a:lnTo>
                    <a:pt x="687" y="933"/>
                  </a:lnTo>
                  <a:lnTo>
                    <a:pt x="687" y="933"/>
                  </a:lnTo>
                  <a:lnTo>
                    <a:pt x="687" y="930"/>
                  </a:lnTo>
                  <a:lnTo>
                    <a:pt x="687" y="930"/>
                  </a:lnTo>
                  <a:lnTo>
                    <a:pt x="687" y="926"/>
                  </a:lnTo>
                  <a:lnTo>
                    <a:pt x="687" y="926"/>
                  </a:lnTo>
                  <a:lnTo>
                    <a:pt x="687" y="923"/>
                  </a:lnTo>
                  <a:lnTo>
                    <a:pt x="687" y="923"/>
                  </a:lnTo>
                  <a:lnTo>
                    <a:pt x="690" y="919"/>
                  </a:lnTo>
                  <a:lnTo>
                    <a:pt x="698" y="916"/>
                  </a:lnTo>
                  <a:lnTo>
                    <a:pt x="698" y="916"/>
                  </a:lnTo>
                  <a:lnTo>
                    <a:pt x="705" y="912"/>
                  </a:lnTo>
                  <a:lnTo>
                    <a:pt x="708" y="912"/>
                  </a:lnTo>
                  <a:lnTo>
                    <a:pt x="712" y="905"/>
                  </a:lnTo>
                  <a:lnTo>
                    <a:pt x="712" y="905"/>
                  </a:lnTo>
                  <a:lnTo>
                    <a:pt x="715" y="898"/>
                  </a:lnTo>
                  <a:lnTo>
                    <a:pt x="715" y="891"/>
                  </a:lnTo>
                  <a:lnTo>
                    <a:pt x="712" y="891"/>
                  </a:lnTo>
                  <a:lnTo>
                    <a:pt x="712" y="884"/>
                  </a:lnTo>
                  <a:lnTo>
                    <a:pt x="712" y="877"/>
                  </a:lnTo>
                  <a:lnTo>
                    <a:pt x="712" y="866"/>
                  </a:lnTo>
                  <a:lnTo>
                    <a:pt x="712" y="856"/>
                  </a:lnTo>
                  <a:lnTo>
                    <a:pt x="712" y="845"/>
                  </a:lnTo>
                  <a:lnTo>
                    <a:pt x="712" y="842"/>
                  </a:lnTo>
                  <a:lnTo>
                    <a:pt x="715" y="838"/>
                  </a:lnTo>
                  <a:lnTo>
                    <a:pt x="719" y="831"/>
                  </a:lnTo>
                  <a:lnTo>
                    <a:pt x="722" y="828"/>
                  </a:lnTo>
                  <a:lnTo>
                    <a:pt x="726" y="828"/>
                  </a:lnTo>
                  <a:lnTo>
                    <a:pt x="729" y="824"/>
                  </a:lnTo>
                  <a:lnTo>
                    <a:pt x="736" y="820"/>
                  </a:lnTo>
                  <a:lnTo>
                    <a:pt x="740" y="810"/>
                  </a:lnTo>
                  <a:lnTo>
                    <a:pt x="743" y="810"/>
                  </a:lnTo>
                  <a:lnTo>
                    <a:pt x="747" y="806"/>
                  </a:lnTo>
                  <a:lnTo>
                    <a:pt x="750" y="803"/>
                  </a:lnTo>
                  <a:lnTo>
                    <a:pt x="757" y="799"/>
                  </a:lnTo>
                  <a:lnTo>
                    <a:pt x="757" y="799"/>
                  </a:lnTo>
                  <a:lnTo>
                    <a:pt x="761" y="796"/>
                  </a:lnTo>
                  <a:lnTo>
                    <a:pt x="764" y="796"/>
                  </a:lnTo>
                  <a:lnTo>
                    <a:pt x="772" y="792"/>
                  </a:lnTo>
                  <a:lnTo>
                    <a:pt x="775" y="789"/>
                  </a:lnTo>
                  <a:lnTo>
                    <a:pt x="779" y="785"/>
                  </a:lnTo>
                  <a:lnTo>
                    <a:pt x="782" y="778"/>
                  </a:lnTo>
                  <a:lnTo>
                    <a:pt x="786" y="768"/>
                  </a:lnTo>
                  <a:lnTo>
                    <a:pt x="782" y="754"/>
                  </a:lnTo>
                  <a:lnTo>
                    <a:pt x="782" y="754"/>
                  </a:lnTo>
                  <a:lnTo>
                    <a:pt x="782" y="747"/>
                  </a:lnTo>
                  <a:lnTo>
                    <a:pt x="782" y="739"/>
                  </a:lnTo>
                  <a:lnTo>
                    <a:pt x="782" y="732"/>
                  </a:lnTo>
                  <a:lnTo>
                    <a:pt x="782" y="722"/>
                  </a:lnTo>
                  <a:lnTo>
                    <a:pt x="782" y="715"/>
                  </a:lnTo>
                  <a:lnTo>
                    <a:pt x="782" y="711"/>
                  </a:lnTo>
                  <a:lnTo>
                    <a:pt x="761" y="718"/>
                  </a:lnTo>
                  <a:lnTo>
                    <a:pt x="740" y="722"/>
                  </a:lnTo>
                  <a:lnTo>
                    <a:pt x="761" y="718"/>
                  </a:lnTo>
                  <a:lnTo>
                    <a:pt x="782" y="711"/>
                  </a:lnTo>
                  <a:lnTo>
                    <a:pt x="764" y="683"/>
                  </a:lnTo>
                  <a:lnTo>
                    <a:pt x="761" y="665"/>
                  </a:lnTo>
                  <a:lnTo>
                    <a:pt x="761" y="662"/>
                  </a:lnTo>
                  <a:lnTo>
                    <a:pt x="757" y="662"/>
                  </a:lnTo>
                  <a:lnTo>
                    <a:pt x="757" y="655"/>
                  </a:lnTo>
                  <a:lnTo>
                    <a:pt x="754" y="651"/>
                  </a:lnTo>
                  <a:lnTo>
                    <a:pt x="754" y="644"/>
                  </a:lnTo>
                  <a:lnTo>
                    <a:pt x="764" y="623"/>
                  </a:lnTo>
                  <a:lnTo>
                    <a:pt x="750" y="616"/>
                  </a:lnTo>
                  <a:lnTo>
                    <a:pt x="750" y="616"/>
                  </a:lnTo>
                  <a:lnTo>
                    <a:pt x="750" y="613"/>
                  </a:lnTo>
                  <a:lnTo>
                    <a:pt x="750" y="613"/>
                  </a:lnTo>
                  <a:lnTo>
                    <a:pt x="750" y="613"/>
                  </a:lnTo>
                  <a:lnTo>
                    <a:pt x="764" y="623"/>
                  </a:lnTo>
                  <a:lnTo>
                    <a:pt x="768" y="613"/>
                  </a:lnTo>
                  <a:lnTo>
                    <a:pt x="782" y="595"/>
                  </a:lnTo>
                  <a:lnTo>
                    <a:pt x="803" y="563"/>
                  </a:lnTo>
                  <a:lnTo>
                    <a:pt x="807" y="563"/>
                  </a:lnTo>
                  <a:lnTo>
                    <a:pt x="831" y="546"/>
                  </a:lnTo>
                  <a:lnTo>
                    <a:pt x="835" y="542"/>
                  </a:lnTo>
                  <a:lnTo>
                    <a:pt x="849" y="528"/>
                  </a:lnTo>
                  <a:lnTo>
                    <a:pt x="863" y="514"/>
                  </a:lnTo>
                  <a:lnTo>
                    <a:pt x="877" y="496"/>
                  </a:lnTo>
                  <a:lnTo>
                    <a:pt x="888" y="479"/>
                  </a:lnTo>
                  <a:lnTo>
                    <a:pt x="895" y="468"/>
                  </a:lnTo>
                  <a:lnTo>
                    <a:pt x="902" y="458"/>
                  </a:lnTo>
                  <a:lnTo>
                    <a:pt x="905" y="447"/>
                  </a:lnTo>
                  <a:lnTo>
                    <a:pt x="909" y="436"/>
                  </a:lnTo>
                  <a:lnTo>
                    <a:pt x="912" y="429"/>
                  </a:lnTo>
                  <a:lnTo>
                    <a:pt x="916" y="426"/>
                  </a:lnTo>
                  <a:lnTo>
                    <a:pt x="916" y="422"/>
                  </a:lnTo>
                  <a:lnTo>
                    <a:pt x="923" y="408"/>
                  </a:lnTo>
                  <a:lnTo>
                    <a:pt x="927" y="391"/>
                  </a:lnTo>
                  <a:lnTo>
                    <a:pt x="916" y="391"/>
                  </a:lnTo>
                  <a:lnTo>
                    <a:pt x="916" y="391"/>
                  </a:lnTo>
                  <a:lnTo>
                    <a:pt x="912" y="391"/>
                  </a:lnTo>
                  <a:lnTo>
                    <a:pt x="905" y="394"/>
                  </a:lnTo>
                  <a:lnTo>
                    <a:pt x="898" y="394"/>
                  </a:lnTo>
                  <a:lnTo>
                    <a:pt x="891" y="394"/>
                  </a:lnTo>
                  <a:lnTo>
                    <a:pt x="884" y="398"/>
                  </a:lnTo>
                  <a:lnTo>
                    <a:pt x="874" y="398"/>
                  </a:lnTo>
                  <a:lnTo>
                    <a:pt x="863" y="398"/>
                  </a:lnTo>
                  <a:lnTo>
                    <a:pt x="856" y="401"/>
                  </a:lnTo>
                  <a:lnTo>
                    <a:pt x="856" y="401"/>
                  </a:lnTo>
                  <a:lnTo>
                    <a:pt x="831" y="405"/>
                  </a:lnTo>
                  <a:lnTo>
                    <a:pt x="831" y="405"/>
                  </a:lnTo>
                  <a:lnTo>
                    <a:pt x="828" y="401"/>
                  </a:lnTo>
                  <a:lnTo>
                    <a:pt x="824" y="398"/>
                  </a:lnTo>
                  <a:lnTo>
                    <a:pt x="817" y="408"/>
                  </a:lnTo>
                  <a:lnTo>
                    <a:pt x="803" y="408"/>
                  </a:lnTo>
                  <a:lnTo>
                    <a:pt x="800" y="394"/>
                  </a:lnTo>
                  <a:lnTo>
                    <a:pt x="810" y="384"/>
                  </a:lnTo>
                  <a:lnTo>
                    <a:pt x="810" y="387"/>
                  </a:lnTo>
                  <a:lnTo>
                    <a:pt x="817" y="384"/>
                  </a:lnTo>
                  <a:lnTo>
                    <a:pt x="817" y="380"/>
                  </a:lnTo>
                  <a:lnTo>
                    <a:pt x="814" y="380"/>
                  </a:lnTo>
                  <a:lnTo>
                    <a:pt x="814" y="377"/>
                  </a:lnTo>
                  <a:lnTo>
                    <a:pt x="810" y="370"/>
                  </a:lnTo>
                  <a:lnTo>
                    <a:pt x="803" y="362"/>
                  </a:lnTo>
                  <a:lnTo>
                    <a:pt x="793" y="355"/>
                  </a:lnTo>
                  <a:lnTo>
                    <a:pt x="793" y="355"/>
                  </a:lnTo>
                  <a:lnTo>
                    <a:pt x="789" y="352"/>
                  </a:lnTo>
                  <a:lnTo>
                    <a:pt x="782" y="345"/>
                  </a:lnTo>
                  <a:lnTo>
                    <a:pt x="779" y="341"/>
                  </a:lnTo>
                  <a:lnTo>
                    <a:pt x="772" y="334"/>
                  </a:lnTo>
                  <a:lnTo>
                    <a:pt x="768" y="327"/>
                  </a:lnTo>
                  <a:lnTo>
                    <a:pt x="768" y="324"/>
                  </a:lnTo>
                  <a:lnTo>
                    <a:pt x="764" y="324"/>
                  </a:lnTo>
                  <a:lnTo>
                    <a:pt x="764" y="320"/>
                  </a:lnTo>
                  <a:lnTo>
                    <a:pt x="764" y="317"/>
                  </a:lnTo>
                  <a:lnTo>
                    <a:pt x="761" y="310"/>
                  </a:lnTo>
                  <a:lnTo>
                    <a:pt x="761" y="310"/>
                  </a:lnTo>
                  <a:lnTo>
                    <a:pt x="761" y="310"/>
                  </a:lnTo>
                  <a:lnTo>
                    <a:pt x="761" y="306"/>
                  </a:lnTo>
                  <a:lnTo>
                    <a:pt x="757" y="303"/>
                  </a:lnTo>
                  <a:lnTo>
                    <a:pt x="754" y="296"/>
                  </a:lnTo>
                  <a:lnTo>
                    <a:pt x="750" y="289"/>
                  </a:lnTo>
                  <a:lnTo>
                    <a:pt x="747" y="281"/>
                  </a:lnTo>
                  <a:lnTo>
                    <a:pt x="747" y="278"/>
                  </a:lnTo>
                  <a:lnTo>
                    <a:pt x="743" y="274"/>
                  </a:lnTo>
                  <a:lnTo>
                    <a:pt x="740" y="267"/>
                  </a:lnTo>
                  <a:lnTo>
                    <a:pt x="740" y="260"/>
                  </a:lnTo>
                  <a:lnTo>
                    <a:pt x="740" y="260"/>
                  </a:lnTo>
                  <a:lnTo>
                    <a:pt x="740" y="253"/>
                  </a:lnTo>
                  <a:lnTo>
                    <a:pt x="733" y="246"/>
                  </a:lnTo>
                  <a:lnTo>
                    <a:pt x="729" y="239"/>
                  </a:lnTo>
                  <a:lnTo>
                    <a:pt x="729" y="239"/>
                  </a:lnTo>
                  <a:lnTo>
                    <a:pt x="729" y="239"/>
                  </a:lnTo>
                  <a:lnTo>
                    <a:pt x="726" y="225"/>
                  </a:lnTo>
                  <a:lnTo>
                    <a:pt x="715" y="204"/>
                  </a:lnTo>
                  <a:lnTo>
                    <a:pt x="705" y="179"/>
                  </a:lnTo>
                  <a:lnTo>
                    <a:pt x="690" y="155"/>
                  </a:lnTo>
                  <a:lnTo>
                    <a:pt x="683" y="137"/>
                  </a:lnTo>
                  <a:lnTo>
                    <a:pt x="680" y="130"/>
                  </a:lnTo>
                  <a:lnTo>
                    <a:pt x="673" y="119"/>
                  </a:lnTo>
                  <a:lnTo>
                    <a:pt x="673" y="112"/>
                  </a:lnTo>
                  <a:lnTo>
                    <a:pt x="673" y="109"/>
                  </a:lnTo>
                  <a:lnTo>
                    <a:pt x="673" y="109"/>
                  </a:lnTo>
                  <a:lnTo>
                    <a:pt x="666" y="105"/>
                  </a:lnTo>
                  <a:lnTo>
                    <a:pt x="659" y="105"/>
                  </a:lnTo>
                  <a:lnTo>
                    <a:pt x="655" y="105"/>
                  </a:lnTo>
                  <a:lnTo>
                    <a:pt x="655" y="105"/>
                  </a:lnTo>
                  <a:lnTo>
                    <a:pt x="631" y="112"/>
                  </a:lnTo>
                  <a:lnTo>
                    <a:pt x="624" y="112"/>
                  </a:lnTo>
                  <a:lnTo>
                    <a:pt x="617" y="109"/>
                  </a:lnTo>
                  <a:lnTo>
                    <a:pt x="613" y="105"/>
                  </a:lnTo>
                  <a:lnTo>
                    <a:pt x="609" y="105"/>
                  </a:lnTo>
                  <a:lnTo>
                    <a:pt x="606" y="105"/>
                  </a:lnTo>
                  <a:lnTo>
                    <a:pt x="595" y="105"/>
                  </a:lnTo>
                  <a:lnTo>
                    <a:pt x="588" y="102"/>
                  </a:lnTo>
                  <a:lnTo>
                    <a:pt x="585" y="102"/>
                  </a:lnTo>
                  <a:lnTo>
                    <a:pt x="585" y="102"/>
                  </a:lnTo>
                  <a:lnTo>
                    <a:pt x="574" y="102"/>
                  </a:lnTo>
                  <a:lnTo>
                    <a:pt x="571" y="98"/>
                  </a:lnTo>
                  <a:lnTo>
                    <a:pt x="567" y="95"/>
                  </a:lnTo>
                  <a:lnTo>
                    <a:pt x="560" y="95"/>
                  </a:lnTo>
                  <a:lnTo>
                    <a:pt x="553" y="91"/>
                  </a:lnTo>
                  <a:lnTo>
                    <a:pt x="550" y="91"/>
                  </a:lnTo>
                  <a:lnTo>
                    <a:pt x="546" y="88"/>
                  </a:lnTo>
                  <a:lnTo>
                    <a:pt x="546" y="88"/>
                  </a:lnTo>
                  <a:lnTo>
                    <a:pt x="539" y="91"/>
                  </a:lnTo>
                  <a:lnTo>
                    <a:pt x="532" y="91"/>
                  </a:lnTo>
                  <a:lnTo>
                    <a:pt x="521" y="91"/>
                  </a:lnTo>
                  <a:lnTo>
                    <a:pt x="514" y="95"/>
                  </a:lnTo>
                  <a:lnTo>
                    <a:pt x="511" y="98"/>
                  </a:lnTo>
                  <a:lnTo>
                    <a:pt x="511" y="102"/>
                  </a:lnTo>
                  <a:lnTo>
                    <a:pt x="511" y="105"/>
                  </a:lnTo>
                  <a:lnTo>
                    <a:pt x="511" y="109"/>
                  </a:lnTo>
                  <a:lnTo>
                    <a:pt x="511" y="112"/>
                  </a:lnTo>
                  <a:lnTo>
                    <a:pt x="514" y="116"/>
                  </a:lnTo>
                  <a:lnTo>
                    <a:pt x="511" y="119"/>
                  </a:lnTo>
                  <a:lnTo>
                    <a:pt x="507" y="123"/>
                  </a:lnTo>
                  <a:lnTo>
                    <a:pt x="504" y="126"/>
                  </a:lnTo>
                  <a:lnTo>
                    <a:pt x="497" y="126"/>
                  </a:lnTo>
                  <a:lnTo>
                    <a:pt x="490" y="126"/>
                  </a:lnTo>
                  <a:lnTo>
                    <a:pt x="483" y="123"/>
                  </a:lnTo>
                  <a:lnTo>
                    <a:pt x="476" y="119"/>
                  </a:lnTo>
                  <a:lnTo>
                    <a:pt x="469" y="116"/>
                  </a:lnTo>
                  <a:lnTo>
                    <a:pt x="465" y="112"/>
                  </a:lnTo>
                  <a:lnTo>
                    <a:pt x="458" y="105"/>
                  </a:lnTo>
                  <a:lnTo>
                    <a:pt x="454" y="98"/>
                  </a:lnTo>
                  <a:lnTo>
                    <a:pt x="454" y="91"/>
                  </a:lnTo>
                  <a:lnTo>
                    <a:pt x="451" y="88"/>
                  </a:lnTo>
                  <a:lnTo>
                    <a:pt x="447" y="84"/>
                  </a:lnTo>
                  <a:lnTo>
                    <a:pt x="447" y="84"/>
                  </a:lnTo>
                  <a:lnTo>
                    <a:pt x="426" y="81"/>
                  </a:lnTo>
                  <a:lnTo>
                    <a:pt x="423" y="77"/>
                  </a:lnTo>
                  <a:lnTo>
                    <a:pt x="416" y="74"/>
                  </a:lnTo>
                  <a:lnTo>
                    <a:pt x="412" y="70"/>
                  </a:lnTo>
                  <a:lnTo>
                    <a:pt x="405" y="70"/>
                  </a:lnTo>
                  <a:lnTo>
                    <a:pt x="405" y="70"/>
                  </a:lnTo>
                  <a:lnTo>
                    <a:pt x="391" y="67"/>
                  </a:lnTo>
                  <a:lnTo>
                    <a:pt x="391" y="67"/>
                  </a:lnTo>
                  <a:lnTo>
                    <a:pt x="391" y="70"/>
                  </a:lnTo>
                  <a:lnTo>
                    <a:pt x="391" y="77"/>
                  </a:lnTo>
                  <a:lnTo>
                    <a:pt x="391" y="81"/>
                  </a:lnTo>
                  <a:lnTo>
                    <a:pt x="391" y="84"/>
                  </a:lnTo>
                  <a:lnTo>
                    <a:pt x="391" y="77"/>
                  </a:lnTo>
                  <a:lnTo>
                    <a:pt x="391" y="70"/>
                  </a:lnTo>
                  <a:lnTo>
                    <a:pt x="388" y="67"/>
                  </a:lnTo>
                  <a:lnTo>
                    <a:pt x="388" y="63"/>
                  </a:lnTo>
                  <a:lnTo>
                    <a:pt x="388" y="63"/>
                  </a:lnTo>
                  <a:lnTo>
                    <a:pt x="384" y="60"/>
                  </a:lnTo>
                  <a:lnTo>
                    <a:pt x="388" y="52"/>
                  </a:lnTo>
                  <a:lnTo>
                    <a:pt x="391" y="52"/>
                  </a:lnTo>
                  <a:lnTo>
                    <a:pt x="391" y="49"/>
                  </a:lnTo>
                  <a:lnTo>
                    <a:pt x="395" y="49"/>
                  </a:lnTo>
                  <a:lnTo>
                    <a:pt x="395" y="49"/>
                  </a:lnTo>
                  <a:lnTo>
                    <a:pt x="395" y="45"/>
                  </a:lnTo>
                  <a:lnTo>
                    <a:pt x="395" y="45"/>
                  </a:lnTo>
                  <a:lnTo>
                    <a:pt x="395" y="42"/>
                  </a:lnTo>
                  <a:lnTo>
                    <a:pt x="391" y="42"/>
                  </a:lnTo>
                  <a:lnTo>
                    <a:pt x="391" y="42"/>
                  </a:lnTo>
                  <a:lnTo>
                    <a:pt x="388" y="35"/>
                  </a:lnTo>
                  <a:lnTo>
                    <a:pt x="388" y="31"/>
                  </a:lnTo>
                  <a:lnTo>
                    <a:pt x="391" y="28"/>
                  </a:lnTo>
                  <a:lnTo>
                    <a:pt x="391" y="24"/>
                  </a:lnTo>
                  <a:lnTo>
                    <a:pt x="395" y="21"/>
                  </a:lnTo>
                  <a:lnTo>
                    <a:pt x="391" y="14"/>
                  </a:lnTo>
                  <a:lnTo>
                    <a:pt x="377" y="3"/>
                  </a:lnTo>
                  <a:lnTo>
                    <a:pt x="373" y="3"/>
                  </a:lnTo>
                  <a:lnTo>
                    <a:pt x="370" y="0"/>
                  </a:lnTo>
                  <a:lnTo>
                    <a:pt x="366" y="3"/>
                  </a:lnTo>
                  <a:lnTo>
                    <a:pt x="359" y="3"/>
                  </a:lnTo>
                  <a:lnTo>
                    <a:pt x="359" y="7"/>
                  </a:lnTo>
                  <a:lnTo>
                    <a:pt x="356" y="10"/>
                  </a:lnTo>
                  <a:lnTo>
                    <a:pt x="352" y="14"/>
                  </a:lnTo>
                  <a:lnTo>
                    <a:pt x="349" y="10"/>
                  </a:lnTo>
                  <a:lnTo>
                    <a:pt x="345" y="7"/>
                  </a:lnTo>
                  <a:lnTo>
                    <a:pt x="338" y="7"/>
                  </a:lnTo>
                  <a:lnTo>
                    <a:pt x="335" y="7"/>
                  </a:lnTo>
                  <a:lnTo>
                    <a:pt x="331" y="7"/>
                  </a:lnTo>
                  <a:lnTo>
                    <a:pt x="328" y="7"/>
                  </a:lnTo>
                  <a:lnTo>
                    <a:pt x="306" y="7"/>
                  </a:lnTo>
                  <a:lnTo>
                    <a:pt x="303" y="7"/>
                  </a:lnTo>
                  <a:lnTo>
                    <a:pt x="296" y="10"/>
                  </a:lnTo>
                  <a:lnTo>
                    <a:pt x="285" y="10"/>
                  </a:lnTo>
                  <a:lnTo>
                    <a:pt x="278" y="10"/>
                  </a:lnTo>
                  <a:lnTo>
                    <a:pt x="275" y="14"/>
                  </a:lnTo>
                  <a:lnTo>
                    <a:pt x="271" y="14"/>
                  </a:lnTo>
                  <a:lnTo>
                    <a:pt x="268" y="14"/>
                  </a:lnTo>
                  <a:lnTo>
                    <a:pt x="264" y="17"/>
                  </a:lnTo>
                  <a:lnTo>
                    <a:pt x="257" y="17"/>
                  </a:lnTo>
                  <a:lnTo>
                    <a:pt x="250" y="21"/>
                  </a:lnTo>
                  <a:lnTo>
                    <a:pt x="243" y="21"/>
                  </a:lnTo>
                  <a:lnTo>
                    <a:pt x="218" y="31"/>
                  </a:lnTo>
                  <a:lnTo>
                    <a:pt x="215" y="31"/>
                  </a:lnTo>
                  <a:lnTo>
                    <a:pt x="211" y="35"/>
                  </a:lnTo>
                  <a:lnTo>
                    <a:pt x="211" y="35"/>
                  </a:lnTo>
                  <a:lnTo>
                    <a:pt x="204" y="38"/>
                  </a:lnTo>
                  <a:lnTo>
                    <a:pt x="197" y="38"/>
                  </a:lnTo>
                  <a:lnTo>
                    <a:pt x="190" y="35"/>
                  </a:lnTo>
                  <a:lnTo>
                    <a:pt x="180" y="35"/>
                  </a:lnTo>
                  <a:lnTo>
                    <a:pt x="176" y="31"/>
                  </a:lnTo>
                  <a:lnTo>
                    <a:pt x="173" y="31"/>
                  </a:lnTo>
                  <a:lnTo>
                    <a:pt x="166" y="31"/>
                  </a:lnTo>
                  <a:lnTo>
                    <a:pt x="159" y="28"/>
                  </a:lnTo>
                  <a:lnTo>
                    <a:pt x="155" y="24"/>
                  </a:lnTo>
                  <a:lnTo>
                    <a:pt x="155" y="24"/>
                  </a:lnTo>
                  <a:lnTo>
                    <a:pt x="155" y="24"/>
                  </a:lnTo>
                  <a:lnTo>
                    <a:pt x="151" y="28"/>
                  </a:lnTo>
                  <a:lnTo>
                    <a:pt x="151" y="35"/>
                  </a:lnTo>
                  <a:lnTo>
                    <a:pt x="148" y="45"/>
                  </a:lnTo>
                  <a:lnTo>
                    <a:pt x="151" y="56"/>
                  </a:lnTo>
                  <a:lnTo>
                    <a:pt x="148" y="56"/>
                  </a:lnTo>
                  <a:lnTo>
                    <a:pt x="144" y="60"/>
                  </a:lnTo>
                  <a:lnTo>
                    <a:pt x="137" y="63"/>
                  </a:lnTo>
                  <a:lnTo>
                    <a:pt x="134" y="67"/>
                  </a:lnTo>
                  <a:lnTo>
                    <a:pt x="130" y="74"/>
                  </a:lnTo>
                  <a:lnTo>
                    <a:pt x="130" y="77"/>
                  </a:lnTo>
                  <a:lnTo>
                    <a:pt x="127" y="84"/>
                  </a:lnTo>
                  <a:lnTo>
                    <a:pt x="123" y="88"/>
                  </a:lnTo>
                  <a:lnTo>
                    <a:pt x="120" y="95"/>
                  </a:lnTo>
                  <a:lnTo>
                    <a:pt x="116" y="98"/>
                  </a:lnTo>
                  <a:lnTo>
                    <a:pt x="120" y="109"/>
                  </a:lnTo>
                  <a:lnTo>
                    <a:pt x="116" y="109"/>
                  </a:lnTo>
                  <a:lnTo>
                    <a:pt x="113" y="112"/>
                  </a:lnTo>
                  <a:lnTo>
                    <a:pt x="109" y="119"/>
                  </a:lnTo>
                  <a:lnTo>
                    <a:pt x="102" y="126"/>
                  </a:lnTo>
                  <a:lnTo>
                    <a:pt x="95" y="134"/>
                  </a:lnTo>
                  <a:lnTo>
                    <a:pt x="88" y="137"/>
                  </a:lnTo>
                  <a:lnTo>
                    <a:pt x="85" y="141"/>
                  </a:lnTo>
                  <a:lnTo>
                    <a:pt x="70" y="148"/>
                  </a:lnTo>
                  <a:lnTo>
                    <a:pt x="70" y="148"/>
                  </a:lnTo>
                  <a:lnTo>
                    <a:pt x="70" y="151"/>
                  </a:lnTo>
                  <a:lnTo>
                    <a:pt x="67" y="155"/>
                  </a:lnTo>
                  <a:lnTo>
                    <a:pt x="63" y="162"/>
                  </a:lnTo>
                  <a:lnTo>
                    <a:pt x="60" y="162"/>
                  </a:lnTo>
                  <a:lnTo>
                    <a:pt x="60" y="165"/>
                  </a:lnTo>
                  <a:lnTo>
                    <a:pt x="56" y="176"/>
                  </a:lnTo>
                  <a:lnTo>
                    <a:pt x="53" y="176"/>
                  </a:lnTo>
                  <a:lnTo>
                    <a:pt x="49" y="179"/>
                  </a:lnTo>
                  <a:lnTo>
                    <a:pt x="42" y="183"/>
                  </a:lnTo>
                  <a:lnTo>
                    <a:pt x="35" y="186"/>
                  </a:lnTo>
                  <a:lnTo>
                    <a:pt x="32" y="193"/>
                  </a:lnTo>
                  <a:lnTo>
                    <a:pt x="35" y="207"/>
                  </a:lnTo>
                  <a:lnTo>
                    <a:pt x="35" y="207"/>
                  </a:lnTo>
                  <a:lnTo>
                    <a:pt x="39" y="211"/>
                  </a:lnTo>
                  <a:lnTo>
                    <a:pt x="39" y="215"/>
                  </a:lnTo>
                  <a:lnTo>
                    <a:pt x="39" y="215"/>
                  </a:lnTo>
                  <a:lnTo>
                    <a:pt x="35" y="218"/>
                  </a:lnTo>
                  <a:lnTo>
                    <a:pt x="25" y="222"/>
                  </a:lnTo>
                  <a:lnTo>
                    <a:pt x="18" y="225"/>
                  </a:lnTo>
                  <a:lnTo>
                    <a:pt x="14" y="229"/>
                  </a:lnTo>
                  <a:lnTo>
                    <a:pt x="11" y="236"/>
                  </a:lnTo>
                  <a:lnTo>
                    <a:pt x="7" y="239"/>
                  </a:lnTo>
                  <a:lnTo>
                    <a:pt x="7" y="243"/>
                  </a:lnTo>
                  <a:lnTo>
                    <a:pt x="7" y="250"/>
                  </a:lnTo>
                  <a:lnTo>
                    <a:pt x="67" y="253"/>
                  </a:lnTo>
                  <a:lnTo>
                    <a:pt x="14" y="250"/>
                  </a:lnTo>
                  <a:lnTo>
                    <a:pt x="7" y="250"/>
                  </a:lnTo>
                  <a:lnTo>
                    <a:pt x="18" y="257"/>
                  </a:lnTo>
                  <a:lnTo>
                    <a:pt x="7" y="274"/>
                  </a:lnTo>
                  <a:lnTo>
                    <a:pt x="11" y="285"/>
                  </a:lnTo>
                  <a:lnTo>
                    <a:pt x="11" y="285"/>
                  </a:lnTo>
                  <a:lnTo>
                    <a:pt x="14" y="289"/>
                  </a:lnTo>
                  <a:lnTo>
                    <a:pt x="18" y="296"/>
                  </a:lnTo>
                  <a:lnTo>
                    <a:pt x="18" y="299"/>
                  </a:lnTo>
                  <a:lnTo>
                    <a:pt x="18" y="306"/>
                  </a:lnTo>
                  <a:lnTo>
                    <a:pt x="14" y="310"/>
                  </a:lnTo>
                  <a:lnTo>
                    <a:pt x="14" y="313"/>
                  </a:lnTo>
                  <a:lnTo>
                    <a:pt x="11" y="317"/>
                  </a:lnTo>
                  <a:lnTo>
                    <a:pt x="4" y="320"/>
                  </a:lnTo>
                  <a:lnTo>
                    <a:pt x="0" y="327"/>
                  </a:lnTo>
                  <a:lnTo>
                    <a:pt x="0" y="327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0" y="341"/>
                  </a:lnTo>
                  <a:lnTo>
                    <a:pt x="4" y="355"/>
                  </a:lnTo>
                  <a:lnTo>
                    <a:pt x="4" y="359"/>
                  </a:lnTo>
                  <a:lnTo>
                    <a:pt x="7" y="366"/>
                  </a:lnTo>
                  <a:lnTo>
                    <a:pt x="11" y="370"/>
                  </a:lnTo>
                  <a:lnTo>
                    <a:pt x="11" y="370"/>
                  </a:lnTo>
                  <a:lnTo>
                    <a:pt x="14" y="373"/>
                  </a:lnTo>
                  <a:lnTo>
                    <a:pt x="14" y="373"/>
                  </a:lnTo>
                  <a:lnTo>
                    <a:pt x="21" y="373"/>
                  </a:lnTo>
                  <a:lnTo>
                    <a:pt x="25" y="370"/>
                  </a:lnTo>
                  <a:lnTo>
                    <a:pt x="32" y="366"/>
                  </a:lnTo>
                  <a:lnTo>
                    <a:pt x="39" y="366"/>
                  </a:lnTo>
                  <a:lnTo>
                    <a:pt x="35" y="366"/>
                  </a:lnTo>
                  <a:lnTo>
                    <a:pt x="32" y="370"/>
                  </a:lnTo>
                  <a:lnTo>
                    <a:pt x="25" y="370"/>
                  </a:lnTo>
                  <a:lnTo>
                    <a:pt x="14" y="373"/>
                  </a:lnTo>
                  <a:lnTo>
                    <a:pt x="14" y="377"/>
                  </a:lnTo>
                  <a:lnTo>
                    <a:pt x="18" y="380"/>
                  </a:lnTo>
                  <a:lnTo>
                    <a:pt x="25" y="387"/>
                  </a:lnTo>
                  <a:lnTo>
                    <a:pt x="32" y="394"/>
                  </a:lnTo>
                  <a:lnTo>
                    <a:pt x="49" y="412"/>
                  </a:lnTo>
                  <a:lnTo>
                    <a:pt x="63" y="422"/>
                  </a:lnTo>
                  <a:lnTo>
                    <a:pt x="63" y="419"/>
                  </a:lnTo>
                  <a:lnTo>
                    <a:pt x="67" y="415"/>
                  </a:lnTo>
                  <a:lnTo>
                    <a:pt x="63" y="422"/>
                  </a:lnTo>
                  <a:lnTo>
                    <a:pt x="63" y="426"/>
                  </a:lnTo>
                  <a:lnTo>
                    <a:pt x="74" y="447"/>
                  </a:lnTo>
                  <a:lnTo>
                    <a:pt x="78" y="451"/>
                  </a:lnTo>
                  <a:lnTo>
                    <a:pt x="81" y="451"/>
                  </a:lnTo>
                  <a:lnTo>
                    <a:pt x="85" y="454"/>
                  </a:lnTo>
                  <a:lnTo>
                    <a:pt x="85" y="454"/>
                  </a:lnTo>
                  <a:lnTo>
                    <a:pt x="85" y="454"/>
                  </a:lnTo>
                  <a:lnTo>
                    <a:pt x="106" y="472"/>
                  </a:lnTo>
                  <a:lnTo>
                    <a:pt x="109" y="479"/>
                  </a:lnTo>
                  <a:lnTo>
                    <a:pt x="113" y="482"/>
                  </a:lnTo>
                  <a:lnTo>
                    <a:pt x="116" y="486"/>
                  </a:lnTo>
                  <a:lnTo>
                    <a:pt x="120" y="489"/>
                  </a:lnTo>
                  <a:lnTo>
                    <a:pt x="127" y="489"/>
                  </a:lnTo>
                  <a:lnTo>
                    <a:pt x="130" y="493"/>
                  </a:lnTo>
                  <a:lnTo>
                    <a:pt x="134" y="493"/>
                  </a:lnTo>
                  <a:lnTo>
                    <a:pt x="134" y="493"/>
                  </a:lnTo>
                  <a:lnTo>
                    <a:pt x="169" y="479"/>
                  </a:lnTo>
                  <a:lnTo>
                    <a:pt x="194" y="475"/>
                  </a:lnTo>
                  <a:lnTo>
                    <a:pt x="211" y="482"/>
                  </a:lnTo>
                  <a:lnTo>
                    <a:pt x="208" y="472"/>
                  </a:lnTo>
                  <a:lnTo>
                    <a:pt x="204" y="468"/>
                  </a:lnTo>
                  <a:lnTo>
                    <a:pt x="204" y="465"/>
                  </a:lnTo>
                  <a:lnTo>
                    <a:pt x="211" y="482"/>
                  </a:lnTo>
                  <a:lnTo>
                    <a:pt x="233" y="486"/>
                  </a:lnTo>
                  <a:lnTo>
                    <a:pt x="240" y="479"/>
                  </a:lnTo>
                  <a:lnTo>
                    <a:pt x="243" y="479"/>
                  </a:lnTo>
                  <a:lnTo>
                    <a:pt x="247" y="475"/>
                  </a:lnTo>
                  <a:lnTo>
                    <a:pt x="250" y="475"/>
                  </a:lnTo>
                  <a:lnTo>
                    <a:pt x="250" y="475"/>
                  </a:lnTo>
                  <a:lnTo>
                    <a:pt x="271" y="468"/>
                  </a:lnTo>
                  <a:lnTo>
                    <a:pt x="271" y="468"/>
                  </a:lnTo>
                  <a:lnTo>
                    <a:pt x="285" y="468"/>
                  </a:lnTo>
                  <a:lnTo>
                    <a:pt x="289" y="468"/>
                  </a:lnTo>
                  <a:lnTo>
                    <a:pt x="292" y="475"/>
                  </a:lnTo>
                  <a:lnTo>
                    <a:pt x="299" y="479"/>
                  </a:lnTo>
                  <a:lnTo>
                    <a:pt x="310" y="486"/>
                  </a:lnTo>
                  <a:lnTo>
                    <a:pt x="321" y="489"/>
                  </a:lnTo>
                  <a:lnTo>
                    <a:pt x="324" y="489"/>
                  </a:lnTo>
                  <a:lnTo>
                    <a:pt x="331" y="489"/>
                  </a:lnTo>
                  <a:lnTo>
                    <a:pt x="338" y="493"/>
                  </a:lnTo>
                  <a:lnTo>
                    <a:pt x="349" y="493"/>
                  </a:lnTo>
                  <a:lnTo>
                    <a:pt x="356" y="493"/>
                  </a:lnTo>
                  <a:lnTo>
                    <a:pt x="363" y="489"/>
                  </a:lnTo>
                  <a:lnTo>
                    <a:pt x="370" y="472"/>
                  </a:lnTo>
                  <a:lnTo>
                    <a:pt x="373" y="458"/>
                  </a:lnTo>
                  <a:lnTo>
                    <a:pt x="373" y="454"/>
                  </a:lnTo>
                  <a:lnTo>
                    <a:pt x="377" y="451"/>
                  </a:lnTo>
                  <a:lnTo>
                    <a:pt x="380" y="447"/>
                  </a:lnTo>
                  <a:lnTo>
                    <a:pt x="384" y="440"/>
                  </a:lnTo>
                  <a:lnTo>
                    <a:pt x="388" y="436"/>
                  </a:lnTo>
                  <a:lnTo>
                    <a:pt x="395" y="436"/>
                  </a:lnTo>
                  <a:lnTo>
                    <a:pt x="402" y="440"/>
                  </a:lnTo>
                  <a:close/>
                  <a:moveTo>
                    <a:pt x="726" y="493"/>
                  </a:moveTo>
                  <a:lnTo>
                    <a:pt x="726" y="489"/>
                  </a:lnTo>
                  <a:lnTo>
                    <a:pt x="726" y="489"/>
                  </a:lnTo>
                  <a:lnTo>
                    <a:pt x="726" y="489"/>
                  </a:lnTo>
                  <a:lnTo>
                    <a:pt x="726" y="493"/>
                  </a:lnTo>
                  <a:close/>
                  <a:moveTo>
                    <a:pt x="683" y="789"/>
                  </a:moveTo>
                  <a:lnTo>
                    <a:pt x="698" y="799"/>
                  </a:lnTo>
                  <a:lnTo>
                    <a:pt x="694" y="810"/>
                  </a:lnTo>
                  <a:lnTo>
                    <a:pt x="698" y="799"/>
                  </a:lnTo>
                  <a:lnTo>
                    <a:pt x="683" y="789"/>
                  </a:lnTo>
                  <a:close/>
                  <a:moveTo>
                    <a:pt x="673" y="912"/>
                  </a:moveTo>
                  <a:lnTo>
                    <a:pt x="673" y="912"/>
                  </a:lnTo>
                  <a:lnTo>
                    <a:pt x="673" y="912"/>
                  </a:lnTo>
                  <a:lnTo>
                    <a:pt x="673" y="912"/>
                  </a:lnTo>
                  <a:lnTo>
                    <a:pt x="673" y="912"/>
                  </a:lnTo>
                  <a:lnTo>
                    <a:pt x="673" y="912"/>
                  </a:lnTo>
                  <a:close/>
                  <a:moveTo>
                    <a:pt x="669" y="884"/>
                  </a:moveTo>
                  <a:lnTo>
                    <a:pt x="666" y="880"/>
                  </a:lnTo>
                  <a:lnTo>
                    <a:pt x="666" y="884"/>
                  </a:lnTo>
                  <a:lnTo>
                    <a:pt x="669" y="884"/>
                  </a:lnTo>
                  <a:lnTo>
                    <a:pt x="669" y="884"/>
                  </a:lnTo>
                  <a:lnTo>
                    <a:pt x="669" y="884"/>
                  </a:lnTo>
                  <a:close/>
                  <a:moveTo>
                    <a:pt x="409" y="525"/>
                  </a:moveTo>
                  <a:lnTo>
                    <a:pt x="412" y="528"/>
                  </a:lnTo>
                  <a:lnTo>
                    <a:pt x="412" y="528"/>
                  </a:lnTo>
                  <a:lnTo>
                    <a:pt x="430" y="532"/>
                  </a:lnTo>
                  <a:lnTo>
                    <a:pt x="430" y="532"/>
                  </a:lnTo>
                  <a:lnTo>
                    <a:pt x="430" y="539"/>
                  </a:lnTo>
                  <a:lnTo>
                    <a:pt x="430" y="532"/>
                  </a:lnTo>
                  <a:lnTo>
                    <a:pt x="430" y="532"/>
                  </a:lnTo>
                  <a:lnTo>
                    <a:pt x="430" y="532"/>
                  </a:lnTo>
                  <a:lnTo>
                    <a:pt x="423" y="532"/>
                  </a:lnTo>
                  <a:lnTo>
                    <a:pt x="419" y="532"/>
                  </a:lnTo>
                  <a:lnTo>
                    <a:pt x="412" y="532"/>
                  </a:lnTo>
                  <a:lnTo>
                    <a:pt x="412" y="532"/>
                  </a:lnTo>
                  <a:lnTo>
                    <a:pt x="409" y="528"/>
                  </a:lnTo>
                  <a:lnTo>
                    <a:pt x="409" y="525"/>
                  </a:lnTo>
                  <a:close/>
                  <a:moveTo>
                    <a:pt x="712" y="496"/>
                  </a:moveTo>
                  <a:lnTo>
                    <a:pt x="712" y="496"/>
                  </a:lnTo>
                  <a:lnTo>
                    <a:pt x="712" y="496"/>
                  </a:lnTo>
                  <a:lnTo>
                    <a:pt x="712" y="496"/>
                  </a:lnTo>
                  <a:lnTo>
                    <a:pt x="712" y="496"/>
                  </a:lnTo>
                  <a:close/>
                  <a:moveTo>
                    <a:pt x="620" y="866"/>
                  </a:moveTo>
                  <a:lnTo>
                    <a:pt x="620" y="863"/>
                  </a:lnTo>
                  <a:lnTo>
                    <a:pt x="617" y="863"/>
                  </a:lnTo>
                  <a:lnTo>
                    <a:pt x="620" y="863"/>
                  </a:lnTo>
                  <a:lnTo>
                    <a:pt x="620" y="866"/>
                  </a:lnTo>
                  <a:close/>
                  <a:moveTo>
                    <a:pt x="426" y="546"/>
                  </a:moveTo>
                  <a:lnTo>
                    <a:pt x="426" y="549"/>
                  </a:lnTo>
                  <a:lnTo>
                    <a:pt x="426" y="549"/>
                  </a:lnTo>
                  <a:lnTo>
                    <a:pt x="426" y="549"/>
                  </a:lnTo>
                  <a:lnTo>
                    <a:pt x="426" y="546"/>
                  </a:lnTo>
                  <a:close/>
                  <a:moveTo>
                    <a:pt x="433" y="556"/>
                  </a:moveTo>
                  <a:lnTo>
                    <a:pt x="433" y="560"/>
                  </a:lnTo>
                  <a:lnTo>
                    <a:pt x="433" y="560"/>
                  </a:lnTo>
                  <a:lnTo>
                    <a:pt x="433" y="560"/>
                  </a:lnTo>
                  <a:lnTo>
                    <a:pt x="433" y="556"/>
                  </a:lnTo>
                  <a:lnTo>
                    <a:pt x="426" y="556"/>
                  </a:lnTo>
                  <a:lnTo>
                    <a:pt x="433" y="556"/>
                  </a:lnTo>
                  <a:close/>
                  <a:moveTo>
                    <a:pt x="447" y="415"/>
                  </a:moveTo>
                  <a:lnTo>
                    <a:pt x="447" y="415"/>
                  </a:lnTo>
                  <a:lnTo>
                    <a:pt x="447" y="415"/>
                  </a:lnTo>
                  <a:lnTo>
                    <a:pt x="447" y="415"/>
                  </a:lnTo>
                  <a:lnTo>
                    <a:pt x="447" y="415"/>
                  </a:lnTo>
                  <a:lnTo>
                    <a:pt x="447" y="415"/>
                  </a:lnTo>
                  <a:lnTo>
                    <a:pt x="447" y="415"/>
                  </a:lnTo>
                  <a:close/>
                  <a:moveTo>
                    <a:pt x="426" y="429"/>
                  </a:moveTo>
                  <a:lnTo>
                    <a:pt x="426" y="433"/>
                  </a:lnTo>
                  <a:lnTo>
                    <a:pt x="426" y="433"/>
                  </a:lnTo>
                  <a:lnTo>
                    <a:pt x="426" y="433"/>
                  </a:lnTo>
                  <a:lnTo>
                    <a:pt x="426" y="429"/>
                  </a:lnTo>
                  <a:close/>
                  <a:moveTo>
                    <a:pt x="430" y="355"/>
                  </a:moveTo>
                  <a:lnTo>
                    <a:pt x="426" y="359"/>
                  </a:lnTo>
                  <a:lnTo>
                    <a:pt x="426" y="362"/>
                  </a:lnTo>
                  <a:lnTo>
                    <a:pt x="430" y="352"/>
                  </a:lnTo>
                  <a:lnTo>
                    <a:pt x="430" y="355"/>
                  </a:lnTo>
                  <a:close/>
                  <a:moveTo>
                    <a:pt x="430" y="472"/>
                  </a:moveTo>
                  <a:lnTo>
                    <a:pt x="430" y="472"/>
                  </a:lnTo>
                  <a:lnTo>
                    <a:pt x="430" y="472"/>
                  </a:lnTo>
                  <a:lnTo>
                    <a:pt x="430" y="472"/>
                  </a:lnTo>
                  <a:lnTo>
                    <a:pt x="430" y="472"/>
                  </a:lnTo>
                  <a:close/>
                  <a:moveTo>
                    <a:pt x="454" y="507"/>
                  </a:moveTo>
                  <a:lnTo>
                    <a:pt x="458" y="503"/>
                  </a:lnTo>
                  <a:lnTo>
                    <a:pt x="454" y="507"/>
                  </a:lnTo>
                  <a:lnTo>
                    <a:pt x="454" y="507"/>
                  </a:lnTo>
                  <a:lnTo>
                    <a:pt x="454" y="507"/>
                  </a:lnTo>
                  <a:lnTo>
                    <a:pt x="454" y="507"/>
                  </a:lnTo>
                  <a:lnTo>
                    <a:pt x="454" y="507"/>
                  </a:lnTo>
                  <a:close/>
                  <a:moveTo>
                    <a:pt x="511" y="792"/>
                  </a:moveTo>
                  <a:lnTo>
                    <a:pt x="511" y="789"/>
                  </a:lnTo>
                  <a:lnTo>
                    <a:pt x="507" y="785"/>
                  </a:lnTo>
                  <a:lnTo>
                    <a:pt x="511" y="789"/>
                  </a:lnTo>
                  <a:lnTo>
                    <a:pt x="511" y="792"/>
                  </a:lnTo>
                  <a:close/>
                  <a:moveTo>
                    <a:pt x="469" y="549"/>
                  </a:moveTo>
                  <a:lnTo>
                    <a:pt x="472" y="542"/>
                  </a:lnTo>
                  <a:lnTo>
                    <a:pt x="472" y="539"/>
                  </a:lnTo>
                  <a:lnTo>
                    <a:pt x="472" y="535"/>
                  </a:lnTo>
                  <a:lnTo>
                    <a:pt x="472" y="528"/>
                  </a:lnTo>
                  <a:lnTo>
                    <a:pt x="472" y="521"/>
                  </a:lnTo>
                  <a:lnTo>
                    <a:pt x="472" y="514"/>
                  </a:lnTo>
                  <a:lnTo>
                    <a:pt x="472" y="507"/>
                  </a:lnTo>
                  <a:lnTo>
                    <a:pt x="472" y="503"/>
                  </a:lnTo>
                  <a:lnTo>
                    <a:pt x="472" y="500"/>
                  </a:lnTo>
                  <a:lnTo>
                    <a:pt x="472" y="496"/>
                  </a:lnTo>
                  <a:lnTo>
                    <a:pt x="472" y="503"/>
                  </a:lnTo>
                  <a:lnTo>
                    <a:pt x="472" y="510"/>
                  </a:lnTo>
                  <a:lnTo>
                    <a:pt x="472" y="510"/>
                  </a:lnTo>
                  <a:lnTo>
                    <a:pt x="472" y="521"/>
                  </a:lnTo>
                  <a:lnTo>
                    <a:pt x="472" y="528"/>
                  </a:lnTo>
                  <a:lnTo>
                    <a:pt x="472" y="532"/>
                  </a:lnTo>
                  <a:lnTo>
                    <a:pt x="472" y="542"/>
                  </a:lnTo>
                  <a:lnTo>
                    <a:pt x="469" y="549"/>
                  </a:lnTo>
                  <a:close/>
                  <a:moveTo>
                    <a:pt x="451" y="599"/>
                  </a:moveTo>
                  <a:lnTo>
                    <a:pt x="451" y="599"/>
                  </a:lnTo>
                  <a:lnTo>
                    <a:pt x="447" y="602"/>
                  </a:lnTo>
                  <a:lnTo>
                    <a:pt x="447" y="599"/>
                  </a:lnTo>
                  <a:lnTo>
                    <a:pt x="451" y="599"/>
                  </a:lnTo>
                  <a:lnTo>
                    <a:pt x="451" y="599"/>
                  </a:lnTo>
                  <a:lnTo>
                    <a:pt x="451" y="599"/>
                  </a:lnTo>
                  <a:close/>
                  <a:moveTo>
                    <a:pt x="465" y="567"/>
                  </a:moveTo>
                  <a:lnTo>
                    <a:pt x="465" y="567"/>
                  </a:lnTo>
                  <a:lnTo>
                    <a:pt x="465" y="567"/>
                  </a:lnTo>
                  <a:lnTo>
                    <a:pt x="465" y="567"/>
                  </a:lnTo>
                  <a:lnTo>
                    <a:pt x="465" y="567"/>
                  </a:lnTo>
                  <a:close/>
                  <a:moveTo>
                    <a:pt x="454" y="514"/>
                  </a:moveTo>
                  <a:lnTo>
                    <a:pt x="454" y="518"/>
                  </a:lnTo>
                  <a:lnTo>
                    <a:pt x="454" y="518"/>
                  </a:lnTo>
                  <a:lnTo>
                    <a:pt x="454" y="518"/>
                  </a:lnTo>
                  <a:lnTo>
                    <a:pt x="454" y="518"/>
                  </a:lnTo>
                  <a:lnTo>
                    <a:pt x="454" y="518"/>
                  </a:lnTo>
                  <a:lnTo>
                    <a:pt x="454" y="514"/>
                  </a:lnTo>
                  <a:close/>
                  <a:moveTo>
                    <a:pt x="458" y="581"/>
                  </a:moveTo>
                  <a:lnTo>
                    <a:pt x="454" y="588"/>
                  </a:lnTo>
                  <a:lnTo>
                    <a:pt x="454" y="588"/>
                  </a:lnTo>
                  <a:lnTo>
                    <a:pt x="454" y="588"/>
                  </a:lnTo>
                  <a:lnTo>
                    <a:pt x="458" y="584"/>
                  </a:lnTo>
                  <a:lnTo>
                    <a:pt x="458" y="581"/>
                  </a:lnTo>
                  <a:close/>
                  <a:moveTo>
                    <a:pt x="433" y="560"/>
                  </a:moveTo>
                  <a:lnTo>
                    <a:pt x="433" y="567"/>
                  </a:lnTo>
                  <a:lnTo>
                    <a:pt x="433" y="570"/>
                  </a:lnTo>
                  <a:lnTo>
                    <a:pt x="433" y="567"/>
                  </a:lnTo>
                  <a:lnTo>
                    <a:pt x="433" y="560"/>
                  </a:lnTo>
                  <a:close/>
                  <a:moveTo>
                    <a:pt x="433" y="570"/>
                  </a:moveTo>
                  <a:lnTo>
                    <a:pt x="433" y="574"/>
                  </a:lnTo>
                  <a:lnTo>
                    <a:pt x="433" y="574"/>
                  </a:lnTo>
                  <a:lnTo>
                    <a:pt x="433" y="574"/>
                  </a:lnTo>
                  <a:lnTo>
                    <a:pt x="433" y="570"/>
                  </a:lnTo>
                  <a:close/>
                  <a:moveTo>
                    <a:pt x="447" y="606"/>
                  </a:moveTo>
                  <a:lnTo>
                    <a:pt x="447" y="609"/>
                  </a:lnTo>
                  <a:lnTo>
                    <a:pt x="447" y="609"/>
                  </a:lnTo>
                  <a:lnTo>
                    <a:pt x="444" y="613"/>
                  </a:lnTo>
                  <a:lnTo>
                    <a:pt x="440" y="613"/>
                  </a:lnTo>
                  <a:lnTo>
                    <a:pt x="444" y="613"/>
                  </a:lnTo>
                  <a:lnTo>
                    <a:pt x="447" y="606"/>
                  </a:lnTo>
                  <a:close/>
                  <a:moveTo>
                    <a:pt x="440" y="613"/>
                  </a:moveTo>
                  <a:lnTo>
                    <a:pt x="437" y="613"/>
                  </a:lnTo>
                  <a:lnTo>
                    <a:pt x="437" y="613"/>
                  </a:lnTo>
                  <a:lnTo>
                    <a:pt x="437" y="613"/>
                  </a:lnTo>
                  <a:lnTo>
                    <a:pt x="440" y="613"/>
                  </a:lnTo>
                  <a:close/>
                  <a:moveTo>
                    <a:pt x="553" y="803"/>
                  </a:moveTo>
                  <a:lnTo>
                    <a:pt x="528" y="803"/>
                  </a:lnTo>
                  <a:lnTo>
                    <a:pt x="532" y="803"/>
                  </a:lnTo>
                  <a:lnTo>
                    <a:pt x="539" y="803"/>
                  </a:lnTo>
                  <a:lnTo>
                    <a:pt x="553" y="803"/>
                  </a:lnTo>
                  <a:close/>
                  <a:moveTo>
                    <a:pt x="557" y="803"/>
                  </a:moveTo>
                  <a:lnTo>
                    <a:pt x="557" y="803"/>
                  </a:lnTo>
                  <a:lnTo>
                    <a:pt x="560" y="803"/>
                  </a:lnTo>
                  <a:lnTo>
                    <a:pt x="557" y="803"/>
                  </a:lnTo>
                  <a:lnTo>
                    <a:pt x="557" y="803"/>
                  </a:lnTo>
                  <a:lnTo>
                    <a:pt x="557" y="803"/>
                  </a:lnTo>
                  <a:lnTo>
                    <a:pt x="557" y="803"/>
                  </a:lnTo>
                  <a:close/>
                  <a:moveTo>
                    <a:pt x="592" y="806"/>
                  </a:moveTo>
                  <a:lnTo>
                    <a:pt x="592" y="806"/>
                  </a:lnTo>
                  <a:lnTo>
                    <a:pt x="595" y="806"/>
                  </a:lnTo>
                  <a:lnTo>
                    <a:pt x="602" y="806"/>
                  </a:lnTo>
                  <a:lnTo>
                    <a:pt x="595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88" y="806"/>
                  </a:lnTo>
                  <a:lnTo>
                    <a:pt x="585" y="806"/>
                  </a:lnTo>
                  <a:lnTo>
                    <a:pt x="588" y="806"/>
                  </a:lnTo>
                  <a:lnTo>
                    <a:pt x="592" y="806"/>
                  </a:lnTo>
                  <a:close/>
                  <a:moveTo>
                    <a:pt x="592" y="806"/>
                  </a:moveTo>
                  <a:lnTo>
                    <a:pt x="592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92" y="806"/>
                  </a:lnTo>
                  <a:close/>
                  <a:moveTo>
                    <a:pt x="645" y="528"/>
                  </a:moveTo>
                  <a:lnTo>
                    <a:pt x="645" y="528"/>
                  </a:lnTo>
                  <a:lnTo>
                    <a:pt x="648" y="528"/>
                  </a:lnTo>
                  <a:lnTo>
                    <a:pt x="648" y="528"/>
                  </a:lnTo>
                  <a:lnTo>
                    <a:pt x="648" y="528"/>
                  </a:lnTo>
                  <a:lnTo>
                    <a:pt x="645" y="528"/>
                  </a:lnTo>
                  <a:lnTo>
                    <a:pt x="645" y="528"/>
                  </a:lnTo>
                  <a:close/>
                  <a:moveTo>
                    <a:pt x="655" y="595"/>
                  </a:moveTo>
                  <a:lnTo>
                    <a:pt x="655" y="595"/>
                  </a:lnTo>
                  <a:lnTo>
                    <a:pt x="652" y="595"/>
                  </a:lnTo>
                  <a:lnTo>
                    <a:pt x="652" y="595"/>
                  </a:lnTo>
                  <a:lnTo>
                    <a:pt x="652" y="595"/>
                  </a:lnTo>
                  <a:lnTo>
                    <a:pt x="652" y="595"/>
                  </a:lnTo>
                  <a:lnTo>
                    <a:pt x="655" y="595"/>
                  </a:lnTo>
                  <a:close/>
                  <a:moveTo>
                    <a:pt x="638" y="577"/>
                  </a:moveTo>
                  <a:lnTo>
                    <a:pt x="638" y="574"/>
                  </a:lnTo>
                  <a:lnTo>
                    <a:pt x="638" y="577"/>
                  </a:lnTo>
                  <a:lnTo>
                    <a:pt x="638" y="577"/>
                  </a:lnTo>
                  <a:lnTo>
                    <a:pt x="641" y="577"/>
                  </a:lnTo>
                  <a:lnTo>
                    <a:pt x="645" y="577"/>
                  </a:lnTo>
                  <a:lnTo>
                    <a:pt x="638" y="577"/>
                  </a:lnTo>
                  <a:close/>
                  <a:moveTo>
                    <a:pt x="659" y="577"/>
                  </a:moveTo>
                  <a:lnTo>
                    <a:pt x="659" y="577"/>
                  </a:lnTo>
                  <a:lnTo>
                    <a:pt x="659" y="577"/>
                  </a:lnTo>
                  <a:lnTo>
                    <a:pt x="659" y="577"/>
                  </a:lnTo>
                  <a:lnTo>
                    <a:pt x="659" y="577"/>
                  </a:lnTo>
                  <a:lnTo>
                    <a:pt x="659" y="577"/>
                  </a:lnTo>
                  <a:lnTo>
                    <a:pt x="659" y="577"/>
                  </a:lnTo>
                  <a:close/>
                  <a:moveTo>
                    <a:pt x="659" y="574"/>
                  </a:moveTo>
                  <a:lnTo>
                    <a:pt x="659" y="574"/>
                  </a:lnTo>
                  <a:lnTo>
                    <a:pt x="659" y="574"/>
                  </a:lnTo>
                  <a:lnTo>
                    <a:pt x="659" y="574"/>
                  </a:lnTo>
                  <a:lnTo>
                    <a:pt x="659" y="574"/>
                  </a:lnTo>
                  <a:lnTo>
                    <a:pt x="659" y="574"/>
                  </a:lnTo>
                  <a:lnTo>
                    <a:pt x="659" y="574"/>
                  </a:lnTo>
                  <a:close/>
                  <a:moveTo>
                    <a:pt x="507" y="447"/>
                  </a:moveTo>
                  <a:lnTo>
                    <a:pt x="507" y="447"/>
                  </a:lnTo>
                  <a:lnTo>
                    <a:pt x="504" y="447"/>
                  </a:lnTo>
                  <a:lnTo>
                    <a:pt x="511" y="444"/>
                  </a:lnTo>
                  <a:lnTo>
                    <a:pt x="514" y="440"/>
                  </a:lnTo>
                  <a:lnTo>
                    <a:pt x="511" y="444"/>
                  </a:lnTo>
                  <a:lnTo>
                    <a:pt x="507" y="447"/>
                  </a:lnTo>
                  <a:close/>
                  <a:moveTo>
                    <a:pt x="493" y="444"/>
                  </a:moveTo>
                  <a:lnTo>
                    <a:pt x="493" y="444"/>
                  </a:lnTo>
                  <a:lnTo>
                    <a:pt x="493" y="444"/>
                  </a:lnTo>
                  <a:lnTo>
                    <a:pt x="497" y="444"/>
                  </a:lnTo>
                  <a:lnTo>
                    <a:pt x="497" y="447"/>
                  </a:lnTo>
                  <a:lnTo>
                    <a:pt x="500" y="447"/>
                  </a:lnTo>
                  <a:lnTo>
                    <a:pt x="500" y="447"/>
                  </a:lnTo>
                  <a:lnTo>
                    <a:pt x="497" y="447"/>
                  </a:lnTo>
                  <a:lnTo>
                    <a:pt x="493" y="444"/>
                  </a:lnTo>
                  <a:close/>
                  <a:moveTo>
                    <a:pt x="486" y="447"/>
                  </a:moveTo>
                  <a:lnTo>
                    <a:pt x="490" y="444"/>
                  </a:lnTo>
                  <a:lnTo>
                    <a:pt x="490" y="444"/>
                  </a:lnTo>
                  <a:lnTo>
                    <a:pt x="490" y="444"/>
                  </a:lnTo>
                  <a:lnTo>
                    <a:pt x="486" y="447"/>
                  </a:lnTo>
                  <a:close/>
                  <a:moveTo>
                    <a:pt x="437" y="486"/>
                  </a:moveTo>
                  <a:lnTo>
                    <a:pt x="433" y="479"/>
                  </a:lnTo>
                  <a:lnTo>
                    <a:pt x="433" y="472"/>
                  </a:lnTo>
                  <a:lnTo>
                    <a:pt x="433" y="475"/>
                  </a:lnTo>
                  <a:lnTo>
                    <a:pt x="433" y="475"/>
                  </a:lnTo>
                  <a:lnTo>
                    <a:pt x="433" y="479"/>
                  </a:lnTo>
                  <a:lnTo>
                    <a:pt x="437" y="486"/>
                  </a:lnTo>
                  <a:close/>
                  <a:moveTo>
                    <a:pt x="447" y="317"/>
                  </a:moveTo>
                  <a:lnTo>
                    <a:pt x="440" y="320"/>
                  </a:lnTo>
                  <a:lnTo>
                    <a:pt x="437" y="327"/>
                  </a:lnTo>
                  <a:lnTo>
                    <a:pt x="440" y="320"/>
                  </a:lnTo>
                  <a:lnTo>
                    <a:pt x="447" y="317"/>
                  </a:lnTo>
                  <a:close/>
                  <a:moveTo>
                    <a:pt x="412" y="229"/>
                  </a:moveTo>
                  <a:lnTo>
                    <a:pt x="416" y="229"/>
                  </a:lnTo>
                  <a:lnTo>
                    <a:pt x="416" y="232"/>
                  </a:lnTo>
                  <a:lnTo>
                    <a:pt x="416" y="229"/>
                  </a:lnTo>
                  <a:lnTo>
                    <a:pt x="412" y="229"/>
                  </a:lnTo>
                  <a:close/>
                  <a:moveTo>
                    <a:pt x="426" y="613"/>
                  </a:moveTo>
                  <a:lnTo>
                    <a:pt x="426" y="613"/>
                  </a:lnTo>
                  <a:lnTo>
                    <a:pt x="426" y="613"/>
                  </a:lnTo>
                  <a:lnTo>
                    <a:pt x="426" y="613"/>
                  </a:lnTo>
                  <a:lnTo>
                    <a:pt x="426" y="613"/>
                  </a:lnTo>
                  <a:close/>
                  <a:moveTo>
                    <a:pt x="469" y="803"/>
                  </a:moveTo>
                  <a:lnTo>
                    <a:pt x="472" y="803"/>
                  </a:lnTo>
                  <a:lnTo>
                    <a:pt x="479" y="806"/>
                  </a:lnTo>
                  <a:lnTo>
                    <a:pt x="486" y="806"/>
                  </a:lnTo>
                  <a:lnTo>
                    <a:pt x="493" y="806"/>
                  </a:lnTo>
                  <a:lnTo>
                    <a:pt x="497" y="806"/>
                  </a:lnTo>
                  <a:lnTo>
                    <a:pt x="497" y="806"/>
                  </a:lnTo>
                  <a:lnTo>
                    <a:pt x="497" y="806"/>
                  </a:lnTo>
                  <a:lnTo>
                    <a:pt x="493" y="806"/>
                  </a:lnTo>
                  <a:lnTo>
                    <a:pt x="490" y="806"/>
                  </a:lnTo>
                  <a:lnTo>
                    <a:pt x="479" y="806"/>
                  </a:lnTo>
                  <a:lnTo>
                    <a:pt x="472" y="803"/>
                  </a:lnTo>
                  <a:lnTo>
                    <a:pt x="469" y="803"/>
                  </a:lnTo>
                  <a:lnTo>
                    <a:pt x="469" y="803"/>
                  </a:lnTo>
                  <a:close/>
                  <a:moveTo>
                    <a:pt x="469" y="954"/>
                  </a:moveTo>
                  <a:lnTo>
                    <a:pt x="469" y="954"/>
                  </a:lnTo>
                  <a:lnTo>
                    <a:pt x="469" y="954"/>
                  </a:lnTo>
                  <a:lnTo>
                    <a:pt x="469" y="954"/>
                  </a:lnTo>
                  <a:lnTo>
                    <a:pt x="469" y="954"/>
                  </a:lnTo>
                  <a:lnTo>
                    <a:pt x="469" y="954"/>
                  </a:lnTo>
                  <a:close/>
                  <a:moveTo>
                    <a:pt x="525" y="856"/>
                  </a:moveTo>
                  <a:lnTo>
                    <a:pt x="525" y="856"/>
                  </a:lnTo>
                  <a:lnTo>
                    <a:pt x="511" y="859"/>
                  </a:lnTo>
                  <a:lnTo>
                    <a:pt x="511" y="856"/>
                  </a:lnTo>
                  <a:lnTo>
                    <a:pt x="525" y="856"/>
                  </a:lnTo>
                  <a:close/>
                  <a:moveTo>
                    <a:pt x="521" y="940"/>
                  </a:moveTo>
                  <a:lnTo>
                    <a:pt x="521" y="940"/>
                  </a:lnTo>
                  <a:lnTo>
                    <a:pt x="521" y="940"/>
                  </a:lnTo>
                  <a:lnTo>
                    <a:pt x="521" y="940"/>
                  </a:lnTo>
                  <a:lnTo>
                    <a:pt x="521" y="944"/>
                  </a:lnTo>
                  <a:lnTo>
                    <a:pt x="521" y="940"/>
                  </a:lnTo>
                  <a:lnTo>
                    <a:pt x="521" y="940"/>
                  </a:lnTo>
                  <a:close/>
                  <a:moveTo>
                    <a:pt x="567" y="817"/>
                  </a:moveTo>
                  <a:lnTo>
                    <a:pt x="564" y="813"/>
                  </a:lnTo>
                  <a:lnTo>
                    <a:pt x="560" y="810"/>
                  </a:lnTo>
                  <a:lnTo>
                    <a:pt x="553" y="810"/>
                  </a:lnTo>
                  <a:lnTo>
                    <a:pt x="546" y="810"/>
                  </a:lnTo>
                  <a:lnTo>
                    <a:pt x="539" y="810"/>
                  </a:lnTo>
                  <a:lnTo>
                    <a:pt x="532" y="810"/>
                  </a:lnTo>
                  <a:lnTo>
                    <a:pt x="525" y="810"/>
                  </a:lnTo>
                  <a:lnTo>
                    <a:pt x="525" y="810"/>
                  </a:lnTo>
                  <a:lnTo>
                    <a:pt x="525" y="810"/>
                  </a:lnTo>
                  <a:lnTo>
                    <a:pt x="525" y="810"/>
                  </a:lnTo>
                  <a:lnTo>
                    <a:pt x="532" y="810"/>
                  </a:lnTo>
                  <a:lnTo>
                    <a:pt x="539" y="810"/>
                  </a:lnTo>
                  <a:lnTo>
                    <a:pt x="550" y="810"/>
                  </a:lnTo>
                  <a:lnTo>
                    <a:pt x="557" y="810"/>
                  </a:lnTo>
                  <a:lnTo>
                    <a:pt x="560" y="810"/>
                  </a:lnTo>
                  <a:lnTo>
                    <a:pt x="564" y="810"/>
                  </a:lnTo>
                  <a:lnTo>
                    <a:pt x="564" y="813"/>
                  </a:lnTo>
                  <a:lnTo>
                    <a:pt x="567" y="813"/>
                  </a:lnTo>
                  <a:lnTo>
                    <a:pt x="567" y="817"/>
                  </a:lnTo>
                  <a:lnTo>
                    <a:pt x="567" y="817"/>
                  </a:lnTo>
                  <a:lnTo>
                    <a:pt x="571" y="813"/>
                  </a:lnTo>
                  <a:lnTo>
                    <a:pt x="578" y="813"/>
                  </a:lnTo>
                  <a:lnTo>
                    <a:pt x="581" y="810"/>
                  </a:lnTo>
                  <a:lnTo>
                    <a:pt x="588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88" y="806"/>
                  </a:lnTo>
                  <a:lnTo>
                    <a:pt x="581" y="810"/>
                  </a:lnTo>
                  <a:lnTo>
                    <a:pt x="578" y="813"/>
                  </a:lnTo>
                  <a:lnTo>
                    <a:pt x="571" y="813"/>
                  </a:lnTo>
                  <a:lnTo>
                    <a:pt x="567" y="817"/>
                  </a:lnTo>
                  <a:lnTo>
                    <a:pt x="567" y="817"/>
                  </a:lnTo>
                  <a:close/>
                  <a:moveTo>
                    <a:pt x="557" y="926"/>
                  </a:moveTo>
                  <a:lnTo>
                    <a:pt x="557" y="930"/>
                  </a:lnTo>
                  <a:lnTo>
                    <a:pt x="553" y="930"/>
                  </a:lnTo>
                  <a:lnTo>
                    <a:pt x="553" y="930"/>
                  </a:lnTo>
                  <a:lnTo>
                    <a:pt x="557" y="926"/>
                  </a:lnTo>
                  <a:lnTo>
                    <a:pt x="557" y="926"/>
                  </a:lnTo>
                  <a:lnTo>
                    <a:pt x="557" y="926"/>
                  </a:lnTo>
                  <a:close/>
                  <a:moveTo>
                    <a:pt x="638" y="880"/>
                  </a:moveTo>
                  <a:lnTo>
                    <a:pt x="638" y="880"/>
                  </a:lnTo>
                  <a:lnTo>
                    <a:pt x="638" y="880"/>
                  </a:lnTo>
                  <a:lnTo>
                    <a:pt x="638" y="880"/>
                  </a:lnTo>
                  <a:lnTo>
                    <a:pt x="638" y="880"/>
                  </a:lnTo>
                  <a:lnTo>
                    <a:pt x="638" y="880"/>
                  </a:lnTo>
                  <a:close/>
                  <a:moveTo>
                    <a:pt x="631" y="792"/>
                  </a:moveTo>
                  <a:lnTo>
                    <a:pt x="631" y="792"/>
                  </a:lnTo>
                  <a:lnTo>
                    <a:pt x="631" y="789"/>
                  </a:lnTo>
                  <a:lnTo>
                    <a:pt x="631" y="789"/>
                  </a:lnTo>
                  <a:lnTo>
                    <a:pt x="631" y="792"/>
                  </a:lnTo>
                  <a:close/>
                  <a:moveTo>
                    <a:pt x="447" y="250"/>
                  </a:moveTo>
                  <a:lnTo>
                    <a:pt x="447" y="250"/>
                  </a:lnTo>
                  <a:lnTo>
                    <a:pt x="447" y="246"/>
                  </a:lnTo>
                  <a:lnTo>
                    <a:pt x="447" y="250"/>
                  </a:lnTo>
                  <a:lnTo>
                    <a:pt x="447" y="250"/>
                  </a:lnTo>
                  <a:close/>
                  <a:moveTo>
                    <a:pt x="395" y="215"/>
                  </a:moveTo>
                  <a:lnTo>
                    <a:pt x="395" y="215"/>
                  </a:lnTo>
                  <a:lnTo>
                    <a:pt x="384" y="200"/>
                  </a:lnTo>
                  <a:lnTo>
                    <a:pt x="380" y="200"/>
                  </a:lnTo>
                  <a:lnTo>
                    <a:pt x="380" y="193"/>
                  </a:lnTo>
                  <a:lnTo>
                    <a:pt x="395" y="215"/>
                  </a:lnTo>
                  <a:close/>
                  <a:moveTo>
                    <a:pt x="349" y="67"/>
                  </a:moveTo>
                  <a:lnTo>
                    <a:pt x="349" y="67"/>
                  </a:lnTo>
                  <a:lnTo>
                    <a:pt x="349" y="67"/>
                  </a:lnTo>
                  <a:lnTo>
                    <a:pt x="349" y="67"/>
                  </a:lnTo>
                  <a:lnTo>
                    <a:pt x="349" y="67"/>
                  </a:lnTo>
                  <a:lnTo>
                    <a:pt x="349" y="67"/>
                  </a:lnTo>
                  <a:lnTo>
                    <a:pt x="349" y="67"/>
                  </a:lnTo>
                  <a:close/>
                  <a:moveTo>
                    <a:pt x="366" y="123"/>
                  </a:moveTo>
                  <a:lnTo>
                    <a:pt x="366" y="123"/>
                  </a:lnTo>
                  <a:lnTo>
                    <a:pt x="366" y="123"/>
                  </a:lnTo>
                  <a:lnTo>
                    <a:pt x="366" y="126"/>
                  </a:lnTo>
                  <a:lnTo>
                    <a:pt x="370" y="134"/>
                  </a:lnTo>
                  <a:lnTo>
                    <a:pt x="370" y="144"/>
                  </a:lnTo>
                  <a:lnTo>
                    <a:pt x="370" y="148"/>
                  </a:lnTo>
                  <a:lnTo>
                    <a:pt x="370" y="151"/>
                  </a:lnTo>
                  <a:lnTo>
                    <a:pt x="373" y="151"/>
                  </a:lnTo>
                  <a:lnTo>
                    <a:pt x="373" y="155"/>
                  </a:lnTo>
                  <a:lnTo>
                    <a:pt x="373" y="151"/>
                  </a:lnTo>
                  <a:lnTo>
                    <a:pt x="370" y="151"/>
                  </a:lnTo>
                  <a:lnTo>
                    <a:pt x="370" y="151"/>
                  </a:lnTo>
                  <a:lnTo>
                    <a:pt x="370" y="144"/>
                  </a:lnTo>
                  <a:lnTo>
                    <a:pt x="370" y="141"/>
                  </a:lnTo>
                  <a:lnTo>
                    <a:pt x="366" y="134"/>
                  </a:lnTo>
                  <a:lnTo>
                    <a:pt x="366" y="126"/>
                  </a:lnTo>
                  <a:lnTo>
                    <a:pt x="366" y="123"/>
                  </a:lnTo>
                  <a:lnTo>
                    <a:pt x="366" y="123"/>
                  </a:lnTo>
                  <a:close/>
                  <a:moveTo>
                    <a:pt x="377" y="176"/>
                  </a:moveTo>
                  <a:lnTo>
                    <a:pt x="377" y="179"/>
                  </a:lnTo>
                  <a:lnTo>
                    <a:pt x="377" y="179"/>
                  </a:lnTo>
                  <a:lnTo>
                    <a:pt x="377" y="179"/>
                  </a:lnTo>
                  <a:lnTo>
                    <a:pt x="377" y="179"/>
                  </a:lnTo>
                  <a:lnTo>
                    <a:pt x="377" y="179"/>
                  </a:lnTo>
                  <a:lnTo>
                    <a:pt x="377" y="179"/>
                  </a:lnTo>
                  <a:lnTo>
                    <a:pt x="377" y="176"/>
                  </a:lnTo>
                  <a:close/>
                  <a:moveTo>
                    <a:pt x="377" y="162"/>
                  </a:moveTo>
                  <a:lnTo>
                    <a:pt x="377" y="165"/>
                  </a:lnTo>
                  <a:lnTo>
                    <a:pt x="377" y="165"/>
                  </a:lnTo>
                  <a:lnTo>
                    <a:pt x="377" y="165"/>
                  </a:lnTo>
                  <a:lnTo>
                    <a:pt x="377" y="162"/>
                  </a:lnTo>
                  <a:close/>
                  <a:moveTo>
                    <a:pt x="377" y="183"/>
                  </a:moveTo>
                  <a:lnTo>
                    <a:pt x="377" y="179"/>
                  </a:lnTo>
                  <a:lnTo>
                    <a:pt x="377" y="179"/>
                  </a:lnTo>
                  <a:lnTo>
                    <a:pt x="377" y="179"/>
                  </a:lnTo>
                  <a:lnTo>
                    <a:pt x="377" y="183"/>
                  </a:lnTo>
                  <a:close/>
                  <a:moveTo>
                    <a:pt x="380" y="190"/>
                  </a:moveTo>
                  <a:lnTo>
                    <a:pt x="380" y="190"/>
                  </a:lnTo>
                  <a:lnTo>
                    <a:pt x="380" y="193"/>
                  </a:lnTo>
                  <a:lnTo>
                    <a:pt x="380" y="190"/>
                  </a:lnTo>
                  <a:lnTo>
                    <a:pt x="380" y="190"/>
                  </a:lnTo>
                  <a:close/>
                  <a:moveTo>
                    <a:pt x="388" y="88"/>
                  </a:moveTo>
                  <a:lnTo>
                    <a:pt x="384" y="88"/>
                  </a:lnTo>
                  <a:lnTo>
                    <a:pt x="384" y="88"/>
                  </a:lnTo>
                  <a:lnTo>
                    <a:pt x="384" y="88"/>
                  </a:lnTo>
                  <a:lnTo>
                    <a:pt x="388" y="88"/>
                  </a:lnTo>
                  <a:close/>
                  <a:moveTo>
                    <a:pt x="384" y="91"/>
                  </a:moveTo>
                  <a:lnTo>
                    <a:pt x="380" y="91"/>
                  </a:lnTo>
                  <a:lnTo>
                    <a:pt x="380" y="95"/>
                  </a:lnTo>
                  <a:lnTo>
                    <a:pt x="384" y="95"/>
                  </a:lnTo>
                  <a:lnTo>
                    <a:pt x="380" y="91"/>
                  </a:lnTo>
                  <a:lnTo>
                    <a:pt x="384" y="91"/>
                  </a:lnTo>
                  <a:close/>
                  <a:moveTo>
                    <a:pt x="366" y="119"/>
                  </a:moveTo>
                  <a:lnTo>
                    <a:pt x="366" y="119"/>
                  </a:lnTo>
                  <a:lnTo>
                    <a:pt x="366" y="119"/>
                  </a:lnTo>
                  <a:lnTo>
                    <a:pt x="363" y="116"/>
                  </a:lnTo>
                  <a:lnTo>
                    <a:pt x="359" y="109"/>
                  </a:lnTo>
                  <a:lnTo>
                    <a:pt x="359" y="102"/>
                  </a:lnTo>
                  <a:lnTo>
                    <a:pt x="356" y="91"/>
                  </a:lnTo>
                  <a:lnTo>
                    <a:pt x="359" y="105"/>
                  </a:lnTo>
                  <a:lnTo>
                    <a:pt x="363" y="112"/>
                  </a:lnTo>
                  <a:lnTo>
                    <a:pt x="366" y="119"/>
                  </a:lnTo>
                  <a:close/>
                  <a:moveTo>
                    <a:pt x="342" y="42"/>
                  </a:moveTo>
                  <a:lnTo>
                    <a:pt x="342" y="42"/>
                  </a:lnTo>
                  <a:lnTo>
                    <a:pt x="342" y="42"/>
                  </a:lnTo>
                  <a:lnTo>
                    <a:pt x="342" y="42"/>
                  </a:lnTo>
                  <a:lnTo>
                    <a:pt x="342" y="42"/>
                  </a:lnTo>
                  <a:lnTo>
                    <a:pt x="342" y="42"/>
                  </a:lnTo>
                  <a:lnTo>
                    <a:pt x="342" y="42"/>
                  </a:lnTo>
                  <a:close/>
                  <a:moveTo>
                    <a:pt x="236" y="377"/>
                  </a:moveTo>
                  <a:lnTo>
                    <a:pt x="236" y="377"/>
                  </a:lnTo>
                  <a:lnTo>
                    <a:pt x="236" y="377"/>
                  </a:lnTo>
                  <a:lnTo>
                    <a:pt x="236" y="377"/>
                  </a:lnTo>
                  <a:lnTo>
                    <a:pt x="236" y="377"/>
                  </a:lnTo>
                  <a:lnTo>
                    <a:pt x="229" y="373"/>
                  </a:lnTo>
                  <a:lnTo>
                    <a:pt x="225" y="373"/>
                  </a:lnTo>
                  <a:lnTo>
                    <a:pt x="222" y="373"/>
                  </a:lnTo>
                  <a:lnTo>
                    <a:pt x="218" y="373"/>
                  </a:lnTo>
                  <a:lnTo>
                    <a:pt x="218" y="373"/>
                  </a:lnTo>
                  <a:lnTo>
                    <a:pt x="218" y="373"/>
                  </a:lnTo>
                  <a:lnTo>
                    <a:pt x="229" y="373"/>
                  </a:lnTo>
                  <a:lnTo>
                    <a:pt x="229" y="373"/>
                  </a:lnTo>
                  <a:lnTo>
                    <a:pt x="233" y="373"/>
                  </a:lnTo>
                  <a:lnTo>
                    <a:pt x="240" y="373"/>
                  </a:lnTo>
                  <a:lnTo>
                    <a:pt x="240" y="373"/>
                  </a:lnTo>
                  <a:lnTo>
                    <a:pt x="250" y="373"/>
                  </a:lnTo>
                  <a:lnTo>
                    <a:pt x="236" y="377"/>
                  </a:lnTo>
                  <a:close/>
                  <a:moveTo>
                    <a:pt x="229" y="387"/>
                  </a:moveTo>
                  <a:lnTo>
                    <a:pt x="229" y="384"/>
                  </a:lnTo>
                  <a:lnTo>
                    <a:pt x="229" y="384"/>
                  </a:lnTo>
                  <a:lnTo>
                    <a:pt x="229" y="384"/>
                  </a:lnTo>
                  <a:lnTo>
                    <a:pt x="229" y="387"/>
                  </a:lnTo>
                  <a:close/>
                  <a:moveTo>
                    <a:pt x="225" y="377"/>
                  </a:moveTo>
                  <a:lnTo>
                    <a:pt x="225" y="373"/>
                  </a:lnTo>
                  <a:lnTo>
                    <a:pt x="225" y="377"/>
                  </a:lnTo>
                  <a:lnTo>
                    <a:pt x="225" y="377"/>
                  </a:lnTo>
                  <a:close/>
                  <a:moveTo>
                    <a:pt x="169" y="461"/>
                  </a:moveTo>
                  <a:lnTo>
                    <a:pt x="173" y="465"/>
                  </a:lnTo>
                  <a:lnTo>
                    <a:pt x="173" y="468"/>
                  </a:lnTo>
                  <a:lnTo>
                    <a:pt x="173" y="465"/>
                  </a:lnTo>
                  <a:lnTo>
                    <a:pt x="169" y="465"/>
                  </a:lnTo>
                  <a:lnTo>
                    <a:pt x="169" y="461"/>
                  </a:lnTo>
                  <a:lnTo>
                    <a:pt x="169" y="461"/>
                  </a:lnTo>
                  <a:lnTo>
                    <a:pt x="169" y="461"/>
                  </a:lnTo>
                  <a:lnTo>
                    <a:pt x="169" y="461"/>
                  </a:lnTo>
                  <a:close/>
                  <a:moveTo>
                    <a:pt x="151" y="444"/>
                  </a:moveTo>
                  <a:lnTo>
                    <a:pt x="151" y="444"/>
                  </a:lnTo>
                  <a:lnTo>
                    <a:pt x="151" y="440"/>
                  </a:lnTo>
                  <a:lnTo>
                    <a:pt x="151" y="440"/>
                  </a:lnTo>
                  <a:lnTo>
                    <a:pt x="151" y="440"/>
                  </a:lnTo>
                  <a:lnTo>
                    <a:pt x="151" y="440"/>
                  </a:lnTo>
                  <a:lnTo>
                    <a:pt x="151" y="440"/>
                  </a:lnTo>
                  <a:lnTo>
                    <a:pt x="151" y="444"/>
                  </a:lnTo>
                  <a:lnTo>
                    <a:pt x="151" y="444"/>
                  </a:lnTo>
                  <a:close/>
                  <a:moveTo>
                    <a:pt x="229" y="362"/>
                  </a:moveTo>
                  <a:lnTo>
                    <a:pt x="233" y="362"/>
                  </a:lnTo>
                  <a:lnTo>
                    <a:pt x="233" y="362"/>
                  </a:lnTo>
                  <a:lnTo>
                    <a:pt x="229" y="362"/>
                  </a:lnTo>
                  <a:lnTo>
                    <a:pt x="229" y="359"/>
                  </a:lnTo>
                  <a:lnTo>
                    <a:pt x="229" y="359"/>
                  </a:lnTo>
                  <a:lnTo>
                    <a:pt x="229" y="362"/>
                  </a:lnTo>
                  <a:close/>
                  <a:moveTo>
                    <a:pt x="81" y="338"/>
                  </a:moveTo>
                  <a:lnTo>
                    <a:pt x="81" y="334"/>
                  </a:lnTo>
                  <a:lnTo>
                    <a:pt x="81" y="331"/>
                  </a:lnTo>
                  <a:lnTo>
                    <a:pt x="81" y="327"/>
                  </a:lnTo>
                  <a:lnTo>
                    <a:pt x="81" y="331"/>
                  </a:lnTo>
                  <a:lnTo>
                    <a:pt x="81" y="334"/>
                  </a:lnTo>
                  <a:lnTo>
                    <a:pt x="81" y="338"/>
                  </a:lnTo>
                  <a:close/>
                  <a:moveTo>
                    <a:pt x="88" y="327"/>
                  </a:moveTo>
                  <a:lnTo>
                    <a:pt x="88" y="327"/>
                  </a:lnTo>
                  <a:lnTo>
                    <a:pt x="88" y="327"/>
                  </a:lnTo>
                  <a:lnTo>
                    <a:pt x="88" y="327"/>
                  </a:lnTo>
                  <a:lnTo>
                    <a:pt x="88" y="327"/>
                  </a:lnTo>
                  <a:lnTo>
                    <a:pt x="88" y="327"/>
                  </a:lnTo>
                  <a:close/>
                  <a:moveTo>
                    <a:pt x="88" y="327"/>
                  </a:moveTo>
                  <a:lnTo>
                    <a:pt x="88" y="327"/>
                  </a:lnTo>
                  <a:lnTo>
                    <a:pt x="92" y="324"/>
                  </a:lnTo>
                  <a:lnTo>
                    <a:pt x="92" y="324"/>
                  </a:lnTo>
                  <a:lnTo>
                    <a:pt x="92" y="324"/>
                  </a:lnTo>
                  <a:lnTo>
                    <a:pt x="88" y="327"/>
                  </a:lnTo>
                  <a:lnTo>
                    <a:pt x="88" y="327"/>
                  </a:lnTo>
                  <a:close/>
                  <a:moveTo>
                    <a:pt x="144" y="186"/>
                  </a:moveTo>
                  <a:lnTo>
                    <a:pt x="144" y="186"/>
                  </a:lnTo>
                  <a:lnTo>
                    <a:pt x="144" y="186"/>
                  </a:lnTo>
                  <a:lnTo>
                    <a:pt x="144" y="186"/>
                  </a:lnTo>
                  <a:lnTo>
                    <a:pt x="144" y="186"/>
                  </a:lnTo>
                  <a:close/>
                  <a:moveTo>
                    <a:pt x="85" y="327"/>
                  </a:moveTo>
                  <a:lnTo>
                    <a:pt x="85" y="327"/>
                  </a:lnTo>
                  <a:lnTo>
                    <a:pt x="81" y="327"/>
                  </a:lnTo>
                  <a:lnTo>
                    <a:pt x="85" y="327"/>
                  </a:lnTo>
                  <a:lnTo>
                    <a:pt x="85" y="327"/>
                  </a:lnTo>
                  <a:close/>
                  <a:moveTo>
                    <a:pt x="81" y="338"/>
                  </a:moveTo>
                  <a:lnTo>
                    <a:pt x="78" y="338"/>
                  </a:lnTo>
                  <a:lnTo>
                    <a:pt x="78" y="338"/>
                  </a:lnTo>
                  <a:lnTo>
                    <a:pt x="78" y="338"/>
                  </a:lnTo>
                  <a:lnTo>
                    <a:pt x="81" y="338"/>
                  </a:lnTo>
                  <a:close/>
                  <a:moveTo>
                    <a:pt x="78" y="341"/>
                  </a:moveTo>
                  <a:lnTo>
                    <a:pt x="74" y="341"/>
                  </a:lnTo>
                  <a:lnTo>
                    <a:pt x="74" y="345"/>
                  </a:lnTo>
                  <a:lnTo>
                    <a:pt x="70" y="348"/>
                  </a:lnTo>
                  <a:lnTo>
                    <a:pt x="67" y="348"/>
                  </a:lnTo>
                  <a:lnTo>
                    <a:pt x="70" y="348"/>
                  </a:lnTo>
                  <a:lnTo>
                    <a:pt x="74" y="345"/>
                  </a:lnTo>
                  <a:lnTo>
                    <a:pt x="74" y="341"/>
                  </a:lnTo>
                  <a:lnTo>
                    <a:pt x="78" y="341"/>
                  </a:lnTo>
                  <a:close/>
                  <a:moveTo>
                    <a:pt x="70" y="370"/>
                  </a:moveTo>
                  <a:lnTo>
                    <a:pt x="70" y="370"/>
                  </a:lnTo>
                  <a:lnTo>
                    <a:pt x="70" y="370"/>
                  </a:lnTo>
                  <a:lnTo>
                    <a:pt x="70" y="370"/>
                  </a:lnTo>
                  <a:lnTo>
                    <a:pt x="70" y="370"/>
                  </a:lnTo>
                  <a:lnTo>
                    <a:pt x="67" y="370"/>
                  </a:lnTo>
                  <a:lnTo>
                    <a:pt x="67" y="370"/>
                  </a:lnTo>
                  <a:lnTo>
                    <a:pt x="70" y="370"/>
                  </a:lnTo>
                  <a:lnTo>
                    <a:pt x="67" y="366"/>
                  </a:lnTo>
                  <a:lnTo>
                    <a:pt x="67" y="362"/>
                  </a:lnTo>
                  <a:lnTo>
                    <a:pt x="67" y="366"/>
                  </a:lnTo>
                  <a:lnTo>
                    <a:pt x="70" y="370"/>
                  </a:lnTo>
                  <a:close/>
                  <a:moveTo>
                    <a:pt x="78" y="373"/>
                  </a:moveTo>
                  <a:lnTo>
                    <a:pt x="78" y="377"/>
                  </a:lnTo>
                  <a:lnTo>
                    <a:pt x="81" y="377"/>
                  </a:lnTo>
                  <a:lnTo>
                    <a:pt x="85" y="377"/>
                  </a:lnTo>
                  <a:lnTo>
                    <a:pt x="78" y="377"/>
                  </a:lnTo>
                  <a:lnTo>
                    <a:pt x="78" y="373"/>
                  </a:lnTo>
                  <a:lnTo>
                    <a:pt x="70" y="373"/>
                  </a:lnTo>
                  <a:lnTo>
                    <a:pt x="70" y="373"/>
                  </a:lnTo>
                  <a:lnTo>
                    <a:pt x="74" y="373"/>
                  </a:lnTo>
                  <a:lnTo>
                    <a:pt x="78" y="373"/>
                  </a:lnTo>
                  <a:close/>
                  <a:moveTo>
                    <a:pt x="95" y="408"/>
                  </a:moveTo>
                  <a:lnTo>
                    <a:pt x="92" y="408"/>
                  </a:lnTo>
                  <a:lnTo>
                    <a:pt x="92" y="408"/>
                  </a:lnTo>
                  <a:lnTo>
                    <a:pt x="92" y="408"/>
                  </a:lnTo>
                  <a:lnTo>
                    <a:pt x="88" y="408"/>
                  </a:lnTo>
                  <a:lnTo>
                    <a:pt x="92" y="408"/>
                  </a:lnTo>
                  <a:lnTo>
                    <a:pt x="95" y="408"/>
                  </a:lnTo>
                  <a:close/>
                  <a:moveTo>
                    <a:pt x="99" y="380"/>
                  </a:moveTo>
                  <a:lnTo>
                    <a:pt x="99" y="377"/>
                  </a:lnTo>
                  <a:lnTo>
                    <a:pt x="99" y="373"/>
                  </a:lnTo>
                  <a:lnTo>
                    <a:pt x="99" y="373"/>
                  </a:lnTo>
                  <a:lnTo>
                    <a:pt x="99" y="377"/>
                  </a:lnTo>
                  <a:lnTo>
                    <a:pt x="99" y="380"/>
                  </a:lnTo>
                  <a:close/>
                  <a:moveTo>
                    <a:pt x="127" y="394"/>
                  </a:moveTo>
                  <a:lnTo>
                    <a:pt x="127" y="398"/>
                  </a:lnTo>
                  <a:lnTo>
                    <a:pt x="130" y="398"/>
                  </a:lnTo>
                  <a:lnTo>
                    <a:pt x="134" y="398"/>
                  </a:lnTo>
                  <a:lnTo>
                    <a:pt x="130" y="398"/>
                  </a:lnTo>
                  <a:lnTo>
                    <a:pt x="127" y="398"/>
                  </a:lnTo>
                  <a:lnTo>
                    <a:pt x="123" y="394"/>
                  </a:lnTo>
                  <a:lnTo>
                    <a:pt x="120" y="391"/>
                  </a:lnTo>
                  <a:lnTo>
                    <a:pt x="116" y="387"/>
                  </a:lnTo>
                  <a:lnTo>
                    <a:pt x="120" y="391"/>
                  </a:lnTo>
                  <a:lnTo>
                    <a:pt x="127" y="394"/>
                  </a:lnTo>
                  <a:close/>
                  <a:moveTo>
                    <a:pt x="127" y="405"/>
                  </a:moveTo>
                  <a:lnTo>
                    <a:pt x="127" y="408"/>
                  </a:lnTo>
                  <a:lnTo>
                    <a:pt x="127" y="412"/>
                  </a:lnTo>
                  <a:lnTo>
                    <a:pt x="127" y="408"/>
                  </a:lnTo>
                  <a:lnTo>
                    <a:pt x="127" y="405"/>
                  </a:lnTo>
                  <a:close/>
                  <a:moveTo>
                    <a:pt x="134" y="429"/>
                  </a:moveTo>
                  <a:lnTo>
                    <a:pt x="134" y="429"/>
                  </a:lnTo>
                  <a:lnTo>
                    <a:pt x="134" y="433"/>
                  </a:lnTo>
                  <a:lnTo>
                    <a:pt x="134" y="429"/>
                  </a:lnTo>
                  <a:lnTo>
                    <a:pt x="134" y="426"/>
                  </a:lnTo>
                  <a:lnTo>
                    <a:pt x="134" y="426"/>
                  </a:lnTo>
                  <a:lnTo>
                    <a:pt x="134" y="429"/>
                  </a:lnTo>
                  <a:close/>
                  <a:moveTo>
                    <a:pt x="134" y="440"/>
                  </a:moveTo>
                  <a:lnTo>
                    <a:pt x="134" y="440"/>
                  </a:lnTo>
                  <a:lnTo>
                    <a:pt x="134" y="440"/>
                  </a:lnTo>
                  <a:lnTo>
                    <a:pt x="134" y="440"/>
                  </a:lnTo>
                  <a:lnTo>
                    <a:pt x="134" y="440"/>
                  </a:lnTo>
                  <a:lnTo>
                    <a:pt x="134" y="440"/>
                  </a:lnTo>
                  <a:lnTo>
                    <a:pt x="134" y="440"/>
                  </a:lnTo>
                  <a:close/>
                  <a:moveTo>
                    <a:pt x="144" y="436"/>
                  </a:moveTo>
                  <a:lnTo>
                    <a:pt x="141" y="436"/>
                  </a:lnTo>
                  <a:lnTo>
                    <a:pt x="141" y="436"/>
                  </a:lnTo>
                  <a:lnTo>
                    <a:pt x="144" y="436"/>
                  </a:lnTo>
                  <a:lnTo>
                    <a:pt x="144" y="436"/>
                  </a:lnTo>
                  <a:close/>
                  <a:moveTo>
                    <a:pt x="141" y="436"/>
                  </a:moveTo>
                  <a:lnTo>
                    <a:pt x="141" y="436"/>
                  </a:lnTo>
                  <a:lnTo>
                    <a:pt x="141" y="436"/>
                  </a:lnTo>
                  <a:lnTo>
                    <a:pt x="141" y="436"/>
                  </a:lnTo>
                  <a:lnTo>
                    <a:pt x="141" y="436"/>
                  </a:lnTo>
                  <a:close/>
                  <a:moveTo>
                    <a:pt x="144" y="394"/>
                  </a:moveTo>
                  <a:lnTo>
                    <a:pt x="148" y="394"/>
                  </a:lnTo>
                  <a:lnTo>
                    <a:pt x="148" y="391"/>
                  </a:lnTo>
                  <a:lnTo>
                    <a:pt x="151" y="391"/>
                  </a:lnTo>
                  <a:lnTo>
                    <a:pt x="148" y="391"/>
                  </a:lnTo>
                  <a:lnTo>
                    <a:pt x="148" y="394"/>
                  </a:lnTo>
                  <a:lnTo>
                    <a:pt x="144" y="394"/>
                  </a:lnTo>
                  <a:close/>
                  <a:moveTo>
                    <a:pt x="144" y="436"/>
                  </a:moveTo>
                  <a:lnTo>
                    <a:pt x="144" y="436"/>
                  </a:lnTo>
                  <a:lnTo>
                    <a:pt x="144" y="436"/>
                  </a:lnTo>
                  <a:lnTo>
                    <a:pt x="144" y="436"/>
                  </a:lnTo>
                  <a:lnTo>
                    <a:pt x="144" y="436"/>
                  </a:lnTo>
                  <a:close/>
                  <a:moveTo>
                    <a:pt x="151" y="391"/>
                  </a:moveTo>
                  <a:lnTo>
                    <a:pt x="155" y="391"/>
                  </a:lnTo>
                  <a:lnTo>
                    <a:pt x="151" y="391"/>
                  </a:lnTo>
                  <a:lnTo>
                    <a:pt x="151" y="391"/>
                  </a:lnTo>
                  <a:lnTo>
                    <a:pt x="151" y="391"/>
                  </a:lnTo>
                  <a:lnTo>
                    <a:pt x="151" y="391"/>
                  </a:lnTo>
                  <a:close/>
                  <a:moveTo>
                    <a:pt x="155" y="391"/>
                  </a:moveTo>
                  <a:lnTo>
                    <a:pt x="155" y="394"/>
                  </a:lnTo>
                  <a:lnTo>
                    <a:pt x="155" y="391"/>
                  </a:lnTo>
                  <a:lnTo>
                    <a:pt x="155" y="391"/>
                  </a:lnTo>
                  <a:close/>
                  <a:moveTo>
                    <a:pt x="169" y="373"/>
                  </a:moveTo>
                  <a:lnTo>
                    <a:pt x="173" y="370"/>
                  </a:lnTo>
                  <a:lnTo>
                    <a:pt x="173" y="366"/>
                  </a:lnTo>
                  <a:lnTo>
                    <a:pt x="173" y="370"/>
                  </a:lnTo>
                  <a:lnTo>
                    <a:pt x="169" y="373"/>
                  </a:lnTo>
                  <a:close/>
                  <a:moveTo>
                    <a:pt x="169" y="373"/>
                  </a:moveTo>
                  <a:lnTo>
                    <a:pt x="169" y="373"/>
                  </a:lnTo>
                  <a:lnTo>
                    <a:pt x="169" y="373"/>
                  </a:lnTo>
                  <a:lnTo>
                    <a:pt x="169" y="373"/>
                  </a:lnTo>
                  <a:lnTo>
                    <a:pt x="169" y="373"/>
                  </a:lnTo>
                  <a:close/>
                  <a:moveTo>
                    <a:pt x="190" y="359"/>
                  </a:moveTo>
                  <a:lnTo>
                    <a:pt x="187" y="359"/>
                  </a:lnTo>
                  <a:lnTo>
                    <a:pt x="180" y="362"/>
                  </a:lnTo>
                  <a:lnTo>
                    <a:pt x="183" y="359"/>
                  </a:lnTo>
                  <a:lnTo>
                    <a:pt x="190" y="359"/>
                  </a:lnTo>
                  <a:close/>
                  <a:moveTo>
                    <a:pt x="204" y="384"/>
                  </a:moveTo>
                  <a:lnTo>
                    <a:pt x="204" y="384"/>
                  </a:lnTo>
                  <a:lnTo>
                    <a:pt x="204" y="384"/>
                  </a:lnTo>
                  <a:lnTo>
                    <a:pt x="204" y="384"/>
                  </a:lnTo>
                  <a:lnTo>
                    <a:pt x="204" y="384"/>
                  </a:lnTo>
                  <a:lnTo>
                    <a:pt x="204" y="384"/>
                  </a:lnTo>
                  <a:lnTo>
                    <a:pt x="204" y="384"/>
                  </a:lnTo>
                  <a:close/>
                  <a:moveTo>
                    <a:pt x="208" y="380"/>
                  </a:moveTo>
                  <a:lnTo>
                    <a:pt x="208" y="380"/>
                  </a:lnTo>
                  <a:lnTo>
                    <a:pt x="204" y="380"/>
                  </a:lnTo>
                  <a:lnTo>
                    <a:pt x="208" y="380"/>
                  </a:lnTo>
                  <a:lnTo>
                    <a:pt x="208" y="377"/>
                  </a:lnTo>
                  <a:lnTo>
                    <a:pt x="211" y="373"/>
                  </a:lnTo>
                  <a:lnTo>
                    <a:pt x="208" y="377"/>
                  </a:lnTo>
                  <a:lnTo>
                    <a:pt x="208" y="380"/>
                  </a:lnTo>
                  <a:close/>
                  <a:moveTo>
                    <a:pt x="243" y="345"/>
                  </a:moveTo>
                  <a:lnTo>
                    <a:pt x="243" y="345"/>
                  </a:lnTo>
                  <a:lnTo>
                    <a:pt x="243" y="345"/>
                  </a:lnTo>
                  <a:lnTo>
                    <a:pt x="247" y="345"/>
                  </a:lnTo>
                  <a:lnTo>
                    <a:pt x="254" y="345"/>
                  </a:lnTo>
                  <a:lnTo>
                    <a:pt x="247" y="345"/>
                  </a:lnTo>
                  <a:lnTo>
                    <a:pt x="243" y="345"/>
                  </a:lnTo>
                  <a:close/>
                  <a:moveTo>
                    <a:pt x="271" y="380"/>
                  </a:moveTo>
                  <a:lnTo>
                    <a:pt x="268" y="380"/>
                  </a:lnTo>
                  <a:lnTo>
                    <a:pt x="268" y="380"/>
                  </a:lnTo>
                  <a:lnTo>
                    <a:pt x="268" y="380"/>
                  </a:lnTo>
                  <a:lnTo>
                    <a:pt x="268" y="380"/>
                  </a:lnTo>
                  <a:lnTo>
                    <a:pt x="268" y="380"/>
                  </a:lnTo>
                  <a:lnTo>
                    <a:pt x="271" y="380"/>
                  </a:lnTo>
                  <a:close/>
                  <a:moveTo>
                    <a:pt x="275" y="320"/>
                  </a:moveTo>
                  <a:lnTo>
                    <a:pt x="278" y="320"/>
                  </a:lnTo>
                  <a:lnTo>
                    <a:pt x="278" y="317"/>
                  </a:lnTo>
                  <a:lnTo>
                    <a:pt x="278" y="317"/>
                  </a:lnTo>
                  <a:lnTo>
                    <a:pt x="278" y="310"/>
                  </a:lnTo>
                  <a:lnTo>
                    <a:pt x="282" y="306"/>
                  </a:lnTo>
                  <a:lnTo>
                    <a:pt x="278" y="313"/>
                  </a:lnTo>
                  <a:lnTo>
                    <a:pt x="275" y="320"/>
                  </a:lnTo>
                  <a:close/>
                  <a:moveTo>
                    <a:pt x="289" y="264"/>
                  </a:moveTo>
                  <a:lnTo>
                    <a:pt x="289" y="264"/>
                  </a:lnTo>
                  <a:lnTo>
                    <a:pt x="289" y="264"/>
                  </a:lnTo>
                  <a:lnTo>
                    <a:pt x="278" y="264"/>
                  </a:lnTo>
                  <a:lnTo>
                    <a:pt x="289" y="264"/>
                  </a:lnTo>
                  <a:close/>
                  <a:moveTo>
                    <a:pt x="67" y="348"/>
                  </a:move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3" y="345"/>
                  </a:lnTo>
                  <a:lnTo>
                    <a:pt x="63" y="348"/>
                  </a:lnTo>
                  <a:lnTo>
                    <a:pt x="67" y="348"/>
                  </a:lnTo>
                  <a:close/>
                  <a:moveTo>
                    <a:pt x="67" y="352"/>
                  </a:moveTo>
                  <a:lnTo>
                    <a:pt x="67" y="352"/>
                  </a:lnTo>
                  <a:lnTo>
                    <a:pt x="67" y="348"/>
                  </a:lnTo>
                  <a:lnTo>
                    <a:pt x="67" y="352"/>
                  </a:lnTo>
                  <a:lnTo>
                    <a:pt x="67" y="352"/>
                  </a:lnTo>
                  <a:close/>
                  <a:moveTo>
                    <a:pt x="46" y="331"/>
                  </a:moveTo>
                  <a:lnTo>
                    <a:pt x="42" y="331"/>
                  </a:lnTo>
                  <a:lnTo>
                    <a:pt x="42" y="327"/>
                  </a:lnTo>
                  <a:lnTo>
                    <a:pt x="35" y="324"/>
                  </a:lnTo>
                  <a:lnTo>
                    <a:pt x="28" y="324"/>
                  </a:lnTo>
                  <a:lnTo>
                    <a:pt x="21" y="320"/>
                  </a:lnTo>
                  <a:lnTo>
                    <a:pt x="28" y="320"/>
                  </a:lnTo>
                  <a:lnTo>
                    <a:pt x="35" y="324"/>
                  </a:lnTo>
                  <a:lnTo>
                    <a:pt x="39" y="327"/>
                  </a:lnTo>
                  <a:lnTo>
                    <a:pt x="42" y="331"/>
                  </a:lnTo>
                  <a:lnTo>
                    <a:pt x="46" y="331"/>
                  </a:lnTo>
                  <a:close/>
                  <a:moveTo>
                    <a:pt x="49" y="391"/>
                  </a:moveTo>
                  <a:lnTo>
                    <a:pt x="46" y="391"/>
                  </a:lnTo>
                  <a:lnTo>
                    <a:pt x="49" y="391"/>
                  </a:lnTo>
                  <a:lnTo>
                    <a:pt x="53" y="391"/>
                  </a:lnTo>
                  <a:lnTo>
                    <a:pt x="53" y="387"/>
                  </a:lnTo>
                  <a:lnTo>
                    <a:pt x="56" y="384"/>
                  </a:lnTo>
                  <a:lnTo>
                    <a:pt x="53" y="387"/>
                  </a:lnTo>
                  <a:lnTo>
                    <a:pt x="49" y="391"/>
                  </a:lnTo>
                  <a:lnTo>
                    <a:pt x="49" y="391"/>
                  </a:lnTo>
                  <a:close/>
                  <a:moveTo>
                    <a:pt x="56" y="384"/>
                  </a:moveTo>
                  <a:lnTo>
                    <a:pt x="56" y="377"/>
                  </a:lnTo>
                  <a:lnTo>
                    <a:pt x="53" y="370"/>
                  </a:lnTo>
                  <a:lnTo>
                    <a:pt x="53" y="370"/>
                  </a:lnTo>
                  <a:lnTo>
                    <a:pt x="53" y="370"/>
                  </a:lnTo>
                  <a:lnTo>
                    <a:pt x="53" y="370"/>
                  </a:lnTo>
                  <a:lnTo>
                    <a:pt x="56" y="377"/>
                  </a:lnTo>
                  <a:lnTo>
                    <a:pt x="56" y="380"/>
                  </a:lnTo>
                  <a:lnTo>
                    <a:pt x="56" y="384"/>
                  </a:lnTo>
                  <a:lnTo>
                    <a:pt x="56" y="384"/>
                  </a:lnTo>
                  <a:close/>
                  <a:moveTo>
                    <a:pt x="113" y="433"/>
                  </a:moveTo>
                  <a:lnTo>
                    <a:pt x="102" y="433"/>
                  </a:lnTo>
                  <a:lnTo>
                    <a:pt x="99" y="436"/>
                  </a:lnTo>
                  <a:lnTo>
                    <a:pt x="99" y="444"/>
                  </a:lnTo>
                  <a:lnTo>
                    <a:pt x="99" y="444"/>
                  </a:lnTo>
                  <a:lnTo>
                    <a:pt x="99" y="444"/>
                  </a:lnTo>
                  <a:lnTo>
                    <a:pt x="99" y="436"/>
                  </a:lnTo>
                  <a:lnTo>
                    <a:pt x="102" y="429"/>
                  </a:lnTo>
                  <a:lnTo>
                    <a:pt x="102" y="419"/>
                  </a:lnTo>
                  <a:lnTo>
                    <a:pt x="102" y="426"/>
                  </a:lnTo>
                  <a:lnTo>
                    <a:pt x="102" y="429"/>
                  </a:lnTo>
                  <a:lnTo>
                    <a:pt x="102" y="433"/>
                  </a:lnTo>
                  <a:lnTo>
                    <a:pt x="109" y="433"/>
                  </a:lnTo>
                  <a:lnTo>
                    <a:pt x="113" y="433"/>
                  </a:lnTo>
                  <a:lnTo>
                    <a:pt x="113" y="433"/>
                  </a:lnTo>
                  <a:lnTo>
                    <a:pt x="113" y="433"/>
                  </a:lnTo>
                  <a:lnTo>
                    <a:pt x="116" y="433"/>
                  </a:lnTo>
                  <a:lnTo>
                    <a:pt x="120" y="436"/>
                  </a:lnTo>
                  <a:lnTo>
                    <a:pt x="116" y="433"/>
                  </a:lnTo>
                  <a:lnTo>
                    <a:pt x="113" y="433"/>
                  </a:lnTo>
                  <a:lnTo>
                    <a:pt x="113" y="433"/>
                  </a:lnTo>
                  <a:close/>
                  <a:moveTo>
                    <a:pt x="151" y="454"/>
                  </a:moveTo>
                  <a:lnTo>
                    <a:pt x="151" y="454"/>
                  </a:lnTo>
                  <a:lnTo>
                    <a:pt x="151" y="454"/>
                  </a:lnTo>
                  <a:lnTo>
                    <a:pt x="151" y="454"/>
                  </a:lnTo>
                  <a:lnTo>
                    <a:pt x="151" y="454"/>
                  </a:lnTo>
                  <a:close/>
                  <a:moveTo>
                    <a:pt x="155" y="454"/>
                  </a:moveTo>
                  <a:lnTo>
                    <a:pt x="155" y="454"/>
                  </a:lnTo>
                  <a:lnTo>
                    <a:pt x="155" y="458"/>
                  </a:lnTo>
                  <a:lnTo>
                    <a:pt x="155" y="454"/>
                  </a:lnTo>
                  <a:lnTo>
                    <a:pt x="155" y="454"/>
                  </a:lnTo>
                  <a:close/>
                  <a:moveTo>
                    <a:pt x="159" y="458"/>
                  </a:moveTo>
                  <a:lnTo>
                    <a:pt x="162" y="458"/>
                  </a:lnTo>
                  <a:lnTo>
                    <a:pt x="162" y="458"/>
                  </a:lnTo>
                  <a:lnTo>
                    <a:pt x="159" y="458"/>
                  </a:lnTo>
                  <a:lnTo>
                    <a:pt x="159" y="458"/>
                  </a:lnTo>
                  <a:close/>
                  <a:moveTo>
                    <a:pt x="173" y="468"/>
                  </a:moveTo>
                  <a:lnTo>
                    <a:pt x="173" y="468"/>
                  </a:lnTo>
                  <a:lnTo>
                    <a:pt x="173" y="468"/>
                  </a:lnTo>
                  <a:lnTo>
                    <a:pt x="173" y="468"/>
                  </a:lnTo>
                  <a:lnTo>
                    <a:pt x="173" y="468"/>
                  </a:lnTo>
                  <a:close/>
                  <a:moveTo>
                    <a:pt x="176" y="391"/>
                  </a:moveTo>
                  <a:lnTo>
                    <a:pt x="176" y="391"/>
                  </a:lnTo>
                  <a:lnTo>
                    <a:pt x="173" y="391"/>
                  </a:lnTo>
                  <a:lnTo>
                    <a:pt x="176" y="391"/>
                  </a:lnTo>
                  <a:lnTo>
                    <a:pt x="180" y="391"/>
                  </a:lnTo>
                  <a:lnTo>
                    <a:pt x="180" y="391"/>
                  </a:lnTo>
                  <a:lnTo>
                    <a:pt x="183" y="391"/>
                  </a:lnTo>
                  <a:lnTo>
                    <a:pt x="190" y="391"/>
                  </a:lnTo>
                  <a:lnTo>
                    <a:pt x="187" y="391"/>
                  </a:lnTo>
                  <a:lnTo>
                    <a:pt x="183" y="391"/>
                  </a:lnTo>
                  <a:lnTo>
                    <a:pt x="176" y="391"/>
                  </a:lnTo>
                  <a:close/>
                  <a:moveTo>
                    <a:pt x="208" y="433"/>
                  </a:moveTo>
                  <a:lnTo>
                    <a:pt x="208" y="436"/>
                  </a:lnTo>
                  <a:lnTo>
                    <a:pt x="208" y="444"/>
                  </a:lnTo>
                  <a:lnTo>
                    <a:pt x="204" y="454"/>
                  </a:lnTo>
                  <a:lnTo>
                    <a:pt x="204" y="461"/>
                  </a:lnTo>
                  <a:lnTo>
                    <a:pt x="204" y="454"/>
                  </a:lnTo>
                  <a:lnTo>
                    <a:pt x="204" y="447"/>
                  </a:lnTo>
                  <a:lnTo>
                    <a:pt x="208" y="440"/>
                  </a:lnTo>
                  <a:lnTo>
                    <a:pt x="208" y="433"/>
                  </a:lnTo>
                  <a:close/>
                  <a:moveTo>
                    <a:pt x="208" y="433"/>
                  </a:moveTo>
                  <a:lnTo>
                    <a:pt x="208" y="433"/>
                  </a:lnTo>
                  <a:lnTo>
                    <a:pt x="208" y="433"/>
                  </a:lnTo>
                  <a:lnTo>
                    <a:pt x="208" y="433"/>
                  </a:lnTo>
                  <a:lnTo>
                    <a:pt x="208" y="433"/>
                  </a:lnTo>
                  <a:close/>
                  <a:moveTo>
                    <a:pt x="250" y="458"/>
                  </a:moveTo>
                  <a:lnTo>
                    <a:pt x="250" y="447"/>
                  </a:lnTo>
                  <a:lnTo>
                    <a:pt x="250" y="436"/>
                  </a:lnTo>
                  <a:lnTo>
                    <a:pt x="250" y="426"/>
                  </a:lnTo>
                  <a:lnTo>
                    <a:pt x="250" y="419"/>
                  </a:lnTo>
                  <a:lnTo>
                    <a:pt x="250" y="412"/>
                  </a:lnTo>
                  <a:lnTo>
                    <a:pt x="250" y="408"/>
                  </a:lnTo>
                  <a:lnTo>
                    <a:pt x="250" y="405"/>
                  </a:lnTo>
                  <a:lnTo>
                    <a:pt x="250" y="398"/>
                  </a:lnTo>
                  <a:lnTo>
                    <a:pt x="250" y="401"/>
                  </a:lnTo>
                  <a:lnTo>
                    <a:pt x="250" y="405"/>
                  </a:lnTo>
                  <a:lnTo>
                    <a:pt x="250" y="412"/>
                  </a:lnTo>
                  <a:lnTo>
                    <a:pt x="250" y="422"/>
                  </a:lnTo>
                  <a:lnTo>
                    <a:pt x="250" y="433"/>
                  </a:lnTo>
                  <a:lnTo>
                    <a:pt x="250" y="447"/>
                  </a:lnTo>
                  <a:lnTo>
                    <a:pt x="250" y="458"/>
                  </a:lnTo>
                  <a:close/>
                  <a:moveTo>
                    <a:pt x="264" y="377"/>
                  </a:moveTo>
                  <a:lnTo>
                    <a:pt x="264" y="377"/>
                  </a:lnTo>
                  <a:lnTo>
                    <a:pt x="264" y="377"/>
                  </a:lnTo>
                  <a:lnTo>
                    <a:pt x="264" y="377"/>
                  </a:lnTo>
                  <a:lnTo>
                    <a:pt x="264" y="377"/>
                  </a:lnTo>
                  <a:lnTo>
                    <a:pt x="264" y="377"/>
                  </a:lnTo>
                  <a:close/>
                  <a:moveTo>
                    <a:pt x="314" y="373"/>
                  </a:moveTo>
                  <a:lnTo>
                    <a:pt x="314" y="370"/>
                  </a:lnTo>
                  <a:lnTo>
                    <a:pt x="314" y="370"/>
                  </a:lnTo>
                  <a:lnTo>
                    <a:pt x="314" y="370"/>
                  </a:lnTo>
                  <a:lnTo>
                    <a:pt x="317" y="373"/>
                  </a:lnTo>
                  <a:lnTo>
                    <a:pt x="317" y="373"/>
                  </a:lnTo>
                  <a:lnTo>
                    <a:pt x="321" y="373"/>
                  </a:lnTo>
                  <a:lnTo>
                    <a:pt x="328" y="377"/>
                  </a:lnTo>
                  <a:lnTo>
                    <a:pt x="335" y="377"/>
                  </a:lnTo>
                  <a:lnTo>
                    <a:pt x="338" y="380"/>
                  </a:lnTo>
                  <a:lnTo>
                    <a:pt x="338" y="380"/>
                  </a:lnTo>
                  <a:lnTo>
                    <a:pt x="338" y="380"/>
                  </a:lnTo>
                  <a:lnTo>
                    <a:pt x="335" y="377"/>
                  </a:lnTo>
                  <a:lnTo>
                    <a:pt x="328" y="373"/>
                  </a:lnTo>
                  <a:lnTo>
                    <a:pt x="321" y="373"/>
                  </a:lnTo>
                  <a:lnTo>
                    <a:pt x="317" y="373"/>
                  </a:lnTo>
                  <a:lnTo>
                    <a:pt x="314" y="373"/>
                  </a:lnTo>
                  <a:close/>
                  <a:moveTo>
                    <a:pt x="356" y="373"/>
                  </a:moveTo>
                  <a:lnTo>
                    <a:pt x="359" y="373"/>
                  </a:lnTo>
                  <a:lnTo>
                    <a:pt x="363" y="373"/>
                  </a:lnTo>
                  <a:lnTo>
                    <a:pt x="359" y="373"/>
                  </a:lnTo>
                  <a:lnTo>
                    <a:pt x="359" y="373"/>
                  </a:lnTo>
                  <a:lnTo>
                    <a:pt x="359" y="373"/>
                  </a:lnTo>
                  <a:lnTo>
                    <a:pt x="356" y="373"/>
                  </a:lnTo>
                  <a:close/>
                  <a:moveTo>
                    <a:pt x="384" y="599"/>
                  </a:moveTo>
                  <a:lnTo>
                    <a:pt x="384" y="599"/>
                  </a:lnTo>
                  <a:lnTo>
                    <a:pt x="384" y="599"/>
                  </a:lnTo>
                  <a:lnTo>
                    <a:pt x="384" y="599"/>
                  </a:lnTo>
                  <a:lnTo>
                    <a:pt x="384" y="599"/>
                  </a:lnTo>
                  <a:lnTo>
                    <a:pt x="384" y="599"/>
                  </a:lnTo>
                  <a:lnTo>
                    <a:pt x="384" y="599"/>
                  </a:lnTo>
                  <a:close/>
                  <a:moveTo>
                    <a:pt x="388" y="595"/>
                  </a:moveTo>
                  <a:lnTo>
                    <a:pt x="388" y="595"/>
                  </a:lnTo>
                  <a:lnTo>
                    <a:pt x="388" y="595"/>
                  </a:lnTo>
                  <a:lnTo>
                    <a:pt x="388" y="595"/>
                  </a:lnTo>
                  <a:lnTo>
                    <a:pt x="388" y="595"/>
                  </a:lnTo>
                  <a:lnTo>
                    <a:pt x="388" y="595"/>
                  </a:lnTo>
                  <a:close/>
                  <a:moveTo>
                    <a:pt x="419" y="588"/>
                  </a:moveTo>
                  <a:lnTo>
                    <a:pt x="412" y="588"/>
                  </a:lnTo>
                  <a:lnTo>
                    <a:pt x="405" y="588"/>
                  </a:lnTo>
                  <a:lnTo>
                    <a:pt x="405" y="591"/>
                  </a:lnTo>
                  <a:lnTo>
                    <a:pt x="405" y="588"/>
                  </a:lnTo>
                  <a:lnTo>
                    <a:pt x="412" y="588"/>
                  </a:lnTo>
                  <a:lnTo>
                    <a:pt x="419" y="588"/>
                  </a:lnTo>
                  <a:close/>
                  <a:moveTo>
                    <a:pt x="423" y="803"/>
                  </a:moveTo>
                  <a:lnTo>
                    <a:pt x="423" y="803"/>
                  </a:lnTo>
                  <a:lnTo>
                    <a:pt x="419" y="803"/>
                  </a:lnTo>
                  <a:lnTo>
                    <a:pt x="412" y="799"/>
                  </a:lnTo>
                  <a:lnTo>
                    <a:pt x="409" y="796"/>
                  </a:lnTo>
                  <a:lnTo>
                    <a:pt x="409" y="796"/>
                  </a:lnTo>
                  <a:lnTo>
                    <a:pt x="405" y="792"/>
                  </a:lnTo>
                  <a:lnTo>
                    <a:pt x="398" y="792"/>
                  </a:lnTo>
                  <a:lnTo>
                    <a:pt x="405" y="792"/>
                  </a:lnTo>
                  <a:lnTo>
                    <a:pt x="409" y="796"/>
                  </a:lnTo>
                  <a:lnTo>
                    <a:pt x="412" y="796"/>
                  </a:lnTo>
                  <a:lnTo>
                    <a:pt x="416" y="799"/>
                  </a:lnTo>
                  <a:lnTo>
                    <a:pt x="419" y="803"/>
                  </a:lnTo>
                  <a:lnTo>
                    <a:pt x="423" y="803"/>
                  </a:lnTo>
                  <a:lnTo>
                    <a:pt x="423" y="803"/>
                  </a:lnTo>
                  <a:lnTo>
                    <a:pt x="423" y="803"/>
                  </a:lnTo>
                  <a:close/>
                  <a:moveTo>
                    <a:pt x="462" y="965"/>
                  </a:moveTo>
                  <a:lnTo>
                    <a:pt x="465" y="961"/>
                  </a:lnTo>
                  <a:lnTo>
                    <a:pt x="465" y="961"/>
                  </a:lnTo>
                  <a:lnTo>
                    <a:pt x="469" y="958"/>
                  </a:lnTo>
                  <a:lnTo>
                    <a:pt x="465" y="961"/>
                  </a:lnTo>
                  <a:lnTo>
                    <a:pt x="462" y="965"/>
                  </a:lnTo>
                  <a:close/>
                  <a:moveTo>
                    <a:pt x="585" y="930"/>
                  </a:moveTo>
                  <a:lnTo>
                    <a:pt x="588" y="926"/>
                  </a:lnTo>
                  <a:lnTo>
                    <a:pt x="588" y="923"/>
                  </a:lnTo>
                  <a:lnTo>
                    <a:pt x="592" y="916"/>
                  </a:lnTo>
                  <a:lnTo>
                    <a:pt x="595" y="909"/>
                  </a:lnTo>
                  <a:lnTo>
                    <a:pt x="592" y="916"/>
                  </a:lnTo>
                  <a:lnTo>
                    <a:pt x="588" y="923"/>
                  </a:lnTo>
                  <a:lnTo>
                    <a:pt x="588" y="926"/>
                  </a:lnTo>
                  <a:lnTo>
                    <a:pt x="588" y="930"/>
                  </a:lnTo>
                  <a:lnTo>
                    <a:pt x="588" y="930"/>
                  </a:lnTo>
                  <a:lnTo>
                    <a:pt x="585" y="930"/>
                  </a:lnTo>
                  <a:close/>
                  <a:moveTo>
                    <a:pt x="694" y="845"/>
                  </a:moveTo>
                  <a:lnTo>
                    <a:pt x="687" y="859"/>
                  </a:lnTo>
                  <a:lnTo>
                    <a:pt x="673" y="870"/>
                  </a:lnTo>
                  <a:lnTo>
                    <a:pt x="669" y="877"/>
                  </a:lnTo>
                  <a:lnTo>
                    <a:pt x="666" y="880"/>
                  </a:lnTo>
                  <a:lnTo>
                    <a:pt x="666" y="880"/>
                  </a:lnTo>
                  <a:lnTo>
                    <a:pt x="666" y="877"/>
                  </a:lnTo>
                  <a:lnTo>
                    <a:pt x="673" y="870"/>
                  </a:lnTo>
                  <a:lnTo>
                    <a:pt x="687" y="859"/>
                  </a:lnTo>
                  <a:lnTo>
                    <a:pt x="694" y="845"/>
                  </a:lnTo>
                  <a:lnTo>
                    <a:pt x="698" y="828"/>
                  </a:lnTo>
                  <a:lnTo>
                    <a:pt x="694" y="813"/>
                  </a:lnTo>
                  <a:lnTo>
                    <a:pt x="694" y="813"/>
                  </a:lnTo>
                  <a:lnTo>
                    <a:pt x="698" y="828"/>
                  </a:lnTo>
                  <a:lnTo>
                    <a:pt x="694" y="845"/>
                  </a:lnTo>
                  <a:close/>
                  <a:moveTo>
                    <a:pt x="673" y="778"/>
                  </a:moveTo>
                  <a:lnTo>
                    <a:pt x="673" y="778"/>
                  </a:lnTo>
                  <a:lnTo>
                    <a:pt x="712" y="771"/>
                  </a:lnTo>
                  <a:lnTo>
                    <a:pt x="673" y="778"/>
                  </a:lnTo>
                  <a:close/>
                  <a:moveTo>
                    <a:pt x="733" y="595"/>
                  </a:moveTo>
                  <a:lnTo>
                    <a:pt x="747" y="606"/>
                  </a:lnTo>
                  <a:lnTo>
                    <a:pt x="747" y="606"/>
                  </a:lnTo>
                  <a:lnTo>
                    <a:pt x="747" y="606"/>
                  </a:lnTo>
                  <a:lnTo>
                    <a:pt x="733" y="595"/>
                  </a:lnTo>
                  <a:close/>
                  <a:moveTo>
                    <a:pt x="810" y="503"/>
                  </a:moveTo>
                  <a:lnTo>
                    <a:pt x="824" y="503"/>
                  </a:lnTo>
                  <a:lnTo>
                    <a:pt x="824" y="503"/>
                  </a:lnTo>
                  <a:lnTo>
                    <a:pt x="810" y="50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47" name="Rectangle 182"/>
            <p:cNvSpPr>
              <a:spLocks noChangeArrowheads="1"/>
            </p:cNvSpPr>
            <p:nvPr userDrawn="1"/>
          </p:nvSpPr>
          <p:spPr bwMode="gray">
            <a:xfrm>
              <a:off x="1696" y="2273"/>
              <a:ext cx="6" cy="1"/>
            </a:xfrm>
            <a:prstGeom prst="rect">
              <a:avLst/>
            </a:prstGeom>
            <a:solidFill>
              <a:srgbClr val="BAEC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defRPr/>
              </a:pPr>
              <a:endParaRPr lang="pt-BR" smtClean="0">
                <a:solidFill>
                  <a:srgbClr val="1F5281"/>
                </a:solidFill>
                <a:cs typeface="+mn-cs"/>
              </a:endParaRPr>
            </a:p>
          </p:txBody>
        </p:sp>
      </p:grpSp>
      <p:sp>
        <p:nvSpPr>
          <p:cNvPr id="185" name="Freeform 183"/>
          <p:cNvSpPr>
            <a:spLocks noEditPoints="1"/>
          </p:cNvSpPr>
          <p:nvPr/>
        </p:nvSpPr>
        <p:spPr bwMode="gray">
          <a:xfrm>
            <a:off x="2124075" y="1268413"/>
            <a:ext cx="5616575" cy="3743325"/>
          </a:xfrm>
          <a:custGeom>
            <a:avLst/>
            <a:gdLst>
              <a:gd name="T0" fmla="*/ 2147483647 w 3482"/>
              <a:gd name="T1" fmla="*/ 2147483647 h 2308"/>
              <a:gd name="T2" fmla="*/ 2147483647 w 3482"/>
              <a:gd name="T3" fmla="*/ 2147483647 h 2308"/>
              <a:gd name="T4" fmla="*/ 2147483647 w 3482"/>
              <a:gd name="T5" fmla="*/ 2147483647 h 2308"/>
              <a:gd name="T6" fmla="*/ 2147483647 w 3482"/>
              <a:gd name="T7" fmla="*/ 2147483647 h 2308"/>
              <a:gd name="T8" fmla="*/ 2147483647 w 3482"/>
              <a:gd name="T9" fmla="*/ 2147483647 h 2308"/>
              <a:gd name="T10" fmla="*/ 2147483647 w 3482"/>
              <a:gd name="T11" fmla="*/ 2147483647 h 2308"/>
              <a:gd name="T12" fmla="*/ 2147483647 w 3482"/>
              <a:gd name="T13" fmla="*/ 2147483647 h 2308"/>
              <a:gd name="T14" fmla="*/ 2147483647 w 3482"/>
              <a:gd name="T15" fmla="*/ 2147483647 h 2308"/>
              <a:gd name="T16" fmla="*/ 2147483647 w 3482"/>
              <a:gd name="T17" fmla="*/ 2147483647 h 2308"/>
              <a:gd name="T18" fmla="*/ 2147483647 w 3482"/>
              <a:gd name="T19" fmla="*/ 2147483647 h 2308"/>
              <a:gd name="T20" fmla="*/ 2147483647 w 3482"/>
              <a:gd name="T21" fmla="*/ 2147483647 h 2308"/>
              <a:gd name="T22" fmla="*/ 2147483647 w 3482"/>
              <a:gd name="T23" fmla="*/ 2147483647 h 2308"/>
              <a:gd name="T24" fmla="*/ 2147483647 w 3482"/>
              <a:gd name="T25" fmla="*/ 2147483647 h 2308"/>
              <a:gd name="T26" fmla="*/ 2147483647 w 3482"/>
              <a:gd name="T27" fmla="*/ 2147483647 h 2308"/>
              <a:gd name="T28" fmla="*/ 2147483647 w 3482"/>
              <a:gd name="T29" fmla="*/ 2147483647 h 2308"/>
              <a:gd name="T30" fmla="*/ 2147483647 w 3482"/>
              <a:gd name="T31" fmla="*/ 2147483647 h 2308"/>
              <a:gd name="T32" fmla="*/ 2147483647 w 3482"/>
              <a:gd name="T33" fmla="*/ 2147483647 h 2308"/>
              <a:gd name="T34" fmla="*/ 2147483647 w 3482"/>
              <a:gd name="T35" fmla="*/ 2147483647 h 2308"/>
              <a:gd name="T36" fmla="*/ 2147483647 w 3482"/>
              <a:gd name="T37" fmla="*/ 2147483647 h 2308"/>
              <a:gd name="T38" fmla="*/ 2147483647 w 3482"/>
              <a:gd name="T39" fmla="*/ 2147483647 h 2308"/>
              <a:gd name="T40" fmla="*/ 2147483647 w 3482"/>
              <a:gd name="T41" fmla="*/ 2147483647 h 2308"/>
              <a:gd name="T42" fmla="*/ 2147483647 w 3482"/>
              <a:gd name="T43" fmla="*/ 2147483647 h 2308"/>
              <a:gd name="T44" fmla="*/ 2147483647 w 3482"/>
              <a:gd name="T45" fmla="*/ 2147483647 h 2308"/>
              <a:gd name="T46" fmla="*/ 2147483647 w 3482"/>
              <a:gd name="T47" fmla="*/ 2147483647 h 2308"/>
              <a:gd name="T48" fmla="*/ 2147483647 w 3482"/>
              <a:gd name="T49" fmla="*/ 2147483647 h 2308"/>
              <a:gd name="T50" fmla="*/ 2147483647 w 3482"/>
              <a:gd name="T51" fmla="*/ 2147483647 h 2308"/>
              <a:gd name="T52" fmla="*/ 2147483647 w 3482"/>
              <a:gd name="T53" fmla="*/ 2147483647 h 2308"/>
              <a:gd name="T54" fmla="*/ 2147483647 w 3482"/>
              <a:gd name="T55" fmla="*/ 2147483647 h 2308"/>
              <a:gd name="T56" fmla="*/ 2147483647 w 3482"/>
              <a:gd name="T57" fmla="*/ 2147483647 h 2308"/>
              <a:gd name="T58" fmla="*/ 2147483647 w 3482"/>
              <a:gd name="T59" fmla="*/ 2147483647 h 2308"/>
              <a:gd name="T60" fmla="*/ 2147483647 w 3482"/>
              <a:gd name="T61" fmla="*/ 2147483647 h 2308"/>
              <a:gd name="T62" fmla="*/ 2147483647 w 3482"/>
              <a:gd name="T63" fmla="*/ 2147483647 h 2308"/>
              <a:gd name="T64" fmla="*/ 2147483647 w 3482"/>
              <a:gd name="T65" fmla="*/ 2147483647 h 2308"/>
              <a:gd name="T66" fmla="*/ 2147483647 w 3482"/>
              <a:gd name="T67" fmla="*/ 2147483647 h 2308"/>
              <a:gd name="T68" fmla="*/ 2147483647 w 3482"/>
              <a:gd name="T69" fmla="*/ 2147483647 h 2308"/>
              <a:gd name="T70" fmla="*/ 2147483647 w 3482"/>
              <a:gd name="T71" fmla="*/ 2147483647 h 2308"/>
              <a:gd name="T72" fmla="*/ 2147483647 w 3482"/>
              <a:gd name="T73" fmla="*/ 2147483647 h 2308"/>
              <a:gd name="T74" fmla="*/ 2147483647 w 3482"/>
              <a:gd name="T75" fmla="*/ 2147483647 h 2308"/>
              <a:gd name="T76" fmla="*/ 2147483647 w 3482"/>
              <a:gd name="T77" fmla="*/ 2147483647 h 2308"/>
              <a:gd name="T78" fmla="*/ 2147483647 w 3482"/>
              <a:gd name="T79" fmla="*/ 2147483647 h 2308"/>
              <a:gd name="T80" fmla="*/ 2147483647 w 3482"/>
              <a:gd name="T81" fmla="*/ 2147483647 h 2308"/>
              <a:gd name="T82" fmla="*/ 2147483647 w 3482"/>
              <a:gd name="T83" fmla="*/ 2147483647 h 2308"/>
              <a:gd name="T84" fmla="*/ 2147483647 w 3482"/>
              <a:gd name="T85" fmla="*/ 2147483647 h 2308"/>
              <a:gd name="T86" fmla="*/ 2147483647 w 3482"/>
              <a:gd name="T87" fmla="*/ 2147483647 h 2308"/>
              <a:gd name="T88" fmla="*/ 2147483647 w 3482"/>
              <a:gd name="T89" fmla="*/ 2147483647 h 2308"/>
              <a:gd name="T90" fmla="*/ 2147483647 w 3482"/>
              <a:gd name="T91" fmla="*/ 2147483647 h 2308"/>
              <a:gd name="T92" fmla="*/ 2147483647 w 3482"/>
              <a:gd name="T93" fmla="*/ 2147483647 h 2308"/>
              <a:gd name="T94" fmla="*/ 2147483647 w 3482"/>
              <a:gd name="T95" fmla="*/ 2147483647 h 2308"/>
              <a:gd name="T96" fmla="*/ 2147483647 w 3482"/>
              <a:gd name="T97" fmla="*/ 2147483647 h 2308"/>
              <a:gd name="T98" fmla="*/ 2147483647 w 3482"/>
              <a:gd name="T99" fmla="*/ 2147483647 h 2308"/>
              <a:gd name="T100" fmla="*/ 2147483647 w 3482"/>
              <a:gd name="T101" fmla="*/ 2147483647 h 2308"/>
              <a:gd name="T102" fmla="*/ 2147483647 w 3482"/>
              <a:gd name="T103" fmla="*/ 2147483647 h 2308"/>
              <a:gd name="T104" fmla="*/ 2147483647 w 3482"/>
              <a:gd name="T105" fmla="*/ 2147483647 h 2308"/>
              <a:gd name="T106" fmla="*/ 2147483647 w 3482"/>
              <a:gd name="T107" fmla="*/ 2147483647 h 2308"/>
              <a:gd name="T108" fmla="*/ 2147483647 w 3482"/>
              <a:gd name="T109" fmla="*/ 2147483647 h 2308"/>
              <a:gd name="T110" fmla="*/ 2147483647 w 3482"/>
              <a:gd name="T111" fmla="*/ 2147483647 h 2308"/>
              <a:gd name="T112" fmla="*/ 2147483647 w 3482"/>
              <a:gd name="T113" fmla="*/ 2147483647 h 2308"/>
              <a:gd name="T114" fmla="*/ 2147483647 w 3482"/>
              <a:gd name="T115" fmla="*/ 2147483647 h 2308"/>
              <a:gd name="T116" fmla="*/ 2147483647 w 3482"/>
              <a:gd name="T117" fmla="*/ 2147483647 h 2308"/>
              <a:gd name="T118" fmla="*/ 2147483647 w 3482"/>
              <a:gd name="T119" fmla="*/ 2147483647 h 2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3482" h="2308">
                <a:moveTo>
                  <a:pt x="3278" y="1750"/>
                </a:moveTo>
                <a:lnTo>
                  <a:pt x="3482" y="1144"/>
                </a:lnTo>
                <a:lnTo>
                  <a:pt x="3414" y="1126"/>
                </a:lnTo>
                <a:lnTo>
                  <a:pt x="2642" y="1152"/>
                </a:lnTo>
                <a:lnTo>
                  <a:pt x="2640" y="1150"/>
                </a:lnTo>
                <a:lnTo>
                  <a:pt x="2638" y="1148"/>
                </a:lnTo>
                <a:lnTo>
                  <a:pt x="2630" y="1144"/>
                </a:lnTo>
                <a:lnTo>
                  <a:pt x="2622" y="1142"/>
                </a:lnTo>
                <a:lnTo>
                  <a:pt x="2618" y="1136"/>
                </a:lnTo>
                <a:lnTo>
                  <a:pt x="2612" y="1132"/>
                </a:lnTo>
                <a:lnTo>
                  <a:pt x="2606" y="1128"/>
                </a:lnTo>
                <a:lnTo>
                  <a:pt x="2598" y="1124"/>
                </a:lnTo>
                <a:lnTo>
                  <a:pt x="2592" y="1122"/>
                </a:lnTo>
                <a:lnTo>
                  <a:pt x="2608" y="1100"/>
                </a:lnTo>
                <a:lnTo>
                  <a:pt x="2620" y="1076"/>
                </a:lnTo>
                <a:lnTo>
                  <a:pt x="2622" y="1050"/>
                </a:lnTo>
                <a:lnTo>
                  <a:pt x="2620" y="1040"/>
                </a:lnTo>
                <a:lnTo>
                  <a:pt x="2618" y="1032"/>
                </a:lnTo>
                <a:lnTo>
                  <a:pt x="2604" y="998"/>
                </a:lnTo>
                <a:lnTo>
                  <a:pt x="2586" y="970"/>
                </a:lnTo>
                <a:lnTo>
                  <a:pt x="2566" y="950"/>
                </a:lnTo>
                <a:lnTo>
                  <a:pt x="2546" y="934"/>
                </a:lnTo>
                <a:lnTo>
                  <a:pt x="2526" y="924"/>
                </a:lnTo>
                <a:lnTo>
                  <a:pt x="2508" y="918"/>
                </a:lnTo>
                <a:lnTo>
                  <a:pt x="2494" y="916"/>
                </a:lnTo>
                <a:lnTo>
                  <a:pt x="2484" y="914"/>
                </a:lnTo>
                <a:lnTo>
                  <a:pt x="2480" y="914"/>
                </a:lnTo>
                <a:lnTo>
                  <a:pt x="2428" y="798"/>
                </a:lnTo>
                <a:lnTo>
                  <a:pt x="2424" y="778"/>
                </a:lnTo>
                <a:lnTo>
                  <a:pt x="2416" y="768"/>
                </a:lnTo>
                <a:lnTo>
                  <a:pt x="2408" y="762"/>
                </a:lnTo>
                <a:lnTo>
                  <a:pt x="2400" y="760"/>
                </a:lnTo>
                <a:lnTo>
                  <a:pt x="2398" y="760"/>
                </a:lnTo>
                <a:lnTo>
                  <a:pt x="2396" y="754"/>
                </a:lnTo>
                <a:lnTo>
                  <a:pt x="2390" y="742"/>
                </a:lnTo>
                <a:lnTo>
                  <a:pt x="2382" y="724"/>
                </a:lnTo>
                <a:lnTo>
                  <a:pt x="2368" y="698"/>
                </a:lnTo>
                <a:lnTo>
                  <a:pt x="2352" y="670"/>
                </a:lnTo>
                <a:lnTo>
                  <a:pt x="2338" y="638"/>
                </a:lnTo>
                <a:lnTo>
                  <a:pt x="2328" y="610"/>
                </a:lnTo>
                <a:lnTo>
                  <a:pt x="2320" y="580"/>
                </a:lnTo>
                <a:lnTo>
                  <a:pt x="2308" y="550"/>
                </a:lnTo>
                <a:lnTo>
                  <a:pt x="2290" y="518"/>
                </a:lnTo>
                <a:lnTo>
                  <a:pt x="2272" y="500"/>
                </a:lnTo>
                <a:lnTo>
                  <a:pt x="2256" y="490"/>
                </a:lnTo>
                <a:lnTo>
                  <a:pt x="2238" y="488"/>
                </a:lnTo>
                <a:lnTo>
                  <a:pt x="2222" y="492"/>
                </a:lnTo>
                <a:lnTo>
                  <a:pt x="2208" y="496"/>
                </a:lnTo>
                <a:lnTo>
                  <a:pt x="2200" y="502"/>
                </a:lnTo>
                <a:lnTo>
                  <a:pt x="2196" y="504"/>
                </a:lnTo>
                <a:lnTo>
                  <a:pt x="2134" y="480"/>
                </a:lnTo>
                <a:lnTo>
                  <a:pt x="2072" y="466"/>
                </a:lnTo>
                <a:lnTo>
                  <a:pt x="2014" y="458"/>
                </a:lnTo>
                <a:lnTo>
                  <a:pt x="1998" y="456"/>
                </a:lnTo>
                <a:lnTo>
                  <a:pt x="1982" y="454"/>
                </a:lnTo>
                <a:lnTo>
                  <a:pt x="1980" y="454"/>
                </a:lnTo>
                <a:lnTo>
                  <a:pt x="1982" y="432"/>
                </a:lnTo>
                <a:lnTo>
                  <a:pt x="1980" y="410"/>
                </a:lnTo>
                <a:lnTo>
                  <a:pt x="1984" y="426"/>
                </a:lnTo>
                <a:lnTo>
                  <a:pt x="1984" y="440"/>
                </a:lnTo>
                <a:lnTo>
                  <a:pt x="1982" y="452"/>
                </a:lnTo>
                <a:lnTo>
                  <a:pt x="1996" y="410"/>
                </a:lnTo>
                <a:lnTo>
                  <a:pt x="2006" y="366"/>
                </a:lnTo>
                <a:lnTo>
                  <a:pt x="2008" y="320"/>
                </a:lnTo>
                <a:lnTo>
                  <a:pt x="2002" y="284"/>
                </a:lnTo>
                <a:lnTo>
                  <a:pt x="1992" y="250"/>
                </a:lnTo>
                <a:lnTo>
                  <a:pt x="1978" y="216"/>
                </a:lnTo>
                <a:lnTo>
                  <a:pt x="1970" y="190"/>
                </a:lnTo>
                <a:lnTo>
                  <a:pt x="1962" y="170"/>
                </a:lnTo>
                <a:lnTo>
                  <a:pt x="1952" y="152"/>
                </a:lnTo>
                <a:lnTo>
                  <a:pt x="1940" y="136"/>
                </a:lnTo>
                <a:lnTo>
                  <a:pt x="1918" y="116"/>
                </a:lnTo>
                <a:lnTo>
                  <a:pt x="1886" y="86"/>
                </a:lnTo>
                <a:lnTo>
                  <a:pt x="1854" y="58"/>
                </a:lnTo>
                <a:lnTo>
                  <a:pt x="1816" y="34"/>
                </a:lnTo>
                <a:lnTo>
                  <a:pt x="1780" y="18"/>
                </a:lnTo>
                <a:lnTo>
                  <a:pt x="1742" y="6"/>
                </a:lnTo>
                <a:lnTo>
                  <a:pt x="1700" y="0"/>
                </a:lnTo>
                <a:lnTo>
                  <a:pt x="1670" y="2"/>
                </a:lnTo>
                <a:lnTo>
                  <a:pt x="1640" y="4"/>
                </a:lnTo>
                <a:lnTo>
                  <a:pt x="1616" y="8"/>
                </a:lnTo>
                <a:lnTo>
                  <a:pt x="1592" y="12"/>
                </a:lnTo>
                <a:lnTo>
                  <a:pt x="1578" y="20"/>
                </a:lnTo>
                <a:lnTo>
                  <a:pt x="1564" y="30"/>
                </a:lnTo>
                <a:lnTo>
                  <a:pt x="1552" y="42"/>
                </a:lnTo>
                <a:lnTo>
                  <a:pt x="1532" y="58"/>
                </a:lnTo>
                <a:lnTo>
                  <a:pt x="1510" y="72"/>
                </a:lnTo>
                <a:lnTo>
                  <a:pt x="1502" y="78"/>
                </a:lnTo>
                <a:lnTo>
                  <a:pt x="1492" y="86"/>
                </a:lnTo>
                <a:lnTo>
                  <a:pt x="1484" y="90"/>
                </a:lnTo>
                <a:lnTo>
                  <a:pt x="1476" y="96"/>
                </a:lnTo>
                <a:lnTo>
                  <a:pt x="1468" y="104"/>
                </a:lnTo>
                <a:lnTo>
                  <a:pt x="1462" y="110"/>
                </a:lnTo>
                <a:lnTo>
                  <a:pt x="1458" y="118"/>
                </a:lnTo>
                <a:lnTo>
                  <a:pt x="1452" y="126"/>
                </a:lnTo>
                <a:lnTo>
                  <a:pt x="1448" y="134"/>
                </a:lnTo>
                <a:lnTo>
                  <a:pt x="1442" y="142"/>
                </a:lnTo>
                <a:lnTo>
                  <a:pt x="1436" y="148"/>
                </a:lnTo>
                <a:lnTo>
                  <a:pt x="1426" y="166"/>
                </a:lnTo>
                <a:lnTo>
                  <a:pt x="1418" y="182"/>
                </a:lnTo>
                <a:lnTo>
                  <a:pt x="1406" y="208"/>
                </a:lnTo>
                <a:lnTo>
                  <a:pt x="1396" y="234"/>
                </a:lnTo>
                <a:lnTo>
                  <a:pt x="1388" y="266"/>
                </a:lnTo>
                <a:lnTo>
                  <a:pt x="1388" y="296"/>
                </a:lnTo>
                <a:lnTo>
                  <a:pt x="1390" y="308"/>
                </a:lnTo>
                <a:lnTo>
                  <a:pt x="1388" y="318"/>
                </a:lnTo>
                <a:lnTo>
                  <a:pt x="1386" y="328"/>
                </a:lnTo>
                <a:lnTo>
                  <a:pt x="1386" y="346"/>
                </a:lnTo>
                <a:lnTo>
                  <a:pt x="1388" y="364"/>
                </a:lnTo>
                <a:lnTo>
                  <a:pt x="1384" y="368"/>
                </a:lnTo>
                <a:lnTo>
                  <a:pt x="1380" y="370"/>
                </a:lnTo>
                <a:lnTo>
                  <a:pt x="1378" y="376"/>
                </a:lnTo>
                <a:lnTo>
                  <a:pt x="1376" y="382"/>
                </a:lnTo>
                <a:lnTo>
                  <a:pt x="1372" y="404"/>
                </a:lnTo>
                <a:lnTo>
                  <a:pt x="1372" y="422"/>
                </a:lnTo>
                <a:lnTo>
                  <a:pt x="1372" y="436"/>
                </a:lnTo>
                <a:lnTo>
                  <a:pt x="1370" y="450"/>
                </a:lnTo>
                <a:lnTo>
                  <a:pt x="1372" y="470"/>
                </a:lnTo>
                <a:lnTo>
                  <a:pt x="1378" y="494"/>
                </a:lnTo>
                <a:lnTo>
                  <a:pt x="1386" y="516"/>
                </a:lnTo>
                <a:lnTo>
                  <a:pt x="1350" y="546"/>
                </a:lnTo>
                <a:lnTo>
                  <a:pt x="1318" y="574"/>
                </a:lnTo>
                <a:lnTo>
                  <a:pt x="1308" y="582"/>
                </a:lnTo>
                <a:lnTo>
                  <a:pt x="1294" y="596"/>
                </a:lnTo>
                <a:lnTo>
                  <a:pt x="1276" y="614"/>
                </a:lnTo>
                <a:lnTo>
                  <a:pt x="1274" y="610"/>
                </a:lnTo>
                <a:lnTo>
                  <a:pt x="1272" y="608"/>
                </a:lnTo>
                <a:lnTo>
                  <a:pt x="1272" y="606"/>
                </a:lnTo>
                <a:lnTo>
                  <a:pt x="1276" y="602"/>
                </a:lnTo>
                <a:lnTo>
                  <a:pt x="1276" y="600"/>
                </a:lnTo>
                <a:lnTo>
                  <a:pt x="1278" y="598"/>
                </a:lnTo>
                <a:lnTo>
                  <a:pt x="1280" y="596"/>
                </a:lnTo>
                <a:lnTo>
                  <a:pt x="1282" y="594"/>
                </a:lnTo>
                <a:lnTo>
                  <a:pt x="1284" y="590"/>
                </a:lnTo>
                <a:lnTo>
                  <a:pt x="1288" y="592"/>
                </a:lnTo>
                <a:lnTo>
                  <a:pt x="1292" y="594"/>
                </a:lnTo>
                <a:lnTo>
                  <a:pt x="1292" y="574"/>
                </a:lnTo>
                <a:lnTo>
                  <a:pt x="1294" y="554"/>
                </a:lnTo>
                <a:lnTo>
                  <a:pt x="1300" y="528"/>
                </a:lnTo>
                <a:lnTo>
                  <a:pt x="1302" y="528"/>
                </a:lnTo>
                <a:lnTo>
                  <a:pt x="1304" y="528"/>
                </a:lnTo>
                <a:lnTo>
                  <a:pt x="1306" y="528"/>
                </a:lnTo>
                <a:lnTo>
                  <a:pt x="1308" y="522"/>
                </a:lnTo>
                <a:lnTo>
                  <a:pt x="1308" y="518"/>
                </a:lnTo>
                <a:lnTo>
                  <a:pt x="1308" y="512"/>
                </a:lnTo>
                <a:lnTo>
                  <a:pt x="1306" y="508"/>
                </a:lnTo>
                <a:lnTo>
                  <a:pt x="1306" y="504"/>
                </a:lnTo>
                <a:lnTo>
                  <a:pt x="1304" y="504"/>
                </a:lnTo>
                <a:lnTo>
                  <a:pt x="1308" y="476"/>
                </a:lnTo>
                <a:lnTo>
                  <a:pt x="1302" y="444"/>
                </a:lnTo>
                <a:lnTo>
                  <a:pt x="1298" y="430"/>
                </a:lnTo>
                <a:lnTo>
                  <a:pt x="1296" y="418"/>
                </a:lnTo>
                <a:lnTo>
                  <a:pt x="1296" y="408"/>
                </a:lnTo>
                <a:lnTo>
                  <a:pt x="1294" y="394"/>
                </a:lnTo>
                <a:lnTo>
                  <a:pt x="1290" y="374"/>
                </a:lnTo>
                <a:lnTo>
                  <a:pt x="1286" y="348"/>
                </a:lnTo>
                <a:lnTo>
                  <a:pt x="1280" y="318"/>
                </a:lnTo>
                <a:lnTo>
                  <a:pt x="1276" y="290"/>
                </a:lnTo>
                <a:lnTo>
                  <a:pt x="1280" y="298"/>
                </a:lnTo>
                <a:lnTo>
                  <a:pt x="1284" y="304"/>
                </a:lnTo>
                <a:lnTo>
                  <a:pt x="1286" y="312"/>
                </a:lnTo>
                <a:lnTo>
                  <a:pt x="1286" y="320"/>
                </a:lnTo>
                <a:lnTo>
                  <a:pt x="1288" y="312"/>
                </a:lnTo>
                <a:lnTo>
                  <a:pt x="1288" y="304"/>
                </a:lnTo>
                <a:lnTo>
                  <a:pt x="1290" y="296"/>
                </a:lnTo>
                <a:lnTo>
                  <a:pt x="1292" y="300"/>
                </a:lnTo>
                <a:lnTo>
                  <a:pt x="1294" y="302"/>
                </a:lnTo>
                <a:lnTo>
                  <a:pt x="1296" y="306"/>
                </a:lnTo>
                <a:lnTo>
                  <a:pt x="1296" y="310"/>
                </a:lnTo>
                <a:lnTo>
                  <a:pt x="1300" y="300"/>
                </a:lnTo>
                <a:lnTo>
                  <a:pt x="1304" y="292"/>
                </a:lnTo>
                <a:lnTo>
                  <a:pt x="1310" y="294"/>
                </a:lnTo>
                <a:lnTo>
                  <a:pt x="1316" y="298"/>
                </a:lnTo>
                <a:lnTo>
                  <a:pt x="1322" y="302"/>
                </a:lnTo>
                <a:lnTo>
                  <a:pt x="1318" y="286"/>
                </a:lnTo>
                <a:lnTo>
                  <a:pt x="1314" y="268"/>
                </a:lnTo>
                <a:lnTo>
                  <a:pt x="1320" y="268"/>
                </a:lnTo>
                <a:lnTo>
                  <a:pt x="1324" y="270"/>
                </a:lnTo>
                <a:lnTo>
                  <a:pt x="1328" y="272"/>
                </a:lnTo>
                <a:lnTo>
                  <a:pt x="1330" y="278"/>
                </a:lnTo>
                <a:lnTo>
                  <a:pt x="1332" y="252"/>
                </a:lnTo>
                <a:lnTo>
                  <a:pt x="1322" y="228"/>
                </a:lnTo>
                <a:lnTo>
                  <a:pt x="1306" y="206"/>
                </a:lnTo>
                <a:lnTo>
                  <a:pt x="1286" y="188"/>
                </a:lnTo>
                <a:lnTo>
                  <a:pt x="1262" y="178"/>
                </a:lnTo>
                <a:lnTo>
                  <a:pt x="1266" y="176"/>
                </a:lnTo>
                <a:lnTo>
                  <a:pt x="1272" y="176"/>
                </a:lnTo>
                <a:lnTo>
                  <a:pt x="1278" y="178"/>
                </a:lnTo>
                <a:lnTo>
                  <a:pt x="1284" y="178"/>
                </a:lnTo>
                <a:lnTo>
                  <a:pt x="1288" y="180"/>
                </a:lnTo>
                <a:lnTo>
                  <a:pt x="1294" y="180"/>
                </a:lnTo>
                <a:lnTo>
                  <a:pt x="1282" y="172"/>
                </a:lnTo>
                <a:lnTo>
                  <a:pt x="1272" y="168"/>
                </a:lnTo>
                <a:lnTo>
                  <a:pt x="1266" y="166"/>
                </a:lnTo>
                <a:lnTo>
                  <a:pt x="1260" y="166"/>
                </a:lnTo>
                <a:lnTo>
                  <a:pt x="1256" y="166"/>
                </a:lnTo>
                <a:lnTo>
                  <a:pt x="1248" y="158"/>
                </a:lnTo>
                <a:lnTo>
                  <a:pt x="1234" y="148"/>
                </a:lnTo>
                <a:lnTo>
                  <a:pt x="1216" y="140"/>
                </a:lnTo>
                <a:lnTo>
                  <a:pt x="1196" y="134"/>
                </a:lnTo>
                <a:lnTo>
                  <a:pt x="1176" y="128"/>
                </a:lnTo>
                <a:lnTo>
                  <a:pt x="1162" y="126"/>
                </a:lnTo>
                <a:lnTo>
                  <a:pt x="1152" y="126"/>
                </a:lnTo>
                <a:lnTo>
                  <a:pt x="1154" y="124"/>
                </a:lnTo>
                <a:lnTo>
                  <a:pt x="1158" y="124"/>
                </a:lnTo>
                <a:lnTo>
                  <a:pt x="1162" y="122"/>
                </a:lnTo>
                <a:lnTo>
                  <a:pt x="1166" y="120"/>
                </a:lnTo>
                <a:lnTo>
                  <a:pt x="1170" y="120"/>
                </a:lnTo>
                <a:lnTo>
                  <a:pt x="1172" y="118"/>
                </a:lnTo>
                <a:lnTo>
                  <a:pt x="1162" y="118"/>
                </a:lnTo>
                <a:lnTo>
                  <a:pt x="1150" y="116"/>
                </a:lnTo>
                <a:lnTo>
                  <a:pt x="1134" y="116"/>
                </a:lnTo>
                <a:lnTo>
                  <a:pt x="1112" y="116"/>
                </a:lnTo>
                <a:lnTo>
                  <a:pt x="1082" y="118"/>
                </a:lnTo>
                <a:lnTo>
                  <a:pt x="1078" y="118"/>
                </a:lnTo>
                <a:lnTo>
                  <a:pt x="1072" y="116"/>
                </a:lnTo>
                <a:lnTo>
                  <a:pt x="1068" y="112"/>
                </a:lnTo>
                <a:lnTo>
                  <a:pt x="1064" y="108"/>
                </a:lnTo>
                <a:lnTo>
                  <a:pt x="1060" y="106"/>
                </a:lnTo>
                <a:lnTo>
                  <a:pt x="1052" y="102"/>
                </a:lnTo>
                <a:lnTo>
                  <a:pt x="1044" y="102"/>
                </a:lnTo>
                <a:lnTo>
                  <a:pt x="1036" y="100"/>
                </a:lnTo>
                <a:lnTo>
                  <a:pt x="1028" y="98"/>
                </a:lnTo>
                <a:lnTo>
                  <a:pt x="1038" y="96"/>
                </a:lnTo>
                <a:lnTo>
                  <a:pt x="1048" y="92"/>
                </a:lnTo>
                <a:lnTo>
                  <a:pt x="1030" y="86"/>
                </a:lnTo>
                <a:lnTo>
                  <a:pt x="1010" y="84"/>
                </a:lnTo>
                <a:lnTo>
                  <a:pt x="990" y="86"/>
                </a:lnTo>
                <a:lnTo>
                  <a:pt x="970" y="86"/>
                </a:lnTo>
                <a:lnTo>
                  <a:pt x="974" y="84"/>
                </a:lnTo>
                <a:lnTo>
                  <a:pt x="976" y="82"/>
                </a:lnTo>
                <a:lnTo>
                  <a:pt x="958" y="82"/>
                </a:lnTo>
                <a:lnTo>
                  <a:pt x="940" y="86"/>
                </a:lnTo>
                <a:lnTo>
                  <a:pt x="922" y="92"/>
                </a:lnTo>
                <a:lnTo>
                  <a:pt x="922" y="90"/>
                </a:lnTo>
                <a:lnTo>
                  <a:pt x="924" y="88"/>
                </a:lnTo>
                <a:lnTo>
                  <a:pt x="896" y="90"/>
                </a:lnTo>
                <a:lnTo>
                  <a:pt x="870" y="98"/>
                </a:lnTo>
                <a:lnTo>
                  <a:pt x="844" y="106"/>
                </a:lnTo>
                <a:lnTo>
                  <a:pt x="830" y="110"/>
                </a:lnTo>
                <a:lnTo>
                  <a:pt x="816" y="116"/>
                </a:lnTo>
                <a:lnTo>
                  <a:pt x="802" y="122"/>
                </a:lnTo>
                <a:lnTo>
                  <a:pt x="786" y="132"/>
                </a:lnTo>
                <a:lnTo>
                  <a:pt x="776" y="142"/>
                </a:lnTo>
                <a:lnTo>
                  <a:pt x="770" y="152"/>
                </a:lnTo>
                <a:lnTo>
                  <a:pt x="768" y="154"/>
                </a:lnTo>
                <a:lnTo>
                  <a:pt x="740" y="162"/>
                </a:lnTo>
                <a:lnTo>
                  <a:pt x="716" y="174"/>
                </a:lnTo>
                <a:lnTo>
                  <a:pt x="694" y="194"/>
                </a:lnTo>
                <a:lnTo>
                  <a:pt x="674" y="220"/>
                </a:lnTo>
                <a:lnTo>
                  <a:pt x="660" y="254"/>
                </a:lnTo>
                <a:lnTo>
                  <a:pt x="648" y="286"/>
                </a:lnTo>
                <a:lnTo>
                  <a:pt x="634" y="320"/>
                </a:lnTo>
                <a:lnTo>
                  <a:pt x="618" y="354"/>
                </a:lnTo>
                <a:lnTo>
                  <a:pt x="604" y="390"/>
                </a:lnTo>
                <a:lnTo>
                  <a:pt x="594" y="422"/>
                </a:lnTo>
                <a:lnTo>
                  <a:pt x="598" y="414"/>
                </a:lnTo>
                <a:lnTo>
                  <a:pt x="604" y="408"/>
                </a:lnTo>
                <a:lnTo>
                  <a:pt x="598" y="428"/>
                </a:lnTo>
                <a:lnTo>
                  <a:pt x="596" y="454"/>
                </a:lnTo>
                <a:lnTo>
                  <a:pt x="596" y="484"/>
                </a:lnTo>
                <a:lnTo>
                  <a:pt x="598" y="510"/>
                </a:lnTo>
                <a:lnTo>
                  <a:pt x="604" y="528"/>
                </a:lnTo>
                <a:lnTo>
                  <a:pt x="608" y="522"/>
                </a:lnTo>
                <a:lnTo>
                  <a:pt x="610" y="514"/>
                </a:lnTo>
                <a:lnTo>
                  <a:pt x="608" y="530"/>
                </a:lnTo>
                <a:lnTo>
                  <a:pt x="608" y="552"/>
                </a:lnTo>
                <a:lnTo>
                  <a:pt x="612" y="574"/>
                </a:lnTo>
                <a:lnTo>
                  <a:pt x="616" y="594"/>
                </a:lnTo>
                <a:lnTo>
                  <a:pt x="624" y="612"/>
                </a:lnTo>
                <a:lnTo>
                  <a:pt x="636" y="624"/>
                </a:lnTo>
                <a:lnTo>
                  <a:pt x="636" y="620"/>
                </a:lnTo>
                <a:lnTo>
                  <a:pt x="636" y="616"/>
                </a:lnTo>
                <a:lnTo>
                  <a:pt x="638" y="612"/>
                </a:lnTo>
                <a:lnTo>
                  <a:pt x="638" y="608"/>
                </a:lnTo>
                <a:lnTo>
                  <a:pt x="644" y="636"/>
                </a:lnTo>
                <a:lnTo>
                  <a:pt x="650" y="662"/>
                </a:lnTo>
                <a:lnTo>
                  <a:pt x="650" y="660"/>
                </a:lnTo>
                <a:lnTo>
                  <a:pt x="650" y="658"/>
                </a:lnTo>
                <a:lnTo>
                  <a:pt x="654" y="672"/>
                </a:lnTo>
                <a:lnTo>
                  <a:pt x="662" y="686"/>
                </a:lnTo>
                <a:lnTo>
                  <a:pt x="672" y="700"/>
                </a:lnTo>
                <a:lnTo>
                  <a:pt x="678" y="712"/>
                </a:lnTo>
                <a:lnTo>
                  <a:pt x="678" y="708"/>
                </a:lnTo>
                <a:lnTo>
                  <a:pt x="680" y="702"/>
                </a:lnTo>
                <a:lnTo>
                  <a:pt x="680" y="696"/>
                </a:lnTo>
                <a:lnTo>
                  <a:pt x="682" y="690"/>
                </a:lnTo>
                <a:lnTo>
                  <a:pt x="682" y="684"/>
                </a:lnTo>
                <a:lnTo>
                  <a:pt x="684" y="710"/>
                </a:lnTo>
                <a:lnTo>
                  <a:pt x="684" y="736"/>
                </a:lnTo>
                <a:lnTo>
                  <a:pt x="690" y="732"/>
                </a:lnTo>
                <a:lnTo>
                  <a:pt x="696" y="728"/>
                </a:lnTo>
                <a:lnTo>
                  <a:pt x="694" y="762"/>
                </a:lnTo>
                <a:lnTo>
                  <a:pt x="688" y="788"/>
                </a:lnTo>
                <a:lnTo>
                  <a:pt x="682" y="804"/>
                </a:lnTo>
                <a:lnTo>
                  <a:pt x="678" y="814"/>
                </a:lnTo>
                <a:lnTo>
                  <a:pt x="674" y="818"/>
                </a:lnTo>
                <a:lnTo>
                  <a:pt x="672" y="820"/>
                </a:lnTo>
                <a:lnTo>
                  <a:pt x="674" y="824"/>
                </a:lnTo>
                <a:lnTo>
                  <a:pt x="678" y="834"/>
                </a:lnTo>
                <a:lnTo>
                  <a:pt x="686" y="852"/>
                </a:lnTo>
                <a:lnTo>
                  <a:pt x="702" y="872"/>
                </a:lnTo>
                <a:lnTo>
                  <a:pt x="722" y="894"/>
                </a:lnTo>
                <a:lnTo>
                  <a:pt x="740" y="910"/>
                </a:lnTo>
                <a:lnTo>
                  <a:pt x="760" y="926"/>
                </a:lnTo>
                <a:lnTo>
                  <a:pt x="776" y="938"/>
                </a:lnTo>
                <a:lnTo>
                  <a:pt x="790" y="948"/>
                </a:lnTo>
                <a:lnTo>
                  <a:pt x="780" y="946"/>
                </a:lnTo>
                <a:lnTo>
                  <a:pt x="772" y="944"/>
                </a:lnTo>
                <a:lnTo>
                  <a:pt x="744" y="924"/>
                </a:lnTo>
                <a:lnTo>
                  <a:pt x="716" y="902"/>
                </a:lnTo>
                <a:lnTo>
                  <a:pt x="692" y="880"/>
                </a:lnTo>
                <a:lnTo>
                  <a:pt x="672" y="860"/>
                </a:lnTo>
                <a:lnTo>
                  <a:pt x="658" y="838"/>
                </a:lnTo>
                <a:lnTo>
                  <a:pt x="652" y="820"/>
                </a:lnTo>
                <a:lnTo>
                  <a:pt x="658" y="804"/>
                </a:lnTo>
                <a:lnTo>
                  <a:pt x="656" y="804"/>
                </a:lnTo>
                <a:lnTo>
                  <a:pt x="654" y="806"/>
                </a:lnTo>
                <a:lnTo>
                  <a:pt x="650" y="808"/>
                </a:lnTo>
                <a:lnTo>
                  <a:pt x="646" y="812"/>
                </a:lnTo>
                <a:lnTo>
                  <a:pt x="642" y="818"/>
                </a:lnTo>
                <a:lnTo>
                  <a:pt x="638" y="826"/>
                </a:lnTo>
                <a:lnTo>
                  <a:pt x="632" y="840"/>
                </a:lnTo>
                <a:lnTo>
                  <a:pt x="626" y="858"/>
                </a:lnTo>
                <a:lnTo>
                  <a:pt x="620" y="876"/>
                </a:lnTo>
                <a:lnTo>
                  <a:pt x="614" y="892"/>
                </a:lnTo>
                <a:lnTo>
                  <a:pt x="612" y="898"/>
                </a:lnTo>
                <a:lnTo>
                  <a:pt x="610" y="902"/>
                </a:lnTo>
                <a:lnTo>
                  <a:pt x="610" y="906"/>
                </a:lnTo>
                <a:lnTo>
                  <a:pt x="610" y="908"/>
                </a:lnTo>
                <a:lnTo>
                  <a:pt x="604" y="908"/>
                </a:lnTo>
                <a:lnTo>
                  <a:pt x="592" y="910"/>
                </a:lnTo>
                <a:lnTo>
                  <a:pt x="576" y="914"/>
                </a:lnTo>
                <a:lnTo>
                  <a:pt x="562" y="920"/>
                </a:lnTo>
                <a:lnTo>
                  <a:pt x="552" y="930"/>
                </a:lnTo>
                <a:lnTo>
                  <a:pt x="548" y="932"/>
                </a:lnTo>
                <a:lnTo>
                  <a:pt x="538" y="934"/>
                </a:lnTo>
                <a:lnTo>
                  <a:pt x="528" y="940"/>
                </a:lnTo>
                <a:lnTo>
                  <a:pt x="516" y="950"/>
                </a:lnTo>
                <a:lnTo>
                  <a:pt x="508" y="964"/>
                </a:lnTo>
                <a:lnTo>
                  <a:pt x="508" y="984"/>
                </a:lnTo>
                <a:lnTo>
                  <a:pt x="504" y="986"/>
                </a:lnTo>
                <a:lnTo>
                  <a:pt x="492" y="990"/>
                </a:lnTo>
                <a:lnTo>
                  <a:pt x="476" y="998"/>
                </a:lnTo>
                <a:lnTo>
                  <a:pt x="460" y="1006"/>
                </a:lnTo>
                <a:lnTo>
                  <a:pt x="446" y="1018"/>
                </a:lnTo>
                <a:lnTo>
                  <a:pt x="440" y="1024"/>
                </a:lnTo>
                <a:lnTo>
                  <a:pt x="436" y="1028"/>
                </a:lnTo>
                <a:lnTo>
                  <a:pt x="432" y="1032"/>
                </a:lnTo>
                <a:lnTo>
                  <a:pt x="430" y="1034"/>
                </a:lnTo>
                <a:lnTo>
                  <a:pt x="428" y="1036"/>
                </a:lnTo>
                <a:lnTo>
                  <a:pt x="424" y="1036"/>
                </a:lnTo>
                <a:lnTo>
                  <a:pt x="416" y="1040"/>
                </a:lnTo>
                <a:lnTo>
                  <a:pt x="404" y="1046"/>
                </a:lnTo>
                <a:lnTo>
                  <a:pt x="388" y="1060"/>
                </a:lnTo>
                <a:lnTo>
                  <a:pt x="370" y="1082"/>
                </a:lnTo>
                <a:lnTo>
                  <a:pt x="360" y="1094"/>
                </a:lnTo>
                <a:lnTo>
                  <a:pt x="350" y="1106"/>
                </a:lnTo>
                <a:lnTo>
                  <a:pt x="312" y="1108"/>
                </a:lnTo>
                <a:lnTo>
                  <a:pt x="272" y="1118"/>
                </a:lnTo>
                <a:lnTo>
                  <a:pt x="230" y="1136"/>
                </a:lnTo>
                <a:lnTo>
                  <a:pt x="192" y="1160"/>
                </a:lnTo>
                <a:lnTo>
                  <a:pt x="160" y="1188"/>
                </a:lnTo>
                <a:lnTo>
                  <a:pt x="138" y="1220"/>
                </a:lnTo>
                <a:lnTo>
                  <a:pt x="116" y="1272"/>
                </a:lnTo>
                <a:lnTo>
                  <a:pt x="98" y="1326"/>
                </a:lnTo>
                <a:lnTo>
                  <a:pt x="84" y="1384"/>
                </a:lnTo>
                <a:lnTo>
                  <a:pt x="70" y="1440"/>
                </a:lnTo>
                <a:lnTo>
                  <a:pt x="54" y="1496"/>
                </a:lnTo>
                <a:lnTo>
                  <a:pt x="38" y="1538"/>
                </a:lnTo>
                <a:lnTo>
                  <a:pt x="22" y="1584"/>
                </a:lnTo>
                <a:lnTo>
                  <a:pt x="8" y="1630"/>
                </a:lnTo>
                <a:lnTo>
                  <a:pt x="0" y="1672"/>
                </a:lnTo>
                <a:lnTo>
                  <a:pt x="2" y="1698"/>
                </a:lnTo>
                <a:lnTo>
                  <a:pt x="12" y="1728"/>
                </a:lnTo>
                <a:lnTo>
                  <a:pt x="30" y="1758"/>
                </a:lnTo>
                <a:lnTo>
                  <a:pt x="52" y="1788"/>
                </a:lnTo>
                <a:lnTo>
                  <a:pt x="74" y="1818"/>
                </a:lnTo>
                <a:lnTo>
                  <a:pt x="68" y="1934"/>
                </a:lnTo>
                <a:lnTo>
                  <a:pt x="68" y="2050"/>
                </a:lnTo>
                <a:lnTo>
                  <a:pt x="66" y="2106"/>
                </a:lnTo>
                <a:lnTo>
                  <a:pt x="66" y="2158"/>
                </a:lnTo>
                <a:lnTo>
                  <a:pt x="64" y="2204"/>
                </a:lnTo>
                <a:lnTo>
                  <a:pt x="68" y="2246"/>
                </a:lnTo>
                <a:lnTo>
                  <a:pt x="68" y="2254"/>
                </a:lnTo>
                <a:lnTo>
                  <a:pt x="68" y="2260"/>
                </a:lnTo>
                <a:lnTo>
                  <a:pt x="68" y="2268"/>
                </a:lnTo>
                <a:lnTo>
                  <a:pt x="76" y="2288"/>
                </a:lnTo>
                <a:lnTo>
                  <a:pt x="90" y="2304"/>
                </a:lnTo>
                <a:lnTo>
                  <a:pt x="3292" y="2308"/>
                </a:lnTo>
                <a:lnTo>
                  <a:pt x="3268" y="1756"/>
                </a:lnTo>
                <a:lnTo>
                  <a:pt x="3278" y="1750"/>
                </a:lnTo>
                <a:close/>
                <a:moveTo>
                  <a:pt x="1044" y="984"/>
                </a:moveTo>
                <a:lnTo>
                  <a:pt x="1048" y="978"/>
                </a:lnTo>
                <a:lnTo>
                  <a:pt x="1054" y="974"/>
                </a:lnTo>
                <a:lnTo>
                  <a:pt x="1062" y="972"/>
                </a:lnTo>
                <a:lnTo>
                  <a:pt x="1070" y="970"/>
                </a:lnTo>
                <a:lnTo>
                  <a:pt x="1092" y="974"/>
                </a:lnTo>
                <a:lnTo>
                  <a:pt x="1116" y="982"/>
                </a:lnTo>
                <a:lnTo>
                  <a:pt x="1140" y="988"/>
                </a:lnTo>
                <a:lnTo>
                  <a:pt x="1162" y="990"/>
                </a:lnTo>
                <a:lnTo>
                  <a:pt x="1162" y="1006"/>
                </a:lnTo>
                <a:lnTo>
                  <a:pt x="1162" y="1022"/>
                </a:lnTo>
                <a:lnTo>
                  <a:pt x="1128" y="1012"/>
                </a:lnTo>
                <a:lnTo>
                  <a:pt x="1096" y="1004"/>
                </a:lnTo>
                <a:lnTo>
                  <a:pt x="1064" y="1000"/>
                </a:lnTo>
                <a:lnTo>
                  <a:pt x="1058" y="1000"/>
                </a:lnTo>
                <a:lnTo>
                  <a:pt x="1050" y="998"/>
                </a:lnTo>
                <a:lnTo>
                  <a:pt x="1040" y="998"/>
                </a:lnTo>
                <a:lnTo>
                  <a:pt x="1042" y="990"/>
                </a:lnTo>
                <a:lnTo>
                  <a:pt x="1044" y="984"/>
                </a:lnTo>
                <a:close/>
                <a:moveTo>
                  <a:pt x="974" y="1130"/>
                </a:moveTo>
                <a:lnTo>
                  <a:pt x="974" y="1114"/>
                </a:lnTo>
                <a:lnTo>
                  <a:pt x="980" y="1098"/>
                </a:lnTo>
                <a:lnTo>
                  <a:pt x="988" y="1086"/>
                </a:lnTo>
                <a:lnTo>
                  <a:pt x="994" y="1074"/>
                </a:lnTo>
                <a:lnTo>
                  <a:pt x="990" y="1064"/>
                </a:lnTo>
                <a:lnTo>
                  <a:pt x="994" y="1066"/>
                </a:lnTo>
                <a:lnTo>
                  <a:pt x="1006" y="1072"/>
                </a:lnTo>
                <a:lnTo>
                  <a:pt x="1018" y="1080"/>
                </a:lnTo>
                <a:lnTo>
                  <a:pt x="1030" y="1092"/>
                </a:lnTo>
                <a:lnTo>
                  <a:pt x="1038" y="1106"/>
                </a:lnTo>
                <a:lnTo>
                  <a:pt x="1040" y="1122"/>
                </a:lnTo>
                <a:lnTo>
                  <a:pt x="1042" y="1144"/>
                </a:lnTo>
                <a:lnTo>
                  <a:pt x="1046" y="1166"/>
                </a:lnTo>
                <a:lnTo>
                  <a:pt x="1050" y="1186"/>
                </a:lnTo>
                <a:lnTo>
                  <a:pt x="1052" y="1202"/>
                </a:lnTo>
                <a:lnTo>
                  <a:pt x="1052" y="1208"/>
                </a:lnTo>
                <a:lnTo>
                  <a:pt x="1048" y="1204"/>
                </a:lnTo>
                <a:lnTo>
                  <a:pt x="1038" y="1196"/>
                </a:lnTo>
                <a:lnTo>
                  <a:pt x="1024" y="1186"/>
                </a:lnTo>
                <a:lnTo>
                  <a:pt x="1010" y="1172"/>
                </a:lnTo>
                <a:lnTo>
                  <a:pt x="994" y="1158"/>
                </a:lnTo>
                <a:lnTo>
                  <a:pt x="982" y="1144"/>
                </a:lnTo>
                <a:lnTo>
                  <a:pt x="974" y="1130"/>
                </a:lnTo>
                <a:close/>
                <a:moveTo>
                  <a:pt x="1374" y="2006"/>
                </a:moveTo>
                <a:lnTo>
                  <a:pt x="1374" y="2012"/>
                </a:lnTo>
                <a:lnTo>
                  <a:pt x="1374" y="2018"/>
                </a:lnTo>
                <a:lnTo>
                  <a:pt x="1372" y="2036"/>
                </a:lnTo>
                <a:lnTo>
                  <a:pt x="1370" y="2058"/>
                </a:lnTo>
                <a:lnTo>
                  <a:pt x="1366" y="2078"/>
                </a:lnTo>
                <a:lnTo>
                  <a:pt x="1362" y="2090"/>
                </a:lnTo>
                <a:lnTo>
                  <a:pt x="1340" y="2048"/>
                </a:lnTo>
                <a:lnTo>
                  <a:pt x="1312" y="2006"/>
                </a:lnTo>
                <a:lnTo>
                  <a:pt x="1282" y="1964"/>
                </a:lnTo>
                <a:lnTo>
                  <a:pt x="1256" y="1922"/>
                </a:lnTo>
                <a:lnTo>
                  <a:pt x="1220" y="1854"/>
                </a:lnTo>
                <a:lnTo>
                  <a:pt x="1190" y="1784"/>
                </a:lnTo>
                <a:lnTo>
                  <a:pt x="1160" y="1712"/>
                </a:lnTo>
                <a:lnTo>
                  <a:pt x="1128" y="1622"/>
                </a:lnTo>
                <a:lnTo>
                  <a:pt x="1102" y="1530"/>
                </a:lnTo>
                <a:lnTo>
                  <a:pt x="1078" y="1436"/>
                </a:lnTo>
                <a:lnTo>
                  <a:pt x="1064" y="1392"/>
                </a:lnTo>
                <a:lnTo>
                  <a:pt x="1048" y="1346"/>
                </a:lnTo>
                <a:lnTo>
                  <a:pt x="1034" y="1302"/>
                </a:lnTo>
                <a:lnTo>
                  <a:pt x="1026" y="1256"/>
                </a:lnTo>
                <a:lnTo>
                  <a:pt x="1030" y="1210"/>
                </a:lnTo>
                <a:lnTo>
                  <a:pt x="1032" y="1214"/>
                </a:lnTo>
                <a:lnTo>
                  <a:pt x="1038" y="1216"/>
                </a:lnTo>
                <a:lnTo>
                  <a:pt x="1048" y="1216"/>
                </a:lnTo>
                <a:lnTo>
                  <a:pt x="1060" y="1212"/>
                </a:lnTo>
                <a:lnTo>
                  <a:pt x="1070" y="1210"/>
                </a:lnTo>
                <a:lnTo>
                  <a:pt x="1078" y="1206"/>
                </a:lnTo>
                <a:lnTo>
                  <a:pt x="1080" y="1206"/>
                </a:lnTo>
                <a:lnTo>
                  <a:pt x="1096" y="1212"/>
                </a:lnTo>
                <a:lnTo>
                  <a:pt x="1112" y="1228"/>
                </a:lnTo>
                <a:lnTo>
                  <a:pt x="1126" y="1246"/>
                </a:lnTo>
                <a:lnTo>
                  <a:pt x="1138" y="1266"/>
                </a:lnTo>
                <a:lnTo>
                  <a:pt x="1148" y="1280"/>
                </a:lnTo>
                <a:lnTo>
                  <a:pt x="1190" y="1348"/>
                </a:lnTo>
                <a:lnTo>
                  <a:pt x="1226" y="1420"/>
                </a:lnTo>
                <a:lnTo>
                  <a:pt x="1258" y="1492"/>
                </a:lnTo>
                <a:lnTo>
                  <a:pt x="1290" y="1566"/>
                </a:lnTo>
                <a:lnTo>
                  <a:pt x="1320" y="1640"/>
                </a:lnTo>
                <a:lnTo>
                  <a:pt x="1346" y="1716"/>
                </a:lnTo>
                <a:lnTo>
                  <a:pt x="1364" y="1796"/>
                </a:lnTo>
                <a:lnTo>
                  <a:pt x="1374" y="1900"/>
                </a:lnTo>
                <a:lnTo>
                  <a:pt x="1374" y="2006"/>
                </a:lnTo>
                <a:close/>
                <a:moveTo>
                  <a:pt x="1884" y="900"/>
                </a:moveTo>
                <a:lnTo>
                  <a:pt x="1886" y="904"/>
                </a:lnTo>
                <a:lnTo>
                  <a:pt x="1886" y="916"/>
                </a:lnTo>
                <a:lnTo>
                  <a:pt x="1886" y="932"/>
                </a:lnTo>
                <a:lnTo>
                  <a:pt x="1882" y="950"/>
                </a:lnTo>
                <a:lnTo>
                  <a:pt x="1872" y="964"/>
                </a:lnTo>
                <a:lnTo>
                  <a:pt x="1864" y="974"/>
                </a:lnTo>
                <a:lnTo>
                  <a:pt x="1854" y="992"/>
                </a:lnTo>
                <a:lnTo>
                  <a:pt x="1840" y="1014"/>
                </a:lnTo>
                <a:lnTo>
                  <a:pt x="1824" y="1042"/>
                </a:lnTo>
                <a:lnTo>
                  <a:pt x="1808" y="1070"/>
                </a:lnTo>
                <a:lnTo>
                  <a:pt x="1790" y="1098"/>
                </a:lnTo>
                <a:lnTo>
                  <a:pt x="1790" y="1100"/>
                </a:lnTo>
                <a:lnTo>
                  <a:pt x="1790" y="1104"/>
                </a:lnTo>
                <a:lnTo>
                  <a:pt x="1780" y="1142"/>
                </a:lnTo>
                <a:lnTo>
                  <a:pt x="1772" y="1180"/>
                </a:lnTo>
                <a:lnTo>
                  <a:pt x="1768" y="1218"/>
                </a:lnTo>
                <a:lnTo>
                  <a:pt x="1768" y="1222"/>
                </a:lnTo>
                <a:lnTo>
                  <a:pt x="1768" y="1224"/>
                </a:lnTo>
                <a:lnTo>
                  <a:pt x="1770" y="1240"/>
                </a:lnTo>
                <a:lnTo>
                  <a:pt x="1772" y="1256"/>
                </a:lnTo>
                <a:lnTo>
                  <a:pt x="1774" y="1274"/>
                </a:lnTo>
                <a:lnTo>
                  <a:pt x="1774" y="1290"/>
                </a:lnTo>
                <a:lnTo>
                  <a:pt x="1770" y="1304"/>
                </a:lnTo>
                <a:lnTo>
                  <a:pt x="1762" y="1316"/>
                </a:lnTo>
                <a:lnTo>
                  <a:pt x="1748" y="1322"/>
                </a:lnTo>
                <a:lnTo>
                  <a:pt x="1740" y="1322"/>
                </a:lnTo>
                <a:lnTo>
                  <a:pt x="1724" y="1320"/>
                </a:lnTo>
                <a:lnTo>
                  <a:pt x="1704" y="1318"/>
                </a:lnTo>
                <a:lnTo>
                  <a:pt x="1682" y="1316"/>
                </a:lnTo>
                <a:lnTo>
                  <a:pt x="1664" y="1312"/>
                </a:lnTo>
                <a:lnTo>
                  <a:pt x="1650" y="1310"/>
                </a:lnTo>
                <a:lnTo>
                  <a:pt x="1644" y="1306"/>
                </a:lnTo>
                <a:lnTo>
                  <a:pt x="1646" y="1276"/>
                </a:lnTo>
                <a:lnTo>
                  <a:pt x="1646" y="1240"/>
                </a:lnTo>
                <a:lnTo>
                  <a:pt x="1646" y="1204"/>
                </a:lnTo>
                <a:lnTo>
                  <a:pt x="1630" y="1178"/>
                </a:lnTo>
                <a:lnTo>
                  <a:pt x="1620" y="1152"/>
                </a:lnTo>
                <a:lnTo>
                  <a:pt x="1612" y="1132"/>
                </a:lnTo>
                <a:lnTo>
                  <a:pt x="1610" y="1116"/>
                </a:lnTo>
                <a:lnTo>
                  <a:pt x="1608" y="1112"/>
                </a:lnTo>
                <a:lnTo>
                  <a:pt x="1588" y="1100"/>
                </a:lnTo>
                <a:lnTo>
                  <a:pt x="1574" y="1084"/>
                </a:lnTo>
                <a:lnTo>
                  <a:pt x="1564" y="1068"/>
                </a:lnTo>
                <a:lnTo>
                  <a:pt x="1558" y="1052"/>
                </a:lnTo>
                <a:lnTo>
                  <a:pt x="1554" y="1040"/>
                </a:lnTo>
                <a:lnTo>
                  <a:pt x="1552" y="1036"/>
                </a:lnTo>
                <a:lnTo>
                  <a:pt x="1532" y="1056"/>
                </a:lnTo>
                <a:lnTo>
                  <a:pt x="1508" y="1070"/>
                </a:lnTo>
                <a:lnTo>
                  <a:pt x="1482" y="1080"/>
                </a:lnTo>
                <a:lnTo>
                  <a:pt x="1454" y="1084"/>
                </a:lnTo>
                <a:lnTo>
                  <a:pt x="1428" y="1084"/>
                </a:lnTo>
                <a:lnTo>
                  <a:pt x="1406" y="1084"/>
                </a:lnTo>
                <a:lnTo>
                  <a:pt x="1388" y="1082"/>
                </a:lnTo>
                <a:lnTo>
                  <a:pt x="1386" y="1082"/>
                </a:lnTo>
                <a:lnTo>
                  <a:pt x="1384" y="1082"/>
                </a:lnTo>
                <a:lnTo>
                  <a:pt x="1384" y="1080"/>
                </a:lnTo>
                <a:lnTo>
                  <a:pt x="1380" y="1080"/>
                </a:lnTo>
                <a:lnTo>
                  <a:pt x="1378" y="1080"/>
                </a:lnTo>
                <a:lnTo>
                  <a:pt x="1376" y="1080"/>
                </a:lnTo>
                <a:lnTo>
                  <a:pt x="1388" y="1060"/>
                </a:lnTo>
                <a:lnTo>
                  <a:pt x="1396" y="1030"/>
                </a:lnTo>
                <a:lnTo>
                  <a:pt x="1402" y="994"/>
                </a:lnTo>
                <a:lnTo>
                  <a:pt x="1408" y="954"/>
                </a:lnTo>
                <a:lnTo>
                  <a:pt x="1412" y="912"/>
                </a:lnTo>
                <a:lnTo>
                  <a:pt x="1416" y="870"/>
                </a:lnTo>
                <a:lnTo>
                  <a:pt x="1420" y="830"/>
                </a:lnTo>
                <a:lnTo>
                  <a:pt x="1422" y="794"/>
                </a:lnTo>
                <a:lnTo>
                  <a:pt x="1426" y="766"/>
                </a:lnTo>
                <a:lnTo>
                  <a:pt x="1428" y="748"/>
                </a:lnTo>
                <a:lnTo>
                  <a:pt x="1434" y="730"/>
                </a:lnTo>
                <a:lnTo>
                  <a:pt x="1444" y="710"/>
                </a:lnTo>
                <a:lnTo>
                  <a:pt x="1456" y="690"/>
                </a:lnTo>
                <a:lnTo>
                  <a:pt x="1468" y="670"/>
                </a:lnTo>
                <a:lnTo>
                  <a:pt x="1480" y="654"/>
                </a:lnTo>
                <a:lnTo>
                  <a:pt x="1490" y="640"/>
                </a:lnTo>
                <a:lnTo>
                  <a:pt x="1498" y="630"/>
                </a:lnTo>
                <a:lnTo>
                  <a:pt x="1500" y="628"/>
                </a:lnTo>
                <a:lnTo>
                  <a:pt x="1504" y="630"/>
                </a:lnTo>
                <a:lnTo>
                  <a:pt x="1508" y="626"/>
                </a:lnTo>
                <a:lnTo>
                  <a:pt x="1512" y="620"/>
                </a:lnTo>
                <a:lnTo>
                  <a:pt x="1512" y="628"/>
                </a:lnTo>
                <a:lnTo>
                  <a:pt x="1512" y="636"/>
                </a:lnTo>
                <a:lnTo>
                  <a:pt x="1556" y="672"/>
                </a:lnTo>
                <a:lnTo>
                  <a:pt x="1556" y="704"/>
                </a:lnTo>
                <a:lnTo>
                  <a:pt x="1562" y="742"/>
                </a:lnTo>
                <a:lnTo>
                  <a:pt x="1570" y="784"/>
                </a:lnTo>
                <a:lnTo>
                  <a:pt x="1580" y="826"/>
                </a:lnTo>
                <a:lnTo>
                  <a:pt x="1592" y="870"/>
                </a:lnTo>
                <a:lnTo>
                  <a:pt x="1606" y="914"/>
                </a:lnTo>
                <a:lnTo>
                  <a:pt x="1620" y="956"/>
                </a:lnTo>
                <a:lnTo>
                  <a:pt x="1634" y="994"/>
                </a:lnTo>
                <a:lnTo>
                  <a:pt x="1648" y="1028"/>
                </a:lnTo>
                <a:lnTo>
                  <a:pt x="1660" y="1058"/>
                </a:lnTo>
                <a:lnTo>
                  <a:pt x="1668" y="1080"/>
                </a:lnTo>
                <a:lnTo>
                  <a:pt x="1674" y="1094"/>
                </a:lnTo>
                <a:lnTo>
                  <a:pt x="1676" y="1100"/>
                </a:lnTo>
                <a:lnTo>
                  <a:pt x="1742" y="1170"/>
                </a:lnTo>
                <a:lnTo>
                  <a:pt x="1742" y="1168"/>
                </a:lnTo>
                <a:lnTo>
                  <a:pt x="1742" y="1166"/>
                </a:lnTo>
                <a:lnTo>
                  <a:pt x="1742" y="1160"/>
                </a:lnTo>
                <a:lnTo>
                  <a:pt x="1746" y="1146"/>
                </a:lnTo>
                <a:lnTo>
                  <a:pt x="1750" y="1124"/>
                </a:lnTo>
                <a:lnTo>
                  <a:pt x="1746" y="1132"/>
                </a:lnTo>
                <a:lnTo>
                  <a:pt x="1742" y="1140"/>
                </a:lnTo>
                <a:lnTo>
                  <a:pt x="1748" y="1114"/>
                </a:lnTo>
                <a:lnTo>
                  <a:pt x="1752" y="1084"/>
                </a:lnTo>
                <a:lnTo>
                  <a:pt x="1754" y="1052"/>
                </a:lnTo>
                <a:lnTo>
                  <a:pt x="1758" y="1022"/>
                </a:lnTo>
                <a:lnTo>
                  <a:pt x="1764" y="992"/>
                </a:lnTo>
                <a:lnTo>
                  <a:pt x="1772" y="968"/>
                </a:lnTo>
                <a:lnTo>
                  <a:pt x="1780" y="950"/>
                </a:lnTo>
                <a:lnTo>
                  <a:pt x="1790" y="930"/>
                </a:lnTo>
                <a:lnTo>
                  <a:pt x="1802" y="904"/>
                </a:lnTo>
                <a:lnTo>
                  <a:pt x="1812" y="878"/>
                </a:lnTo>
                <a:lnTo>
                  <a:pt x="1824" y="852"/>
                </a:lnTo>
                <a:lnTo>
                  <a:pt x="1834" y="830"/>
                </a:lnTo>
                <a:lnTo>
                  <a:pt x="1842" y="812"/>
                </a:lnTo>
                <a:lnTo>
                  <a:pt x="1848" y="802"/>
                </a:lnTo>
                <a:lnTo>
                  <a:pt x="1862" y="776"/>
                </a:lnTo>
                <a:lnTo>
                  <a:pt x="1876" y="754"/>
                </a:lnTo>
                <a:lnTo>
                  <a:pt x="1884" y="736"/>
                </a:lnTo>
                <a:lnTo>
                  <a:pt x="1892" y="720"/>
                </a:lnTo>
                <a:lnTo>
                  <a:pt x="1900" y="706"/>
                </a:lnTo>
                <a:lnTo>
                  <a:pt x="1908" y="694"/>
                </a:lnTo>
                <a:lnTo>
                  <a:pt x="1912" y="682"/>
                </a:lnTo>
                <a:lnTo>
                  <a:pt x="1920" y="636"/>
                </a:lnTo>
                <a:lnTo>
                  <a:pt x="1930" y="592"/>
                </a:lnTo>
                <a:lnTo>
                  <a:pt x="1932" y="588"/>
                </a:lnTo>
                <a:lnTo>
                  <a:pt x="1938" y="576"/>
                </a:lnTo>
                <a:lnTo>
                  <a:pt x="1944" y="564"/>
                </a:lnTo>
                <a:lnTo>
                  <a:pt x="1950" y="552"/>
                </a:lnTo>
                <a:lnTo>
                  <a:pt x="1958" y="546"/>
                </a:lnTo>
                <a:lnTo>
                  <a:pt x="1960" y="546"/>
                </a:lnTo>
                <a:lnTo>
                  <a:pt x="2002" y="656"/>
                </a:lnTo>
                <a:lnTo>
                  <a:pt x="2048" y="766"/>
                </a:lnTo>
                <a:lnTo>
                  <a:pt x="2100" y="872"/>
                </a:lnTo>
                <a:lnTo>
                  <a:pt x="2062" y="894"/>
                </a:lnTo>
                <a:lnTo>
                  <a:pt x="2022" y="906"/>
                </a:lnTo>
                <a:lnTo>
                  <a:pt x="1986" y="912"/>
                </a:lnTo>
                <a:lnTo>
                  <a:pt x="1954" y="912"/>
                </a:lnTo>
                <a:lnTo>
                  <a:pt x="1926" y="910"/>
                </a:lnTo>
                <a:lnTo>
                  <a:pt x="1904" y="906"/>
                </a:lnTo>
                <a:lnTo>
                  <a:pt x="1890" y="902"/>
                </a:lnTo>
                <a:lnTo>
                  <a:pt x="1884" y="900"/>
                </a:lnTo>
                <a:close/>
                <a:moveTo>
                  <a:pt x="2362" y="1360"/>
                </a:moveTo>
                <a:lnTo>
                  <a:pt x="2366" y="1372"/>
                </a:lnTo>
                <a:lnTo>
                  <a:pt x="2372" y="1382"/>
                </a:lnTo>
                <a:lnTo>
                  <a:pt x="2382" y="1386"/>
                </a:lnTo>
                <a:lnTo>
                  <a:pt x="2394" y="1388"/>
                </a:lnTo>
                <a:lnTo>
                  <a:pt x="2374" y="1460"/>
                </a:lnTo>
                <a:lnTo>
                  <a:pt x="2356" y="1420"/>
                </a:lnTo>
                <a:lnTo>
                  <a:pt x="2338" y="1370"/>
                </a:lnTo>
                <a:lnTo>
                  <a:pt x="2322" y="1316"/>
                </a:lnTo>
                <a:lnTo>
                  <a:pt x="2320" y="1314"/>
                </a:lnTo>
                <a:lnTo>
                  <a:pt x="2316" y="1288"/>
                </a:lnTo>
                <a:lnTo>
                  <a:pt x="2308" y="1262"/>
                </a:lnTo>
                <a:lnTo>
                  <a:pt x="2296" y="1214"/>
                </a:lnTo>
                <a:lnTo>
                  <a:pt x="2288" y="1168"/>
                </a:lnTo>
                <a:lnTo>
                  <a:pt x="2280" y="1128"/>
                </a:lnTo>
                <a:lnTo>
                  <a:pt x="2274" y="1096"/>
                </a:lnTo>
                <a:lnTo>
                  <a:pt x="2274" y="1086"/>
                </a:lnTo>
                <a:lnTo>
                  <a:pt x="2274" y="1078"/>
                </a:lnTo>
                <a:lnTo>
                  <a:pt x="2272" y="1070"/>
                </a:lnTo>
                <a:lnTo>
                  <a:pt x="2270" y="1066"/>
                </a:lnTo>
                <a:lnTo>
                  <a:pt x="2270" y="1062"/>
                </a:lnTo>
                <a:lnTo>
                  <a:pt x="2270" y="1060"/>
                </a:lnTo>
                <a:lnTo>
                  <a:pt x="2332" y="1154"/>
                </a:lnTo>
                <a:lnTo>
                  <a:pt x="2324" y="1162"/>
                </a:lnTo>
                <a:lnTo>
                  <a:pt x="2318" y="1176"/>
                </a:lnTo>
                <a:lnTo>
                  <a:pt x="2316" y="1192"/>
                </a:lnTo>
                <a:lnTo>
                  <a:pt x="2320" y="1208"/>
                </a:lnTo>
                <a:lnTo>
                  <a:pt x="2326" y="1222"/>
                </a:lnTo>
                <a:lnTo>
                  <a:pt x="2338" y="1232"/>
                </a:lnTo>
                <a:lnTo>
                  <a:pt x="2352" y="1242"/>
                </a:lnTo>
                <a:lnTo>
                  <a:pt x="2364" y="1256"/>
                </a:lnTo>
                <a:lnTo>
                  <a:pt x="2370" y="1272"/>
                </a:lnTo>
                <a:lnTo>
                  <a:pt x="2374" y="1284"/>
                </a:lnTo>
                <a:lnTo>
                  <a:pt x="2374" y="1288"/>
                </a:lnTo>
                <a:lnTo>
                  <a:pt x="2376" y="1290"/>
                </a:lnTo>
                <a:lnTo>
                  <a:pt x="2376" y="1294"/>
                </a:lnTo>
                <a:lnTo>
                  <a:pt x="2378" y="1296"/>
                </a:lnTo>
                <a:lnTo>
                  <a:pt x="2378" y="1298"/>
                </a:lnTo>
                <a:lnTo>
                  <a:pt x="2378" y="1300"/>
                </a:lnTo>
                <a:lnTo>
                  <a:pt x="2380" y="1300"/>
                </a:lnTo>
                <a:lnTo>
                  <a:pt x="2380" y="1302"/>
                </a:lnTo>
                <a:lnTo>
                  <a:pt x="2380" y="1304"/>
                </a:lnTo>
                <a:lnTo>
                  <a:pt x="2382" y="1304"/>
                </a:lnTo>
                <a:lnTo>
                  <a:pt x="2382" y="1306"/>
                </a:lnTo>
                <a:lnTo>
                  <a:pt x="2382" y="1308"/>
                </a:lnTo>
                <a:lnTo>
                  <a:pt x="2384" y="1308"/>
                </a:lnTo>
                <a:lnTo>
                  <a:pt x="2384" y="1310"/>
                </a:lnTo>
                <a:lnTo>
                  <a:pt x="2386" y="1310"/>
                </a:lnTo>
                <a:lnTo>
                  <a:pt x="2386" y="1312"/>
                </a:lnTo>
                <a:lnTo>
                  <a:pt x="2388" y="1312"/>
                </a:lnTo>
                <a:lnTo>
                  <a:pt x="2388" y="1314"/>
                </a:lnTo>
                <a:lnTo>
                  <a:pt x="2390" y="1314"/>
                </a:lnTo>
                <a:lnTo>
                  <a:pt x="2392" y="1316"/>
                </a:lnTo>
                <a:lnTo>
                  <a:pt x="2394" y="1316"/>
                </a:lnTo>
                <a:lnTo>
                  <a:pt x="2396" y="1316"/>
                </a:lnTo>
                <a:lnTo>
                  <a:pt x="2396" y="1320"/>
                </a:lnTo>
                <a:lnTo>
                  <a:pt x="2398" y="1324"/>
                </a:lnTo>
                <a:lnTo>
                  <a:pt x="2380" y="1328"/>
                </a:lnTo>
                <a:lnTo>
                  <a:pt x="2370" y="1334"/>
                </a:lnTo>
                <a:lnTo>
                  <a:pt x="2362" y="1344"/>
                </a:lnTo>
                <a:lnTo>
                  <a:pt x="2362" y="1360"/>
                </a:lnTo>
                <a:close/>
              </a:path>
            </a:pathLst>
          </a:custGeom>
          <a:gradFill rotWithShape="1">
            <a:gsLst>
              <a:gs pos="0">
                <a:srgbClr val="B5B5B5"/>
              </a:gs>
              <a:gs pos="100000">
                <a:srgbClr val="F6F6F6"/>
              </a:gs>
            </a:gsLst>
            <a:lin ang="5400000" scaled="1"/>
          </a:gradFill>
          <a:ln w="3810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86" name="AutoShape 185"/>
          <p:cNvSpPr>
            <a:spLocks noChangeArrowheads="1"/>
          </p:cNvSpPr>
          <p:nvPr/>
        </p:nvSpPr>
        <p:spPr bwMode="auto">
          <a:xfrm>
            <a:off x="1524000" y="4149725"/>
            <a:ext cx="6477000" cy="136683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pt-BR" smtClean="0">
              <a:solidFill>
                <a:srgbClr val="1F5281"/>
              </a:solidFill>
              <a:cs typeface="+mn-cs"/>
            </a:endParaRPr>
          </a:p>
        </p:txBody>
      </p:sp>
      <p:grpSp>
        <p:nvGrpSpPr>
          <p:cNvPr id="187" name="Group 187"/>
          <p:cNvGrpSpPr>
            <a:grpSpLocks/>
          </p:cNvGrpSpPr>
          <p:nvPr/>
        </p:nvGrpSpPr>
        <p:grpSpPr bwMode="auto">
          <a:xfrm>
            <a:off x="1403350" y="5734050"/>
            <a:ext cx="1655763" cy="865188"/>
            <a:chOff x="5962" y="3080"/>
            <a:chExt cx="2404" cy="1208"/>
          </a:xfrm>
        </p:grpSpPr>
        <p:sp>
          <p:nvSpPr>
            <p:cNvPr id="188" name="Freeform 188"/>
            <p:cNvSpPr>
              <a:spLocks noEditPoints="1"/>
            </p:cNvSpPr>
            <p:nvPr/>
          </p:nvSpPr>
          <p:spPr bwMode="auto">
            <a:xfrm>
              <a:off x="6368" y="4164"/>
              <a:ext cx="1851" cy="124"/>
            </a:xfrm>
            <a:custGeom>
              <a:avLst/>
              <a:gdLst>
                <a:gd name="T0" fmla="*/ 146 w 1851"/>
                <a:gd name="T1" fmla="*/ 85 h 125"/>
                <a:gd name="T2" fmla="*/ 196 w 1851"/>
                <a:gd name="T3" fmla="*/ 48 h 125"/>
                <a:gd name="T4" fmla="*/ 225 w 1851"/>
                <a:gd name="T5" fmla="*/ 76 h 125"/>
                <a:gd name="T6" fmla="*/ 212 w 1851"/>
                <a:gd name="T7" fmla="*/ 27 h 125"/>
                <a:gd name="T8" fmla="*/ 292 w 1851"/>
                <a:gd name="T9" fmla="*/ 47 h 125"/>
                <a:gd name="T10" fmla="*/ 338 w 1851"/>
                <a:gd name="T11" fmla="*/ 27 h 125"/>
                <a:gd name="T12" fmla="*/ 304 w 1851"/>
                <a:gd name="T13" fmla="*/ 83 h 125"/>
                <a:gd name="T14" fmla="*/ 346 w 1851"/>
                <a:gd name="T15" fmla="*/ 47 h 125"/>
                <a:gd name="T16" fmla="*/ 451 w 1851"/>
                <a:gd name="T17" fmla="*/ 76 h 125"/>
                <a:gd name="T18" fmla="*/ 423 w 1851"/>
                <a:gd name="T19" fmla="*/ 74 h 125"/>
                <a:gd name="T20" fmla="*/ 492 w 1851"/>
                <a:gd name="T21" fmla="*/ 58 h 125"/>
                <a:gd name="T22" fmla="*/ 450 w 1851"/>
                <a:gd name="T23" fmla="*/ 50 h 125"/>
                <a:gd name="T24" fmla="*/ 588 w 1851"/>
                <a:gd name="T25" fmla="*/ 60 h 125"/>
                <a:gd name="T26" fmla="*/ 590 w 1851"/>
                <a:gd name="T27" fmla="*/ 16 h 125"/>
                <a:gd name="T28" fmla="*/ 676 w 1851"/>
                <a:gd name="T29" fmla="*/ 83 h 125"/>
                <a:gd name="T30" fmla="*/ 668 w 1851"/>
                <a:gd name="T31" fmla="*/ 27 h 125"/>
                <a:gd name="T32" fmla="*/ 676 w 1851"/>
                <a:gd name="T33" fmla="*/ 45 h 125"/>
                <a:gd name="T34" fmla="*/ 726 w 1851"/>
                <a:gd name="T35" fmla="*/ 87 h 125"/>
                <a:gd name="T36" fmla="*/ 757 w 1851"/>
                <a:gd name="T37" fmla="*/ 35 h 125"/>
                <a:gd name="T38" fmla="*/ 753 w 1851"/>
                <a:gd name="T39" fmla="*/ 45 h 125"/>
                <a:gd name="T40" fmla="*/ 812 w 1851"/>
                <a:gd name="T41" fmla="*/ 74 h 125"/>
                <a:gd name="T42" fmla="*/ 803 w 1851"/>
                <a:gd name="T43" fmla="*/ 87 h 125"/>
                <a:gd name="T44" fmla="*/ 906 w 1851"/>
                <a:gd name="T45" fmla="*/ 72 h 125"/>
                <a:gd name="T46" fmla="*/ 868 w 1851"/>
                <a:gd name="T47" fmla="*/ 62 h 125"/>
                <a:gd name="T48" fmla="*/ 887 w 1851"/>
                <a:gd name="T49" fmla="*/ 62 h 125"/>
                <a:gd name="T50" fmla="*/ 977 w 1851"/>
                <a:gd name="T51" fmla="*/ 29 h 125"/>
                <a:gd name="T52" fmla="*/ 997 w 1851"/>
                <a:gd name="T53" fmla="*/ 47 h 125"/>
                <a:gd name="T54" fmla="*/ 1075 w 1851"/>
                <a:gd name="T55" fmla="*/ 47 h 125"/>
                <a:gd name="T56" fmla="*/ 1081 w 1851"/>
                <a:gd name="T57" fmla="*/ 29 h 125"/>
                <a:gd name="T58" fmla="*/ 1058 w 1851"/>
                <a:gd name="T59" fmla="*/ 83 h 125"/>
                <a:gd name="T60" fmla="*/ 1058 w 1851"/>
                <a:gd name="T61" fmla="*/ 62 h 125"/>
                <a:gd name="T62" fmla="*/ 1121 w 1851"/>
                <a:gd name="T63" fmla="*/ 74 h 125"/>
                <a:gd name="T64" fmla="*/ 1112 w 1851"/>
                <a:gd name="T65" fmla="*/ 45 h 125"/>
                <a:gd name="T66" fmla="*/ 1148 w 1851"/>
                <a:gd name="T67" fmla="*/ 45 h 125"/>
                <a:gd name="T68" fmla="*/ 1160 w 1851"/>
                <a:gd name="T69" fmla="*/ 64 h 125"/>
                <a:gd name="T70" fmla="*/ 1284 w 1851"/>
                <a:gd name="T71" fmla="*/ 85 h 125"/>
                <a:gd name="T72" fmla="*/ 1354 w 1851"/>
                <a:gd name="T73" fmla="*/ 29 h 125"/>
                <a:gd name="T74" fmla="*/ 1405 w 1851"/>
                <a:gd name="T75" fmla="*/ 85 h 125"/>
                <a:gd name="T76" fmla="*/ 1371 w 1851"/>
                <a:gd name="T77" fmla="*/ 62 h 125"/>
                <a:gd name="T78" fmla="*/ 1327 w 1851"/>
                <a:gd name="T79" fmla="*/ 62 h 125"/>
                <a:gd name="T80" fmla="*/ 1501 w 1851"/>
                <a:gd name="T81" fmla="*/ 43 h 125"/>
                <a:gd name="T82" fmla="*/ 1442 w 1851"/>
                <a:gd name="T83" fmla="*/ 29 h 125"/>
                <a:gd name="T84" fmla="*/ 1482 w 1851"/>
                <a:gd name="T85" fmla="*/ 47 h 125"/>
                <a:gd name="T86" fmla="*/ 1553 w 1851"/>
                <a:gd name="T87" fmla="*/ 29 h 125"/>
                <a:gd name="T88" fmla="*/ 1582 w 1851"/>
                <a:gd name="T89" fmla="*/ 74 h 125"/>
                <a:gd name="T90" fmla="*/ 1568 w 1851"/>
                <a:gd name="T91" fmla="*/ 82 h 125"/>
                <a:gd name="T92" fmla="*/ 1630 w 1851"/>
                <a:gd name="T93" fmla="*/ 45 h 125"/>
                <a:gd name="T94" fmla="*/ 1593 w 1851"/>
                <a:gd name="T95" fmla="*/ 43 h 125"/>
                <a:gd name="T96" fmla="*/ 1659 w 1851"/>
                <a:gd name="T97" fmla="*/ 62 h 125"/>
                <a:gd name="T98" fmla="*/ 1703 w 1851"/>
                <a:gd name="T99" fmla="*/ 41 h 125"/>
                <a:gd name="T100" fmla="*/ 1672 w 1851"/>
                <a:gd name="T101" fmla="*/ 54 h 125"/>
                <a:gd name="T102" fmla="*/ 1640 w 1851"/>
                <a:gd name="T103" fmla="*/ 82 h 125"/>
                <a:gd name="T104" fmla="*/ 1720 w 1851"/>
                <a:gd name="T105" fmla="*/ 45 h 125"/>
                <a:gd name="T106" fmla="*/ 1768 w 1851"/>
                <a:gd name="T107" fmla="*/ 74 h 125"/>
                <a:gd name="T108" fmla="*/ 1724 w 1851"/>
                <a:gd name="T109" fmla="*/ 58 h 125"/>
                <a:gd name="T110" fmla="*/ 1745 w 1851"/>
                <a:gd name="T111" fmla="*/ 70 h 125"/>
                <a:gd name="T112" fmla="*/ 1806 w 1851"/>
                <a:gd name="T113" fmla="*/ 62 h 125"/>
                <a:gd name="T114" fmla="*/ 1851 w 1851"/>
                <a:gd name="T115" fmla="*/ 41 h 125"/>
                <a:gd name="T116" fmla="*/ 1820 w 1851"/>
                <a:gd name="T117" fmla="*/ 54 h 125"/>
                <a:gd name="T118" fmla="*/ 1789 w 1851"/>
                <a:gd name="T119" fmla="*/ 82 h 12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851" h="125">
                  <a:moveTo>
                    <a:pt x="31" y="0"/>
                  </a:moveTo>
                  <a:lnTo>
                    <a:pt x="62" y="0"/>
                  </a:lnTo>
                  <a:lnTo>
                    <a:pt x="62" y="73"/>
                  </a:lnTo>
                  <a:lnTo>
                    <a:pt x="106" y="0"/>
                  </a:lnTo>
                  <a:lnTo>
                    <a:pt x="137" y="0"/>
                  </a:lnTo>
                  <a:lnTo>
                    <a:pt x="108" y="98"/>
                  </a:lnTo>
                  <a:lnTo>
                    <a:pt x="89" y="98"/>
                  </a:lnTo>
                  <a:lnTo>
                    <a:pt x="116" y="12"/>
                  </a:lnTo>
                  <a:lnTo>
                    <a:pt x="64" y="98"/>
                  </a:lnTo>
                  <a:lnTo>
                    <a:pt x="45" y="98"/>
                  </a:lnTo>
                  <a:lnTo>
                    <a:pt x="45" y="12"/>
                  </a:lnTo>
                  <a:lnTo>
                    <a:pt x="20" y="98"/>
                  </a:lnTo>
                  <a:lnTo>
                    <a:pt x="0" y="98"/>
                  </a:lnTo>
                  <a:lnTo>
                    <a:pt x="31" y="0"/>
                  </a:lnTo>
                  <a:close/>
                  <a:moveTo>
                    <a:pt x="146" y="29"/>
                  </a:moveTo>
                  <a:lnTo>
                    <a:pt x="166" y="29"/>
                  </a:lnTo>
                  <a:lnTo>
                    <a:pt x="146" y="98"/>
                  </a:lnTo>
                  <a:lnTo>
                    <a:pt x="125" y="98"/>
                  </a:lnTo>
                  <a:lnTo>
                    <a:pt x="146" y="29"/>
                  </a:lnTo>
                  <a:close/>
                  <a:moveTo>
                    <a:pt x="175" y="0"/>
                  </a:moveTo>
                  <a:lnTo>
                    <a:pt x="171" y="18"/>
                  </a:lnTo>
                  <a:lnTo>
                    <a:pt x="150" y="18"/>
                  </a:lnTo>
                  <a:lnTo>
                    <a:pt x="154" y="0"/>
                  </a:lnTo>
                  <a:lnTo>
                    <a:pt x="175" y="0"/>
                  </a:lnTo>
                  <a:close/>
                  <a:moveTo>
                    <a:pt x="217" y="54"/>
                  </a:moveTo>
                  <a:lnTo>
                    <a:pt x="217" y="52"/>
                  </a:lnTo>
                  <a:lnTo>
                    <a:pt x="219" y="48"/>
                  </a:lnTo>
                  <a:lnTo>
                    <a:pt x="217" y="45"/>
                  </a:lnTo>
                  <a:lnTo>
                    <a:pt x="217" y="43"/>
                  </a:lnTo>
                  <a:lnTo>
                    <a:pt x="214" y="41"/>
                  </a:lnTo>
                  <a:lnTo>
                    <a:pt x="210" y="41"/>
                  </a:lnTo>
                  <a:lnTo>
                    <a:pt x="206" y="41"/>
                  </a:lnTo>
                  <a:lnTo>
                    <a:pt x="200" y="45"/>
                  </a:lnTo>
                  <a:lnTo>
                    <a:pt x="196" y="48"/>
                  </a:lnTo>
                  <a:lnTo>
                    <a:pt x="194" y="54"/>
                  </a:lnTo>
                  <a:lnTo>
                    <a:pt x="192" y="60"/>
                  </a:lnTo>
                  <a:lnTo>
                    <a:pt x="190" y="66"/>
                  </a:lnTo>
                  <a:lnTo>
                    <a:pt x="189" y="72"/>
                  </a:lnTo>
                  <a:lnTo>
                    <a:pt x="189" y="75"/>
                  </a:lnTo>
                  <a:lnTo>
                    <a:pt x="189" y="79"/>
                  </a:lnTo>
                  <a:lnTo>
                    <a:pt x="189" y="83"/>
                  </a:lnTo>
                  <a:lnTo>
                    <a:pt x="190" y="85"/>
                  </a:lnTo>
                  <a:lnTo>
                    <a:pt x="192" y="87"/>
                  </a:lnTo>
                  <a:lnTo>
                    <a:pt x="196" y="89"/>
                  </a:lnTo>
                  <a:lnTo>
                    <a:pt x="202" y="87"/>
                  </a:lnTo>
                  <a:lnTo>
                    <a:pt x="206" y="85"/>
                  </a:lnTo>
                  <a:lnTo>
                    <a:pt x="210" y="81"/>
                  </a:lnTo>
                  <a:lnTo>
                    <a:pt x="212" y="75"/>
                  </a:lnTo>
                  <a:lnTo>
                    <a:pt x="233" y="75"/>
                  </a:lnTo>
                  <a:lnTo>
                    <a:pt x="231" y="79"/>
                  </a:lnTo>
                  <a:lnTo>
                    <a:pt x="225" y="89"/>
                  </a:lnTo>
                  <a:lnTo>
                    <a:pt x="217" y="95"/>
                  </a:lnTo>
                  <a:lnTo>
                    <a:pt x="208" y="100"/>
                  </a:lnTo>
                  <a:lnTo>
                    <a:pt x="196" y="100"/>
                  </a:lnTo>
                  <a:lnTo>
                    <a:pt x="187" y="100"/>
                  </a:lnTo>
                  <a:lnTo>
                    <a:pt x="181" y="98"/>
                  </a:lnTo>
                  <a:lnTo>
                    <a:pt x="175" y="95"/>
                  </a:lnTo>
                  <a:lnTo>
                    <a:pt x="171" y="89"/>
                  </a:lnTo>
                  <a:lnTo>
                    <a:pt x="169" y="83"/>
                  </a:lnTo>
                  <a:lnTo>
                    <a:pt x="167" y="77"/>
                  </a:lnTo>
                  <a:lnTo>
                    <a:pt x="169" y="68"/>
                  </a:lnTo>
                  <a:lnTo>
                    <a:pt x="171" y="60"/>
                  </a:lnTo>
                  <a:lnTo>
                    <a:pt x="175" y="50"/>
                  </a:lnTo>
                  <a:lnTo>
                    <a:pt x="181" y="43"/>
                  </a:lnTo>
                  <a:lnTo>
                    <a:pt x="187" y="37"/>
                  </a:lnTo>
                  <a:lnTo>
                    <a:pt x="194" y="31"/>
                  </a:lnTo>
                  <a:lnTo>
                    <a:pt x="202" y="29"/>
                  </a:lnTo>
                  <a:lnTo>
                    <a:pt x="212" y="27"/>
                  </a:lnTo>
                  <a:lnTo>
                    <a:pt x="217" y="27"/>
                  </a:lnTo>
                  <a:lnTo>
                    <a:pt x="227" y="31"/>
                  </a:lnTo>
                  <a:lnTo>
                    <a:pt x="233" y="35"/>
                  </a:lnTo>
                  <a:lnTo>
                    <a:pt x="237" y="41"/>
                  </a:lnTo>
                  <a:lnTo>
                    <a:pt x="238" y="48"/>
                  </a:lnTo>
                  <a:lnTo>
                    <a:pt x="238" y="50"/>
                  </a:lnTo>
                  <a:lnTo>
                    <a:pt x="237" y="54"/>
                  </a:lnTo>
                  <a:lnTo>
                    <a:pt x="217" y="54"/>
                  </a:lnTo>
                  <a:close/>
                  <a:moveTo>
                    <a:pt x="260" y="29"/>
                  </a:moveTo>
                  <a:lnTo>
                    <a:pt x="277" y="29"/>
                  </a:lnTo>
                  <a:lnTo>
                    <a:pt x="275" y="41"/>
                  </a:lnTo>
                  <a:lnTo>
                    <a:pt x="279" y="35"/>
                  </a:lnTo>
                  <a:lnTo>
                    <a:pt x="283" y="31"/>
                  </a:lnTo>
                  <a:lnTo>
                    <a:pt x="288" y="29"/>
                  </a:lnTo>
                  <a:lnTo>
                    <a:pt x="292" y="29"/>
                  </a:lnTo>
                  <a:lnTo>
                    <a:pt x="298" y="27"/>
                  </a:lnTo>
                  <a:lnTo>
                    <a:pt x="292" y="47"/>
                  </a:lnTo>
                  <a:lnTo>
                    <a:pt x="288" y="47"/>
                  </a:lnTo>
                  <a:lnTo>
                    <a:pt x="285" y="47"/>
                  </a:lnTo>
                  <a:lnTo>
                    <a:pt x="281" y="48"/>
                  </a:lnTo>
                  <a:lnTo>
                    <a:pt x="275" y="52"/>
                  </a:lnTo>
                  <a:lnTo>
                    <a:pt x="271" y="58"/>
                  </a:lnTo>
                  <a:lnTo>
                    <a:pt x="269" y="64"/>
                  </a:lnTo>
                  <a:lnTo>
                    <a:pt x="267" y="72"/>
                  </a:lnTo>
                  <a:lnTo>
                    <a:pt x="260" y="98"/>
                  </a:lnTo>
                  <a:lnTo>
                    <a:pt x="238" y="98"/>
                  </a:lnTo>
                  <a:lnTo>
                    <a:pt x="260" y="29"/>
                  </a:lnTo>
                  <a:close/>
                  <a:moveTo>
                    <a:pt x="292" y="77"/>
                  </a:moveTo>
                  <a:lnTo>
                    <a:pt x="294" y="64"/>
                  </a:lnTo>
                  <a:lnTo>
                    <a:pt x="300" y="50"/>
                  </a:lnTo>
                  <a:lnTo>
                    <a:pt x="306" y="41"/>
                  </a:lnTo>
                  <a:lnTo>
                    <a:pt x="315" y="33"/>
                  </a:lnTo>
                  <a:lnTo>
                    <a:pt x="325" y="29"/>
                  </a:lnTo>
                  <a:lnTo>
                    <a:pt x="338" y="27"/>
                  </a:lnTo>
                  <a:lnTo>
                    <a:pt x="350" y="29"/>
                  </a:lnTo>
                  <a:lnTo>
                    <a:pt x="357" y="33"/>
                  </a:lnTo>
                  <a:lnTo>
                    <a:pt x="361" y="37"/>
                  </a:lnTo>
                  <a:lnTo>
                    <a:pt x="363" y="41"/>
                  </a:lnTo>
                  <a:lnTo>
                    <a:pt x="365" y="47"/>
                  </a:lnTo>
                  <a:lnTo>
                    <a:pt x="365" y="52"/>
                  </a:lnTo>
                  <a:lnTo>
                    <a:pt x="363" y="66"/>
                  </a:lnTo>
                  <a:lnTo>
                    <a:pt x="359" y="77"/>
                  </a:lnTo>
                  <a:lnTo>
                    <a:pt x="356" y="85"/>
                  </a:lnTo>
                  <a:lnTo>
                    <a:pt x="352" y="91"/>
                  </a:lnTo>
                  <a:lnTo>
                    <a:pt x="346" y="95"/>
                  </a:lnTo>
                  <a:lnTo>
                    <a:pt x="340" y="96"/>
                  </a:lnTo>
                  <a:lnTo>
                    <a:pt x="331" y="100"/>
                  </a:lnTo>
                  <a:lnTo>
                    <a:pt x="321" y="100"/>
                  </a:lnTo>
                  <a:lnTo>
                    <a:pt x="315" y="100"/>
                  </a:lnTo>
                  <a:lnTo>
                    <a:pt x="308" y="98"/>
                  </a:lnTo>
                  <a:lnTo>
                    <a:pt x="304" y="96"/>
                  </a:lnTo>
                  <a:lnTo>
                    <a:pt x="300" y="95"/>
                  </a:lnTo>
                  <a:lnTo>
                    <a:pt x="296" y="93"/>
                  </a:lnTo>
                  <a:lnTo>
                    <a:pt x="294" y="89"/>
                  </a:lnTo>
                  <a:lnTo>
                    <a:pt x="292" y="83"/>
                  </a:lnTo>
                  <a:lnTo>
                    <a:pt x="292" y="77"/>
                  </a:lnTo>
                  <a:close/>
                  <a:moveTo>
                    <a:pt x="311" y="77"/>
                  </a:moveTo>
                  <a:lnTo>
                    <a:pt x="313" y="81"/>
                  </a:lnTo>
                  <a:lnTo>
                    <a:pt x="315" y="85"/>
                  </a:lnTo>
                  <a:lnTo>
                    <a:pt x="319" y="87"/>
                  </a:lnTo>
                  <a:lnTo>
                    <a:pt x="323" y="89"/>
                  </a:lnTo>
                  <a:lnTo>
                    <a:pt x="327" y="87"/>
                  </a:lnTo>
                  <a:lnTo>
                    <a:pt x="333" y="85"/>
                  </a:lnTo>
                  <a:lnTo>
                    <a:pt x="336" y="81"/>
                  </a:lnTo>
                  <a:lnTo>
                    <a:pt x="340" y="73"/>
                  </a:lnTo>
                  <a:lnTo>
                    <a:pt x="344" y="62"/>
                  </a:lnTo>
                  <a:lnTo>
                    <a:pt x="346" y="52"/>
                  </a:lnTo>
                  <a:lnTo>
                    <a:pt x="346" y="47"/>
                  </a:lnTo>
                  <a:lnTo>
                    <a:pt x="344" y="43"/>
                  </a:lnTo>
                  <a:lnTo>
                    <a:pt x="340" y="41"/>
                  </a:lnTo>
                  <a:lnTo>
                    <a:pt x="336" y="41"/>
                  </a:lnTo>
                  <a:lnTo>
                    <a:pt x="333" y="41"/>
                  </a:lnTo>
                  <a:lnTo>
                    <a:pt x="329" y="43"/>
                  </a:lnTo>
                  <a:lnTo>
                    <a:pt x="325" y="47"/>
                  </a:lnTo>
                  <a:lnTo>
                    <a:pt x="321" y="50"/>
                  </a:lnTo>
                  <a:lnTo>
                    <a:pt x="317" y="56"/>
                  </a:lnTo>
                  <a:lnTo>
                    <a:pt x="315" y="62"/>
                  </a:lnTo>
                  <a:lnTo>
                    <a:pt x="313" y="72"/>
                  </a:lnTo>
                  <a:lnTo>
                    <a:pt x="311" y="77"/>
                  </a:lnTo>
                  <a:close/>
                  <a:moveTo>
                    <a:pt x="442" y="75"/>
                  </a:moveTo>
                  <a:lnTo>
                    <a:pt x="442" y="79"/>
                  </a:lnTo>
                  <a:lnTo>
                    <a:pt x="442" y="83"/>
                  </a:lnTo>
                  <a:lnTo>
                    <a:pt x="444" y="87"/>
                  </a:lnTo>
                  <a:lnTo>
                    <a:pt x="448" y="89"/>
                  </a:lnTo>
                  <a:lnTo>
                    <a:pt x="451" y="89"/>
                  </a:lnTo>
                  <a:lnTo>
                    <a:pt x="455" y="89"/>
                  </a:lnTo>
                  <a:lnTo>
                    <a:pt x="459" y="87"/>
                  </a:lnTo>
                  <a:lnTo>
                    <a:pt x="463" y="85"/>
                  </a:lnTo>
                  <a:lnTo>
                    <a:pt x="465" y="81"/>
                  </a:lnTo>
                  <a:lnTo>
                    <a:pt x="467" y="77"/>
                  </a:lnTo>
                  <a:lnTo>
                    <a:pt x="486" y="77"/>
                  </a:lnTo>
                  <a:lnTo>
                    <a:pt x="484" y="81"/>
                  </a:lnTo>
                  <a:lnTo>
                    <a:pt x="482" y="87"/>
                  </a:lnTo>
                  <a:lnTo>
                    <a:pt x="476" y="93"/>
                  </a:lnTo>
                  <a:lnTo>
                    <a:pt x="471" y="96"/>
                  </a:lnTo>
                  <a:lnTo>
                    <a:pt x="465" y="98"/>
                  </a:lnTo>
                  <a:lnTo>
                    <a:pt x="459" y="100"/>
                  </a:lnTo>
                  <a:lnTo>
                    <a:pt x="451" y="100"/>
                  </a:lnTo>
                  <a:lnTo>
                    <a:pt x="438" y="98"/>
                  </a:lnTo>
                  <a:lnTo>
                    <a:pt x="428" y="95"/>
                  </a:lnTo>
                  <a:lnTo>
                    <a:pt x="427" y="91"/>
                  </a:lnTo>
                  <a:lnTo>
                    <a:pt x="423" y="87"/>
                  </a:lnTo>
                  <a:lnTo>
                    <a:pt x="423" y="83"/>
                  </a:lnTo>
                  <a:lnTo>
                    <a:pt x="421" y="77"/>
                  </a:lnTo>
                  <a:lnTo>
                    <a:pt x="423" y="70"/>
                  </a:lnTo>
                  <a:lnTo>
                    <a:pt x="425" y="60"/>
                  </a:lnTo>
                  <a:lnTo>
                    <a:pt x="428" y="50"/>
                  </a:lnTo>
                  <a:lnTo>
                    <a:pt x="432" y="43"/>
                  </a:lnTo>
                  <a:lnTo>
                    <a:pt x="438" y="37"/>
                  </a:lnTo>
                  <a:lnTo>
                    <a:pt x="446" y="31"/>
                  </a:lnTo>
                  <a:lnTo>
                    <a:pt x="455" y="29"/>
                  </a:lnTo>
                  <a:lnTo>
                    <a:pt x="465" y="27"/>
                  </a:lnTo>
                  <a:lnTo>
                    <a:pt x="476" y="29"/>
                  </a:lnTo>
                  <a:lnTo>
                    <a:pt x="486" y="33"/>
                  </a:lnTo>
                  <a:lnTo>
                    <a:pt x="488" y="37"/>
                  </a:lnTo>
                  <a:lnTo>
                    <a:pt x="490" y="41"/>
                  </a:lnTo>
                  <a:lnTo>
                    <a:pt x="492" y="45"/>
                  </a:lnTo>
                  <a:lnTo>
                    <a:pt x="492" y="50"/>
                  </a:lnTo>
                  <a:lnTo>
                    <a:pt x="492" y="58"/>
                  </a:lnTo>
                  <a:lnTo>
                    <a:pt x="490" y="66"/>
                  </a:lnTo>
                  <a:lnTo>
                    <a:pt x="488" y="70"/>
                  </a:lnTo>
                  <a:lnTo>
                    <a:pt x="442" y="70"/>
                  </a:lnTo>
                  <a:lnTo>
                    <a:pt x="442" y="75"/>
                  </a:lnTo>
                  <a:close/>
                  <a:moveTo>
                    <a:pt x="448" y="56"/>
                  </a:moveTo>
                  <a:lnTo>
                    <a:pt x="471" y="56"/>
                  </a:lnTo>
                  <a:lnTo>
                    <a:pt x="473" y="52"/>
                  </a:lnTo>
                  <a:lnTo>
                    <a:pt x="473" y="50"/>
                  </a:lnTo>
                  <a:lnTo>
                    <a:pt x="473" y="48"/>
                  </a:lnTo>
                  <a:lnTo>
                    <a:pt x="473" y="45"/>
                  </a:lnTo>
                  <a:lnTo>
                    <a:pt x="471" y="41"/>
                  </a:lnTo>
                  <a:lnTo>
                    <a:pt x="467" y="39"/>
                  </a:lnTo>
                  <a:lnTo>
                    <a:pt x="463" y="39"/>
                  </a:lnTo>
                  <a:lnTo>
                    <a:pt x="459" y="41"/>
                  </a:lnTo>
                  <a:lnTo>
                    <a:pt x="455" y="43"/>
                  </a:lnTo>
                  <a:lnTo>
                    <a:pt x="451" y="47"/>
                  </a:lnTo>
                  <a:lnTo>
                    <a:pt x="450" y="50"/>
                  </a:lnTo>
                  <a:lnTo>
                    <a:pt x="448" y="56"/>
                  </a:lnTo>
                  <a:close/>
                  <a:moveTo>
                    <a:pt x="572" y="0"/>
                  </a:moveTo>
                  <a:lnTo>
                    <a:pt x="601" y="0"/>
                  </a:lnTo>
                  <a:lnTo>
                    <a:pt x="615" y="0"/>
                  </a:lnTo>
                  <a:lnTo>
                    <a:pt x="624" y="4"/>
                  </a:lnTo>
                  <a:lnTo>
                    <a:pt x="630" y="6"/>
                  </a:lnTo>
                  <a:lnTo>
                    <a:pt x="634" y="12"/>
                  </a:lnTo>
                  <a:lnTo>
                    <a:pt x="636" y="18"/>
                  </a:lnTo>
                  <a:lnTo>
                    <a:pt x="636" y="23"/>
                  </a:lnTo>
                  <a:lnTo>
                    <a:pt x="634" y="33"/>
                  </a:lnTo>
                  <a:lnTo>
                    <a:pt x="632" y="41"/>
                  </a:lnTo>
                  <a:lnTo>
                    <a:pt x="626" y="47"/>
                  </a:lnTo>
                  <a:lnTo>
                    <a:pt x="620" y="52"/>
                  </a:lnTo>
                  <a:lnTo>
                    <a:pt x="613" y="56"/>
                  </a:lnTo>
                  <a:lnTo>
                    <a:pt x="605" y="58"/>
                  </a:lnTo>
                  <a:lnTo>
                    <a:pt x="597" y="60"/>
                  </a:lnTo>
                  <a:lnTo>
                    <a:pt x="588" y="60"/>
                  </a:lnTo>
                  <a:lnTo>
                    <a:pt x="576" y="60"/>
                  </a:lnTo>
                  <a:lnTo>
                    <a:pt x="565" y="98"/>
                  </a:lnTo>
                  <a:lnTo>
                    <a:pt x="544" y="98"/>
                  </a:lnTo>
                  <a:lnTo>
                    <a:pt x="572" y="0"/>
                  </a:lnTo>
                  <a:close/>
                  <a:moveTo>
                    <a:pt x="580" y="47"/>
                  </a:moveTo>
                  <a:lnTo>
                    <a:pt x="588" y="47"/>
                  </a:lnTo>
                  <a:lnTo>
                    <a:pt x="599" y="45"/>
                  </a:lnTo>
                  <a:lnTo>
                    <a:pt x="605" y="41"/>
                  </a:lnTo>
                  <a:lnTo>
                    <a:pt x="609" y="39"/>
                  </a:lnTo>
                  <a:lnTo>
                    <a:pt x="613" y="35"/>
                  </a:lnTo>
                  <a:lnTo>
                    <a:pt x="615" y="31"/>
                  </a:lnTo>
                  <a:lnTo>
                    <a:pt x="615" y="25"/>
                  </a:lnTo>
                  <a:lnTo>
                    <a:pt x="613" y="22"/>
                  </a:lnTo>
                  <a:lnTo>
                    <a:pt x="611" y="18"/>
                  </a:lnTo>
                  <a:lnTo>
                    <a:pt x="607" y="16"/>
                  </a:lnTo>
                  <a:lnTo>
                    <a:pt x="601" y="16"/>
                  </a:lnTo>
                  <a:lnTo>
                    <a:pt x="590" y="16"/>
                  </a:lnTo>
                  <a:lnTo>
                    <a:pt x="580" y="47"/>
                  </a:lnTo>
                  <a:close/>
                  <a:moveTo>
                    <a:pt x="645" y="75"/>
                  </a:moveTo>
                  <a:lnTo>
                    <a:pt x="645" y="79"/>
                  </a:lnTo>
                  <a:lnTo>
                    <a:pt x="645" y="83"/>
                  </a:lnTo>
                  <a:lnTo>
                    <a:pt x="647" y="87"/>
                  </a:lnTo>
                  <a:lnTo>
                    <a:pt x="651" y="89"/>
                  </a:lnTo>
                  <a:lnTo>
                    <a:pt x="655" y="89"/>
                  </a:lnTo>
                  <a:lnTo>
                    <a:pt x="659" y="89"/>
                  </a:lnTo>
                  <a:lnTo>
                    <a:pt x="663" y="87"/>
                  </a:lnTo>
                  <a:lnTo>
                    <a:pt x="666" y="85"/>
                  </a:lnTo>
                  <a:lnTo>
                    <a:pt x="668" y="81"/>
                  </a:lnTo>
                  <a:lnTo>
                    <a:pt x="670" y="77"/>
                  </a:lnTo>
                  <a:lnTo>
                    <a:pt x="689" y="77"/>
                  </a:lnTo>
                  <a:lnTo>
                    <a:pt x="689" y="81"/>
                  </a:lnTo>
                  <a:lnTo>
                    <a:pt x="686" y="87"/>
                  </a:lnTo>
                  <a:lnTo>
                    <a:pt x="680" y="93"/>
                  </a:lnTo>
                  <a:lnTo>
                    <a:pt x="676" y="96"/>
                  </a:lnTo>
                  <a:lnTo>
                    <a:pt x="668" y="98"/>
                  </a:lnTo>
                  <a:lnTo>
                    <a:pt x="663" y="100"/>
                  </a:lnTo>
                  <a:lnTo>
                    <a:pt x="655" y="100"/>
                  </a:lnTo>
                  <a:lnTo>
                    <a:pt x="642" y="98"/>
                  </a:lnTo>
                  <a:lnTo>
                    <a:pt x="632" y="95"/>
                  </a:lnTo>
                  <a:lnTo>
                    <a:pt x="630" y="91"/>
                  </a:lnTo>
                  <a:lnTo>
                    <a:pt x="628" y="87"/>
                  </a:lnTo>
                  <a:lnTo>
                    <a:pt x="626" y="83"/>
                  </a:lnTo>
                  <a:lnTo>
                    <a:pt x="626" y="77"/>
                  </a:lnTo>
                  <a:lnTo>
                    <a:pt x="626" y="70"/>
                  </a:lnTo>
                  <a:lnTo>
                    <a:pt x="628" y="60"/>
                  </a:lnTo>
                  <a:lnTo>
                    <a:pt x="632" y="50"/>
                  </a:lnTo>
                  <a:lnTo>
                    <a:pt x="636" y="43"/>
                  </a:lnTo>
                  <a:lnTo>
                    <a:pt x="643" y="37"/>
                  </a:lnTo>
                  <a:lnTo>
                    <a:pt x="649" y="31"/>
                  </a:lnTo>
                  <a:lnTo>
                    <a:pt x="659" y="29"/>
                  </a:lnTo>
                  <a:lnTo>
                    <a:pt x="668" y="27"/>
                  </a:lnTo>
                  <a:lnTo>
                    <a:pt x="680" y="29"/>
                  </a:lnTo>
                  <a:lnTo>
                    <a:pt x="689" y="33"/>
                  </a:lnTo>
                  <a:lnTo>
                    <a:pt x="691" y="37"/>
                  </a:lnTo>
                  <a:lnTo>
                    <a:pt x="695" y="41"/>
                  </a:lnTo>
                  <a:lnTo>
                    <a:pt x="695" y="45"/>
                  </a:lnTo>
                  <a:lnTo>
                    <a:pt x="697" y="50"/>
                  </a:lnTo>
                  <a:lnTo>
                    <a:pt x="695" y="58"/>
                  </a:lnTo>
                  <a:lnTo>
                    <a:pt x="693" y="66"/>
                  </a:lnTo>
                  <a:lnTo>
                    <a:pt x="693" y="70"/>
                  </a:lnTo>
                  <a:lnTo>
                    <a:pt x="647" y="70"/>
                  </a:lnTo>
                  <a:lnTo>
                    <a:pt x="645" y="75"/>
                  </a:lnTo>
                  <a:close/>
                  <a:moveTo>
                    <a:pt x="651" y="56"/>
                  </a:moveTo>
                  <a:lnTo>
                    <a:pt x="676" y="56"/>
                  </a:lnTo>
                  <a:lnTo>
                    <a:pt x="676" y="52"/>
                  </a:lnTo>
                  <a:lnTo>
                    <a:pt x="676" y="50"/>
                  </a:lnTo>
                  <a:lnTo>
                    <a:pt x="676" y="48"/>
                  </a:lnTo>
                  <a:lnTo>
                    <a:pt x="676" y="45"/>
                  </a:lnTo>
                  <a:lnTo>
                    <a:pt x="674" y="41"/>
                  </a:lnTo>
                  <a:lnTo>
                    <a:pt x="672" y="39"/>
                  </a:lnTo>
                  <a:lnTo>
                    <a:pt x="666" y="39"/>
                  </a:lnTo>
                  <a:lnTo>
                    <a:pt x="663" y="41"/>
                  </a:lnTo>
                  <a:lnTo>
                    <a:pt x="659" y="43"/>
                  </a:lnTo>
                  <a:lnTo>
                    <a:pt x="655" y="47"/>
                  </a:lnTo>
                  <a:lnTo>
                    <a:pt x="653" y="50"/>
                  </a:lnTo>
                  <a:lnTo>
                    <a:pt x="651" y="56"/>
                  </a:lnTo>
                  <a:close/>
                  <a:moveTo>
                    <a:pt x="764" y="29"/>
                  </a:moveTo>
                  <a:lnTo>
                    <a:pt x="784" y="29"/>
                  </a:lnTo>
                  <a:lnTo>
                    <a:pt x="755" y="125"/>
                  </a:lnTo>
                  <a:lnTo>
                    <a:pt x="734" y="125"/>
                  </a:lnTo>
                  <a:lnTo>
                    <a:pt x="745" y="93"/>
                  </a:lnTo>
                  <a:lnTo>
                    <a:pt x="739" y="96"/>
                  </a:lnTo>
                  <a:lnTo>
                    <a:pt x="736" y="98"/>
                  </a:lnTo>
                  <a:lnTo>
                    <a:pt x="730" y="100"/>
                  </a:lnTo>
                  <a:lnTo>
                    <a:pt x="726" y="100"/>
                  </a:lnTo>
                  <a:lnTo>
                    <a:pt x="720" y="100"/>
                  </a:lnTo>
                  <a:lnTo>
                    <a:pt x="716" y="98"/>
                  </a:lnTo>
                  <a:lnTo>
                    <a:pt x="713" y="96"/>
                  </a:lnTo>
                  <a:lnTo>
                    <a:pt x="709" y="95"/>
                  </a:lnTo>
                  <a:lnTo>
                    <a:pt x="705" y="87"/>
                  </a:lnTo>
                  <a:lnTo>
                    <a:pt x="703" y="77"/>
                  </a:lnTo>
                  <a:lnTo>
                    <a:pt x="703" y="68"/>
                  </a:lnTo>
                  <a:lnTo>
                    <a:pt x="707" y="60"/>
                  </a:lnTo>
                  <a:lnTo>
                    <a:pt x="709" y="52"/>
                  </a:lnTo>
                  <a:lnTo>
                    <a:pt x="711" y="47"/>
                  </a:lnTo>
                  <a:lnTo>
                    <a:pt x="716" y="39"/>
                  </a:lnTo>
                  <a:lnTo>
                    <a:pt x="724" y="33"/>
                  </a:lnTo>
                  <a:lnTo>
                    <a:pt x="732" y="29"/>
                  </a:lnTo>
                  <a:lnTo>
                    <a:pt x="741" y="27"/>
                  </a:lnTo>
                  <a:lnTo>
                    <a:pt x="747" y="29"/>
                  </a:lnTo>
                  <a:lnTo>
                    <a:pt x="753" y="31"/>
                  </a:lnTo>
                  <a:lnTo>
                    <a:pt x="757" y="35"/>
                  </a:lnTo>
                  <a:lnTo>
                    <a:pt x="760" y="41"/>
                  </a:lnTo>
                  <a:lnTo>
                    <a:pt x="764" y="29"/>
                  </a:lnTo>
                  <a:close/>
                  <a:moveTo>
                    <a:pt x="722" y="75"/>
                  </a:moveTo>
                  <a:lnTo>
                    <a:pt x="724" y="81"/>
                  </a:lnTo>
                  <a:lnTo>
                    <a:pt x="726" y="85"/>
                  </a:lnTo>
                  <a:lnTo>
                    <a:pt x="728" y="87"/>
                  </a:lnTo>
                  <a:lnTo>
                    <a:pt x="732" y="89"/>
                  </a:lnTo>
                  <a:lnTo>
                    <a:pt x="739" y="87"/>
                  </a:lnTo>
                  <a:lnTo>
                    <a:pt x="745" y="81"/>
                  </a:lnTo>
                  <a:lnTo>
                    <a:pt x="747" y="77"/>
                  </a:lnTo>
                  <a:lnTo>
                    <a:pt x="749" y="73"/>
                  </a:lnTo>
                  <a:lnTo>
                    <a:pt x="753" y="68"/>
                  </a:lnTo>
                  <a:lnTo>
                    <a:pt x="755" y="62"/>
                  </a:lnTo>
                  <a:lnTo>
                    <a:pt x="755" y="58"/>
                  </a:lnTo>
                  <a:lnTo>
                    <a:pt x="755" y="52"/>
                  </a:lnTo>
                  <a:lnTo>
                    <a:pt x="755" y="48"/>
                  </a:lnTo>
                  <a:lnTo>
                    <a:pt x="753" y="45"/>
                  </a:lnTo>
                  <a:lnTo>
                    <a:pt x="749" y="41"/>
                  </a:lnTo>
                  <a:lnTo>
                    <a:pt x="745" y="41"/>
                  </a:lnTo>
                  <a:lnTo>
                    <a:pt x="741" y="41"/>
                  </a:lnTo>
                  <a:lnTo>
                    <a:pt x="736" y="45"/>
                  </a:lnTo>
                  <a:lnTo>
                    <a:pt x="732" y="48"/>
                  </a:lnTo>
                  <a:lnTo>
                    <a:pt x="728" y="54"/>
                  </a:lnTo>
                  <a:lnTo>
                    <a:pt x="724" y="66"/>
                  </a:lnTo>
                  <a:lnTo>
                    <a:pt x="722" y="75"/>
                  </a:lnTo>
                  <a:close/>
                  <a:moveTo>
                    <a:pt x="799" y="29"/>
                  </a:moveTo>
                  <a:lnTo>
                    <a:pt x="818" y="29"/>
                  </a:lnTo>
                  <a:lnTo>
                    <a:pt x="807" y="73"/>
                  </a:lnTo>
                  <a:lnTo>
                    <a:pt x="805" y="75"/>
                  </a:lnTo>
                  <a:lnTo>
                    <a:pt x="805" y="79"/>
                  </a:lnTo>
                  <a:lnTo>
                    <a:pt x="805" y="83"/>
                  </a:lnTo>
                  <a:lnTo>
                    <a:pt x="807" y="85"/>
                  </a:lnTo>
                  <a:lnTo>
                    <a:pt x="808" y="87"/>
                  </a:lnTo>
                  <a:lnTo>
                    <a:pt x="812" y="87"/>
                  </a:lnTo>
                  <a:lnTo>
                    <a:pt x="820" y="85"/>
                  </a:lnTo>
                  <a:lnTo>
                    <a:pt x="826" y="81"/>
                  </a:lnTo>
                  <a:lnTo>
                    <a:pt x="828" y="79"/>
                  </a:lnTo>
                  <a:lnTo>
                    <a:pt x="828" y="75"/>
                  </a:lnTo>
                  <a:lnTo>
                    <a:pt x="832" y="72"/>
                  </a:lnTo>
                  <a:lnTo>
                    <a:pt x="833" y="66"/>
                  </a:lnTo>
                  <a:lnTo>
                    <a:pt x="835" y="58"/>
                  </a:lnTo>
                  <a:lnTo>
                    <a:pt x="845" y="29"/>
                  </a:lnTo>
                  <a:lnTo>
                    <a:pt x="864" y="29"/>
                  </a:lnTo>
                  <a:lnTo>
                    <a:pt x="845" y="98"/>
                  </a:lnTo>
                  <a:lnTo>
                    <a:pt x="826" y="98"/>
                  </a:lnTo>
                  <a:lnTo>
                    <a:pt x="828" y="89"/>
                  </a:lnTo>
                  <a:lnTo>
                    <a:pt x="826" y="91"/>
                  </a:lnTo>
                  <a:lnTo>
                    <a:pt x="820" y="95"/>
                  </a:lnTo>
                  <a:lnTo>
                    <a:pt x="814" y="98"/>
                  </a:lnTo>
                  <a:lnTo>
                    <a:pt x="808" y="100"/>
                  </a:lnTo>
                  <a:lnTo>
                    <a:pt x="803" y="100"/>
                  </a:lnTo>
                  <a:lnTo>
                    <a:pt x="795" y="100"/>
                  </a:lnTo>
                  <a:lnTo>
                    <a:pt x="789" y="96"/>
                  </a:lnTo>
                  <a:lnTo>
                    <a:pt x="785" y="93"/>
                  </a:lnTo>
                  <a:lnTo>
                    <a:pt x="784" y="85"/>
                  </a:lnTo>
                  <a:lnTo>
                    <a:pt x="784" y="81"/>
                  </a:lnTo>
                  <a:lnTo>
                    <a:pt x="785" y="77"/>
                  </a:lnTo>
                  <a:lnTo>
                    <a:pt x="785" y="73"/>
                  </a:lnTo>
                  <a:lnTo>
                    <a:pt x="799" y="29"/>
                  </a:lnTo>
                  <a:close/>
                  <a:moveTo>
                    <a:pt x="887" y="75"/>
                  </a:moveTo>
                  <a:lnTo>
                    <a:pt x="885" y="79"/>
                  </a:lnTo>
                  <a:lnTo>
                    <a:pt x="887" y="83"/>
                  </a:lnTo>
                  <a:lnTo>
                    <a:pt x="889" y="87"/>
                  </a:lnTo>
                  <a:lnTo>
                    <a:pt x="891" y="89"/>
                  </a:lnTo>
                  <a:lnTo>
                    <a:pt x="897" y="89"/>
                  </a:lnTo>
                  <a:lnTo>
                    <a:pt x="901" y="89"/>
                  </a:lnTo>
                  <a:lnTo>
                    <a:pt x="904" y="87"/>
                  </a:lnTo>
                  <a:lnTo>
                    <a:pt x="906" y="85"/>
                  </a:lnTo>
                  <a:lnTo>
                    <a:pt x="910" y="81"/>
                  </a:lnTo>
                  <a:lnTo>
                    <a:pt x="912" y="77"/>
                  </a:lnTo>
                  <a:lnTo>
                    <a:pt x="931" y="77"/>
                  </a:lnTo>
                  <a:lnTo>
                    <a:pt x="929" y="81"/>
                  </a:lnTo>
                  <a:lnTo>
                    <a:pt x="926" y="87"/>
                  </a:lnTo>
                  <a:lnTo>
                    <a:pt x="922" y="93"/>
                  </a:lnTo>
                  <a:lnTo>
                    <a:pt x="916" y="96"/>
                  </a:lnTo>
                  <a:lnTo>
                    <a:pt x="910" y="98"/>
                  </a:lnTo>
                  <a:lnTo>
                    <a:pt x="903" y="100"/>
                  </a:lnTo>
                  <a:lnTo>
                    <a:pt x="897" y="100"/>
                  </a:lnTo>
                  <a:lnTo>
                    <a:pt x="883" y="98"/>
                  </a:lnTo>
                  <a:lnTo>
                    <a:pt x="874" y="95"/>
                  </a:lnTo>
                  <a:lnTo>
                    <a:pt x="870" y="91"/>
                  </a:lnTo>
                  <a:lnTo>
                    <a:pt x="868" y="87"/>
                  </a:lnTo>
                  <a:lnTo>
                    <a:pt x="866" y="83"/>
                  </a:lnTo>
                  <a:lnTo>
                    <a:pt x="866" y="77"/>
                  </a:lnTo>
                  <a:lnTo>
                    <a:pt x="868" y="70"/>
                  </a:lnTo>
                  <a:lnTo>
                    <a:pt x="870" y="60"/>
                  </a:lnTo>
                  <a:lnTo>
                    <a:pt x="874" y="50"/>
                  </a:lnTo>
                  <a:lnTo>
                    <a:pt x="878" y="43"/>
                  </a:lnTo>
                  <a:lnTo>
                    <a:pt x="883" y="37"/>
                  </a:lnTo>
                  <a:lnTo>
                    <a:pt x="891" y="31"/>
                  </a:lnTo>
                  <a:lnTo>
                    <a:pt x="899" y="29"/>
                  </a:lnTo>
                  <a:lnTo>
                    <a:pt x="908" y="27"/>
                  </a:lnTo>
                  <a:lnTo>
                    <a:pt x="922" y="29"/>
                  </a:lnTo>
                  <a:lnTo>
                    <a:pt x="929" y="33"/>
                  </a:lnTo>
                  <a:lnTo>
                    <a:pt x="933" y="37"/>
                  </a:lnTo>
                  <a:lnTo>
                    <a:pt x="935" y="41"/>
                  </a:lnTo>
                  <a:lnTo>
                    <a:pt x="937" y="45"/>
                  </a:lnTo>
                  <a:lnTo>
                    <a:pt x="937" y="50"/>
                  </a:lnTo>
                  <a:lnTo>
                    <a:pt x="937" y="58"/>
                  </a:lnTo>
                  <a:lnTo>
                    <a:pt x="935" y="66"/>
                  </a:lnTo>
                  <a:lnTo>
                    <a:pt x="933" y="70"/>
                  </a:lnTo>
                  <a:lnTo>
                    <a:pt x="887" y="70"/>
                  </a:lnTo>
                  <a:lnTo>
                    <a:pt x="887" y="75"/>
                  </a:lnTo>
                  <a:close/>
                  <a:moveTo>
                    <a:pt x="891" y="56"/>
                  </a:moveTo>
                  <a:lnTo>
                    <a:pt x="916" y="56"/>
                  </a:lnTo>
                  <a:lnTo>
                    <a:pt x="918" y="52"/>
                  </a:lnTo>
                  <a:lnTo>
                    <a:pt x="918" y="50"/>
                  </a:lnTo>
                  <a:lnTo>
                    <a:pt x="918" y="48"/>
                  </a:lnTo>
                  <a:lnTo>
                    <a:pt x="918" y="45"/>
                  </a:lnTo>
                  <a:lnTo>
                    <a:pt x="916" y="41"/>
                  </a:lnTo>
                  <a:lnTo>
                    <a:pt x="912" y="39"/>
                  </a:lnTo>
                  <a:lnTo>
                    <a:pt x="908" y="39"/>
                  </a:lnTo>
                  <a:lnTo>
                    <a:pt x="904" y="41"/>
                  </a:lnTo>
                  <a:lnTo>
                    <a:pt x="901" y="43"/>
                  </a:lnTo>
                  <a:lnTo>
                    <a:pt x="897" y="47"/>
                  </a:lnTo>
                  <a:lnTo>
                    <a:pt x="893" y="50"/>
                  </a:lnTo>
                  <a:lnTo>
                    <a:pt x="891" y="56"/>
                  </a:lnTo>
                  <a:close/>
                  <a:moveTo>
                    <a:pt x="958" y="29"/>
                  </a:moveTo>
                  <a:lnTo>
                    <a:pt x="977" y="29"/>
                  </a:lnTo>
                  <a:lnTo>
                    <a:pt x="975" y="39"/>
                  </a:lnTo>
                  <a:lnTo>
                    <a:pt x="981" y="35"/>
                  </a:lnTo>
                  <a:lnTo>
                    <a:pt x="991" y="29"/>
                  </a:lnTo>
                  <a:lnTo>
                    <a:pt x="1000" y="27"/>
                  </a:lnTo>
                  <a:lnTo>
                    <a:pt x="1008" y="29"/>
                  </a:lnTo>
                  <a:lnTo>
                    <a:pt x="1014" y="33"/>
                  </a:lnTo>
                  <a:lnTo>
                    <a:pt x="1018" y="37"/>
                  </a:lnTo>
                  <a:lnTo>
                    <a:pt x="1018" y="45"/>
                  </a:lnTo>
                  <a:lnTo>
                    <a:pt x="1018" y="48"/>
                  </a:lnTo>
                  <a:lnTo>
                    <a:pt x="1018" y="54"/>
                  </a:lnTo>
                  <a:lnTo>
                    <a:pt x="1004" y="98"/>
                  </a:lnTo>
                  <a:lnTo>
                    <a:pt x="983" y="98"/>
                  </a:lnTo>
                  <a:lnTo>
                    <a:pt x="997" y="56"/>
                  </a:lnTo>
                  <a:lnTo>
                    <a:pt x="997" y="54"/>
                  </a:lnTo>
                  <a:lnTo>
                    <a:pt x="997" y="52"/>
                  </a:lnTo>
                  <a:lnTo>
                    <a:pt x="997" y="50"/>
                  </a:lnTo>
                  <a:lnTo>
                    <a:pt x="997" y="47"/>
                  </a:lnTo>
                  <a:lnTo>
                    <a:pt x="995" y="45"/>
                  </a:lnTo>
                  <a:lnTo>
                    <a:pt x="993" y="43"/>
                  </a:lnTo>
                  <a:lnTo>
                    <a:pt x="989" y="43"/>
                  </a:lnTo>
                  <a:lnTo>
                    <a:pt x="987" y="43"/>
                  </a:lnTo>
                  <a:lnTo>
                    <a:pt x="983" y="43"/>
                  </a:lnTo>
                  <a:lnTo>
                    <a:pt x="981" y="45"/>
                  </a:lnTo>
                  <a:lnTo>
                    <a:pt x="979" y="47"/>
                  </a:lnTo>
                  <a:lnTo>
                    <a:pt x="977" y="48"/>
                  </a:lnTo>
                  <a:lnTo>
                    <a:pt x="975" y="52"/>
                  </a:lnTo>
                  <a:lnTo>
                    <a:pt x="972" y="56"/>
                  </a:lnTo>
                  <a:lnTo>
                    <a:pt x="970" y="60"/>
                  </a:lnTo>
                  <a:lnTo>
                    <a:pt x="968" y="66"/>
                  </a:lnTo>
                  <a:lnTo>
                    <a:pt x="958" y="98"/>
                  </a:lnTo>
                  <a:lnTo>
                    <a:pt x="939" y="98"/>
                  </a:lnTo>
                  <a:lnTo>
                    <a:pt x="958" y="29"/>
                  </a:lnTo>
                  <a:close/>
                  <a:moveTo>
                    <a:pt x="1075" y="50"/>
                  </a:moveTo>
                  <a:lnTo>
                    <a:pt x="1075" y="47"/>
                  </a:lnTo>
                  <a:lnTo>
                    <a:pt x="1075" y="45"/>
                  </a:lnTo>
                  <a:lnTo>
                    <a:pt x="1075" y="43"/>
                  </a:lnTo>
                  <a:lnTo>
                    <a:pt x="1073" y="41"/>
                  </a:lnTo>
                  <a:lnTo>
                    <a:pt x="1071" y="39"/>
                  </a:lnTo>
                  <a:lnTo>
                    <a:pt x="1068" y="39"/>
                  </a:lnTo>
                  <a:lnTo>
                    <a:pt x="1060" y="41"/>
                  </a:lnTo>
                  <a:lnTo>
                    <a:pt x="1056" y="45"/>
                  </a:lnTo>
                  <a:lnTo>
                    <a:pt x="1056" y="48"/>
                  </a:lnTo>
                  <a:lnTo>
                    <a:pt x="1037" y="48"/>
                  </a:lnTo>
                  <a:lnTo>
                    <a:pt x="1037" y="45"/>
                  </a:lnTo>
                  <a:lnTo>
                    <a:pt x="1039" y="41"/>
                  </a:lnTo>
                  <a:lnTo>
                    <a:pt x="1043" y="37"/>
                  </a:lnTo>
                  <a:lnTo>
                    <a:pt x="1046" y="33"/>
                  </a:lnTo>
                  <a:lnTo>
                    <a:pt x="1050" y="31"/>
                  </a:lnTo>
                  <a:lnTo>
                    <a:pt x="1060" y="29"/>
                  </a:lnTo>
                  <a:lnTo>
                    <a:pt x="1069" y="27"/>
                  </a:lnTo>
                  <a:lnTo>
                    <a:pt x="1081" y="29"/>
                  </a:lnTo>
                  <a:lnTo>
                    <a:pt x="1089" y="33"/>
                  </a:lnTo>
                  <a:lnTo>
                    <a:pt x="1091" y="35"/>
                  </a:lnTo>
                  <a:lnTo>
                    <a:pt x="1093" y="39"/>
                  </a:lnTo>
                  <a:lnTo>
                    <a:pt x="1094" y="41"/>
                  </a:lnTo>
                  <a:lnTo>
                    <a:pt x="1094" y="47"/>
                  </a:lnTo>
                  <a:lnTo>
                    <a:pt x="1094" y="48"/>
                  </a:lnTo>
                  <a:lnTo>
                    <a:pt x="1094" y="50"/>
                  </a:lnTo>
                  <a:lnTo>
                    <a:pt x="1093" y="54"/>
                  </a:lnTo>
                  <a:lnTo>
                    <a:pt x="1085" y="81"/>
                  </a:lnTo>
                  <a:lnTo>
                    <a:pt x="1085" y="87"/>
                  </a:lnTo>
                  <a:lnTo>
                    <a:pt x="1083" y="93"/>
                  </a:lnTo>
                  <a:lnTo>
                    <a:pt x="1083" y="98"/>
                  </a:lnTo>
                  <a:lnTo>
                    <a:pt x="1064" y="98"/>
                  </a:lnTo>
                  <a:lnTo>
                    <a:pt x="1064" y="95"/>
                  </a:lnTo>
                  <a:lnTo>
                    <a:pt x="1064" y="91"/>
                  </a:lnTo>
                  <a:lnTo>
                    <a:pt x="1062" y="95"/>
                  </a:lnTo>
                  <a:lnTo>
                    <a:pt x="1058" y="96"/>
                  </a:lnTo>
                  <a:lnTo>
                    <a:pt x="1050" y="100"/>
                  </a:lnTo>
                  <a:lnTo>
                    <a:pt x="1043" y="100"/>
                  </a:lnTo>
                  <a:lnTo>
                    <a:pt x="1035" y="100"/>
                  </a:lnTo>
                  <a:lnTo>
                    <a:pt x="1029" y="96"/>
                  </a:lnTo>
                  <a:lnTo>
                    <a:pt x="1025" y="91"/>
                  </a:lnTo>
                  <a:lnTo>
                    <a:pt x="1023" y="81"/>
                  </a:lnTo>
                  <a:lnTo>
                    <a:pt x="1023" y="73"/>
                  </a:lnTo>
                  <a:lnTo>
                    <a:pt x="1027" y="68"/>
                  </a:lnTo>
                  <a:lnTo>
                    <a:pt x="1033" y="62"/>
                  </a:lnTo>
                  <a:lnTo>
                    <a:pt x="1041" y="58"/>
                  </a:lnTo>
                  <a:lnTo>
                    <a:pt x="1050" y="54"/>
                  </a:lnTo>
                  <a:lnTo>
                    <a:pt x="1062" y="54"/>
                  </a:lnTo>
                  <a:lnTo>
                    <a:pt x="1073" y="54"/>
                  </a:lnTo>
                  <a:lnTo>
                    <a:pt x="1075" y="50"/>
                  </a:lnTo>
                  <a:close/>
                  <a:moveTo>
                    <a:pt x="1071" y="64"/>
                  </a:moveTo>
                  <a:lnTo>
                    <a:pt x="1064" y="66"/>
                  </a:lnTo>
                  <a:lnTo>
                    <a:pt x="1058" y="66"/>
                  </a:lnTo>
                  <a:lnTo>
                    <a:pt x="1052" y="68"/>
                  </a:lnTo>
                  <a:lnTo>
                    <a:pt x="1050" y="68"/>
                  </a:lnTo>
                  <a:lnTo>
                    <a:pt x="1045" y="73"/>
                  </a:lnTo>
                  <a:lnTo>
                    <a:pt x="1043" y="79"/>
                  </a:lnTo>
                  <a:lnTo>
                    <a:pt x="1043" y="83"/>
                  </a:lnTo>
                  <a:lnTo>
                    <a:pt x="1045" y="85"/>
                  </a:lnTo>
                  <a:lnTo>
                    <a:pt x="1046" y="87"/>
                  </a:lnTo>
                  <a:lnTo>
                    <a:pt x="1050" y="89"/>
                  </a:lnTo>
                  <a:lnTo>
                    <a:pt x="1056" y="87"/>
                  </a:lnTo>
                  <a:lnTo>
                    <a:pt x="1062" y="83"/>
                  </a:lnTo>
                  <a:lnTo>
                    <a:pt x="1066" y="77"/>
                  </a:lnTo>
                  <a:lnTo>
                    <a:pt x="1069" y="68"/>
                  </a:lnTo>
                  <a:lnTo>
                    <a:pt x="1071" y="64"/>
                  </a:lnTo>
                  <a:close/>
                  <a:moveTo>
                    <a:pt x="1119" y="77"/>
                  </a:moveTo>
                  <a:lnTo>
                    <a:pt x="1119" y="81"/>
                  </a:lnTo>
                  <a:lnTo>
                    <a:pt x="1119" y="85"/>
                  </a:lnTo>
                  <a:lnTo>
                    <a:pt x="1121" y="87"/>
                  </a:lnTo>
                  <a:lnTo>
                    <a:pt x="1125" y="89"/>
                  </a:lnTo>
                  <a:lnTo>
                    <a:pt x="1129" y="89"/>
                  </a:lnTo>
                  <a:lnTo>
                    <a:pt x="1133" y="89"/>
                  </a:lnTo>
                  <a:lnTo>
                    <a:pt x="1137" y="87"/>
                  </a:lnTo>
                  <a:lnTo>
                    <a:pt x="1141" y="85"/>
                  </a:lnTo>
                  <a:lnTo>
                    <a:pt x="1141" y="81"/>
                  </a:lnTo>
                  <a:lnTo>
                    <a:pt x="1141" y="77"/>
                  </a:lnTo>
                  <a:lnTo>
                    <a:pt x="1139" y="75"/>
                  </a:lnTo>
                  <a:lnTo>
                    <a:pt x="1135" y="73"/>
                  </a:lnTo>
                  <a:lnTo>
                    <a:pt x="1123" y="66"/>
                  </a:lnTo>
                  <a:lnTo>
                    <a:pt x="1121" y="66"/>
                  </a:lnTo>
                  <a:lnTo>
                    <a:pt x="1119" y="64"/>
                  </a:lnTo>
                  <a:lnTo>
                    <a:pt x="1116" y="60"/>
                  </a:lnTo>
                  <a:lnTo>
                    <a:pt x="1114" y="58"/>
                  </a:lnTo>
                  <a:lnTo>
                    <a:pt x="1112" y="54"/>
                  </a:lnTo>
                  <a:lnTo>
                    <a:pt x="1112" y="50"/>
                  </a:lnTo>
                  <a:lnTo>
                    <a:pt x="1112" y="45"/>
                  </a:lnTo>
                  <a:lnTo>
                    <a:pt x="1114" y="41"/>
                  </a:lnTo>
                  <a:lnTo>
                    <a:pt x="1117" y="35"/>
                  </a:lnTo>
                  <a:lnTo>
                    <a:pt x="1121" y="33"/>
                  </a:lnTo>
                  <a:lnTo>
                    <a:pt x="1131" y="29"/>
                  </a:lnTo>
                  <a:lnTo>
                    <a:pt x="1142" y="27"/>
                  </a:lnTo>
                  <a:lnTo>
                    <a:pt x="1152" y="29"/>
                  </a:lnTo>
                  <a:lnTo>
                    <a:pt x="1160" y="31"/>
                  </a:lnTo>
                  <a:lnTo>
                    <a:pt x="1164" y="33"/>
                  </a:lnTo>
                  <a:lnTo>
                    <a:pt x="1165" y="37"/>
                  </a:lnTo>
                  <a:lnTo>
                    <a:pt x="1167" y="41"/>
                  </a:lnTo>
                  <a:lnTo>
                    <a:pt x="1167" y="45"/>
                  </a:lnTo>
                  <a:lnTo>
                    <a:pt x="1167" y="47"/>
                  </a:lnTo>
                  <a:lnTo>
                    <a:pt x="1167" y="48"/>
                  </a:lnTo>
                  <a:lnTo>
                    <a:pt x="1167" y="50"/>
                  </a:lnTo>
                  <a:lnTo>
                    <a:pt x="1148" y="50"/>
                  </a:lnTo>
                  <a:lnTo>
                    <a:pt x="1148" y="48"/>
                  </a:lnTo>
                  <a:lnTo>
                    <a:pt x="1148" y="45"/>
                  </a:lnTo>
                  <a:lnTo>
                    <a:pt x="1146" y="43"/>
                  </a:lnTo>
                  <a:lnTo>
                    <a:pt x="1144" y="41"/>
                  </a:lnTo>
                  <a:lnTo>
                    <a:pt x="1141" y="39"/>
                  </a:lnTo>
                  <a:lnTo>
                    <a:pt x="1137" y="39"/>
                  </a:lnTo>
                  <a:lnTo>
                    <a:pt x="1135" y="41"/>
                  </a:lnTo>
                  <a:lnTo>
                    <a:pt x="1131" y="45"/>
                  </a:lnTo>
                  <a:lnTo>
                    <a:pt x="1131" y="47"/>
                  </a:lnTo>
                  <a:lnTo>
                    <a:pt x="1131" y="50"/>
                  </a:lnTo>
                  <a:lnTo>
                    <a:pt x="1135" y="54"/>
                  </a:lnTo>
                  <a:lnTo>
                    <a:pt x="1137" y="54"/>
                  </a:lnTo>
                  <a:lnTo>
                    <a:pt x="1148" y="60"/>
                  </a:lnTo>
                  <a:lnTo>
                    <a:pt x="1150" y="62"/>
                  </a:lnTo>
                  <a:lnTo>
                    <a:pt x="1152" y="64"/>
                  </a:lnTo>
                  <a:lnTo>
                    <a:pt x="1156" y="66"/>
                  </a:lnTo>
                  <a:lnTo>
                    <a:pt x="1158" y="70"/>
                  </a:lnTo>
                  <a:lnTo>
                    <a:pt x="1160" y="73"/>
                  </a:lnTo>
                  <a:lnTo>
                    <a:pt x="1160" y="77"/>
                  </a:lnTo>
                  <a:lnTo>
                    <a:pt x="1160" y="83"/>
                  </a:lnTo>
                  <a:lnTo>
                    <a:pt x="1158" y="89"/>
                  </a:lnTo>
                  <a:lnTo>
                    <a:pt x="1154" y="93"/>
                  </a:lnTo>
                  <a:lnTo>
                    <a:pt x="1150" y="96"/>
                  </a:lnTo>
                  <a:lnTo>
                    <a:pt x="1139" y="100"/>
                  </a:lnTo>
                  <a:lnTo>
                    <a:pt x="1125" y="100"/>
                  </a:lnTo>
                  <a:lnTo>
                    <a:pt x="1119" y="100"/>
                  </a:lnTo>
                  <a:lnTo>
                    <a:pt x="1116" y="100"/>
                  </a:lnTo>
                  <a:lnTo>
                    <a:pt x="1110" y="98"/>
                  </a:lnTo>
                  <a:lnTo>
                    <a:pt x="1106" y="95"/>
                  </a:lnTo>
                  <a:lnTo>
                    <a:pt x="1102" y="91"/>
                  </a:lnTo>
                  <a:lnTo>
                    <a:pt x="1100" y="85"/>
                  </a:lnTo>
                  <a:lnTo>
                    <a:pt x="1100" y="81"/>
                  </a:lnTo>
                  <a:lnTo>
                    <a:pt x="1100" y="77"/>
                  </a:lnTo>
                  <a:lnTo>
                    <a:pt x="1119" y="77"/>
                  </a:lnTo>
                  <a:close/>
                  <a:moveTo>
                    <a:pt x="1288" y="83"/>
                  </a:moveTo>
                  <a:lnTo>
                    <a:pt x="1284" y="98"/>
                  </a:lnTo>
                  <a:lnTo>
                    <a:pt x="1217" y="98"/>
                  </a:lnTo>
                  <a:lnTo>
                    <a:pt x="1248" y="0"/>
                  </a:lnTo>
                  <a:lnTo>
                    <a:pt x="1311" y="0"/>
                  </a:lnTo>
                  <a:lnTo>
                    <a:pt x="1306" y="16"/>
                  </a:lnTo>
                  <a:lnTo>
                    <a:pt x="1263" y="16"/>
                  </a:lnTo>
                  <a:lnTo>
                    <a:pt x="1256" y="41"/>
                  </a:lnTo>
                  <a:lnTo>
                    <a:pt x="1298" y="41"/>
                  </a:lnTo>
                  <a:lnTo>
                    <a:pt x="1294" y="56"/>
                  </a:lnTo>
                  <a:lnTo>
                    <a:pt x="1252" y="56"/>
                  </a:lnTo>
                  <a:lnTo>
                    <a:pt x="1242" y="83"/>
                  </a:lnTo>
                  <a:lnTo>
                    <a:pt x="1288" y="83"/>
                  </a:lnTo>
                  <a:close/>
                  <a:moveTo>
                    <a:pt x="1336" y="29"/>
                  </a:moveTo>
                  <a:lnTo>
                    <a:pt x="1334" y="39"/>
                  </a:lnTo>
                  <a:lnTo>
                    <a:pt x="1340" y="35"/>
                  </a:lnTo>
                  <a:lnTo>
                    <a:pt x="1344" y="31"/>
                  </a:lnTo>
                  <a:lnTo>
                    <a:pt x="1350" y="29"/>
                  </a:lnTo>
                  <a:lnTo>
                    <a:pt x="1354" y="29"/>
                  </a:lnTo>
                  <a:lnTo>
                    <a:pt x="1359" y="27"/>
                  </a:lnTo>
                  <a:lnTo>
                    <a:pt x="1365" y="29"/>
                  </a:lnTo>
                  <a:lnTo>
                    <a:pt x="1369" y="31"/>
                  </a:lnTo>
                  <a:lnTo>
                    <a:pt x="1373" y="33"/>
                  </a:lnTo>
                  <a:lnTo>
                    <a:pt x="1375" y="37"/>
                  </a:lnTo>
                  <a:lnTo>
                    <a:pt x="1377" y="41"/>
                  </a:lnTo>
                  <a:lnTo>
                    <a:pt x="1382" y="35"/>
                  </a:lnTo>
                  <a:lnTo>
                    <a:pt x="1392" y="29"/>
                  </a:lnTo>
                  <a:lnTo>
                    <a:pt x="1402" y="27"/>
                  </a:lnTo>
                  <a:lnTo>
                    <a:pt x="1409" y="29"/>
                  </a:lnTo>
                  <a:lnTo>
                    <a:pt x="1415" y="31"/>
                  </a:lnTo>
                  <a:lnTo>
                    <a:pt x="1419" y="37"/>
                  </a:lnTo>
                  <a:lnTo>
                    <a:pt x="1421" y="45"/>
                  </a:lnTo>
                  <a:lnTo>
                    <a:pt x="1421" y="47"/>
                  </a:lnTo>
                  <a:lnTo>
                    <a:pt x="1419" y="52"/>
                  </a:lnTo>
                  <a:lnTo>
                    <a:pt x="1417" y="60"/>
                  </a:lnTo>
                  <a:lnTo>
                    <a:pt x="1405" y="98"/>
                  </a:lnTo>
                  <a:lnTo>
                    <a:pt x="1386" y="98"/>
                  </a:lnTo>
                  <a:lnTo>
                    <a:pt x="1398" y="58"/>
                  </a:lnTo>
                  <a:lnTo>
                    <a:pt x="1400" y="54"/>
                  </a:lnTo>
                  <a:lnTo>
                    <a:pt x="1400" y="50"/>
                  </a:lnTo>
                  <a:lnTo>
                    <a:pt x="1400" y="48"/>
                  </a:lnTo>
                  <a:lnTo>
                    <a:pt x="1400" y="45"/>
                  </a:lnTo>
                  <a:lnTo>
                    <a:pt x="1398" y="43"/>
                  </a:lnTo>
                  <a:lnTo>
                    <a:pt x="1396" y="43"/>
                  </a:lnTo>
                  <a:lnTo>
                    <a:pt x="1394" y="43"/>
                  </a:lnTo>
                  <a:lnTo>
                    <a:pt x="1388" y="43"/>
                  </a:lnTo>
                  <a:lnTo>
                    <a:pt x="1384" y="45"/>
                  </a:lnTo>
                  <a:lnTo>
                    <a:pt x="1380" y="48"/>
                  </a:lnTo>
                  <a:lnTo>
                    <a:pt x="1377" y="52"/>
                  </a:lnTo>
                  <a:lnTo>
                    <a:pt x="1377" y="54"/>
                  </a:lnTo>
                  <a:lnTo>
                    <a:pt x="1375" y="56"/>
                  </a:lnTo>
                  <a:lnTo>
                    <a:pt x="1373" y="62"/>
                  </a:lnTo>
                  <a:lnTo>
                    <a:pt x="1371" y="70"/>
                  </a:lnTo>
                  <a:lnTo>
                    <a:pt x="1361" y="98"/>
                  </a:lnTo>
                  <a:lnTo>
                    <a:pt x="1342" y="98"/>
                  </a:lnTo>
                  <a:lnTo>
                    <a:pt x="1354" y="60"/>
                  </a:lnTo>
                  <a:lnTo>
                    <a:pt x="1355" y="54"/>
                  </a:lnTo>
                  <a:lnTo>
                    <a:pt x="1355" y="50"/>
                  </a:lnTo>
                  <a:lnTo>
                    <a:pt x="1355" y="48"/>
                  </a:lnTo>
                  <a:lnTo>
                    <a:pt x="1355" y="45"/>
                  </a:lnTo>
                  <a:lnTo>
                    <a:pt x="1354" y="43"/>
                  </a:lnTo>
                  <a:lnTo>
                    <a:pt x="1352" y="43"/>
                  </a:lnTo>
                  <a:lnTo>
                    <a:pt x="1350" y="43"/>
                  </a:lnTo>
                  <a:lnTo>
                    <a:pt x="1346" y="43"/>
                  </a:lnTo>
                  <a:lnTo>
                    <a:pt x="1342" y="45"/>
                  </a:lnTo>
                  <a:lnTo>
                    <a:pt x="1338" y="47"/>
                  </a:lnTo>
                  <a:lnTo>
                    <a:pt x="1334" y="50"/>
                  </a:lnTo>
                  <a:lnTo>
                    <a:pt x="1332" y="54"/>
                  </a:lnTo>
                  <a:lnTo>
                    <a:pt x="1329" y="60"/>
                  </a:lnTo>
                  <a:lnTo>
                    <a:pt x="1327" y="70"/>
                  </a:lnTo>
                  <a:lnTo>
                    <a:pt x="1319" y="98"/>
                  </a:lnTo>
                  <a:lnTo>
                    <a:pt x="1298" y="98"/>
                  </a:lnTo>
                  <a:lnTo>
                    <a:pt x="1317" y="29"/>
                  </a:lnTo>
                  <a:lnTo>
                    <a:pt x="1336" y="29"/>
                  </a:lnTo>
                  <a:close/>
                  <a:moveTo>
                    <a:pt x="1442" y="29"/>
                  </a:moveTo>
                  <a:lnTo>
                    <a:pt x="1461" y="29"/>
                  </a:lnTo>
                  <a:lnTo>
                    <a:pt x="1459" y="39"/>
                  </a:lnTo>
                  <a:lnTo>
                    <a:pt x="1463" y="35"/>
                  </a:lnTo>
                  <a:lnTo>
                    <a:pt x="1467" y="31"/>
                  </a:lnTo>
                  <a:lnTo>
                    <a:pt x="1471" y="29"/>
                  </a:lnTo>
                  <a:lnTo>
                    <a:pt x="1474" y="29"/>
                  </a:lnTo>
                  <a:lnTo>
                    <a:pt x="1480" y="27"/>
                  </a:lnTo>
                  <a:lnTo>
                    <a:pt x="1484" y="29"/>
                  </a:lnTo>
                  <a:lnTo>
                    <a:pt x="1490" y="29"/>
                  </a:lnTo>
                  <a:lnTo>
                    <a:pt x="1494" y="31"/>
                  </a:lnTo>
                  <a:lnTo>
                    <a:pt x="1496" y="35"/>
                  </a:lnTo>
                  <a:lnTo>
                    <a:pt x="1501" y="43"/>
                  </a:lnTo>
                  <a:lnTo>
                    <a:pt x="1501" y="52"/>
                  </a:lnTo>
                  <a:lnTo>
                    <a:pt x="1501" y="60"/>
                  </a:lnTo>
                  <a:lnTo>
                    <a:pt x="1499" y="70"/>
                  </a:lnTo>
                  <a:lnTo>
                    <a:pt x="1496" y="77"/>
                  </a:lnTo>
                  <a:lnTo>
                    <a:pt x="1492" y="85"/>
                  </a:lnTo>
                  <a:lnTo>
                    <a:pt x="1486" y="91"/>
                  </a:lnTo>
                  <a:lnTo>
                    <a:pt x="1478" y="96"/>
                  </a:lnTo>
                  <a:lnTo>
                    <a:pt x="1473" y="100"/>
                  </a:lnTo>
                  <a:lnTo>
                    <a:pt x="1463" y="100"/>
                  </a:lnTo>
                  <a:lnTo>
                    <a:pt x="1459" y="100"/>
                  </a:lnTo>
                  <a:lnTo>
                    <a:pt x="1453" y="98"/>
                  </a:lnTo>
                  <a:lnTo>
                    <a:pt x="1450" y="96"/>
                  </a:lnTo>
                  <a:lnTo>
                    <a:pt x="1448" y="93"/>
                  </a:lnTo>
                  <a:lnTo>
                    <a:pt x="1446" y="91"/>
                  </a:lnTo>
                  <a:lnTo>
                    <a:pt x="1436" y="125"/>
                  </a:lnTo>
                  <a:lnTo>
                    <a:pt x="1415" y="125"/>
                  </a:lnTo>
                  <a:lnTo>
                    <a:pt x="1442" y="29"/>
                  </a:lnTo>
                  <a:close/>
                  <a:moveTo>
                    <a:pt x="1450" y="75"/>
                  </a:moveTo>
                  <a:lnTo>
                    <a:pt x="1451" y="81"/>
                  </a:lnTo>
                  <a:lnTo>
                    <a:pt x="1451" y="85"/>
                  </a:lnTo>
                  <a:lnTo>
                    <a:pt x="1455" y="87"/>
                  </a:lnTo>
                  <a:lnTo>
                    <a:pt x="1461" y="89"/>
                  </a:lnTo>
                  <a:lnTo>
                    <a:pt x="1465" y="87"/>
                  </a:lnTo>
                  <a:lnTo>
                    <a:pt x="1469" y="85"/>
                  </a:lnTo>
                  <a:lnTo>
                    <a:pt x="1471" y="83"/>
                  </a:lnTo>
                  <a:lnTo>
                    <a:pt x="1474" y="77"/>
                  </a:lnTo>
                  <a:lnTo>
                    <a:pt x="1476" y="75"/>
                  </a:lnTo>
                  <a:lnTo>
                    <a:pt x="1478" y="72"/>
                  </a:lnTo>
                  <a:lnTo>
                    <a:pt x="1480" y="68"/>
                  </a:lnTo>
                  <a:lnTo>
                    <a:pt x="1482" y="62"/>
                  </a:lnTo>
                  <a:lnTo>
                    <a:pt x="1482" y="60"/>
                  </a:lnTo>
                  <a:lnTo>
                    <a:pt x="1482" y="56"/>
                  </a:lnTo>
                  <a:lnTo>
                    <a:pt x="1482" y="52"/>
                  </a:lnTo>
                  <a:lnTo>
                    <a:pt x="1482" y="47"/>
                  </a:lnTo>
                  <a:lnTo>
                    <a:pt x="1480" y="43"/>
                  </a:lnTo>
                  <a:lnTo>
                    <a:pt x="1476" y="41"/>
                  </a:lnTo>
                  <a:lnTo>
                    <a:pt x="1473" y="41"/>
                  </a:lnTo>
                  <a:lnTo>
                    <a:pt x="1469" y="41"/>
                  </a:lnTo>
                  <a:lnTo>
                    <a:pt x="1465" y="45"/>
                  </a:lnTo>
                  <a:lnTo>
                    <a:pt x="1459" y="48"/>
                  </a:lnTo>
                  <a:lnTo>
                    <a:pt x="1457" y="54"/>
                  </a:lnTo>
                  <a:lnTo>
                    <a:pt x="1453" y="58"/>
                  </a:lnTo>
                  <a:lnTo>
                    <a:pt x="1451" y="62"/>
                  </a:lnTo>
                  <a:lnTo>
                    <a:pt x="1451" y="70"/>
                  </a:lnTo>
                  <a:lnTo>
                    <a:pt x="1450" y="75"/>
                  </a:lnTo>
                  <a:close/>
                  <a:moveTo>
                    <a:pt x="1524" y="29"/>
                  </a:moveTo>
                  <a:lnTo>
                    <a:pt x="1544" y="29"/>
                  </a:lnTo>
                  <a:lnTo>
                    <a:pt x="1542" y="41"/>
                  </a:lnTo>
                  <a:lnTo>
                    <a:pt x="1545" y="35"/>
                  </a:lnTo>
                  <a:lnTo>
                    <a:pt x="1549" y="31"/>
                  </a:lnTo>
                  <a:lnTo>
                    <a:pt x="1553" y="29"/>
                  </a:lnTo>
                  <a:lnTo>
                    <a:pt x="1557" y="29"/>
                  </a:lnTo>
                  <a:lnTo>
                    <a:pt x="1565" y="27"/>
                  </a:lnTo>
                  <a:lnTo>
                    <a:pt x="1559" y="47"/>
                  </a:lnTo>
                  <a:lnTo>
                    <a:pt x="1555" y="47"/>
                  </a:lnTo>
                  <a:lnTo>
                    <a:pt x="1551" y="47"/>
                  </a:lnTo>
                  <a:lnTo>
                    <a:pt x="1547" y="48"/>
                  </a:lnTo>
                  <a:lnTo>
                    <a:pt x="1542" y="52"/>
                  </a:lnTo>
                  <a:lnTo>
                    <a:pt x="1538" y="58"/>
                  </a:lnTo>
                  <a:lnTo>
                    <a:pt x="1536" y="64"/>
                  </a:lnTo>
                  <a:lnTo>
                    <a:pt x="1534" y="72"/>
                  </a:lnTo>
                  <a:lnTo>
                    <a:pt x="1524" y="98"/>
                  </a:lnTo>
                  <a:lnTo>
                    <a:pt x="1505" y="98"/>
                  </a:lnTo>
                  <a:lnTo>
                    <a:pt x="1524" y="29"/>
                  </a:lnTo>
                  <a:close/>
                  <a:moveTo>
                    <a:pt x="1580" y="75"/>
                  </a:moveTo>
                  <a:lnTo>
                    <a:pt x="1580" y="79"/>
                  </a:lnTo>
                  <a:lnTo>
                    <a:pt x="1580" y="83"/>
                  </a:lnTo>
                  <a:lnTo>
                    <a:pt x="1582" y="87"/>
                  </a:lnTo>
                  <a:lnTo>
                    <a:pt x="1586" y="89"/>
                  </a:lnTo>
                  <a:lnTo>
                    <a:pt x="1590" y="89"/>
                  </a:lnTo>
                  <a:lnTo>
                    <a:pt x="1593" y="89"/>
                  </a:lnTo>
                  <a:lnTo>
                    <a:pt x="1597" y="87"/>
                  </a:lnTo>
                  <a:lnTo>
                    <a:pt x="1601" y="85"/>
                  </a:lnTo>
                  <a:lnTo>
                    <a:pt x="1603" y="81"/>
                  </a:lnTo>
                  <a:lnTo>
                    <a:pt x="1605" y="77"/>
                  </a:lnTo>
                  <a:lnTo>
                    <a:pt x="1626" y="77"/>
                  </a:lnTo>
                  <a:lnTo>
                    <a:pt x="1624" y="81"/>
                  </a:lnTo>
                  <a:lnTo>
                    <a:pt x="1620" y="87"/>
                  </a:lnTo>
                  <a:lnTo>
                    <a:pt x="1615" y="93"/>
                  </a:lnTo>
                  <a:lnTo>
                    <a:pt x="1611" y="96"/>
                  </a:lnTo>
                  <a:lnTo>
                    <a:pt x="1605" y="98"/>
                  </a:lnTo>
                  <a:lnTo>
                    <a:pt x="1597" y="100"/>
                  </a:lnTo>
                  <a:lnTo>
                    <a:pt x="1590" y="100"/>
                  </a:lnTo>
                  <a:lnTo>
                    <a:pt x="1576" y="98"/>
                  </a:lnTo>
                  <a:lnTo>
                    <a:pt x="1568" y="95"/>
                  </a:lnTo>
                  <a:lnTo>
                    <a:pt x="1565" y="91"/>
                  </a:lnTo>
                  <a:lnTo>
                    <a:pt x="1563" y="87"/>
                  </a:lnTo>
                  <a:lnTo>
                    <a:pt x="1561" y="83"/>
                  </a:lnTo>
                  <a:lnTo>
                    <a:pt x="1561" y="77"/>
                  </a:lnTo>
                  <a:lnTo>
                    <a:pt x="1561" y="70"/>
                  </a:lnTo>
                  <a:lnTo>
                    <a:pt x="1563" y="60"/>
                  </a:lnTo>
                  <a:lnTo>
                    <a:pt x="1567" y="50"/>
                  </a:lnTo>
                  <a:lnTo>
                    <a:pt x="1572" y="43"/>
                  </a:lnTo>
                  <a:lnTo>
                    <a:pt x="1578" y="37"/>
                  </a:lnTo>
                  <a:lnTo>
                    <a:pt x="1586" y="31"/>
                  </a:lnTo>
                  <a:lnTo>
                    <a:pt x="1593" y="29"/>
                  </a:lnTo>
                  <a:lnTo>
                    <a:pt x="1603" y="27"/>
                  </a:lnTo>
                  <a:lnTo>
                    <a:pt x="1615" y="29"/>
                  </a:lnTo>
                  <a:lnTo>
                    <a:pt x="1624" y="33"/>
                  </a:lnTo>
                  <a:lnTo>
                    <a:pt x="1628" y="37"/>
                  </a:lnTo>
                  <a:lnTo>
                    <a:pt x="1630" y="41"/>
                  </a:lnTo>
                  <a:lnTo>
                    <a:pt x="1630" y="45"/>
                  </a:lnTo>
                  <a:lnTo>
                    <a:pt x="1632" y="50"/>
                  </a:lnTo>
                  <a:lnTo>
                    <a:pt x="1630" y="58"/>
                  </a:lnTo>
                  <a:lnTo>
                    <a:pt x="1630" y="66"/>
                  </a:lnTo>
                  <a:lnTo>
                    <a:pt x="1628" y="70"/>
                  </a:lnTo>
                  <a:lnTo>
                    <a:pt x="1582" y="70"/>
                  </a:lnTo>
                  <a:lnTo>
                    <a:pt x="1580" y="75"/>
                  </a:lnTo>
                  <a:close/>
                  <a:moveTo>
                    <a:pt x="1586" y="56"/>
                  </a:moveTo>
                  <a:lnTo>
                    <a:pt x="1611" y="56"/>
                  </a:lnTo>
                  <a:lnTo>
                    <a:pt x="1611" y="52"/>
                  </a:lnTo>
                  <a:lnTo>
                    <a:pt x="1611" y="50"/>
                  </a:lnTo>
                  <a:lnTo>
                    <a:pt x="1613" y="48"/>
                  </a:lnTo>
                  <a:lnTo>
                    <a:pt x="1611" y="45"/>
                  </a:lnTo>
                  <a:lnTo>
                    <a:pt x="1609" y="41"/>
                  </a:lnTo>
                  <a:lnTo>
                    <a:pt x="1607" y="39"/>
                  </a:lnTo>
                  <a:lnTo>
                    <a:pt x="1603" y="39"/>
                  </a:lnTo>
                  <a:lnTo>
                    <a:pt x="1597" y="41"/>
                  </a:lnTo>
                  <a:lnTo>
                    <a:pt x="1593" y="43"/>
                  </a:lnTo>
                  <a:lnTo>
                    <a:pt x="1590" y="47"/>
                  </a:lnTo>
                  <a:lnTo>
                    <a:pt x="1588" y="50"/>
                  </a:lnTo>
                  <a:lnTo>
                    <a:pt x="1586" y="56"/>
                  </a:lnTo>
                  <a:close/>
                  <a:moveTo>
                    <a:pt x="1655" y="77"/>
                  </a:moveTo>
                  <a:lnTo>
                    <a:pt x="1655" y="81"/>
                  </a:lnTo>
                  <a:lnTo>
                    <a:pt x="1655" y="85"/>
                  </a:lnTo>
                  <a:lnTo>
                    <a:pt x="1657" y="87"/>
                  </a:lnTo>
                  <a:lnTo>
                    <a:pt x="1661" y="89"/>
                  </a:lnTo>
                  <a:lnTo>
                    <a:pt x="1664" y="89"/>
                  </a:lnTo>
                  <a:lnTo>
                    <a:pt x="1668" y="89"/>
                  </a:lnTo>
                  <a:lnTo>
                    <a:pt x="1672" y="87"/>
                  </a:lnTo>
                  <a:lnTo>
                    <a:pt x="1676" y="85"/>
                  </a:lnTo>
                  <a:lnTo>
                    <a:pt x="1676" y="81"/>
                  </a:lnTo>
                  <a:lnTo>
                    <a:pt x="1676" y="77"/>
                  </a:lnTo>
                  <a:lnTo>
                    <a:pt x="1672" y="75"/>
                  </a:lnTo>
                  <a:lnTo>
                    <a:pt x="1670" y="73"/>
                  </a:lnTo>
                  <a:lnTo>
                    <a:pt x="1659" y="66"/>
                  </a:lnTo>
                  <a:lnTo>
                    <a:pt x="1657" y="66"/>
                  </a:lnTo>
                  <a:lnTo>
                    <a:pt x="1653" y="64"/>
                  </a:lnTo>
                  <a:lnTo>
                    <a:pt x="1651" y="60"/>
                  </a:lnTo>
                  <a:lnTo>
                    <a:pt x="1649" y="58"/>
                  </a:lnTo>
                  <a:lnTo>
                    <a:pt x="1647" y="54"/>
                  </a:lnTo>
                  <a:lnTo>
                    <a:pt x="1647" y="50"/>
                  </a:lnTo>
                  <a:lnTo>
                    <a:pt x="1647" y="45"/>
                  </a:lnTo>
                  <a:lnTo>
                    <a:pt x="1649" y="41"/>
                  </a:lnTo>
                  <a:lnTo>
                    <a:pt x="1653" y="35"/>
                  </a:lnTo>
                  <a:lnTo>
                    <a:pt x="1657" y="33"/>
                  </a:lnTo>
                  <a:lnTo>
                    <a:pt x="1666" y="29"/>
                  </a:lnTo>
                  <a:lnTo>
                    <a:pt x="1678" y="27"/>
                  </a:lnTo>
                  <a:lnTo>
                    <a:pt x="1687" y="29"/>
                  </a:lnTo>
                  <a:lnTo>
                    <a:pt x="1695" y="31"/>
                  </a:lnTo>
                  <a:lnTo>
                    <a:pt x="1699" y="33"/>
                  </a:lnTo>
                  <a:lnTo>
                    <a:pt x="1701" y="37"/>
                  </a:lnTo>
                  <a:lnTo>
                    <a:pt x="1703" y="41"/>
                  </a:lnTo>
                  <a:lnTo>
                    <a:pt x="1703" y="45"/>
                  </a:lnTo>
                  <a:lnTo>
                    <a:pt x="1703" y="47"/>
                  </a:lnTo>
                  <a:lnTo>
                    <a:pt x="1703" y="48"/>
                  </a:lnTo>
                  <a:lnTo>
                    <a:pt x="1703" y="50"/>
                  </a:lnTo>
                  <a:lnTo>
                    <a:pt x="1684" y="50"/>
                  </a:lnTo>
                  <a:lnTo>
                    <a:pt x="1684" y="48"/>
                  </a:lnTo>
                  <a:lnTo>
                    <a:pt x="1684" y="45"/>
                  </a:lnTo>
                  <a:lnTo>
                    <a:pt x="1682" y="43"/>
                  </a:lnTo>
                  <a:lnTo>
                    <a:pt x="1680" y="41"/>
                  </a:lnTo>
                  <a:lnTo>
                    <a:pt x="1676" y="39"/>
                  </a:lnTo>
                  <a:lnTo>
                    <a:pt x="1672" y="39"/>
                  </a:lnTo>
                  <a:lnTo>
                    <a:pt x="1668" y="41"/>
                  </a:lnTo>
                  <a:lnTo>
                    <a:pt x="1666" y="45"/>
                  </a:lnTo>
                  <a:lnTo>
                    <a:pt x="1666" y="47"/>
                  </a:lnTo>
                  <a:lnTo>
                    <a:pt x="1666" y="50"/>
                  </a:lnTo>
                  <a:lnTo>
                    <a:pt x="1670" y="54"/>
                  </a:lnTo>
                  <a:lnTo>
                    <a:pt x="1672" y="54"/>
                  </a:lnTo>
                  <a:lnTo>
                    <a:pt x="1684" y="60"/>
                  </a:lnTo>
                  <a:lnTo>
                    <a:pt x="1686" y="62"/>
                  </a:lnTo>
                  <a:lnTo>
                    <a:pt x="1687" y="64"/>
                  </a:lnTo>
                  <a:lnTo>
                    <a:pt x="1691" y="66"/>
                  </a:lnTo>
                  <a:lnTo>
                    <a:pt x="1693" y="70"/>
                  </a:lnTo>
                  <a:lnTo>
                    <a:pt x="1695" y="73"/>
                  </a:lnTo>
                  <a:lnTo>
                    <a:pt x="1695" y="77"/>
                  </a:lnTo>
                  <a:lnTo>
                    <a:pt x="1695" y="83"/>
                  </a:lnTo>
                  <a:lnTo>
                    <a:pt x="1693" y="89"/>
                  </a:lnTo>
                  <a:lnTo>
                    <a:pt x="1689" y="93"/>
                  </a:lnTo>
                  <a:lnTo>
                    <a:pt x="1684" y="96"/>
                  </a:lnTo>
                  <a:lnTo>
                    <a:pt x="1674" y="100"/>
                  </a:lnTo>
                  <a:lnTo>
                    <a:pt x="1661" y="100"/>
                  </a:lnTo>
                  <a:lnTo>
                    <a:pt x="1655" y="100"/>
                  </a:lnTo>
                  <a:lnTo>
                    <a:pt x="1651" y="100"/>
                  </a:lnTo>
                  <a:lnTo>
                    <a:pt x="1645" y="98"/>
                  </a:lnTo>
                  <a:lnTo>
                    <a:pt x="1640" y="95"/>
                  </a:lnTo>
                  <a:lnTo>
                    <a:pt x="1636" y="91"/>
                  </a:lnTo>
                  <a:lnTo>
                    <a:pt x="1636" y="85"/>
                  </a:lnTo>
                  <a:lnTo>
                    <a:pt x="1636" y="81"/>
                  </a:lnTo>
                  <a:lnTo>
                    <a:pt x="1636" y="77"/>
                  </a:lnTo>
                  <a:lnTo>
                    <a:pt x="1655" y="77"/>
                  </a:lnTo>
                  <a:close/>
                  <a:moveTo>
                    <a:pt x="1758" y="50"/>
                  </a:moveTo>
                  <a:lnTo>
                    <a:pt x="1758" y="47"/>
                  </a:lnTo>
                  <a:lnTo>
                    <a:pt x="1758" y="45"/>
                  </a:lnTo>
                  <a:lnTo>
                    <a:pt x="1758" y="43"/>
                  </a:lnTo>
                  <a:lnTo>
                    <a:pt x="1757" y="41"/>
                  </a:lnTo>
                  <a:lnTo>
                    <a:pt x="1755" y="39"/>
                  </a:lnTo>
                  <a:lnTo>
                    <a:pt x="1751" y="39"/>
                  </a:lnTo>
                  <a:lnTo>
                    <a:pt x="1743" y="41"/>
                  </a:lnTo>
                  <a:lnTo>
                    <a:pt x="1739" y="45"/>
                  </a:lnTo>
                  <a:lnTo>
                    <a:pt x="1739" y="48"/>
                  </a:lnTo>
                  <a:lnTo>
                    <a:pt x="1720" y="48"/>
                  </a:lnTo>
                  <a:lnTo>
                    <a:pt x="1720" y="45"/>
                  </a:lnTo>
                  <a:lnTo>
                    <a:pt x="1722" y="41"/>
                  </a:lnTo>
                  <a:lnTo>
                    <a:pt x="1726" y="37"/>
                  </a:lnTo>
                  <a:lnTo>
                    <a:pt x="1730" y="33"/>
                  </a:lnTo>
                  <a:lnTo>
                    <a:pt x="1734" y="31"/>
                  </a:lnTo>
                  <a:lnTo>
                    <a:pt x="1743" y="29"/>
                  </a:lnTo>
                  <a:lnTo>
                    <a:pt x="1753" y="27"/>
                  </a:lnTo>
                  <a:lnTo>
                    <a:pt x="1764" y="29"/>
                  </a:lnTo>
                  <a:lnTo>
                    <a:pt x="1772" y="33"/>
                  </a:lnTo>
                  <a:lnTo>
                    <a:pt x="1774" y="35"/>
                  </a:lnTo>
                  <a:lnTo>
                    <a:pt x="1776" y="39"/>
                  </a:lnTo>
                  <a:lnTo>
                    <a:pt x="1778" y="41"/>
                  </a:lnTo>
                  <a:lnTo>
                    <a:pt x="1778" y="47"/>
                  </a:lnTo>
                  <a:lnTo>
                    <a:pt x="1778" y="48"/>
                  </a:lnTo>
                  <a:lnTo>
                    <a:pt x="1778" y="50"/>
                  </a:lnTo>
                  <a:lnTo>
                    <a:pt x="1776" y="54"/>
                  </a:lnTo>
                  <a:lnTo>
                    <a:pt x="1768" y="81"/>
                  </a:lnTo>
                  <a:lnTo>
                    <a:pt x="1768" y="87"/>
                  </a:lnTo>
                  <a:lnTo>
                    <a:pt x="1766" y="93"/>
                  </a:lnTo>
                  <a:lnTo>
                    <a:pt x="1766" y="98"/>
                  </a:lnTo>
                  <a:lnTo>
                    <a:pt x="1747" y="98"/>
                  </a:lnTo>
                  <a:lnTo>
                    <a:pt x="1747" y="95"/>
                  </a:lnTo>
                  <a:lnTo>
                    <a:pt x="1747" y="91"/>
                  </a:lnTo>
                  <a:lnTo>
                    <a:pt x="1745" y="95"/>
                  </a:lnTo>
                  <a:lnTo>
                    <a:pt x="1741" y="96"/>
                  </a:lnTo>
                  <a:lnTo>
                    <a:pt x="1735" y="100"/>
                  </a:lnTo>
                  <a:lnTo>
                    <a:pt x="1726" y="100"/>
                  </a:lnTo>
                  <a:lnTo>
                    <a:pt x="1718" y="100"/>
                  </a:lnTo>
                  <a:lnTo>
                    <a:pt x="1712" y="96"/>
                  </a:lnTo>
                  <a:lnTo>
                    <a:pt x="1709" y="91"/>
                  </a:lnTo>
                  <a:lnTo>
                    <a:pt x="1707" y="81"/>
                  </a:lnTo>
                  <a:lnTo>
                    <a:pt x="1707" y="73"/>
                  </a:lnTo>
                  <a:lnTo>
                    <a:pt x="1711" y="68"/>
                  </a:lnTo>
                  <a:lnTo>
                    <a:pt x="1716" y="62"/>
                  </a:lnTo>
                  <a:lnTo>
                    <a:pt x="1724" y="58"/>
                  </a:lnTo>
                  <a:lnTo>
                    <a:pt x="1734" y="54"/>
                  </a:lnTo>
                  <a:lnTo>
                    <a:pt x="1745" y="54"/>
                  </a:lnTo>
                  <a:lnTo>
                    <a:pt x="1757" y="54"/>
                  </a:lnTo>
                  <a:lnTo>
                    <a:pt x="1758" y="50"/>
                  </a:lnTo>
                  <a:close/>
                  <a:moveTo>
                    <a:pt x="1755" y="64"/>
                  </a:moveTo>
                  <a:lnTo>
                    <a:pt x="1747" y="66"/>
                  </a:lnTo>
                  <a:lnTo>
                    <a:pt x="1741" y="66"/>
                  </a:lnTo>
                  <a:lnTo>
                    <a:pt x="1735" y="68"/>
                  </a:lnTo>
                  <a:lnTo>
                    <a:pt x="1734" y="68"/>
                  </a:lnTo>
                  <a:lnTo>
                    <a:pt x="1728" y="73"/>
                  </a:lnTo>
                  <a:lnTo>
                    <a:pt x="1726" y="79"/>
                  </a:lnTo>
                  <a:lnTo>
                    <a:pt x="1726" y="83"/>
                  </a:lnTo>
                  <a:lnTo>
                    <a:pt x="1728" y="85"/>
                  </a:lnTo>
                  <a:lnTo>
                    <a:pt x="1730" y="87"/>
                  </a:lnTo>
                  <a:lnTo>
                    <a:pt x="1734" y="89"/>
                  </a:lnTo>
                  <a:lnTo>
                    <a:pt x="1739" y="87"/>
                  </a:lnTo>
                  <a:lnTo>
                    <a:pt x="1745" y="83"/>
                  </a:lnTo>
                  <a:lnTo>
                    <a:pt x="1749" y="77"/>
                  </a:lnTo>
                  <a:lnTo>
                    <a:pt x="1753" y="68"/>
                  </a:lnTo>
                  <a:lnTo>
                    <a:pt x="1755" y="64"/>
                  </a:lnTo>
                  <a:close/>
                  <a:moveTo>
                    <a:pt x="1803" y="77"/>
                  </a:moveTo>
                  <a:lnTo>
                    <a:pt x="1803" y="81"/>
                  </a:lnTo>
                  <a:lnTo>
                    <a:pt x="1803" y="85"/>
                  </a:lnTo>
                  <a:lnTo>
                    <a:pt x="1805" y="87"/>
                  </a:lnTo>
                  <a:lnTo>
                    <a:pt x="1808" y="89"/>
                  </a:lnTo>
                  <a:lnTo>
                    <a:pt x="1812" y="89"/>
                  </a:lnTo>
                  <a:lnTo>
                    <a:pt x="1816" y="89"/>
                  </a:lnTo>
                  <a:lnTo>
                    <a:pt x="1820" y="87"/>
                  </a:lnTo>
                  <a:lnTo>
                    <a:pt x="1824" y="85"/>
                  </a:lnTo>
                  <a:lnTo>
                    <a:pt x="1824" y="81"/>
                  </a:lnTo>
                  <a:lnTo>
                    <a:pt x="1824" y="77"/>
                  </a:lnTo>
                  <a:lnTo>
                    <a:pt x="1822" y="75"/>
                  </a:lnTo>
                  <a:lnTo>
                    <a:pt x="1818" y="73"/>
                  </a:lnTo>
                  <a:lnTo>
                    <a:pt x="1806" y="66"/>
                  </a:lnTo>
                  <a:lnTo>
                    <a:pt x="1805" y="66"/>
                  </a:lnTo>
                  <a:lnTo>
                    <a:pt x="1803" y="64"/>
                  </a:lnTo>
                  <a:lnTo>
                    <a:pt x="1799" y="60"/>
                  </a:lnTo>
                  <a:lnTo>
                    <a:pt x="1797" y="58"/>
                  </a:lnTo>
                  <a:lnTo>
                    <a:pt x="1795" y="54"/>
                  </a:lnTo>
                  <a:lnTo>
                    <a:pt x="1795" y="50"/>
                  </a:lnTo>
                  <a:lnTo>
                    <a:pt x="1795" y="45"/>
                  </a:lnTo>
                  <a:lnTo>
                    <a:pt x="1797" y="41"/>
                  </a:lnTo>
                  <a:lnTo>
                    <a:pt x="1801" y="35"/>
                  </a:lnTo>
                  <a:lnTo>
                    <a:pt x="1805" y="33"/>
                  </a:lnTo>
                  <a:lnTo>
                    <a:pt x="1814" y="29"/>
                  </a:lnTo>
                  <a:lnTo>
                    <a:pt x="1826" y="27"/>
                  </a:lnTo>
                  <a:lnTo>
                    <a:pt x="1835" y="29"/>
                  </a:lnTo>
                  <a:lnTo>
                    <a:pt x="1843" y="31"/>
                  </a:lnTo>
                  <a:lnTo>
                    <a:pt x="1847" y="33"/>
                  </a:lnTo>
                  <a:lnTo>
                    <a:pt x="1849" y="37"/>
                  </a:lnTo>
                  <a:lnTo>
                    <a:pt x="1851" y="41"/>
                  </a:lnTo>
                  <a:lnTo>
                    <a:pt x="1851" y="45"/>
                  </a:lnTo>
                  <a:lnTo>
                    <a:pt x="1851" y="47"/>
                  </a:lnTo>
                  <a:lnTo>
                    <a:pt x="1851" y="48"/>
                  </a:lnTo>
                  <a:lnTo>
                    <a:pt x="1851" y="50"/>
                  </a:lnTo>
                  <a:lnTo>
                    <a:pt x="1831" y="50"/>
                  </a:lnTo>
                  <a:lnTo>
                    <a:pt x="1831" y="48"/>
                  </a:lnTo>
                  <a:lnTo>
                    <a:pt x="1831" y="45"/>
                  </a:lnTo>
                  <a:lnTo>
                    <a:pt x="1830" y="43"/>
                  </a:lnTo>
                  <a:lnTo>
                    <a:pt x="1828" y="41"/>
                  </a:lnTo>
                  <a:lnTo>
                    <a:pt x="1824" y="39"/>
                  </a:lnTo>
                  <a:lnTo>
                    <a:pt x="1820" y="39"/>
                  </a:lnTo>
                  <a:lnTo>
                    <a:pt x="1818" y="41"/>
                  </a:lnTo>
                  <a:lnTo>
                    <a:pt x="1814" y="45"/>
                  </a:lnTo>
                  <a:lnTo>
                    <a:pt x="1814" y="47"/>
                  </a:lnTo>
                  <a:lnTo>
                    <a:pt x="1814" y="50"/>
                  </a:lnTo>
                  <a:lnTo>
                    <a:pt x="1818" y="54"/>
                  </a:lnTo>
                  <a:lnTo>
                    <a:pt x="1820" y="54"/>
                  </a:lnTo>
                  <a:lnTo>
                    <a:pt x="1831" y="60"/>
                  </a:lnTo>
                  <a:lnTo>
                    <a:pt x="1833" y="62"/>
                  </a:lnTo>
                  <a:lnTo>
                    <a:pt x="1835" y="64"/>
                  </a:lnTo>
                  <a:lnTo>
                    <a:pt x="1839" y="66"/>
                  </a:lnTo>
                  <a:lnTo>
                    <a:pt x="1841" y="70"/>
                  </a:lnTo>
                  <a:lnTo>
                    <a:pt x="1843" y="73"/>
                  </a:lnTo>
                  <a:lnTo>
                    <a:pt x="1845" y="77"/>
                  </a:lnTo>
                  <a:lnTo>
                    <a:pt x="1843" y="83"/>
                  </a:lnTo>
                  <a:lnTo>
                    <a:pt x="1841" y="89"/>
                  </a:lnTo>
                  <a:lnTo>
                    <a:pt x="1837" y="93"/>
                  </a:lnTo>
                  <a:lnTo>
                    <a:pt x="1833" y="96"/>
                  </a:lnTo>
                  <a:lnTo>
                    <a:pt x="1822" y="100"/>
                  </a:lnTo>
                  <a:lnTo>
                    <a:pt x="1808" y="100"/>
                  </a:lnTo>
                  <a:lnTo>
                    <a:pt x="1803" y="100"/>
                  </a:lnTo>
                  <a:lnTo>
                    <a:pt x="1799" y="100"/>
                  </a:lnTo>
                  <a:lnTo>
                    <a:pt x="1793" y="98"/>
                  </a:lnTo>
                  <a:lnTo>
                    <a:pt x="1789" y="95"/>
                  </a:lnTo>
                  <a:lnTo>
                    <a:pt x="1785" y="91"/>
                  </a:lnTo>
                  <a:lnTo>
                    <a:pt x="1783" y="85"/>
                  </a:lnTo>
                  <a:lnTo>
                    <a:pt x="1783" y="81"/>
                  </a:lnTo>
                  <a:lnTo>
                    <a:pt x="1783" y="77"/>
                  </a:lnTo>
                  <a:lnTo>
                    <a:pt x="1803" y="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9" name="Freeform 189"/>
            <p:cNvSpPr>
              <a:spLocks noEditPoints="1"/>
            </p:cNvSpPr>
            <p:nvPr/>
          </p:nvSpPr>
          <p:spPr bwMode="auto">
            <a:xfrm>
              <a:off x="6405" y="4009"/>
              <a:ext cx="1961" cy="129"/>
            </a:xfrm>
            <a:custGeom>
              <a:avLst/>
              <a:gdLst>
                <a:gd name="T0" fmla="*/ 48 w 1961"/>
                <a:gd name="T1" fmla="*/ 61 h 129"/>
                <a:gd name="T2" fmla="*/ 82 w 1961"/>
                <a:gd name="T3" fmla="*/ 9 h 129"/>
                <a:gd name="T4" fmla="*/ 44 w 1961"/>
                <a:gd name="T5" fmla="*/ 38 h 129"/>
                <a:gd name="T6" fmla="*/ 11 w 1961"/>
                <a:gd name="T7" fmla="*/ 98 h 129"/>
                <a:gd name="T8" fmla="*/ 132 w 1961"/>
                <a:gd name="T9" fmla="*/ 84 h 129"/>
                <a:gd name="T10" fmla="*/ 96 w 1961"/>
                <a:gd name="T11" fmla="*/ 54 h 129"/>
                <a:gd name="T12" fmla="*/ 140 w 1961"/>
                <a:gd name="T13" fmla="*/ 59 h 129"/>
                <a:gd name="T14" fmla="*/ 211 w 1961"/>
                <a:gd name="T15" fmla="*/ 31 h 129"/>
                <a:gd name="T16" fmla="*/ 259 w 1961"/>
                <a:gd name="T17" fmla="*/ 102 h 129"/>
                <a:gd name="T18" fmla="*/ 380 w 1961"/>
                <a:gd name="T19" fmla="*/ 44 h 129"/>
                <a:gd name="T20" fmla="*/ 372 w 1961"/>
                <a:gd name="T21" fmla="*/ 82 h 129"/>
                <a:gd name="T22" fmla="*/ 351 w 1961"/>
                <a:gd name="T23" fmla="*/ 38 h 129"/>
                <a:gd name="T24" fmla="*/ 411 w 1961"/>
                <a:gd name="T25" fmla="*/ 67 h 129"/>
                <a:gd name="T26" fmla="*/ 447 w 1961"/>
                <a:gd name="T27" fmla="*/ 102 h 129"/>
                <a:gd name="T28" fmla="*/ 457 w 1961"/>
                <a:gd name="T29" fmla="*/ 77 h 129"/>
                <a:gd name="T30" fmla="*/ 605 w 1961"/>
                <a:gd name="T31" fmla="*/ 4 h 129"/>
                <a:gd name="T32" fmla="*/ 616 w 1961"/>
                <a:gd name="T33" fmla="*/ 82 h 129"/>
                <a:gd name="T34" fmla="*/ 580 w 1961"/>
                <a:gd name="T35" fmla="*/ 57 h 129"/>
                <a:gd name="T36" fmla="*/ 572 w 1961"/>
                <a:gd name="T37" fmla="*/ 42 h 129"/>
                <a:gd name="T38" fmla="*/ 622 w 1961"/>
                <a:gd name="T39" fmla="*/ 102 h 129"/>
                <a:gd name="T40" fmla="*/ 712 w 1961"/>
                <a:gd name="T41" fmla="*/ 31 h 129"/>
                <a:gd name="T42" fmla="*/ 714 w 1961"/>
                <a:gd name="T43" fmla="*/ 96 h 129"/>
                <a:gd name="T44" fmla="*/ 710 w 1961"/>
                <a:gd name="T45" fmla="*/ 67 h 129"/>
                <a:gd name="T46" fmla="*/ 777 w 1961"/>
                <a:gd name="T47" fmla="*/ 92 h 129"/>
                <a:gd name="T48" fmla="*/ 770 w 1961"/>
                <a:gd name="T49" fmla="*/ 38 h 129"/>
                <a:gd name="T50" fmla="*/ 793 w 1961"/>
                <a:gd name="T51" fmla="*/ 42 h 129"/>
                <a:gd name="T52" fmla="*/ 802 w 1961"/>
                <a:gd name="T53" fmla="*/ 98 h 129"/>
                <a:gd name="T54" fmla="*/ 864 w 1961"/>
                <a:gd name="T55" fmla="*/ 19 h 129"/>
                <a:gd name="T56" fmla="*/ 938 w 1961"/>
                <a:gd name="T57" fmla="*/ 84 h 129"/>
                <a:gd name="T58" fmla="*/ 902 w 1961"/>
                <a:gd name="T59" fmla="*/ 54 h 129"/>
                <a:gd name="T60" fmla="*/ 944 w 1961"/>
                <a:gd name="T61" fmla="*/ 59 h 129"/>
                <a:gd name="T62" fmla="*/ 1015 w 1961"/>
                <a:gd name="T63" fmla="*/ 2 h 129"/>
                <a:gd name="T64" fmla="*/ 1034 w 1961"/>
                <a:gd name="T65" fmla="*/ 59 h 129"/>
                <a:gd name="T66" fmla="*/ 1128 w 1961"/>
                <a:gd name="T67" fmla="*/ 54 h 129"/>
                <a:gd name="T68" fmla="*/ 1075 w 1961"/>
                <a:gd name="T69" fmla="*/ 84 h 129"/>
                <a:gd name="T70" fmla="*/ 1080 w 1961"/>
                <a:gd name="T71" fmla="*/ 57 h 129"/>
                <a:gd name="T72" fmla="*/ 1186 w 1961"/>
                <a:gd name="T73" fmla="*/ 88 h 129"/>
                <a:gd name="T74" fmla="*/ 1203 w 1961"/>
                <a:gd name="T75" fmla="*/ 79 h 129"/>
                <a:gd name="T76" fmla="*/ 1219 w 1961"/>
                <a:gd name="T77" fmla="*/ 46 h 129"/>
                <a:gd name="T78" fmla="*/ 1326 w 1961"/>
                <a:gd name="T79" fmla="*/ 88 h 129"/>
                <a:gd name="T80" fmla="*/ 1299 w 1961"/>
                <a:gd name="T81" fmla="*/ 31 h 129"/>
                <a:gd name="T82" fmla="*/ 1317 w 1961"/>
                <a:gd name="T83" fmla="*/ 46 h 129"/>
                <a:gd name="T84" fmla="*/ 1430 w 1961"/>
                <a:gd name="T85" fmla="*/ 65 h 129"/>
                <a:gd name="T86" fmla="*/ 1570 w 1961"/>
                <a:gd name="T87" fmla="*/ 44 h 129"/>
                <a:gd name="T88" fmla="*/ 1518 w 1961"/>
                <a:gd name="T89" fmla="*/ 77 h 129"/>
                <a:gd name="T90" fmla="*/ 1545 w 1961"/>
                <a:gd name="T91" fmla="*/ 44 h 129"/>
                <a:gd name="T92" fmla="*/ 1645 w 1961"/>
                <a:gd name="T93" fmla="*/ 36 h 129"/>
                <a:gd name="T94" fmla="*/ 1581 w 1961"/>
                <a:gd name="T95" fmla="*/ 90 h 129"/>
                <a:gd name="T96" fmla="*/ 1618 w 1961"/>
                <a:gd name="T97" fmla="*/ 44 h 129"/>
                <a:gd name="T98" fmla="*/ 1691 w 1961"/>
                <a:gd name="T99" fmla="*/ 80 h 129"/>
                <a:gd name="T100" fmla="*/ 1739 w 1961"/>
                <a:gd name="T101" fmla="*/ 100 h 129"/>
                <a:gd name="T102" fmla="*/ 1735 w 1961"/>
                <a:gd name="T103" fmla="*/ 82 h 129"/>
                <a:gd name="T104" fmla="*/ 1869 w 1961"/>
                <a:gd name="T105" fmla="*/ 48 h 129"/>
                <a:gd name="T106" fmla="*/ 1885 w 1961"/>
                <a:gd name="T107" fmla="*/ 38 h 129"/>
                <a:gd name="T108" fmla="*/ 1829 w 1961"/>
                <a:gd name="T109" fmla="*/ 102 h 129"/>
                <a:gd name="T110" fmla="*/ 1837 w 1961"/>
                <a:gd name="T111" fmla="*/ 82 h 129"/>
                <a:gd name="T112" fmla="*/ 1915 w 1961"/>
                <a:gd name="T113" fmla="*/ 90 h 129"/>
                <a:gd name="T114" fmla="*/ 1908 w 1961"/>
                <a:gd name="T115" fmla="*/ 42 h 129"/>
                <a:gd name="T116" fmla="*/ 1938 w 1961"/>
                <a:gd name="T117" fmla="*/ 42 h 129"/>
                <a:gd name="T118" fmla="*/ 1948 w 1961"/>
                <a:gd name="T119" fmla="*/ 94 h 12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961" h="129">
                  <a:moveTo>
                    <a:pt x="21" y="69"/>
                  </a:moveTo>
                  <a:lnTo>
                    <a:pt x="21" y="73"/>
                  </a:lnTo>
                  <a:lnTo>
                    <a:pt x="21" y="79"/>
                  </a:lnTo>
                  <a:lnTo>
                    <a:pt x="23" y="80"/>
                  </a:lnTo>
                  <a:lnTo>
                    <a:pt x="25" y="84"/>
                  </a:lnTo>
                  <a:lnTo>
                    <a:pt x="27" y="86"/>
                  </a:lnTo>
                  <a:lnTo>
                    <a:pt x="33" y="88"/>
                  </a:lnTo>
                  <a:lnTo>
                    <a:pt x="38" y="88"/>
                  </a:lnTo>
                  <a:lnTo>
                    <a:pt x="44" y="88"/>
                  </a:lnTo>
                  <a:lnTo>
                    <a:pt x="52" y="86"/>
                  </a:lnTo>
                  <a:lnTo>
                    <a:pt x="54" y="84"/>
                  </a:lnTo>
                  <a:lnTo>
                    <a:pt x="56" y="80"/>
                  </a:lnTo>
                  <a:lnTo>
                    <a:pt x="58" y="79"/>
                  </a:lnTo>
                  <a:lnTo>
                    <a:pt x="58" y="75"/>
                  </a:lnTo>
                  <a:lnTo>
                    <a:pt x="58" y="71"/>
                  </a:lnTo>
                  <a:lnTo>
                    <a:pt x="54" y="65"/>
                  </a:lnTo>
                  <a:lnTo>
                    <a:pt x="50" y="63"/>
                  </a:lnTo>
                  <a:lnTo>
                    <a:pt x="48" y="61"/>
                  </a:lnTo>
                  <a:lnTo>
                    <a:pt x="31" y="54"/>
                  </a:lnTo>
                  <a:lnTo>
                    <a:pt x="27" y="52"/>
                  </a:lnTo>
                  <a:lnTo>
                    <a:pt x="25" y="48"/>
                  </a:lnTo>
                  <a:lnTo>
                    <a:pt x="21" y="44"/>
                  </a:lnTo>
                  <a:lnTo>
                    <a:pt x="17" y="40"/>
                  </a:lnTo>
                  <a:lnTo>
                    <a:pt x="15" y="34"/>
                  </a:lnTo>
                  <a:lnTo>
                    <a:pt x="15" y="31"/>
                  </a:lnTo>
                  <a:lnTo>
                    <a:pt x="15" y="27"/>
                  </a:lnTo>
                  <a:lnTo>
                    <a:pt x="15" y="23"/>
                  </a:lnTo>
                  <a:lnTo>
                    <a:pt x="17" y="19"/>
                  </a:lnTo>
                  <a:lnTo>
                    <a:pt x="21" y="13"/>
                  </a:lnTo>
                  <a:lnTo>
                    <a:pt x="25" y="9"/>
                  </a:lnTo>
                  <a:lnTo>
                    <a:pt x="29" y="6"/>
                  </a:lnTo>
                  <a:lnTo>
                    <a:pt x="40" y="2"/>
                  </a:lnTo>
                  <a:lnTo>
                    <a:pt x="54" y="0"/>
                  </a:lnTo>
                  <a:lnTo>
                    <a:pt x="67" y="2"/>
                  </a:lnTo>
                  <a:lnTo>
                    <a:pt x="77" y="6"/>
                  </a:lnTo>
                  <a:lnTo>
                    <a:pt x="82" y="9"/>
                  </a:lnTo>
                  <a:lnTo>
                    <a:pt x="86" y="13"/>
                  </a:lnTo>
                  <a:lnTo>
                    <a:pt x="88" y="19"/>
                  </a:lnTo>
                  <a:lnTo>
                    <a:pt x="88" y="25"/>
                  </a:lnTo>
                  <a:lnTo>
                    <a:pt x="88" y="31"/>
                  </a:lnTo>
                  <a:lnTo>
                    <a:pt x="67" y="31"/>
                  </a:lnTo>
                  <a:lnTo>
                    <a:pt x="67" y="27"/>
                  </a:lnTo>
                  <a:lnTo>
                    <a:pt x="67" y="21"/>
                  </a:lnTo>
                  <a:lnTo>
                    <a:pt x="63" y="17"/>
                  </a:lnTo>
                  <a:lnTo>
                    <a:pt x="59" y="15"/>
                  </a:lnTo>
                  <a:lnTo>
                    <a:pt x="54" y="15"/>
                  </a:lnTo>
                  <a:lnTo>
                    <a:pt x="48" y="15"/>
                  </a:lnTo>
                  <a:lnTo>
                    <a:pt x="42" y="17"/>
                  </a:lnTo>
                  <a:lnTo>
                    <a:pt x="38" y="21"/>
                  </a:lnTo>
                  <a:lnTo>
                    <a:pt x="36" y="27"/>
                  </a:lnTo>
                  <a:lnTo>
                    <a:pt x="36" y="31"/>
                  </a:lnTo>
                  <a:lnTo>
                    <a:pt x="40" y="34"/>
                  </a:lnTo>
                  <a:lnTo>
                    <a:pt x="42" y="36"/>
                  </a:lnTo>
                  <a:lnTo>
                    <a:pt x="44" y="38"/>
                  </a:lnTo>
                  <a:lnTo>
                    <a:pt x="63" y="48"/>
                  </a:lnTo>
                  <a:lnTo>
                    <a:pt x="67" y="52"/>
                  </a:lnTo>
                  <a:lnTo>
                    <a:pt x="71" y="54"/>
                  </a:lnTo>
                  <a:lnTo>
                    <a:pt x="73" y="55"/>
                  </a:lnTo>
                  <a:lnTo>
                    <a:pt x="77" y="63"/>
                  </a:lnTo>
                  <a:lnTo>
                    <a:pt x="79" y="71"/>
                  </a:lnTo>
                  <a:lnTo>
                    <a:pt x="79" y="79"/>
                  </a:lnTo>
                  <a:lnTo>
                    <a:pt x="75" y="84"/>
                  </a:lnTo>
                  <a:lnTo>
                    <a:pt x="71" y="90"/>
                  </a:lnTo>
                  <a:lnTo>
                    <a:pt x="65" y="96"/>
                  </a:lnTo>
                  <a:lnTo>
                    <a:pt x="59" y="100"/>
                  </a:lnTo>
                  <a:lnTo>
                    <a:pt x="52" y="102"/>
                  </a:lnTo>
                  <a:lnTo>
                    <a:pt x="44" y="102"/>
                  </a:lnTo>
                  <a:lnTo>
                    <a:pt x="36" y="104"/>
                  </a:lnTo>
                  <a:lnTo>
                    <a:pt x="27" y="102"/>
                  </a:lnTo>
                  <a:lnTo>
                    <a:pt x="17" y="100"/>
                  </a:lnTo>
                  <a:lnTo>
                    <a:pt x="13" y="100"/>
                  </a:lnTo>
                  <a:lnTo>
                    <a:pt x="11" y="98"/>
                  </a:lnTo>
                  <a:lnTo>
                    <a:pt x="6" y="94"/>
                  </a:lnTo>
                  <a:lnTo>
                    <a:pt x="4" y="90"/>
                  </a:lnTo>
                  <a:lnTo>
                    <a:pt x="0" y="84"/>
                  </a:lnTo>
                  <a:lnTo>
                    <a:pt x="0" y="77"/>
                  </a:lnTo>
                  <a:lnTo>
                    <a:pt x="0" y="75"/>
                  </a:lnTo>
                  <a:lnTo>
                    <a:pt x="0" y="73"/>
                  </a:lnTo>
                  <a:lnTo>
                    <a:pt x="2" y="69"/>
                  </a:lnTo>
                  <a:lnTo>
                    <a:pt x="21" y="69"/>
                  </a:lnTo>
                  <a:close/>
                  <a:moveTo>
                    <a:pt x="109" y="77"/>
                  </a:moveTo>
                  <a:lnTo>
                    <a:pt x="109" y="80"/>
                  </a:lnTo>
                  <a:lnTo>
                    <a:pt x="109" y="86"/>
                  </a:lnTo>
                  <a:lnTo>
                    <a:pt x="111" y="88"/>
                  </a:lnTo>
                  <a:lnTo>
                    <a:pt x="115" y="92"/>
                  </a:lnTo>
                  <a:lnTo>
                    <a:pt x="121" y="92"/>
                  </a:lnTo>
                  <a:lnTo>
                    <a:pt x="125" y="92"/>
                  </a:lnTo>
                  <a:lnTo>
                    <a:pt x="127" y="90"/>
                  </a:lnTo>
                  <a:lnTo>
                    <a:pt x="130" y="86"/>
                  </a:lnTo>
                  <a:lnTo>
                    <a:pt x="132" y="84"/>
                  </a:lnTo>
                  <a:lnTo>
                    <a:pt x="136" y="79"/>
                  </a:lnTo>
                  <a:lnTo>
                    <a:pt x="155" y="79"/>
                  </a:lnTo>
                  <a:lnTo>
                    <a:pt x="153" y="82"/>
                  </a:lnTo>
                  <a:lnTo>
                    <a:pt x="150" y="88"/>
                  </a:lnTo>
                  <a:lnTo>
                    <a:pt x="146" y="94"/>
                  </a:lnTo>
                  <a:lnTo>
                    <a:pt x="140" y="98"/>
                  </a:lnTo>
                  <a:lnTo>
                    <a:pt x="134" y="102"/>
                  </a:lnTo>
                  <a:lnTo>
                    <a:pt x="127" y="102"/>
                  </a:lnTo>
                  <a:lnTo>
                    <a:pt x="119" y="104"/>
                  </a:lnTo>
                  <a:lnTo>
                    <a:pt x="107" y="102"/>
                  </a:lnTo>
                  <a:lnTo>
                    <a:pt x="98" y="98"/>
                  </a:lnTo>
                  <a:lnTo>
                    <a:pt x="94" y="94"/>
                  </a:lnTo>
                  <a:lnTo>
                    <a:pt x="92" y="90"/>
                  </a:lnTo>
                  <a:lnTo>
                    <a:pt x="90" y="84"/>
                  </a:lnTo>
                  <a:lnTo>
                    <a:pt x="90" y="80"/>
                  </a:lnTo>
                  <a:lnTo>
                    <a:pt x="90" y="71"/>
                  </a:lnTo>
                  <a:lnTo>
                    <a:pt x="94" y="61"/>
                  </a:lnTo>
                  <a:lnTo>
                    <a:pt x="96" y="54"/>
                  </a:lnTo>
                  <a:lnTo>
                    <a:pt x="102" y="46"/>
                  </a:lnTo>
                  <a:lnTo>
                    <a:pt x="107" y="38"/>
                  </a:lnTo>
                  <a:lnTo>
                    <a:pt x="115" y="34"/>
                  </a:lnTo>
                  <a:lnTo>
                    <a:pt x="123" y="31"/>
                  </a:lnTo>
                  <a:lnTo>
                    <a:pt x="132" y="31"/>
                  </a:lnTo>
                  <a:lnTo>
                    <a:pt x="146" y="32"/>
                  </a:lnTo>
                  <a:lnTo>
                    <a:pt x="153" y="36"/>
                  </a:lnTo>
                  <a:lnTo>
                    <a:pt x="157" y="38"/>
                  </a:lnTo>
                  <a:lnTo>
                    <a:pt x="159" y="42"/>
                  </a:lnTo>
                  <a:lnTo>
                    <a:pt x="161" y="46"/>
                  </a:lnTo>
                  <a:lnTo>
                    <a:pt x="161" y="52"/>
                  </a:lnTo>
                  <a:lnTo>
                    <a:pt x="161" y="59"/>
                  </a:lnTo>
                  <a:lnTo>
                    <a:pt x="159" y="67"/>
                  </a:lnTo>
                  <a:lnTo>
                    <a:pt x="157" y="71"/>
                  </a:lnTo>
                  <a:lnTo>
                    <a:pt x="111" y="71"/>
                  </a:lnTo>
                  <a:lnTo>
                    <a:pt x="109" y="77"/>
                  </a:lnTo>
                  <a:close/>
                  <a:moveTo>
                    <a:pt x="115" y="59"/>
                  </a:moveTo>
                  <a:lnTo>
                    <a:pt x="140" y="59"/>
                  </a:lnTo>
                  <a:lnTo>
                    <a:pt x="140" y="55"/>
                  </a:lnTo>
                  <a:lnTo>
                    <a:pt x="142" y="54"/>
                  </a:lnTo>
                  <a:lnTo>
                    <a:pt x="142" y="50"/>
                  </a:lnTo>
                  <a:lnTo>
                    <a:pt x="140" y="46"/>
                  </a:lnTo>
                  <a:lnTo>
                    <a:pt x="138" y="44"/>
                  </a:lnTo>
                  <a:lnTo>
                    <a:pt x="136" y="42"/>
                  </a:lnTo>
                  <a:lnTo>
                    <a:pt x="132" y="42"/>
                  </a:lnTo>
                  <a:lnTo>
                    <a:pt x="127" y="42"/>
                  </a:lnTo>
                  <a:lnTo>
                    <a:pt x="123" y="44"/>
                  </a:lnTo>
                  <a:lnTo>
                    <a:pt x="121" y="48"/>
                  </a:lnTo>
                  <a:lnTo>
                    <a:pt x="117" y="54"/>
                  </a:lnTo>
                  <a:lnTo>
                    <a:pt x="115" y="59"/>
                  </a:lnTo>
                  <a:close/>
                  <a:moveTo>
                    <a:pt x="182" y="32"/>
                  </a:moveTo>
                  <a:lnTo>
                    <a:pt x="200" y="32"/>
                  </a:lnTo>
                  <a:lnTo>
                    <a:pt x="198" y="44"/>
                  </a:lnTo>
                  <a:lnTo>
                    <a:pt x="201" y="38"/>
                  </a:lnTo>
                  <a:lnTo>
                    <a:pt x="205" y="34"/>
                  </a:lnTo>
                  <a:lnTo>
                    <a:pt x="211" y="31"/>
                  </a:lnTo>
                  <a:lnTo>
                    <a:pt x="215" y="31"/>
                  </a:lnTo>
                  <a:lnTo>
                    <a:pt x="221" y="31"/>
                  </a:lnTo>
                  <a:lnTo>
                    <a:pt x="215" y="48"/>
                  </a:lnTo>
                  <a:lnTo>
                    <a:pt x="213" y="48"/>
                  </a:lnTo>
                  <a:lnTo>
                    <a:pt x="207" y="48"/>
                  </a:lnTo>
                  <a:lnTo>
                    <a:pt x="203" y="50"/>
                  </a:lnTo>
                  <a:lnTo>
                    <a:pt x="198" y="54"/>
                  </a:lnTo>
                  <a:lnTo>
                    <a:pt x="194" y="59"/>
                  </a:lnTo>
                  <a:lnTo>
                    <a:pt x="192" y="65"/>
                  </a:lnTo>
                  <a:lnTo>
                    <a:pt x="190" y="73"/>
                  </a:lnTo>
                  <a:lnTo>
                    <a:pt x="182" y="102"/>
                  </a:lnTo>
                  <a:lnTo>
                    <a:pt x="161" y="102"/>
                  </a:lnTo>
                  <a:lnTo>
                    <a:pt x="182" y="32"/>
                  </a:lnTo>
                  <a:close/>
                  <a:moveTo>
                    <a:pt x="246" y="32"/>
                  </a:moveTo>
                  <a:lnTo>
                    <a:pt x="249" y="84"/>
                  </a:lnTo>
                  <a:lnTo>
                    <a:pt x="278" y="32"/>
                  </a:lnTo>
                  <a:lnTo>
                    <a:pt x="299" y="32"/>
                  </a:lnTo>
                  <a:lnTo>
                    <a:pt x="259" y="102"/>
                  </a:lnTo>
                  <a:lnTo>
                    <a:pt x="236" y="102"/>
                  </a:lnTo>
                  <a:lnTo>
                    <a:pt x="224" y="32"/>
                  </a:lnTo>
                  <a:lnTo>
                    <a:pt x="246" y="32"/>
                  </a:lnTo>
                  <a:close/>
                  <a:moveTo>
                    <a:pt x="311" y="32"/>
                  </a:moveTo>
                  <a:lnTo>
                    <a:pt x="330" y="32"/>
                  </a:lnTo>
                  <a:lnTo>
                    <a:pt x="309" y="102"/>
                  </a:lnTo>
                  <a:lnTo>
                    <a:pt x="290" y="102"/>
                  </a:lnTo>
                  <a:lnTo>
                    <a:pt x="311" y="32"/>
                  </a:lnTo>
                  <a:close/>
                  <a:moveTo>
                    <a:pt x="340" y="2"/>
                  </a:moveTo>
                  <a:lnTo>
                    <a:pt x="334" y="19"/>
                  </a:lnTo>
                  <a:lnTo>
                    <a:pt x="313" y="19"/>
                  </a:lnTo>
                  <a:lnTo>
                    <a:pt x="319" y="2"/>
                  </a:lnTo>
                  <a:lnTo>
                    <a:pt x="340" y="2"/>
                  </a:lnTo>
                  <a:close/>
                  <a:moveTo>
                    <a:pt x="382" y="57"/>
                  </a:moveTo>
                  <a:lnTo>
                    <a:pt x="382" y="55"/>
                  </a:lnTo>
                  <a:lnTo>
                    <a:pt x="382" y="52"/>
                  </a:lnTo>
                  <a:lnTo>
                    <a:pt x="382" y="48"/>
                  </a:lnTo>
                  <a:lnTo>
                    <a:pt x="380" y="44"/>
                  </a:lnTo>
                  <a:lnTo>
                    <a:pt x="378" y="44"/>
                  </a:lnTo>
                  <a:lnTo>
                    <a:pt x="374" y="42"/>
                  </a:lnTo>
                  <a:lnTo>
                    <a:pt x="368" y="44"/>
                  </a:lnTo>
                  <a:lnTo>
                    <a:pt x="365" y="46"/>
                  </a:lnTo>
                  <a:lnTo>
                    <a:pt x="361" y="52"/>
                  </a:lnTo>
                  <a:lnTo>
                    <a:pt x="357" y="57"/>
                  </a:lnTo>
                  <a:lnTo>
                    <a:pt x="355" y="63"/>
                  </a:lnTo>
                  <a:lnTo>
                    <a:pt x="353" y="69"/>
                  </a:lnTo>
                  <a:lnTo>
                    <a:pt x="353" y="75"/>
                  </a:lnTo>
                  <a:lnTo>
                    <a:pt x="351" y="77"/>
                  </a:lnTo>
                  <a:lnTo>
                    <a:pt x="351" y="80"/>
                  </a:lnTo>
                  <a:lnTo>
                    <a:pt x="353" y="84"/>
                  </a:lnTo>
                  <a:lnTo>
                    <a:pt x="353" y="88"/>
                  </a:lnTo>
                  <a:lnTo>
                    <a:pt x="357" y="90"/>
                  </a:lnTo>
                  <a:lnTo>
                    <a:pt x="361" y="90"/>
                  </a:lnTo>
                  <a:lnTo>
                    <a:pt x="365" y="90"/>
                  </a:lnTo>
                  <a:lnTo>
                    <a:pt x="368" y="86"/>
                  </a:lnTo>
                  <a:lnTo>
                    <a:pt x="372" y="82"/>
                  </a:lnTo>
                  <a:lnTo>
                    <a:pt x="376" y="77"/>
                  </a:lnTo>
                  <a:lnTo>
                    <a:pt x="395" y="77"/>
                  </a:lnTo>
                  <a:lnTo>
                    <a:pt x="395" y="82"/>
                  </a:lnTo>
                  <a:lnTo>
                    <a:pt x="390" y="90"/>
                  </a:lnTo>
                  <a:lnTo>
                    <a:pt x="382" y="98"/>
                  </a:lnTo>
                  <a:lnTo>
                    <a:pt x="372" y="102"/>
                  </a:lnTo>
                  <a:lnTo>
                    <a:pt x="359" y="104"/>
                  </a:lnTo>
                  <a:lnTo>
                    <a:pt x="351" y="102"/>
                  </a:lnTo>
                  <a:lnTo>
                    <a:pt x="343" y="100"/>
                  </a:lnTo>
                  <a:lnTo>
                    <a:pt x="340" y="96"/>
                  </a:lnTo>
                  <a:lnTo>
                    <a:pt x="336" y="92"/>
                  </a:lnTo>
                  <a:lnTo>
                    <a:pt x="332" y="86"/>
                  </a:lnTo>
                  <a:lnTo>
                    <a:pt x="332" y="79"/>
                  </a:lnTo>
                  <a:lnTo>
                    <a:pt x="332" y="69"/>
                  </a:lnTo>
                  <a:lnTo>
                    <a:pt x="336" y="61"/>
                  </a:lnTo>
                  <a:lnTo>
                    <a:pt x="340" y="54"/>
                  </a:lnTo>
                  <a:lnTo>
                    <a:pt x="343" y="46"/>
                  </a:lnTo>
                  <a:lnTo>
                    <a:pt x="351" y="38"/>
                  </a:lnTo>
                  <a:lnTo>
                    <a:pt x="357" y="34"/>
                  </a:lnTo>
                  <a:lnTo>
                    <a:pt x="367" y="31"/>
                  </a:lnTo>
                  <a:lnTo>
                    <a:pt x="376" y="31"/>
                  </a:lnTo>
                  <a:lnTo>
                    <a:pt x="380" y="31"/>
                  </a:lnTo>
                  <a:lnTo>
                    <a:pt x="390" y="32"/>
                  </a:lnTo>
                  <a:lnTo>
                    <a:pt x="397" y="36"/>
                  </a:lnTo>
                  <a:lnTo>
                    <a:pt x="401" y="42"/>
                  </a:lnTo>
                  <a:lnTo>
                    <a:pt x="401" y="50"/>
                  </a:lnTo>
                  <a:lnTo>
                    <a:pt x="401" y="52"/>
                  </a:lnTo>
                  <a:lnTo>
                    <a:pt x="401" y="57"/>
                  </a:lnTo>
                  <a:lnTo>
                    <a:pt x="382" y="57"/>
                  </a:lnTo>
                  <a:close/>
                  <a:moveTo>
                    <a:pt x="365" y="109"/>
                  </a:moveTo>
                  <a:lnTo>
                    <a:pt x="353" y="129"/>
                  </a:lnTo>
                  <a:lnTo>
                    <a:pt x="334" y="129"/>
                  </a:lnTo>
                  <a:lnTo>
                    <a:pt x="349" y="109"/>
                  </a:lnTo>
                  <a:lnTo>
                    <a:pt x="365" y="109"/>
                  </a:lnTo>
                  <a:close/>
                  <a:moveTo>
                    <a:pt x="409" y="80"/>
                  </a:moveTo>
                  <a:lnTo>
                    <a:pt x="411" y="67"/>
                  </a:lnTo>
                  <a:lnTo>
                    <a:pt x="416" y="54"/>
                  </a:lnTo>
                  <a:lnTo>
                    <a:pt x="422" y="42"/>
                  </a:lnTo>
                  <a:lnTo>
                    <a:pt x="432" y="36"/>
                  </a:lnTo>
                  <a:lnTo>
                    <a:pt x="441" y="32"/>
                  </a:lnTo>
                  <a:lnTo>
                    <a:pt x="453" y="31"/>
                  </a:lnTo>
                  <a:lnTo>
                    <a:pt x="464" y="32"/>
                  </a:lnTo>
                  <a:lnTo>
                    <a:pt x="474" y="36"/>
                  </a:lnTo>
                  <a:lnTo>
                    <a:pt x="478" y="40"/>
                  </a:lnTo>
                  <a:lnTo>
                    <a:pt x="480" y="44"/>
                  </a:lnTo>
                  <a:lnTo>
                    <a:pt x="482" y="48"/>
                  </a:lnTo>
                  <a:lnTo>
                    <a:pt x="482" y="54"/>
                  </a:lnTo>
                  <a:lnTo>
                    <a:pt x="480" y="67"/>
                  </a:lnTo>
                  <a:lnTo>
                    <a:pt x="476" y="80"/>
                  </a:lnTo>
                  <a:lnTo>
                    <a:pt x="472" y="86"/>
                  </a:lnTo>
                  <a:lnTo>
                    <a:pt x="466" y="92"/>
                  </a:lnTo>
                  <a:lnTo>
                    <a:pt x="462" y="96"/>
                  </a:lnTo>
                  <a:lnTo>
                    <a:pt x="457" y="100"/>
                  </a:lnTo>
                  <a:lnTo>
                    <a:pt x="447" y="102"/>
                  </a:lnTo>
                  <a:lnTo>
                    <a:pt x="438" y="104"/>
                  </a:lnTo>
                  <a:lnTo>
                    <a:pt x="432" y="104"/>
                  </a:lnTo>
                  <a:lnTo>
                    <a:pt x="424" y="102"/>
                  </a:lnTo>
                  <a:lnTo>
                    <a:pt x="420" y="100"/>
                  </a:lnTo>
                  <a:lnTo>
                    <a:pt x="416" y="98"/>
                  </a:lnTo>
                  <a:lnTo>
                    <a:pt x="413" y="94"/>
                  </a:lnTo>
                  <a:lnTo>
                    <a:pt x="411" y="90"/>
                  </a:lnTo>
                  <a:lnTo>
                    <a:pt x="409" y="86"/>
                  </a:lnTo>
                  <a:lnTo>
                    <a:pt x="409" y="80"/>
                  </a:lnTo>
                  <a:close/>
                  <a:moveTo>
                    <a:pt x="428" y="80"/>
                  </a:moveTo>
                  <a:lnTo>
                    <a:pt x="428" y="84"/>
                  </a:lnTo>
                  <a:lnTo>
                    <a:pt x="432" y="88"/>
                  </a:lnTo>
                  <a:lnTo>
                    <a:pt x="434" y="90"/>
                  </a:lnTo>
                  <a:lnTo>
                    <a:pt x="438" y="90"/>
                  </a:lnTo>
                  <a:lnTo>
                    <a:pt x="443" y="90"/>
                  </a:lnTo>
                  <a:lnTo>
                    <a:pt x="449" y="86"/>
                  </a:lnTo>
                  <a:lnTo>
                    <a:pt x="453" y="82"/>
                  </a:lnTo>
                  <a:lnTo>
                    <a:pt x="457" y="77"/>
                  </a:lnTo>
                  <a:lnTo>
                    <a:pt x="461" y="65"/>
                  </a:lnTo>
                  <a:lnTo>
                    <a:pt x="462" y="54"/>
                  </a:lnTo>
                  <a:lnTo>
                    <a:pt x="461" y="50"/>
                  </a:lnTo>
                  <a:lnTo>
                    <a:pt x="459" y="46"/>
                  </a:lnTo>
                  <a:lnTo>
                    <a:pt x="457" y="44"/>
                  </a:lnTo>
                  <a:lnTo>
                    <a:pt x="451" y="42"/>
                  </a:lnTo>
                  <a:lnTo>
                    <a:pt x="447" y="44"/>
                  </a:lnTo>
                  <a:lnTo>
                    <a:pt x="443" y="46"/>
                  </a:lnTo>
                  <a:lnTo>
                    <a:pt x="439" y="48"/>
                  </a:lnTo>
                  <a:lnTo>
                    <a:pt x="438" y="52"/>
                  </a:lnTo>
                  <a:lnTo>
                    <a:pt x="434" y="57"/>
                  </a:lnTo>
                  <a:lnTo>
                    <a:pt x="432" y="65"/>
                  </a:lnTo>
                  <a:lnTo>
                    <a:pt x="430" y="73"/>
                  </a:lnTo>
                  <a:lnTo>
                    <a:pt x="428" y="80"/>
                  </a:lnTo>
                  <a:close/>
                  <a:moveTo>
                    <a:pt x="564" y="2"/>
                  </a:moveTo>
                  <a:lnTo>
                    <a:pt x="591" y="2"/>
                  </a:lnTo>
                  <a:lnTo>
                    <a:pt x="597" y="2"/>
                  </a:lnTo>
                  <a:lnTo>
                    <a:pt x="605" y="4"/>
                  </a:lnTo>
                  <a:lnTo>
                    <a:pt x="614" y="6"/>
                  </a:lnTo>
                  <a:lnTo>
                    <a:pt x="622" y="9"/>
                  </a:lnTo>
                  <a:lnTo>
                    <a:pt x="626" y="15"/>
                  </a:lnTo>
                  <a:lnTo>
                    <a:pt x="628" y="23"/>
                  </a:lnTo>
                  <a:lnTo>
                    <a:pt x="626" y="31"/>
                  </a:lnTo>
                  <a:lnTo>
                    <a:pt x="620" y="38"/>
                  </a:lnTo>
                  <a:lnTo>
                    <a:pt x="614" y="46"/>
                  </a:lnTo>
                  <a:lnTo>
                    <a:pt x="606" y="48"/>
                  </a:lnTo>
                  <a:lnTo>
                    <a:pt x="603" y="50"/>
                  </a:lnTo>
                  <a:lnTo>
                    <a:pt x="597" y="50"/>
                  </a:lnTo>
                  <a:lnTo>
                    <a:pt x="603" y="50"/>
                  </a:lnTo>
                  <a:lnTo>
                    <a:pt x="606" y="52"/>
                  </a:lnTo>
                  <a:lnTo>
                    <a:pt x="612" y="54"/>
                  </a:lnTo>
                  <a:lnTo>
                    <a:pt x="616" y="57"/>
                  </a:lnTo>
                  <a:lnTo>
                    <a:pt x="618" y="63"/>
                  </a:lnTo>
                  <a:lnTo>
                    <a:pt x="618" y="69"/>
                  </a:lnTo>
                  <a:lnTo>
                    <a:pt x="618" y="77"/>
                  </a:lnTo>
                  <a:lnTo>
                    <a:pt x="616" y="82"/>
                  </a:lnTo>
                  <a:lnTo>
                    <a:pt x="608" y="92"/>
                  </a:lnTo>
                  <a:lnTo>
                    <a:pt x="601" y="98"/>
                  </a:lnTo>
                  <a:lnTo>
                    <a:pt x="591" y="100"/>
                  </a:lnTo>
                  <a:lnTo>
                    <a:pt x="580" y="102"/>
                  </a:lnTo>
                  <a:lnTo>
                    <a:pt x="533" y="102"/>
                  </a:lnTo>
                  <a:lnTo>
                    <a:pt x="564" y="2"/>
                  </a:lnTo>
                  <a:close/>
                  <a:moveTo>
                    <a:pt x="560" y="86"/>
                  </a:moveTo>
                  <a:lnTo>
                    <a:pt x="572" y="86"/>
                  </a:lnTo>
                  <a:lnTo>
                    <a:pt x="580" y="84"/>
                  </a:lnTo>
                  <a:lnTo>
                    <a:pt x="587" y="82"/>
                  </a:lnTo>
                  <a:lnTo>
                    <a:pt x="593" y="79"/>
                  </a:lnTo>
                  <a:lnTo>
                    <a:pt x="595" y="75"/>
                  </a:lnTo>
                  <a:lnTo>
                    <a:pt x="597" y="71"/>
                  </a:lnTo>
                  <a:lnTo>
                    <a:pt x="597" y="69"/>
                  </a:lnTo>
                  <a:lnTo>
                    <a:pt x="597" y="63"/>
                  </a:lnTo>
                  <a:lnTo>
                    <a:pt x="593" y="59"/>
                  </a:lnTo>
                  <a:lnTo>
                    <a:pt x="587" y="57"/>
                  </a:lnTo>
                  <a:lnTo>
                    <a:pt x="580" y="57"/>
                  </a:lnTo>
                  <a:lnTo>
                    <a:pt x="568" y="57"/>
                  </a:lnTo>
                  <a:lnTo>
                    <a:pt x="560" y="86"/>
                  </a:lnTo>
                  <a:close/>
                  <a:moveTo>
                    <a:pt x="572" y="42"/>
                  </a:moveTo>
                  <a:lnTo>
                    <a:pt x="583" y="42"/>
                  </a:lnTo>
                  <a:lnTo>
                    <a:pt x="587" y="42"/>
                  </a:lnTo>
                  <a:lnTo>
                    <a:pt x="591" y="40"/>
                  </a:lnTo>
                  <a:lnTo>
                    <a:pt x="597" y="40"/>
                  </a:lnTo>
                  <a:lnTo>
                    <a:pt x="601" y="36"/>
                  </a:lnTo>
                  <a:lnTo>
                    <a:pt x="605" y="32"/>
                  </a:lnTo>
                  <a:lnTo>
                    <a:pt x="606" y="27"/>
                  </a:lnTo>
                  <a:lnTo>
                    <a:pt x="605" y="23"/>
                  </a:lnTo>
                  <a:lnTo>
                    <a:pt x="605" y="21"/>
                  </a:lnTo>
                  <a:lnTo>
                    <a:pt x="601" y="19"/>
                  </a:lnTo>
                  <a:lnTo>
                    <a:pt x="599" y="19"/>
                  </a:lnTo>
                  <a:lnTo>
                    <a:pt x="595" y="17"/>
                  </a:lnTo>
                  <a:lnTo>
                    <a:pt x="591" y="17"/>
                  </a:lnTo>
                  <a:lnTo>
                    <a:pt x="580" y="17"/>
                  </a:lnTo>
                  <a:lnTo>
                    <a:pt x="572" y="42"/>
                  </a:lnTo>
                  <a:close/>
                  <a:moveTo>
                    <a:pt x="643" y="32"/>
                  </a:moveTo>
                  <a:lnTo>
                    <a:pt x="660" y="32"/>
                  </a:lnTo>
                  <a:lnTo>
                    <a:pt x="658" y="44"/>
                  </a:lnTo>
                  <a:lnTo>
                    <a:pt x="662" y="38"/>
                  </a:lnTo>
                  <a:lnTo>
                    <a:pt x="666" y="34"/>
                  </a:lnTo>
                  <a:lnTo>
                    <a:pt x="672" y="31"/>
                  </a:lnTo>
                  <a:lnTo>
                    <a:pt x="676" y="31"/>
                  </a:lnTo>
                  <a:lnTo>
                    <a:pt x="681" y="31"/>
                  </a:lnTo>
                  <a:lnTo>
                    <a:pt x="676" y="48"/>
                  </a:lnTo>
                  <a:lnTo>
                    <a:pt x="674" y="48"/>
                  </a:lnTo>
                  <a:lnTo>
                    <a:pt x="668" y="48"/>
                  </a:lnTo>
                  <a:lnTo>
                    <a:pt x="664" y="50"/>
                  </a:lnTo>
                  <a:lnTo>
                    <a:pt x="658" y="54"/>
                  </a:lnTo>
                  <a:lnTo>
                    <a:pt x="654" y="59"/>
                  </a:lnTo>
                  <a:lnTo>
                    <a:pt x="652" y="65"/>
                  </a:lnTo>
                  <a:lnTo>
                    <a:pt x="651" y="73"/>
                  </a:lnTo>
                  <a:lnTo>
                    <a:pt x="643" y="102"/>
                  </a:lnTo>
                  <a:lnTo>
                    <a:pt x="622" y="102"/>
                  </a:lnTo>
                  <a:lnTo>
                    <a:pt x="643" y="32"/>
                  </a:lnTo>
                  <a:close/>
                  <a:moveTo>
                    <a:pt x="727" y="52"/>
                  </a:moveTo>
                  <a:lnTo>
                    <a:pt x="729" y="50"/>
                  </a:lnTo>
                  <a:lnTo>
                    <a:pt x="729" y="48"/>
                  </a:lnTo>
                  <a:lnTo>
                    <a:pt x="727" y="46"/>
                  </a:lnTo>
                  <a:lnTo>
                    <a:pt x="725" y="44"/>
                  </a:lnTo>
                  <a:lnTo>
                    <a:pt x="723" y="42"/>
                  </a:lnTo>
                  <a:lnTo>
                    <a:pt x="720" y="42"/>
                  </a:lnTo>
                  <a:lnTo>
                    <a:pt x="714" y="42"/>
                  </a:lnTo>
                  <a:lnTo>
                    <a:pt x="710" y="48"/>
                  </a:lnTo>
                  <a:lnTo>
                    <a:pt x="708" y="50"/>
                  </a:lnTo>
                  <a:lnTo>
                    <a:pt x="689" y="50"/>
                  </a:lnTo>
                  <a:lnTo>
                    <a:pt x="691" y="46"/>
                  </a:lnTo>
                  <a:lnTo>
                    <a:pt x="693" y="42"/>
                  </a:lnTo>
                  <a:lnTo>
                    <a:pt x="695" y="38"/>
                  </a:lnTo>
                  <a:lnTo>
                    <a:pt x="699" y="36"/>
                  </a:lnTo>
                  <a:lnTo>
                    <a:pt x="704" y="32"/>
                  </a:lnTo>
                  <a:lnTo>
                    <a:pt x="712" y="31"/>
                  </a:lnTo>
                  <a:lnTo>
                    <a:pt x="722" y="31"/>
                  </a:lnTo>
                  <a:lnTo>
                    <a:pt x="733" y="31"/>
                  </a:lnTo>
                  <a:lnTo>
                    <a:pt x="741" y="34"/>
                  </a:lnTo>
                  <a:lnTo>
                    <a:pt x="745" y="38"/>
                  </a:lnTo>
                  <a:lnTo>
                    <a:pt x="747" y="40"/>
                  </a:lnTo>
                  <a:lnTo>
                    <a:pt x="747" y="44"/>
                  </a:lnTo>
                  <a:lnTo>
                    <a:pt x="748" y="48"/>
                  </a:lnTo>
                  <a:lnTo>
                    <a:pt x="747" y="52"/>
                  </a:lnTo>
                  <a:lnTo>
                    <a:pt x="747" y="54"/>
                  </a:lnTo>
                  <a:lnTo>
                    <a:pt x="747" y="57"/>
                  </a:lnTo>
                  <a:lnTo>
                    <a:pt x="739" y="82"/>
                  </a:lnTo>
                  <a:lnTo>
                    <a:pt x="737" y="88"/>
                  </a:lnTo>
                  <a:lnTo>
                    <a:pt x="735" y="96"/>
                  </a:lnTo>
                  <a:lnTo>
                    <a:pt x="735" y="102"/>
                  </a:lnTo>
                  <a:lnTo>
                    <a:pt x="716" y="102"/>
                  </a:lnTo>
                  <a:lnTo>
                    <a:pt x="716" y="98"/>
                  </a:lnTo>
                  <a:lnTo>
                    <a:pt x="718" y="94"/>
                  </a:lnTo>
                  <a:lnTo>
                    <a:pt x="714" y="96"/>
                  </a:lnTo>
                  <a:lnTo>
                    <a:pt x="712" y="98"/>
                  </a:lnTo>
                  <a:lnTo>
                    <a:pt x="704" y="102"/>
                  </a:lnTo>
                  <a:lnTo>
                    <a:pt x="695" y="104"/>
                  </a:lnTo>
                  <a:lnTo>
                    <a:pt x="687" y="102"/>
                  </a:lnTo>
                  <a:lnTo>
                    <a:pt x="681" y="98"/>
                  </a:lnTo>
                  <a:lnTo>
                    <a:pt x="677" y="92"/>
                  </a:lnTo>
                  <a:lnTo>
                    <a:pt x="676" y="84"/>
                  </a:lnTo>
                  <a:lnTo>
                    <a:pt x="677" y="77"/>
                  </a:lnTo>
                  <a:lnTo>
                    <a:pt x="681" y="69"/>
                  </a:lnTo>
                  <a:lnTo>
                    <a:pt x="685" y="63"/>
                  </a:lnTo>
                  <a:lnTo>
                    <a:pt x="693" y="59"/>
                  </a:lnTo>
                  <a:lnTo>
                    <a:pt x="702" y="57"/>
                  </a:lnTo>
                  <a:lnTo>
                    <a:pt x="714" y="55"/>
                  </a:lnTo>
                  <a:lnTo>
                    <a:pt x="727" y="55"/>
                  </a:lnTo>
                  <a:lnTo>
                    <a:pt x="727" y="52"/>
                  </a:lnTo>
                  <a:close/>
                  <a:moveTo>
                    <a:pt x="723" y="67"/>
                  </a:moveTo>
                  <a:lnTo>
                    <a:pt x="718" y="67"/>
                  </a:lnTo>
                  <a:lnTo>
                    <a:pt x="710" y="67"/>
                  </a:lnTo>
                  <a:lnTo>
                    <a:pt x="704" y="69"/>
                  </a:lnTo>
                  <a:lnTo>
                    <a:pt x="702" y="71"/>
                  </a:lnTo>
                  <a:lnTo>
                    <a:pt x="697" y="75"/>
                  </a:lnTo>
                  <a:lnTo>
                    <a:pt x="695" y="82"/>
                  </a:lnTo>
                  <a:lnTo>
                    <a:pt x="697" y="84"/>
                  </a:lnTo>
                  <a:lnTo>
                    <a:pt x="697" y="88"/>
                  </a:lnTo>
                  <a:lnTo>
                    <a:pt x="700" y="90"/>
                  </a:lnTo>
                  <a:lnTo>
                    <a:pt x="702" y="90"/>
                  </a:lnTo>
                  <a:lnTo>
                    <a:pt x="708" y="90"/>
                  </a:lnTo>
                  <a:lnTo>
                    <a:pt x="714" y="86"/>
                  </a:lnTo>
                  <a:lnTo>
                    <a:pt x="718" y="79"/>
                  </a:lnTo>
                  <a:lnTo>
                    <a:pt x="722" y="71"/>
                  </a:lnTo>
                  <a:lnTo>
                    <a:pt x="723" y="67"/>
                  </a:lnTo>
                  <a:close/>
                  <a:moveTo>
                    <a:pt x="771" y="79"/>
                  </a:moveTo>
                  <a:lnTo>
                    <a:pt x="771" y="82"/>
                  </a:lnTo>
                  <a:lnTo>
                    <a:pt x="773" y="86"/>
                  </a:lnTo>
                  <a:lnTo>
                    <a:pt x="775" y="90"/>
                  </a:lnTo>
                  <a:lnTo>
                    <a:pt x="777" y="92"/>
                  </a:lnTo>
                  <a:lnTo>
                    <a:pt x="781" y="92"/>
                  </a:lnTo>
                  <a:lnTo>
                    <a:pt x="785" y="92"/>
                  </a:lnTo>
                  <a:lnTo>
                    <a:pt x="789" y="90"/>
                  </a:lnTo>
                  <a:lnTo>
                    <a:pt x="793" y="86"/>
                  </a:lnTo>
                  <a:lnTo>
                    <a:pt x="795" y="82"/>
                  </a:lnTo>
                  <a:lnTo>
                    <a:pt x="793" y="79"/>
                  </a:lnTo>
                  <a:lnTo>
                    <a:pt x="791" y="77"/>
                  </a:lnTo>
                  <a:lnTo>
                    <a:pt x="787" y="75"/>
                  </a:lnTo>
                  <a:lnTo>
                    <a:pt x="777" y="69"/>
                  </a:lnTo>
                  <a:lnTo>
                    <a:pt x="773" y="67"/>
                  </a:lnTo>
                  <a:lnTo>
                    <a:pt x="771" y="65"/>
                  </a:lnTo>
                  <a:lnTo>
                    <a:pt x="768" y="63"/>
                  </a:lnTo>
                  <a:lnTo>
                    <a:pt x="766" y="59"/>
                  </a:lnTo>
                  <a:lnTo>
                    <a:pt x="764" y="55"/>
                  </a:lnTo>
                  <a:lnTo>
                    <a:pt x="764" y="52"/>
                  </a:lnTo>
                  <a:lnTo>
                    <a:pt x="764" y="46"/>
                  </a:lnTo>
                  <a:lnTo>
                    <a:pt x="768" y="42"/>
                  </a:lnTo>
                  <a:lnTo>
                    <a:pt x="770" y="38"/>
                  </a:lnTo>
                  <a:lnTo>
                    <a:pt x="775" y="34"/>
                  </a:lnTo>
                  <a:lnTo>
                    <a:pt x="785" y="31"/>
                  </a:lnTo>
                  <a:lnTo>
                    <a:pt x="796" y="31"/>
                  </a:lnTo>
                  <a:lnTo>
                    <a:pt x="804" y="31"/>
                  </a:lnTo>
                  <a:lnTo>
                    <a:pt x="812" y="34"/>
                  </a:lnTo>
                  <a:lnTo>
                    <a:pt x="816" y="36"/>
                  </a:lnTo>
                  <a:lnTo>
                    <a:pt x="819" y="38"/>
                  </a:lnTo>
                  <a:lnTo>
                    <a:pt x="819" y="42"/>
                  </a:lnTo>
                  <a:lnTo>
                    <a:pt x="821" y="46"/>
                  </a:lnTo>
                  <a:lnTo>
                    <a:pt x="821" y="50"/>
                  </a:lnTo>
                  <a:lnTo>
                    <a:pt x="819" y="52"/>
                  </a:lnTo>
                  <a:lnTo>
                    <a:pt x="819" y="54"/>
                  </a:lnTo>
                  <a:lnTo>
                    <a:pt x="802" y="54"/>
                  </a:lnTo>
                  <a:lnTo>
                    <a:pt x="802" y="52"/>
                  </a:lnTo>
                  <a:lnTo>
                    <a:pt x="800" y="48"/>
                  </a:lnTo>
                  <a:lnTo>
                    <a:pt x="800" y="44"/>
                  </a:lnTo>
                  <a:lnTo>
                    <a:pt x="796" y="42"/>
                  </a:lnTo>
                  <a:lnTo>
                    <a:pt x="793" y="42"/>
                  </a:lnTo>
                  <a:lnTo>
                    <a:pt x="789" y="42"/>
                  </a:lnTo>
                  <a:lnTo>
                    <a:pt x="787" y="44"/>
                  </a:lnTo>
                  <a:lnTo>
                    <a:pt x="785" y="46"/>
                  </a:lnTo>
                  <a:lnTo>
                    <a:pt x="783" y="50"/>
                  </a:lnTo>
                  <a:lnTo>
                    <a:pt x="785" y="54"/>
                  </a:lnTo>
                  <a:lnTo>
                    <a:pt x="787" y="55"/>
                  </a:lnTo>
                  <a:lnTo>
                    <a:pt x="789" y="57"/>
                  </a:lnTo>
                  <a:lnTo>
                    <a:pt x="800" y="63"/>
                  </a:lnTo>
                  <a:lnTo>
                    <a:pt x="802" y="63"/>
                  </a:lnTo>
                  <a:lnTo>
                    <a:pt x="806" y="65"/>
                  </a:lnTo>
                  <a:lnTo>
                    <a:pt x="808" y="69"/>
                  </a:lnTo>
                  <a:lnTo>
                    <a:pt x="812" y="73"/>
                  </a:lnTo>
                  <a:lnTo>
                    <a:pt x="814" y="77"/>
                  </a:lnTo>
                  <a:lnTo>
                    <a:pt x="814" y="80"/>
                  </a:lnTo>
                  <a:lnTo>
                    <a:pt x="812" y="86"/>
                  </a:lnTo>
                  <a:lnTo>
                    <a:pt x="810" y="90"/>
                  </a:lnTo>
                  <a:lnTo>
                    <a:pt x="806" y="94"/>
                  </a:lnTo>
                  <a:lnTo>
                    <a:pt x="802" y="98"/>
                  </a:lnTo>
                  <a:lnTo>
                    <a:pt x="793" y="102"/>
                  </a:lnTo>
                  <a:lnTo>
                    <a:pt x="777" y="104"/>
                  </a:lnTo>
                  <a:lnTo>
                    <a:pt x="773" y="104"/>
                  </a:lnTo>
                  <a:lnTo>
                    <a:pt x="768" y="102"/>
                  </a:lnTo>
                  <a:lnTo>
                    <a:pt x="762" y="100"/>
                  </a:lnTo>
                  <a:lnTo>
                    <a:pt x="758" y="98"/>
                  </a:lnTo>
                  <a:lnTo>
                    <a:pt x="754" y="92"/>
                  </a:lnTo>
                  <a:lnTo>
                    <a:pt x="752" y="86"/>
                  </a:lnTo>
                  <a:lnTo>
                    <a:pt x="752" y="82"/>
                  </a:lnTo>
                  <a:lnTo>
                    <a:pt x="752" y="79"/>
                  </a:lnTo>
                  <a:lnTo>
                    <a:pt x="771" y="79"/>
                  </a:lnTo>
                  <a:close/>
                  <a:moveTo>
                    <a:pt x="841" y="32"/>
                  </a:moveTo>
                  <a:lnTo>
                    <a:pt x="860" y="32"/>
                  </a:lnTo>
                  <a:lnTo>
                    <a:pt x="839" y="102"/>
                  </a:lnTo>
                  <a:lnTo>
                    <a:pt x="819" y="102"/>
                  </a:lnTo>
                  <a:lnTo>
                    <a:pt x="841" y="32"/>
                  </a:lnTo>
                  <a:close/>
                  <a:moveTo>
                    <a:pt x="869" y="2"/>
                  </a:moveTo>
                  <a:lnTo>
                    <a:pt x="864" y="19"/>
                  </a:lnTo>
                  <a:lnTo>
                    <a:pt x="842" y="19"/>
                  </a:lnTo>
                  <a:lnTo>
                    <a:pt x="848" y="2"/>
                  </a:lnTo>
                  <a:lnTo>
                    <a:pt x="869" y="2"/>
                  </a:lnTo>
                  <a:close/>
                  <a:moveTo>
                    <a:pt x="885" y="2"/>
                  </a:moveTo>
                  <a:lnTo>
                    <a:pt x="904" y="2"/>
                  </a:lnTo>
                  <a:lnTo>
                    <a:pt x="873" y="102"/>
                  </a:lnTo>
                  <a:lnTo>
                    <a:pt x="854" y="102"/>
                  </a:lnTo>
                  <a:lnTo>
                    <a:pt x="885" y="2"/>
                  </a:lnTo>
                  <a:close/>
                  <a:moveTo>
                    <a:pt x="915" y="77"/>
                  </a:moveTo>
                  <a:lnTo>
                    <a:pt x="915" y="80"/>
                  </a:lnTo>
                  <a:lnTo>
                    <a:pt x="915" y="86"/>
                  </a:lnTo>
                  <a:lnTo>
                    <a:pt x="917" y="88"/>
                  </a:lnTo>
                  <a:lnTo>
                    <a:pt x="921" y="92"/>
                  </a:lnTo>
                  <a:lnTo>
                    <a:pt x="925" y="92"/>
                  </a:lnTo>
                  <a:lnTo>
                    <a:pt x="929" y="92"/>
                  </a:lnTo>
                  <a:lnTo>
                    <a:pt x="933" y="90"/>
                  </a:lnTo>
                  <a:lnTo>
                    <a:pt x="937" y="86"/>
                  </a:lnTo>
                  <a:lnTo>
                    <a:pt x="938" y="84"/>
                  </a:lnTo>
                  <a:lnTo>
                    <a:pt x="940" y="79"/>
                  </a:lnTo>
                  <a:lnTo>
                    <a:pt x="960" y="79"/>
                  </a:lnTo>
                  <a:lnTo>
                    <a:pt x="958" y="82"/>
                  </a:lnTo>
                  <a:lnTo>
                    <a:pt x="956" y="88"/>
                  </a:lnTo>
                  <a:lnTo>
                    <a:pt x="950" y="94"/>
                  </a:lnTo>
                  <a:lnTo>
                    <a:pt x="944" y="98"/>
                  </a:lnTo>
                  <a:lnTo>
                    <a:pt x="938" y="102"/>
                  </a:lnTo>
                  <a:lnTo>
                    <a:pt x="933" y="102"/>
                  </a:lnTo>
                  <a:lnTo>
                    <a:pt x="925" y="104"/>
                  </a:lnTo>
                  <a:lnTo>
                    <a:pt x="912" y="102"/>
                  </a:lnTo>
                  <a:lnTo>
                    <a:pt x="902" y="98"/>
                  </a:lnTo>
                  <a:lnTo>
                    <a:pt x="900" y="94"/>
                  </a:lnTo>
                  <a:lnTo>
                    <a:pt x="896" y="90"/>
                  </a:lnTo>
                  <a:lnTo>
                    <a:pt x="896" y="84"/>
                  </a:lnTo>
                  <a:lnTo>
                    <a:pt x="894" y="80"/>
                  </a:lnTo>
                  <a:lnTo>
                    <a:pt x="896" y="71"/>
                  </a:lnTo>
                  <a:lnTo>
                    <a:pt x="898" y="61"/>
                  </a:lnTo>
                  <a:lnTo>
                    <a:pt x="902" y="54"/>
                  </a:lnTo>
                  <a:lnTo>
                    <a:pt x="906" y="46"/>
                  </a:lnTo>
                  <a:lnTo>
                    <a:pt x="912" y="38"/>
                  </a:lnTo>
                  <a:lnTo>
                    <a:pt x="919" y="34"/>
                  </a:lnTo>
                  <a:lnTo>
                    <a:pt x="929" y="31"/>
                  </a:lnTo>
                  <a:lnTo>
                    <a:pt x="938" y="31"/>
                  </a:lnTo>
                  <a:lnTo>
                    <a:pt x="950" y="32"/>
                  </a:lnTo>
                  <a:lnTo>
                    <a:pt x="960" y="36"/>
                  </a:lnTo>
                  <a:lnTo>
                    <a:pt x="961" y="38"/>
                  </a:lnTo>
                  <a:lnTo>
                    <a:pt x="963" y="42"/>
                  </a:lnTo>
                  <a:lnTo>
                    <a:pt x="965" y="46"/>
                  </a:lnTo>
                  <a:lnTo>
                    <a:pt x="965" y="52"/>
                  </a:lnTo>
                  <a:lnTo>
                    <a:pt x="965" y="59"/>
                  </a:lnTo>
                  <a:lnTo>
                    <a:pt x="963" y="67"/>
                  </a:lnTo>
                  <a:lnTo>
                    <a:pt x="961" y="71"/>
                  </a:lnTo>
                  <a:lnTo>
                    <a:pt x="915" y="71"/>
                  </a:lnTo>
                  <a:lnTo>
                    <a:pt x="915" y="77"/>
                  </a:lnTo>
                  <a:close/>
                  <a:moveTo>
                    <a:pt x="921" y="59"/>
                  </a:moveTo>
                  <a:lnTo>
                    <a:pt x="944" y="59"/>
                  </a:lnTo>
                  <a:lnTo>
                    <a:pt x="946" y="55"/>
                  </a:lnTo>
                  <a:lnTo>
                    <a:pt x="946" y="54"/>
                  </a:lnTo>
                  <a:lnTo>
                    <a:pt x="946" y="50"/>
                  </a:lnTo>
                  <a:lnTo>
                    <a:pt x="946" y="46"/>
                  </a:lnTo>
                  <a:lnTo>
                    <a:pt x="944" y="44"/>
                  </a:lnTo>
                  <a:lnTo>
                    <a:pt x="940" y="42"/>
                  </a:lnTo>
                  <a:lnTo>
                    <a:pt x="937" y="42"/>
                  </a:lnTo>
                  <a:lnTo>
                    <a:pt x="933" y="42"/>
                  </a:lnTo>
                  <a:lnTo>
                    <a:pt x="929" y="44"/>
                  </a:lnTo>
                  <a:lnTo>
                    <a:pt x="925" y="48"/>
                  </a:lnTo>
                  <a:lnTo>
                    <a:pt x="923" y="54"/>
                  </a:lnTo>
                  <a:lnTo>
                    <a:pt x="921" y="59"/>
                  </a:lnTo>
                  <a:close/>
                  <a:moveTo>
                    <a:pt x="986" y="32"/>
                  </a:moveTo>
                  <a:lnTo>
                    <a:pt x="1006" y="32"/>
                  </a:lnTo>
                  <a:lnTo>
                    <a:pt x="985" y="102"/>
                  </a:lnTo>
                  <a:lnTo>
                    <a:pt x="965" y="102"/>
                  </a:lnTo>
                  <a:lnTo>
                    <a:pt x="986" y="32"/>
                  </a:lnTo>
                  <a:close/>
                  <a:moveTo>
                    <a:pt x="1015" y="2"/>
                  </a:moveTo>
                  <a:lnTo>
                    <a:pt x="1009" y="19"/>
                  </a:lnTo>
                  <a:lnTo>
                    <a:pt x="988" y="19"/>
                  </a:lnTo>
                  <a:lnTo>
                    <a:pt x="994" y="2"/>
                  </a:lnTo>
                  <a:lnTo>
                    <a:pt x="1015" y="2"/>
                  </a:lnTo>
                  <a:close/>
                  <a:moveTo>
                    <a:pt x="1021" y="32"/>
                  </a:moveTo>
                  <a:lnTo>
                    <a:pt x="1038" y="32"/>
                  </a:lnTo>
                  <a:lnTo>
                    <a:pt x="1036" y="44"/>
                  </a:lnTo>
                  <a:lnTo>
                    <a:pt x="1042" y="38"/>
                  </a:lnTo>
                  <a:lnTo>
                    <a:pt x="1046" y="34"/>
                  </a:lnTo>
                  <a:lnTo>
                    <a:pt x="1050" y="31"/>
                  </a:lnTo>
                  <a:lnTo>
                    <a:pt x="1054" y="31"/>
                  </a:lnTo>
                  <a:lnTo>
                    <a:pt x="1061" y="31"/>
                  </a:lnTo>
                  <a:lnTo>
                    <a:pt x="1054" y="48"/>
                  </a:lnTo>
                  <a:lnTo>
                    <a:pt x="1052" y="48"/>
                  </a:lnTo>
                  <a:lnTo>
                    <a:pt x="1048" y="48"/>
                  </a:lnTo>
                  <a:lnTo>
                    <a:pt x="1042" y="50"/>
                  </a:lnTo>
                  <a:lnTo>
                    <a:pt x="1038" y="54"/>
                  </a:lnTo>
                  <a:lnTo>
                    <a:pt x="1034" y="59"/>
                  </a:lnTo>
                  <a:lnTo>
                    <a:pt x="1032" y="65"/>
                  </a:lnTo>
                  <a:lnTo>
                    <a:pt x="1031" y="73"/>
                  </a:lnTo>
                  <a:lnTo>
                    <a:pt x="1021" y="102"/>
                  </a:lnTo>
                  <a:lnTo>
                    <a:pt x="1002" y="102"/>
                  </a:lnTo>
                  <a:lnTo>
                    <a:pt x="1021" y="32"/>
                  </a:lnTo>
                  <a:close/>
                  <a:moveTo>
                    <a:pt x="1056" y="80"/>
                  </a:moveTo>
                  <a:lnTo>
                    <a:pt x="1057" y="67"/>
                  </a:lnTo>
                  <a:lnTo>
                    <a:pt x="1061" y="54"/>
                  </a:lnTo>
                  <a:lnTo>
                    <a:pt x="1069" y="42"/>
                  </a:lnTo>
                  <a:lnTo>
                    <a:pt x="1077" y="36"/>
                  </a:lnTo>
                  <a:lnTo>
                    <a:pt x="1088" y="32"/>
                  </a:lnTo>
                  <a:lnTo>
                    <a:pt x="1100" y="31"/>
                  </a:lnTo>
                  <a:lnTo>
                    <a:pt x="1111" y="32"/>
                  </a:lnTo>
                  <a:lnTo>
                    <a:pt x="1119" y="36"/>
                  </a:lnTo>
                  <a:lnTo>
                    <a:pt x="1123" y="40"/>
                  </a:lnTo>
                  <a:lnTo>
                    <a:pt x="1127" y="44"/>
                  </a:lnTo>
                  <a:lnTo>
                    <a:pt x="1127" y="48"/>
                  </a:lnTo>
                  <a:lnTo>
                    <a:pt x="1128" y="54"/>
                  </a:lnTo>
                  <a:lnTo>
                    <a:pt x="1127" y="67"/>
                  </a:lnTo>
                  <a:lnTo>
                    <a:pt x="1121" y="80"/>
                  </a:lnTo>
                  <a:lnTo>
                    <a:pt x="1117" y="86"/>
                  </a:lnTo>
                  <a:lnTo>
                    <a:pt x="1113" y="92"/>
                  </a:lnTo>
                  <a:lnTo>
                    <a:pt x="1107" y="96"/>
                  </a:lnTo>
                  <a:lnTo>
                    <a:pt x="1104" y="100"/>
                  </a:lnTo>
                  <a:lnTo>
                    <a:pt x="1094" y="102"/>
                  </a:lnTo>
                  <a:lnTo>
                    <a:pt x="1084" y="104"/>
                  </a:lnTo>
                  <a:lnTo>
                    <a:pt x="1077" y="104"/>
                  </a:lnTo>
                  <a:lnTo>
                    <a:pt x="1071" y="102"/>
                  </a:lnTo>
                  <a:lnTo>
                    <a:pt x="1067" y="100"/>
                  </a:lnTo>
                  <a:lnTo>
                    <a:pt x="1063" y="98"/>
                  </a:lnTo>
                  <a:lnTo>
                    <a:pt x="1059" y="94"/>
                  </a:lnTo>
                  <a:lnTo>
                    <a:pt x="1057" y="90"/>
                  </a:lnTo>
                  <a:lnTo>
                    <a:pt x="1056" y="86"/>
                  </a:lnTo>
                  <a:lnTo>
                    <a:pt x="1056" y="80"/>
                  </a:lnTo>
                  <a:close/>
                  <a:moveTo>
                    <a:pt x="1075" y="80"/>
                  </a:moveTo>
                  <a:lnTo>
                    <a:pt x="1075" y="84"/>
                  </a:lnTo>
                  <a:lnTo>
                    <a:pt x="1077" y="88"/>
                  </a:lnTo>
                  <a:lnTo>
                    <a:pt x="1080" y="90"/>
                  </a:lnTo>
                  <a:lnTo>
                    <a:pt x="1084" y="90"/>
                  </a:lnTo>
                  <a:lnTo>
                    <a:pt x="1090" y="90"/>
                  </a:lnTo>
                  <a:lnTo>
                    <a:pt x="1094" y="86"/>
                  </a:lnTo>
                  <a:lnTo>
                    <a:pt x="1098" y="82"/>
                  </a:lnTo>
                  <a:lnTo>
                    <a:pt x="1102" y="77"/>
                  </a:lnTo>
                  <a:lnTo>
                    <a:pt x="1107" y="65"/>
                  </a:lnTo>
                  <a:lnTo>
                    <a:pt x="1109" y="54"/>
                  </a:lnTo>
                  <a:lnTo>
                    <a:pt x="1107" y="50"/>
                  </a:lnTo>
                  <a:lnTo>
                    <a:pt x="1105" y="46"/>
                  </a:lnTo>
                  <a:lnTo>
                    <a:pt x="1102" y="44"/>
                  </a:lnTo>
                  <a:lnTo>
                    <a:pt x="1098" y="42"/>
                  </a:lnTo>
                  <a:lnTo>
                    <a:pt x="1094" y="44"/>
                  </a:lnTo>
                  <a:lnTo>
                    <a:pt x="1090" y="46"/>
                  </a:lnTo>
                  <a:lnTo>
                    <a:pt x="1086" y="48"/>
                  </a:lnTo>
                  <a:lnTo>
                    <a:pt x="1082" y="52"/>
                  </a:lnTo>
                  <a:lnTo>
                    <a:pt x="1080" y="57"/>
                  </a:lnTo>
                  <a:lnTo>
                    <a:pt x="1077" y="65"/>
                  </a:lnTo>
                  <a:lnTo>
                    <a:pt x="1075" y="73"/>
                  </a:lnTo>
                  <a:lnTo>
                    <a:pt x="1075" y="80"/>
                  </a:lnTo>
                  <a:close/>
                  <a:moveTo>
                    <a:pt x="1253" y="2"/>
                  </a:moveTo>
                  <a:lnTo>
                    <a:pt x="1272" y="2"/>
                  </a:lnTo>
                  <a:lnTo>
                    <a:pt x="1244" y="102"/>
                  </a:lnTo>
                  <a:lnTo>
                    <a:pt x="1226" y="102"/>
                  </a:lnTo>
                  <a:lnTo>
                    <a:pt x="1228" y="92"/>
                  </a:lnTo>
                  <a:lnTo>
                    <a:pt x="1226" y="94"/>
                  </a:lnTo>
                  <a:lnTo>
                    <a:pt x="1221" y="98"/>
                  </a:lnTo>
                  <a:lnTo>
                    <a:pt x="1215" y="102"/>
                  </a:lnTo>
                  <a:lnTo>
                    <a:pt x="1211" y="102"/>
                  </a:lnTo>
                  <a:lnTo>
                    <a:pt x="1207" y="104"/>
                  </a:lnTo>
                  <a:lnTo>
                    <a:pt x="1201" y="102"/>
                  </a:lnTo>
                  <a:lnTo>
                    <a:pt x="1198" y="102"/>
                  </a:lnTo>
                  <a:lnTo>
                    <a:pt x="1194" y="100"/>
                  </a:lnTo>
                  <a:lnTo>
                    <a:pt x="1190" y="96"/>
                  </a:lnTo>
                  <a:lnTo>
                    <a:pt x="1186" y="88"/>
                  </a:lnTo>
                  <a:lnTo>
                    <a:pt x="1184" y="79"/>
                  </a:lnTo>
                  <a:lnTo>
                    <a:pt x="1184" y="75"/>
                  </a:lnTo>
                  <a:lnTo>
                    <a:pt x="1184" y="71"/>
                  </a:lnTo>
                  <a:lnTo>
                    <a:pt x="1186" y="67"/>
                  </a:lnTo>
                  <a:lnTo>
                    <a:pt x="1188" y="61"/>
                  </a:lnTo>
                  <a:lnTo>
                    <a:pt x="1190" y="55"/>
                  </a:lnTo>
                  <a:lnTo>
                    <a:pt x="1192" y="50"/>
                  </a:lnTo>
                  <a:lnTo>
                    <a:pt x="1198" y="42"/>
                  </a:lnTo>
                  <a:lnTo>
                    <a:pt x="1205" y="36"/>
                  </a:lnTo>
                  <a:lnTo>
                    <a:pt x="1213" y="32"/>
                  </a:lnTo>
                  <a:lnTo>
                    <a:pt x="1222" y="31"/>
                  </a:lnTo>
                  <a:lnTo>
                    <a:pt x="1228" y="31"/>
                  </a:lnTo>
                  <a:lnTo>
                    <a:pt x="1234" y="32"/>
                  </a:lnTo>
                  <a:lnTo>
                    <a:pt x="1236" y="34"/>
                  </a:lnTo>
                  <a:lnTo>
                    <a:pt x="1240" y="38"/>
                  </a:lnTo>
                  <a:lnTo>
                    <a:pt x="1242" y="40"/>
                  </a:lnTo>
                  <a:lnTo>
                    <a:pt x="1253" y="2"/>
                  </a:lnTo>
                  <a:close/>
                  <a:moveTo>
                    <a:pt x="1203" y="79"/>
                  </a:moveTo>
                  <a:lnTo>
                    <a:pt x="1205" y="82"/>
                  </a:lnTo>
                  <a:lnTo>
                    <a:pt x="1205" y="84"/>
                  </a:lnTo>
                  <a:lnTo>
                    <a:pt x="1205" y="88"/>
                  </a:lnTo>
                  <a:lnTo>
                    <a:pt x="1207" y="88"/>
                  </a:lnTo>
                  <a:lnTo>
                    <a:pt x="1211" y="90"/>
                  </a:lnTo>
                  <a:lnTo>
                    <a:pt x="1213" y="90"/>
                  </a:lnTo>
                  <a:lnTo>
                    <a:pt x="1219" y="90"/>
                  </a:lnTo>
                  <a:lnTo>
                    <a:pt x="1222" y="88"/>
                  </a:lnTo>
                  <a:lnTo>
                    <a:pt x="1226" y="82"/>
                  </a:lnTo>
                  <a:lnTo>
                    <a:pt x="1230" y="77"/>
                  </a:lnTo>
                  <a:lnTo>
                    <a:pt x="1236" y="67"/>
                  </a:lnTo>
                  <a:lnTo>
                    <a:pt x="1236" y="55"/>
                  </a:lnTo>
                  <a:lnTo>
                    <a:pt x="1236" y="52"/>
                  </a:lnTo>
                  <a:lnTo>
                    <a:pt x="1234" y="48"/>
                  </a:lnTo>
                  <a:lnTo>
                    <a:pt x="1230" y="44"/>
                  </a:lnTo>
                  <a:lnTo>
                    <a:pt x="1226" y="42"/>
                  </a:lnTo>
                  <a:lnTo>
                    <a:pt x="1222" y="44"/>
                  </a:lnTo>
                  <a:lnTo>
                    <a:pt x="1219" y="46"/>
                  </a:lnTo>
                  <a:lnTo>
                    <a:pt x="1213" y="52"/>
                  </a:lnTo>
                  <a:lnTo>
                    <a:pt x="1209" y="57"/>
                  </a:lnTo>
                  <a:lnTo>
                    <a:pt x="1205" y="69"/>
                  </a:lnTo>
                  <a:lnTo>
                    <a:pt x="1203" y="79"/>
                  </a:lnTo>
                  <a:close/>
                  <a:moveTo>
                    <a:pt x="1286" y="77"/>
                  </a:moveTo>
                  <a:lnTo>
                    <a:pt x="1286" y="80"/>
                  </a:lnTo>
                  <a:lnTo>
                    <a:pt x="1286" y="86"/>
                  </a:lnTo>
                  <a:lnTo>
                    <a:pt x="1288" y="88"/>
                  </a:lnTo>
                  <a:lnTo>
                    <a:pt x="1292" y="92"/>
                  </a:lnTo>
                  <a:lnTo>
                    <a:pt x="1295" y="92"/>
                  </a:lnTo>
                  <a:lnTo>
                    <a:pt x="1299" y="92"/>
                  </a:lnTo>
                  <a:lnTo>
                    <a:pt x="1303" y="90"/>
                  </a:lnTo>
                  <a:lnTo>
                    <a:pt x="1307" y="86"/>
                  </a:lnTo>
                  <a:lnTo>
                    <a:pt x="1309" y="84"/>
                  </a:lnTo>
                  <a:lnTo>
                    <a:pt x="1311" y="79"/>
                  </a:lnTo>
                  <a:lnTo>
                    <a:pt x="1330" y="79"/>
                  </a:lnTo>
                  <a:lnTo>
                    <a:pt x="1330" y="82"/>
                  </a:lnTo>
                  <a:lnTo>
                    <a:pt x="1326" y="88"/>
                  </a:lnTo>
                  <a:lnTo>
                    <a:pt x="1320" y="94"/>
                  </a:lnTo>
                  <a:lnTo>
                    <a:pt x="1317" y="98"/>
                  </a:lnTo>
                  <a:lnTo>
                    <a:pt x="1309" y="102"/>
                  </a:lnTo>
                  <a:lnTo>
                    <a:pt x="1303" y="102"/>
                  </a:lnTo>
                  <a:lnTo>
                    <a:pt x="1295" y="104"/>
                  </a:lnTo>
                  <a:lnTo>
                    <a:pt x="1282" y="102"/>
                  </a:lnTo>
                  <a:lnTo>
                    <a:pt x="1272" y="98"/>
                  </a:lnTo>
                  <a:lnTo>
                    <a:pt x="1270" y="94"/>
                  </a:lnTo>
                  <a:lnTo>
                    <a:pt x="1269" y="90"/>
                  </a:lnTo>
                  <a:lnTo>
                    <a:pt x="1267" y="84"/>
                  </a:lnTo>
                  <a:lnTo>
                    <a:pt x="1267" y="80"/>
                  </a:lnTo>
                  <a:lnTo>
                    <a:pt x="1267" y="71"/>
                  </a:lnTo>
                  <a:lnTo>
                    <a:pt x="1269" y="61"/>
                  </a:lnTo>
                  <a:lnTo>
                    <a:pt x="1272" y="54"/>
                  </a:lnTo>
                  <a:lnTo>
                    <a:pt x="1276" y="46"/>
                  </a:lnTo>
                  <a:lnTo>
                    <a:pt x="1284" y="38"/>
                  </a:lnTo>
                  <a:lnTo>
                    <a:pt x="1292" y="34"/>
                  </a:lnTo>
                  <a:lnTo>
                    <a:pt x="1299" y="31"/>
                  </a:lnTo>
                  <a:lnTo>
                    <a:pt x="1309" y="31"/>
                  </a:lnTo>
                  <a:lnTo>
                    <a:pt x="1320" y="32"/>
                  </a:lnTo>
                  <a:lnTo>
                    <a:pt x="1330" y="36"/>
                  </a:lnTo>
                  <a:lnTo>
                    <a:pt x="1332" y="38"/>
                  </a:lnTo>
                  <a:lnTo>
                    <a:pt x="1336" y="42"/>
                  </a:lnTo>
                  <a:lnTo>
                    <a:pt x="1336" y="46"/>
                  </a:lnTo>
                  <a:lnTo>
                    <a:pt x="1338" y="52"/>
                  </a:lnTo>
                  <a:lnTo>
                    <a:pt x="1336" y="59"/>
                  </a:lnTo>
                  <a:lnTo>
                    <a:pt x="1334" y="67"/>
                  </a:lnTo>
                  <a:lnTo>
                    <a:pt x="1334" y="71"/>
                  </a:lnTo>
                  <a:lnTo>
                    <a:pt x="1288" y="71"/>
                  </a:lnTo>
                  <a:lnTo>
                    <a:pt x="1286" y="77"/>
                  </a:lnTo>
                  <a:close/>
                  <a:moveTo>
                    <a:pt x="1292" y="59"/>
                  </a:moveTo>
                  <a:lnTo>
                    <a:pt x="1317" y="59"/>
                  </a:lnTo>
                  <a:lnTo>
                    <a:pt x="1317" y="55"/>
                  </a:lnTo>
                  <a:lnTo>
                    <a:pt x="1317" y="54"/>
                  </a:lnTo>
                  <a:lnTo>
                    <a:pt x="1317" y="50"/>
                  </a:lnTo>
                  <a:lnTo>
                    <a:pt x="1317" y="46"/>
                  </a:lnTo>
                  <a:lnTo>
                    <a:pt x="1315" y="44"/>
                  </a:lnTo>
                  <a:lnTo>
                    <a:pt x="1313" y="42"/>
                  </a:lnTo>
                  <a:lnTo>
                    <a:pt x="1307" y="42"/>
                  </a:lnTo>
                  <a:lnTo>
                    <a:pt x="1303" y="42"/>
                  </a:lnTo>
                  <a:lnTo>
                    <a:pt x="1299" y="44"/>
                  </a:lnTo>
                  <a:lnTo>
                    <a:pt x="1295" y="48"/>
                  </a:lnTo>
                  <a:lnTo>
                    <a:pt x="1294" y="54"/>
                  </a:lnTo>
                  <a:lnTo>
                    <a:pt x="1292" y="59"/>
                  </a:lnTo>
                  <a:close/>
                  <a:moveTo>
                    <a:pt x="1449" y="2"/>
                  </a:moveTo>
                  <a:lnTo>
                    <a:pt x="1476" y="2"/>
                  </a:lnTo>
                  <a:lnTo>
                    <a:pt x="1482" y="102"/>
                  </a:lnTo>
                  <a:lnTo>
                    <a:pt x="1460" y="102"/>
                  </a:lnTo>
                  <a:lnTo>
                    <a:pt x="1460" y="80"/>
                  </a:lnTo>
                  <a:lnTo>
                    <a:pt x="1418" y="80"/>
                  </a:lnTo>
                  <a:lnTo>
                    <a:pt x="1405" y="102"/>
                  </a:lnTo>
                  <a:lnTo>
                    <a:pt x="1382" y="102"/>
                  </a:lnTo>
                  <a:lnTo>
                    <a:pt x="1449" y="2"/>
                  </a:lnTo>
                  <a:close/>
                  <a:moveTo>
                    <a:pt x="1430" y="65"/>
                  </a:moveTo>
                  <a:lnTo>
                    <a:pt x="1430" y="65"/>
                  </a:lnTo>
                  <a:lnTo>
                    <a:pt x="1459" y="65"/>
                  </a:lnTo>
                  <a:lnTo>
                    <a:pt x="1459" y="17"/>
                  </a:lnTo>
                  <a:lnTo>
                    <a:pt x="1430" y="65"/>
                  </a:lnTo>
                  <a:close/>
                  <a:moveTo>
                    <a:pt x="1510" y="32"/>
                  </a:moveTo>
                  <a:lnTo>
                    <a:pt x="1530" y="32"/>
                  </a:lnTo>
                  <a:lnTo>
                    <a:pt x="1528" y="40"/>
                  </a:lnTo>
                  <a:lnTo>
                    <a:pt x="1531" y="36"/>
                  </a:lnTo>
                  <a:lnTo>
                    <a:pt x="1535" y="34"/>
                  </a:lnTo>
                  <a:lnTo>
                    <a:pt x="1539" y="32"/>
                  </a:lnTo>
                  <a:lnTo>
                    <a:pt x="1543" y="31"/>
                  </a:lnTo>
                  <a:lnTo>
                    <a:pt x="1549" y="31"/>
                  </a:lnTo>
                  <a:lnTo>
                    <a:pt x="1553" y="31"/>
                  </a:lnTo>
                  <a:lnTo>
                    <a:pt x="1558" y="32"/>
                  </a:lnTo>
                  <a:lnTo>
                    <a:pt x="1562" y="34"/>
                  </a:lnTo>
                  <a:lnTo>
                    <a:pt x="1564" y="36"/>
                  </a:lnTo>
                  <a:lnTo>
                    <a:pt x="1570" y="44"/>
                  </a:lnTo>
                  <a:lnTo>
                    <a:pt x="1570" y="54"/>
                  </a:lnTo>
                  <a:lnTo>
                    <a:pt x="1570" y="63"/>
                  </a:lnTo>
                  <a:lnTo>
                    <a:pt x="1568" y="71"/>
                  </a:lnTo>
                  <a:lnTo>
                    <a:pt x="1564" y="79"/>
                  </a:lnTo>
                  <a:lnTo>
                    <a:pt x="1560" y="86"/>
                  </a:lnTo>
                  <a:lnTo>
                    <a:pt x="1555" y="94"/>
                  </a:lnTo>
                  <a:lnTo>
                    <a:pt x="1547" y="100"/>
                  </a:lnTo>
                  <a:lnTo>
                    <a:pt x="1541" y="102"/>
                  </a:lnTo>
                  <a:lnTo>
                    <a:pt x="1531" y="104"/>
                  </a:lnTo>
                  <a:lnTo>
                    <a:pt x="1528" y="102"/>
                  </a:lnTo>
                  <a:lnTo>
                    <a:pt x="1522" y="102"/>
                  </a:lnTo>
                  <a:lnTo>
                    <a:pt x="1518" y="98"/>
                  </a:lnTo>
                  <a:lnTo>
                    <a:pt x="1516" y="96"/>
                  </a:lnTo>
                  <a:lnTo>
                    <a:pt x="1514" y="92"/>
                  </a:lnTo>
                  <a:lnTo>
                    <a:pt x="1505" y="127"/>
                  </a:lnTo>
                  <a:lnTo>
                    <a:pt x="1484" y="127"/>
                  </a:lnTo>
                  <a:lnTo>
                    <a:pt x="1510" y="32"/>
                  </a:lnTo>
                  <a:close/>
                  <a:moveTo>
                    <a:pt x="1518" y="77"/>
                  </a:moveTo>
                  <a:lnTo>
                    <a:pt x="1518" y="82"/>
                  </a:lnTo>
                  <a:lnTo>
                    <a:pt x="1520" y="86"/>
                  </a:lnTo>
                  <a:lnTo>
                    <a:pt x="1524" y="90"/>
                  </a:lnTo>
                  <a:lnTo>
                    <a:pt x="1528" y="90"/>
                  </a:lnTo>
                  <a:lnTo>
                    <a:pt x="1533" y="90"/>
                  </a:lnTo>
                  <a:lnTo>
                    <a:pt x="1537" y="88"/>
                  </a:lnTo>
                  <a:lnTo>
                    <a:pt x="1539" y="84"/>
                  </a:lnTo>
                  <a:lnTo>
                    <a:pt x="1543" y="79"/>
                  </a:lnTo>
                  <a:lnTo>
                    <a:pt x="1545" y="77"/>
                  </a:lnTo>
                  <a:lnTo>
                    <a:pt x="1547" y="75"/>
                  </a:lnTo>
                  <a:lnTo>
                    <a:pt x="1549" y="69"/>
                  </a:lnTo>
                  <a:lnTo>
                    <a:pt x="1549" y="65"/>
                  </a:lnTo>
                  <a:lnTo>
                    <a:pt x="1551" y="61"/>
                  </a:lnTo>
                  <a:lnTo>
                    <a:pt x="1551" y="59"/>
                  </a:lnTo>
                  <a:lnTo>
                    <a:pt x="1551" y="55"/>
                  </a:lnTo>
                  <a:lnTo>
                    <a:pt x="1551" y="50"/>
                  </a:lnTo>
                  <a:lnTo>
                    <a:pt x="1549" y="46"/>
                  </a:lnTo>
                  <a:lnTo>
                    <a:pt x="1545" y="44"/>
                  </a:lnTo>
                  <a:lnTo>
                    <a:pt x="1541" y="42"/>
                  </a:lnTo>
                  <a:lnTo>
                    <a:pt x="1537" y="44"/>
                  </a:lnTo>
                  <a:lnTo>
                    <a:pt x="1533" y="46"/>
                  </a:lnTo>
                  <a:lnTo>
                    <a:pt x="1528" y="50"/>
                  </a:lnTo>
                  <a:lnTo>
                    <a:pt x="1524" y="55"/>
                  </a:lnTo>
                  <a:lnTo>
                    <a:pt x="1522" y="59"/>
                  </a:lnTo>
                  <a:lnTo>
                    <a:pt x="1520" y="65"/>
                  </a:lnTo>
                  <a:lnTo>
                    <a:pt x="1520" y="71"/>
                  </a:lnTo>
                  <a:lnTo>
                    <a:pt x="1518" y="77"/>
                  </a:lnTo>
                  <a:close/>
                  <a:moveTo>
                    <a:pt x="1579" y="80"/>
                  </a:moveTo>
                  <a:lnTo>
                    <a:pt x="1581" y="67"/>
                  </a:lnTo>
                  <a:lnTo>
                    <a:pt x="1587" y="54"/>
                  </a:lnTo>
                  <a:lnTo>
                    <a:pt x="1593" y="42"/>
                  </a:lnTo>
                  <a:lnTo>
                    <a:pt x="1601" y="36"/>
                  </a:lnTo>
                  <a:lnTo>
                    <a:pt x="1612" y="32"/>
                  </a:lnTo>
                  <a:lnTo>
                    <a:pt x="1624" y="31"/>
                  </a:lnTo>
                  <a:lnTo>
                    <a:pt x="1635" y="32"/>
                  </a:lnTo>
                  <a:lnTo>
                    <a:pt x="1645" y="36"/>
                  </a:lnTo>
                  <a:lnTo>
                    <a:pt x="1649" y="40"/>
                  </a:lnTo>
                  <a:lnTo>
                    <a:pt x="1650" y="44"/>
                  </a:lnTo>
                  <a:lnTo>
                    <a:pt x="1652" y="48"/>
                  </a:lnTo>
                  <a:lnTo>
                    <a:pt x="1652" y="54"/>
                  </a:lnTo>
                  <a:lnTo>
                    <a:pt x="1650" y="67"/>
                  </a:lnTo>
                  <a:lnTo>
                    <a:pt x="1647" y="80"/>
                  </a:lnTo>
                  <a:lnTo>
                    <a:pt x="1643" y="86"/>
                  </a:lnTo>
                  <a:lnTo>
                    <a:pt x="1637" y="92"/>
                  </a:lnTo>
                  <a:lnTo>
                    <a:pt x="1633" y="96"/>
                  </a:lnTo>
                  <a:lnTo>
                    <a:pt x="1627" y="100"/>
                  </a:lnTo>
                  <a:lnTo>
                    <a:pt x="1618" y="102"/>
                  </a:lnTo>
                  <a:lnTo>
                    <a:pt x="1608" y="104"/>
                  </a:lnTo>
                  <a:lnTo>
                    <a:pt x="1603" y="104"/>
                  </a:lnTo>
                  <a:lnTo>
                    <a:pt x="1595" y="102"/>
                  </a:lnTo>
                  <a:lnTo>
                    <a:pt x="1591" y="100"/>
                  </a:lnTo>
                  <a:lnTo>
                    <a:pt x="1587" y="98"/>
                  </a:lnTo>
                  <a:lnTo>
                    <a:pt x="1583" y="94"/>
                  </a:lnTo>
                  <a:lnTo>
                    <a:pt x="1581" y="90"/>
                  </a:lnTo>
                  <a:lnTo>
                    <a:pt x="1579" y="86"/>
                  </a:lnTo>
                  <a:lnTo>
                    <a:pt x="1579" y="80"/>
                  </a:lnTo>
                  <a:close/>
                  <a:moveTo>
                    <a:pt x="1599" y="80"/>
                  </a:moveTo>
                  <a:lnTo>
                    <a:pt x="1599" y="84"/>
                  </a:lnTo>
                  <a:lnTo>
                    <a:pt x="1603" y="88"/>
                  </a:lnTo>
                  <a:lnTo>
                    <a:pt x="1604" y="90"/>
                  </a:lnTo>
                  <a:lnTo>
                    <a:pt x="1608" y="90"/>
                  </a:lnTo>
                  <a:lnTo>
                    <a:pt x="1614" y="90"/>
                  </a:lnTo>
                  <a:lnTo>
                    <a:pt x="1618" y="86"/>
                  </a:lnTo>
                  <a:lnTo>
                    <a:pt x="1624" y="82"/>
                  </a:lnTo>
                  <a:lnTo>
                    <a:pt x="1627" y="77"/>
                  </a:lnTo>
                  <a:lnTo>
                    <a:pt x="1631" y="65"/>
                  </a:lnTo>
                  <a:lnTo>
                    <a:pt x="1633" y="54"/>
                  </a:lnTo>
                  <a:lnTo>
                    <a:pt x="1631" y="50"/>
                  </a:lnTo>
                  <a:lnTo>
                    <a:pt x="1629" y="46"/>
                  </a:lnTo>
                  <a:lnTo>
                    <a:pt x="1627" y="44"/>
                  </a:lnTo>
                  <a:lnTo>
                    <a:pt x="1622" y="42"/>
                  </a:lnTo>
                  <a:lnTo>
                    <a:pt x="1618" y="44"/>
                  </a:lnTo>
                  <a:lnTo>
                    <a:pt x="1614" y="46"/>
                  </a:lnTo>
                  <a:lnTo>
                    <a:pt x="1610" y="48"/>
                  </a:lnTo>
                  <a:lnTo>
                    <a:pt x="1608" y="52"/>
                  </a:lnTo>
                  <a:lnTo>
                    <a:pt x="1604" y="57"/>
                  </a:lnTo>
                  <a:lnTo>
                    <a:pt x="1603" y="65"/>
                  </a:lnTo>
                  <a:lnTo>
                    <a:pt x="1599" y="73"/>
                  </a:lnTo>
                  <a:lnTo>
                    <a:pt x="1599" y="80"/>
                  </a:lnTo>
                  <a:close/>
                  <a:moveTo>
                    <a:pt x="1672" y="32"/>
                  </a:moveTo>
                  <a:lnTo>
                    <a:pt x="1691" y="32"/>
                  </a:lnTo>
                  <a:lnTo>
                    <a:pt x="1672" y="102"/>
                  </a:lnTo>
                  <a:lnTo>
                    <a:pt x="1650" y="102"/>
                  </a:lnTo>
                  <a:lnTo>
                    <a:pt x="1672" y="32"/>
                  </a:lnTo>
                  <a:close/>
                  <a:moveTo>
                    <a:pt x="1700" y="2"/>
                  </a:moveTo>
                  <a:lnTo>
                    <a:pt x="1697" y="19"/>
                  </a:lnTo>
                  <a:lnTo>
                    <a:pt x="1674" y="19"/>
                  </a:lnTo>
                  <a:lnTo>
                    <a:pt x="1679" y="2"/>
                  </a:lnTo>
                  <a:lnTo>
                    <a:pt x="1700" y="2"/>
                  </a:lnTo>
                  <a:close/>
                  <a:moveTo>
                    <a:pt x="1691" y="80"/>
                  </a:moveTo>
                  <a:lnTo>
                    <a:pt x="1693" y="67"/>
                  </a:lnTo>
                  <a:lnTo>
                    <a:pt x="1697" y="54"/>
                  </a:lnTo>
                  <a:lnTo>
                    <a:pt x="1704" y="42"/>
                  </a:lnTo>
                  <a:lnTo>
                    <a:pt x="1712" y="36"/>
                  </a:lnTo>
                  <a:lnTo>
                    <a:pt x="1723" y="32"/>
                  </a:lnTo>
                  <a:lnTo>
                    <a:pt x="1735" y="31"/>
                  </a:lnTo>
                  <a:lnTo>
                    <a:pt x="1746" y="32"/>
                  </a:lnTo>
                  <a:lnTo>
                    <a:pt x="1756" y="36"/>
                  </a:lnTo>
                  <a:lnTo>
                    <a:pt x="1758" y="40"/>
                  </a:lnTo>
                  <a:lnTo>
                    <a:pt x="1762" y="44"/>
                  </a:lnTo>
                  <a:lnTo>
                    <a:pt x="1764" y="48"/>
                  </a:lnTo>
                  <a:lnTo>
                    <a:pt x="1764" y="54"/>
                  </a:lnTo>
                  <a:lnTo>
                    <a:pt x="1762" y="67"/>
                  </a:lnTo>
                  <a:lnTo>
                    <a:pt x="1758" y="80"/>
                  </a:lnTo>
                  <a:lnTo>
                    <a:pt x="1752" y="86"/>
                  </a:lnTo>
                  <a:lnTo>
                    <a:pt x="1748" y="92"/>
                  </a:lnTo>
                  <a:lnTo>
                    <a:pt x="1745" y="96"/>
                  </a:lnTo>
                  <a:lnTo>
                    <a:pt x="1739" y="100"/>
                  </a:lnTo>
                  <a:lnTo>
                    <a:pt x="1729" y="102"/>
                  </a:lnTo>
                  <a:lnTo>
                    <a:pt x="1720" y="104"/>
                  </a:lnTo>
                  <a:lnTo>
                    <a:pt x="1712" y="104"/>
                  </a:lnTo>
                  <a:lnTo>
                    <a:pt x="1706" y="102"/>
                  </a:lnTo>
                  <a:lnTo>
                    <a:pt x="1702" y="100"/>
                  </a:lnTo>
                  <a:lnTo>
                    <a:pt x="1698" y="98"/>
                  </a:lnTo>
                  <a:lnTo>
                    <a:pt x="1695" y="94"/>
                  </a:lnTo>
                  <a:lnTo>
                    <a:pt x="1693" y="90"/>
                  </a:lnTo>
                  <a:lnTo>
                    <a:pt x="1691" y="86"/>
                  </a:lnTo>
                  <a:lnTo>
                    <a:pt x="1691" y="80"/>
                  </a:lnTo>
                  <a:close/>
                  <a:moveTo>
                    <a:pt x="1710" y="80"/>
                  </a:moveTo>
                  <a:lnTo>
                    <a:pt x="1710" y="84"/>
                  </a:lnTo>
                  <a:lnTo>
                    <a:pt x="1712" y="88"/>
                  </a:lnTo>
                  <a:lnTo>
                    <a:pt x="1716" y="90"/>
                  </a:lnTo>
                  <a:lnTo>
                    <a:pt x="1720" y="90"/>
                  </a:lnTo>
                  <a:lnTo>
                    <a:pt x="1725" y="90"/>
                  </a:lnTo>
                  <a:lnTo>
                    <a:pt x="1729" y="86"/>
                  </a:lnTo>
                  <a:lnTo>
                    <a:pt x="1735" y="82"/>
                  </a:lnTo>
                  <a:lnTo>
                    <a:pt x="1739" y="77"/>
                  </a:lnTo>
                  <a:lnTo>
                    <a:pt x="1743" y="65"/>
                  </a:lnTo>
                  <a:lnTo>
                    <a:pt x="1745" y="54"/>
                  </a:lnTo>
                  <a:lnTo>
                    <a:pt x="1743" y="50"/>
                  </a:lnTo>
                  <a:lnTo>
                    <a:pt x="1741" y="46"/>
                  </a:lnTo>
                  <a:lnTo>
                    <a:pt x="1739" y="44"/>
                  </a:lnTo>
                  <a:lnTo>
                    <a:pt x="1733" y="42"/>
                  </a:lnTo>
                  <a:lnTo>
                    <a:pt x="1729" y="44"/>
                  </a:lnTo>
                  <a:lnTo>
                    <a:pt x="1725" y="46"/>
                  </a:lnTo>
                  <a:lnTo>
                    <a:pt x="1721" y="48"/>
                  </a:lnTo>
                  <a:lnTo>
                    <a:pt x="1720" y="52"/>
                  </a:lnTo>
                  <a:lnTo>
                    <a:pt x="1716" y="57"/>
                  </a:lnTo>
                  <a:lnTo>
                    <a:pt x="1714" y="65"/>
                  </a:lnTo>
                  <a:lnTo>
                    <a:pt x="1710" y="73"/>
                  </a:lnTo>
                  <a:lnTo>
                    <a:pt x="1710" y="80"/>
                  </a:lnTo>
                  <a:close/>
                  <a:moveTo>
                    <a:pt x="1869" y="52"/>
                  </a:moveTo>
                  <a:lnTo>
                    <a:pt x="1869" y="50"/>
                  </a:lnTo>
                  <a:lnTo>
                    <a:pt x="1869" y="48"/>
                  </a:lnTo>
                  <a:lnTo>
                    <a:pt x="1869" y="46"/>
                  </a:lnTo>
                  <a:lnTo>
                    <a:pt x="1867" y="44"/>
                  </a:lnTo>
                  <a:lnTo>
                    <a:pt x="1865" y="42"/>
                  </a:lnTo>
                  <a:lnTo>
                    <a:pt x="1862" y="42"/>
                  </a:lnTo>
                  <a:lnTo>
                    <a:pt x="1854" y="42"/>
                  </a:lnTo>
                  <a:lnTo>
                    <a:pt x="1850" y="48"/>
                  </a:lnTo>
                  <a:lnTo>
                    <a:pt x="1850" y="50"/>
                  </a:lnTo>
                  <a:lnTo>
                    <a:pt x="1831" y="50"/>
                  </a:lnTo>
                  <a:lnTo>
                    <a:pt x="1831" y="46"/>
                  </a:lnTo>
                  <a:lnTo>
                    <a:pt x="1833" y="42"/>
                  </a:lnTo>
                  <a:lnTo>
                    <a:pt x="1837" y="38"/>
                  </a:lnTo>
                  <a:lnTo>
                    <a:pt x="1840" y="36"/>
                  </a:lnTo>
                  <a:lnTo>
                    <a:pt x="1844" y="32"/>
                  </a:lnTo>
                  <a:lnTo>
                    <a:pt x="1854" y="31"/>
                  </a:lnTo>
                  <a:lnTo>
                    <a:pt x="1864" y="31"/>
                  </a:lnTo>
                  <a:lnTo>
                    <a:pt x="1875" y="31"/>
                  </a:lnTo>
                  <a:lnTo>
                    <a:pt x="1883" y="34"/>
                  </a:lnTo>
                  <a:lnTo>
                    <a:pt x="1885" y="38"/>
                  </a:lnTo>
                  <a:lnTo>
                    <a:pt x="1887" y="40"/>
                  </a:lnTo>
                  <a:lnTo>
                    <a:pt x="1888" y="44"/>
                  </a:lnTo>
                  <a:lnTo>
                    <a:pt x="1888" y="48"/>
                  </a:lnTo>
                  <a:lnTo>
                    <a:pt x="1888" y="52"/>
                  </a:lnTo>
                  <a:lnTo>
                    <a:pt x="1888" y="54"/>
                  </a:lnTo>
                  <a:lnTo>
                    <a:pt x="1887" y="57"/>
                  </a:lnTo>
                  <a:lnTo>
                    <a:pt x="1879" y="82"/>
                  </a:lnTo>
                  <a:lnTo>
                    <a:pt x="1879" y="88"/>
                  </a:lnTo>
                  <a:lnTo>
                    <a:pt x="1877" y="96"/>
                  </a:lnTo>
                  <a:lnTo>
                    <a:pt x="1877" y="102"/>
                  </a:lnTo>
                  <a:lnTo>
                    <a:pt x="1858" y="102"/>
                  </a:lnTo>
                  <a:lnTo>
                    <a:pt x="1858" y="98"/>
                  </a:lnTo>
                  <a:lnTo>
                    <a:pt x="1858" y="94"/>
                  </a:lnTo>
                  <a:lnTo>
                    <a:pt x="1856" y="96"/>
                  </a:lnTo>
                  <a:lnTo>
                    <a:pt x="1852" y="98"/>
                  </a:lnTo>
                  <a:lnTo>
                    <a:pt x="1846" y="102"/>
                  </a:lnTo>
                  <a:lnTo>
                    <a:pt x="1837" y="104"/>
                  </a:lnTo>
                  <a:lnTo>
                    <a:pt x="1829" y="102"/>
                  </a:lnTo>
                  <a:lnTo>
                    <a:pt x="1823" y="98"/>
                  </a:lnTo>
                  <a:lnTo>
                    <a:pt x="1819" y="92"/>
                  </a:lnTo>
                  <a:lnTo>
                    <a:pt x="1817" y="84"/>
                  </a:lnTo>
                  <a:lnTo>
                    <a:pt x="1819" y="77"/>
                  </a:lnTo>
                  <a:lnTo>
                    <a:pt x="1821" y="69"/>
                  </a:lnTo>
                  <a:lnTo>
                    <a:pt x="1827" y="63"/>
                  </a:lnTo>
                  <a:lnTo>
                    <a:pt x="1835" y="59"/>
                  </a:lnTo>
                  <a:lnTo>
                    <a:pt x="1844" y="57"/>
                  </a:lnTo>
                  <a:lnTo>
                    <a:pt x="1856" y="55"/>
                  </a:lnTo>
                  <a:lnTo>
                    <a:pt x="1869" y="55"/>
                  </a:lnTo>
                  <a:lnTo>
                    <a:pt x="1869" y="52"/>
                  </a:lnTo>
                  <a:close/>
                  <a:moveTo>
                    <a:pt x="1865" y="67"/>
                  </a:moveTo>
                  <a:lnTo>
                    <a:pt x="1858" y="67"/>
                  </a:lnTo>
                  <a:lnTo>
                    <a:pt x="1852" y="67"/>
                  </a:lnTo>
                  <a:lnTo>
                    <a:pt x="1846" y="69"/>
                  </a:lnTo>
                  <a:lnTo>
                    <a:pt x="1844" y="71"/>
                  </a:lnTo>
                  <a:lnTo>
                    <a:pt x="1839" y="75"/>
                  </a:lnTo>
                  <a:lnTo>
                    <a:pt x="1837" y="82"/>
                  </a:lnTo>
                  <a:lnTo>
                    <a:pt x="1837" y="84"/>
                  </a:lnTo>
                  <a:lnTo>
                    <a:pt x="1839" y="88"/>
                  </a:lnTo>
                  <a:lnTo>
                    <a:pt x="1842" y="90"/>
                  </a:lnTo>
                  <a:lnTo>
                    <a:pt x="1844" y="90"/>
                  </a:lnTo>
                  <a:lnTo>
                    <a:pt x="1850" y="90"/>
                  </a:lnTo>
                  <a:lnTo>
                    <a:pt x="1856" y="86"/>
                  </a:lnTo>
                  <a:lnTo>
                    <a:pt x="1860" y="79"/>
                  </a:lnTo>
                  <a:lnTo>
                    <a:pt x="1864" y="71"/>
                  </a:lnTo>
                  <a:lnTo>
                    <a:pt x="1865" y="67"/>
                  </a:lnTo>
                  <a:close/>
                  <a:moveTo>
                    <a:pt x="1869" y="2"/>
                  </a:moveTo>
                  <a:lnTo>
                    <a:pt x="1875" y="23"/>
                  </a:lnTo>
                  <a:lnTo>
                    <a:pt x="1862" y="23"/>
                  </a:lnTo>
                  <a:lnTo>
                    <a:pt x="1848" y="2"/>
                  </a:lnTo>
                  <a:lnTo>
                    <a:pt x="1869" y="2"/>
                  </a:lnTo>
                  <a:close/>
                  <a:moveTo>
                    <a:pt x="1913" y="79"/>
                  </a:moveTo>
                  <a:lnTo>
                    <a:pt x="1913" y="82"/>
                  </a:lnTo>
                  <a:lnTo>
                    <a:pt x="1915" y="86"/>
                  </a:lnTo>
                  <a:lnTo>
                    <a:pt x="1915" y="90"/>
                  </a:lnTo>
                  <a:lnTo>
                    <a:pt x="1919" y="92"/>
                  </a:lnTo>
                  <a:lnTo>
                    <a:pt x="1923" y="92"/>
                  </a:lnTo>
                  <a:lnTo>
                    <a:pt x="1927" y="92"/>
                  </a:lnTo>
                  <a:lnTo>
                    <a:pt x="1931" y="90"/>
                  </a:lnTo>
                  <a:lnTo>
                    <a:pt x="1935" y="86"/>
                  </a:lnTo>
                  <a:lnTo>
                    <a:pt x="1935" y="82"/>
                  </a:lnTo>
                  <a:lnTo>
                    <a:pt x="1935" y="79"/>
                  </a:lnTo>
                  <a:lnTo>
                    <a:pt x="1933" y="77"/>
                  </a:lnTo>
                  <a:lnTo>
                    <a:pt x="1929" y="75"/>
                  </a:lnTo>
                  <a:lnTo>
                    <a:pt x="1917" y="69"/>
                  </a:lnTo>
                  <a:lnTo>
                    <a:pt x="1915" y="67"/>
                  </a:lnTo>
                  <a:lnTo>
                    <a:pt x="1913" y="65"/>
                  </a:lnTo>
                  <a:lnTo>
                    <a:pt x="1910" y="63"/>
                  </a:lnTo>
                  <a:lnTo>
                    <a:pt x="1908" y="59"/>
                  </a:lnTo>
                  <a:lnTo>
                    <a:pt x="1906" y="55"/>
                  </a:lnTo>
                  <a:lnTo>
                    <a:pt x="1906" y="52"/>
                  </a:lnTo>
                  <a:lnTo>
                    <a:pt x="1906" y="46"/>
                  </a:lnTo>
                  <a:lnTo>
                    <a:pt x="1908" y="42"/>
                  </a:lnTo>
                  <a:lnTo>
                    <a:pt x="1912" y="38"/>
                  </a:lnTo>
                  <a:lnTo>
                    <a:pt x="1915" y="34"/>
                  </a:lnTo>
                  <a:lnTo>
                    <a:pt x="1925" y="31"/>
                  </a:lnTo>
                  <a:lnTo>
                    <a:pt x="1936" y="31"/>
                  </a:lnTo>
                  <a:lnTo>
                    <a:pt x="1946" y="31"/>
                  </a:lnTo>
                  <a:lnTo>
                    <a:pt x="1954" y="34"/>
                  </a:lnTo>
                  <a:lnTo>
                    <a:pt x="1958" y="36"/>
                  </a:lnTo>
                  <a:lnTo>
                    <a:pt x="1959" y="38"/>
                  </a:lnTo>
                  <a:lnTo>
                    <a:pt x="1961" y="42"/>
                  </a:lnTo>
                  <a:lnTo>
                    <a:pt x="1961" y="46"/>
                  </a:lnTo>
                  <a:lnTo>
                    <a:pt x="1961" y="50"/>
                  </a:lnTo>
                  <a:lnTo>
                    <a:pt x="1961" y="52"/>
                  </a:lnTo>
                  <a:lnTo>
                    <a:pt x="1961" y="54"/>
                  </a:lnTo>
                  <a:lnTo>
                    <a:pt x="1942" y="54"/>
                  </a:lnTo>
                  <a:lnTo>
                    <a:pt x="1942" y="52"/>
                  </a:lnTo>
                  <a:lnTo>
                    <a:pt x="1942" y="48"/>
                  </a:lnTo>
                  <a:lnTo>
                    <a:pt x="1940" y="44"/>
                  </a:lnTo>
                  <a:lnTo>
                    <a:pt x="1938" y="42"/>
                  </a:lnTo>
                  <a:lnTo>
                    <a:pt x="1935" y="42"/>
                  </a:lnTo>
                  <a:lnTo>
                    <a:pt x="1931" y="42"/>
                  </a:lnTo>
                  <a:lnTo>
                    <a:pt x="1929" y="44"/>
                  </a:lnTo>
                  <a:lnTo>
                    <a:pt x="1925" y="46"/>
                  </a:lnTo>
                  <a:lnTo>
                    <a:pt x="1925" y="50"/>
                  </a:lnTo>
                  <a:lnTo>
                    <a:pt x="1927" y="54"/>
                  </a:lnTo>
                  <a:lnTo>
                    <a:pt x="1929" y="55"/>
                  </a:lnTo>
                  <a:lnTo>
                    <a:pt x="1931" y="57"/>
                  </a:lnTo>
                  <a:lnTo>
                    <a:pt x="1942" y="63"/>
                  </a:lnTo>
                  <a:lnTo>
                    <a:pt x="1944" y="63"/>
                  </a:lnTo>
                  <a:lnTo>
                    <a:pt x="1946" y="65"/>
                  </a:lnTo>
                  <a:lnTo>
                    <a:pt x="1950" y="69"/>
                  </a:lnTo>
                  <a:lnTo>
                    <a:pt x="1952" y="73"/>
                  </a:lnTo>
                  <a:lnTo>
                    <a:pt x="1954" y="77"/>
                  </a:lnTo>
                  <a:lnTo>
                    <a:pt x="1956" y="80"/>
                  </a:lnTo>
                  <a:lnTo>
                    <a:pt x="1954" y="86"/>
                  </a:lnTo>
                  <a:lnTo>
                    <a:pt x="1952" y="90"/>
                  </a:lnTo>
                  <a:lnTo>
                    <a:pt x="1948" y="94"/>
                  </a:lnTo>
                  <a:lnTo>
                    <a:pt x="1944" y="98"/>
                  </a:lnTo>
                  <a:lnTo>
                    <a:pt x="1933" y="102"/>
                  </a:lnTo>
                  <a:lnTo>
                    <a:pt x="1919" y="104"/>
                  </a:lnTo>
                  <a:lnTo>
                    <a:pt x="1915" y="104"/>
                  </a:lnTo>
                  <a:lnTo>
                    <a:pt x="1910" y="102"/>
                  </a:lnTo>
                  <a:lnTo>
                    <a:pt x="1904" y="100"/>
                  </a:lnTo>
                  <a:lnTo>
                    <a:pt x="1900" y="98"/>
                  </a:lnTo>
                  <a:lnTo>
                    <a:pt x="1896" y="92"/>
                  </a:lnTo>
                  <a:lnTo>
                    <a:pt x="1894" y="86"/>
                  </a:lnTo>
                  <a:lnTo>
                    <a:pt x="1894" y="82"/>
                  </a:lnTo>
                  <a:lnTo>
                    <a:pt x="1894" y="79"/>
                  </a:lnTo>
                  <a:lnTo>
                    <a:pt x="1913" y="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0" name="Freeform 190"/>
            <p:cNvSpPr>
              <a:spLocks noEditPoints="1"/>
            </p:cNvSpPr>
            <p:nvPr/>
          </p:nvSpPr>
          <p:spPr bwMode="auto">
            <a:xfrm>
              <a:off x="5962" y="3348"/>
              <a:ext cx="1710" cy="299"/>
            </a:xfrm>
            <a:custGeom>
              <a:avLst/>
              <a:gdLst>
                <a:gd name="T0" fmla="*/ 80 w 1710"/>
                <a:gd name="T1" fmla="*/ 234 h 298"/>
                <a:gd name="T2" fmla="*/ 101 w 1710"/>
                <a:gd name="T3" fmla="*/ 255 h 298"/>
                <a:gd name="T4" fmla="*/ 145 w 1710"/>
                <a:gd name="T5" fmla="*/ 253 h 298"/>
                <a:gd name="T6" fmla="*/ 168 w 1710"/>
                <a:gd name="T7" fmla="*/ 224 h 298"/>
                <a:gd name="T8" fmla="*/ 159 w 1710"/>
                <a:gd name="T9" fmla="*/ 201 h 298"/>
                <a:gd name="T10" fmla="*/ 49 w 1710"/>
                <a:gd name="T11" fmla="*/ 163 h 298"/>
                <a:gd name="T12" fmla="*/ 28 w 1710"/>
                <a:gd name="T13" fmla="*/ 107 h 298"/>
                <a:gd name="T14" fmla="*/ 55 w 1710"/>
                <a:gd name="T15" fmla="*/ 40 h 298"/>
                <a:gd name="T16" fmla="*/ 115 w 1710"/>
                <a:gd name="T17" fmla="*/ 5 h 298"/>
                <a:gd name="T18" fmla="*/ 230 w 1710"/>
                <a:gd name="T19" fmla="*/ 7 h 298"/>
                <a:gd name="T20" fmla="*/ 268 w 1710"/>
                <a:gd name="T21" fmla="*/ 63 h 298"/>
                <a:gd name="T22" fmla="*/ 188 w 1710"/>
                <a:gd name="T23" fmla="*/ 77 h 298"/>
                <a:gd name="T24" fmla="*/ 174 w 1710"/>
                <a:gd name="T25" fmla="*/ 53 h 298"/>
                <a:gd name="T26" fmla="*/ 142 w 1710"/>
                <a:gd name="T27" fmla="*/ 52 h 298"/>
                <a:gd name="T28" fmla="*/ 115 w 1710"/>
                <a:gd name="T29" fmla="*/ 75 h 298"/>
                <a:gd name="T30" fmla="*/ 119 w 1710"/>
                <a:gd name="T31" fmla="*/ 102 h 298"/>
                <a:gd name="T32" fmla="*/ 230 w 1710"/>
                <a:gd name="T33" fmla="*/ 142 h 298"/>
                <a:gd name="T34" fmla="*/ 253 w 1710"/>
                <a:gd name="T35" fmla="*/ 207 h 298"/>
                <a:gd name="T36" fmla="*/ 234 w 1710"/>
                <a:gd name="T37" fmla="*/ 259 h 298"/>
                <a:gd name="T38" fmla="*/ 180 w 1710"/>
                <a:gd name="T39" fmla="*/ 297 h 298"/>
                <a:gd name="T40" fmla="*/ 73 w 1710"/>
                <a:gd name="T41" fmla="*/ 307 h 298"/>
                <a:gd name="T42" fmla="*/ 17 w 1710"/>
                <a:gd name="T43" fmla="*/ 284 h 298"/>
                <a:gd name="T44" fmla="*/ 0 w 1710"/>
                <a:gd name="T45" fmla="*/ 238 h 298"/>
                <a:gd name="T46" fmla="*/ 550 w 1710"/>
                <a:gd name="T47" fmla="*/ 7 h 298"/>
                <a:gd name="T48" fmla="*/ 506 w 1710"/>
                <a:gd name="T49" fmla="*/ 188 h 298"/>
                <a:gd name="T50" fmla="*/ 276 w 1710"/>
                <a:gd name="T51" fmla="*/ 303 h 298"/>
                <a:gd name="T52" fmla="*/ 763 w 1710"/>
                <a:gd name="T53" fmla="*/ 9 h 298"/>
                <a:gd name="T54" fmla="*/ 810 w 1710"/>
                <a:gd name="T55" fmla="*/ 36 h 298"/>
                <a:gd name="T56" fmla="*/ 815 w 1710"/>
                <a:gd name="T57" fmla="*/ 78 h 298"/>
                <a:gd name="T58" fmla="*/ 781 w 1710"/>
                <a:gd name="T59" fmla="*/ 127 h 298"/>
                <a:gd name="T60" fmla="*/ 754 w 1710"/>
                <a:gd name="T61" fmla="*/ 146 h 298"/>
                <a:gd name="T62" fmla="*/ 792 w 1710"/>
                <a:gd name="T63" fmla="*/ 189 h 298"/>
                <a:gd name="T64" fmla="*/ 788 w 1710"/>
                <a:gd name="T65" fmla="*/ 247 h 298"/>
                <a:gd name="T66" fmla="*/ 740 w 1710"/>
                <a:gd name="T67" fmla="*/ 291 h 298"/>
                <a:gd name="T68" fmla="*/ 537 w 1710"/>
                <a:gd name="T69" fmla="*/ 303 h 298"/>
                <a:gd name="T70" fmla="*/ 714 w 1710"/>
                <a:gd name="T71" fmla="*/ 117 h 298"/>
                <a:gd name="T72" fmla="*/ 735 w 1710"/>
                <a:gd name="T73" fmla="*/ 82 h 298"/>
                <a:gd name="T74" fmla="*/ 719 w 1710"/>
                <a:gd name="T75" fmla="*/ 59 h 298"/>
                <a:gd name="T76" fmla="*/ 623 w 1710"/>
                <a:gd name="T77" fmla="*/ 251 h 298"/>
                <a:gd name="T78" fmla="*/ 700 w 1710"/>
                <a:gd name="T79" fmla="*/ 243 h 298"/>
                <a:gd name="T80" fmla="*/ 715 w 1710"/>
                <a:gd name="T81" fmla="*/ 213 h 298"/>
                <a:gd name="T82" fmla="*/ 708 w 1710"/>
                <a:gd name="T83" fmla="*/ 189 h 298"/>
                <a:gd name="T84" fmla="*/ 639 w 1710"/>
                <a:gd name="T85" fmla="*/ 184 h 298"/>
                <a:gd name="T86" fmla="*/ 1059 w 1710"/>
                <a:gd name="T87" fmla="*/ 7 h 298"/>
                <a:gd name="T88" fmla="*/ 1101 w 1710"/>
                <a:gd name="T89" fmla="*/ 34 h 298"/>
                <a:gd name="T90" fmla="*/ 1105 w 1710"/>
                <a:gd name="T91" fmla="*/ 82 h 298"/>
                <a:gd name="T92" fmla="*/ 1057 w 1710"/>
                <a:gd name="T93" fmla="*/ 140 h 298"/>
                <a:gd name="T94" fmla="*/ 1034 w 1710"/>
                <a:gd name="T95" fmla="*/ 164 h 298"/>
                <a:gd name="T96" fmla="*/ 1069 w 1710"/>
                <a:gd name="T97" fmla="*/ 189 h 298"/>
                <a:gd name="T98" fmla="*/ 1069 w 1710"/>
                <a:gd name="T99" fmla="*/ 257 h 298"/>
                <a:gd name="T100" fmla="*/ 984 w 1710"/>
                <a:gd name="T101" fmla="*/ 293 h 298"/>
                <a:gd name="T102" fmla="*/ 990 w 1710"/>
                <a:gd name="T103" fmla="*/ 216 h 298"/>
                <a:gd name="T104" fmla="*/ 978 w 1710"/>
                <a:gd name="T105" fmla="*/ 195 h 298"/>
                <a:gd name="T106" fmla="*/ 902 w 1710"/>
                <a:gd name="T107" fmla="*/ 303 h 298"/>
                <a:gd name="T108" fmla="*/ 986 w 1710"/>
                <a:gd name="T109" fmla="*/ 128 h 298"/>
                <a:gd name="T110" fmla="*/ 1026 w 1710"/>
                <a:gd name="T111" fmla="*/ 94 h 298"/>
                <a:gd name="T112" fmla="*/ 1019 w 1710"/>
                <a:gd name="T113" fmla="*/ 65 h 298"/>
                <a:gd name="T114" fmla="*/ 1084 w 1710"/>
                <a:gd name="T115" fmla="*/ 303 h 298"/>
                <a:gd name="T116" fmla="*/ 1309 w 1710"/>
                <a:gd name="T117" fmla="*/ 247 h 298"/>
                <a:gd name="T118" fmla="*/ 1301 w 1710"/>
                <a:gd name="T119" fmla="*/ 193 h 298"/>
                <a:gd name="T120" fmla="*/ 1497 w 1710"/>
                <a:gd name="T121" fmla="*/ 7 h 298"/>
                <a:gd name="T122" fmla="*/ 1677 w 1710"/>
                <a:gd name="T123" fmla="*/ 121 h 298"/>
                <a:gd name="T124" fmla="*/ 1652 w 1710"/>
                <a:gd name="T125" fmla="*/ 303 h 2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710" h="298">
                  <a:moveTo>
                    <a:pt x="2" y="200"/>
                  </a:moveTo>
                  <a:lnTo>
                    <a:pt x="80" y="200"/>
                  </a:lnTo>
                  <a:lnTo>
                    <a:pt x="80" y="207"/>
                  </a:lnTo>
                  <a:lnTo>
                    <a:pt x="78" y="213"/>
                  </a:lnTo>
                  <a:lnTo>
                    <a:pt x="80" y="221"/>
                  </a:lnTo>
                  <a:lnTo>
                    <a:pt x="82" y="226"/>
                  </a:lnTo>
                  <a:lnTo>
                    <a:pt x="84" y="232"/>
                  </a:lnTo>
                  <a:lnTo>
                    <a:pt x="90" y="236"/>
                  </a:lnTo>
                  <a:lnTo>
                    <a:pt x="96" y="240"/>
                  </a:lnTo>
                  <a:lnTo>
                    <a:pt x="101" y="242"/>
                  </a:lnTo>
                  <a:lnTo>
                    <a:pt x="109" y="244"/>
                  </a:lnTo>
                  <a:lnTo>
                    <a:pt x="119" y="244"/>
                  </a:lnTo>
                  <a:lnTo>
                    <a:pt x="128" y="244"/>
                  </a:lnTo>
                  <a:lnTo>
                    <a:pt x="138" y="242"/>
                  </a:lnTo>
                  <a:lnTo>
                    <a:pt x="145" y="240"/>
                  </a:lnTo>
                  <a:lnTo>
                    <a:pt x="153" y="236"/>
                  </a:lnTo>
                  <a:lnTo>
                    <a:pt x="159" y="232"/>
                  </a:lnTo>
                  <a:lnTo>
                    <a:pt x="163" y="226"/>
                  </a:lnTo>
                  <a:lnTo>
                    <a:pt x="167" y="219"/>
                  </a:lnTo>
                  <a:lnTo>
                    <a:pt x="168" y="211"/>
                  </a:lnTo>
                  <a:lnTo>
                    <a:pt x="168" y="207"/>
                  </a:lnTo>
                  <a:lnTo>
                    <a:pt x="168" y="203"/>
                  </a:lnTo>
                  <a:lnTo>
                    <a:pt x="168" y="198"/>
                  </a:lnTo>
                  <a:lnTo>
                    <a:pt x="165" y="192"/>
                  </a:lnTo>
                  <a:lnTo>
                    <a:pt x="159" y="188"/>
                  </a:lnTo>
                  <a:lnTo>
                    <a:pt x="149" y="184"/>
                  </a:lnTo>
                  <a:lnTo>
                    <a:pt x="84" y="167"/>
                  </a:lnTo>
                  <a:lnTo>
                    <a:pt x="71" y="161"/>
                  </a:lnTo>
                  <a:lnTo>
                    <a:pt x="59" y="157"/>
                  </a:lnTo>
                  <a:lnTo>
                    <a:pt x="49" y="150"/>
                  </a:lnTo>
                  <a:lnTo>
                    <a:pt x="42" y="144"/>
                  </a:lnTo>
                  <a:lnTo>
                    <a:pt x="36" y="136"/>
                  </a:lnTo>
                  <a:lnTo>
                    <a:pt x="30" y="127"/>
                  </a:lnTo>
                  <a:lnTo>
                    <a:pt x="28" y="117"/>
                  </a:lnTo>
                  <a:lnTo>
                    <a:pt x="28" y="107"/>
                  </a:lnTo>
                  <a:lnTo>
                    <a:pt x="28" y="98"/>
                  </a:lnTo>
                  <a:lnTo>
                    <a:pt x="30" y="88"/>
                  </a:lnTo>
                  <a:lnTo>
                    <a:pt x="36" y="71"/>
                  </a:lnTo>
                  <a:lnTo>
                    <a:pt x="44" y="53"/>
                  </a:lnTo>
                  <a:lnTo>
                    <a:pt x="55" y="40"/>
                  </a:lnTo>
                  <a:lnTo>
                    <a:pt x="71" y="27"/>
                  </a:lnTo>
                  <a:lnTo>
                    <a:pt x="80" y="21"/>
                  </a:lnTo>
                  <a:lnTo>
                    <a:pt x="92" y="15"/>
                  </a:lnTo>
                  <a:lnTo>
                    <a:pt x="101" y="9"/>
                  </a:lnTo>
                  <a:lnTo>
                    <a:pt x="115" y="5"/>
                  </a:lnTo>
                  <a:lnTo>
                    <a:pt x="140" y="2"/>
                  </a:lnTo>
                  <a:lnTo>
                    <a:pt x="168" y="0"/>
                  </a:lnTo>
                  <a:lnTo>
                    <a:pt x="192" y="0"/>
                  </a:lnTo>
                  <a:lnTo>
                    <a:pt x="213" y="4"/>
                  </a:lnTo>
                  <a:lnTo>
                    <a:pt x="230" y="7"/>
                  </a:lnTo>
                  <a:lnTo>
                    <a:pt x="243" y="15"/>
                  </a:lnTo>
                  <a:lnTo>
                    <a:pt x="255" y="25"/>
                  </a:lnTo>
                  <a:lnTo>
                    <a:pt x="263" y="36"/>
                  </a:lnTo>
                  <a:lnTo>
                    <a:pt x="266" y="48"/>
                  </a:lnTo>
                  <a:lnTo>
                    <a:pt x="268" y="63"/>
                  </a:lnTo>
                  <a:lnTo>
                    <a:pt x="268" y="75"/>
                  </a:lnTo>
                  <a:lnTo>
                    <a:pt x="264" y="90"/>
                  </a:lnTo>
                  <a:lnTo>
                    <a:pt x="186" y="90"/>
                  </a:lnTo>
                  <a:lnTo>
                    <a:pt x="186" y="82"/>
                  </a:lnTo>
                  <a:lnTo>
                    <a:pt x="188" y="77"/>
                  </a:lnTo>
                  <a:lnTo>
                    <a:pt x="186" y="71"/>
                  </a:lnTo>
                  <a:lnTo>
                    <a:pt x="186" y="65"/>
                  </a:lnTo>
                  <a:lnTo>
                    <a:pt x="182" y="61"/>
                  </a:lnTo>
                  <a:lnTo>
                    <a:pt x="180" y="57"/>
                  </a:lnTo>
                  <a:lnTo>
                    <a:pt x="174" y="53"/>
                  </a:lnTo>
                  <a:lnTo>
                    <a:pt x="170" y="52"/>
                  </a:lnTo>
                  <a:lnTo>
                    <a:pt x="163" y="52"/>
                  </a:lnTo>
                  <a:lnTo>
                    <a:pt x="157" y="50"/>
                  </a:lnTo>
                  <a:lnTo>
                    <a:pt x="147" y="52"/>
                  </a:lnTo>
                  <a:lnTo>
                    <a:pt x="142" y="52"/>
                  </a:lnTo>
                  <a:lnTo>
                    <a:pt x="134" y="55"/>
                  </a:lnTo>
                  <a:lnTo>
                    <a:pt x="128" y="59"/>
                  </a:lnTo>
                  <a:lnTo>
                    <a:pt x="122" y="63"/>
                  </a:lnTo>
                  <a:lnTo>
                    <a:pt x="117" y="69"/>
                  </a:lnTo>
                  <a:lnTo>
                    <a:pt x="115" y="75"/>
                  </a:lnTo>
                  <a:lnTo>
                    <a:pt x="113" y="80"/>
                  </a:lnTo>
                  <a:lnTo>
                    <a:pt x="113" y="84"/>
                  </a:lnTo>
                  <a:lnTo>
                    <a:pt x="113" y="86"/>
                  </a:lnTo>
                  <a:lnTo>
                    <a:pt x="113" y="94"/>
                  </a:lnTo>
                  <a:lnTo>
                    <a:pt x="119" y="102"/>
                  </a:lnTo>
                  <a:lnTo>
                    <a:pt x="124" y="105"/>
                  </a:lnTo>
                  <a:lnTo>
                    <a:pt x="136" y="109"/>
                  </a:lnTo>
                  <a:lnTo>
                    <a:pt x="186" y="123"/>
                  </a:lnTo>
                  <a:lnTo>
                    <a:pt x="213" y="132"/>
                  </a:lnTo>
                  <a:lnTo>
                    <a:pt x="230" y="142"/>
                  </a:lnTo>
                  <a:lnTo>
                    <a:pt x="241" y="150"/>
                  </a:lnTo>
                  <a:lnTo>
                    <a:pt x="247" y="159"/>
                  </a:lnTo>
                  <a:lnTo>
                    <a:pt x="251" y="171"/>
                  </a:lnTo>
                  <a:lnTo>
                    <a:pt x="253" y="184"/>
                  </a:lnTo>
                  <a:lnTo>
                    <a:pt x="253" y="194"/>
                  </a:lnTo>
                  <a:lnTo>
                    <a:pt x="251" y="205"/>
                  </a:lnTo>
                  <a:lnTo>
                    <a:pt x="247" y="217"/>
                  </a:lnTo>
                  <a:lnTo>
                    <a:pt x="243" y="226"/>
                  </a:lnTo>
                  <a:lnTo>
                    <a:pt x="240" y="236"/>
                  </a:lnTo>
                  <a:lnTo>
                    <a:pt x="234" y="246"/>
                  </a:lnTo>
                  <a:lnTo>
                    <a:pt x="226" y="253"/>
                  </a:lnTo>
                  <a:lnTo>
                    <a:pt x="218" y="261"/>
                  </a:lnTo>
                  <a:lnTo>
                    <a:pt x="209" y="269"/>
                  </a:lnTo>
                  <a:lnTo>
                    <a:pt x="199" y="274"/>
                  </a:lnTo>
                  <a:lnTo>
                    <a:pt x="180" y="284"/>
                  </a:lnTo>
                  <a:lnTo>
                    <a:pt x="157" y="292"/>
                  </a:lnTo>
                  <a:lnTo>
                    <a:pt x="132" y="296"/>
                  </a:lnTo>
                  <a:lnTo>
                    <a:pt x="105" y="298"/>
                  </a:lnTo>
                  <a:lnTo>
                    <a:pt x="88" y="296"/>
                  </a:lnTo>
                  <a:lnTo>
                    <a:pt x="73" y="294"/>
                  </a:lnTo>
                  <a:lnTo>
                    <a:pt x="57" y="292"/>
                  </a:lnTo>
                  <a:lnTo>
                    <a:pt x="46" y="288"/>
                  </a:lnTo>
                  <a:lnTo>
                    <a:pt x="34" y="284"/>
                  </a:lnTo>
                  <a:lnTo>
                    <a:pt x="25" y="278"/>
                  </a:lnTo>
                  <a:lnTo>
                    <a:pt x="17" y="271"/>
                  </a:lnTo>
                  <a:lnTo>
                    <a:pt x="9" y="263"/>
                  </a:lnTo>
                  <a:lnTo>
                    <a:pt x="5" y="255"/>
                  </a:lnTo>
                  <a:lnTo>
                    <a:pt x="2" y="246"/>
                  </a:lnTo>
                  <a:lnTo>
                    <a:pt x="0" y="236"/>
                  </a:lnTo>
                  <a:lnTo>
                    <a:pt x="0" y="225"/>
                  </a:lnTo>
                  <a:lnTo>
                    <a:pt x="0" y="213"/>
                  </a:lnTo>
                  <a:lnTo>
                    <a:pt x="2" y="200"/>
                  </a:lnTo>
                  <a:close/>
                  <a:moveTo>
                    <a:pt x="276" y="290"/>
                  </a:moveTo>
                  <a:lnTo>
                    <a:pt x="337" y="7"/>
                  </a:lnTo>
                  <a:lnTo>
                    <a:pt x="550" y="7"/>
                  </a:lnTo>
                  <a:lnTo>
                    <a:pt x="539" y="61"/>
                  </a:lnTo>
                  <a:lnTo>
                    <a:pt x="405" y="61"/>
                  </a:lnTo>
                  <a:lnTo>
                    <a:pt x="391" y="121"/>
                  </a:lnTo>
                  <a:lnTo>
                    <a:pt x="518" y="121"/>
                  </a:lnTo>
                  <a:lnTo>
                    <a:pt x="506" y="175"/>
                  </a:lnTo>
                  <a:lnTo>
                    <a:pt x="380" y="175"/>
                  </a:lnTo>
                  <a:lnTo>
                    <a:pt x="366" y="236"/>
                  </a:lnTo>
                  <a:lnTo>
                    <a:pt x="504" y="236"/>
                  </a:lnTo>
                  <a:lnTo>
                    <a:pt x="493" y="290"/>
                  </a:lnTo>
                  <a:lnTo>
                    <a:pt x="276" y="290"/>
                  </a:lnTo>
                  <a:close/>
                  <a:moveTo>
                    <a:pt x="537" y="290"/>
                  </a:moveTo>
                  <a:lnTo>
                    <a:pt x="596" y="5"/>
                  </a:lnTo>
                  <a:lnTo>
                    <a:pt x="710" y="5"/>
                  </a:lnTo>
                  <a:lnTo>
                    <a:pt x="740" y="7"/>
                  </a:lnTo>
                  <a:lnTo>
                    <a:pt x="763" y="9"/>
                  </a:lnTo>
                  <a:lnTo>
                    <a:pt x="775" y="13"/>
                  </a:lnTo>
                  <a:lnTo>
                    <a:pt x="786" y="17"/>
                  </a:lnTo>
                  <a:lnTo>
                    <a:pt x="796" y="23"/>
                  </a:lnTo>
                  <a:lnTo>
                    <a:pt x="804" y="29"/>
                  </a:lnTo>
                  <a:lnTo>
                    <a:pt x="810" y="36"/>
                  </a:lnTo>
                  <a:lnTo>
                    <a:pt x="813" y="46"/>
                  </a:lnTo>
                  <a:lnTo>
                    <a:pt x="815" y="53"/>
                  </a:lnTo>
                  <a:lnTo>
                    <a:pt x="817" y="63"/>
                  </a:lnTo>
                  <a:lnTo>
                    <a:pt x="817" y="71"/>
                  </a:lnTo>
                  <a:lnTo>
                    <a:pt x="815" y="78"/>
                  </a:lnTo>
                  <a:lnTo>
                    <a:pt x="811" y="90"/>
                  </a:lnTo>
                  <a:lnTo>
                    <a:pt x="806" y="102"/>
                  </a:lnTo>
                  <a:lnTo>
                    <a:pt x="800" y="111"/>
                  </a:lnTo>
                  <a:lnTo>
                    <a:pt x="792" y="119"/>
                  </a:lnTo>
                  <a:lnTo>
                    <a:pt x="781" y="127"/>
                  </a:lnTo>
                  <a:lnTo>
                    <a:pt x="769" y="132"/>
                  </a:lnTo>
                  <a:lnTo>
                    <a:pt x="756" y="138"/>
                  </a:lnTo>
                  <a:lnTo>
                    <a:pt x="740" y="142"/>
                  </a:lnTo>
                  <a:lnTo>
                    <a:pt x="740" y="144"/>
                  </a:lnTo>
                  <a:lnTo>
                    <a:pt x="754" y="146"/>
                  </a:lnTo>
                  <a:lnTo>
                    <a:pt x="765" y="151"/>
                  </a:lnTo>
                  <a:lnTo>
                    <a:pt x="775" y="155"/>
                  </a:lnTo>
                  <a:lnTo>
                    <a:pt x="783" y="161"/>
                  </a:lnTo>
                  <a:lnTo>
                    <a:pt x="788" y="169"/>
                  </a:lnTo>
                  <a:lnTo>
                    <a:pt x="792" y="176"/>
                  </a:lnTo>
                  <a:lnTo>
                    <a:pt x="794" y="186"/>
                  </a:lnTo>
                  <a:lnTo>
                    <a:pt x="796" y="196"/>
                  </a:lnTo>
                  <a:lnTo>
                    <a:pt x="794" y="209"/>
                  </a:lnTo>
                  <a:lnTo>
                    <a:pt x="792" y="223"/>
                  </a:lnTo>
                  <a:lnTo>
                    <a:pt x="788" y="234"/>
                  </a:lnTo>
                  <a:lnTo>
                    <a:pt x="781" y="246"/>
                  </a:lnTo>
                  <a:lnTo>
                    <a:pt x="773" y="255"/>
                  </a:lnTo>
                  <a:lnTo>
                    <a:pt x="763" y="265"/>
                  </a:lnTo>
                  <a:lnTo>
                    <a:pt x="754" y="273"/>
                  </a:lnTo>
                  <a:lnTo>
                    <a:pt x="740" y="278"/>
                  </a:lnTo>
                  <a:lnTo>
                    <a:pt x="727" y="284"/>
                  </a:lnTo>
                  <a:lnTo>
                    <a:pt x="708" y="288"/>
                  </a:lnTo>
                  <a:lnTo>
                    <a:pt x="687" y="290"/>
                  </a:lnTo>
                  <a:lnTo>
                    <a:pt x="662" y="290"/>
                  </a:lnTo>
                  <a:lnTo>
                    <a:pt x="537" y="290"/>
                  </a:lnTo>
                  <a:close/>
                  <a:moveTo>
                    <a:pt x="662" y="57"/>
                  </a:moveTo>
                  <a:lnTo>
                    <a:pt x="648" y="121"/>
                  </a:lnTo>
                  <a:lnTo>
                    <a:pt x="687" y="121"/>
                  </a:lnTo>
                  <a:lnTo>
                    <a:pt x="704" y="121"/>
                  </a:lnTo>
                  <a:lnTo>
                    <a:pt x="714" y="117"/>
                  </a:lnTo>
                  <a:lnTo>
                    <a:pt x="721" y="113"/>
                  </a:lnTo>
                  <a:lnTo>
                    <a:pt x="727" y="105"/>
                  </a:lnTo>
                  <a:lnTo>
                    <a:pt x="733" y="98"/>
                  </a:lnTo>
                  <a:lnTo>
                    <a:pt x="735" y="90"/>
                  </a:lnTo>
                  <a:lnTo>
                    <a:pt x="735" y="82"/>
                  </a:lnTo>
                  <a:lnTo>
                    <a:pt x="735" y="75"/>
                  </a:lnTo>
                  <a:lnTo>
                    <a:pt x="733" y="69"/>
                  </a:lnTo>
                  <a:lnTo>
                    <a:pt x="729" y="65"/>
                  </a:lnTo>
                  <a:lnTo>
                    <a:pt x="725" y="61"/>
                  </a:lnTo>
                  <a:lnTo>
                    <a:pt x="719" y="59"/>
                  </a:lnTo>
                  <a:lnTo>
                    <a:pt x="714" y="57"/>
                  </a:lnTo>
                  <a:lnTo>
                    <a:pt x="706" y="57"/>
                  </a:lnTo>
                  <a:lnTo>
                    <a:pt x="662" y="57"/>
                  </a:lnTo>
                  <a:close/>
                  <a:moveTo>
                    <a:pt x="639" y="171"/>
                  </a:moveTo>
                  <a:lnTo>
                    <a:pt x="623" y="238"/>
                  </a:lnTo>
                  <a:lnTo>
                    <a:pt x="667" y="238"/>
                  </a:lnTo>
                  <a:lnTo>
                    <a:pt x="677" y="238"/>
                  </a:lnTo>
                  <a:lnTo>
                    <a:pt x="687" y="236"/>
                  </a:lnTo>
                  <a:lnTo>
                    <a:pt x="692" y="234"/>
                  </a:lnTo>
                  <a:lnTo>
                    <a:pt x="700" y="230"/>
                  </a:lnTo>
                  <a:lnTo>
                    <a:pt x="706" y="226"/>
                  </a:lnTo>
                  <a:lnTo>
                    <a:pt x="710" y="221"/>
                  </a:lnTo>
                  <a:lnTo>
                    <a:pt x="714" y="213"/>
                  </a:lnTo>
                  <a:lnTo>
                    <a:pt x="715" y="205"/>
                  </a:lnTo>
                  <a:lnTo>
                    <a:pt x="715" y="200"/>
                  </a:lnTo>
                  <a:lnTo>
                    <a:pt x="717" y="196"/>
                  </a:lnTo>
                  <a:lnTo>
                    <a:pt x="715" y="190"/>
                  </a:lnTo>
                  <a:lnTo>
                    <a:pt x="714" y="184"/>
                  </a:lnTo>
                  <a:lnTo>
                    <a:pt x="712" y="180"/>
                  </a:lnTo>
                  <a:lnTo>
                    <a:pt x="708" y="176"/>
                  </a:lnTo>
                  <a:lnTo>
                    <a:pt x="702" y="175"/>
                  </a:lnTo>
                  <a:lnTo>
                    <a:pt x="696" y="173"/>
                  </a:lnTo>
                  <a:lnTo>
                    <a:pt x="689" y="171"/>
                  </a:lnTo>
                  <a:lnTo>
                    <a:pt x="679" y="171"/>
                  </a:lnTo>
                  <a:lnTo>
                    <a:pt x="639" y="171"/>
                  </a:lnTo>
                  <a:close/>
                  <a:moveTo>
                    <a:pt x="821" y="290"/>
                  </a:moveTo>
                  <a:lnTo>
                    <a:pt x="882" y="5"/>
                  </a:lnTo>
                  <a:lnTo>
                    <a:pt x="1013" y="5"/>
                  </a:lnTo>
                  <a:lnTo>
                    <a:pt x="1042" y="7"/>
                  </a:lnTo>
                  <a:lnTo>
                    <a:pt x="1059" y="7"/>
                  </a:lnTo>
                  <a:lnTo>
                    <a:pt x="1071" y="11"/>
                  </a:lnTo>
                  <a:lnTo>
                    <a:pt x="1082" y="15"/>
                  </a:lnTo>
                  <a:lnTo>
                    <a:pt x="1090" y="21"/>
                  </a:lnTo>
                  <a:lnTo>
                    <a:pt x="1097" y="27"/>
                  </a:lnTo>
                  <a:lnTo>
                    <a:pt x="1101" y="34"/>
                  </a:lnTo>
                  <a:lnTo>
                    <a:pt x="1105" y="42"/>
                  </a:lnTo>
                  <a:lnTo>
                    <a:pt x="1107" y="50"/>
                  </a:lnTo>
                  <a:lnTo>
                    <a:pt x="1107" y="59"/>
                  </a:lnTo>
                  <a:lnTo>
                    <a:pt x="1107" y="71"/>
                  </a:lnTo>
                  <a:lnTo>
                    <a:pt x="1105" y="82"/>
                  </a:lnTo>
                  <a:lnTo>
                    <a:pt x="1099" y="100"/>
                  </a:lnTo>
                  <a:lnTo>
                    <a:pt x="1092" y="113"/>
                  </a:lnTo>
                  <a:lnTo>
                    <a:pt x="1080" y="125"/>
                  </a:lnTo>
                  <a:lnTo>
                    <a:pt x="1067" y="134"/>
                  </a:lnTo>
                  <a:lnTo>
                    <a:pt x="1057" y="140"/>
                  </a:lnTo>
                  <a:lnTo>
                    <a:pt x="1046" y="144"/>
                  </a:lnTo>
                  <a:lnTo>
                    <a:pt x="1034" y="148"/>
                  </a:lnTo>
                  <a:lnTo>
                    <a:pt x="1021" y="150"/>
                  </a:lnTo>
                  <a:lnTo>
                    <a:pt x="1021" y="151"/>
                  </a:lnTo>
                  <a:lnTo>
                    <a:pt x="1034" y="151"/>
                  </a:lnTo>
                  <a:lnTo>
                    <a:pt x="1046" y="153"/>
                  </a:lnTo>
                  <a:lnTo>
                    <a:pt x="1055" y="157"/>
                  </a:lnTo>
                  <a:lnTo>
                    <a:pt x="1063" y="163"/>
                  </a:lnTo>
                  <a:lnTo>
                    <a:pt x="1067" y="169"/>
                  </a:lnTo>
                  <a:lnTo>
                    <a:pt x="1069" y="176"/>
                  </a:lnTo>
                  <a:lnTo>
                    <a:pt x="1071" y="184"/>
                  </a:lnTo>
                  <a:lnTo>
                    <a:pt x="1072" y="194"/>
                  </a:lnTo>
                  <a:lnTo>
                    <a:pt x="1072" y="205"/>
                  </a:lnTo>
                  <a:lnTo>
                    <a:pt x="1071" y="221"/>
                  </a:lnTo>
                  <a:lnTo>
                    <a:pt x="1069" y="244"/>
                  </a:lnTo>
                  <a:lnTo>
                    <a:pt x="1069" y="265"/>
                  </a:lnTo>
                  <a:lnTo>
                    <a:pt x="1069" y="280"/>
                  </a:lnTo>
                  <a:lnTo>
                    <a:pt x="1069" y="290"/>
                  </a:lnTo>
                  <a:lnTo>
                    <a:pt x="984" y="290"/>
                  </a:lnTo>
                  <a:lnTo>
                    <a:pt x="984" y="280"/>
                  </a:lnTo>
                  <a:lnTo>
                    <a:pt x="984" y="267"/>
                  </a:lnTo>
                  <a:lnTo>
                    <a:pt x="986" y="248"/>
                  </a:lnTo>
                  <a:lnTo>
                    <a:pt x="988" y="226"/>
                  </a:lnTo>
                  <a:lnTo>
                    <a:pt x="990" y="211"/>
                  </a:lnTo>
                  <a:lnTo>
                    <a:pt x="990" y="203"/>
                  </a:lnTo>
                  <a:lnTo>
                    <a:pt x="990" y="198"/>
                  </a:lnTo>
                  <a:lnTo>
                    <a:pt x="988" y="192"/>
                  </a:lnTo>
                  <a:lnTo>
                    <a:pt x="986" y="188"/>
                  </a:lnTo>
                  <a:lnTo>
                    <a:pt x="982" y="184"/>
                  </a:lnTo>
                  <a:lnTo>
                    <a:pt x="978" y="182"/>
                  </a:lnTo>
                  <a:lnTo>
                    <a:pt x="973" y="180"/>
                  </a:lnTo>
                  <a:lnTo>
                    <a:pt x="967" y="180"/>
                  </a:lnTo>
                  <a:lnTo>
                    <a:pt x="957" y="180"/>
                  </a:lnTo>
                  <a:lnTo>
                    <a:pt x="925" y="180"/>
                  </a:lnTo>
                  <a:lnTo>
                    <a:pt x="902" y="290"/>
                  </a:lnTo>
                  <a:lnTo>
                    <a:pt x="821" y="290"/>
                  </a:lnTo>
                  <a:close/>
                  <a:moveTo>
                    <a:pt x="950" y="59"/>
                  </a:moveTo>
                  <a:lnTo>
                    <a:pt x="936" y="128"/>
                  </a:lnTo>
                  <a:lnTo>
                    <a:pt x="965" y="128"/>
                  </a:lnTo>
                  <a:lnTo>
                    <a:pt x="986" y="128"/>
                  </a:lnTo>
                  <a:lnTo>
                    <a:pt x="998" y="127"/>
                  </a:lnTo>
                  <a:lnTo>
                    <a:pt x="1009" y="121"/>
                  </a:lnTo>
                  <a:lnTo>
                    <a:pt x="1017" y="115"/>
                  </a:lnTo>
                  <a:lnTo>
                    <a:pt x="1023" y="105"/>
                  </a:lnTo>
                  <a:lnTo>
                    <a:pt x="1026" y="94"/>
                  </a:lnTo>
                  <a:lnTo>
                    <a:pt x="1026" y="88"/>
                  </a:lnTo>
                  <a:lnTo>
                    <a:pt x="1026" y="84"/>
                  </a:lnTo>
                  <a:lnTo>
                    <a:pt x="1026" y="77"/>
                  </a:lnTo>
                  <a:lnTo>
                    <a:pt x="1023" y="71"/>
                  </a:lnTo>
                  <a:lnTo>
                    <a:pt x="1019" y="65"/>
                  </a:lnTo>
                  <a:lnTo>
                    <a:pt x="1011" y="61"/>
                  </a:lnTo>
                  <a:lnTo>
                    <a:pt x="1000" y="59"/>
                  </a:lnTo>
                  <a:lnTo>
                    <a:pt x="980" y="59"/>
                  </a:lnTo>
                  <a:lnTo>
                    <a:pt x="950" y="59"/>
                  </a:lnTo>
                  <a:close/>
                  <a:moveTo>
                    <a:pt x="1084" y="290"/>
                  </a:moveTo>
                  <a:lnTo>
                    <a:pt x="1257" y="5"/>
                  </a:lnTo>
                  <a:lnTo>
                    <a:pt x="1353" y="5"/>
                  </a:lnTo>
                  <a:lnTo>
                    <a:pt x="1404" y="290"/>
                  </a:lnTo>
                  <a:lnTo>
                    <a:pt x="1314" y="290"/>
                  </a:lnTo>
                  <a:lnTo>
                    <a:pt x="1309" y="234"/>
                  </a:lnTo>
                  <a:lnTo>
                    <a:pt x="1193" y="234"/>
                  </a:lnTo>
                  <a:lnTo>
                    <a:pt x="1163" y="290"/>
                  </a:lnTo>
                  <a:lnTo>
                    <a:pt x="1084" y="290"/>
                  </a:lnTo>
                  <a:close/>
                  <a:moveTo>
                    <a:pt x="1224" y="180"/>
                  </a:moveTo>
                  <a:lnTo>
                    <a:pt x="1301" y="180"/>
                  </a:lnTo>
                  <a:lnTo>
                    <a:pt x="1289" y="61"/>
                  </a:lnTo>
                  <a:lnTo>
                    <a:pt x="1287" y="61"/>
                  </a:lnTo>
                  <a:lnTo>
                    <a:pt x="1224" y="180"/>
                  </a:lnTo>
                  <a:close/>
                  <a:moveTo>
                    <a:pt x="1435" y="290"/>
                  </a:moveTo>
                  <a:lnTo>
                    <a:pt x="1497" y="7"/>
                  </a:lnTo>
                  <a:lnTo>
                    <a:pt x="1710" y="7"/>
                  </a:lnTo>
                  <a:lnTo>
                    <a:pt x="1698" y="61"/>
                  </a:lnTo>
                  <a:lnTo>
                    <a:pt x="1562" y="61"/>
                  </a:lnTo>
                  <a:lnTo>
                    <a:pt x="1550" y="121"/>
                  </a:lnTo>
                  <a:lnTo>
                    <a:pt x="1677" y="121"/>
                  </a:lnTo>
                  <a:lnTo>
                    <a:pt x="1665" y="175"/>
                  </a:lnTo>
                  <a:lnTo>
                    <a:pt x="1537" y="175"/>
                  </a:lnTo>
                  <a:lnTo>
                    <a:pt x="1525" y="236"/>
                  </a:lnTo>
                  <a:lnTo>
                    <a:pt x="1664" y="236"/>
                  </a:lnTo>
                  <a:lnTo>
                    <a:pt x="1652" y="290"/>
                  </a:lnTo>
                  <a:lnTo>
                    <a:pt x="1435" y="2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1" name="Freeform 191"/>
            <p:cNvSpPr>
              <a:spLocks/>
            </p:cNvSpPr>
            <p:nvPr/>
          </p:nvSpPr>
          <p:spPr bwMode="auto">
            <a:xfrm>
              <a:off x="6568" y="3217"/>
              <a:ext cx="549" cy="93"/>
            </a:xfrm>
            <a:custGeom>
              <a:avLst/>
              <a:gdLst>
                <a:gd name="T0" fmla="*/ 19 w 549"/>
                <a:gd name="T1" fmla="*/ 0 h 92"/>
                <a:gd name="T2" fmla="*/ 549 w 549"/>
                <a:gd name="T3" fmla="*/ 0 h 92"/>
                <a:gd name="T4" fmla="*/ 530 w 549"/>
                <a:gd name="T5" fmla="*/ 105 h 92"/>
                <a:gd name="T6" fmla="*/ 0 w 549"/>
                <a:gd name="T7" fmla="*/ 105 h 92"/>
                <a:gd name="T8" fmla="*/ 19 w 549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9" h="92">
                  <a:moveTo>
                    <a:pt x="19" y="0"/>
                  </a:moveTo>
                  <a:lnTo>
                    <a:pt x="549" y="0"/>
                  </a:lnTo>
                  <a:lnTo>
                    <a:pt x="530" y="92"/>
                  </a:lnTo>
                  <a:lnTo>
                    <a:pt x="0" y="9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2" name="Freeform 192"/>
            <p:cNvSpPr>
              <a:spLocks/>
            </p:cNvSpPr>
            <p:nvPr/>
          </p:nvSpPr>
          <p:spPr bwMode="auto">
            <a:xfrm>
              <a:off x="6598" y="3080"/>
              <a:ext cx="549" cy="93"/>
            </a:xfrm>
            <a:custGeom>
              <a:avLst/>
              <a:gdLst>
                <a:gd name="T0" fmla="*/ 19 w 549"/>
                <a:gd name="T1" fmla="*/ 0 h 92"/>
                <a:gd name="T2" fmla="*/ 549 w 549"/>
                <a:gd name="T3" fmla="*/ 0 h 92"/>
                <a:gd name="T4" fmla="*/ 528 w 549"/>
                <a:gd name="T5" fmla="*/ 105 h 92"/>
                <a:gd name="T6" fmla="*/ 0 w 549"/>
                <a:gd name="T7" fmla="*/ 105 h 92"/>
                <a:gd name="T8" fmla="*/ 19 w 549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9" h="92">
                  <a:moveTo>
                    <a:pt x="19" y="0"/>
                  </a:moveTo>
                  <a:lnTo>
                    <a:pt x="549" y="0"/>
                  </a:lnTo>
                  <a:lnTo>
                    <a:pt x="528" y="92"/>
                  </a:lnTo>
                  <a:lnTo>
                    <a:pt x="0" y="9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3" name="Freeform 193"/>
            <p:cNvSpPr>
              <a:spLocks/>
            </p:cNvSpPr>
            <p:nvPr/>
          </p:nvSpPr>
          <p:spPr bwMode="auto">
            <a:xfrm>
              <a:off x="6441" y="3820"/>
              <a:ext cx="549" cy="93"/>
            </a:xfrm>
            <a:custGeom>
              <a:avLst/>
              <a:gdLst>
                <a:gd name="T0" fmla="*/ 20 w 549"/>
                <a:gd name="T1" fmla="*/ 0 h 93"/>
                <a:gd name="T2" fmla="*/ 549 w 549"/>
                <a:gd name="T3" fmla="*/ 0 h 93"/>
                <a:gd name="T4" fmla="*/ 528 w 549"/>
                <a:gd name="T5" fmla="*/ 93 h 93"/>
                <a:gd name="T6" fmla="*/ 0 w 549"/>
                <a:gd name="T7" fmla="*/ 93 h 93"/>
                <a:gd name="T8" fmla="*/ 20 w 549"/>
                <a:gd name="T9" fmla="*/ 0 h 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9" h="93">
                  <a:moveTo>
                    <a:pt x="20" y="0"/>
                  </a:moveTo>
                  <a:lnTo>
                    <a:pt x="549" y="0"/>
                  </a:lnTo>
                  <a:lnTo>
                    <a:pt x="528" y="93"/>
                  </a:lnTo>
                  <a:lnTo>
                    <a:pt x="0" y="93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4" name="Freeform 194"/>
            <p:cNvSpPr>
              <a:spLocks/>
            </p:cNvSpPr>
            <p:nvPr/>
          </p:nvSpPr>
          <p:spPr bwMode="auto">
            <a:xfrm>
              <a:off x="6469" y="3685"/>
              <a:ext cx="549" cy="91"/>
            </a:xfrm>
            <a:custGeom>
              <a:avLst/>
              <a:gdLst>
                <a:gd name="T0" fmla="*/ 19 w 547"/>
                <a:gd name="T1" fmla="*/ 0 h 92"/>
                <a:gd name="T2" fmla="*/ 573 w 547"/>
                <a:gd name="T3" fmla="*/ 0 h 92"/>
                <a:gd name="T4" fmla="*/ 554 w 547"/>
                <a:gd name="T5" fmla="*/ 79 h 92"/>
                <a:gd name="T6" fmla="*/ 0 w 547"/>
                <a:gd name="T7" fmla="*/ 79 h 92"/>
                <a:gd name="T8" fmla="*/ 19 w 547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7" h="92">
                  <a:moveTo>
                    <a:pt x="19" y="0"/>
                  </a:moveTo>
                  <a:lnTo>
                    <a:pt x="547" y="0"/>
                  </a:lnTo>
                  <a:lnTo>
                    <a:pt x="528" y="92"/>
                  </a:lnTo>
                  <a:lnTo>
                    <a:pt x="0" y="9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195" name="Picture 195" descr="logo_fena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5661025"/>
            <a:ext cx="36957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6" name="Group 196"/>
          <p:cNvGrpSpPr>
            <a:grpSpLocks/>
          </p:cNvGrpSpPr>
          <p:nvPr/>
        </p:nvGrpSpPr>
        <p:grpSpPr bwMode="auto">
          <a:xfrm>
            <a:off x="1403350" y="5734050"/>
            <a:ext cx="1655763" cy="865188"/>
            <a:chOff x="5962" y="3080"/>
            <a:chExt cx="2404" cy="1208"/>
          </a:xfrm>
        </p:grpSpPr>
        <p:sp>
          <p:nvSpPr>
            <p:cNvPr id="197" name="Freeform 197"/>
            <p:cNvSpPr>
              <a:spLocks noEditPoints="1"/>
            </p:cNvSpPr>
            <p:nvPr/>
          </p:nvSpPr>
          <p:spPr bwMode="auto">
            <a:xfrm>
              <a:off x="6368" y="4164"/>
              <a:ext cx="1851" cy="124"/>
            </a:xfrm>
            <a:custGeom>
              <a:avLst/>
              <a:gdLst>
                <a:gd name="T0" fmla="*/ 146 w 1851"/>
                <a:gd name="T1" fmla="*/ 85 h 125"/>
                <a:gd name="T2" fmla="*/ 196 w 1851"/>
                <a:gd name="T3" fmla="*/ 48 h 125"/>
                <a:gd name="T4" fmla="*/ 225 w 1851"/>
                <a:gd name="T5" fmla="*/ 76 h 125"/>
                <a:gd name="T6" fmla="*/ 212 w 1851"/>
                <a:gd name="T7" fmla="*/ 27 h 125"/>
                <a:gd name="T8" fmla="*/ 292 w 1851"/>
                <a:gd name="T9" fmla="*/ 47 h 125"/>
                <a:gd name="T10" fmla="*/ 338 w 1851"/>
                <a:gd name="T11" fmla="*/ 27 h 125"/>
                <a:gd name="T12" fmla="*/ 304 w 1851"/>
                <a:gd name="T13" fmla="*/ 83 h 125"/>
                <a:gd name="T14" fmla="*/ 346 w 1851"/>
                <a:gd name="T15" fmla="*/ 47 h 125"/>
                <a:gd name="T16" fmla="*/ 451 w 1851"/>
                <a:gd name="T17" fmla="*/ 76 h 125"/>
                <a:gd name="T18" fmla="*/ 423 w 1851"/>
                <a:gd name="T19" fmla="*/ 74 h 125"/>
                <a:gd name="T20" fmla="*/ 492 w 1851"/>
                <a:gd name="T21" fmla="*/ 58 h 125"/>
                <a:gd name="T22" fmla="*/ 450 w 1851"/>
                <a:gd name="T23" fmla="*/ 50 h 125"/>
                <a:gd name="T24" fmla="*/ 588 w 1851"/>
                <a:gd name="T25" fmla="*/ 60 h 125"/>
                <a:gd name="T26" fmla="*/ 590 w 1851"/>
                <a:gd name="T27" fmla="*/ 16 h 125"/>
                <a:gd name="T28" fmla="*/ 676 w 1851"/>
                <a:gd name="T29" fmla="*/ 83 h 125"/>
                <a:gd name="T30" fmla="*/ 668 w 1851"/>
                <a:gd name="T31" fmla="*/ 27 h 125"/>
                <a:gd name="T32" fmla="*/ 676 w 1851"/>
                <a:gd name="T33" fmla="*/ 45 h 125"/>
                <a:gd name="T34" fmla="*/ 726 w 1851"/>
                <a:gd name="T35" fmla="*/ 87 h 125"/>
                <a:gd name="T36" fmla="*/ 757 w 1851"/>
                <a:gd name="T37" fmla="*/ 35 h 125"/>
                <a:gd name="T38" fmla="*/ 753 w 1851"/>
                <a:gd name="T39" fmla="*/ 45 h 125"/>
                <a:gd name="T40" fmla="*/ 812 w 1851"/>
                <a:gd name="T41" fmla="*/ 74 h 125"/>
                <a:gd name="T42" fmla="*/ 803 w 1851"/>
                <a:gd name="T43" fmla="*/ 87 h 125"/>
                <a:gd name="T44" fmla="*/ 906 w 1851"/>
                <a:gd name="T45" fmla="*/ 72 h 125"/>
                <a:gd name="T46" fmla="*/ 868 w 1851"/>
                <a:gd name="T47" fmla="*/ 62 h 125"/>
                <a:gd name="T48" fmla="*/ 887 w 1851"/>
                <a:gd name="T49" fmla="*/ 62 h 125"/>
                <a:gd name="T50" fmla="*/ 977 w 1851"/>
                <a:gd name="T51" fmla="*/ 29 h 125"/>
                <a:gd name="T52" fmla="*/ 997 w 1851"/>
                <a:gd name="T53" fmla="*/ 47 h 125"/>
                <a:gd name="T54" fmla="*/ 1075 w 1851"/>
                <a:gd name="T55" fmla="*/ 47 h 125"/>
                <a:gd name="T56" fmla="*/ 1081 w 1851"/>
                <a:gd name="T57" fmla="*/ 29 h 125"/>
                <a:gd name="T58" fmla="*/ 1058 w 1851"/>
                <a:gd name="T59" fmla="*/ 83 h 125"/>
                <a:gd name="T60" fmla="*/ 1058 w 1851"/>
                <a:gd name="T61" fmla="*/ 62 h 125"/>
                <a:gd name="T62" fmla="*/ 1121 w 1851"/>
                <a:gd name="T63" fmla="*/ 74 h 125"/>
                <a:gd name="T64" fmla="*/ 1112 w 1851"/>
                <a:gd name="T65" fmla="*/ 45 h 125"/>
                <a:gd name="T66" fmla="*/ 1148 w 1851"/>
                <a:gd name="T67" fmla="*/ 45 h 125"/>
                <a:gd name="T68" fmla="*/ 1160 w 1851"/>
                <a:gd name="T69" fmla="*/ 64 h 125"/>
                <a:gd name="T70" fmla="*/ 1284 w 1851"/>
                <a:gd name="T71" fmla="*/ 85 h 125"/>
                <a:gd name="T72" fmla="*/ 1354 w 1851"/>
                <a:gd name="T73" fmla="*/ 29 h 125"/>
                <a:gd name="T74" fmla="*/ 1405 w 1851"/>
                <a:gd name="T75" fmla="*/ 85 h 125"/>
                <a:gd name="T76" fmla="*/ 1371 w 1851"/>
                <a:gd name="T77" fmla="*/ 62 h 125"/>
                <a:gd name="T78" fmla="*/ 1327 w 1851"/>
                <a:gd name="T79" fmla="*/ 62 h 125"/>
                <a:gd name="T80" fmla="*/ 1501 w 1851"/>
                <a:gd name="T81" fmla="*/ 43 h 125"/>
                <a:gd name="T82" fmla="*/ 1442 w 1851"/>
                <a:gd name="T83" fmla="*/ 29 h 125"/>
                <a:gd name="T84" fmla="*/ 1482 w 1851"/>
                <a:gd name="T85" fmla="*/ 47 h 125"/>
                <a:gd name="T86" fmla="*/ 1553 w 1851"/>
                <a:gd name="T87" fmla="*/ 29 h 125"/>
                <a:gd name="T88" fmla="*/ 1582 w 1851"/>
                <a:gd name="T89" fmla="*/ 74 h 125"/>
                <a:gd name="T90" fmla="*/ 1568 w 1851"/>
                <a:gd name="T91" fmla="*/ 82 h 125"/>
                <a:gd name="T92" fmla="*/ 1630 w 1851"/>
                <a:gd name="T93" fmla="*/ 45 h 125"/>
                <a:gd name="T94" fmla="*/ 1593 w 1851"/>
                <a:gd name="T95" fmla="*/ 43 h 125"/>
                <a:gd name="T96" fmla="*/ 1659 w 1851"/>
                <a:gd name="T97" fmla="*/ 62 h 125"/>
                <a:gd name="T98" fmla="*/ 1703 w 1851"/>
                <a:gd name="T99" fmla="*/ 41 h 125"/>
                <a:gd name="T100" fmla="*/ 1672 w 1851"/>
                <a:gd name="T101" fmla="*/ 54 h 125"/>
                <a:gd name="T102" fmla="*/ 1640 w 1851"/>
                <a:gd name="T103" fmla="*/ 82 h 125"/>
                <a:gd name="T104" fmla="*/ 1720 w 1851"/>
                <a:gd name="T105" fmla="*/ 45 h 125"/>
                <a:gd name="T106" fmla="*/ 1768 w 1851"/>
                <a:gd name="T107" fmla="*/ 74 h 125"/>
                <a:gd name="T108" fmla="*/ 1724 w 1851"/>
                <a:gd name="T109" fmla="*/ 58 h 125"/>
                <a:gd name="T110" fmla="*/ 1745 w 1851"/>
                <a:gd name="T111" fmla="*/ 70 h 125"/>
                <a:gd name="T112" fmla="*/ 1806 w 1851"/>
                <a:gd name="T113" fmla="*/ 62 h 125"/>
                <a:gd name="T114" fmla="*/ 1851 w 1851"/>
                <a:gd name="T115" fmla="*/ 41 h 125"/>
                <a:gd name="T116" fmla="*/ 1820 w 1851"/>
                <a:gd name="T117" fmla="*/ 54 h 125"/>
                <a:gd name="T118" fmla="*/ 1789 w 1851"/>
                <a:gd name="T119" fmla="*/ 82 h 12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851" h="125">
                  <a:moveTo>
                    <a:pt x="31" y="0"/>
                  </a:moveTo>
                  <a:lnTo>
                    <a:pt x="62" y="0"/>
                  </a:lnTo>
                  <a:lnTo>
                    <a:pt x="62" y="73"/>
                  </a:lnTo>
                  <a:lnTo>
                    <a:pt x="106" y="0"/>
                  </a:lnTo>
                  <a:lnTo>
                    <a:pt x="137" y="0"/>
                  </a:lnTo>
                  <a:lnTo>
                    <a:pt x="108" y="98"/>
                  </a:lnTo>
                  <a:lnTo>
                    <a:pt x="89" y="98"/>
                  </a:lnTo>
                  <a:lnTo>
                    <a:pt x="116" y="12"/>
                  </a:lnTo>
                  <a:lnTo>
                    <a:pt x="64" y="98"/>
                  </a:lnTo>
                  <a:lnTo>
                    <a:pt x="45" y="98"/>
                  </a:lnTo>
                  <a:lnTo>
                    <a:pt x="45" y="12"/>
                  </a:lnTo>
                  <a:lnTo>
                    <a:pt x="20" y="98"/>
                  </a:lnTo>
                  <a:lnTo>
                    <a:pt x="0" y="98"/>
                  </a:lnTo>
                  <a:lnTo>
                    <a:pt x="31" y="0"/>
                  </a:lnTo>
                  <a:close/>
                  <a:moveTo>
                    <a:pt x="146" y="29"/>
                  </a:moveTo>
                  <a:lnTo>
                    <a:pt x="166" y="29"/>
                  </a:lnTo>
                  <a:lnTo>
                    <a:pt x="146" y="98"/>
                  </a:lnTo>
                  <a:lnTo>
                    <a:pt x="125" y="98"/>
                  </a:lnTo>
                  <a:lnTo>
                    <a:pt x="146" y="29"/>
                  </a:lnTo>
                  <a:close/>
                  <a:moveTo>
                    <a:pt x="175" y="0"/>
                  </a:moveTo>
                  <a:lnTo>
                    <a:pt x="171" y="18"/>
                  </a:lnTo>
                  <a:lnTo>
                    <a:pt x="150" y="18"/>
                  </a:lnTo>
                  <a:lnTo>
                    <a:pt x="154" y="0"/>
                  </a:lnTo>
                  <a:lnTo>
                    <a:pt x="175" y="0"/>
                  </a:lnTo>
                  <a:close/>
                  <a:moveTo>
                    <a:pt x="217" y="54"/>
                  </a:moveTo>
                  <a:lnTo>
                    <a:pt x="217" y="52"/>
                  </a:lnTo>
                  <a:lnTo>
                    <a:pt x="219" y="48"/>
                  </a:lnTo>
                  <a:lnTo>
                    <a:pt x="217" y="45"/>
                  </a:lnTo>
                  <a:lnTo>
                    <a:pt x="217" y="43"/>
                  </a:lnTo>
                  <a:lnTo>
                    <a:pt x="214" y="41"/>
                  </a:lnTo>
                  <a:lnTo>
                    <a:pt x="210" y="41"/>
                  </a:lnTo>
                  <a:lnTo>
                    <a:pt x="206" y="41"/>
                  </a:lnTo>
                  <a:lnTo>
                    <a:pt x="200" y="45"/>
                  </a:lnTo>
                  <a:lnTo>
                    <a:pt x="196" y="48"/>
                  </a:lnTo>
                  <a:lnTo>
                    <a:pt x="194" y="54"/>
                  </a:lnTo>
                  <a:lnTo>
                    <a:pt x="192" y="60"/>
                  </a:lnTo>
                  <a:lnTo>
                    <a:pt x="190" y="66"/>
                  </a:lnTo>
                  <a:lnTo>
                    <a:pt x="189" y="72"/>
                  </a:lnTo>
                  <a:lnTo>
                    <a:pt x="189" y="75"/>
                  </a:lnTo>
                  <a:lnTo>
                    <a:pt x="189" y="79"/>
                  </a:lnTo>
                  <a:lnTo>
                    <a:pt x="189" y="83"/>
                  </a:lnTo>
                  <a:lnTo>
                    <a:pt x="190" y="85"/>
                  </a:lnTo>
                  <a:lnTo>
                    <a:pt x="192" y="87"/>
                  </a:lnTo>
                  <a:lnTo>
                    <a:pt x="196" y="89"/>
                  </a:lnTo>
                  <a:lnTo>
                    <a:pt x="202" y="87"/>
                  </a:lnTo>
                  <a:lnTo>
                    <a:pt x="206" y="85"/>
                  </a:lnTo>
                  <a:lnTo>
                    <a:pt x="210" y="81"/>
                  </a:lnTo>
                  <a:lnTo>
                    <a:pt x="212" y="75"/>
                  </a:lnTo>
                  <a:lnTo>
                    <a:pt x="233" y="75"/>
                  </a:lnTo>
                  <a:lnTo>
                    <a:pt x="231" y="79"/>
                  </a:lnTo>
                  <a:lnTo>
                    <a:pt x="225" y="89"/>
                  </a:lnTo>
                  <a:lnTo>
                    <a:pt x="217" y="95"/>
                  </a:lnTo>
                  <a:lnTo>
                    <a:pt x="208" y="100"/>
                  </a:lnTo>
                  <a:lnTo>
                    <a:pt x="196" y="100"/>
                  </a:lnTo>
                  <a:lnTo>
                    <a:pt x="187" y="100"/>
                  </a:lnTo>
                  <a:lnTo>
                    <a:pt x="181" y="98"/>
                  </a:lnTo>
                  <a:lnTo>
                    <a:pt x="175" y="95"/>
                  </a:lnTo>
                  <a:lnTo>
                    <a:pt x="171" y="89"/>
                  </a:lnTo>
                  <a:lnTo>
                    <a:pt x="169" y="83"/>
                  </a:lnTo>
                  <a:lnTo>
                    <a:pt x="167" y="77"/>
                  </a:lnTo>
                  <a:lnTo>
                    <a:pt x="169" y="68"/>
                  </a:lnTo>
                  <a:lnTo>
                    <a:pt x="171" y="60"/>
                  </a:lnTo>
                  <a:lnTo>
                    <a:pt x="175" y="50"/>
                  </a:lnTo>
                  <a:lnTo>
                    <a:pt x="181" y="43"/>
                  </a:lnTo>
                  <a:lnTo>
                    <a:pt x="187" y="37"/>
                  </a:lnTo>
                  <a:lnTo>
                    <a:pt x="194" y="31"/>
                  </a:lnTo>
                  <a:lnTo>
                    <a:pt x="202" y="29"/>
                  </a:lnTo>
                  <a:lnTo>
                    <a:pt x="212" y="27"/>
                  </a:lnTo>
                  <a:lnTo>
                    <a:pt x="217" y="27"/>
                  </a:lnTo>
                  <a:lnTo>
                    <a:pt x="227" y="31"/>
                  </a:lnTo>
                  <a:lnTo>
                    <a:pt x="233" y="35"/>
                  </a:lnTo>
                  <a:lnTo>
                    <a:pt x="237" y="41"/>
                  </a:lnTo>
                  <a:lnTo>
                    <a:pt x="238" y="48"/>
                  </a:lnTo>
                  <a:lnTo>
                    <a:pt x="238" y="50"/>
                  </a:lnTo>
                  <a:lnTo>
                    <a:pt x="237" y="54"/>
                  </a:lnTo>
                  <a:lnTo>
                    <a:pt x="217" y="54"/>
                  </a:lnTo>
                  <a:close/>
                  <a:moveTo>
                    <a:pt x="260" y="29"/>
                  </a:moveTo>
                  <a:lnTo>
                    <a:pt x="277" y="29"/>
                  </a:lnTo>
                  <a:lnTo>
                    <a:pt x="275" y="41"/>
                  </a:lnTo>
                  <a:lnTo>
                    <a:pt x="279" y="35"/>
                  </a:lnTo>
                  <a:lnTo>
                    <a:pt x="283" y="31"/>
                  </a:lnTo>
                  <a:lnTo>
                    <a:pt x="288" y="29"/>
                  </a:lnTo>
                  <a:lnTo>
                    <a:pt x="292" y="29"/>
                  </a:lnTo>
                  <a:lnTo>
                    <a:pt x="298" y="27"/>
                  </a:lnTo>
                  <a:lnTo>
                    <a:pt x="292" y="47"/>
                  </a:lnTo>
                  <a:lnTo>
                    <a:pt x="288" y="47"/>
                  </a:lnTo>
                  <a:lnTo>
                    <a:pt x="285" y="47"/>
                  </a:lnTo>
                  <a:lnTo>
                    <a:pt x="281" y="48"/>
                  </a:lnTo>
                  <a:lnTo>
                    <a:pt x="275" y="52"/>
                  </a:lnTo>
                  <a:lnTo>
                    <a:pt x="271" y="58"/>
                  </a:lnTo>
                  <a:lnTo>
                    <a:pt x="269" y="64"/>
                  </a:lnTo>
                  <a:lnTo>
                    <a:pt x="267" y="72"/>
                  </a:lnTo>
                  <a:lnTo>
                    <a:pt x="260" y="98"/>
                  </a:lnTo>
                  <a:lnTo>
                    <a:pt x="238" y="98"/>
                  </a:lnTo>
                  <a:lnTo>
                    <a:pt x="260" y="29"/>
                  </a:lnTo>
                  <a:close/>
                  <a:moveTo>
                    <a:pt x="292" y="77"/>
                  </a:moveTo>
                  <a:lnTo>
                    <a:pt x="294" y="64"/>
                  </a:lnTo>
                  <a:lnTo>
                    <a:pt x="300" y="50"/>
                  </a:lnTo>
                  <a:lnTo>
                    <a:pt x="306" y="41"/>
                  </a:lnTo>
                  <a:lnTo>
                    <a:pt x="315" y="33"/>
                  </a:lnTo>
                  <a:lnTo>
                    <a:pt x="325" y="29"/>
                  </a:lnTo>
                  <a:lnTo>
                    <a:pt x="338" y="27"/>
                  </a:lnTo>
                  <a:lnTo>
                    <a:pt x="350" y="29"/>
                  </a:lnTo>
                  <a:lnTo>
                    <a:pt x="357" y="33"/>
                  </a:lnTo>
                  <a:lnTo>
                    <a:pt x="361" y="37"/>
                  </a:lnTo>
                  <a:lnTo>
                    <a:pt x="363" y="41"/>
                  </a:lnTo>
                  <a:lnTo>
                    <a:pt x="365" y="47"/>
                  </a:lnTo>
                  <a:lnTo>
                    <a:pt x="365" y="52"/>
                  </a:lnTo>
                  <a:lnTo>
                    <a:pt x="363" y="66"/>
                  </a:lnTo>
                  <a:lnTo>
                    <a:pt x="359" y="77"/>
                  </a:lnTo>
                  <a:lnTo>
                    <a:pt x="356" y="85"/>
                  </a:lnTo>
                  <a:lnTo>
                    <a:pt x="352" y="91"/>
                  </a:lnTo>
                  <a:lnTo>
                    <a:pt x="346" y="95"/>
                  </a:lnTo>
                  <a:lnTo>
                    <a:pt x="340" y="96"/>
                  </a:lnTo>
                  <a:lnTo>
                    <a:pt x="331" y="100"/>
                  </a:lnTo>
                  <a:lnTo>
                    <a:pt x="321" y="100"/>
                  </a:lnTo>
                  <a:lnTo>
                    <a:pt x="315" y="100"/>
                  </a:lnTo>
                  <a:lnTo>
                    <a:pt x="308" y="98"/>
                  </a:lnTo>
                  <a:lnTo>
                    <a:pt x="304" y="96"/>
                  </a:lnTo>
                  <a:lnTo>
                    <a:pt x="300" y="95"/>
                  </a:lnTo>
                  <a:lnTo>
                    <a:pt x="296" y="93"/>
                  </a:lnTo>
                  <a:lnTo>
                    <a:pt x="294" y="89"/>
                  </a:lnTo>
                  <a:lnTo>
                    <a:pt x="292" y="83"/>
                  </a:lnTo>
                  <a:lnTo>
                    <a:pt x="292" y="77"/>
                  </a:lnTo>
                  <a:close/>
                  <a:moveTo>
                    <a:pt x="311" y="77"/>
                  </a:moveTo>
                  <a:lnTo>
                    <a:pt x="313" y="81"/>
                  </a:lnTo>
                  <a:lnTo>
                    <a:pt x="315" y="85"/>
                  </a:lnTo>
                  <a:lnTo>
                    <a:pt x="319" y="87"/>
                  </a:lnTo>
                  <a:lnTo>
                    <a:pt x="323" y="89"/>
                  </a:lnTo>
                  <a:lnTo>
                    <a:pt x="327" y="87"/>
                  </a:lnTo>
                  <a:lnTo>
                    <a:pt x="333" y="85"/>
                  </a:lnTo>
                  <a:lnTo>
                    <a:pt x="336" y="81"/>
                  </a:lnTo>
                  <a:lnTo>
                    <a:pt x="340" y="73"/>
                  </a:lnTo>
                  <a:lnTo>
                    <a:pt x="344" y="62"/>
                  </a:lnTo>
                  <a:lnTo>
                    <a:pt x="346" y="52"/>
                  </a:lnTo>
                  <a:lnTo>
                    <a:pt x="346" y="47"/>
                  </a:lnTo>
                  <a:lnTo>
                    <a:pt x="344" y="43"/>
                  </a:lnTo>
                  <a:lnTo>
                    <a:pt x="340" y="41"/>
                  </a:lnTo>
                  <a:lnTo>
                    <a:pt x="336" y="41"/>
                  </a:lnTo>
                  <a:lnTo>
                    <a:pt x="333" y="41"/>
                  </a:lnTo>
                  <a:lnTo>
                    <a:pt x="329" y="43"/>
                  </a:lnTo>
                  <a:lnTo>
                    <a:pt x="325" y="47"/>
                  </a:lnTo>
                  <a:lnTo>
                    <a:pt x="321" y="50"/>
                  </a:lnTo>
                  <a:lnTo>
                    <a:pt x="317" y="56"/>
                  </a:lnTo>
                  <a:lnTo>
                    <a:pt x="315" y="62"/>
                  </a:lnTo>
                  <a:lnTo>
                    <a:pt x="313" y="72"/>
                  </a:lnTo>
                  <a:lnTo>
                    <a:pt x="311" y="77"/>
                  </a:lnTo>
                  <a:close/>
                  <a:moveTo>
                    <a:pt x="442" y="75"/>
                  </a:moveTo>
                  <a:lnTo>
                    <a:pt x="442" y="79"/>
                  </a:lnTo>
                  <a:lnTo>
                    <a:pt x="442" y="83"/>
                  </a:lnTo>
                  <a:lnTo>
                    <a:pt x="444" y="87"/>
                  </a:lnTo>
                  <a:lnTo>
                    <a:pt x="448" y="89"/>
                  </a:lnTo>
                  <a:lnTo>
                    <a:pt x="451" y="89"/>
                  </a:lnTo>
                  <a:lnTo>
                    <a:pt x="455" y="89"/>
                  </a:lnTo>
                  <a:lnTo>
                    <a:pt x="459" y="87"/>
                  </a:lnTo>
                  <a:lnTo>
                    <a:pt x="463" y="85"/>
                  </a:lnTo>
                  <a:lnTo>
                    <a:pt x="465" y="81"/>
                  </a:lnTo>
                  <a:lnTo>
                    <a:pt x="467" y="77"/>
                  </a:lnTo>
                  <a:lnTo>
                    <a:pt x="486" y="77"/>
                  </a:lnTo>
                  <a:lnTo>
                    <a:pt x="484" y="81"/>
                  </a:lnTo>
                  <a:lnTo>
                    <a:pt x="482" y="87"/>
                  </a:lnTo>
                  <a:lnTo>
                    <a:pt x="476" y="93"/>
                  </a:lnTo>
                  <a:lnTo>
                    <a:pt x="471" y="96"/>
                  </a:lnTo>
                  <a:lnTo>
                    <a:pt x="465" y="98"/>
                  </a:lnTo>
                  <a:lnTo>
                    <a:pt x="459" y="100"/>
                  </a:lnTo>
                  <a:lnTo>
                    <a:pt x="451" y="100"/>
                  </a:lnTo>
                  <a:lnTo>
                    <a:pt x="438" y="98"/>
                  </a:lnTo>
                  <a:lnTo>
                    <a:pt x="428" y="95"/>
                  </a:lnTo>
                  <a:lnTo>
                    <a:pt x="427" y="91"/>
                  </a:lnTo>
                  <a:lnTo>
                    <a:pt x="423" y="87"/>
                  </a:lnTo>
                  <a:lnTo>
                    <a:pt x="423" y="83"/>
                  </a:lnTo>
                  <a:lnTo>
                    <a:pt x="421" y="77"/>
                  </a:lnTo>
                  <a:lnTo>
                    <a:pt x="423" y="70"/>
                  </a:lnTo>
                  <a:lnTo>
                    <a:pt x="425" y="60"/>
                  </a:lnTo>
                  <a:lnTo>
                    <a:pt x="428" y="50"/>
                  </a:lnTo>
                  <a:lnTo>
                    <a:pt x="432" y="43"/>
                  </a:lnTo>
                  <a:lnTo>
                    <a:pt x="438" y="37"/>
                  </a:lnTo>
                  <a:lnTo>
                    <a:pt x="446" y="31"/>
                  </a:lnTo>
                  <a:lnTo>
                    <a:pt x="455" y="29"/>
                  </a:lnTo>
                  <a:lnTo>
                    <a:pt x="465" y="27"/>
                  </a:lnTo>
                  <a:lnTo>
                    <a:pt x="476" y="29"/>
                  </a:lnTo>
                  <a:lnTo>
                    <a:pt x="486" y="33"/>
                  </a:lnTo>
                  <a:lnTo>
                    <a:pt x="488" y="37"/>
                  </a:lnTo>
                  <a:lnTo>
                    <a:pt x="490" y="41"/>
                  </a:lnTo>
                  <a:lnTo>
                    <a:pt x="492" y="45"/>
                  </a:lnTo>
                  <a:lnTo>
                    <a:pt x="492" y="50"/>
                  </a:lnTo>
                  <a:lnTo>
                    <a:pt x="492" y="58"/>
                  </a:lnTo>
                  <a:lnTo>
                    <a:pt x="490" y="66"/>
                  </a:lnTo>
                  <a:lnTo>
                    <a:pt x="488" y="70"/>
                  </a:lnTo>
                  <a:lnTo>
                    <a:pt x="442" y="70"/>
                  </a:lnTo>
                  <a:lnTo>
                    <a:pt x="442" y="75"/>
                  </a:lnTo>
                  <a:close/>
                  <a:moveTo>
                    <a:pt x="448" y="56"/>
                  </a:moveTo>
                  <a:lnTo>
                    <a:pt x="471" y="56"/>
                  </a:lnTo>
                  <a:lnTo>
                    <a:pt x="473" y="52"/>
                  </a:lnTo>
                  <a:lnTo>
                    <a:pt x="473" y="50"/>
                  </a:lnTo>
                  <a:lnTo>
                    <a:pt x="473" y="48"/>
                  </a:lnTo>
                  <a:lnTo>
                    <a:pt x="473" y="45"/>
                  </a:lnTo>
                  <a:lnTo>
                    <a:pt x="471" y="41"/>
                  </a:lnTo>
                  <a:lnTo>
                    <a:pt x="467" y="39"/>
                  </a:lnTo>
                  <a:lnTo>
                    <a:pt x="463" y="39"/>
                  </a:lnTo>
                  <a:lnTo>
                    <a:pt x="459" y="41"/>
                  </a:lnTo>
                  <a:lnTo>
                    <a:pt x="455" y="43"/>
                  </a:lnTo>
                  <a:lnTo>
                    <a:pt x="451" y="47"/>
                  </a:lnTo>
                  <a:lnTo>
                    <a:pt x="450" y="50"/>
                  </a:lnTo>
                  <a:lnTo>
                    <a:pt x="448" y="56"/>
                  </a:lnTo>
                  <a:close/>
                  <a:moveTo>
                    <a:pt x="572" y="0"/>
                  </a:moveTo>
                  <a:lnTo>
                    <a:pt x="601" y="0"/>
                  </a:lnTo>
                  <a:lnTo>
                    <a:pt x="615" y="0"/>
                  </a:lnTo>
                  <a:lnTo>
                    <a:pt x="624" y="4"/>
                  </a:lnTo>
                  <a:lnTo>
                    <a:pt x="630" y="6"/>
                  </a:lnTo>
                  <a:lnTo>
                    <a:pt x="634" y="12"/>
                  </a:lnTo>
                  <a:lnTo>
                    <a:pt x="636" y="18"/>
                  </a:lnTo>
                  <a:lnTo>
                    <a:pt x="636" y="23"/>
                  </a:lnTo>
                  <a:lnTo>
                    <a:pt x="634" y="33"/>
                  </a:lnTo>
                  <a:lnTo>
                    <a:pt x="632" y="41"/>
                  </a:lnTo>
                  <a:lnTo>
                    <a:pt x="626" y="47"/>
                  </a:lnTo>
                  <a:lnTo>
                    <a:pt x="620" y="52"/>
                  </a:lnTo>
                  <a:lnTo>
                    <a:pt x="613" y="56"/>
                  </a:lnTo>
                  <a:lnTo>
                    <a:pt x="605" y="58"/>
                  </a:lnTo>
                  <a:lnTo>
                    <a:pt x="597" y="60"/>
                  </a:lnTo>
                  <a:lnTo>
                    <a:pt x="588" y="60"/>
                  </a:lnTo>
                  <a:lnTo>
                    <a:pt x="576" y="60"/>
                  </a:lnTo>
                  <a:lnTo>
                    <a:pt x="565" y="98"/>
                  </a:lnTo>
                  <a:lnTo>
                    <a:pt x="544" y="98"/>
                  </a:lnTo>
                  <a:lnTo>
                    <a:pt x="572" y="0"/>
                  </a:lnTo>
                  <a:close/>
                  <a:moveTo>
                    <a:pt x="580" y="47"/>
                  </a:moveTo>
                  <a:lnTo>
                    <a:pt x="588" y="47"/>
                  </a:lnTo>
                  <a:lnTo>
                    <a:pt x="599" y="45"/>
                  </a:lnTo>
                  <a:lnTo>
                    <a:pt x="605" y="41"/>
                  </a:lnTo>
                  <a:lnTo>
                    <a:pt x="609" y="39"/>
                  </a:lnTo>
                  <a:lnTo>
                    <a:pt x="613" y="35"/>
                  </a:lnTo>
                  <a:lnTo>
                    <a:pt x="615" y="31"/>
                  </a:lnTo>
                  <a:lnTo>
                    <a:pt x="615" y="25"/>
                  </a:lnTo>
                  <a:lnTo>
                    <a:pt x="613" y="22"/>
                  </a:lnTo>
                  <a:lnTo>
                    <a:pt x="611" y="18"/>
                  </a:lnTo>
                  <a:lnTo>
                    <a:pt x="607" y="16"/>
                  </a:lnTo>
                  <a:lnTo>
                    <a:pt x="601" y="16"/>
                  </a:lnTo>
                  <a:lnTo>
                    <a:pt x="590" y="16"/>
                  </a:lnTo>
                  <a:lnTo>
                    <a:pt x="580" y="47"/>
                  </a:lnTo>
                  <a:close/>
                  <a:moveTo>
                    <a:pt x="645" y="75"/>
                  </a:moveTo>
                  <a:lnTo>
                    <a:pt x="645" y="79"/>
                  </a:lnTo>
                  <a:lnTo>
                    <a:pt x="645" y="83"/>
                  </a:lnTo>
                  <a:lnTo>
                    <a:pt x="647" y="87"/>
                  </a:lnTo>
                  <a:lnTo>
                    <a:pt x="651" y="89"/>
                  </a:lnTo>
                  <a:lnTo>
                    <a:pt x="655" y="89"/>
                  </a:lnTo>
                  <a:lnTo>
                    <a:pt x="659" y="89"/>
                  </a:lnTo>
                  <a:lnTo>
                    <a:pt x="663" y="87"/>
                  </a:lnTo>
                  <a:lnTo>
                    <a:pt x="666" y="85"/>
                  </a:lnTo>
                  <a:lnTo>
                    <a:pt x="668" y="81"/>
                  </a:lnTo>
                  <a:lnTo>
                    <a:pt x="670" y="77"/>
                  </a:lnTo>
                  <a:lnTo>
                    <a:pt x="689" y="77"/>
                  </a:lnTo>
                  <a:lnTo>
                    <a:pt x="689" y="81"/>
                  </a:lnTo>
                  <a:lnTo>
                    <a:pt x="686" y="87"/>
                  </a:lnTo>
                  <a:lnTo>
                    <a:pt x="680" y="93"/>
                  </a:lnTo>
                  <a:lnTo>
                    <a:pt x="676" y="96"/>
                  </a:lnTo>
                  <a:lnTo>
                    <a:pt x="668" y="98"/>
                  </a:lnTo>
                  <a:lnTo>
                    <a:pt x="663" y="100"/>
                  </a:lnTo>
                  <a:lnTo>
                    <a:pt x="655" y="100"/>
                  </a:lnTo>
                  <a:lnTo>
                    <a:pt x="642" y="98"/>
                  </a:lnTo>
                  <a:lnTo>
                    <a:pt x="632" y="95"/>
                  </a:lnTo>
                  <a:lnTo>
                    <a:pt x="630" y="91"/>
                  </a:lnTo>
                  <a:lnTo>
                    <a:pt x="628" y="87"/>
                  </a:lnTo>
                  <a:lnTo>
                    <a:pt x="626" y="83"/>
                  </a:lnTo>
                  <a:lnTo>
                    <a:pt x="626" y="77"/>
                  </a:lnTo>
                  <a:lnTo>
                    <a:pt x="626" y="70"/>
                  </a:lnTo>
                  <a:lnTo>
                    <a:pt x="628" y="60"/>
                  </a:lnTo>
                  <a:lnTo>
                    <a:pt x="632" y="50"/>
                  </a:lnTo>
                  <a:lnTo>
                    <a:pt x="636" y="43"/>
                  </a:lnTo>
                  <a:lnTo>
                    <a:pt x="643" y="37"/>
                  </a:lnTo>
                  <a:lnTo>
                    <a:pt x="649" y="31"/>
                  </a:lnTo>
                  <a:lnTo>
                    <a:pt x="659" y="29"/>
                  </a:lnTo>
                  <a:lnTo>
                    <a:pt x="668" y="27"/>
                  </a:lnTo>
                  <a:lnTo>
                    <a:pt x="680" y="29"/>
                  </a:lnTo>
                  <a:lnTo>
                    <a:pt x="689" y="33"/>
                  </a:lnTo>
                  <a:lnTo>
                    <a:pt x="691" y="37"/>
                  </a:lnTo>
                  <a:lnTo>
                    <a:pt x="695" y="41"/>
                  </a:lnTo>
                  <a:lnTo>
                    <a:pt x="695" y="45"/>
                  </a:lnTo>
                  <a:lnTo>
                    <a:pt x="697" y="50"/>
                  </a:lnTo>
                  <a:lnTo>
                    <a:pt x="695" y="58"/>
                  </a:lnTo>
                  <a:lnTo>
                    <a:pt x="693" y="66"/>
                  </a:lnTo>
                  <a:lnTo>
                    <a:pt x="693" y="70"/>
                  </a:lnTo>
                  <a:lnTo>
                    <a:pt x="647" y="70"/>
                  </a:lnTo>
                  <a:lnTo>
                    <a:pt x="645" y="75"/>
                  </a:lnTo>
                  <a:close/>
                  <a:moveTo>
                    <a:pt x="651" y="56"/>
                  </a:moveTo>
                  <a:lnTo>
                    <a:pt x="676" y="56"/>
                  </a:lnTo>
                  <a:lnTo>
                    <a:pt x="676" y="52"/>
                  </a:lnTo>
                  <a:lnTo>
                    <a:pt x="676" y="50"/>
                  </a:lnTo>
                  <a:lnTo>
                    <a:pt x="676" y="48"/>
                  </a:lnTo>
                  <a:lnTo>
                    <a:pt x="676" y="45"/>
                  </a:lnTo>
                  <a:lnTo>
                    <a:pt x="674" y="41"/>
                  </a:lnTo>
                  <a:lnTo>
                    <a:pt x="672" y="39"/>
                  </a:lnTo>
                  <a:lnTo>
                    <a:pt x="666" y="39"/>
                  </a:lnTo>
                  <a:lnTo>
                    <a:pt x="663" y="41"/>
                  </a:lnTo>
                  <a:lnTo>
                    <a:pt x="659" y="43"/>
                  </a:lnTo>
                  <a:lnTo>
                    <a:pt x="655" y="47"/>
                  </a:lnTo>
                  <a:lnTo>
                    <a:pt x="653" y="50"/>
                  </a:lnTo>
                  <a:lnTo>
                    <a:pt x="651" y="56"/>
                  </a:lnTo>
                  <a:close/>
                  <a:moveTo>
                    <a:pt x="764" y="29"/>
                  </a:moveTo>
                  <a:lnTo>
                    <a:pt x="784" y="29"/>
                  </a:lnTo>
                  <a:lnTo>
                    <a:pt x="755" y="125"/>
                  </a:lnTo>
                  <a:lnTo>
                    <a:pt x="734" y="125"/>
                  </a:lnTo>
                  <a:lnTo>
                    <a:pt x="745" y="93"/>
                  </a:lnTo>
                  <a:lnTo>
                    <a:pt x="739" y="96"/>
                  </a:lnTo>
                  <a:lnTo>
                    <a:pt x="736" y="98"/>
                  </a:lnTo>
                  <a:lnTo>
                    <a:pt x="730" y="100"/>
                  </a:lnTo>
                  <a:lnTo>
                    <a:pt x="726" y="100"/>
                  </a:lnTo>
                  <a:lnTo>
                    <a:pt x="720" y="100"/>
                  </a:lnTo>
                  <a:lnTo>
                    <a:pt x="716" y="98"/>
                  </a:lnTo>
                  <a:lnTo>
                    <a:pt x="713" y="96"/>
                  </a:lnTo>
                  <a:lnTo>
                    <a:pt x="709" y="95"/>
                  </a:lnTo>
                  <a:lnTo>
                    <a:pt x="705" y="87"/>
                  </a:lnTo>
                  <a:lnTo>
                    <a:pt x="703" y="77"/>
                  </a:lnTo>
                  <a:lnTo>
                    <a:pt x="703" y="68"/>
                  </a:lnTo>
                  <a:lnTo>
                    <a:pt x="707" y="60"/>
                  </a:lnTo>
                  <a:lnTo>
                    <a:pt x="709" y="52"/>
                  </a:lnTo>
                  <a:lnTo>
                    <a:pt x="711" y="47"/>
                  </a:lnTo>
                  <a:lnTo>
                    <a:pt x="716" y="39"/>
                  </a:lnTo>
                  <a:lnTo>
                    <a:pt x="724" y="33"/>
                  </a:lnTo>
                  <a:lnTo>
                    <a:pt x="732" y="29"/>
                  </a:lnTo>
                  <a:lnTo>
                    <a:pt x="741" y="27"/>
                  </a:lnTo>
                  <a:lnTo>
                    <a:pt x="747" y="29"/>
                  </a:lnTo>
                  <a:lnTo>
                    <a:pt x="753" y="31"/>
                  </a:lnTo>
                  <a:lnTo>
                    <a:pt x="757" y="35"/>
                  </a:lnTo>
                  <a:lnTo>
                    <a:pt x="760" y="41"/>
                  </a:lnTo>
                  <a:lnTo>
                    <a:pt x="764" y="29"/>
                  </a:lnTo>
                  <a:close/>
                  <a:moveTo>
                    <a:pt x="722" y="75"/>
                  </a:moveTo>
                  <a:lnTo>
                    <a:pt x="724" y="81"/>
                  </a:lnTo>
                  <a:lnTo>
                    <a:pt x="726" y="85"/>
                  </a:lnTo>
                  <a:lnTo>
                    <a:pt x="728" y="87"/>
                  </a:lnTo>
                  <a:lnTo>
                    <a:pt x="732" y="89"/>
                  </a:lnTo>
                  <a:lnTo>
                    <a:pt x="739" y="87"/>
                  </a:lnTo>
                  <a:lnTo>
                    <a:pt x="745" y="81"/>
                  </a:lnTo>
                  <a:lnTo>
                    <a:pt x="747" y="77"/>
                  </a:lnTo>
                  <a:lnTo>
                    <a:pt x="749" y="73"/>
                  </a:lnTo>
                  <a:lnTo>
                    <a:pt x="753" y="68"/>
                  </a:lnTo>
                  <a:lnTo>
                    <a:pt x="755" y="62"/>
                  </a:lnTo>
                  <a:lnTo>
                    <a:pt x="755" y="58"/>
                  </a:lnTo>
                  <a:lnTo>
                    <a:pt x="755" y="52"/>
                  </a:lnTo>
                  <a:lnTo>
                    <a:pt x="755" y="48"/>
                  </a:lnTo>
                  <a:lnTo>
                    <a:pt x="753" y="45"/>
                  </a:lnTo>
                  <a:lnTo>
                    <a:pt x="749" y="41"/>
                  </a:lnTo>
                  <a:lnTo>
                    <a:pt x="745" y="41"/>
                  </a:lnTo>
                  <a:lnTo>
                    <a:pt x="741" y="41"/>
                  </a:lnTo>
                  <a:lnTo>
                    <a:pt x="736" y="45"/>
                  </a:lnTo>
                  <a:lnTo>
                    <a:pt x="732" y="48"/>
                  </a:lnTo>
                  <a:lnTo>
                    <a:pt x="728" y="54"/>
                  </a:lnTo>
                  <a:lnTo>
                    <a:pt x="724" y="66"/>
                  </a:lnTo>
                  <a:lnTo>
                    <a:pt x="722" y="75"/>
                  </a:lnTo>
                  <a:close/>
                  <a:moveTo>
                    <a:pt x="799" y="29"/>
                  </a:moveTo>
                  <a:lnTo>
                    <a:pt x="818" y="29"/>
                  </a:lnTo>
                  <a:lnTo>
                    <a:pt x="807" y="73"/>
                  </a:lnTo>
                  <a:lnTo>
                    <a:pt x="805" y="75"/>
                  </a:lnTo>
                  <a:lnTo>
                    <a:pt x="805" y="79"/>
                  </a:lnTo>
                  <a:lnTo>
                    <a:pt x="805" y="83"/>
                  </a:lnTo>
                  <a:lnTo>
                    <a:pt x="807" y="85"/>
                  </a:lnTo>
                  <a:lnTo>
                    <a:pt x="808" y="87"/>
                  </a:lnTo>
                  <a:lnTo>
                    <a:pt x="812" y="87"/>
                  </a:lnTo>
                  <a:lnTo>
                    <a:pt x="820" y="85"/>
                  </a:lnTo>
                  <a:lnTo>
                    <a:pt x="826" y="81"/>
                  </a:lnTo>
                  <a:lnTo>
                    <a:pt x="828" y="79"/>
                  </a:lnTo>
                  <a:lnTo>
                    <a:pt x="828" y="75"/>
                  </a:lnTo>
                  <a:lnTo>
                    <a:pt x="832" y="72"/>
                  </a:lnTo>
                  <a:lnTo>
                    <a:pt x="833" y="66"/>
                  </a:lnTo>
                  <a:lnTo>
                    <a:pt x="835" y="58"/>
                  </a:lnTo>
                  <a:lnTo>
                    <a:pt x="845" y="29"/>
                  </a:lnTo>
                  <a:lnTo>
                    <a:pt x="864" y="29"/>
                  </a:lnTo>
                  <a:lnTo>
                    <a:pt x="845" y="98"/>
                  </a:lnTo>
                  <a:lnTo>
                    <a:pt x="826" y="98"/>
                  </a:lnTo>
                  <a:lnTo>
                    <a:pt x="828" y="89"/>
                  </a:lnTo>
                  <a:lnTo>
                    <a:pt x="826" y="91"/>
                  </a:lnTo>
                  <a:lnTo>
                    <a:pt x="820" y="95"/>
                  </a:lnTo>
                  <a:lnTo>
                    <a:pt x="814" y="98"/>
                  </a:lnTo>
                  <a:lnTo>
                    <a:pt x="808" y="100"/>
                  </a:lnTo>
                  <a:lnTo>
                    <a:pt x="803" y="100"/>
                  </a:lnTo>
                  <a:lnTo>
                    <a:pt x="795" y="100"/>
                  </a:lnTo>
                  <a:lnTo>
                    <a:pt x="789" y="96"/>
                  </a:lnTo>
                  <a:lnTo>
                    <a:pt x="785" y="93"/>
                  </a:lnTo>
                  <a:lnTo>
                    <a:pt x="784" y="85"/>
                  </a:lnTo>
                  <a:lnTo>
                    <a:pt x="784" y="81"/>
                  </a:lnTo>
                  <a:lnTo>
                    <a:pt x="785" y="77"/>
                  </a:lnTo>
                  <a:lnTo>
                    <a:pt x="785" y="73"/>
                  </a:lnTo>
                  <a:lnTo>
                    <a:pt x="799" y="29"/>
                  </a:lnTo>
                  <a:close/>
                  <a:moveTo>
                    <a:pt x="887" y="75"/>
                  </a:moveTo>
                  <a:lnTo>
                    <a:pt x="885" y="79"/>
                  </a:lnTo>
                  <a:lnTo>
                    <a:pt x="887" y="83"/>
                  </a:lnTo>
                  <a:lnTo>
                    <a:pt x="889" y="87"/>
                  </a:lnTo>
                  <a:lnTo>
                    <a:pt x="891" y="89"/>
                  </a:lnTo>
                  <a:lnTo>
                    <a:pt x="897" y="89"/>
                  </a:lnTo>
                  <a:lnTo>
                    <a:pt x="901" y="89"/>
                  </a:lnTo>
                  <a:lnTo>
                    <a:pt x="904" y="87"/>
                  </a:lnTo>
                  <a:lnTo>
                    <a:pt x="906" y="85"/>
                  </a:lnTo>
                  <a:lnTo>
                    <a:pt x="910" y="81"/>
                  </a:lnTo>
                  <a:lnTo>
                    <a:pt x="912" y="77"/>
                  </a:lnTo>
                  <a:lnTo>
                    <a:pt x="931" y="77"/>
                  </a:lnTo>
                  <a:lnTo>
                    <a:pt x="929" y="81"/>
                  </a:lnTo>
                  <a:lnTo>
                    <a:pt x="926" y="87"/>
                  </a:lnTo>
                  <a:lnTo>
                    <a:pt x="922" y="93"/>
                  </a:lnTo>
                  <a:lnTo>
                    <a:pt x="916" y="96"/>
                  </a:lnTo>
                  <a:lnTo>
                    <a:pt x="910" y="98"/>
                  </a:lnTo>
                  <a:lnTo>
                    <a:pt x="903" y="100"/>
                  </a:lnTo>
                  <a:lnTo>
                    <a:pt x="897" y="100"/>
                  </a:lnTo>
                  <a:lnTo>
                    <a:pt x="883" y="98"/>
                  </a:lnTo>
                  <a:lnTo>
                    <a:pt x="874" y="95"/>
                  </a:lnTo>
                  <a:lnTo>
                    <a:pt x="870" y="91"/>
                  </a:lnTo>
                  <a:lnTo>
                    <a:pt x="868" y="87"/>
                  </a:lnTo>
                  <a:lnTo>
                    <a:pt x="866" y="83"/>
                  </a:lnTo>
                  <a:lnTo>
                    <a:pt x="866" y="77"/>
                  </a:lnTo>
                  <a:lnTo>
                    <a:pt x="868" y="70"/>
                  </a:lnTo>
                  <a:lnTo>
                    <a:pt x="870" y="60"/>
                  </a:lnTo>
                  <a:lnTo>
                    <a:pt x="874" y="50"/>
                  </a:lnTo>
                  <a:lnTo>
                    <a:pt x="878" y="43"/>
                  </a:lnTo>
                  <a:lnTo>
                    <a:pt x="883" y="37"/>
                  </a:lnTo>
                  <a:lnTo>
                    <a:pt x="891" y="31"/>
                  </a:lnTo>
                  <a:lnTo>
                    <a:pt x="899" y="29"/>
                  </a:lnTo>
                  <a:lnTo>
                    <a:pt x="908" y="27"/>
                  </a:lnTo>
                  <a:lnTo>
                    <a:pt x="922" y="29"/>
                  </a:lnTo>
                  <a:lnTo>
                    <a:pt x="929" y="33"/>
                  </a:lnTo>
                  <a:lnTo>
                    <a:pt x="933" y="37"/>
                  </a:lnTo>
                  <a:lnTo>
                    <a:pt x="935" y="41"/>
                  </a:lnTo>
                  <a:lnTo>
                    <a:pt x="937" y="45"/>
                  </a:lnTo>
                  <a:lnTo>
                    <a:pt x="937" y="50"/>
                  </a:lnTo>
                  <a:lnTo>
                    <a:pt x="937" y="58"/>
                  </a:lnTo>
                  <a:lnTo>
                    <a:pt x="935" y="66"/>
                  </a:lnTo>
                  <a:lnTo>
                    <a:pt x="933" y="70"/>
                  </a:lnTo>
                  <a:lnTo>
                    <a:pt x="887" y="70"/>
                  </a:lnTo>
                  <a:lnTo>
                    <a:pt x="887" y="75"/>
                  </a:lnTo>
                  <a:close/>
                  <a:moveTo>
                    <a:pt x="891" y="56"/>
                  </a:moveTo>
                  <a:lnTo>
                    <a:pt x="916" y="56"/>
                  </a:lnTo>
                  <a:lnTo>
                    <a:pt x="918" y="52"/>
                  </a:lnTo>
                  <a:lnTo>
                    <a:pt x="918" y="50"/>
                  </a:lnTo>
                  <a:lnTo>
                    <a:pt x="918" y="48"/>
                  </a:lnTo>
                  <a:lnTo>
                    <a:pt x="918" y="45"/>
                  </a:lnTo>
                  <a:lnTo>
                    <a:pt x="916" y="41"/>
                  </a:lnTo>
                  <a:lnTo>
                    <a:pt x="912" y="39"/>
                  </a:lnTo>
                  <a:lnTo>
                    <a:pt x="908" y="39"/>
                  </a:lnTo>
                  <a:lnTo>
                    <a:pt x="904" y="41"/>
                  </a:lnTo>
                  <a:lnTo>
                    <a:pt x="901" y="43"/>
                  </a:lnTo>
                  <a:lnTo>
                    <a:pt x="897" y="47"/>
                  </a:lnTo>
                  <a:lnTo>
                    <a:pt x="893" y="50"/>
                  </a:lnTo>
                  <a:lnTo>
                    <a:pt x="891" y="56"/>
                  </a:lnTo>
                  <a:close/>
                  <a:moveTo>
                    <a:pt x="958" y="29"/>
                  </a:moveTo>
                  <a:lnTo>
                    <a:pt x="977" y="29"/>
                  </a:lnTo>
                  <a:lnTo>
                    <a:pt x="975" y="39"/>
                  </a:lnTo>
                  <a:lnTo>
                    <a:pt x="981" y="35"/>
                  </a:lnTo>
                  <a:lnTo>
                    <a:pt x="991" y="29"/>
                  </a:lnTo>
                  <a:lnTo>
                    <a:pt x="1000" y="27"/>
                  </a:lnTo>
                  <a:lnTo>
                    <a:pt x="1008" y="29"/>
                  </a:lnTo>
                  <a:lnTo>
                    <a:pt x="1014" y="33"/>
                  </a:lnTo>
                  <a:lnTo>
                    <a:pt x="1018" y="37"/>
                  </a:lnTo>
                  <a:lnTo>
                    <a:pt x="1018" y="45"/>
                  </a:lnTo>
                  <a:lnTo>
                    <a:pt x="1018" y="48"/>
                  </a:lnTo>
                  <a:lnTo>
                    <a:pt x="1018" y="54"/>
                  </a:lnTo>
                  <a:lnTo>
                    <a:pt x="1004" y="98"/>
                  </a:lnTo>
                  <a:lnTo>
                    <a:pt x="983" y="98"/>
                  </a:lnTo>
                  <a:lnTo>
                    <a:pt x="997" y="56"/>
                  </a:lnTo>
                  <a:lnTo>
                    <a:pt x="997" y="54"/>
                  </a:lnTo>
                  <a:lnTo>
                    <a:pt x="997" y="52"/>
                  </a:lnTo>
                  <a:lnTo>
                    <a:pt x="997" y="50"/>
                  </a:lnTo>
                  <a:lnTo>
                    <a:pt x="997" y="47"/>
                  </a:lnTo>
                  <a:lnTo>
                    <a:pt x="995" y="45"/>
                  </a:lnTo>
                  <a:lnTo>
                    <a:pt x="993" y="43"/>
                  </a:lnTo>
                  <a:lnTo>
                    <a:pt x="989" y="43"/>
                  </a:lnTo>
                  <a:lnTo>
                    <a:pt x="987" y="43"/>
                  </a:lnTo>
                  <a:lnTo>
                    <a:pt x="983" y="43"/>
                  </a:lnTo>
                  <a:lnTo>
                    <a:pt x="981" y="45"/>
                  </a:lnTo>
                  <a:lnTo>
                    <a:pt x="979" y="47"/>
                  </a:lnTo>
                  <a:lnTo>
                    <a:pt x="977" y="48"/>
                  </a:lnTo>
                  <a:lnTo>
                    <a:pt x="975" y="52"/>
                  </a:lnTo>
                  <a:lnTo>
                    <a:pt x="972" y="56"/>
                  </a:lnTo>
                  <a:lnTo>
                    <a:pt x="970" y="60"/>
                  </a:lnTo>
                  <a:lnTo>
                    <a:pt x="968" y="66"/>
                  </a:lnTo>
                  <a:lnTo>
                    <a:pt x="958" y="98"/>
                  </a:lnTo>
                  <a:lnTo>
                    <a:pt x="939" y="98"/>
                  </a:lnTo>
                  <a:lnTo>
                    <a:pt x="958" y="29"/>
                  </a:lnTo>
                  <a:close/>
                  <a:moveTo>
                    <a:pt x="1075" y="50"/>
                  </a:moveTo>
                  <a:lnTo>
                    <a:pt x="1075" y="47"/>
                  </a:lnTo>
                  <a:lnTo>
                    <a:pt x="1075" y="45"/>
                  </a:lnTo>
                  <a:lnTo>
                    <a:pt x="1075" y="43"/>
                  </a:lnTo>
                  <a:lnTo>
                    <a:pt x="1073" y="41"/>
                  </a:lnTo>
                  <a:lnTo>
                    <a:pt x="1071" y="39"/>
                  </a:lnTo>
                  <a:lnTo>
                    <a:pt x="1068" y="39"/>
                  </a:lnTo>
                  <a:lnTo>
                    <a:pt x="1060" y="41"/>
                  </a:lnTo>
                  <a:lnTo>
                    <a:pt x="1056" y="45"/>
                  </a:lnTo>
                  <a:lnTo>
                    <a:pt x="1056" y="48"/>
                  </a:lnTo>
                  <a:lnTo>
                    <a:pt x="1037" y="48"/>
                  </a:lnTo>
                  <a:lnTo>
                    <a:pt x="1037" y="45"/>
                  </a:lnTo>
                  <a:lnTo>
                    <a:pt x="1039" y="41"/>
                  </a:lnTo>
                  <a:lnTo>
                    <a:pt x="1043" y="37"/>
                  </a:lnTo>
                  <a:lnTo>
                    <a:pt x="1046" y="33"/>
                  </a:lnTo>
                  <a:lnTo>
                    <a:pt x="1050" y="31"/>
                  </a:lnTo>
                  <a:lnTo>
                    <a:pt x="1060" y="29"/>
                  </a:lnTo>
                  <a:lnTo>
                    <a:pt x="1069" y="27"/>
                  </a:lnTo>
                  <a:lnTo>
                    <a:pt x="1081" y="29"/>
                  </a:lnTo>
                  <a:lnTo>
                    <a:pt x="1089" y="33"/>
                  </a:lnTo>
                  <a:lnTo>
                    <a:pt x="1091" y="35"/>
                  </a:lnTo>
                  <a:lnTo>
                    <a:pt x="1093" y="39"/>
                  </a:lnTo>
                  <a:lnTo>
                    <a:pt x="1094" y="41"/>
                  </a:lnTo>
                  <a:lnTo>
                    <a:pt x="1094" y="47"/>
                  </a:lnTo>
                  <a:lnTo>
                    <a:pt x="1094" y="48"/>
                  </a:lnTo>
                  <a:lnTo>
                    <a:pt x="1094" y="50"/>
                  </a:lnTo>
                  <a:lnTo>
                    <a:pt x="1093" y="54"/>
                  </a:lnTo>
                  <a:lnTo>
                    <a:pt x="1085" y="81"/>
                  </a:lnTo>
                  <a:lnTo>
                    <a:pt x="1085" y="87"/>
                  </a:lnTo>
                  <a:lnTo>
                    <a:pt x="1083" y="93"/>
                  </a:lnTo>
                  <a:lnTo>
                    <a:pt x="1083" y="98"/>
                  </a:lnTo>
                  <a:lnTo>
                    <a:pt x="1064" y="98"/>
                  </a:lnTo>
                  <a:lnTo>
                    <a:pt x="1064" y="95"/>
                  </a:lnTo>
                  <a:lnTo>
                    <a:pt x="1064" y="91"/>
                  </a:lnTo>
                  <a:lnTo>
                    <a:pt x="1062" y="95"/>
                  </a:lnTo>
                  <a:lnTo>
                    <a:pt x="1058" y="96"/>
                  </a:lnTo>
                  <a:lnTo>
                    <a:pt x="1050" y="100"/>
                  </a:lnTo>
                  <a:lnTo>
                    <a:pt x="1043" y="100"/>
                  </a:lnTo>
                  <a:lnTo>
                    <a:pt x="1035" y="100"/>
                  </a:lnTo>
                  <a:lnTo>
                    <a:pt x="1029" y="96"/>
                  </a:lnTo>
                  <a:lnTo>
                    <a:pt x="1025" y="91"/>
                  </a:lnTo>
                  <a:lnTo>
                    <a:pt x="1023" y="81"/>
                  </a:lnTo>
                  <a:lnTo>
                    <a:pt x="1023" y="73"/>
                  </a:lnTo>
                  <a:lnTo>
                    <a:pt x="1027" y="68"/>
                  </a:lnTo>
                  <a:lnTo>
                    <a:pt x="1033" y="62"/>
                  </a:lnTo>
                  <a:lnTo>
                    <a:pt x="1041" y="58"/>
                  </a:lnTo>
                  <a:lnTo>
                    <a:pt x="1050" y="54"/>
                  </a:lnTo>
                  <a:lnTo>
                    <a:pt x="1062" y="54"/>
                  </a:lnTo>
                  <a:lnTo>
                    <a:pt x="1073" y="54"/>
                  </a:lnTo>
                  <a:lnTo>
                    <a:pt x="1075" y="50"/>
                  </a:lnTo>
                  <a:close/>
                  <a:moveTo>
                    <a:pt x="1071" y="64"/>
                  </a:moveTo>
                  <a:lnTo>
                    <a:pt x="1064" y="66"/>
                  </a:lnTo>
                  <a:lnTo>
                    <a:pt x="1058" y="66"/>
                  </a:lnTo>
                  <a:lnTo>
                    <a:pt x="1052" y="68"/>
                  </a:lnTo>
                  <a:lnTo>
                    <a:pt x="1050" y="68"/>
                  </a:lnTo>
                  <a:lnTo>
                    <a:pt x="1045" y="73"/>
                  </a:lnTo>
                  <a:lnTo>
                    <a:pt x="1043" y="79"/>
                  </a:lnTo>
                  <a:lnTo>
                    <a:pt x="1043" y="83"/>
                  </a:lnTo>
                  <a:lnTo>
                    <a:pt x="1045" y="85"/>
                  </a:lnTo>
                  <a:lnTo>
                    <a:pt x="1046" y="87"/>
                  </a:lnTo>
                  <a:lnTo>
                    <a:pt x="1050" y="89"/>
                  </a:lnTo>
                  <a:lnTo>
                    <a:pt x="1056" y="87"/>
                  </a:lnTo>
                  <a:lnTo>
                    <a:pt x="1062" y="83"/>
                  </a:lnTo>
                  <a:lnTo>
                    <a:pt x="1066" y="77"/>
                  </a:lnTo>
                  <a:lnTo>
                    <a:pt x="1069" y="68"/>
                  </a:lnTo>
                  <a:lnTo>
                    <a:pt x="1071" y="64"/>
                  </a:lnTo>
                  <a:close/>
                  <a:moveTo>
                    <a:pt x="1119" y="77"/>
                  </a:moveTo>
                  <a:lnTo>
                    <a:pt x="1119" y="81"/>
                  </a:lnTo>
                  <a:lnTo>
                    <a:pt x="1119" y="85"/>
                  </a:lnTo>
                  <a:lnTo>
                    <a:pt x="1121" y="87"/>
                  </a:lnTo>
                  <a:lnTo>
                    <a:pt x="1125" y="89"/>
                  </a:lnTo>
                  <a:lnTo>
                    <a:pt x="1129" y="89"/>
                  </a:lnTo>
                  <a:lnTo>
                    <a:pt x="1133" y="89"/>
                  </a:lnTo>
                  <a:lnTo>
                    <a:pt x="1137" y="87"/>
                  </a:lnTo>
                  <a:lnTo>
                    <a:pt x="1141" y="85"/>
                  </a:lnTo>
                  <a:lnTo>
                    <a:pt x="1141" y="81"/>
                  </a:lnTo>
                  <a:lnTo>
                    <a:pt x="1141" y="77"/>
                  </a:lnTo>
                  <a:lnTo>
                    <a:pt x="1139" y="75"/>
                  </a:lnTo>
                  <a:lnTo>
                    <a:pt x="1135" y="73"/>
                  </a:lnTo>
                  <a:lnTo>
                    <a:pt x="1123" y="66"/>
                  </a:lnTo>
                  <a:lnTo>
                    <a:pt x="1121" y="66"/>
                  </a:lnTo>
                  <a:lnTo>
                    <a:pt x="1119" y="64"/>
                  </a:lnTo>
                  <a:lnTo>
                    <a:pt x="1116" y="60"/>
                  </a:lnTo>
                  <a:lnTo>
                    <a:pt x="1114" y="58"/>
                  </a:lnTo>
                  <a:lnTo>
                    <a:pt x="1112" y="54"/>
                  </a:lnTo>
                  <a:lnTo>
                    <a:pt x="1112" y="50"/>
                  </a:lnTo>
                  <a:lnTo>
                    <a:pt x="1112" y="45"/>
                  </a:lnTo>
                  <a:lnTo>
                    <a:pt x="1114" y="41"/>
                  </a:lnTo>
                  <a:lnTo>
                    <a:pt x="1117" y="35"/>
                  </a:lnTo>
                  <a:lnTo>
                    <a:pt x="1121" y="33"/>
                  </a:lnTo>
                  <a:lnTo>
                    <a:pt x="1131" y="29"/>
                  </a:lnTo>
                  <a:lnTo>
                    <a:pt x="1142" y="27"/>
                  </a:lnTo>
                  <a:lnTo>
                    <a:pt x="1152" y="29"/>
                  </a:lnTo>
                  <a:lnTo>
                    <a:pt x="1160" y="31"/>
                  </a:lnTo>
                  <a:lnTo>
                    <a:pt x="1164" y="33"/>
                  </a:lnTo>
                  <a:lnTo>
                    <a:pt x="1165" y="37"/>
                  </a:lnTo>
                  <a:lnTo>
                    <a:pt x="1167" y="41"/>
                  </a:lnTo>
                  <a:lnTo>
                    <a:pt x="1167" y="45"/>
                  </a:lnTo>
                  <a:lnTo>
                    <a:pt x="1167" y="47"/>
                  </a:lnTo>
                  <a:lnTo>
                    <a:pt x="1167" y="48"/>
                  </a:lnTo>
                  <a:lnTo>
                    <a:pt x="1167" y="50"/>
                  </a:lnTo>
                  <a:lnTo>
                    <a:pt x="1148" y="50"/>
                  </a:lnTo>
                  <a:lnTo>
                    <a:pt x="1148" y="48"/>
                  </a:lnTo>
                  <a:lnTo>
                    <a:pt x="1148" y="45"/>
                  </a:lnTo>
                  <a:lnTo>
                    <a:pt x="1146" y="43"/>
                  </a:lnTo>
                  <a:lnTo>
                    <a:pt x="1144" y="41"/>
                  </a:lnTo>
                  <a:lnTo>
                    <a:pt x="1141" y="39"/>
                  </a:lnTo>
                  <a:lnTo>
                    <a:pt x="1137" y="39"/>
                  </a:lnTo>
                  <a:lnTo>
                    <a:pt x="1135" y="41"/>
                  </a:lnTo>
                  <a:lnTo>
                    <a:pt x="1131" y="45"/>
                  </a:lnTo>
                  <a:lnTo>
                    <a:pt x="1131" y="47"/>
                  </a:lnTo>
                  <a:lnTo>
                    <a:pt x="1131" y="50"/>
                  </a:lnTo>
                  <a:lnTo>
                    <a:pt x="1135" y="54"/>
                  </a:lnTo>
                  <a:lnTo>
                    <a:pt x="1137" y="54"/>
                  </a:lnTo>
                  <a:lnTo>
                    <a:pt x="1148" y="60"/>
                  </a:lnTo>
                  <a:lnTo>
                    <a:pt x="1150" y="62"/>
                  </a:lnTo>
                  <a:lnTo>
                    <a:pt x="1152" y="64"/>
                  </a:lnTo>
                  <a:lnTo>
                    <a:pt x="1156" y="66"/>
                  </a:lnTo>
                  <a:lnTo>
                    <a:pt x="1158" y="70"/>
                  </a:lnTo>
                  <a:lnTo>
                    <a:pt x="1160" y="73"/>
                  </a:lnTo>
                  <a:lnTo>
                    <a:pt x="1160" y="77"/>
                  </a:lnTo>
                  <a:lnTo>
                    <a:pt x="1160" y="83"/>
                  </a:lnTo>
                  <a:lnTo>
                    <a:pt x="1158" y="89"/>
                  </a:lnTo>
                  <a:lnTo>
                    <a:pt x="1154" y="93"/>
                  </a:lnTo>
                  <a:lnTo>
                    <a:pt x="1150" y="96"/>
                  </a:lnTo>
                  <a:lnTo>
                    <a:pt x="1139" y="100"/>
                  </a:lnTo>
                  <a:lnTo>
                    <a:pt x="1125" y="100"/>
                  </a:lnTo>
                  <a:lnTo>
                    <a:pt x="1119" y="100"/>
                  </a:lnTo>
                  <a:lnTo>
                    <a:pt x="1116" y="100"/>
                  </a:lnTo>
                  <a:lnTo>
                    <a:pt x="1110" y="98"/>
                  </a:lnTo>
                  <a:lnTo>
                    <a:pt x="1106" y="95"/>
                  </a:lnTo>
                  <a:lnTo>
                    <a:pt x="1102" y="91"/>
                  </a:lnTo>
                  <a:lnTo>
                    <a:pt x="1100" y="85"/>
                  </a:lnTo>
                  <a:lnTo>
                    <a:pt x="1100" y="81"/>
                  </a:lnTo>
                  <a:lnTo>
                    <a:pt x="1100" y="77"/>
                  </a:lnTo>
                  <a:lnTo>
                    <a:pt x="1119" y="77"/>
                  </a:lnTo>
                  <a:close/>
                  <a:moveTo>
                    <a:pt x="1288" y="83"/>
                  </a:moveTo>
                  <a:lnTo>
                    <a:pt x="1284" y="98"/>
                  </a:lnTo>
                  <a:lnTo>
                    <a:pt x="1217" y="98"/>
                  </a:lnTo>
                  <a:lnTo>
                    <a:pt x="1248" y="0"/>
                  </a:lnTo>
                  <a:lnTo>
                    <a:pt x="1311" y="0"/>
                  </a:lnTo>
                  <a:lnTo>
                    <a:pt x="1306" y="16"/>
                  </a:lnTo>
                  <a:lnTo>
                    <a:pt x="1263" y="16"/>
                  </a:lnTo>
                  <a:lnTo>
                    <a:pt x="1256" y="41"/>
                  </a:lnTo>
                  <a:lnTo>
                    <a:pt x="1298" y="41"/>
                  </a:lnTo>
                  <a:lnTo>
                    <a:pt x="1294" y="56"/>
                  </a:lnTo>
                  <a:lnTo>
                    <a:pt x="1252" y="56"/>
                  </a:lnTo>
                  <a:lnTo>
                    <a:pt x="1242" y="83"/>
                  </a:lnTo>
                  <a:lnTo>
                    <a:pt x="1288" y="83"/>
                  </a:lnTo>
                  <a:close/>
                  <a:moveTo>
                    <a:pt x="1336" y="29"/>
                  </a:moveTo>
                  <a:lnTo>
                    <a:pt x="1334" y="39"/>
                  </a:lnTo>
                  <a:lnTo>
                    <a:pt x="1340" y="35"/>
                  </a:lnTo>
                  <a:lnTo>
                    <a:pt x="1344" y="31"/>
                  </a:lnTo>
                  <a:lnTo>
                    <a:pt x="1350" y="29"/>
                  </a:lnTo>
                  <a:lnTo>
                    <a:pt x="1354" y="29"/>
                  </a:lnTo>
                  <a:lnTo>
                    <a:pt x="1359" y="27"/>
                  </a:lnTo>
                  <a:lnTo>
                    <a:pt x="1365" y="29"/>
                  </a:lnTo>
                  <a:lnTo>
                    <a:pt x="1369" y="31"/>
                  </a:lnTo>
                  <a:lnTo>
                    <a:pt x="1373" y="33"/>
                  </a:lnTo>
                  <a:lnTo>
                    <a:pt x="1375" y="37"/>
                  </a:lnTo>
                  <a:lnTo>
                    <a:pt x="1377" y="41"/>
                  </a:lnTo>
                  <a:lnTo>
                    <a:pt x="1382" y="35"/>
                  </a:lnTo>
                  <a:lnTo>
                    <a:pt x="1392" y="29"/>
                  </a:lnTo>
                  <a:lnTo>
                    <a:pt x="1402" y="27"/>
                  </a:lnTo>
                  <a:lnTo>
                    <a:pt x="1409" y="29"/>
                  </a:lnTo>
                  <a:lnTo>
                    <a:pt x="1415" y="31"/>
                  </a:lnTo>
                  <a:lnTo>
                    <a:pt x="1419" y="37"/>
                  </a:lnTo>
                  <a:lnTo>
                    <a:pt x="1421" y="45"/>
                  </a:lnTo>
                  <a:lnTo>
                    <a:pt x="1421" y="47"/>
                  </a:lnTo>
                  <a:lnTo>
                    <a:pt x="1419" y="52"/>
                  </a:lnTo>
                  <a:lnTo>
                    <a:pt x="1417" y="60"/>
                  </a:lnTo>
                  <a:lnTo>
                    <a:pt x="1405" y="98"/>
                  </a:lnTo>
                  <a:lnTo>
                    <a:pt x="1386" y="98"/>
                  </a:lnTo>
                  <a:lnTo>
                    <a:pt x="1398" y="58"/>
                  </a:lnTo>
                  <a:lnTo>
                    <a:pt x="1400" y="54"/>
                  </a:lnTo>
                  <a:lnTo>
                    <a:pt x="1400" y="50"/>
                  </a:lnTo>
                  <a:lnTo>
                    <a:pt x="1400" y="48"/>
                  </a:lnTo>
                  <a:lnTo>
                    <a:pt x="1400" y="45"/>
                  </a:lnTo>
                  <a:lnTo>
                    <a:pt x="1398" y="43"/>
                  </a:lnTo>
                  <a:lnTo>
                    <a:pt x="1396" y="43"/>
                  </a:lnTo>
                  <a:lnTo>
                    <a:pt x="1394" y="43"/>
                  </a:lnTo>
                  <a:lnTo>
                    <a:pt x="1388" y="43"/>
                  </a:lnTo>
                  <a:lnTo>
                    <a:pt x="1384" y="45"/>
                  </a:lnTo>
                  <a:lnTo>
                    <a:pt x="1380" y="48"/>
                  </a:lnTo>
                  <a:lnTo>
                    <a:pt x="1377" y="52"/>
                  </a:lnTo>
                  <a:lnTo>
                    <a:pt x="1377" y="54"/>
                  </a:lnTo>
                  <a:lnTo>
                    <a:pt x="1375" y="56"/>
                  </a:lnTo>
                  <a:lnTo>
                    <a:pt x="1373" y="62"/>
                  </a:lnTo>
                  <a:lnTo>
                    <a:pt x="1371" y="70"/>
                  </a:lnTo>
                  <a:lnTo>
                    <a:pt x="1361" y="98"/>
                  </a:lnTo>
                  <a:lnTo>
                    <a:pt x="1342" y="98"/>
                  </a:lnTo>
                  <a:lnTo>
                    <a:pt x="1354" y="60"/>
                  </a:lnTo>
                  <a:lnTo>
                    <a:pt x="1355" y="54"/>
                  </a:lnTo>
                  <a:lnTo>
                    <a:pt x="1355" y="50"/>
                  </a:lnTo>
                  <a:lnTo>
                    <a:pt x="1355" y="48"/>
                  </a:lnTo>
                  <a:lnTo>
                    <a:pt x="1355" y="45"/>
                  </a:lnTo>
                  <a:lnTo>
                    <a:pt x="1354" y="43"/>
                  </a:lnTo>
                  <a:lnTo>
                    <a:pt x="1352" y="43"/>
                  </a:lnTo>
                  <a:lnTo>
                    <a:pt x="1350" y="43"/>
                  </a:lnTo>
                  <a:lnTo>
                    <a:pt x="1346" y="43"/>
                  </a:lnTo>
                  <a:lnTo>
                    <a:pt x="1342" y="45"/>
                  </a:lnTo>
                  <a:lnTo>
                    <a:pt x="1338" y="47"/>
                  </a:lnTo>
                  <a:lnTo>
                    <a:pt x="1334" y="50"/>
                  </a:lnTo>
                  <a:lnTo>
                    <a:pt x="1332" y="54"/>
                  </a:lnTo>
                  <a:lnTo>
                    <a:pt x="1329" y="60"/>
                  </a:lnTo>
                  <a:lnTo>
                    <a:pt x="1327" y="70"/>
                  </a:lnTo>
                  <a:lnTo>
                    <a:pt x="1319" y="98"/>
                  </a:lnTo>
                  <a:lnTo>
                    <a:pt x="1298" y="98"/>
                  </a:lnTo>
                  <a:lnTo>
                    <a:pt x="1317" y="29"/>
                  </a:lnTo>
                  <a:lnTo>
                    <a:pt x="1336" y="29"/>
                  </a:lnTo>
                  <a:close/>
                  <a:moveTo>
                    <a:pt x="1442" y="29"/>
                  </a:moveTo>
                  <a:lnTo>
                    <a:pt x="1461" y="29"/>
                  </a:lnTo>
                  <a:lnTo>
                    <a:pt x="1459" y="39"/>
                  </a:lnTo>
                  <a:lnTo>
                    <a:pt x="1463" y="35"/>
                  </a:lnTo>
                  <a:lnTo>
                    <a:pt x="1467" y="31"/>
                  </a:lnTo>
                  <a:lnTo>
                    <a:pt x="1471" y="29"/>
                  </a:lnTo>
                  <a:lnTo>
                    <a:pt x="1474" y="29"/>
                  </a:lnTo>
                  <a:lnTo>
                    <a:pt x="1480" y="27"/>
                  </a:lnTo>
                  <a:lnTo>
                    <a:pt x="1484" y="29"/>
                  </a:lnTo>
                  <a:lnTo>
                    <a:pt x="1490" y="29"/>
                  </a:lnTo>
                  <a:lnTo>
                    <a:pt x="1494" y="31"/>
                  </a:lnTo>
                  <a:lnTo>
                    <a:pt x="1496" y="35"/>
                  </a:lnTo>
                  <a:lnTo>
                    <a:pt x="1501" y="43"/>
                  </a:lnTo>
                  <a:lnTo>
                    <a:pt x="1501" y="52"/>
                  </a:lnTo>
                  <a:lnTo>
                    <a:pt x="1501" y="60"/>
                  </a:lnTo>
                  <a:lnTo>
                    <a:pt x="1499" y="70"/>
                  </a:lnTo>
                  <a:lnTo>
                    <a:pt x="1496" y="77"/>
                  </a:lnTo>
                  <a:lnTo>
                    <a:pt x="1492" y="85"/>
                  </a:lnTo>
                  <a:lnTo>
                    <a:pt x="1486" y="91"/>
                  </a:lnTo>
                  <a:lnTo>
                    <a:pt x="1478" y="96"/>
                  </a:lnTo>
                  <a:lnTo>
                    <a:pt x="1473" y="100"/>
                  </a:lnTo>
                  <a:lnTo>
                    <a:pt x="1463" y="100"/>
                  </a:lnTo>
                  <a:lnTo>
                    <a:pt x="1459" y="100"/>
                  </a:lnTo>
                  <a:lnTo>
                    <a:pt x="1453" y="98"/>
                  </a:lnTo>
                  <a:lnTo>
                    <a:pt x="1450" y="96"/>
                  </a:lnTo>
                  <a:lnTo>
                    <a:pt x="1448" y="93"/>
                  </a:lnTo>
                  <a:lnTo>
                    <a:pt x="1446" y="91"/>
                  </a:lnTo>
                  <a:lnTo>
                    <a:pt x="1436" y="125"/>
                  </a:lnTo>
                  <a:lnTo>
                    <a:pt x="1415" y="125"/>
                  </a:lnTo>
                  <a:lnTo>
                    <a:pt x="1442" y="29"/>
                  </a:lnTo>
                  <a:close/>
                  <a:moveTo>
                    <a:pt x="1450" y="75"/>
                  </a:moveTo>
                  <a:lnTo>
                    <a:pt x="1451" y="81"/>
                  </a:lnTo>
                  <a:lnTo>
                    <a:pt x="1451" y="85"/>
                  </a:lnTo>
                  <a:lnTo>
                    <a:pt x="1455" y="87"/>
                  </a:lnTo>
                  <a:lnTo>
                    <a:pt x="1461" y="89"/>
                  </a:lnTo>
                  <a:lnTo>
                    <a:pt x="1465" y="87"/>
                  </a:lnTo>
                  <a:lnTo>
                    <a:pt x="1469" y="85"/>
                  </a:lnTo>
                  <a:lnTo>
                    <a:pt x="1471" y="83"/>
                  </a:lnTo>
                  <a:lnTo>
                    <a:pt x="1474" y="77"/>
                  </a:lnTo>
                  <a:lnTo>
                    <a:pt x="1476" y="75"/>
                  </a:lnTo>
                  <a:lnTo>
                    <a:pt x="1478" y="72"/>
                  </a:lnTo>
                  <a:lnTo>
                    <a:pt x="1480" y="68"/>
                  </a:lnTo>
                  <a:lnTo>
                    <a:pt x="1482" y="62"/>
                  </a:lnTo>
                  <a:lnTo>
                    <a:pt x="1482" y="60"/>
                  </a:lnTo>
                  <a:lnTo>
                    <a:pt x="1482" y="56"/>
                  </a:lnTo>
                  <a:lnTo>
                    <a:pt x="1482" y="52"/>
                  </a:lnTo>
                  <a:lnTo>
                    <a:pt x="1482" y="47"/>
                  </a:lnTo>
                  <a:lnTo>
                    <a:pt x="1480" y="43"/>
                  </a:lnTo>
                  <a:lnTo>
                    <a:pt x="1476" y="41"/>
                  </a:lnTo>
                  <a:lnTo>
                    <a:pt x="1473" y="41"/>
                  </a:lnTo>
                  <a:lnTo>
                    <a:pt x="1469" y="41"/>
                  </a:lnTo>
                  <a:lnTo>
                    <a:pt x="1465" y="45"/>
                  </a:lnTo>
                  <a:lnTo>
                    <a:pt x="1459" y="48"/>
                  </a:lnTo>
                  <a:lnTo>
                    <a:pt x="1457" y="54"/>
                  </a:lnTo>
                  <a:lnTo>
                    <a:pt x="1453" y="58"/>
                  </a:lnTo>
                  <a:lnTo>
                    <a:pt x="1451" y="62"/>
                  </a:lnTo>
                  <a:lnTo>
                    <a:pt x="1451" y="70"/>
                  </a:lnTo>
                  <a:lnTo>
                    <a:pt x="1450" y="75"/>
                  </a:lnTo>
                  <a:close/>
                  <a:moveTo>
                    <a:pt x="1524" y="29"/>
                  </a:moveTo>
                  <a:lnTo>
                    <a:pt x="1544" y="29"/>
                  </a:lnTo>
                  <a:lnTo>
                    <a:pt x="1542" y="41"/>
                  </a:lnTo>
                  <a:lnTo>
                    <a:pt x="1545" y="35"/>
                  </a:lnTo>
                  <a:lnTo>
                    <a:pt x="1549" y="31"/>
                  </a:lnTo>
                  <a:lnTo>
                    <a:pt x="1553" y="29"/>
                  </a:lnTo>
                  <a:lnTo>
                    <a:pt x="1557" y="29"/>
                  </a:lnTo>
                  <a:lnTo>
                    <a:pt x="1565" y="27"/>
                  </a:lnTo>
                  <a:lnTo>
                    <a:pt x="1559" y="47"/>
                  </a:lnTo>
                  <a:lnTo>
                    <a:pt x="1555" y="47"/>
                  </a:lnTo>
                  <a:lnTo>
                    <a:pt x="1551" y="47"/>
                  </a:lnTo>
                  <a:lnTo>
                    <a:pt x="1547" y="48"/>
                  </a:lnTo>
                  <a:lnTo>
                    <a:pt x="1542" y="52"/>
                  </a:lnTo>
                  <a:lnTo>
                    <a:pt x="1538" y="58"/>
                  </a:lnTo>
                  <a:lnTo>
                    <a:pt x="1536" y="64"/>
                  </a:lnTo>
                  <a:lnTo>
                    <a:pt x="1534" y="72"/>
                  </a:lnTo>
                  <a:lnTo>
                    <a:pt x="1524" y="98"/>
                  </a:lnTo>
                  <a:lnTo>
                    <a:pt x="1505" y="98"/>
                  </a:lnTo>
                  <a:lnTo>
                    <a:pt x="1524" y="29"/>
                  </a:lnTo>
                  <a:close/>
                  <a:moveTo>
                    <a:pt x="1580" y="75"/>
                  </a:moveTo>
                  <a:lnTo>
                    <a:pt x="1580" y="79"/>
                  </a:lnTo>
                  <a:lnTo>
                    <a:pt x="1580" y="83"/>
                  </a:lnTo>
                  <a:lnTo>
                    <a:pt x="1582" y="87"/>
                  </a:lnTo>
                  <a:lnTo>
                    <a:pt x="1586" y="89"/>
                  </a:lnTo>
                  <a:lnTo>
                    <a:pt x="1590" y="89"/>
                  </a:lnTo>
                  <a:lnTo>
                    <a:pt x="1593" y="89"/>
                  </a:lnTo>
                  <a:lnTo>
                    <a:pt x="1597" y="87"/>
                  </a:lnTo>
                  <a:lnTo>
                    <a:pt x="1601" y="85"/>
                  </a:lnTo>
                  <a:lnTo>
                    <a:pt x="1603" y="81"/>
                  </a:lnTo>
                  <a:lnTo>
                    <a:pt x="1605" y="77"/>
                  </a:lnTo>
                  <a:lnTo>
                    <a:pt x="1626" y="77"/>
                  </a:lnTo>
                  <a:lnTo>
                    <a:pt x="1624" y="81"/>
                  </a:lnTo>
                  <a:lnTo>
                    <a:pt x="1620" y="87"/>
                  </a:lnTo>
                  <a:lnTo>
                    <a:pt x="1615" y="93"/>
                  </a:lnTo>
                  <a:lnTo>
                    <a:pt x="1611" y="96"/>
                  </a:lnTo>
                  <a:lnTo>
                    <a:pt x="1605" y="98"/>
                  </a:lnTo>
                  <a:lnTo>
                    <a:pt x="1597" y="100"/>
                  </a:lnTo>
                  <a:lnTo>
                    <a:pt x="1590" y="100"/>
                  </a:lnTo>
                  <a:lnTo>
                    <a:pt x="1576" y="98"/>
                  </a:lnTo>
                  <a:lnTo>
                    <a:pt x="1568" y="95"/>
                  </a:lnTo>
                  <a:lnTo>
                    <a:pt x="1565" y="91"/>
                  </a:lnTo>
                  <a:lnTo>
                    <a:pt x="1563" y="87"/>
                  </a:lnTo>
                  <a:lnTo>
                    <a:pt x="1561" y="83"/>
                  </a:lnTo>
                  <a:lnTo>
                    <a:pt x="1561" y="77"/>
                  </a:lnTo>
                  <a:lnTo>
                    <a:pt x="1561" y="70"/>
                  </a:lnTo>
                  <a:lnTo>
                    <a:pt x="1563" y="60"/>
                  </a:lnTo>
                  <a:lnTo>
                    <a:pt x="1567" y="50"/>
                  </a:lnTo>
                  <a:lnTo>
                    <a:pt x="1572" y="43"/>
                  </a:lnTo>
                  <a:lnTo>
                    <a:pt x="1578" y="37"/>
                  </a:lnTo>
                  <a:lnTo>
                    <a:pt x="1586" y="31"/>
                  </a:lnTo>
                  <a:lnTo>
                    <a:pt x="1593" y="29"/>
                  </a:lnTo>
                  <a:lnTo>
                    <a:pt x="1603" y="27"/>
                  </a:lnTo>
                  <a:lnTo>
                    <a:pt x="1615" y="29"/>
                  </a:lnTo>
                  <a:lnTo>
                    <a:pt x="1624" y="33"/>
                  </a:lnTo>
                  <a:lnTo>
                    <a:pt x="1628" y="37"/>
                  </a:lnTo>
                  <a:lnTo>
                    <a:pt x="1630" y="41"/>
                  </a:lnTo>
                  <a:lnTo>
                    <a:pt x="1630" y="45"/>
                  </a:lnTo>
                  <a:lnTo>
                    <a:pt x="1632" y="50"/>
                  </a:lnTo>
                  <a:lnTo>
                    <a:pt x="1630" y="58"/>
                  </a:lnTo>
                  <a:lnTo>
                    <a:pt x="1630" y="66"/>
                  </a:lnTo>
                  <a:lnTo>
                    <a:pt x="1628" y="70"/>
                  </a:lnTo>
                  <a:lnTo>
                    <a:pt x="1582" y="70"/>
                  </a:lnTo>
                  <a:lnTo>
                    <a:pt x="1580" y="75"/>
                  </a:lnTo>
                  <a:close/>
                  <a:moveTo>
                    <a:pt x="1586" y="56"/>
                  </a:moveTo>
                  <a:lnTo>
                    <a:pt x="1611" y="56"/>
                  </a:lnTo>
                  <a:lnTo>
                    <a:pt x="1611" y="52"/>
                  </a:lnTo>
                  <a:lnTo>
                    <a:pt x="1611" y="50"/>
                  </a:lnTo>
                  <a:lnTo>
                    <a:pt x="1613" y="48"/>
                  </a:lnTo>
                  <a:lnTo>
                    <a:pt x="1611" y="45"/>
                  </a:lnTo>
                  <a:lnTo>
                    <a:pt x="1609" y="41"/>
                  </a:lnTo>
                  <a:lnTo>
                    <a:pt x="1607" y="39"/>
                  </a:lnTo>
                  <a:lnTo>
                    <a:pt x="1603" y="39"/>
                  </a:lnTo>
                  <a:lnTo>
                    <a:pt x="1597" y="41"/>
                  </a:lnTo>
                  <a:lnTo>
                    <a:pt x="1593" y="43"/>
                  </a:lnTo>
                  <a:lnTo>
                    <a:pt x="1590" y="47"/>
                  </a:lnTo>
                  <a:lnTo>
                    <a:pt x="1588" y="50"/>
                  </a:lnTo>
                  <a:lnTo>
                    <a:pt x="1586" y="56"/>
                  </a:lnTo>
                  <a:close/>
                  <a:moveTo>
                    <a:pt x="1655" y="77"/>
                  </a:moveTo>
                  <a:lnTo>
                    <a:pt x="1655" y="81"/>
                  </a:lnTo>
                  <a:lnTo>
                    <a:pt x="1655" y="85"/>
                  </a:lnTo>
                  <a:lnTo>
                    <a:pt x="1657" y="87"/>
                  </a:lnTo>
                  <a:lnTo>
                    <a:pt x="1661" y="89"/>
                  </a:lnTo>
                  <a:lnTo>
                    <a:pt x="1664" y="89"/>
                  </a:lnTo>
                  <a:lnTo>
                    <a:pt x="1668" y="89"/>
                  </a:lnTo>
                  <a:lnTo>
                    <a:pt x="1672" y="87"/>
                  </a:lnTo>
                  <a:lnTo>
                    <a:pt x="1676" y="85"/>
                  </a:lnTo>
                  <a:lnTo>
                    <a:pt x="1676" y="81"/>
                  </a:lnTo>
                  <a:lnTo>
                    <a:pt x="1676" y="77"/>
                  </a:lnTo>
                  <a:lnTo>
                    <a:pt x="1672" y="75"/>
                  </a:lnTo>
                  <a:lnTo>
                    <a:pt x="1670" y="73"/>
                  </a:lnTo>
                  <a:lnTo>
                    <a:pt x="1659" y="66"/>
                  </a:lnTo>
                  <a:lnTo>
                    <a:pt x="1657" y="66"/>
                  </a:lnTo>
                  <a:lnTo>
                    <a:pt x="1653" y="64"/>
                  </a:lnTo>
                  <a:lnTo>
                    <a:pt x="1651" y="60"/>
                  </a:lnTo>
                  <a:lnTo>
                    <a:pt x="1649" y="58"/>
                  </a:lnTo>
                  <a:lnTo>
                    <a:pt x="1647" y="54"/>
                  </a:lnTo>
                  <a:lnTo>
                    <a:pt x="1647" y="50"/>
                  </a:lnTo>
                  <a:lnTo>
                    <a:pt x="1647" y="45"/>
                  </a:lnTo>
                  <a:lnTo>
                    <a:pt x="1649" y="41"/>
                  </a:lnTo>
                  <a:lnTo>
                    <a:pt x="1653" y="35"/>
                  </a:lnTo>
                  <a:lnTo>
                    <a:pt x="1657" y="33"/>
                  </a:lnTo>
                  <a:lnTo>
                    <a:pt x="1666" y="29"/>
                  </a:lnTo>
                  <a:lnTo>
                    <a:pt x="1678" y="27"/>
                  </a:lnTo>
                  <a:lnTo>
                    <a:pt x="1687" y="29"/>
                  </a:lnTo>
                  <a:lnTo>
                    <a:pt x="1695" y="31"/>
                  </a:lnTo>
                  <a:lnTo>
                    <a:pt x="1699" y="33"/>
                  </a:lnTo>
                  <a:lnTo>
                    <a:pt x="1701" y="37"/>
                  </a:lnTo>
                  <a:lnTo>
                    <a:pt x="1703" y="41"/>
                  </a:lnTo>
                  <a:lnTo>
                    <a:pt x="1703" y="45"/>
                  </a:lnTo>
                  <a:lnTo>
                    <a:pt x="1703" y="47"/>
                  </a:lnTo>
                  <a:lnTo>
                    <a:pt x="1703" y="48"/>
                  </a:lnTo>
                  <a:lnTo>
                    <a:pt x="1703" y="50"/>
                  </a:lnTo>
                  <a:lnTo>
                    <a:pt x="1684" y="50"/>
                  </a:lnTo>
                  <a:lnTo>
                    <a:pt x="1684" y="48"/>
                  </a:lnTo>
                  <a:lnTo>
                    <a:pt x="1684" y="45"/>
                  </a:lnTo>
                  <a:lnTo>
                    <a:pt x="1682" y="43"/>
                  </a:lnTo>
                  <a:lnTo>
                    <a:pt x="1680" y="41"/>
                  </a:lnTo>
                  <a:lnTo>
                    <a:pt x="1676" y="39"/>
                  </a:lnTo>
                  <a:lnTo>
                    <a:pt x="1672" y="39"/>
                  </a:lnTo>
                  <a:lnTo>
                    <a:pt x="1668" y="41"/>
                  </a:lnTo>
                  <a:lnTo>
                    <a:pt x="1666" y="45"/>
                  </a:lnTo>
                  <a:lnTo>
                    <a:pt x="1666" y="47"/>
                  </a:lnTo>
                  <a:lnTo>
                    <a:pt x="1666" y="50"/>
                  </a:lnTo>
                  <a:lnTo>
                    <a:pt x="1670" y="54"/>
                  </a:lnTo>
                  <a:lnTo>
                    <a:pt x="1672" y="54"/>
                  </a:lnTo>
                  <a:lnTo>
                    <a:pt x="1684" y="60"/>
                  </a:lnTo>
                  <a:lnTo>
                    <a:pt x="1686" y="62"/>
                  </a:lnTo>
                  <a:lnTo>
                    <a:pt x="1687" y="64"/>
                  </a:lnTo>
                  <a:lnTo>
                    <a:pt x="1691" y="66"/>
                  </a:lnTo>
                  <a:lnTo>
                    <a:pt x="1693" y="70"/>
                  </a:lnTo>
                  <a:lnTo>
                    <a:pt x="1695" y="73"/>
                  </a:lnTo>
                  <a:lnTo>
                    <a:pt x="1695" y="77"/>
                  </a:lnTo>
                  <a:lnTo>
                    <a:pt x="1695" y="83"/>
                  </a:lnTo>
                  <a:lnTo>
                    <a:pt x="1693" y="89"/>
                  </a:lnTo>
                  <a:lnTo>
                    <a:pt x="1689" y="93"/>
                  </a:lnTo>
                  <a:lnTo>
                    <a:pt x="1684" y="96"/>
                  </a:lnTo>
                  <a:lnTo>
                    <a:pt x="1674" y="100"/>
                  </a:lnTo>
                  <a:lnTo>
                    <a:pt x="1661" y="100"/>
                  </a:lnTo>
                  <a:lnTo>
                    <a:pt x="1655" y="100"/>
                  </a:lnTo>
                  <a:lnTo>
                    <a:pt x="1651" y="100"/>
                  </a:lnTo>
                  <a:lnTo>
                    <a:pt x="1645" y="98"/>
                  </a:lnTo>
                  <a:lnTo>
                    <a:pt x="1640" y="95"/>
                  </a:lnTo>
                  <a:lnTo>
                    <a:pt x="1636" y="91"/>
                  </a:lnTo>
                  <a:lnTo>
                    <a:pt x="1636" y="85"/>
                  </a:lnTo>
                  <a:lnTo>
                    <a:pt x="1636" y="81"/>
                  </a:lnTo>
                  <a:lnTo>
                    <a:pt x="1636" y="77"/>
                  </a:lnTo>
                  <a:lnTo>
                    <a:pt x="1655" y="77"/>
                  </a:lnTo>
                  <a:close/>
                  <a:moveTo>
                    <a:pt x="1758" y="50"/>
                  </a:moveTo>
                  <a:lnTo>
                    <a:pt x="1758" y="47"/>
                  </a:lnTo>
                  <a:lnTo>
                    <a:pt x="1758" y="45"/>
                  </a:lnTo>
                  <a:lnTo>
                    <a:pt x="1758" y="43"/>
                  </a:lnTo>
                  <a:lnTo>
                    <a:pt x="1757" y="41"/>
                  </a:lnTo>
                  <a:lnTo>
                    <a:pt x="1755" y="39"/>
                  </a:lnTo>
                  <a:lnTo>
                    <a:pt x="1751" y="39"/>
                  </a:lnTo>
                  <a:lnTo>
                    <a:pt x="1743" y="41"/>
                  </a:lnTo>
                  <a:lnTo>
                    <a:pt x="1739" y="45"/>
                  </a:lnTo>
                  <a:lnTo>
                    <a:pt x="1739" y="48"/>
                  </a:lnTo>
                  <a:lnTo>
                    <a:pt x="1720" y="48"/>
                  </a:lnTo>
                  <a:lnTo>
                    <a:pt x="1720" y="45"/>
                  </a:lnTo>
                  <a:lnTo>
                    <a:pt x="1722" y="41"/>
                  </a:lnTo>
                  <a:lnTo>
                    <a:pt x="1726" y="37"/>
                  </a:lnTo>
                  <a:lnTo>
                    <a:pt x="1730" y="33"/>
                  </a:lnTo>
                  <a:lnTo>
                    <a:pt x="1734" y="31"/>
                  </a:lnTo>
                  <a:lnTo>
                    <a:pt x="1743" y="29"/>
                  </a:lnTo>
                  <a:lnTo>
                    <a:pt x="1753" y="27"/>
                  </a:lnTo>
                  <a:lnTo>
                    <a:pt x="1764" y="29"/>
                  </a:lnTo>
                  <a:lnTo>
                    <a:pt x="1772" y="33"/>
                  </a:lnTo>
                  <a:lnTo>
                    <a:pt x="1774" y="35"/>
                  </a:lnTo>
                  <a:lnTo>
                    <a:pt x="1776" y="39"/>
                  </a:lnTo>
                  <a:lnTo>
                    <a:pt x="1778" y="41"/>
                  </a:lnTo>
                  <a:lnTo>
                    <a:pt x="1778" y="47"/>
                  </a:lnTo>
                  <a:lnTo>
                    <a:pt x="1778" y="48"/>
                  </a:lnTo>
                  <a:lnTo>
                    <a:pt x="1778" y="50"/>
                  </a:lnTo>
                  <a:lnTo>
                    <a:pt x="1776" y="54"/>
                  </a:lnTo>
                  <a:lnTo>
                    <a:pt x="1768" y="81"/>
                  </a:lnTo>
                  <a:lnTo>
                    <a:pt x="1768" y="87"/>
                  </a:lnTo>
                  <a:lnTo>
                    <a:pt x="1766" y="93"/>
                  </a:lnTo>
                  <a:lnTo>
                    <a:pt x="1766" y="98"/>
                  </a:lnTo>
                  <a:lnTo>
                    <a:pt x="1747" y="98"/>
                  </a:lnTo>
                  <a:lnTo>
                    <a:pt x="1747" y="95"/>
                  </a:lnTo>
                  <a:lnTo>
                    <a:pt x="1747" y="91"/>
                  </a:lnTo>
                  <a:lnTo>
                    <a:pt x="1745" y="95"/>
                  </a:lnTo>
                  <a:lnTo>
                    <a:pt x="1741" y="96"/>
                  </a:lnTo>
                  <a:lnTo>
                    <a:pt x="1735" y="100"/>
                  </a:lnTo>
                  <a:lnTo>
                    <a:pt x="1726" y="100"/>
                  </a:lnTo>
                  <a:lnTo>
                    <a:pt x="1718" y="100"/>
                  </a:lnTo>
                  <a:lnTo>
                    <a:pt x="1712" y="96"/>
                  </a:lnTo>
                  <a:lnTo>
                    <a:pt x="1709" y="91"/>
                  </a:lnTo>
                  <a:lnTo>
                    <a:pt x="1707" y="81"/>
                  </a:lnTo>
                  <a:lnTo>
                    <a:pt x="1707" y="73"/>
                  </a:lnTo>
                  <a:lnTo>
                    <a:pt x="1711" y="68"/>
                  </a:lnTo>
                  <a:lnTo>
                    <a:pt x="1716" y="62"/>
                  </a:lnTo>
                  <a:lnTo>
                    <a:pt x="1724" y="58"/>
                  </a:lnTo>
                  <a:lnTo>
                    <a:pt x="1734" y="54"/>
                  </a:lnTo>
                  <a:lnTo>
                    <a:pt x="1745" y="54"/>
                  </a:lnTo>
                  <a:lnTo>
                    <a:pt x="1757" y="54"/>
                  </a:lnTo>
                  <a:lnTo>
                    <a:pt x="1758" y="50"/>
                  </a:lnTo>
                  <a:close/>
                  <a:moveTo>
                    <a:pt x="1755" y="64"/>
                  </a:moveTo>
                  <a:lnTo>
                    <a:pt x="1747" y="66"/>
                  </a:lnTo>
                  <a:lnTo>
                    <a:pt x="1741" y="66"/>
                  </a:lnTo>
                  <a:lnTo>
                    <a:pt x="1735" y="68"/>
                  </a:lnTo>
                  <a:lnTo>
                    <a:pt x="1734" y="68"/>
                  </a:lnTo>
                  <a:lnTo>
                    <a:pt x="1728" y="73"/>
                  </a:lnTo>
                  <a:lnTo>
                    <a:pt x="1726" y="79"/>
                  </a:lnTo>
                  <a:lnTo>
                    <a:pt x="1726" y="83"/>
                  </a:lnTo>
                  <a:lnTo>
                    <a:pt x="1728" y="85"/>
                  </a:lnTo>
                  <a:lnTo>
                    <a:pt x="1730" y="87"/>
                  </a:lnTo>
                  <a:lnTo>
                    <a:pt x="1734" y="89"/>
                  </a:lnTo>
                  <a:lnTo>
                    <a:pt x="1739" y="87"/>
                  </a:lnTo>
                  <a:lnTo>
                    <a:pt x="1745" y="83"/>
                  </a:lnTo>
                  <a:lnTo>
                    <a:pt x="1749" y="77"/>
                  </a:lnTo>
                  <a:lnTo>
                    <a:pt x="1753" y="68"/>
                  </a:lnTo>
                  <a:lnTo>
                    <a:pt x="1755" y="64"/>
                  </a:lnTo>
                  <a:close/>
                  <a:moveTo>
                    <a:pt x="1803" y="77"/>
                  </a:moveTo>
                  <a:lnTo>
                    <a:pt x="1803" y="81"/>
                  </a:lnTo>
                  <a:lnTo>
                    <a:pt x="1803" y="85"/>
                  </a:lnTo>
                  <a:lnTo>
                    <a:pt x="1805" y="87"/>
                  </a:lnTo>
                  <a:lnTo>
                    <a:pt x="1808" y="89"/>
                  </a:lnTo>
                  <a:lnTo>
                    <a:pt x="1812" y="89"/>
                  </a:lnTo>
                  <a:lnTo>
                    <a:pt x="1816" y="89"/>
                  </a:lnTo>
                  <a:lnTo>
                    <a:pt x="1820" y="87"/>
                  </a:lnTo>
                  <a:lnTo>
                    <a:pt x="1824" y="85"/>
                  </a:lnTo>
                  <a:lnTo>
                    <a:pt x="1824" y="81"/>
                  </a:lnTo>
                  <a:lnTo>
                    <a:pt x="1824" y="77"/>
                  </a:lnTo>
                  <a:lnTo>
                    <a:pt x="1822" y="75"/>
                  </a:lnTo>
                  <a:lnTo>
                    <a:pt x="1818" y="73"/>
                  </a:lnTo>
                  <a:lnTo>
                    <a:pt x="1806" y="66"/>
                  </a:lnTo>
                  <a:lnTo>
                    <a:pt x="1805" y="66"/>
                  </a:lnTo>
                  <a:lnTo>
                    <a:pt x="1803" y="64"/>
                  </a:lnTo>
                  <a:lnTo>
                    <a:pt x="1799" y="60"/>
                  </a:lnTo>
                  <a:lnTo>
                    <a:pt x="1797" y="58"/>
                  </a:lnTo>
                  <a:lnTo>
                    <a:pt x="1795" y="54"/>
                  </a:lnTo>
                  <a:lnTo>
                    <a:pt x="1795" y="50"/>
                  </a:lnTo>
                  <a:lnTo>
                    <a:pt x="1795" y="45"/>
                  </a:lnTo>
                  <a:lnTo>
                    <a:pt x="1797" y="41"/>
                  </a:lnTo>
                  <a:lnTo>
                    <a:pt x="1801" y="35"/>
                  </a:lnTo>
                  <a:lnTo>
                    <a:pt x="1805" y="33"/>
                  </a:lnTo>
                  <a:lnTo>
                    <a:pt x="1814" y="29"/>
                  </a:lnTo>
                  <a:lnTo>
                    <a:pt x="1826" y="27"/>
                  </a:lnTo>
                  <a:lnTo>
                    <a:pt x="1835" y="29"/>
                  </a:lnTo>
                  <a:lnTo>
                    <a:pt x="1843" y="31"/>
                  </a:lnTo>
                  <a:lnTo>
                    <a:pt x="1847" y="33"/>
                  </a:lnTo>
                  <a:lnTo>
                    <a:pt x="1849" y="37"/>
                  </a:lnTo>
                  <a:lnTo>
                    <a:pt x="1851" y="41"/>
                  </a:lnTo>
                  <a:lnTo>
                    <a:pt x="1851" y="45"/>
                  </a:lnTo>
                  <a:lnTo>
                    <a:pt x="1851" y="47"/>
                  </a:lnTo>
                  <a:lnTo>
                    <a:pt x="1851" y="48"/>
                  </a:lnTo>
                  <a:lnTo>
                    <a:pt x="1851" y="50"/>
                  </a:lnTo>
                  <a:lnTo>
                    <a:pt x="1831" y="50"/>
                  </a:lnTo>
                  <a:lnTo>
                    <a:pt x="1831" y="48"/>
                  </a:lnTo>
                  <a:lnTo>
                    <a:pt x="1831" y="45"/>
                  </a:lnTo>
                  <a:lnTo>
                    <a:pt x="1830" y="43"/>
                  </a:lnTo>
                  <a:lnTo>
                    <a:pt x="1828" y="41"/>
                  </a:lnTo>
                  <a:lnTo>
                    <a:pt x="1824" y="39"/>
                  </a:lnTo>
                  <a:lnTo>
                    <a:pt x="1820" y="39"/>
                  </a:lnTo>
                  <a:lnTo>
                    <a:pt x="1818" y="41"/>
                  </a:lnTo>
                  <a:lnTo>
                    <a:pt x="1814" y="45"/>
                  </a:lnTo>
                  <a:lnTo>
                    <a:pt x="1814" y="47"/>
                  </a:lnTo>
                  <a:lnTo>
                    <a:pt x="1814" y="50"/>
                  </a:lnTo>
                  <a:lnTo>
                    <a:pt x="1818" y="54"/>
                  </a:lnTo>
                  <a:lnTo>
                    <a:pt x="1820" y="54"/>
                  </a:lnTo>
                  <a:lnTo>
                    <a:pt x="1831" y="60"/>
                  </a:lnTo>
                  <a:lnTo>
                    <a:pt x="1833" y="62"/>
                  </a:lnTo>
                  <a:lnTo>
                    <a:pt x="1835" y="64"/>
                  </a:lnTo>
                  <a:lnTo>
                    <a:pt x="1839" y="66"/>
                  </a:lnTo>
                  <a:lnTo>
                    <a:pt x="1841" y="70"/>
                  </a:lnTo>
                  <a:lnTo>
                    <a:pt x="1843" y="73"/>
                  </a:lnTo>
                  <a:lnTo>
                    <a:pt x="1845" y="77"/>
                  </a:lnTo>
                  <a:lnTo>
                    <a:pt x="1843" y="83"/>
                  </a:lnTo>
                  <a:lnTo>
                    <a:pt x="1841" y="89"/>
                  </a:lnTo>
                  <a:lnTo>
                    <a:pt x="1837" y="93"/>
                  </a:lnTo>
                  <a:lnTo>
                    <a:pt x="1833" y="96"/>
                  </a:lnTo>
                  <a:lnTo>
                    <a:pt x="1822" y="100"/>
                  </a:lnTo>
                  <a:lnTo>
                    <a:pt x="1808" y="100"/>
                  </a:lnTo>
                  <a:lnTo>
                    <a:pt x="1803" y="100"/>
                  </a:lnTo>
                  <a:lnTo>
                    <a:pt x="1799" y="100"/>
                  </a:lnTo>
                  <a:lnTo>
                    <a:pt x="1793" y="98"/>
                  </a:lnTo>
                  <a:lnTo>
                    <a:pt x="1789" y="95"/>
                  </a:lnTo>
                  <a:lnTo>
                    <a:pt x="1785" y="91"/>
                  </a:lnTo>
                  <a:lnTo>
                    <a:pt x="1783" y="85"/>
                  </a:lnTo>
                  <a:lnTo>
                    <a:pt x="1783" y="81"/>
                  </a:lnTo>
                  <a:lnTo>
                    <a:pt x="1783" y="77"/>
                  </a:lnTo>
                  <a:lnTo>
                    <a:pt x="1803" y="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8" name="Freeform 198"/>
            <p:cNvSpPr>
              <a:spLocks noEditPoints="1"/>
            </p:cNvSpPr>
            <p:nvPr/>
          </p:nvSpPr>
          <p:spPr bwMode="auto">
            <a:xfrm>
              <a:off x="6405" y="4009"/>
              <a:ext cx="1961" cy="129"/>
            </a:xfrm>
            <a:custGeom>
              <a:avLst/>
              <a:gdLst>
                <a:gd name="T0" fmla="*/ 48 w 1961"/>
                <a:gd name="T1" fmla="*/ 61 h 129"/>
                <a:gd name="T2" fmla="*/ 82 w 1961"/>
                <a:gd name="T3" fmla="*/ 9 h 129"/>
                <a:gd name="T4" fmla="*/ 44 w 1961"/>
                <a:gd name="T5" fmla="*/ 38 h 129"/>
                <a:gd name="T6" fmla="*/ 11 w 1961"/>
                <a:gd name="T7" fmla="*/ 98 h 129"/>
                <a:gd name="T8" fmla="*/ 132 w 1961"/>
                <a:gd name="T9" fmla="*/ 84 h 129"/>
                <a:gd name="T10" fmla="*/ 96 w 1961"/>
                <a:gd name="T11" fmla="*/ 54 h 129"/>
                <a:gd name="T12" fmla="*/ 140 w 1961"/>
                <a:gd name="T13" fmla="*/ 59 h 129"/>
                <a:gd name="T14" fmla="*/ 211 w 1961"/>
                <a:gd name="T15" fmla="*/ 31 h 129"/>
                <a:gd name="T16" fmla="*/ 259 w 1961"/>
                <a:gd name="T17" fmla="*/ 102 h 129"/>
                <a:gd name="T18" fmla="*/ 380 w 1961"/>
                <a:gd name="T19" fmla="*/ 44 h 129"/>
                <a:gd name="T20" fmla="*/ 372 w 1961"/>
                <a:gd name="T21" fmla="*/ 82 h 129"/>
                <a:gd name="T22" fmla="*/ 351 w 1961"/>
                <a:gd name="T23" fmla="*/ 38 h 129"/>
                <a:gd name="T24" fmla="*/ 411 w 1961"/>
                <a:gd name="T25" fmla="*/ 67 h 129"/>
                <a:gd name="T26" fmla="*/ 447 w 1961"/>
                <a:gd name="T27" fmla="*/ 102 h 129"/>
                <a:gd name="T28" fmla="*/ 457 w 1961"/>
                <a:gd name="T29" fmla="*/ 77 h 129"/>
                <a:gd name="T30" fmla="*/ 605 w 1961"/>
                <a:gd name="T31" fmla="*/ 4 h 129"/>
                <a:gd name="T32" fmla="*/ 616 w 1961"/>
                <a:gd name="T33" fmla="*/ 82 h 129"/>
                <a:gd name="T34" fmla="*/ 580 w 1961"/>
                <a:gd name="T35" fmla="*/ 57 h 129"/>
                <a:gd name="T36" fmla="*/ 572 w 1961"/>
                <a:gd name="T37" fmla="*/ 42 h 129"/>
                <a:gd name="T38" fmla="*/ 622 w 1961"/>
                <a:gd name="T39" fmla="*/ 102 h 129"/>
                <a:gd name="T40" fmla="*/ 712 w 1961"/>
                <a:gd name="T41" fmla="*/ 31 h 129"/>
                <a:gd name="T42" fmla="*/ 714 w 1961"/>
                <a:gd name="T43" fmla="*/ 96 h 129"/>
                <a:gd name="T44" fmla="*/ 710 w 1961"/>
                <a:gd name="T45" fmla="*/ 67 h 129"/>
                <a:gd name="T46" fmla="*/ 777 w 1961"/>
                <a:gd name="T47" fmla="*/ 92 h 129"/>
                <a:gd name="T48" fmla="*/ 770 w 1961"/>
                <a:gd name="T49" fmla="*/ 38 h 129"/>
                <a:gd name="T50" fmla="*/ 793 w 1961"/>
                <a:gd name="T51" fmla="*/ 42 h 129"/>
                <a:gd name="T52" fmla="*/ 802 w 1961"/>
                <a:gd name="T53" fmla="*/ 98 h 129"/>
                <a:gd name="T54" fmla="*/ 864 w 1961"/>
                <a:gd name="T55" fmla="*/ 19 h 129"/>
                <a:gd name="T56" fmla="*/ 938 w 1961"/>
                <a:gd name="T57" fmla="*/ 84 h 129"/>
                <a:gd name="T58" fmla="*/ 902 w 1961"/>
                <a:gd name="T59" fmla="*/ 54 h 129"/>
                <a:gd name="T60" fmla="*/ 944 w 1961"/>
                <a:gd name="T61" fmla="*/ 59 h 129"/>
                <a:gd name="T62" fmla="*/ 1015 w 1961"/>
                <a:gd name="T63" fmla="*/ 2 h 129"/>
                <a:gd name="T64" fmla="*/ 1034 w 1961"/>
                <a:gd name="T65" fmla="*/ 59 h 129"/>
                <a:gd name="T66" fmla="*/ 1128 w 1961"/>
                <a:gd name="T67" fmla="*/ 54 h 129"/>
                <a:gd name="T68" fmla="*/ 1075 w 1961"/>
                <a:gd name="T69" fmla="*/ 84 h 129"/>
                <a:gd name="T70" fmla="*/ 1080 w 1961"/>
                <a:gd name="T71" fmla="*/ 57 h 129"/>
                <a:gd name="T72" fmla="*/ 1186 w 1961"/>
                <a:gd name="T73" fmla="*/ 88 h 129"/>
                <a:gd name="T74" fmla="*/ 1203 w 1961"/>
                <a:gd name="T75" fmla="*/ 79 h 129"/>
                <a:gd name="T76" fmla="*/ 1219 w 1961"/>
                <a:gd name="T77" fmla="*/ 46 h 129"/>
                <a:gd name="T78" fmla="*/ 1326 w 1961"/>
                <a:gd name="T79" fmla="*/ 88 h 129"/>
                <a:gd name="T80" fmla="*/ 1299 w 1961"/>
                <a:gd name="T81" fmla="*/ 31 h 129"/>
                <a:gd name="T82" fmla="*/ 1317 w 1961"/>
                <a:gd name="T83" fmla="*/ 46 h 129"/>
                <a:gd name="T84" fmla="*/ 1430 w 1961"/>
                <a:gd name="T85" fmla="*/ 65 h 129"/>
                <a:gd name="T86" fmla="*/ 1570 w 1961"/>
                <a:gd name="T87" fmla="*/ 44 h 129"/>
                <a:gd name="T88" fmla="*/ 1518 w 1961"/>
                <a:gd name="T89" fmla="*/ 77 h 129"/>
                <a:gd name="T90" fmla="*/ 1545 w 1961"/>
                <a:gd name="T91" fmla="*/ 44 h 129"/>
                <a:gd name="T92" fmla="*/ 1645 w 1961"/>
                <a:gd name="T93" fmla="*/ 36 h 129"/>
                <a:gd name="T94" fmla="*/ 1581 w 1961"/>
                <a:gd name="T95" fmla="*/ 90 h 129"/>
                <a:gd name="T96" fmla="*/ 1618 w 1961"/>
                <a:gd name="T97" fmla="*/ 44 h 129"/>
                <a:gd name="T98" fmla="*/ 1691 w 1961"/>
                <a:gd name="T99" fmla="*/ 80 h 129"/>
                <a:gd name="T100" fmla="*/ 1739 w 1961"/>
                <a:gd name="T101" fmla="*/ 100 h 129"/>
                <a:gd name="T102" fmla="*/ 1735 w 1961"/>
                <a:gd name="T103" fmla="*/ 82 h 129"/>
                <a:gd name="T104" fmla="*/ 1869 w 1961"/>
                <a:gd name="T105" fmla="*/ 48 h 129"/>
                <a:gd name="T106" fmla="*/ 1885 w 1961"/>
                <a:gd name="T107" fmla="*/ 38 h 129"/>
                <a:gd name="T108" fmla="*/ 1829 w 1961"/>
                <a:gd name="T109" fmla="*/ 102 h 129"/>
                <a:gd name="T110" fmla="*/ 1837 w 1961"/>
                <a:gd name="T111" fmla="*/ 82 h 129"/>
                <a:gd name="T112" fmla="*/ 1915 w 1961"/>
                <a:gd name="T113" fmla="*/ 90 h 129"/>
                <a:gd name="T114" fmla="*/ 1908 w 1961"/>
                <a:gd name="T115" fmla="*/ 42 h 129"/>
                <a:gd name="T116" fmla="*/ 1938 w 1961"/>
                <a:gd name="T117" fmla="*/ 42 h 129"/>
                <a:gd name="T118" fmla="*/ 1948 w 1961"/>
                <a:gd name="T119" fmla="*/ 94 h 12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961" h="129">
                  <a:moveTo>
                    <a:pt x="21" y="69"/>
                  </a:moveTo>
                  <a:lnTo>
                    <a:pt x="21" y="73"/>
                  </a:lnTo>
                  <a:lnTo>
                    <a:pt x="21" y="79"/>
                  </a:lnTo>
                  <a:lnTo>
                    <a:pt x="23" y="80"/>
                  </a:lnTo>
                  <a:lnTo>
                    <a:pt x="25" y="84"/>
                  </a:lnTo>
                  <a:lnTo>
                    <a:pt x="27" y="86"/>
                  </a:lnTo>
                  <a:lnTo>
                    <a:pt x="33" y="88"/>
                  </a:lnTo>
                  <a:lnTo>
                    <a:pt x="38" y="88"/>
                  </a:lnTo>
                  <a:lnTo>
                    <a:pt x="44" y="88"/>
                  </a:lnTo>
                  <a:lnTo>
                    <a:pt x="52" y="86"/>
                  </a:lnTo>
                  <a:lnTo>
                    <a:pt x="54" y="84"/>
                  </a:lnTo>
                  <a:lnTo>
                    <a:pt x="56" y="80"/>
                  </a:lnTo>
                  <a:lnTo>
                    <a:pt x="58" y="79"/>
                  </a:lnTo>
                  <a:lnTo>
                    <a:pt x="58" y="75"/>
                  </a:lnTo>
                  <a:lnTo>
                    <a:pt x="58" y="71"/>
                  </a:lnTo>
                  <a:lnTo>
                    <a:pt x="54" y="65"/>
                  </a:lnTo>
                  <a:lnTo>
                    <a:pt x="50" y="63"/>
                  </a:lnTo>
                  <a:lnTo>
                    <a:pt x="48" y="61"/>
                  </a:lnTo>
                  <a:lnTo>
                    <a:pt x="31" y="54"/>
                  </a:lnTo>
                  <a:lnTo>
                    <a:pt x="27" y="52"/>
                  </a:lnTo>
                  <a:lnTo>
                    <a:pt x="25" y="48"/>
                  </a:lnTo>
                  <a:lnTo>
                    <a:pt x="21" y="44"/>
                  </a:lnTo>
                  <a:lnTo>
                    <a:pt x="17" y="40"/>
                  </a:lnTo>
                  <a:lnTo>
                    <a:pt x="15" y="34"/>
                  </a:lnTo>
                  <a:lnTo>
                    <a:pt x="15" y="31"/>
                  </a:lnTo>
                  <a:lnTo>
                    <a:pt x="15" y="27"/>
                  </a:lnTo>
                  <a:lnTo>
                    <a:pt x="15" y="23"/>
                  </a:lnTo>
                  <a:lnTo>
                    <a:pt x="17" y="19"/>
                  </a:lnTo>
                  <a:lnTo>
                    <a:pt x="21" y="13"/>
                  </a:lnTo>
                  <a:lnTo>
                    <a:pt x="25" y="9"/>
                  </a:lnTo>
                  <a:lnTo>
                    <a:pt x="29" y="6"/>
                  </a:lnTo>
                  <a:lnTo>
                    <a:pt x="40" y="2"/>
                  </a:lnTo>
                  <a:lnTo>
                    <a:pt x="54" y="0"/>
                  </a:lnTo>
                  <a:lnTo>
                    <a:pt x="67" y="2"/>
                  </a:lnTo>
                  <a:lnTo>
                    <a:pt x="77" y="6"/>
                  </a:lnTo>
                  <a:lnTo>
                    <a:pt x="82" y="9"/>
                  </a:lnTo>
                  <a:lnTo>
                    <a:pt x="86" y="13"/>
                  </a:lnTo>
                  <a:lnTo>
                    <a:pt x="88" y="19"/>
                  </a:lnTo>
                  <a:lnTo>
                    <a:pt x="88" y="25"/>
                  </a:lnTo>
                  <a:lnTo>
                    <a:pt x="88" y="31"/>
                  </a:lnTo>
                  <a:lnTo>
                    <a:pt x="67" y="31"/>
                  </a:lnTo>
                  <a:lnTo>
                    <a:pt x="67" y="27"/>
                  </a:lnTo>
                  <a:lnTo>
                    <a:pt x="67" y="21"/>
                  </a:lnTo>
                  <a:lnTo>
                    <a:pt x="63" y="17"/>
                  </a:lnTo>
                  <a:lnTo>
                    <a:pt x="59" y="15"/>
                  </a:lnTo>
                  <a:lnTo>
                    <a:pt x="54" y="15"/>
                  </a:lnTo>
                  <a:lnTo>
                    <a:pt x="48" y="15"/>
                  </a:lnTo>
                  <a:lnTo>
                    <a:pt x="42" y="17"/>
                  </a:lnTo>
                  <a:lnTo>
                    <a:pt x="38" y="21"/>
                  </a:lnTo>
                  <a:lnTo>
                    <a:pt x="36" y="27"/>
                  </a:lnTo>
                  <a:lnTo>
                    <a:pt x="36" y="31"/>
                  </a:lnTo>
                  <a:lnTo>
                    <a:pt x="40" y="34"/>
                  </a:lnTo>
                  <a:lnTo>
                    <a:pt x="42" y="36"/>
                  </a:lnTo>
                  <a:lnTo>
                    <a:pt x="44" y="38"/>
                  </a:lnTo>
                  <a:lnTo>
                    <a:pt x="63" y="48"/>
                  </a:lnTo>
                  <a:lnTo>
                    <a:pt x="67" y="52"/>
                  </a:lnTo>
                  <a:lnTo>
                    <a:pt x="71" y="54"/>
                  </a:lnTo>
                  <a:lnTo>
                    <a:pt x="73" y="55"/>
                  </a:lnTo>
                  <a:lnTo>
                    <a:pt x="77" y="63"/>
                  </a:lnTo>
                  <a:lnTo>
                    <a:pt x="79" y="71"/>
                  </a:lnTo>
                  <a:lnTo>
                    <a:pt x="79" y="79"/>
                  </a:lnTo>
                  <a:lnTo>
                    <a:pt x="75" y="84"/>
                  </a:lnTo>
                  <a:lnTo>
                    <a:pt x="71" y="90"/>
                  </a:lnTo>
                  <a:lnTo>
                    <a:pt x="65" y="96"/>
                  </a:lnTo>
                  <a:lnTo>
                    <a:pt x="59" y="100"/>
                  </a:lnTo>
                  <a:lnTo>
                    <a:pt x="52" y="102"/>
                  </a:lnTo>
                  <a:lnTo>
                    <a:pt x="44" y="102"/>
                  </a:lnTo>
                  <a:lnTo>
                    <a:pt x="36" y="104"/>
                  </a:lnTo>
                  <a:lnTo>
                    <a:pt x="27" y="102"/>
                  </a:lnTo>
                  <a:lnTo>
                    <a:pt x="17" y="100"/>
                  </a:lnTo>
                  <a:lnTo>
                    <a:pt x="13" y="100"/>
                  </a:lnTo>
                  <a:lnTo>
                    <a:pt x="11" y="98"/>
                  </a:lnTo>
                  <a:lnTo>
                    <a:pt x="6" y="94"/>
                  </a:lnTo>
                  <a:lnTo>
                    <a:pt x="4" y="90"/>
                  </a:lnTo>
                  <a:lnTo>
                    <a:pt x="0" y="84"/>
                  </a:lnTo>
                  <a:lnTo>
                    <a:pt x="0" y="77"/>
                  </a:lnTo>
                  <a:lnTo>
                    <a:pt x="0" y="75"/>
                  </a:lnTo>
                  <a:lnTo>
                    <a:pt x="0" y="73"/>
                  </a:lnTo>
                  <a:lnTo>
                    <a:pt x="2" y="69"/>
                  </a:lnTo>
                  <a:lnTo>
                    <a:pt x="21" y="69"/>
                  </a:lnTo>
                  <a:close/>
                  <a:moveTo>
                    <a:pt x="109" y="77"/>
                  </a:moveTo>
                  <a:lnTo>
                    <a:pt x="109" y="80"/>
                  </a:lnTo>
                  <a:lnTo>
                    <a:pt x="109" y="86"/>
                  </a:lnTo>
                  <a:lnTo>
                    <a:pt x="111" y="88"/>
                  </a:lnTo>
                  <a:lnTo>
                    <a:pt x="115" y="92"/>
                  </a:lnTo>
                  <a:lnTo>
                    <a:pt x="121" y="92"/>
                  </a:lnTo>
                  <a:lnTo>
                    <a:pt x="125" y="92"/>
                  </a:lnTo>
                  <a:lnTo>
                    <a:pt x="127" y="90"/>
                  </a:lnTo>
                  <a:lnTo>
                    <a:pt x="130" y="86"/>
                  </a:lnTo>
                  <a:lnTo>
                    <a:pt x="132" y="84"/>
                  </a:lnTo>
                  <a:lnTo>
                    <a:pt x="136" y="79"/>
                  </a:lnTo>
                  <a:lnTo>
                    <a:pt x="155" y="79"/>
                  </a:lnTo>
                  <a:lnTo>
                    <a:pt x="153" y="82"/>
                  </a:lnTo>
                  <a:lnTo>
                    <a:pt x="150" y="88"/>
                  </a:lnTo>
                  <a:lnTo>
                    <a:pt x="146" y="94"/>
                  </a:lnTo>
                  <a:lnTo>
                    <a:pt x="140" y="98"/>
                  </a:lnTo>
                  <a:lnTo>
                    <a:pt x="134" y="102"/>
                  </a:lnTo>
                  <a:lnTo>
                    <a:pt x="127" y="102"/>
                  </a:lnTo>
                  <a:lnTo>
                    <a:pt x="119" y="104"/>
                  </a:lnTo>
                  <a:lnTo>
                    <a:pt x="107" y="102"/>
                  </a:lnTo>
                  <a:lnTo>
                    <a:pt x="98" y="98"/>
                  </a:lnTo>
                  <a:lnTo>
                    <a:pt x="94" y="94"/>
                  </a:lnTo>
                  <a:lnTo>
                    <a:pt x="92" y="90"/>
                  </a:lnTo>
                  <a:lnTo>
                    <a:pt x="90" y="84"/>
                  </a:lnTo>
                  <a:lnTo>
                    <a:pt x="90" y="80"/>
                  </a:lnTo>
                  <a:lnTo>
                    <a:pt x="90" y="71"/>
                  </a:lnTo>
                  <a:lnTo>
                    <a:pt x="94" y="61"/>
                  </a:lnTo>
                  <a:lnTo>
                    <a:pt x="96" y="54"/>
                  </a:lnTo>
                  <a:lnTo>
                    <a:pt x="102" y="46"/>
                  </a:lnTo>
                  <a:lnTo>
                    <a:pt x="107" y="38"/>
                  </a:lnTo>
                  <a:lnTo>
                    <a:pt x="115" y="34"/>
                  </a:lnTo>
                  <a:lnTo>
                    <a:pt x="123" y="31"/>
                  </a:lnTo>
                  <a:lnTo>
                    <a:pt x="132" y="31"/>
                  </a:lnTo>
                  <a:lnTo>
                    <a:pt x="146" y="32"/>
                  </a:lnTo>
                  <a:lnTo>
                    <a:pt x="153" y="36"/>
                  </a:lnTo>
                  <a:lnTo>
                    <a:pt x="157" y="38"/>
                  </a:lnTo>
                  <a:lnTo>
                    <a:pt x="159" y="42"/>
                  </a:lnTo>
                  <a:lnTo>
                    <a:pt x="161" y="46"/>
                  </a:lnTo>
                  <a:lnTo>
                    <a:pt x="161" y="52"/>
                  </a:lnTo>
                  <a:lnTo>
                    <a:pt x="161" y="59"/>
                  </a:lnTo>
                  <a:lnTo>
                    <a:pt x="159" y="67"/>
                  </a:lnTo>
                  <a:lnTo>
                    <a:pt x="157" y="71"/>
                  </a:lnTo>
                  <a:lnTo>
                    <a:pt x="111" y="71"/>
                  </a:lnTo>
                  <a:lnTo>
                    <a:pt x="109" y="77"/>
                  </a:lnTo>
                  <a:close/>
                  <a:moveTo>
                    <a:pt x="115" y="59"/>
                  </a:moveTo>
                  <a:lnTo>
                    <a:pt x="140" y="59"/>
                  </a:lnTo>
                  <a:lnTo>
                    <a:pt x="140" y="55"/>
                  </a:lnTo>
                  <a:lnTo>
                    <a:pt x="142" y="54"/>
                  </a:lnTo>
                  <a:lnTo>
                    <a:pt x="142" y="50"/>
                  </a:lnTo>
                  <a:lnTo>
                    <a:pt x="140" y="46"/>
                  </a:lnTo>
                  <a:lnTo>
                    <a:pt x="138" y="44"/>
                  </a:lnTo>
                  <a:lnTo>
                    <a:pt x="136" y="42"/>
                  </a:lnTo>
                  <a:lnTo>
                    <a:pt x="132" y="42"/>
                  </a:lnTo>
                  <a:lnTo>
                    <a:pt x="127" y="42"/>
                  </a:lnTo>
                  <a:lnTo>
                    <a:pt x="123" y="44"/>
                  </a:lnTo>
                  <a:lnTo>
                    <a:pt x="121" y="48"/>
                  </a:lnTo>
                  <a:lnTo>
                    <a:pt x="117" y="54"/>
                  </a:lnTo>
                  <a:lnTo>
                    <a:pt x="115" y="59"/>
                  </a:lnTo>
                  <a:close/>
                  <a:moveTo>
                    <a:pt x="182" y="32"/>
                  </a:moveTo>
                  <a:lnTo>
                    <a:pt x="200" y="32"/>
                  </a:lnTo>
                  <a:lnTo>
                    <a:pt x="198" y="44"/>
                  </a:lnTo>
                  <a:lnTo>
                    <a:pt x="201" y="38"/>
                  </a:lnTo>
                  <a:lnTo>
                    <a:pt x="205" y="34"/>
                  </a:lnTo>
                  <a:lnTo>
                    <a:pt x="211" y="31"/>
                  </a:lnTo>
                  <a:lnTo>
                    <a:pt x="215" y="31"/>
                  </a:lnTo>
                  <a:lnTo>
                    <a:pt x="221" y="31"/>
                  </a:lnTo>
                  <a:lnTo>
                    <a:pt x="215" y="48"/>
                  </a:lnTo>
                  <a:lnTo>
                    <a:pt x="213" y="48"/>
                  </a:lnTo>
                  <a:lnTo>
                    <a:pt x="207" y="48"/>
                  </a:lnTo>
                  <a:lnTo>
                    <a:pt x="203" y="50"/>
                  </a:lnTo>
                  <a:lnTo>
                    <a:pt x="198" y="54"/>
                  </a:lnTo>
                  <a:lnTo>
                    <a:pt x="194" y="59"/>
                  </a:lnTo>
                  <a:lnTo>
                    <a:pt x="192" y="65"/>
                  </a:lnTo>
                  <a:lnTo>
                    <a:pt x="190" y="73"/>
                  </a:lnTo>
                  <a:lnTo>
                    <a:pt x="182" y="102"/>
                  </a:lnTo>
                  <a:lnTo>
                    <a:pt x="161" y="102"/>
                  </a:lnTo>
                  <a:lnTo>
                    <a:pt x="182" y="32"/>
                  </a:lnTo>
                  <a:close/>
                  <a:moveTo>
                    <a:pt x="246" y="32"/>
                  </a:moveTo>
                  <a:lnTo>
                    <a:pt x="249" y="84"/>
                  </a:lnTo>
                  <a:lnTo>
                    <a:pt x="278" y="32"/>
                  </a:lnTo>
                  <a:lnTo>
                    <a:pt x="299" y="32"/>
                  </a:lnTo>
                  <a:lnTo>
                    <a:pt x="259" y="102"/>
                  </a:lnTo>
                  <a:lnTo>
                    <a:pt x="236" y="102"/>
                  </a:lnTo>
                  <a:lnTo>
                    <a:pt x="224" y="32"/>
                  </a:lnTo>
                  <a:lnTo>
                    <a:pt x="246" y="32"/>
                  </a:lnTo>
                  <a:close/>
                  <a:moveTo>
                    <a:pt x="311" y="32"/>
                  </a:moveTo>
                  <a:lnTo>
                    <a:pt x="330" y="32"/>
                  </a:lnTo>
                  <a:lnTo>
                    <a:pt x="309" y="102"/>
                  </a:lnTo>
                  <a:lnTo>
                    <a:pt x="290" y="102"/>
                  </a:lnTo>
                  <a:lnTo>
                    <a:pt x="311" y="32"/>
                  </a:lnTo>
                  <a:close/>
                  <a:moveTo>
                    <a:pt x="340" y="2"/>
                  </a:moveTo>
                  <a:lnTo>
                    <a:pt x="334" y="19"/>
                  </a:lnTo>
                  <a:lnTo>
                    <a:pt x="313" y="19"/>
                  </a:lnTo>
                  <a:lnTo>
                    <a:pt x="319" y="2"/>
                  </a:lnTo>
                  <a:lnTo>
                    <a:pt x="340" y="2"/>
                  </a:lnTo>
                  <a:close/>
                  <a:moveTo>
                    <a:pt x="382" y="57"/>
                  </a:moveTo>
                  <a:lnTo>
                    <a:pt x="382" y="55"/>
                  </a:lnTo>
                  <a:lnTo>
                    <a:pt x="382" y="52"/>
                  </a:lnTo>
                  <a:lnTo>
                    <a:pt x="382" y="48"/>
                  </a:lnTo>
                  <a:lnTo>
                    <a:pt x="380" y="44"/>
                  </a:lnTo>
                  <a:lnTo>
                    <a:pt x="378" y="44"/>
                  </a:lnTo>
                  <a:lnTo>
                    <a:pt x="374" y="42"/>
                  </a:lnTo>
                  <a:lnTo>
                    <a:pt x="368" y="44"/>
                  </a:lnTo>
                  <a:lnTo>
                    <a:pt x="365" y="46"/>
                  </a:lnTo>
                  <a:lnTo>
                    <a:pt x="361" y="52"/>
                  </a:lnTo>
                  <a:lnTo>
                    <a:pt x="357" y="57"/>
                  </a:lnTo>
                  <a:lnTo>
                    <a:pt x="355" y="63"/>
                  </a:lnTo>
                  <a:lnTo>
                    <a:pt x="353" y="69"/>
                  </a:lnTo>
                  <a:lnTo>
                    <a:pt x="353" y="75"/>
                  </a:lnTo>
                  <a:lnTo>
                    <a:pt x="351" y="77"/>
                  </a:lnTo>
                  <a:lnTo>
                    <a:pt x="351" y="80"/>
                  </a:lnTo>
                  <a:lnTo>
                    <a:pt x="353" y="84"/>
                  </a:lnTo>
                  <a:lnTo>
                    <a:pt x="353" y="88"/>
                  </a:lnTo>
                  <a:lnTo>
                    <a:pt x="357" y="90"/>
                  </a:lnTo>
                  <a:lnTo>
                    <a:pt x="361" y="90"/>
                  </a:lnTo>
                  <a:lnTo>
                    <a:pt x="365" y="90"/>
                  </a:lnTo>
                  <a:lnTo>
                    <a:pt x="368" y="86"/>
                  </a:lnTo>
                  <a:lnTo>
                    <a:pt x="372" y="82"/>
                  </a:lnTo>
                  <a:lnTo>
                    <a:pt x="376" y="77"/>
                  </a:lnTo>
                  <a:lnTo>
                    <a:pt x="395" y="77"/>
                  </a:lnTo>
                  <a:lnTo>
                    <a:pt x="395" y="82"/>
                  </a:lnTo>
                  <a:lnTo>
                    <a:pt x="390" y="90"/>
                  </a:lnTo>
                  <a:lnTo>
                    <a:pt x="382" y="98"/>
                  </a:lnTo>
                  <a:lnTo>
                    <a:pt x="372" y="102"/>
                  </a:lnTo>
                  <a:lnTo>
                    <a:pt x="359" y="104"/>
                  </a:lnTo>
                  <a:lnTo>
                    <a:pt x="351" y="102"/>
                  </a:lnTo>
                  <a:lnTo>
                    <a:pt x="343" y="100"/>
                  </a:lnTo>
                  <a:lnTo>
                    <a:pt x="340" y="96"/>
                  </a:lnTo>
                  <a:lnTo>
                    <a:pt x="336" y="92"/>
                  </a:lnTo>
                  <a:lnTo>
                    <a:pt x="332" y="86"/>
                  </a:lnTo>
                  <a:lnTo>
                    <a:pt x="332" y="79"/>
                  </a:lnTo>
                  <a:lnTo>
                    <a:pt x="332" y="69"/>
                  </a:lnTo>
                  <a:lnTo>
                    <a:pt x="336" y="61"/>
                  </a:lnTo>
                  <a:lnTo>
                    <a:pt x="340" y="54"/>
                  </a:lnTo>
                  <a:lnTo>
                    <a:pt x="343" y="46"/>
                  </a:lnTo>
                  <a:lnTo>
                    <a:pt x="351" y="38"/>
                  </a:lnTo>
                  <a:lnTo>
                    <a:pt x="357" y="34"/>
                  </a:lnTo>
                  <a:lnTo>
                    <a:pt x="367" y="31"/>
                  </a:lnTo>
                  <a:lnTo>
                    <a:pt x="376" y="31"/>
                  </a:lnTo>
                  <a:lnTo>
                    <a:pt x="380" y="31"/>
                  </a:lnTo>
                  <a:lnTo>
                    <a:pt x="390" y="32"/>
                  </a:lnTo>
                  <a:lnTo>
                    <a:pt x="397" y="36"/>
                  </a:lnTo>
                  <a:lnTo>
                    <a:pt x="401" y="42"/>
                  </a:lnTo>
                  <a:lnTo>
                    <a:pt x="401" y="50"/>
                  </a:lnTo>
                  <a:lnTo>
                    <a:pt x="401" y="52"/>
                  </a:lnTo>
                  <a:lnTo>
                    <a:pt x="401" y="57"/>
                  </a:lnTo>
                  <a:lnTo>
                    <a:pt x="382" y="57"/>
                  </a:lnTo>
                  <a:close/>
                  <a:moveTo>
                    <a:pt x="365" y="109"/>
                  </a:moveTo>
                  <a:lnTo>
                    <a:pt x="353" y="129"/>
                  </a:lnTo>
                  <a:lnTo>
                    <a:pt x="334" y="129"/>
                  </a:lnTo>
                  <a:lnTo>
                    <a:pt x="349" y="109"/>
                  </a:lnTo>
                  <a:lnTo>
                    <a:pt x="365" y="109"/>
                  </a:lnTo>
                  <a:close/>
                  <a:moveTo>
                    <a:pt x="409" y="80"/>
                  </a:moveTo>
                  <a:lnTo>
                    <a:pt x="411" y="67"/>
                  </a:lnTo>
                  <a:lnTo>
                    <a:pt x="416" y="54"/>
                  </a:lnTo>
                  <a:lnTo>
                    <a:pt x="422" y="42"/>
                  </a:lnTo>
                  <a:lnTo>
                    <a:pt x="432" y="36"/>
                  </a:lnTo>
                  <a:lnTo>
                    <a:pt x="441" y="32"/>
                  </a:lnTo>
                  <a:lnTo>
                    <a:pt x="453" y="31"/>
                  </a:lnTo>
                  <a:lnTo>
                    <a:pt x="464" y="32"/>
                  </a:lnTo>
                  <a:lnTo>
                    <a:pt x="474" y="36"/>
                  </a:lnTo>
                  <a:lnTo>
                    <a:pt x="478" y="40"/>
                  </a:lnTo>
                  <a:lnTo>
                    <a:pt x="480" y="44"/>
                  </a:lnTo>
                  <a:lnTo>
                    <a:pt x="482" y="48"/>
                  </a:lnTo>
                  <a:lnTo>
                    <a:pt x="482" y="54"/>
                  </a:lnTo>
                  <a:lnTo>
                    <a:pt x="480" y="67"/>
                  </a:lnTo>
                  <a:lnTo>
                    <a:pt x="476" y="80"/>
                  </a:lnTo>
                  <a:lnTo>
                    <a:pt x="472" y="86"/>
                  </a:lnTo>
                  <a:lnTo>
                    <a:pt x="466" y="92"/>
                  </a:lnTo>
                  <a:lnTo>
                    <a:pt x="462" y="96"/>
                  </a:lnTo>
                  <a:lnTo>
                    <a:pt x="457" y="100"/>
                  </a:lnTo>
                  <a:lnTo>
                    <a:pt x="447" y="102"/>
                  </a:lnTo>
                  <a:lnTo>
                    <a:pt x="438" y="104"/>
                  </a:lnTo>
                  <a:lnTo>
                    <a:pt x="432" y="104"/>
                  </a:lnTo>
                  <a:lnTo>
                    <a:pt x="424" y="102"/>
                  </a:lnTo>
                  <a:lnTo>
                    <a:pt x="420" y="100"/>
                  </a:lnTo>
                  <a:lnTo>
                    <a:pt x="416" y="98"/>
                  </a:lnTo>
                  <a:lnTo>
                    <a:pt x="413" y="94"/>
                  </a:lnTo>
                  <a:lnTo>
                    <a:pt x="411" y="90"/>
                  </a:lnTo>
                  <a:lnTo>
                    <a:pt x="409" y="86"/>
                  </a:lnTo>
                  <a:lnTo>
                    <a:pt x="409" y="80"/>
                  </a:lnTo>
                  <a:close/>
                  <a:moveTo>
                    <a:pt x="428" y="80"/>
                  </a:moveTo>
                  <a:lnTo>
                    <a:pt x="428" y="84"/>
                  </a:lnTo>
                  <a:lnTo>
                    <a:pt x="432" y="88"/>
                  </a:lnTo>
                  <a:lnTo>
                    <a:pt x="434" y="90"/>
                  </a:lnTo>
                  <a:lnTo>
                    <a:pt x="438" y="90"/>
                  </a:lnTo>
                  <a:lnTo>
                    <a:pt x="443" y="90"/>
                  </a:lnTo>
                  <a:lnTo>
                    <a:pt x="449" y="86"/>
                  </a:lnTo>
                  <a:lnTo>
                    <a:pt x="453" y="82"/>
                  </a:lnTo>
                  <a:lnTo>
                    <a:pt x="457" y="77"/>
                  </a:lnTo>
                  <a:lnTo>
                    <a:pt x="461" y="65"/>
                  </a:lnTo>
                  <a:lnTo>
                    <a:pt x="462" y="54"/>
                  </a:lnTo>
                  <a:lnTo>
                    <a:pt x="461" y="50"/>
                  </a:lnTo>
                  <a:lnTo>
                    <a:pt x="459" y="46"/>
                  </a:lnTo>
                  <a:lnTo>
                    <a:pt x="457" y="44"/>
                  </a:lnTo>
                  <a:lnTo>
                    <a:pt x="451" y="42"/>
                  </a:lnTo>
                  <a:lnTo>
                    <a:pt x="447" y="44"/>
                  </a:lnTo>
                  <a:lnTo>
                    <a:pt x="443" y="46"/>
                  </a:lnTo>
                  <a:lnTo>
                    <a:pt x="439" y="48"/>
                  </a:lnTo>
                  <a:lnTo>
                    <a:pt x="438" y="52"/>
                  </a:lnTo>
                  <a:lnTo>
                    <a:pt x="434" y="57"/>
                  </a:lnTo>
                  <a:lnTo>
                    <a:pt x="432" y="65"/>
                  </a:lnTo>
                  <a:lnTo>
                    <a:pt x="430" y="73"/>
                  </a:lnTo>
                  <a:lnTo>
                    <a:pt x="428" y="80"/>
                  </a:lnTo>
                  <a:close/>
                  <a:moveTo>
                    <a:pt x="564" y="2"/>
                  </a:moveTo>
                  <a:lnTo>
                    <a:pt x="591" y="2"/>
                  </a:lnTo>
                  <a:lnTo>
                    <a:pt x="597" y="2"/>
                  </a:lnTo>
                  <a:lnTo>
                    <a:pt x="605" y="4"/>
                  </a:lnTo>
                  <a:lnTo>
                    <a:pt x="614" y="6"/>
                  </a:lnTo>
                  <a:lnTo>
                    <a:pt x="622" y="9"/>
                  </a:lnTo>
                  <a:lnTo>
                    <a:pt x="626" y="15"/>
                  </a:lnTo>
                  <a:lnTo>
                    <a:pt x="628" y="23"/>
                  </a:lnTo>
                  <a:lnTo>
                    <a:pt x="626" y="31"/>
                  </a:lnTo>
                  <a:lnTo>
                    <a:pt x="620" y="38"/>
                  </a:lnTo>
                  <a:lnTo>
                    <a:pt x="614" y="46"/>
                  </a:lnTo>
                  <a:lnTo>
                    <a:pt x="606" y="48"/>
                  </a:lnTo>
                  <a:lnTo>
                    <a:pt x="603" y="50"/>
                  </a:lnTo>
                  <a:lnTo>
                    <a:pt x="597" y="50"/>
                  </a:lnTo>
                  <a:lnTo>
                    <a:pt x="603" y="50"/>
                  </a:lnTo>
                  <a:lnTo>
                    <a:pt x="606" y="52"/>
                  </a:lnTo>
                  <a:lnTo>
                    <a:pt x="612" y="54"/>
                  </a:lnTo>
                  <a:lnTo>
                    <a:pt x="616" y="57"/>
                  </a:lnTo>
                  <a:lnTo>
                    <a:pt x="618" y="63"/>
                  </a:lnTo>
                  <a:lnTo>
                    <a:pt x="618" y="69"/>
                  </a:lnTo>
                  <a:lnTo>
                    <a:pt x="618" y="77"/>
                  </a:lnTo>
                  <a:lnTo>
                    <a:pt x="616" y="82"/>
                  </a:lnTo>
                  <a:lnTo>
                    <a:pt x="608" y="92"/>
                  </a:lnTo>
                  <a:lnTo>
                    <a:pt x="601" y="98"/>
                  </a:lnTo>
                  <a:lnTo>
                    <a:pt x="591" y="100"/>
                  </a:lnTo>
                  <a:lnTo>
                    <a:pt x="580" y="102"/>
                  </a:lnTo>
                  <a:lnTo>
                    <a:pt x="533" y="102"/>
                  </a:lnTo>
                  <a:lnTo>
                    <a:pt x="564" y="2"/>
                  </a:lnTo>
                  <a:close/>
                  <a:moveTo>
                    <a:pt x="560" y="86"/>
                  </a:moveTo>
                  <a:lnTo>
                    <a:pt x="572" y="86"/>
                  </a:lnTo>
                  <a:lnTo>
                    <a:pt x="580" y="84"/>
                  </a:lnTo>
                  <a:lnTo>
                    <a:pt x="587" y="82"/>
                  </a:lnTo>
                  <a:lnTo>
                    <a:pt x="593" y="79"/>
                  </a:lnTo>
                  <a:lnTo>
                    <a:pt x="595" y="75"/>
                  </a:lnTo>
                  <a:lnTo>
                    <a:pt x="597" y="71"/>
                  </a:lnTo>
                  <a:lnTo>
                    <a:pt x="597" y="69"/>
                  </a:lnTo>
                  <a:lnTo>
                    <a:pt x="597" y="63"/>
                  </a:lnTo>
                  <a:lnTo>
                    <a:pt x="593" y="59"/>
                  </a:lnTo>
                  <a:lnTo>
                    <a:pt x="587" y="57"/>
                  </a:lnTo>
                  <a:lnTo>
                    <a:pt x="580" y="57"/>
                  </a:lnTo>
                  <a:lnTo>
                    <a:pt x="568" y="57"/>
                  </a:lnTo>
                  <a:lnTo>
                    <a:pt x="560" y="86"/>
                  </a:lnTo>
                  <a:close/>
                  <a:moveTo>
                    <a:pt x="572" y="42"/>
                  </a:moveTo>
                  <a:lnTo>
                    <a:pt x="583" y="42"/>
                  </a:lnTo>
                  <a:lnTo>
                    <a:pt x="587" y="42"/>
                  </a:lnTo>
                  <a:lnTo>
                    <a:pt x="591" y="40"/>
                  </a:lnTo>
                  <a:lnTo>
                    <a:pt x="597" y="40"/>
                  </a:lnTo>
                  <a:lnTo>
                    <a:pt x="601" y="36"/>
                  </a:lnTo>
                  <a:lnTo>
                    <a:pt x="605" y="32"/>
                  </a:lnTo>
                  <a:lnTo>
                    <a:pt x="606" y="27"/>
                  </a:lnTo>
                  <a:lnTo>
                    <a:pt x="605" y="23"/>
                  </a:lnTo>
                  <a:lnTo>
                    <a:pt x="605" y="21"/>
                  </a:lnTo>
                  <a:lnTo>
                    <a:pt x="601" y="19"/>
                  </a:lnTo>
                  <a:lnTo>
                    <a:pt x="599" y="19"/>
                  </a:lnTo>
                  <a:lnTo>
                    <a:pt x="595" y="17"/>
                  </a:lnTo>
                  <a:lnTo>
                    <a:pt x="591" y="17"/>
                  </a:lnTo>
                  <a:lnTo>
                    <a:pt x="580" y="17"/>
                  </a:lnTo>
                  <a:lnTo>
                    <a:pt x="572" y="42"/>
                  </a:lnTo>
                  <a:close/>
                  <a:moveTo>
                    <a:pt x="643" y="32"/>
                  </a:moveTo>
                  <a:lnTo>
                    <a:pt x="660" y="32"/>
                  </a:lnTo>
                  <a:lnTo>
                    <a:pt x="658" y="44"/>
                  </a:lnTo>
                  <a:lnTo>
                    <a:pt x="662" y="38"/>
                  </a:lnTo>
                  <a:lnTo>
                    <a:pt x="666" y="34"/>
                  </a:lnTo>
                  <a:lnTo>
                    <a:pt x="672" y="31"/>
                  </a:lnTo>
                  <a:lnTo>
                    <a:pt x="676" y="31"/>
                  </a:lnTo>
                  <a:lnTo>
                    <a:pt x="681" y="31"/>
                  </a:lnTo>
                  <a:lnTo>
                    <a:pt x="676" y="48"/>
                  </a:lnTo>
                  <a:lnTo>
                    <a:pt x="674" y="48"/>
                  </a:lnTo>
                  <a:lnTo>
                    <a:pt x="668" y="48"/>
                  </a:lnTo>
                  <a:lnTo>
                    <a:pt x="664" y="50"/>
                  </a:lnTo>
                  <a:lnTo>
                    <a:pt x="658" y="54"/>
                  </a:lnTo>
                  <a:lnTo>
                    <a:pt x="654" y="59"/>
                  </a:lnTo>
                  <a:lnTo>
                    <a:pt x="652" y="65"/>
                  </a:lnTo>
                  <a:lnTo>
                    <a:pt x="651" y="73"/>
                  </a:lnTo>
                  <a:lnTo>
                    <a:pt x="643" y="102"/>
                  </a:lnTo>
                  <a:lnTo>
                    <a:pt x="622" y="102"/>
                  </a:lnTo>
                  <a:lnTo>
                    <a:pt x="643" y="32"/>
                  </a:lnTo>
                  <a:close/>
                  <a:moveTo>
                    <a:pt x="727" y="52"/>
                  </a:moveTo>
                  <a:lnTo>
                    <a:pt x="729" y="50"/>
                  </a:lnTo>
                  <a:lnTo>
                    <a:pt x="729" y="48"/>
                  </a:lnTo>
                  <a:lnTo>
                    <a:pt x="727" y="46"/>
                  </a:lnTo>
                  <a:lnTo>
                    <a:pt x="725" y="44"/>
                  </a:lnTo>
                  <a:lnTo>
                    <a:pt x="723" y="42"/>
                  </a:lnTo>
                  <a:lnTo>
                    <a:pt x="720" y="42"/>
                  </a:lnTo>
                  <a:lnTo>
                    <a:pt x="714" y="42"/>
                  </a:lnTo>
                  <a:lnTo>
                    <a:pt x="710" y="48"/>
                  </a:lnTo>
                  <a:lnTo>
                    <a:pt x="708" y="50"/>
                  </a:lnTo>
                  <a:lnTo>
                    <a:pt x="689" y="50"/>
                  </a:lnTo>
                  <a:lnTo>
                    <a:pt x="691" y="46"/>
                  </a:lnTo>
                  <a:lnTo>
                    <a:pt x="693" y="42"/>
                  </a:lnTo>
                  <a:lnTo>
                    <a:pt x="695" y="38"/>
                  </a:lnTo>
                  <a:lnTo>
                    <a:pt x="699" y="36"/>
                  </a:lnTo>
                  <a:lnTo>
                    <a:pt x="704" y="32"/>
                  </a:lnTo>
                  <a:lnTo>
                    <a:pt x="712" y="31"/>
                  </a:lnTo>
                  <a:lnTo>
                    <a:pt x="722" y="31"/>
                  </a:lnTo>
                  <a:lnTo>
                    <a:pt x="733" y="31"/>
                  </a:lnTo>
                  <a:lnTo>
                    <a:pt x="741" y="34"/>
                  </a:lnTo>
                  <a:lnTo>
                    <a:pt x="745" y="38"/>
                  </a:lnTo>
                  <a:lnTo>
                    <a:pt x="747" y="40"/>
                  </a:lnTo>
                  <a:lnTo>
                    <a:pt x="747" y="44"/>
                  </a:lnTo>
                  <a:lnTo>
                    <a:pt x="748" y="48"/>
                  </a:lnTo>
                  <a:lnTo>
                    <a:pt x="747" y="52"/>
                  </a:lnTo>
                  <a:lnTo>
                    <a:pt x="747" y="54"/>
                  </a:lnTo>
                  <a:lnTo>
                    <a:pt x="747" y="57"/>
                  </a:lnTo>
                  <a:lnTo>
                    <a:pt x="739" y="82"/>
                  </a:lnTo>
                  <a:lnTo>
                    <a:pt x="737" y="88"/>
                  </a:lnTo>
                  <a:lnTo>
                    <a:pt x="735" y="96"/>
                  </a:lnTo>
                  <a:lnTo>
                    <a:pt x="735" y="102"/>
                  </a:lnTo>
                  <a:lnTo>
                    <a:pt x="716" y="102"/>
                  </a:lnTo>
                  <a:lnTo>
                    <a:pt x="716" y="98"/>
                  </a:lnTo>
                  <a:lnTo>
                    <a:pt x="718" y="94"/>
                  </a:lnTo>
                  <a:lnTo>
                    <a:pt x="714" y="96"/>
                  </a:lnTo>
                  <a:lnTo>
                    <a:pt x="712" y="98"/>
                  </a:lnTo>
                  <a:lnTo>
                    <a:pt x="704" y="102"/>
                  </a:lnTo>
                  <a:lnTo>
                    <a:pt x="695" y="104"/>
                  </a:lnTo>
                  <a:lnTo>
                    <a:pt x="687" y="102"/>
                  </a:lnTo>
                  <a:lnTo>
                    <a:pt x="681" y="98"/>
                  </a:lnTo>
                  <a:lnTo>
                    <a:pt x="677" y="92"/>
                  </a:lnTo>
                  <a:lnTo>
                    <a:pt x="676" y="84"/>
                  </a:lnTo>
                  <a:lnTo>
                    <a:pt x="677" y="77"/>
                  </a:lnTo>
                  <a:lnTo>
                    <a:pt x="681" y="69"/>
                  </a:lnTo>
                  <a:lnTo>
                    <a:pt x="685" y="63"/>
                  </a:lnTo>
                  <a:lnTo>
                    <a:pt x="693" y="59"/>
                  </a:lnTo>
                  <a:lnTo>
                    <a:pt x="702" y="57"/>
                  </a:lnTo>
                  <a:lnTo>
                    <a:pt x="714" y="55"/>
                  </a:lnTo>
                  <a:lnTo>
                    <a:pt x="727" y="55"/>
                  </a:lnTo>
                  <a:lnTo>
                    <a:pt x="727" y="52"/>
                  </a:lnTo>
                  <a:close/>
                  <a:moveTo>
                    <a:pt x="723" y="67"/>
                  </a:moveTo>
                  <a:lnTo>
                    <a:pt x="718" y="67"/>
                  </a:lnTo>
                  <a:lnTo>
                    <a:pt x="710" y="67"/>
                  </a:lnTo>
                  <a:lnTo>
                    <a:pt x="704" y="69"/>
                  </a:lnTo>
                  <a:lnTo>
                    <a:pt x="702" y="71"/>
                  </a:lnTo>
                  <a:lnTo>
                    <a:pt x="697" y="75"/>
                  </a:lnTo>
                  <a:lnTo>
                    <a:pt x="695" y="82"/>
                  </a:lnTo>
                  <a:lnTo>
                    <a:pt x="697" y="84"/>
                  </a:lnTo>
                  <a:lnTo>
                    <a:pt x="697" y="88"/>
                  </a:lnTo>
                  <a:lnTo>
                    <a:pt x="700" y="90"/>
                  </a:lnTo>
                  <a:lnTo>
                    <a:pt x="702" y="90"/>
                  </a:lnTo>
                  <a:lnTo>
                    <a:pt x="708" y="90"/>
                  </a:lnTo>
                  <a:lnTo>
                    <a:pt x="714" y="86"/>
                  </a:lnTo>
                  <a:lnTo>
                    <a:pt x="718" y="79"/>
                  </a:lnTo>
                  <a:lnTo>
                    <a:pt x="722" y="71"/>
                  </a:lnTo>
                  <a:lnTo>
                    <a:pt x="723" y="67"/>
                  </a:lnTo>
                  <a:close/>
                  <a:moveTo>
                    <a:pt x="771" y="79"/>
                  </a:moveTo>
                  <a:lnTo>
                    <a:pt x="771" y="82"/>
                  </a:lnTo>
                  <a:lnTo>
                    <a:pt x="773" y="86"/>
                  </a:lnTo>
                  <a:lnTo>
                    <a:pt x="775" y="90"/>
                  </a:lnTo>
                  <a:lnTo>
                    <a:pt x="777" y="92"/>
                  </a:lnTo>
                  <a:lnTo>
                    <a:pt x="781" y="92"/>
                  </a:lnTo>
                  <a:lnTo>
                    <a:pt x="785" y="92"/>
                  </a:lnTo>
                  <a:lnTo>
                    <a:pt x="789" y="90"/>
                  </a:lnTo>
                  <a:lnTo>
                    <a:pt x="793" y="86"/>
                  </a:lnTo>
                  <a:lnTo>
                    <a:pt x="795" y="82"/>
                  </a:lnTo>
                  <a:lnTo>
                    <a:pt x="793" y="79"/>
                  </a:lnTo>
                  <a:lnTo>
                    <a:pt x="791" y="77"/>
                  </a:lnTo>
                  <a:lnTo>
                    <a:pt x="787" y="75"/>
                  </a:lnTo>
                  <a:lnTo>
                    <a:pt x="777" y="69"/>
                  </a:lnTo>
                  <a:lnTo>
                    <a:pt x="773" y="67"/>
                  </a:lnTo>
                  <a:lnTo>
                    <a:pt x="771" y="65"/>
                  </a:lnTo>
                  <a:lnTo>
                    <a:pt x="768" y="63"/>
                  </a:lnTo>
                  <a:lnTo>
                    <a:pt x="766" y="59"/>
                  </a:lnTo>
                  <a:lnTo>
                    <a:pt x="764" y="55"/>
                  </a:lnTo>
                  <a:lnTo>
                    <a:pt x="764" y="52"/>
                  </a:lnTo>
                  <a:lnTo>
                    <a:pt x="764" y="46"/>
                  </a:lnTo>
                  <a:lnTo>
                    <a:pt x="768" y="42"/>
                  </a:lnTo>
                  <a:lnTo>
                    <a:pt x="770" y="38"/>
                  </a:lnTo>
                  <a:lnTo>
                    <a:pt x="775" y="34"/>
                  </a:lnTo>
                  <a:lnTo>
                    <a:pt x="785" y="31"/>
                  </a:lnTo>
                  <a:lnTo>
                    <a:pt x="796" y="31"/>
                  </a:lnTo>
                  <a:lnTo>
                    <a:pt x="804" y="31"/>
                  </a:lnTo>
                  <a:lnTo>
                    <a:pt x="812" y="34"/>
                  </a:lnTo>
                  <a:lnTo>
                    <a:pt x="816" y="36"/>
                  </a:lnTo>
                  <a:lnTo>
                    <a:pt x="819" y="38"/>
                  </a:lnTo>
                  <a:lnTo>
                    <a:pt x="819" y="42"/>
                  </a:lnTo>
                  <a:lnTo>
                    <a:pt x="821" y="46"/>
                  </a:lnTo>
                  <a:lnTo>
                    <a:pt x="821" y="50"/>
                  </a:lnTo>
                  <a:lnTo>
                    <a:pt x="819" y="52"/>
                  </a:lnTo>
                  <a:lnTo>
                    <a:pt x="819" y="54"/>
                  </a:lnTo>
                  <a:lnTo>
                    <a:pt x="802" y="54"/>
                  </a:lnTo>
                  <a:lnTo>
                    <a:pt x="802" y="52"/>
                  </a:lnTo>
                  <a:lnTo>
                    <a:pt x="800" y="48"/>
                  </a:lnTo>
                  <a:lnTo>
                    <a:pt x="800" y="44"/>
                  </a:lnTo>
                  <a:lnTo>
                    <a:pt x="796" y="42"/>
                  </a:lnTo>
                  <a:lnTo>
                    <a:pt x="793" y="42"/>
                  </a:lnTo>
                  <a:lnTo>
                    <a:pt x="789" y="42"/>
                  </a:lnTo>
                  <a:lnTo>
                    <a:pt x="787" y="44"/>
                  </a:lnTo>
                  <a:lnTo>
                    <a:pt x="785" y="46"/>
                  </a:lnTo>
                  <a:lnTo>
                    <a:pt x="783" y="50"/>
                  </a:lnTo>
                  <a:lnTo>
                    <a:pt x="785" y="54"/>
                  </a:lnTo>
                  <a:lnTo>
                    <a:pt x="787" y="55"/>
                  </a:lnTo>
                  <a:lnTo>
                    <a:pt x="789" y="57"/>
                  </a:lnTo>
                  <a:lnTo>
                    <a:pt x="800" y="63"/>
                  </a:lnTo>
                  <a:lnTo>
                    <a:pt x="802" y="63"/>
                  </a:lnTo>
                  <a:lnTo>
                    <a:pt x="806" y="65"/>
                  </a:lnTo>
                  <a:lnTo>
                    <a:pt x="808" y="69"/>
                  </a:lnTo>
                  <a:lnTo>
                    <a:pt x="812" y="73"/>
                  </a:lnTo>
                  <a:lnTo>
                    <a:pt x="814" y="77"/>
                  </a:lnTo>
                  <a:lnTo>
                    <a:pt x="814" y="80"/>
                  </a:lnTo>
                  <a:lnTo>
                    <a:pt x="812" y="86"/>
                  </a:lnTo>
                  <a:lnTo>
                    <a:pt x="810" y="90"/>
                  </a:lnTo>
                  <a:lnTo>
                    <a:pt x="806" y="94"/>
                  </a:lnTo>
                  <a:lnTo>
                    <a:pt x="802" y="98"/>
                  </a:lnTo>
                  <a:lnTo>
                    <a:pt x="793" y="102"/>
                  </a:lnTo>
                  <a:lnTo>
                    <a:pt x="777" y="104"/>
                  </a:lnTo>
                  <a:lnTo>
                    <a:pt x="773" y="104"/>
                  </a:lnTo>
                  <a:lnTo>
                    <a:pt x="768" y="102"/>
                  </a:lnTo>
                  <a:lnTo>
                    <a:pt x="762" y="100"/>
                  </a:lnTo>
                  <a:lnTo>
                    <a:pt x="758" y="98"/>
                  </a:lnTo>
                  <a:lnTo>
                    <a:pt x="754" y="92"/>
                  </a:lnTo>
                  <a:lnTo>
                    <a:pt x="752" y="86"/>
                  </a:lnTo>
                  <a:lnTo>
                    <a:pt x="752" y="82"/>
                  </a:lnTo>
                  <a:lnTo>
                    <a:pt x="752" y="79"/>
                  </a:lnTo>
                  <a:lnTo>
                    <a:pt x="771" y="79"/>
                  </a:lnTo>
                  <a:close/>
                  <a:moveTo>
                    <a:pt x="841" y="32"/>
                  </a:moveTo>
                  <a:lnTo>
                    <a:pt x="860" y="32"/>
                  </a:lnTo>
                  <a:lnTo>
                    <a:pt x="839" y="102"/>
                  </a:lnTo>
                  <a:lnTo>
                    <a:pt x="819" y="102"/>
                  </a:lnTo>
                  <a:lnTo>
                    <a:pt x="841" y="32"/>
                  </a:lnTo>
                  <a:close/>
                  <a:moveTo>
                    <a:pt x="869" y="2"/>
                  </a:moveTo>
                  <a:lnTo>
                    <a:pt x="864" y="19"/>
                  </a:lnTo>
                  <a:lnTo>
                    <a:pt x="842" y="19"/>
                  </a:lnTo>
                  <a:lnTo>
                    <a:pt x="848" y="2"/>
                  </a:lnTo>
                  <a:lnTo>
                    <a:pt x="869" y="2"/>
                  </a:lnTo>
                  <a:close/>
                  <a:moveTo>
                    <a:pt x="885" y="2"/>
                  </a:moveTo>
                  <a:lnTo>
                    <a:pt x="904" y="2"/>
                  </a:lnTo>
                  <a:lnTo>
                    <a:pt x="873" y="102"/>
                  </a:lnTo>
                  <a:lnTo>
                    <a:pt x="854" y="102"/>
                  </a:lnTo>
                  <a:lnTo>
                    <a:pt x="885" y="2"/>
                  </a:lnTo>
                  <a:close/>
                  <a:moveTo>
                    <a:pt x="915" y="77"/>
                  </a:moveTo>
                  <a:lnTo>
                    <a:pt x="915" y="80"/>
                  </a:lnTo>
                  <a:lnTo>
                    <a:pt x="915" y="86"/>
                  </a:lnTo>
                  <a:lnTo>
                    <a:pt x="917" y="88"/>
                  </a:lnTo>
                  <a:lnTo>
                    <a:pt x="921" y="92"/>
                  </a:lnTo>
                  <a:lnTo>
                    <a:pt x="925" y="92"/>
                  </a:lnTo>
                  <a:lnTo>
                    <a:pt x="929" y="92"/>
                  </a:lnTo>
                  <a:lnTo>
                    <a:pt x="933" y="90"/>
                  </a:lnTo>
                  <a:lnTo>
                    <a:pt x="937" y="86"/>
                  </a:lnTo>
                  <a:lnTo>
                    <a:pt x="938" y="84"/>
                  </a:lnTo>
                  <a:lnTo>
                    <a:pt x="940" y="79"/>
                  </a:lnTo>
                  <a:lnTo>
                    <a:pt x="960" y="79"/>
                  </a:lnTo>
                  <a:lnTo>
                    <a:pt x="958" y="82"/>
                  </a:lnTo>
                  <a:lnTo>
                    <a:pt x="956" y="88"/>
                  </a:lnTo>
                  <a:lnTo>
                    <a:pt x="950" y="94"/>
                  </a:lnTo>
                  <a:lnTo>
                    <a:pt x="944" y="98"/>
                  </a:lnTo>
                  <a:lnTo>
                    <a:pt x="938" y="102"/>
                  </a:lnTo>
                  <a:lnTo>
                    <a:pt x="933" y="102"/>
                  </a:lnTo>
                  <a:lnTo>
                    <a:pt x="925" y="104"/>
                  </a:lnTo>
                  <a:lnTo>
                    <a:pt x="912" y="102"/>
                  </a:lnTo>
                  <a:lnTo>
                    <a:pt x="902" y="98"/>
                  </a:lnTo>
                  <a:lnTo>
                    <a:pt x="900" y="94"/>
                  </a:lnTo>
                  <a:lnTo>
                    <a:pt x="896" y="90"/>
                  </a:lnTo>
                  <a:lnTo>
                    <a:pt x="896" y="84"/>
                  </a:lnTo>
                  <a:lnTo>
                    <a:pt x="894" y="80"/>
                  </a:lnTo>
                  <a:lnTo>
                    <a:pt x="896" y="71"/>
                  </a:lnTo>
                  <a:lnTo>
                    <a:pt x="898" y="61"/>
                  </a:lnTo>
                  <a:lnTo>
                    <a:pt x="902" y="54"/>
                  </a:lnTo>
                  <a:lnTo>
                    <a:pt x="906" y="46"/>
                  </a:lnTo>
                  <a:lnTo>
                    <a:pt x="912" y="38"/>
                  </a:lnTo>
                  <a:lnTo>
                    <a:pt x="919" y="34"/>
                  </a:lnTo>
                  <a:lnTo>
                    <a:pt x="929" y="31"/>
                  </a:lnTo>
                  <a:lnTo>
                    <a:pt x="938" y="31"/>
                  </a:lnTo>
                  <a:lnTo>
                    <a:pt x="950" y="32"/>
                  </a:lnTo>
                  <a:lnTo>
                    <a:pt x="960" y="36"/>
                  </a:lnTo>
                  <a:lnTo>
                    <a:pt x="961" y="38"/>
                  </a:lnTo>
                  <a:lnTo>
                    <a:pt x="963" y="42"/>
                  </a:lnTo>
                  <a:lnTo>
                    <a:pt x="965" y="46"/>
                  </a:lnTo>
                  <a:lnTo>
                    <a:pt x="965" y="52"/>
                  </a:lnTo>
                  <a:lnTo>
                    <a:pt x="965" y="59"/>
                  </a:lnTo>
                  <a:lnTo>
                    <a:pt x="963" y="67"/>
                  </a:lnTo>
                  <a:lnTo>
                    <a:pt x="961" y="71"/>
                  </a:lnTo>
                  <a:lnTo>
                    <a:pt x="915" y="71"/>
                  </a:lnTo>
                  <a:lnTo>
                    <a:pt x="915" y="77"/>
                  </a:lnTo>
                  <a:close/>
                  <a:moveTo>
                    <a:pt x="921" y="59"/>
                  </a:moveTo>
                  <a:lnTo>
                    <a:pt x="944" y="59"/>
                  </a:lnTo>
                  <a:lnTo>
                    <a:pt x="946" y="55"/>
                  </a:lnTo>
                  <a:lnTo>
                    <a:pt x="946" y="54"/>
                  </a:lnTo>
                  <a:lnTo>
                    <a:pt x="946" y="50"/>
                  </a:lnTo>
                  <a:lnTo>
                    <a:pt x="946" y="46"/>
                  </a:lnTo>
                  <a:lnTo>
                    <a:pt x="944" y="44"/>
                  </a:lnTo>
                  <a:lnTo>
                    <a:pt x="940" y="42"/>
                  </a:lnTo>
                  <a:lnTo>
                    <a:pt x="937" y="42"/>
                  </a:lnTo>
                  <a:lnTo>
                    <a:pt x="933" y="42"/>
                  </a:lnTo>
                  <a:lnTo>
                    <a:pt x="929" y="44"/>
                  </a:lnTo>
                  <a:lnTo>
                    <a:pt x="925" y="48"/>
                  </a:lnTo>
                  <a:lnTo>
                    <a:pt x="923" y="54"/>
                  </a:lnTo>
                  <a:lnTo>
                    <a:pt x="921" y="59"/>
                  </a:lnTo>
                  <a:close/>
                  <a:moveTo>
                    <a:pt x="986" y="32"/>
                  </a:moveTo>
                  <a:lnTo>
                    <a:pt x="1006" y="32"/>
                  </a:lnTo>
                  <a:lnTo>
                    <a:pt x="985" y="102"/>
                  </a:lnTo>
                  <a:lnTo>
                    <a:pt x="965" y="102"/>
                  </a:lnTo>
                  <a:lnTo>
                    <a:pt x="986" y="32"/>
                  </a:lnTo>
                  <a:close/>
                  <a:moveTo>
                    <a:pt x="1015" y="2"/>
                  </a:moveTo>
                  <a:lnTo>
                    <a:pt x="1009" y="19"/>
                  </a:lnTo>
                  <a:lnTo>
                    <a:pt x="988" y="19"/>
                  </a:lnTo>
                  <a:lnTo>
                    <a:pt x="994" y="2"/>
                  </a:lnTo>
                  <a:lnTo>
                    <a:pt x="1015" y="2"/>
                  </a:lnTo>
                  <a:close/>
                  <a:moveTo>
                    <a:pt x="1021" y="32"/>
                  </a:moveTo>
                  <a:lnTo>
                    <a:pt x="1038" y="32"/>
                  </a:lnTo>
                  <a:lnTo>
                    <a:pt x="1036" y="44"/>
                  </a:lnTo>
                  <a:lnTo>
                    <a:pt x="1042" y="38"/>
                  </a:lnTo>
                  <a:lnTo>
                    <a:pt x="1046" y="34"/>
                  </a:lnTo>
                  <a:lnTo>
                    <a:pt x="1050" y="31"/>
                  </a:lnTo>
                  <a:lnTo>
                    <a:pt x="1054" y="31"/>
                  </a:lnTo>
                  <a:lnTo>
                    <a:pt x="1061" y="31"/>
                  </a:lnTo>
                  <a:lnTo>
                    <a:pt x="1054" y="48"/>
                  </a:lnTo>
                  <a:lnTo>
                    <a:pt x="1052" y="48"/>
                  </a:lnTo>
                  <a:lnTo>
                    <a:pt x="1048" y="48"/>
                  </a:lnTo>
                  <a:lnTo>
                    <a:pt x="1042" y="50"/>
                  </a:lnTo>
                  <a:lnTo>
                    <a:pt x="1038" y="54"/>
                  </a:lnTo>
                  <a:lnTo>
                    <a:pt x="1034" y="59"/>
                  </a:lnTo>
                  <a:lnTo>
                    <a:pt x="1032" y="65"/>
                  </a:lnTo>
                  <a:lnTo>
                    <a:pt x="1031" y="73"/>
                  </a:lnTo>
                  <a:lnTo>
                    <a:pt x="1021" y="102"/>
                  </a:lnTo>
                  <a:lnTo>
                    <a:pt x="1002" y="102"/>
                  </a:lnTo>
                  <a:lnTo>
                    <a:pt x="1021" y="32"/>
                  </a:lnTo>
                  <a:close/>
                  <a:moveTo>
                    <a:pt x="1056" y="80"/>
                  </a:moveTo>
                  <a:lnTo>
                    <a:pt x="1057" y="67"/>
                  </a:lnTo>
                  <a:lnTo>
                    <a:pt x="1061" y="54"/>
                  </a:lnTo>
                  <a:lnTo>
                    <a:pt x="1069" y="42"/>
                  </a:lnTo>
                  <a:lnTo>
                    <a:pt x="1077" y="36"/>
                  </a:lnTo>
                  <a:lnTo>
                    <a:pt x="1088" y="32"/>
                  </a:lnTo>
                  <a:lnTo>
                    <a:pt x="1100" y="31"/>
                  </a:lnTo>
                  <a:lnTo>
                    <a:pt x="1111" y="32"/>
                  </a:lnTo>
                  <a:lnTo>
                    <a:pt x="1119" y="36"/>
                  </a:lnTo>
                  <a:lnTo>
                    <a:pt x="1123" y="40"/>
                  </a:lnTo>
                  <a:lnTo>
                    <a:pt x="1127" y="44"/>
                  </a:lnTo>
                  <a:lnTo>
                    <a:pt x="1127" y="48"/>
                  </a:lnTo>
                  <a:lnTo>
                    <a:pt x="1128" y="54"/>
                  </a:lnTo>
                  <a:lnTo>
                    <a:pt x="1127" y="67"/>
                  </a:lnTo>
                  <a:lnTo>
                    <a:pt x="1121" y="80"/>
                  </a:lnTo>
                  <a:lnTo>
                    <a:pt x="1117" y="86"/>
                  </a:lnTo>
                  <a:lnTo>
                    <a:pt x="1113" y="92"/>
                  </a:lnTo>
                  <a:lnTo>
                    <a:pt x="1107" y="96"/>
                  </a:lnTo>
                  <a:lnTo>
                    <a:pt x="1104" y="100"/>
                  </a:lnTo>
                  <a:lnTo>
                    <a:pt x="1094" y="102"/>
                  </a:lnTo>
                  <a:lnTo>
                    <a:pt x="1084" y="104"/>
                  </a:lnTo>
                  <a:lnTo>
                    <a:pt x="1077" y="104"/>
                  </a:lnTo>
                  <a:lnTo>
                    <a:pt x="1071" y="102"/>
                  </a:lnTo>
                  <a:lnTo>
                    <a:pt x="1067" y="100"/>
                  </a:lnTo>
                  <a:lnTo>
                    <a:pt x="1063" y="98"/>
                  </a:lnTo>
                  <a:lnTo>
                    <a:pt x="1059" y="94"/>
                  </a:lnTo>
                  <a:lnTo>
                    <a:pt x="1057" y="90"/>
                  </a:lnTo>
                  <a:lnTo>
                    <a:pt x="1056" y="86"/>
                  </a:lnTo>
                  <a:lnTo>
                    <a:pt x="1056" y="80"/>
                  </a:lnTo>
                  <a:close/>
                  <a:moveTo>
                    <a:pt x="1075" y="80"/>
                  </a:moveTo>
                  <a:lnTo>
                    <a:pt x="1075" y="84"/>
                  </a:lnTo>
                  <a:lnTo>
                    <a:pt x="1077" y="88"/>
                  </a:lnTo>
                  <a:lnTo>
                    <a:pt x="1080" y="90"/>
                  </a:lnTo>
                  <a:lnTo>
                    <a:pt x="1084" y="90"/>
                  </a:lnTo>
                  <a:lnTo>
                    <a:pt x="1090" y="90"/>
                  </a:lnTo>
                  <a:lnTo>
                    <a:pt x="1094" y="86"/>
                  </a:lnTo>
                  <a:lnTo>
                    <a:pt x="1098" y="82"/>
                  </a:lnTo>
                  <a:lnTo>
                    <a:pt x="1102" y="77"/>
                  </a:lnTo>
                  <a:lnTo>
                    <a:pt x="1107" y="65"/>
                  </a:lnTo>
                  <a:lnTo>
                    <a:pt x="1109" y="54"/>
                  </a:lnTo>
                  <a:lnTo>
                    <a:pt x="1107" y="50"/>
                  </a:lnTo>
                  <a:lnTo>
                    <a:pt x="1105" y="46"/>
                  </a:lnTo>
                  <a:lnTo>
                    <a:pt x="1102" y="44"/>
                  </a:lnTo>
                  <a:lnTo>
                    <a:pt x="1098" y="42"/>
                  </a:lnTo>
                  <a:lnTo>
                    <a:pt x="1094" y="44"/>
                  </a:lnTo>
                  <a:lnTo>
                    <a:pt x="1090" y="46"/>
                  </a:lnTo>
                  <a:lnTo>
                    <a:pt x="1086" y="48"/>
                  </a:lnTo>
                  <a:lnTo>
                    <a:pt x="1082" y="52"/>
                  </a:lnTo>
                  <a:lnTo>
                    <a:pt x="1080" y="57"/>
                  </a:lnTo>
                  <a:lnTo>
                    <a:pt x="1077" y="65"/>
                  </a:lnTo>
                  <a:lnTo>
                    <a:pt x="1075" y="73"/>
                  </a:lnTo>
                  <a:lnTo>
                    <a:pt x="1075" y="80"/>
                  </a:lnTo>
                  <a:close/>
                  <a:moveTo>
                    <a:pt x="1253" y="2"/>
                  </a:moveTo>
                  <a:lnTo>
                    <a:pt x="1272" y="2"/>
                  </a:lnTo>
                  <a:lnTo>
                    <a:pt x="1244" y="102"/>
                  </a:lnTo>
                  <a:lnTo>
                    <a:pt x="1226" y="102"/>
                  </a:lnTo>
                  <a:lnTo>
                    <a:pt x="1228" y="92"/>
                  </a:lnTo>
                  <a:lnTo>
                    <a:pt x="1226" y="94"/>
                  </a:lnTo>
                  <a:lnTo>
                    <a:pt x="1221" y="98"/>
                  </a:lnTo>
                  <a:lnTo>
                    <a:pt x="1215" y="102"/>
                  </a:lnTo>
                  <a:lnTo>
                    <a:pt x="1211" y="102"/>
                  </a:lnTo>
                  <a:lnTo>
                    <a:pt x="1207" y="104"/>
                  </a:lnTo>
                  <a:lnTo>
                    <a:pt x="1201" y="102"/>
                  </a:lnTo>
                  <a:lnTo>
                    <a:pt x="1198" y="102"/>
                  </a:lnTo>
                  <a:lnTo>
                    <a:pt x="1194" y="100"/>
                  </a:lnTo>
                  <a:lnTo>
                    <a:pt x="1190" y="96"/>
                  </a:lnTo>
                  <a:lnTo>
                    <a:pt x="1186" y="88"/>
                  </a:lnTo>
                  <a:lnTo>
                    <a:pt x="1184" y="79"/>
                  </a:lnTo>
                  <a:lnTo>
                    <a:pt x="1184" y="75"/>
                  </a:lnTo>
                  <a:lnTo>
                    <a:pt x="1184" y="71"/>
                  </a:lnTo>
                  <a:lnTo>
                    <a:pt x="1186" y="67"/>
                  </a:lnTo>
                  <a:lnTo>
                    <a:pt x="1188" y="61"/>
                  </a:lnTo>
                  <a:lnTo>
                    <a:pt x="1190" y="55"/>
                  </a:lnTo>
                  <a:lnTo>
                    <a:pt x="1192" y="50"/>
                  </a:lnTo>
                  <a:lnTo>
                    <a:pt x="1198" y="42"/>
                  </a:lnTo>
                  <a:lnTo>
                    <a:pt x="1205" y="36"/>
                  </a:lnTo>
                  <a:lnTo>
                    <a:pt x="1213" y="32"/>
                  </a:lnTo>
                  <a:lnTo>
                    <a:pt x="1222" y="31"/>
                  </a:lnTo>
                  <a:lnTo>
                    <a:pt x="1228" y="31"/>
                  </a:lnTo>
                  <a:lnTo>
                    <a:pt x="1234" y="32"/>
                  </a:lnTo>
                  <a:lnTo>
                    <a:pt x="1236" y="34"/>
                  </a:lnTo>
                  <a:lnTo>
                    <a:pt x="1240" y="38"/>
                  </a:lnTo>
                  <a:lnTo>
                    <a:pt x="1242" y="40"/>
                  </a:lnTo>
                  <a:lnTo>
                    <a:pt x="1253" y="2"/>
                  </a:lnTo>
                  <a:close/>
                  <a:moveTo>
                    <a:pt x="1203" y="79"/>
                  </a:moveTo>
                  <a:lnTo>
                    <a:pt x="1205" y="82"/>
                  </a:lnTo>
                  <a:lnTo>
                    <a:pt x="1205" y="84"/>
                  </a:lnTo>
                  <a:lnTo>
                    <a:pt x="1205" y="88"/>
                  </a:lnTo>
                  <a:lnTo>
                    <a:pt x="1207" y="88"/>
                  </a:lnTo>
                  <a:lnTo>
                    <a:pt x="1211" y="90"/>
                  </a:lnTo>
                  <a:lnTo>
                    <a:pt x="1213" y="90"/>
                  </a:lnTo>
                  <a:lnTo>
                    <a:pt x="1219" y="90"/>
                  </a:lnTo>
                  <a:lnTo>
                    <a:pt x="1222" y="88"/>
                  </a:lnTo>
                  <a:lnTo>
                    <a:pt x="1226" y="82"/>
                  </a:lnTo>
                  <a:lnTo>
                    <a:pt x="1230" y="77"/>
                  </a:lnTo>
                  <a:lnTo>
                    <a:pt x="1236" y="67"/>
                  </a:lnTo>
                  <a:lnTo>
                    <a:pt x="1236" y="55"/>
                  </a:lnTo>
                  <a:lnTo>
                    <a:pt x="1236" y="52"/>
                  </a:lnTo>
                  <a:lnTo>
                    <a:pt x="1234" y="48"/>
                  </a:lnTo>
                  <a:lnTo>
                    <a:pt x="1230" y="44"/>
                  </a:lnTo>
                  <a:lnTo>
                    <a:pt x="1226" y="42"/>
                  </a:lnTo>
                  <a:lnTo>
                    <a:pt x="1222" y="44"/>
                  </a:lnTo>
                  <a:lnTo>
                    <a:pt x="1219" y="46"/>
                  </a:lnTo>
                  <a:lnTo>
                    <a:pt x="1213" y="52"/>
                  </a:lnTo>
                  <a:lnTo>
                    <a:pt x="1209" y="57"/>
                  </a:lnTo>
                  <a:lnTo>
                    <a:pt x="1205" y="69"/>
                  </a:lnTo>
                  <a:lnTo>
                    <a:pt x="1203" y="79"/>
                  </a:lnTo>
                  <a:close/>
                  <a:moveTo>
                    <a:pt x="1286" y="77"/>
                  </a:moveTo>
                  <a:lnTo>
                    <a:pt x="1286" y="80"/>
                  </a:lnTo>
                  <a:lnTo>
                    <a:pt x="1286" y="86"/>
                  </a:lnTo>
                  <a:lnTo>
                    <a:pt x="1288" y="88"/>
                  </a:lnTo>
                  <a:lnTo>
                    <a:pt x="1292" y="92"/>
                  </a:lnTo>
                  <a:lnTo>
                    <a:pt x="1295" y="92"/>
                  </a:lnTo>
                  <a:lnTo>
                    <a:pt x="1299" y="92"/>
                  </a:lnTo>
                  <a:lnTo>
                    <a:pt x="1303" y="90"/>
                  </a:lnTo>
                  <a:lnTo>
                    <a:pt x="1307" y="86"/>
                  </a:lnTo>
                  <a:lnTo>
                    <a:pt x="1309" y="84"/>
                  </a:lnTo>
                  <a:lnTo>
                    <a:pt x="1311" y="79"/>
                  </a:lnTo>
                  <a:lnTo>
                    <a:pt x="1330" y="79"/>
                  </a:lnTo>
                  <a:lnTo>
                    <a:pt x="1330" y="82"/>
                  </a:lnTo>
                  <a:lnTo>
                    <a:pt x="1326" y="88"/>
                  </a:lnTo>
                  <a:lnTo>
                    <a:pt x="1320" y="94"/>
                  </a:lnTo>
                  <a:lnTo>
                    <a:pt x="1317" y="98"/>
                  </a:lnTo>
                  <a:lnTo>
                    <a:pt x="1309" y="102"/>
                  </a:lnTo>
                  <a:lnTo>
                    <a:pt x="1303" y="102"/>
                  </a:lnTo>
                  <a:lnTo>
                    <a:pt x="1295" y="104"/>
                  </a:lnTo>
                  <a:lnTo>
                    <a:pt x="1282" y="102"/>
                  </a:lnTo>
                  <a:lnTo>
                    <a:pt x="1272" y="98"/>
                  </a:lnTo>
                  <a:lnTo>
                    <a:pt x="1270" y="94"/>
                  </a:lnTo>
                  <a:lnTo>
                    <a:pt x="1269" y="90"/>
                  </a:lnTo>
                  <a:lnTo>
                    <a:pt x="1267" y="84"/>
                  </a:lnTo>
                  <a:lnTo>
                    <a:pt x="1267" y="80"/>
                  </a:lnTo>
                  <a:lnTo>
                    <a:pt x="1267" y="71"/>
                  </a:lnTo>
                  <a:lnTo>
                    <a:pt x="1269" y="61"/>
                  </a:lnTo>
                  <a:lnTo>
                    <a:pt x="1272" y="54"/>
                  </a:lnTo>
                  <a:lnTo>
                    <a:pt x="1276" y="46"/>
                  </a:lnTo>
                  <a:lnTo>
                    <a:pt x="1284" y="38"/>
                  </a:lnTo>
                  <a:lnTo>
                    <a:pt x="1292" y="34"/>
                  </a:lnTo>
                  <a:lnTo>
                    <a:pt x="1299" y="31"/>
                  </a:lnTo>
                  <a:lnTo>
                    <a:pt x="1309" y="31"/>
                  </a:lnTo>
                  <a:lnTo>
                    <a:pt x="1320" y="32"/>
                  </a:lnTo>
                  <a:lnTo>
                    <a:pt x="1330" y="36"/>
                  </a:lnTo>
                  <a:lnTo>
                    <a:pt x="1332" y="38"/>
                  </a:lnTo>
                  <a:lnTo>
                    <a:pt x="1336" y="42"/>
                  </a:lnTo>
                  <a:lnTo>
                    <a:pt x="1336" y="46"/>
                  </a:lnTo>
                  <a:lnTo>
                    <a:pt x="1338" y="52"/>
                  </a:lnTo>
                  <a:lnTo>
                    <a:pt x="1336" y="59"/>
                  </a:lnTo>
                  <a:lnTo>
                    <a:pt x="1334" y="67"/>
                  </a:lnTo>
                  <a:lnTo>
                    <a:pt x="1334" y="71"/>
                  </a:lnTo>
                  <a:lnTo>
                    <a:pt x="1288" y="71"/>
                  </a:lnTo>
                  <a:lnTo>
                    <a:pt x="1286" y="77"/>
                  </a:lnTo>
                  <a:close/>
                  <a:moveTo>
                    <a:pt x="1292" y="59"/>
                  </a:moveTo>
                  <a:lnTo>
                    <a:pt x="1317" y="59"/>
                  </a:lnTo>
                  <a:lnTo>
                    <a:pt x="1317" y="55"/>
                  </a:lnTo>
                  <a:lnTo>
                    <a:pt x="1317" y="54"/>
                  </a:lnTo>
                  <a:lnTo>
                    <a:pt x="1317" y="50"/>
                  </a:lnTo>
                  <a:lnTo>
                    <a:pt x="1317" y="46"/>
                  </a:lnTo>
                  <a:lnTo>
                    <a:pt x="1315" y="44"/>
                  </a:lnTo>
                  <a:lnTo>
                    <a:pt x="1313" y="42"/>
                  </a:lnTo>
                  <a:lnTo>
                    <a:pt x="1307" y="42"/>
                  </a:lnTo>
                  <a:lnTo>
                    <a:pt x="1303" y="42"/>
                  </a:lnTo>
                  <a:lnTo>
                    <a:pt x="1299" y="44"/>
                  </a:lnTo>
                  <a:lnTo>
                    <a:pt x="1295" y="48"/>
                  </a:lnTo>
                  <a:lnTo>
                    <a:pt x="1294" y="54"/>
                  </a:lnTo>
                  <a:lnTo>
                    <a:pt x="1292" y="59"/>
                  </a:lnTo>
                  <a:close/>
                  <a:moveTo>
                    <a:pt x="1449" y="2"/>
                  </a:moveTo>
                  <a:lnTo>
                    <a:pt x="1476" y="2"/>
                  </a:lnTo>
                  <a:lnTo>
                    <a:pt x="1482" y="102"/>
                  </a:lnTo>
                  <a:lnTo>
                    <a:pt x="1460" y="102"/>
                  </a:lnTo>
                  <a:lnTo>
                    <a:pt x="1460" y="80"/>
                  </a:lnTo>
                  <a:lnTo>
                    <a:pt x="1418" y="80"/>
                  </a:lnTo>
                  <a:lnTo>
                    <a:pt x="1405" y="102"/>
                  </a:lnTo>
                  <a:lnTo>
                    <a:pt x="1382" y="102"/>
                  </a:lnTo>
                  <a:lnTo>
                    <a:pt x="1449" y="2"/>
                  </a:lnTo>
                  <a:close/>
                  <a:moveTo>
                    <a:pt x="1430" y="65"/>
                  </a:moveTo>
                  <a:lnTo>
                    <a:pt x="1430" y="65"/>
                  </a:lnTo>
                  <a:lnTo>
                    <a:pt x="1459" y="65"/>
                  </a:lnTo>
                  <a:lnTo>
                    <a:pt x="1459" y="17"/>
                  </a:lnTo>
                  <a:lnTo>
                    <a:pt x="1430" y="65"/>
                  </a:lnTo>
                  <a:close/>
                  <a:moveTo>
                    <a:pt x="1510" y="32"/>
                  </a:moveTo>
                  <a:lnTo>
                    <a:pt x="1530" y="32"/>
                  </a:lnTo>
                  <a:lnTo>
                    <a:pt x="1528" y="40"/>
                  </a:lnTo>
                  <a:lnTo>
                    <a:pt x="1531" y="36"/>
                  </a:lnTo>
                  <a:lnTo>
                    <a:pt x="1535" y="34"/>
                  </a:lnTo>
                  <a:lnTo>
                    <a:pt x="1539" y="32"/>
                  </a:lnTo>
                  <a:lnTo>
                    <a:pt x="1543" y="31"/>
                  </a:lnTo>
                  <a:lnTo>
                    <a:pt x="1549" y="31"/>
                  </a:lnTo>
                  <a:lnTo>
                    <a:pt x="1553" y="31"/>
                  </a:lnTo>
                  <a:lnTo>
                    <a:pt x="1558" y="32"/>
                  </a:lnTo>
                  <a:lnTo>
                    <a:pt x="1562" y="34"/>
                  </a:lnTo>
                  <a:lnTo>
                    <a:pt x="1564" y="36"/>
                  </a:lnTo>
                  <a:lnTo>
                    <a:pt x="1570" y="44"/>
                  </a:lnTo>
                  <a:lnTo>
                    <a:pt x="1570" y="54"/>
                  </a:lnTo>
                  <a:lnTo>
                    <a:pt x="1570" y="63"/>
                  </a:lnTo>
                  <a:lnTo>
                    <a:pt x="1568" y="71"/>
                  </a:lnTo>
                  <a:lnTo>
                    <a:pt x="1564" y="79"/>
                  </a:lnTo>
                  <a:lnTo>
                    <a:pt x="1560" y="86"/>
                  </a:lnTo>
                  <a:lnTo>
                    <a:pt x="1555" y="94"/>
                  </a:lnTo>
                  <a:lnTo>
                    <a:pt x="1547" y="100"/>
                  </a:lnTo>
                  <a:lnTo>
                    <a:pt x="1541" y="102"/>
                  </a:lnTo>
                  <a:lnTo>
                    <a:pt x="1531" y="104"/>
                  </a:lnTo>
                  <a:lnTo>
                    <a:pt x="1528" y="102"/>
                  </a:lnTo>
                  <a:lnTo>
                    <a:pt x="1522" y="102"/>
                  </a:lnTo>
                  <a:lnTo>
                    <a:pt x="1518" y="98"/>
                  </a:lnTo>
                  <a:lnTo>
                    <a:pt x="1516" y="96"/>
                  </a:lnTo>
                  <a:lnTo>
                    <a:pt x="1514" y="92"/>
                  </a:lnTo>
                  <a:lnTo>
                    <a:pt x="1505" y="127"/>
                  </a:lnTo>
                  <a:lnTo>
                    <a:pt x="1484" y="127"/>
                  </a:lnTo>
                  <a:lnTo>
                    <a:pt x="1510" y="32"/>
                  </a:lnTo>
                  <a:close/>
                  <a:moveTo>
                    <a:pt x="1518" y="77"/>
                  </a:moveTo>
                  <a:lnTo>
                    <a:pt x="1518" y="82"/>
                  </a:lnTo>
                  <a:lnTo>
                    <a:pt x="1520" y="86"/>
                  </a:lnTo>
                  <a:lnTo>
                    <a:pt x="1524" y="90"/>
                  </a:lnTo>
                  <a:lnTo>
                    <a:pt x="1528" y="90"/>
                  </a:lnTo>
                  <a:lnTo>
                    <a:pt x="1533" y="90"/>
                  </a:lnTo>
                  <a:lnTo>
                    <a:pt x="1537" y="88"/>
                  </a:lnTo>
                  <a:lnTo>
                    <a:pt x="1539" y="84"/>
                  </a:lnTo>
                  <a:lnTo>
                    <a:pt x="1543" y="79"/>
                  </a:lnTo>
                  <a:lnTo>
                    <a:pt x="1545" y="77"/>
                  </a:lnTo>
                  <a:lnTo>
                    <a:pt x="1547" y="75"/>
                  </a:lnTo>
                  <a:lnTo>
                    <a:pt x="1549" y="69"/>
                  </a:lnTo>
                  <a:lnTo>
                    <a:pt x="1549" y="65"/>
                  </a:lnTo>
                  <a:lnTo>
                    <a:pt x="1551" y="61"/>
                  </a:lnTo>
                  <a:lnTo>
                    <a:pt x="1551" y="59"/>
                  </a:lnTo>
                  <a:lnTo>
                    <a:pt x="1551" y="55"/>
                  </a:lnTo>
                  <a:lnTo>
                    <a:pt x="1551" y="50"/>
                  </a:lnTo>
                  <a:lnTo>
                    <a:pt x="1549" y="46"/>
                  </a:lnTo>
                  <a:lnTo>
                    <a:pt x="1545" y="44"/>
                  </a:lnTo>
                  <a:lnTo>
                    <a:pt x="1541" y="42"/>
                  </a:lnTo>
                  <a:lnTo>
                    <a:pt x="1537" y="44"/>
                  </a:lnTo>
                  <a:lnTo>
                    <a:pt x="1533" y="46"/>
                  </a:lnTo>
                  <a:lnTo>
                    <a:pt x="1528" y="50"/>
                  </a:lnTo>
                  <a:lnTo>
                    <a:pt x="1524" y="55"/>
                  </a:lnTo>
                  <a:lnTo>
                    <a:pt x="1522" y="59"/>
                  </a:lnTo>
                  <a:lnTo>
                    <a:pt x="1520" y="65"/>
                  </a:lnTo>
                  <a:lnTo>
                    <a:pt x="1520" y="71"/>
                  </a:lnTo>
                  <a:lnTo>
                    <a:pt x="1518" y="77"/>
                  </a:lnTo>
                  <a:close/>
                  <a:moveTo>
                    <a:pt x="1579" y="80"/>
                  </a:moveTo>
                  <a:lnTo>
                    <a:pt x="1581" y="67"/>
                  </a:lnTo>
                  <a:lnTo>
                    <a:pt x="1587" y="54"/>
                  </a:lnTo>
                  <a:lnTo>
                    <a:pt x="1593" y="42"/>
                  </a:lnTo>
                  <a:lnTo>
                    <a:pt x="1601" y="36"/>
                  </a:lnTo>
                  <a:lnTo>
                    <a:pt x="1612" y="32"/>
                  </a:lnTo>
                  <a:lnTo>
                    <a:pt x="1624" y="31"/>
                  </a:lnTo>
                  <a:lnTo>
                    <a:pt x="1635" y="32"/>
                  </a:lnTo>
                  <a:lnTo>
                    <a:pt x="1645" y="36"/>
                  </a:lnTo>
                  <a:lnTo>
                    <a:pt x="1649" y="40"/>
                  </a:lnTo>
                  <a:lnTo>
                    <a:pt x="1650" y="44"/>
                  </a:lnTo>
                  <a:lnTo>
                    <a:pt x="1652" y="48"/>
                  </a:lnTo>
                  <a:lnTo>
                    <a:pt x="1652" y="54"/>
                  </a:lnTo>
                  <a:lnTo>
                    <a:pt x="1650" y="67"/>
                  </a:lnTo>
                  <a:lnTo>
                    <a:pt x="1647" y="80"/>
                  </a:lnTo>
                  <a:lnTo>
                    <a:pt x="1643" y="86"/>
                  </a:lnTo>
                  <a:lnTo>
                    <a:pt x="1637" y="92"/>
                  </a:lnTo>
                  <a:lnTo>
                    <a:pt x="1633" y="96"/>
                  </a:lnTo>
                  <a:lnTo>
                    <a:pt x="1627" y="100"/>
                  </a:lnTo>
                  <a:lnTo>
                    <a:pt x="1618" y="102"/>
                  </a:lnTo>
                  <a:lnTo>
                    <a:pt x="1608" y="104"/>
                  </a:lnTo>
                  <a:lnTo>
                    <a:pt x="1603" y="104"/>
                  </a:lnTo>
                  <a:lnTo>
                    <a:pt x="1595" y="102"/>
                  </a:lnTo>
                  <a:lnTo>
                    <a:pt x="1591" y="100"/>
                  </a:lnTo>
                  <a:lnTo>
                    <a:pt x="1587" y="98"/>
                  </a:lnTo>
                  <a:lnTo>
                    <a:pt x="1583" y="94"/>
                  </a:lnTo>
                  <a:lnTo>
                    <a:pt x="1581" y="90"/>
                  </a:lnTo>
                  <a:lnTo>
                    <a:pt x="1579" y="86"/>
                  </a:lnTo>
                  <a:lnTo>
                    <a:pt x="1579" y="80"/>
                  </a:lnTo>
                  <a:close/>
                  <a:moveTo>
                    <a:pt x="1599" y="80"/>
                  </a:moveTo>
                  <a:lnTo>
                    <a:pt x="1599" y="84"/>
                  </a:lnTo>
                  <a:lnTo>
                    <a:pt x="1603" y="88"/>
                  </a:lnTo>
                  <a:lnTo>
                    <a:pt x="1604" y="90"/>
                  </a:lnTo>
                  <a:lnTo>
                    <a:pt x="1608" y="90"/>
                  </a:lnTo>
                  <a:lnTo>
                    <a:pt x="1614" y="90"/>
                  </a:lnTo>
                  <a:lnTo>
                    <a:pt x="1618" y="86"/>
                  </a:lnTo>
                  <a:lnTo>
                    <a:pt x="1624" y="82"/>
                  </a:lnTo>
                  <a:lnTo>
                    <a:pt x="1627" y="77"/>
                  </a:lnTo>
                  <a:lnTo>
                    <a:pt x="1631" y="65"/>
                  </a:lnTo>
                  <a:lnTo>
                    <a:pt x="1633" y="54"/>
                  </a:lnTo>
                  <a:lnTo>
                    <a:pt x="1631" y="50"/>
                  </a:lnTo>
                  <a:lnTo>
                    <a:pt x="1629" y="46"/>
                  </a:lnTo>
                  <a:lnTo>
                    <a:pt x="1627" y="44"/>
                  </a:lnTo>
                  <a:lnTo>
                    <a:pt x="1622" y="42"/>
                  </a:lnTo>
                  <a:lnTo>
                    <a:pt x="1618" y="44"/>
                  </a:lnTo>
                  <a:lnTo>
                    <a:pt x="1614" y="46"/>
                  </a:lnTo>
                  <a:lnTo>
                    <a:pt x="1610" y="48"/>
                  </a:lnTo>
                  <a:lnTo>
                    <a:pt x="1608" y="52"/>
                  </a:lnTo>
                  <a:lnTo>
                    <a:pt x="1604" y="57"/>
                  </a:lnTo>
                  <a:lnTo>
                    <a:pt x="1603" y="65"/>
                  </a:lnTo>
                  <a:lnTo>
                    <a:pt x="1599" y="73"/>
                  </a:lnTo>
                  <a:lnTo>
                    <a:pt x="1599" y="80"/>
                  </a:lnTo>
                  <a:close/>
                  <a:moveTo>
                    <a:pt x="1672" y="32"/>
                  </a:moveTo>
                  <a:lnTo>
                    <a:pt x="1691" y="32"/>
                  </a:lnTo>
                  <a:lnTo>
                    <a:pt x="1672" y="102"/>
                  </a:lnTo>
                  <a:lnTo>
                    <a:pt x="1650" y="102"/>
                  </a:lnTo>
                  <a:lnTo>
                    <a:pt x="1672" y="32"/>
                  </a:lnTo>
                  <a:close/>
                  <a:moveTo>
                    <a:pt x="1700" y="2"/>
                  </a:moveTo>
                  <a:lnTo>
                    <a:pt x="1697" y="19"/>
                  </a:lnTo>
                  <a:lnTo>
                    <a:pt x="1674" y="19"/>
                  </a:lnTo>
                  <a:lnTo>
                    <a:pt x="1679" y="2"/>
                  </a:lnTo>
                  <a:lnTo>
                    <a:pt x="1700" y="2"/>
                  </a:lnTo>
                  <a:close/>
                  <a:moveTo>
                    <a:pt x="1691" y="80"/>
                  </a:moveTo>
                  <a:lnTo>
                    <a:pt x="1693" y="67"/>
                  </a:lnTo>
                  <a:lnTo>
                    <a:pt x="1697" y="54"/>
                  </a:lnTo>
                  <a:lnTo>
                    <a:pt x="1704" y="42"/>
                  </a:lnTo>
                  <a:lnTo>
                    <a:pt x="1712" y="36"/>
                  </a:lnTo>
                  <a:lnTo>
                    <a:pt x="1723" y="32"/>
                  </a:lnTo>
                  <a:lnTo>
                    <a:pt x="1735" y="31"/>
                  </a:lnTo>
                  <a:lnTo>
                    <a:pt x="1746" y="32"/>
                  </a:lnTo>
                  <a:lnTo>
                    <a:pt x="1756" y="36"/>
                  </a:lnTo>
                  <a:lnTo>
                    <a:pt x="1758" y="40"/>
                  </a:lnTo>
                  <a:lnTo>
                    <a:pt x="1762" y="44"/>
                  </a:lnTo>
                  <a:lnTo>
                    <a:pt x="1764" y="48"/>
                  </a:lnTo>
                  <a:lnTo>
                    <a:pt x="1764" y="54"/>
                  </a:lnTo>
                  <a:lnTo>
                    <a:pt x="1762" y="67"/>
                  </a:lnTo>
                  <a:lnTo>
                    <a:pt x="1758" y="80"/>
                  </a:lnTo>
                  <a:lnTo>
                    <a:pt x="1752" y="86"/>
                  </a:lnTo>
                  <a:lnTo>
                    <a:pt x="1748" y="92"/>
                  </a:lnTo>
                  <a:lnTo>
                    <a:pt x="1745" y="96"/>
                  </a:lnTo>
                  <a:lnTo>
                    <a:pt x="1739" y="100"/>
                  </a:lnTo>
                  <a:lnTo>
                    <a:pt x="1729" y="102"/>
                  </a:lnTo>
                  <a:lnTo>
                    <a:pt x="1720" y="104"/>
                  </a:lnTo>
                  <a:lnTo>
                    <a:pt x="1712" y="104"/>
                  </a:lnTo>
                  <a:lnTo>
                    <a:pt x="1706" y="102"/>
                  </a:lnTo>
                  <a:lnTo>
                    <a:pt x="1702" y="100"/>
                  </a:lnTo>
                  <a:lnTo>
                    <a:pt x="1698" y="98"/>
                  </a:lnTo>
                  <a:lnTo>
                    <a:pt x="1695" y="94"/>
                  </a:lnTo>
                  <a:lnTo>
                    <a:pt x="1693" y="90"/>
                  </a:lnTo>
                  <a:lnTo>
                    <a:pt x="1691" y="86"/>
                  </a:lnTo>
                  <a:lnTo>
                    <a:pt x="1691" y="80"/>
                  </a:lnTo>
                  <a:close/>
                  <a:moveTo>
                    <a:pt x="1710" y="80"/>
                  </a:moveTo>
                  <a:lnTo>
                    <a:pt x="1710" y="84"/>
                  </a:lnTo>
                  <a:lnTo>
                    <a:pt x="1712" y="88"/>
                  </a:lnTo>
                  <a:lnTo>
                    <a:pt x="1716" y="90"/>
                  </a:lnTo>
                  <a:lnTo>
                    <a:pt x="1720" y="90"/>
                  </a:lnTo>
                  <a:lnTo>
                    <a:pt x="1725" y="90"/>
                  </a:lnTo>
                  <a:lnTo>
                    <a:pt x="1729" y="86"/>
                  </a:lnTo>
                  <a:lnTo>
                    <a:pt x="1735" y="82"/>
                  </a:lnTo>
                  <a:lnTo>
                    <a:pt x="1739" y="77"/>
                  </a:lnTo>
                  <a:lnTo>
                    <a:pt x="1743" y="65"/>
                  </a:lnTo>
                  <a:lnTo>
                    <a:pt x="1745" y="54"/>
                  </a:lnTo>
                  <a:lnTo>
                    <a:pt x="1743" y="50"/>
                  </a:lnTo>
                  <a:lnTo>
                    <a:pt x="1741" y="46"/>
                  </a:lnTo>
                  <a:lnTo>
                    <a:pt x="1739" y="44"/>
                  </a:lnTo>
                  <a:lnTo>
                    <a:pt x="1733" y="42"/>
                  </a:lnTo>
                  <a:lnTo>
                    <a:pt x="1729" y="44"/>
                  </a:lnTo>
                  <a:lnTo>
                    <a:pt x="1725" y="46"/>
                  </a:lnTo>
                  <a:lnTo>
                    <a:pt x="1721" y="48"/>
                  </a:lnTo>
                  <a:lnTo>
                    <a:pt x="1720" y="52"/>
                  </a:lnTo>
                  <a:lnTo>
                    <a:pt x="1716" y="57"/>
                  </a:lnTo>
                  <a:lnTo>
                    <a:pt x="1714" y="65"/>
                  </a:lnTo>
                  <a:lnTo>
                    <a:pt x="1710" y="73"/>
                  </a:lnTo>
                  <a:lnTo>
                    <a:pt x="1710" y="80"/>
                  </a:lnTo>
                  <a:close/>
                  <a:moveTo>
                    <a:pt x="1869" y="52"/>
                  </a:moveTo>
                  <a:lnTo>
                    <a:pt x="1869" y="50"/>
                  </a:lnTo>
                  <a:lnTo>
                    <a:pt x="1869" y="48"/>
                  </a:lnTo>
                  <a:lnTo>
                    <a:pt x="1869" y="46"/>
                  </a:lnTo>
                  <a:lnTo>
                    <a:pt x="1867" y="44"/>
                  </a:lnTo>
                  <a:lnTo>
                    <a:pt x="1865" y="42"/>
                  </a:lnTo>
                  <a:lnTo>
                    <a:pt x="1862" y="42"/>
                  </a:lnTo>
                  <a:lnTo>
                    <a:pt x="1854" y="42"/>
                  </a:lnTo>
                  <a:lnTo>
                    <a:pt x="1850" y="48"/>
                  </a:lnTo>
                  <a:lnTo>
                    <a:pt x="1850" y="50"/>
                  </a:lnTo>
                  <a:lnTo>
                    <a:pt x="1831" y="50"/>
                  </a:lnTo>
                  <a:lnTo>
                    <a:pt x="1831" y="46"/>
                  </a:lnTo>
                  <a:lnTo>
                    <a:pt x="1833" y="42"/>
                  </a:lnTo>
                  <a:lnTo>
                    <a:pt x="1837" y="38"/>
                  </a:lnTo>
                  <a:lnTo>
                    <a:pt x="1840" y="36"/>
                  </a:lnTo>
                  <a:lnTo>
                    <a:pt x="1844" y="32"/>
                  </a:lnTo>
                  <a:lnTo>
                    <a:pt x="1854" y="31"/>
                  </a:lnTo>
                  <a:lnTo>
                    <a:pt x="1864" y="31"/>
                  </a:lnTo>
                  <a:lnTo>
                    <a:pt x="1875" y="31"/>
                  </a:lnTo>
                  <a:lnTo>
                    <a:pt x="1883" y="34"/>
                  </a:lnTo>
                  <a:lnTo>
                    <a:pt x="1885" y="38"/>
                  </a:lnTo>
                  <a:lnTo>
                    <a:pt x="1887" y="40"/>
                  </a:lnTo>
                  <a:lnTo>
                    <a:pt x="1888" y="44"/>
                  </a:lnTo>
                  <a:lnTo>
                    <a:pt x="1888" y="48"/>
                  </a:lnTo>
                  <a:lnTo>
                    <a:pt x="1888" y="52"/>
                  </a:lnTo>
                  <a:lnTo>
                    <a:pt x="1888" y="54"/>
                  </a:lnTo>
                  <a:lnTo>
                    <a:pt x="1887" y="57"/>
                  </a:lnTo>
                  <a:lnTo>
                    <a:pt x="1879" y="82"/>
                  </a:lnTo>
                  <a:lnTo>
                    <a:pt x="1879" y="88"/>
                  </a:lnTo>
                  <a:lnTo>
                    <a:pt x="1877" y="96"/>
                  </a:lnTo>
                  <a:lnTo>
                    <a:pt x="1877" y="102"/>
                  </a:lnTo>
                  <a:lnTo>
                    <a:pt x="1858" y="102"/>
                  </a:lnTo>
                  <a:lnTo>
                    <a:pt x="1858" y="98"/>
                  </a:lnTo>
                  <a:lnTo>
                    <a:pt x="1858" y="94"/>
                  </a:lnTo>
                  <a:lnTo>
                    <a:pt x="1856" y="96"/>
                  </a:lnTo>
                  <a:lnTo>
                    <a:pt x="1852" y="98"/>
                  </a:lnTo>
                  <a:lnTo>
                    <a:pt x="1846" y="102"/>
                  </a:lnTo>
                  <a:lnTo>
                    <a:pt x="1837" y="104"/>
                  </a:lnTo>
                  <a:lnTo>
                    <a:pt x="1829" y="102"/>
                  </a:lnTo>
                  <a:lnTo>
                    <a:pt x="1823" y="98"/>
                  </a:lnTo>
                  <a:lnTo>
                    <a:pt x="1819" y="92"/>
                  </a:lnTo>
                  <a:lnTo>
                    <a:pt x="1817" y="84"/>
                  </a:lnTo>
                  <a:lnTo>
                    <a:pt x="1819" y="77"/>
                  </a:lnTo>
                  <a:lnTo>
                    <a:pt x="1821" y="69"/>
                  </a:lnTo>
                  <a:lnTo>
                    <a:pt x="1827" y="63"/>
                  </a:lnTo>
                  <a:lnTo>
                    <a:pt x="1835" y="59"/>
                  </a:lnTo>
                  <a:lnTo>
                    <a:pt x="1844" y="57"/>
                  </a:lnTo>
                  <a:lnTo>
                    <a:pt x="1856" y="55"/>
                  </a:lnTo>
                  <a:lnTo>
                    <a:pt x="1869" y="55"/>
                  </a:lnTo>
                  <a:lnTo>
                    <a:pt x="1869" y="52"/>
                  </a:lnTo>
                  <a:close/>
                  <a:moveTo>
                    <a:pt x="1865" y="67"/>
                  </a:moveTo>
                  <a:lnTo>
                    <a:pt x="1858" y="67"/>
                  </a:lnTo>
                  <a:lnTo>
                    <a:pt x="1852" y="67"/>
                  </a:lnTo>
                  <a:lnTo>
                    <a:pt x="1846" y="69"/>
                  </a:lnTo>
                  <a:lnTo>
                    <a:pt x="1844" y="71"/>
                  </a:lnTo>
                  <a:lnTo>
                    <a:pt x="1839" y="75"/>
                  </a:lnTo>
                  <a:lnTo>
                    <a:pt x="1837" y="82"/>
                  </a:lnTo>
                  <a:lnTo>
                    <a:pt x="1837" y="84"/>
                  </a:lnTo>
                  <a:lnTo>
                    <a:pt x="1839" y="88"/>
                  </a:lnTo>
                  <a:lnTo>
                    <a:pt x="1842" y="90"/>
                  </a:lnTo>
                  <a:lnTo>
                    <a:pt x="1844" y="90"/>
                  </a:lnTo>
                  <a:lnTo>
                    <a:pt x="1850" y="90"/>
                  </a:lnTo>
                  <a:lnTo>
                    <a:pt x="1856" y="86"/>
                  </a:lnTo>
                  <a:lnTo>
                    <a:pt x="1860" y="79"/>
                  </a:lnTo>
                  <a:lnTo>
                    <a:pt x="1864" y="71"/>
                  </a:lnTo>
                  <a:lnTo>
                    <a:pt x="1865" y="67"/>
                  </a:lnTo>
                  <a:close/>
                  <a:moveTo>
                    <a:pt x="1869" y="2"/>
                  </a:moveTo>
                  <a:lnTo>
                    <a:pt x="1875" y="23"/>
                  </a:lnTo>
                  <a:lnTo>
                    <a:pt x="1862" y="23"/>
                  </a:lnTo>
                  <a:lnTo>
                    <a:pt x="1848" y="2"/>
                  </a:lnTo>
                  <a:lnTo>
                    <a:pt x="1869" y="2"/>
                  </a:lnTo>
                  <a:close/>
                  <a:moveTo>
                    <a:pt x="1913" y="79"/>
                  </a:moveTo>
                  <a:lnTo>
                    <a:pt x="1913" y="82"/>
                  </a:lnTo>
                  <a:lnTo>
                    <a:pt x="1915" y="86"/>
                  </a:lnTo>
                  <a:lnTo>
                    <a:pt x="1915" y="90"/>
                  </a:lnTo>
                  <a:lnTo>
                    <a:pt x="1919" y="92"/>
                  </a:lnTo>
                  <a:lnTo>
                    <a:pt x="1923" y="92"/>
                  </a:lnTo>
                  <a:lnTo>
                    <a:pt x="1927" y="92"/>
                  </a:lnTo>
                  <a:lnTo>
                    <a:pt x="1931" y="90"/>
                  </a:lnTo>
                  <a:lnTo>
                    <a:pt x="1935" y="86"/>
                  </a:lnTo>
                  <a:lnTo>
                    <a:pt x="1935" y="82"/>
                  </a:lnTo>
                  <a:lnTo>
                    <a:pt x="1935" y="79"/>
                  </a:lnTo>
                  <a:lnTo>
                    <a:pt x="1933" y="77"/>
                  </a:lnTo>
                  <a:lnTo>
                    <a:pt x="1929" y="75"/>
                  </a:lnTo>
                  <a:lnTo>
                    <a:pt x="1917" y="69"/>
                  </a:lnTo>
                  <a:lnTo>
                    <a:pt x="1915" y="67"/>
                  </a:lnTo>
                  <a:lnTo>
                    <a:pt x="1913" y="65"/>
                  </a:lnTo>
                  <a:lnTo>
                    <a:pt x="1910" y="63"/>
                  </a:lnTo>
                  <a:lnTo>
                    <a:pt x="1908" y="59"/>
                  </a:lnTo>
                  <a:lnTo>
                    <a:pt x="1906" y="55"/>
                  </a:lnTo>
                  <a:lnTo>
                    <a:pt x="1906" y="52"/>
                  </a:lnTo>
                  <a:lnTo>
                    <a:pt x="1906" y="46"/>
                  </a:lnTo>
                  <a:lnTo>
                    <a:pt x="1908" y="42"/>
                  </a:lnTo>
                  <a:lnTo>
                    <a:pt x="1912" y="38"/>
                  </a:lnTo>
                  <a:lnTo>
                    <a:pt x="1915" y="34"/>
                  </a:lnTo>
                  <a:lnTo>
                    <a:pt x="1925" y="31"/>
                  </a:lnTo>
                  <a:lnTo>
                    <a:pt x="1936" y="31"/>
                  </a:lnTo>
                  <a:lnTo>
                    <a:pt x="1946" y="31"/>
                  </a:lnTo>
                  <a:lnTo>
                    <a:pt x="1954" y="34"/>
                  </a:lnTo>
                  <a:lnTo>
                    <a:pt x="1958" y="36"/>
                  </a:lnTo>
                  <a:lnTo>
                    <a:pt x="1959" y="38"/>
                  </a:lnTo>
                  <a:lnTo>
                    <a:pt x="1961" y="42"/>
                  </a:lnTo>
                  <a:lnTo>
                    <a:pt x="1961" y="46"/>
                  </a:lnTo>
                  <a:lnTo>
                    <a:pt x="1961" y="50"/>
                  </a:lnTo>
                  <a:lnTo>
                    <a:pt x="1961" y="52"/>
                  </a:lnTo>
                  <a:lnTo>
                    <a:pt x="1961" y="54"/>
                  </a:lnTo>
                  <a:lnTo>
                    <a:pt x="1942" y="54"/>
                  </a:lnTo>
                  <a:lnTo>
                    <a:pt x="1942" y="52"/>
                  </a:lnTo>
                  <a:lnTo>
                    <a:pt x="1942" y="48"/>
                  </a:lnTo>
                  <a:lnTo>
                    <a:pt x="1940" y="44"/>
                  </a:lnTo>
                  <a:lnTo>
                    <a:pt x="1938" y="42"/>
                  </a:lnTo>
                  <a:lnTo>
                    <a:pt x="1935" y="42"/>
                  </a:lnTo>
                  <a:lnTo>
                    <a:pt x="1931" y="42"/>
                  </a:lnTo>
                  <a:lnTo>
                    <a:pt x="1929" y="44"/>
                  </a:lnTo>
                  <a:lnTo>
                    <a:pt x="1925" y="46"/>
                  </a:lnTo>
                  <a:lnTo>
                    <a:pt x="1925" y="50"/>
                  </a:lnTo>
                  <a:lnTo>
                    <a:pt x="1927" y="54"/>
                  </a:lnTo>
                  <a:lnTo>
                    <a:pt x="1929" y="55"/>
                  </a:lnTo>
                  <a:lnTo>
                    <a:pt x="1931" y="57"/>
                  </a:lnTo>
                  <a:lnTo>
                    <a:pt x="1942" y="63"/>
                  </a:lnTo>
                  <a:lnTo>
                    <a:pt x="1944" y="63"/>
                  </a:lnTo>
                  <a:lnTo>
                    <a:pt x="1946" y="65"/>
                  </a:lnTo>
                  <a:lnTo>
                    <a:pt x="1950" y="69"/>
                  </a:lnTo>
                  <a:lnTo>
                    <a:pt x="1952" y="73"/>
                  </a:lnTo>
                  <a:lnTo>
                    <a:pt x="1954" y="77"/>
                  </a:lnTo>
                  <a:lnTo>
                    <a:pt x="1956" y="80"/>
                  </a:lnTo>
                  <a:lnTo>
                    <a:pt x="1954" y="86"/>
                  </a:lnTo>
                  <a:lnTo>
                    <a:pt x="1952" y="90"/>
                  </a:lnTo>
                  <a:lnTo>
                    <a:pt x="1948" y="94"/>
                  </a:lnTo>
                  <a:lnTo>
                    <a:pt x="1944" y="98"/>
                  </a:lnTo>
                  <a:lnTo>
                    <a:pt x="1933" y="102"/>
                  </a:lnTo>
                  <a:lnTo>
                    <a:pt x="1919" y="104"/>
                  </a:lnTo>
                  <a:lnTo>
                    <a:pt x="1915" y="104"/>
                  </a:lnTo>
                  <a:lnTo>
                    <a:pt x="1910" y="102"/>
                  </a:lnTo>
                  <a:lnTo>
                    <a:pt x="1904" y="100"/>
                  </a:lnTo>
                  <a:lnTo>
                    <a:pt x="1900" y="98"/>
                  </a:lnTo>
                  <a:lnTo>
                    <a:pt x="1896" y="92"/>
                  </a:lnTo>
                  <a:lnTo>
                    <a:pt x="1894" y="86"/>
                  </a:lnTo>
                  <a:lnTo>
                    <a:pt x="1894" y="82"/>
                  </a:lnTo>
                  <a:lnTo>
                    <a:pt x="1894" y="79"/>
                  </a:lnTo>
                  <a:lnTo>
                    <a:pt x="1913" y="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9" name="Freeform 199"/>
            <p:cNvSpPr>
              <a:spLocks noEditPoints="1"/>
            </p:cNvSpPr>
            <p:nvPr/>
          </p:nvSpPr>
          <p:spPr bwMode="auto">
            <a:xfrm>
              <a:off x="5962" y="3348"/>
              <a:ext cx="1710" cy="299"/>
            </a:xfrm>
            <a:custGeom>
              <a:avLst/>
              <a:gdLst>
                <a:gd name="T0" fmla="*/ 80 w 1710"/>
                <a:gd name="T1" fmla="*/ 234 h 298"/>
                <a:gd name="T2" fmla="*/ 101 w 1710"/>
                <a:gd name="T3" fmla="*/ 255 h 298"/>
                <a:gd name="T4" fmla="*/ 145 w 1710"/>
                <a:gd name="T5" fmla="*/ 253 h 298"/>
                <a:gd name="T6" fmla="*/ 168 w 1710"/>
                <a:gd name="T7" fmla="*/ 224 h 298"/>
                <a:gd name="T8" fmla="*/ 159 w 1710"/>
                <a:gd name="T9" fmla="*/ 201 h 298"/>
                <a:gd name="T10" fmla="*/ 49 w 1710"/>
                <a:gd name="T11" fmla="*/ 163 h 298"/>
                <a:gd name="T12" fmla="*/ 28 w 1710"/>
                <a:gd name="T13" fmla="*/ 107 h 298"/>
                <a:gd name="T14" fmla="*/ 55 w 1710"/>
                <a:gd name="T15" fmla="*/ 40 h 298"/>
                <a:gd name="T16" fmla="*/ 115 w 1710"/>
                <a:gd name="T17" fmla="*/ 5 h 298"/>
                <a:gd name="T18" fmla="*/ 230 w 1710"/>
                <a:gd name="T19" fmla="*/ 7 h 298"/>
                <a:gd name="T20" fmla="*/ 268 w 1710"/>
                <a:gd name="T21" fmla="*/ 63 h 298"/>
                <a:gd name="T22" fmla="*/ 188 w 1710"/>
                <a:gd name="T23" fmla="*/ 77 h 298"/>
                <a:gd name="T24" fmla="*/ 174 w 1710"/>
                <a:gd name="T25" fmla="*/ 53 h 298"/>
                <a:gd name="T26" fmla="*/ 142 w 1710"/>
                <a:gd name="T27" fmla="*/ 52 h 298"/>
                <a:gd name="T28" fmla="*/ 115 w 1710"/>
                <a:gd name="T29" fmla="*/ 75 h 298"/>
                <a:gd name="T30" fmla="*/ 119 w 1710"/>
                <a:gd name="T31" fmla="*/ 102 h 298"/>
                <a:gd name="T32" fmla="*/ 230 w 1710"/>
                <a:gd name="T33" fmla="*/ 142 h 298"/>
                <a:gd name="T34" fmla="*/ 253 w 1710"/>
                <a:gd name="T35" fmla="*/ 207 h 298"/>
                <a:gd name="T36" fmla="*/ 234 w 1710"/>
                <a:gd name="T37" fmla="*/ 259 h 298"/>
                <a:gd name="T38" fmla="*/ 180 w 1710"/>
                <a:gd name="T39" fmla="*/ 297 h 298"/>
                <a:gd name="T40" fmla="*/ 73 w 1710"/>
                <a:gd name="T41" fmla="*/ 307 h 298"/>
                <a:gd name="T42" fmla="*/ 17 w 1710"/>
                <a:gd name="T43" fmla="*/ 284 h 298"/>
                <a:gd name="T44" fmla="*/ 0 w 1710"/>
                <a:gd name="T45" fmla="*/ 238 h 298"/>
                <a:gd name="T46" fmla="*/ 550 w 1710"/>
                <a:gd name="T47" fmla="*/ 7 h 298"/>
                <a:gd name="T48" fmla="*/ 506 w 1710"/>
                <a:gd name="T49" fmla="*/ 188 h 298"/>
                <a:gd name="T50" fmla="*/ 276 w 1710"/>
                <a:gd name="T51" fmla="*/ 303 h 298"/>
                <a:gd name="T52" fmla="*/ 763 w 1710"/>
                <a:gd name="T53" fmla="*/ 9 h 298"/>
                <a:gd name="T54" fmla="*/ 810 w 1710"/>
                <a:gd name="T55" fmla="*/ 36 h 298"/>
                <a:gd name="T56" fmla="*/ 815 w 1710"/>
                <a:gd name="T57" fmla="*/ 78 h 298"/>
                <a:gd name="T58" fmla="*/ 781 w 1710"/>
                <a:gd name="T59" fmla="*/ 127 h 298"/>
                <a:gd name="T60" fmla="*/ 754 w 1710"/>
                <a:gd name="T61" fmla="*/ 146 h 298"/>
                <a:gd name="T62" fmla="*/ 792 w 1710"/>
                <a:gd name="T63" fmla="*/ 189 h 298"/>
                <a:gd name="T64" fmla="*/ 788 w 1710"/>
                <a:gd name="T65" fmla="*/ 247 h 298"/>
                <a:gd name="T66" fmla="*/ 740 w 1710"/>
                <a:gd name="T67" fmla="*/ 291 h 298"/>
                <a:gd name="T68" fmla="*/ 537 w 1710"/>
                <a:gd name="T69" fmla="*/ 303 h 298"/>
                <a:gd name="T70" fmla="*/ 714 w 1710"/>
                <a:gd name="T71" fmla="*/ 117 h 298"/>
                <a:gd name="T72" fmla="*/ 735 w 1710"/>
                <a:gd name="T73" fmla="*/ 82 h 298"/>
                <a:gd name="T74" fmla="*/ 719 w 1710"/>
                <a:gd name="T75" fmla="*/ 59 h 298"/>
                <a:gd name="T76" fmla="*/ 623 w 1710"/>
                <a:gd name="T77" fmla="*/ 251 h 298"/>
                <a:gd name="T78" fmla="*/ 700 w 1710"/>
                <a:gd name="T79" fmla="*/ 243 h 298"/>
                <a:gd name="T80" fmla="*/ 715 w 1710"/>
                <a:gd name="T81" fmla="*/ 213 h 298"/>
                <a:gd name="T82" fmla="*/ 708 w 1710"/>
                <a:gd name="T83" fmla="*/ 189 h 298"/>
                <a:gd name="T84" fmla="*/ 639 w 1710"/>
                <a:gd name="T85" fmla="*/ 184 h 298"/>
                <a:gd name="T86" fmla="*/ 1059 w 1710"/>
                <a:gd name="T87" fmla="*/ 7 h 298"/>
                <a:gd name="T88" fmla="*/ 1101 w 1710"/>
                <a:gd name="T89" fmla="*/ 34 h 298"/>
                <a:gd name="T90" fmla="*/ 1105 w 1710"/>
                <a:gd name="T91" fmla="*/ 82 h 298"/>
                <a:gd name="T92" fmla="*/ 1057 w 1710"/>
                <a:gd name="T93" fmla="*/ 140 h 298"/>
                <a:gd name="T94" fmla="*/ 1034 w 1710"/>
                <a:gd name="T95" fmla="*/ 164 h 298"/>
                <a:gd name="T96" fmla="*/ 1069 w 1710"/>
                <a:gd name="T97" fmla="*/ 189 h 298"/>
                <a:gd name="T98" fmla="*/ 1069 w 1710"/>
                <a:gd name="T99" fmla="*/ 257 h 298"/>
                <a:gd name="T100" fmla="*/ 984 w 1710"/>
                <a:gd name="T101" fmla="*/ 293 h 298"/>
                <a:gd name="T102" fmla="*/ 990 w 1710"/>
                <a:gd name="T103" fmla="*/ 216 h 298"/>
                <a:gd name="T104" fmla="*/ 978 w 1710"/>
                <a:gd name="T105" fmla="*/ 195 h 298"/>
                <a:gd name="T106" fmla="*/ 902 w 1710"/>
                <a:gd name="T107" fmla="*/ 303 h 298"/>
                <a:gd name="T108" fmla="*/ 986 w 1710"/>
                <a:gd name="T109" fmla="*/ 128 h 298"/>
                <a:gd name="T110" fmla="*/ 1026 w 1710"/>
                <a:gd name="T111" fmla="*/ 94 h 298"/>
                <a:gd name="T112" fmla="*/ 1019 w 1710"/>
                <a:gd name="T113" fmla="*/ 65 h 298"/>
                <a:gd name="T114" fmla="*/ 1084 w 1710"/>
                <a:gd name="T115" fmla="*/ 303 h 298"/>
                <a:gd name="T116" fmla="*/ 1309 w 1710"/>
                <a:gd name="T117" fmla="*/ 247 h 298"/>
                <a:gd name="T118" fmla="*/ 1301 w 1710"/>
                <a:gd name="T119" fmla="*/ 193 h 298"/>
                <a:gd name="T120" fmla="*/ 1497 w 1710"/>
                <a:gd name="T121" fmla="*/ 7 h 298"/>
                <a:gd name="T122" fmla="*/ 1677 w 1710"/>
                <a:gd name="T123" fmla="*/ 121 h 298"/>
                <a:gd name="T124" fmla="*/ 1652 w 1710"/>
                <a:gd name="T125" fmla="*/ 303 h 2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710" h="298">
                  <a:moveTo>
                    <a:pt x="2" y="200"/>
                  </a:moveTo>
                  <a:lnTo>
                    <a:pt x="80" y="200"/>
                  </a:lnTo>
                  <a:lnTo>
                    <a:pt x="80" y="207"/>
                  </a:lnTo>
                  <a:lnTo>
                    <a:pt x="78" y="213"/>
                  </a:lnTo>
                  <a:lnTo>
                    <a:pt x="80" y="221"/>
                  </a:lnTo>
                  <a:lnTo>
                    <a:pt x="82" y="226"/>
                  </a:lnTo>
                  <a:lnTo>
                    <a:pt x="84" y="232"/>
                  </a:lnTo>
                  <a:lnTo>
                    <a:pt x="90" y="236"/>
                  </a:lnTo>
                  <a:lnTo>
                    <a:pt x="96" y="240"/>
                  </a:lnTo>
                  <a:lnTo>
                    <a:pt x="101" y="242"/>
                  </a:lnTo>
                  <a:lnTo>
                    <a:pt x="109" y="244"/>
                  </a:lnTo>
                  <a:lnTo>
                    <a:pt x="119" y="244"/>
                  </a:lnTo>
                  <a:lnTo>
                    <a:pt x="128" y="244"/>
                  </a:lnTo>
                  <a:lnTo>
                    <a:pt x="138" y="242"/>
                  </a:lnTo>
                  <a:lnTo>
                    <a:pt x="145" y="240"/>
                  </a:lnTo>
                  <a:lnTo>
                    <a:pt x="153" y="236"/>
                  </a:lnTo>
                  <a:lnTo>
                    <a:pt x="159" y="232"/>
                  </a:lnTo>
                  <a:lnTo>
                    <a:pt x="163" y="226"/>
                  </a:lnTo>
                  <a:lnTo>
                    <a:pt x="167" y="219"/>
                  </a:lnTo>
                  <a:lnTo>
                    <a:pt x="168" y="211"/>
                  </a:lnTo>
                  <a:lnTo>
                    <a:pt x="168" y="207"/>
                  </a:lnTo>
                  <a:lnTo>
                    <a:pt x="168" y="203"/>
                  </a:lnTo>
                  <a:lnTo>
                    <a:pt x="168" y="198"/>
                  </a:lnTo>
                  <a:lnTo>
                    <a:pt x="165" y="192"/>
                  </a:lnTo>
                  <a:lnTo>
                    <a:pt x="159" y="188"/>
                  </a:lnTo>
                  <a:lnTo>
                    <a:pt x="149" y="184"/>
                  </a:lnTo>
                  <a:lnTo>
                    <a:pt x="84" y="167"/>
                  </a:lnTo>
                  <a:lnTo>
                    <a:pt x="71" y="161"/>
                  </a:lnTo>
                  <a:lnTo>
                    <a:pt x="59" y="157"/>
                  </a:lnTo>
                  <a:lnTo>
                    <a:pt x="49" y="150"/>
                  </a:lnTo>
                  <a:lnTo>
                    <a:pt x="42" y="144"/>
                  </a:lnTo>
                  <a:lnTo>
                    <a:pt x="36" y="136"/>
                  </a:lnTo>
                  <a:lnTo>
                    <a:pt x="30" y="127"/>
                  </a:lnTo>
                  <a:lnTo>
                    <a:pt x="28" y="117"/>
                  </a:lnTo>
                  <a:lnTo>
                    <a:pt x="28" y="107"/>
                  </a:lnTo>
                  <a:lnTo>
                    <a:pt x="28" y="98"/>
                  </a:lnTo>
                  <a:lnTo>
                    <a:pt x="30" y="88"/>
                  </a:lnTo>
                  <a:lnTo>
                    <a:pt x="36" y="71"/>
                  </a:lnTo>
                  <a:lnTo>
                    <a:pt x="44" y="53"/>
                  </a:lnTo>
                  <a:lnTo>
                    <a:pt x="55" y="40"/>
                  </a:lnTo>
                  <a:lnTo>
                    <a:pt x="71" y="27"/>
                  </a:lnTo>
                  <a:lnTo>
                    <a:pt x="80" y="21"/>
                  </a:lnTo>
                  <a:lnTo>
                    <a:pt x="92" y="15"/>
                  </a:lnTo>
                  <a:lnTo>
                    <a:pt x="101" y="9"/>
                  </a:lnTo>
                  <a:lnTo>
                    <a:pt x="115" y="5"/>
                  </a:lnTo>
                  <a:lnTo>
                    <a:pt x="140" y="2"/>
                  </a:lnTo>
                  <a:lnTo>
                    <a:pt x="168" y="0"/>
                  </a:lnTo>
                  <a:lnTo>
                    <a:pt x="192" y="0"/>
                  </a:lnTo>
                  <a:lnTo>
                    <a:pt x="213" y="4"/>
                  </a:lnTo>
                  <a:lnTo>
                    <a:pt x="230" y="7"/>
                  </a:lnTo>
                  <a:lnTo>
                    <a:pt x="243" y="15"/>
                  </a:lnTo>
                  <a:lnTo>
                    <a:pt x="255" y="25"/>
                  </a:lnTo>
                  <a:lnTo>
                    <a:pt x="263" y="36"/>
                  </a:lnTo>
                  <a:lnTo>
                    <a:pt x="266" y="48"/>
                  </a:lnTo>
                  <a:lnTo>
                    <a:pt x="268" y="63"/>
                  </a:lnTo>
                  <a:lnTo>
                    <a:pt x="268" y="75"/>
                  </a:lnTo>
                  <a:lnTo>
                    <a:pt x="264" y="90"/>
                  </a:lnTo>
                  <a:lnTo>
                    <a:pt x="186" y="90"/>
                  </a:lnTo>
                  <a:lnTo>
                    <a:pt x="186" y="82"/>
                  </a:lnTo>
                  <a:lnTo>
                    <a:pt x="188" y="77"/>
                  </a:lnTo>
                  <a:lnTo>
                    <a:pt x="186" y="71"/>
                  </a:lnTo>
                  <a:lnTo>
                    <a:pt x="186" y="65"/>
                  </a:lnTo>
                  <a:lnTo>
                    <a:pt x="182" y="61"/>
                  </a:lnTo>
                  <a:lnTo>
                    <a:pt x="180" y="57"/>
                  </a:lnTo>
                  <a:lnTo>
                    <a:pt x="174" y="53"/>
                  </a:lnTo>
                  <a:lnTo>
                    <a:pt x="170" y="52"/>
                  </a:lnTo>
                  <a:lnTo>
                    <a:pt x="163" y="52"/>
                  </a:lnTo>
                  <a:lnTo>
                    <a:pt x="157" y="50"/>
                  </a:lnTo>
                  <a:lnTo>
                    <a:pt x="147" y="52"/>
                  </a:lnTo>
                  <a:lnTo>
                    <a:pt x="142" y="52"/>
                  </a:lnTo>
                  <a:lnTo>
                    <a:pt x="134" y="55"/>
                  </a:lnTo>
                  <a:lnTo>
                    <a:pt x="128" y="59"/>
                  </a:lnTo>
                  <a:lnTo>
                    <a:pt x="122" y="63"/>
                  </a:lnTo>
                  <a:lnTo>
                    <a:pt x="117" y="69"/>
                  </a:lnTo>
                  <a:lnTo>
                    <a:pt x="115" y="75"/>
                  </a:lnTo>
                  <a:lnTo>
                    <a:pt x="113" y="80"/>
                  </a:lnTo>
                  <a:lnTo>
                    <a:pt x="113" y="84"/>
                  </a:lnTo>
                  <a:lnTo>
                    <a:pt x="113" y="86"/>
                  </a:lnTo>
                  <a:lnTo>
                    <a:pt x="113" y="94"/>
                  </a:lnTo>
                  <a:lnTo>
                    <a:pt x="119" y="102"/>
                  </a:lnTo>
                  <a:lnTo>
                    <a:pt x="124" y="105"/>
                  </a:lnTo>
                  <a:lnTo>
                    <a:pt x="136" y="109"/>
                  </a:lnTo>
                  <a:lnTo>
                    <a:pt x="186" y="123"/>
                  </a:lnTo>
                  <a:lnTo>
                    <a:pt x="213" y="132"/>
                  </a:lnTo>
                  <a:lnTo>
                    <a:pt x="230" y="142"/>
                  </a:lnTo>
                  <a:lnTo>
                    <a:pt x="241" y="150"/>
                  </a:lnTo>
                  <a:lnTo>
                    <a:pt x="247" y="159"/>
                  </a:lnTo>
                  <a:lnTo>
                    <a:pt x="251" y="171"/>
                  </a:lnTo>
                  <a:lnTo>
                    <a:pt x="253" y="184"/>
                  </a:lnTo>
                  <a:lnTo>
                    <a:pt x="253" y="194"/>
                  </a:lnTo>
                  <a:lnTo>
                    <a:pt x="251" y="205"/>
                  </a:lnTo>
                  <a:lnTo>
                    <a:pt x="247" y="217"/>
                  </a:lnTo>
                  <a:lnTo>
                    <a:pt x="243" y="226"/>
                  </a:lnTo>
                  <a:lnTo>
                    <a:pt x="240" y="236"/>
                  </a:lnTo>
                  <a:lnTo>
                    <a:pt x="234" y="246"/>
                  </a:lnTo>
                  <a:lnTo>
                    <a:pt x="226" y="253"/>
                  </a:lnTo>
                  <a:lnTo>
                    <a:pt x="218" y="261"/>
                  </a:lnTo>
                  <a:lnTo>
                    <a:pt x="209" y="269"/>
                  </a:lnTo>
                  <a:lnTo>
                    <a:pt x="199" y="274"/>
                  </a:lnTo>
                  <a:lnTo>
                    <a:pt x="180" y="284"/>
                  </a:lnTo>
                  <a:lnTo>
                    <a:pt x="157" y="292"/>
                  </a:lnTo>
                  <a:lnTo>
                    <a:pt x="132" y="296"/>
                  </a:lnTo>
                  <a:lnTo>
                    <a:pt x="105" y="298"/>
                  </a:lnTo>
                  <a:lnTo>
                    <a:pt x="88" y="296"/>
                  </a:lnTo>
                  <a:lnTo>
                    <a:pt x="73" y="294"/>
                  </a:lnTo>
                  <a:lnTo>
                    <a:pt x="57" y="292"/>
                  </a:lnTo>
                  <a:lnTo>
                    <a:pt x="46" y="288"/>
                  </a:lnTo>
                  <a:lnTo>
                    <a:pt x="34" y="284"/>
                  </a:lnTo>
                  <a:lnTo>
                    <a:pt x="25" y="278"/>
                  </a:lnTo>
                  <a:lnTo>
                    <a:pt x="17" y="271"/>
                  </a:lnTo>
                  <a:lnTo>
                    <a:pt x="9" y="263"/>
                  </a:lnTo>
                  <a:lnTo>
                    <a:pt x="5" y="255"/>
                  </a:lnTo>
                  <a:lnTo>
                    <a:pt x="2" y="246"/>
                  </a:lnTo>
                  <a:lnTo>
                    <a:pt x="0" y="236"/>
                  </a:lnTo>
                  <a:lnTo>
                    <a:pt x="0" y="225"/>
                  </a:lnTo>
                  <a:lnTo>
                    <a:pt x="0" y="213"/>
                  </a:lnTo>
                  <a:lnTo>
                    <a:pt x="2" y="200"/>
                  </a:lnTo>
                  <a:close/>
                  <a:moveTo>
                    <a:pt x="276" y="290"/>
                  </a:moveTo>
                  <a:lnTo>
                    <a:pt x="337" y="7"/>
                  </a:lnTo>
                  <a:lnTo>
                    <a:pt x="550" y="7"/>
                  </a:lnTo>
                  <a:lnTo>
                    <a:pt x="539" y="61"/>
                  </a:lnTo>
                  <a:lnTo>
                    <a:pt x="405" y="61"/>
                  </a:lnTo>
                  <a:lnTo>
                    <a:pt x="391" y="121"/>
                  </a:lnTo>
                  <a:lnTo>
                    <a:pt x="518" y="121"/>
                  </a:lnTo>
                  <a:lnTo>
                    <a:pt x="506" y="175"/>
                  </a:lnTo>
                  <a:lnTo>
                    <a:pt x="380" y="175"/>
                  </a:lnTo>
                  <a:lnTo>
                    <a:pt x="366" y="236"/>
                  </a:lnTo>
                  <a:lnTo>
                    <a:pt x="504" y="236"/>
                  </a:lnTo>
                  <a:lnTo>
                    <a:pt x="493" y="290"/>
                  </a:lnTo>
                  <a:lnTo>
                    <a:pt x="276" y="290"/>
                  </a:lnTo>
                  <a:close/>
                  <a:moveTo>
                    <a:pt x="537" y="290"/>
                  </a:moveTo>
                  <a:lnTo>
                    <a:pt x="596" y="5"/>
                  </a:lnTo>
                  <a:lnTo>
                    <a:pt x="710" y="5"/>
                  </a:lnTo>
                  <a:lnTo>
                    <a:pt x="740" y="7"/>
                  </a:lnTo>
                  <a:lnTo>
                    <a:pt x="763" y="9"/>
                  </a:lnTo>
                  <a:lnTo>
                    <a:pt x="775" y="13"/>
                  </a:lnTo>
                  <a:lnTo>
                    <a:pt x="786" y="17"/>
                  </a:lnTo>
                  <a:lnTo>
                    <a:pt x="796" y="23"/>
                  </a:lnTo>
                  <a:lnTo>
                    <a:pt x="804" y="29"/>
                  </a:lnTo>
                  <a:lnTo>
                    <a:pt x="810" y="36"/>
                  </a:lnTo>
                  <a:lnTo>
                    <a:pt x="813" y="46"/>
                  </a:lnTo>
                  <a:lnTo>
                    <a:pt x="815" y="53"/>
                  </a:lnTo>
                  <a:lnTo>
                    <a:pt x="817" y="63"/>
                  </a:lnTo>
                  <a:lnTo>
                    <a:pt x="817" y="71"/>
                  </a:lnTo>
                  <a:lnTo>
                    <a:pt x="815" y="78"/>
                  </a:lnTo>
                  <a:lnTo>
                    <a:pt x="811" y="90"/>
                  </a:lnTo>
                  <a:lnTo>
                    <a:pt x="806" y="102"/>
                  </a:lnTo>
                  <a:lnTo>
                    <a:pt x="800" y="111"/>
                  </a:lnTo>
                  <a:lnTo>
                    <a:pt x="792" y="119"/>
                  </a:lnTo>
                  <a:lnTo>
                    <a:pt x="781" y="127"/>
                  </a:lnTo>
                  <a:lnTo>
                    <a:pt x="769" y="132"/>
                  </a:lnTo>
                  <a:lnTo>
                    <a:pt x="756" y="138"/>
                  </a:lnTo>
                  <a:lnTo>
                    <a:pt x="740" y="142"/>
                  </a:lnTo>
                  <a:lnTo>
                    <a:pt x="740" y="144"/>
                  </a:lnTo>
                  <a:lnTo>
                    <a:pt x="754" y="146"/>
                  </a:lnTo>
                  <a:lnTo>
                    <a:pt x="765" y="151"/>
                  </a:lnTo>
                  <a:lnTo>
                    <a:pt x="775" y="155"/>
                  </a:lnTo>
                  <a:lnTo>
                    <a:pt x="783" y="161"/>
                  </a:lnTo>
                  <a:lnTo>
                    <a:pt x="788" y="169"/>
                  </a:lnTo>
                  <a:lnTo>
                    <a:pt x="792" y="176"/>
                  </a:lnTo>
                  <a:lnTo>
                    <a:pt x="794" y="186"/>
                  </a:lnTo>
                  <a:lnTo>
                    <a:pt x="796" y="196"/>
                  </a:lnTo>
                  <a:lnTo>
                    <a:pt x="794" y="209"/>
                  </a:lnTo>
                  <a:lnTo>
                    <a:pt x="792" y="223"/>
                  </a:lnTo>
                  <a:lnTo>
                    <a:pt x="788" y="234"/>
                  </a:lnTo>
                  <a:lnTo>
                    <a:pt x="781" y="246"/>
                  </a:lnTo>
                  <a:lnTo>
                    <a:pt x="773" y="255"/>
                  </a:lnTo>
                  <a:lnTo>
                    <a:pt x="763" y="265"/>
                  </a:lnTo>
                  <a:lnTo>
                    <a:pt x="754" y="273"/>
                  </a:lnTo>
                  <a:lnTo>
                    <a:pt x="740" y="278"/>
                  </a:lnTo>
                  <a:lnTo>
                    <a:pt x="727" y="284"/>
                  </a:lnTo>
                  <a:lnTo>
                    <a:pt x="708" y="288"/>
                  </a:lnTo>
                  <a:lnTo>
                    <a:pt x="687" y="290"/>
                  </a:lnTo>
                  <a:lnTo>
                    <a:pt x="662" y="290"/>
                  </a:lnTo>
                  <a:lnTo>
                    <a:pt x="537" y="290"/>
                  </a:lnTo>
                  <a:close/>
                  <a:moveTo>
                    <a:pt x="662" y="57"/>
                  </a:moveTo>
                  <a:lnTo>
                    <a:pt x="648" y="121"/>
                  </a:lnTo>
                  <a:lnTo>
                    <a:pt x="687" y="121"/>
                  </a:lnTo>
                  <a:lnTo>
                    <a:pt x="704" y="121"/>
                  </a:lnTo>
                  <a:lnTo>
                    <a:pt x="714" y="117"/>
                  </a:lnTo>
                  <a:lnTo>
                    <a:pt x="721" y="113"/>
                  </a:lnTo>
                  <a:lnTo>
                    <a:pt x="727" y="105"/>
                  </a:lnTo>
                  <a:lnTo>
                    <a:pt x="733" y="98"/>
                  </a:lnTo>
                  <a:lnTo>
                    <a:pt x="735" y="90"/>
                  </a:lnTo>
                  <a:lnTo>
                    <a:pt x="735" y="82"/>
                  </a:lnTo>
                  <a:lnTo>
                    <a:pt x="735" y="75"/>
                  </a:lnTo>
                  <a:lnTo>
                    <a:pt x="733" y="69"/>
                  </a:lnTo>
                  <a:lnTo>
                    <a:pt x="729" y="65"/>
                  </a:lnTo>
                  <a:lnTo>
                    <a:pt x="725" y="61"/>
                  </a:lnTo>
                  <a:lnTo>
                    <a:pt x="719" y="59"/>
                  </a:lnTo>
                  <a:lnTo>
                    <a:pt x="714" y="57"/>
                  </a:lnTo>
                  <a:lnTo>
                    <a:pt x="706" y="57"/>
                  </a:lnTo>
                  <a:lnTo>
                    <a:pt x="662" y="57"/>
                  </a:lnTo>
                  <a:close/>
                  <a:moveTo>
                    <a:pt x="639" y="171"/>
                  </a:moveTo>
                  <a:lnTo>
                    <a:pt x="623" y="238"/>
                  </a:lnTo>
                  <a:lnTo>
                    <a:pt x="667" y="238"/>
                  </a:lnTo>
                  <a:lnTo>
                    <a:pt x="677" y="238"/>
                  </a:lnTo>
                  <a:lnTo>
                    <a:pt x="687" y="236"/>
                  </a:lnTo>
                  <a:lnTo>
                    <a:pt x="692" y="234"/>
                  </a:lnTo>
                  <a:lnTo>
                    <a:pt x="700" y="230"/>
                  </a:lnTo>
                  <a:lnTo>
                    <a:pt x="706" y="226"/>
                  </a:lnTo>
                  <a:lnTo>
                    <a:pt x="710" y="221"/>
                  </a:lnTo>
                  <a:lnTo>
                    <a:pt x="714" y="213"/>
                  </a:lnTo>
                  <a:lnTo>
                    <a:pt x="715" y="205"/>
                  </a:lnTo>
                  <a:lnTo>
                    <a:pt x="715" y="200"/>
                  </a:lnTo>
                  <a:lnTo>
                    <a:pt x="717" y="196"/>
                  </a:lnTo>
                  <a:lnTo>
                    <a:pt x="715" y="190"/>
                  </a:lnTo>
                  <a:lnTo>
                    <a:pt x="714" y="184"/>
                  </a:lnTo>
                  <a:lnTo>
                    <a:pt x="712" y="180"/>
                  </a:lnTo>
                  <a:lnTo>
                    <a:pt x="708" y="176"/>
                  </a:lnTo>
                  <a:lnTo>
                    <a:pt x="702" y="175"/>
                  </a:lnTo>
                  <a:lnTo>
                    <a:pt x="696" y="173"/>
                  </a:lnTo>
                  <a:lnTo>
                    <a:pt x="689" y="171"/>
                  </a:lnTo>
                  <a:lnTo>
                    <a:pt x="679" y="171"/>
                  </a:lnTo>
                  <a:lnTo>
                    <a:pt x="639" y="171"/>
                  </a:lnTo>
                  <a:close/>
                  <a:moveTo>
                    <a:pt x="821" y="290"/>
                  </a:moveTo>
                  <a:lnTo>
                    <a:pt x="882" y="5"/>
                  </a:lnTo>
                  <a:lnTo>
                    <a:pt x="1013" y="5"/>
                  </a:lnTo>
                  <a:lnTo>
                    <a:pt x="1042" y="7"/>
                  </a:lnTo>
                  <a:lnTo>
                    <a:pt x="1059" y="7"/>
                  </a:lnTo>
                  <a:lnTo>
                    <a:pt x="1071" y="11"/>
                  </a:lnTo>
                  <a:lnTo>
                    <a:pt x="1082" y="15"/>
                  </a:lnTo>
                  <a:lnTo>
                    <a:pt x="1090" y="21"/>
                  </a:lnTo>
                  <a:lnTo>
                    <a:pt x="1097" y="27"/>
                  </a:lnTo>
                  <a:lnTo>
                    <a:pt x="1101" y="34"/>
                  </a:lnTo>
                  <a:lnTo>
                    <a:pt x="1105" y="42"/>
                  </a:lnTo>
                  <a:lnTo>
                    <a:pt x="1107" y="50"/>
                  </a:lnTo>
                  <a:lnTo>
                    <a:pt x="1107" y="59"/>
                  </a:lnTo>
                  <a:lnTo>
                    <a:pt x="1107" y="71"/>
                  </a:lnTo>
                  <a:lnTo>
                    <a:pt x="1105" y="82"/>
                  </a:lnTo>
                  <a:lnTo>
                    <a:pt x="1099" y="100"/>
                  </a:lnTo>
                  <a:lnTo>
                    <a:pt x="1092" y="113"/>
                  </a:lnTo>
                  <a:lnTo>
                    <a:pt x="1080" y="125"/>
                  </a:lnTo>
                  <a:lnTo>
                    <a:pt x="1067" y="134"/>
                  </a:lnTo>
                  <a:lnTo>
                    <a:pt x="1057" y="140"/>
                  </a:lnTo>
                  <a:lnTo>
                    <a:pt x="1046" y="144"/>
                  </a:lnTo>
                  <a:lnTo>
                    <a:pt x="1034" y="148"/>
                  </a:lnTo>
                  <a:lnTo>
                    <a:pt x="1021" y="150"/>
                  </a:lnTo>
                  <a:lnTo>
                    <a:pt x="1021" y="151"/>
                  </a:lnTo>
                  <a:lnTo>
                    <a:pt x="1034" y="151"/>
                  </a:lnTo>
                  <a:lnTo>
                    <a:pt x="1046" y="153"/>
                  </a:lnTo>
                  <a:lnTo>
                    <a:pt x="1055" y="157"/>
                  </a:lnTo>
                  <a:lnTo>
                    <a:pt x="1063" y="163"/>
                  </a:lnTo>
                  <a:lnTo>
                    <a:pt x="1067" y="169"/>
                  </a:lnTo>
                  <a:lnTo>
                    <a:pt x="1069" y="176"/>
                  </a:lnTo>
                  <a:lnTo>
                    <a:pt x="1071" y="184"/>
                  </a:lnTo>
                  <a:lnTo>
                    <a:pt x="1072" y="194"/>
                  </a:lnTo>
                  <a:lnTo>
                    <a:pt x="1072" y="205"/>
                  </a:lnTo>
                  <a:lnTo>
                    <a:pt x="1071" y="221"/>
                  </a:lnTo>
                  <a:lnTo>
                    <a:pt x="1069" y="244"/>
                  </a:lnTo>
                  <a:lnTo>
                    <a:pt x="1069" y="265"/>
                  </a:lnTo>
                  <a:lnTo>
                    <a:pt x="1069" y="280"/>
                  </a:lnTo>
                  <a:lnTo>
                    <a:pt x="1069" y="290"/>
                  </a:lnTo>
                  <a:lnTo>
                    <a:pt x="984" y="290"/>
                  </a:lnTo>
                  <a:lnTo>
                    <a:pt x="984" y="280"/>
                  </a:lnTo>
                  <a:lnTo>
                    <a:pt x="984" y="267"/>
                  </a:lnTo>
                  <a:lnTo>
                    <a:pt x="986" y="248"/>
                  </a:lnTo>
                  <a:lnTo>
                    <a:pt x="988" y="226"/>
                  </a:lnTo>
                  <a:lnTo>
                    <a:pt x="990" y="211"/>
                  </a:lnTo>
                  <a:lnTo>
                    <a:pt x="990" y="203"/>
                  </a:lnTo>
                  <a:lnTo>
                    <a:pt x="990" y="198"/>
                  </a:lnTo>
                  <a:lnTo>
                    <a:pt x="988" y="192"/>
                  </a:lnTo>
                  <a:lnTo>
                    <a:pt x="986" y="188"/>
                  </a:lnTo>
                  <a:lnTo>
                    <a:pt x="982" y="184"/>
                  </a:lnTo>
                  <a:lnTo>
                    <a:pt x="978" y="182"/>
                  </a:lnTo>
                  <a:lnTo>
                    <a:pt x="973" y="180"/>
                  </a:lnTo>
                  <a:lnTo>
                    <a:pt x="967" y="180"/>
                  </a:lnTo>
                  <a:lnTo>
                    <a:pt x="957" y="180"/>
                  </a:lnTo>
                  <a:lnTo>
                    <a:pt x="925" y="180"/>
                  </a:lnTo>
                  <a:lnTo>
                    <a:pt x="902" y="290"/>
                  </a:lnTo>
                  <a:lnTo>
                    <a:pt x="821" y="290"/>
                  </a:lnTo>
                  <a:close/>
                  <a:moveTo>
                    <a:pt x="950" y="59"/>
                  </a:moveTo>
                  <a:lnTo>
                    <a:pt x="936" y="128"/>
                  </a:lnTo>
                  <a:lnTo>
                    <a:pt x="965" y="128"/>
                  </a:lnTo>
                  <a:lnTo>
                    <a:pt x="986" y="128"/>
                  </a:lnTo>
                  <a:lnTo>
                    <a:pt x="998" y="127"/>
                  </a:lnTo>
                  <a:lnTo>
                    <a:pt x="1009" y="121"/>
                  </a:lnTo>
                  <a:lnTo>
                    <a:pt x="1017" y="115"/>
                  </a:lnTo>
                  <a:lnTo>
                    <a:pt x="1023" y="105"/>
                  </a:lnTo>
                  <a:lnTo>
                    <a:pt x="1026" y="94"/>
                  </a:lnTo>
                  <a:lnTo>
                    <a:pt x="1026" y="88"/>
                  </a:lnTo>
                  <a:lnTo>
                    <a:pt x="1026" y="84"/>
                  </a:lnTo>
                  <a:lnTo>
                    <a:pt x="1026" y="77"/>
                  </a:lnTo>
                  <a:lnTo>
                    <a:pt x="1023" y="71"/>
                  </a:lnTo>
                  <a:lnTo>
                    <a:pt x="1019" y="65"/>
                  </a:lnTo>
                  <a:lnTo>
                    <a:pt x="1011" y="61"/>
                  </a:lnTo>
                  <a:lnTo>
                    <a:pt x="1000" y="59"/>
                  </a:lnTo>
                  <a:lnTo>
                    <a:pt x="980" y="59"/>
                  </a:lnTo>
                  <a:lnTo>
                    <a:pt x="950" y="59"/>
                  </a:lnTo>
                  <a:close/>
                  <a:moveTo>
                    <a:pt x="1084" y="290"/>
                  </a:moveTo>
                  <a:lnTo>
                    <a:pt x="1257" y="5"/>
                  </a:lnTo>
                  <a:lnTo>
                    <a:pt x="1353" y="5"/>
                  </a:lnTo>
                  <a:lnTo>
                    <a:pt x="1404" y="290"/>
                  </a:lnTo>
                  <a:lnTo>
                    <a:pt x="1314" y="290"/>
                  </a:lnTo>
                  <a:lnTo>
                    <a:pt x="1309" y="234"/>
                  </a:lnTo>
                  <a:lnTo>
                    <a:pt x="1193" y="234"/>
                  </a:lnTo>
                  <a:lnTo>
                    <a:pt x="1163" y="290"/>
                  </a:lnTo>
                  <a:lnTo>
                    <a:pt x="1084" y="290"/>
                  </a:lnTo>
                  <a:close/>
                  <a:moveTo>
                    <a:pt x="1224" y="180"/>
                  </a:moveTo>
                  <a:lnTo>
                    <a:pt x="1301" y="180"/>
                  </a:lnTo>
                  <a:lnTo>
                    <a:pt x="1289" y="61"/>
                  </a:lnTo>
                  <a:lnTo>
                    <a:pt x="1287" y="61"/>
                  </a:lnTo>
                  <a:lnTo>
                    <a:pt x="1224" y="180"/>
                  </a:lnTo>
                  <a:close/>
                  <a:moveTo>
                    <a:pt x="1435" y="290"/>
                  </a:moveTo>
                  <a:lnTo>
                    <a:pt x="1497" y="7"/>
                  </a:lnTo>
                  <a:lnTo>
                    <a:pt x="1710" y="7"/>
                  </a:lnTo>
                  <a:lnTo>
                    <a:pt x="1698" y="61"/>
                  </a:lnTo>
                  <a:lnTo>
                    <a:pt x="1562" y="61"/>
                  </a:lnTo>
                  <a:lnTo>
                    <a:pt x="1550" y="121"/>
                  </a:lnTo>
                  <a:lnTo>
                    <a:pt x="1677" y="121"/>
                  </a:lnTo>
                  <a:lnTo>
                    <a:pt x="1665" y="175"/>
                  </a:lnTo>
                  <a:lnTo>
                    <a:pt x="1537" y="175"/>
                  </a:lnTo>
                  <a:lnTo>
                    <a:pt x="1525" y="236"/>
                  </a:lnTo>
                  <a:lnTo>
                    <a:pt x="1664" y="236"/>
                  </a:lnTo>
                  <a:lnTo>
                    <a:pt x="1652" y="290"/>
                  </a:lnTo>
                  <a:lnTo>
                    <a:pt x="1435" y="2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0" name="Freeform 200"/>
            <p:cNvSpPr>
              <a:spLocks/>
            </p:cNvSpPr>
            <p:nvPr/>
          </p:nvSpPr>
          <p:spPr bwMode="auto">
            <a:xfrm>
              <a:off x="6568" y="3217"/>
              <a:ext cx="549" cy="93"/>
            </a:xfrm>
            <a:custGeom>
              <a:avLst/>
              <a:gdLst>
                <a:gd name="T0" fmla="*/ 19 w 549"/>
                <a:gd name="T1" fmla="*/ 0 h 92"/>
                <a:gd name="T2" fmla="*/ 549 w 549"/>
                <a:gd name="T3" fmla="*/ 0 h 92"/>
                <a:gd name="T4" fmla="*/ 530 w 549"/>
                <a:gd name="T5" fmla="*/ 105 h 92"/>
                <a:gd name="T6" fmla="*/ 0 w 549"/>
                <a:gd name="T7" fmla="*/ 105 h 92"/>
                <a:gd name="T8" fmla="*/ 19 w 549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9" h="92">
                  <a:moveTo>
                    <a:pt x="19" y="0"/>
                  </a:moveTo>
                  <a:lnTo>
                    <a:pt x="549" y="0"/>
                  </a:lnTo>
                  <a:lnTo>
                    <a:pt x="530" y="92"/>
                  </a:lnTo>
                  <a:lnTo>
                    <a:pt x="0" y="9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1" name="Freeform 201"/>
            <p:cNvSpPr>
              <a:spLocks/>
            </p:cNvSpPr>
            <p:nvPr/>
          </p:nvSpPr>
          <p:spPr bwMode="auto">
            <a:xfrm>
              <a:off x="6598" y="3080"/>
              <a:ext cx="549" cy="93"/>
            </a:xfrm>
            <a:custGeom>
              <a:avLst/>
              <a:gdLst>
                <a:gd name="T0" fmla="*/ 19 w 549"/>
                <a:gd name="T1" fmla="*/ 0 h 92"/>
                <a:gd name="T2" fmla="*/ 549 w 549"/>
                <a:gd name="T3" fmla="*/ 0 h 92"/>
                <a:gd name="T4" fmla="*/ 528 w 549"/>
                <a:gd name="T5" fmla="*/ 105 h 92"/>
                <a:gd name="T6" fmla="*/ 0 w 549"/>
                <a:gd name="T7" fmla="*/ 105 h 92"/>
                <a:gd name="T8" fmla="*/ 19 w 549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9" h="92">
                  <a:moveTo>
                    <a:pt x="19" y="0"/>
                  </a:moveTo>
                  <a:lnTo>
                    <a:pt x="549" y="0"/>
                  </a:lnTo>
                  <a:lnTo>
                    <a:pt x="528" y="92"/>
                  </a:lnTo>
                  <a:lnTo>
                    <a:pt x="0" y="9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2" name="Freeform 202"/>
            <p:cNvSpPr>
              <a:spLocks/>
            </p:cNvSpPr>
            <p:nvPr/>
          </p:nvSpPr>
          <p:spPr bwMode="auto">
            <a:xfrm>
              <a:off x="6441" y="3820"/>
              <a:ext cx="549" cy="93"/>
            </a:xfrm>
            <a:custGeom>
              <a:avLst/>
              <a:gdLst>
                <a:gd name="T0" fmla="*/ 20 w 549"/>
                <a:gd name="T1" fmla="*/ 0 h 93"/>
                <a:gd name="T2" fmla="*/ 549 w 549"/>
                <a:gd name="T3" fmla="*/ 0 h 93"/>
                <a:gd name="T4" fmla="*/ 528 w 549"/>
                <a:gd name="T5" fmla="*/ 93 h 93"/>
                <a:gd name="T6" fmla="*/ 0 w 549"/>
                <a:gd name="T7" fmla="*/ 93 h 93"/>
                <a:gd name="T8" fmla="*/ 20 w 549"/>
                <a:gd name="T9" fmla="*/ 0 h 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9" h="93">
                  <a:moveTo>
                    <a:pt x="20" y="0"/>
                  </a:moveTo>
                  <a:lnTo>
                    <a:pt x="549" y="0"/>
                  </a:lnTo>
                  <a:lnTo>
                    <a:pt x="528" y="93"/>
                  </a:lnTo>
                  <a:lnTo>
                    <a:pt x="0" y="93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3" name="Freeform 203"/>
            <p:cNvSpPr>
              <a:spLocks/>
            </p:cNvSpPr>
            <p:nvPr/>
          </p:nvSpPr>
          <p:spPr bwMode="auto">
            <a:xfrm>
              <a:off x="6469" y="3685"/>
              <a:ext cx="549" cy="91"/>
            </a:xfrm>
            <a:custGeom>
              <a:avLst/>
              <a:gdLst>
                <a:gd name="T0" fmla="*/ 19 w 547"/>
                <a:gd name="T1" fmla="*/ 0 h 92"/>
                <a:gd name="T2" fmla="*/ 573 w 547"/>
                <a:gd name="T3" fmla="*/ 0 h 92"/>
                <a:gd name="T4" fmla="*/ 554 w 547"/>
                <a:gd name="T5" fmla="*/ 79 h 92"/>
                <a:gd name="T6" fmla="*/ 0 w 547"/>
                <a:gd name="T7" fmla="*/ 79 h 92"/>
                <a:gd name="T8" fmla="*/ 19 w 547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7" h="92">
                  <a:moveTo>
                    <a:pt x="19" y="0"/>
                  </a:moveTo>
                  <a:lnTo>
                    <a:pt x="547" y="0"/>
                  </a:lnTo>
                  <a:lnTo>
                    <a:pt x="528" y="92"/>
                  </a:lnTo>
                  <a:lnTo>
                    <a:pt x="0" y="9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204" name="Picture 204" descr="logo_fena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5661025"/>
            <a:ext cx="36957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3432" name="Rectangle 184"/>
          <p:cNvSpPr>
            <a:spLocks noGrp="1" noChangeArrowheads="1"/>
          </p:cNvSpPr>
          <p:nvPr>
            <p:ph type="ctrTitle"/>
          </p:nvPr>
        </p:nvSpPr>
        <p:spPr>
          <a:xfrm>
            <a:off x="990600" y="2895600"/>
            <a:ext cx="7239000" cy="1676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693434" name="Rectangle 186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1676400" y="4800600"/>
            <a:ext cx="61722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8461236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925934-32A8-4CDB-AA9F-C0D3B1AF96E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31783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E8CA24-0B0F-409D-A0E7-4CEEB83E5CD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676146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68313" y="1196975"/>
            <a:ext cx="40386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59313" y="1196975"/>
            <a:ext cx="40386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7AC0F-A3B1-43EA-BC78-69B4138BD62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106601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598C5-23F0-43A9-9673-C9004925492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836485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5887C-6F95-47DC-A4EF-3130C04673D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8073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871388-4DF3-4639-8012-36E16C52A0C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080825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45A535-9609-4C27-8204-63E44003A4FE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739376452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F4812-EEF6-44D5-AD7E-2F920103D45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41463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746F3-6EBD-4617-B1C3-256BC0C9AD7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252395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BA8AB-1E4C-4BA4-B2A1-3BB68AAE7AC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044103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38925" y="274638"/>
            <a:ext cx="2058988" cy="6027737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29325" cy="6027737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63BC46-1515-4E51-B0FB-481A51AEC08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366671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68313" y="1196975"/>
            <a:ext cx="4038600" cy="5105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59313" y="1196975"/>
            <a:ext cx="4038600" cy="5105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C62119-E560-4285-810A-A24D2B322DB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691335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>
            <a:spLocks noChangeArrowheads="1"/>
          </p:cNvSpPr>
          <p:nvPr/>
        </p:nvSpPr>
        <p:spPr bwMode="gray">
          <a:xfrm>
            <a:off x="114300" y="44450"/>
            <a:ext cx="8994775" cy="6729413"/>
          </a:xfrm>
          <a:prstGeom prst="roundRect">
            <a:avLst>
              <a:gd name="adj" fmla="val 4245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pt-BR" altLang="pt-BR" sz="1400" smtClean="0">
              <a:solidFill>
                <a:srgbClr val="1F5281"/>
              </a:solidFill>
            </a:endParaRP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50825" y="260350"/>
            <a:ext cx="8642350" cy="4824413"/>
            <a:chOff x="158" y="164"/>
            <a:chExt cx="5444" cy="3039"/>
          </a:xfrm>
        </p:grpSpPr>
        <p:sp>
          <p:nvSpPr>
            <p:cNvPr id="6" name="AutoShape 4"/>
            <p:cNvSpPr>
              <a:spLocks noChangeArrowheads="1"/>
            </p:cNvSpPr>
            <p:nvPr userDrawn="1"/>
          </p:nvSpPr>
          <p:spPr bwMode="gray">
            <a:xfrm>
              <a:off x="158" y="164"/>
              <a:ext cx="5444" cy="2991"/>
            </a:xfrm>
            <a:prstGeom prst="roundRect">
              <a:avLst>
                <a:gd name="adj" fmla="val 3912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pt-BR" altLang="pt-BR" smtClean="0">
                <a:solidFill>
                  <a:srgbClr val="1F5281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 userDrawn="1"/>
          </p:nvSpPr>
          <p:spPr bwMode="gray">
            <a:xfrm>
              <a:off x="2567" y="1337"/>
              <a:ext cx="36" cy="185"/>
            </a:xfrm>
            <a:custGeom>
              <a:avLst/>
              <a:gdLst/>
              <a:ahLst/>
              <a:cxnLst>
                <a:cxn ang="0">
                  <a:pos x="0" y="165"/>
                </a:cxn>
                <a:cxn ang="0">
                  <a:pos x="7" y="172"/>
                </a:cxn>
                <a:cxn ang="0">
                  <a:pos x="14" y="158"/>
                </a:cxn>
                <a:cxn ang="0">
                  <a:pos x="25" y="169"/>
                </a:cxn>
                <a:cxn ang="0">
                  <a:pos x="25" y="165"/>
                </a:cxn>
                <a:cxn ang="0">
                  <a:pos x="25" y="162"/>
                </a:cxn>
                <a:cxn ang="0">
                  <a:pos x="25" y="155"/>
                </a:cxn>
                <a:cxn ang="0">
                  <a:pos x="21" y="144"/>
                </a:cxn>
                <a:cxn ang="0">
                  <a:pos x="21" y="141"/>
                </a:cxn>
                <a:cxn ang="0">
                  <a:pos x="17" y="134"/>
                </a:cxn>
                <a:cxn ang="0">
                  <a:pos x="17" y="123"/>
                </a:cxn>
                <a:cxn ang="0">
                  <a:pos x="21" y="116"/>
                </a:cxn>
                <a:cxn ang="0">
                  <a:pos x="25" y="109"/>
                </a:cxn>
                <a:cxn ang="0">
                  <a:pos x="32" y="106"/>
                </a:cxn>
                <a:cxn ang="0">
                  <a:pos x="35" y="98"/>
                </a:cxn>
                <a:cxn ang="0">
                  <a:pos x="35" y="91"/>
                </a:cxn>
                <a:cxn ang="0">
                  <a:pos x="35" y="88"/>
                </a:cxn>
                <a:cxn ang="0">
                  <a:pos x="32" y="84"/>
                </a:cxn>
                <a:cxn ang="0">
                  <a:pos x="32" y="77"/>
                </a:cxn>
                <a:cxn ang="0">
                  <a:pos x="32" y="70"/>
                </a:cxn>
                <a:cxn ang="0">
                  <a:pos x="32" y="63"/>
                </a:cxn>
                <a:cxn ang="0">
                  <a:pos x="28" y="53"/>
                </a:cxn>
                <a:cxn ang="0">
                  <a:pos x="28" y="46"/>
                </a:cxn>
                <a:cxn ang="0">
                  <a:pos x="28" y="39"/>
                </a:cxn>
                <a:cxn ang="0">
                  <a:pos x="25" y="35"/>
                </a:cxn>
                <a:cxn ang="0">
                  <a:pos x="25" y="35"/>
                </a:cxn>
                <a:cxn ang="0">
                  <a:pos x="25" y="28"/>
                </a:cxn>
                <a:cxn ang="0">
                  <a:pos x="25" y="21"/>
                </a:cxn>
                <a:cxn ang="0">
                  <a:pos x="25" y="10"/>
                </a:cxn>
                <a:cxn ang="0">
                  <a:pos x="28" y="7"/>
                </a:cxn>
                <a:cxn ang="0">
                  <a:pos x="28" y="3"/>
                </a:cxn>
                <a:cxn ang="0">
                  <a:pos x="25" y="3"/>
                </a:cxn>
                <a:cxn ang="0">
                  <a:pos x="25" y="0"/>
                </a:cxn>
                <a:cxn ang="0">
                  <a:pos x="21" y="0"/>
                </a:cxn>
                <a:cxn ang="0">
                  <a:pos x="17" y="0"/>
                </a:cxn>
                <a:cxn ang="0">
                  <a:pos x="14" y="3"/>
                </a:cxn>
                <a:cxn ang="0">
                  <a:pos x="14" y="10"/>
                </a:cxn>
                <a:cxn ang="0">
                  <a:pos x="10" y="14"/>
                </a:cxn>
                <a:cxn ang="0">
                  <a:pos x="10" y="21"/>
                </a:cxn>
                <a:cxn ang="0">
                  <a:pos x="7" y="21"/>
                </a:cxn>
                <a:cxn ang="0">
                  <a:pos x="3" y="42"/>
                </a:cxn>
                <a:cxn ang="0">
                  <a:pos x="3" y="42"/>
                </a:cxn>
                <a:cxn ang="0">
                  <a:pos x="3" y="49"/>
                </a:cxn>
                <a:cxn ang="0">
                  <a:pos x="7" y="56"/>
                </a:cxn>
                <a:cxn ang="0">
                  <a:pos x="7" y="60"/>
                </a:cxn>
                <a:cxn ang="0">
                  <a:pos x="7" y="70"/>
                </a:cxn>
                <a:cxn ang="0">
                  <a:pos x="7" y="91"/>
                </a:cxn>
                <a:cxn ang="0">
                  <a:pos x="7" y="113"/>
                </a:cxn>
                <a:cxn ang="0">
                  <a:pos x="7" y="134"/>
                </a:cxn>
                <a:cxn ang="0">
                  <a:pos x="7" y="144"/>
                </a:cxn>
                <a:cxn ang="0">
                  <a:pos x="7" y="148"/>
                </a:cxn>
                <a:cxn ang="0">
                  <a:pos x="3" y="155"/>
                </a:cxn>
                <a:cxn ang="0">
                  <a:pos x="3" y="158"/>
                </a:cxn>
                <a:cxn ang="0">
                  <a:pos x="0" y="165"/>
                </a:cxn>
                <a:cxn ang="0">
                  <a:pos x="0" y="165"/>
                </a:cxn>
              </a:cxnLst>
              <a:rect l="0" t="0" r="r" b="b"/>
              <a:pathLst>
                <a:path w="35" h="172">
                  <a:moveTo>
                    <a:pt x="0" y="165"/>
                  </a:moveTo>
                  <a:lnTo>
                    <a:pt x="7" y="172"/>
                  </a:lnTo>
                  <a:lnTo>
                    <a:pt x="14" y="158"/>
                  </a:lnTo>
                  <a:lnTo>
                    <a:pt x="25" y="169"/>
                  </a:lnTo>
                  <a:lnTo>
                    <a:pt x="25" y="165"/>
                  </a:lnTo>
                  <a:lnTo>
                    <a:pt x="25" y="162"/>
                  </a:lnTo>
                  <a:lnTo>
                    <a:pt x="25" y="155"/>
                  </a:lnTo>
                  <a:lnTo>
                    <a:pt x="21" y="144"/>
                  </a:lnTo>
                  <a:lnTo>
                    <a:pt x="21" y="141"/>
                  </a:lnTo>
                  <a:lnTo>
                    <a:pt x="17" y="134"/>
                  </a:lnTo>
                  <a:lnTo>
                    <a:pt x="17" y="123"/>
                  </a:lnTo>
                  <a:lnTo>
                    <a:pt x="21" y="116"/>
                  </a:lnTo>
                  <a:lnTo>
                    <a:pt x="25" y="109"/>
                  </a:lnTo>
                  <a:lnTo>
                    <a:pt x="32" y="106"/>
                  </a:lnTo>
                  <a:lnTo>
                    <a:pt x="35" y="98"/>
                  </a:lnTo>
                  <a:lnTo>
                    <a:pt x="35" y="91"/>
                  </a:lnTo>
                  <a:lnTo>
                    <a:pt x="35" y="88"/>
                  </a:lnTo>
                  <a:lnTo>
                    <a:pt x="32" y="84"/>
                  </a:lnTo>
                  <a:lnTo>
                    <a:pt x="32" y="77"/>
                  </a:lnTo>
                  <a:lnTo>
                    <a:pt x="32" y="70"/>
                  </a:lnTo>
                  <a:lnTo>
                    <a:pt x="32" y="63"/>
                  </a:lnTo>
                  <a:lnTo>
                    <a:pt x="28" y="53"/>
                  </a:lnTo>
                  <a:lnTo>
                    <a:pt x="28" y="46"/>
                  </a:lnTo>
                  <a:lnTo>
                    <a:pt x="28" y="39"/>
                  </a:lnTo>
                  <a:lnTo>
                    <a:pt x="25" y="35"/>
                  </a:lnTo>
                  <a:lnTo>
                    <a:pt x="25" y="35"/>
                  </a:lnTo>
                  <a:lnTo>
                    <a:pt x="25" y="28"/>
                  </a:lnTo>
                  <a:lnTo>
                    <a:pt x="25" y="21"/>
                  </a:lnTo>
                  <a:lnTo>
                    <a:pt x="25" y="10"/>
                  </a:lnTo>
                  <a:lnTo>
                    <a:pt x="28" y="7"/>
                  </a:lnTo>
                  <a:lnTo>
                    <a:pt x="28" y="3"/>
                  </a:lnTo>
                  <a:lnTo>
                    <a:pt x="25" y="3"/>
                  </a:lnTo>
                  <a:lnTo>
                    <a:pt x="25" y="0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4" y="3"/>
                  </a:lnTo>
                  <a:lnTo>
                    <a:pt x="14" y="10"/>
                  </a:lnTo>
                  <a:lnTo>
                    <a:pt x="10" y="14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3" y="42"/>
                  </a:lnTo>
                  <a:lnTo>
                    <a:pt x="3" y="42"/>
                  </a:lnTo>
                  <a:lnTo>
                    <a:pt x="3" y="49"/>
                  </a:lnTo>
                  <a:lnTo>
                    <a:pt x="7" y="56"/>
                  </a:lnTo>
                  <a:lnTo>
                    <a:pt x="7" y="60"/>
                  </a:lnTo>
                  <a:lnTo>
                    <a:pt x="7" y="70"/>
                  </a:lnTo>
                  <a:lnTo>
                    <a:pt x="7" y="91"/>
                  </a:lnTo>
                  <a:lnTo>
                    <a:pt x="7" y="113"/>
                  </a:lnTo>
                  <a:lnTo>
                    <a:pt x="7" y="134"/>
                  </a:lnTo>
                  <a:lnTo>
                    <a:pt x="7" y="144"/>
                  </a:lnTo>
                  <a:lnTo>
                    <a:pt x="7" y="148"/>
                  </a:lnTo>
                  <a:lnTo>
                    <a:pt x="3" y="155"/>
                  </a:lnTo>
                  <a:lnTo>
                    <a:pt x="3" y="158"/>
                  </a:lnTo>
                  <a:lnTo>
                    <a:pt x="0" y="165"/>
                  </a:lnTo>
                  <a:lnTo>
                    <a:pt x="0" y="16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gray">
            <a:xfrm>
              <a:off x="535" y="1595"/>
              <a:ext cx="7" cy="4"/>
            </a:xfrm>
            <a:custGeom>
              <a:avLst/>
              <a:gdLst/>
              <a:ahLst/>
              <a:cxnLst>
                <a:cxn ang="0">
                  <a:pos x="7" y="4"/>
                </a:cxn>
                <a:cxn ang="0">
                  <a:pos x="7" y="4"/>
                </a:cxn>
                <a:cxn ang="0">
                  <a:pos x="7" y="4"/>
                </a:cxn>
                <a:cxn ang="0">
                  <a:pos x="3" y="4"/>
                </a:cxn>
                <a:cxn ang="0">
                  <a:pos x="0" y="0"/>
                </a:cxn>
                <a:cxn ang="0">
                  <a:pos x="3" y="4"/>
                </a:cxn>
                <a:cxn ang="0">
                  <a:pos x="7" y="4"/>
                </a:cxn>
                <a:cxn ang="0">
                  <a:pos x="7" y="4"/>
                </a:cxn>
              </a:cxnLst>
              <a:rect l="0" t="0" r="r" b="b"/>
              <a:pathLst>
                <a:path w="7" h="4">
                  <a:moveTo>
                    <a:pt x="7" y="4"/>
                  </a:moveTo>
                  <a:lnTo>
                    <a:pt x="7" y="4"/>
                  </a:lnTo>
                  <a:lnTo>
                    <a:pt x="7" y="4"/>
                  </a:lnTo>
                  <a:lnTo>
                    <a:pt x="3" y="4"/>
                  </a:lnTo>
                  <a:lnTo>
                    <a:pt x="0" y="0"/>
                  </a:lnTo>
                  <a:lnTo>
                    <a:pt x="3" y="4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gray">
            <a:xfrm>
              <a:off x="526" y="1591"/>
              <a:ext cx="5" cy="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lnTo>
                    <a:pt x="4" y="0"/>
                  </a:lnTo>
                  <a:lnTo>
                    <a:pt x="0" y="3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gray">
            <a:xfrm>
              <a:off x="535" y="1607"/>
              <a:ext cx="7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3" y="4"/>
                </a:cxn>
                <a:cxn ang="0">
                  <a:pos x="7" y="0"/>
                </a:cxn>
                <a:cxn ang="0">
                  <a:pos x="3" y="4"/>
                </a:cxn>
                <a:cxn ang="0">
                  <a:pos x="0" y="4"/>
                </a:cxn>
              </a:cxnLst>
              <a:rect l="0" t="0" r="r" b="b"/>
              <a:pathLst>
                <a:path w="7" h="4">
                  <a:moveTo>
                    <a:pt x="0" y="4"/>
                  </a:moveTo>
                  <a:lnTo>
                    <a:pt x="3" y="4"/>
                  </a:lnTo>
                  <a:lnTo>
                    <a:pt x="7" y="0"/>
                  </a:lnTo>
                  <a:lnTo>
                    <a:pt x="3" y="4"/>
                  </a:lnTo>
                  <a:lnTo>
                    <a:pt x="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gray">
            <a:xfrm>
              <a:off x="610" y="1572"/>
              <a:ext cx="4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lnTo>
                    <a:pt x="0" y="4"/>
                  </a:lnTo>
                  <a:lnTo>
                    <a:pt x="4" y="0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gray">
            <a:xfrm>
              <a:off x="1023" y="1470"/>
              <a:ext cx="7" cy="30"/>
            </a:xfrm>
            <a:custGeom>
              <a:avLst/>
              <a:gdLst/>
              <a:ahLst/>
              <a:cxnLst>
                <a:cxn ang="0">
                  <a:pos x="7" y="28"/>
                </a:cxn>
                <a:cxn ang="0">
                  <a:pos x="7" y="21"/>
                </a:cxn>
                <a:cxn ang="0">
                  <a:pos x="7" y="14"/>
                </a:cxn>
                <a:cxn ang="0">
                  <a:pos x="4" y="7"/>
                </a:cxn>
                <a:cxn ang="0">
                  <a:pos x="4" y="4"/>
                </a:cxn>
                <a:cxn ang="0">
                  <a:pos x="0" y="0"/>
                </a:cxn>
                <a:cxn ang="0">
                  <a:pos x="4" y="4"/>
                </a:cxn>
                <a:cxn ang="0">
                  <a:pos x="4" y="7"/>
                </a:cxn>
                <a:cxn ang="0">
                  <a:pos x="7" y="14"/>
                </a:cxn>
                <a:cxn ang="0">
                  <a:pos x="7" y="21"/>
                </a:cxn>
                <a:cxn ang="0">
                  <a:pos x="7" y="28"/>
                </a:cxn>
              </a:cxnLst>
              <a:rect l="0" t="0" r="r" b="b"/>
              <a:pathLst>
                <a:path w="7" h="28">
                  <a:moveTo>
                    <a:pt x="7" y="28"/>
                  </a:moveTo>
                  <a:lnTo>
                    <a:pt x="7" y="21"/>
                  </a:lnTo>
                  <a:lnTo>
                    <a:pt x="7" y="14"/>
                  </a:lnTo>
                  <a:lnTo>
                    <a:pt x="4" y="7"/>
                  </a:lnTo>
                  <a:lnTo>
                    <a:pt x="4" y="4"/>
                  </a:lnTo>
                  <a:lnTo>
                    <a:pt x="0" y="0"/>
                  </a:lnTo>
                  <a:lnTo>
                    <a:pt x="4" y="4"/>
                  </a:lnTo>
                  <a:lnTo>
                    <a:pt x="4" y="7"/>
                  </a:lnTo>
                  <a:lnTo>
                    <a:pt x="7" y="14"/>
                  </a:lnTo>
                  <a:lnTo>
                    <a:pt x="7" y="21"/>
                  </a:lnTo>
                  <a:lnTo>
                    <a:pt x="7" y="2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3" name="Freeform 11"/>
            <p:cNvSpPr>
              <a:spLocks/>
            </p:cNvSpPr>
            <p:nvPr userDrawn="1"/>
          </p:nvSpPr>
          <p:spPr bwMode="gray">
            <a:xfrm>
              <a:off x="802" y="1462"/>
              <a:ext cx="7" cy="4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7" y="0"/>
                </a:cxn>
              </a:cxnLst>
              <a:rect l="0" t="0" r="r" b="b"/>
              <a:pathLst>
                <a:path w="7" h="4">
                  <a:moveTo>
                    <a:pt x="7" y="0"/>
                  </a:moveTo>
                  <a:lnTo>
                    <a:pt x="4" y="4"/>
                  </a:lnTo>
                  <a:lnTo>
                    <a:pt x="0" y="4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4" name="Freeform 12"/>
            <p:cNvSpPr>
              <a:spLocks/>
            </p:cNvSpPr>
            <p:nvPr userDrawn="1"/>
          </p:nvSpPr>
          <p:spPr bwMode="gray">
            <a:xfrm>
              <a:off x="781" y="1489"/>
              <a:ext cx="11" cy="3"/>
            </a:xfrm>
            <a:custGeom>
              <a:avLst/>
              <a:gdLst/>
              <a:ahLst/>
              <a:cxnLst>
                <a:cxn ang="0">
                  <a:pos x="11" y="3"/>
                </a:cxn>
                <a:cxn ang="0">
                  <a:pos x="7" y="3"/>
                </a:cxn>
                <a:cxn ang="0">
                  <a:pos x="0" y="0"/>
                </a:cxn>
                <a:cxn ang="0">
                  <a:pos x="7" y="3"/>
                </a:cxn>
                <a:cxn ang="0">
                  <a:pos x="11" y="3"/>
                </a:cxn>
              </a:cxnLst>
              <a:rect l="0" t="0" r="r" b="b"/>
              <a:pathLst>
                <a:path w="11" h="3">
                  <a:moveTo>
                    <a:pt x="11" y="3"/>
                  </a:moveTo>
                  <a:lnTo>
                    <a:pt x="7" y="3"/>
                  </a:lnTo>
                  <a:lnTo>
                    <a:pt x="0" y="0"/>
                  </a:lnTo>
                  <a:lnTo>
                    <a:pt x="7" y="3"/>
                  </a:lnTo>
                  <a:lnTo>
                    <a:pt x="11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5" name="Freeform 13"/>
            <p:cNvSpPr>
              <a:spLocks/>
            </p:cNvSpPr>
            <p:nvPr userDrawn="1"/>
          </p:nvSpPr>
          <p:spPr bwMode="gray">
            <a:xfrm>
              <a:off x="868" y="1474"/>
              <a:ext cx="7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0"/>
                </a:cxn>
                <a:cxn ang="0">
                  <a:pos x="7" y="3"/>
                </a:cxn>
                <a:cxn ang="0">
                  <a:pos x="3" y="3"/>
                </a:cxn>
                <a:cxn ang="0">
                  <a:pos x="3" y="0"/>
                </a:cxn>
                <a:cxn ang="0">
                  <a:pos x="0" y="0"/>
                </a:cxn>
              </a:cxnLst>
              <a:rect l="0" t="0" r="r" b="b"/>
              <a:pathLst>
                <a:path w="7" h="3">
                  <a:moveTo>
                    <a:pt x="0" y="0"/>
                  </a:moveTo>
                  <a:lnTo>
                    <a:pt x="3" y="0"/>
                  </a:lnTo>
                  <a:lnTo>
                    <a:pt x="7" y="3"/>
                  </a:lnTo>
                  <a:lnTo>
                    <a:pt x="3" y="3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6" name="Freeform 14"/>
            <p:cNvSpPr>
              <a:spLocks/>
            </p:cNvSpPr>
            <p:nvPr userDrawn="1"/>
          </p:nvSpPr>
          <p:spPr bwMode="gray">
            <a:xfrm>
              <a:off x="937" y="1455"/>
              <a:ext cx="10" cy="49"/>
            </a:xfrm>
            <a:custGeom>
              <a:avLst/>
              <a:gdLst/>
              <a:ahLst/>
              <a:cxnLst>
                <a:cxn ang="0">
                  <a:pos x="10" y="11"/>
                </a:cxn>
                <a:cxn ang="0">
                  <a:pos x="7" y="14"/>
                </a:cxn>
                <a:cxn ang="0">
                  <a:pos x="7" y="18"/>
                </a:cxn>
                <a:cxn ang="0">
                  <a:pos x="7" y="25"/>
                </a:cxn>
                <a:cxn ang="0">
                  <a:pos x="7" y="32"/>
                </a:cxn>
                <a:cxn ang="0">
                  <a:pos x="3" y="35"/>
                </a:cxn>
                <a:cxn ang="0">
                  <a:pos x="3" y="39"/>
                </a:cxn>
                <a:cxn ang="0">
                  <a:pos x="3" y="42"/>
                </a:cxn>
                <a:cxn ang="0">
                  <a:pos x="0" y="46"/>
                </a:cxn>
                <a:cxn ang="0">
                  <a:pos x="3" y="39"/>
                </a:cxn>
                <a:cxn ang="0">
                  <a:pos x="3" y="32"/>
                </a:cxn>
                <a:cxn ang="0">
                  <a:pos x="7" y="28"/>
                </a:cxn>
                <a:cxn ang="0">
                  <a:pos x="7" y="25"/>
                </a:cxn>
                <a:cxn ang="0">
                  <a:pos x="7" y="18"/>
                </a:cxn>
                <a:cxn ang="0">
                  <a:pos x="7" y="14"/>
                </a:cxn>
                <a:cxn ang="0">
                  <a:pos x="10" y="11"/>
                </a:cxn>
                <a:cxn ang="0">
                  <a:pos x="3" y="0"/>
                </a:cxn>
                <a:cxn ang="0">
                  <a:pos x="10" y="7"/>
                </a:cxn>
                <a:cxn ang="0">
                  <a:pos x="10" y="11"/>
                </a:cxn>
              </a:cxnLst>
              <a:rect l="0" t="0" r="r" b="b"/>
              <a:pathLst>
                <a:path w="10" h="46">
                  <a:moveTo>
                    <a:pt x="10" y="11"/>
                  </a:moveTo>
                  <a:lnTo>
                    <a:pt x="7" y="14"/>
                  </a:lnTo>
                  <a:lnTo>
                    <a:pt x="7" y="18"/>
                  </a:lnTo>
                  <a:lnTo>
                    <a:pt x="7" y="25"/>
                  </a:lnTo>
                  <a:lnTo>
                    <a:pt x="7" y="32"/>
                  </a:lnTo>
                  <a:lnTo>
                    <a:pt x="3" y="35"/>
                  </a:lnTo>
                  <a:lnTo>
                    <a:pt x="3" y="39"/>
                  </a:lnTo>
                  <a:lnTo>
                    <a:pt x="3" y="42"/>
                  </a:lnTo>
                  <a:lnTo>
                    <a:pt x="0" y="46"/>
                  </a:lnTo>
                  <a:lnTo>
                    <a:pt x="3" y="39"/>
                  </a:lnTo>
                  <a:lnTo>
                    <a:pt x="3" y="32"/>
                  </a:lnTo>
                  <a:lnTo>
                    <a:pt x="7" y="28"/>
                  </a:lnTo>
                  <a:lnTo>
                    <a:pt x="7" y="25"/>
                  </a:lnTo>
                  <a:lnTo>
                    <a:pt x="7" y="18"/>
                  </a:lnTo>
                  <a:lnTo>
                    <a:pt x="7" y="14"/>
                  </a:lnTo>
                  <a:lnTo>
                    <a:pt x="10" y="11"/>
                  </a:lnTo>
                  <a:lnTo>
                    <a:pt x="3" y="0"/>
                  </a:lnTo>
                  <a:lnTo>
                    <a:pt x="10" y="7"/>
                  </a:lnTo>
                  <a:lnTo>
                    <a:pt x="10" y="1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7" name="Freeform 15"/>
            <p:cNvSpPr>
              <a:spLocks/>
            </p:cNvSpPr>
            <p:nvPr userDrawn="1"/>
          </p:nvSpPr>
          <p:spPr bwMode="gray">
            <a:xfrm>
              <a:off x="926" y="1512"/>
              <a:ext cx="7" cy="7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4" y="3"/>
                </a:cxn>
                <a:cxn ang="0">
                  <a:pos x="4" y="7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7" y="0"/>
                </a:cxn>
              </a:cxnLst>
              <a:rect l="0" t="0" r="r" b="b"/>
              <a:pathLst>
                <a:path w="7" h="7">
                  <a:moveTo>
                    <a:pt x="7" y="0"/>
                  </a:moveTo>
                  <a:lnTo>
                    <a:pt x="4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4" y="3"/>
                  </a:lnTo>
                  <a:lnTo>
                    <a:pt x="4" y="7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8" name="Freeform 16"/>
            <p:cNvSpPr>
              <a:spLocks/>
            </p:cNvSpPr>
            <p:nvPr userDrawn="1"/>
          </p:nvSpPr>
          <p:spPr bwMode="gray">
            <a:xfrm>
              <a:off x="914" y="1459"/>
              <a:ext cx="12" cy="7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0" y="7"/>
                </a:cxn>
                <a:cxn ang="0">
                  <a:pos x="0" y="3"/>
                </a:cxn>
                <a:cxn ang="0">
                  <a:pos x="4" y="3"/>
                </a:cxn>
                <a:cxn ang="0">
                  <a:pos x="7" y="0"/>
                </a:cxn>
                <a:cxn ang="0">
                  <a:pos x="11" y="0"/>
                </a:cxn>
              </a:cxnLst>
              <a:rect l="0" t="0" r="r" b="b"/>
              <a:pathLst>
                <a:path w="11" h="7">
                  <a:moveTo>
                    <a:pt x="11" y="0"/>
                  </a:moveTo>
                  <a:lnTo>
                    <a:pt x="11" y="0"/>
                  </a:lnTo>
                  <a:lnTo>
                    <a:pt x="7" y="0"/>
                  </a:lnTo>
                  <a:lnTo>
                    <a:pt x="0" y="7"/>
                  </a:lnTo>
                  <a:lnTo>
                    <a:pt x="0" y="3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gray">
            <a:xfrm>
              <a:off x="893" y="1477"/>
              <a:ext cx="7" cy="5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4" y="4"/>
                </a:cxn>
              </a:cxnLst>
              <a:rect l="0" t="0" r="r" b="b"/>
              <a:pathLst>
                <a:path w="7" h="4">
                  <a:moveTo>
                    <a:pt x="4" y="4"/>
                  </a:move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gray">
            <a:xfrm>
              <a:off x="918" y="1599"/>
              <a:ext cx="3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7"/>
                </a:cxn>
                <a:cxn ang="0">
                  <a:pos x="3" y="11"/>
                </a:cxn>
                <a:cxn ang="0">
                  <a:pos x="3" y="7"/>
                </a:cxn>
                <a:cxn ang="0">
                  <a:pos x="0" y="0"/>
                </a:cxn>
              </a:cxnLst>
              <a:rect l="0" t="0" r="r" b="b"/>
              <a:pathLst>
                <a:path w="3" h="11">
                  <a:moveTo>
                    <a:pt x="0" y="0"/>
                  </a:moveTo>
                  <a:lnTo>
                    <a:pt x="3" y="7"/>
                  </a:lnTo>
                  <a:lnTo>
                    <a:pt x="3" y="11"/>
                  </a:lnTo>
                  <a:lnTo>
                    <a:pt x="3" y="7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gray">
            <a:xfrm>
              <a:off x="937" y="1522"/>
              <a:ext cx="21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" y="8"/>
                </a:cxn>
                <a:cxn ang="0">
                  <a:pos x="14" y="11"/>
                </a:cxn>
                <a:cxn ang="0">
                  <a:pos x="21" y="15"/>
                </a:cxn>
                <a:cxn ang="0">
                  <a:pos x="10" y="11"/>
                </a:cxn>
                <a:cxn ang="0">
                  <a:pos x="3" y="4"/>
                </a:cxn>
                <a:cxn ang="0">
                  <a:pos x="0" y="0"/>
                </a:cxn>
              </a:cxnLst>
              <a:rect l="0" t="0" r="r" b="b"/>
              <a:pathLst>
                <a:path w="21" h="15">
                  <a:moveTo>
                    <a:pt x="0" y="0"/>
                  </a:moveTo>
                  <a:lnTo>
                    <a:pt x="7" y="8"/>
                  </a:lnTo>
                  <a:lnTo>
                    <a:pt x="14" y="11"/>
                  </a:lnTo>
                  <a:lnTo>
                    <a:pt x="21" y="15"/>
                  </a:lnTo>
                  <a:lnTo>
                    <a:pt x="10" y="11"/>
                  </a:lnTo>
                  <a:lnTo>
                    <a:pt x="3" y="4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gray">
            <a:xfrm>
              <a:off x="966" y="1531"/>
              <a:ext cx="7" cy="3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3" y="3"/>
                </a:cxn>
                <a:cxn ang="0">
                  <a:pos x="0" y="3"/>
                </a:cxn>
                <a:cxn ang="0">
                  <a:pos x="3" y="3"/>
                </a:cxn>
                <a:cxn ang="0">
                  <a:pos x="7" y="0"/>
                </a:cxn>
              </a:cxnLst>
              <a:rect l="0" t="0" r="r" b="b"/>
              <a:pathLst>
                <a:path w="7" h="3">
                  <a:moveTo>
                    <a:pt x="7" y="0"/>
                  </a:moveTo>
                  <a:lnTo>
                    <a:pt x="3" y="3"/>
                  </a:lnTo>
                  <a:lnTo>
                    <a:pt x="0" y="3"/>
                  </a:lnTo>
                  <a:lnTo>
                    <a:pt x="3" y="3"/>
                  </a:ln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gray">
            <a:xfrm>
              <a:off x="733" y="1500"/>
              <a:ext cx="26" cy="7"/>
            </a:xfrm>
            <a:custGeom>
              <a:avLst/>
              <a:gdLst/>
              <a:ahLst/>
              <a:cxnLst>
                <a:cxn ang="0">
                  <a:pos x="11" y="4"/>
                </a:cxn>
                <a:cxn ang="0">
                  <a:pos x="21" y="0"/>
                </a:cxn>
                <a:cxn ang="0">
                  <a:pos x="25" y="0"/>
                </a:cxn>
                <a:cxn ang="0">
                  <a:pos x="18" y="4"/>
                </a:cxn>
                <a:cxn ang="0">
                  <a:pos x="11" y="4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11" y="4"/>
                </a:cxn>
              </a:cxnLst>
              <a:rect l="0" t="0" r="r" b="b"/>
              <a:pathLst>
                <a:path w="25" h="7">
                  <a:moveTo>
                    <a:pt x="11" y="4"/>
                  </a:moveTo>
                  <a:lnTo>
                    <a:pt x="21" y="0"/>
                  </a:lnTo>
                  <a:lnTo>
                    <a:pt x="25" y="0"/>
                  </a:lnTo>
                  <a:lnTo>
                    <a:pt x="18" y="4"/>
                  </a:lnTo>
                  <a:lnTo>
                    <a:pt x="1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11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24" name="Freeform 22"/>
            <p:cNvSpPr>
              <a:spLocks/>
            </p:cNvSpPr>
            <p:nvPr userDrawn="1"/>
          </p:nvSpPr>
          <p:spPr bwMode="gray">
            <a:xfrm>
              <a:off x="723" y="1355"/>
              <a:ext cx="7" cy="17"/>
            </a:xfrm>
            <a:custGeom>
              <a:avLst/>
              <a:gdLst/>
              <a:ahLst/>
              <a:cxnLst>
                <a:cxn ang="0">
                  <a:pos x="3" y="15"/>
                </a:cxn>
                <a:cxn ang="0">
                  <a:pos x="7" y="8"/>
                </a:cxn>
                <a:cxn ang="0">
                  <a:pos x="3" y="0"/>
                </a:cxn>
                <a:cxn ang="0">
                  <a:pos x="7" y="8"/>
                </a:cxn>
                <a:cxn ang="0">
                  <a:pos x="3" y="11"/>
                </a:cxn>
                <a:cxn ang="0">
                  <a:pos x="3" y="11"/>
                </a:cxn>
                <a:cxn ang="0">
                  <a:pos x="3" y="15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3" y="15"/>
                </a:cxn>
              </a:cxnLst>
              <a:rect l="0" t="0" r="r" b="b"/>
              <a:pathLst>
                <a:path w="7" h="15">
                  <a:moveTo>
                    <a:pt x="3" y="15"/>
                  </a:moveTo>
                  <a:lnTo>
                    <a:pt x="7" y="8"/>
                  </a:lnTo>
                  <a:lnTo>
                    <a:pt x="3" y="0"/>
                  </a:lnTo>
                  <a:lnTo>
                    <a:pt x="7" y="8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3" y="1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25" name="Freeform 23"/>
            <p:cNvSpPr>
              <a:spLocks/>
            </p:cNvSpPr>
            <p:nvPr userDrawn="1"/>
          </p:nvSpPr>
          <p:spPr bwMode="gray">
            <a:xfrm>
              <a:off x="723" y="1372"/>
              <a:ext cx="3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3" y="7"/>
                </a:cxn>
                <a:cxn ang="0">
                  <a:pos x="3" y="10"/>
                </a:cxn>
                <a:cxn ang="0">
                  <a:pos x="0" y="7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0"/>
                </a:cxn>
              </a:cxnLst>
              <a:rect l="0" t="0" r="r" b="b"/>
              <a:pathLst>
                <a:path w="3" h="10">
                  <a:moveTo>
                    <a:pt x="0" y="0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3" y="7"/>
                  </a:lnTo>
                  <a:lnTo>
                    <a:pt x="3" y="10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26" name="Freeform 24"/>
            <p:cNvSpPr>
              <a:spLocks/>
            </p:cNvSpPr>
            <p:nvPr userDrawn="1"/>
          </p:nvSpPr>
          <p:spPr bwMode="gray">
            <a:xfrm>
              <a:off x="704" y="1417"/>
              <a:ext cx="5" cy="11"/>
            </a:xfrm>
            <a:custGeom>
              <a:avLst/>
              <a:gdLst/>
              <a:ahLst/>
              <a:cxnLst>
                <a:cxn ang="0">
                  <a:pos x="4" y="10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4" y="10"/>
                </a:cxn>
              </a:cxnLst>
              <a:rect l="0" t="0" r="r" b="b"/>
              <a:pathLst>
                <a:path w="4" h="10">
                  <a:moveTo>
                    <a:pt x="4" y="10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3"/>
                  </a:lnTo>
                  <a:lnTo>
                    <a:pt x="4" y="1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27" name="Freeform 25"/>
            <p:cNvSpPr>
              <a:spLocks/>
            </p:cNvSpPr>
            <p:nvPr userDrawn="1"/>
          </p:nvSpPr>
          <p:spPr bwMode="gray">
            <a:xfrm>
              <a:off x="712" y="1390"/>
              <a:ext cx="11" cy="12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0" y="7"/>
                </a:cxn>
                <a:cxn ang="0">
                  <a:pos x="4" y="7"/>
                </a:cxn>
                <a:cxn ang="0">
                  <a:pos x="7" y="4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7" y="4"/>
                </a:cxn>
                <a:cxn ang="0">
                  <a:pos x="0" y="7"/>
                </a:cxn>
              </a:cxnLst>
              <a:rect l="0" t="0" r="r" b="b"/>
              <a:pathLst>
                <a:path w="11" h="11">
                  <a:moveTo>
                    <a:pt x="0" y="7"/>
                  </a:moveTo>
                  <a:lnTo>
                    <a:pt x="0" y="11"/>
                  </a:lnTo>
                  <a:lnTo>
                    <a:pt x="0" y="11"/>
                  </a:lnTo>
                  <a:lnTo>
                    <a:pt x="0" y="7"/>
                  </a:lnTo>
                  <a:lnTo>
                    <a:pt x="4" y="7"/>
                  </a:lnTo>
                  <a:lnTo>
                    <a:pt x="7" y="4"/>
                  </a:lnTo>
                  <a:lnTo>
                    <a:pt x="11" y="0"/>
                  </a:lnTo>
                  <a:lnTo>
                    <a:pt x="7" y="0"/>
                  </a:lnTo>
                  <a:lnTo>
                    <a:pt x="7" y="4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28" name="Freeform 26"/>
            <p:cNvSpPr>
              <a:spLocks/>
            </p:cNvSpPr>
            <p:nvPr userDrawn="1"/>
          </p:nvSpPr>
          <p:spPr bwMode="gray">
            <a:xfrm>
              <a:off x="726" y="1470"/>
              <a:ext cx="14" cy="4"/>
            </a:xfrm>
            <a:custGeom>
              <a:avLst/>
              <a:gdLst/>
              <a:ahLst/>
              <a:cxnLst>
                <a:cxn ang="0">
                  <a:pos x="14" y="4"/>
                </a:cxn>
                <a:cxn ang="0">
                  <a:pos x="14" y="4"/>
                </a:cxn>
                <a:cxn ang="0">
                  <a:pos x="14" y="4"/>
                </a:cxn>
                <a:cxn ang="0">
                  <a:pos x="7" y="4"/>
                </a:cxn>
                <a:cxn ang="0">
                  <a:pos x="0" y="0"/>
                </a:cxn>
                <a:cxn ang="0">
                  <a:pos x="7" y="4"/>
                </a:cxn>
                <a:cxn ang="0">
                  <a:pos x="11" y="4"/>
                </a:cxn>
                <a:cxn ang="0">
                  <a:pos x="14" y="4"/>
                </a:cxn>
              </a:cxnLst>
              <a:rect l="0" t="0" r="r" b="b"/>
              <a:pathLst>
                <a:path w="14" h="4">
                  <a:moveTo>
                    <a:pt x="14" y="4"/>
                  </a:moveTo>
                  <a:lnTo>
                    <a:pt x="14" y="4"/>
                  </a:lnTo>
                  <a:lnTo>
                    <a:pt x="14" y="4"/>
                  </a:lnTo>
                  <a:lnTo>
                    <a:pt x="7" y="4"/>
                  </a:lnTo>
                  <a:lnTo>
                    <a:pt x="0" y="0"/>
                  </a:lnTo>
                  <a:lnTo>
                    <a:pt x="7" y="4"/>
                  </a:lnTo>
                  <a:lnTo>
                    <a:pt x="11" y="4"/>
                  </a:lnTo>
                  <a:lnTo>
                    <a:pt x="14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29" name="Freeform 27"/>
            <p:cNvSpPr>
              <a:spLocks/>
            </p:cNvSpPr>
            <p:nvPr userDrawn="1"/>
          </p:nvSpPr>
          <p:spPr bwMode="gray">
            <a:xfrm>
              <a:off x="712" y="1531"/>
              <a:ext cx="7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3"/>
                </a:cxn>
              </a:cxnLst>
              <a:rect l="0" t="0" r="r" b="b"/>
              <a:pathLst>
                <a:path w="7" h="3">
                  <a:moveTo>
                    <a:pt x="0" y="3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0" name="Freeform 28"/>
            <p:cNvSpPr>
              <a:spLocks/>
            </p:cNvSpPr>
            <p:nvPr userDrawn="1"/>
          </p:nvSpPr>
          <p:spPr bwMode="gray">
            <a:xfrm>
              <a:off x="719" y="1539"/>
              <a:ext cx="14" cy="30"/>
            </a:xfrm>
            <a:custGeom>
              <a:avLst/>
              <a:gdLst/>
              <a:ahLst/>
              <a:cxnLst>
                <a:cxn ang="0">
                  <a:pos x="14" y="28"/>
                </a:cxn>
                <a:cxn ang="0">
                  <a:pos x="4" y="17"/>
                </a:cxn>
                <a:cxn ang="0">
                  <a:pos x="0" y="17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7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0" y="14"/>
                </a:cxn>
                <a:cxn ang="0">
                  <a:pos x="4" y="17"/>
                </a:cxn>
                <a:cxn ang="0">
                  <a:pos x="4" y="17"/>
                </a:cxn>
                <a:cxn ang="0">
                  <a:pos x="14" y="28"/>
                </a:cxn>
                <a:cxn ang="0">
                  <a:pos x="14" y="28"/>
                </a:cxn>
              </a:cxnLst>
              <a:rect l="0" t="0" r="r" b="b"/>
              <a:pathLst>
                <a:path w="14" h="28">
                  <a:moveTo>
                    <a:pt x="14" y="28"/>
                  </a:moveTo>
                  <a:lnTo>
                    <a:pt x="4" y="17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7"/>
                  </a:lnTo>
                  <a:lnTo>
                    <a:pt x="0" y="14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14" y="28"/>
                  </a:lnTo>
                  <a:lnTo>
                    <a:pt x="14" y="2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1" name="Freeform 29"/>
            <p:cNvSpPr>
              <a:spLocks/>
            </p:cNvSpPr>
            <p:nvPr userDrawn="1"/>
          </p:nvSpPr>
          <p:spPr bwMode="gray">
            <a:xfrm>
              <a:off x="759" y="1531"/>
              <a:ext cx="3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3"/>
                </a:cxn>
                <a:cxn ang="0">
                  <a:pos x="3" y="0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3" y="3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2" name="Freeform 30"/>
            <p:cNvSpPr>
              <a:spLocks/>
            </p:cNvSpPr>
            <p:nvPr userDrawn="1"/>
          </p:nvSpPr>
          <p:spPr bwMode="gray">
            <a:xfrm>
              <a:off x="817" y="1534"/>
              <a:ext cx="4" cy="5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4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" name="Freeform 31"/>
            <p:cNvSpPr>
              <a:spLocks/>
            </p:cNvSpPr>
            <p:nvPr userDrawn="1"/>
          </p:nvSpPr>
          <p:spPr bwMode="gray">
            <a:xfrm>
              <a:off x="864" y="1477"/>
              <a:ext cx="4" cy="30"/>
            </a:xfrm>
            <a:custGeom>
              <a:avLst/>
              <a:gdLst/>
              <a:ahLst/>
              <a:cxnLst>
                <a:cxn ang="0">
                  <a:pos x="4" y="25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7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8"/>
                </a:cxn>
                <a:cxn ang="0">
                  <a:pos x="0" y="21"/>
                </a:cxn>
                <a:cxn ang="0">
                  <a:pos x="4" y="28"/>
                </a:cxn>
                <a:cxn ang="0">
                  <a:pos x="4" y="25"/>
                </a:cxn>
              </a:cxnLst>
              <a:rect l="0" t="0" r="r" b="b"/>
              <a:pathLst>
                <a:path w="4" h="28">
                  <a:moveTo>
                    <a:pt x="4" y="25"/>
                  </a:move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4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4" y="28"/>
                  </a:lnTo>
                  <a:lnTo>
                    <a:pt x="4" y="2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4" name="Freeform 32"/>
            <p:cNvSpPr>
              <a:spLocks/>
            </p:cNvSpPr>
            <p:nvPr userDrawn="1"/>
          </p:nvSpPr>
          <p:spPr bwMode="gray">
            <a:xfrm>
              <a:off x="918" y="1618"/>
              <a:ext cx="3" cy="11"/>
            </a:xfrm>
            <a:custGeom>
              <a:avLst/>
              <a:gdLst/>
              <a:ahLst/>
              <a:cxnLst>
                <a:cxn ang="0">
                  <a:pos x="3" y="10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3"/>
                </a:cxn>
                <a:cxn ang="0">
                  <a:pos x="0" y="0"/>
                </a:cxn>
                <a:cxn ang="0">
                  <a:pos x="3" y="3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10"/>
                </a:cxn>
              </a:cxnLst>
              <a:rect l="0" t="0" r="r" b="b"/>
              <a:pathLst>
                <a:path w="3" h="10">
                  <a:moveTo>
                    <a:pt x="3" y="10"/>
                  </a:moveTo>
                  <a:lnTo>
                    <a:pt x="3" y="7"/>
                  </a:lnTo>
                  <a:lnTo>
                    <a:pt x="3" y="7"/>
                  </a:lnTo>
                  <a:lnTo>
                    <a:pt x="3" y="3"/>
                  </a:lnTo>
                  <a:lnTo>
                    <a:pt x="0" y="0"/>
                  </a:lnTo>
                  <a:lnTo>
                    <a:pt x="3" y="3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1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5" name="Freeform 33"/>
            <p:cNvSpPr>
              <a:spLocks/>
            </p:cNvSpPr>
            <p:nvPr userDrawn="1"/>
          </p:nvSpPr>
          <p:spPr bwMode="gray">
            <a:xfrm>
              <a:off x="1005" y="1534"/>
              <a:ext cx="22" cy="12"/>
            </a:xfrm>
            <a:custGeom>
              <a:avLst/>
              <a:gdLst/>
              <a:ahLst/>
              <a:cxnLst>
                <a:cxn ang="0">
                  <a:pos x="15" y="7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1" y="7"/>
                </a:cxn>
                <a:cxn ang="0">
                  <a:pos x="18" y="7"/>
                </a:cxn>
                <a:cxn ang="0">
                  <a:pos x="22" y="11"/>
                </a:cxn>
                <a:cxn ang="0">
                  <a:pos x="18" y="7"/>
                </a:cxn>
                <a:cxn ang="0">
                  <a:pos x="15" y="7"/>
                </a:cxn>
              </a:cxnLst>
              <a:rect l="0" t="0" r="r" b="b"/>
              <a:pathLst>
                <a:path w="22" h="11">
                  <a:moveTo>
                    <a:pt x="15" y="7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1" y="7"/>
                  </a:lnTo>
                  <a:lnTo>
                    <a:pt x="18" y="7"/>
                  </a:lnTo>
                  <a:lnTo>
                    <a:pt x="22" y="11"/>
                  </a:lnTo>
                  <a:lnTo>
                    <a:pt x="18" y="7"/>
                  </a:lnTo>
                  <a:lnTo>
                    <a:pt x="15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6" name="Freeform 34"/>
            <p:cNvSpPr>
              <a:spLocks/>
            </p:cNvSpPr>
            <p:nvPr userDrawn="1"/>
          </p:nvSpPr>
          <p:spPr bwMode="gray">
            <a:xfrm>
              <a:off x="1049" y="999"/>
              <a:ext cx="3" cy="49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46"/>
                </a:cxn>
                <a:cxn ang="0">
                  <a:pos x="0" y="28"/>
                </a:cxn>
                <a:cxn ang="0">
                  <a:pos x="0" y="14"/>
                </a:cxn>
                <a:cxn ang="0">
                  <a:pos x="3" y="0"/>
                </a:cxn>
              </a:cxnLst>
              <a:rect l="0" t="0" r="r" b="b"/>
              <a:pathLst>
                <a:path w="3" h="46">
                  <a:moveTo>
                    <a:pt x="3" y="0"/>
                  </a:moveTo>
                  <a:lnTo>
                    <a:pt x="0" y="46"/>
                  </a:lnTo>
                  <a:lnTo>
                    <a:pt x="0" y="28"/>
                  </a:lnTo>
                  <a:lnTo>
                    <a:pt x="0" y="14"/>
                  </a:lnTo>
                  <a:lnTo>
                    <a:pt x="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7" name="Freeform 35"/>
            <p:cNvSpPr>
              <a:spLocks/>
            </p:cNvSpPr>
            <p:nvPr userDrawn="1"/>
          </p:nvSpPr>
          <p:spPr bwMode="gray">
            <a:xfrm>
              <a:off x="1045" y="949"/>
              <a:ext cx="14" cy="16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0" y="15"/>
                </a:cxn>
              </a:cxnLst>
              <a:rect l="0" t="0" r="r" b="b"/>
              <a:pathLst>
                <a:path w="14" h="15">
                  <a:moveTo>
                    <a:pt x="0" y="15"/>
                  </a:moveTo>
                  <a:lnTo>
                    <a:pt x="0" y="15"/>
                  </a:lnTo>
                  <a:lnTo>
                    <a:pt x="0" y="15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0" y="1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8" name="Freeform 36"/>
            <p:cNvSpPr>
              <a:spLocks/>
            </p:cNvSpPr>
            <p:nvPr userDrawn="1"/>
          </p:nvSpPr>
          <p:spPr bwMode="gray">
            <a:xfrm>
              <a:off x="1052" y="843"/>
              <a:ext cx="4" cy="8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3"/>
                </a:cxn>
                <a:cxn ang="0">
                  <a:pos x="0" y="7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7">
                  <a:moveTo>
                    <a:pt x="4" y="0"/>
                  </a:moveTo>
                  <a:lnTo>
                    <a:pt x="4" y="3"/>
                  </a:lnTo>
                  <a:lnTo>
                    <a:pt x="0" y="7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9" name="Freeform 37"/>
            <p:cNvSpPr>
              <a:spLocks/>
            </p:cNvSpPr>
            <p:nvPr userDrawn="1"/>
          </p:nvSpPr>
          <p:spPr bwMode="gray">
            <a:xfrm>
              <a:off x="1045" y="851"/>
              <a:ext cx="4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40" name="Freeform 38"/>
            <p:cNvSpPr>
              <a:spLocks/>
            </p:cNvSpPr>
            <p:nvPr userDrawn="1"/>
          </p:nvSpPr>
          <p:spPr bwMode="gray">
            <a:xfrm>
              <a:off x="966" y="916"/>
              <a:ext cx="3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"/>
                </a:cxn>
                <a:cxn ang="0">
                  <a:pos x="3" y="7"/>
                </a:cxn>
                <a:cxn ang="0">
                  <a:pos x="0" y="3"/>
                </a:cxn>
                <a:cxn ang="0">
                  <a:pos x="0" y="0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lnTo>
                    <a:pt x="0" y="3"/>
                  </a:lnTo>
                  <a:lnTo>
                    <a:pt x="3" y="7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41" name="Freeform 39"/>
            <p:cNvSpPr>
              <a:spLocks/>
            </p:cNvSpPr>
            <p:nvPr userDrawn="1"/>
          </p:nvSpPr>
          <p:spPr bwMode="gray">
            <a:xfrm>
              <a:off x="802" y="1151"/>
              <a:ext cx="11" cy="22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4" y="18"/>
                </a:cxn>
                <a:cxn ang="0">
                  <a:pos x="4" y="14"/>
                </a:cxn>
                <a:cxn ang="0">
                  <a:pos x="7" y="7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1" y="7"/>
                </a:cxn>
                <a:cxn ang="0">
                  <a:pos x="7" y="11"/>
                </a:cxn>
                <a:cxn ang="0">
                  <a:pos x="4" y="18"/>
                </a:cxn>
                <a:cxn ang="0">
                  <a:pos x="0" y="21"/>
                </a:cxn>
              </a:cxnLst>
              <a:rect l="0" t="0" r="r" b="b"/>
              <a:pathLst>
                <a:path w="11" h="21">
                  <a:moveTo>
                    <a:pt x="0" y="21"/>
                  </a:moveTo>
                  <a:lnTo>
                    <a:pt x="4" y="18"/>
                  </a:lnTo>
                  <a:lnTo>
                    <a:pt x="4" y="14"/>
                  </a:lnTo>
                  <a:lnTo>
                    <a:pt x="7" y="7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7"/>
                  </a:lnTo>
                  <a:lnTo>
                    <a:pt x="7" y="11"/>
                  </a:lnTo>
                  <a:lnTo>
                    <a:pt x="4" y="18"/>
                  </a:lnTo>
                  <a:lnTo>
                    <a:pt x="0" y="2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42" name="Freeform 40"/>
            <p:cNvSpPr>
              <a:spLocks/>
            </p:cNvSpPr>
            <p:nvPr userDrawn="1"/>
          </p:nvSpPr>
          <p:spPr bwMode="gray">
            <a:xfrm>
              <a:off x="854" y="949"/>
              <a:ext cx="17" cy="24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3" y="18"/>
                </a:cxn>
                <a:cxn ang="0">
                  <a:pos x="7" y="15"/>
                </a:cxn>
                <a:cxn ang="0">
                  <a:pos x="14" y="8"/>
                </a:cxn>
                <a:cxn ang="0">
                  <a:pos x="17" y="0"/>
                </a:cxn>
                <a:cxn ang="0">
                  <a:pos x="14" y="8"/>
                </a:cxn>
                <a:cxn ang="0">
                  <a:pos x="7" y="15"/>
                </a:cxn>
                <a:cxn ang="0">
                  <a:pos x="3" y="18"/>
                </a:cxn>
                <a:cxn ang="0">
                  <a:pos x="0" y="22"/>
                </a:cxn>
              </a:cxnLst>
              <a:rect l="0" t="0" r="r" b="b"/>
              <a:pathLst>
                <a:path w="17" h="22">
                  <a:moveTo>
                    <a:pt x="0" y="22"/>
                  </a:moveTo>
                  <a:lnTo>
                    <a:pt x="3" y="18"/>
                  </a:lnTo>
                  <a:lnTo>
                    <a:pt x="7" y="15"/>
                  </a:lnTo>
                  <a:lnTo>
                    <a:pt x="14" y="8"/>
                  </a:lnTo>
                  <a:lnTo>
                    <a:pt x="17" y="0"/>
                  </a:lnTo>
                  <a:lnTo>
                    <a:pt x="14" y="8"/>
                  </a:lnTo>
                  <a:lnTo>
                    <a:pt x="7" y="15"/>
                  </a:lnTo>
                  <a:lnTo>
                    <a:pt x="3" y="18"/>
                  </a:lnTo>
                  <a:lnTo>
                    <a:pt x="0" y="2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43" name="Freeform 41"/>
            <p:cNvSpPr>
              <a:spLocks/>
            </p:cNvSpPr>
            <p:nvPr userDrawn="1"/>
          </p:nvSpPr>
          <p:spPr bwMode="gray">
            <a:xfrm>
              <a:off x="885" y="881"/>
              <a:ext cx="12" cy="15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4" y="7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7" y="4"/>
                </a:cxn>
                <a:cxn ang="0">
                  <a:pos x="4" y="7"/>
                </a:cxn>
                <a:cxn ang="0">
                  <a:pos x="0" y="14"/>
                </a:cxn>
              </a:cxnLst>
              <a:rect l="0" t="0" r="r" b="b"/>
              <a:pathLst>
                <a:path w="11" h="14">
                  <a:moveTo>
                    <a:pt x="0" y="14"/>
                  </a:moveTo>
                  <a:lnTo>
                    <a:pt x="4" y="7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7" y="0"/>
                  </a:lnTo>
                  <a:lnTo>
                    <a:pt x="7" y="4"/>
                  </a:lnTo>
                  <a:lnTo>
                    <a:pt x="4" y="7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44" name="Freeform 42"/>
            <p:cNvSpPr>
              <a:spLocks/>
            </p:cNvSpPr>
            <p:nvPr userDrawn="1"/>
          </p:nvSpPr>
          <p:spPr bwMode="gray">
            <a:xfrm>
              <a:off x="904" y="851"/>
              <a:ext cx="22" cy="19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10" y="10"/>
                </a:cxn>
                <a:cxn ang="0">
                  <a:pos x="21" y="0"/>
                </a:cxn>
                <a:cxn ang="0">
                  <a:pos x="21" y="3"/>
                </a:cxn>
                <a:cxn ang="0">
                  <a:pos x="21" y="3"/>
                </a:cxn>
                <a:cxn ang="0">
                  <a:pos x="17" y="3"/>
                </a:cxn>
                <a:cxn ang="0">
                  <a:pos x="14" y="7"/>
                </a:cxn>
                <a:cxn ang="0">
                  <a:pos x="7" y="10"/>
                </a:cxn>
                <a:cxn ang="0">
                  <a:pos x="0" y="18"/>
                </a:cxn>
              </a:cxnLst>
              <a:rect l="0" t="0" r="r" b="b"/>
              <a:pathLst>
                <a:path w="21" h="18">
                  <a:moveTo>
                    <a:pt x="0" y="18"/>
                  </a:moveTo>
                  <a:lnTo>
                    <a:pt x="10" y="10"/>
                  </a:lnTo>
                  <a:lnTo>
                    <a:pt x="21" y="0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17" y="3"/>
                  </a:lnTo>
                  <a:lnTo>
                    <a:pt x="14" y="7"/>
                  </a:lnTo>
                  <a:lnTo>
                    <a:pt x="7" y="10"/>
                  </a:lnTo>
                  <a:lnTo>
                    <a:pt x="0" y="1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45" name="Freeform 43"/>
            <p:cNvSpPr>
              <a:spLocks/>
            </p:cNvSpPr>
            <p:nvPr userDrawn="1"/>
          </p:nvSpPr>
          <p:spPr bwMode="gray">
            <a:xfrm>
              <a:off x="930" y="874"/>
              <a:ext cx="14" cy="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" y="7"/>
                </a:cxn>
                <a:cxn ang="0">
                  <a:pos x="14" y="14"/>
                </a:cxn>
                <a:cxn ang="0">
                  <a:pos x="10" y="11"/>
                </a:cxn>
                <a:cxn ang="0">
                  <a:pos x="3" y="4"/>
                </a:cxn>
                <a:cxn ang="0">
                  <a:pos x="0" y="4"/>
                </a:cxn>
                <a:cxn ang="0">
                  <a:pos x="0" y="0"/>
                </a:cxn>
              </a:cxnLst>
              <a:rect l="0" t="0" r="r" b="b"/>
              <a:pathLst>
                <a:path w="14" h="14">
                  <a:moveTo>
                    <a:pt x="0" y="0"/>
                  </a:moveTo>
                  <a:lnTo>
                    <a:pt x="7" y="7"/>
                  </a:lnTo>
                  <a:lnTo>
                    <a:pt x="14" y="14"/>
                  </a:lnTo>
                  <a:lnTo>
                    <a:pt x="10" y="11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46" name="Freeform 44"/>
            <p:cNvSpPr>
              <a:spLocks/>
            </p:cNvSpPr>
            <p:nvPr userDrawn="1"/>
          </p:nvSpPr>
          <p:spPr bwMode="gray">
            <a:xfrm>
              <a:off x="951" y="900"/>
              <a:ext cx="11" cy="8"/>
            </a:xfrm>
            <a:custGeom>
              <a:avLst/>
              <a:gdLst/>
              <a:ahLst/>
              <a:cxnLst>
                <a:cxn ang="0">
                  <a:pos x="10" y="7"/>
                </a:cxn>
                <a:cxn ang="0">
                  <a:pos x="0" y="0"/>
                </a:cxn>
                <a:cxn ang="0">
                  <a:pos x="3" y="3"/>
                </a:cxn>
                <a:cxn ang="0">
                  <a:pos x="10" y="7"/>
                </a:cxn>
              </a:cxnLst>
              <a:rect l="0" t="0" r="r" b="b"/>
              <a:pathLst>
                <a:path w="10" h="7">
                  <a:moveTo>
                    <a:pt x="10" y="7"/>
                  </a:moveTo>
                  <a:lnTo>
                    <a:pt x="0" y="0"/>
                  </a:lnTo>
                  <a:lnTo>
                    <a:pt x="3" y="3"/>
                  </a:lnTo>
                  <a:lnTo>
                    <a:pt x="1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47" name="Freeform 45"/>
            <p:cNvSpPr>
              <a:spLocks/>
            </p:cNvSpPr>
            <p:nvPr userDrawn="1"/>
          </p:nvSpPr>
          <p:spPr bwMode="gray">
            <a:xfrm>
              <a:off x="994" y="843"/>
              <a:ext cx="8" cy="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3" y="0"/>
                </a:cxn>
                <a:cxn ang="0">
                  <a:pos x="7" y="0"/>
                </a:cxn>
                <a:cxn ang="0">
                  <a:pos x="3" y="0"/>
                </a:cxn>
                <a:cxn ang="0">
                  <a:pos x="0" y="3"/>
                </a:cxn>
              </a:cxnLst>
              <a:rect l="0" t="0" r="r" b="b"/>
              <a:pathLst>
                <a:path w="7" h="3">
                  <a:moveTo>
                    <a:pt x="0" y="3"/>
                  </a:moveTo>
                  <a:lnTo>
                    <a:pt x="3" y="0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48" name="Freeform 46"/>
            <p:cNvSpPr>
              <a:spLocks/>
            </p:cNvSpPr>
            <p:nvPr userDrawn="1"/>
          </p:nvSpPr>
          <p:spPr bwMode="gray">
            <a:xfrm>
              <a:off x="1005" y="824"/>
              <a:ext cx="4" cy="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7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lnTo>
                    <a:pt x="0" y="4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49" name="Freeform 47"/>
            <p:cNvSpPr>
              <a:spLocks/>
            </p:cNvSpPr>
            <p:nvPr userDrawn="1"/>
          </p:nvSpPr>
          <p:spPr bwMode="gray">
            <a:xfrm>
              <a:off x="2244" y="1432"/>
              <a:ext cx="15" cy="15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7"/>
                </a:cxn>
                <a:cxn ang="0">
                  <a:pos x="0" y="14"/>
                </a:cxn>
                <a:cxn ang="0">
                  <a:pos x="0" y="7"/>
                </a:cxn>
                <a:cxn ang="0">
                  <a:pos x="14" y="0"/>
                </a:cxn>
              </a:cxnLst>
              <a:rect l="0" t="0" r="r" b="b"/>
              <a:pathLst>
                <a:path w="14" h="14">
                  <a:moveTo>
                    <a:pt x="14" y="0"/>
                  </a:moveTo>
                  <a:lnTo>
                    <a:pt x="0" y="7"/>
                  </a:lnTo>
                  <a:lnTo>
                    <a:pt x="0" y="14"/>
                  </a:lnTo>
                  <a:lnTo>
                    <a:pt x="0" y="7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50" name="Freeform 48"/>
            <p:cNvSpPr>
              <a:spLocks/>
            </p:cNvSpPr>
            <p:nvPr userDrawn="1"/>
          </p:nvSpPr>
          <p:spPr bwMode="gray">
            <a:xfrm>
              <a:off x="2020" y="1945"/>
              <a:ext cx="7" cy="11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3" y="3"/>
                </a:cxn>
                <a:cxn ang="0">
                  <a:pos x="7" y="7"/>
                </a:cxn>
                <a:cxn ang="0">
                  <a:pos x="7" y="10"/>
                </a:cxn>
                <a:cxn ang="0">
                  <a:pos x="7" y="7"/>
                </a:cxn>
                <a:cxn ang="0">
                  <a:pos x="3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3" y="0"/>
                </a:cxn>
              </a:cxnLst>
              <a:rect l="0" t="0" r="r" b="b"/>
              <a:pathLst>
                <a:path w="7" h="10">
                  <a:moveTo>
                    <a:pt x="3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3" y="3"/>
                  </a:lnTo>
                  <a:lnTo>
                    <a:pt x="7" y="7"/>
                  </a:lnTo>
                  <a:lnTo>
                    <a:pt x="7" y="10"/>
                  </a:lnTo>
                  <a:lnTo>
                    <a:pt x="7" y="7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51" name="Freeform 49"/>
            <p:cNvSpPr>
              <a:spLocks/>
            </p:cNvSpPr>
            <p:nvPr userDrawn="1"/>
          </p:nvSpPr>
          <p:spPr bwMode="gray">
            <a:xfrm>
              <a:off x="1937" y="1599"/>
              <a:ext cx="72" cy="3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28" y="3"/>
                </a:cxn>
                <a:cxn ang="0">
                  <a:pos x="0" y="0"/>
                </a:cxn>
                <a:cxn ang="0">
                  <a:pos x="28" y="3"/>
                </a:cxn>
                <a:cxn ang="0">
                  <a:pos x="56" y="0"/>
                </a:cxn>
                <a:cxn ang="0">
                  <a:pos x="63" y="0"/>
                </a:cxn>
                <a:cxn ang="0">
                  <a:pos x="67" y="0"/>
                </a:cxn>
                <a:cxn ang="0">
                  <a:pos x="70" y="0"/>
                </a:cxn>
                <a:cxn ang="0">
                  <a:pos x="63" y="0"/>
                </a:cxn>
                <a:cxn ang="0">
                  <a:pos x="56" y="0"/>
                </a:cxn>
              </a:cxnLst>
              <a:rect l="0" t="0" r="r" b="b"/>
              <a:pathLst>
                <a:path w="70" h="3">
                  <a:moveTo>
                    <a:pt x="56" y="0"/>
                  </a:moveTo>
                  <a:lnTo>
                    <a:pt x="28" y="3"/>
                  </a:lnTo>
                  <a:lnTo>
                    <a:pt x="0" y="0"/>
                  </a:lnTo>
                  <a:lnTo>
                    <a:pt x="28" y="3"/>
                  </a:lnTo>
                  <a:lnTo>
                    <a:pt x="56" y="0"/>
                  </a:lnTo>
                  <a:lnTo>
                    <a:pt x="63" y="0"/>
                  </a:lnTo>
                  <a:lnTo>
                    <a:pt x="67" y="0"/>
                  </a:lnTo>
                  <a:lnTo>
                    <a:pt x="70" y="0"/>
                  </a:lnTo>
                  <a:lnTo>
                    <a:pt x="63" y="0"/>
                  </a:lnTo>
                  <a:lnTo>
                    <a:pt x="56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52" name="Freeform 50"/>
            <p:cNvSpPr>
              <a:spLocks/>
            </p:cNvSpPr>
            <p:nvPr userDrawn="1"/>
          </p:nvSpPr>
          <p:spPr bwMode="gray">
            <a:xfrm>
              <a:off x="1962" y="1876"/>
              <a:ext cx="15" cy="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" y="7"/>
                </a:cxn>
                <a:cxn ang="0">
                  <a:pos x="10" y="18"/>
                </a:cxn>
                <a:cxn ang="0">
                  <a:pos x="14" y="28"/>
                </a:cxn>
                <a:cxn ang="0">
                  <a:pos x="10" y="28"/>
                </a:cxn>
                <a:cxn ang="0">
                  <a:pos x="7" y="32"/>
                </a:cxn>
                <a:cxn ang="0">
                  <a:pos x="10" y="28"/>
                </a:cxn>
                <a:cxn ang="0">
                  <a:pos x="14" y="28"/>
                </a:cxn>
                <a:cxn ang="0">
                  <a:pos x="14" y="28"/>
                </a:cxn>
                <a:cxn ang="0">
                  <a:pos x="10" y="18"/>
                </a:cxn>
                <a:cxn ang="0">
                  <a:pos x="7" y="7"/>
                </a:cxn>
                <a:cxn ang="0">
                  <a:pos x="0" y="0"/>
                </a:cxn>
              </a:cxnLst>
              <a:rect l="0" t="0" r="r" b="b"/>
              <a:pathLst>
                <a:path w="14" h="32">
                  <a:moveTo>
                    <a:pt x="0" y="0"/>
                  </a:moveTo>
                  <a:lnTo>
                    <a:pt x="7" y="7"/>
                  </a:lnTo>
                  <a:lnTo>
                    <a:pt x="10" y="18"/>
                  </a:lnTo>
                  <a:lnTo>
                    <a:pt x="14" y="28"/>
                  </a:lnTo>
                  <a:lnTo>
                    <a:pt x="10" y="28"/>
                  </a:lnTo>
                  <a:lnTo>
                    <a:pt x="7" y="32"/>
                  </a:lnTo>
                  <a:lnTo>
                    <a:pt x="10" y="28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10" y="18"/>
                  </a:lnTo>
                  <a:lnTo>
                    <a:pt x="7" y="7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53" name="Freeform 51"/>
            <p:cNvSpPr>
              <a:spLocks/>
            </p:cNvSpPr>
            <p:nvPr userDrawn="1"/>
          </p:nvSpPr>
          <p:spPr bwMode="gray">
            <a:xfrm>
              <a:off x="1886" y="1869"/>
              <a:ext cx="15" cy="26"/>
            </a:xfrm>
            <a:custGeom>
              <a:avLst/>
              <a:gdLst/>
              <a:ahLst/>
              <a:cxnLst>
                <a:cxn ang="0">
                  <a:pos x="3" y="25"/>
                </a:cxn>
                <a:cxn ang="0">
                  <a:pos x="3" y="25"/>
                </a:cxn>
                <a:cxn ang="0">
                  <a:pos x="0" y="25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4" y="4"/>
                </a:cxn>
                <a:cxn ang="0">
                  <a:pos x="10" y="7"/>
                </a:cxn>
                <a:cxn ang="0">
                  <a:pos x="7" y="14"/>
                </a:cxn>
                <a:cxn ang="0">
                  <a:pos x="3" y="21"/>
                </a:cxn>
                <a:cxn ang="0">
                  <a:pos x="3" y="25"/>
                </a:cxn>
              </a:cxnLst>
              <a:rect l="0" t="0" r="r" b="b"/>
              <a:pathLst>
                <a:path w="14" h="25">
                  <a:moveTo>
                    <a:pt x="3" y="25"/>
                  </a:moveTo>
                  <a:lnTo>
                    <a:pt x="3" y="25"/>
                  </a:lnTo>
                  <a:lnTo>
                    <a:pt x="0" y="25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4"/>
                  </a:lnTo>
                  <a:lnTo>
                    <a:pt x="10" y="7"/>
                  </a:lnTo>
                  <a:lnTo>
                    <a:pt x="7" y="14"/>
                  </a:lnTo>
                  <a:lnTo>
                    <a:pt x="3" y="21"/>
                  </a:lnTo>
                  <a:lnTo>
                    <a:pt x="3" y="2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54" name="Freeform 52"/>
            <p:cNvSpPr>
              <a:spLocks/>
            </p:cNvSpPr>
            <p:nvPr userDrawn="1"/>
          </p:nvSpPr>
          <p:spPr bwMode="gray">
            <a:xfrm>
              <a:off x="1861" y="1853"/>
              <a:ext cx="18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10" y="0"/>
                </a:cxn>
                <a:cxn ang="0">
                  <a:pos x="18" y="4"/>
                </a:cxn>
                <a:cxn ang="0">
                  <a:pos x="10" y="4"/>
                </a:cxn>
                <a:cxn ang="0">
                  <a:pos x="0" y="0"/>
                </a:cxn>
              </a:cxnLst>
              <a:rect l="0" t="0" r="r" b="b"/>
              <a:pathLst>
                <a:path w="18" h="4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8" y="4"/>
                  </a:lnTo>
                  <a:lnTo>
                    <a:pt x="10" y="4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55" name="Freeform 53"/>
            <p:cNvSpPr>
              <a:spLocks/>
            </p:cNvSpPr>
            <p:nvPr userDrawn="1"/>
          </p:nvSpPr>
          <p:spPr bwMode="gray">
            <a:xfrm>
              <a:off x="1828" y="1869"/>
              <a:ext cx="4" cy="11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11"/>
                </a:cxn>
                <a:cxn ang="0">
                  <a:pos x="0" y="7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4" h="11">
                  <a:moveTo>
                    <a:pt x="0" y="4"/>
                  </a:moveTo>
                  <a:lnTo>
                    <a:pt x="0" y="11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56" name="Freeform 54"/>
            <p:cNvSpPr>
              <a:spLocks/>
            </p:cNvSpPr>
            <p:nvPr userDrawn="1"/>
          </p:nvSpPr>
          <p:spPr bwMode="gray">
            <a:xfrm>
              <a:off x="1825" y="1884"/>
              <a:ext cx="3" cy="7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0" y="4"/>
                </a:cxn>
                <a:cxn ang="0">
                  <a:pos x="3" y="0"/>
                </a:cxn>
              </a:cxnLst>
              <a:rect l="0" t="0" r="r" b="b"/>
              <a:pathLst>
                <a:path w="3" h="7">
                  <a:moveTo>
                    <a:pt x="3" y="0"/>
                  </a:move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57" name="Freeform 55"/>
            <p:cNvSpPr>
              <a:spLocks/>
            </p:cNvSpPr>
            <p:nvPr userDrawn="1"/>
          </p:nvSpPr>
          <p:spPr bwMode="gray">
            <a:xfrm>
              <a:off x="1944" y="1876"/>
              <a:ext cx="7" cy="1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14"/>
                </a:cxn>
                <a:cxn ang="0">
                  <a:pos x="0" y="11"/>
                </a:cxn>
                <a:cxn ang="0">
                  <a:pos x="0" y="7"/>
                </a:cxn>
                <a:cxn ang="0">
                  <a:pos x="3" y="4"/>
                </a:cxn>
                <a:cxn ang="0">
                  <a:pos x="7" y="0"/>
                </a:cxn>
              </a:cxnLst>
              <a:rect l="0" t="0" r="r" b="b"/>
              <a:pathLst>
                <a:path w="7" h="14">
                  <a:moveTo>
                    <a:pt x="7" y="0"/>
                  </a:move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3" y="4"/>
                  </a:ln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58" name="Freeform 56"/>
            <p:cNvSpPr>
              <a:spLocks/>
            </p:cNvSpPr>
            <p:nvPr userDrawn="1"/>
          </p:nvSpPr>
          <p:spPr bwMode="gray">
            <a:xfrm>
              <a:off x="1951" y="1869"/>
              <a:ext cx="4" cy="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59" name="Freeform 57"/>
            <p:cNvSpPr>
              <a:spLocks/>
            </p:cNvSpPr>
            <p:nvPr userDrawn="1"/>
          </p:nvSpPr>
          <p:spPr bwMode="gray">
            <a:xfrm>
              <a:off x="1970" y="1956"/>
              <a:ext cx="10" cy="4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7" y="4"/>
                </a:cxn>
                <a:cxn ang="0">
                  <a:pos x="0" y="4"/>
                </a:cxn>
                <a:cxn ang="0">
                  <a:pos x="7" y="4"/>
                </a:cxn>
                <a:cxn ang="0">
                  <a:pos x="10" y="0"/>
                </a:cxn>
              </a:cxnLst>
              <a:rect l="0" t="0" r="r" b="b"/>
              <a:pathLst>
                <a:path w="10" h="4">
                  <a:moveTo>
                    <a:pt x="10" y="0"/>
                  </a:moveTo>
                  <a:lnTo>
                    <a:pt x="7" y="4"/>
                  </a:lnTo>
                  <a:lnTo>
                    <a:pt x="0" y="4"/>
                  </a:lnTo>
                  <a:lnTo>
                    <a:pt x="7" y="4"/>
                  </a:lnTo>
                  <a:lnTo>
                    <a:pt x="1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60" name="Freeform 58"/>
            <p:cNvSpPr>
              <a:spLocks/>
            </p:cNvSpPr>
            <p:nvPr userDrawn="1"/>
          </p:nvSpPr>
          <p:spPr bwMode="gray">
            <a:xfrm>
              <a:off x="1835" y="1439"/>
              <a:ext cx="29" cy="53"/>
            </a:xfrm>
            <a:custGeom>
              <a:avLst/>
              <a:gdLst/>
              <a:ahLst/>
              <a:cxnLst>
                <a:cxn ang="0">
                  <a:pos x="4" y="11"/>
                </a:cxn>
                <a:cxn ang="0">
                  <a:pos x="0" y="25"/>
                </a:cxn>
                <a:cxn ang="0">
                  <a:pos x="0" y="32"/>
                </a:cxn>
                <a:cxn ang="0">
                  <a:pos x="4" y="42"/>
                </a:cxn>
                <a:cxn ang="0">
                  <a:pos x="7" y="49"/>
                </a:cxn>
                <a:cxn ang="0">
                  <a:pos x="4" y="42"/>
                </a:cxn>
                <a:cxn ang="0">
                  <a:pos x="0" y="32"/>
                </a:cxn>
                <a:cxn ang="0">
                  <a:pos x="0" y="25"/>
                </a:cxn>
                <a:cxn ang="0">
                  <a:pos x="4" y="11"/>
                </a:cxn>
                <a:cxn ang="0">
                  <a:pos x="25" y="0"/>
                </a:cxn>
                <a:cxn ang="0">
                  <a:pos x="28" y="0"/>
                </a:cxn>
                <a:cxn ang="0">
                  <a:pos x="4" y="11"/>
                </a:cxn>
              </a:cxnLst>
              <a:rect l="0" t="0" r="r" b="b"/>
              <a:pathLst>
                <a:path w="28" h="49">
                  <a:moveTo>
                    <a:pt x="4" y="11"/>
                  </a:moveTo>
                  <a:lnTo>
                    <a:pt x="0" y="25"/>
                  </a:lnTo>
                  <a:lnTo>
                    <a:pt x="0" y="32"/>
                  </a:lnTo>
                  <a:lnTo>
                    <a:pt x="4" y="42"/>
                  </a:lnTo>
                  <a:lnTo>
                    <a:pt x="7" y="49"/>
                  </a:lnTo>
                  <a:lnTo>
                    <a:pt x="4" y="42"/>
                  </a:lnTo>
                  <a:lnTo>
                    <a:pt x="0" y="32"/>
                  </a:lnTo>
                  <a:lnTo>
                    <a:pt x="0" y="25"/>
                  </a:lnTo>
                  <a:lnTo>
                    <a:pt x="4" y="11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4" y="1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61" name="Freeform 59"/>
            <p:cNvSpPr>
              <a:spLocks/>
            </p:cNvSpPr>
            <p:nvPr userDrawn="1"/>
          </p:nvSpPr>
          <p:spPr bwMode="gray">
            <a:xfrm>
              <a:off x="1799" y="1466"/>
              <a:ext cx="21" cy="8"/>
            </a:xfrm>
            <a:custGeom>
              <a:avLst/>
              <a:gdLst/>
              <a:ahLst/>
              <a:cxnLst>
                <a:cxn ang="0">
                  <a:pos x="14" y="3"/>
                </a:cxn>
                <a:cxn ang="0">
                  <a:pos x="18" y="3"/>
                </a:cxn>
                <a:cxn ang="0">
                  <a:pos x="21" y="0"/>
                </a:cxn>
                <a:cxn ang="0">
                  <a:pos x="18" y="3"/>
                </a:cxn>
                <a:cxn ang="0">
                  <a:pos x="14" y="3"/>
                </a:cxn>
                <a:cxn ang="0">
                  <a:pos x="7" y="3"/>
                </a:cxn>
                <a:cxn ang="0">
                  <a:pos x="0" y="7"/>
                </a:cxn>
                <a:cxn ang="0">
                  <a:pos x="7" y="3"/>
                </a:cxn>
                <a:cxn ang="0">
                  <a:pos x="14" y="3"/>
                </a:cxn>
              </a:cxnLst>
              <a:rect l="0" t="0" r="r" b="b"/>
              <a:pathLst>
                <a:path w="21" h="7">
                  <a:moveTo>
                    <a:pt x="14" y="3"/>
                  </a:moveTo>
                  <a:lnTo>
                    <a:pt x="18" y="3"/>
                  </a:lnTo>
                  <a:lnTo>
                    <a:pt x="21" y="0"/>
                  </a:lnTo>
                  <a:lnTo>
                    <a:pt x="18" y="3"/>
                  </a:lnTo>
                  <a:lnTo>
                    <a:pt x="14" y="3"/>
                  </a:lnTo>
                  <a:lnTo>
                    <a:pt x="7" y="3"/>
                  </a:lnTo>
                  <a:lnTo>
                    <a:pt x="0" y="7"/>
                  </a:lnTo>
                  <a:lnTo>
                    <a:pt x="7" y="3"/>
                  </a:lnTo>
                  <a:lnTo>
                    <a:pt x="14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62" name="Freeform 60"/>
            <p:cNvSpPr>
              <a:spLocks/>
            </p:cNvSpPr>
            <p:nvPr userDrawn="1"/>
          </p:nvSpPr>
          <p:spPr bwMode="gray">
            <a:xfrm>
              <a:off x="1628" y="1754"/>
              <a:ext cx="26" cy="12"/>
            </a:xfrm>
            <a:custGeom>
              <a:avLst/>
              <a:gdLst/>
              <a:ahLst/>
              <a:cxnLst>
                <a:cxn ang="0">
                  <a:pos x="7" y="7"/>
                </a:cxn>
                <a:cxn ang="0">
                  <a:pos x="4" y="7"/>
                </a:cxn>
                <a:cxn ang="0">
                  <a:pos x="4" y="4"/>
                </a:cxn>
                <a:cxn ang="0">
                  <a:pos x="0" y="0"/>
                </a:cxn>
                <a:cxn ang="0">
                  <a:pos x="4" y="4"/>
                </a:cxn>
                <a:cxn ang="0">
                  <a:pos x="7" y="7"/>
                </a:cxn>
                <a:cxn ang="0">
                  <a:pos x="7" y="7"/>
                </a:cxn>
                <a:cxn ang="0">
                  <a:pos x="11" y="7"/>
                </a:cxn>
                <a:cxn ang="0">
                  <a:pos x="18" y="7"/>
                </a:cxn>
                <a:cxn ang="0">
                  <a:pos x="25" y="11"/>
                </a:cxn>
                <a:cxn ang="0">
                  <a:pos x="22" y="7"/>
                </a:cxn>
                <a:cxn ang="0">
                  <a:pos x="18" y="7"/>
                </a:cxn>
                <a:cxn ang="0">
                  <a:pos x="11" y="7"/>
                </a:cxn>
                <a:cxn ang="0">
                  <a:pos x="7" y="7"/>
                </a:cxn>
              </a:cxnLst>
              <a:rect l="0" t="0" r="r" b="b"/>
              <a:pathLst>
                <a:path w="25" h="11">
                  <a:moveTo>
                    <a:pt x="7" y="7"/>
                  </a:moveTo>
                  <a:lnTo>
                    <a:pt x="4" y="7"/>
                  </a:lnTo>
                  <a:lnTo>
                    <a:pt x="4" y="4"/>
                  </a:lnTo>
                  <a:lnTo>
                    <a:pt x="0" y="0"/>
                  </a:lnTo>
                  <a:lnTo>
                    <a:pt x="4" y="4"/>
                  </a:lnTo>
                  <a:lnTo>
                    <a:pt x="7" y="7"/>
                  </a:lnTo>
                  <a:lnTo>
                    <a:pt x="7" y="7"/>
                  </a:lnTo>
                  <a:lnTo>
                    <a:pt x="11" y="7"/>
                  </a:lnTo>
                  <a:lnTo>
                    <a:pt x="18" y="7"/>
                  </a:lnTo>
                  <a:lnTo>
                    <a:pt x="25" y="11"/>
                  </a:lnTo>
                  <a:lnTo>
                    <a:pt x="22" y="7"/>
                  </a:lnTo>
                  <a:lnTo>
                    <a:pt x="18" y="7"/>
                  </a:lnTo>
                  <a:lnTo>
                    <a:pt x="11" y="7"/>
                  </a:lnTo>
                  <a:lnTo>
                    <a:pt x="7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63" name="Freeform 61"/>
            <p:cNvSpPr>
              <a:spLocks/>
            </p:cNvSpPr>
            <p:nvPr userDrawn="1"/>
          </p:nvSpPr>
          <p:spPr bwMode="gray">
            <a:xfrm>
              <a:off x="1723" y="1766"/>
              <a:ext cx="7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7" h="3">
                  <a:moveTo>
                    <a:pt x="0" y="3"/>
                  </a:move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64" name="Freeform 62"/>
            <p:cNvSpPr>
              <a:spLocks/>
            </p:cNvSpPr>
            <p:nvPr userDrawn="1"/>
          </p:nvSpPr>
          <p:spPr bwMode="gray">
            <a:xfrm>
              <a:off x="1720" y="1786"/>
              <a:ext cx="10" cy="10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0" y="0"/>
                </a:cxn>
                <a:cxn ang="0">
                  <a:pos x="7" y="3"/>
                </a:cxn>
                <a:cxn ang="0">
                  <a:pos x="3" y="3"/>
                </a:cxn>
                <a:cxn ang="0">
                  <a:pos x="0" y="10"/>
                </a:cxn>
                <a:cxn ang="0">
                  <a:pos x="3" y="7"/>
                </a:cxn>
                <a:cxn ang="0">
                  <a:pos x="7" y="3"/>
                </a:cxn>
                <a:cxn ang="0">
                  <a:pos x="10" y="0"/>
                </a:cxn>
              </a:cxnLst>
              <a:rect l="0" t="0" r="r" b="b"/>
              <a:pathLst>
                <a:path w="10" h="10">
                  <a:moveTo>
                    <a:pt x="10" y="0"/>
                  </a:moveTo>
                  <a:lnTo>
                    <a:pt x="10" y="0"/>
                  </a:lnTo>
                  <a:lnTo>
                    <a:pt x="7" y="3"/>
                  </a:lnTo>
                  <a:lnTo>
                    <a:pt x="3" y="3"/>
                  </a:lnTo>
                  <a:lnTo>
                    <a:pt x="0" y="10"/>
                  </a:lnTo>
                  <a:lnTo>
                    <a:pt x="3" y="7"/>
                  </a:lnTo>
                  <a:lnTo>
                    <a:pt x="7" y="3"/>
                  </a:lnTo>
                  <a:lnTo>
                    <a:pt x="1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65" name="Freeform 63"/>
            <p:cNvSpPr>
              <a:spLocks/>
            </p:cNvSpPr>
            <p:nvPr userDrawn="1"/>
          </p:nvSpPr>
          <p:spPr bwMode="gray">
            <a:xfrm>
              <a:off x="1654" y="1706"/>
              <a:ext cx="4" cy="7"/>
            </a:xfrm>
            <a:custGeom>
              <a:avLst/>
              <a:gdLst/>
              <a:ahLst/>
              <a:cxnLst>
                <a:cxn ang="0">
                  <a:pos x="4" y="7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4" y="7"/>
                </a:cxn>
              </a:cxnLst>
              <a:rect l="0" t="0" r="r" b="b"/>
              <a:pathLst>
                <a:path w="4" h="7">
                  <a:moveTo>
                    <a:pt x="4" y="7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4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66" name="Freeform 64"/>
            <p:cNvSpPr>
              <a:spLocks/>
            </p:cNvSpPr>
            <p:nvPr userDrawn="1"/>
          </p:nvSpPr>
          <p:spPr bwMode="gray">
            <a:xfrm>
              <a:off x="1759" y="1500"/>
              <a:ext cx="21" cy="7"/>
            </a:xfrm>
            <a:custGeom>
              <a:avLst/>
              <a:gdLst/>
              <a:ahLst/>
              <a:cxnLst>
                <a:cxn ang="0">
                  <a:pos x="14" y="4"/>
                </a:cxn>
                <a:cxn ang="0">
                  <a:pos x="18" y="4"/>
                </a:cxn>
                <a:cxn ang="0">
                  <a:pos x="21" y="0"/>
                </a:cxn>
                <a:cxn ang="0">
                  <a:pos x="18" y="4"/>
                </a:cxn>
                <a:cxn ang="0">
                  <a:pos x="14" y="4"/>
                </a:cxn>
                <a:cxn ang="0">
                  <a:pos x="7" y="4"/>
                </a:cxn>
                <a:cxn ang="0">
                  <a:pos x="0" y="7"/>
                </a:cxn>
                <a:cxn ang="0">
                  <a:pos x="7" y="4"/>
                </a:cxn>
                <a:cxn ang="0">
                  <a:pos x="14" y="4"/>
                </a:cxn>
              </a:cxnLst>
              <a:rect l="0" t="0" r="r" b="b"/>
              <a:pathLst>
                <a:path w="21" h="7">
                  <a:moveTo>
                    <a:pt x="14" y="4"/>
                  </a:moveTo>
                  <a:lnTo>
                    <a:pt x="18" y="4"/>
                  </a:lnTo>
                  <a:lnTo>
                    <a:pt x="21" y="0"/>
                  </a:lnTo>
                  <a:lnTo>
                    <a:pt x="18" y="4"/>
                  </a:lnTo>
                  <a:lnTo>
                    <a:pt x="14" y="4"/>
                  </a:lnTo>
                  <a:lnTo>
                    <a:pt x="7" y="4"/>
                  </a:lnTo>
                  <a:lnTo>
                    <a:pt x="0" y="7"/>
                  </a:lnTo>
                  <a:lnTo>
                    <a:pt x="7" y="4"/>
                  </a:lnTo>
                  <a:lnTo>
                    <a:pt x="14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67" name="Freeform 65"/>
            <p:cNvSpPr>
              <a:spLocks/>
            </p:cNvSpPr>
            <p:nvPr userDrawn="1"/>
          </p:nvSpPr>
          <p:spPr bwMode="gray">
            <a:xfrm>
              <a:off x="1723" y="1539"/>
              <a:ext cx="25" cy="10"/>
            </a:xfrm>
            <a:custGeom>
              <a:avLst/>
              <a:gdLst/>
              <a:ahLst/>
              <a:cxnLst>
                <a:cxn ang="0">
                  <a:pos x="14" y="7"/>
                </a:cxn>
                <a:cxn ang="0">
                  <a:pos x="18" y="7"/>
                </a:cxn>
                <a:cxn ang="0">
                  <a:pos x="25" y="0"/>
                </a:cxn>
                <a:cxn ang="0">
                  <a:pos x="18" y="7"/>
                </a:cxn>
                <a:cxn ang="0">
                  <a:pos x="14" y="7"/>
                </a:cxn>
                <a:cxn ang="0">
                  <a:pos x="7" y="10"/>
                </a:cxn>
                <a:cxn ang="0">
                  <a:pos x="0" y="10"/>
                </a:cxn>
                <a:cxn ang="0">
                  <a:pos x="4" y="10"/>
                </a:cxn>
                <a:cxn ang="0">
                  <a:pos x="7" y="10"/>
                </a:cxn>
                <a:cxn ang="0">
                  <a:pos x="14" y="7"/>
                </a:cxn>
              </a:cxnLst>
              <a:rect l="0" t="0" r="r" b="b"/>
              <a:pathLst>
                <a:path w="25" h="10">
                  <a:moveTo>
                    <a:pt x="14" y="7"/>
                  </a:moveTo>
                  <a:lnTo>
                    <a:pt x="18" y="7"/>
                  </a:lnTo>
                  <a:lnTo>
                    <a:pt x="25" y="0"/>
                  </a:lnTo>
                  <a:lnTo>
                    <a:pt x="18" y="7"/>
                  </a:lnTo>
                  <a:lnTo>
                    <a:pt x="14" y="7"/>
                  </a:lnTo>
                  <a:lnTo>
                    <a:pt x="7" y="10"/>
                  </a:lnTo>
                  <a:lnTo>
                    <a:pt x="0" y="10"/>
                  </a:lnTo>
                  <a:lnTo>
                    <a:pt x="4" y="10"/>
                  </a:lnTo>
                  <a:lnTo>
                    <a:pt x="7" y="10"/>
                  </a:lnTo>
                  <a:lnTo>
                    <a:pt x="14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68" name="Freeform 66"/>
            <p:cNvSpPr>
              <a:spLocks/>
            </p:cNvSpPr>
            <p:nvPr userDrawn="1"/>
          </p:nvSpPr>
          <p:spPr bwMode="gray">
            <a:xfrm>
              <a:off x="1708" y="1561"/>
              <a:ext cx="15" cy="8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0" y="3"/>
                </a:cxn>
                <a:cxn ang="0">
                  <a:pos x="7" y="0"/>
                </a:cxn>
                <a:cxn ang="0">
                  <a:pos x="11" y="0"/>
                </a:cxn>
                <a:cxn ang="0">
                  <a:pos x="14" y="0"/>
                </a:cxn>
              </a:cxnLst>
              <a:rect l="0" t="0" r="r" b="b"/>
              <a:pathLst>
                <a:path w="14" h="7">
                  <a:moveTo>
                    <a:pt x="14" y="0"/>
                  </a:moveTo>
                  <a:lnTo>
                    <a:pt x="11" y="0"/>
                  </a:lnTo>
                  <a:lnTo>
                    <a:pt x="7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69" name="Freeform 67"/>
            <p:cNvSpPr>
              <a:spLocks/>
            </p:cNvSpPr>
            <p:nvPr userDrawn="1"/>
          </p:nvSpPr>
          <p:spPr bwMode="gray">
            <a:xfrm>
              <a:off x="1672" y="1629"/>
              <a:ext cx="15" cy="5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7" y="0"/>
                </a:cxn>
                <a:cxn ang="0">
                  <a:pos x="0" y="4"/>
                </a:cxn>
                <a:cxn ang="0">
                  <a:pos x="7" y="0"/>
                </a:cxn>
                <a:cxn ang="0">
                  <a:pos x="14" y="0"/>
                </a:cxn>
              </a:cxnLst>
              <a:rect l="0" t="0" r="r" b="b"/>
              <a:pathLst>
                <a:path w="14" h="4">
                  <a:moveTo>
                    <a:pt x="14" y="0"/>
                  </a:move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7" y="0"/>
                  </a:lnTo>
                  <a:lnTo>
                    <a:pt x="0" y="4"/>
                  </a:lnTo>
                  <a:lnTo>
                    <a:pt x="7" y="0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70" name="Freeform 68"/>
            <p:cNvSpPr>
              <a:spLocks/>
            </p:cNvSpPr>
            <p:nvPr userDrawn="1"/>
          </p:nvSpPr>
          <p:spPr bwMode="gray">
            <a:xfrm>
              <a:off x="1611" y="1709"/>
              <a:ext cx="10" cy="4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3" y="4"/>
                </a:cxn>
                <a:cxn ang="0">
                  <a:pos x="0" y="0"/>
                </a:cxn>
                <a:cxn ang="0">
                  <a:pos x="3" y="4"/>
                </a:cxn>
                <a:cxn ang="0">
                  <a:pos x="10" y="4"/>
                </a:cxn>
              </a:cxnLst>
              <a:rect l="0" t="0" r="r" b="b"/>
              <a:pathLst>
                <a:path w="10" h="4">
                  <a:moveTo>
                    <a:pt x="10" y="4"/>
                  </a:moveTo>
                  <a:lnTo>
                    <a:pt x="3" y="4"/>
                  </a:lnTo>
                  <a:lnTo>
                    <a:pt x="0" y="0"/>
                  </a:lnTo>
                  <a:lnTo>
                    <a:pt x="3" y="4"/>
                  </a:lnTo>
                  <a:lnTo>
                    <a:pt x="1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71" name="Freeform 69"/>
            <p:cNvSpPr>
              <a:spLocks/>
            </p:cNvSpPr>
            <p:nvPr userDrawn="1"/>
          </p:nvSpPr>
          <p:spPr bwMode="gray">
            <a:xfrm>
              <a:off x="1447" y="1690"/>
              <a:ext cx="142" cy="91"/>
            </a:xfrm>
            <a:custGeom>
              <a:avLst/>
              <a:gdLst/>
              <a:ahLst/>
              <a:cxnLst>
                <a:cxn ang="0">
                  <a:pos x="28" y="43"/>
                </a:cxn>
                <a:cxn ang="0">
                  <a:pos x="32" y="32"/>
                </a:cxn>
                <a:cxn ang="0">
                  <a:pos x="36" y="32"/>
                </a:cxn>
                <a:cxn ang="0">
                  <a:pos x="39" y="29"/>
                </a:cxn>
                <a:cxn ang="0">
                  <a:pos x="46" y="25"/>
                </a:cxn>
                <a:cxn ang="0">
                  <a:pos x="53" y="22"/>
                </a:cxn>
                <a:cxn ang="0">
                  <a:pos x="57" y="15"/>
                </a:cxn>
                <a:cxn ang="0">
                  <a:pos x="60" y="8"/>
                </a:cxn>
                <a:cxn ang="0">
                  <a:pos x="60" y="8"/>
                </a:cxn>
                <a:cxn ang="0">
                  <a:pos x="67" y="11"/>
                </a:cxn>
                <a:cxn ang="0">
                  <a:pos x="71" y="11"/>
                </a:cxn>
                <a:cxn ang="0">
                  <a:pos x="74" y="11"/>
                </a:cxn>
                <a:cxn ang="0">
                  <a:pos x="78" y="11"/>
                </a:cxn>
                <a:cxn ang="0">
                  <a:pos x="88" y="11"/>
                </a:cxn>
                <a:cxn ang="0">
                  <a:pos x="95" y="11"/>
                </a:cxn>
                <a:cxn ang="0">
                  <a:pos x="106" y="11"/>
                </a:cxn>
                <a:cxn ang="0">
                  <a:pos x="117" y="8"/>
                </a:cxn>
                <a:cxn ang="0">
                  <a:pos x="127" y="0"/>
                </a:cxn>
                <a:cxn ang="0">
                  <a:pos x="138" y="0"/>
                </a:cxn>
                <a:cxn ang="0">
                  <a:pos x="138" y="0"/>
                </a:cxn>
                <a:cxn ang="0">
                  <a:pos x="127" y="0"/>
                </a:cxn>
                <a:cxn ang="0">
                  <a:pos x="120" y="8"/>
                </a:cxn>
                <a:cxn ang="0">
                  <a:pos x="106" y="11"/>
                </a:cxn>
                <a:cxn ang="0">
                  <a:pos x="95" y="15"/>
                </a:cxn>
                <a:cxn ang="0">
                  <a:pos x="88" y="11"/>
                </a:cxn>
                <a:cxn ang="0">
                  <a:pos x="81" y="11"/>
                </a:cxn>
                <a:cxn ang="0">
                  <a:pos x="78" y="11"/>
                </a:cxn>
                <a:cxn ang="0">
                  <a:pos x="71" y="11"/>
                </a:cxn>
                <a:cxn ang="0">
                  <a:pos x="67" y="11"/>
                </a:cxn>
                <a:cxn ang="0">
                  <a:pos x="64" y="11"/>
                </a:cxn>
                <a:cxn ang="0">
                  <a:pos x="60" y="8"/>
                </a:cxn>
                <a:cxn ang="0">
                  <a:pos x="57" y="15"/>
                </a:cxn>
                <a:cxn ang="0">
                  <a:pos x="53" y="22"/>
                </a:cxn>
                <a:cxn ang="0">
                  <a:pos x="46" y="29"/>
                </a:cxn>
                <a:cxn ang="0">
                  <a:pos x="39" y="32"/>
                </a:cxn>
                <a:cxn ang="0">
                  <a:pos x="36" y="32"/>
                </a:cxn>
                <a:cxn ang="0">
                  <a:pos x="36" y="32"/>
                </a:cxn>
                <a:cxn ang="0">
                  <a:pos x="28" y="43"/>
                </a:cxn>
                <a:cxn ang="0">
                  <a:pos x="11" y="46"/>
                </a:cxn>
                <a:cxn ang="0">
                  <a:pos x="11" y="67"/>
                </a:cxn>
                <a:cxn ang="0">
                  <a:pos x="0" y="85"/>
                </a:cxn>
                <a:cxn ang="0">
                  <a:pos x="0" y="82"/>
                </a:cxn>
                <a:cxn ang="0">
                  <a:pos x="11" y="64"/>
                </a:cxn>
                <a:cxn ang="0">
                  <a:pos x="11" y="43"/>
                </a:cxn>
                <a:cxn ang="0">
                  <a:pos x="21" y="43"/>
                </a:cxn>
                <a:cxn ang="0">
                  <a:pos x="28" y="43"/>
                </a:cxn>
              </a:cxnLst>
              <a:rect l="0" t="0" r="r" b="b"/>
              <a:pathLst>
                <a:path w="138" h="85">
                  <a:moveTo>
                    <a:pt x="28" y="43"/>
                  </a:moveTo>
                  <a:lnTo>
                    <a:pt x="32" y="32"/>
                  </a:lnTo>
                  <a:lnTo>
                    <a:pt x="36" y="32"/>
                  </a:lnTo>
                  <a:lnTo>
                    <a:pt x="39" y="29"/>
                  </a:lnTo>
                  <a:lnTo>
                    <a:pt x="46" y="25"/>
                  </a:lnTo>
                  <a:lnTo>
                    <a:pt x="53" y="22"/>
                  </a:lnTo>
                  <a:lnTo>
                    <a:pt x="57" y="15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7" y="11"/>
                  </a:lnTo>
                  <a:lnTo>
                    <a:pt x="71" y="11"/>
                  </a:lnTo>
                  <a:lnTo>
                    <a:pt x="74" y="11"/>
                  </a:lnTo>
                  <a:lnTo>
                    <a:pt x="78" y="11"/>
                  </a:lnTo>
                  <a:lnTo>
                    <a:pt x="88" y="11"/>
                  </a:lnTo>
                  <a:lnTo>
                    <a:pt x="95" y="11"/>
                  </a:lnTo>
                  <a:lnTo>
                    <a:pt x="106" y="11"/>
                  </a:lnTo>
                  <a:lnTo>
                    <a:pt x="117" y="8"/>
                  </a:lnTo>
                  <a:lnTo>
                    <a:pt x="127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27" y="0"/>
                  </a:lnTo>
                  <a:lnTo>
                    <a:pt x="120" y="8"/>
                  </a:lnTo>
                  <a:lnTo>
                    <a:pt x="106" y="11"/>
                  </a:lnTo>
                  <a:lnTo>
                    <a:pt x="95" y="15"/>
                  </a:lnTo>
                  <a:lnTo>
                    <a:pt x="88" y="11"/>
                  </a:lnTo>
                  <a:lnTo>
                    <a:pt x="81" y="11"/>
                  </a:lnTo>
                  <a:lnTo>
                    <a:pt x="78" y="11"/>
                  </a:lnTo>
                  <a:lnTo>
                    <a:pt x="71" y="11"/>
                  </a:lnTo>
                  <a:lnTo>
                    <a:pt x="67" y="11"/>
                  </a:lnTo>
                  <a:lnTo>
                    <a:pt x="64" y="11"/>
                  </a:lnTo>
                  <a:lnTo>
                    <a:pt x="60" y="8"/>
                  </a:lnTo>
                  <a:lnTo>
                    <a:pt x="57" y="15"/>
                  </a:lnTo>
                  <a:lnTo>
                    <a:pt x="53" y="22"/>
                  </a:lnTo>
                  <a:lnTo>
                    <a:pt x="46" y="29"/>
                  </a:lnTo>
                  <a:lnTo>
                    <a:pt x="39" y="32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28" y="43"/>
                  </a:lnTo>
                  <a:lnTo>
                    <a:pt x="11" y="46"/>
                  </a:lnTo>
                  <a:lnTo>
                    <a:pt x="11" y="67"/>
                  </a:lnTo>
                  <a:lnTo>
                    <a:pt x="0" y="85"/>
                  </a:lnTo>
                  <a:lnTo>
                    <a:pt x="0" y="82"/>
                  </a:lnTo>
                  <a:lnTo>
                    <a:pt x="11" y="64"/>
                  </a:lnTo>
                  <a:lnTo>
                    <a:pt x="11" y="43"/>
                  </a:lnTo>
                  <a:lnTo>
                    <a:pt x="21" y="43"/>
                  </a:lnTo>
                  <a:lnTo>
                    <a:pt x="28" y="4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72" name="Freeform 70"/>
            <p:cNvSpPr>
              <a:spLocks/>
            </p:cNvSpPr>
            <p:nvPr userDrawn="1"/>
          </p:nvSpPr>
          <p:spPr bwMode="gray">
            <a:xfrm>
              <a:off x="1256" y="1641"/>
              <a:ext cx="24" cy="23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7" y="17"/>
                </a:cxn>
                <a:cxn ang="0">
                  <a:pos x="7" y="17"/>
                </a:cxn>
                <a:cxn ang="0">
                  <a:pos x="3" y="17"/>
                </a:cxn>
                <a:cxn ang="0">
                  <a:pos x="0" y="21"/>
                </a:cxn>
                <a:cxn ang="0">
                  <a:pos x="3" y="17"/>
                </a:cxn>
                <a:cxn ang="0">
                  <a:pos x="7" y="17"/>
                </a:cxn>
                <a:cxn ang="0">
                  <a:pos x="7" y="17"/>
                </a:cxn>
                <a:cxn ang="0">
                  <a:pos x="24" y="0"/>
                </a:cxn>
              </a:cxnLst>
              <a:rect l="0" t="0" r="r" b="b"/>
              <a:pathLst>
                <a:path w="24" h="21">
                  <a:moveTo>
                    <a:pt x="24" y="0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3" y="17"/>
                  </a:lnTo>
                  <a:lnTo>
                    <a:pt x="0" y="21"/>
                  </a:lnTo>
                  <a:lnTo>
                    <a:pt x="3" y="17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2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73" name="Freeform 71"/>
            <p:cNvSpPr>
              <a:spLocks/>
            </p:cNvSpPr>
            <p:nvPr userDrawn="1"/>
          </p:nvSpPr>
          <p:spPr bwMode="gray">
            <a:xfrm>
              <a:off x="1154" y="1762"/>
              <a:ext cx="18" cy="31"/>
            </a:xfrm>
            <a:custGeom>
              <a:avLst/>
              <a:gdLst/>
              <a:ahLst/>
              <a:cxnLst>
                <a:cxn ang="0">
                  <a:pos x="3" y="7"/>
                </a:cxn>
                <a:cxn ang="0">
                  <a:pos x="18" y="25"/>
                </a:cxn>
                <a:cxn ang="0">
                  <a:pos x="18" y="29"/>
                </a:cxn>
                <a:cxn ang="0">
                  <a:pos x="14" y="25"/>
                </a:cxn>
                <a:cxn ang="0">
                  <a:pos x="11" y="18"/>
                </a:cxn>
                <a:cxn ang="0">
                  <a:pos x="7" y="15"/>
                </a:cxn>
                <a:cxn ang="0">
                  <a:pos x="3" y="11"/>
                </a:cxn>
                <a:cxn ang="0">
                  <a:pos x="3" y="7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" y="7"/>
                </a:cxn>
              </a:cxnLst>
              <a:rect l="0" t="0" r="r" b="b"/>
              <a:pathLst>
                <a:path w="18" h="29">
                  <a:moveTo>
                    <a:pt x="3" y="7"/>
                  </a:moveTo>
                  <a:lnTo>
                    <a:pt x="18" y="25"/>
                  </a:lnTo>
                  <a:lnTo>
                    <a:pt x="18" y="29"/>
                  </a:lnTo>
                  <a:lnTo>
                    <a:pt x="14" y="25"/>
                  </a:lnTo>
                  <a:lnTo>
                    <a:pt x="11" y="18"/>
                  </a:lnTo>
                  <a:lnTo>
                    <a:pt x="7" y="15"/>
                  </a:lnTo>
                  <a:lnTo>
                    <a:pt x="3" y="11"/>
                  </a:lnTo>
                  <a:lnTo>
                    <a:pt x="3" y="7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74" name="Freeform 72"/>
            <p:cNvSpPr>
              <a:spLocks/>
            </p:cNvSpPr>
            <p:nvPr userDrawn="1"/>
          </p:nvSpPr>
          <p:spPr bwMode="gray">
            <a:xfrm>
              <a:off x="1180" y="1717"/>
              <a:ext cx="3" cy="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3" y="7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3" y="0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0" y="7"/>
                </a:cxn>
              </a:cxnLst>
              <a:rect l="0" t="0" r="r" b="b"/>
              <a:pathLst>
                <a:path w="3" h="7">
                  <a:moveTo>
                    <a:pt x="0" y="7"/>
                  </a:moveTo>
                  <a:lnTo>
                    <a:pt x="3" y="7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0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75" name="Freeform 73"/>
            <p:cNvSpPr>
              <a:spLocks/>
            </p:cNvSpPr>
            <p:nvPr userDrawn="1"/>
          </p:nvSpPr>
          <p:spPr bwMode="gray">
            <a:xfrm>
              <a:off x="1180" y="1732"/>
              <a:ext cx="3" cy="4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3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3" h="4">
                  <a:moveTo>
                    <a:pt x="3" y="0"/>
                  </a:moveTo>
                  <a:lnTo>
                    <a:pt x="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76" name="Freeform 74"/>
            <p:cNvSpPr>
              <a:spLocks/>
            </p:cNvSpPr>
            <p:nvPr userDrawn="1"/>
          </p:nvSpPr>
          <p:spPr bwMode="gray">
            <a:xfrm>
              <a:off x="1190" y="1690"/>
              <a:ext cx="11" cy="23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0" y="18"/>
                </a:cxn>
                <a:cxn ang="0">
                  <a:pos x="0" y="15"/>
                </a:cxn>
                <a:cxn ang="0">
                  <a:pos x="4" y="11"/>
                </a:cxn>
                <a:cxn ang="0">
                  <a:pos x="4" y="8"/>
                </a:cxn>
                <a:cxn ang="0">
                  <a:pos x="4" y="4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4" y="4"/>
                </a:cxn>
                <a:cxn ang="0">
                  <a:pos x="11" y="0"/>
                </a:cxn>
                <a:cxn ang="0">
                  <a:pos x="7" y="4"/>
                </a:cxn>
                <a:cxn ang="0">
                  <a:pos x="4" y="4"/>
                </a:cxn>
                <a:cxn ang="0">
                  <a:pos x="4" y="8"/>
                </a:cxn>
                <a:cxn ang="0">
                  <a:pos x="4" y="11"/>
                </a:cxn>
                <a:cxn ang="0">
                  <a:pos x="0" y="15"/>
                </a:cxn>
                <a:cxn ang="0">
                  <a:pos x="0" y="18"/>
                </a:cxn>
                <a:cxn ang="0">
                  <a:pos x="0" y="22"/>
                </a:cxn>
              </a:cxnLst>
              <a:rect l="0" t="0" r="r" b="b"/>
              <a:pathLst>
                <a:path w="11" h="22">
                  <a:moveTo>
                    <a:pt x="0" y="22"/>
                  </a:moveTo>
                  <a:lnTo>
                    <a:pt x="0" y="18"/>
                  </a:lnTo>
                  <a:lnTo>
                    <a:pt x="0" y="15"/>
                  </a:lnTo>
                  <a:lnTo>
                    <a:pt x="4" y="11"/>
                  </a:lnTo>
                  <a:lnTo>
                    <a:pt x="4" y="8"/>
                  </a:lnTo>
                  <a:lnTo>
                    <a:pt x="4" y="4"/>
                  </a:lnTo>
                  <a:lnTo>
                    <a:pt x="0" y="8"/>
                  </a:lnTo>
                  <a:lnTo>
                    <a:pt x="0" y="4"/>
                  </a:lnTo>
                  <a:lnTo>
                    <a:pt x="4" y="4"/>
                  </a:lnTo>
                  <a:lnTo>
                    <a:pt x="11" y="0"/>
                  </a:lnTo>
                  <a:lnTo>
                    <a:pt x="7" y="4"/>
                  </a:lnTo>
                  <a:lnTo>
                    <a:pt x="4" y="4"/>
                  </a:lnTo>
                  <a:lnTo>
                    <a:pt x="4" y="8"/>
                  </a:lnTo>
                  <a:lnTo>
                    <a:pt x="4" y="11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2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77" name="Freeform 75"/>
            <p:cNvSpPr>
              <a:spLocks/>
            </p:cNvSpPr>
            <p:nvPr userDrawn="1"/>
          </p:nvSpPr>
          <p:spPr bwMode="gray">
            <a:xfrm>
              <a:off x="1223" y="1656"/>
              <a:ext cx="7" cy="15"/>
            </a:xfrm>
            <a:custGeom>
              <a:avLst/>
              <a:gdLst/>
              <a:ahLst/>
              <a:cxnLst>
                <a:cxn ang="0">
                  <a:pos x="7" y="14"/>
                </a:cxn>
                <a:cxn ang="0">
                  <a:pos x="3" y="7"/>
                </a:cxn>
                <a:cxn ang="0">
                  <a:pos x="0" y="0"/>
                </a:cxn>
                <a:cxn ang="0">
                  <a:pos x="3" y="7"/>
                </a:cxn>
                <a:cxn ang="0">
                  <a:pos x="7" y="10"/>
                </a:cxn>
                <a:cxn ang="0">
                  <a:pos x="7" y="14"/>
                </a:cxn>
              </a:cxnLst>
              <a:rect l="0" t="0" r="r" b="b"/>
              <a:pathLst>
                <a:path w="7" h="14">
                  <a:moveTo>
                    <a:pt x="7" y="14"/>
                  </a:moveTo>
                  <a:lnTo>
                    <a:pt x="3" y="7"/>
                  </a:lnTo>
                  <a:lnTo>
                    <a:pt x="0" y="0"/>
                  </a:lnTo>
                  <a:lnTo>
                    <a:pt x="3" y="7"/>
                  </a:lnTo>
                  <a:lnTo>
                    <a:pt x="7" y="10"/>
                  </a:lnTo>
                  <a:lnTo>
                    <a:pt x="7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78" name="Freeform 76"/>
            <p:cNvSpPr>
              <a:spLocks/>
            </p:cNvSpPr>
            <p:nvPr userDrawn="1"/>
          </p:nvSpPr>
          <p:spPr bwMode="gray">
            <a:xfrm>
              <a:off x="1216" y="1644"/>
              <a:ext cx="7" cy="8"/>
            </a:xfrm>
            <a:custGeom>
              <a:avLst/>
              <a:gdLst/>
              <a:ahLst/>
              <a:cxnLst>
                <a:cxn ang="0">
                  <a:pos x="7" y="7"/>
                </a:cxn>
                <a:cxn ang="0">
                  <a:pos x="3" y="4"/>
                </a:cxn>
                <a:cxn ang="0">
                  <a:pos x="0" y="0"/>
                </a:cxn>
                <a:cxn ang="0">
                  <a:pos x="3" y="4"/>
                </a:cxn>
                <a:cxn ang="0">
                  <a:pos x="7" y="7"/>
                </a:cxn>
              </a:cxnLst>
              <a:rect l="0" t="0" r="r" b="b"/>
              <a:pathLst>
                <a:path w="7" h="7">
                  <a:moveTo>
                    <a:pt x="7" y="7"/>
                  </a:moveTo>
                  <a:lnTo>
                    <a:pt x="3" y="4"/>
                  </a:lnTo>
                  <a:lnTo>
                    <a:pt x="0" y="0"/>
                  </a:lnTo>
                  <a:lnTo>
                    <a:pt x="3" y="4"/>
                  </a:lnTo>
                  <a:lnTo>
                    <a:pt x="7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79" name="Freeform 77"/>
            <p:cNvSpPr>
              <a:spLocks/>
            </p:cNvSpPr>
            <p:nvPr userDrawn="1"/>
          </p:nvSpPr>
          <p:spPr bwMode="gray">
            <a:xfrm>
              <a:off x="1208" y="1637"/>
              <a:ext cx="8" cy="7"/>
            </a:xfrm>
            <a:custGeom>
              <a:avLst/>
              <a:gdLst/>
              <a:ahLst/>
              <a:cxnLst>
                <a:cxn ang="0">
                  <a:pos x="7" y="7"/>
                </a:cxn>
                <a:cxn ang="0">
                  <a:pos x="7" y="4"/>
                </a:cxn>
                <a:cxn ang="0">
                  <a:pos x="7" y="4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0" y="0"/>
                </a:cxn>
                <a:cxn ang="0">
                  <a:pos x="3" y="4"/>
                </a:cxn>
                <a:cxn ang="0">
                  <a:pos x="7" y="7"/>
                </a:cxn>
              </a:cxnLst>
              <a:rect l="0" t="0" r="r" b="b"/>
              <a:pathLst>
                <a:path w="7" h="7">
                  <a:moveTo>
                    <a:pt x="7" y="7"/>
                  </a:moveTo>
                  <a:lnTo>
                    <a:pt x="7" y="4"/>
                  </a:lnTo>
                  <a:lnTo>
                    <a:pt x="7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0"/>
                  </a:lnTo>
                  <a:lnTo>
                    <a:pt x="3" y="4"/>
                  </a:lnTo>
                  <a:lnTo>
                    <a:pt x="7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80" name="Freeform 78"/>
            <p:cNvSpPr>
              <a:spLocks/>
            </p:cNvSpPr>
            <p:nvPr userDrawn="1"/>
          </p:nvSpPr>
          <p:spPr bwMode="gray">
            <a:xfrm>
              <a:off x="1197" y="1629"/>
              <a:ext cx="7" cy="8"/>
            </a:xfrm>
            <a:custGeom>
              <a:avLst/>
              <a:gdLst/>
              <a:ahLst/>
              <a:cxnLst>
                <a:cxn ang="0">
                  <a:pos x="7" y="7"/>
                </a:cxn>
                <a:cxn ang="0">
                  <a:pos x="4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4"/>
                </a:cxn>
                <a:cxn ang="0">
                  <a:pos x="7" y="7"/>
                </a:cxn>
              </a:cxnLst>
              <a:rect l="0" t="0" r="r" b="b"/>
              <a:pathLst>
                <a:path w="7" h="7">
                  <a:moveTo>
                    <a:pt x="7" y="7"/>
                  </a:moveTo>
                  <a:lnTo>
                    <a:pt x="4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4"/>
                  </a:lnTo>
                  <a:lnTo>
                    <a:pt x="7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81" name="Freeform 79"/>
            <p:cNvSpPr>
              <a:spLocks/>
            </p:cNvSpPr>
            <p:nvPr userDrawn="1"/>
          </p:nvSpPr>
          <p:spPr bwMode="gray">
            <a:xfrm>
              <a:off x="1121" y="1713"/>
              <a:ext cx="4" cy="8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3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0" y="7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lnTo>
                    <a:pt x="0" y="3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82" name="Freeform 80"/>
            <p:cNvSpPr>
              <a:spLocks/>
            </p:cNvSpPr>
            <p:nvPr userDrawn="1"/>
          </p:nvSpPr>
          <p:spPr bwMode="gray">
            <a:xfrm>
              <a:off x="1114" y="1774"/>
              <a:ext cx="11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4" y="7"/>
                </a:cxn>
                <a:cxn ang="0">
                  <a:pos x="11" y="7"/>
                </a:cxn>
                <a:cxn ang="0">
                  <a:pos x="4" y="7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1" h="7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4" y="7"/>
                  </a:lnTo>
                  <a:lnTo>
                    <a:pt x="11" y="7"/>
                  </a:lnTo>
                  <a:lnTo>
                    <a:pt x="4" y="7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83" name="Freeform 81"/>
            <p:cNvSpPr>
              <a:spLocks/>
            </p:cNvSpPr>
            <p:nvPr userDrawn="1"/>
          </p:nvSpPr>
          <p:spPr bwMode="gray">
            <a:xfrm>
              <a:off x="1240" y="2078"/>
              <a:ext cx="12" cy="10"/>
            </a:xfrm>
            <a:custGeom>
              <a:avLst/>
              <a:gdLst/>
              <a:ahLst/>
              <a:cxnLst>
                <a:cxn ang="0">
                  <a:pos x="8" y="3"/>
                </a:cxn>
                <a:cxn ang="0">
                  <a:pos x="4" y="3"/>
                </a:cxn>
                <a:cxn ang="0">
                  <a:pos x="4" y="7"/>
                </a:cxn>
                <a:cxn ang="0">
                  <a:pos x="4" y="7"/>
                </a:cxn>
                <a:cxn ang="0">
                  <a:pos x="0" y="10"/>
                </a:cxn>
                <a:cxn ang="0">
                  <a:pos x="4" y="7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8" y="3"/>
                </a:cxn>
                <a:cxn ang="0">
                  <a:pos x="8" y="3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1" y="3"/>
                </a:cxn>
                <a:cxn ang="0">
                  <a:pos x="11" y="3"/>
                </a:cxn>
                <a:cxn ang="0">
                  <a:pos x="8" y="3"/>
                </a:cxn>
              </a:cxnLst>
              <a:rect l="0" t="0" r="r" b="b"/>
              <a:pathLst>
                <a:path w="11" h="10">
                  <a:moveTo>
                    <a:pt x="8" y="3"/>
                  </a:moveTo>
                  <a:lnTo>
                    <a:pt x="4" y="3"/>
                  </a:lnTo>
                  <a:lnTo>
                    <a:pt x="4" y="7"/>
                  </a:lnTo>
                  <a:lnTo>
                    <a:pt x="4" y="7"/>
                  </a:lnTo>
                  <a:lnTo>
                    <a:pt x="0" y="10"/>
                  </a:lnTo>
                  <a:lnTo>
                    <a:pt x="4" y="7"/>
                  </a:lnTo>
                  <a:lnTo>
                    <a:pt x="4" y="3"/>
                  </a:lnTo>
                  <a:lnTo>
                    <a:pt x="4" y="3"/>
                  </a:lnTo>
                  <a:lnTo>
                    <a:pt x="8" y="3"/>
                  </a:lnTo>
                  <a:lnTo>
                    <a:pt x="8" y="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8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84" name="Freeform 82"/>
            <p:cNvSpPr>
              <a:spLocks/>
            </p:cNvSpPr>
            <p:nvPr userDrawn="1"/>
          </p:nvSpPr>
          <p:spPr bwMode="gray">
            <a:xfrm>
              <a:off x="1397" y="1936"/>
              <a:ext cx="1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8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0" y="0"/>
                </a:cxn>
              </a:cxnLst>
              <a:rect l="0" t="0" r="r" b="b"/>
              <a:pathLst>
                <a:path h="11">
                  <a:moveTo>
                    <a:pt x="0" y="0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85" name="Freeform 83"/>
            <p:cNvSpPr>
              <a:spLocks/>
            </p:cNvSpPr>
            <p:nvPr userDrawn="1"/>
          </p:nvSpPr>
          <p:spPr bwMode="gray">
            <a:xfrm>
              <a:off x="1342" y="1960"/>
              <a:ext cx="55" cy="45"/>
            </a:xfrm>
            <a:custGeom>
              <a:avLst/>
              <a:gdLst/>
              <a:ahLst/>
              <a:cxnLst>
                <a:cxn ang="0">
                  <a:pos x="4" y="42"/>
                </a:cxn>
                <a:cxn ang="0">
                  <a:pos x="4" y="42"/>
                </a:cxn>
                <a:cxn ang="0">
                  <a:pos x="11" y="38"/>
                </a:cxn>
                <a:cxn ang="0">
                  <a:pos x="18" y="35"/>
                </a:cxn>
                <a:cxn ang="0">
                  <a:pos x="25" y="31"/>
                </a:cxn>
                <a:cxn ang="0">
                  <a:pos x="35" y="28"/>
                </a:cxn>
                <a:cxn ang="0">
                  <a:pos x="42" y="21"/>
                </a:cxn>
                <a:cxn ang="0">
                  <a:pos x="49" y="10"/>
                </a:cxn>
                <a:cxn ang="0">
                  <a:pos x="53" y="0"/>
                </a:cxn>
                <a:cxn ang="0">
                  <a:pos x="49" y="10"/>
                </a:cxn>
                <a:cxn ang="0">
                  <a:pos x="42" y="21"/>
                </a:cxn>
                <a:cxn ang="0">
                  <a:pos x="35" y="28"/>
                </a:cxn>
                <a:cxn ang="0">
                  <a:pos x="25" y="31"/>
                </a:cxn>
                <a:cxn ang="0">
                  <a:pos x="18" y="35"/>
                </a:cxn>
                <a:cxn ang="0">
                  <a:pos x="7" y="38"/>
                </a:cxn>
                <a:cxn ang="0">
                  <a:pos x="4" y="42"/>
                </a:cxn>
                <a:cxn ang="0">
                  <a:pos x="0" y="42"/>
                </a:cxn>
                <a:cxn ang="0">
                  <a:pos x="0" y="42"/>
                </a:cxn>
                <a:cxn ang="0">
                  <a:pos x="4" y="42"/>
                </a:cxn>
              </a:cxnLst>
              <a:rect l="0" t="0" r="r" b="b"/>
              <a:pathLst>
                <a:path w="53" h="42">
                  <a:moveTo>
                    <a:pt x="4" y="42"/>
                  </a:moveTo>
                  <a:lnTo>
                    <a:pt x="4" y="42"/>
                  </a:lnTo>
                  <a:lnTo>
                    <a:pt x="11" y="38"/>
                  </a:lnTo>
                  <a:lnTo>
                    <a:pt x="18" y="35"/>
                  </a:lnTo>
                  <a:lnTo>
                    <a:pt x="25" y="31"/>
                  </a:lnTo>
                  <a:lnTo>
                    <a:pt x="35" y="28"/>
                  </a:lnTo>
                  <a:lnTo>
                    <a:pt x="42" y="21"/>
                  </a:lnTo>
                  <a:lnTo>
                    <a:pt x="49" y="10"/>
                  </a:lnTo>
                  <a:lnTo>
                    <a:pt x="53" y="0"/>
                  </a:lnTo>
                  <a:lnTo>
                    <a:pt x="49" y="10"/>
                  </a:lnTo>
                  <a:lnTo>
                    <a:pt x="42" y="21"/>
                  </a:lnTo>
                  <a:lnTo>
                    <a:pt x="35" y="28"/>
                  </a:lnTo>
                  <a:lnTo>
                    <a:pt x="25" y="31"/>
                  </a:lnTo>
                  <a:lnTo>
                    <a:pt x="18" y="35"/>
                  </a:lnTo>
                  <a:lnTo>
                    <a:pt x="7" y="38"/>
                  </a:lnTo>
                  <a:lnTo>
                    <a:pt x="4" y="42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4" y="4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86" name="Freeform 84"/>
            <p:cNvSpPr>
              <a:spLocks/>
            </p:cNvSpPr>
            <p:nvPr userDrawn="1"/>
          </p:nvSpPr>
          <p:spPr bwMode="gray">
            <a:xfrm>
              <a:off x="1249" y="2005"/>
              <a:ext cx="93" cy="61"/>
            </a:xfrm>
            <a:custGeom>
              <a:avLst/>
              <a:gdLst/>
              <a:ahLst/>
              <a:cxnLst>
                <a:cxn ang="0">
                  <a:pos x="7" y="49"/>
                </a:cxn>
                <a:cxn ang="0">
                  <a:pos x="10" y="46"/>
                </a:cxn>
                <a:cxn ang="0">
                  <a:pos x="10" y="42"/>
                </a:cxn>
                <a:cxn ang="0">
                  <a:pos x="14" y="39"/>
                </a:cxn>
                <a:cxn ang="0">
                  <a:pos x="21" y="32"/>
                </a:cxn>
                <a:cxn ang="0">
                  <a:pos x="24" y="25"/>
                </a:cxn>
                <a:cxn ang="0">
                  <a:pos x="28" y="21"/>
                </a:cxn>
                <a:cxn ang="0">
                  <a:pos x="31" y="18"/>
                </a:cxn>
                <a:cxn ang="0">
                  <a:pos x="38" y="18"/>
                </a:cxn>
                <a:cxn ang="0">
                  <a:pos x="56" y="10"/>
                </a:cxn>
                <a:cxn ang="0">
                  <a:pos x="77" y="3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77" y="3"/>
                </a:cxn>
                <a:cxn ang="0">
                  <a:pos x="59" y="10"/>
                </a:cxn>
                <a:cxn ang="0">
                  <a:pos x="42" y="14"/>
                </a:cxn>
                <a:cxn ang="0">
                  <a:pos x="35" y="18"/>
                </a:cxn>
                <a:cxn ang="0">
                  <a:pos x="31" y="21"/>
                </a:cxn>
                <a:cxn ang="0">
                  <a:pos x="24" y="25"/>
                </a:cxn>
                <a:cxn ang="0">
                  <a:pos x="21" y="32"/>
                </a:cxn>
                <a:cxn ang="0">
                  <a:pos x="17" y="39"/>
                </a:cxn>
                <a:cxn ang="0">
                  <a:pos x="14" y="42"/>
                </a:cxn>
                <a:cxn ang="0">
                  <a:pos x="10" y="46"/>
                </a:cxn>
                <a:cxn ang="0">
                  <a:pos x="7" y="49"/>
                </a:cxn>
                <a:cxn ang="0">
                  <a:pos x="7" y="49"/>
                </a:cxn>
                <a:cxn ang="0">
                  <a:pos x="7" y="53"/>
                </a:cxn>
                <a:cxn ang="0">
                  <a:pos x="3" y="53"/>
                </a:cxn>
                <a:cxn ang="0">
                  <a:pos x="0" y="56"/>
                </a:cxn>
                <a:cxn ang="0">
                  <a:pos x="0" y="56"/>
                </a:cxn>
                <a:cxn ang="0">
                  <a:pos x="0" y="53"/>
                </a:cxn>
                <a:cxn ang="0">
                  <a:pos x="3" y="53"/>
                </a:cxn>
                <a:cxn ang="0">
                  <a:pos x="3" y="53"/>
                </a:cxn>
                <a:cxn ang="0">
                  <a:pos x="7" y="49"/>
                </a:cxn>
              </a:cxnLst>
              <a:rect l="0" t="0" r="r" b="b"/>
              <a:pathLst>
                <a:path w="91" h="56">
                  <a:moveTo>
                    <a:pt x="7" y="49"/>
                  </a:moveTo>
                  <a:lnTo>
                    <a:pt x="10" y="46"/>
                  </a:lnTo>
                  <a:lnTo>
                    <a:pt x="10" y="42"/>
                  </a:lnTo>
                  <a:lnTo>
                    <a:pt x="14" y="39"/>
                  </a:lnTo>
                  <a:lnTo>
                    <a:pt x="21" y="32"/>
                  </a:lnTo>
                  <a:lnTo>
                    <a:pt x="24" y="25"/>
                  </a:lnTo>
                  <a:lnTo>
                    <a:pt x="28" y="21"/>
                  </a:lnTo>
                  <a:lnTo>
                    <a:pt x="31" y="18"/>
                  </a:lnTo>
                  <a:lnTo>
                    <a:pt x="38" y="18"/>
                  </a:lnTo>
                  <a:lnTo>
                    <a:pt x="56" y="10"/>
                  </a:lnTo>
                  <a:lnTo>
                    <a:pt x="77" y="3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77" y="3"/>
                  </a:lnTo>
                  <a:lnTo>
                    <a:pt x="59" y="10"/>
                  </a:lnTo>
                  <a:lnTo>
                    <a:pt x="42" y="14"/>
                  </a:lnTo>
                  <a:lnTo>
                    <a:pt x="35" y="18"/>
                  </a:lnTo>
                  <a:lnTo>
                    <a:pt x="31" y="21"/>
                  </a:lnTo>
                  <a:lnTo>
                    <a:pt x="24" y="25"/>
                  </a:lnTo>
                  <a:lnTo>
                    <a:pt x="21" y="32"/>
                  </a:lnTo>
                  <a:lnTo>
                    <a:pt x="17" y="39"/>
                  </a:lnTo>
                  <a:lnTo>
                    <a:pt x="14" y="42"/>
                  </a:lnTo>
                  <a:lnTo>
                    <a:pt x="10" y="46"/>
                  </a:lnTo>
                  <a:lnTo>
                    <a:pt x="7" y="49"/>
                  </a:lnTo>
                  <a:lnTo>
                    <a:pt x="7" y="49"/>
                  </a:lnTo>
                  <a:lnTo>
                    <a:pt x="7" y="53"/>
                  </a:lnTo>
                  <a:lnTo>
                    <a:pt x="3" y="53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53"/>
                  </a:lnTo>
                  <a:lnTo>
                    <a:pt x="3" y="53"/>
                  </a:lnTo>
                  <a:lnTo>
                    <a:pt x="3" y="53"/>
                  </a:lnTo>
                  <a:lnTo>
                    <a:pt x="7" y="4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87" name="Freeform 85"/>
            <p:cNvSpPr>
              <a:spLocks/>
            </p:cNvSpPr>
            <p:nvPr userDrawn="1"/>
          </p:nvSpPr>
          <p:spPr bwMode="gray">
            <a:xfrm>
              <a:off x="1252" y="1759"/>
              <a:ext cx="18" cy="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3"/>
                </a:cxn>
                <a:cxn ang="0">
                  <a:pos x="7" y="10"/>
                </a:cxn>
                <a:cxn ang="0">
                  <a:pos x="11" y="18"/>
                </a:cxn>
                <a:cxn ang="0">
                  <a:pos x="14" y="21"/>
                </a:cxn>
                <a:cxn ang="0">
                  <a:pos x="18" y="25"/>
                </a:cxn>
                <a:cxn ang="0">
                  <a:pos x="14" y="21"/>
                </a:cxn>
                <a:cxn ang="0">
                  <a:pos x="11" y="18"/>
                </a:cxn>
                <a:cxn ang="0">
                  <a:pos x="7" y="10"/>
                </a:cxn>
                <a:cxn ang="0">
                  <a:pos x="4" y="3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8" h="25">
                  <a:moveTo>
                    <a:pt x="0" y="0"/>
                  </a:moveTo>
                  <a:lnTo>
                    <a:pt x="0" y="0"/>
                  </a:lnTo>
                  <a:lnTo>
                    <a:pt x="4" y="3"/>
                  </a:lnTo>
                  <a:lnTo>
                    <a:pt x="7" y="10"/>
                  </a:lnTo>
                  <a:lnTo>
                    <a:pt x="11" y="18"/>
                  </a:lnTo>
                  <a:lnTo>
                    <a:pt x="14" y="21"/>
                  </a:lnTo>
                  <a:lnTo>
                    <a:pt x="18" y="25"/>
                  </a:lnTo>
                  <a:lnTo>
                    <a:pt x="14" y="21"/>
                  </a:lnTo>
                  <a:lnTo>
                    <a:pt x="11" y="18"/>
                  </a:lnTo>
                  <a:lnTo>
                    <a:pt x="7" y="10"/>
                  </a:lnTo>
                  <a:lnTo>
                    <a:pt x="4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88" name="Freeform 86"/>
            <p:cNvSpPr>
              <a:spLocks/>
            </p:cNvSpPr>
            <p:nvPr userDrawn="1"/>
          </p:nvSpPr>
          <p:spPr bwMode="gray">
            <a:xfrm>
              <a:off x="1270" y="1500"/>
              <a:ext cx="119" cy="209"/>
            </a:xfrm>
            <a:custGeom>
              <a:avLst/>
              <a:gdLst/>
              <a:ahLst/>
              <a:cxnLst>
                <a:cxn ang="0">
                  <a:pos x="88" y="191"/>
                </a:cxn>
                <a:cxn ang="0">
                  <a:pos x="81" y="191"/>
                </a:cxn>
                <a:cxn ang="0">
                  <a:pos x="63" y="194"/>
                </a:cxn>
                <a:cxn ang="0">
                  <a:pos x="60" y="194"/>
                </a:cxn>
                <a:cxn ang="0">
                  <a:pos x="53" y="194"/>
                </a:cxn>
                <a:cxn ang="0">
                  <a:pos x="42" y="187"/>
                </a:cxn>
                <a:cxn ang="0">
                  <a:pos x="31" y="169"/>
                </a:cxn>
                <a:cxn ang="0">
                  <a:pos x="24" y="155"/>
                </a:cxn>
                <a:cxn ang="0">
                  <a:pos x="24" y="145"/>
                </a:cxn>
                <a:cxn ang="0">
                  <a:pos x="21" y="131"/>
                </a:cxn>
                <a:cxn ang="0">
                  <a:pos x="21" y="120"/>
                </a:cxn>
                <a:cxn ang="0">
                  <a:pos x="28" y="117"/>
                </a:cxn>
                <a:cxn ang="0">
                  <a:pos x="24" y="113"/>
                </a:cxn>
                <a:cxn ang="0">
                  <a:pos x="21" y="103"/>
                </a:cxn>
                <a:cxn ang="0">
                  <a:pos x="21" y="92"/>
                </a:cxn>
                <a:cxn ang="0">
                  <a:pos x="24" y="88"/>
                </a:cxn>
                <a:cxn ang="0">
                  <a:pos x="17" y="85"/>
                </a:cxn>
                <a:cxn ang="0">
                  <a:pos x="7" y="71"/>
                </a:cxn>
                <a:cxn ang="0">
                  <a:pos x="0" y="43"/>
                </a:cxn>
                <a:cxn ang="0">
                  <a:pos x="7" y="25"/>
                </a:cxn>
                <a:cxn ang="0">
                  <a:pos x="14" y="14"/>
                </a:cxn>
                <a:cxn ang="0">
                  <a:pos x="31" y="7"/>
                </a:cxn>
                <a:cxn ang="0">
                  <a:pos x="56" y="0"/>
                </a:cxn>
                <a:cxn ang="0">
                  <a:pos x="63" y="4"/>
                </a:cxn>
                <a:cxn ang="0">
                  <a:pos x="77" y="7"/>
                </a:cxn>
                <a:cxn ang="0">
                  <a:pos x="88" y="18"/>
                </a:cxn>
                <a:cxn ang="0">
                  <a:pos x="88" y="29"/>
                </a:cxn>
                <a:cxn ang="0">
                  <a:pos x="84" y="36"/>
                </a:cxn>
                <a:cxn ang="0">
                  <a:pos x="74" y="43"/>
                </a:cxn>
                <a:cxn ang="0">
                  <a:pos x="67" y="43"/>
                </a:cxn>
                <a:cxn ang="0">
                  <a:pos x="53" y="43"/>
                </a:cxn>
                <a:cxn ang="0">
                  <a:pos x="45" y="50"/>
                </a:cxn>
                <a:cxn ang="0">
                  <a:pos x="45" y="60"/>
                </a:cxn>
                <a:cxn ang="0">
                  <a:pos x="63" y="81"/>
                </a:cxn>
                <a:cxn ang="0">
                  <a:pos x="67" y="85"/>
                </a:cxn>
                <a:cxn ang="0">
                  <a:pos x="67" y="103"/>
                </a:cxn>
                <a:cxn ang="0">
                  <a:pos x="70" y="110"/>
                </a:cxn>
                <a:cxn ang="0">
                  <a:pos x="77" y="106"/>
                </a:cxn>
                <a:cxn ang="0">
                  <a:pos x="81" y="103"/>
                </a:cxn>
                <a:cxn ang="0">
                  <a:pos x="88" y="110"/>
                </a:cxn>
                <a:cxn ang="0">
                  <a:pos x="91" y="117"/>
                </a:cxn>
                <a:cxn ang="0">
                  <a:pos x="88" y="124"/>
                </a:cxn>
                <a:cxn ang="0">
                  <a:pos x="84" y="127"/>
                </a:cxn>
                <a:cxn ang="0">
                  <a:pos x="81" y="127"/>
                </a:cxn>
                <a:cxn ang="0">
                  <a:pos x="74" y="127"/>
                </a:cxn>
                <a:cxn ang="0">
                  <a:pos x="74" y="134"/>
                </a:cxn>
                <a:cxn ang="0">
                  <a:pos x="77" y="141"/>
                </a:cxn>
                <a:cxn ang="0">
                  <a:pos x="77" y="145"/>
                </a:cxn>
                <a:cxn ang="0">
                  <a:pos x="81" y="162"/>
                </a:cxn>
                <a:cxn ang="0">
                  <a:pos x="88" y="166"/>
                </a:cxn>
                <a:cxn ang="0">
                  <a:pos x="88" y="187"/>
                </a:cxn>
                <a:cxn ang="0">
                  <a:pos x="105" y="180"/>
                </a:cxn>
                <a:cxn ang="0">
                  <a:pos x="105" y="180"/>
                </a:cxn>
                <a:cxn ang="0">
                  <a:pos x="88" y="187"/>
                </a:cxn>
              </a:cxnLst>
              <a:rect l="0" t="0" r="r" b="b"/>
              <a:pathLst>
                <a:path w="116" h="194">
                  <a:moveTo>
                    <a:pt x="88" y="187"/>
                  </a:moveTo>
                  <a:lnTo>
                    <a:pt x="88" y="191"/>
                  </a:lnTo>
                  <a:lnTo>
                    <a:pt x="84" y="191"/>
                  </a:lnTo>
                  <a:lnTo>
                    <a:pt x="81" y="191"/>
                  </a:lnTo>
                  <a:lnTo>
                    <a:pt x="74" y="194"/>
                  </a:lnTo>
                  <a:lnTo>
                    <a:pt x="63" y="194"/>
                  </a:lnTo>
                  <a:lnTo>
                    <a:pt x="60" y="194"/>
                  </a:lnTo>
                  <a:lnTo>
                    <a:pt x="60" y="194"/>
                  </a:lnTo>
                  <a:lnTo>
                    <a:pt x="56" y="194"/>
                  </a:lnTo>
                  <a:lnTo>
                    <a:pt x="53" y="194"/>
                  </a:lnTo>
                  <a:lnTo>
                    <a:pt x="49" y="191"/>
                  </a:lnTo>
                  <a:lnTo>
                    <a:pt x="42" y="187"/>
                  </a:lnTo>
                  <a:lnTo>
                    <a:pt x="35" y="180"/>
                  </a:lnTo>
                  <a:lnTo>
                    <a:pt x="31" y="169"/>
                  </a:lnTo>
                  <a:lnTo>
                    <a:pt x="28" y="159"/>
                  </a:lnTo>
                  <a:lnTo>
                    <a:pt x="24" y="155"/>
                  </a:lnTo>
                  <a:lnTo>
                    <a:pt x="24" y="152"/>
                  </a:lnTo>
                  <a:lnTo>
                    <a:pt x="24" y="145"/>
                  </a:lnTo>
                  <a:lnTo>
                    <a:pt x="21" y="138"/>
                  </a:lnTo>
                  <a:lnTo>
                    <a:pt x="21" y="131"/>
                  </a:lnTo>
                  <a:lnTo>
                    <a:pt x="21" y="124"/>
                  </a:lnTo>
                  <a:lnTo>
                    <a:pt x="21" y="120"/>
                  </a:lnTo>
                  <a:lnTo>
                    <a:pt x="24" y="117"/>
                  </a:lnTo>
                  <a:lnTo>
                    <a:pt x="28" y="117"/>
                  </a:lnTo>
                  <a:lnTo>
                    <a:pt x="28" y="117"/>
                  </a:lnTo>
                  <a:lnTo>
                    <a:pt x="24" y="113"/>
                  </a:lnTo>
                  <a:lnTo>
                    <a:pt x="21" y="106"/>
                  </a:lnTo>
                  <a:lnTo>
                    <a:pt x="21" y="103"/>
                  </a:lnTo>
                  <a:lnTo>
                    <a:pt x="21" y="95"/>
                  </a:lnTo>
                  <a:lnTo>
                    <a:pt x="21" y="92"/>
                  </a:lnTo>
                  <a:lnTo>
                    <a:pt x="28" y="88"/>
                  </a:lnTo>
                  <a:lnTo>
                    <a:pt x="24" y="88"/>
                  </a:lnTo>
                  <a:lnTo>
                    <a:pt x="21" y="85"/>
                  </a:lnTo>
                  <a:lnTo>
                    <a:pt x="17" y="85"/>
                  </a:lnTo>
                  <a:lnTo>
                    <a:pt x="10" y="78"/>
                  </a:lnTo>
                  <a:lnTo>
                    <a:pt x="7" y="71"/>
                  </a:lnTo>
                  <a:lnTo>
                    <a:pt x="7" y="60"/>
                  </a:lnTo>
                  <a:lnTo>
                    <a:pt x="0" y="43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10" y="21"/>
                  </a:lnTo>
                  <a:lnTo>
                    <a:pt x="14" y="14"/>
                  </a:lnTo>
                  <a:lnTo>
                    <a:pt x="24" y="11"/>
                  </a:lnTo>
                  <a:lnTo>
                    <a:pt x="31" y="7"/>
                  </a:lnTo>
                  <a:lnTo>
                    <a:pt x="42" y="4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63" y="4"/>
                  </a:lnTo>
                  <a:lnTo>
                    <a:pt x="70" y="4"/>
                  </a:lnTo>
                  <a:lnTo>
                    <a:pt x="77" y="7"/>
                  </a:lnTo>
                  <a:lnTo>
                    <a:pt x="84" y="11"/>
                  </a:lnTo>
                  <a:lnTo>
                    <a:pt x="88" y="18"/>
                  </a:lnTo>
                  <a:lnTo>
                    <a:pt x="88" y="25"/>
                  </a:lnTo>
                  <a:lnTo>
                    <a:pt x="88" y="29"/>
                  </a:lnTo>
                  <a:lnTo>
                    <a:pt x="88" y="32"/>
                  </a:lnTo>
                  <a:lnTo>
                    <a:pt x="84" y="36"/>
                  </a:lnTo>
                  <a:lnTo>
                    <a:pt x="81" y="39"/>
                  </a:lnTo>
                  <a:lnTo>
                    <a:pt x="74" y="43"/>
                  </a:lnTo>
                  <a:lnTo>
                    <a:pt x="70" y="43"/>
                  </a:lnTo>
                  <a:lnTo>
                    <a:pt x="67" y="43"/>
                  </a:lnTo>
                  <a:lnTo>
                    <a:pt x="60" y="43"/>
                  </a:lnTo>
                  <a:lnTo>
                    <a:pt x="53" y="43"/>
                  </a:lnTo>
                  <a:lnTo>
                    <a:pt x="49" y="50"/>
                  </a:lnTo>
                  <a:lnTo>
                    <a:pt x="45" y="50"/>
                  </a:lnTo>
                  <a:lnTo>
                    <a:pt x="45" y="53"/>
                  </a:lnTo>
                  <a:lnTo>
                    <a:pt x="45" y="60"/>
                  </a:lnTo>
                  <a:lnTo>
                    <a:pt x="56" y="81"/>
                  </a:lnTo>
                  <a:lnTo>
                    <a:pt x="63" y="81"/>
                  </a:lnTo>
                  <a:lnTo>
                    <a:pt x="63" y="81"/>
                  </a:lnTo>
                  <a:lnTo>
                    <a:pt x="67" y="85"/>
                  </a:lnTo>
                  <a:lnTo>
                    <a:pt x="67" y="88"/>
                  </a:lnTo>
                  <a:lnTo>
                    <a:pt x="67" y="103"/>
                  </a:lnTo>
                  <a:lnTo>
                    <a:pt x="70" y="106"/>
                  </a:lnTo>
                  <a:lnTo>
                    <a:pt x="70" y="110"/>
                  </a:lnTo>
                  <a:lnTo>
                    <a:pt x="74" y="110"/>
                  </a:lnTo>
                  <a:lnTo>
                    <a:pt x="77" y="106"/>
                  </a:lnTo>
                  <a:lnTo>
                    <a:pt x="77" y="103"/>
                  </a:lnTo>
                  <a:lnTo>
                    <a:pt x="81" y="103"/>
                  </a:lnTo>
                  <a:lnTo>
                    <a:pt x="84" y="106"/>
                  </a:lnTo>
                  <a:lnTo>
                    <a:pt x="88" y="110"/>
                  </a:lnTo>
                  <a:lnTo>
                    <a:pt x="88" y="113"/>
                  </a:lnTo>
                  <a:lnTo>
                    <a:pt x="91" y="117"/>
                  </a:lnTo>
                  <a:lnTo>
                    <a:pt x="91" y="117"/>
                  </a:lnTo>
                  <a:lnTo>
                    <a:pt x="88" y="124"/>
                  </a:lnTo>
                  <a:lnTo>
                    <a:pt x="88" y="127"/>
                  </a:lnTo>
                  <a:lnTo>
                    <a:pt x="84" y="127"/>
                  </a:lnTo>
                  <a:lnTo>
                    <a:pt x="81" y="124"/>
                  </a:lnTo>
                  <a:lnTo>
                    <a:pt x="81" y="127"/>
                  </a:lnTo>
                  <a:lnTo>
                    <a:pt x="77" y="127"/>
                  </a:lnTo>
                  <a:lnTo>
                    <a:pt x="74" y="127"/>
                  </a:lnTo>
                  <a:lnTo>
                    <a:pt x="74" y="131"/>
                  </a:lnTo>
                  <a:lnTo>
                    <a:pt x="74" y="134"/>
                  </a:lnTo>
                  <a:lnTo>
                    <a:pt x="74" y="141"/>
                  </a:lnTo>
                  <a:lnTo>
                    <a:pt x="77" y="141"/>
                  </a:lnTo>
                  <a:lnTo>
                    <a:pt x="77" y="145"/>
                  </a:lnTo>
                  <a:lnTo>
                    <a:pt x="77" y="145"/>
                  </a:lnTo>
                  <a:lnTo>
                    <a:pt x="81" y="162"/>
                  </a:lnTo>
                  <a:lnTo>
                    <a:pt x="81" y="162"/>
                  </a:lnTo>
                  <a:lnTo>
                    <a:pt x="84" y="162"/>
                  </a:lnTo>
                  <a:lnTo>
                    <a:pt x="88" y="166"/>
                  </a:lnTo>
                  <a:lnTo>
                    <a:pt x="88" y="173"/>
                  </a:lnTo>
                  <a:lnTo>
                    <a:pt x="88" y="187"/>
                  </a:lnTo>
                  <a:lnTo>
                    <a:pt x="95" y="184"/>
                  </a:lnTo>
                  <a:lnTo>
                    <a:pt x="105" y="180"/>
                  </a:lnTo>
                  <a:lnTo>
                    <a:pt x="116" y="176"/>
                  </a:lnTo>
                  <a:lnTo>
                    <a:pt x="105" y="180"/>
                  </a:lnTo>
                  <a:lnTo>
                    <a:pt x="98" y="184"/>
                  </a:lnTo>
                  <a:lnTo>
                    <a:pt x="88" y="18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89" name="Freeform 87"/>
            <p:cNvSpPr>
              <a:spLocks/>
            </p:cNvSpPr>
            <p:nvPr userDrawn="1"/>
          </p:nvSpPr>
          <p:spPr bwMode="gray">
            <a:xfrm>
              <a:off x="1466" y="1880"/>
              <a:ext cx="10" cy="8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3" y="3"/>
                </a:cxn>
                <a:cxn ang="0">
                  <a:pos x="10" y="0"/>
                </a:cxn>
                <a:cxn ang="0">
                  <a:pos x="7" y="0"/>
                </a:cxn>
                <a:cxn ang="0">
                  <a:pos x="0" y="7"/>
                </a:cxn>
              </a:cxnLst>
              <a:rect l="0" t="0" r="r" b="b"/>
              <a:pathLst>
                <a:path w="10" h="7">
                  <a:moveTo>
                    <a:pt x="0" y="7"/>
                  </a:moveTo>
                  <a:lnTo>
                    <a:pt x="3" y="3"/>
                  </a:lnTo>
                  <a:lnTo>
                    <a:pt x="10" y="0"/>
                  </a:lnTo>
                  <a:lnTo>
                    <a:pt x="7" y="0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90" name="Freeform 88"/>
            <p:cNvSpPr>
              <a:spLocks/>
            </p:cNvSpPr>
            <p:nvPr userDrawn="1"/>
          </p:nvSpPr>
          <p:spPr bwMode="gray">
            <a:xfrm>
              <a:off x="1552" y="1911"/>
              <a:ext cx="8" cy="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0" y="7"/>
                </a:cxn>
              </a:cxnLst>
              <a:rect l="0" t="0" r="r" b="b"/>
              <a:pathLst>
                <a:path w="8" h="7">
                  <a:moveTo>
                    <a:pt x="0" y="7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91" name="Freeform 89"/>
            <p:cNvSpPr>
              <a:spLocks/>
            </p:cNvSpPr>
            <p:nvPr userDrawn="1"/>
          </p:nvSpPr>
          <p:spPr bwMode="gray">
            <a:xfrm>
              <a:off x="1582" y="1838"/>
              <a:ext cx="21" cy="68"/>
            </a:xfrm>
            <a:custGeom>
              <a:avLst/>
              <a:gdLst/>
              <a:ahLst/>
              <a:cxnLst>
                <a:cxn ang="0">
                  <a:pos x="3" y="35"/>
                </a:cxn>
                <a:cxn ang="0">
                  <a:pos x="14" y="42"/>
                </a:cxn>
                <a:cxn ang="0">
                  <a:pos x="7" y="63"/>
                </a:cxn>
                <a:cxn ang="0">
                  <a:pos x="7" y="63"/>
                </a:cxn>
                <a:cxn ang="0">
                  <a:pos x="10" y="42"/>
                </a:cxn>
                <a:cxn ang="0">
                  <a:pos x="3" y="39"/>
                </a:cxn>
                <a:cxn ang="0">
                  <a:pos x="3" y="35"/>
                </a:cxn>
                <a:cxn ang="0">
                  <a:pos x="0" y="32"/>
                </a:cxn>
                <a:cxn ang="0">
                  <a:pos x="3" y="25"/>
                </a:cxn>
                <a:cxn ang="0">
                  <a:pos x="3" y="18"/>
                </a:cxn>
                <a:cxn ang="0">
                  <a:pos x="10" y="7"/>
                </a:cxn>
                <a:cxn ang="0">
                  <a:pos x="21" y="0"/>
                </a:cxn>
                <a:cxn ang="0">
                  <a:pos x="10" y="7"/>
                </a:cxn>
                <a:cxn ang="0">
                  <a:pos x="3" y="18"/>
                </a:cxn>
                <a:cxn ang="0">
                  <a:pos x="3" y="25"/>
                </a:cxn>
                <a:cxn ang="0">
                  <a:pos x="3" y="32"/>
                </a:cxn>
                <a:cxn ang="0">
                  <a:pos x="3" y="35"/>
                </a:cxn>
                <a:cxn ang="0">
                  <a:pos x="3" y="35"/>
                </a:cxn>
              </a:cxnLst>
              <a:rect l="0" t="0" r="r" b="b"/>
              <a:pathLst>
                <a:path w="21" h="63">
                  <a:moveTo>
                    <a:pt x="3" y="35"/>
                  </a:moveTo>
                  <a:lnTo>
                    <a:pt x="14" y="42"/>
                  </a:lnTo>
                  <a:lnTo>
                    <a:pt x="7" y="63"/>
                  </a:lnTo>
                  <a:lnTo>
                    <a:pt x="7" y="63"/>
                  </a:lnTo>
                  <a:lnTo>
                    <a:pt x="10" y="42"/>
                  </a:lnTo>
                  <a:lnTo>
                    <a:pt x="3" y="39"/>
                  </a:lnTo>
                  <a:lnTo>
                    <a:pt x="3" y="35"/>
                  </a:lnTo>
                  <a:lnTo>
                    <a:pt x="0" y="32"/>
                  </a:lnTo>
                  <a:lnTo>
                    <a:pt x="3" y="25"/>
                  </a:lnTo>
                  <a:lnTo>
                    <a:pt x="3" y="18"/>
                  </a:lnTo>
                  <a:lnTo>
                    <a:pt x="10" y="7"/>
                  </a:lnTo>
                  <a:lnTo>
                    <a:pt x="21" y="0"/>
                  </a:lnTo>
                  <a:lnTo>
                    <a:pt x="10" y="7"/>
                  </a:lnTo>
                  <a:lnTo>
                    <a:pt x="3" y="18"/>
                  </a:lnTo>
                  <a:lnTo>
                    <a:pt x="3" y="25"/>
                  </a:lnTo>
                  <a:lnTo>
                    <a:pt x="3" y="32"/>
                  </a:lnTo>
                  <a:lnTo>
                    <a:pt x="3" y="35"/>
                  </a:lnTo>
                  <a:lnTo>
                    <a:pt x="3" y="3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92" name="Freeform 90"/>
            <p:cNvSpPr>
              <a:spLocks/>
            </p:cNvSpPr>
            <p:nvPr userDrawn="1"/>
          </p:nvSpPr>
          <p:spPr bwMode="gray">
            <a:xfrm>
              <a:off x="1625" y="1801"/>
              <a:ext cx="14" cy="22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3" y="17"/>
                </a:cxn>
                <a:cxn ang="0">
                  <a:pos x="7" y="14"/>
                </a:cxn>
                <a:cxn ang="0">
                  <a:pos x="10" y="7"/>
                </a:cxn>
                <a:cxn ang="0">
                  <a:pos x="14" y="3"/>
                </a:cxn>
                <a:cxn ang="0">
                  <a:pos x="14" y="0"/>
                </a:cxn>
                <a:cxn ang="0">
                  <a:pos x="14" y="7"/>
                </a:cxn>
                <a:cxn ang="0">
                  <a:pos x="10" y="10"/>
                </a:cxn>
                <a:cxn ang="0">
                  <a:pos x="3" y="17"/>
                </a:cxn>
                <a:cxn ang="0">
                  <a:pos x="0" y="21"/>
                </a:cxn>
                <a:cxn ang="0">
                  <a:pos x="0" y="21"/>
                </a:cxn>
                <a:cxn ang="0">
                  <a:pos x="0" y="21"/>
                </a:cxn>
                <a:cxn ang="0">
                  <a:pos x="0" y="21"/>
                </a:cxn>
              </a:cxnLst>
              <a:rect l="0" t="0" r="r" b="b"/>
              <a:pathLst>
                <a:path w="14" h="21">
                  <a:moveTo>
                    <a:pt x="0" y="21"/>
                  </a:moveTo>
                  <a:lnTo>
                    <a:pt x="3" y="17"/>
                  </a:lnTo>
                  <a:lnTo>
                    <a:pt x="7" y="14"/>
                  </a:lnTo>
                  <a:lnTo>
                    <a:pt x="10" y="7"/>
                  </a:lnTo>
                  <a:lnTo>
                    <a:pt x="14" y="3"/>
                  </a:lnTo>
                  <a:lnTo>
                    <a:pt x="14" y="0"/>
                  </a:lnTo>
                  <a:lnTo>
                    <a:pt x="14" y="7"/>
                  </a:lnTo>
                  <a:lnTo>
                    <a:pt x="10" y="10"/>
                  </a:lnTo>
                  <a:lnTo>
                    <a:pt x="3" y="17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93" name="Freeform 91"/>
            <p:cNvSpPr>
              <a:spLocks/>
            </p:cNvSpPr>
            <p:nvPr userDrawn="1"/>
          </p:nvSpPr>
          <p:spPr bwMode="gray">
            <a:xfrm>
              <a:off x="1647" y="1786"/>
              <a:ext cx="4" cy="15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4"/>
                </a:cxn>
                <a:cxn ang="0">
                  <a:pos x="0" y="10"/>
                </a:cxn>
                <a:cxn ang="0">
                  <a:pos x="0" y="7"/>
                </a:cxn>
                <a:cxn ang="0">
                  <a:pos x="0" y="3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0" y="14"/>
                </a:cxn>
                <a:cxn ang="0">
                  <a:pos x="0" y="14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lnTo>
                    <a:pt x="0" y="14"/>
                  </a:lnTo>
                  <a:lnTo>
                    <a:pt x="0" y="10"/>
                  </a:lnTo>
                  <a:lnTo>
                    <a:pt x="0" y="7"/>
                  </a:lnTo>
                  <a:lnTo>
                    <a:pt x="0" y="3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94" name="Freeform 92"/>
            <p:cNvSpPr>
              <a:spLocks/>
            </p:cNvSpPr>
            <p:nvPr userDrawn="1"/>
          </p:nvSpPr>
          <p:spPr bwMode="gray">
            <a:xfrm>
              <a:off x="1658" y="1762"/>
              <a:ext cx="22" cy="19"/>
            </a:xfrm>
            <a:custGeom>
              <a:avLst/>
              <a:gdLst/>
              <a:ahLst/>
              <a:cxnLst>
                <a:cxn ang="0">
                  <a:pos x="17" y="18"/>
                </a:cxn>
                <a:cxn ang="0">
                  <a:pos x="17" y="15"/>
                </a:cxn>
                <a:cxn ang="0">
                  <a:pos x="14" y="15"/>
                </a:cxn>
                <a:cxn ang="0">
                  <a:pos x="10" y="11"/>
                </a:cxn>
                <a:cxn ang="0">
                  <a:pos x="10" y="11"/>
                </a:cxn>
                <a:cxn ang="0">
                  <a:pos x="7" y="11"/>
                </a:cxn>
                <a:cxn ang="0">
                  <a:pos x="3" y="11"/>
                </a:cxn>
                <a:cxn ang="0">
                  <a:pos x="0" y="7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3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3" y="7"/>
                </a:cxn>
                <a:cxn ang="0">
                  <a:pos x="7" y="7"/>
                </a:cxn>
                <a:cxn ang="0">
                  <a:pos x="10" y="11"/>
                </a:cxn>
                <a:cxn ang="0">
                  <a:pos x="10" y="11"/>
                </a:cxn>
                <a:cxn ang="0">
                  <a:pos x="17" y="11"/>
                </a:cxn>
                <a:cxn ang="0">
                  <a:pos x="17" y="15"/>
                </a:cxn>
                <a:cxn ang="0">
                  <a:pos x="21" y="18"/>
                </a:cxn>
                <a:cxn ang="0">
                  <a:pos x="17" y="18"/>
                </a:cxn>
              </a:cxnLst>
              <a:rect l="0" t="0" r="r" b="b"/>
              <a:pathLst>
                <a:path w="21" h="18">
                  <a:moveTo>
                    <a:pt x="17" y="18"/>
                  </a:moveTo>
                  <a:lnTo>
                    <a:pt x="17" y="15"/>
                  </a:lnTo>
                  <a:lnTo>
                    <a:pt x="14" y="15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7" y="11"/>
                  </a:lnTo>
                  <a:lnTo>
                    <a:pt x="3" y="11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7"/>
                  </a:lnTo>
                  <a:lnTo>
                    <a:pt x="7" y="7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7" y="11"/>
                  </a:lnTo>
                  <a:lnTo>
                    <a:pt x="17" y="15"/>
                  </a:lnTo>
                  <a:lnTo>
                    <a:pt x="21" y="18"/>
                  </a:lnTo>
                  <a:lnTo>
                    <a:pt x="17" y="1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95" name="Freeform 93"/>
            <p:cNvSpPr>
              <a:spLocks/>
            </p:cNvSpPr>
            <p:nvPr userDrawn="1"/>
          </p:nvSpPr>
          <p:spPr bwMode="gray">
            <a:xfrm>
              <a:off x="1690" y="1747"/>
              <a:ext cx="4" cy="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4" y="4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4" y="7"/>
                </a:cxn>
                <a:cxn ang="0">
                  <a:pos x="0" y="7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lnTo>
                    <a:pt x="0" y="7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4"/>
                  </a:lnTo>
                  <a:lnTo>
                    <a:pt x="4" y="7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96" name="Freeform 94"/>
            <p:cNvSpPr>
              <a:spLocks/>
            </p:cNvSpPr>
            <p:nvPr userDrawn="1"/>
          </p:nvSpPr>
          <p:spPr bwMode="gray">
            <a:xfrm>
              <a:off x="1817" y="1869"/>
              <a:ext cx="3" cy="19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0" y="18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4"/>
                </a:cxn>
                <a:cxn ang="0">
                  <a:pos x="3" y="7"/>
                </a:cxn>
                <a:cxn ang="0">
                  <a:pos x="3" y="14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3" h="18">
                  <a:moveTo>
                    <a:pt x="0" y="18"/>
                  </a:moveTo>
                  <a:lnTo>
                    <a:pt x="0" y="18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4"/>
                  </a:lnTo>
                  <a:lnTo>
                    <a:pt x="3" y="7"/>
                  </a:lnTo>
                  <a:lnTo>
                    <a:pt x="3" y="14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97" name="Freeform 95"/>
            <p:cNvSpPr>
              <a:spLocks/>
            </p:cNvSpPr>
            <p:nvPr userDrawn="1"/>
          </p:nvSpPr>
          <p:spPr bwMode="gray">
            <a:xfrm>
              <a:off x="1886" y="1948"/>
              <a:ext cx="8" cy="5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7" y="4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7" h="4">
                  <a:moveTo>
                    <a:pt x="3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4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98" name="Freeform 96"/>
            <p:cNvSpPr>
              <a:spLocks/>
            </p:cNvSpPr>
            <p:nvPr userDrawn="1"/>
          </p:nvSpPr>
          <p:spPr bwMode="gray">
            <a:xfrm>
              <a:off x="1894" y="1929"/>
              <a:ext cx="14" cy="7"/>
            </a:xfrm>
            <a:custGeom>
              <a:avLst/>
              <a:gdLst/>
              <a:ahLst/>
              <a:cxnLst>
                <a:cxn ang="0">
                  <a:pos x="7" y="7"/>
                </a:cxn>
                <a:cxn ang="0">
                  <a:pos x="7" y="7"/>
                </a:cxn>
                <a:cxn ang="0">
                  <a:pos x="3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" y="4"/>
                </a:cxn>
                <a:cxn ang="0">
                  <a:pos x="7" y="7"/>
                </a:cxn>
                <a:cxn ang="0">
                  <a:pos x="10" y="4"/>
                </a:cxn>
                <a:cxn ang="0">
                  <a:pos x="14" y="4"/>
                </a:cxn>
                <a:cxn ang="0">
                  <a:pos x="14" y="4"/>
                </a:cxn>
                <a:cxn ang="0">
                  <a:pos x="14" y="4"/>
                </a:cxn>
                <a:cxn ang="0">
                  <a:pos x="7" y="7"/>
                </a:cxn>
              </a:cxnLst>
              <a:rect l="0" t="0" r="r" b="b"/>
              <a:pathLst>
                <a:path w="14" h="7">
                  <a:moveTo>
                    <a:pt x="7" y="7"/>
                  </a:moveTo>
                  <a:lnTo>
                    <a:pt x="7" y="7"/>
                  </a:lnTo>
                  <a:lnTo>
                    <a:pt x="3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4"/>
                  </a:lnTo>
                  <a:lnTo>
                    <a:pt x="7" y="7"/>
                  </a:lnTo>
                  <a:lnTo>
                    <a:pt x="10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7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99" name="Freeform 97"/>
            <p:cNvSpPr>
              <a:spLocks/>
            </p:cNvSpPr>
            <p:nvPr userDrawn="1"/>
          </p:nvSpPr>
          <p:spPr bwMode="gray">
            <a:xfrm>
              <a:off x="1918" y="1903"/>
              <a:ext cx="4" cy="8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4" y="3"/>
                </a:cxn>
                <a:cxn ang="0">
                  <a:pos x="4" y="0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0" y="7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lnTo>
                    <a:pt x="4" y="3"/>
                  </a:lnTo>
                  <a:lnTo>
                    <a:pt x="4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00" name="Freeform 98"/>
            <p:cNvSpPr>
              <a:spLocks/>
            </p:cNvSpPr>
            <p:nvPr userDrawn="1"/>
          </p:nvSpPr>
          <p:spPr bwMode="gray">
            <a:xfrm>
              <a:off x="1930" y="1895"/>
              <a:ext cx="10" cy="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3"/>
                </a:cxn>
                <a:cxn ang="0">
                  <a:pos x="3" y="0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0" y="3"/>
                </a:cxn>
              </a:cxnLst>
              <a:rect l="0" t="0" r="r" b="b"/>
              <a:pathLst>
                <a:path w="10" h="3">
                  <a:moveTo>
                    <a:pt x="0" y="3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01" name="Freeform 99"/>
            <p:cNvSpPr>
              <a:spLocks/>
            </p:cNvSpPr>
            <p:nvPr userDrawn="1"/>
          </p:nvSpPr>
          <p:spPr bwMode="gray">
            <a:xfrm>
              <a:off x="2042" y="2070"/>
              <a:ext cx="11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11" y="3"/>
                </a:cxn>
                <a:cxn ang="0">
                  <a:pos x="4" y="0"/>
                </a:cxn>
                <a:cxn ang="0">
                  <a:pos x="0" y="0"/>
                </a:cxn>
              </a:cxnLst>
              <a:rect l="0" t="0" r="r" b="b"/>
              <a:pathLst>
                <a:path w="11" h="3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11" y="3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02" name="Freeform 100"/>
            <p:cNvSpPr>
              <a:spLocks/>
            </p:cNvSpPr>
            <p:nvPr userDrawn="1"/>
          </p:nvSpPr>
          <p:spPr bwMode="gray">
            <a:xfrm>
              <a:off x="2063" y="2078"/>
              <a:ext cx="12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3"/>
                </a:cxn>
                <a:cxn ang="0">
                  <a:pos x="7" y="0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11" h="3">
                  <a:moveTo>
                    <a:pt x="0" y="3"/>
                  </a:moveTo>
                  <a:lnTo>
                    <a:pt x="0" y="3"/>
                  </a:lnTo>
                  <a:lnTo>
                    <a:pt x="7" y="0"/>
                  </a:lnTo>
                  <a:lnTo>
                    <a:pt x="11" y="0"/>
                  </a:lnTo>
                  <a:lnTo>
                    <a:pt x="7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03" name="Freeform 101"/>
            <p:cNvSpPr>
              <a:spLocks/>
            </p:cNvSpPr>
            <p:nvPr userDrawn="1"/>
          </p:nvSpPr>
          <p:spPr bwMode="gray">
            <a:xfrm>
              <a:off x="2085" y="2093"/>
              <a:ext cx="4" cy="15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0"/>
                </a:cxn>
                <a:cxn ang="0">
                  <a:pos x="0" y="7"/>
                </a:cxn>
                <a:cxn ang="0">
                  <a:pos x="4" y="0"/>
                </a:cxn>
                <a:cxn ang="0">
                  <a:pos x="0" y="14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lnTo>
                    <a:pt x="0" y="10"/>
                  </a:lnTo>
                  <a:lnTo>
                    <a:pt x="0" y="7"/>
                  </a:lnTo>
                  <a:lnTo>
                    <a:pt x="4" y="0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04" name="Freeform 102"/>
            <p:cNvSpPr>
              <a:spLocks/>
            </p:cNvSpPr>
            <p:nvPr userDrawn="1"/>
          </p:nvSpPr>
          <p:spPr bwMode="gray">
            <a:xfrm>
              <a:off x="2075" y="2040"/>
              <a:ext cx="7" cy="30"/>
            </a:xfrm>
            <a:custGeom>
              <a:avLst/>
              <a:gdLst/>
              <a:ahLst/>
              <a:cxnLst>
                <a:cxn ang="0">
                  <a:pos x="7" y="28"/>
                </a:cxn>
                <a:cxn ang="0">
                  <a:pos x="7" y="21"/>
                </a:cxn>
                <a:cxn ang="0">
                  <a:pos x="7" y="14"/>
                </a:cxn>
                <a:cxn ang="0">
                  <a:pos x="3" y="7"/>
                </a:cxn>
                <a:cxn ang="0">
                  <a:pos x="0" y="0"/>
                </a:cxn>
                <a:cxn ang="0">
                  <a:pos x="3" y="7"/>
                </a:cxn>
                <a:cxn ang="0">
                  <a:pos x="7" y="14"/>
                </a:cxn>
                <a:cxn ang="0">
                  <a:pos x="7" y="21"/>
                </a:cxn>
                <a:cxn ang="0">
                  <a:pos x="7" y="28"/>
                </a:cxn>
              </a:cxnLst>
              <a:rect l="0" t="0" r="r" b="b"/>
              <a:pathLst>
                <a:path w="7" h="28">
                  <a:moveTo>
                    <a:pt x="7" y="28"/>
                  </a:moveTo>
                  <a:lnTo>
                    <a:pt x="7" y="21"/>
                  </a:lnTo>
                  <a:lnTo>
                    <a:pt x="7" y="14"/>
                  </a:lnTo>
                  <a:lnTo>
                    <a:pt x="3" y="7"/>
                  </a:lnTo>
                  <a:lnTo>
                    <a:pt x="0" y="0"/>
                  </a:lnTo>
                  <a:lnTo>
                    <a:pt x="3" y="7"/>
                  </a:lnTo>
                  <a:lnTo>
                    <a:pt x="7" y="14"/>
                  </a:lnTo>
                  <a:lnTo>
                    <a:pt x="7" y="21"/>
                  </a:lnTo>
                  <a:lnTo>
                    <a:pt x="7" y="2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05" name="Freeform 103"/>
            <p:cNvSpPr>
              <a:spLocks/>
            </p:cNvSpPr>
            <p:nvPr userDrawn="1"/>
          </p:nvSpPr>
          <p:spPr bwMode="gray">
            <a:xfrm>
              <a:off x="2027" y="1500"/>
              <a:ext cx="265" cy="114"/>
            </a:xfrm>
            <a:custGeom>
              <a:avLst/>
              <a:gdLst/>
              <a:ahLst/>
              <a:cxnLst>
                <a:cxn ang="0">
                  <a:pos x="229" y="14"/>
                </a:cxn>
                <a:cxn ang="0">
                  <a:pos x="215" y="18"/>
                </a:cxn>
                <a:cxn ang="0">
                  <a:pos x="204" y="21"/>
                </a:cxn>
                <a:cxn ang="0">
                  <a:pos x="194" y="29"/>
                </a:cxn>
                <a:cxn ang="0">
                  <a:pos x="194" y="29"/>
                </a:cxn>
                <a:cxn ang="0">
                  <a:pos x="194" y="32"/>
                </a:cxn>
                <a:cxn ang="0">
                  <a:pos x="194" y="39"/>
                </a:cxn>
                <a:cxn ang="0">
                  <a:pos x="190" y="46"/>
                </a:cxn>
                <a:cxn ang="0">
                  <a:pos x="187" y="53"/>
                </a:cxn>
                <a:cxn ang="0">
                  <a:pos x="180" y="57"/>
                </a:cxn>
                <a:cxn ang="0">
                  <a:pos x="169" y="60"/>
                </a:cxn>
                <a:cxn ang="0">
                  <a:pos x="151" y="67"/>
                </a:cxn>
                <a:cxn ang="0">
                  <a:pos x="123" y="71"/>
                </a:cxn>
                <a:cxn ang="0">
                  <a:pos x="99" y="78"/>
                </a:cxn>
                <a:cxn ang="0">
                  <a:pos x="77" y="81"/>
                </a:cxn>
                <a:cxn ang="0">
                  <a:pos x="67" y="85"/>
                </a:cxn>
                <a:cxn ang="0">
                  <a:pos x="63" y="88"/>
                </a:cxn>
                <a:cxn ang="0">
                  <a:pos x="56" y="92"/>
                </a:cxn>
                <a:cxn ang="0">
                  <a:pos x="46" y="99"/>
                </a:cxn>
                <a:cxn ang="0">
                  <a:pos x="35" y="103"/>
                </a:cxn>
                <a:cxn ang="0">
                  <a:pos x="25" y="106"/>
                </a:cxn>
                <a:cxn ang="0">
                  <a:pos x="11" y="106"/>
                </a:cxn>
                <a:cxn ang="0">
                  <a:pos x="3" y="106"/>
                </a:cxn>
                <a:cxn ang="0">
                  <a:pos x="0" y="103"/>
                </a:cxn>
                <a:cxn ang="0">
                  <a:pos x="3" y="106"/>
                </a:cxn>
                <a:cxn ang="0">
                  <a:pos x="11" y="106"/>
                </a:cxn>
                <a:cxn ang="0">
                  <a:pos x="25" y="106"/>
                </a:cxn>
                <a:cxn ang="0">
                  <a:pos x="35" y="103"/>
                </a:cxn>
                <a:cxn ang="0">
                  <a:pos x="46" y="95"/>
                </a:cxn>
                <a:cxn ang="0">
                  <a:pos x="53" y="92"/>
                </a:cxn>
                <a:cxn ang="0">
                  <a:pos x="60" y="88"/>
                </a:cxn>
                <a:cxn ang="0">
                  <a:pos x="67" y="85"/>
                </a:cxn>
                <a:cxn ang="0">
                  <a:pos x="81" y="81"/>
                </a:cxn>
                <a:cxn ang="0">
                  <a:pos x="109" y="74"/>
                </a:cxn>
                <a:cxn ang="0">
                  <a:pos x="144" y="67"/>
                </a:cxn>
                <a:cxn ang="0">
                  <a:pos x="169" y="60"/>
                </a:cxn>
                <a:cxn ang="0">
                  <a:pos x="180" y="57"/>
                </a:cxn>
                <a:cxn ang="0">
                  <a:pos x="187" y="53"/>
                </a:cxn>
                <a:cxn ang="0">
                  <a:pos x="190" y="46"/>
                </a:cxn>
                <a:cxn ang="0">
                  <a:pos x="194" y="39"/>
                </a:cxn>
                <a:cxn ang="0">
                  <a:pos x="194" y="32"/>
                </a:cxn>
                <a:cxn ang="0">
                  <a:pos x="194" y="29"/>
                </a:cxn>
                <a:cxn ang="0">
                  <a:pos x="194" y="29"/>
                </a:cxn>
                <a:cxn ang="0">
                  <a:pos x="204" y="21"/>
                </a:cxn>
                <a:cxn ang="0">
                  <a:pos x="215" y="18"/>
                </a:cxn>
                <a:cxn ang="0">
                  <a:pos x="225" y="14"/>
                </a:cxn>
                <a:cxn ang="0">
                  <a:pos x="236" y="14"/>
                </a:cxn>
                <a:cxn ang="0">
                  <a:pos x="243" y="11"/>
                </a:cxn>
                <a:cxn ang="0">
                  <a:pos x="250" y="7"/>
                </a:cxn>
                <a:cxn ang="0">
                  <a:pos x="257" y="4"/>
                </a:cxn>
                <a:cxn ang="0">
                  <a:pos x="257" y="0"/>
                </a:cxn>
                <a:cxn ang="0">
                  <a:pos x="257" y="0"/>
                </a:cxn>
                <a:cxn ang="0">
                  <a:pos x="254" y="7"/>
                </a:cxn>
                <a:cxn ang="0">
                  <a:pos x="247" y="11"/>
                </a:cxn>
                <a:cxn ang="0">
                  <a:pos x="236" y="14"/>
                </a:cxn>
                <a:cxn ang="0">
                  <a:pos x="229" y="14"/>
                </a:cxn>
              </a:cxnLst>
              <a:rect l="0" t="0" r="r" b="b"/>
              <a:pathLst>
                <a:path w="257" h="106">
                  <a:moveTo>
                    <a:pt x="229" y="14"/>
                  </a:moveTo>
                  <a:lnTo>
                    <a:pt x="215" y="18"/>
                  </a:lnTo>
                  <a:lnTo>
                    <a:pt x="204" y="21"/>
                  </a:lnTo>
                  <a:lnTo>
                    <a:pt x="194" y="29"/>
                  </a:lnTo>
                  <a:lnTo>
                    <a:pt x="194" y="29"/>
                  </a:lnTo>
                  <a:lnTo>
                    <a:pt x="194" y="32"/>
                  </a:lnTo>
                  <a:lnTo>
                    <a:pt x="194" y="39"/>
                  </a:lnTo>
                  <a:lnTo>
                    <a:pt x="190" y="46"/>
                  </a:lnTo>
                  <a:lnTo>
                    <a:pt x="187" y="53"/>
                  </a:lnTo>
                  <a:lnTo>
                    <a:pt x="180" y="57"/>
                  </a:lnTo>
                  <a:lnTo>
                    <a:pt x="169" y="60"/>
                  </a:lnTo>
                  <a:lnTo>
                    <a:pt x="151" y="67"/>
                  </a:lnTo>
                  <a:lnTo>
                    <a:pt x="123" y="71"/>
                  </a:lnTo>
                  <a:lnTo>
                    <a:pt x="99" y="78"/>
                  </a:lnTo>
                  <a:lnTo>
                    <a:pt x="77" y="81"/>
                  </a:lnTo>
                  <a:lnTo>
                    <a:pt x="67" y="85"/>
                  </a:lnTo>
                  <a:lnTo>
                    <a:pt x="63" y="88"/>
                  </a:lnTo>
                  <a:lnTo>
                    <a:pt x="56" y="92"/>
                  </a:lnTo>
                  <a:lnTo>
                    <a:pt x="46" y="99"/>
                  </a:lnTo>
                  <a:lnTo>
                    <a:pt x="35" y="103"/>
                  </a:lnTo>
                  <a:lnTo>
                    <a:pt x="25" y="106"/>
                  </a:lnTo>
                  <a:lnTo>
                    <a:pt x="11" y="106"/>
                  </a:lnTo>
                  <a:lnTo>
                    <a:pt x="3" y="106"/>
                  </a:lnTo>
                  <a:lnTo>
                    <a:pt x="0" y="103"/>
                  </a:lnTo>
                  <a:lnTo>
                    <a:pt x="3" y="106"/>
                  </a:lnTo>
                  <a:lnTo>
                    <a:pt x="11" y="106"/>
                  </a:lnTo>
                  <a:lnTo>
                    <a:pt x="25" y="106"/>
                  </a:lnTo>
                  <a:lnTo>
                    <a:pt x="35" y="103"/>
                  </a:lnTo>
                  <a:lnTo>
                    <a:pt x="46" y="95"/>
                  </a:lnTo>
                  <a:lnTo>
                    <a:pt x="53" y="92"/>
                  </a:lnTo>
                  <a:lnTo>
                    <a:pt x="60" y="88"/>
                  </a:lnTo>
                  <a:lnTo>
                    <a:pt x="67" y="85"/>
                  </a:lnTo>
                  <a:lnTo>
                    <a:pt x="81" y="81"/>
                  </a:lnTo>
                  <a:lnTo>
                    <a:pt x="109" y="74"/>
                  </a:lnTo>
                  <a:lnTo>
                    <a:pt x="144" y="67"/>
                  </a:lnTo>
                  <a:lnTo>
                    <a:pt x="169" y="60"/>
                  </a:lnTo>
                  <a:lnTo>
                    <a:pt x="180" y="57"/>
                  </a:lnTo>
                  <a:lnTo>
                    <a:pt x="187" y="53"/>
                  </a:lnTo>
                  <a:lnTo>
                    <a:pt x="190" y="46"/>
                  </a:lnTo>
                  <a:lnTo>
                    <a:pt x="194" y="39"/>
                  </a:lnTo>
                  <a:lnTo>
                    <a:pt x="194" y="32"/>
                  </a:lnTo>
                  <a:lnTo>
                    <a:pt x="194" y="29"/>
                  </a:lnTo>
                  <a:lnTo>
                    <a:pt x="194" y="29"/>
                  </a:lnTo>
                  <a:lnTo>
                    <a:pt x="204" y="21"/>
                  </a:lnTo>
                  <a:lnTo>
                    <a:pt x="215" y="18"/>
                  </a:lnTo>
                  <a:lnTo>
                    <a:pt x="225" y="14"/>
                  </a:lnTo>
                  <a:lnTo>
                    <a:pt x="236" y="14"/>
                  </a:lnTo>
                  <a:lnTo>
                    <a:pt x="243" y="11"/>
                  </a:lnTo>
                  <a:lnTo>
                    <a:pt x="250" y="7"/>
                  </a:lnTo>
                  <a:lnTo>
                    <a:pt x="257" y="4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54" y="7"/>
                  </a:lnTo>
                  <a:lnTo>
                    <a:pt x="247" y="11"/>
                  </a:lnTo>
                  <a:lnTo>
                    <a:pt x="236" y="14"/>
                  </a:lnTo>
                  <a:lnTo>
                    <a:pt x="229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06" name="Freeform 104"/>
            <p:cNvSpPr>
              <a:spLocks/>
            </p:cNvSpPr>
            <p:nvPr userDrawn="1"/>
          </p:nvSpPr>
          <p:spPr bwMode="gray">
            <a:xfrm>
              <a:off x="2317" y="1355"/>
              <a:ext cx="134" cy="130"/>
            </a:xfrm>
            <a:custGeom>
              <a:avLst/>
              <a:gdLst/>
              <a:ahLst/>
              <a:cxnLst>
                <a:cxn ang="0">
                  <a:pos x="102" y="110"/>
                </a:cxn>
                <a:cxn ang="0">
                  <a:pos x="98" y="103"/>
                </a:cxn>
                <a:cxn ang="0">
                  <a:pos x="91" y="96"/>
                </a:cxn>
                <a:cxn ang="0">
                  <a:pos x="88" y="96"/>
                </a:cxn>
                <a:cxn ang="0">
                  <a:pos x="81" y="96"/>
                </a:cxn>
                <a:cxn ang="0">
                  <a:pos x="77" y="96"/>
                </a:cxn>
                <a:cxn ang="0">
                  <a:pos x="74" y="96"/>
                </a:cxn>
                <a:cxn ang="0">
                  <a:pos x="70" y="96"/>
                </a:cxn>
                <a:cxn ang="0">
                  <a:pos x="70" y="89"/>
                </a:cxn>
                <a:cxn ang="0">
                  <a:pos x="67" y="78"/>
                </a:cxn>
                <a:cxn ang="0">
                  <a:pos x="60" y="71"/>
                </a:cxn>
                <a:cxn ang="0">
                  <a:pos x="56" y="64"/>
                </a:cxn>
                <a:cxn ang="0">
                  <a:pos x="49" y="57"/>
                </a:cxn>
                <a:cxn ang="0">
                  <a:pos x="46" y="53"/>
                </a:cxn>
                <a:cxn ang="0">
                  <a:pos x="42" y="53"/>
                </a:cxn>
                <a:cxn ang="0">
                  <a:pos x="39" y="43"/>
                </a:cxn>
                <a:cxn ang="0">
                  <a:pos x="39" y="32"/>
                </a:cxn>
                <a:cxn ang="0">
                  <a:pos x="35" y="25"/>
                </a:cxn>
                <a:cxn ang="0">
                  <a:pos x="32" y="22"/>
                </a:cxn>
                <a:cxn ang="0">
                  <a:pos x="32" y="22"/>
                </a:cxn>
                <a:cxn ang="0">
                  <a:pos x="28" y="11"/>
                </a:cxn>
                <a:cxn ang="0">
                  <a:pos x="21" y="4"/>
                </a:cxn>
                <a:cxn ang="0">
                  <a:pos x="10" y="0"/>
                </a:cxn>
                <a:cxn ang="0">
                  <a:pos x="0" y="0"/>
                </a:cxn>
                <a:cxn ang="0">
                  <a:pos x="10" y="0"/>
                </a:cxn>
                <a:cxn ang="0">
                  <a:pos x="21" y="4"/>
                </a:cxn>
                <a:cxn ang="0">
                  <a:pos x="28" y="11"/>
                </a:cxn>
                <a:cxn ang="0">
                  <a:pos x="32" y="22"/>
                </a:cxn>
                <a:cxn ang="0">
                  <a:pos x="32" y="22"/>
                </a:cxn>
                <a:cxn ang="0">
                  <a:pos x="35" y="25"/>
                </a:cxn>
                <a:cxn ang="0">
                  <a:pos x="39" y="32"/>
                </a:cxn>
                <a:cxn ang="0">
                  <a:pos x="42" y="43"/>
                </a:cxn>
                <a:cxn ang="0">
                  <a:pos x="42" y="53"/>
                </a:cxn>
                <a:cxn ang="0">
                  <a:pos x="46" y="53"/>
                </a:cxn>
                <a:cxn ang="0">
                  <a:pos x="49" y="57"/>
                </a:cxn>
                <a:cxn ang="0">
                  <a:pos x="56" y="64"/>
                </a:cxn>
                <a:cxn ang="0">
                  <a:pos x="60" y="71"/>
                </a:cxn>
                <a:cxn ang="0">
                  <a:pos x="67" y="78"/>
                </a:cxn>
                <a:cxn ang="0">
                  <a:pos x="70" y="89"/>
                </a:cxn>
                <a:cxn ang="0">
                  <a:pos x="74" y="96"/>
                </a:cxn>
                <a:cxn ang="0">
                  <a:pos x="74" y="96"/>
                </a:cxn>
                <a:cxn ang="0">
                  <a:pos x="77" y="96"/>
                </a:cxn>
                <a:cxn ang="0">
                  <a:pos x="81" y="96"/>
                </a:cxn>
                <a:cxn ang="0">
                  <a:pos x="88" y="96"/>
                </a:cxn>
                <a:cxn ang="0">
                  <a:pos x="95" y="96"/>
                </a:cxn>
                <a:cxn ang="0">
                  <a:pos x="98" y="103"/>
                </a:cxn>
                <a:cxn ang="0">
                  <a:pos x="102" y="110"/>
                </a:cxn>
                <a:cxn ang="0">
                  <a:pos x="105" y="110"/>
                </a:cxn>
                <a:cxn ang="0">
                  <a:pos x="105" y="113"/>
                </a:cxn>
                <a:cxn ang="0">
                  <a:pos x="105" y="117"/>
                </a:cxn>
                <a:cxn ang="0">
                  <a:pos x="109" y="120"/>
                </a:cxn>
                <a:cxn ang="0">
                  <a:pos x="116" y="120"/>
                </a:cxn>
                <a:cxn ang="0">
                  <a:pos x="123" y="117"/>
                </a:cxn>
                <a:cxn ang="0">
                  <a:pos x="130" y="113"/>
                </a:cxn>
                <a:cxn ang="0">
                  <a:pos x="130" y="113"/>
                </a:cxn>
                <a:cxn ang="0">
                  <a:pos x="130" y="113"/>
                </a:cxn>
                <a:cxn ang="0">
                  <a:pos x="123" y="120"/>
                </a:cxn>
                <a:cxn ang="0">
                  <a:pos x="116" y="120"/>
                </a:cxn>
                <a:cxn ang="0">
                  <a:pos x="109" y="120"/>
                </a:cxn>
                <a:cxn ang="0">
                  <a:pos x="105" y="117"/>
                </a:cxn>
                <a:cxn ang="0">
                  <a:pos x="105" y="113"/>
                </a:cxn>
                <a:cxn ang="0">
                  <a:pos x="102" y="110"/>
                </a:cxn>
                <a:cxn ang="0">
                  <a:pos x="102" y="110"/>
                </a:cxn>
              </a:cxnLst>
              <a:rect l="0" t="0" r="r" b="b"/>
              <a:pathLst>
                <a:path w="130" h="120">
                  <a:moveTo>
                    <a:pt x="102" y="110"/>
                  </a:moveTo>
                  <a:lnTo>
                    <a:pt x="98" y="103"/>
                  </a:lnTo>
                  <a:lnTo>
                    <a:pt x="91" y="96"/>
                  </a:lnTo>
                  <a:lnTo>
                    <a:pt x="88" y="96"/>
                  </a:lnTo>
                  <a:lnTo>
                    <a:pt x="81" y="96"/>
                  </a:lnTo>
                  <a:lnTo>
                    <a:pt x="77" y="96"/>
                  </a:lnTo>
                  <a:lnTo>
                    <a:pt x="74" y="96"/>
                  </a:lnTo>
                  <a:lnTo>
                    <a:pt x="70" y="96"/>
                  </a:lnTo>
                  <a:lnTo>
                    <a:pt x="70" y="89"/>
                  </a:lnTo>
                  <a:lnTo>
                    <a:pt x="67" y="78"/>
                  </a:lnTo>
                  <a:lnTo>
                    <a:pt x="60" y="71"/>
                  </a:lnTo>
                  <a:lnTo>
                    <a:pt x="56" y="64"/>
                  </a:lnTo>
                  <a:lnTo>
                    <a:pt x="49" y="57"/>
                  </a:lnTo>
                  <a:lnTo>
                    <a:pt x="46" y="53"/>
                  </a:lnTo>
                  <a:lnTo>
                    <a:pt x="42" y="53"/>
                  </a:lnTo>
                  <a:lnTo>
                    <a:pt x="39" y="43"/>
                  </a:lnTo>
                  <a:lnTo>
                    <a:pt x="39" y="32"/>
                  </a:lnTo>
                  <a:lnTo>
                    <a:pt x="35" y="25"/>
                  </a:lnTo>
                  <a:lnTo>
                    <a:pt x="32" y="22"/>
                  </a:lnTo>
                  <a:lnTo>
                    <a:pt x="32" y="22"/>
                  </a:lnTo>
                  <a:lnTo>
                    <a:pt x="28" y="11"/>
                  </a:lnTo>
                  <a:lnTo>
                    <a:pt x="21" y="4"/>
                  </a:lnTo>
                  <a:lnTo>
                    <a:pt x="10" y="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1" y="4"/>
                  </a:lnTo>
                  <a:lnTo>
                    <a:pt x="28" y="11"/>
                  </a:lnTo>
                  <a:lnTo>
                    <a:pt x="32" y="22"/>
                  </a:lnTo>
                  <a:lnTo>
                    <a:pt x="32" y="22"/>
                  </a:lnTo>
                  <a:lnTo>
                    <a:pt x="35" y="25"/>
                  </a:lnTo>
                  <a:lnTo>
                    <a:pt x="39" y="32"/>
                  </a:lnTo>
                  <a:lnTo>
                    <a:pt x="42" y="43"/>
                  </a:lnTo>
                  <a:lnTo>
                    <a:pt x="42" y="53"/>
                  </a:lnTo>
                  <a:lnTo>
                    <a:pt x="46" y="53"/>
                  </a:lnTo>
                  <a:lnTo>
                    <a:pt x="49" y="57"/>
                  </a:lnTo>
                  <a:lnTo>
                    <a:pt x="56" y="64"/>
                  </a:lnTo>
                  <a:lnTo>
                    <a:pt x="60" y="71"/>
                  </a:lnTo>
                  <a:lnTo>
                    <a:pt x="67" y="78"/>
                  </a:lnTo>
                  <a:lnTo>
                    <a:pt x="70" y="89"/>
                  </a:lnTo>
                  <a:lnTo>
                    <a:pt x="74" y="96"/>
                  </a:lnTo>
                  <a:lnTo>
                    <a:pt x="74" y="96"/>
                  </a:lnTo>
                  <a:lnTo>
                    <a:pt x="77" y="96"/>
                  </a:lnTo>
                  <a:lnTo>
                    <a:pt x="81" y="96"/>
                  </a:lnTo>
                  <a:lnTo>
                    <a:pt x="88" y="96"/>
                  </a:lnTo>
                  <a:lnTo>
                    <a:pt x="95" y="96"/>
                  </a:lnTo>
                  <a:lnTo>
                    <a:pt x="98" y="103"/>
                  </a:lnTo>
                  <a:lnTo>
                    <a:pt x="102" y="110"/>
                  </a:lnTo>
                  <a:lnTo>
                    <a:pt x="105" y="110"/>
                  </a:lnTo>
                  <a:lnTo>
                    <a:pt x="105" y="113"/>
                  </a:lnTo>
                  <a:lnTo>
                    <a:pt x="105" y="117"/>
                  </a:lnTo>
                  <a:lnTo>
                    <a:pt x="109" y="120"/>
                  </a:lnTo>
                  <a:lnTo>
                    <a:pt x="116" y="120"/>
                  </a:lnTo>
                  <a:lnTo>
                    <a:pt x="123" y="117"/>
                  </a:lnTo>
                  <a:lnTo>
                    <a:pt x="130" y="113"/>
                  </a:lnTo>
                  <a:lnTo>
                    <a:pt x="130" y="113"/>
                  </a:lnTo>
                  <a:lnTo>
                    <a:pt x="130" y="113"/>
                  </a:lnTo>
                  <a:lnTo>
                    <a:pt x="123" y="120"/>
                  </a:lnTo>
                  <a:lnTo>
                    <a:pt x="116" y="120"/>
                  </a:lnTo>
                  <a:lnTo>
                    <a:pt x="109" y="120"/>
                  </a:lnTo>
                  <a:lnTo>
                    <a:pt x="105" y="117"/>
                  </a:lnTo>
                  <a:lnTo>
                    <a:pt x="105" y="113"/>
                  </a:lnTo>
                  <a:lnTo>
                    <a:pt x="102" y="110"/>
                  </a:lnTo>
                  <a:lnTo>
                    <a:pt x="102" y="11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07" name="Freeform 105"/>
            <p:cNvSpPr>
              <a:spLocks/>
            </p:cNvSpPr>
            <p:nvPr userDrawn="1"/>
          </p:nvSpPr>
          <p:spPr bwMode="gray">
            <a:xfrm>
              <a:off x="2484" y="1443"/>
              <a:ext cx="3" cy="8"/>
            </a:xfrm>
            <a:custGeom>
              <a:avLst/>
              <a:gdLst/>
              <a:ahLst/>
              <a:cxnLst>
                <a:cxn ang="0">
                  <a:pos x="3" y="8"/>
                </a:cxn>
                <a:cxn ang="0">
                  <a:pos x="3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" y="4"/>
                </a:cxn>
                <a:cxn ang="0">
                  <a:pos x="3" y="8"/>
                </a:cxn>
              </a:cxnLst>
              <a:rect l="0" t="0" r="r" b="b"/>
              <a:pathLst>
                <a:path w="3" h="8">
                  <a:moveTo>
                    <a:pt x="3" y="8"/>
                  </a:moveTo>
                  <a:lnTo>
                    <a:pt x="3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4"/>
                  </a:lnTo>
                  <a:lnTo>
                    <a:pt x="3" y="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08" name="Freeform 106"/>
            <p:cNvSpPr>
              <a:spLocks/>
            </p:cNvSpPr>
            <p:nvPr userDrawn="1"/>
          </p:nvSpPr>
          <p:spPr bwMode="gray">
            <a:xfrm>
              <a:off x="2401" y="1759"/>
              <a:ext cx="40" cy="4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7" y="18"/>
                </a:cxn>
                <a:cxn ang="0">
                  <a:pos x="10" y="25"/>
                </a:cxn>
                <a:cxn ang="0">
                  <a:pos x="14" y="28"/>
                </a:cxn>
                <a:cxn ang="0">
                  <a:pos x="17" y="32"/>
                </a:cxn>
                <a:cxn ang="0">
                  <a:pos x="17" y="35"/>
                </a:cxn>
                <a:cxn ang="0">
                  <a:pos x="17" y="35"/>
                </a:cxn>
                <a:cxn ang="0">
                  <a:pos x="17" y="39"/>
                </a:cxn>
                <a:cxn ang="0">
                  <a:pos x="17" y="42"/>
                </a:cxn>
                <a:cxn ang="0">
                  <a:pos x="21" y="46"/>
                </a:cxn>
                <a:cxn ang="0">
                  <a:pos x="21" y="46"/>
                </a:cxn>
                <a:cxn ang="0">
                  <a:pos x="28" y="46"/>
                </a:cxn>
                <a:cxn ang="0">
                  <a:pos x="35" y="42"/>
                </a:cxn>
                <a:cxn ang="0">
                  <a:pos x="35" y="39"/>
                </a:cxn>
                <a:cxn ang="0">
                  <a:pos x="39" y="32"/>
                </a:cxn>
                <a:cxn ang="0">
                  <a:pos x="35" y="28"/>
                </a:cxn>
                <a:cxn ang="0">
                  <a:pos x="35" y="21"/>
                </a:cxn>
                <a:cxn ang="0">
                  <a:pos x="35" y="18"/>
                </a:cxn>
                <a:cxn ang="0">
                  <a:pos x="39" y="14"/>
                </a:cxn>
                <a:cxn ang="0">
                  <a:pos x="35" y="14"/>
                </a:cxn>
                <a:cxn ang="0">
                  <a:pos x="32" y="10"/>
                </a:cxn>
                <a:cxn ang="0">
                  <a:pos x="28" y="7"/>
                </a:cxn>
                <a:cxn ang="0">
                  <a:pos x="24" y="3"/>
                </a:cxn>
                <a:cxn ang="0">
                  <a:pos x="17" y="3"/>
                </a:cxn>
                <a:cxn ang="0">
                  <a:pos x="14" y="3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3" y="3"/>
                </a:cxn>
                <a:cxn ang="0">
                  <a:pos x="0" y="7"/>
                </a:cxn>
                <a:cxn ang="0">
                  <a:pos x="0" y="14"/>
                </a:cxn>
              </a:cxnLst>
              <a:rect l="0" t="0" r="r" b="b"/>
              <a:pathLst>
                <a:path w="39" h="46">
                  <a:moveTo>
                    <a:pt x="0" y="14"/>
                  </a:moveTo>
                  <a:lnTo>
                    <a:pt x="7" y="18"/>
                  </a:lnTo>
                  <a:lnTo>
                    <a:pt x="10" y="25"/>
                  </a:lnTo>
                  <a:lnTo>
                    <a:pt x="14" y="28"/>
                  </a:lnTo>
                  <a:lnTo>
                    <a:pt x="17" y="32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9"/>
                  </a:lnTo>
                  <a:lnTo>
                    <a:pt x="17" y="42"/>
                  </a:lnTo>
                  <a:lnTo>
                    <a:pt x="21" y="46"/>
                  </a:lnTo>
                  <a:lnTo>
                    <a:pt x="21" y="46"/>
                  </a:lnTo>
                  <a:lnTo>
                    <a:pt x="28" y="46"/>
                  </a:lnTo>
                  <a:lnTo>
                    <a:pt x="35" y="42"/>
                  </a:lnTo>
                  <a:lnTo>
                    <a:pt x="35" y="39"/>
                  </a:lnTo>
                  <a:lnTo>
                    <a:pt x="39" y="32"/>
                  </a:lnTo>
                  <a:lnTo>
                    <a:pt x="35" y="28"/>
                  </a:lnTo>
                  <a:lnTo>
                    <a:pt x="35" y="21"/>
                  </a:lnTo>
                  <a:lnTo>
                    <a:pt x="35" y="18"/>
                  </a:lnTo>
                  <a:lnTo>
                    <a:pt x="39" y="14"/>
                  </a:lnTo>
                  <a:lnTo>
                    <a:pt x="35" y="14"/>
                  </a:lnTo>
                  <a:lnTo>
                    <a:pt x="32" y="10"/>
                  </a:lnTo>
                  <a:lnTo>
                    <a:pt x="28" y="7"/>
                  </a:lnTo>
                  <a:lnTo>
                    <a:pt x="24" y="3"/>
                  </a:lnTo>
                  <a:lnTo>
                    <a:pt x="17" y="3"/>
                  </a:lnTo>
                  <a:lnTo>
                    <a:pt x="14" y="3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3" y="3"/>
                  </a:lnTo>
                  <a:lnTo>
                    <a:pt x="0" y="7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09" name="Freeform 107"/>
            <p:cNvSpPr>
              <a:spLocks/>
            </p:cNvSpPr>
            <p:nvPr userDrawn="1"/>
          </p:nvSpPr>
          <p:spPr bwMode="gray">
            <a:xfrm>
              <a:off x="2415" y="1618"/>
              <a:ext cx="155" cy="141"/>
            </a:xfrm>
            <a:custGeom>
              <a:avLst/>
              <a:gdLst/>
              <a:ahLst/>
              <a:cxnLst>
                <a:cxn ang="0">
                  <a:pos x="116" y="49"/>
                </a:cxn>
                <a:cxn ang="0">
                  <a:pos x="113" y="52"/>
                </a:cxn>
                <a:cxn ang="0">
                  <a:pos x="109" y="59"/>
                </a:cxn>
                <a:cxn ang="0">
                  <a:pos x="106" y="63"/>
                </a:cxn>
                <a:cxn ang="0">
                  <a:pos x="99" y="70"/>
                </a:cxn>
                <a:cxn ang="0">
                  <a:pos x="92" y="77"/>
                </a:cxn>
                <a:cxn ang="0">
                  <a:pos x="84" y="84"/>
                </a:cxn>
                <a:cxn ang="0">
                  <a:pos x="77" y="88"/>
                </a:cxn>
                <a:cxn ang="0">
                  <a:pos x="74" y="91"/>
                </a:cxn>
                <a:cxn ang="0">
                  <a:pos x="67" y="95"/>
                </a:cxn>
                <a:cxn ang="0">
                  <a:pos x="67" y="95"/>
                </a:cxn>
                <a:cxn ang="0">
                  <a:pos x="42" y="95"/>
                </a:cxn>
                <a:cxn ang="0">
                  <a:pos x="21" y="102"/>
                </a:cxn>
                <a:cxn ang="0">
                  <a:pos x="3" y="112"/>
                </a:cxn>
                <a:cxn ang="0">
                  <a:pos x="0" y="119"/>
                </a:cxn>
                <a:cxn ang="0">
                  <a:pos x="14" y="126"/>
                </a:cxn>
                <a:cxn ang="0">
                  <a:pos x="21" y="119"/>
                </a:cxn>
                <a:cxn ang="0">
                  <a:pos x="39" y="116"/>
                </a:cxn>
                <a:cxn ang="0">
                  <a:pos x="60" y="112"/>
                </a:cxn>
                <a:cxn ang="0">
                  <a:pos x="63" y="126"/>
                </a:cxn>
                <a:cxn ang="0">
                  <a:pos x="63" y="126"/>
                </a:cxn>
                <a:cxn ang="0">
                  <a:pos x="67" y="126"/>
                </a:cxn>
                <a:cxn ang="0">
                  <a:pos x="70" y="130"/>
                </a:cxn>
                <a:cxn ang="0">
                  <a:pos x="77" y="126"/>
                </a:cxn>
                <a:cxn ang="0">
                  <a:pos x="81" y="123"/>
                </a:cxn>
                <a:cxn ang="0">
                  <a:pos x="84" y="119"/>
                </a:cxn>
                <a:cxn ang="0">
                  <a:pos x="88" y="116"/>
                </a:cxn>
                <a:cxn ang="0">
                  <a:pos x="88" y="116"/>
                </a:cxn>
                <a:cxn ang="0">
                  <a:pos x="106" y="112"/>
                </a:cxn>
                <a:cxn ang="0">
                  <a:pos x="106" y="112"/>
                </a:cxn>
                <a:cxn ang="0">
                  <a:pos x="109" y="109"/>
                </a:cxn>
                <a:cxn ang="0">
                  <a:pos x="116" y="105"/>
                </a:cxn>
                <a:cxn ang="0">
                  <a:pos x="123" y="98"/>
                </a:cxn>
                <a:cxn ang="0">
                  <a:pos x="127" y="95"/>
                </a:cxn>
                <a:cxn ang="0">
                  <a:pos x="130" y="91"/>
                </a:cxn>
                <a:cxn ang="0">
                  <a:pos x="134" y="88"/>
                </a:cxn>
                <a:cxn ang="0">
                  <a:pos x="137" y="84"/>
                </a:cxn>
                <a:cxn ang="0">
                  <a:pos x="141" y="77"/>
                </a:cxn>
                <a:cxn ang="0">
                  <a:pos x="144" y="70"/>
                </a:cxn>
                <a:cxn ang="0">
                  <a:pos x="144" y="63"/>
                </a:cxn>
                <a:cxn ang="0">
                  <a:pos x="144" y="59"/>
                </a:cxn>
                <a:cxn ang="0">
                  <a:pos x="144" y="52"/>
                </a:cxn>
                <a:cxn ang="0">
                  <a:pos x="144" y="49"/>
                </a:cxn>
                <a:cxn ang="0">
                  <a:pos x="144" y="45"/>
                </a:cxn>
                <a:cxn ang="0">
                  <a:pos x="144" y="45"/>
                </a:cxn>
                <a:cxn ang="0">
                  <a:pos x="148" y="42"/>
                </a:cxn>
                <a:cxn ang="0">
                  <a:pos x="148" y="38"/>
                </a:cxn>
                <a:cxn ang="0">
                  <a:pos x="151" y="31"/>
                </a:cxn>
                <a:cxn ang="0">
                  <a:pos x="151" y="24"/>
                </a:cxn>
                <a:cxn ang="0">
                  <a:pos x="151" y="17"/>
                </a:cxn>
                <a:cxn ang="0">
                  <a:pos x="148" y="10"/>
                </a:cxn>
                <a:cxn ang="0">
                  <a:pos x="148" y="3"/>
                </a:cxn>
                <a:cxn ang="0">
                  <a:pos x="148" y="0"/>
                </a:cxn>
                <a:cxn ang="0">
                  <a:pos x="144" y="0"/>
                </a:cxn>
                <a:cxn ang="0">
                  <a:pos x="137" y="3"/>
                </a:cxn>
                <a:cxn ang="0">
                  <a:pos x="130" y="7"/>
                </a:cxn>
                <a:cxn ang="0">
                  <a:pos x="127" y="10"/>
                </a:cxn>
                <a:cxn ang="0">
                  <a:pos x="120" y="21"/>
                </a:cxn>
                <a:cxn ang="0">
                  <a:pos x="120" y="31"/>
                </a:cxn>
                <a:cxn ang="0">
                  <a:pos x="120" y="38"/>
                </a:cxn>
                <a:cxn ang="0">
                  <a:pos x="116" y="45"/>
                </a:cxn>
                <a:cxn ang="0">
                  <a:pos x="116" y="49"/>
                </a:cxn>
              </a:cxnLst>
              <a:rect l="0" t="0" r="r" b="b"/>
              <a:pathLst>
                <a:path w="151" h="130">
                  <a:moveTo>
                    <a:pt x="116" y="49"/>
                  </a:moveTo>
                  <a:lnTo>
                    <a:pt x="113" y="52"/>
                  </a:lnTo>
                  <a:lnTo>
                    <a:pt x="109" y="59"/>
                  </a:lnTo>
                  <a:lnTo>
                    <a:pt x="106" y="63"/>
                  </a:lnTo>
                  <a:lnTo>
                    <a:pt x="99" y="70"/>
                  </a:lnTo>
                  <a:lnTo>
                    <a:pt x="92" y="77"/>
                  </a:lnTo>
                  <a:lnTo>
                    <a:pt x="84" y="84"/>
                  </a:lnTo>
                  <a:lnTo>
                    <a:pt x="77" y="88"/>
                  </a:lnTo>
                  <a:lnTo>
                    <a:pt x="74" y="91"/>
                  </a:lnTo>
                  <a:lnTo>
                    <a:pt x="67" y="95"/>
                  </a:lnTo>
                  <a:lnTo>
                    <a:pt x="67" y="95"/>
                  </a:lnTo>
                  <a:lnTo>
                    <a:pt x="42" y="95"/>
                  </a:lnTo>
                  <a:lnTo>
                    <a:pt x="21" y="102"/>
                  </a:lnTo>
                  <a:lnTo>
                    <a:pt x="3" y="112"/>
                  </a:lnTo>
                  <a:lnTo>
                    <a:pt x="0" y="119"/>
                  </a:lnTo>
                  <a:lnTo>
                    <a:pt x="14" y="126"/>
                  </a:lnTo>
                  <a:lnTo>
                    <a:pt x="21" y="119"/>
                  </a:lnTo>
                  <a:lnTo>
                    <a:pt x="39" y="116"/>
                  </a:lnTo>
                  <a:lnTo>
                    <a:pt x="60" y="112"/>
                  </a:lnTo>
                  <a:lnTo>
                    <a:pt x="63" y="126"/>
                  </a:lnTo>
                  <a:lnTo>
                    <a:pt x="63" y="126"/>
                  </a:lnTo>
                  <a:lnTo>
                    <a:pt x="67" y="126"/>
                  </a:lnTo>
                  <a:lnTo>
                    <a:pt x="70" y="130"/>
                  </a:lnTo>
                  <a:lnTo>
                    <a:pt x="77" y="126"/>
                  </a:lnTo>
                  <a:lnTo>
                    <a:pt x="81" y="123"/>
                  </a:lnTo>
                  <a:lnTo>
                    <a:pt x="84" y="119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9" y="109"/>
                  </a:lnTo>
                  <a:lnTo>
                    <a:pt x="116" y="105"/>
                  </a:lnTo>
                  <a:lnTo>
                    <a:pt x="123" y="98"/>
                  </a:lnTo>
                  <a:lnTo>
                    <a:pt x="127" y="95"/>
                  </a:lnTo>
                  <a:lnTo>
                    <a:pt x="130" y="91"/>
                  </a:lnTo>
                  <a:lnTo>
                    <a:pt x="134" y="88"/>
                  </a:lnTo>
                  <a:lnTo>
                    <a:pt x="137" y="84"/>
                  </a:lnTo>
                  <a:lnTo>
                    <a:pt x="141" y="77"/>
                  </a:lnTo>
                  <a:lnTo>
                    <a:pt x="144" y="70"/>
                  </a:lnTo>
                  <a:lnTo>
                    <a:pt x="144" y="63"/>
                  </a:lnTo>
                  <a:lnTo>
                    <a:pt x="144" y="59"/>
                  </a:lnTo>
                  <a:lnTo>
                    <a:pt x="144" y="52"/>
                  </a:lnTo>
                  <a:lnTo>
                    <a:pt x="144" y="49"/>
                  </a:lnTo>
                  <a:lnTo>
                    <a:pt x="144" y="45"/>
                  </a:lnTo>
                  <a:lnTo>
                    <a:pt x="144" y="45"/>
                  </a:lnTo>
                  <a:lnTo>
                    <a:pt x="148" y="42"/>
                  </a:lnTo>
                  <a:lnTo>
                    <a:pt x="148" y="38"/>
                  </a:lnTo>
                  <a:lnTo>
                    <a:pt x="151" y="31"/>
                  </a:lnTo>
                  <a:lnTo>
                    <a:pt x="151" y="24"/>
                  </a:lnTo>
                  <a:lnTo>
                    <a:pt x="151" y="17"/>
                  </a:lnTo>
                  <a:lnTo>
                    <a:pt x="148" y="10"/>
                  </a:lnTo>
                  <a:lnTo>
                    <a:pt x="148" y="3"/>
                  </a:lnTo>
                  <a:lnTo>
                    <a:pt x="148" y="0"/>
                  </a:lnTo>
                  <a:lnTo>
                    <a:pt x="144" y="0"/>
                  </a:lnTo>
                  <a:lnTo>
                    <a:pt x="137" y="3"/>
                  </a:lnTo>
                  <a:lnTo>
                    <a:pt x="130" y="7"/>
                  </a:lnTo>
                  <a:lnTo>
                    <a:pt x="127" y="10"/>
                  </a:lnTo>
                  <a:lnTo>
                    <a:pt x="120" y="21"/>
                  </a:lnTo>
                  <a:lnTo>
                    <a:pt x="120" y="31"/>
                  </a:lnTo>
                  <a:lnTo>
                    <a:pt x="120" y="38"/>
                  </a:lnTo>
                  <a:lnTo>
                    <a:pt x="116" y="45"/>
                  </a:lnTo>
                  <a:lnTo>
                    <a:pt x="116" y="4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10" name="Freeform 108"/>
            <p:cNvSpPr>
              <a:spLocks/>
            </p:cNvSpPr>
            <p:nvPr userDrawn="1"/>
          </p:nvSpPr>
          <p:spPr bwMode="gray">
            <a:xfrm>
              <a:off x="2434" y="1751"/>
              <a:ext cx="28" cy="18"/>
            </a:xfrm>
            <a:custGeom>
              <a:avLst/>
              <a:gdLst/>
              <a:ahLst/>
              <a:cxnLst>
                <a:cxn ang="0">
                  <a:pos x="28" y="3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10" y="17"/>
                </a:cxn>
                <a:cxn ang="0">
                  <a:pos x="21" y="10"/>
                </a:cxn>
                <a:cxn ang="0">
                  <a:pos x="28" y="3"/>
                </a:cxn>
              </a:cxnLst>
              <a:rect l="0" t="0" r="r" b="b"/>
              <a:pathLst>
                <a:path w="28" h="17">
                  <a:moveTo>
                    <a:pt x="28" y="3"/>
                  </a:moveTo>
                  <a:lnTo>
                    <a:pt x="10" y="0"/>
                  </a:lnTo>
                  <a:lnTo>
                    <a:pt x="0" y="10"/>
                  </a:lnTo>
                  <a:lnTo>
                    <a:pt x="10" y="17"/>
                  </a:lnTo>
                  <a:lnTo>
                    <a:pt x="21" y="10"/>
                  </a:lnTo>
                  <a:lnTo>
                    <a:pt x="28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11" name="Freeform 109"/>
            <p:cNvSpPr>
              <a:spLocks/>
            </p:cNvSpPr>
            <p:nvPr userDrawn="1"/>
          </p:nvSpPr>
          <p:spPr bwMode="gray">
            <a:xfrm>
              <a:off x="2542" y="1534"/>
              <a:ext cx="83" cy="68"/>
            </a:xfrm>
            <a:custGeom>
              <a:avLst/>
              <a:gdLst/>
              <a:ahLst/>
              <a:cxnLst>
                <a:cxn ang="0">
                  <a:pos x="4" y="53"/>
                </a:cxn>
                <a:cxn ang="0">
                  <a:pos x="0" y="56"/>
                </a:cxn>
                <a:cxn ang="0">
                  <a:pos x="0" y="56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11" y="60"/>
                </a:cxn>
                <a:cxn ang="0">
                  <a:pos x="18" y="60"/>
                </a:cxn>
                <a:cxn ang="0">
                  <a:pos x="25" y="60"/>
                </a:cxn>
                <a:cxn ang="0">
                  <a:pos x="32" y="60"/>
                </a:cxn>
                <a:cxn ang="0">
                  <a:pos x="35" y="60"/>
                </a:cxn>
                <a:cxn ang="0">
                  <a:pos x="42" y="63"/>
                </a:cxn>
                <a:cxn ang="0">
                  <a:pos x="50" y="63"/>
                </a:cxn>
                <a:cxn ang="0">
                  <a:pos x="53" y="60"/>
                </a:cxn>
                <a:cxn ang="0">
                  <a:pos x="53" y="56"/>
                </a:cxn>
                <a:cxn ang="0">
                  <a:pos x="57" y="53"/>
                </a:cxn>
                <a:cxn ang="0">
                  <a:pos x="64" y="46"/>
                </a:cxn>
                <a:cxn ang="0">
                  <a:pos x="64" y="46"/>
                </a:cxn>
                <a:cxn ang="0">
                  <a:pos x="67" y="46"/>
                </a:cxn>
                <a:cxn ang="0">
                  <a:pos x="74" y="42"/>
                </a:cxn>
                <a:cxn ang="0">
                  <a:pos x="78" y="39"/>
                </a:cxn>
                <a:cxn ang="0">
                  <a:pos x="81" y="35"/>
                </a:cxn>
                <a:cxn ang="0">
                  <a:pos x="81" y="35"/>
                </a:cxn>
                <a:cxn ang="0">
                  <a:pos x="81" y="32"/>
                </a:cxn>
                <a:cxn ang="0">
                  <a:pos x="81" y="32"/>
                </a:cxn>
                <a:cxn ang="0">
                  <a:pos x="81" y="25"/>
                </a:cxn>
                <a:cxn ang="0">
                  <a:pos x="81" y="25"/>
                </a:cxn>
                <a:cxn ang="0">
                  <a:pos x="81" y="21"/>
                </a:cxn>
                <a:cxn ang="0">
                  <a:pos x="74" y="25"/>
                </a:cxn>
                <a:cxn ang="0">
                  <a:pos x="71" y="28"/>
                </a:cxn>
                <a:cxn ang="0">
                  <a:pos x="67" y="28"/>
                </a:cxn>
                <a:cxn ang="0">
                  <a:pos x="64" y="28"/>
                </a:cxn>
                <a:cxn ang="0">
                  <a:pos x="60" y="25"/>
                </a:cxn>
                <a:cxn ang="0">
                  <a:pos x="53" y="21"/>
                </a:cxn>
                <a:cxn ang="0">
                  <a:pos x="46" y="18"/>
                </a:cxn>
                <a:cxn ang="0">
                  <a:pos x="42" y="14"/>
                </a:cxn>
                <a:cxn ang="0">
                  <a:pos x="39" y="7"/>
                </a:cxn>
                <a:cxn ang="0">
                  <a:pos x="39" y="7"/>
                </a:cxn>
                <a:cxn ang="0">
                  <a:pos x="35" y="4"/>
                </a:cxn>
                <a:cxn ang="0">
                  <a:pos x="32" y="0"/>
                </a:cxn>
                <a:cxn ang="0">
                  <a:pos x="28" y="0"/>
                </a:cxn>
                <a:cxn ang="0">
                  <a:pos x="25" y="4"/>
                </a:cxn>
                <a:cxn ang="0">
                  <a:pos x="25" y="14"/>
                </a:cxn>
                <a:cxn ang="0">
                  <a:pos x="21" y="21"/>
                </a:cxn>
                <a:cxn ang="0">
                  <a:pos x="21" y="28"/>
                </a:cxn>
                <a:cxn ang="0">
                  <a:pos x="18" y="32"/>
                </a:cxn>
                <a:cxn ang="0">
                  <a:pos x="14" y="39"/>
                </a:cxn>
                <a:cxn ang="0">
                  <a:pos x="11" y="46"/>
                </a:cxn>
                <a:cxn ang="0">
                  <a:pos x="7" y="49"/>
                </a:cxn>
                <a:cxn ang="0">
                  <a:pos x="4" y="53"/>
                </a:cxn>
              </a:cxnLst>
              <a:rect l="0" t="0" r="r" b="b"/>
              <a:pathLst>
                <a:path w="81" h="63">
                  <a:moveTo>
                    <a:pt x="4" y="53"/>
                  </a:moveTo>
                  <a:lnTo>
                    <a:pt x="0" y="56"/>
                  </a:lnTo>
                  <a:lnTo>
                    <a:pt x="0" y="56"/>
                  </a:lnTo>
                  <a:lnTo>
                    <a:pt x="0" y="60"/>
                  </a:lnTo>
                  <a:lnTo>
                    <a:pt x="4" y="60"/>
                  </a:lnTo>
                  <a:lnTo>
                    <a:pt x="11" y="60"/>
                  </a:lnTo>
                  <a:lnTo>
                    <a:pt x="18" y="60"/>
                  </a:lnTo>
                  <a:lnTo>
                    <a:pt x="25" y="60"/>
                  </a:lnTo>
                  <a:lnTo>
                    <a:pt x="32" y="60"/>
                  </a:lnTo>
                  <a:lnTo>
                    <a:pt x="35" y="60"/>
                  </a:lnTo>
                  <a:lnTo>
                    <a:pt x="42" y="63"/>
                  </a:lnTo>
                  <a:lnTo>
                    <a:pt x="50" y="63"/>
                  </a:lnTo>
                  <a:lnTo>
                    <a:pt x="53" y="60"/>
                  </a:lnTo>
                  <a:lnTo>
                    <a:pt x="53" y="56"/>
                  </a:lnTo>
                  <a:lnTo>
                    <a:pt x="57" y="53"/>
                  </a:lnTo>
                  <a:lnTo>
                    <a:pt x="64" y="46"/>
                  </a:lnTo>
                  <a:lnTo>
                    <a:pt x="64" y="46"/>
                  </a:lnTo>
                  <a:lnTo>
                    <a:pt x="67" y="46"/>
                  </a:lnTo>
                  <a:lnTo>
                    <a:pt x="74" y="42"/>
                  </a:lnTo>
                  <a:lnTo>
                    <a:pt x="78" y="39"/>
                  </a:lnTo>
                  <a:lnTo>
                    <a:pt x="81" y="35"/>
                  </a:lnTo>
                  <a:lnTo>
                    <a:pt x="81" y="35"/>
                  </a:lnTo>
                  <a:lnTo>
                    <a:pt x="81" y="32"/>
                  </a:lnTo>
                  <a:lnTo>
                    <a:pt x="81" y="32"/>
                  </a:lnTo>
                  <a:lnTo>
                    <a:pt x="81" y="25"/>
                  </a:lnTo>
                  <a:lnTo>
                    <a:pt x="81" y="25"/>
                  </a:lnTo>
                  <a:lnTo>
                    <a:pt x="81" y="21"/>
                  </a:lnTo>
                  <a:lnTo>
                    <a:pt x="74" y="25"/>
                  </a:lnTo>
                  <a:lnTo>
                    <a:pt x="71" y="28"/>
                  </a:lnTo>
                  <a:lnTo>
                    <a:pt x="67" y="28"/>
                  </a:lnTo>
                  <a:lnTo>
                    <a:pt x="64" y="28"/>
                  </a:lnTo>
                  <a:lnTo>
                    <a:pt x="60" y="25"/>
                  </a:lnTo>
                  <a:lnTo>
                    <a:pt x="53" y="21"/>
                  </a:lnTo>
                  <a:lnTo>
                    <a:pt x="46" y="18"/>
                  </a:lnTo>
                  <a:lnTo>
                    <a:pt x="42" y="14"/>
                  </a:lnTo>
                  <a:lnTo>
                    <a:pt x="39" y="7"/>
                  </a:lnTo>
                  <a:lnTo>
                    <a:pt x="39" y="7"/>
                  </a:lnTo>
                  <a:lnTo>
                    <a:pt x="35" y="4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5" y="4"/>
                  </a:lnTo>
                  <a:lnTo>
                    <a:pt x="25" y="14"/>
                  </a:lnTo>
                  <a:lnTo>
                    <a:pt x="21" y="21"/>
                  </a:lnTo>
                  <a:lnTo>
                    <a:pt x="21" y="28"/>
                  </a:lnTo>
                  <a:lnTo>
                    <a:pt x="18" y="32"/>
                  </a:lnTo>
                  <a:lnTo>
                    <a:pt x="14" y="39"/>
                  </a:lnTo>
                  <a:lnTo>
                    <a:pt x="11" y="46"/>
                  </a:lnTo>
                  <a:lnTo>
                    <a:pt x="7" y="49"/>
                  </a:lnTo>
                  <a:lnTo>
                    <a:pt x="4" y="5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12" name="Freeform 110"/>
            <p:cNvSpPr>
              <a:spLocks/>
            </p:cNvSpPr>
            <p:nvPr userDrawn="1"/>
          </p:nvSpPr>
          <p:spPr bwMode="gray">
            <a:xfrm>
              <a:off x="661" y="1644"/>
              <a:ext cx="15" cy="12"/>
            </a:xfrm>
            <a:custGeom>
              <a:avLst/>
              <a:gdLst/>
              <a:ahLst/>
              <a:cxnLst>
                <a:cxn ang="0">
                  <a:pos x="14" y="7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7" y="0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0" y="7"/>
                </a:cxn>
                <a:cxn ang="0">
                  <a:pos x="3" y="11"/>
                </a:cxn>
                <a:cxn ang="0">
                  <a:pos x="3" y="11"/>
                </a:cxn>
                <a:cxn ang="0">
                  <a:pos x="7" y="11"/>
                </a:cxn>
                <a:cxn ang="0">
                  <a:pos x="10" y="11"/>
                </a:cxn>
                <a:cxn ang="0">
                  <a:pos x="14" y="7"/>
                </a:cxn>
              </a:cxnLst>
              <a:rect l="0" t="0" r="r" b="b"/>
              <a:pathLst>
                <a:path w="14" h="11">
                  <a:moveTo>
                    <a:pt x="14" y="7"/>
                  </a:moveTo>
                  <a:lnTo>
                    <a:pt x="10" y="4"/>
                  </a:lnTo>
                  <a:lnTo>
                    <a:pt x="10" y="4"/>
                  </a:lnTo>
                  <a:lnTo>
                    <a:pt x="7" y="0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7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7" y="11"/>
                  </a:lnTo>
                  <a:lnTo>
                    <a:pt x="10" y="11"/>
                  </a:lnTo>
                  <a:lnTo>
                    <a:pt x="14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13" name="Freeform 111"/>
            <p:cNvSpPr>
              <a:spLocks/>
            </p:cNvSpPr>
            <p:nvPr userDrawn="1"/>
          </p:nvSpPr>
          <p:spPr bwMode="gray">
            <a:xfrm>
              <a:off x="799" y="1674"/>
              <a:ext cx="43" cy="27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38" y="0"/>
                </a:cxn>
                <a:cxn ang="0">
                  <a:pos x="35" y="0"/>
                </a:cxn>
                <a:cxn ang="0">
                  <a:pos x="31" y="4"/>
                </a:cxn>
                <a:cxn ang="0">
                  <a:pos x="28" y="4"/>
                </a:cxn>
                <a:cxn ang="0">
                  <a:pos x="21" y="4"/>
                </a:cxn>
                <a:cxn ang="0">
                  <a:pos x="14" y="4"/>
                </a:cxn>
                <a:cxn ang="0">
                  <a:pos x="10" y="4"/>
                </a:cxn>
                <a:cxn ang="0">
                  <a:pos x="7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0" y="11"/>
                </a:cxn>
                <a:cxn ang="0">
                  <a:pos x="21" y="14"/>
                </a:cxn>
                <a:cxn ang="0">
                  <a:pos x="21" y="18"/>
                </a:cxn>
                <a:cxn ang="0">
                  <a:pos x="24" y="18"/>
                </a:cxn>
                <a:cxn ang="0">
                  <a:pos x="24" y="22"/>
                </a:cxn>
                <a:cxn ang="0">
                  <a:pos x="28" y="25"/>
                </a:cxn>
                <a:cxn ang="0">
                  <a:pos x="31" y="22"/>
                </a:cxn>
                <a:cxn ang="0">
                  <a:pos x="38" y="22"/>
                </a:cxn>
                <a:cxn ang="0">
                  <a:pos x="38" y="18"/>
                </a:cxn>
                <a:cxn ang="0">
                  <a:pos x="38" y="14"/>
                </a:cxn>
                <a:cxn ang="0">
                  <a:pos x="38" y="11"/>
                </a:cxn>
                <a:cxn ang="0">
                  <a:pos x="38" y="11"/>
                </a:cxn>
                <a:cxn ang="0">
                  <a:pos x="42" y="4"/>
                </a:cxn>
                <a:cxn ang="0">
                  <a:pos x="42" y="4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8" y="0"/>
                </a:cxn>
              </a:cxnLst>
              <a:rect l="0" t="0" r="r" b="b"/>
              <a:pathLst>
                <a:path w="42" h="25">
                  <a:moveTo>
                    <a:pt x="38" y="0"/>
                  </a:moveTo>
                  <a:lnTo>
                    <a:pt x="38" y="0"/>
                  </a:lnTo>
                  <a:lnTo>
                    <a:pt x="35" y="0"/>
                  </a:lnTo>
                  <a:lnTo>
                    <a:pt x="31" y="4"/>
                  </a:lnTo>
                  <a:lnTo>
                    <a:pt x="28" y="4"/>
                  </a:lnTo>
                  <a:lnTo>
                    <a:pt x="21" y="4"/>
                  </a:lnTo>
                  <a:lnTo>
                    <a:pt x="14" y="4"/>
                  </a:lnTo>
                  <a:lnTo>
                    <a:pt x="10" y="4"/>
                  </a:lnTo>
                  <a:lnTo>
                    <a:pt x="7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1"/>
                  </a:lnTo>
                  <a:lnTo>
                    <a:pt x="21" y="14"/>
                  </a:lnTo>
                  <a:lnTo>
                    <a:pt x="21" y="18"/>
                  </a:lnTo>
                  <a:lnTo>
                    <a:pt x="24" y="18"/>
                  </a:lnTo>
                  <a:lnTo>
                    <a:pt x="24" y="22"/>
                  </a:lnTo>
                  <a:lnTo>
                    <a:pt x="28" y="25"/>
                  </a:lnTo>
                  <a:lnTo>
                    <a:pt x="31" y="22"/>
                  </a:lnTo>
                  <a:lnTo>
                    <a:pt x="38" y="22"/>
                  </a:lnTo>
                  <a:lnTo>
                    <a:pt x="38" y="18"/>
                  </a:lnTo>
                  <a:lnTo>
                    <a:pt x="38" y="14"/>
                  </a:lnTo>
                  <a:lnTo>
                    <a:pt x="38" y="11"/>
                  </a:lnTo>
                  <a:lnTo>
                    <a:pt x="38" y="11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14" name="Freeform 112"/>
            <p:cNvSpPr>
              <a:spLocks/>
            </p:cNvSpPr>
            <p:nvPr userDrawn="1"/>
          </p:nvSpPr>
          <p:spPr bwMode="gray">
            <a:xfrm>
              <a:off x="745" y="1614"/>
              <a:ext cx="21" cy="45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0" y="42"/>
                </a:cxn>
                <a:cxn ang="0">
                  <a:pos x="7" y="42"/>
                </a:cxn>
                <a:cxn ang="0">
                  <a:pos x="14" y="42"/>
                </a:cxn>
                <a:cxn ang="0">
                  <a:pos x="14" y="39"/>
                </a:cxn>
                <a:cxn ang="0">
                  <a:pos x="14" y="39"/>
                </a:cxn>
                <a:cxn ang="0">
                  <a:pos x="17" y="35"/>
                </a:cxn>
                <a:cxn ang="0">
                  <a:pos x="21" y="35"/>
                </a:cxn>
                <a:cxn ang="0">
                  <a:pos x="21" y="21"/>
                </a:cxn>
                <a:cxn ang="0">
                  <a:pos x="17" y="21"/>
                </a:cxn>
                <a:cxn ang="0">
                  <a:pos x="21" y="18"/>
                </a:cxn>
                <a:cxn ang="0">
                  <a:pos x="21" y="18"/>
                </a:cxn>
                <a:cxn ang="0">
                  <a:pos x="21" y="14"/>
                </a:cxn>
                <a:cxn ang="0">
                  <a:pos x="21" y="11"/>
                </a:cxn>
                <a:cxn ang="0">
                  <a:pos x="17" y="4"/>
                </a:cxn>
                <a:cxn ang="0">
                  <a:pos x="14" y="0"/>
                </a:cxn>
                <a:cxn ang="0">
                  <a:pos x="14" y="4"/>
                </a:cxn>
                <a:cxn ang="0">
                  <a:pos x="10" y="4"/>
                </a:cxn>
                <a:cxn ang="0">
                  <a:pos x="7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0" y="11"/>
                </a:cxn>
                <a:cxn ang="0">
                  <a:pos x="0" y="14"/>
                </a:cxn>
                <a:cxn ang="0">
                  <a:pos x="0" y="21"/>
                </a:cxn>
                <a:cxn ang="0">
                  <a:pos x="0" y="42"/>
                </a:cxn>
              </a:cxnLst>
              <a:rect l="0" t="0" r="r" b="b"/>
              <a:pathLst>
                <a:path w="21" h="42">
                  <a:moveTo>
                    <a:pt x="0" y="42"/>
                  </a:moveTo>
                  <a:lnTo>
                    <a:pt x="0" y="42"/>
                  </a:lnTo>
                  <a:lnTo>
                    <a:pt x="7" y="42"/>
                  </a:lnTo>
                  <a:lnTo>
                    <a:pt x="14" y="42"/>
                  </a:lnTo>
                  <a:lnTo>
                    <a:pt x="14" y="39"/>
                  </a:lnTo>
                  <a:lnTo>
                    <a:pt x="14" y="39"/>
                  </a:lnTo>
                  <a:lnTo>
                    <a:pt x="17" y="35"/>
                  </a:lnTo>
                  <a:lnTo>
                    <a:pt x="21" y="35"/>
                  </a:lnTo>
                  <a:lnTo>
                    <a:pt x="21" y="21"/>
                  </a:lnTo>
                  <a:lnTo>
                    <a:pt x="17" y="21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4"/>
                  </a:lnTo>
                  <a:lnTo>
                    <a:pt x="21" y="11"/>
                  </a:lnTo>
                  <a:lnTo>
                    <a:pt x="17" y="4"/>
                  </a:lnTo>
                  <a:lnTo>
                    <a:pt x="14" y="0"/>
                  </a:lnTo>
                  <a:lnTo>
                    <a:pt x="14" y="4"/>
                  </a:lnTo>
                  <a:lnTo>
                    <a:pt x="10" y="4"/>
                  </a:lnTo>
                  <a:lnTo>
                    <a:pt x="7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0" y="21"/>
                  </a:lnTo>
                  <a:lnTo>
                    <a:pt x="0" y="4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15" name="Freeform 113"/>
            <p:cNvSpPr>
              <a:spLocks/>
            </p:cNvSpPr>
            <p:nvPr userDrawn="1"/>
          </p:nvSpPr>
          <p:spPr bwMode="gray">
            <a:xfrm>
              <a:off x="748" y="1576"/>
              <a:ext cx="18" cy="35"/>
            </a:xfrm>
            <a:custGeom>
              <a:avLst/>
              <a:gdLst/>
              <a:ahLst/>
              <a:cxnLst>
                <a:cxn ang="0">
                  <a:pos x="7" y="24"/>
                </a:cxn>
                <a:cxn ang="0">
                  <a:pos x="14" y="32"/>
                </a:cxn>
                <a:cxn ang="0">
                  <a:pos x="14" y="28"/>
                </a:cxn>
                <a:cxn ang="0">
                  <a:pos x="14" y="24"/>
                </a:cxn>
                <a:cxn ang="0">
                  <a:pos x="18" y="21"/>
                </a:cxn>
                <a:cxn ang="0">
                  <a:pos x="18" y="21"/>
                </a:cxn>
                <a:cxn ang="0">
                  <a:pos x="18" y="17"/>
                </a:cxn>
                <a:cxn ang="0">
                  <a:pos x="18" y="14"/>
                </a:cxn>
                <a:cxn ang="0">
                  <a:pos x="18" y="10"/>
                </a:cxn>
                <a:cxn ang="0">
                  <a:pos x="14" y="7"/>
                </a:cxn>
                <a:cxn ang="0">
                  <a:pos x="11" y="0"/>
                </a:cxn>
                <a:cxn ang="0">
                  <a:pos x="7" y="3"/>
                </a:cxn>
                <a:cxn ang="0">
                  <a:pos x="7" y="3"/>
                </a:cxn>
                <a:cxn ang="0">
                  <a:pos x="4" y="3"/>
                </a:cxn>
                <a:cxn ang="0">
                  <a:pos x="4" y="7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4" y="17"/>
                </a:cxn>
                <a:cxn ang="0">
                  <a:pos x="4" y="21"/>
                </a:cxn>
                <a:cxn ang="0">
                  <a:pos x="7" y="24"/>
                </a:cxn>
              </a:cxnLst>
              <a:rect l="0" t="0" r="r" b="b"/>
              <a:pathLst>
                <a:path w="18" h="32">
                  <a:moveTo>
                    <a:pt x="7" y="24"/>
                  </a:moveTo>
                  <a:lnTo>
                    <a:pt x="14" y="32"/>
                  </a:lnTo>
                  <a:lnTo>
                    <a:pt x="14" y="28"/>
                  </a:lnTo>
                  <a:lnTo>
                    <a:pt x="14" y="24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18" y="17"/>
                  </a:lnTo>
                  <a:lnTo>
                    <a:pt x="18" y="14"/>
                  </a:lnTo>
                  <a:lnTo>
                    <a:pt x="18" y="10"/>
                  </a:lnTo>
                  <a:lnTo>
                    <a:pt x="14" y="7"/>
                  </a:lnTo>
                  <a:lnTo>
                    <a:pt x="11" y="0"/>
                  </a:lnTo>
                  <a:lnTo>
                    <a:pt x="7" y="3"/>
                  </a:lnTo>
                  <a:lnTo>
                    <a:pt x="7" y="3"/>
                  </a:lnTo>
                  <a:lnTo>
                    <a:pt x="4" y="3"/>
                  </a:lnTo>
                  <a:lnTo>
                    <a:pt x="4" y="7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4" y="17"/>
                  </a:lnTo>
                  <a:lnTo>
                    <a:pt x="4" y="21"/>
                  </a:lnTo>
                  <a:lnTo>
                    <a:pt x="7" y="2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16" name="Freeform 114"/>
            <p:cNvSpPr>
              <a:spLocks noEditPoints="1"/>
            </p:cNvSpPr>
            <p:nvPr userDrawn="1"/>
          </p:nvSpPr>
          <p:spPr bwMode="gray">
            <a:xfrm>
              <a:off x="480" y="1295"/>
              <a:ext cx="79" cy="99"/>
            </a:xfrm>
            <a:custGeom>
              <a:avLst/>
              <a:gdLst/>
              <a:ahLst/>
              <a:cxnLst>
                <a:cxn ang="0">
                  <a:pos x="14" y="60"/>
                </a:cxn>
                <a:cxn ang="0">
                  <a:pos x="14" y="71"/>
                </a:cxn>
                <a:cxn ang="0">
                  <a:pos x="14" y="78"/>
                </a:cxn>
                <a:cxn ang="0">
                  <a:pos x="14" y="85"/>
                </a:cxn>
                <a:cxn ang="0">
                  <a:pos x="14" y="88"/>
                </a:cxn>
                <a:cxn ang="0">
                  <a:pos x="28" y="92"/>
                </a:cxn>
                <a:cxn ang="0">
                  <a:pos x="35" y="88"/>
                </a:cxn>
                <a:cxn ang="0">
                  <a:pos x="53" y="81"/>
                </a:cxn>
                <a:cxn ang="0">
                  <a:pos x="67" y="74"/>
                </a:cxn>
                <a:cxn ang="0">
                  <a:pos x="74" y="60"/>
                </a:cxn>
                <a:cxn ang="0">
                  <a:pos x="70" y="53"/>
                </a:cxn>
                <a:cxn ang="0">
                  <a:pos x="67" y="42"/>
                </a:cxn>
                <a:cxn ang="0">
                  <a:pos x="63" y="35"/>
                </a:cxn>
                <a:cxn ang="0">
                  <a:pos x="60" y="35"/>
                </a:cxn>
                <a:cxn ang="0">
                  <a:pos x="67" y="35"/>
                </a:cxn>
                <a:cxn ang="0">
                  <a:pos x="74" y="32"/>
                </a:cxn>
                <a:cxn ang="0">
                  <a:pos x="77" y="25"/>
                </a:cxn>
                <a:cxn ang="0">
                  <a:pos x="77" y="14"/>
                </a:cxn>
                <a:cxn ang="0">
                  <a:pos x="74" y="7"/>
                </a:cxn>
                <a:cxn ang="0">
                  <a:pos x="67" y="4"/>
                </a:cxn>
                <a:cxn ang="0">
                  <a:pos x="56" y="4"/>
                </a:cxn>
                <a:cxn ang="0">
                  <a:pos x="53" y="4"/>
                </a:cxn>
                <a:cxn ang="0">
                  <a:pos x="31" y="11"/>
                </a:cxn>
                <a:cxn ang="0">
                  <a:pos x="31" y="18"/>
                </a:cxn>
                <a:cxn ang="0">
                  <a:pos x="28" y="25"/>
                </a:cxn>
                <a:cxn ang="0">
                  <a:pos x="21" y="32"/>
                </a:cxn>
                <a:cxn ang="0">
                  <a:pos x="0" y="28"/>
                </a:cxn>
                <a:cxn ang="0">
                  <a:pos x="0" y="32"/>
                </a:cxn>
                <a:cxn ang="0">
                  <a:pos x="0" y="39"/>
                </a:cxn>
                <a:cxn ang="0">
                  <a:pos x="7" y="39"/>
                </a:cxn>
                <a:cxn ang="0">
                  <a:pos x="14" y="49"/>
                </a:cxn>
                <a:cxn ang="0">
                  <a:pos x="56" y="32"/>
                </a:cxn>
                <a:cxn ang="0">
                  <a:pos x="56" y="32"/>
                </a:cxn>
                <a:cxn ang="0">
                  <a:pos x="56" y="32"/>
                </a:cxn>
                <a:cxn ang="0">
                  <a:pos x="60" y="32"/>
                </a:cxn>
                <a:cxn ang="0">
                  <a:pos x="60" y="32"/>
                </a:cxn>
              </a:cxnLst>
              <a:rect l="0" t="0" r="r" b="b"/>
              <a:pathLst>
                <a:path w="77" h="92">
                  <a:moveTo>
                    <a:pt x="14" y="60"/>
                  </a:moveTo>
                  <a:lnTo>
                    <a:pt x="14" y="60"/>
                  </a:lnTo>
                  <a:lnTo>
                    <a:pt x="14" y="67"/>
                  </a:lnTo>
                  <a:lnTo>
                    <a:pt x="14" y="71"/>
                  </a:lnTo>
                  <a:lnTo>
                    <a:pt x="14" y="78"/>
                  </a:lnTo>
                  <a:lnTo>
                    <a:pt x="14" y="78"/>
                  </a:lnTo>
                  <a:lnTo>
                    <a:pt x="14" y="81"/>
                  </a:lnTo>
                  <a:lnTo>
                    <a:pt x="14" y="85"/>
                  </a:lnTo>
                  <a:lnTo>
                    <a:pt x="14" y="85"/>
                  </a:lnTo>
                  <a:lnTo>
                    <a:pt x="14" y="88"/>
                  </a:lnTo>
                  <a:lnTo>
                    <a:pt x="17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35" y="88"/>
                  </a:lnTo>
                  <a:lnTo>
                    <a:pt x="42" y="85"/>
                  </a:lnTo>
                  <a:lnTo>
                    <a:pt x="53" y="81"/>
                  </a:lnTo>
                  <a:lnTo>
                    <a:pt x="60" y="78"/>
                  </a:lnTo>
                  <a:lnTo>
                    <a:pt x="67" y="74"/>
                  </a:lnTo>
                  <a:lnTo>
                    <a:pt x="70" y="67"/>
                  </a:lnTo>
                  <a:lnTo>
                    <a:pt x="74" y="60"/>
                  </a:lnTo>
                  <a:lnTo>
                    <a:pt x="74" y="56"/>
                  </a:lnTo>
                  <a:lnTo>
                    <a:pt x="70" y="53"/>
                  </a:lnTo>
                  <a:lnTo>
                    <a:pt x="70" y="46"/>
                  </a:lnTo>
                  <a:lnTo>
                    <a:pt x="67" y="42"/>
                  </a:lnTo>
                  <a:lnTo>
                    <a:pt x="67" y="35"/>
                  </a:lnTo>
                  <a:lnTo>
                    <a:pt x="63" y="35"/>
                  </a:lnTo>
                  <a:lnTo>
                    <a:pt x="63" y="35"/>
                  </a:lnTo>
                  <a:lnTo>
                    <a:pt x="60" y="35"/>
                  </a:lnTo>
                  <a:lnTo>
                    <a:pt x="67" y="35"/>
                  </a:lnTo>
                  <a:lnTo>
                    <a:pt x="67" y="35"/>
                  </a:lnTo>
                  <a:lnTo>
                    <a:pt x="70" y="35"/>
                  </a:lnTo>
                  <a:lnTo>
                    <a:pt x="74" y="32"/>
                  </a:lnTo>
                  <a:lnTo>
                    <a:pt x="74" y="32"/>
                  </a:lnTo>
                  <a:lnTo>
                    <a:pt x="77" y="25"/>
                  </a:lnTo>
                  <a:lnTo>
                    <a:pt x="77" y="18"/>
                  </a:lnTo>
                  <a:lnTo>
                    <a:pt x="77" y="14"/>
                  </a:lnTo>
                  <a:lnTo>
                    <a:pt x="74" y="11"/>
                  </a:lnTo>
                  <a:lnTo>
                    <a:pt x="74" y="7"/>
                  </a:lnTo>
                  <a:lnTo>
                    <a:pt x="70" y="4"/>
                  </a:lnTo>
                  <a:lnTo>
                    <a:pt x="67" y="4"/>
                  </a:lnTo>
                  <a:lnTo>
                    <a:pt x="60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3" y="4"/>
                  </a:lnTo>
                  <a:lnTo>
                    <a:pt x="38" y="0"/>
                  </a:lnTo>
                  <a:lnTo>
                    <a:pt x="31" y="11"/>
                  </a:lnTo>
                  <a:lnTo>
                    <a:pt x="31" y="18"/>
                  </a:lnTo>
                  <a:lnTo>
                    <a:pt x="31" y="18"/>
                  </a:lnTo>
                  <a:lnTo>
                    <a:pt x="31" y="21"/>
                  </a:lnTo>
                  <a:lnTo>
                    <a:pt x="28" y="25"/>
                  </a:lnTo>
                  <a:lnTo>
                    <a:pt x="24" y="28"/>
                  </a:lnTo>
                  <a:lnTo>
                    <a:pt x="21" y="32"/>
                  </a:lnTo>
                  <a:lnTo>
                    <a:pt x="7" y="2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0" y="35"/>
                  </a:lnTo>
                  <a:lnTo>
                    <a:pt x="0" y="39"/>
                  </a:lnTo>
                  <a:lnTo>
                    <a:pt x="3" y="39"/>
                  </a:lnTo>
                  <a:lnTo>
                    <a:pt x="7" y="39"/>
                  </a:lnTo>
                  <a:lnTo>
                    <a:pt x="10" y="42"/>
                  </a:lnTo>
                  <a:lnTo>
                    <a:pt x="14" y="49"/>
                  </a:lnTo>
                  <a:lnTo>
                    <a:pt x="14" y="60"/>
                  </a:lnTo>
                  <a:close/>
                  <a:moveTo>
                    <a:pt x="56" y="32"/>
                  </a:moveTo>
                  <a:lnTo>
                    <a:pt x="56" y="32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56" y="32"/>
                  </a:lnTo>
                  <a:close/>
                  <a:moveTo>
                    <a:pt x="60" y="32"/>
                  </a:moveTo>
                  <a:lnTo>
                    <a:pt x="60" y="32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60" y="3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17" name="Freeform 115"/>
            <p:cNvSpPr>
              <a:spLocks/>
            </p:cNvSpPr>
            <p:nvPr userDrawn="1"/>
          </p:nvSpPr>
          <p:spPr bwMode="gray">
            <a:xfrm>
              <a:off x="545" y="1204"/>
              <a:ext cx="116" cy="228"/>
            </a:xfrm>
            <a:custGeom>
              <a:avLst/>
              <a:gdLst/>
              <a:ahLst/>
              <a:cxnLst>
                <a:cxn ang="0">
                  <a:pos x="14" y="59"/>
                </a:cxn>
                <a:cxn ang="0">
                  <a:pos x="11" y="66"/>
                </a:cxn>
                <a:cxn ang="0">
                  <a:pos x="14" y="74"/>
                </a:cxn>
                <a:cxn ang="0">
                  <a:pos x="25" y="81"/>
                </a:cxn>
                <a:cxn ang="0">
                  <a:pos x="25" y="88"/>
                </a:cxn>
                <a:cxn ang="0">
                  <a:pos x="21" y="95"/>
                </a:cxn>
                <a:cxn ang="0">
                  <a:pos x="18" y="102"/>
                </a:cxn>
                <a:cxn ang="0">
                  <a:pos x="35" y="98"/>
                </a:cxn>
                <a:cxn ang="0">
                  <a:pos x="35" y="109"/>
                </a:cxn>
                <a:cxn ang="0">
                  <a:pos x="42" y="119"/>
                </a:cxn>
                <a:cxn ang="0">
                  <a:pos x="21" y="133"/>
                </a:cxn>
                <a:cxn ang="0">
                  <a:pos x="28" y="148"/>
                </a:cxn>
                <a:cxn ang="0">
                  <a:pos x="21" y="162"/>
                </a:cxn>
                <a:cxn ang="0">
                  <a:pos x="18" y="169"/>
                </a:cxn>
                <a:cxn ang="0">
                  <a:pos x="39" y="172"/>
                </a:cxn>
                <a:cxn ang="0">
                  <a:pos x="53" y="169"/>
                </a:cxn>
                <a:cxn ang="0">
                  <a:pos x="53" y="172"/>
                </a:cxn>
                <a:cxn ang="0">
                  <a:pos x="21" y="186"/>
                </a:cxn>
                <a:cxn ang="0">
                  <a:pos x="11" y="211"/>
                </a:cxn>
                <a:cxn ang="0">
                  <a:pos x="39" y="200"/>
                </a:cxn>
                <a:cxn ang="0">
                  <a:pos x="88" y="190"/>
                </a:cxn>
                <a:cxn ang="0">
                  <a:pos x="102" y="176"/>
                </a:cxn>
                <a:cxn ang="0">
                  <a:pos x="106" y="169"/>
                </a:cxn>
                <a:cxn ang="0">
                  <a:pos x="106" y="158"/>
                </a:cxn>
                <a:cxn ang="0">
                  <a:pos x="102" y="155"/>
                </a:cxn>
                <a:cxn ang="0">
                  <a:pos x="95" y="144"/>
                </a:cxn>
                <a:cxn ang="0">
                  <a:pos x="92" y="140"/>
                </a:cxn>
                <a:cxn ang="0">
                  <a:pos x="88" y="126"/>
                </a:cxn>
                <a:cxn ang="0">
                  <a:pos x="78" y="112"/>
                </a:cxn>
                <a:cxn ang="0">
                  <a:pos x="71" y="102"/>
                </a:cxn>
                <a:cxn ang="0">
                  <a:pos x="67" y="88"/>
                </a:cxn>
                <a:cxn ang="0">
                  <a:pos x="60" y="74"/>
                </a:cxn>
                <a:cxn ang="0">
                  <a:pos x="49" y="66"/>
                </a:cxn>
                <a:cxn ang="0">
                  <a:pos x="56" y="45"/>
                </a:cxn>
                <a:cxn ang="0">
                  <a:pos x="56" y="38"/>
                </a:cxn>
                <a:cxn ang="0">
                  <a:pos x="49" y="35"/>
                </a:cxn>
                <a:cxn ang="0">
                  <a:pos x="46" y="31"/>
                </a:cxn>
                <a:cxn ang="0">
                  <a:pos x="35" y="28"/>
                </a:cxn>
                <a:cxn ang="0">
                  <a:pos x="35" y="21"/>
                </a:cxn>
                <a:cxn ang="0">
                  <a:pos x="39" y="14"/>
                </a:cxn>
                <a:cxn ang="0">
                  <a:pos x="42" y="7"/>
                </a:cxn>
                <a:cxn ang="0">
                  <a:pos x="42" y="3"/>
                </a:cxn>
                <a:cxn ang="0">
                  <a:pos x="35" y="0"/>
                </a:cxn>
                <a:cxn ang="0">
                  <a:pos x="25" y="3"/>
                </a:cxn>
                <a:cxn ang="0">
                  <a:pos x="14" y="17"/>
                </a:cxn>
                <a:cxn ang="0">
                  <a:pos x="18" y="28"/>
                </a:cxn>
                <a:cxn ang="0">
                  <a:pos x="14" y="35"/>
                </a:cxn>
                <a:cxn ang="0">
                  <a:pos x="7" y="42"/>
                </a:cxn>
                <a:cxn ang="0">
                  <a:pos x="4" y="52"/>
                </a:cxn>
                <a:cxn ang="0">
                  <a:pos x="14" y="59"/>
                </a:cxn>
              </a:cxnLst>
              <a:rect l="0" t="0" r="r" b="b"/>
              <a:pathLst>
                <a:path w="113" h="211">
                  <a:moveTo>
                    <a:pt x="14" y="59"/>
                  </a:moveTo>
                  <a:lnTo>
                    <a:pt x="14" y="59"/>
                  </a:lnTo>
                  <a:lnTo>
                    <a:pt x="11" y="63"/>
                  </a:lnTo>
                  <a:lnTo>
                    <a:pt x="11" y="66"/>
                  </a:lnTo>
                  <a:lnTo>
                    <a:pt x="11" y="70"/>
                  </a:lnTo>
                  <a:lnTo>
                    <a:pt x="14" y="74"/>
                  </a:lnTo>
                  <a:lnTo>
                    <a:pt x="18" y="74"/>
                  </a:lnTo>
                  <a:lnTo>
                    <a:pt x="25" y="81"/>
                  </a:lnTo>
                  <a:lnTo>
                    <a:pt x="25" y="84"/>
                  </a:lnTo>
                  <a:lnTo>
                    <a:pt x="25" y="88"/>
                  </a:lnTo>
                  <a:lnTo>
                    <a:pt x="21" y="91"/>
                  </a:lnTo>
                  <a:lnTo>
                    <a:pt x="21" y="95"/>
                  </a:lnTo>
                  <a:lnTo>
                    <a:pt x="18" y="98"/>
                  </a:lnTo>
                  <a:lnTo>
                    <a:pt x="18" y="102"/>
                  </a:lnTo>
                  <a:lnTo>
                    <a:pt x="21" y="105"/>
                  </a:lnTo>
                  <a:lnTo>
                    <a:pt x="35" y="98"/>
                  </a:lnTo>
                  <a:lnTo>
                    <a:pt x="46" y="98"/>
                  </a:lnTo>
                  <a:lnTo>
                    <a:pt x="35" y="109"/>
                  </a:lnTo>
                  <a:lnTo>
                    <a:pt x="35" y="119"/>
                  </a:lnTo>
                  <a:lnTo>
                    <a:pt x="42" y="119"/>
                  </a:lnTo>
                  <a:lnTo>
                    <a:pt x="42" y="133"/>
                  </a:lnTo>
                  <a:lnTo>
                    <a:pt x="21" y="133"/>
                  </a:lnTo>
                  <a:lnTo>
                    <a:pt x="21" y="148"/>
                  </a:lnTo>
                  <a:lnTo>
                    <a:pt x="28" y="148"/>
                  </a:lnTo>
                  <a:lnTo>
                    <a:pt x="21" y="162"/>
                  </a:lnTo>
                  <a:lnTo>
                    <a:pt x="21" y="162"/>
                  </a:lnTo>
                  <a:lnTo>
                    <a:pt x="18" y="165"/>
                  </a:lnTo>
                  <a:lnTo>
                    <a:pt x="18" y="169"/>
                  </a:lnTo>
                  <a:lnTo>
                    <a:pt x="21" y="169"/>
                  </a:lnTo>
                  <a:lnTo>
                    <a:pt x="39" y="172"/>
                  </a:lnTo>
                  <a:lnTo>
                    <a:pt x="49" y="169"/>
                  </a:lnTo>
                  <a:lnTo>
                    <a:pt x="53" y="169"/>
                  </a:lnTo>
                  <a:lnTo>
                    <a:pt x="53" y="169"/>
                  </a:lnTo>
                  <a:lnTo>
                    <a:pt x="53" y="172"/>
                  </a:lnTo>
                  <a:lnTo>
                    <a:pt x="46" y="176"/>
                  </a:lnTo>
                  <a:lnTo>
                    <a:pt x="21" y="186"/>
                  </a:lnTo>
                  <a:lnTo>
                    <a:pt x="0" y="207"/>
                  </a:lnTo>
                  <a:lnTo>
                    <a:pt x="11" y="211"/>
                  </a:lnTo>
                  <a:lnTo>
                    <a:pt x="28" y="200"/>
                  </a:lnTo>
                  <a:lnTo>
                    <a:pt x="39" y="200"/>
                  </a:lnTo>
                  <a:lnTo>
                    <a:pt x="60" y="200"/>
                  </a:lnTo>
                  <a:lnTo>
                    <a:pt x="88" y="190"/>
                  </a:lnTo>
                  <a:lnTo>
                    <a:pt x="113" y="183"/>
                  </a:lnTo>
                  <a:lnTo>
                    <a:pt x="102" y="176"/>
                  </a:lnTo>
                  <a:lnTo>
                    <a:pt x="102" y="172"/>
                  </a:lnTo>
                  <a:lnTo>
                    <a:pt x="106" y="169"/>
                  </a:lnTo>
                  <a:lnTo>
                    <a:pt x="106" y="165"/>
                  </a:lnTo>
                  <a:lnTo>
                    <a:pt x="106" y="158"/>
                  </a:lnTo>
                  <a:lnTo>
                    <a:pt x="106" y="158"/>
                  </a:lnTo>
                  <a:lnTo>
                    <a:pt x="102" y="155"/>
                  </a:lnTo>
                  <a:lnTo>
                    <a:pt x="99" y="148"/>
                  </a:lnTo>
                  <a:lnTo>
                    <a:pt x="95" y="144"/>
                  </a:lnTo>
                  <a:lnTo>
                    <a:pt x="92" y="144"/>
                  </a:lnTo>
                  <a:lnTo>
                    <a:pt x="92" y="140"/>
                  </a:lnTo>
                  <a:lnTo>
                    <a:pt x="88" y="137"/>
                  </a:lnTo>
                  <a:lnTo>
                    <a:pt x="88" y="126"/>
                  </a:lnTo>
                  <a:lnTo>
                    <a:pt x="85" y="119"/>
                  </a:lnTo>
                  <a:lnTo>
                    <a:pt x="78" y="112"/>
                  </a:lnTo>
                  <a:lnTo>
                    <a:pt x="71" y="105"/>
                  </a:lnTo>
                  <a:lnTo>
                    <a:pt x="71" y="102"/>
                  </a:lnTo>
                  <a:lnTo>
                    <a:pt x="67" y="95"/>
                  </a:lnTo>
                  <a:lnTo>
                    <a:pt x="67" y="88"/>
                  </a:lnTo>
                  <a:lnTo>
                    <a:pt x="63" y="81"/>
                  </a:lnTo>
                  <a:lnTo>
                    <a:pt x="60" y="74"/>
                  </a:lnTo>
                  <a:lnTo>
                    <a:pt x="60" y="70"/>
                  </a:lnTo>
                  <a:lnTo>
                    <a:pt x="49" y="66"/>
                  </a:lnTo>
                  <a:lnTo>
                    <a:pt x="60" y="45"/>
                  </a:lnTo>
                  <a:lnTo>
                    <a:pt x="56" y="45"/>
                  </a:lnTo>
                  <a:lnTo>
                    <a:pt x="56" y="42"/>
                  </a:lnTo>
                  <a:lnTo>
                    <a:pt x="56" y="38"/>
                  </a:lnTo>
                  <a:lnTo>
                    <a:pt x="53" y="35"/>
                  </a:lnTo>
                  <a:lnTo>
                    <a:pt x="49" y="35"/>
                  </a:lnTo>
                  <a:lnTo>
                    <a:pt x="46" y="35"/>
                  </a:lnTo>
                  <a:lnTo>
                    <a:pt x="46" y="31"/>
                  </a:lnTo>
                  <a:lnTo>
                    <a:pt x="35" y="31"/>
                  </a:lnTo>
                  <a:lnTo>
                    <a:pt x="35" y="28"/>
                  </a:lnTo>
                  <a:lnTo>
                    <a:pt x="35" y="24"/>
                  </a:lnTo>
                  <a:lnTo>
                    <a:pt x="35" y="21"/>
                  </a:lnTo>
                  <a:lnTo>
                    <a:pt x="35" y="17"/>
                  </a:lnTo>
                  <a:lnTo>
                    <a:pt x="39" y="14"/>
                  </a:lnTo>
                  <a:lnTo>
                    <a:pt x="42" y="10"/>
                  </a:lnTo>
                  <a:lnTo>
                    <a:pt x="42" y="7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39" y="3"/>
                  </a:lnTo>
                  <a:lnTo>
                    <a:pt x="35" y="0"/>
                  </a:lnTo>
                  <a:lnTo>
                    <a:pt x="28" y="0"/>
                  </a:lnTo>
                  <a:lnTo>
                    <a:pt x="25" y="3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8" y="21"/>
                  </a:lnTo>
                  <a:lnTo>
                    <a:pt x="18" y="28"/>
                  </a:lnTo>
                  <a:lnTo>
                    <a:pt x="14" y="35"/>
                  </a:lnTo>
                  <a:lnTo>
                    <a:pt x="14" y="35"/>
                  </a:lnTo>
                  <a:lnTo>
                    <a:pt x="11" y="38"/>
                  </a:lnTo>
                  <a:lnTo>
                    <a:pt x="7" y="42"/>
                  </a:lnTo>
                  <a:lnTo>
                    <a:pt x="4" y="49"/>
                  </a:lnTo>
                  <a:lnTo>
                    <a:pt x="4" y="52"/>
                  </a:lnTo>
                  <a:lnTo>
                    <a:pt x="7" y="59"/>
                  </a:lnTo>
                  <a:lnTo>
                    <a:pt x="14" y="5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18" name="Freeform 116"/>
            <p:cNvSpPr>
              <a:spLocks/>
            </p:cNvSpPr>
            <p:nvPr userDrawn="1"/>
          </p:nvSpPr>
          <p:spPr bwMode="gray">
            <a:xfrm>
              <a:off x="1059" y="1769"/>
              <a:ext cx="52" cy="92"/>
            </a:xfrm>
            <a:custGeom>
              <a:avLst/>
              <a:gdLst/>
              <a:ahLst/>
              <a:cxnLst>
                <a:cxn ang="0">
                  <a:pos x="50" y="36"/>
                </a:cxn>
                <a:cxn ang="0">
                  <a:pos x="50" y="36"/>
                </a:cxn>
                <a:cxn ang="0">
                  <a:pos x="50" y="29"/>
                </a:cxn>
                <a:cxn ang="0">
                  <a:pos x="50" y="18"/>
                </a:cxn>
                <a:cxn ang="0">
                  <a:pos x="50" y="11"/>
                </a:cxn>
                <a:cxn ang="0">
                  <a:pos x="50" y="0"/>
                </a:cxn>
                <a:cxn ang="0">
                  <a:pos x="43" y="4"/>
                </a:cxn>
                <a:cxn ang="0">
                  <a:pos x="43" y="4"/>
                </a:cxn>
                <a:cxn ang="0">
                  <a:pos x="43" y="11"/>
                </a:cxn>
                <a:cxn ang="0">
                  <a:pos x="43" y="15"/>
                </a:cxn>
                <a:cxn ang="0">
                  <a:pos x="39" y="18"/>
                </a:cxn>
                <a:cxn ang="0">
                  <a:pos x="39" y="18"/>
                </a:cxn>
                <a:cxn ang="0">
                  <a:pos x="39" y="22"/>
                </a:cxn>
                <a:cxn ang="0">
                  <a:pos x="36" y="25"/>
                </a:cxn>
                <a:cxn ang="0">
                  <a:pos x="25" y="32"/>
                </a:cxn>
                <a:cxn ang="0">
                  <a:pos x="25" y="32"/>
                </a:cxn>
                <a:cxn ang="0">
                  <a:pos x="18" y="36"/>
                </a:cxn>
                <a:cxn ang="0">
                  <a:pos x="11" y="36"/>
                </a:cxn>
                <a:cxn ang="0">
                  <a:pos x="7" y="36"/>
                </a:cxn>
                <a:cxn ang="0">
                  <a:pos x="0" y="36"/>
                </a:cxn>
                <a:cxn ang="0">
                  <a:pos x="0" y="43"/>
                </a:cxn>
                <a:cxn ang="0">
                  <a:pos x="4" y="46"/>
                </a:cxn>
                <a:cxn ang="0">
                  <a:pos x="4" y="50"/>
                </a:cxn>
                <a:cxn ang="0">
                  <a:pos x="7" y="57"/>
                </a:cxn>
                <a:cxn ang="0">
                  <a:pos x="11" y="60"/>
                </a:cxn>
                <a:cxn ang="0">
                  <a:pos x="11" y="64"/>
                </a:cxn>
                <a:cxn ang="0">
                  <a:pos x="18" y="71"/>
                </a:cxn>
                <a:cxn ang="0">
                  <a:pos x="18" y="74"/>
                </a:cxn>
                <a:cxn ang="0">
                  <a:pos x="25" y="78"/>
                </a:cxn>
                <a:cxn ang="0">
                  <a:pos x="29" y="82"/>
                </a:cxn>
                <a:cxn ang="0">
                  <a:pos x="32" y="85"/>
                </a:cxn>
                <a:cxn ang="0">
                  <a:pos x="36" y="85"/>
                </a:cxn>
                <a:cxn ang="0">
                  <a:pos x="36" y="85"/>
                </a:cxn>
                <a:cxn ang="0">
                  <a:pos x="39" y="85"/>
                </a:cxn>
                <a:cxn ang="0">
                  <a:pos x="39" y="85"/>
                </a:cxn>
                <a:cxn ang="0">
                  <a:pos x="43" y="82"/>
                </a:cxn>
                <a:cxn ang="0">
                  <a:pos x="43" y="67"/>
                </a:cxn>
                <a:cxn ang="0">
                  <a:pos x="43" y="67"/>
                </a:cxn>
                <a:cxn ang="0">
                  <a:pos x="43" y="64"/>
                </a:cxn>
                <a:cxn ang="0">
                  <a:pos x="39" y="57"/>
                </a:cxn>
                <a:cxn ang="0">
                  <a:pos x="36" y="50"/>
                </a:cxn>
                <a:cxn ang="0">
                  <a:pos x="32" y="46"/>
                </a:cxn>
                <a:cxn ang="0">
                  <a:pos x="29" y="39"/>
                </a:cxn>
                <a:cxn ang="0">
                  <a:pos x="29" y="43"/>
                </a:cxn>
                <a:cxn ang="0">
                  <a:pos x="32" y="50"/>
                </a:cxn>
                <a:cxn ang="0">
                  <a:pos x="39" y="57"/>
                </a:cxn>
                <a:cxn ang="0">
                  <a:pos x="43" y="67"/>
                </a:cxn>
                <a:cxn ang="0">
                  <a:pos x="43" y="64"/>
                </a:cxn>
                <a:cxn ang="0">
                  <a:pos x="43" y="60"/>
                </a:cxn>
                <a:cxn ang="0">
                  <a:pos x="46" y="53"/>
                </a:cxn>
                <a:cxn ang="0">
                  <a:pos x="46" y="46"/>
                </a:cxn>
                <a:cxn ang="0">
                  <a:pos x="46" y="39"/>
                </a:cxn>
                <a:cxn ang="0">
                  <a:pos x="50" y="36"/>
                </a:cxn>
              </a:cxnLst>
              <a:rect l="0" t="0" r="r" b="b"/>
              <a:pathLst>
                <a:path w="50" h="85">
                  <a:moveTo>
                    <a:pt x="50" y="36"/>
                  </a:moveTo>
                  <a:lnTo>
                    <a:pt x="50" y="36"/>
                  </a:lnTo>
                  <a:lnTo>
                    <a:pt x="50" y="29"/>
                  </a:lnTo>
                  <a:lnTo>
                    <a:pt x="50" y="18"/>
                  </a:lnTo>
                  <a:lnTo>
                    <a:pt x="50" y="11"/>
                  </a:lnTo>
                  <a:lnTo>
                    <a:pt x="50" y="0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11"/>
                  </a:lnTo>
                  <a:lnTo>
                    <a:pt x="43" y="15"/>
                  </a:lnTo>
                  <a:lnTo>
                    <a:pt x="39" y="18"/>
                  </a:lnTo>
                  <a:lnTo>
                    <a:pt x="39" y="18"/>
                  </a:lnTo>
                  <a:lnTo>
                    <a:pt x="39" y="22"/>
                  </a:lnTo>
                  <a:lnTo>
                    <a:pt x="36" y="25"/>
                  </a:lnTo>
                  <a:lnTo>
                    <a:pt x="25" y="32"/>
                  </a:lnTo>
                  <a:lnTo>
                    <a:pt x="25" y="32"/>
                  </a:lnTo>
                  <a:lnTo>
                    <a:pt x="18" y="36"/>
                  </a:lnTo>
                  <a:lnTo>
                    <a:pt x="11" y="36"/>
                  </a:lnTo>
                  <a:lnTo>
                    <a:pt x="7" y="36"/>
                  </a:lnTo>
                  <a:lnTo>
                    <a:pt x="0" y="36"/>
                  </a:lnTo>
                  <a:lnTo>
                    <a:pt x="0" y="43"/>
                  </a:lnTo>
                  <a:lnTo>
                    <a:pt x="4" y="46"/>
                  </a:lnTo>
                  <a:lnTo>
                    <a:pt x="4" y="50"/>
                  </a:lnTo>
                  <a:lnTo>
                    <a:pt x="7" y="57"/>
                  </a:lnTo>
                  <a:lnTo>
                    <a:pt x="11" y="60"/>
                  </a:lnTo>
                  <a:lnTo>
                    <a:pt x="11" y="64"/>
                  </a:lnTo>
                  <a:lnTo>
                    <a:pt x="18" y="71"/>
                  </a:lnTo>
                  <a:lnTo>
                    <a:pt x="18" y="74"/>
                  </a:lnTo>
                  <a:lnTo>
                    <a:pt x="25" y="78"/>
                  </a:lnTo>
                  <a:lnTo>
                    <a:pt x="29" y="82"/>
                  </a:lnTo>
                  <a:lnTo>
                    <a:pt x="32" y="85"/>
                  </a:lnTo>
                  <a:lnTo>
                    <a:pt x="36" y="85"/>
                  </a:lnTo>
                  <a:lnTo>
                    <a:pt x="36" y="85"/>
                  </a:lnTo>
                  <a:lnTo>
                    <a:pt x="39" y="85"/>
                  </a:lnTo>
                  <a:lnTo>
                    <a:pt x="39" y="85"/>
                  </a:lnTo>
                  <a:lnTo>
                    <a:pt x="43" y="82"/>
                  </a:lnTo>
                  <a:lnTo>
                    <a:pt x="43" y="67"/>
                  </a:lnTo>
                  <a:lnTo>
                    <a:pt x="43" y="67"/>
                  </a:lnTo>
                  <a:lnTo>
                    <a:pt x="43" y="64"/>
                  </a:lnTo>
                  <a:lnTo>
                    <a:pt x="39" y="57"/>
                  </a:lnTo>
                  <a:lnTo>
                    <a:pt x="36" y="50"/>
                  </a:lnTo>
                  <a:lnTo>
                    <a:pt x="32" y="46"/>
                  </a:lnTo>
                  <a:lnTo>
                    <a:pt x="29" y="39"/>
                  </a:lnTo>
                  <a:lnTo>
                    <a:pt x="29" y="43"/>
                  </a:lnTo>
                  <a:lnTo>
                    <a:pt x="32" y="50"/>
                  </a:lnTo>
                  <a:lnTo>
                    <a:pt x="39" y="57"/>
                  </a:lnTo>
                  <a:lnTo>
                    <a:pt x="43" y="67"/>
                  </a:lnTo>
                  <a:lnTo>
                    <a:pt x="43" y="64"/>
                  </a:lnTo>
                  <a:lnTo>
                    <a:pt x="43" y="60"/>
                  </a:lnTo>
                  <a:lnTo>
                    <a:pt x="46" y="53"/>
                  </a:lnTo>
                  <a:lnTo>
                    <a:pt x="46" y="46"/>
                  </a:lnTo>
                  <a:lnTo>
                    <a:pt x="46" y="39"/>
                  </a:lnTo>
                  <a:lnTo>
                    <a:pt x="50" y="36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19" name="Freeform 117"/>
            <p:cNvSpPr>
              <a:spLocks/>
            </p:cNvSpPr>
            <p:nvPr userDrawn="1"/>
          </p:nvSpPr>
          <p:spPr bwMode="gray">
            <a:xfrm>
              <a:off x="1212" y="2461"/>
              <a:ext cx="94" cy="205"/>
            </a:xfrm>
            <a:custGeom>
              <a:avLst/>
              <a:gdLst/>
              <a:ahLst/>
              <a:cxnLst>
                <a:cxn ang="0">
                  <a:pos x="81" y="0"/>
                </a:cxn>
                <a:cxn ang="0">
                  <a:pos x="74" y="3"/>
                </a:cxn>
                <a:cxn ang="0">
                  <a:pos x="64" y="21"/>
                </a:cxn>
                <a:cxn ang="0">
                  <a:pos x="60" y="24"/>
                </a:cxn>
                <a:cxn ang="0">
                  <a:pos x="50" y="35"/>
                </a:cxn>
                <a:cxn ang="0">
                  <a:pos x="39" y="49"/>
                </a:cxn>
                <a:cxn ang="0">
                  <a:pos x="28" y="56"/>
                </a:cxn>
                <a:cxn ang="0">
                  <a:pos x="25" y="56"/>
                </a:cxn>
                <a:cxn ang="0">
                  <a:pos x="18" y="56"/>
                </a:cxn>
                <a:cxn ang="0">
                  <a:pos x="11" y="63"/>
                </a:cxn>
                <a:cxn ang="0">
                  <a:pos x="7" y="77"/>
                </a:cxn>
                <a:cxn ang="0">
                  <a:pos x="4" y="91"/>
                </a:cxn>
                <a:cxn ang="0">
                  <a:pos x="7" y="95"/>
                </a:cxn>
                <a:cxn ang="0">
                  <a:pos x="7" y="95"/>
                </a:cxn>
                <a:cxn ang="0">
                  <a:pos x="14" y="105"/>
                </a:cxn>
                <a:cxn ang="0">
                  <a:pos x="11" y="112"/>
                </a:cxn>
                <a:cxn ang="0">
                  <a:pos x="7" y="119"/>
                </a:cxn>
                <a:cxn ang="0">
                  <a:pos x="0" y="155"/>
                </a:cxn>
                <a:cxn ang="0">
                  <a:pos x="7" y="179"/>
                </a:cxn>
                <a:cxn ang="0">
                  <a:pos x="18" y="179"/>
                </a:cxn>
                <a:cxn ang="0">
                  <a:pos x="21" y="179"/>
                </a:cxn>
                <a:cxn ang="0">
                  <a:pos x="21" y="183"/>
                </a:cxn>
                <a:cxn ang="0">
                  <a:pos x="28" y="190"/>
                </a:cxn>
                <a:cxn ang="0">
                  <a:pos x="39" y="190"/>
                </a:cxn>
                <a:cxn ang="0">
                  <a:pos x="50" y="183"/>
                </a:cxn>
                <a:cxn ang="0">
                  <a:pos x="60" y="158"/>
                </a:cxn>
                <a:cxn ang="0">
                  <a:pos x="64" y="137"/>
                </a:cxn>
                <a:cxn ang="0">
                  <a:pos x="64" y="130"/>
                </a:cxn>
                <a:cxn ang="0">
                  <a:pos x="64" y="119"/>
                </a:cxn>
                <a:cxn ang="0">
                  <a:pos x="74" y="98"/>
                </a:cxn>
                <a:cxn ang="0">
                  <a:pos x="81" y="56"/>
                </a:cxn>
                <a:cxn ang="0">
                  <a:pos x="85" y="49"/>
                </a:cxn>
                <a:cxn ang="0">
                  <a:pos x="88" y="35"/>
                </a:cxn>
                <a:cxn ang="0">
                  <a:pos x="88" y="21"/>
                </a:cxn>
                <a:cxn ang="0">
                  <a:pos x="92" y="10"/>
                </a:cxn>
                <a:cxn ang="0">
                  <a:pos x="88" y="0"/>
                </a:cxn>
              </a:cxnLst>
              <a:rect l="0" t="0" r="r" b="b"/>
              <a:pathLst>
                <a:path w="92" h="190">
                  <a:moveTo>
                    <a:pt x="85" y="0"/>
                  </a:moveTo>
                  <a:lnTo>
                    <a:pt x="81" y="0"/>
                  </a:lnTo>
                  <a:lnTo>
                    <a:pt x="78" y="0"/>
                  </a:lnTo>
                  <a:lnTo>
                    <a:pt x="74" y="3"/>
                  </a:lnTo>
                  <a:lnTo>
                    <a:pt x="67" y="10"/>
                  </a:lnTo>
                  <a:lnTo>
                    <a:pt x="64" y="21"/>
                  </a:lnTo>
                  <a:lnTo>
                    <a:pt x="64" y="21"/>
                  </a:lnTo>
                  <a:lnTo>
                    <a:pt x="60" y="24"/>
                  </a:lnTo>
                  <a:lnTo>
                    <a:pt x="53" y="28"/>
                  </a:lnTo>
                  <a:lnTo>
                    <a:pt x="50" y="35"/>
                  </a:lnTo>
                  <a:lnTo>
                    <a:pt x="43" y="42"/>
                  </a:lnTo>
                  <a:lnTo>
                    <a:pt x="39" y="49"/>
                  </a:lnTo>
                  <a:lnTo>
                    <a:pt x="32" y="53"/>
                  </a:lnTo>
                  <a:lnTo>
                    <a:pt x="28" y="56"/>
                  </a:lnTo>
                  <a:lnTo>
                    <a:pt x="25" y="56"/>
                  </a:lnTo>
                  <a:lnTo>
                    <a:pt x="25" y="56"/>
                  </a:lnTo>
                  <a:lnTo>
                    <a:pt x="21" y="56"/>
                  </a:lnTo>
                  <a:lnTo>
                    <a:pt x="18" y="56"/>
                  </a:lnTo>
                  <a:lnTo>
                    <a:pt x="14" y="60"/>
                  </a:lnTo>
                  <a:lnTo>
                    <a:pt x="11" y="63"/>
                  </a:lnTo>
                  <a:lnTo>
                    <a:pt x="7" y="70"/>
                  </a:lnTo>
                  <a:lnTo>
                    <a:pt x="7" y="77"/>
                  </a:lnTo>
                  <a:lnTo>
                    <a:pt x="4" y="88"/>
                  </a:lnTo>
                  <a:lnTo>
                    <a:pt x="4" y="91"/>
                  </a:lnTo>
                  <a:lnTo>
                    <a:pt x="4" y="95"/>
                  </a:lnTo>
                  <a:lnTo>
                    <a:pt x="7" y="95"/>
                  </a:lnTo>
                  <a:lnTo>
                    <a:pt x="7" y="95"/>
                  </a:lnTo>
                  <a:lnTo>
                    <a:pt x="7" y="95"/>
                  </a:lnTo>
                  <a:lnTo>
                    <a:pt x="11" y="98"/>
                  </a:lnTo>
                  <a:lnTo>
                    <a:pt x="14" y="105"/>
                  </a:lnTo>
                  <a:lnTo>
                    <a:pt x="14" y="109"/>
                  </a:lnTo>
                  <a:lnTo>
                    <a:pt x="11" y="112"/>
                  </a:lnTo>
                  <a:lnTo>
                    <a:pt x="7" y="116"/>
                  </a:lnTo>
                  <a:lnTo>
                    <a:pt x="7" y="119"/>
                  </a:lnTo>
                  <a:lnTo>
                    <a:pt x="0" y="134"/>
                  </a:lnTo>
                  <a:lnTo>
                    <a:pt x="0" y="155"/>
                  </a:lnTo>
                  <a:lnTo>
                    <a:pt x="7" y="179"/>
                  </a:lnTo>
                  <a:lnTo>
                    <a:pt x="7" y="179"/>
                  </a:lnTo>
                  <a:lnTo>
                    <a:pt x="11" y="179"/>
                  </a:lnTo>
                  <a:lnTo>
                    <a:pt x="18" y="179"/>
                  </a:lnTo>
                  <a:lnTo>
                    <a:pt x="21" y="179"/>
                  </a:lnTo>
                  <a:lnTo>
                    <a:pt x="21" y="179"/>
                  </a:lnTo>
                  <a:lnTo>
                    <a:pt x="21" y="183"/>
                  </a:lnTo>
                  <a:lnTo>
                    <a:pt x="21" y="183"/>
                  </a:lnTo>
                  <a:lnTo>
                    <a:pt x="25" y="186"/>
                  </a:lnTo>
                  <a:lnTo>
                    <a:pt x="28" y="190"/>
                  </a:lnTo>
                  <a:lnTo>
                    <a:pt x="32" y="190"/>
                  </a:lnTo>
                  <a:lnTo>
                    <a:pt x="39" y="190"/>
                  </a:lnTo>
                  <a:lnTo>
                    <a:pt x="43" y="190"/>
                  </a:lnTo>
                  <a:lnTo>
                    <a:pt x="50" y="183"/>
                  </a:lnTo>
                  <a:lnTo>
                    <a:pt x="53" y="172"/>
                  </a:lnTo>
                  <a:lnTo>
                    <a:pt x="60" y="158"/>
                  </a:lnTo>
                  <a:lnTo>
                    <a:pt x="60" y="144"/>
                  </a:lnTo>
                  <a:lnTo>
                    <a:pt x="64" y="137"/>
                  </a:lnTo>
                  <a:lnTo>
                    <a:pt x="64" y="134"/>
                  </a:lnTo>
                  <a:lnTo>
                    <a:pt x="64" y="130"/>
                  </a:lnTo>
                  <a:lnTo>
                    <a:pt x="64" y="126"/>
                  </a:lnTo>
                  <a:lnTo>
                    <a:pt x="64" y="119"/>
                  </a:lnTo>
                  <a:lnTo>
                    <a:pt x="67" y="112"/>
                  </a:lnTo>
                  <a:lnTo>
                    <a:pt x="74" y="98"/>
                  </a:lnTo>
                  <a:lnTo>
                    <a:pt x="78" y="74"/>
                  </a:lnTo>
                  <a:lnTo>
                    <a:pt x="81" y="56"/>
                  </a:lnTo>
                  <a:lnTo>
                    <a:pt x="81" y="53"/>
                  </a:lnTo>
                  <a:lnTo>
                    <a:pt x="85" y="49"/>
                  </a:lnTo>
                  <a:lnTo>
                    <a:pt x="85" y="42"/>
                  </a:lnTo>
                  <a:lnTo>
                    <a:pt x="88" y="35"/>
                  </a:lnTo>
                  <a:lnTo>
                    <a:pt x="88" y="28"/>
                  </a:lnTo>
                  <a:lnTo>
                    <a:pt x="88" y="21"/>
                  </a:lnTo>
                  <a:lnTo>
                    <a:pt x="88" y="17"/>
                  </a:lnTo>
                  <a:lnTo>
                    <a:pt x="92" y="10"/>
                  </a:lnTo>
                  <a:lnTo>
                    <a:pt x="92" y="7"/>
                  </a:lnTo>
                  <a:lnTo>
                    <a:pt x="88" y="0"/>
                  </a:lnTo>
                  <a:lnTo>
                    <a:pt x="85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20" name="Freeform 118"/>
            <p:cNvSpPr>
              <a:spLocks/>
            </p:cNvSpPr>
            <p:nvPr userDrawn="1"/>
          </p:nvSpPr>
          <p:spPr bwMode="gray">
            <a:xfrm>
              <a:off x="2607" y="2981"/>
              <a:ext cx="62" cy="65"/>
            </a:xfrm>
            <a:custGeom>
              <a:avLst/>
              <a:gdLst/>
              <a:ahLst/>
              <a:cxnLst>
                <a:cxn ang="0">
                  <a:pos x="42" y="4"/>
                </a:cxn>
                <a:cxn ang="0">
                  <a:pos x="38" y="4"/>
                </a:cxn>
                <a:cxn ang="0">
                  <a:pos x="38" y="11"/>
                </a:cxn>
                <a:cxn ang="0">
                  <a:pos x="35" y="11"/>
                </a:cxn>
                <a:cxn ang="0">
                  <a:pos x="35" y="14"/>
                </a:cxn>
                <a:cxn ang="0">
                  <a:pos x="17" y="4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7" y="4"/>
                </a:cxn>
                <a:cxn ang="0">
                  <a:pos x="3" y="7"/>
                </a:cxn>
                <a:cxn ang="0">
                  <a:pos x="0" y="11"/>
                </a:cxn>
                <a:cxn ang="0">
                  <a:pos x="0" y="18"/>
                </a:cxn>
                <a:cxn ang="0">
                  <a:pos x="7" y="36"/>
                </a:cxn>
                <a:cxn ang="0">
                  <a:pos x="7" y="36"/>
                </a:cxn>
                <a:cxn ang="0">
                  <a:pos x="10" y="39"/>
                </a:cxn>
                <a:cxn ang="0">
                  <a:pos x="14" y="43"/>
                </a:cxn>
                <a:cxn ang="0">
                  <a:pos x="17" y="50"/>
                </a:cxn>
                <a:cxn ang="0">
                  <a:pos x="17" y="53"/>
                </a:cxn>
                <a:cxn ang="0">
                  <a:pos x="24" y="57"/>
                </a:cxn>
                <a:cxn ang="0">
                  <a:pos x="31" y="60"/>
                </a:cxn>
                <a:cxn ang="0">
                  <a:pos x="38" y="60"/>
                </a:cxn>
                <a:cxn ang="0">
                  <a:pos x="42" y="60"/>
                </a:cxn>
                <a:cxn ang="0">
                  <a:pos x="45" y="57"/>
                </a:cxn>
                <a:cxn ang="0">
                  <a:pos x="52" y="53"/>
                </a:cxn>
                <a:cxn ang="0">
                  <a:pos x="56" y="46"/>
                </a:cxn>
                <a:cxn ang="0">
                  <a:pos x="60" y="39"/>
                </a:cxn>
                <a:cxn ang="0">
                  <a:pos x="60" y="36"/>
                </a:cxn>
                <a:cxn ang="0">
                  <a:pos x="60" y="25"/>
                </a:cxn>
                <a:cxn ang="0">
                  <a:pos x="60" y="18"/>
                </a:cxn>
                <a:cxn ang="0">
                  <a:pos x="60" y="11"/>
                </a:cxn>
                <a:cxn ang="0">
                  <a:pos x="60" y="7"/>
                </a:cxn>
                <a:cxn ang="0">
                  <a:pos x="56" y="7"/>
                </a:cxn>
                <a:cxn ang="0">
                  <a:pos x="52" y="7"/>
                </a:cxn>
                <a:cxn ang="0">
                  <a:pos x="49" y="4"/>
                </a:cxn>
                <a:cxn ang="0">
                  <a:pos x="45" y="0"/>
                </a:cxn>
                <a:cxn ang="0">
                  <a:pos x="42" y="4"/>
                </a:cxn>
              </a:cxnLst>
              <a:rect l="0" t="0" r="r" b="b"/>
              <a:pathLst>
                <a:path w="60" h="60">
                  <a:moveTo>
                    <a:pt x="42" y="4"/>
                  </a:moveTo>
                  <a:lnTo>
                    <a:pt x="38" y="4"/>
                  </a:lnTo>
                  <a:lnTo>
                    <a:pt x="38" y="11"/>
                  </a:lnTo>
                  <a:lnTo>
                    <a:pt x="35" y="11"/>
                  </a:lnTo>
                  <a:lnTo>
                    <a:pt x="35" y="14"/>
                  </a:lnTo>
                  <a:lnTo>
                    <a:pt x="17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7" y="4"/>
                  </a:lnTo>
                  <a:lnTo>
                    <a:pt x="3" y="7"/>
                  </a:lnTo>
                  <a:lnTo>
                    <a:pt x="0" y="11"/>
                  </a:lnTo>
                  <a:lnTo>
                    <a:pt x="0" y="18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10" y="39"/>
                  </a:lnTo>
                  <a:lnTo>
                    <a:pt x="14" y="43"/>
                  </a:lnTo>
                  <a:lnTo>
                    <a:pt x="17" y="50"/>
                  </a:lnTo>
                  <a:lnTo>
                    <a:pt x="17" y="53"/>
                  </a:lnTo>
                  <a:lnTo>
                    <a:pt x="24" y="57"/>
                  </a:lnTo>
                  <a:lnTo>
                    <a:pt x="31" y="60"/>
                  </a:lnTo>
                  <a:lnTo>
                    <a:pt x="38" y="60"/>
                  </a:lnTo>
                  <a:lnTo>
                    <a:pt x="42" y="60"/>
                  </a:lnTo>
                  <a:lnTo>
                    <a:pt x="45" y="57"/>
                  </a:lnTo>
                  <a:lnTo>
                    <a:pt x="52" y="53"/>
                  </a:lnTo>
                  <a:lnTo>
                    <a:pt x="56" y="46"/>
                  </a:lnTo>
                  <a:lnTo>
                    <a:pt x="60" y="39"/>
                  </a:lnTo>
                  <a:lnTo>
                    <a:pt x="60" y="36"/>
                  </a:lnTo>
                  <a:lnTo>
                    <a:pt x="60" y="25"/>
                  </a:lnTo>
                  <a:lnTo>
                    <a:pt x="60" y="18"/>
                  </a:lnTo>
                  <a:lnTo>
                    <a:pt x="60" y="11"/>
                  </a:lnTo>
                  <a:lnTo>
                    <a:pt x="60" y="7"/>
                  </a:lnTo>
                  <a:lnTo>
                    <a:pt x="56" y="7"/>
                  </a:lnTo>
                  <a:lnTo>
                    <a:pt x="52" y="7"/>
                  </a:lnTo>
                  <a:lnTo>
                    <a:pt x="49" y="4"/>
                  </a:lnTo>
                  <a:lnTo>
                    <a:pt x="45" y="0"/>
                  </a:lnTo>
                  <a:lnTo>
                    <a:pt x="42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21" name="Freeform 119"/>
            <p:cNvSpPr>
              <a:spLocks/>
            </p:cNvSpPr>
            <p:nvPr userDrawn="1"/>
          </p:nvSpPr>
          <p:spPr bwMode="gray">
            <a:xfrm>
              <a:off x="2306" y="2138"/>
              <a:ext cx="11" cy="19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4"/>
                </a:cxn>
                <a:cxn ang="0">
                  <a:pos x="0" y="11"/>
                </a:cxn>
                <a:cxn ang="0">
                  <a:pos x="0" y="14"/>
                </a:cxn>
                <a:cxn ang="0">
                  <a:pos x="7" y="18"/>
                </a:cxn>
                <a:cxn ang="0">
                  <a:pos x="11" y="14"/>
                </a:cxn>
                <a:cxn ang="0">
                  <a:pos x="11" y="11"/>
                </a:cxn>
                <a:cxn ang="0">
                  <a:pos x="11" y="4"/>
                </a:cxn>
                <a:cxn ang="0">
                  <a:pos x="7" y="0"/>
                </a:cxn>
              </a:cxnLst>
              <a:rect l="0" t="0" r="r" b="b"/>
              <a:pathLst>
                <a:path w="11" h="18">
                  <a:moveTo>
                    <a:pt x="7" y="0"/>
                  </a:moveTo>
                  <a:lnTo>
                    <a:pt x="0" y="4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7" y="18"/>
                  </a:lnTo>
                  <a:lnTo>
                    <a:pt x="11" y="14"/>
                  </a:lnTo>
                  <a:lnTo>
                    <a:pt x="11" y="11"/>
                  </a:lnTo>
                  <a:lnTo>
                    <a:pt x="11" y="4"/>
                  </a:ln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22" name="Freeform 120"/>
            <p:cNvSpPr>
              <a:spLocks/>
            </p:cNvSpPr>
            <p:nvPr userDrawn="1"/>
          </p:nvSpPr>
          <p:spPr bwMode="gray">
            <a:xfrm>
              <a:off x="2266" y="2005"/>
              <a:ext cx="40" cy="110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22" y="0"/>
                </a:cxn>
                <a:cxn ang="0">
                  <a:pos x="15" y="0"/>
                </a:cxn>
                <a:cxn ang="0">
                  <a:pos x="11" y="3"/>
                </a:cxn>
                <a:cxn ang="0">
                  <a:pos x="8" y="3"/>
                </a:cxn>
                <a:cxn ang="0">
                  <a:pos x="4" y="10"/>
                </a:cxn>
                <a:cxn ang="0">
                  <a:pos x="4" y="10"/>
                </a:cxn>
                <a:cxn ang="0">
                  <a:pos x="0" y="18"/>
                </a:cxn>
                <a:cxn ang="0">
                  <a:pos x="0" y="28"/>
                </a:cxn>
                <a:cxn ang="0">
                  <a:pos x="0" y="39"/>
                </a:cxn>
                <a:cxn ang="0">
                  <a:pos x="0" y="46"/>
                </a:cxn>
                <a:cxn ang="0">
                  <a:pos x="0" y="53"/>
                </a:cxn>
                <a:cxn ang="0">
                  <a:pos x="4" y="56"/>
                </a:cxn>
                <a:cxn ang="0">
                  <a:pos x="4" y="56"/>
                </a:cxn>
                <a:cxn ang="0">
                  <a:pos x="4" y="60"/>
                </a:cxn>
                <a:cxn ang="0">
                  <a:pos x="4" y="60"/>
                </a:cxn>
                <a:cxn ang="0">
                  <a:pos x="4" y="63"/>
                </a:cxn>
                <a:cxn ang="0">
                  <a:pos x="0" y="67"/>
                </a:cxn>
                <a:cxn ang="0">
                  <a:pos x="0" y="70"/>
                </a:cxn>
                <a:cxn ang="0">
                  <a:pos x="4" y="77"/>
                </a:cxn>
                <a:cxn ang="0">
                  <a:pos x="4" y="84"/>
                </a:cxn>
                <a:cxn ang="0">
                  <a:pos x="8" y="91"/>
                </a:cxn>
                <a:cxn ang="0">
                  <a:pos x="15" y="99"/>
                </a:cxn>
                <a:cxn ang="0">
                  <a:pos x="15" y="102"/>
                </a:cxn>
                <a:cxn ang="0">
                  <a:pos x="18" y="102"/>
                </a:cxn>
                <a:cxn ang="0">
                  <a:pos x="22" y="99"/>
                </a:cxn>
                <a:cxn ang="0">
                  <a:pos x="25" y="91"/>
                </a:cxn>
                <a:cxn ang="0">
                  <a:pos x="25" y="88"/>
                </a:cxn>
                <a:cxn ang="0">
                  <a:pos x="25" y="77"/>
                </a:cxn>
                <a:cxn ang="0">
                  <a:pos x="25" y="70"/>
                </a:cxn>
                <a:cxn ang="0">
                  <a:pos x="25" y="63"/>
                </a:cxn>
                <a:cxn ang="0">
                  <a:pos x="25" y="60"/>
                </a:cxn>
                <a:cxn ang="0">
                  <a:pos x="32" y="46"/>
                </a:cxn>
                <a:cxn ang="0">
                  <a:pos x="32" y="42"/>
                </a:cxn>
                <a:cxn ang="0">
                  <a:pos x="32" y="39"/>
                </a:cxn>
                <a:cxn ang="0">
                  <a:pos x="32" y="32"/>
                </a:cxn>
                <a:cxn ang="0">
                  <a:pos x="32" y="28"/>
                </a:cxn>
                <a:cxn ang="0">
                  <a:pos x="36" y="25"/>
                </a:cxn>
                <a:cxn ang="0">
                  <a:pos x="36" y="25"/>
                </a:cxn>
                <a:cxn ang="0">
                  <a:pos x="36" y="18"/>
                </a:cxn>
                <a:cxn ang="0">
                  <a:pos x="36" y="10"/>
                </a:cxn>
                <a:cxn ang="0">
                  <a:pos x="36" y="3"/>
                </a:cxn>
                <a:cxn ang="0">
                  <a:pos x="39" y="0"/>
                </a:cxn>
                <a:cxn ang="0">
                  <a:pos x="36" y="0"/>
                </a:cxn>
                <a:cxn ang="0">
                  <a:pos x="32" y="3"/>
                </a:cxn>
                <a:cxn ang="0">
                  <a:pos x="25" y="3"/>
                </a:cxn>
                <a:cxn ang="0">
                  <a:pos x="22" y="0"/>
                </a:cxn>
              </a:cxnLst>
              <a:rect l="0" t="0" r="r" b="b"/>
              <a:pathLst>
                <a:path w="39" h="102">
                  <a:moveTo>
                    <a:pt x="22" y="0"/>
                  </a:moveTo>
                  <a:lnTo>
                    <a:pt x="22" y="0"/>
                  </a:lnTo>
                  <a:lnTo>
                    <a:pt x="15" y="0"/>
                  </a:lnTo>
                  <a:lnTo>
                    <a:pt x="11" y="3"/>
                  </a:lnTo>
                  <a:lnTo>
                    <a:pt x="8" y="3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0" y="18"/>
                  </a:lnTo>
                  <a:lnTo>
                    <a:pt x="0" y="28"/>
                  </a:lnTo>
                  <a:lnTo>
                    <a:pt x="0" y="39"/>
                  </a:lnTo>
                  <a:lnTo>
                    <a:pt x="0" y="46"/>
                  </a:lnTo>
                  <a:lnTo>
                    <a:pt x="0" y="53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3"/>
                  </a:lnTo>
                  <a:lnTo>
                    <a:pt x="0" y="67"/>
                  </a:lnTo>
                  <a:lnTo>
                    <a:pt x="0" y="70"/>
                  </a:lnTo>
                  <a:lnTo>
                    <a:pt x="4" y="77"/>
                  </a:lnTo>
                  <a:lnTo>
                    <a:pt x="4" y="84"/>
                  </a:lnTo>
                  <a:lnTo>
                    <a:pt x="8" y="91"/>
                  </a:lnTo>
                  <a:lnTo>
                    <a:pt x="15" y="99"/>
                  </a:lnTo>
                  <a:lnTo>
                    <a:pt x="15" y="102"/>
                  </a:lnTo>
                  <a:lnTo>
                    <a:pt x="18" y="102"/>
                  </a:lnTo>
                  <a:lnTo>
                    <a:pt x="22" y="99"/>
                  </a:lnTo>
                  <a:lnTo>
                    <a:pt x="25" y="91"/>
                  </a:lnTo>
                  <a:lnTo>
                    <a:pt x="25" y="88"/>
                  </a:lnTo>
                  <a:lnTo>
                    <a:pt x="25" y="77"/>
                  </a:lnTo>
                  <a:lnTo>
                    <a:pt x="25" y="70"/>
                  </a:lnTo>
                  <a:lnTo>
                    <a:pt x="25" y="63"/>
                  </a:lnTo>
                  <a:lnTo>
                    <a:pt x="25" y="60"/>
                  </a:lnTo>
                  <a:lnTo>
                    <a:pt x="32" y="46"/>
                  </a:lnTo>
                  <a:lnTo>
                    <a:pt x="32" y="42"/>
                  </a:lnTo>
                  <a:lnTo>
                    <a:pt x="32" y="39"/>
                  </a:lnTo>
                  <a:lnTo>
                    <a:pt x="32" y="32"/>
                  </a:lnTo>
                  <a:lnTo>
                    <a:pt x="32" y="28"/>
                  </a:lnTo>
                  <a:lnTo>
                    <a:pt x="36" y="25"/>
                  </a:lnTo>
                  <a:lnTo>
                    <a:pt x="36" y="25"/>
                  </a:lnTo>
                  <a:lnTo>
                    <a:pt x="36" y="18"/>
                  </a:lnTo>
                  <a:lnTo>
                    <a:pt x="36" y="10"/>
                  </a:lnTo>
                  <a:lnTo>
                    <a:pt x="36" y="3"/>
                  </a:lnTo>
                  <a:lnTo>
                    <a:pt x="39" y="0"/>
                  </a:lnTo>
                  <a:lnTo>
                    <a:pt x="36" y="0"/>
                  </a:lnTo>
                  <a:lnTo>
                    <a:pt x="32" y="3"/>
                  </a:lnTo>
                  <a:lnTo>
                    <a:pt x="25" y="3"/>
                  </a:lnTo>
                  <a:lnTo>
                    <a:pt x="22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23" name="Freeform 121"/>
            <p:cNvSpPr>
              <a:spLocks/>
            </p:cNvSpPr>
            <p:nvPr userDrawn="1"/>
          </p:nvSpPr>
          <p:spPr bwMode="gray">
            <a:xfrm>
              <a:off x="2234" y="2120"/>
              <a:ext cx="32" cy="37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1" y="3"/>
                </a:cxn>
                <a:cxn ang="0">
                  <a:pos x="17" y="7"/>
                </a:cxn>
                <a:cxn ang="0">
                  <a:pos x="10" y="14"/>
                </a:cxn>
                <a:cxn ang="0">
                  <a:pos x="7" y="17"/>
                </a:cxn>
                <a:cxn ang="0">
                  <a:pos x="3" y="24"/>
                </a:cxn>
                <a:cxn ang="0">
                  <a:pos x="0" y="28"/>
                </a:cxn>
                <a:cxn ang="0">
                  <a:pos x="0" y="28"/>
                </a:cxn>
                <a:cxn ang="0">
                  <a:pos x="0" y="31"/>
                </a:cxn>
                <a:cxn ang="0">
                  <a:pos x="0" y="31"/>
                </a:cxn>
                <a:cxn ang="0">
                  <a:pos x="0" y="35"/>
                </a:cxn>
                <a:cxn ang="0">
                  <a:pos x="0" y="35"/>
                </a:cxn>
                <a:cxn ang="0">
                  <a:pos x="3" y="35"/>
                </a:cxn>
                <a:cxn ang="0">
                  <a:pos x="10" y="31"/>
                </a:cxn>
                <a:cxn ang="0">
                  <a:pos x="14" y="28"/>
                </a:cxn>
                <a:cxn ang="0">
                  <a:pos x="21" y="24"/>
                </a:cxn>
                <a:cxn ang="0">
                  <a:pos x="21" y="24"/>
                </a:cxn>
                <a:cxn ang="0">
                  <a:pos x="21" y="21"/>
                </a:cxn>
                <a:cxn ang="0">
                  <a:pos x="24" y="17"/>
                </a:cxn>
                <a:cxn ang="0">
                  <a:pos x="28" y="14"/>
                </a:cxn>
                <a:cxn ang="0">
                  <a:pos x="31" y="10"/>
                </a:cxn>
                <a:cxn ang="0">
                  <a:pos x="31" y="7"/>
                </a:cxn>
                <a:cxn ang="0">
                  <a:pos x="31" y="3"/>
                </a:cxn>
                <a:cxn ang="0">
                  <a:pos x="31" y="3"/>
                </a:cxn>
                <a:cxn ang="0">
                  <a:pos x="28" y="0"/>
                </a:cxn>
                <a:cxn ang="0">
                  <a:pos x="24" y="0"/>
                </a:cxn>
              </a:cxnLst>
              <a:rect l="0" t="0" r="r" b="b"/>
              <a:pathLst>
                <a:path w="31" h="35">
                  <a:moveTo>
                    <a:pt x="24" y="0"/>
                  </a:moveTo>
                  <a:lnTo>
                    <a:pt x="21" y="3"/>
                  </a:lnTo>
                  <a:lnTo>
                    <a:pt x="17" y="7"/>
                  </a:lnTo>
                  <a:lnTo>
                    <a:pt x="10" y="14"/>
                  </a:lnTo>
                  <a:lnTo>
                    <a:pt x="7" y="17"/>
                  </a:lnTo>
                  <a:lnTo>
                    <a:pt x="3" y="24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3" y="35"/>
                  </a:lnTo>
                  <a:lnTo>
                    <a:pt x="10" y="31"/>
                  </a:lnTo>
                  <a:lnTo>
                    <a:pt x="14" y="28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1"/>
                  </a:lnTo>
                  <a:lnTo>
                    <a:pt x="24" y="17"/>
                  </a:lnTo>
                  <a:lnTo>
                    <a:pt x="28" y="14"/>
                  </a:lnTo>
                  <a:lnTo>
                    <a:pt x="31" y="10"/>
                  </a:lnTo>
                  <a:lnTo>
                    <a:pt x="31" y="7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28" y="0"/>
                  </a:lnTo>
                  <a:lnTo>
                    <a:pt x="2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24" name="Freeform 122"/>
            <p:cNvSpPr>
              <a:spLocks/>
            </p:cNvSpPr>
            <p:nvPr userDrawn="1"/>
          </p:nvSpPr>
          <p:spPr bwMode="gray">
            <a:xfrm>
              <a:off x="2292" y="2112"/>
              <a:ext cx="18" cy="30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7" y="0"/>
                </a:cxn>
                <a:cxn ang="0">
                  <a:pos x="4" y="3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0" y="14"/>
                </a:cxn>
                <a:cxn ang="0">
                  <a:pos x="0" y="17"/>
                </a:cxn>
                <a:cxn ang="0">
                  <a:pos x="0" y="24"/>
                </a:cxn>
                <a:cxn ang="0">
                  <a:pos x="4" y="28"/>
                </a:cxn>
                <a:cxn ang="0">
                  <a:pos x="11" y="28"/>
                </a:cxn>
                <a:cxn ang="0">
                  <a:pos x="14" y="24"/>
                </a:cxn>
                <a:cxn ang="0">
                  <a:pos x="18" y="21"/>
                </a:cxn>
                <a:cxn ang="0">
                  <a:pos x="18" y="17"/>
                </a:cxn>
                <a:cxn ang="0">
                  <a:pos x="18" y="14"/>
                </a:cxn>
                <a:cxn ang="0">
                  <a:pos x="14" y="10"/>
                </a:cxn>
                <a:cxn ang="0">
                  <a:pos x="14" y="3"/>
                </a:cxn>
                <a:cxn ang="0">
                  <a:pos x="11" y="0"/>
                </a:cxn>
              </a:cxnLst>
              <a:rect l="0" t="0" r="r" b="b"/>
              <a:pathLst>
                <a:path w="18" h="28">
                  <a:moveTo>
                    <a:pt x="11" y="0"/>
                  </a:moveTo>
                  <a:lnTo>
                    <a:pt x="7" y="0"/>
                  </a:lnTo>
                  <a:lnTo>
                    <a:pt x="4" y="3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0" y="24"/>
                  </a:lnTo>
                  <a:lnTo>
                    <a:pt x="4" y="28"/>
                  </a:lnTo>
                  <a:lnTo>
                    <a:pt x="11" y="28"/>
                  </a:lnTo>
                  <a:lnTo>
                    <a:pt x="14" y="24"/>
                  </a:lnTo>
                  <a:lnTo>
                    <a:pt x="18" y="21"/>
                  </a:lnTo>
                  <a:lnTo>
                    <a:pt x="18" y="17"/>
                  </a:lnTo>
                  <a:lnTo>
                    <a:pt x="18" y="14"/>
                  </a:lnTo>
                  <a:lnTo>
                    <a:pt x="14" y="10"/>
                  </a:lnTo>
                  <a:lnTo>
                    <a:pt x="14" y="3"/>
                  </a:lnTo>
                  <a:lnTo>
                    <a:pt x="11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25" name="Freeform 123"/>
            <p:cNvSpPr>
              <a:spLocks/>
            </p:cNvSpPr>
            <p:nvPr userDrawn="1"/>
          </p:nvSpPr>
          <p:spPr bwMode="gray">
            <a:xfrm>
              <a:off x="2296" y="2150"/>
              <a:ext cx="69" cy="53"/>
            </a:xfrm>
            <a:custGeom>
              <a:avLst/>
              <a:gdLst/>
              <a:ahLst/>
              <a:cxnLst>
                <a:cxn ang="0">
                  <a:pos x="45" y="0"/>
                </a:cxn>
                <a:cxn ang="0">
                  <a:pos x="31" y="7"/>
                </a:cxn>
                <a:cxn ang="0">
                  <a:pos x="21" y="7"/>
                </a:cxn>
                <a:cxn ang="0">
                  <a:pos x="7" y="14"/>
                </a:cxn>
                <a:cxn ang="0">
                  <a:pos x="7" y="17"/>
                </a:cxn>
                <a:cxn ang="0">
                  <a:pos x="3" y="21"/>
                </a:cxn>
                <a:cxn ang="0">
                  <a:pos x="3" y="24"/>
                </a:cxn>
                <a:cxn ang="0">
                  <a:pos x="0" y="31"/>
                </a:cxn>
                <a:cxn ang="0">
                  <a:pos x="0" y="35"/>
                </a:cxn>
                <a:cxn ang="0">
                  <a:pos x="3" y="35"/>
                </a:cxn>
                <a:cxn ang="0">
                  <a:pos x="10" y="35"/>
                </a:cxn>
                <a:cxn ang="0">
                  <a:pos x="17" y="31"/>
                </a:cxn>
                <a:cxn ang="0">
                  <a:pos x="21" y="31"/>
                </a:cxn>
                <a:cxn ang="0">
                  <a:pos x="21" y="31"/>
                </a:cxn>
                <a:cxn ang="0">
                  <a:pos x="21" y="31"/>
                </a:cxn>
                <a:cxn ang="0">
                  <a:pos x="24" y="39"/>
                </a:cxn>
                <a:cxn ang="0">
                  <a:pos x="24" y="42"/>
                </a:cxn>
                <a:cxn ang="0">
                  <a:pos x="28" y="46"/>
                </a:cxn>
                <a:cxn ang="0">
                  <a:pos x="31" y="46"/>
                </a:cxn>
                <a:cxn ang="0">
                  <a:pos x="38" y="46"/>
                </a:cxn>
                <a:cxn ang="0">
                  <a:pos x="42" y="49"/>
                </a:cxn>
                <a:cxn ang="0">
                  <a:pos x="45" y="46"/>
                </a:cxn>
                <a:cxn ang="0">
                  <a:pos x="49" y="42"/>
                </a:cxn>
                <a:cxn ang="0">
                  <a:pos x="49" y="35"/>
                </a:cxn>
                <a:cxn ang="0">
                  <a:pos x="45" y="31"/>
                </a:cxn>
                <a:cxn ang="0">
                  <a:pos x="45" y="28"/>
                </a:cxn>
                <a:cxn ang="0">
                  <a:pos x="49" y="28"/>
                </a:cxn>
                <a:cxn ang="0">
                  <a:pos x="49" y="28"/>
                </a:cxn>
                <a:cxn ang="0">
                  <a:pos x="53" y="31"/>
                </a:cxn>
                <a:cxn ang="0">
                  <a:pos x="56" y="35"/>
                </a:cxn>
                <a:cxn ang="0">
                  <a:pos x="56" y="35"/>
                </a:cxn>
                <a:cxn ang="0">
                  <a:pos x="60" y="31"/>
                </a:cxn>
                <a:cxn ang="0">
                  <a:pos x="63" y="28"/>
                </a:cxn>
                <a:cxn ang="0">
                  <a:pos x="67" y="21"/>
                </a:cxn>
                <a:cxn ang="0">
                  <a:pos x="67" y="14"/>
                </a:cxn>
                <a:cxn ang="0">
                  <a:pos x="63" y="10"/>
                </a:cxn>
                <a:cxn ang="0">
                  <a:pos x="60" y="3"/>
                </a:cxn>
                <a:cxn ang="0">
                  <a:pos x="53" y="0"/>
                </a:cxn>
                <a:cxn ang="0">
                  <a:pos x="49" y="0"/>
                </a:cxn>
                <a:cxn ang="0">
                  <a:pos x="45" y="0"/>
                </a:cxn>
              </a:cxnLst>
              <a:rect l="0" t="0" r="r" b="b"/>
              <a:pathLst>
                <a:path w="67" h="49">
                  <a:moveTo>
                    <a:pt x="45" y="0"/>
                  </a:moveTo>
                  <a:lnTo>
                    <a:pt x="31" y="7"/>
                  </a:lnTo>
                  <a:lnTo>
                    <a:pt x="21" y="7"/>
                  </a:lnTo>
                  <a:lnTo>
                    <a:pt x="7" y="14"/>
                  </a:lnTo>
                  <a:lnTo>
                    <a:pt x="7" y="17"/>
                  </a:lnTo>
                  <a:lnTo>
                    <a:pt x="3" y="21"/>
                  </a:lnTo>
                  <a:lnTo>
                    <a:pt x="3" y="24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3" y="35"/>
                  </a:lnTo>
                  <a:lnTo>
                    <a:pt x="10" y="35"/>
                  </a:lnTo>
                  <a:lnTo>
                    <a:pt x="17" y="31"/>
                  </a:lnTo>
                  <a:lnTo>
                    <a:pt x="21" y="31"/>
                  </a:lnTo>
                  <a:lnTo>
                    <a:pt x="21" y="31"/>
                  </a:lnTo>
                  <a:lnTo>
                    <a:pt x="21" y="31"/>
                  </a:lnTo>
                  <a:lnTo>
                    <a:pt x="24" y="39"/>
                  </a:lnTo>
                  <a:lnTo>
                    <a:pt x="24" y="42"/>
                  </a:lnTo>
                  <a:lnTo>
                    <a:pt x="28" y="46"/>
                  </a:lnTo>
                  <a:lnTo>
                    <a:pt x="31" y="46"/>
                  </a:lnTo>
                  <a:lnTo>
                    <a:pt x="38" y="46"/>
                  </a:lnTo>
                  <a:lnTo>
                    <a:pt x="42" y="49"/>
                  </a:lnTo>
                  <a:lnTo>
                    <a:pt x="45" y="46"/>
                  </a:lnTo>
                  <a:lnTo>
                    <a:pt x="49" y="42"/>
                  </a:lnTo>
                  <a:lnTo>
                    <a:pt x="49" y="35"/>
                  </a:lnTo>
                  <a:lnTo>
                    <a:pt x="45" y="31"/>
                  </a:lnTo>
                  <a:lnTo>
                    <a:pt x="45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53" y="31"/>
                  </a:lnTo>
                  <a:lnTo>
                    <a:pt x="56" y="35"/>
                  </a:lnTo>
                  <a:lnTo>
                    <a:pt x="56" y="35"/>
                  </a:lnTo>
                  <a:lnTo>
                    <a:pt x="60" y="31"/>
                  </a:lnTo>
                  <a:lnTo>
                    <a:pt x="63" y="28"/>
                  </a:lnTo>
                  <a:lnTo>
                    <a:pt x="67" y="21"/>
                  </a:lnTo>
                  <a:lnTo>
                    <a:pt x="67" y="14"/>
                  </a:lnTo>
                  <a:lnTo>
                    <a:pt x="63" y="10"/>
                  </a:lnTo>
                  <a:lnTo>
                    <a:pt x="60" y="3"/>
                  </a:lnTo>
                  <a:lnTo>
                    <a:pt x="53" y="0"/>
                  </a:lnTo>
                  <a:lnTo>
                    <a:pt x="49" y="0"/>
                  </a:lnTo>
                  <a:lnTo>
                    <a:pt x="45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26" name="Freeform 124"/>
            <p:cNvSpPr>
              <a:spLocks noEditPoints="1"/>
            </p:cNvSpPr>
            <p:nvPr userDrawn="1"/>
          </p:nvSpPr>
          <p:spPr bwMode="gray">
            <a:xfrm>
              <a:off x="2122" y="2180"/>
              <a:ext cx="137" cy="170"/>
            </a:xfrm>
            <a:custGeom>
              <a:avLst/>
              <a:gdLst/>
              <a:ahLst/>
              <a:cxnLst>
                <a:cxn ang="0">
                  <a:pos x="14" y="134"/>
                </a:cxn>
                <a:cxn ang="0">
                  <a:pos x="24" y="141"/>
                </a:cxn>
                <a:cxn ang="0">
                  <a:pos x="42" y="144"/>
                </a:cxn>
                <a:cxn ang="0">
                  <a:pos x="52" y="148"/>
                </a:cxn>
                <a:cxn ang="0">
                  <a:pos x="66" y="158"/>
                </a:cxn>
                <a:cxn ang="0">
                  <a:pos x="77" y="155"/>
                </a:cxn>
                <a:cxn ang="0">
                  <a:pos x="84" y="141"/>
                </a:cxn>
                <a:cxn ang="0">
                  <a:pos x="88" y="127"/>
                </a:cxn>
                <a:cxn ang="0">
                  <a:pos x="98" y="120"/>
                </a:cxn>
                <a:cxn ang="0">
                  <a:pos x="105" y="102"/>
                </a:cxn>
                <a:cxn ang="0">
                  <a:pos x="119" y="95"/>
                </a:cxn>
                <a:cxn ang="0">
                  <a:pos x="123" y="88"/>
                </a:cxn>
                <a:cxn ang="0">
                  <a:pos x="112" y="81"/>
                </a:cxn>
                <a:cxn ang="0">
                  <a:pos x="105" y="77"/>
                </a:cxn>
                <a:cxn ang="0">
                  <a:pos x="116" y="56"/>
                </a:cxn>
                <a:cxn ang="0">
                  <a:pos x="126" y="46"/>
                </a:cxn>
                <a:cxn ang="0">
                  <a:pos x="112" y="39"/>
                </a:cxn>
                <a:cxn ang="0">
                  <a:pos x="133" y="28"/>
                </a:cxn>
                <a:cxn ang="0">
                  <a:pos x="126" y="18"/>
                </a:cxn>
                <a:cxn ang="0">
                  <a:pos x="116" y="7"/>
                </a:cxn>
                <a:cxn ang="0">
                  <a:pos x="112" y="0"/>
                </a:cxn>
                <a:cxn ang="0">
                  <a:pos x="98" y="3"/>
                </a:cxn>
                <a:cxn ang="0">
                  <a:pos x="88" y="11"/>
                </a:cxn>
                <a:cxn ang="0">
                  <a:pos x="70" y="39"/>
                </a:cxn>
                <a:cxn ang="0">
                  <a:pos x="59" y="46"/>
                </a:cxn>
                <a:cxn ang="0">
                  <a:pos x="45" y="56"/>
                </a:cxn>
                <a:cxn ang="0">
                  <a:pos x="38" y="67"/>
                </a:cxn>
                <a:cxn ang="0">
                  <a:pos x="7" y="88"/>
                </a:cxn>
                <a:cxn ang="0">
                  <a:pos x="0" y="99"/>
                </a:cxn>
                <a:cxn ang="0">
                  <a:pos x="3" y="120"/>
                </a:cxn>
                <a:cxn ang="0">
                  <a:pos x="0" y="127"/>
                </a:cxn>
                <a:cxn ang="0">
                  <a:pos x="38" y="99"/>
                </a:cxn>
                <a:cxn ang="0">
                  <a:pos x="38" y="99"/>
                </a:cxn>
                <a:cxn ang="0">
                  <a:pos x="63" y="81"/>
                </a:cxn>
                <a:cxn ang="0">
                  <a:pos x="95" y="49"/>
                </a:cxn>
                <a:cxn ang="0">
                  <a:pos x="74" y="74"/>
                </a:cxn>
                <a:cxn ang="0">
                  <a:pos x="74" y="74"/>
                </a:cxn>
                <a:cxn ang="0">
                  <a:pos x="59" y="81"/>
                </a:cxn>
                <a:cxn ang="0">
                  <a:pos x="52" y="85"/>
                </a:cxn>
                <a:cxn ang="0">
                  <a:pos x="45" y="92"/>
                </a:cxn>
                <a:cxn ang="0">
                  <a:pos x="49" y="88"/>
                </a:cxn>
                <a:cxn ang="0">
                  <a:pos x="28" y="99"/>
                </a:cxn>
                <a:cxn ang="0">
                  <a:pos x="21" y="92"/>
                </a:cxn>
                <a:cxn ang="0">
                  <a:pos x="28" y="99"/>
                </a:cxn>
                <a:cxn ang="0">
                  <a:pos x="28" y="99"/>
                </a:cxn>
              </a:cxnLst>
              <a:rect l="0" t="0" r="r" b="b"/>
              <a:pathLst>
                <a:path w="133" h="158">
                  <a:moveTo>
                    <a:pt x="0" y="130"/>
                  </a:moveTo>
                  <a:lnTo>
                    <a:pt x="7" y="130"/>
                  </a:lnTo>
                  <a:lnTo>
                    <a:pt x="14" y="134"/>
                  </a:lnTo>
                  <a:lnTo>
                    <a:pt x="21" y="137"/>
                  </a:lnTo>
                  <a:lnTo>
                    <a:pt x="21" y="141"/>
                  </a:lnTo>
                  <a:lnTo>
                    <a:pt x="24" y="141"/>
                  </a:lnTo>
                  <a:lnTo>
                    <a:pt x="31" y="144"/>
                  </a:lnTo>
                  <a:lnTo>
                    <a:pt x="38" y="144"/>
                  </a:lnTo>
                  <a:lnTo>
                    <a:pt x="42" y="144"/>
                  </a:lnTo>
                  <a:lnTo>
                    <a:pt x="45" y="144"/>
                  </a:lnTo>
                  <a:lnTo>
                    <a:pt x="49" y="144"/>
                  </a:lnTo>
                  <a:lnTo>
                    <a:pt x="52" y="148"/>
                  </a:lnTo>
                  <a:lnTo>
                    <a:pt x="52" y="151"/>
                  </a:lnTo>
                  <a:lnTo>
                    <a:pt x="63" y="151"/>
                  </a:lnTo>
                  <a:lnTo>
                    <a:pt x="66" y="158"/>
                  </a:lnTo>
                  <a:lnTo>
                    <a:pt x="70" y="158"/>
                  </a:lnTo>
                  <a:lnTo>
                    <a:pt x="74" y="155"/>
                  </a:lnTo>
                  <a:lnTo>
                    <a:pt x="77" y="155"/>
                  </a:lnTo>
                  <a:lnTo>
                    <a:pt x="81" y="151"/>
                  </a:lnTo>
                  <a:lnTo>
                    <a:pt x="84" y="148"/>
                  </a:lnTo>
                  <a:lnTo>
                    <a:pt x="84" y="141"/>
                  </a:lnTo>
                  <a:lnTo>
                    <a:pt x="88" y="134"/>
                  </a:lnTo>
                  <a:lnTo>
                    <a:pt x="88" y="130"/>
                  </a:lnTo>
                  <a:lnTo>
                    <a:pt x="88" y="127"/>
                  </a:lnTo>
                  <a:lnTo>
                    <a:pt x="91" y="127"/>
                  </a:lnTo>
                  <a:lnTo>
                    <a:pt x="91" y="123"/>
                  </a:lnTo>
                  <a:lnTo>
                    <a:pt x="98" y="120"/>
                  </a:lnTo>
                  <a:lnTo>
                    <a:pt x="102" y="116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109" y="99"/>
                  </a:lnTo>
                  <a:lnTo>
                    <a:pt x="112" y="95"/>
                  </a:lnTo>
                  <a:lnTo>
                    <a:pt x="119" y="95"/>
                  </a:lnTo>
                  <a:lnTo>
                    <a:pt x="119" y="95"/>
                  </a:lnTo>
                  <a:lnTo>
                    <a:pt x="123" y="92"/>
                  </a:lnTo>
                  <a:lnTo>
                    <a:pt x="123" y="88"/>
                  </a:lnTo>
                  <a:lnTo>
                    <a:pt x="123" y="85"/>
                  </a:lnTo>
                  <a:lnTo>
                    <a:pt x="116" y="81"/>
                  </a:lnTo>
                  <a:lnTo>
                    <a:pt x="112" y="81"/>
                  </a:lnTo>
                  <a:lnTo>
                    <a:pt x="109" y="81"/>
                  </a:lnTo>
                  <a:lnTo>
                    <a:pt x="105" y="77"/>
                  </a:lnTo>
                  <a:lnTo>
                    <a:pt x="105" y="77"/>
                  </a:lnTo>
                  <a:lnTo>
                    <a:pt x="109" y="74"/>
                  </a:lnTo>
                  <a:lnTo>
                    <a:pt x="109" y="60"/>
                  </a:lnTo>
                  <a:lnTo>
                    <a:pt x="116" y="56"/>
                  </a:lnTo>
                  <a:lnTo>
                    <a:pt x="119" y="49"/>
                  </a:lnTo>
                  <a:lnTo>
                    <a:pt x="123" y="46"/>
                  </a:lnTo>
                  <a:lnTo>
                    <a:pt x="126" y="46"/>
                  </a:lnTo>
                  <a:lnTo>
                    <a:pt x="126" y="46"/>
                  </a:lnTo>
                  <a:lnTo>
                    <a:pt x="126" y="46"/>
                  </a:lnTo>
                  <a:lnTo>
                    <a:pt x="112" y="39"/>
                  </a:lnTo>
                  <a:lnTo>
                    <a:pt x="133" y="32"/>
                  </a:lnTo>
                  <a:lnTo>
                    <a:pt x="133" y="32"/>
                  </a:lnTo>
                  <a:lnTo>
                    <a:pt x="133" y="28"/>
                  </a:lnTo>
                  <a:lnTo>
                    <a:pt x="130" y="25"/>
                  </a:lnTo>
                  <a:lnTo>
                    <a:pt x="130" y="21"/>
                  </a:lnTo>
                  <a:lnTo>
                    <a:pt x="126" y="18"/>
                  </a:lnTo>
                  <a:lnTo>
                    <a:pt x="123" y="14"/>
                  </a:lnTo>
                  <a:lnTo>
                    <a:pt x="119" y="11"/>
                  </a:lnTo>
                  <a:lnTo>
                    <a:pt x="116" y="7"/>
                  </a:lnTo>
                  <a:lnTo>
                    <a:pt x="112" y="7"/>
                  </a:lnTo>
                  <a:lnTo>
                    <a:pt x="112" y="3"/>
                  </a:lnTo>
                  <a:lnTo>
                    <a:pt x="112" y="0"/>
                  </a:lnTo>
                  <a:lnTo>
                    <a:pt x="109" y="0"/>
                  </a:lnTo>
                  <a:lnTo>
                    <a:pt x="105" y="0"/>
                  </a:lnTo>
                  <a:lnTo>
                    <a:pt x="98" y="3"/>
                  </a:lnTo>
                  <a:lnTo>
                    <a:pt x="95" y="3"/>
                  </a:lnTo>
                  <a:lnTo>
                    <a:pt x="91" y="7"/>
                  </a:lnTo>
                  <a:lnTo>
                    <a:pt x="88" y="11"/>
                  </a:lnTo>
                  <a:lnTo>
                    <a:pt x="81" y="14"/>
                  </a:lnTo>
                  <a:lnTo>
                    <a:pt x="70" y="39"/>
                  </a:lnTo>
                  <a:lnTo>
                    <a:pt x="70" y="39"/>
                  </a:lnTo>
                  <a:lnTo>
                    <a:pt x="66" y="42"/>
                  </a:lnTo>
                  <a:lnTo>
                    <a:pt x="63" y="46"/>
                  </a:lnTo>
                  <a:lnTo>
                    <a:pt x="59" y="46"/>
                  </a:lnTo>
                  <a:lnTo>
                    <a:pt x="52" y="49"/>
                  </a:lnTo>
                  <a:lnTo>
                    <a:pt x="49" y="53"/>
                  </a:lnTo>
                  <a:lnTo>
                    <a:pt x="45" y="56"/>
                  </a:lnTo>
                  <a:lnTo>
                    <a:pt x="42" y="60"/>
                  </a:lnTo>
                  <a:lnTo>
                    <a:pt x="38" y="63"/>
                  </a:lnTo>
                  <a:lnTo>
                    <a:pt x="38" y="67"/>
                  </a:lnTo>
                  <a:lnTo>
                    <a:pt x="28" y="88"/>
                  </a:lnTo>
                  <a:lnTo>
                    <a:pt x="28" y="88"/>
                  </a:lnTo>
                  <a:lnTo>
                    <a:pt x="7" y="88"/>
                  </a:lnTo>
                  <a:lnTo>
                    <a:pt x="7" y="88"/>
                  </a:lnTo>
                  <a:lnTo>
                    <a:pt x="3" y="92"/>
                  </a:lnTo>
                  <a:lnTo>
                    <a:pt x="0" y="99"/>
                  </a:lnTo>
                  <a:lnTo>
                    <a:pt x="0" y="102"/>
                  </a:lnTo>
                  <a:lnTo>
                    <a:pt x="0" y="109"/>
                  </a:lnTo>
                  <a:lnTo>
                    <a:pt x="3" y="120"/>
                  </a:lnTo>
                  <a:lnTo>
                    <a:pt x="3" y="120"/>
                  </a:lnTo>
                  <a:lnTo>
                    <a:pt x="0" y="123"/>
                  </a:lnTo>
                  <a:lnTo>
                    <a:pt x="0" y="127"/>
                  </a:lnTo>
                  <a:lnTo>
                    <a:pt x="0" y="130"/>
                  </a:lnTo>
                  <a:close/>
                  <a:moveTo>
                    <a:pt x="38" y="99"/>
                  </a:moveTo>
                  <a:lnTo>
                    <a:pt x="38" y="99"/>
                  </a:lnTo>
                  <a:lnTo>
                    <a:pt x="38" y="99"/>
                  </a:lnTo>
                  <a:lnTo>
                    <a:pt x="38" y="99"/>
                  </a:lnTo>
                  <a:lnTo>
                    <a:pt x="38" y="99"/>
                  </a:lnTo>
                  <a:close/>
                  <a:moveTo>
                    <a:pt x="63" y="81"/>
                  </a:moveTo>
                  <a:lnTo>
                    <a:pt x="66" y="77"/>
                  </a:lnTo>
                  <a:lnTo>
                    <a:pt x="63" y="81"/>
                  </a:lnTo>
                  <a:lnTo>
                    <a:pt x="63" y="81"/>
                  </a:lnTo>
                  <a:close/>
                  <a:moveTo>
                    <a:pt x="95" y="49"/>
                  </a:moveTo>
                  <a:lnTo>
                    <a:pt x="95" y="49"/>
                  </a:lnTo>
                  <a:lnTo>
                    <a:pt x="91" y="49"/>
                  </a:lnTo>
                  <a:lnTo>
                    <a:pt x="95" y="49"/>
                  </a:lnTo>
                  <a:close/>
                  <a:moveTo>
                    <a:pt x="74" y="74"/>
                  </a:moveTo>
                  <a:lnTo>
                    <a:pt x="77" y="74"/>
                  </a:lnTo>
                  <a:lnTo>
                    <a:pt x="77" y="74"/>
                  </a:lnTo>
                  <a:lnTo>
                    <a:pt x="74" y="74"/>
                  </a:lnTo>
                  <a:close/>
                  <a:moveTo>
                    <a:pt x="49" y="88"/>
                  </a:moveTo>
                  <a:lnTo>
                    <a:pt x="52" y="85"/>
                  </a:lnTo>
                  <a:lnTo>
                    <a:pt x="59" y="81"/>
                  </a:lnTo>
                  <a:lnTo>
                    <a:pt x="59" y="85"/>
                  </a:lnTo>
                  <a:lnTo>
                    <a:pt x="56" y="85"/>
                  </a:lnTo>
                  <a:lnTo>
                    <a:pt x="52" y="85"/>
                  </a:lnTo>
                  <a:lnTo>
                    <a:pt x="49" y="88"/>
                  </a:lnTo>
                  <a:lnTo>
                    <a:pt x="45" y="92"/>
                  </a:lnTo>
                  <a:lnTo>
                    <a:pt x="45" y="92"/>
                  </a:lnTo>
                  <a:lnTo>
                    <a:pt x="45" y="88"/>
                  </a:lnTo>
                  <a:lnTo>
                    <a:pt x="49" y="88"/>
                  </a:lnTo>
                  <a:lnTo>
                    <a:pt x="49" y="88"/>
                  </a:lnTo>
                  <a:close/>
                  <a:moveTo>
                    <a:pt x="21" y="92"/>
                  </a:moveTo>
                  <a:lnTo>
                    <a:pt x="21" y="95"/>
                  </a:lnTo>
                  <a:lnTo>
                    <a:pt x="28" y="99"/>
                  </a:lnTo>
                  <a:lnTo>
                    <a:pt x="24" y="95"/>
                  </a:lnTo>
                  <a:lnTo>
                    <a:pt x="21" y="92"/>
                  </a:lnTo>
                  <a:lnTo>
                    <a:pt x="21" y="92"/>
                  </a:lnTo>
                  <a:lnTo>
                    <a:pt x="21" y="92"/>
                  </a:lnTo>
                  <a:close/>
                  <a:moveTo>
                    <a:pt x="28" y="99"/>
                  </a:moveTo>
                  <a:lnTo>
                    <a:pt x="28" y="99"/>
                  </a:lnTo>
                  <a:lnTo>
                    <a:pt x="28" y="99"/>
                  </a:lnTo>
                  <a:lnTo>
                    <a:pt x="28" y="99"/>
                  </a:lnTo>
                  <a:lnTo>
                    <a:pt x="28" y="9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27" name="Freeform 125"/>
            <p:cNvSpPr>
              <a:spLocks/>
            </p:cNvSpPr>
            <p:nvPr userDrawn="1"/>
          </p:nvSpPr>
          <p:spPr bwMode="gray">
            <a:xfrm>
              <a:off x="2560" y="2325"/>
              <a:ext cx="141" cy="121"/>
            </a:xfrm>
            <a:custGeom>
              <a:avLst/>
              <a:gdLst/>
              <a:ahLst/>
              <a:cxnLst>
                <a:cxn ang="0">
                  <a:pos x="95" y="46"/>
                </a:cxn>
                <a:cxn ang="0">
                  <a:pos x="95" y="46"/>
                </a:cxn>
                <a:cxn ang="0">
                  <a:pos x="91" y="46"/>
                </a:cxn>
                <a:cxn ang="0">
                  <a:pos x="88" y="46"/>
                </a:cxn>
                <a:cxn ang="0">
                  <a:pos x="84" y="42"/>
                </a:cxn>
                <a:cxn ang="0">
                  <a:pos x="81" y="39"/>
                </a:cxn>
                <a:cxn ang="0">
                  <a:pos x="81" y="39"/>
                </a:cxn>
                <a:cxn ang="0">
                  <a:pos x="77" y="35"/>
                </a:cxn>
                <a:cxn ang="0">
                  <a:pos x="74" y="35"/>
                </a:cxn>
                <a:cxn ang="0">
                  <a:pos x="70" y="32"/>
                </a:cxn>
                <a:cxn ang="0">
                  <a:pos x="63" y="28"/>
                </a:cxn>
                <a:cxn ang="0">
                  <a:pos x="60" y="21"/>
                </a:cxn>
                <a:cxn ang="0">
                  <a:pos x="53" y="17"/>
                </a:cxn>
                <a:cxn ang="0">
                  <a:pos x="46" y="14"/>
                </a:cxn>
                <a:cxn ang="0">
                  <a:pos x="42" y="10"/>
                </a:cxn>
                <a:cxn ang="0">
                  <a:pos x="42" y="10"/>
                </a:cxn>
                <a:cxn ang="0">
                  <a:pos x="39" y="10"/>
                </a:cxn>
                <a:cxn ang="0">
                  <a:pos x="32" y="7"/>
                </a:cxn>
                <a:cxn ang="0">
                  <a:pos x="21" y="3"/>
                </a:cxn>
                <a:cxn ang="0">
                  <a:pos x="10" y="3"/>
                </a:cxn>
                <a:cxn ang="0">
                  <a:pos x="3" y="0"/>
                </a:cxn>
                <a:cxn ang="0">
                  <a:pos x="0" y="81"/>
                </a:cxn>
                <a:cxn ang="0">
                  <a:pos x="14" y="88"/>
                </a:cxn>
                <a:cxn ang="0">
                  <a:pos x="28" y="84"/>
                </a:cxn>
                <a:cxn ang="0">
                  <a:pos x="28" y="81"/>
                </a:cxn>
                <a:cxn ang="0">
                  <a:pos x="32" y="77"/>
                </a:cxn>
                <a:cxn ang="0">
                  <a:pos x="35" y="74"/>
                </a:cxn>
                <a:cxn ang="0">
                  <a:pos x="39" y="70"/>
                </a:cxn>
                <a:cxn ang="0">
                  <a:pos x="46" y="70"/>
                </a:cxn>
                <a:cxn ang="0">
                  <a:pos x="56" y="70"/>
                </a:cxn>
                <a:cxn ang="0">
                  <a:pos x="81" y="84"/>
                </a:cxn>
                <a:cxn ang="0">
                  <a:pos x="91" y="98"/>
                </a:cxn>
                <a:cxn ang="0">
                  <a:pos x="109" y="106"/>
                </a:cxn>
                <a:cxn ang="0">
                  <a:pos x="134" y="113"/>
                </a:cxn>
                <a:cxn ang="0">
                  <a:pos x="134" y="113"/>
                </a:cxn>
                <a:cxn ang="0">
                  <a:pos x="137" y="109"/>
                </a:cxn>
                <a:cxn ang="0">
                  <a:pos x="137" y="106"/>
                </a:cxn>
                <a:cxn ang="0">
                  <a:pos x="134" y="102"/>
                </a:cxn>
                <a:cxn ang="0">
                  <a:pos x="130" y="98"/>
                </a:cxn>
                <a:cxn ang="0">
                  <a:pos x="123" y="91"/>
                </a:cxn>
                <a:cxn ang="0">
                  <a:pos x="116" y="88"/>
                </a:cxn>
                <a:cxn ang="0">
                  <a:pos x="113" y="81"/>
                </a:cxn>
                <a:cxn ang="0">
                  <a:pos x="106" y="77"/>
                </a:cxn>
                <a:cxn ang="0">
                  <a:pos x="102" y="74"/>
                </a:cxn>
                <a:cxn ang="0">
                  <a:pos x="102" y="74"/>
                </a:cxn>
                <a:cxn ang="0">
                  <a:pos x="84" y="63"/>
                </a:cxn>
                <a:cxn ang="0">
                  <a:pos x="102" y="56"/>
                </a:cxn>
                <a:cxn ang="0">
                  <a:pos x="95" y="46"/>
                </a:cxn>
              </a:cxnLst>
              <a:rect l="0" t="0" r="r" b="b"/>
              <a:pathLst>
                <a:path w="137" h="113">
                  <a:moveTo>
                    <a:pt x="95" y="46"/>
                  </a:moveTo>
                  <a:lnTo>
                    <a:pt x="95" y="46"/>
                  </a:lnTo>
                  <a:lnTo>
                    <a:pt x="91" y="46"/>
                  </a:lnTo>
                  <a:lnTo>
                    <a:pt x="88" y="46"/>
                  </a:lnTo>
                  <a:lnTo>
                    <a:pt x="84" y="42"/>
                  </a:lnTo>
                  <a:lnTo>
                    <a:pt x="81" y="39"/>
                  </a:lnTo>
                  <a:lnTo>
                    <a:pt x="81" y="39"/>
                  </a:lnTo>
                  <a:lnTo>
                    <a:pt x="77" y="35"/>
                  </a:lnTo>
                  <a:lnTo>
                    <a:pt x="74" y="35"/>
                  </a:lnTo>
                  <a:lnTo>
                    <a:pt x="70" y="32"/>
                  </a:lnTo>
                  <a:lnTo>
                    <a:pt x="63" y="28"/>
                  </a:lnTo>
                  <a:lnTo>
                    <a:pt x="60" y="21"/>
                  </a:lnTo>
                  <a:lnTo>
                    <a:pt x="53" y="17"/>
                  </a:lnTo>
                  <a:lnTo>
                    <a:pt x="46" y="14"/>
                  </a:lnTo>
                  <a:lnTo>
                    <a:pt x="42" y="10"/>
                  </a:lnTo>
                  <a:lnTo>
                    <a:pt x="42" y="10"/>
                  </a:lnTo>
                  <a:lnTo>
                    <a:pt x="39" y="10"/>
                  </a:lnTo>
                  <a:lnTo>
                    <a:pt x="32" y="7"/>
                  </a:lnTo>
                  <a:lnTo>
                    <a:pt x="21" y="3"/>
                  </a:lnTo>
                  <a:lnTo>
                    <a:pt x="10" y="3"/>
                  </a:lnTo>
                  <a:lnTo>
                    <a:pt x="3" y="0"/>
                  </a:lnTo>
                  <a:lnTo>
                    <a:pt x="0" y="81"/>
                  </a:lnTo>
                  <a:lnTo>
                    <a:pt x="14" y="88"/>
                  </a:lnTo>
                  <a:lnTo>
                    <a:pt x="28" y="84"/>
                  </a:lnTo>
                  <a:lnTo>
                    <a:pt x="28" y="81"/>
                  </a:lnTo>
                  <a:lnTo>
                    <a:pt x="32" y="77"/>
                  </a:lnTo>
                  <a:lnTo>
                    <a:pt x="35" y="74"/>
                  </a:lnTo>
                  <a:lnTo>
                    <a:pt x="39" y="70"/>
                  </a:lnTo>
                  <a:lnTo>
                    <a:pt x="46" y="70"/>
                  </a:lnTo>
                  <a:lnTo>
                    <a:pt x="56" y="70"/>
                  </a:lnTo>
                  <a:lnTo>
                    <a:pt x="81" y="84"/>
                  </a:lnTo>
                  <a:lnTo>
                    <a:pt x="91" y="98"/>
                  </a:lnTo>
                  <a:lnTo>
                    <a:pt x="109" y="106"/>
                  </a:lnTo>
                  <a:lnTo>
                    <a:pt x="134" y="113"/>
                  </a:lnTo>
                  <a:lnTo>
                    <a:pt x="134" y="113"/>
                  </a:lnTo>
                  <a:lnTo>
                    <a:pt x="137" y="109"/>
                  </a:lnTo>
                  <a:lnTo>
                    <a:pt x="137" y="106"/>
                  </a:lnTo>
                  <a:lnTo>
                    <a:pt x="134" y="102"/>
                  </a:lnTo>
                  <a:lnTo>
                    <a:pt x="130" y="98"/>
                  </a:lnTo>
                  <a:lnTo>
                    <a:pt x="123" y="91"/>
                  </a:lnTo>
                  <a:lnTo>
                    <a:pt x="116" y="88"/>
                  </a:lnTo>
                  <a:lnTo>
                    <a:pt x="113" y="81"/>
                  </a:lnTo>
                  <a:lnTo>
                    <a:pt x="106" y="77"/>
                  </a:lnTo>
                  <a:lnTo>
                    <a:pt x="102" y="74"/>
                  </a:lnTo>
                  <a:lnTo>
                    <a:pt x="102" y="74"/>
                  </a:lnTo>
                  <a:lnTo>
                    <a:pt x="84" y="63"/>
                  </a:lnTo>
                  <a:lnTo>
                    <a:pt x="102" y="56"/>
                  </a:lnTo>
                  <a:lnTo>
                    <a:pt x="95" y="46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28" name="Freeform 126"/>
            <p:cNvSpPr>
              <a:spLocks/>
            </p:cNvSpPr>
            <p:nvPr userDrawn="1"/>
          </p:nvSpPr>
          <p:spPr bwMode="gray">
            <a:xfrm>
              <a:off x="2429" y="2290"/>
              <a:ext cx="134" cy="122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7" y="21"/>
                </a:cxn>
                <a:cxn ang="0">
                  <a:pos x="11" y="28"/>
                </a:cxn>
                <a:cxn ang="0">
                  <a:pos x="14" y="35"/>
                </a:cxn>
                <a:cxn ang="0">
                  <a:pos x="14" y="42"/>
                </a:cxn>
                <a:cxn ang="0">
                  <a:pos x="18" y="46"/>
                </a:cxn>
                <a:cxn ang="0">
                  <a:pos x="18" y="49"/>
                </a:cxn>
                <a:cxn ang="0">
                  <a:pos x="21" y="53"/>
                </a:cxn>
                <a:cxn ang="0">
                  <a:pos x="25" y="53"/>
                </a:cxn>
                <a:cxn ang="0">
                  <a:pos x="32" y="53"/>
                </a:cxn>
                <a:cxn ang="0">
                  <a:pos x="39" y="53"/>
                </a:cxn>
                <a:cxn ang="0">
                  <a:pos x="46" y="56"/>
                </a:cxn>
                <a:cxn ang="0">
                  <a:pos x="49" y="56"/>
                </a:cxn>
                <a:cxn ang="0">
                  <a:pos x="56" y="60"/>
                </a:cxn>
                <a:cxn ang="0">
                  <a:pos x="67" y="60"/>
                </a:cxn>
                <a:cxn ang="0">
                  <a:pos x="74" y="60"/>
                </a:cxn>
                <a:cxn ang="0">
                  <a:pos x="78" y="64"/>
                </a:cxn>
                <a:cxn ang="0">
                  <a:pos x="92" y="78"/>
                </a:cxn>
                <a:cxn ang="0">
                  <a:pos x="102" y="95"/>
                </a:cxn>
                <a:cxn ang="0">
                  <a:pos x="120" y="113"/>
                </a:cxn>
                <a:cxn ang="0">
                  <a:pos x="123" y="113"/>
                </a:cxn>
                <a:cxn ang="0">
                  <a:pos x="130" y="32"/>
                </a:cxn>
                <a:cxn ang="0">
                  <a:pos x="123" y="28"/>
                </a:cxn>
                <a:cxn ang="0">
                  <a:pos x="116" y="25"/>
                </a:cxn>
                <a:cxn ang="0">
                  <a:pos x="106" y="18"/>
                </a:cxn>
                <a:cxn ang="0">
                  <a:pos x="99" y="18"/>
                </a:cxn>
                <a:cxn ang="0">
                  <a:pos x="92" y="14"/>
                </a:cxn>
                <a:cxn ang="0">
                  <a:pos x="81" y="18"/>
                </a:cxn>
                <a:cxn ang="0">
                  <a:pos x="78" y="21"/>
                </a:cxn>
                <a:cxn ang="0">
                  <a:pos x="78" y="25"/>
                </a:cxn>
                <a:cxn ang="0">
                  <a:pos x="74" y="28"/>
                </a:cxn>
                <a:cxn ang="0">
                  <a:pos x="74" y="35"/>
                </a:cxn>
                <a:cxn ang="0">
                  <a:pos x="70" y="42"/>
                </a:cxn>
                <a:cxn ang="0">
                  <a:pos x="67" y="46"/>
                </a:cxn>
                <a:cxn ang="0">
                  <a:pos x="60" y="46"/>
                </a:cxn>
                <a:cxn ang="0">
                  <a:pos x="53" y="46"/>
                </a:cxn>
                <a:cxn ang="0">
                  <a:pos x="46" y="42"/>
                </a:cxn>
                <a:cxn ang="0">
                  <a:pos x="42" y="35"/>
                </a:cxn>
                <a:cxn ang="0">
                  <a:pos x="39" y="28"/>
                </a:cxn>
                <a:cxn ang="0">
                  <a:pos x="35" y="21"/>
                </a:cxn>
                <a:cxn ang="0">
                  <a:pos x="35" y="18"/>
                </a:cxn>
                <a:cxn ang="0">
                  <a:pos x="32" y="14"/>
                </a:cxn>
                <a:cxn ang="0">
                  <a:pos x="32" y="14"/>
                </a:cxn>
                <a:cxn ang="0">
                  <a:pos x="28" y="11"/>
                </a:cxn>
                <a:cxn ang="0">
                  <a:pos x="25" y="7"/>
                </a:cxn>
                <a:cxn ang="0">
                  <a:pos x="21" y="4"/>
                </a:cxn>
                <a:cxn ang="0">
                  <a:pos x="14" y="0"/>
                </a:cxn>
                <a:cxn ang="0">
                  <a:pos x="7" y="0"/>
                </a:cxn>
                <a:cxn ang="0">
                  <a:pos x="4" y="7"/>
                </a:cxn>
                <a:cxn ang="0">
                  <a:pos x="4" y="7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0" y="14"/>
                </a:cxn>
              </a:cxnLst>
              <a:rect l="0" t="0" r="r" b="b"/>
              <a:pathLst>
                <a:path w="130" h="113">
                  <a:moveTo>
                    <a:pt x="0" y="14"/>
                  </a:moveTo>
                  <a:lnTo>
                    <a:pt x="7" y="21"/>
                  </a:lnTo>
                  <a:lnTo>
                    <a:pt x="11" y="28"/>
                  </a:lnTo>
                  <a:lnTo>
                    <a:pt x="14" y="35"/>
                  </a:lnTo>
                  <a:lnTo>
                    <a:pt x="14" y="42"/>
                  </a:lnTo>
                  <a:lnTo>
                    <a:pt x="18" y="46"/>
                  </a:lnTo>
                  <a:lnTo>
                    <a:pt x="18" y="49"/>
                  </a:lnTo>
                  <a:lnTo>
                    <a:pt x="21" y="53"/>
                  </a:lnTo>
                  <a:lnTo>
                    <a:pt x="25" y="53"/>
                  </a:lnTo>
                  <a:lnTo>
                    <a:pt x="32" y="53"/>
                  </a:lnTo>
                  <a:lnTo>
                    <a:pt x="39" y="53"/>
                  </a:lnTo>
                  <a:lnTo>
                    <a:pt x="46" y="56"/>
                  </a:lnTo>
                  <a:lnTo>
                    <a:pt x="49" y="56"/>
                  </a:lnTo>
                  <a:lnTo>
                    <a:pt x="56" y="60"/>
                  </a:lnTo>
                  <a:lnTo>
                    <a:pt x="67" y="60"/>
                  </a:lnTo>
                  <a:lnTo>
                    <a:pt x="74" y="60"/>
                  </a:lnTo>
                  <a:lnTo>
                    <a:pt x="78" y="64"/>
                  </a:lnTo>
                  <a:lnTo>
                    <a:pt x="92" y="78"/>
                  </a:lnTo>
                  <a:lnTo>
                    <a:pt x="102" y="95"/>
                  </a:lnTo>
                  <a:lnTo>
                    <a:pt x="120" y="113"/>
                  </a:lnTo>
                  <a:lnTo>
                    <a:pt x="123" y="113"/>
                  </a:lnTo>
                  <a:lnTo>
                    <a:pt x="130" y="32"/>
                  </a:lnTo>
                  <a:lnTo>
                    <a:pt x="123" y="28"/>
                  </a:lnTo>
                  <a:lnTo>
                    <a:pt x="116" y="25"/>
                  </a:lnTo>
                  <a:lnTo>
                    <a:pt x="106" y="18"/>
                  </a:lnTo>
                  <a:lnTo>
                    <a:pt x="99" y="18"/>
                  </a:lnTo>
                  <a:lnTo>
                    <a:pt x="92" y="14"/>
                  </a:lnTo>
                  <a:lnTo>
                    <a:pt x="81" y="18"/>
                  </a:lnTo>
                  <a:lnTo>
                    <a:pt x="78" y="21"/>
                  </a:lnTo>
                  <a:lnTo>
                    <a:pt x="78" y="25"/>
                  </a:lnTo>
                  <a:lnTo>
                    <a:pt x="74" y="28"/>
                  </a:lnTo>
                  <a:lnTo>
                    <a:pt x="74" y="35"/>
                  </a:lnTo>
                  <a:lnTo>
                    <a:pt x="70" y="42"/>
                  </a:lnTo>
                  <a:lnTo>
                    <a:pt x="67" y="46"/>
                  </a:lnTo>
                  <a:lnTo>
                    <a:pt x="60" y="46"/>
                  </a:lnTo>
                  <a:lnTo>
                    <a:pt x="53" y="46"/>
                  </a:lnTo>
                  <a:lnTo>
                    <a:pt x="46" y="42"/>
                  </a:lnTo>
                  <a:lnTo>
                    <a:pt x="42" y="35"/>
                  </a:lnTo>
                  <a:lnTo>
                    <a:pt x="39" y="28"/>
                  </a:lnTo>
                  <a:lnTo>
                    <a:pt x="35" y="21"/>
                  </a:lnTo>
                  <a:lnTo>
                    <a:pt x="35" y="18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28" y="11"/>
                  </a:lnTo>
                  <a:lnTo>
                    <a:pt x="25" y="7"/>
                  </a:lnTo>
                  <a:lnTo>
                    <a:pt x="21" y="4"/>
                  </a:lnTo>
                  <a:lnTo>
                    <a:pt x="14" y="0"/>
                  </a:lnTo>
                  <a:lnTo>
                    <a:pt x="7" y="0"/>
                  </a:lnTo>
                  <a:lnTo>
                    <a:pt x="4" y="7"/>
                  </a:lnTo>
                  <a:lnTo>
                    <a:pt x="4" y="7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29" name="Freeform 127"/>
            <p:cNvSpPr>
              <a:spLocks/>
            </p:cNvSpPr>
            <p:nvPr userDrawn="1"/>
          </p:nvSpPr>
          <p:spPr bwMode="gray">
            <a:xfrm>
              <a:off x="2183" y="2495"/>
              <a:ext cx="551" cy="463"/>
            </a:xfrm>
            <a:custGeom>
              <a:avLst/>
              <a:gdLst/>
              <a:ahLst/>
              <a:cxnLst>
                <a:cxn ang="0">
                  <a:pos x="458" y="117"/>
                </a:cxn>
                <a:cxn ang="0">
                  <a:pos x="437" y="95"/>
                </a:cxn>
                <a:cxn ang="0">
                  <a:pos x="430" y="71"/>
                </a:cxn>
                <a:cxn ang="0">
                  <a:pos x="416" y="46"/>
                </a:cxn>
                <a:cxn ang="0">
                  <a:pos x="399" y="43"/>
                </a:cxn>
                <a:cxn ang="0">
                  <a:pos x="399" y="25"/>
                </a:cxn>
                <a:cxn ang="0">
                  <a:pos x="391" y="4"/>
                </a:cxn>
                <a:cxn ang="0">
                  <a:pos x="377" y="7"/>
                </a:cxn>
                <a:cxn ang="0">
                  <a:pos x="374" y="53"/>
                </a:cxn>
                <a:cxn ang="0">
                  <a:pos x="356" y="88"/>
                </a:cxn>
                <a:cxn ang="0">
                  <a:pos x="342" y="81"/>
                </a:cxn>
                <a:cxn ang="0">
                  <a:pos x="303" y="57"/>
                </a:cxn>
                <a:cxn ang="0">
                  <a:pos x="310" y="36"/>
                </a:cxn>
                <a:cxn ang="0">
                  <a:pos x="318" y="22"/>
                </a:cxn>
                <a:cxn ang="0">
                  <a:pos x="296" y="14"/>
                </a:cxn>
                <a:cxn ang="0">
                  <a:pos x="272" y="4"/>
                </a:cxn>
                <a:cxn ang="0">
                  <a:pos x="265" y="11"/>
                </a:cxn>
                <a:cxn ang="0">
                  <a:pos x="258" y="7"/>
                </a:cxn>
                <a:cxn ang="0">
                  <a:pos x="247" y="0"/>
                </a:cxn>
                <a:cxn ang="0">
                  <a:pos x="233" y="11"/>
                </a:cxn>
                <a:cxn ang="0">
                  <a:pos x="240" y="18"/>
                </a:cxn>
                <a:cxn ang="0">
                  <a:pos x="212" y="29"/>
                </a:cxn>
                <a:cxn ang="0">
                  <a:pos x="205" y="46"/>
                </a:cxn>
                <a:cxn ang="0">
                  <a:pos x="212" y="60"/>
                </a:cxn>
                <a:cxn ang="0">
                  <a:pos x="198" y="60"/>
                </a:cxn>
                <a:cxn ang="0">
                  <a:pos x="177" y="50"/>
                </a:cxn>
                <a:cxn ang="0">
                  <a:pos x="145" y="67"/>
                </a:cxn>
                <a:cxn ang="0">
                  <a:pos x="134" y="85"/>
                </a:cxn>
                <a:cxn ang="0">
                  <a:pos x="120" y="95"/>
                </a:cxn>
                <a:cxn ang="0">
                  <a:pos x="110" y="120"/>
                </a:cxn>
                <a:cxn ang="0">
                  <a:pos x="64" y="141"/>
                </a:cxn>
                <a:cxn ang="0">
                  <a:pos x="15" y="159"/>
                </a:cxn>
                <a:cxn ang="0">
                  <a:pos x="0" y="187"/>
                </a:cxn>
                <a:cxn ang="0">
                  <a:pos x="7" y="215"/>
                </a:cxn>
                <a:cxn ang="0">
                  <a:pos x="18" y="282"/>
                </a:cxn>
                <a:cxn ang="0">
                  <a:pos x="29" y="314"/>
                </a:cxn>
                <a:cxn ang="0">
                  <a:pos x="18" y="356"/>
                </a:cxn>
                <a:cxn ang="0">
                  <a:pos x="29" y="360"/>
                </a:cxn>
                <a:cxn ang="0">
                  <a:pos x="36" y="370"/>
                </a:cxn>
                <a:cxn ang="0">
                  <a:pos x="67" y="370"/>
                </a:cxn>
                <a:cxn ang="0">
                  <a:pos x="81" y="356"/>
                </a:cxn>
                <a:cxn ang="0">
                  <a:pos x="131" y="360"/>
                </a:cxn>
                <a:cxn ang="0">
                  <a:pos x="148" y="342"/>
                </a:cxn>
                <a:cxn ang="0">
                  <a:pos x="222" y="310"/>
                </a:cxn>
                <a:cxn ang="0">
                  <a:pos x="286" y="332"/>
                </a:cxn>
                <a:cxn ang="0">
                  <a:pos x="349" y="381"/>
                </a:cxn>
                <a:cxn ang="0">
                  <a:pos x="363" y="413"/>
                </a:cxn>
                <a:cxn ang="0">
                  <a:pos x="399" y="420"/>
                </a:cxn>
                <a:cxn ang="0">
                  <a:pos x="420" y="416"/>
                </a:cxn>
                <a:cxn ang="0">
                  <a:pos x="441" y="430"/>
                </a:cxn>
                <a:cxn ang="0">
                  <a:pos x="480" y="409"/>
                </a:cxn>
                <a:cxn ang="0">
                  <a:pos x="487" y="377"/>
                </a:cxn>
                <a:cxn ang="0">
                  <a:pos x="494" y="353"/>
                </a:cxn>
                <a:cxn ang="0">
                  <a:pos x="508" y="328"/>
                </a:cxn>
                <a:cxn ang="0">
                  <a:pos x="536" y="289"/>
                </a:cxn>
                <a:cxn ang="0">
                  <a:pos x="532" y="222"/>
                </a:cxn>
                <a:cxn ang="0">
                  <a:pos x="515" y="180"/>
                </a:cxn>
              </a:cxnLst>
              <a:rect l="0" t="0" r="r" b="b"/>
              <a:pathLst>
                <a:path w="536" h="430">
                  <a:moveTo>
                    <a:pt x="515" y="180"/>
                  </a:moveTo>
                  <a:lnTo>
                    <a:pt x="480" y="152"/>
                  </a:lnTo>
                  <a:lnTo>
                    <a:pt x="480" y="141"/>
                  </a:lnTo>
                  <a:lnTo>
                    <a:pt x="458" y="120"/>
                  </a:lnTo>
                  <a:lnTo>
                    <a:pt x="458" y="117"/>
                  </a:lnTo>
                  <a:lnTo>
                    <a:pt x="455" y="113"/>
                  </a:lnTo>
                  <a:lnTo>
                    <a:pt x="451" y="110"/>
                  </a:lnTo>
                  <a:lnTo>
                    <a:pt x="444" y="106"/>
                  </a:lnTo>
                  <a:lnTo>
                    <a:pt x="441" y="99"/>
                  </a:lnTo>
                  <a:lnTo>
                    <a:pt x="437" y="95"/>
                  </a:lnTo>
                  <a:lnTo>
                    <a:pt x="437" y="92"/>
                  </a:lnTo>
                  <a:lnTo>
                    <a:pt x="434" y="85"/>
                  </a:lnTo>
                  <a:lnTo>
                    <a:pt x="434" y="78"/>
                  </a:lnTo>
                  <a:lnTo>
                    <a:pt x="430" y="74"/>
                  </a:lnTo>
                  <a:lnTo>
                    <a:pt x="430" y="71"/>
                  </a:lnTo>
                  <a:lnTo>
                    <a:pt x="427" y="71"/>
                  </a:lnTo>
                  <a:lnTo>
                    <a:pt x="423" y="67"/>
                  </a:lnTo>
                  <a:lnTo>
                    <a:pt x="420" y="60"/>
                  </a:lnTo>
                  <a:lnTo>
                    <a:pt x="416" y="53"/>
                  </a:lnTo>
                  <a:lnTo>
                    <a:pt x="416" y="46"/>
                  </a:lnTo>
                  <a:lnTo>
                    <a:pt x="413" y="46"/>
                  </a:lnTo>
                  <a:lnTo>
                    <a:pt x="409" y="43"/>
                  </a:lnTo>
                  <a:lnTo>
                    <a:pt x="406" y="43"/>
                  </a:lnTo>
                  <a:lnTo>
                    <a:pt x="402" y="43"/>
                  </a:lnTo>
                  <a:lnTo>
                    <a:pt x="399" y="43"/>
                  </a:lnTo>
                  <a:lnTo>
                    <a:pt x="399" y="39"/>
                  </a:lnTo>
                  <a:lnTo>
                    <a:pt x="395" y="36"/>
                  </a:lnTo>
                  <a:lnTo>
                    <a:pt x="395" y="29"/>
                  </a:lnTo>
                  <a:lnTo>
                    <a:pt x="399" y="25"/>
                  </a:lnTo>
                  <a:lnTo>
                    <a:pt x="399" y="25"/>
                  </a:lnTo>
                  <a:lnTo>
                    <a:pt x="399" y="22"/>
                  </a:lnTo>
                  <a:lnTo>
                    <a:pt x="399" y="18"/>
                  </a:lnTo>
                  <a:lnTo>
                    <a:pt x="399" y="14"/>
                  </a:lnTo>
                  <a:lnTo>
                    <a:pt x="395" y="7"/>
                  </a:lnTo>
                  <a:lnTo>
                    <a:pt x="391" y="4"/>
                  </a:lnTo>
                  <a:lnTo>
                    <a:pt x="388" y="0"/>
                  </a:lnTo>
                  <a:lnTo>
                    <a:pt x="381" y="0"/>
                  </a:lnTo>
                  <a:lnTo>
                    <a:pt x="377" y="0"/>
                  </a:lnTo>
                  <a:lnTo>
                    <a:pt x="377" y="4"/>
                  </a:lnTo>
                  <a:lnTo>
                    <a:pt x="377" y="7"/>
                  </a:lnTo>
                  <a:lnTo>
                    <a:pt x="377" y="11"/>
                  </a:lnTo>
                  <a:lnTo>
                    <a:pt x="377" y="11"/>
                  </a:lnTo>
                  <a:lnTo>
                    <a:pt x="374" y="43"/>
                  </a:lnTo>
                  <a:lnTo>
                    <a:pt x="374" y="46"/>
                  </a:lnTo>
                  <a:lnTo>
                    <a:pt x="374" y="53"/>
                  </a:lnTo>
                  <a:lnTo>
                    <a:pt x="370" y="60"/>
                  </a:lnTo>
                  <a:lnTo>
                    <a:pt x="367" y="67"/>
                  </a:lnTo>
                  <a:lnTo>
                    <a:pt x="367" y="78"/>
                  </a:lnTo>
                  <a:lnTo>
                    <a:pt x="363" y="81"/>
                  </a:lnTo>
                  <a:lnTo>
                    <a:pt x="356" y="88"/>
                  </a:lnTo>
                  <a:lnTo>
                    <a:pt x="353" y="88"/>
                  </a:lnTo>
                  <a:lnTo>
                    <a:pt x="349" y="88"/>
                  </a:lnTo>
                  <a:lnTo>
                    <a:pt x="346" y="88"/>
                  </a:lnTo>
                  <a:lnTo>
                    <a:pt x="346" y="85"/>
                  </a:lnTo>
                  <a:lnTo>
                    <a:pt x="342" y="81"/>
                  </a:lnTo>
                  <a:lnTo>
                    <a:pt x="332" y="78"/>
                  </a:lnTo>
                  <a:lnTo>
                    <a:pt x="325" y="74"/>
                  </a:lnTo>
                  <a:lnTo>
                    <a:pt x="318" y="67"/>
                  </a:lnTo>
                  <a:lnTo>
                    <a:pt x="310" y="64"/>
                  </a:lnTo>
                  <a:lnTo>
                    <a:pt x="303" y="57"/>
                  </a:lnTo>
                  <a:lnTo>
                    <a:pt x="300" y="57"/>
                  </a:lnTo>
                  <a:lnTo>
                    <a:pt x="300" y="53"/>
                  </a:lnTo>
                  <a:lnTo>
                    <a:pt x="303" y="46"/>
                  </a:lnTo>
                  <a:lnTo>
                    <a:pt x="307" y="43"/>
                  </a:lnTo>
                  <a:lnTo>
                    <a:pt x="310" y="36"/>
                  </a:lnTo>
                  <a:lnTo>
                    <a:pt x="314" y="36"/>
                  </a:lnTo>
                  <a:lnTo>
                    <a:pt x="318" y="32"/>
                  </a:lnTo>
                  <a:lnTo>
                    <a:pt x="318" y="29"/>
                  </a:lnTo>
                  <a:lnTo>
                    <a:pt x="318" y="25"/>
                  </a:lnTo>
                  <a:lnTo>
                    <a:pt x="318" y="22"/>
                  </a:lnTo>
                  <a:lnTo>
                    <a:pt x="314" y="18"/>
                  </a:lnTo>
                  <a:lnTo>
                    <a:pt x="307" y="14"/>
                  </a:lnTo>
                  <a:lnTo>
                    <a:pt x="300" y="14"/>
                  </a:lnTo>
                  <a:lnTo>
                    <a:pt x="296" y="14"/>
                  </a:lnTo>
                  <a:lnTo>
                    <a:pt x="296" y="14"/>
                  </a:lnTo>
                  <a:lnTo>
                    <a:pt x="282" y="18"/>
                  </a:lnTo>
                  <a:lnTo>
                    <a:pt x="282" y="18"/>
                  </a:lnTo>
                  <a:lnTo>
                    <a:pt x="279" y="11"/>
                  </a:lnTo>
                  <a:lnTo>
                    <a:pt x="275" y="7"/>
                  </a:lnTo>
                  <a:lnTo>
                    <a:pt x="272" y="4"/>
                  </a:lnTo>
                  <a:lnTo>
                    <a:pt x="268" y="4"/>
                  </a:lnTo>
                  <a:lnTo>
                    <a:pt x="268" y="4"/>
                  </a:lnTo>
                  <a:lnTo>
                    <a:pt x="268" y="7"/>
                  </a:lnTo>
                  <a:lnTo>
                    <a:pt x="268" y="11"/>
                  </a:lnTo>
                  <a:lnTo>
                    <a:pt x="265" y="11"/>
                  </a:lnTo>
                  <a:lnTo>
                    <a:pt x="265" y="11"/>
                  </a:lnTo>
                  <a:lnTo>
                    <a:pt x="258" y="11"/>
                  </a:lnTo>
                  <a:lnTo>
                    <a:pt x="258" y="11"/>
                  </a:lnTo>
                  <a:lnTo>
                    <a:pt x="258" y="7"/>
                  </a:lnTo>
                  <a:lnTo>
                    <a:pt x="258" y="7"/>
                  </a:lnTo>
                  <a:lnTo>
                    <a:pt x="261" y="4"/>
                  </a:lnTo>
                  <a:lnTo>
                    <a:pt x="258" y="0"/>
                  </a:lnTo>
                  <a:lnTo>
                    <a:pt x="258" y="0"/>
                  </a:lnTo>
                  <a:lnTo>
                    <a:pt x="254" y="0"/>
                  </a:lnTo>
                  <a:lnTo>
                    <a:pt x="247" y="0"/>
                  </a:lnTo>
                  <a:lnTo>
                    <a:pt x="244" y="0"/>
                  </a:lnTo>
                  <a:lnTo>
                    <a:pt x="240" y="0"/>
                  </a:lnTo>
                  <a:lnTo>
                    <a:pt x="236" y="4"/>
                  </a:lnTo>
                  <a:lnTo>
                    <a:pt x="233" y="7"/>
                  </a:lnTo>
                  <a:lnTo>
                    <a:pt x="233" y="11"/>
                  </a:lnTo>
                  <a:lnTo>
                    <a:pt x="233" y="11"/>
                  </a:lnTo>
                  <a:lnTo>
                    <a:pt x="244" y="11"/>
                  </a:lnTo>
                  <a:lnTo>
                    <a:pt x="244" y="14"/>
                  </a:lnTo>
                  <a:lnTo>
                    <a:pt x="244" y="18"/>
                  </a:lnTo>
                  <a:lnTo>
                    <a:pt x="240" y="18"/>
                  </a:lnTo>
                  <a:lnTo>
                    <a:pt x="240" y="18"/>
                  </a:lnTo>
                  <a:lnTo>
                    <a:pt x="222" y="22"/>
                  </a:lnTo>
                  <a:lnTo>
                    <a:pt x="219" y="22"/>
                  </a:lnTo>
                  <a:lnTo>
                    <a:pt x="215" y="25"/>
                  </a:lnTo>
                  <a:lnTo>
                    <a:pt x="212" y="29"/>
                  </a:lnTo>
                  <a:lnTo>
                    <a:pt x="212" y="32"/>
                  </a:lnTo>
                  <a:lnTo>
                    <a:pt x="212" y="36"/>
                  </a:lnTo>
                  <a:lnTo>
                    <a:pt x="212" y="43"/>
                  </a:lnTo>
                  <a:lnTo>
                    <a:pt x="208" y="43"/>
                  </a:lnTo>
                  <a:lnTo>
                    <a:pt x="205" y="46"/>
                  </a:lnTo>
                  <a:lnTo>
                    <a:pt x="208" y="50"/>
                  </a:lnTo>
                  <a:lnTo>
                    <a:pt x="208" y="50"/>
                  </a:lnTo>
                  <a:lnTo>
                    <a:pt x="212" y="53"/>
                  </a:lnTo>
                  <a:lnTo>
                    <a:pt x="212" y="57"/>
                  </a:lnTo>
                  <a:lnTo>
                    <a:pt x="212" y="60"/>
                  </a:lnTo>
                  <a:lnTo>
                    <a:pt x="208" y="64"/>
                  </a:lnTo>
                  <a:lnTo>
                    <a:pt x="208" y="64"/>
                  </a:lnTo>
                  <a:lnTo>
                    <a:pt x="205" y="64"/>
                  </a:lnTo>
                  <a:lnTo>
                    <a:pt x="201" y="64"/>
                  </a:lnTo>
                  <a:lnTo>
                    <a:pt x="198" y="60"/>
                  </a:lnTo>
                  <a:lnTo>
                    <a:pt x="191" y="57"/>
                  </a:lnTo>
                  <a:lnTo>
                    <a:pt x="187" y="57"/>
                  </a:lnTo>
                  <a:lnTo>
                    <a:pt x="184" y="53"/>
                  </a:lnTo>
                  <a:lnTo>
                    <a:pt x="180" y="50"/>
                  </a:lnTo>
                  <a:lnTo>
                    <a:pt x="177" y="50"/>
                  </a:lnTo>
                  <a:lnTo>
                    <a:pt x="170" y="50"/>
                  </a:lnTo>
                  <a:lnTo>
                    <a:pt x="163" y="53"/>
                  </a:lnTo>
                  <a:lnTo>
                    <a:pt x="155" y="57"/>
                  </a:lnTo>
                  <a:lnTo>
                    <a:pt x="152" y="60"/>
                  </a:lnTo>
                  <a:lnTo>
                    <a:pt x="145" y="67"/>
                  </a:lnTo>
                  <a:lnTo>
                    <a:pt x="145" y="71"/>
                  </a:lnTo>
                  <a:lnTo>
                    <a:pt x="145" y="74"/>
                  </a:lnTo>
                  <a:lnTo>
                    <a:pt x="138" y="74"/>
                  </a:lnTo>
                  <a:lnTo>
                    <a:pt x="134" y="78"/>
                  </a:lnTo>
                  <a:lnTo>
                    <a:pt x="134" y="85"/>
                  </a:lnTo>
                  <a:lnTo>
                    <a:pt x="134" y="88"/>
                  </a:lnTo>
                  <a:lnTo>
                    <a:pt x="134" y="88"/>
                  </a:lnTo>
                  <a:lnTo>
                    <a:pt x="127" y="88"/>
                  </a:lnTo>
                  <a:lnTo>
                    <a:pt x="124" y="92"/>
                  </a:lnTo>
                  <a:lnTo>
                    <a:pt x="120" y="95"/>
                  </a:lnTo>
                  <a:lnTo>
                    <a:pt x="117" y="99"/>
                  </a:lnTo>
                  <a:lnTo>
                    <a:pt x="113" y="106"/>
                  </a:lnTo>
                  <a:lnTo>
                    <a:pt x="113" y="110"/>
                  </a:lnTo>
                  <a:lnTo>
                    <a:pt x="113" y="113"/>
                  </a:lnTo>
                  <a:lnTo>
                    <a:pt x="110" y="120"/>
                  </a:lnTo>
                  <a:lnTo>
                    <a:pt x="106" y="127"/>
                  </a:lnTo>
                  <a:lnTo>
                    <a:pt x="99" y="131"/>
                  </a:lnTo>
                  <a:lnTo>
                    <a:pt x="96" y="134"/>
                  </a:lnTo>
                  <a:lnTo>
                    <a:pt x="96" y="138"/>
                  </a:lnTo>
                  <a:lnTo>
                    <a:pt x="64" y="141"/>
                  </a:lnTo>
                  <a:lnTo>
                    <a:pt x="32" y="145"/>
                  </a:lnTo>
                  <a:lnTo>
                    <a:pt x="29" y="145"/>
                  </a:lnTo>
                  <a:lnTo>
                    <a:pt x="25" y="148"/>
                  </a:lnTo>
                  <a:lnTo>
                    <a:pt x="22" y="155"/>
                  </a:lnTo>
                  <a:lnTo>
                    <a:pt x="15" y="159"/>
                  </a:lnTo>
                  <a:lnTo>
                    <a:pt x="7" y="166"/>
                  </a:lnTo>
                  <a:lnTo>
                    <a:pt x="4" y="169"/>
                  </a:lnTo>
                  <a:lnTo>
                    <a:pt x="0" y="173"/>
                  </a:lnTo>
                  <a:lnTo>
                    <a:pt x="0" y="180"/>
                  </a:lnTo>
                  <a:lnTo>
                    <a:pt x="0" y="187"/>
                  </a:lnTo>
                  <a:lnTo>
                    <a:pt x="0" y="194"/>
                  </a:lnTo>
                  <a:lnTo>
                    <a:pt x="4" y="201"/>
                  </a:lnTo>
                  <a:lnTo>
                    <a:pt x="4" y="205"/>
                  </a:lnTo>
                  <a:lnTo>
                    <a:pt x="7" y="208"/>
                  </a:lnTo>
                  <a:lnTo>
                    <a:pt x="7" y="215"/>
                  </a:lnTo>
                  <a:lnTo>
                    <a:pt x="7" y="222"/>
                  </a:lnTo>
                  <a:lnTo>
                    <a:pt x="4" y="229"/>
                  </a:lnTo>
                  <a:lnTo>
                    <a:pt x="4" y="243"/>
                  </a:lnTo>
                  <a:lnTo>
                    <a:pt x="11" y="265"/>
                  </a:lnTo>
                  <a:lnTo>
                    <a:pt x="18" y="282"/>
                  </a:lnTo>
                  <a:lnTo>
                    <a:pt x="22" y="293"/>
                  </a:lnTo>
                  <a:lnTo>
                    <a:pt x="22" y="296"/>
                  </a:lnTo>
                  <a:lnTo>
                    <a:pt x="25" y="303"/>
                  </a:lnTo>
                  <a:lnTo>
                    <a:pt x="29" y="310"/>
                  </a:lnTo>
                  <a:lnTo>
                    <a:pt x="29" y="314"/>
                  </a:lnTo>
                  <a:lnTo>
                    <a:pt x="32" y="317"/>
                  </a:lnTo>
                  <a:lnTo>
                    <a:pt x="25" y="342"/>
                  </a:lnTo>
                  <a:lnTo>
                    <a:pt x="18" y="349"/>
                  </a:lnTo>
                  <a:lnTo>
                    <a:pt x="15" y="353"/>
                  </a:lnTo>
                  <a:lnTo>
                    <a:pt x="18" y="356"/>
                  </a:lnTo>
                  <a:lnTo>
                    <a:pt x="18" y="360"/>
                  </a:lnTo>
                  <a:lnTo>
                    <a:pt x="22" y="363"/>
                  </a:lnTo>
                  <a:lnTo>
                    <a:pt x="25" y="363"/>
                  </a:lnTo>
                  <a:lnTo>
                    <a:pt x="25" y="360"/>
                  </a:lnTo>
                  <a:lnTo>
                    <a:pt x="29" y="360"/>
                  </a:lnTo>
                  <a:lnTo>
                    <a:pt x="32" y="360"/>
                  </a:lnTo>
                  <a:lnTo>
                    <a:pt x="32" y="360"/>
                  </a:lnTo>
                  <a:lnTo>
                    <a:pt x="32" y="363"/>
                  </a:lnTo>
                  <a:lnTo>
                    <a:pt x="32" y="367"/>
                  </a:lnTo>
                  <a:lnTo>
                    <a:pt x="36" y="370"/>
                  </a:lnTo>
                  <a:lnTo>
                    <a:pt x="43" y="370"/>
                  </a:lnTo>
                  <a:lnTo>
                    <a:pt x="50" y="370"/>
                  </a:lnTo>
                  <a:lnTo>
                    <a:pt x="53" y="370"/>
                  </a:lnTo>
                  <a:lnTo>
                    <a:pt x="60" y="374"/>
                  </a:lnTo>
                  <a:lnTo>
                    <a:pt x="67" y="370"/>
                  </a:lnTo>
                  <a:lnTo>
                    <a:pt x="71" y="367"/>
                  </a:lnTo>
                  <a:lnTo>
                    <a:pt x="74" y="363"/>
                  </a:lnTo>
                  <a:lnTo>
                    <a:pt x="78" y="360"/>
                  </a:lnTo>
                  <a:lnTo>
                    <a:pt x="81" y="356"/>
                  </a:lnTo>
                  <a:lnTo>
                    <a:pt x="81" y="356"/>
                  </a:lnTo>
                  <a:lnTo>
                    <a:pt x="106" y="356"/>
                  </a:lnTo>
                  <a:lnTo>
                    <a:pt x="110" y="356"/>
                  </a:lnTo>
                  <a:lnTo>
                    <a:pt x="117" y="360"/>
                  </a:lnTo>
                  <a:lnTo>
                    <a:pt x="124" y="360"/>
                  </a:lnTo>
                  <a:lnTo>
                    <a:pt x="131" y="360"/>
                  </a:lnTo>
                  <a:lnTo>
                    <a:pt x="134" y="356"/>
                  </a:lnTo>
                  <a:lnTo>
                    <a:pt x="138" y="349"/>
                  </a:lnTo>
                  <a:lnTo>
                    <a:pt x="141" y="346"/>
                  </a:lnTo>
                  <a:lnTo>
                    <a:pt x="141" y="342"/>
                  </a:lnTo>
                  <a:lnTo>
                    <a:pt x="148" y="342"/>
                  </a:lnTo>
                  <a:lnTo>
                    <a:pt x="187" y="321"/>
                  </a:lnTo>
                  <a:lnTo>
                    <a:pt x="194" y="317"/>
                  </a:lnTo>
                  <a:lnTo>
                    <a:pt x="205" y="314"/>
                  </a:lnTo>
                  <a:lnTo>
                    <a:pt x="212" y="310"/>
                  </a:lnTo>
                  <a:lnTo>
                    <a:pt x="222" y="310"/>
                  </a:lnTo>
                  <a:lnTo>
                    <a:pt x="229" y="310"/>
                  </a:lnTo>
                  <a:lnTo>
                    <a:pt x="229" y="307"/>
                  </a:lnTo>
                  <a:lnTo>
                    <a:pt x="258" y="314"/>
                  </a:lnTo>
                  <a:lnTo>
                    <a:pt x="275" y="324"/>
                  </a:lnTo>
                  <a:lnTo>
                    <a:pt x="286" y="332"/>
                  </a:lnTo>
                  <a:lnTo>
                    <a:pt x="289" y="335"/>
                  </a:lnTo>
                  <a:lnTo>
                    <a:pt x="307" y="353"/>
                  </a:lnTo>
                  <a:lnTo>
                    <a:pt x="335" y="353"/>
                  </a:lnTo>
                  <a:lnTo>
                    <a:pt x="349" y="374"/>
                  </a:lnTo>
                  <a:lnTo>
                    <a:pt x="349" y="381"/>
                  </a:lnTo>
                  <a:lnTo>
                    <a:pt x="353" y="391"/>
                  </a:lnTo>
                  <a:lnTo>
                    <a:pt x="356" y="398"/>
                  </a:lnTo>
                  <a:lnTo>
                    <a:pt x="360" y="406"/>
                  </a:lnTo>
                  <a:lnTo>
                    <a:pt x="363" y="413"/>
                  </a:lnTo>
                  <a:lnTo>
                    <a:pt x="363" y="413"/>
                  </a:lnTo>
                  <a:lnTo>
                    <a:pt x="384" y="416"/>
                  </a:lnTo>
                  <a:lnTo>
                    <a:pt x="384" y="416"/>
                  </a:lnTo>
                  <a:lnTo>
                    <a:pt x="388" y="416"/>
                  </a:lnTo>
                  <a:lnTo>
                    <a:pt x="395" y="420"/>
                  </a:lnTo>
                  <a:lnTo>
                    <a:pt x="399" y="420"/>
                  </a:lnTo>
                  <a:lnTo>
                    <a:pt x="406" y="416"/>
                  </a:lnTo>
                  <a:lnTo>
                    <a:pt x="409" y="416"/>
                  </a:lnTo>
                  <a:lnTo>
                    <a:pt x="413" y="413"/>
                  </a:lnTo>
                  <a:lnTo>
                    <a:pt x="416" y="413"/>
                  </a:lnTo>
                  <a:lnTo>
                    <a:pt x="420" y="416"/>
                  </a:lnTo>
                  <a:lnTo>
                    <a:pt x="427" y="423"/>
                  </a:lnTo>
                  <a:lnTo>
                    <a:pt x="430" y="427"/>
                  </a:lnTo>
                  <a:lnTo>
                    <a:pt x="437" y="430"/>
                  </a:lnTo>
                  <a:lnTo>
                    <a:pt x="437" y="430"/>
                  </a:lnTo>
                  <a:lnTo>
                    <a:pt x="441" y="430"/>
                  </a:lnTo>
                  <a:lnTo>
                    <a:pt x="448" y="427"/>
                  </a:lnTo>
                  <a:lnTo>
                    <a:pt x="455" y="423"/>
                  </a:lnTo>
                  <a:lnTo>
                    <a:pt x="462" y="416"/>
                  </a:lnTo>
                  <a:lnTo>
                    <a:pt x="473" y="413"/>
                  </a:lnTo>
                  <a:lnTo>
                    <a:pt x="480" y="409"/>
                  </a:lnTo>
                  <a:lnTo>
                    <a:pt x="487" y="406"/>
                  </a:lnTo>
                  <a:lnTo>
                    <a:pt x="490" y="398"/>
                  </a:lnTo>
                  <a:lnTo>
                    <a:pt x="490" y="395"/>
                  </a:lnTo>
                  <a:lnTo>
                    <a:pt x="490" y="384"/>
                  </a:lnTo>
                  <a:lnTo>
                    <a:pt x="487" y="377"/>
                  </a:lnTo>
                  <a:lnTo>
                    <a:pt x="483" y="370"/>
                  </a:lnTo>
                  <a:lnTo>
                    <a:pt x="483" y="363"/>
                  </a:lnTo>
                  <a:lnTo>
                    <a:pt x="487" y="360"/>
                  </a:lnTo>
                  <a:lnTo>
                    <a:pt x="490" y="356"/>
                  </a:lnTo>
                  <a:lnTo>
                    <a:pt x="494" y="353"/>
                  </a:lnTo>
                  <a:lnTo>
                    <a:pt x="497" y="349"/>
                  </a:lnTo>
                  <a:lnTo>
                    <a:pt x="501" y="342"/>
                  </a:lnTo>
                  <a:lnTo>
                    <a:pt x="504" y="335"/>
                  </a:lnTo>
                  <a:lnTo>
                    <a:pt x="504" y="332"/>
                  </a:lnTo>
                  <a:lnTo>
                    <a:pt x="508" y="328"/>
                  </a:lnTo>
                  <a:lnTo>
                    <a:pt x="515" y="310"/>
                  </a:lnTo>
                  <a:lnTo>
                    <a:pt x="522" y="307"/>
                  </a:lnTo>
                  <a:lnTo>
                    <a:pt x="529" y="300"/>
                  </a:lnTo>
                  <a:lnTo>
                    <a:pt x="532" y="293"/>
                  </a:lnTo>
                  <a:lnTo>
                    <a:pt x="536" y="289"/>
                  </a:lnTo>
                  <a:lnTo>
                    <a:pt x="536" y="286"/>
                  </a:lnTo>
                  <a:lnTo>
                    <a:pt x="536" y="279"/>
                  </a:lnTo>
                  <a:lnTo>
                    <a:pt x="536" y="261"/>
                  </a:lnTo>
                  <a:lnTo>
                    <a:pt x="536" y="240"/>
                  </a:lnTo>
                  <a:lnTo>
                    <a:pt x="532" y="222"/>
                  </a:lnTo>
                  <a:lnTo>
                    <a:pt x="532" y="212"/>
                  </a:lnTo>
                  <a:lnTo>
                    <a:pt x="529" y="201"/>
                  </a:lnTo>
                  <a:lnTo>
                    <a:pt x="522" y="191"/>
                  </a:lnTo>
                  <a:lnTo>
                    <a:pt x="518" y="184"/>
                  </a:lnTo>
                  <a:lnTo>
                    <a:pt x="515" y="180"/>
                  </a:lnTo>
                  <a:lnTo>
                    <a:pt x="515" y="18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30" name="Freeform 128"/>
            <p:cNvSpPr>
              <a:spLocks/>
            </p:cNvSpPr>
            <p:nvPr userDrawn="1"/>
          </p:nvSpPr>
          <p:spPr bwMode="gray">
            <a:xfrm>
              <a:off x="2201" y="2404"/>
              <a:ext cx="22" cy="11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7"/>
                </a:cxn>
                <a:cxn ang="0">
                  <a:pos x="4" y="10"/>
                </a:cxn>
                <a:cxn ang="0">
                  <a:pos x="11" y="10"/>
                </a:cxn>
                <a:cxn ang="0">
                  <a:pos x="14" y="10"/>
                </a:cxn>
                <a:cxn ang="0">
                  <a:pos x="18" y="7"/>
                </a:cxn>
                <a:cxn ang="0">
                  <a:pos x="21" y="3"/>
                </a:cxn>
                <a:cxn ang="0">
                  <a:pos x="18" y="3"/>
                </a:cxn>
                <a:cxn ang="0">
                  <a:pos x="14" y="0"/>
                </a:cxn>
                <a:cxn ang="0">
                  <a:pos x="11" y="0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21" h="10">
                  <a:moveTo>
                    <a:pt x="0" y="3"/>
                  </a:moveTo>
                  <a:lnTo>
                    <a:pt x="0" y="7"/>
                  </a:lnTo>
                  <a:lnTo>
                    <a:pt x="4" y="10"/>
                  </a:lnTo>
                  <a:lnTo>
                    <a:pt x="11" y="10"/>
                  </a:lnTo>
                  <a:lnTo>
                    <a:pt x="14" y="10"/>
                  </a:lnTo>
                  <a:lnTo>
                    <a:pt x="18" y="7"/>
                  </a:lnTo>
                  <a:lnTo>
                    <a:pt x="21" y="3"/>
                  </a:lnTo>
                  <a:lnTo>
                    <a:pt x="18" y="3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31" name="Freeform 129"/>
            <p:cNvSpPr>
              <a:spLocks/>
            </p:cNvSpPr>
            <p:nvPr userDrawn="1"/>
          </p:nvSpPr>
          <p:spPr bwMode="gray">
            <a:xfrm>
              <a:off x="2237" y="2408"/>
              <a:ext cx="22" cy="7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4" y="7"/>
                </a:cxn>
                <a:cxn ang="0">
                  <a:pos x="7" y="7"/>
                </a:cxn>
                <a:cxn ang="0">
                  <a:pos x="11" y="7"/>
                </a:cxn>
                <a:cxn ang="0">
                  <a:pos x="14" y="7"/>
                </a:cxn>
                <a:cxn ang="0">
                  <a:pos x="18" y="7"/>
                </a:cxn>
                <a:cxn ang="0">
                  <a:pos x="21" y="4"/>
                </a:cxn>
                <a:cxn ang="0">
                  <a:pos x="18" y="0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0" y="4"/>
                </a:cxn>
              </a:cxnLst>
              <a:rect l="0" t="0" r="r" b="b"/>
              <a:pathLst>
                <a:path w="21" h="7">
                  <a:moveTo>
                    <a:pt x="0" y="4"/>
                  </a:moveTo>
                  <a:lnTo>
                    <a:pt x="4" y="7"/>
                  </a:lnTo>
                  <a:lnTo>
                    <a:pt x="7" y="7"/>
                  </a:lnTo>
                  <a:lnTo>
                    <a:pt x="11" y="7"/>
                  </a:lnTo>
                  <a:lnTo>
                    <a:pt x="14" y="7"/>
                  </a:lnTo>
                  <a:lnTo>
                    <a:pt x="18" y="7"/>
                  </a:lnTo>
                  <a:lnTo>
                    <a:pt x="21" y="4"/>
                  </a:lnTo>
                  <a:lnTo>
                    <a:pt x="18" y="0"/>
                  </a:lnTo>
                  <a:lnTo>
                    <a:pt x="11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32" name="Freeform 130"/>
            <p:cNvSpPr>
              <a:spLocks/>
            </p:cNvSpPr>
            <p:nvPr userDrawn="1"/>
          </p:nvSpPr>
          <p:spPr bwMode="gray">
            <a:xfrm>
              <a:off x="2259" y="2419"/>
              <a:ext cx="15" cy="27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8"/>
                </a:cxn>
                <a:cxn ang="0">
                  <a:pos x="4" y="21"/>
                </a:cxn>
                <a:cxn ang="0">
                  <a:pos x="7" y="25"/>
                </a:cxn>
                <a:cxn ang="0">
                  <a:pos x="11" y="21"/>
                </a:cxn>
                <a:cxn ang="0">
                  <a:pos x="15" y="18"/>
                </a:cxn>
                <a:cxn ang="0">
                  <a:pos x="15" y="14"/>
                </a:cxn>
                <a:cxn ang="0">
                  <a:pos x="15" y="7"/>
                </a:cxn>
                <a:cxn ang="0">
                  <a:pos x="11" y="3"/>
                </a:cxn>
                <a:cxn ang="0">
                  <a:pos x="7" y="0"/>
                </a:cxn>
                <a:cxn ang="0">
                  <a:pos x="4" y="3"/>
                </a:cxn>
                <a:cxn ang="0">
                  <a:pos x="0" y="7"/>
                </a:cxn>
                <a:cxn ang="0">
                  <a:pos x="0" y="14"/>
                </a:cxn>
              </a:cxnLst>
              <a:rect l="0" t="0" r="r" b="b"/>
              <a:pathLst>
                <a:path w="15" h="25">
                  <a:moveTo>
                    <a:pt x="0" y="14"/>
                  </a:moveTo>
                  <a:lnTo>
                    <a:pt x="0" y="18"/>
                  </a:lnTo>
                  <a:lnTo>
                    <a:pt x="4" y="21"/>
                  </a:lnTo>
                  <a:lnTo>
                    <a:pt x="7" y="25"/>
                  </a:lnTo>
                  <a:lnTo>
                    <a:pt x="11" y="21"/>
                  </a:lnTo>
                  <a:lnTo>
                    <a:pt x="15" y="18"/>
                  </a:lnTo>
                  <a:lnTo>
                    <a:pt x="15" y="14"/>
                  </a:lnTo>
                  <a:lnTo>
                    <a:pt x="15" y="7"/>
                  </a:lnTo>
                  <a:lnTo>
                    <a:pt x="11" y="3"/>
                  </a:lnTo>
                  <a:lnTo>
                    <a:pt x="7" y="0"/>
                  </a:lnTo>
                  <a:lnTo>
                    <a:pt x="4" y="3"/>
                  </a:lnTo>
                  <a:lnTo>
                    <a:pt x="0" y="7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33" name="Freeform 131"/>
            <p:cNvSpPr>
              <a:spLocks/>
            </p:cNvSpPr>
            <p:nvPr userDrawn="1"/>
          </p:nvSpPr>
          <p:spPr bwMode="gray">
            <a:xfrm>
              <a:off x="2266" y="2400"/>
              <a:ext cx="44" cy="19"/>
            </a:xfrm>
            <a:custGeom>
              <a:avLst/>
              <a:gdLst/>
              <a:ahLst/>
              <a:cxnLst>
                <a:cxn ang="0">
                  <a:pos x="43" y="7"/>
                </a:cxn>
                <a:cxn ang="0">
                  <a:pos x="39" y="4"/>
                </a:cxn>
                <a:cxn ang="0">
                  <a:pos x="32" y="0"/>
                </a:cxn>
                <a:cxn ang="0">
                  <a:pos x="22" y="0"/>
                </a:cxn>
                <a:cxn ang="0">
                  <a:pos x="11" y="0"/>
                </a:cxn>
                <a:cxn ang="0">
                  <a:pos x="4" y="4"/>
                </a:cxn>
                <a:cxn ang="0">
                  <a:pos x="0" y="7"/>
                </a:cxn>
                <a:cxn ang="0">
                  <a:pos x="4" y="14"/>
                </a:cxn>
                <a:cxn ang="0">
                  <a:pos x="11" y="18"/>
                </a:cxn>
                <a:cxn ang="0">
                  <a:pos x="22" y="18"/>
                </a:cxn>
                <a:cxn ang="0">
                  <a:pos x="32" y="18"/>
                </a:cxn>
                <a:cxn ang="0">
                  <a:pos x="39" y="14"/>
                </a:cxn>
                <a:cxn ang="0">
                  <a:pos x="43" y="7"/>
                </a:cxn>
              </a:cxnLst>
              <a:rect l="0" t="0" r="r" b="b"/>
              <a:pathLst>
                <a:path w="43" h="18">
                  <a:moveTo>
                    <a:pt x="43" y="7"/>
                  </a:moveTo>
                  <a:lnTo>
                    <a:pt x="39" y="4"/>
                  </a:lnTo>
                  <a:lnTo>
                    <a:pt x="32" y="0"/>
                  </a:lnTo>
                  <a:lnTo>
                    <a:pt x="22" y="0"/>
                  </a:lnTo>
                  <a:lnTo>
                    <a:pt x="11" y="0"/>
                  </a:lnTo>
                  <a:lnTo>
                    <a:pt x="4" y="4"/>
                  </a:lnTo>
                  <a:lnTo>
                    <a:pt x="0" y="7"/>
                  </a:lnTo>
                  <a:lnTo>
                    <a:pt x="4" y="14"/>
                  </a:lnTo>
                  <a:lnTo>
                    <a:pt x="11" y="18"/>
                  </a:lnTo>
                  <a:lnTo>
                    <a:pt x="22" y="18"/>
                  </a:lnTo>
                  <a:lnTo>
                    <a:pt x="32" y="18"/>
                  </a:lnTo>
                  <a:lnTo>
                    <a:pt x="39" y="14"/>
                  </a:lnTo>
                  <a:lnTo>
                    <a:pt x="43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34" name="Freeform 132"/>
            <p:cNvSpPr>
              <a:spLocks/>
            </p:cNvSpPr>
            <p:nvPr userDrawn="1"/>
          </p:nvSpPr>
          <p:spPr bwMode="gray">
            <a:xfrm>
              <a:off x="1922" y="2207"/>
              <a:ext cx="148" cy="167"/>
            </a:xfrm>
            <a:custGeom>
              <a:avLst/>
              <a:gdLst/>
              <a:ahLst/>
              <a:cxnLst>
                <a:cxn ang="0">
                  <a:pos x="141" y="126"/>
                </a:cxn>
                <a:cxn ang="0">
                  <a:pos x="144" y="119"/>
                </a:cxn>
                <a:cxn ang="0">
                  <a:pos x="141" y="116"/>
                </a:cxn>
                <a:cxn ang="0">
                  <a:pos x="134" y="105"/>
                </a:cxn>
                <a:cxn ang="0">
                  <a:pos x="120" y="102"/>
                </a:cxn>
                <a:cxn ang="0">
                  <a:pos x="113" y="84"/>
                </a:cxn>
                <a:cxn ang="0">
                  <a:pos x="109" y="77"/>
                </a:cxn>
                <a:cxn ang="0">
                  <a:pos x="116" y="77"/>
                </a:cxn>
                <a:cxn ang="0">
                  <a:pos x="113" y="74"/>
                </a:cxn>
                <a:cxn ang="0">
                  <a:pos x="98" y="63"/>
                </a:cxn>
                <a:cxn ang="0">
                  <a:pos x="84" y="49"/>
                </a:cxn>
                <a:cxn ang="0">
                  <a:pos x="74" y="42"/>
                </a:cxn>
                <a:cxn ang="0">
                  <a:pos x="70" y="42"/>
                </a:cxn>
                <a:cxn ang="0">
                  <a:pos x="46" y="21"/>
                </a:cxn>
                <a:cxn ang="0">
                  <a:pos x="42" y="17"/>
                </a:cxn>
                <a:cxn ang="0">
                  <a:pos x="39" y="7"/>
                </a:cxn>
                <a:cxn ang="0">
                  <a:pos x="28" y="0"/>
                </a:cxn>
                <a:cxn ang="0">
                  <a:pos x="17" y="0"/>
                </a:cxn>
                <a:cxn ang="0">
                  <a:pos x="7" y="0"/>
                </a:cxn>
                <a:cxn ang="0">
                  <a:pos x="0" y="0"/>
                </a:cxn>
                <a:cxn ang="0">
                  <a:pos x="3" y="7"/>
                </a:cxn>
                <a:cxn ang="0">
                  <a:pos x="10" y="14"/>
                </a:cxn>
                <a:cxn ang="0">
                  <a:pos x="17" y="17"/>
                </a:cxn>
                <a:cxn ang="0">
                  <a:pos x="39" y="45"/>
                </a:cxn>
                <a:cxn ang="0">
                  <a:pos x="46" y="56"/>
                </a:cxn>
                <a:cxn ang="0">
                  <a:pos x="46" y="63"/>
                </a:cxn>
                <a:cxn ang="0">
                  <a:pos x="60" y="81"/>
                </a:cxn>
                <a:cxn ang="0">
                  <a:pos x="81" y="112"/>
                </a:cxn>
                <a:cxn ang="0">
                  <a:pos x="105" y="141"/>
                </a:cxn>
                <a:cxn ang="0">
                  <a:pos x="130" y="155"/>
                </a:cxn>
                <a:cxn ang="0">
                  <a:pos x="134" y="155"/>
                </a:cxn>
                <a:cxn ang="0">
                  <a:pos x="141" y="151"/>
                </a:cxn>
                <a:cxn ang="0">
                  <a:pos x="144" y="141"/>
                </a:cxn>
                <a:cxn ang="0">
                  <a:pos x="144" y="133"/>
                </a:cxn>
              </a:cxnLst>
              <a:rect l="0" t="0" r="r" b="b"/>
              <a:pathLst>
                <a:path w="144" h="155">
                  <a:moveTo>
                    <a:pt x="144" y="133"/>
                  </a:moveTo>
                  <a:lnTo>
                    <a:pt x="141" y="126"/>
                  </a:lnTo>
                  <a:lnTo>
                    <a:pt x="141" y="123"/>
                  </a:lnTo>
                  <a:lnTo>
                    <a:pt x="144" y="119"/>
                  </a:lnTo>
                  <a:lnTo>
                    <a:pt x="144" y="119"/>
                  </a:lnTo>
                  <a:lnTo>
                    <a:pt x="141" y="116"/>
                  </a:lnTo>
                  <a:lnTo>
                    <a:pt x="137" y="109"/>
                  </a:lnTo>
                  <a:lnTo>
                    <a:pt x="134" y="105"/>
                  </a:lnTo>
                  <a:lnTo>
                    <a:pt x="134" y="102"/>
                  </a:lnTo>
                  <a:lnTo>
                    <a:pt x="120" y="102"/>
                  </a:lnTo>
                  <a:lnTo>
                    <a:pt x="120" y="91"/>
                  </a:lnTo>
                  <a:lnTo>
                    <a:pt x="113" y="84"/>
                  </a:lnTo>
                  <a:lnTo>
                    <a:pt x="109" y="81"/>
                  </a:lnTo>
                  <a:lnTo>
                    <a:pt x="109" y="77"/>
                  </a:lnTo>
                  <a:lnTo>
                    <a:pt x="113" y="77"/>
                  </a:lnTo>
                  <a:lnTo>
                    <a:pt x="116" y="77"/>
                  </a:lnTo>
                  <a:lnTo>
                    <a:pt x="116" y="77"/>
                  </a:lnTo>
                  <a:lnTo>
                    <a:pt x="113" y="74"/>
                  </a:lnTo>
                  <a:lnTo>
                    <a:pt x="105" y="67"/>
                  </a:lnTo>
                  <a:lnTo>
                    <a:pt x="98" y="63"/>
                  </a:lnTo>
                  <a:lnTo>
                    <a:pt x="91" y="56"/>
                  </a:lnTo>
                  <a:lnTo>
                    <a:pt x="84" y="49"/>
                  </a:lnTo>
                  <a:lnTo>
                    <a:pt x="77" y="45"/>
                  </a:lnTo>
                  <a:lnTo>
                    <a:pt x="74" y="42"/>
                  </a:lnTo>
                  <a:lnTo>
                    <a:pt x="74" y="38"/>
                  </a:lnTo>
                  <a:lnTo>
                    <a:pt x="70" y="42"/>
                  </a:lnTo>
                  <a:lnTo>
                    <a:pt x="46" y="21"/>
                  </a:lnTo>
                  <a:lnTo>
                    <a:pt x="46" y="21"/>
                  </a:lnTo>
                  <a:lnTo>
                    <a:pt x="46" y="17"/>
                  </a:lnTo>
                  <a:lnTo>
                    <a:pt x="42" y="17"/>
                  </a:lnTo>
                  <a:lnTo>
                    <a:pt x="42" y="14"/>
                  </a:lnTo>
                  <a:lnTo>
                    <a:pt x="39" y="7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14" y="3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3" y="7"/>
                  </a:lnTo>
                  <a:lnTo>
                    <a:pt x="7" y="10"/>
                  </a:lnTo>
                  <a:lnTo>
                    <a:pt x="10" y="14"/>
                  </a:lnTo>
                  <a:lnTo>
                    <a:pt x="14" y="17"/>
                  </a:lnTo>
                  <a:lnTo>
                    <a:pt x="17" y="17"/>
                  </a:lnTo>
                  <a:lnTo>
                    <a:pt x="35" y="42"/>
                  </a:lnTo>
                  <a:lnTo>
                    <a:pt x="39" y="45"/>
                  </a:lnTo>
                  <a:lnTo>
                    <a:pt x="42" y="52"/>
                  </a:lnTo>
                  <a:lnTo>
                    <a:pt x="46" y="56"/>
                  </a:lnTo>
                  <a:lnTo>
                    <a:pt x="46" y="60"/>
                  </a:lnTo>
                  <a:lnTo>
                    <a:pt x="46" y="63"/>
                  </a:lnTo>
                  <a:lnTo>
                    <a:pt x="56" y="70"/>
                  </a:lnTo>
                  <a:lnTo>
                    <a:pt x="60" y="81"/>
                  </a:lnTo>
                  <a:lnTo>
                    <a:pt x="67" y="95"/>
                  </a:lnTo>
                  <a:lnTo>
                    <a:pt x="81" y="112"/>
                  </a:lnTo>
                  <a:lnTo>
                    <a:pt x="95" y="130"/>
                  </a:lnTo>
                  <a:lnTo>
                    <a:pt x="105" y="141"/>
                  </a:lnTo>
                  <a:lnTo>
                    <a:pt x="109" y="148"/>
                  </a:lnTo>
                  <a:lnTo>
                    <a:pt x="130" y="155"/>
                  </a:lnTo>
                  <a:lnTo>
                    <a:pt x="130" y="155"/>
                  </a:lnTo>
                  <a:lnTo>
                    <a:pt x="134" y="155"/>
                  </a:lnTo>
                  <a:lnTo>
                    <a:pt x="137" y="151"/>
                  </a:lnTo>
                  <a:lnTo>
                    <a:pt x="141" y="151"/>
                  </a:lnTo>
                  <a:lnTo>
                    <a:pt x="144" y="144"/>
                  </a:lnTo>
                  <a:lnTo>
                    <a:pt x="144" y="141"/>
                  </a:lnTo>
                  <a:lnTo>
                    <a:pt x="144" y="133"/>
                  </a:lnTo>
                  <a:lnTo>
                    <a:pt x="144" y="13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35" name="Freeform 133"/>
            <p:cNvSpPr>
              <a:spLocks/>
            </p:cNvSpPr>
            <p:nvPr userDrawn="1"/>
          </p:nvSpPr>
          <p:spPr bwMode="gray">
            <a:xfrm>
              <a:off x="2067" y="2377"/>
              <a:ext cx="123" cy="38"/>
            </a:xfrm>
            <a:custGeom>
              <a:avLst/>
              <a:gdLst/>
              <a:ahLst/>
              <a:cxnLst>
                <a:cxn ang="0">
                  <a:pos x="116" y="21"/>
                </a:cxn>
                <a:cxn ang="0">
                  <a:pos x="116" y="21"/>
                </a:cxn>
                <a:cxn ang="0">
                  <a:pos x="109" y="18"/>
                </a:cxn>
                <a:cxn ang="0">
                  <a:pos x="105" y="14"/>
                </a:cxn>
                <a:cxn ang="0">
                  <a:pos x="95" y="14"/>
                </a:cxn>
                <a:cxn ang="0">
                  <a:pos x="88" y="11"/>
                </a:cxn>
                <a:cxn ang="0">
                  <a:pos x="81" y="7"/>
                </a:cxn>
                <a:cxn ang="0">
                  <a:pos x="74" y="7"/>
                </a:cxn>
                <a:cxn ang="0">
                  <a:pos x="67" y="7"/>
                </a:cxn>
                <a:cxn ang="0">
                  <a:pos x="60" y="7"/>
                </a:cxn>
                <a:cxn ang="0">
                  <a:pos x="60" y="7"/>
                </a:cxn>
                <a:cxn ang="0">
                  <a:pos x="24" y="0"/>
                </a:cxn>
                <a:cxn ang="0">
                  <a:pos x="17" y="0"/>
                </a:cxn>
                <a:cxn ang="0">
                  <a:pos x="10" y="0"/>
                </a:cxn>
                <a:cxn ang="0">
                  <a:pos x="7" y="0"/>
                </a:cxn>
                <a:cxn ang="0">
                  <a:pos x="3" y="4"/>
                </a:cxn>
                <a:cxn ang="0">
                  <a:pos x="0" y="4"/>
                </a:cxn>
                <a:cxn ang="0">
                  <a:pos x="0" y="11"/>
                </a:cxn>
                <a:cxn ang="0">
                  <a:pos x="21" y="25"/>
                </a:cxn>
                <a:cxn ang="0">
                  <a:pos x="53" y="25"/>
                </a:cxn>
                <a:cxn ang="0">
                  <a:pos x="74" y="32"/>
                </a:cxn>
                <a:cxn ang="0">
                  <a:pos x="77" y="32"/>
                </a:cxn>
                <a:cxn ang="0">
                  <a:pos x="84" y="32"/>
                </a:cxn>
                <a:cxn ang="0">
                  <a:pos x="91" y="32"/>
                </a:cxn>
                <a:cxn ang="0">
                  <a:pos x="98" y="35"/>
                </a:cxn>
                <a:cxn ang="0">
                  <a:pos x="109" y="35"/>
                </a:cxn>
                <a:cxn ang="0">
                  <a:pos x="116" y="35"/>
                </a:cxn>
                <a:cxn ang="0">
                  <a:pos x="119" y="35"/>
                </a:cxn>
                <a:cxn ang="0">
                  <a:pos x="119" y="32"/>
                </a:cxn>
                <a:cxn ang="0">
                  <a:pos x="119" y="28"/>
                </a:cxn>
                <a:cxn ang="0">
                  <a:pos x="119" y="25"/>
                </a:cxn>
                <a:cxn ang="0">
                  <a:pos x="119" y="21"/>
                </a:cxn>
                <a:cxn ang="0">
                  <a:pos x="116" y="21"/>
                </a:cxn>
              </a:cxnLst>
              <a:rect l="0" t="0" r="r" b="b"/>
              <a:pathLst>
                <a:path w="119" h="35">
                  <a:moveTo>
                    <a:pt x="116" y="21"/>
                  </a:moveTo>
                  <a:lnTo>
                    <a:pt x="116" y="21"/>
                  </a:lnTo>
                  <a:lnTo>
                    <a:pt x="109" y="18"/>
                  </a:lnTo>
                  <a:lnTo>
                    <a:pt x="105" y="14"/>
                  </a:lnTo>
                  <a:lnTo>
                    <a:pt x="95" y="14"/>
                  </a:lnTo>
                  <a:lnTo>
                    <a:pt x="88" y="11"/>
                  </a:lnTo>
                  <a:lnTo>
                    <a:pt x="81" y="7"/>
                  </a:lnTo>
                  <a:lnTo>
                    <a:pt x="74" y="7"/>
                  </a:lnTo>
                  <a:lnTo>
                    <a:pt x="67" y="7"/>
                  </a:lnTo>
                  <a:lnTo>
                    <a:pt x="60" y="7"/>
                  </a:lnTo>
                  <a:lnTo>
                    <a:pt x="60" y="7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11"/>
                  </a:lnTo>
                  <a:lnTo>
                    <a:pt x="21" y="25"/>
                  </a:lnTo>
                  <a:lnTo>
                    <a:pt x="53" y="25"/>
                  </a:lnTo>
                  <a:lnTo>
                    <a:pt x="74" y="32"/>
                  </a:lnTo>
                  <a:lnTo>
                    <a:pt x="77" y="32"/>
                  </a:lnTo>
                  <a:lnTo>
                    <a:pt x="84" y="32"/>
                  </a:lnTo>
                  <a:lnTo>
                    <a:pt x="91" y="32"/>
                  </a:lnTo>
                  <a:lnTo>
                    <a:pt x="98" y="35"/>
                  </a:lnTo>
                  <a:lnTo>
                    <a:pt x="109" y="35"/>
                  </a:lnTo>
                  <a:lnTo>
                    <a:pt x="116" y="35"/>
                  </a:lnTo>
                  <a:lnTo>
                    <a:pt x="119" y="35"/>
                  </a:lnTo>
                  <a:lnTo>
                    <a:pt x="119" y="32"/>
                  </a:lnTo>
                  <a:lnTo>
                    <a:pt x="119" y="28"/>
                  </a:lnTo>
                  <a:lnTo>
                    <a:pt x="119" y="25"/>
                  </a:lnTo>
                  <a:lnTo>
                    <a:pt x="119" y="21"/>
                  </a:lnTo>
                  <a:lnTo>
                    <a:pt x="116" y="2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36" name="Freeform 134"/>
            <p:cNvSpPr>
              <a:spLocks/>
            </p:cNvSpPr>
            <p:nvPr userDrawn="1"/>
          </p:nvSpPr>
          <p:spPr bwMode="gray">
            <a:xfrm>
              <a:off x="2313" y="2404"/>
              <a:ext cx="66" cy="31"/>
            </a:xfrm>
            <a:custGeom>
              <a:avLst/>
              <a:gdLst/>
              <a:ahLst/>
              <a:cxnLst>
                <a:cxn ang="0">
                  <a:pos x="28" y="3"/>
                </a:cxn>
                <a:cxn ang="0">
                  <a:pos x="25" y="3"/>
                </a:cxn>
                <a:cxn ang="0">
                  <a:pos x="18" y="7"/>
                </a:cxn>
                <a:cxn ang="0">
                  <a:pos x="11" y="10"/>
                </a:cxn>
                <a:cxn ang="0">
                  <a:pos x="7" y="14"/>
                </a:cxn>
                <a:cxn ang="0">
                  <a:pos x="4" y="17"/>
                </a:cxn>
                <a:cxn ang="0">
                  <a:pos x="0" y="17"/>
                </a:cxn>
                <a:cxn ang="0">
                  <a:pos x="0" y="28"/>
                </a:cxn>
                <a:cxn ang="0">
                  <a:pos x="18" y="24"/>
                </a:cxn>
                <a:cxn ang="0">
                  <a:pos x="46" y="14"/>
                </a:cxn>
                <a:cxn ang="0">
                  <a:pos x="46" y="14"/>
                </a:cxn>
                <a:cxn ang="0">
                  <a:pos x="50" y="10"/>
                </a:cxn>
                <a:cxn ang="0">
                  <a:pos x="57" y="7"/>
                </a:cxn>
                <a:cxn ang="0">
                  <a:pos x="60" y="7"/>
                </a:cxn>
                <a:cxn ang="0">
                  <a:pos x="64" y="3"/>
                </a:cxn>
                <a:cxn ang="0">
                  <a:pos x="64" y="0"/>
                </a:cxn>
                <a:cxn ang="0">
                  <a:pos x="60" y="0"/>
                </a:cxn>
                <a:cxn ang="0">
                  <a:pos x="57" y="0"/>
                </a:cxn>
                <a:cxn ang="0">
                  <a:pos x="53" y="0"/>
                </a:cxn>
                <a:cxn ang="0">
                  <a:pos x="53" y="0"/>
                </a:cxn>
                <a:cxn ang="0">
                  <a:pos x="53" y="0"/>
                </a:cxn>
                <a:cxn ang="0">
                  <a:pos x="46" y="3"/>
                </a:cxn>
                <a:cxn ang="0">
                  <a:pos x="39" y="3"/>
                </a:cxn>
                <a:cxn ang="0">
                  <a:pos x="36" y="3"/>
                </a:cxn>
                <a:cxn ang="0">
                  <a:pos x="28" y="3"/>
                </a:cxn>
              </a:cxnLst>
              <a:rect l="0" t="0" r="r" b="b"/>
              <a:pathLst>
                <a:path w="64" h="28">
                  <a:moveTo>
                    <a:pt x="28" y="3"/>
                  </a:moveTo>
                  <a:lnTo>
                    <a:pt x="25" y="3"/>
                  </a:lnTo>
                  <a:lnTo>
                    <a:pt x="18" y="7"/>
                  </a:lnTo>
                  <a:lnTo>
                    <a:pt x="11" y="10"/>
                  </a:lnTo>
                  <a:lnTo>
                    <a:pt x="7" y="14"/>
                  </a:lnTo>
                  <a:lnTo>
                    <a:pt x="4" y="17"/>
                  </a:lnTo>
                  <a:lnTo>
                    <a:pt x="0" y="17"/>
                  </a:lnTo>
                  <a:lnTo>
                    <a:pt x="0" y="28"/>
                  </a:lnTo>
                  <a:lnTo>
                    <a:pt x="18" y="24"/>
                  </a:lnTo>
                  <a:lnTo>
                    <a:pt x="46" y="14"/>
                  </a:lnTo>
                  <a:lnTo>
                    <a:pt x="46" y="14"/>
                  </a:lnTo>
                  <a:lnTo>
                    <a:pt x="50" y="10"/>
                  </a:lnTo>
                  <a:lnTo>
                    <a:pt x="57" y="7"/>
                  </a:lnTo>
                  <a:lnTo>
                    <a:pt x="60" y="7"/>
                  </a:lnTo>
                  <a:lnTo>
                    <a:pt x="64" y="3"/>
                  </a:lnTo>
                  <a:lnTo>
                    <a:pt x="64" y="0"/>
                  </a:lnTo>
                  <a:lnTo>
                    <a:pt x="60" y="0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46" y="3"/>
                  </a:lnTo>
                  <a:lnTo>
                    <a:pt x="39" y="3"/>
                  </a:lnTo>
                  <a:lnTo>
                    <a:pt x="36" y="3"/>
                  </a:lnTo>
                  <a:lnTo>
                    <a:pt x="28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37" name="Freeform 135"/>
            <p:cNvSpPr>
              <a:spLocks/>
            </p:cNvSpPr>
            <p:nvPr userDrawn="1"/>
          </p:nvSpPr>
          <p:spPr bwMode="gray">
            <a:xfrm>
              <a:off x="4614" y="1986"/>
              <a:ext cx="22" cy="12"/>
            </a:xfrm>
            <a:custGeom>
              <a:avLst/>
              <a:gdLst/>
              <a:ahLst/>
              <a:cxnLst>
                <a:cxn ang="0">
                  <a:pos x="21" y="7"/>
                </a:cxn>
                <a:cxn ang="0">
                  <a:pos x="14" y="4"/>
                </a:cxn>
                <a:cxn ang="0">
                  <a:pos x="11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11" y="11"/>
                </a:cxn>
                <a:cxn ang="0">
                  <a:pos x="21" y="7"/>
                </a:cxn>
              </a:cxnLst>
              <a:rect l="0" t="0" r="r" b="b"/>
              <a:pathLst>
                <a:path w="21" h="11">
                  <a:moveTo>
                    <a:pt x="21" y="7"/>
                  </a:moveTo>
                  <a:lnTo>
                    <a:pt x="14" y="4"/>
                  </a:lnTo>
                  <a:lnTo>
                    <a:pt x="11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11" y="11"/>
                  </a:lnTo>
                  <a:lnTo>
                    <a:pt x="21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38" name="Freeform 136"/>
            <p:cNvSpPr>
              <a:spLocks noEditPoints="1"/>
            </p:cNvSpPr>
            <p:nvPr userDrawn="1"/>
          </p:nvSpPr>
          <p:spPr bwMode="gray">
            <a:xfrm>
              <a:off x="4597" y="2005"/>
              <a:ext cx="83" cy="43"/>
            </a:xfrm>
            <a:custGeom>
              <a:avLst/>
              <a:gdLst/>
              <a:ahLst/>
              <a:cxnLst>
                <a:cxn ang="0">
                  <a:pos x="17" y="28"/>
                </a:cxn>
                <a:cxn ang="0">
                  <a:pos x="21" y="32"/>
                </a:cxn>
                <a:cxn ang="0">
                  <a:pos x="24" y="32"/>
                </a:cxn>
                <a:cxn ang="0">
                  <a:pos x="28" y="35"/>
                </a:cxn>
                <a:cxn ang="0">
                  <a:pos x="31" y="39"/>
                </a:cxn>
                <a:cxn ang="0">
                  <a:pos x="38" y="39"/>
                </a:cxn>
                <a:cxn ang="0">
                  <a:pos x="42" y="35"/>
                </a:cxn>
                <a:cxn ang="0">
                  <a:pos x="42" y="35"/>
                </a:cxn>
                <a:cxn ang="0">
                  <a:pos x="42" y="35"/>
                </a:cxn>
                <a:cxn ang="0">
                  <a:pos x="42" y="35"/>
                </a:cxn>
                <a:cxn ang="0">
                  <a:pos x="46" y="35"/>
                </a:cxn>
                <a:cxn ang="0">
                  <a:pos x="49" y="35"/>
                </a:cxn>
                <a:cxn ang="0">
                  <a:pos x="53" y="32"/>
                </a:cxn>
                <a:cxn ang="0">
                  <a:pos x="56" y="28"/>
                </a:cxn>
                <a:cxn ang="0">
                  <a:pos x="60" y="28"/>
                </a:cxn>
                <a:cxn ang="0">
                  <a:pos x="60" y="28"/>
                </a:cxn>
                <a:cxn ang="0">
                  <a:pos x="63" y="32"/>
                </a:cxn>
                <a:cxn ang="0">
                  <a:pos x="74" y="28"/>
                </a:cxn>
                <a:cxn ang="0">
                  <a:pos x="81" y="25"/>
                </a:cxn>
                <a:cxn ang="0">
                  <a:pos x="77" y="18"/>
                </a:cxn>
                <a:cxn ang="0">
                  <a:pos x="74" y="14"/>
                </a:cxn>
                <a:cxn ang="0">
                  <a:pos x="63" y="14"/>
                </a:cxn>
                <a:cxn ang="0">
                  <a:pos x="70" y="10"/>
                </a:cxn>
                <a:cxn ang="0">
                  <a:pos x="60" y="10"/>
                </a:cxn>
                <a:cxn ang="0">
                  <a:pos x="53" y="7"/>
                </a:cxn>
                <a:cxn ang="0">
                  <a:pos x="46" y="3"/>
                </a:cxn>
                <a:cxn ang="0">
                  <a:pos x="42" y="3"/>
                </a:cxn>
                <a:cxn ang="0">
                  <a:pos x="42" y="3"/>
                </a:cxn>
                <a:cxn ang="0">
                  <a:pos x="28" y="0"/>
                </a:cxn>
                <a:cxn ang="0">
                  <a:pos x="17" y="0"/>
                </a:cxn>
                <a:cxn ang="0">
                  <a:pos x="10" y="0"/>
                </a:cxn>
                <a:cxn ang="0">
                  <a:pos x="7" y="7"/>
                </a:cxn>
                <a:cxn ang="0">
                  <a:pos x="10" y="7"/>
                </a:cxn>
                <a:cxn ang="0">
                  <a:pos x="14" y="7"/>
                </a:cxn>
                <a:cxn ang="0">
                  <a:pos x="17" y="7"/>
                </a:cxn>
                <a:cxn ang="0">
                  <a:pos x="21" y="7"/>
                </a:cxn>
                <a:cxn ang="0">
                  <a:pos x="24" y="10"/>
                </a:cxn>
                <a:cxn ang="0">
                  <a:pos x="24" y="14"/>
                </a:cxn>
                <a:cxn ang="0">
                  <a:pos x="24" y="14"/>
                </a:cxn>
                <a:cxn ang="0">
                  <a:pos x="24" y="18"/>
                </a:cxn>
                <a:cxn ang="0">
                  <a:pos x="24" y="18"/>
                </a:cxn>
                <a:cxn ang="0">
                  <a:pos x="24" y="21"/>
                </a:cxn>
                <a:cxn ang="0">
                  <a:pos x="17" y="21"/>
                </a:cxn>
                <a:cxn ang="0">
                  <a:pos x="7" y="18"/>
                </a:cxn>
                <a:cxn ang="0">
                  <a:pos x="0" y="18"/>
                </a:cxn>
                <a:cxn ang="0">
                  <a:pos x="0" y="21"/>
                </a:cxn>
                <a:cxn ang="0">
                  <a:pos x="3" y="25"/>
                </a:cxn>
                <a:cxn ang="0">
                  <a:pos x="7" y="25"/>
                </a:cxn>
                <a:cxn ang="0">
                  <a:pos x="10" y="25"/>
                </a:cxn>
                <a:cxn ang="0">
                  <a:pos x="14" y="28"/>
                </a:cxn>
                <a:cxn ang="0">
                  <a:pos x="17" y="28"/>
                </a:cxn>
                <a:cxn ang="0">
                  <a:pos x="38" y="18"/>
                </a:cxn>
                <a:cxn ang="0">
                  <a:pos x="42" y="18"/>
                </a:cxn>
                <a:cxn ang="0">
                  <a:pos x="42" y="14"/>
                </a:cxn>
                <a:cxn ang="0">
                  <a:pos x="46" y="10"/>
                </a:cxn>
                <a:cxn ang="0">
                  <a:pos x="46" y="14"/>
                </a:cxn>
                <a:cxn ang="0">
                  <a:pos x="42" y="18"/>
                </a:cxn>
                <a:cxn ang="0">
                  <a:pos x="38" y="18"/>
                </a:cxn>
                <a:cxn ang="0">
                  <a:pos x="38" y="21"/>
                </a:cxn>
                <a:cxn ang="0">
                  <a:pos x="38" y="21"/>
                </a:cxn>
                <a:cxn ang="0">
                  <a:pos x="38" y="21"/>
                </a:cxn>
                <a:cxn ang="0">
                  <a:pos x="38" y="21"/>
                </a:cxn>
                <a:cxn ang="0">
                  <a:pos x="38" y="18"/>
                </a:cxn>
              </a:cxnLst>
              <a:rect l="0" t="0" r="r" b="b"/>
              <a:pathLst>
                <a:path w="81" h="39">
                  <a:moveTo>
                    <a:pt x="17" y="28"/>
                  </a:moveTo>
                  <a:lnTo>
                    <a:pt x="21" y="32"/>
                  </a:lnTo>
                  <a:lnTo>
                    <a:pt x="24" y="32"/>
                  </a:lnTo>
                  <a:lnTo>
                    <a:pt x="28" y="35"/>
                  </a:lnTo>
                  <a:lnTo>
                    <a:pt x="31" y="39"/>
                  </a:lnTo>
                  <a:lnTo>
                    <a:pt x="38" y="39"/>
                  </a:lnTo>
                  <a:lnTo>
                    <a:pt x="42" y="35"/>
                  </a:lnTo>
                  <a:lnTo>
                    <a:pt x="42" y="35"/>
                  </a:lnTo>
                  <a:lnTo>
                    <a:pt x="42" y="35"/>
                  </a:lnTo>
                  <a:lnTo>
                    <a:pt x="42" y="35"/>
                  </a:lnTo>
                  <a:lnTo>
                    <a:pt x="46" y="35"/>
                  </a:lnTo>
                  <a:lnTo>
                    <a:pt x="49" y="35"/>
                  </a:lnTo>
                  <a:lnTo>
                    <a:pt x="53" y="32"/>
                  </a:lnTo>
                  <a:lnTo>
                    <a:pt x="56" y="28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3" y="32"/>
                  </a:lnTo>
                  <a:lnTo>
                    <a:pt x="74" y="28"/>
                  </a:lnTo>
                  <a:lnTo>
                    <a:pt x="81" y="25"/>
                  </a:lnTo>
                  <a:lnTo>
                    <a:pt x="77" y="18"/>
                  </a:lnTo>
                  <a:lnTo>
                    <a:pt x="74" y="14"/>
                  </a:lnTo>
                  <a:lnTo>
                    <a:pt x="63" y="14"/>
                  </a:lnTo>
                  <a:lnTo>
                    <a:pt x="70" y="10"/>
                  </a:lnTo>
                  <a:lnTo>
                    <a:pt x="60" y="10"/>
                  </a:lnTo>
                  <a:lnTo>
                    <a:pt x="53" y="7"/>
                  </a:lnTo>
                  <a:lnTo>
                    <a:pt x="46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28" y="0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7" y="7"/>
                  </a:lnTo>
                  <a:lnTo>
                    <a:pt x="10" y="7"/>
                  </a:lnTo>
                  <a:lnTo>
                    <a:pt x="14" y="7"/>
                  </a:lnTo>
                  <a:lnTo>
                    <a:pt x="17" y="7"/>
                  </a:lnTo>
                  <a:lnTo>
                    <a:pt x="21" y="7"/>
                  </a:lnTo>
                  <a:lnTo>
                    <a:pt x="24" y="10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4" y="21"/>
                  </a:lnTo>
                  <a:lnTo>
                    <a:pt x="17" y="21"/>
                  </a:lnTo>
                  <a:lnTo>
                    <a:pt x="7" y="18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3" y="25"/>
                  </a:lnTo>
                  <a:lnTo>
                    <a:pt x="7" y="25"/>
                  </a:lnTo>
                  <a:lnTo>
                    <a:pt x="10" y="25"/>
                  </a:lnTo>
                  <a:lnTo>
                    <a:pt x="14" y="28"/>
                  </a:lnTo>
                  <a:lnTo>
                    <a:pt x="17" y="28"/>
                  </a:lnTo>
                  <a:close/>
                  <a:moveTo>
                    <a:pt x="38" y="18"/>
                  </a:moveTo>
                  <a:lnTo>
                    <a:pt x="42" y="18"/>
                  </a:lnTo>
                  <a:lnTo>
                    <a:pt x="42" y="14"/>
                  </a:lnTo>
                  <a:lnTo>
                    <a:pt x="46" y="10"/>
                  </a:lnTo>
                  <a:lnTo>
                    <a:pt x="46" y="14"/>
                  </a:lnTo>
                  <a:lnTo>
                    <a:pt x="42" y="18"/>
                  </a:lnTo>
                  <a:lnTo>
                    <a:pt x="38" y="18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1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39" name="Freeform 137"/>
            <p:cNvSpPr>
              <a:spLocks/>
            </p:cNvSpPr>
            <p:nvPr userDrawn="1"/>
          </p:nvSpPr>
          <p:spPr bwMode="gray">
            <a:xfrm>
              <a:off x="4445" y="1953"/>
              <a:ext cx="155" cy="60"/>
            </a:xfrm>
            <a:custGeom>
              <a:avLst/>
              <a:gdLst/>
              <a:ahLst/>
              <a:cxnLst>
                <a:cxn ang="0">
                  <a:pos x="98" y="52"/>
                </a:cxn>
                <a:cxn ang="0">
                  <a:pos x="98" y="56"/>
                </a:cxn>
                <a:cxn ang="0">
                  <a:pos x="102" y="56"/>
                </a:cxn>
                <a:cxn ang="0">
                  <a:pos x="105" y="56"/>
                </a:cxn>
                <a:cxn ang="0">
                  <a:pos x="112" y="56"/>
                </a:cxn>
                <a:cxn ang="0">
                  <a:pos x="120" y="56"/>
                </a:cxn>
                <a:cxn ang="0">
                  <a:pos x="127" y="56"/>
                </a:cxn>
                <a:cxn ang="0">
                  <a:pos x="134" y="56"/>
                </a:cxn>
                <a:cxn ang="0">
                  <a:pos x="148" y="56"/>
                </a:cxn>
                <a:cxn ang="0">
                  <a:pos x="148" y="52"/>
                </a:cxn>
                <a:cxn ang="0">
                  <a:pos x="151" y="52"/>
                </a:cxn>
                <a:cxn ang="0">
                  <a:pos x="151" y="49"/>
                </a:cxn>
                <a:cxn ang="0">
                  <a:pos x="148" y="45"/>
                </a:cxn>
                <a:cxn ang="0">
                  <a:pos x="130" y="35"/>
                </a:cxn>
                <a:cxn ang="0">
                  <a:pos x="127" y="31"/>
                </a:cxn>
                <a:cxn ang="0">
                  <a:pos x="95" y="21"/>
                </a:cxn>
                <a:cxn ang="0">
                  <a:pos x="81" y="21"/>
                </a:cxn>
                <a:cxn ang="0">
                  <a:pos x="81" y="21"/>
                </a:cxn>
                <a:cxn ang="0">
                  <a:pos x="77" y="17"/>
                </a:cxn>
                <a:cxn ang="0">
                  <a:pos x="70" y="14"/>
                </a:cxn>
                <a:cxn ang="0">
                  <a:pos x="63" y="7"/>
                </a:cxn>
                <a:cxn ang="0">
                  <a:pos x="35" y="0"/>
                </a:cxn>
                <a:cxn ang="0">
                  <a:pos x="21" y="3"/>
                </a:cxn>
                <a:cxn ang="0">
                  <a:pos x="21" y="3"/>
                </a:cxn>
                <a:cxn ang="0">
                  <a:pos x="14" y="3"/>
                </a:cxn>
                <a:cxn ang="0">
                  <a:pos x="7" y="7"/>
                </a:cxn>
                <a:cxn ang="0">
                  <a:pos x="3" y="14"/>
                </a:cxn>
                <a:cxn ang="0">
                  <a:pos x="0" y="17"/>
                </a:cxn>
                <a:cxn ang="0">
                  <a:pos x="3" y="21"/>
                </a:cxn>
                <a:cxn ang="0">
                  <a:pos x="7" y="21"/>
                </a:cxn>
                <a:cxn ang="0">
                  <a:pos x="10" y="21"/>
                </a:cxn>
                <a:cxn ang="0">
                  <a:pos x="14" y="21"/>
                </a:cxn>
                <a:cxn ang="0">
                  <a:pos x="21" y="21"/>
                </a:cxn>
                <a:cxn ang="0">
                  <a:pos x="24" y="17"/>
                </a:cxn>
                <a:cxn ang="0">
                  <a:pos x="31" y="17"/>
                </a:cxn>
                <a:cxn ang="0">
                  <a:pos x="35" y="17"/>
                </a:cxn>
                <a:cxn ang="0">
                  <a:pos x="39" y="17"/>
                </a:cxn>
                <a:cxn ang="0">
                  <a:pos x="42" y="21"/>
                </a:cxn>
                <a:cxn ang="0">
                  <a:pos x="49" y="21"/>
                </a:cxn>
                <a:cxn ang="0">
                  <a:pos x="56" y="24"/>
                </a:cxn>
                <a:cxn ang="0">
                  <a:pos x="60" y="24"/>
                </a:cxn>
                <a:cxn ang="0">
                  <a:pos x="74" y="31"/>
                </a:cxn>
                <a:cxn ang="0">
                  <a:pos x="74" y="35"/>
                </a:cxn>
                <a:cxn ang="0">
                  <a:pos x="77" y="38"/>
                </a:cxn>
                <a:cxn ang="0">
                  <a:pos x="84" y="38"/>
                </a:cxn>
                <a:cxn ang="0">
                  <a:pos x="95" y="42"/>
                </a:cxn>
                <a:cxn ang="0">
                  <a:pos x="105" y="42"/>
                </a:cxn>
                <a:cxn ang="0">
                  <a:pos x="105" y="45"/>
                </a:cxn>
                <a:cxn ang="0">
                  <a:pos x="98" y="52"/>
                </a:cxn>
              </a:cxnLst>
              <a:rect l="0" t="0" r="r" b="b"/>
              <a:pathLst>
                <a:path w="151" h="56">
                  <a:moveTo>
                    <a:pt x="98" y="52"/>
                  </a:moveTo>
                  <a:lnTo>
                    <a:pt x="98" y="56"/>
                  </a:lnTo>
                  <a:lnTo>
                    <a:pt x="102" y="56"/>
                  </a:lnTo>
                  <a:lnTo>
                    <a:pt x="105" y="56"/>
                  </a:lnTo>
                  <a:lnTo>
                    <a:pt x="112" y="56"/>
                  </a:lnTo>
                  <a:lnTo>
                    <a:pt x="120" y="56"/>
                  </a:lnTo>
                  <a:lnTo>
                    <a:pt x="127" y="56"/>
                  </a:lnTo>
                  <a:lnTo>
                    <a:pt x="134" y="56"/>
                  </a:lnTo>
                  <a:lnTo>
                    <a:pt x="148" y="56"/>
                  </a:lnTo>
                  <a:lnTo>
                    <a:pt x="148" y="52"/>
                  </a:lnTo>
                  <a:lnTo>
                    <a:pt x="151" y="52"/>
                  </a:lnTo>
                  <a:lnTo>
                    <a:pt x="151" y="49"/>
                  </a:lnTo>
                  <a:lnTo>
                    <a:pt x="148" y="45"/>
                  </a:lnTo>
                  <a:lnTo>
                    <a:pt x="130" y="35"/>
                  </a:lnTo>
                  <a:lnTo>
                    <a:pt x="127" y="31"/>
                  </a:lnTo>
                  <a:lnTo>
                    <a:pt x="95" y="21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77" y="17"/>
                  </a:lnTo>
                  <a:lnTo>
                    <a:pt x="70" y="14"/>
                  </a:lnTo>
                  <a:lnTo>
                    <a:pt x="63" y="7"/>
                  </a:lnTo>
                  <a:lnTo>
                    <a:pt x="35" y="0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14" y="3"/>
                  </a:lnTo>
                  <a:lnTo>
                    <a:pt x="7" y="7"/>
                  </a:lnTo>
                  <a:lnTo>
                    <a:pt x="3" y="14"/>
                  </a:lnTo>
                  <a:lnTo>
                    <a:pt x="0" y="17"/>
                  </a:lnTo>
                  <a:lnTo>
                    <a:pt x="3" y="21"/>
                  </a:lnTo>
                  <a:lnTo>
                    <a:pt x="7" y="21"/>
                  </a:lnTo>
                  <a:lnTo>
                    <a:pt x="10" y="21"/>
                  </a:lnTo>
                  <a:lnTo>
                    <a:pt x="14" y="21"/>
                  </a:lnTo>
                  <a:lnTo>
                    <a:pt x="21" y="21"/>
                  </a:lnTo>
                  <a:lnTo>
                    <a:pt x="24" y="17"/>
                  </a:lnTo>
                  <a:lnTo>
                    <a:pt x="31" y="17"/>
                  </a:lnTo>
                  <a:lnTo>
                    <a:pt x="35" y="17"/>
                  </a:lnTo>
                  <a:lnTo>
                    <a:pt x="39" y="17"/>
                  </a:lnTo>
                  <a:lnTo>
                    <a:pt x="42" y="21"/>
                  </a:lnTo>
                  <a:lnTo>
                    <a:pt x="49" y="21"/>
                  </a:lnTo>
                  <a:lnTo>
                    <a:pt x="56" y="24"/>
                  </a:lnTo>
                  <a:lnTo>
                    <a:pt x="60" y="24"/>
                  </a:lnTo>
                  <a:lnTo>
                    <a:pt x="74" y="31"/>
                  </a:lnTo>
                  <a:lnTo>
                    <a:pt x="74" y="35"/>
                  </a:lnTo>
                  <a:lnTo>
                    <a:pt x="77" y="38"/>
                  </a:lnTo>
                  <a:lnTo>
                    <a:pt x="84" y="38"/>
                  </a:lnTo>
                  <a:lnTo>
                    <a:pt x="95" y="42"/>
                  </a:lnTo>
                  <a:lnTo>
                    <a:pt x="105" y="42"/>
                  </a:lnTo>
                  <a:lnTo>
                    <a:pt x="105" y="45"/>
                  </a:lnTo>
                  <a:lnTo>
                    <a:pt x="98" y="5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40" name="Freeform 138"/>
            <p:cNvSpPr>
              <a:spLocks/>
            </p:cNvSpPr>
            <p:nvPr userDrawn="1"/>
          </p:nvSpPr>
          <p:spPr bwMode="gray">
            <a:xfrm>
              <a:off x="4690" y="2028"/>
              <a:ext cx="33" cy="1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4" y="4"/>
                </a:cxn>
                <a:cxn ang="0">
                  <a:pos x="0" y="7"/>
                </a:cxn>
                <a:cxn ang="0">
                  <a:pos x="0" y="11"/>
                </a:cxn>
                <a:cxn ang="0">
                  <a:pos x="7" y="14"/>
                </a:cxn>
                <a:cxn ang="0">
                  <a:pos x="14" y="11"/>
                </a:cxn>
                <a:cxn ang="0">
                  <a:pos x="25" y="14"/>
                </a:cxn>
                <a:cxn ang="0">
                  <a:pos x="25" y="11"/>
                </a:cxn>
                <a:cxn ang="0">
                  <a:pos x="32" y="4"/>
                </a:cxn>
                <a:cxn ang="0">
                  <a:pos x="21" y="0"/>
                </a:cxn>
                <a:cxn ang="0">
                  <a:pos x="11" y="0"/>
                </a:cxn>
              </a:cxnLst>
              <a:rect l="0" t="0" r="r" b="b"/>
              <a:pathLst>
                <a:path w="32" h="14">
                  <a:moveTo>
                    <a:pt x="11" y="0"/>
                  </a:moveTo>
                  <a:lnTo>
                    <a:pt x="4" y="4"/>
                  </a:lnTo>
                  <a:lnTo>
                    <a:pt x="0" y="7"/>
                  </a:lnTo>
                  <a:lnTo>
                    <a:pt x="0" y="11"/>
                  </a:lnTo>
                  <a:lnTo>
                    <a:pt x="7" y="14"/>
                  </a:lnTo>
                  <a:lnTo>
                    <a:pt x="14" y="11"/>
                  </a:lnTo>
                  <a:lnTo>
                    <a:pt x="25" y="14"/>
                  </a:lnTo>
                  <a:lnTo>
                    <a:pt x="25" y="11"/>
                  </a:lnTo>
                  <a:lnTo>
                    <a:pt x="32" y="4"/>
                  </a:lnTo>
                  <a:lnTo>
                    <a:pt x="21" y="0"/>
                  </a:lnTo>
                  <a:lnTo>
                    <a:pt x="11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41" name="Freeform 139"/>
            <p:cNvSpPr>
              <a:spLocks/>
            </p:cNvSpPr>
            <p:nvPr userDrawn="1"/>
          </p:nvSpPr>
          <p:spPr bwMode="gray">
            <a:xfrm>
              <a:off x="3752" y="1253"/>
              <a:ext cx="11" cy="1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4"/>
                </a:cxn>
                <a:cxn ang="0">
                  <a:pos x="3" y="14"/>
                </a:cxn>
                <a:cxn ang="0">
                  <a:pos x="3" y="18"/>
                </a:cxn>
                <a:cxn ang="0">
                  <a:pos x="7" y="18"/>
                </a:cxn>
                <a:cxn ang="0">
                  <a:pos x="7" y="18"/>
                </a:cxn>
                <a:cxn ang="0">
                  <a:pos x="10" y="14"/>
                </a:cxn>
                <a:cxn ang="0">
                  <a:pos x="10" y="7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0" y="14"/>
                </a:cxn>
              </a:cxnLst>
              <a:rect l="0" t="0" r="r" b="b"/>
              <a:pathLst>
                <a:path w="10" h="18">
                  <a:moveTo>
                    <a:pt x="0" y="14"/>
                  </a:moveTo>
                  <a:lnTo>
                    <a:pt x="0" y="14"/>
                  </a:lnTo>
                  <a:lnTo>
                    <a:pt x="3" y="14"/>
                  </a:lnTo>
                  <a:lnTo>
                    <a:pt x="3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10" y="14"/>
                  </a:lnTo>
                  <a:lnTo>
                    <a:pt x="10" y="7"/>
                  </a:lnTo>
                  <a:lnTo>
                    <a:pt x="7" y="0"/>
                  </a:lnTo>
                  <a:lnTo>
                    <a:pt x="7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42" name="Freeform 140"/>
            <p:cNvSpPr>
              <a:spLocks/>
            </p:cNvSpPr>
            <p:nvPr userDrawn="1"/>
          </p:nvSpPr>
          <p:spPr bwMode="gray">
            <a:xfrm>
              <a:off x="3484" y="1257"/>
              <a:ext cx="18" cy="27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4" y="3"/>
                </a:cxn>
                <a:cxn ang="0">
                  <a:pos x="0" y="7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7"/>
                </a:cxn>
                <a:cxn ang="0">
                  <a:pos x="0" y="21"/>
                </a:cxn>
                <a:cxn ang="0">
                  <a:pos x="0" y="21"/>
                </a:cxn>
                <a:cxn ang="0">
                  <a:pos x="4" y="25"/>
                </a:cxn>
                <a:cxn ang="0">
                  <a:pos x="7" y="21"/>
                </a:cxn>
                <a:cxn ang="0">
                  <a:pos x="14" y="17"/>
                </a:cxn>
                <a:cxn ang="0">
                  <a:pos x="14" y="17"/>
                </a:cxn>
                <a:cxn ang="0">
                  <a:pos x="18" y="14"/>
                </a:cxn>
                <a:cxn ang="0">
                  <a:pos x="14" y="7"/>
                </a:cxn>
                <a:cxn ang="0">
                  <a:pos x="14" y="3"/>
                </a:cxn>
                <a:cxn ang="0">
                  <a:pos x="11" y="0"/>
                </a:cxn>
              </a:cxnLst>
              <a:rect l="0" t="0" r="r" b="b"/>
              <a:pathLst>
                <a:path w="18" h="25">
                  <a:moveTo>
                    <a:pt x="11" y="0"/>
                  </a:moveTo>
                  <a:lnTo>
                    <a:pt x="7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3"/>
                  </a:lnTo>
                  <a:lnTo>
                    <a:pt x="0" y="7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4" y="25"/>
                  </a:lnTo>
                  <a:lnTo>
                    <a:pt x="7" y="21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8" y="14"/>
                  </a:lnTo>
                  <a:lnTo>
                    <a:pt x="14" y="7"/>
                  </a:lnTo>
                  <a:lnTo>
                    <a:pt x="14" y="3"/>
                  </a:lnTo>
                  <a:lnTo>
                    <a:pt x="11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43" name="Freeform 141"/>
            <p:cNvSpPr>
              <a:spLocks/>
            </p:cNvSpPr>
            <p:nvPr userDrawn="1"/>
          </p:nvSpPr>
          <p:spPr bwMode="gray">
            <a:xfrm>
              <a:off x="575" y="454"/>
              <a:ext cx="2567" cy="1699"/>
            </a:xfrm>
            <a:custGeom>
              <a:avLst/>
              <a:gdLst/>
              <a:ahLst/>
              <a:cxnLst>
                <a:cxn ang="0">
                  <a:pos x="2269" y="395"/>
                </a:cxn>
                <a:cxn ang="0">
                  <a:pos x="2093" y="303"/>
                </a:cxn>
                <a:cxn ang="0">
                  <a:pos x="1889" y="342"/>
                </a:cxn>
                <a:cxn ang="0">
                  <a:pos x="1638" y="194"/>
                </a:cxn>
                <a:cxn ang="0">
                  <a:pos x="1603" y="53"/>
                </a:cxn>
                <a:cxn ang="0">
                  <a:pos x="1455" y="81"/>
                </a:cxn>
                <a:cxn ang="0">
                  <a:pos x="1300" y="166"/>
                </a:cxn>
                <a:cxn ang="0">
                  <a:pos x="1247" y="395"/>
                </a:cxn>
                <a:cxn ang="0">
                  <a:pos x="1156" y="261"/>
                </a:cxn>
                <a:cxn ang="0">
                  <a:pos x="1145" y="412"/>
                </a:cxn>
                <a:cxn ang="0">
                  <a:pos x="1202" y="543"/>
                </a:cxn>
                <a:cxn ang="0">
                  <a:pos x="1121" y="451"/>
                </a:cxn>
                <a:cxn ang="0">
                  <a:pos x="1110" y="451"/>
                </a:cxn>
                <a:cxn ang="0">
                  <a:pos x="1043" y="310"/>
                </a:cxn>
                <a:cxn ang="0">
                  <a:pos x="853" y="423"/>
                </a:cxn>
                <a:cxn ang="0">
                  <a:pos x="712" y="430"/>
                </a:cxn>
                <a:cxn ang="0">
                  <a:pos x="599" y="571"/>
                </a:cxn>
                <a:cxn ang="0">
                  <a:pos x="578" y="402"/>
                </a:cxn>
                <a:cxn ang="0">
                  <a:pos x="434" y="342"/>
                </a:cxn>
                <a:cxn ang="0">
                  <a:pos x="293" y="546"/>
                </a:cxn>
                <a:cxn ang="0">
                  <a:pos x="240" y="754"/>
                </a:cxn>
                <a:cxn ang="0">
                  <a:pos x="356" y="779"/>
                </a:cxn>
                <a:cxn ang="0">
                  <a:pos x="441" y="532"/>
                </a:cxn>
                <a:cxn ang="0">
                  <a:pos x="518" y="694"/>
                </a:cxn>
                <a:cxn ang="0">
                  <a:pos x="412" y="779"/>
                </a:cxn>
                <a:cxn ang="0">
                  <a:pos x="268" y="811"/>
                </a:cxn>
                <a:cxn ang="0">
                  <a:pos x="191" y="885"/>
                </a:cxn>
                <a:cxn ang="0">
                  <a:pos x="191" y="948"/>
                </a:cxn>
                <a:cxn ang="0">
                  <a:pos x="102" y="1001"/>
                </a:cxn>
                <a:cxn ang="0">
                  <a:pos x="18" y="1184"/>
                </a:cxn>
                <a:cxn ang="0">
                  <a:pos x="127" y="1138"/>
                </a:cxn>
                <a:cxn ang="0">
                  <a:pos x="346" y="1156"/>
                </a:cxn>
                <a:cxn ang="0">
                  <a:pos x="314" y="1040"/>
                </a:cxn>
                <a:cxn ang="0">
                  <a:pos x="423" y="1198"/>
                </a:cxn>
                <a:cxn ang="0">
                  <a:pos x="508" y="1096"/>
                </a:cxn>
                <a:cxn ang="0">
                  <a:pos x="571" y="1025"/>
                </a:cxn>
                <a:cxn ang="0">
                  <a:pos x="624" y="1029"/>
                </a:cxn>
                <a:cxn ang="0">
                  <a:pos x="606" y="1107"/>
                </a:cxn>
                <a:cxn ang="0">
                  <a:pos x="483" y="1149"/>
                </a:cxn>
                <a:cxn ang="0">
                  <a:pos x="603" y="1205"/>
                </a:cxn>
                <a:cxn ang="0">
                  <a:pos x="599" y="1343"/>
                </a:cxn>
                <a:cxn ang="0">
                  <a:pos x="708" y="1561"/>
                </a:cxn>
                <a:cxn ang="0">
                  <a:pos x="877" y="1473"/>
                </a:cxn>
                <a:cxn ang="0">
                  <a:pos x="832" y="1406"/>
                </a:cxn>
                <a:cxn ang="0">
                  <a:pos x="849" y="1357"/>
                </a:cxn>
                <a:cxn ang="0">
                  <a:pos x="983" y="1385"/>
                </a:cxn>
                <a:cxn ang="0">
                  <a:pos x="1075" y="1441"/>
                </a:cxn>
                <a:cxn ang="0">
                  <a:pos x="1184" y="1554"/>
                </a:cxn>
                <a:cxn ang="0">
                  <a:pos x="1346" y="1431"/>
                </a:cxn>
                <a:cxn ang="0">
                  <a:pos x="1455" y="1660"/>
                </a:cxn>
                <a:cxn ang="0">
                  <a:pos x="1455" y="1540"/>
                </a:cxn>
                <a:cxn ang="0">
                  <a:pos x="1533" y="1455"/>
                </a:cxn>
                <a:cxn ang="0">
                  <a:pos x="1628" y="1420"/>
                </a:cxn>
                <a:cxn ang="0">
                  <a:pos x="1755" y="1188"/>
                </a:cxn>
                <a:cxn ang="0">
                  <a:pos x="1741" y="1159"/>
                </a:cxn>
                <a:cxn ang="0">
                  <a:pos x="1825" y="1159"/>
                </a:cxn>
                <a:cxn ang="0">
                  <a:pos x="1882" y="1064"/>
                </a:cxn>
                <a:cxn ang="0">
                  <a:pos x="1934" y="839"/>
                </a:cxn>
                <a:cxn ang="0">
                  <a:pos x="2283" y="680"/>
                </a:cxn>
                <a:cxn ang="0">
                  <a:pos x="2297" y="768"/>
                </a:cxn>
                <a:cxn ang="0">
                  <a:pos x="2505" y="645"/>
                </a:cxn>
                <a:cxn ang="0">
                  <a:pos x="2621" y="578"/>
                </a:cxn>
              </a:cxnLst>
              <a:rect l="0" t="0" r="r" b="b"/>
              <a:pathLst>
                <a:path w="2660" h="1723">
                  <a:moveTo>
                    <a:pt x="2618" y="501"/>
                  </a:moveTo>
                  <a:lnTo>
                    <a:pt x="2611" y="497"/>
                  </a:lnTo>
                  <a:lnTo>
                    <a:pt x="2607" y="497"/>
                  </a:lnTo>
                  <a:lnTo>
                    <a:pt x="2600" y="501"/>
                  </a:lnTo>
                  <a:lnTo>
                    <a:pt x="2600" y="504"/>
                  </a:lnTo>
                  <a:lnTo>
                    <a:pt x="2597" y="504"/>
                  </a:lnTo>
                  <a:lnTo>
                    <a:pt x="2590" y="490"/>
                  </a:lnTo>
                  <a:lnTo>
                    <a:pt x="2576" y="465"/>
                  </a:lnTo>
                  <a:lnTo>
                    <a:pt x="2554" y="451"/>
                  </a:lnTo>
                  <a:lnTo>
                    <a:pt x="2537" y="437"/>
                  </a:lnTo>
                  <a:lnTo>
                    <a:pt x="2519" y="430"/>
                  </a:lnTo>
                  <a:lnTo>
                    <a:pt x="2516" y="427"/>
                  </a:lnTo>
                  <a:lnTo>
                    <a:pt x="2477" y="395"/>
                  </a:lnTo>
                  <a:lnTo>
                    <a:pt x="2473" y="395"/>
                  </a:lnTo>
                  <a:lnTo>
                    <a:pt x="2470" y="395"/>
                  </a:lnTo>
                  <a:lnTo>
                    <a:pt x="2459" y="395"/>
                  </a:lnTo>
                  <a:lnTo>
                    <a:pt x="2452" y="395"/>
                  </a:lnTo>
                  <a:lnTo>
                    <a:pt x="2442" y="395"/>
                  </a:lnTo>
                  <a:lnTo>
                    <a:pt x="2438" y="391"/>
                  </a:lnTo>
                  <a:lnTo>
                    <a:pt x="2435" y="388"/>
                  </a:lnTo>
                  <a:lnTo>
                    <a:pt x="2428" y="384"/>
                  </a:lnTo>
                  <a:lnTo>
                    <a:pt x="2424" y="384"/>
                  </a:lnTo>
                  <a:lnTo>
                    <a:pt x="2417" y="384"/>
                  </a:lnTo>
                  <a:lnTo>
                    <a:pt x="2417" y="384"/>
                  </a:lnTo>
                  <a:lnTo>
                    <a:pt x="2413" y="409"/>
                  </a:lnTo>
                  <a:lnTo>
                    <a:pt x="2413" y="427"/>
                  </a:lnTo>
                  <a:lnTo>
                    <a:pt x="2410" y="437"/>
                  </a:lnTo>
                  <a:lnTo>
                    <a:pt x="2396" y="437"/>
                  </a:lnTo>
                  <a:lnTo>
                    <a:pt x="2396" y="430"/>
                  </a:lnTo>
                  <a:lnTo>
                    <a:pt x="2378" y="405"/>
                  </a:lnTo>
                  <a:lnTo>
                    <a:pt x="2396" y="395"/>
                  </a:lnTo>
                  <a:lnTo>
                    <a:pt x="2392" y="388"/>
                  </a:lnTo>
                  <a:lnTo>
                    <a:pt x="2354" y="405"/>
                  </a:lnTo>
                  <a:lnTo>
                    <a:pt x="2347" y="402"/>
                  </a:lnTo>
                  <a:lnTo>
                    <a:pt x="2301" y="398"/>
                  </a:lnTo>
                  <a:lnTo>
                    <a:pt x="2283" y="420"/>
                  </a:lnTo>
                  <a:lnTo>
                    <a:pt x="2269" y="398"/>
                  </a:lnTo>
                  <a:lnTo>
                    <a:pt x="2269" y="398"/>
                  </a:lnTo>
                  <a:lnTo>
                    <a:pt x="2269" y="395"/>
                  </a:lnTo>
                  <a:lnTo>
                    <a:pt x="2269" y="388"/>
                  </a:lnTo>
                  <a:lnTo>
                    <a:pt x="2269" y="381"/>
                  </a:lnTo>
                  <a:lnTo>
                    <a:pt x="2269" y="370"/>
                  </a:lnTo>
                  <a:lnTo>
                    <a:pt x="2262" y="360"/>
                  </a:lnTo>
                  <a:lnTo>
                    <a:pt x="2258" y="353"/>
                  </a:lnTo>
                  <a:lnTo>
                    <a:pt x="2251" y="346"/>
                  </a:lnTo>
                  <a:lnTo>
                    <a:pt x="2241" y="342"/>
                  </a:lnTo>
                  <a:lnTo>
                    <a:pt x="2234" y="342"/>
                  </a:lnTo>
                  <a:lnTo>
                    <a:pt x="2227" y="342"/>
                  </a:lnTo>
                  <a:lnTo>
                    <a:pt x="2220" y="342"/>
                  </a:lnTo>
                  <a:lnTo>
                    <a:pt x="2216" y="346"/>
                  </a:lnTo>
                  <a:lnTo>
                    <a:pt x="2213" y="346"/>
                  </a:lnTo>
                  <a:lnTo>
                    <a:pt x="2213" y="346"/>
                  </a:lnTo>
                  <a:lnTo>
                    <a:pt x="2206" y="346"/>
                  </a:lnTo>
                  <a:lnTo>
                    <a:pt x="2199" y="346"/>
                  </a:lnTo>
                  <a:lnTo>
                    <a:pt x="2188" y="349"/>
                  </a:lnTo>
                  <a:lnTo>
                    <a:pt x="2181" y="349"/>
                  </a:lnTo>
                  <a:lnTo>
                    <a:pt x="2174" y="346"/>
                  </a:lnTo>
                  <a:lnTo>
                    <a:pt x="2167" y="346"/>
                  </a:lnTo>
                  <a:lnTo>
                    <a:pt x="2160" y="342"/>
                  </a:lnTo>
                  <a:lnTo>
                    <a:pt x="2153" y="338"/>
                  </a:lnTo>
                  <a:lnTo>
                    <a:pt x="2149" y="338"/>
                  </a:lnTo>
                  <a:lnTo>
                    <a:pt x="2146" y="342"/>
                  </a:lnTo>
                  <a:lnTo>
                    <a:pt x="2146" y="331"/>
                  </a:lnTo>
                  <a:lnTo>
                    <a:pt x="2139" y="324"/>
                  </a:lnTo>
                  <a:lnTo>
                    <a:pt x="2139" y="324"/>
                  </a:lnTo>
                  <a:lnTo>
                    <a:pt x="2139" y="317"/>
                  </a:lnTo>
                  <a:lnTo>
                    <a:pt x="2139" y="307"/>
                  </a:lnTo>
                  <a:lnTo>
                    <a:pt x="2132" y="296"/>
                  </a:lnTo>
                  <a:lnTo>
                    <a:pt x="2128" y="293"/>
                  </a:lnTo>
                  <a:lnTo>
                    <a:pt x="2121" y="289"/>
                  </a:lnTo>
                  <a:lnTo>
                    <a:pt x="2118" y="293"/>
                  </a:lnTo>
                  <a:lnTo>
                    <a:pt x="2111" y="296"/>
                  </a:lnTo>
                  <a:lnTo>
                    <a:pt x="2107" y="300"/>
                  </a:lnTo>
                  <a:lnTo>
                    <a:pt x="2103" y="300"/>
                  </a:lnTo>
                  <a:lnTo>
                    <a:pt x="2100" y="303"/>
                  </a:lnTo>
                  <a:lnTo>
                    <a:pt x="2100" y="303"/>
                  </a:lnTo>
                  <a:lnTo>
                    <a:pt x="2096" y="303"/>
                  </a:lnTo>
                  <a:lnTo>
                    <a:pt x="2093" y="303"/>
                  </a:lnTo>
                  <a:lnTo>
                    <a:pt x="2093" y="303"/>
                  </a:lnTo>
                  <a:lnTo>
                    <a:pt x="2089" y="300"/>
                  </a:lnTo>
                  <a:lnTo>
                    <a:pt x="2089" y="296"/>
                  </a:lnTo>
                  <a:lnTo>
                    <a:pt x="2089" y="289"/>
                  </a:lnTo>
                  <a:lnTo>
                    <a:pt x="2086" y="286"/>
                  </a:lnTo>
                  <a:lnTo>
                    <a:pt x="2082" y="282"/>
                  </a:lnTo>
                  <a:lnTo>
                    <a:pt x="2075" y="282"/>
                  </a:lnTo>
                  <a:lnTo>
                    <a:pt x="2065" y="282"/>
                  </a:lnTo>
                  <a:lnTo>
                    <a:pt x="2054" y="279"/>
                  </a:lnTo>
                  <a:lnTo>
                    <a:pt x="2044" y="275"/>
                  </a:lnTo>
                  <a:lnTo>
                    <a:pt x="2033" y="275"/>
                  </a:lnTo>
                  <a:lnTo>
                    <a:pt x="2026" y="272"/>
                  </a:lnTo>
                  <a:lnTo>
                    <a:pt x="2019" y="268"/>
                  </a:lnTo>
                  <a:lnTo>
                    <a:pt x="2019" y="268"/>
                  </a:lnTo>
                  <a:lnTo>
                    <a:pt x="2022" y="275"/>
                  </a:lnTo>
                  <a:lnTo>
                    <a:pt x="2019" y="279"/>
                  </a:lnTo>
                  <a:lnTo>
                    <a:pt x="2012" y="286"/>
                  </a:lnTo>
                  <a:lnTo>
                    <a:pt x="2005" y="286"/>
                  </a:lnTo>
                  <a:lnTo>
                    <a:pt x="1998" y="286"/>
                  </a:lnTo>
                  <a:lnTo>
                    <a:pt x="1998" y="293"/>
                  </a:lnTo>
                  <a:lnTo>
                    <a:pt x="1994" y="300"/>
                  </a:lnTo>
                  <a:lnTo>
                    <a:pt x="1994" y="307"/>
                  </a:lnTo>
                  <a:lnTo>
                    <a:pt x="1994" y="314"/>
                  </a:lnTo>
                  <a:lnTo>
                    <a:pt x="1994" y="321"/>
                  </a:lnTo>
                  <a:lnTo>
                    <a:pt x="1994" y="324"/>
                  </a:lnTo>
                  <a:lnTo>
                    <a:pt x="1994" y="324"/>
                  </a:lnTo>
                  <a:lnTo>
                    <a:pt x="1984" y="328"/>
                  </a:lnTo>
                  <a:lnTo>
                    <a:pt x="1973" y="335"/>
                  </a:lnTo>
                  <a:lnTo>
                    <a:pt x="1948" y="321"/>
                  </a:lnTo>
                  <a:lnTo>
                    <a:pt x="1941" y="324"/>
                  </a:lnTo>
                  <a:lnTo>
                    <a:pt x="1927" y="324"/>
                  </a:lnTo>
                  <a:lnTo>
                    <a:pt x="1910" y="310"/>
                  </a:lnTo>
                  <a:lnTo>
                    <a:pt x="1910" y="310"/>
                  </a:lnTo>
                  <a:lnTo>
                    <a:pt x="1906" y="314"/>
                  </a:lnTo>
                  <a:lnTo>
                    <a:pt x="1903" y="321"/>
                  </a:lnTo>
                  <a:lnTo>
                    <a:pt x="1899" y="328"/>
                  </a:lnTo>
                  <a:lnTo>
                    <a:pt x="1896" y="331"/>
                  </a:lnTo>
                  <a:lnTo>
                    <a:pt x="1892" y="338"/>
                  </a:lnTo>
                  <a:lnTo>
                    <a:pt x="1889" y="342"/>
                  </a:lnTo>
                  <a:lnTo>
                    <a:pt x="1885" y="346"/>
                  </a:lnTo>
                  <a:lnTo>
                    <a:pt x="1882" y="349"/>
                  </a:lnTo>
                  <a:lnTo>
                    <a:pt x="1882" y="353"/>
                  </a:lnTo>
                  <a:lnTo>
                    <a:pt x="1878" y="335"/>
                  </a:lnTo>
                  <a:lnTo>
                    <a:pt x="1867" y="321"/>
                  </a:lnTo>
                  <a:lnTo>
                    <a:pt x="1867" y="289"/>
                  </a:lnTo>
                  <a:lnTo>
                    <a:pt x="1871" y="268"/>
                  </a:lnTo>
                  <a:lnTo>
                    <a:pt x="1871" y="261"/>
                  </a:lnTo>
                  <a:lnTo>
                    <a:pt x="1867" y="257"/>
                  </a:lnTo>
                  <a:lnTo>
                    <a:pt x="1864" y="254"/>
                  </a:lnTo>
                  <a:lnTo>
                    <a:pt x="1860" y="254"/>
                  </a:lnTo>
                  <a:lnTo>
                    <a:pt x="1857" y="254"/>
                  </a:lnTo>
                  <a:lnTo>
                    <a:pt x="1853" y="257"/>
                  </a:lnTo>
                  <a:lnTo>
                    <a:pt x="1853" y="257"/>
                  </a:lnTo>
                  <a:lnTo>
                    <a:pt x="1853" y="254"/>
                  </a:lnTo>
                  <a:lnTo>
                    <a:pt x="1850" y="250"/>
                  </a:lnTo>
                  <a:lnTo>
                    <a:pt x="1843" y="247"/>
                  </a:lnTo>
                  <a:lnTo>
                    <a:pt x="1832" y="243"/>
                  </a:lnTo>
                  <a:lnTo>
                    <a:pt x="1822" y="240"/>
                  </a:lnTo>
                  <a:lnTo>
                    <a:pt x="1811" y="240"/>
                  </a:lnTo>
                  <a:lnTo>
                    <a:pt x="1804" y="240"/>
                  </a:lnTo>
                  <a:lnTo>
                    <a:pt x="1801" y="243"/>
                  </a:lnTo>
                  <a:lnTo>
                    <a:pt x="1793" y="243"/>
                  </a:lnTo>
                  <a:lnTo>
                    <a:pt x="1786" y="250"/>
                  </a:lnTo>
                  <a:lnTo>
                    <a:pt x="1779" y="254"/>
                  </a:lnTo>
                  <a:lnTo>
                    <a:pt x="1772" y="254"/>
                  </a:lnTo>
                  <a:lnTo>
                    <a:pt x="1762" y="254"/>
                  </a:lnTo>
                  <a:lnTo>
                    <a:pt x="1751" y="250"/>
                  </a:lnTo>
                  <a:lnTo>
                    <a:pt x="1744" y="247"/>
                  </a:lnTo>
                  <a:lnTo>
                    <a:pt x="1741" y="247"/>
                  </a:lnTo>
                  <a:lnTo>
                    <a:pt x="1737" y="247"/>
                  </a:lnTo>
                  <a:lnTo>
                    <a:pt x="1702" y="226"/>
                  </a:lnTo>
                  <a:lnTo>
                    <a:pt x="1681" y="226"/>
                  </a:lnTo>
                  <a:lnTo>
                    <a:pt x="1663" y="222"/>
                  </a:lnTo>
                  <a:lnTo>
                    <a:pt x="1649" y="215"/>
                  </a:lnTo>
                  <a:lnTo>
                    <a:pt x="1642" y="212"/>
                  </a:lnTo>
                  <a:lnTo>
                    <a:pt x="1631" y="205"/>
                  </a:lnTo>
                  <a:lnTo>
                    <a:pt x="1628" y="198"/>
                  </a:lnTo>
                  <a:lnTo>
                    <a:pt x="1638" y="194"/>
                  </a:lnTo>
                  <a:lnTo>
                    <a:pt x="1638" y="194"/>
                  </a:lnTo>
                  <a:lnTo>
                    <a:pt x="1638" y="187"/>
                  </a:lnTo>
                  <a:lnTo>
                    <a:pt x="1635" y="180"/>
                  </a:lnTo>
                  <a:lnTo>
                    <a:pt x="1631" y="176"/>
                  </a:lnTo>
                  <a:lnTo>
                    <a:pt x="1628" y="176"/>
                  </a:lnTo>
                  <a:lnTo>
                    <a:pt x="1624" y="176"/>
                  </a:lnTo>
                  <a:lnTo>
                    <a:pt x="1621" y="180"/>
                  </a:lnTo>
                  <a:lnTo>
                    <a:pt x="1617" y="180"/>
                  </a:lnTo>
                  <a:lnTo>
                    <a:pt x="1617" y="183"/>
                  </a:lnTo>
                  <a:lnTo>
                    <a:pt x="1614" y="187"/>
                  </a:lnTo>
                  <a:lnTo>
                    <a:pt x="1610" y="194"/>
                  </a:lnTo>
                  <a:lnTo>
                    <a:pt x="1607" y="201"/>
                  </a:lnTo>
                  <a:lnTo>
                    <a:pt x="1600" y="205"/>
                  </a:lnTo>
                  <a:lnTo>
                    <a:pt x="1596" y="208"/>
                  </a:lnTo>
                  <a:lnTo>
                    <a:pt x="1589" y="212"/>
                  </a:lnTo>
                  <a:lnTo>
                    <a:pt x="1586" y="219"/>
                  </a:lnTo>
                  <a:lnTo>
                    <a:pt x="1582" y="222"/>
                  </a:lnTo>
                  <a:lnTo>
                    <a:pt x="1579" y="229"/>
                  </a:lnTo>
                  <a:lnTo>
                    <a:pt x="1575" y="233"/>
                  </a:lnTo>
                  <a:lnTo>
                    <a:pt x="1575" y="236"/>
                  </a:lnTo>
                  <a:lnTo>
                    <a:pt x="1564" y="236"/>
                  </a:lnTo>
                  <a:lnTo>
                    <a:pt x="1561" y="215"/>
                  </a:lnTo>
                  <a:lnTo>
                    <a:pt x="1554" y="205"/>
                  </a:lnTo>
                  <a:lnTo>
                    <a:pt x="1579" y="201"/>
                  </a:lnTo>
                  <a:lnTo>
                    <a:pt x="1607" y="166"/>
                  </a:lnTo>
                  <a:lnTo>
                    <a:pt x="1617" y="155"/>
                  </a:lnTo>
                  <a:lnTo>
                    <a:pt x="1624" y="145"/>
                  </a:lnTo>
                  <a:lnTo>
                    <a:pt x="1631" y="138"/>
                  </a:lnTo>
                  <a:lnTo>
                    <a:pt x="1635" y="131"/>
                  </a:lnTo>
                  <a:lnTo>
                    <a:pt x="1635" y="127"/>
                  </a:lnTo>
                  <a:lnTo>
                    <a:pt x="1635" y="124"/>
                  </a:lnTo>
                  <a:lnTo>
                    <a:pt x="1638" y="99"/>
                  </a:lnTo>
                  <a:lnTo>
                    <a:pt x="1638" y="88"/>
                  </a:lnTo>
                  <a:lnTo>
                    <a:pt x="1638" y="78"/>
                  </a:lnTo>
                  <a:lnTo>
                    <a:pt x="1635" y="67"/>
                  </a:lnTo>
                  <a:lnTo>
                    <a:pt x="1628" y="60"/>
                  </a:lnTo>
                  <a:lnTo>
                    <a:pt x="1617" y="57"/>
                  </a:lnTo>
                  <a:lnTo>
                    <a:pt x="1610" y="53"/>
                  </a:lnTo>
                  <a:lnTo>
                    <a:pt x="1603" y="53"/>
                  </a:lnTo>
                  <a:lnTo>
                    <a:pt x="1596" y="57"/>
                  </a:lnTo>
                  <a:lnTo>
                    <a:pt x="1586" y="60"/>
                  </a:lnTo>
                  <a:lnTo>
                    <a:pt x="1579" y="67"/>
                  </a:lnTo>
                  <a:lnTo>
                    <a:pt x="1564" y="71"/>
                  </a:lnTo>
                  <a:lnTo>
                    <a:pt x="1554" y="71"/>
                  </a:lnTo>
                  <a:lnTo>
                    <a:pt x="1550" y="71"/>
                  </a:lnTo>
                  <a:lnTo>
                    <a:pt x="1547" y="71"/>
                  </a:lnTo>
                  <a:lnTo>
                    <a:pt x="1547" y="53"/>
                  </a:lnTo>
                  <a:lnTo>
                    <a:pt x="1540" y="46"/>
                  </a:lnTo>
                  <a:lnTo>
                    <a:pt x="1550" y="18"/>
                  </a:lnTo>
                  <a:lnTo>
                    <a:pt x="1550" y="18"/>
                  </a:lnTo>
                  <a:lnTo>
                    <a:pt x="1554" y="18"/>
                  </a:lnTo>
                  <a:lnTo>
                    <a:pt x="1554" y="14"/>
                  </a:lnTo>
                  <a:lnTo>
                    <a:pt x="1557" y="14"/>
                  </a:lnTo>
                  <a:lnTo>
                    <a:pt x="1557" y="11"/>
                  </a:lnTo>
                  <a:lnTo>
                    <a:pt x="1554" y="7"/>
                  </a:lnTo>
                  <a:lnTo>
                    <a:pt x="1550" y="4"/>
                  </a:lnTo>
                  <a:lnTo>
                    <a:pt x="1536" y="0"/>
                  </a:lnTo>
                  <a:lnTo>
                    <a:pt x="1529" y="0"/>
                  </a:lnTo>
                  <a:lnTo>
                    <a:pt x="1519" y="4"/>
                  </a:lnTo>
                  <a:lnTo>
                    <a:pt x="1512" y="11"/>
                  </a:lnTo>
                  <a:lnTo>
                    <a:pt x="1508" y="14"/>
                  </a:lnTo>
                  <a:lnTo>
                    <a:pt x="1505" y="18"/>
                  </a:lnTo>
                  <a:lnTo>
                    <a:pt x="1501" y="25"/>
                  </a:lnTo>
                  <a:lnTo>
                    <a:pt x="1498" y="32"/>
                  </a:lnTo>
                  <a:lnTo>
                    <a:pt x="1490" y="39"/>
                  </a:lnTo>
                  <a:lnTo>
                    <a:pt x="1487" y="46"/>
                  </a:lnTo>
                  <a:lnTo>
                    <a:pt x="1480" y="50"/>
                  </a:lnTo>
                  <a:lnTo>
                    <a:pt x="1480" y="53"/>
                  </a:lnTo>
                  <a:lnTo>
                    <a:pt x="1476" y="57"/>
                  </a:lnTo>
                  <a:lnTo>
                    <a:pt x="1480" y="64"/>
                  </a:lnTo>
                  <a:lnTo>
                    <a:pt x="1473" y="78"/>
                  </a:lnTo>
                  <a:lnTo>
                    <a:pt x="1455" y="71"/>
                  </a:lnTo>
                  <a:lnTo>
                    <a:pt x="1452" y="71"/>
                  </a:lnTo>
                  <a:lnTo>
                    <a:pt x="1448" y="71"/>
                  </a:lnTo>
                  <a:lnTo>
                    <a:pt x="1448" y="71"/>
                  </a:lnTo>
                  <a:lnTo>
                    <a:pt x="1452" y="74"/>
                  </a:lnTo>
                  <a:lnTo>
                    <a:pt x="1455" y="78"/>
                  </a:lnTo>
                  <a:lnTo>
                    <a:pt x="1455" y="81"/>
                  </a:lnTo>
                  <a:lnTo>
                    <a:pt x="1455" y="81"/>
                  </a:lnTo>
                  <a:lnTo>
                    <a:pt x="1483" y="102"/>
                  </a:lnTo>
                  <a:lnTo>
                    <a:pt x="1483" y="102"/>
                  </a:lnTo>
                  <a:lnTo>
                    <a:pt x="1483" y="109"/>
                  </a:lnTo>
                  <a:lnTo>
                    <a:pt x="1483" y="117"/>
                  </a:lnTo>
                  <a:lnTo>
                    <a:pt x="1483" y="127"/>
                  </a:lnTo>
                  <a:lnTo>
                    <a:pt x="1480" y="134"/>
                  </a:lnTo>
                  <a:lnTo>
                    <a:pt x="1476" y="134"/>
                  </a:lnTo>
                  <a:lnTo>
                    <a:pt x="1473" y="134"/>
                  </a:lnTo>
                  <a:lnTo>
                    <a:pt x="1466" y="127"/>
                  </a:lnTo>
                  <a:lnTo>
                    <a:pt x="1462" y="117"/>
                  </a:lnTo>
                  <a:lnTo>
                    <a:pt x="1459" y="106"/>
                  </a:lnTo>
                  <a:lnTo>
                    <a:pt x="1452" y="102"/>
                  </a:lnTo>
                  <a:lnTo>
                    <a:pt x="1441" y="95"/>
                  </a:lnTo>
                  <a:lnTo>
                    <a:pt x="1434" y="95"/>
                  </a:lnTo>
                  <a:lnTo>
                    <a:pt x="1424" y="95"/>
                  </a:lnTo>
                  <a:lnTo>
                    <a:pt x="1413" y="95"/>
                  </a:lnTo>
                  <a:lnTo>
                    <a:pt x="1402" y="95"/>
                  </a:lnTo>
                  <a:lnTo>
                    <a:pt x="1395" y="95"/>
                  </a:lnTo>
                  <a:lnTo>
                    <a:pt x="1392" y="92"/>
                  </a:lnTo>
                  <a:lnTo>
                    <a:pt x="1388" y="92"/>
                  </a:lnTo>
                  <a:lnTo>
                    <a:pt x="1388" y="88"/>
                  </a:lnTo>
                  <a:lnTo>
                    <a:pt x="1388" y="88"/>
                  </a:lnTo>
                  <a:lnTo>
                    <a:pt x="1388" y="88"/>
                  </a:lnTo>
                  <a:lnTo>
                    <a:pt x="1381" y="88"/>
                  </a:lnTo>
                  <a:lnTo>
                    <a:pt x="1378" y="92"/>
                  </a:lnTo>
                  <a:lnTo>
                    <a:pt x="1371" y="95"/>
                  </a:lnTo>
                  <a:lnTo>
                    <a:pt x="1364" y="99"/>
                  </a:lnTo>
                  <a:lnTo>
                    <a:pt x="1360" y="102"/>
                  </a:lnTo>
                  <a:lnTo>
                    <a:pt x="1353" y="109"/>
                  </a:lnTo>
                  <a:lnTo>
                    <a:pt x="1343" y="117"/>
                  </a:lnTo>
                  <a:lnTo>
                    <a:pt x="1328" y="120"/>
                  </a:lnTo>
                  <a:lnTo>
                    <a:pt x="1325" y="124"/>
                  </a:lnTo>
                  <a:lnTo>
                    <a:pt x="1318" y="131"/>
                  </a:lnTo>
                  <a:lnTo>
                    <a:pt x="1314" y="138"/>
                  </a:lnTo>
                  <a:lnTo>
                    <a:pt x="1307" y="145"/>
                  </a:lnTo>
                  <a:lnTo>
                    <a:pt x="1304" y="155"/>
                  </a:lnTo>
                  <a:lnTo>
                    <a:pt x="1300" y="162"/>
                  </a:lnTo>
                  <a:lnTo>
                    <a:pt x="1300" y="166"/>
                  </a:lnTo>
                  <a:lnTo>
                    <a:pt x="1300" y="169"/>
                  </a:lnTo>
                  <a:lnTo>
                    <a:pt x="1293" y="176"/>
                  </a:lnTo>
                  <a:lnTo>
                    <a:pt x="1286" y="183"/>
                  </a:lnTo>
                  <a:lnTo>
                    <a:pt x="1279" y="187"/>
                  </a:lnTo>
                  <a:lnTo>
                    <a:pt x="1276" y="191"/>
                  </a:lnTo>
                  <a:lnTo>
                    <a:pt x="1272" y="194"/>
                  </a:lnTo>
                  <a:lnTo>
                    <a:pt x="1272" y="198"/>
                  </a:lnTo>
                  <a:lnTo>
                    <a:pt x="1276" y="201"/>
                  </a:lnTo>
                  <a:lnTo>
                    <a:pt x="1276" y="208"/>
                  </a:lnTo>
                  <a:lnTo>
                    <a:pt x="1272" y="212"/>
                  </a:lnTo>
                  <a:lnTo>
                    <a:pt x="1265" y="215"/>
                  </a:lnTo>
                  <a:lnTo>
                    <a:pt x="1251" y="219"/>
                  </a:lnTo>
                  <a:lnTo>
                    <a:pt x="1233" y="226"/>
                  </a:lnTo>
                  <a:lnTo>
                    <a:pt x="1223" y="233"/>
                  </a:lnTo>
                  <a:lnTo>
                    <a:pt x="1216" y="247"/>
                  </a:lnTo>
                  <a:lnTo>
                    <a:pt x="1216" y="264"/>
                  </a:lnTo>
                  <a:lnTo>
                    <a:pt x="1216" y="279"/>
                  </a:lnTo>
                  <a:lnTo>
                    <a:pt x="1216" y="286"/>
                  </a:lnTo>
                  <a:lnTo>
                    <a:pt x="1219" y="289"/>
                  </a:lnTo>
                  <a:lnTo>
                    <a:pt x="1226" y="293"/>
                  </a:lnTo>
                  <a:lnTo>
                    <a:pt x="1230" y="293"/>
                  </a:lnTo>
                  <a:lnTo>
                    <a:pt x="1237" y="293"/>
                  </a:lnTo>
                  <a:lnTo>
                    <a:pt x="1237" y="293"/>
                  </a:lnTo>
                  <a:lnTo>
                    <a:pt x="1237" y="296"/>
                  </a:lnTo>
                  <a:lnTo>
                    <a:pt x="1240" y="300"/>
                  </a:lnTo>
                  <a:lnTo>
                    <a:pt x="1244" y="307"/>
                  </a:lnTo>
                  <a:lnTo>
                    <a:pt x="1251" y="310"/>
                  </a:lnTo>
                  <a:lnTo>
                    <a:pt x="1254" y="310"/>
                  </a:lnTo>
                  <a:lnTo>
                    <a:pt x="1254" y="314"/>
                  </a:lnTo>
                  <a:lnTo>
                    <a:pt x="1254" y="363"/>
                  </a:lnTo>
                  <a:lnTo>
                    <a:pt x="1251" y="374"/>
                  </a:lnTo>
                  <a:lnTo>
                    <a:pt x="1251" y="381"/>
                  </a:lnTo>
                  <a:lnTo>
                    <a:pt x="1254" y="388"/>
                  </a:lnTo>
                  <a:lnTo>
                    <a:pt x="1258" y="391"/>
                  </a:lnTo>
                  <a:lnTo>
                    <a:pt x="1261" y="395"/>
                  </a:lnTo>
                  <a:lnTo>
                    <a:pt x="1265" y="395"/>
                  </a:lnTo>
                  <a:lnTo>
                    <a:pt x="1265" y="402"/>
                  </a:lnTo>
                  <a:lnTo>
                    <a:pt x="1254" y="402"/>
                  </a:lnTo>
                  <a:lnTo>
                    <a:pt x="1247" y="395"/>
                  </a:lnTo>
                  <a:lnTo>
                    <a:pt x="1240" y="391"/>
                  </a:lnTo>
                  <a:lnTo>
                    <a:pt x="1233" y="381"/>
                  </a:lnTo>
                  <a:lnTo>
                    <a:pt x="1233" y="377"/>
                  </a:lnTo>
                  <a:lnTo>
                    <a:pt x="1233" y="370"/>
                  </a:lnTo>
                  <a:lnTo>
                    <a:pt x="1233" y="363"/>
                  </a:lnTo>
                  <a:lnTo>
                    <a:pt x="1233" y="360"/>
                  </a:lnTo>
                  <a:lnTo>
                    <a:pt x="1230" y="356"/>
                  </a:lnTo>
                  <a:lnTo>
                    <a:pt x="1226" y="353"/>
                  </a:lnTo>
                  <a:lnTo>
                    <a:pt x="1226" y="353"/>
                  </a:lnTo>
                  <a:lnTo>
                    <a:pt x="1230" y="349"/>
                  </a:lnTo>
                  <a:lnTo>
                    <a:pt x="1233" y="342"/>
                  </a:lnTo>
                  <a:lnTo>
                    <a:pt x="1237" y="338"/>
                  </a:lnTo>
                  <a:lnTo>
                    <a:pt x="1240" y="331"/>
                  </a:lnTo>
                  <a:lnTo>
                    <a:pt x="1240" y="324"/>
                  </a:lnTo>
                  <a:lnTo>
                    <a:pt x="1240" y="317"/>
                  </a:lnTo>
                  <a:lnTo>
                    <a:pt x="1240" y="314"/>
                  </a:lnTo>
                  <a:lnTo>
                    <a:pt x="1237" y="314"/>
                  </a:lnTo>
                  <a:lnTo>
                    <a:pt x="1230" y="314"/>
                  </a:lnTo>
                  <a:lnTo>
                    <a:pt x="1223" y="314"/>
                  </a:lnTo>
                  <a:lnTo>
                    <a:pt x="1219" y="310"/>
                  </a:lnTo>
                  <a:lnTo>
                    <a:pt x="1216" y="307"/>
                  </a:lnTo>
                  <a:lnTo>
                    <a:pt x="1212" y="307"/>
                  </a:lnTo>
                  <a:lnTo>
                    <a:pt x="1212" y="303"/>
                  </a:lnTo>
                  <a:lnTo>
                    <a:pt x="1209" y="303"/>
                  </a:lnTo>
                  <a:lnTo>
                    <a:pt x="1205" y="303"/>
                  </a:lnTo>
                  <a:lnTo>
                    <a:pt x="1195" y="303"/>
                  </a:lnTo>
                  <a:lnTo>
                    <a:pt x="1188" y="300"/>
                  </a:lnTo>
                  <a:lnTo>
                    <a:pt x="1180" y="296"/>
                  </a:lnTo>
                  <a:lnTo>
                    <a:pt x="1177" y="293"/>
                  </a:lnTo>
                  <a:lnTo>
                    <a:pt x="1173" y="289"/>
                  </a:lnTo>
                  <a:lnTo>
                    <a:pt x="1170" y="289"/>
                  </a:lnTo>
                  <a:lnTo>
                    <a:pt x="1166" y="293"/>
                  </a:lnTo>
                  <a:lnTo>
                    <a:pt x="1166" y="296"/>
                  </a:lnTo>
                  <a:lnTo>
                    <a:pt x="1163" y="296"/>
                  </a:lnTo>
                  <a:lnTo>
                    <a:pt x="1159" y="293"/>
                  </a:lnTo>
                  <a:lnTo>
                    <a:pt x="1159" y="286"/>
                  </a:lnTo>
                  <a:lnTo>
                    <a:pt x="1159" y="279"/>
                  </a:lnTo>
                  <a:lnTo>
                    <a:pt x="1156" y="272"/>
                  </a:lnTo>
                  <a:lnTo>
                    <a:pt x="1156" y="261"/>
                  </a:lnTo>
                  <a:lnTo>
                    <a:pt x="1156" y="257"/>
                  </a:lnTo>
                  <a:lnTo>
                    <a:pt x="1152" y="254"/>
                  </a:lnTo>
                  <a:lnTo>
                    <a:pt x="1145" y="254"/>
                  </a:lnTo>
                  <a:lnTo>
                    <a:pt x="1142" y="254"/>
                  </a:lnTo>
                  <a:lnTo>
                    <a:pt x="1138" y="257"/>
                  </a:lnTo>
                  <a:lnTo>
                    <a:pt x="1138" y="257"/>
                  </a:lnTo>
                  <a:lnTo>
                    <a:pt x="1131" y="257"/>
                  </a:lnTo>
                  <a:lnTo>
                    <a:pt x="1131" y="261"/>
                  </a:lnTo>
                  <a:lnTo>
                    <a:pt x="1131" y="264"/>
                  </a:lnTo>
                  <a:lnTo>
                    <a:pt x="1131" y="272"/>
                  </a:lnTo>
                  <a:lnTo>
                    <a:pt x="1131" y="275"/>
                  </a:lnTo>
                  <a:lnTo>
                    <a:pt x="1131" y="279"/>
                  </a:lnTo>
                  <a:lnTo>
                    <a:pt x="1135" y="286"/>
                  </a:lnTo>
                  <a:lnTo>
                    <a:pt x="1135" y="289"/>
                  </a:lnTo>
                  <a:lnTo>
                    <a:pt x="1135" y="296"/>
                  </a:lnTo>
                  <a:lnTo>
                    <a:pt x="1135" y="300"/>
                  </a:lnTo>
                  <a:lnTo>
                    <a:pt x="1128" y="303"/>
                  </a:lnTo>
                  <a:lnTo>
                    <a:pt x="1121" y="310"/>
                  </a:lnTo>
                  <a:lnTo>
                    <a:pt x="1117" y="314"/>
                  </a:lnTo>
                  <a:lnTo>
                    <a:pt x="1114" y="321"/>
                  </a:lnTo>
                  <a:lnTo>
                    <a:pt x="1114" y="328"/>
                  </a:lnTo>
                  <a:lnTo>
                    <a:pt x="1114" y="335"/>
                  </a:lnTo>
                  <a:lnTo>
                    <a:pt x="1117" y="338"/>
                  </a:lnTo>
                  <a:lnTo>
                    <a:pt x="1121" y="342"/>
                  </a:lnTo>
                  <a:lnTo>
                    <a:pt x="1124" y="342"/>
                  </a:lnTo>
                  <a:lnTo>
                    <a:pt x="1128" y="346"/>
                  </a:lnTo>
                  <a:lnTo>
                    <a:pt x="1128" y="349"/>
                  </a:lnTo>
                  <a:lnTo>
                    <a:pt x="1124" y="360"/>
                  </a:lnTo>
                  <a:lnTo>
                    <a:pt x="1124" y="367"/>
                  </a:lnTo>
                  <a:lnTo>
                    <a:pt x="1121" y="374"/>
                  </a:lnTo>
                  <a:lnTo>
                    <a:pt x="1117" y="377"/>
                  </a:lnTo>
                  <a:lnTo>
                    <a:pt x="1114" y="384"/>
                  </a:lnTo>
                  <a:lnTo>
                    <a:pt x="1114" y="395"/>
                  </a:lnTo>
                  <a:lnTo>
                    <a:pt x="1114" y="402"/>
                  </a:lnTo>
                  <a:lnTo>
                    <a:pt x="1114" y="412"/>
                  </a:lnTo>
                  <a:lnTo>
                    <a:pt x="1114" y="416"/>
                  </a:lnTo>
                  <a:lnTo>
                    <a:pt x="1114" y="420"/>
                  </a:lnTo>
                  <a:lnTo>
                    <a:pt x="1131" y="420"/>
                  </a:lnTo>
                  <a:lnTo>
                    <a:pt x="1145" y="412"/>
                  </a:lnTo>
                  <a:lnTo>
                    <a:pt x="1152" y="409"/>
                  </a:lnTo>
                  <a:lnTo>
                    <a:pt x="1159" y="412"/>
                  </a:lnTo>
                  <a:lnTo>
                    <a:pt x="1163" y="416"/>
                  </a:lnTo>
                  <a:lnTo>
                    <a:pt x="1166" y="420"/>
                  </a:lnTo>
                  <a:lnTo>
                    <a:pt x="1170" y="423"/>
                  </a:lnTo>
                  <a:lnTo>
                    <a:pt x="1170" y="423"/>
                  </a:lnTo>
                  <a:lnTo>
                    <a:pt x="1170" y="427"/>
                  </a:lnTo>
                  <a:lnTo>
                    <a:pt x="1173" y="430"/>
                  </a:lnTo>
                  <a:lnTo>
                    <a:pt x="1173" y="437"/>
                  </a:lnTo>
                  <a:lnTo>
                    <a:pt x="1177" y="448"/>
                  </a:lnTo>
                  <a:lnTo>
                    <a:pt x="1177" y="455"/>
                  </a:lnTo>
                  <a:lnTo>
                    <a:pt x="1180" y="462"/>
                  </a:lnTo>
                  <a:lnTo>
                    <a:pt x="1180" y="469"/>
                  </a:lnTo>
                  <a:lnTo>
                    <a:pt x="1184" y="472"/>
                  </a:lnTo>
                  <a:lnTo>
                    <a:pt x="1188" y="472"/>
                  </a:lnTo>
                  <a:lnTo>
                    <a:pt x="1191" y="472"/>
                  </a:lnTo>
                  <a:lnTo>
                    <a:pt x="1191" y="472"/>
                  </a:lnTo>
                  <a:lnTo>
                    <a:pt x="1191" y="472"/>
                  </a:lnTo>
                  <a:lnTo>
                    <a:pt x="1198" y="472"/>
                  </a:lnTo>
                  <a:lnTo>
                    <a:pt x="1202" y="472"/>
                  </a:lnTo>
                  <a:lnTo>
                    <a:pt x="1205" y="476"/>
                  </a:lnTo>
                  <a:lnTo>
                    <a:pt x="1212" y="479"/>
                  </a:lnTo>
                  <a:lnTo>
                    <a:pt x="1219" y="483"/>
                  </a:lnTo>
                  <a:lnTo>
                    <a:pt x="1223" y="483"/>
                  </a:lnTo>
                  <a:lnTo>
                    <a:pt x="1226" y="483"/>
                  </a:lnTo>
                  <a:lnTo>
                    <a:pt x="1223" y="486"/>
                  </a:lnTo>
                  <a:lnTo>
                    <a:pt x="1216" y="490"/>
                  </a:lnTo>
                  <a:lnTo>
                    <a:pt x="1212" y="493"/>
                  </a:lnTo>
                  <a:lnTo>
                    <a:pt x="1209" y="493"/>
                  </a:lnTo>
                  <a:lnTo>
                    <a:pt x="1205" y="493"/>
                  </a:lnTo>
                  <a:lnTo>
                    <a:pt x="1202" y="497"/>
                  </a:lnTo>
                  <a:lnTo>
                    <a:pt x="1198" y="501"/>
                  </a:lnTo>
                  <a:lnTo>
                    <a:pt x="1195" y="504"/>
                  </a:lnTo>
                  <a:lnTo>
                    <a:pt x="1195" y="508"/>
                  </a:lnTo>
                  <a:lnTo>
                    <a:pt x="1198" y="511"/>
                  </a:lnTo>
                  <a:lnTo>
                    <a:pt x="1198" y="518"/>
                  </a:lnTo>
                  <a:lnTo>
                    <a:pt x="1202" y="525"/>
                  </a:lnTo>
                  <a:lnTo>
                    <a:pt x="1202" y="532"/>
                  </a:lnTo>
                  <a:lnTo>
                    <a:pt x="1202" y="543"/>
                  </a:lnTo>
                  <a:lnTo>
                    <a:pt x="1202" y="546"/>
                  </a:lnTo>
                  <a:lnTo>
                    <a:pt x="1198" y="550"/>
                  </a:lnTo>
                  <a:lnTo>
                    <a:pt x="1195" y="550"/>
                  </a:lnTo>
                  <a:lnTo>
                    <a:pt x="1191" y="550"/>
                  </a:lnTo>
                  <a:lnTo>
                    <a:pt x="1188" y="543"/>
                  </a:lnTo>
                  <a:lnTo>
                    <a:pt x="1188" y="539"/>
                  </a:lnTo>
                  <a:lnTo>
                    <a:pt x="1184" y="529"/>
                  </a:lnTo>
                  <a:lnTo>
                    <a:pt x="1184" y="522"/>
                  </a:lnTo>
                  <a:lnTo>
                    <a:pt x="1180" y="515"/>
                  </a:lnTo>
                  <a:lnTo>
                    <a:pt x="1177" y="508"/>
                  </a:lnTo>
                  <a:lnTo>
                    <a:pt x="1173" y="501"/>
                  </a:lnTo>
                  <a:lnTo>
                    <a:pt x="1170" y="501"/>
                  </a:lnTo>
                  <a:lnTo>
                    <a:pt x="1166" y="501"/>
                  </a:lnTo>
                  <a:lnTo>
                    <a:pt x="1166" y="504"/>
                  </a:lnTo>
                  <a:lnTo>
                    <a:pt x="1163" y="508"/>
                  </a:lnTo>
                  <a:lnTo>
                    <a:pt x="1163" y="511"/>
                  </a:lnTo>
                  <a:lnTo>
                    <a:pt x="1159" y="515"/>
                  </a:lnTo>
                  <a:lnTo>
                    <a:pt x="1156" y="518"/>
                  </a:lnTo>
                  <a:lnTo>
                    <a:pt x="1152" y="522"/>
                  </a:lnTo>
                  <a:lnTo>
                    <a:pt x="1149" y="522"/>
                  </a:lnTo>
                  <a:lnTo>
                    <a:pt x="1149" y="518"/>
                  </a:lnTo>
                  <a:lnTo>
                    <a:pt x="1152" y="515"/>
                  </a:lnTo>
                  <a:lnTo>
                    <a:pt x="1152" y="515"/>
                  </a:lnTo>
                  <a:lnTo>
                    <a:pt x="1152" y="511"/>
                  </a:lnTo>
                  <a:lnTo>
                    <a:pt x="1156" y="493"/>
                  </a:lnTo>
                  <a:lnTo>
                    <a:pt x="1159" y="465"/>
                  </a:lnTo>
                  <a:lnTo>
                    <a:pt x="1159" y="441"/>
                  </a:lnTo>
                  <a:lnTo>
                    <a:pt x="1159" y="430"/>
                  </a:lnTo>
                  <a:lnTo>
                    <a:pt x="1152" y="420"/>
                  </a:lnTo>
                  <a:lnTo>
                    <a:pt x="1145" y="430"/>
                  </a:lnTo>
                  <a:lnTo>
                    <a:pt x="1145" y="430"/>
                  </a:lnTo>
                  <a:lnTo>
                    <a:pt x="1138" y="430"/>
                  </a:lnTo>
                  <a:lnTo>
                    <a:pt x="1131" y="434"/>
                  </a:lnTo>
                  <a:lnTo>
                    <a:pt x="1128" y="434"/>
                  </a:lnTo>
                  <a:lnTo>
                    <a:pt x="1124" y="437"/>
                  </a:lnTo>
                  <a:lnTo>
                    <a:pt x="1124" y="441"/>
                  </a:lnTo>
                  <a:lnTo>
                    <a:pt x="1121" y="441"/>
                  </a:lnTo>
                  <a:lnTo>
                    <a:pt x="1121" y="444"/>
                  </a:lnTo>
                  <a:lnTo>
                    <a:pt x="1121" y="451"/>
                  </a:lnTo>
                  <a:lnTo>
                    <a:pt x="1121" y="462"/>
                  </a:lnTo>
                  <a:lnTo>
                    <a:pt x="1121" y="476"/>
                  </a:lnTo>
                  <a:lnTo>
                    <a:pt x="1121" y="486"/>
                  </a:lnTo>
                  <a:lnTo>
                    <a:pt x="1121" y="493"/>
                  </a:lnTo>
                  <a:lnTo>
                    <a:pt x="1121" y="501"/>
                  </a:lnTo>
                  <a:lnTo>
                    <a:pt x="1117" y="508"/>
                  </a:lnTo>
                  <a:lnTo>
                    <a:pt x="1114" y="511"/>
                  </a:lnTo>
                  <a:lnTo>
                    <a:pt x="1106" y="511"/>
                  </a:lnTo>
                  <a:lnTo>
                    <a:pt x="1099" y="515"/>
                  </a:lnTo>
                  <a:lnTo>
                    <a:pt x="1096" y="515"/>
                  </a:lnTo>
                  <a:lnTo>
                    <a:pt x="1089" y="518"/>
                  </a:lnTo>
                  <a:lnTo>
                    <a:pt x="1089" y="518"/>
                  </a:lnTo>
                  <a:lnTo>
                    <a:pt x="1078" y="522"/>
                  </a:lnTo>
                  <a:lnTo>
                    <a:pt x="1068" y="518"/>
                  </a:lnTo>
                  <a:lnTo>
                    <a:pt x="1061" y="518"/>
                  </a:lnTo>
                  <a:lnTo>
                    <a:pt x="1050" y="515"/>
                  </a:lnTo>
                  <a:lnTo>
                    <a:pt x="1047" y="511"/>
                  </a:lnTo>
                  <a:lnTo>
                    <a:pt x="1043" y="511"/>
                  </a:lnTo>
                  <a:lnTo>
                    <a:pt x="1047" y="508"/>
                  </a:lnTo>
                  <a:lnTo>
                    <a:pt x="1054" y="508"/>
                  </a:lnTo>
                  <a:lnTo>
                    <a:pt x="1061" y="504"/>
                  </a:lnTo>
                  <a:lnTo>
                    <a:pt x="1068" y="504"/>
                  </a:lnTo>
                  <a:lnTo>
                    <a:pt x="1078" y="501"/>
                  </a:lnTo>
                  <a:lnTo>
                    <a:pt x="1082" y="501"/>
                  </a:lnTo>
                  <a:lnTo>
                    <a:pt x="1085" y="501"/>
                  </a:lnTo>
                  <a:lnTo>
                    <a:pt x="1089" y="497"/>
                  </a:lnTo>
                  <a:lnTo>
                    <a:pt x="1092" y="493"/>
                  </a:lnTo>
                  <a:lnTo>
                    <a:pt x="1092" y="493"/>
                  </a:lnTo>
                  <a:lnTo>
                    <a:pt x="1092" y="490"/>
                  </a:lnTo>
                  <a:lnTo>
                    <a:pt x="1089" y="486"/>
                  </a:lnTo>
                  <a:lnTo>
                    <a:pt x="1089" y="483"/>
                  </a:lnTo>
                  <a:lnTo>
                    <a:pt x="1089" y="479"/>
                  </a:lnTo>
                  <a:lnTo>
                    <a:pt x="1089" y="479"/>
                  </a:lnTo>
                  <a:lnTo>
                    <a:pt x="1092" y="476"/>
                  </a:lnTo>
                  <a:lnTo>
                    <a:pt x="1096" y="472"/>
                  </a:lnTo>
                  <a:lnTo>
                    <a:pt x="1099" y="465"/>
                  </a:lnTo>
                  <a:lnTo>
                    <a:pt x="1103" y="458"/>
                  </a:lnTo>
                  <a:lnTo>
                    <a:pt x="1106" y="455"/>
                  </a:lnTo>
                  <a:lnTo>
                    <a:pt x="1110" y="451"/>
                  </a:lnTo>
                  <a:lnTo>
                    <a:pt x="1110" y="448"/>
                  </a:lnTo>
                  <a:lnTo>
                    <a:pt x="1114" y="444"/>
                  </a:lnTo>
                  <a:lnTo>
                    <a:pt x="1114" y="441"/>
                  </a:lnTo>
                  <a:lnTo>
                    <a:pt x="1110" y="437"/>
                  </a:lnTo>
                  <a:lnTo>
                    <a:pt x="1110" y="437"/>
                  </a:lnTo>
                  <a:lnTo>
                    <a:pt x="1110" y="437"/>
                  </a:lnTo>
                  <a:lnTo>
                    <a:pt x="1106" y="437"/>
                  </a:lnTo>
                  <a:lnTo>
                    <a:pt x="1103" y="434"/>
                  </a:lnTo>
                  <a:lnTo>
                    <a:pt x="1099" y="430"/>
                  </a:lnTo>
                  <a:lnTo>
                    <a:pt x="1099" y="430"/>
                  </a:lnTo>
                  <a:lnTo>
                    <a:pt x="1099" y="416"/>
                  </a:lnTo>
                  <a:lnTo>
                    <a:pt x="1099" y="395"/>
                  </a:lnTo>
                  <a:lnTo>
                    <a:pt x="1099" y="377"/>
                  </a:lnTo>
                  <a:lnTo>
                    <a:pt x="1099" y="367"/>
                  </a:lnTo>
                  <a:lnTo>
                    <a:pt x="1103" y="356"/>
                  </a:lnTo>
                  <a:lnTo>
                    <a:pt x="1099" y="349"/>
                  </a:lnTo>
                  <a:lnTo>
                    <a:pt x="1096" y="342"/>
                  </a:lnTo>
                  <a:lnTo>
                    <a:pt x="1096" y="335"/>
                  </a:lnTo>
                  <a:lnTo>
                    <a:pt x="1092" y="335"/>
                  </a:lnTo>
                  <a:lnTo>
                    <a:pt x="1092" y="307"/>
                  </a:lnTo>
                  <a:lnTo>
                    <a:pt x="1099" y="300"/>
                  </a:lnTo>
                  <a:lnTo>
                    <a:pt x="1103" y="289"/>
                  </a:lnTo>
                  <a:lnTo>
                    <a:pt x="1114" y="275"/>
                  </a:lnTo>
                  <a:lnTo>
                    <a:pt x="1117" y="272"/>
                  </a:lnTo>
                  <a:lnTo>
                    <a:pt x="1114" y="268"/>
                  </a:lnTo>
                  <a:lnTo>
                    <a:pt x="1110" y="264"/>
                  </a:lnTo>
                  <a:lnTo>
                    <a:pt x="1106" y="261"/>
                  </a:lnTo>
                  <a:lnTo>
                    <a:pt x="1103" y="261"/>
                  </a:lnTo>
                  <a:lnTo>
                    <a:pt x="1075" y="264"/>
                  </a:lnTo>
                  <a:lnTo>
                    <a:pt x="1071" y="257"/>
                  </a:lnTo>
                  <a:lnTo>
                    <a:pt x="1064" y="261"/>
                  </a:lnTo>
                  <a:lnTo>
                    <a:pt x="1057" y="264"/>
                  </a:lnTo>
                  <a:lnTo>
                    <a:pt x="1054" y="272"/>
                  </a:lnTo>
                  <a:lnTo>
                    <a:pt x="1054" y="282"/>
                  </a:lnTo>
                  <a:lnTo>
                    <a:pt x="1050" y="289"/>
                  </a:lnTo>
                  <a:lnTo>
                    <a:pt x="1050" y="293"/>
                  </a:lnTo>
                  <a:lnTo>
                    <a:pt x="1050" y="296"/>
                  </a:lnTo>
                  <a:lnTo>
                    <a:pt x="1047" y="303"/>
                  </a:lnTo>
                  <a:lnTo>
                    <a:pt x="1043" y="310"/>
                  </a:lnTo>
                  <a:lnTo>
                    <a:pt x="1036" y="314"/>
                  </a:lnTo>
                  <a:lnTo>
                    <a:pt x="1033" y="317"/>
                  </a:lnTo>
                  <a:lnTo>
                    <a:pt x="1033" y="321"/>
                  </a:lnTo>
                  <a:lnTo>
                    <a:pt x="1022" y="335"/>
                  </a:lnTo>
                  <a:lnTo>
                    <a:pt x="1018" y="360"/>
                  </a:lnTo>
                  <a:lnTo>
                    <a:pt x="1022" y="381"/>
                  </a:lnTo>
                  <a:lnTo>
                    <a:pt x="1022" y="388"/>
                  </a:lnTo>
                  <a:lnTo>
                    <a:pt x="1022" y="391"/>
                  </a:lnTo>
                  <a:lnTo>
                    <a:pt x="1025" y="395"/>
                  </a:lnTo>
                  <a:lnTo>
                    <a:pt x="1025" y="402"/>
                  </a:lnTo>
                  <a:lnTo>
                    <a:pt x="1029" y="409"/>
                  </a:lnTo>
                  <a:lnTo>
                    <a:pt x="1029" y="416"/>
                  </a:lnTo>
                  <a:lnTo>
                    <a:pt x="1029" y="423"/>
                  </a:lnTo>
                  <a:lnTo>
                    <a:pt x="1029" y="423"/>
                  </a:lnTo>
                  <a:lnTo>
                    <a:pt x="1025" y="427"/>
                  </a:lnTo>
                  <a:lnTo>
                    <a:pt x="1022" y="427"/>
                  </a:lnTo>
                  <a:lnTo>
                    <a:pt x="1022" y="427"/>
                  </a:lnTo>
                  <a:lnTo>
                    <a:pt x="990" y="391"/>
                  </a:lnTo>
                  <a:lnTo>
                    <a:pt x="951" y="388"/>
                  </a:lnTo>
                  <a:lnTo>
                    <a:pt x="948" y="402"/>
                  </a:lnTo>
                  <a:lnTo>
                    <a:pt x="951" y="409"/>
                  </a:lnTo>
                  <a:lnTo>
                    <a:pt x="951" y="423"/>
                  </a:lnTo>
                  <a:lnTo>
                    <a:pt x="930" y="441"/>
                  </a:lnTo>
                  <a:lnTo>
                    <a:pt x="930" y="430"/>
                  </a:lnTo>
                  <a:lnTo>
                    <a:pt x="930" y="423"/>
                  </a:lnTo>
                  <a:lnTo>
                    <a:pt x="934" y="420"/>
                  </a:lnTo>
                  <a:lnTo>
                    <a:pt x="934" y="416"/>
                  </a:lnTo>
                  <a:lnTo>
                    <a:pt x="923" y="416"/>
                  </a:lnTo>
                  <a:lnTo>
                    <a:pt x="916" y="427"/>
                  </a:lnTo>
                  <a:lnTo>
                    <a:pt x="913" y="437"/>
                  </a:lnTo>
                  <a:lnTo>
                    <a:pt x="888" y="434"/>
                  </a:lnTo>
                  <a:lnTo>
                    <a:pt x="881" y="434"/>
                  </a:lnTo>
                  <a:lnTo>
                    <a:pt x="870" y="437"/>
                  </a:lnTo>
                  <a:lnTo>
                    <a:pt x="867" y="441"/>
                  </a:lnTo>
                  <a:lnTo>
                    <a:pt x="863" y="441"/>
                  </a:lnTo>
                  <a:lnTo>
                    <a:pt x="863" y="441"/>
                  </a:lnTo>
                  <a:lnTo>
                    <a:pt x="863" y="420"/>
                  </a:lnTo>
                  <a:lnTo>
                    <a:pt x="856" y="420"/>
                  </a:lnTo>
                  <a:lnTo>
                    <a:pt x="853" y="423"/>
                  </a:lnTo>
                  <a:lnTo>
                    <a:pt x="846" y="427"/>
                  </a:lnTo>
                  <a:lnTo>
                    <a:pt x="839" y="430"/>
                  </a:lnTo>
                  <a:lnTo>
                    <a:pt x="832" y="437"/>
                  </a:lnTo>
                  <a:lnTo>
                    <a:pt x="825" y="441"/>
                  </a:lnTo>
                  <a:lnTo>
                    <a:pt x="821" y="444"/>
                  </a:lnTo>
                  <a:lnTo>
                    <a:pt x="818" y="444"/>
                  </a:lnTo>
                  <a:lnTo>
                    <a:pt x="804" y="448"/>
                  </a:lnTo>
                  <a:lnTo>
                    <a:pt x="796" y="451"/>
                  </a:lnTo>
                  <a:lnTo>
                    <a:pt x="789" y="458"/>
                  </a:lnTo>
                  <a:lnTo>
                    <a:pt x="782" y="465"/>
                  </a:lnTo>
                  <a:lnTo>
                    <a:pt x="779" y="472"/>
                  </a:lnTo>
                  <a:lnTo>
                    <a:pt x="775" y="479"/>
                  </a:lnTo>
                  <a:lnTo>
                    <a:pt x="775" y="483"/>
                  </a:lnTo>
                  <a:lnTo>
                    <a:pt x="775" y="483"/>
                  </a:lnTo>
                  <a:lnTo>
                    <a:pt x="775" y="490"/>
                  </a:lnTo>
                  <a:lnTo>
                    <a:pt x="772" y="497"/>
                  </a:lnTo>
                  <a:lnTo>
                    <a:pt x="772" y="497"/>
                  </a:lnTo>
                  <a:lnTo>
                    <a:pt x="768" y="497"/>
                  </a:lnTo>
                  <a:lnTo>
                    <a:pt x="765" y="493"/>
                  </a:lnTo>
                  <a:lnTo>
                    <a:pt x="765" y="490"/>
                  </a:lnTo>
                  <a:lnTo>
                    <a:pt x="765" y="490"/>
                  </a:lnTo>
                  <a:lnTo>
                    <a:pt x="747" y="483"/>
                  </a:lnTo>
                  <a:lnTo>
                    <a:pt x="747" y="469"/>
                  </a:lnTo>
                  <a:lnTo>
                    <a:pt x="758" y="462"/>
                  </a:lnTo>
                  <a:lnTo>
                    <a:pt x="761" y="455"/>
                  </a:lnTo>
                  <a:lnTo>
                    <a:pt x="761" y="451"/>
                  </a:lnTo>
                  <a:lnTo>
                    <a:pt x="761" y="448"/>
                  </a:lnTo>
                  <a:lnTo>
                    <a:pt x="761" y="448"/>
                  </a:lnTo>
                  <a:lnTo>
                    <a:pt x="758" y="441"/>
                  </a:lnTo>
                  <a:lnTo>
                    <a:pt x="754" y="434"/>
                  </a:lnTo>
                  <a:lnTo>
                    <a:pt x="747" y="430"/>
                  </a:lnTo>
                  <a:lnTo>
                    <a:pt x="740" y="427"/>
                  </a:lnTo>
                  <a:lnTo>
                    <a:pt x="737" y="427"/>
                  </a:lnTo>
                  <a:lnTo>
                    <a:pt x="733" y="427"/>
                  </a:lnTo>
                  <a:lnTo>
                    <a:pt x="730" y="427"/>
                  </a:lnTo>
                  <a:lnTo>
                    <a:pt x="726" y="427"/>
                  </a:lnTo>
                  <a:lnTo>
                    <a:pt x="722" y="430"/>
                  </a:lnTo>
                  <a:lnTo>
                    <a:pt x="719" y="430"/>
                  </a:lnTo>
                  <a:lnTo>
                    <a:pt x="712" y="430"/>
                  </a:lnTo>
                  <a:lnTo>
                    <a:pt x="712" y="430"/>
                  </a:lnTo>
                  <a:lnTo>
                    <a:pt x="726" y="437"/>
                  </a:lnTo>
                  <a:lnTo>
                    <a:pt x="722" y="462"/>
                  </a:lnTo>
                  <a:lnTo>
                    <a:pt x="726" y="479"/>
                  </a:lnTo>
                  <a:lnTo>
                    <a:pt x="726" y="479"/>
                  </a:lnTo>
                  <a:lnTo>
                    <a:pt x="730" y="483"/>
                  </a:lnTo>
                  <a:lnTo>
                    <a:pt x="730" y="490"/>
                  </a:lnTo>
                  <a:lnTo>
                    <a:pt x="730" y="493"/>
                  </a:lnTo>
                  <a:lnTo>
                    <a:pt x="730" y="504"/>
                  </a:lnTo>
                  <a:lnTo>
                    <a:pt x="730" y="511"/>
                  </a:lnTo>
                  <a:lnTo>
                    <a:pt x="726" y="515"/>
                  </a:lnTo>
                  <a:lnTo>
                    <a:pt x="726" y="515"/>
                  </a:lnTo>
                  <a:lnTo>
                    <a:pt x="715" y="511"/>
                  </a:lnTo>
                  <a:lnTo>
                    <a:pt x="708" y="508"/>
                  </a:lnTo>
                  <a:lnTo>
                    <a:pt x="701" y="508"/>
                  </a:lnTo>
                  <a:lnTo>
                    <a:pt x="684" y="525"/>
                  </a:lnTo>
                  <a:lnTo>
                    <a:pt x="666" y="536"/>
                  </a:lnTo>
                  <a:lnTo>
                    <a:pt x="666" y="543"/>
                  </a:lnTo>
                  <a:lnTo>
                    <a:pt x="666" y="546"/>
                  </a:lnTo>
                  <a:lnTo>
                    <a:pt x="670" y="550"/>
                  </a:lnTo>
                  <a:lnTo>
                    <a:pt x="673" y="553"/>
                  </a:lnTo>
                  <a:lnTo>
                    <a:pt x="677" y="557"/>
                  </a:lnTo>
                  <a:lnTo>
                    <a:pt x="677" y="557"/>
                  </a:lnTo>
                  <a:lnTo>
                    <a:pt x="677" y="567"/>
                  </a:lnTo>
                  <a:lnTo>
                    <a:pt x="652" y="567"/>
                  </a:lnTo>
                  <a:lnTo>
                    <a:pt x="641" y="553"/>
                  </a:lnTo>
                  <a:lnTo>
                    <a:pt x="634" y="539"/>
                  </a:lnTo>
                  <a:lnTo>
                    <a:pt x="624" y="536"/>
                  </a:lnTo>
                  <a:lnTo>
                    <a:pt x="620" y="546"/>
                  </a:lnTo>
                  <a:lnTo>
                    <a:pt x="627" y="564"/>
                  </a:lnTo>
                  <a:lnTo>
                    <a:pt x="638" y="585"/>
                  </a:lnTo>
                  <a:lnTo>
                    <a:pt x="638" y="589"/>
                  </a:lnTo>
                  <a:lnTo>
                    <a:pt x="634" y="592"/>
                  </a:lnTo>
                  <a:lnTo>
                    <a:pt x="634" y="592"/>
                  </a:lnTo>
                  <a:lnTo>
                    <a:pt x="631" y="592"/>
                  </a:lnTo>
                  <a:lnTo>
                    <a:pt x="627" y="589"/>
                  </a:lnTo>
                  <a:lnTo>
                    <a:pt x="627" y="589"/>
                  </a:lnTo>
                  <a:lnTo>
                    <a:pt x="617" y="578"/>
                  </a:lnTo>
                  <a:lnTo>
                    <a:pt x="599" y="571"/>
                  </a:lnTo>
                  <a:lnTo>
                    <a:pt x="599" y="567"/>
                  </a:lnTo>
                  <a:lnTo>
                    <a:pt x="599" y="564"/>
                  </a:lnTo>
                  <a:lnTo>
                    <a:pt x="599" y="557"/>
                  </a:lnTo>
                  <a:lnTo>
                    <a:pt x="599" y="553"/>
                  </a:lnTo>
                  <a:lnTo>
                    <a:pt x="603" y="550"/>
                  </a:lnTo>
                  <a:lnTo>
                    <a:pt x="603" y="543"/>
                  </a:lnTo>
                  <a:lnTo>
                    <a:pt x="603" y="539"/>
                  </a:lnTo>
                  <a:lnTo>
                    <a:pt x="603" y="532"/>
                  </a:lnTo>
                  <a:lnTo>
                    <a:pt x="603" y="532"/>
                  </a:lnTo>
                  <a:lnTo>
                    <a:pt x="578" y="511"/>
                  </a:lnTo>
                  <a:lnTo>
                    <a:pt x="571" y="493"/>
                  </a:lnTo>
                  <a:lnTo>
                    <a:pt x="592" y="501"/>
                  </a:lnTo>
                  <a:lnTo>
                    <a:pt x="599" y="508"/>
                  </a:lnTo>
                  <a:lnTo>
                    <a:pt x="613" y="515"/>
                  </a:lnTo>
                  <a:lnTo>
                    <a:pt x="627" y="525"/>
                  </a:lnTo>
                  <a:lnTo>
                    <a:pt x="634" y="529"/>
                  </a:lnTo>
                  <a:lnTo>
                    <a:pt x="645" y="529"/>
                  </a:lnTo>
                  <a:lnTo>
                    <a:pt x="652" y="525"/>
                  </a:lnTo>
                  <a:lnTo>
                    <a:pt x="659" y="525"/>
                  </a:lnTo>
                  <a:lnTo>
                    <a:pt x="666" y="522"/>
                  </a:lnTo>
                  <a:lnTo>
                    <a:pt x="666" y="522"/>
                  </a:lnTo>
                  <a:lnTo>
                    <a:pt x="680" y="508"/>
                  </a:lnTo>
                  <a:lnTo>
                    <a:pt x="684" y="497"/>
                  </a:lnTo>
                  <a:lnTo>
                    <a:pt x="687" y="486"/>
                  </a:lnTo>
                  <a:lnTo>
                    <a:pt x="691" y="479"/>
                  </a:lnTo>
                  <a:lnTo>
                    <a:pt x="691" y="472"/>
                  </a:lnTo>
                  <a:lnTo>
                    <a:pt x="691" y="469"/>
                  </a:lnTo>
                  <a:lnTo>
                    <a:pt x="687" y="465"/>
                  </a:lnTo>
                  <a:lnTo>
                    <a:pt x="680" y="458"/>
                  </a:lnTo>
                  <a:lnTo>
                    <a:pt x="673" y="455"/>
                  </a:lnTo>
                  <a:lnTo>
                    <a:pt x="666" y="455"/>
                  </a:lnTo>
                  <a:lnTo>
                    <a:pt x="659" y="451"/>
                  </a:lnTo>
                  <a:lnTo>
                    <a:pt x="656" y="451"/>
                  </a:lnTo>
                  <a:lnTo>
                    <a:pt x="649" y="434"/>
                  </a:lnTo>
                  <a:lnTo>
                    <a:pt x="634" y="416"/>
                  </a:lnTo>
                  <a:lnTo>
                    <a:pt x="617" y="405"/>
                  </a:lnTo>
                  <a:lnTo>
                    <a:pt x="599" y="402"/>
                  </a:lnTo>
                  <a:lnTo>
                    <a:pt x="585" y="402"/>
                  </a:lnTo>
                  <a:lnTo>
                    <a:pt x="578" y="402"/>
                  </a:lnTo>
                  <a:lnTo>
                    <a:pt x="578" y="398"/>
                  </a:lnTo>
                  <a:lnTo>
                    <a:pt x="575" y="395"/>
                  </a:lnTo>
                  <a:lnTo>
                    <a:pt x="571" y="391"/>
                  </a:lnTo>
                  <a:lnTo>
                    <a:pt x="567" y="391"/>
                  </a:lnTo>
                  <a:lnTo>
                    <a:pt x="564" y="391"/>
                  </a:lnTo>
                  <a:lnTo>
                    <a:pt x="567" y="384"/>
                  </a:lnTo>
                  <a:lnTo>
                    <a:pt x="578" y="388"/>
                  </a:lnTo>
                  <a:lnTo>
                    <a:pt x="585" y="384"/>
                  </a:lnTo>
                  <a:lnTo>
                    <a:pt x="560" y="374"/>
                  </a:lnTo>
                  <a:lnTo>
                    <a:pt x="553" y="384"/>
                  </a:lnTo>
                  <a:lnTo>
                    <a:pt x="543" y="381"/>
                  </a:lnTo>
                  <a:lnTo>
                    <a:pt x="532" y="377"/>
                  </a:lnTo>
                  <a:lnTo>
                    <a:pt x="525" y="374"/>
                  </a:lnTo>
                  <a:lnTo>
                    <a:pt x="518" y="370"/>
                  </a:lnTo>
                  <a:lnTo>
                    <a:pt x="515" y="370"/>
                  </a:lnTo>
                  <a:lnTo>
                    <a:pt x="515" y="370"/>
                  </a:lnTo>
                  <a:lnTo>
                    <a:pt x="532" y="367"/>
                  </a:lnTo>
                  <a:lnTo>
                    <a:pt x="532" y="370"/>
                  </a:lnTo>
                  <a:lnTo>
                    <a:pt x="529" y="370"/>
                  </a:lnTo>
                  <a:lnTo>
                    <a:pt x="529" y="370"/>
                  </a:lnTo>
                  <a:lnTo>
                    <a:pt x="532" y="370"/>
                  </a:lnTo>
                  <a:lnTo>
                    <a:pt x="536" y="367"/>
                  </a:lnTo>
                  <a:lnTo>
                    <a:pt x="543" y="367"/>
                  </a:lnTo>
                  <a:lnTo>
                    <a:pt x="546" y="360"/>
                  </a:lnTo>
                  <a:lnTo>
                    <a:pt x="546" y="353"/>
                  </a:lnTo>
                  <a:lnTo>
                    <a:pt x="546" y="349"/>
                  </a:lnTo>
                  <a:lnTo>
                    <a:pt x="546" y="346"/>
                  </a:lnTo>
                  <a:lnTo>
                    <a:pt x="532" y="346"/>
                  </a:lnTo>
                  <a:lnTo>
                    <a:pt x="529" y="335"/>
                  </a:lnTo>
                  <a:lnTo>
                    <a:pt x="518" y="328"/>
                  </a:lnTo>
                  <a:lnTo>
                    <a:pt x="497" y="331"/>
                  </a:lnTo>
                  <a:lnTo>
                    <a:pt x="472" y="324"/>
                  </a:lnTo>
                  <a:lnTo>
                    <a:pt x="469" y="331"/>
                  </a:lnTo>
                  <a:lnTo>
                    <a:pt x="462" y="335"/>
                  </a:lnTo>
                  <a:lnTo>
                    <a:pt x="455" y="335"/>
                  </a:lnTo>
                  <a:lnTo>
                    <a:pt x="448" y="338"/>
                  </a:lnTo>
                  <a:lnTo>
                    <a:pt x="444" y="338"/>
                  </a:lnTo>
                  <a:lnTo>
                    <a:pt x="441" y="338"/>
                  </a:lnTo>
                  <a:lnTo>
                    <a:pt x="434" y="342"/>
                  </a:lnTo>
                  <a:lnTo>
                    <a:pt x="430" y="342"/>
                  </a:lnTo>
                  <a:lnTo>
                    <a:pt x="427" y="346"/>
                  </a:lnTo>
                  <a:lnTo>
                    <a:pt x="427" y="346"/>
                  </a:lnTo>
                  <a:lnTo>
                    <a:pt x="427" y="349"/>
                  </a:lnTo>
                  <a:lnTo>
                    <a:pt x="427" y="353"/>
                  </a:lnTo>
                  <a:lnTo>
                    <a:pt x="423" y="356"/>
                  </a:lnTo>
                  <a:lnTo>
                    <a:pt x="420" y="360"/>
                  </a:lnTo>
                  <a:lnTo>
                    <a:pt x="416" y="363"/>
                  </a:lnTo>
                  <a:lnTo>
                    <a:pt x="409" y="363"/>
                  </a:lnTo>
                  <a:lnTo>
                    <a:pt x="405" y="363"/>
                  </a:lnTo>
                  <a:lnTo>
                    <a:pt x="405" y="360"/>
                  </a:lnTo>
                  <a:lnTo>
                    <a:pt x="405" y="360"/>
                  </a:lnTo>
                  <a:lnTo>
                    <a:pt x="405" y="356"/>
                  </a:lnTo>
                  <a:lnTo>
                    <a:pt x="398" y="360"/>
                  </a:lnTo>
                  <a:lnTo>
                    <a:pt x="391" y="363"/>
                  </a:lnTo>
                  <a:lnTo>
                    <a:pt x="388" y="370"/>
                  </a:lnTo>
                  <a:lnTo>
                    <a:pt x="384" y="374"/>
                  </a:lnTo>
                  <a:lnTo>
                    <a:pt x="384" y="377"/>
                  </a:lnTo>
                  <a:lnTo>
                    <a:pt x="377" y="381"/>
                  </a:lnTo>
                  <a:lnTo>
                    <a:pt x="370" y="384"/>
                  </a:lnTo>
                  <a:lnTo>
                    <a:pt x="363" y="388"/>
                  </a:lnTo>
                  <a:lnTo>
                    <a:pt x="360" y="391"/>
                  </a:lnTo>
                  <a:lnTo>
                    <a:pt x="356" y="398"/>
                  </a:lnTo>
                  <a:lnTo>
                    <a:pt x="356" y="405"/>
                  </a:lnTo>
                  <a:lnTo>
                    <a:pt x="356" y="409"/>
                  </a:lnTo>
                  <a:lnTo>
                    <a:pt x="356" y="412"/>
                  </a:lnTo>
                  <a:lnTo>
                    <a:pt x="342" y="444"/>
                  </a:lnTo>
                  <a:lnTo>
                    <a:pt x="321" y="483"/>
                  </a:lnTo>
                  <a:lnTo>
                    <a:pt x="321" y="483"/>
                  </a:lnTo>
                  <a:lnTo>
                    <a:pt x="317" y="490"/>
                  </a:lnTo>
                  <a:lnTo>
                    <a:pt x="317" y="497"/>
                  </a:lnTo>
                  <a:lnTo>
                    <a:pt x="314" y="504"/>
                  </a:lnTo>
                  <a:lnTo>
                    <a:pt x="310" y="511"/>
                  </a:lnTo>
                  <a:lnTo>
                    <a:pt x="307" y="515"/>
                  </a:lnTo>
                  <a:lnTo>
                    <a:pt x="307" y="518"/>
                  </a:lnTo>
                  <a:lnTo>
                    <a:pt x="303" y="522"/>
                  </a:lnTo>
                  <a:lnTo>
                    <a:pt x="300" y="529"/>
                  </a:lnTo>
                  <a:lnTo>
                    <a:pt x="296" y="536"/>
                  </a:lnTo>
                  <a:lnTo>
                    <a:pt x="293" y="546"/>
                  </a:lnTo>
                  <a:lnTo>
                    <a:pt x="289" y="553"/>
                  </a:lnTo>
                  <a:lnTo>
                    <a:pt x="286" y="557"/>
                  </a:lnTo>
                  <a:lnTo>
                    <a:pt x="286" y="560"/>
                  </a:lnTo>
                  <a:lnTo>
                    <a:pt x="275" y="567"/>
                  </a:lnTo>
                  <a:lnTo>
                    <a:pt x="257" y="592"/>
                  </a:lnTo>
                  <a:lnTo>
                    <a:pt x="233" y="610"/>
                  </a:lnTo>
                  <a:lnTo>
                    <a:pt x="229" y="617"/>
                  </a:lnTo>
                  <a:lnTo>
                    <a:pt x="222" y="620"/>
                  </a:lnTo>
                  <a:lnTo>
                    <a:pt x="219" y="624"/>
                  </a:lnTo>
                  <a:lnTo>
                    <a:pt x="215" y="624"/>
                  </a:lnTo>
                  <a:lnTo>
                    <a:pt x="215" y="631"/>
                  </a:lnTo>
                  <a:lnTo>
                    <a:pt x="212" y="638"/>
                  </a:lnTo>
                  <a:lnTo>
                    <a:pt x="208" y="641"/>
                  </a:lnTo>
                  <a:lnTo>
                    <a:pt x="208" y="641"/>
                  </a:lnTo>
                  <a:lnTo>
                    <a:pt x="201" y="652"/>
                  </a:lnTo>
                  <a:lnTo>
                    <a:pt x="201" y="663"/>
                  </a:lnTo>
                  <a:lnTo>
                    <a:pt x="201" y="670"/>
                  </a:lnTo>
                  <a:lnTo>
                    <a:pt x="205" y="677"/>
                  </a:lnTo>
                  <a:lnTo>
                    <a:pt x="208" y="680"/>
                  </a:lnTo>
                  <a:lnTo>
                    <a:pt x="208" y="684"/>
                  </a:lnTo>
                  <a:lnTo>
                    <a:pt x="208" y="687"/>
                  </a:lnTo>
                  <a:lnTo>
                    <a:pt x="208" y="687"/>
                  </a:lnTo>
                  <a:lnTo>
                    <a:pt x="208" y="691"/>
                  </a:lnTo>
                  <a:lnTo>
                    <a:pt x="205" y="694"/>
                  </a:lnTo>
                  <a:lnTo>
                    <a:pt x="205" y="698"/>
                  </a:lnTo>
                  <a:lnTo>
                    <a:pt x="205" y="701"/>
                  </a:lnTo>
                  <a:lnTo>
                    <a:pt x="205" y="705"/>
                  </a:lnTo>
                  <a:lnTo>
                    <a:pt x="201" y="712"/>
                  </a:lnTo>
                  <a:lnTo>
                    <a:pt x="201" y="719"/>
                  </a:lnTo>
                  <a:lnTo>
                    <a:pt x="201" y="726"/>
                  </a:lnTo>
                  <a:lnTo>
                    <a:pt x="205" y="733"/>
                  </a:lnTo>
                  <a:lnTo>
                    <a:pt x="205" y="733"/>
                  </a:lnTo>
                  <a:lnTo>
                    <a:pt x="208" y="744"/>
                  </a:lnTo>
                  <a:lnTo>
                    <a:pt x="212" y="747"/>
                  </a:lnTo>
                  <a:lnTo>
                    <a:pt x="219" y="754"/>
                  </a:lnTo>
                  <a:lnTo>
                    <a:pt x="226" y="758"/>
                  </a:lnTo>
                  <a:lnTo>
                    <a:pt x="229" y="758"/>
                  </a:lnTo>
                  <a:lnTo>
                    <a:pt x="229" y="758"/>
                  </a:lnTo>
                  <a:lnTo>
                    <a:pt x="240" y="754"/>
                  </a:lnTo>
                  <a:lnTo>
                    <a:pt x="247" y="751"/>
                  </a:lnTo>
                  <a:lnTo>
                    <a:pt x="250" y="744"/>
                  </a:lnTo>
                  <a:lnTo>
                    <a:pt x="254" y="740"/>
                  </a:lnTo>
                  <a:lnTo>
                    <a:pt x="257" y="737"/>
                  </a:lnTo>
                  <a:lnTo>
                    <a:pt x="257" y="730"/>
                  </a:lnTo>
                  <a:lnTo>
                    <a:pt x="257" y="722"/>
                  </a:lnTo>
                  <a:lnTo>
                    <a:pt x="261" y="722"/>
                  </a:lnTo>
                  <a:lnTo>
                    <a:pt x="261" y="719"/>
                  </a:lnTo>
                  <a:lnTo>
                    <a:pt x="265" y="719"/>
                  </a:lnTo>
                  <a:lnTo>
                    <a:pt x="272" y="715"/>
                  </a:lnTo>
                  <a:lnTo>
                    <a:pt x="275" y="712"/>
                  </a:lnTo>
                  <a:lnTo>
                    <a:pt x="275" y="708"/>
                  </a:lnTo>
                  <a:lnTo>
                    <a:pt x="282" y="701"/>
                  </a:lnTo>
                  <a:lnTo>
                    <a:pt x="282" y="694"/>
                  </a:lnTo>
                  <a:lnTo>
                    <a:pt x="286" y="687"/>
                  </a:lnTo>
                  <a:lnTo>
                    <a:pt x="286" y="684"/>
                  </a:lnTo>
                  <a:lnTo>
                    <a:pt x="282" y="684"/>
                  </a:lnTo>
                  <a:lnTo>
                    <a:pt x="289" y="701"/>
                  </a:lnTo>
                  <a:lnTo>
                    <a:pt x="289" y="705"/>
                  </a:lnTo>
                  <a:lnTo>
                    <a:pt x="289" y="708"/>
                  </a:lnTo>
                  <a:lnTo>
                    <a:pt x="293" y="715"/>
                  </a:lnTo>
                  <a:lnTo>
                    <a:pt x="293" y="722"/>
                  </a:lnTo>
                  <a:lnTo>
                    <a:pt x="293" y="726"/>
                  </a:lnTo>
                  <a:lnTo>
                    <a:pt x="289" y="730"/>
                  </a:lnTo>
                  <a:lnTo>
                    <a:pt x="289" y="737"/>
                  </a:lnTo>
                  <a:lnTo>
                    <a:pt x="289" y="744"/>
                  </a:lnTo>
                  <a:lnTo>
                    <a:pt x="289" y="744"/>
                  </a:lnTo>
                  <a:lnTo>
                    <a:pt x="289" y="775"/>
                  </a:lnTo>
                  <a:lnTo>
                    <a:pt x="303" y="793"/>
                  </a:lnTo>
                  <a:lnTo>
                    <a:pt x="307" y="814"/>
                  </a:lnTo>
                  <a:lnTo>
                    <a:pt x="317" y="818"/>
                  </a:lnTo>
                  <a:lnTo>
                    <a:pt x="328" y="811"/>
                  </a:lnTo>
                  <a:lnTo>
                    <a:pt x="331" y="807"/>
                  </a:lnTo>
                  <a:lnTo>
                    <a:pt x="335" y="800"/>
                  </a:lnTo>
                  <a:lnTo>
                    <a:pt x="342" y="800"/>
                  </a:lnTo>
                  <a:lnTo>
                    <a:pt x="346" y="796"/>
                  </a:lnTo>
                  <a:lnTo>
                    <a:pt x="349" y="796"/>
                  </a:lnTo>
                  <a:lnTo>
                    <a:pt x="353" y="789"/>
                  </a:lnTo>
                  <a:lnTo>
                    <a:pt x="356" y="779"/>
                  </a:lnTo>
                  <a:lnTo>
                    <a:pt x="356" y="768"/>
                  </a:lnTo>
                  <a:lnTo>
                    <a:pt x="360" y="761"/>
                  </a:lnTo>
                  <a:lnTo>
                    <a:pt x="360" y="754"/>
                  </a:lnTo>
                  <a:lnTo>
                    <a:pt x="360" y="751"/>
                  </a:lnTo>
                  <a:lnTo>
                    <a:pt x="360" y="744"/>
                  </a:lnTo>
                  <a:lnTo>
                    <a:pt x="377" y="722"/>
                  </a:lnTo>
                  <a:lnTo>
                    <a:pt x="384" y="715"/>
                  </a:lnTo>
                  <a:lnTo>
                    <a:pt x="388" y="708"/>
                  </a:lnTo>
                  <a:lnTo>
                    <a:pt x="388" y="705"/>
                  </a:lnTo>
                  <a:lnTo>
                    <a:pt x="388" y="698"/>
                  </a:lnTo>
                  <a:lnTo>
                    <a:pt x="388" y="698"/>
                  </a:lnTo>
                  <a:lnTo>
                    <a:pt x="388" y="691"/>
                  </a:lnTo>
                  <a:lnTo>
                    <a:pt x="381" y="687"/>
                  </a:lnTo>
                  <a:lnTo>
                    <a:pt x="377" y="684"/>
                  </a:lnTo>
                  <a:lnTo>
                    <a:pt x="374" y="684"/>
                  </a:lnTo>
                  <a:lnTo>
                    <a:pt x="370" y="680"/>
                  </a:lnTo>
                  <a:lnTo>
                    <a:pt x="374" y="645"/>
                  </a:lnTo>
                  <a:lnTo>
                    <a:pt x="374" y="649"/>
                  </a:lnTo>
                  <a:lnTo>
                    <a:pt x="374" y="649"/>
                  </a:lnTo>
                  <a:lnTo>
                    <a:pt x="374" y="649"/>
                  </a:lnTo>
                  <a:lnTo>
                    <a:pt x="374" y="649"/>
                  </a:lnTo>
                  <a:lnTo>
                    <a:pt x="374" y="641"/>
                  </a:lnTo>
                  <a:lnTo>
                    <a:pt x="374" y="634"/>
                  </a:lnTo>
                  <a:lnTo>
                    <a:pt x="377" y="627"/>
                  </a:lnTo>
                  <a:lnTo>
                    <a:pt x="381" y="620"/>
                  </a:lnTo>
                  <a:lnTo>
                    <a:pt x="384" y="617"/>
                  </a:lnTo>
                  <a:lnTo>
                    <a:pt x="388" y="613"/>
                  </a:lnTo>
                  <a:lnTo>
                    <a:pt x="391" y="606"/>
                  </a:lnTo>
                  <a:lnTo>
                    <a:pt x="398" y="603"/>
                  </a:lnTo>
                  <a:lnTo>
                    <a:pt x="402" y="599"/>
                  </a:lnTo>
                  <a:lnTo>
                    <a:pt x="405" y="599"/>
                  </a:lnTo>
                  <a:lnTo>
                    <a:pt x="409" y="596"/>
                  </a:lnTo>
                  <a:lnTo>
                    <a:pt x="416" y="589"/>
                  </a:lnTo>
                  <a:lnTo>
                    <a:pt x="420" y="578"/>
                  </a:lnTo>
                  <a:lnTo>
                    <a:pt x="420" y="571"/>
                  </a:lnTo>
                  <a:lnTo>
                    <a:pt x="420" y="567"/>
                  </a:lnTo>
                  <a:lnTo>
                    <a:pt x="420" y="553"/>
                  </a:lnTo>
                  <a:lnTo>
                    <a:pt x="430" y="539"/>
                  </a:lnTo>
                  <a:lnTo>
                    <a:pt x="441" y="532"/>
                  </a:lnTo>
                  <a:lnTo>
                    <a:pt x="448" y="529"/>
                  </a:lnTo>
                  <a:lnTo>
                    <a:pt x="458" y="529"/>
                  </a:lnTo>
                  <a:lnTo>
                    <a:pt x="465" y="532"/>
                  </a:lnTo>
                  <a:lnTo>
                    <a:pt x="472" y="539"/>
                  </a:lnTo>
                  <a:lnTo>
                    <a:pt x="476" y="546"/>
                  </a:lnTo>
                  <a:lnTo>
                    <a:pt x="472" y="553"/>
                  </a:lnTo>
                  <a:lnTo>
                    <a:pt x="469" y="560"/>
                  </a:lnTo>
                  <a:lnTo>
                    <a:pt x="465" y="567"/>
                  </a:lnTo>
                  <a:lnTo>
                    <a:pt x="462" y="571"/>
                  </a:lnTo>
                  <a:lnTo>
                    <a:pt x="458" y="571"/>
                  </a:lnTo>
                  <a:lnTo>
                    <a:pt x="437" y="592"/>
                  </a:lnTo>
                  <a:lnTo>
                    <a:pt x="427" y="599"/>
                  </a:lnTo>
                  <a:lnTo>
                    <a:pt x="423" y="610"/>
                  </a:lnTo>
                  <a:lnTo>
                    <a:pt x="420" y="613"/>
                  </a:lnTo>
                  <a:lnTo>
                    <a:pt x="420" y="617"/>
                  </a:lnTo>
                  <a:lnTo>
                    <a:pt x="420" y="652"/>
                  </a:lnTo>
                  <a:lnTo>
                    <a:pt x="420" y="659"/>
                  </a:lnTo>
                  <a:lnTo>
                    <a:pt x="420" y="666"/>
                  </a:lnTo>
                  <a:lnTo>
                    <a:pt x="420" y="673"/>
                  </a:lnTo>
                  <a:lnTo>
                    <a:pt x="420" y="677"/>
                  </a:lnTo>
                  <a:lnTo>
                    <a:pt x="420" y="680"/>
                  </a:lnTo>
                  <a:lnTo>
                    <a:pt x="423" y="684"/>
                  </a:lnTo>
                  <a:lnTo>
                    <a:pt x="427" y="687"/>
                  </a:lnTo>
                  <a:lnTo>
                    <a:pt x="434" y="694"/>
                  </a:lnTo>
                  <a:lnTo>
                    <a:pt x="437" y="694"/>
                  </a:lnTo>
                  <a:lnTo>
                    <a:pt x="441" y="698"/>
                  </a:lnTo>
                  <a:lnTo>
                    <a:pt x="451" y="701"/>
                  </a:lnTo>
                  <a:lnTo>
                    <a:pt x="458" y="698"/>
                  </a:lnTo>
                  <a:lnTo>
                    <a:pt x="465" y="694"/>
                  </a:lnTo>
                  <a:lnTo>
                    <a:pt x="469" y="694"/>
                  </a:lnTo>
                  <a:lnTo>
                    <a:pt x="472" y="694"/>
                  </a:lnTo>
                  <a:lnTo>
                    <a:pt x="486" y="691"/>
                  </a:lnTo>
                  <a:lnTo>
                    <a:pt x="493" y="687"/>
                  </a:lnTo>
                  <a:lnTo>
                    <a:pt x="501" y="684"/>
                  </a:lnTo>
                  <a:lnTo>
                    <a:pt x="504" y="684"/>
                  </a:lnTo>
                  <a:lnTo>
                    <a:pt x="508" y="684"/>
                  </a:lnTo>
                  <a:lnTo>
                    <a:pt x="508" y="684"/>
                  </a:lnTo>
                  <a:lnTo>
                    <a:pt x="515" y="691"/>
                  </a:lnTo>
                  <a:lnTo>
                    <a:pt x="518" y="694"/>
                  </a:lnTo>
                  <a:lnTo>
                    <a:pt x="525" y="698"/>
                  </a:lnTo>
                  <a:lnTo>
                    <a:pt x="532" y="698"/>
                  </a:lnTo>
                  <a:lnTo>
                    <a:pt x="536" y="698"/>
                  </a:lnTo>
                  <a:lnTo>
                    <a:pt x="532" y="701"/>
                  </a:lnTo>
                  <a:lnTo>
                    <a:pt x="529" y="701"/>
                  </a:lnTo>
                  <a:lnTo>
                    <a:pt x="525" y="705"/>
                  </a:lnTo>
                  <a:lnTo>
                    <a:pt x="525" y="705"/>
                  </a:lnTo>
                  <a:lnTo>
                    <a:pt x="515" y="705"/>
                  </a:lnTo>
                  <a:lnTo>
                    <a:pt x="508" y="708"/>
                  </a:lnTo>
                  <a:lnTo>
                    <a:pt x="501" y="712"/>
                  </a:lnTo>
                  <a:lnTo>
                    <a:pt x="497" y="715"/>
                  </a:lnTo>
                  <a:lnTo>
                    <a:pt x="493" y="715"/>
                  </a:lnTo>
                  <a:lnTo>
                    <a:pt x="490" y="712"/>
                  </a:lnTo>
                  <a:lnTo>
                    <a:pt x="479" y="708"/>
                  </a:lnTo>
                  <a:lnTo>
                    <a:pt x="469" y="708"/>
                  </a:lnTo>
                  <a:lnTo>
                    <a:pt x="462" y="712"/>
                  </a:lnTo>
                  <a:lnTo>
                    <a:pt x="458" y="715"/>
                  </a:lnTo>
                  <a:lnTo>
                    <a:pt x="455" y="719"/>
                  </a:lnTo>
                  <a:lnTo>
                    <a:pt x="451" y="722"/>
                  </a:lnTo>
                  <a:lnTo>
                    <a:pt x="451" y="722"/>
                  </a:lnTo>
                  <a:lnTo>
                    <a:pt x="451" y="726"/>
                  </a:lnTo>
                  <a:lnTo>
                    <a:pt x="448" y="730"/>
                  </a:lnTo>
                  <a:lnTo>
                    <a:pt x="448" y="737"/>
                  </a:lnTo>
                  <a:lnTo>
                    <a:pt x="448" y="744"/>
                  </a:lnTo>
                  <a:lnTo>
                    <a:pt x="448" y="744"/>
                  </a:lnTo>
                  <a:lnTo>
                    <a:pt x="455" y="747"/>
                  </a:lnTo>
                  <a:lnTo>
                    <a:pt x="458" y="758"/>
                  </a:lnTo>
                  <a:lnTo>
                    <a:pt x="458" y="768"/>
                  </a:lnTo>
                  <a:lnTo>
                    <a:pt x="455" y="772"/>
                  </a:lnTo>
                  <a:lnTo>
                    <a:pt x="455" y="775"/>
                  </a:lnTo>
                  <a:lnTo>
                    <a:pt x="451" y="779"/>
                  </a:lnTo>
                  <a:lnTo>
                    <a:pt x="451" y="779"/>
                  </a:lnTo>
                  <a:lnTo>
                    <a:pt x="444" y="775"/>
                  </a:lnTo>
                  <a:lnTo>
                    <a:pt x="441" y="772"/>
                  </a:lnTo>
                  <a:lnTo>
                    <a:pt x="437" y="772"/>
                  </a:lnTo>
                  <a:lnTo>
                    <a:pt x="437" y="768"/>
                  </a:lnTo>
                  <a:lnTo>
                    <a:pt x="427" y="761"/>
                  </a:lnTo>
                  <a:lnTo>
                    <a:pt x="412" y="775"/>
                  </a:lnTo>
                  <a:lnTo>
                    <a:pt x="412" y="779"/>
                  </a:lnTo>
                  <a:lnTo>
                    <a:pt x="409" y="786"/>
                  </a:lnTo>
                  <a:lnTo>
                    <a:pt x="409" y="796"/>
                  </a:lnTo>
                  <a:lnTo>
                    <a:pt x="409" y="804"/>
                  </a:lnTo>
                  <a:lnTo>
                    <a:pt x="409" y="821"/>
                  </a:lnTo>
                  <a:lnTo>
                    <a:pt x="398" y="818"/>
                  </a:lnTo>
                  <a:lnTo>
                    <a:pt x="398" y="821"/>
                  </a:lnTo>
                  <a:lnTo>
                    <a:pt x="398" y="825"/>
                  </a:lnTo>
                  <a:lnTo>
                    <a:pt x="395" y="828"/>
                  </a:lnTo>
                  <a:lnTo>
                    <a:pt x="395" y="828"/>
                  </a:lnTo>
                  <a:lnTo>
                    <a:pt x="374" y="835"/>
                  </a:lnTo>
                  <a:lnTo>
                    <a:pt x="370" y="835"/>
                  </a:lnTo>
                  <a:lnTo>
                    <a:pt x="367" y="835"/>
                  </a:lnTo>
                  <a:lnTo>
                    <a:pt x="367" y="835"/>
                  </a:lnTo>
                  <a:lnTo>
                    <a:pt x="363" y="832"/>
                  </a:lnTo>
                  <a:lnTo>
                    <a:pt x="356" y="835"/>
                  </a:lnTo>
                  <a:lnTo>
                    <a:pt x="353" y="835"/>
                  </a:lnTo>
                  <a:lnTo>
                    <a:pt x="349" y="842"/>
                  </a:lnTo>
                  <a:lnTo>
                    <a:pt x="342" y="842"/>
                  </a:lnTo>
                  <a:lnTo>
                    <a:pt x="342" y="846"/>
                  </a:lnTo>
                  <a:lnTo>
                    <a:pt x="314" y="849"/>
                  </a:lnTo>
                  <a:lnTo>
                    <a:pt x="307" y="839"/>
                  </a:lnTo>
                  <a:lnTo>
                    <a:pt x="300" y="839"/>
                  </a:lnTo>
                  <a:lnTo>
                    <a:pt x="289" y="849"/>
                  </a:lnTo>
                  <a:lnTo>
                    <a:pt x="286" y="853"/>
                  </a:lnTo>
                  <a:lnTo>
                    <a:pt x="282" y="853"/>
                  </a:lnTo>
                  <a:lnTo>
                    <a:pt x="279" y="853"/>
                  </a:lnTo>
                  <a:lnTo>
                    <a:pt x="279" y="853"/>
                  </a:lnTo>
                  <a:lnTo>
                    <a:pt x="279" y="856"/>
                  </a:lnTo>
                  <a:lnTo>
                    <a:pt x="279" y="853"/>
                  </a:lnTo>
                  <a:lnTo>
                    <a:pt x="279" y="853"/>
                  </a:lnTo>
                  <a:lnTo>
                    <a:pt x="279" y="849"/>
                  </a:lnTo>
                  <a:lnTo>
                    <a:pt x="279" y="846"/>
                  </a:lnTo>
                  <a:lnTo>
                    <a:pt x="282" y="846"/>
                  </a:lnTo>
                  <a:lnTo>
                    <a:pt x="282" y="842"/>
                  </a:lnTo>
                  <a:lnTo>
                    <a:pt x="279" y="839"/>
                  </a:lnTo>
                  <a:lnTo>
                    <a:pt x="272" y="835"/>
                  </a:lnTo>
                  <a:lnTo>
                    <a:pt x="268" y="828"/>
                  </a:lnTo>
                  <a:lnTo>
                    <a:pt x="268" y="825"/>
                  </a:lnTo>
                  <a:lnTo>
                    <a:pt x="268" y="811"/>
                  </a:lnTo>
                  <a:lnTo>
                    <a:pt x="268" y="807"/>
                  </a:lnTo>
                  <a:lnTo>
                    <a:pt x="268" y="804"/>
                  </a:lnTo>
                  <a:lnTo>
                    <a:pt x="268" y="800"/>
                  </a:lnTo>
                  <a:lnTo>
                    <a:pt x="268" y="796"/>
                  </a:lnTo>
                  <a:lnTo>
                    <a:pt x="272" y="793"/>
                  </a:lnTo>
                  <a:lnTo>
                    <a:pt x="275" y="793"/>
                  </a:lnTo>
                  <a:lnTo>
                    <a:pt x="275" y="789"/>
                  </a:lnTo>
                  <a:lnTo>
                    <a:pt x="275" y="786"/>
                  </a:lnTo>
                  <a:lnTo>
                    <a:pt x="275" y="782"/>
                  </a:lnTo>
                  <a:lnTo>
                    <a:pt x="272" y="779"/>
                  </a:lnTo>
                  <a:lnTo>
                    <a:pt x="272" y="779"/>
                  </a:lnTo>
                  <a:lnTo>
                    <a:pt x="268" y="772"/>
                  </a:lnTo>
                  <a:lnTo>
                    <a:pt x="268" y="768"/>
                  </a:lnTo>
                  <a:lnTo>
                    <a:pt x="268" y="761"/>
                  </a:lnTo>
                  <a:lnTo>
                    <a:pt x="268" y="761"/>
                  </a:lnTo>
                  <a:lnTo>
                    <a:pt x="265" y="761"/>
                  </a:lnTo>
                  <a:lnTo>
                    <a:pt x="240" y="782"/>
                  </a:lnTo>
                  <a:lnTo>
                    <a:pt x="240" y="786"/>
                  </a:lnTo>
                  <a:lnTo>
                    <a:pt x="236" y="789"/>
                  </a:lnTo>
                  <a:lnTo>
                    <a:pt x="236" y="796"/>
                  </a:lnTo>
                  <a:lnTo>
                    <a:pt x="240" y="804"/>
                  </a:lnTo>
                  <a:lnTo>
                    <a:pt x="240" y="807"/>
                  </a:lnTo>
                  <a:lnTo>
                    <a:pt x="240" y="811"/>
                  </a:lnTo>
                  <a:lnTo>
                    <a:pt x="247" y="821"/>
                  </a:lnTo>
                  <a:lnTo>
                    <a:pt x="247" y="828"/>
                  </a:lnTo>
                  <a:lnTo>
                    <a:pt x="247" y="849"/>
                  </a:lnTo>
                  <a:lnTo>
                    <a:pt x="243" y="856"/>
                  </a:lnTo>
                  <a:lnTo>
                    <a:pt x="240" y="853"/>
                  </a:lnTo>
                  <a:lnTo>
                    <a:pt x="233" y="856"/>
                  </a:lnTo>
                  <a:lnTo>
                    <a:pt x="229" y="860"/>
                  </a:lnTo>
                  <a:lnTo>
                    <a:pt x="222" y="863"/>
                  </a:lnTo>
                  <a:lnTo>
                    <a:pt x="215" y="860"/>
                  </a:lnTo>
                  <a:lnTo>
                    <a:pt x="212" y="860"/>
                  </a:lnTo>
                  <a:lnTo>
                    <a:pt x="212" y="860"/>
                  </a:lnTo>
                  <a:lnTo>
                    <a:pt x="205" y="863"/>
                  </a:lnTo>
                  <a:lnTo>
                    <a:pt x="198" y="870"/>
                  </a:lnTo>
                  <a:lnTo>
                    <a:pt x="194" y="878"/>
                  </a:lnTo>
                  <a:lnTo>
                    <a:pt x="191" y="885"/>
                  </a:lnTo>
                  <a:lnTo>
                    <a:pt x="191" y="885"/>
                  </a:lnTo>
                  <a:lnTo>
                    <a:pt x="187" y="892"/>
                  </a:lnTo>
                  <a:lnTo>
                    <a:pt x="187" y="895"/>
                  </a:lnTo>
                  <a:lnTo>
                    <a:pt x="183" y="902"/>
                  </a:lnTo>
                  <a:lnTo>
                    <a:pt x="180" y="902"/>
                  </a:lnTo>
                  <a:lnTo>
                    <a:pt x="176" y="909"/>
                  </a:lnTo>
                  <a:lnTo>
                    <a:pt x="173" y="913"/>
                  </a:lnTo>
                  <a:lnTo>
                    <a:pt x="169" y="916"/>
                  </a:lnTo>
                  <a:lnTo>
                    <a:pt x="169" y="916"/>
                  </a:lnTo>
                  <a:lnTo>
                    <a:pt x="183" y="934"/>
                  </a:lnTo>
                  <a:lnTo>
                    <a:pt x="183" y="934"/>
                  </a:lnTo>
                  <a:lnTo>
                    <a:pt x="183" y="937"/>
                  </a:lnTo>
                  <a:lnTo>
                    <a:pt x="183" y="941"/>
                  </a:lnTo>
                  <a:lnTo>
                    <a:pt x="187" y="944"/>
                  </a:lnTo>
                  <a:lnTo>
                    <a:pt x="191" y="948"/>
                  </a:lnTo>
                  <a:lnTo>
                    <a:pt x="191" y="948"/>
                  </a:lnTo>
                  <a:lnTo>
                    <a:pt x="194" y="951"/>
                  </a:lnTo>
                  <a:lnTo>
                    <a:pt x="194" y="951"/>
                  </a:lnTo>
                  <a:lnTo>
                    <a:pt x="198" y="959"/>
                  </a:lnTo>
                  <a:lnTo>
                    <a:pt x="198" y="955"/>
                  </a:lnTo>
                  <a:lnTo>
                    <a:pt x="198" y="955"/>
                  </a:lnTo>
                  <a:lnTo>
                    <a:pt x="198" y="955"/>
                  </a:lnTo>
                  <a:lnTo>
                    <a:pt x="198" y="959"/>
                  </a:lnTo>
                  <a:lnTo>
                    <a:pt x="198" y="959"/>
                  </a:lnTo>
                  <a:lnTo>
                    <a:pt x="198" y="962"/>
                  </a:lnTo>
                  <a:lnTo>
                    <a:pt x="201" y="966"/>
                  </a:lnTo>
                  <a:lnTo>
                    <a:pt x="208" y="969"/>
                  </a:lnTo>
                  <a:lnTo>
                    <a:pt x="212" y="973"/>
                  </a:lnTo>
                  <a:lnTo>
                    <a:pt x="212" y="973"/>
                  </a:lnTo>
                  <a:lnTo>
                    <a:pt x="215" y="973"/>
                  </a:lnTo>
                  <a:lnTo>
                    <a:pt x="212" y="973"/>
                  </a:lnTo>
                  <a:lnTo>
                    <a:pt x="212" y="973"/>
                  </a:lnTo>
                  <a:lnTo>
                    <a:pt x="205" y="969"/>
                  </a:lnTo>
                  <a:lnTo>
                    <a:pt x="201" y="966"/>
                  </a:lnTo>
                  <a:lnTo>
                    <a:pt x="201" y="962"/>
                  </a:lnTo>
                  <a:lnTo>
                    <a:pt x="198" y="962"/>
                  </a:lnTo>
                  <a:lnTo>
                    <a:pt x="198" y="959"/>
                  </a:lnTo>
                  <a:lnTo>
                    <a:pt x="198" y="955"/>
                  </a:lnTo>
                  <a:lnTo>
                    <a:pt x="194" y="951"/>
                  </a:lnTo>
                  <a:lnTo>
                    <a:pt x="191" y="948"/>
                  </a:lnTo>
                  <a:lnTo>
                    <a:pt x="183" y="948"/>
                  </a:lnTo>
                  <a:lnTo>
                    <a:pt x="183" y="941"/>
                  </a:lnTo>
                  <a:lnTo>
                    <a:pt x="183" y="937"/>
                  </a:lnTo>
                  <a:lnTo>
                    <a:pt x="183" y="934"/>
                  </a:lnTo>
                  <a:lnTo>
                    <a:pt x="183" y="934"/>
                  </a:lnTo>
                  <a:lnTo>
                    <a:pt x="183" y="930"/>
                  </a:lnTo>
                  <a:lnTo>
                    <a:pt x="180" y="930"/>
                  </a:lnTo>
                  <a:lnTo>
                    <a:pt x="176" y="923"/>
                  </a:lnTo>
                  <a:lnTo>
                    <a:pt x="173" y="920"/>
                  </a:lnTo>
                  <a:lnTo>
                    <a:pt x="169" y="920"/>
                  </a:lnTo>
                  <a:lnTo>
                    <a:pt x="169" y="916"/>
                  </a:lnTo>
                  <a:lnTo>
                    <a:pt x="162" y="920"/>
                  </a:lnTo>
                  <a:lnTo>
                    <a:pt x="159" y="923"/>
                  </a:lnTo>
                  <a:lnTo>
                    <a:pt x="155" y="927"/>
                  </a:lnTo>
                  <a:lnTo>
                    <a:pt x="152" y="930"/>
                  </a:lnTo>
                  <a:lnTo>
                    <a:pt x="148" y="930"/>
                  </a:lnTo>
                  <a:lnTo>
                    <a:pt x="141" y="934"/>
                  </a:lnTo>
                  <a:lnTo>
                    <a:pt x="134" y="944"/>
                  </a:lnTo>
                  <a:lnTo>
                    <a:pt x="131" y="944"/>
                  </a:lnTo>
                  <a:lnTo>
                    <a:pt x="124" y="944"/>
                  </a:lnTo>
                  <a:lnTo>
                    <a:pt x="120" y="948"/>
                  </a:lnTo>
                  <a:lnTo>
                    <a:pt x="117" y="948"/>
                  </a:lnTo>
                  <a:lnTo>
                    <a:pt x="113" y="948"/>
                  </a:lnTo>
                  <a:lnTo>
                    <a:pt x="106" y="951"/>
                  </a:lnTo>
                  <a:lnTo>
                    <a:pt x="99" y="955"/>
                  </a:lnTo>
                  <a:lnTo>
                    <a:pt x="92" y="955"/>
                  </a:lnTo>
                  <a:lnTo>
                    <a:pt x="92" y="955"/>
                  </a:lnTo>
                  <a:lnTo>
                    <a:pt x="81" y="955"/>
                  </a:lnTo>
                  <a:lnTo>
                    <a:pt x="85" y="969"/>
                  </a:lnTo>
                  <a:lnTo>
                    <a:pt x="74" y="966"/>
                  </a:lnTo>
                  <a:lnTo>
                    <a:pt x="71" y="969"/>
                  </a:lnTo>
                  <a:lnTo>
                    <a:pt x="67" y="973"/>
                  </a:lnTo>
                  <a:lnTo>
                    <a:pt x="71" y="976"/>
                  </a:lnTo>
                  <a:lnTo>
                    <a:pt x="71" y="976"/>
                  </a:lnTo>
                  <a:lnTo>
                    <a:pt x="71" y="980"/>
                  </a:lnTo>
                  <a:lnTo>
                    <a:pt x="92" y="987"/>
                  </a:lnTo>
                  <a:lnTo>
                    <a:pt x="92" y="990"/>
                  </a:lnTo>
                  <a:lnTo>
                    <a:pt x="102" y="997"/>
                  </a:lnTo>
                  <a:lnTo>
                    <a:pt x="102" y="1001"/>
                  </a:lnTo>
                  <a:lnTo>
                    <a:pt x="106" y="1004"/>
                  </a:lnTo>
                  <a:lnTo>
                    <a:pt x="109" y="1008"/>
                  </a:lnTo>
                  <a:lnTo>
                    <a:pt x="109" y="1011"/>
                  </a:lnTo>
                  <a:lnTo>
                    <a:pt x="109" y="1015"/>
                  </a:lnTo>
                  <a:lnTo>
                    <a:pt x="109" y="1064"/>
                  </a:lnTo>
                  <a:lnTo>
                    <a:pt x="106" y="1068"/>
                  </a:lnTo>
                  <a:lnTo>
                    <a:pt x="106" y="1068"/>
                  </a:lnTo>
                  <a:lnTo>
                    <a:pt x="106" y="1068"/>
                  </a:lnTo>
                  <a:lnTo>
                    <a:pt x="92" y="1071"/>
                  </a:lnTo>
                  <a:lnTo>
                    <a:pt x="78" y="1068"/>
                  </a:lnTo>
                  <a:lnTo>
                    <a:pt x="64" y="1068"/>
                  </a:lnTo>
                  <a:lnTo>
                    <a:pt x="60" y="1068"/>
                  </a:lnTo>
                  <a:lnTo>
                    <a:pt x="32" y="1064"/>
                  </a:lnTo>
                  <a:lnTo>
                    <a:pt x="28" y="1061"/>
                  </a:lnTo>
                  <a:lnTo>
                    <a:pt x="25" y="1061"/>
                  </a:lnTo>
                  <a:lnTo>
                    <a:pt x="21" y="1061"/>
                  </a:lnTo>
                  <a:lnTo>
                    <a:pt x="11" y="1071"/>
                  </a:lnTo>
                  <a:lnTo>
                    <a:pt x="7" y="1071"/>
                  </a:lnTo>
                  <a:lnTo>
                    <a:pt x="4" y="1075"/>
                  </a:lnTo>
                  <a:lnTo>
                    <a:pt x="4" y="1075"/>
                  </a:lnTo>
                  <a:lnTo>
                    <a:pt x="4" y="1075"/>
                  </a:lnTo>
                  <a:lnTo>
                    <a:pt x="7" y="1082"/>
                  </a:lnTo>
                  <a:lnTo>
                    <a:pt x="7" y="1085"/>
                  </a:lnTo>
                  <a:lnTo>
                    <a:pt x="7" y="1085"/>
                  </a:lnTo>
                  <a:lnTo>
                    <a:pt x="7" y="1092"/>
                  </a:lnTo>
                  <a:lnTo>
                    <a:pt x="7" y="1124"/>
                  </a:lnTo>
                  <a:lnTo>
                    <a:pt x="7" y="1135"/>
                  </a:lnTo>
                  <a:lnTo>
                    <a:pt x="4" y="1145"/>
                  </a:lnTo>
                  <a:lnTo>
                    <a:pt x="0" y="1149"/>
                  </a:lnTo>
                  <a:lnTo>
                    <a:pt x="0" y="1149"/>
                  </a:lnTo>
                  <a:lnTo>
                    <a:pt x="0" y="1156"/>
                  </a:lnTo>
                  <a:lnTo>
                    <a:pt x="4" y="1159"/>
                  </a:lnTo>
                  <a:lnTo>
                    <a:pt x="4" y="1163"/>
                  </a:lnTo>
                  <a:lnTo>
                    <a:pt x="4" y="1163"/>
                  </a:lnTo>
                  <a:lnTo>
                    <a:pt x="4" y="1180"/>
                  </a:lnTo>
                  <a:lnTo>
                    <a:pt x="11" y="1184"/>
                  </a:lnTo>
                  <a:lnTo>
                    <a:pt x="14" y="1184"/>
                  </a:lnTo>
                  <a:lnTo>
                    <a:pt x="14" y="1184"/>
                  </a:lnTo>
                  <a:lnTo>
                    <a:pt x="18" y="1184"/>
                  </a:lnTo>
                  <a:lnTo>
                    <a:pt x="18" y="1184"/>
                  </a:lnTo>
                  <a:lnTo>
                    <a:pt x="18" y="1188"/>
                  </a:lnTo>
                  <a:lnTo>
                    <a:pt x="21" y="1184"/>
                  </a:lnTo>
                  <a:lnTo>
                    <a:pt x="21" y="1180"/>
                  </a:lnTo>
                  <a:lnTo>
                    <a:pt x="25" y="1173"/>
                  </a:lnTo>
                  <a:lnTo>
                    <a:pt x="21" y="1173"/>
                  </a:lnTo>
                  <a:lnTo>
                    <a:pt x="21" y="1177"/>
                  </a:lnTo>
                  <a:lnTo>
                    <a:pt x="21" y="1180"/>
                  </a:lnTo>
                  <a:lnTo>
                    <a:pt x="21" y="1184"/>
                  </a:lnTo>
                  <a:lnTo>
                    <a:pt x="18" y="1188"/>
                  </a:lnTo>
                  <a:lnTo>
                    <a:pt x="21" y="1191"/>
                  </a:lnTo>
                  <a:lnTo>
                    <a:pt x="21" y="1191"/>
                  </a:lnTo>
                  <a:lnTo>
                    <a:pt x="21" y="1195"/>
                  </a:lnTo>
                  <a:lnTo>
                    <a:pt x="25" y="1198"/>
                  </a:lnTo>
                  <a:lnTo>
                    <a:pt x="28" y="1202"/>
                  </a:lnTo>
                  <a:lnTo>
                    <a:pt x="32" y="1202"/>
                  </a:lnTo>
                  <a:lnTo>
                    <a:pt x="32" y="1202"/>
                  </a:lnTo>
                  <a:lnTo>
                    <a:pt x="36" y="1198"/>
                  </a:lnTo>
                  <a:lnTo>
                    <a:pt x="36" y="1191"/>
                  </a:lnTo>
                  <a:lnTo>
                    <a:pt x="43" y="1188"/>
                  </a:lnTo>
                  <a:lnTo>
                    <a:pt x="46" y="1188"/>
                  </a:lnTo>
                  <a:lnTo>
                    <a:pt x="50" y="1188"/>
                  </a:lnTo>
                  <a:lnTo>
                    <a:pt x="53" y="1191"/>
                  </a:lnTo>
                  <a:lnTo>
                    <a:pt x="57" y="1191"/>
                  </a:lnTo>
                  <a:lnTo>
                    <a:pt x="60" y="1188"/>
                  </a:lnTo>
                  <a:lnTo>
                    <a:pt x="67" y="1184"/>
                  </a:lnTo>
                  <a:lnTo>
                    <a:pt x="74" y="1184"/>
                  </a:lnTo>
                  <a:lnTo>
                    <a:pt x="74" y="1184"/>
                  </a:lnTo>
                  <a:lnTo>
                    <a:pt x="88" y="1184"/>
                  </a:lnTo>
                  <a:lnTo>
                    <a:pt x="95" y="1188"/>
                  </a:lnTo>
                  <a:lnTo>
                    <a:pt x="102" y="1184"/>
                  </a:lnTo>
                  <a:lnTo>
                    <a:pt x="106" y="1184"/>
                  </a:lnTo>
                  <a:lnTo>
                    <a:pt x="117" y="1163"/>
                  </a:lnTo>
                  <a:lnTo>
                    <a:pt x="120" y="1156"/>
                  </a:lnTo>
                  <a:lnTo>
                    <a:pt x="124" y="1152"/>
                  </a:lnTo>
                  <a:lnTo>
                    <a:pt x="127" y="1149"/>
                  </a:lnTo>
                  <a:lnTo>
                    <a:pt x="131" y="1145"/>
                  </a:lnTo>
                  <a:lnTo>
                    <a:pt x="131" y="1145"/>
                  </a:lnTo>
                  <a:lnTo>
                    <a:pt x="127" y="1138"/>
                  </a:lnTo>
                  <a:lnTo>
                    <a:pt x="131" y="1131"/>
                  </a:lnTo>
                  <a:lnTo>
                    <a:pt x="134" y="1128"/>
                  </a:lnTo>
                  <a:lnTo>
                    <a:pt x="138" y="1121"/>
                  </a:lnTo>
                  <a:lnTo>
                    <a:pt x="141" y="1117"/>
                  </a:lnTo>
                  <a:lnTo>
                    <a:pt x="141" y="1117"/>
                  </a:lnTo>
                  <a:lnTo>
                    <a:pt x="148" y="1114"/>
                  </a:lnTo>
                  <a:lnTo>
                    <a:pt x="155" y="1110"/>
                  </a:lnTo>
                  <a:lnTo>
                    <a:pt x="162" y="1110"/>
                  </a:lnTo>
                  <a:lnTo>
                    <a:pt x="166" y="1110"/>
                  </a:lnTo>
                  <a:lnTo>
                    <a:pt x="166" y="1110"/>
                  </a:lnTo>
                  <a:lnTo>
                    <a:pt x="169" y="1107"/>
                  </a:lnTo>
                  <a:lnTo>
                    <a:pt x="176" y="1099"/>
                  </a:lnTo>
                  <a:lnTo>
                    <a:pt x="176" y="1096"/>
                  </a:lnTo>
                  <a:lnTo>
                    <a:pt x="173" y="1092"/>
                  </a:lnTo>
                  <a:lnTo>
                    <a:pt x="173" y="1092"/>
                  </a:lnTo>
                  <a:lnTo>
                    <a:pt x="176" y="1082"/>
                  </a:lnTo>
                  <a:lnTo>
                    <a:pt x="183" y="1078"/>
                  </a:lnTo>
                  <a:lnTo>
                    <a:pt x="191" y="1078"/>
                  </a:lnTo>
                  <a:lnTo>
                    <a:pt x="201" y="1078"/>
                  </a:lnTo>
                  <a:lnTo>
                    <a:pt x="208" y="1078"/>
                  </a:lnTo>
                  <a:lnTo>
                    <a:pt x="215" y="1078"/>
                  </a:lnTo>
                  <a:lnTo>
                    <a:pt x="215" y="1078"/>
                  </a:lnTo>
                  <a:lnTo>
                    <a:pt x="226" y="1075"/>
                  </a:lnTo>
                  <a:lnTo>
                    <a:pt x="226" y="1071"/>
                  </a:lnTo>
                  <a:lnTo>
                    <a:pt x="229" y="1071"/>
                  </a:lnTo>
                  <a:lnTo>
                    <a:pt x="233" y="1071"/>
                  </a:lnTo>
                  <a:lnTo>
                    <a:pt x="254" y="1061"/>
                  </a:lnTo>
                  <a:lnTo>
                    <a:pt x="261" y="1064"/>
                  </a:lnTo>
                  <a:lnTo>
                    <a:pt x="265" y="1068"/>
                  </a:lnTo>
                  <a:lnTo>
                    <a:pt x="268" y="1071"/>
                  </a:lnTo>
                  <a:lnTo>
                    <a:pt x="268" y="1075"/>
                  </a:lnTo>
                  <a:lnTo>
                    <a:pt x="268" y="1078"/>
                  </a:lnTo>
                  <a:lnTo>
                    <a:pt x="293" y="1099"/>
                  </a:lnTo>
                  <a:lnTo>
                    <a:pt x="300" y="1110"/>
                  </a:lnTo>
                  <a:lnTo>
                    <a:pt x="307" y="1121"/>
                  </a:lnTo>
                  <a:lnTo>
                    <a:pt x="331" y="1135"/>
                  </a:lnTo>
                  <a:lnTo>
                    <a:pt x="335" y="1138"/>
                  </a:lnTo>
                  <a:lnTo>
                    <a:pt x="342" y="1142"/>
                  </a:lnTo>
                  <a:lnTo>
                    <a:pt x="346" y="1156"/>
                  </a:lnTo>
                  <a:lnTo>
                    <a:pt x="338" y="1156"/>
                  </a:lnTo>
                  <a:lnTo>
                    <a:pt x="338" y="1159"/>
                  </a:lnTo>
                  <a:lnTo>
                    <a:pt x="338" y="1159"/>
                  </a:lnTo>
                  <a:lnTo>
                    <a:pt x="338" y="1159"/>
                  </a:lnTo>
                  <a:lnTo>
                    <a:pt x="342" y="1163"/>
                  </a:lnTo>
                  <a:lnTo>
                    <a:pt x="342" y="1163"/>
                  </a:lnTo>
                  <a:lnTo>
                    <a:pt x="338" y="1173"/>
                  </a:lnTo>
                  <a:lnTo>
                    <a:pt x="346" y="1177"/>
                  </a:lnTo>
                  <a:lnTo>
                    <a:pt x="353" y="1170"/>
                  </a:lnTo>
                  <a:lnTo>
                    <a:pt x="353" y="1163"/>
                  </a:lnTo>
                  <a:lnTo>
                    <a:pt x="360" y="1159"/>
                  </a:lnTo>
                  <a:lnTo>
                    <a:pt x="356" y="1152"/>
                  </a:lnTo>
                  <a:lnTo>
                    <a:pt x="360" y="1145"/>
                  </a:lnTo>
                  <a:lnTo>
                    <a:pt x="367" y="1145"/>
                  </a:lnTo>
                  <a:lnTo>
                    <a:pt x="374" y="1156"/>
                  </a:lnTo>
                  <a:lnTo>
                    <a:pt x="381" y="1149"/>
                  </a:lnTo>
                  <a:lnTo>
                    <a:pt x="370" y="1128"/>
                  </a:lnTo>
                  <a:lnTo>
                    <a:pt x="360" y="1117"/>
                  </a:lnTo>
                  <a:lnTo>
                    <a:pt x="328" y="1089"/>
                  </a:lnTo>
                  <a:lnTo>
                    <a:pt x="324" y="1085"/>
                  </a:lnTo>
                  <a:lnTo>
                    <a:pt x="324" y="1082"/>
                  </a:lnTo>
                  <a:lnTo>
                    <a:pt x="324" y="1078"/>
                  </a:lnTo>
                  <a:lnTo>
                    <a:pt x="324" y="1075"/>
                  </a:lnTo>
                  <a:lnTo>
                    <a:pt x="317" y="1075"/>
                  </a:lnTo>
                  <a:lnTo>
                    <a:pt x="310" y="1068"/>
                  </a:lnTo>
                  <a:lnTo>
                    <a:pt x="303" y="1061"/>
                  </a:lnTo>
                  <a:lnTo>
                    <a:pt x="300" y="1057"/>
                  </a:lnTo>
                  <a:lnTo>
                    <a:pt x="296" y="1054"/>
                  </a:lnTo>
                  <a:lnTo>
                    <a:pt x="296" y="1050"/>
                  </a:lnTo>
                  <a:lnTo>
                    <a:pt x="303" y="1047"/>
                  </a:lnTo>
                  <a:lnTo>
                    <a:pt x="314" y="1043"/>
                  </a:lnTo>
                  <a:lnTo>
                    <a:pt x="314" y="1043"/>
                  </a:lnTo>
                  <a:lnTo>
                    <a:pt x="314" y="1040"/>
                  </a:lnTo>
                  <a:lnTo>
                    <a:pt x="314" y="1040"/>
                  </a:lnTo>
                  <a:lnTo>
                    <a:pt x="310" y="1040"/>
                  </a:lnTo>
                  <a:lnTo>
                    <a:pt x="310" y="1040"/>
                  </a:lnTo>
                  <a:lnTo>
                    <a:pt x="310" y="1040"/>
                  </a:lnTo>
                  <a:lnTo>
                    <a:pt x="314" y="1040"/>
                  </a:lnTo>
                  <a:lnTo>
                    <a:pt x="314" y="1040"/>
                  </a:lnTo>
                  <a:lnTo>
                    <a:pt x="314" y="1043"/>
                  </a:lnTo>
                  <a:lnTo>
                    <a:pt x="321" y="1054"/>
                  </a:lnTo>
                  <a:lnTo>
                    <a:pt x="331" y="1061"/>
                  </a:lnTo>
                  <a:lnTo>
                    <a:pt x="338" y="1057"/>
                  </a:lnTo>
                  <a:lnTo>
                    <a:pt x="342" y="1064"/>
                  </a:lnTo>
                  <a:lnTo>
                    <a:pt x="346" y="1068"/>
                  </a:lnTo>
                  <a:lnTo>
                    <a:pt x="349" y="1075"/>
                  </a:lnTo>
                  <a:lnTo>
                    <a:pt x="353" y="1078"/>
                  </a:lnTo>
                  <a:lnTo>
                    <a:pt x="353" y="1078"/>
                  </a:lnTo>
                  <a:lnTo>
                    <a:pt x="360" y="1078"/>
                  </a:lnTo>
                  <a:lnTo>
                    <a:pt x="384" y="1103"/>
                  </a:lnTo>
                  <a:lnTo>
                    <a:pt x="391" y="1110"/>
                  </a:lnTo>
                  <a:lnTo>
                    <a:pt x="395" y="1110"/>
                  </a:lnTo>
                  <a:lnTo>
                    <a:pt x="395" y="1114"/>
                  </a:lnTo>
                  <a:lnTo>
                    <a:pt x="395" y="1117"/>
                  </a:lnTo>
                  <a:lnTo>
                    <a:pt x="395" y="1124"/>
                  </a:lnTo>
                  <a:lnTo>
                    <a:pt x="395" y="1124"/>
                  </a:lnTo>
                  <a:lnTo>
                    <a:pt x="395" y="1124"/>
                  </a:lnTo>
                  <a:lnTo>
                    <a:pt x="391" y="1128"/>
                  </a:lnTo>
                  <a:lnTo>
                    <a:pt x="391" y="1131"/>
                  </a:lnTo>
                  <a:lnTo>
                    <a:pt x="391" y="1138"/>
                  </a:lnTo>
                  <a:lnTo>
                    <a:pt x="391" y="1138"/>
                  </a:lnTo>
                  <a:lnTo>
                    <a:pt x="391" y="1145"/>
                  </a:lnTo>
                  <a:lnTo>
                    <a:pt x="391" y="1149"/>
                  </a:lnTo>
                  <a:lnTo>
                    <a:pt x="391" y="1145"/>
                  </a:lnTo>
                  <a:lnTo>
                    <a:pt x="395" y="1142"/>
                  </a:lnTo>
                  <a:lnTo>
                    <a:pt x="398" y="1138"/>
                  </a:lnTo>
                  <a:lnTo>
                    <a:pt x="395" y="1142"/>
                  </a:lnTo>
                  <a:lnTo>
                    <a:pt x="391" y="1149"/>
                  </a:lnTo>
                  <a:lnTo>
                    <a:pt x="391" y="1149"/>
                  </a:lnTo>
                  <a:lnTo>
                    <a:pt x="391" y="1152"/>
                  </a:lnTo>
                  <a:lnTo>
                    <a:pt x="395" y="1156"/>
                  </a:lnTo>
                  <a:lnTo>
                    <a:pt x="395" y="1159"/>
                  </a:lnTo>
                  <a:lnTo>
                    <a:pt x="398" y="1163"/>
                  </a:lnTo>
                  <a:lnTo>
                    <a:pt x="405" y="1170"/>
                  </a:lnTo>
                  <a:lnTo>
                    <a:pt x="409" y="1177"/>
                  </a:lnTo>
                  <a:lnTo>
                    <a:pt x="416" y="1184"/>
                  </a:lnTo>
                  <a:lnTo>
                    <a:pt x="420" y="1195"/>
                  </a:lnTo>
                  <a:lnTo>
                    <a:pt x="423" y="1198"/>
                  </a:lnTo>
                  <a:lnTo>
                    <a:pt x="437" y="1198"/>
                  </a:lnTo>
                  <a:lnTo>
                    <a:pt x="437" y="1180"/>
                  </a:lnTo>
                  <a:lnTo>
                    <a:pt x="441" y="1180"/>
                  </a:lnTo>
                  <a:lnTo>
                    <a:pt x="444" y="1177"/>
                  </a:lnTo>
                  <a:lnTo>
                    <a:pt x="448" y="1170"/>
                  </a:lnTo>
                  <a:lnTo>
                    <a:pt x="455" y="1159"/>
                  </a:lnTo>
                  <a:lnTo>
                    <a:pt x="455" y="1159"/>
                  </a:lnTo>
                  <a:lnTo>
                    <a:pt x="455" y="1156"/>
                  </a:lnTo>
                  <a:lnTo>
                    <a:pt x="455" y="1152"/>
                  </a:lnTo>
                  <a:lnTo>
                    <a:pt x="455" y="1145"/>
                  </a:lnTo>
                  <a:lnTo>
                    <a:pt x="458" y="1138"/>
                  </a:lnTo>
                  <a:lnTo>
                    <a:pt x="458" y="1135"/>
                  </a:lnTo>
                  <a:lnTo>
                    <a:pt x="462" y="1135"/>
                  </a:lnTo>
                  <a:lnTo>
                    <a:pt x="465" y="1131"/>
                  </a:lnTo>
                  <a:lnTo>
                    <a:pt x="469" y="1128"/>
                  </a:lnTo>
                  <a:lnTo>
                    <a:pt x="472" y="1128"/>
                  </a:lnTo>
                  <a:lnTo>
                    <a:pt x="479" y="1131"/>
                  </a:lnTo>
                  <a:lnTo>
                    <a:pt x="479" y="1138"/>
                  </a:lnTo>
                  <a:lnTo>
                    <a:pt x="483" y="1138"/>
                  </a:lnTo>
                  <a:lnTo>
                    <a:pt x="486" y="1138"/>
                  </a:lnTo>
                  <a:lnTo>
                    <a:pt x="486" y="1138"/>
                  </a:lnTo>
                  <a:lnTo>
                    <a:pt x="490" y="1135"/>
                  </a:lnTo>
                  <a:lnTo>
                    <a:pt x="493" y="1135"/>
                  </a:lnTo>
                  <a:lnTo>
                    <a:pt x="493" y="1131"/>
                  </a:lnTo>
                  <a:lnTo>
                    <a:pt x="497" y="1131"/>
                  </a:lnTo>
                  <a:lnTo>
                    <a:pt x="497" y="1128"/>
                  </a:lnTo>
                  <a:lnTo>
                    <a:pt x="501" y="1128"/>
                  </a:lnTo>
                  <a:lnTo>
                    <a:pt x="501" y="1124"/>
                  </a:lnTo>
                  <a:lnTo>
                    <a:pt x="504" y="1124"/>
                  </a:lnTo>
                  <a:lnTo>
                    <a:pt x="511" y="1124"/>
                  </a:lnTo>
                  <a:lnTo>
                    <a:pt x="515" y="1124"/>
                  </a:lnTo>
                  <a:lnTo>
                    <a:pt x="515" y="1124"/>
                  </a:lnTo>
                  <a:lnTo>
                    <a:pt x="518" y="1121"/>
                  </a:lnTo>
                  <a:lnTo>
                    <a:pt x="518" y="1117"/>
                  </a:lnTo>
                  <a:lnTo>
                    <a:pt x="522" y="1117"/>
                  </a:lnTo>
                  <a:lnTo>
                    <a:pt x="522" y="1114"/>
                  </a:lnTo>
                  <a:lnTo>
                    <a:pt x="515" y="1107"/>
                  </a:lnTo>
                  <a:lnTo>
                    <a:pt x="511" y="1099"/>
                  </a:lnTo>
                  <a:lnTo>
                    <a:pt x="508" y="1096"/>
                  </a:lnTo>
                  <a:lnTo>
                    <a:pt x="508" y="1092"/>
                  </a:lnTo>
                  <a:lnTo>
                    <a:pt x="504" y="1092"/>
                  </a:lnTo>
                  <a:lnTo>
                    <a:pt x="504" y="1092"/>
                  </a:lnTo>
                  <a:lnTo>
                    <a:pt x="504" y="1092"/>
                  </a:lnTo>
                  <a:lnTo>
                    <a:pt x="504" y="1092"/>
                  </a:lnTo>
                  <a:lnTo>
                    <a:pt x="504" y="1092"/>
                  </a:lnTo>
                  <a:lnTo>
                    <a:pt x="504" y="1092"/>
                  </a:lnTo>
                  <a:lnTo>
                    <a:pt x="504" y="1089"/>
                  </a:lnTo>
                  <a:lnTo>
                    <a:pt x="508" y="1082"/>
                  </a:lnTo>
                  <a:lnTo>
                    <a:pt x="508" y="1078"/>
                  </a:lnTo>
                  <a:lnTo>
                    <a:pt x="511" y="1078"/>
                  </a:lnTo>
                  <a:lnTo>
                    <a:pt x="511" y="1075"/>
                  </a:lnTo>
                  <a:lnTo>
                    <a:pt x="515" y="1071"/>
                  </a:lnTo>
                  <a:lnTo>
                    <a:pt x="515" y="1068"/>
                  </a:lnTo>
                  <a:lnTo>
                    <a:pt x="515" y="1068"/>
                  </a:lnTo>
                  <a:lnTo>
                    <a:pt x="518" y="1061"/>
                  </a:lnTo>
                  <a:lnTo>
                    <a:pt x="518" y="1057"/>
                  </a:lnTo>
                  <a:lnTo>
                    <a:pt x="522" y="1054"/>
                  </a:lnTo>
                  <a:lnTo>
                    <a:pt x="518" y="1050"/>
                  </a:lnTo>
                  <a:lnTo>
                    <a:pt x="518" y="1047"/>
                  </a:lnTo>
                  <a:lnTo>
                    <a:pt x="518" y="1050"/>
                  </a:lnTo>
                  <a:lnTo>
                    <a:pt x="522" y="1050"/>
                  </a:lnTo>
                  <a:lnTo>
                    <a:pt x="522" y="1047"/>
                  </a:lnTo>
                  <a:lnTo>
                    <a:pt x="522" y="1043"/>
                  </a:lnTo>
                  <a:lnTo>
                    <a:pt x="522" y="1040"/>
                  </a:lnTo>
                  <a:lnTo>
                    <a:pt x="522" y="1036"/>
                  </a:lnTo>
                  <a:lnTo>
                    <a:pt x="522" y="1033"/>
                  </a:lnTo>
                  <a:lnTo>
                    <a:pt x="522" y="1029"/>
                  </a:lnTo>
                  <a:lnTo>
                    <a:pt x="522" y="1029"/>
                  </a:lnTo>
                  <a:lnTo>
                    <a:pt x="525" y="1025"/>
                  </a:lnTo>
                  <a:lnTo>
                    <a:pt x="529" y="1022"/>
                  </a:lnTo>
                  <a:lnTo>
                    <a:pt x="529" y="1022"/>
                  </a:lnTo>
                  <a:lnTo>
                    <a:pt x="536" y="1022"/>
                  </a:lnTo>
                  <a:lnTo>
                    <a:pt x="543" y="1018"/>
                  </a:lnTo>
                  <a:lnTo>
                    <a:pt x="543" y="1018"/>
                  </a:lnTo>
                  <a:lnTo>
                    <a:pt x="550" y="1018"/>
                  </a:lnTo>
                  <a:lnTo>
                    <a:pt x="557" y="1018"/>
                  </a:lnTo>
                  <a:lnTo>
                    <a:pt x="564" y="1022"/>
                  </a:lnTo>
                  <a:lnTo>
                    <a:pt x="571" y="1025"/>
                  </a:lnTo>
                  <a:lnTo>
                    <a:pt x="575" y="1025"/>
                  </a:lnTo>
                  <a:lnTo>
                    <a:pt x="578" y="1029"/>
                  </a:lnTo>
                  <a:lnTo>
                    <a:pt x="575" y="1029"/>
                  </a:lnTo>
                  <a:lnTo>
                    <a:pt x="578" y="1029"/>
                  </a:lnTo>
                  <a:lnTo>
                    <a:pt x="589" y="1029"/>
                  </a:lnTo>
                  <a:lnTo>
                    <a:pt x="592" y="1029"/>
                  </a:lnTo>
                  <a:lnTo>
                    <a:pt x="596" y="1033"/>
                  </a:lnTo>
                  <a:lnTo>
                    <a:pt x="599" y="1033"/>
                  </a:lnTo>
                  <a:lnTo>
                    <a:pt x="596" y="1033"/>
                  </a:lnTo>
                  <a:lnTo>
                    <a:pt x="596" y="1036"/>
                  </a:lnTo>
                  <a:lnTo>
                    <a:pt x="592" y="1036"/>
                  </a:lnTo>
                  <a:lnTo>
                    <a:pt x="592" y="1040"/>
                  </a:lnTo>
                  <a:lnTo>
                    <a:pt x="589" y="1043"/>
                  </a:lnTo>
                  <a:lnTo>
                    <a:pt x="589" y="1047"/>
                  </a:lnTo>
                  <a:lnTo>
                    <a:pt x="589" y="1054"/>
                  </a:lnTo>
                  <a:lnTo>
                    <a:pt x="596" y="1054"/>
                  </a:lnTo>
                  <a:lnTo>
                    <a:pt x="599" y="1054"/>
                  </a:lnTo>
                  <a:lnTo>
                    <a:pt x="606" y="1050"/>
                  </a:lnTo>
                  <a:lnTo>
                    <a:pt x="610" y="1043"/>
                  </a:lnTo>
                  <a:lnTo>
                    <a:pt x="610" y="1040"/>
                  </a:lnTo>
                  <a:lnTo>
                    <a:pt x="613" y="1040"/>
                  </a:lnTo>
                  <a:lnTo>
                    <a:pt x="610" y="1040"/>
                  </a:lnTo>
                  <a:lnTo>
                    <a:pt x="606" y="1036"/>
                  </a:lnTo>
                  <a:lnTo>
                    <a:pt x="603" y="1033"/>
                  </a:lnTo>
                  <a:lnTo>
                    <a:pt x="603" y="1029"/>
                  </a:lnTo>
                  <a:lnTo>
                    <a:pt x="603" y="1025"/>
                  </a:lnTo>
                  <a:lnTo>
                    <a:pt x="603" y="1022"/>
                  </a:lnTo>
                  <a:lnTo>
                    <a:pt x="606" y="1018"/>
                  </a:lnTo>
                  <a:lnTo>
                    <a:pt x="610" y="1015"/>
                  </a:lnTo>
                  <a:lnTo>
                    <a:pt x="617" y="1015"/>
                  </a:lnTo>
                  <a:lnTo>
                    <a:pt x="620" y="1011"/>
                  </a:lnTo>
                  <a:lnTo>
                    <a:pt x="627" y="1011"/>
                  </a:lnTo>
                  <a:lnTo>
                    <a:pt x="631" y="1015"/>
                  </a:lnTo>
                  <a:lnTo>
                    <a:pt x="634" y="1022"/>
                  </a:lnTo>
                  <a:lnTo>
                    <a:pt x="634" y="1025"/>
                  </a:lnTo>
                  <a:lnTo>
                    <a:pt x="631" y="1029"/>
                  </a:lnTo>
                  <a:lnTo>
                    <a:pt x="627" y="1029"/>
                  </a:lnTo>
                  <a:lnTo>
                    <a:pt x="627" y="1029"/>
                  </a:lnTo>
                  <a:lnTo>
                    <a:pt x="624" y="1029"/>
                  </a:lnTo>
                  <a:lnTo>
                    <a:pt x="620" y="1033"/>
                  </a:lnTo>
                  <a:lnTo>
                    <a:pt x="617" y="1033"/>
                  </a:lnTo>
                  <a:lnTo>
                    <a:pt x="617" y="1033"/>
                  </a:lnTo>
                  <a:lnTo>
                    <a:pt x="617" y="1040"/>
                  </a:lnTo>
                  <a:lnTo>
                    <a:pt x="617" y="1043"/>
                  </a:lnTo>
                  <a:lnTo>
                    <a:pt x="620" y="1047"/>
                  </a:lnTo>
                  <a:lnTo>
                    <a:pt x="624" y="1050"/>
                  </a:lnTo>
                  <a:lnTo>
                    <a:pt x="627" y="1050"/>
                  </a:lnTo>
                  <a:lnTo>
                    <a:pt x="631" y="1054"/>
                  </a:lnTo>
                  <a:lnTo>
                    <a:pt x="634" y="1057"/>
                  </a:lnTo>
                  <a:lnTo>
                    <a:pt x="638" y="1057"/>
                  </a:lnTo>
                  <a:lnTo>
                    <a:pt x="638" y="1061"/>
                  </a:lnTo>
                  <a:lnTo>
                    <a:pt x="641" y="1064"/>
                  </a:lnTo>
                  <a:lnTo>
                    <a:pt x="645" y="1068"/>
                  </a:lnTo>
                  <a:lnTo>
                    <a:pt x="645" y="1071"/>
                  </a:lnTo>
                  <a:lnTo>
                    <a:pt x="649" y="1071"/>
                  </a:lnTo>
                  <a:lnTo>
                    <a:pt x="652" y="1075"/>
                  </a:lnTo>
                  <a:lnTo>
                    <a:pt x="659" y="1078"/>
                  </a:lnTo>
                  <a:lnTo>
                    <a:pt x="666" y="1082"/>
                  </a:lnTo>
                  <a:lnTo>
                    <a:pt x="670" y="1085"/>
                  </a:lnTo>
                  <a:lnTo>
                    <a:pt x="673" y="1089"/>
                  </a:lnTo>
                  <a:lnTo>
                    <a:pt x="677" y="1089"/>
                  </a:lnTo>
                  <a:lnTo>
                    <a:pt x="677" y="1099"/>
                  </a:lnTo>
                  <a:lnTo>
                    <a:pt x="677" y="1107"/>
                  </a:lnTo>
                  <a:lnTo>
                    <a:pt x="673" y="1117"/>
                  </a:lnTo>
                  <a:lnTo>
                    <a:pt x="670" y="1121"/>
                  </a:lnTo>
                  <a:lnTo>
                    <a:pt x="659" y="1117"/>
                  </a:lnTo>
                  <a:lnTo>
                    <a:pt x="652" y="1114"/>
                  </a:lnTo>
                  <a:lnTo>
                    <a:pt x="649" y="1110"/>
                  </a:lnTo>
                  <a:lnTo>
                    <a:pt x="649" y="1110"/>
                  </a:lnTo>
                  <a:lnTo>
                    <a:pt x="645" y="1107"/>
                  </a:lnTo>
                  <a:lnTo>
                    <a:pt x="638" y="1107"/>
                  </a:lnTo>
                  <a:lnTo>
                    <a:pt x="634" y="1107"/>
                  </a:lnTo>
                  <a:lnTo>
                    <a:pt x="627" y="1107"/>
                  </a:lnTo>
                  <a:lnTo>
                    <a:pt x="627" y="1107"/>
                  </a:lnTo>
                  <a:lnTo>
                    <a:pt x="624" y="1110"/>
                  </a:lnTo>
                  <a:lnTo>
                    <a:pt x="617" y="1110"/>
                  </a:lnTo>
                  <a:lnTo>
                    <a:pt x="613" y="1110"/>
                  </a:lnTo>
                  <a:lnTo>
                    <a:pt x="606" y="1107"/>
                  </a:lnTo>
                  <a:lnTo>
                    <a:pt x="603" y="1103"/>
                  </a:lnTo>
                  <a:lnTo>
                    <a:pt x="599" y="1099"/>
                  </a:lnTo>
                  <a:lnTo>
                    <a:pt x="599" y="1096"/>
                  </a:lnTo>
                  <a:lnTo>
                    <a:pt x="589" y="1096"/>
                  </a:lnTo>
                  <a:lnTo>
                    <a:pt x="582" y="1092"/>
                  </a:lnTo>
                  <a:lnTo>
                    <a:pt x="578" y="1096"/>
                  </a:lnTo>
                  <a:lnTo>
                    <a:pt x="575" y="1096"/>
                  </a:lnTo>
                  <a:lnTo>
                    <a:pt x="571" y="1096"/>
                  </a:lnTo>
                  <a:lnTo>
                    <a:pt x="571" y="1099"/>
                  </a:lnTo>
                  <a:lnTo>
                    <a:pt x="567" y="1103"/>
                  </a:lnTo>
                  <a:lnTo>
                    <a:pt x="560" y="1107"/>
                  </a:lnTo>
                  <a:lnTo>
                    <a:pt x="553" y="1110"/>
                  </a:lnTo>
                  <a:lnTo>
                    <a:pt x="546" y="1110"/>
                  </a:lnTo>
                  <a:lnTo>
                    <a:pt x="546" y="1110"/>
                  </a:lnTo>
                  <a:lnTo>
                    <a:pt x="543" y="1110"/>
                  </a:lnTo>
                  <a:lnTo>
                    <a:pt x="539" y="1110"/>
                  </a:lnTo>
                  <a:lnTo>
                    <a:pt x="532" y="1110"/>
                  </a:lnTo>
                  <a:lnTo>
                    <a:pt x="532" y="1110"/>
                  </a:lnTo>
                  <a:lnTo>
                    <a:pt x="525" y="1114"/>
                  </a:lnTo>
                  <a:lnTo>
                    <a:pt x="522" y="1121"/>
                  </a:lnTo>
                  <a:lnTo>
                    <a:pt x="522" y="1124"/>
                  </a:lnTo>
                  <a:lnTo>
                    <a:pt x="522" y="1128"/>
                  </a:lnTo>
                  <a:lnTo>
                    <a:pt x="522" y="1131"/>
                  </a:lnTo>
                  <a:lnTo>
                    <a:pt x="525" y="1131"/>
                  </a:lnTo>
                  <a:lnTo>
                    <a:pt x="529" y="1135"/>
                  </a:lnTo>
                  <a:lnTo>
                    <a:pt x="532" y="1135"/>
                  </a:lnTo>
                  <a:lnTo>
                    <a:pt x="536" y="1135"/>
                  </a:lnTo>
                  <a:lnTo>
                    <a:pt x="525" y="1135"/>
                  </a:lnTo>
                  <a:lnTo>
                    <a:pt x="522" y="1135"/>
                  </a:lnTo>
                  <a:lnTo>
                    <a:pt x="518" y="1138"/>
                  </a:lnTo>
                  <a:lnTo>
                    <a:pt x="515" y="1138"/>
                  </a:lnTo>
                  <a:lnTo>
                    <a:pt x="511" y="1142"/>
                  </a:lnTo>
                  <a:lnTo>
                    <a:pt x="508" y="1142"/>
                  </a:lnTo>
                  <a:lnTo>
                    <a:pt x="501" y="1142"/>
                  </a:lnTo>
                  <a:lnTo>
                    <a:pt x="497" y="1142"/>
                  </a:lnTo>
                  <a:lnTo>
                    <a:pt x="493" y="1138"/>
                  </a:lnTo>
                  <a:lnTo>
                    <a:pt x="490" y="1142"/>
                  </a:lnTo>
                  <a:lnTo>
                    <a:pt x="486" y="1145"/>
                  </a:lnTo>
                  <a:lnTo>
                    <a:pt x="483" y="1149"/>
                  </a:lnTo>
                  <a:lnTo>
                    <a:pt x="483" y="1149"/>
                  </a:lnTo>
                  <a:lnTo>
                    <a:pt x="483" y="1152"/>
                  </a:lnTo>
                  <a:lnTo>
                    <a:pt x="483" y="1156"/>
                  </a:lnTo>
                  <a:lnTo>
                    <a:pt x="483" y="1159"/>
                  </a:lnTo>
                  <a:lnTo>
                    <a:pt x="483" y="1166"/>
                  </a:lnTo>
                  <a:lnTo>
                    <a:pt x="483" y="1166"/>
                  </a:lnTo>
                  <a:lnTo>
                    <a:pt x="490" y="1173"/>
                  </a:lnTo>
                  <a:lnTo>
                    <a:pt x="490" y="1177"/>
                  </a:lnTo>
                  <a:lnTo>
                    <a:pt x="493" y="1184"/>
                  </a:lnTo>
                  <a:lnTo>
                    <a:pt x="493" y="1188"/>
                  </a:lnTo>
                  <a:lnTo>
                    <a:pt x="493" y="1188"/>
                  </a:lnTo>
                  <a:lnTo>
                    <a:pt x="497" y="1195"/>
                  </a:lnTo>
                  <a:lnTo>
                    <a:pt x="504" y="1198"/>
                  </a:lnTo>
                  <a:lnTo>
                    <a:pt x="511" y="1202"/>
                  </a:lnTo>
                  <a:lnTo>
                    <a:pt x="515" y="1205"/>
                  </a:lnTo>
                  <a:lnTo>
                    <a:pt x="515" y="1205"/>
                  </a:lnTo>
                  <a:lnTo>
                    <a:pt x="522" y="1205"/>
                  </a:lnTo>
                  <a:lnTo>
                    <a:pt x="525" y="1209"/>
                  </a:lnTo>
                  <a:lnTo>
                    <a:pt x="529" y="1209"/>
                  </a:lnTo>
                  <a:lnTo>
                    <a:pt x="532" y="1209"/>
                  </a:lnTo>
                  <a:lnTo>
                    <a:pt x="536" y="1209"/>
                  </a:lnTo>
                  <a:lnTo>
                    <a:pt x="539" y="1205"/>
                  </a:lnTo>
                  <a:lnTo>
                    <a:pt x="543" y="1202"/>
                  </a:lnTo>
                  <a:lnTo>
                    <a:pt x="543" y="1202"/>
                  </a:lnTo>
                  <a:lnTo>
                    <a:pt x="550" y="1202"/>
                  </a:lnTo>
                  <a:lnTo>
                    <a:pt x="557" y="1205"/>
                  </a:lnTo>
                  <a:lnTo>
                    <a:pt x="564" y="1205"/>
                  </a:lnTo>
                  <a:lnTo>
                    <a:pt x="567" y="1205"/>
                  </a:lnTo>
                  <a:lnTo>
                    <a:pt x="571" y="1209"/>
                  </a:lnTo>
                  <a:lnTo>
                    <a:pt x="575" y="1205"/>
                  </a:lnTo>
                  <a:lnTo>
                    <a:pt x="578" y="1205"/>
                  </a:lnTo>
                  <a:lnTo>
                    <a:pt x="582" y="1202"/>
                  </a:lnTo>
                  <a:lnTo>
                    <a:pt x="585" y="1202"/>
                  </a:lnTo>
                  <a:lnTo>
                    <a:pt x="589" y="1205"/>
                  </a:lnTo>
                  <a:lnTo>
                    <a:pt x="596" y="1202"/>
                  </a:lnTo>
                  <a:lnTo>
                    <a:pt x="603" y="1198"/>
                  </a:lnTo>
                  <a:lnTo>
                    <a:pt x="603" y="1202"/>
                  </a:lnTo>
                  <a:lnTo>
                    <a:pt x="603" y="1202"/>
                  </a:lnTo>
                  <a:lnTo>
                    <a:pt x="603" y="1205"/>
                  </a:lnTo>
                  <a:lnTo>
                    <a:pt x="599" y="1205"/>
                  </a:lnTo>
                  <a:lnTo>
                    <a:pt x="599" y="1209"/>
                  </a:lnTo>
                  <a:lnTo>
                    <a:pt x="599" y="1209"/>
                  </a:lnTo>
                  <a:lnTo>
                    <a:pt x="603" y="1212"/>
                  </a:lnTo>
                  <a:lnTo>
                    <a:pt x="603" y="1212"/>
                  </a:lnTo>
                  <a:lnTo>
                    <a:pt x="603" y="1216"/>
                  </a:lnTo>
                  <a:lnTo>
                    <a:pt x="603" y="1219"/>
                  </a:lnTo>
                  <a:lnTo>
                    <a:pt x="599" y="1223"/>
                  </a:lnTo>
                  <a:lnTo>
                    <a:pt x="599" y="1223"/>
                  </a:lnTo>
                  <a:lnTo>
                    <a:pt x="599" y="1223"/>
                  </a:lnTo>
                  <a:lnTo>
                    <a:pt x="596" y="1230"/>
                  </a:lnTo>
                  <a:lnTo>
                    <a:pt x="599" y="1230"/>
                  </a:lnTo>
                  <a:lnTo>
                    <a:pt x="603" y="1226"/>
                  </a:lnTo>
                  <a:lnTo>
                    <a:pt x="603" y="1226"/>
                  </a:lnTo>
                  <a:lnTo>
                    <a:pt x="606" y="1230"/>
                  </a:lnTo>
                  <a:lnTo>
                    <a:pt x="606" y="1233"/>
                  </a:lnTo>
                  <a:lnTo>
                    <a:pt x="603" y="1237"/>
                  </a:lnTo>
                  <a:lnTo>
                    <a:pt x="603" y="1237"/>
                  </a:lnTo>
                  <a:lnTo>
                    <a:pt x="603" y="1240"/>
                  </a:lnTo>
                  <a:lnTo>
                    <a:pt x="603" y="1244"/>
                  </a:lnTo>
                  <a:lnTo>
                    <a:pt x="599" y="1247"/>
                  </a:lnTo>
                  <a:lnTo>
                    <a:pt x="599" y="1247"/>
                  </a:lnTo>
                  <a:lnTo>
                    <a:pt x="599" y="1251"/>
                  </a:lnTo>
                  <a:lnTo>
                    <a:pt x="599" y="1251"/>
                  </a:lnTo>
                  <a:lnTo>
                    <a:pt x="596" y="1254"/>
                  </a:lnTo>
                  <a:lnTo>
                    <a:pt x="596" y="1254"/>
                  </a:lnTo>
                  <a:lnTo>
                    <a:pt x="596" y="1290"/>
                  </a:lnTo>
                  <a:lnTo>
                    <a:pt x="589" y="1321"/>
                  </a:lnTo>
                  <a:lnTo>
                    <a:pt x="592" y="1321"/>
                  </a:lnTo>
                  <a:lnTo>
                    <a:pt x="603" y="1321"/>
                  </a:lnTo>
                  <a:lnTo>
                    <a:pt x="610" y="1321"/>
                  </a:lnTo>
                  <a:lnTo>
                    <a:pt x="617" y="1321"/>
                  </a:lnTo>
                  <a:lnTo>
                    <a:pt x="617" y="1321"/>
                  </a:lnTo>
                  <a:lnTo>
                    <a:pt x="617" y="1321"/>
                  </a:lnTo>
                  <a:lnTo>
                    <a:pt x="592" y="1321"/>
                  </a:lnTo>
                  <a:lnTo>
                    <a:pt x="592" y="1328"/>
                  </a:lnTo>
                  <a:lnTo>
                    <a:pt x="596" y="1339"/>
                  </a:lnTo>
                  <a:lnTo>
                    <a:pt x="596" y="1339"/>
                  </a:lnTo>
                  <a:lnTo>
                    <a:pt x="599" y="1343"/>
                  </a:lnTo>
                  <a:lnTo>
                    <a:pt x="603" y="1350"/>
                  </a:lnTo>
                  <a:lnTo>
                    <a:pt x="606" y="1357"/>
                  </a:lnTo>
                  <a:lnTo>
                    <a:pt x="610" y="1360"/>
                  </a:lnTo>
                  <a:lnTo>
                    <a:pt x="613" y="1367"/>
                  </a:lnTo>
                  <a:lnTo>
                    <a:pt x="617" y="1371"/>
                  </a:lnTo>
                  <a:lnTo>
                    <a:pt x="620" y="1378"/>
                  </a:lnTo>
                  <a:lnTo>
                    <a:pt x="624" y="1385"/>
                  </a:lnTo>
                  <a:lnTo>
                    <a:pt x="631" y="1392"/>
                  </a:lnTo>
                  <a:lnTo>
                    <a:pt x="634" y="1399"/>
                  </a:lnTo>
                  <a:lnTo>
                    <a:pt x="634" y="1399"/>
                  </a:lnTo>
                  <a:lnTo>
                    <a:pt x="634" y="1402"/>
                  </a:lnTo>
                  <a:lnTo>
                    <a:pt x="638" y="1406"/>
                  </a:lnTo>
                  <a:lnTo>
                    <a:pt x="641" y="1413"/>
                  </a:lnTo>
                  <a:lnTo>
                    <a:pt x="645" y="1424"/>
                  </a:lnTo>
                  <a:lnTo>
                    <a:pt x="649" y="1431"/>
                  </a:lnTo>
                  <a:lnTo>
                    <a:pt x="652" y="1438"/>
                  </a:lnTo>
                  <a:lnTo>
                    <a:pt x="663" y="1459"/>
                  </a:lnTo>
                  <a:lnTo>
                    <a:pt x="666" y="1462"/>
                  </a:lnTo>
                  <a:lnTo>
                    <a:pt x="670" y="1469"/>
                  </a:lnTo>
                  <a:lnTo>
                    <a:pt x="673" y="1476"/>
                  </a:lnTo>
                  <a:lnTo>
                    <a:pt x="677" y="1487"/>
                  </a:lnTo>
                  <a:lnTo>
                    <a:pt x="684" y="1494"/>
                  </a:lnTo>
                  <a:lnTo>
                    <a:pt x="687" y="1501"/>
                  </a:lnTo>
                  <a:lnTo>
                    <a:pt x="687" y="1505"/>
                  </a:lnTo>
                  <a:lnTo>
                    <a:pt x="691" y="1508"/>
                  </a:lnTo>
                  <a:lnTo>
                    <a:pt x="691" y="1505"/>
                  </a:lnTo>
                  <a:lnTo>
                    <a:pt x="694" y="1505"/>
                  </a:lnTo>
                  <a:lnTo>
                    <a:pt x="691" y="1505"/>
                  </a:lnTo>
                  <a:lnTo>
                    <a:pt x="691" y="1508"/>
                  </a:lnTo>
                  <a:lnTo>
                    <a:pt x="691" y="1508"/>
                  </a:lnTo>
                  <a:lnTo>
                    <a:pt x="691" y="1515"/>
                  </a:lnTo>
                  <a:lnTo>
                    <a:pt x="691" y="1526"/>
                  </a:lnTo>
                  <a:lnTo>
                    <a:pt x="694" y="1529"/>
                  </a:lnTo>
                  <a:lnTo>
                    <a:pt x="694" y="1533"/>
                  </a:lnTo>
                  <a:lnTo>
                    <a:pt x="698" y="1543"/>
                  </a:lnTo>
                  <a:lnTo>
                    <a:pt x="701" y="1557"/>
                  </a:lnTo>
                  <a:lnTo>
                    <a:pt x="701" y="1557"/>
                  </a:lnTo>
                  <a:lnTo>
                    <a:pt x="705" y="1561"/>
                  </a:lnTo>
                  <a:lnTo>
                    <a:pt x="708" y="1561"/>
                  </a:lnTo>
                  <a:lnTo>
                    <a:pt x="712" y="1561"/>
                  </a:lnTo>
                  <a:lnTo>
                    <a:pt x="712" y="1561"/>
                  </a:lnTo>
                  <a:lnTo>
                    <a:pt x="715" y="1557"/>
                  </a:lnTo>
                  <a:lnTo>
                    <a:pt x="715" y="1557"/>
                  </a:lnTo>
                  <a:lnTo>
                    <a:pt x="719" y="1557"/>
                  </a:lnTo>
                  <a:lnTo>
                    <a:pt x="719" y="1557"/>
                  </a:lnTo>
                  <a:lnTo>
                    <a:pt x="722" y="1557"/>
                  </a:lnTo>
                  <a:lnTo>
                    <a:pt x="722" y="1557"/>
                  </a:lnTo>
                  <a:lnTo>
                    <a:pt x="719" y="1557"/>
                  </a:lnTo>
                  <a:lnTo>
                    <a:pt x="719" y="1557"/>
                  </a:lnTo>
                  <a:lnTo>
                    <a:pt x="715" y="1557"/>
                  </a:lnTo>
                  <a:lnTo>
                    <a:pt x="715" y="1557"/>
                  </a:lnTo>
                  <a:lnTo>
                    <a:pt x="712" y="1561"/>
                  </a:lnTo>
                  <a:lnTo>
                    <a:pt x="712" y="1561"/>
                  </a:lnTo>
                  <a:lnTo>
                    <a:pt x="708" y="1561"/>
                  </a:lnTo>
                  <a:lnTo>
                    <a:pt x="712" y="1564"/>
                  </a:lnTo>
                  <a:lnTo>
                    <a:pt x="719" y="1564"/>
                  </a:lnTo>
                  <a:lnTo>
                    <a:pt x="751" y="1557"/>
                  </a:lnTo>
                  <a:lnTo>
                    <a:pt x="768" y="1543"/>
                  </a:lnTo>
                  <a:lnTo>
                    <a:pt x="768" y="1540"/>
                  </a:lnTo>
                  <a:lnTo>
                    <a:pt x="775" y="1540"/>
                  </a:lnTo>
                  <a:lnTo>
                    <a:pt x="786" y="1536"/>
                  </a:lnTo>
                  <a:lnTo>
                    <a:pt x="793" y="1529"/>
                  </a:lnTo>
                  <a:lnTo>
                    <a:pt x="800" y="1526"/>
                  </a:lnTo>
                  <a:lnTo>
                    <a:pt x="804" y="1519"/>
                  </a:lnTo>
                  <a:lnTo>
                    <a:pt x="811" y="1515"/>
                  </a:lnTo>
                  <a:lnTo>
                    <a:pt x="814" y="1512"/>
                  </a:lnTo>
                  <a:lnTo>
                    <a:pt x="825" y="1508"/>
                  </a:lnTo>
                  <a:lnTo>
                    <a:pt x="835" y="1505"/>
                  </a:lnTo>
                  <a:lnTo>
                    <a:pt x="849" y="1501"/>
                  </a:lnTo>
                  <a:lnTo>
                    <a:pt x="856" y="1498"/>
                  </a:lnTo>
                  <a:lnTo>
                    <a:pt x="863" y="1494"/>
                  </a:lnTo>
                  <a:lnTo>
                    <a:pt x="870" y="1487"/>
                  </a:lnTo>
                  <a:lnTo>
                    <a:pt x="874" y="1483"/>
                  </a:lnTo>
                  <a:lnTo>
                    <a:pt x="874" y="1480"/>
                  </a:lnTo>
                  <a:lnTo>
                    <a:pt x="874" y="1480"/>
                  </a:lnTo>
                  <a:lnTo>
                    <a:pt x="874" y="1480"/>
                  </a:lnTo>
                  <a:lnTo>
                    <a:pt x="874" y="1476"/>
                  </a:lnTo>
                  <a:lnTo>
                    <a:pt x="877" y="1473"/>
                  </a:lnTo>
                  <a:lnTo>
                    <a:pt x="877" y="1469"/>
                  </a:lnTo>
                  <a:lnTo>
                    <a:pt x="885" y="1466"/>
                  </a:lnTo>
                  <a:lnTo>
                    <a:pt x="892" y="1466"/>
                  </a:lnTo>
                  <a:lnTo>
                    <a:pt x="892" y="1462"/>
                  </a:lnTo>
                  <a:lnTo>
                    <a:pt x="895" y="1462"/>
                  </a:lnTo>
                  <a:lnTo>
                    <a:pt x="899" y="1459"/>
                  </a:lnTo>
                  <a:lnTo>
                    <a:pt x="902" y="1455"/>
                  </a:lnTo>
                  <a:lnTo>
                    <a:pt x="902" y="1448"/>
                  </a:lnTo>
                  <a:lnTo>
                    <a:pt x="902" y="1448"/>
                  </a:lnTo>
                  <a:lnTo>
                    <a:pt x="909" y="1445"/>
                  </a:lnTo>
                  <a:lnTo>
                    <a:pt x="913" y="1441"/>
                  </a:lnTo>
                  <a:lnTo>
                    <a:pt x="920" y="1434"/>
                  </a:lnTo>
                  <a:lnTo>
                    <a:pt x="920" y="1431"/>
                  </a:lnTo>
                  <a:lnTo>
                    <a:pt x="920" y="1420"/>
                  </a:lnTo>
                  <a:lnTo>
                    <a:pt x="916" y="1420"/>
                  </a:lnTo>
                  <a:lnTo>
                    <a:pt x="913" y="1420"/>
                  </a:lnTo>
                  <a:lnTo>
                    <a:pt x="909" y="1417"/>
                  </a:lnTo>
                  <a:lnTo>
                    <a:pt x="906" y="1413"/>
                  </a:lnTo>
                  <a:lnTo>
                    <a:pt x="899" y="1406"/>
                  </a:lnTo>
                  <a:lnTo>
                    <a:pt x="899" y="1402"/>
                  </a:lnTo>
                  <a:lnTo>
                    <a:pt x="899" y="1399"/>
                  </a:lnTo>
                  <a:lnTo>
                    <a:pt x="899" y="1395"/>
                  </a:lnTo>
                  <a:lnTo>
                    <a:pt x="892" y="1399"/>
                  </a:lnTo>
                  <a:lnTo>
                    <a:pt x="892" y="1399"/>
                  </a:lnTo>
                  <a:lnTo>
                    <a:pt x="888" y="1402"/>
                  </a:lnTo>
                  <a:lnTo>
                    <a:pt x="888" y="1402"/>
                  </a:lnTo>
                  <a:lnTo>
                    <a:pt x="885" y="1402"/>
                  </a:lnTo>
                  <a:lnTo>
                    <a:pt x="885" y="1406"/>
                  </a:lnTo>
                  <a:lnTo>
                    <a:pt x="877" y="1409"/>
                  </a:lnTo>
                  <a:lnTo>
                    <a:pt x="877" y="1409"/>
                  </a:lnTo>
                  <a:lnTo>
                    <a:pt x="874" y="1409"/>
                  </a:lnTo>
                  <a:lnTo>
                    <a:pt x="874" y="1409"/>
                  </a:lnTo>
                  <a:lnTo>
                    <a:pt x="874" y="1409"/>
                  </a:lnTo>
                  <a:lnTo>
                    <a:pt x="874" y="1409"/>
                  </a:lnTo>
                  <a:lnTo>
                    <a:pt x="860" y="1409"/>
                  </a:lnTo>
                  <a:lnTo>
                    <a:pt x="839" y="1409"/>
                  </a:lnTo>
                  <a:lnTo>
                    <a:pt x="835" y="1409"/>
                  </a:lnTo>
                  <a:lnTo>
                    <a:pt x="835" y="1409"/>
                  </a:lnTo>
                  <a:lnTo>
                    <a:pt x="832" y="1406"/>
                  </a:lnTo>
                  <a:lnTo>
                    <a:pt x="832" y="1402"/>
                  </a:lnTo>
                  <a:lnTo>
                    <a:pt x="835" y="1395"/>
                  </a:lnTo>
                  <a:lnTo>
                    <a:pt x="821" y="1392"/>
                  </a:lnTo>
                  <a:lnTo>
                    <a:pt x="821" y="1395"/>
                  </a:lnTo>
                  <a:lnTo>
                    <a:pt x="818" y="1395"/>
                  </a:lnTo>
                  <a:lnTo>
                    <a:pt x="814" y="1395"/>
                  </a:lnTo>
                  <a:lnTo>
                    <a:pt x="811" y="1395"/>
                  </a:lnTo>
                  <a:lnTo>
                    <a:pt x="807" y="1392"/>
                  </a:lnTo>
                  <a:lnTo>
                    <a:pt x="807" y="1388"/>
                  </a:lnTo>
                  <a:lnTo>
                    <a:pt x="804" y="1381"/>
                  </a:lnTo>
                  <a:lnTo>
                    <a:pt x="800" y="1374"/>
                  </a:lnTo>
                  <a:lnTo>
                    <a:pt x="796" y="1367"/>
                  </a:lnTo>
                  <a:lnTo>
                    <a:pt x="793" y="1364"/>
                  </a:lnTo>
                  <a:lnTo>
                    <a:pt x="793" y="1364"/>
                  </a:lnTo>
                  <a:lnTo>
                    <a:pt x="772" y="1336"/>
                  </a:lnTo>
                  <a:lnTo>
                    <a:pt x="754" y="1336"/>
                  </a:lnTo>
                  <a:lnTo>
                    <a:pt x="751" y="1336"/>
                  </a:lnTo>
                  <a:lnTo>
                    <a:pt x="751" y="1332"/>
                  </a:lnTo>
                  <a:lnTo>
                    <a:pt x="744" y="1328"/>
                  </a:lnTo>
                  <a:lnTo>
                    <a:pt x="744" y="1328"/>
                  </a:lnTo>
                  <a:lnTo>
                    <a:pt x="740" y="1325"/>
                  </a:lnTo>
                  <a:lnTo>
                    <a:pt x="737" y="1321"/>
                  </a:lnTo>
                  <a:lnTo>
                    <a:pt x="730" y="1318"/>
                  </a:lnTo>
                  <a:lnTo>
                    <a:pt x="751" y="1311"/>
                  </a:lnTo>
                  <a:lnTo>
                    <a:pt x="754" y="1307"/>
                  </a:lnTo>
                  <a:lnTo>
                    <a:pt x="758" y="1307"/>
                  </a:lnTo>
                  <a:lnTo>
                    <a:pt x="758" y="1307"/>
                  </a:lnTo>
                  <a:lnTo>
                    <a:pt x="772" y="1307"/>
                  </a:lnTo>
                  <a:lnTo>
                    <a:pt x="786" y="1307"/>
                  </a:lnTo>
                  <a:lnTo>
                    <a:pt x="786" y="1307"/>
                  </a:lnTo>
                  <a:lnTo>
                    <a:pt x="789" y="1311"/>
                  </a:lnTo>
                  <a:lnTo>
                    <a:pt x="796" y="1318"/>
                  </a:lnTo>
                  <a:lnTo>
                    <a:pt x="804" y="1328"/>
                  </a:lnTo>
                  <a:lnTo>
                    <a:pt x="825" y="1350"/>
                  </a:lnTo>
                  <a:lnTo>
                    <a:pt x="825" y="1350"/>
                  </a:lnTo>
                  <a:lnTo>
                    <a:pt x="832" y="1353"/>
                  </a:lnTo>
                  <a:lnTo>
                    <a:pt x="839" y="1353"/>
                  </a:lnTo>
                  <a:lnTo>
                    <a:pt x="842" y="1357"/>
                  </a:lnTo>
                  <a:lnTo>
                    <a:pt x="849" y="1357"/>
                  </a:lnTo>
                  <a:lnTo>
                    <a:pt x="856" y="1357"/>
                  </a:lnTo>
                  <a:lnTo>
                    <a:pt x="863" y="1357"/>
                  </a:lnTo>
                  <a:lnTo>
                    <a:pt x="867" y="1357"/>
                  </a:lnTo>
                  <a:lnTo>
                    <a:pt x="874" y="1353"/>
                  </a:lnTo>
                  <a:lnTo>
                    <a:pt x="881" y="1360"/>
                  </a:lnTo>
                  <a:lnTo>
                    <a:pt x="881" y="1374"/>
                  </a:lnTo>
                  <a:lnTo>
                    <a:pt x="892" y="1381"/>
                  </a:lnTo>
                  <a:lnTo>
                    <a:pt x="892" y="1381"/>
                  </a:lnTo>
                  <a:lnTo>
                    <a:pt x="895" y="1381"/>
                  </a:lnTo>
                  <a:lnTo>
                    <a:pt x="899" y="1378"/>
                  </a:lnTo>
                  <a:lnTo>
                    <a:pt x="902" y="1378"/>
                  </a:lnTo>
                  <a:lnTo>
                    <a:pt x="906" y="1378"/>
                  </a:lnTo>
                  <a:lnTo>
                    <a:pt x="913" y="1378"/>
                  </a:lnTo>
                  <a:lnTo>
                    <a:pt x="916" y="1381"/>
                  </a:lnTo>
                  <a:lnTo>
                    <a:pt x="916" y="1388"/>
                  </a:lnTo>
                  <a:lnTo>
                    <a:pt x="923" y="1399"/>
                  </a:lnTo>
                  <a:lnTo>
                    <a:pt x="941" y="1388"/>
                  </a:lnTo>
                  <a:lnTo>
                    <a:pt x="941" y="1388"/>
                  </a:lnTo>
                  <a:lnTo>
                    <a:pt x="941" y="1381"/>
                  </a:lnTo>
                  <a:lnTo>
                    <a:pt x="941" y="1378"/>
                  </a:lnTo>
                  <a:lnTo>
                    <a:pt x="937" y="1371"/>
                  </a:lnTo>
                  <a:lnTo>
                    <a:pt x="937" y="1371"/>
                  </a:lnTo>
                  <a:lnTo>
                    <a:pt x="941" y="1367"/>
                  </a:lnTo>
                  <a:lnTo>
                    <a:pt x="941" y="1367"/>
                  </a:lnTo>
                  <a:lnTo>
                    <a:pt x="941" y="1371"/>
                  </a:lnTo>
                  <a:lnTo>
                    <a:pt x="941" y="1371"/>
                  </a:lnTo>
                  <a:lnTo>
                    <a:pt x="941" y="1378"/>
                  </a:lnTo>
                  <a:lnTo>
                    <a:pt x="941" y="1385"/>
                  </a:lnTo>
                  <a:lnTo>
                    <a:pt x="941" y="1388"/>
                  </a:lnTo>
                  <a:lnTo>
                    <a:pt x="944" y="1388"/>
                  </a:lnTo>
                  <a:lnTo>
                    <a:pt x="948" y="1388"/>
                  </a:lnTo>
                  <a:lnTo>
                    <a:pt x="951" y="1385"/>
                  </a:lnTo>
                  <a:lnTo>
                    <a:pt x="959" y="1385"/>
                  </a:lnTo>
                  <a:lnTo>
                    <a:pt x="962" y="1385"/>
                  </a:lnTo>
                  <a:lnTo>
                    <a:pt x="966" y="1385"/>
                  </a:lnTo>
                  <a:lnTo>
                    <a:pt x="973" y="1385"/>
                  </a:lnTo>
                  <a:lnTo>
                    <a:pt x="980" y="1385"/>
                  </a:lnTo>
                  <a:lnTo>
                    <a:pt x="983" y="1385"/>
                  </a:lnTo>
                  <a:lnTo>
                    <a:pt x="983" y="1385"/>
                  </a:lnTo>
                  <a:lnTo>
                    <a:pt x="990" y="1385"/>
                  </a:lnTo>
                  <a:lnTo>
                    <a:pt x="994" y="1385"/>
                  </a:lnTo>
                  <a:lnTo>
                    <a:pt x="1001" y="1388"/>
                  </a:lnTo>
                  <a:lnTo>
                    <a:pt x="1004" y="1392"/>
                  </a:lnTo>
                  <a:lnTo>
                    <a:pt x="1015" y="1402"/>
                  </a:lnTo>
                  <a:lnTo>
                    <a:pt x="1015" y="1402"/>
                  </a:lnTo>
                  <a:lnTo>
                    <a:pt x="1018" y="1402"/>
                  </a:lnTo>
                  <a:lnTo>
                    <a:pt x="1018" y="1406"/>
                  </a:lnTo>
                  <a:lnTo>
                    <a:pt x="1025" y="1406"/>
                  </a:lnTo>
                  <a:lnTo>
                    <a:pt x="1033" y="1406"/>
                  </a:lnTo>
                  <a:lnTo>
                    <a:pt x="1040" y="1402"/>
                  </a:lnTo>
                  <a:lnTo>
                    <a:pt x="1043" y="1402"/>
                  </a:lnTo>
                  <a:lnTo>
                    <a:pt x="1047" y="1402"/>
                  </a:lnTo>
                  <a:lnTo>
                    <a:pt x="1050" y="1402"/>
                  </a:lnTo>
                  <a:lnTo>
                    <a:pt x="1054" y="1402"/>
                  </a:lnTo>
                  <a:lnTo>
                    <a:pt x="1054" y="1402"/>
                  </a:lnTo>
                  <a:lnTo>
                    <a:pt x="1054" y="1406"/>
                  </a:lnTo>
                  <a:lnTo>
                    <a:pt x="1050" y="1409"/>
                  </a:lnTo>
                  <a:lnTo>
                    <a:pt x="1047" y="1413"/>
                  </a:lnTo>
                  <a:lnTo>
                    <a:pt x="1043" y="1420"/>
                  </a:lnTo>
                  <a:lnTo>
                    <a:pt x="1036" y="1424"/>
                  </a:lnTo>
                  <a:lnTo>
                    <a:pt x="1033" y="1427"/>
                  </a:lnTo>
                  <a:lnTo>
                    <a:pt x="1033" y="1427"/>
                  </a:lnTo>
                  <a:lnTo>
                    <a:pt x="1033" y="1431"/>
                  </a:lnTo>
                  <a:lnTo>
                    <a:pt x="1036" y="1438"/>
                  </a:lnTo>
                  <a:lnTo>
                    <a:pt x="1040" y="1441"/>
                  </a:lnTo>
                  <a:lnTo>
                    <a:pt x="1047" y="1448"/>
                  </a:lnTo>
                  <a:lnTo>
                    <a:pt x="1057" y="1452"/>
                  </a:lnTo>
                  <a:lnTo>
                    <a:pt x="1057" y="1452"/>
                  </a:lnTo>
                  <a:lnTo>
                    <a:pt x="1061" y="1452"/>
                  </a:lnTo>
                  <a:lnTo>
                    <a:pt x="1064" y="1452"/>
                  </a:lnTo>
                  <a:lnTo>
                    <a:pt x="1068" y="1445"/>
                  </a:lnTo>
                  <a:lnTo>
                    <a:pt x="1068" y="1441"/>
                  </a:lnTo>
                  <a:lnTo>
                    <a:pt x="1068" y="1438"/>
                  </a:lnTo>
                  <a:lnTo>
                    <a:pt x="1071" y="1434"/>
                  </a:lnTo>
                  <a:lnTo>
                    <a:pt x="1075" y="1431"/>
                  </a:lnTo>
                  <a:lnTo>
                    <a:pt x="1075" y="1431"/>
                  </a:lnTo>
                  <a:lnTo>
                    <a:pt x="1075" y="1434"/>
                  </a:lnTo>
                  <a:lnTo>
                    <a:pt x="1075" y="1441"/>
                  </a:lnTo>
                  <a:lnTo>
                    <a:pt x="1075" y="1445"/>
                  </a:lnTo>
                  <a:lnTo>
                    <a:pt x="1075" y="1445"/>
                  </a:lnTo>
                  <a:lnTo>
                    <a:pt x="1075" y="1448"/>
                  </a:lnTo>
                  <a:lnTo>
                    <a:pt x="1075" y="1455"/>
                  </a:lnTo>
                  <a:lnTo>
                    <a:pt x="1075" y="1459"/>
                  </a:lnTo>
                  <a:lnTo>
                    <a:pt x="1075" y="1469"/>
                  </a:lnTo>
                  <a:lnTo>
                    <a:pt x="1078" y="1501"/>
                  </a:lnTo>
                  <a:lnTo>
                    <a:pt x="1096" y="1554"/>
                  </a:lnTo>
                  <a:lnTo>
                    <a:pt x="1114" y="1582"/>
                  </a:lnTo>
                  <a:lnTo>
                    <a:pt x="1114" y="1582"/>
                  </a:lnTo>
                  <a:lnTo>
                    <a:pt x="1117" y="1589"/>
                  </a:lnTo>
                  <a:lnTo>
                    <a:pt x="1124" y="1600"/>
                  </a:lnTo>
                  <a:lnTo>
                    <a:pt x="1124" y="1600"/>
                  </a:lnTo>
                  <a:lnTo>
                    <a:pt x="1128" y="1603"/>
                  </a:lnTo>
                  <a:lnTo>
                    <a:pt x="1131" y="1607"/>
                  </a:lnTo>
                  <a:lnTo>
                    <a:pt x="1135" y="1610"/>
                  </a:lnTo>
                  <a:lnTo>
                    <a:pt x="1135" y="1617"/>
                  </a:lnTo>
                  <a:lnTo>
                    <a:pt x="1138" y="1617"/>
                  </a:lnTo>
                  <a:lnTo>
                    <a:pt x="1142" y="1621"/>
                  </a:lnTo>
                  <a:lnTo>
                    <a:pt x="1149" y="1621"/>
                  </a:lnTo>
                  <a:lnTo>
                    <a:pt x="1152" y="1621"/>
                  </a:lnTo>
                  <a:lnTo>
                    <a:pt x="1156" y="1617"/>
                  </a:lnTo>
                  <a:lnTo>
                    <a:pt x="1156" y="1617"/>
                  </a:lnTo>
                  <a:lnTo>
                    <a:pt x="1156" y="1617"/>
                  </a:lnTo>
                  <a:lnTo>
                    <a:pt x="1156" y="1614"/>
                  </a:lnTo>
                  <a:lnTo>
                    <a:pt x="1156" y="1610"/>
                  </a:lnTo>
                  <a:lnTo>
                    <a:pt x="1159" y="1607"/>
                  </a:lnTo>
                  <a:lnTo>
                    <a:pt x="1163" y="1603"/>
                  </a:lnTo>
                  <a:lnTo>
                    <a:pt x="1166" y="1603"/>
                  </a:lnTo>
                  <a:lnTo>
                    <a:pt x="1166" y="1600"/>
                  </a:lnTo>
                  <a:lnTo>
                    <a:pt x="1170" y="1596"/>
                  </a:lnTo>
                  <a:lnTo>
                    <a:pt x="1173" y="1589"/>
                  </a:lnTo>
                  <a:lnTo>
                    <a:pt x="1180" y="1589"/>
                  </a:lnTo>
                  <a:lnTo>
                    <a:pt x="1180" y="1586"/>
                  </a:lnTo>
                  <a:lnTo>
                    <a:pt x="1180" y="1582"/>
                  </a:lnTo>
                  <a:lnTo>
                    <a:pt x="1184" y="1575"/>
                  </a:lnTo>
                  <a:lnTo>
                    <a:pt x="1184" y="1568"/>
                  </a:lnTo>
                  <a:lnTo>
                    <a:pt x="1184" y="1561"/>
                  </a:lnTo>
                  <a:lnTo>
                    <a:pt x="1184" y="1554"/>
                  </a:lnTo>
                  <a:lnTo>
                    <a:pt x="1180" y="1543"/>
                  </a:lnTo>
                  <a:lnTo>
                    <a:pt x="1180" y="1536"/>
                  </a:lnTo>
                  <a:lnTo>
                    <a:pt x="1180" y="1529"/>
                  </a:lnTo>
                  <a:lnTo>
                    <a:pt x="1184" y="1522"/>
                  </a:lnTo>
                  <a:lnTo>
                    <a:pt x="1191" y="1519"/>
                  </a:lnTo>
                  <a:lnTo>
                    <a:pt x="1191" y="1519"/>
                  </a:lnTo>
                  <a:lnTo>
                    <a:pt x="1198" y="1515"/>
                  </a:lnTo>
                  <a:lnTo>
                    <a:pt x="1202" y="1515"/>
                  </a:lnTo>
                  <a:lnTo>
                    <a:pt x="1209" y="1512"/>
                  </a:lnTo>
                  <a:lnTo>
                    <a:pt x="1209" y="1508"/>
                  </a:lnTo>
                  <a:lnTo>
                    <a:pt x="1212" y="1505"/>
                  </a:lnTo>
                  <a:lnTo>
                    <a:pt x="1219" y="1498"/>
                  </a:lnTo>
                  <a:lnTo>
                    <a:pt x="1226" y="1491"/>
                  </a:lnTo>
                  <a:lnTo>
                    <a:pt x="1233" y="1483"/>
                  </a:lnTo>
                  <a:lnTo>
                    <a:pt x="1240" y="1480"/>
                  </a:lnTo>
                  <a:lnTo>
                    <a:pt x="1247" y="1473"/>
                  </a:lnTo>
                  <a:lnTo>
                    <a:pt x="1251" y="1473"/>
                  </a:lnTo>
                  <a:lnTo>
                    <a:pt x="1254" y="1469"/>
                  </a:lnTo>
                  <a:lnTo>
                    <a:pt x="1261" y="1466"/>
                  </a:lnTo>
                  <a:lnTo>
                    <a:pt x="1269" y="1459"/>
                  </a:lnTo>
                  <a:lnTo>
                    <a:pt x="1276" y="1448"/>
                  </a:lnTo>
                  <a:lnTo>
                    <a:pt x="1276" y="1441"/>
                  </a:lnTo>
                  <a:lnTo>
                    <a:pt x="1279" y="1438"/>
                  </a:lnTo>
                  <a:lnTo>
                    <a:pt x="1279" y="1438"/>
                  </a:lnTo>
                  <a:lnTo>
                    <a:pt x="1283" y="1434"/>
                  </a:lnTo>
                  <a:lnTo>
                    <a:pt x="1286" y="1434"/>
                  </a:lnTo>
                  <a:lnTo>
                    <a:pt x="1293" y="1434"/>
                  </a:lnTo>
                  <a:lnTo>
                    <a:pt x="1300" y="1434"/>
                  </a:lnTo>
                  <a:lnTo>
                    <a:pt x="1311" y="1434"/>
                  </a:lnTo>
                  <a:lnTo>
                    <a:pt x="1314" y="1431"/>
                  </a:lnTo>
                  <a:lnTo>
                    <a:pt x="1314" y="1431"/>
                  </a:lnTo>
                  <a:lnTo>
                    <a:pt x="1314" y="1427"/>
                  </a:lnTo>
                  <a:lnTo>
                    <a:pt x="1321" y="1424"/>
                  </a:lnTo>
                  <a:lnTo>
                    <a:pt x="1325" y="1424"/>
                  </a:lnTo>
                  <a:lnTo>
                    <a:pt x="1332" y="1424"/>
                  </a:lnTo>
                  <a:lnTo>
                    <a:pt x="1335" y="1424"/>
                  </a:lnTo>
                  <a:lnTo>
                    <a:pt x="1339" y="1424"/>
                  </a:lnTo>
                  <a:lnTo>
                    <a:pt x="1343" y="1427"/>
                  </a:lnTo>
                  <a:lnTo>
                    <a:pt x="1346" y="1431"/>
                  </a:lnTo>
                  <a:lnTo>
                    <a:pt x="1346" y="1434"/>
                  </a:lnTo>
                  <a:lnTo>
                    <a:pt x="1350" y="1441"/>
                  </a:lnTo>
                  <a:lnTo>
                    <a:pt x="1350" y="1445"/>
                  </a:lnTo>
                  <a:lnTo>
                    <a:pt x="1350" y="1445"/>
                  </a:lnTo>
                  <a:lnTo>
                    <a:pt x="1350" y="1452"/>
                  </a:lnTo>
                  <a:lnTo>
                    <a:pt x="1353" y="1455"/>
                  </a:lnTo>
                  <a:lnTo>
                    <a:pt x="1357" y="1459"/>
                  </a:lnTo>
                  <a:lnTo>
                    <a:pt x="1357" y="1459"/>
                  </a:lnTo>
                  <a:lnTo>
                    <a:pt x="1360" y="1466"/>
                  </a:lnTo>
                  <a:lnTo>
                    <a:pt x="1364" y="1473"/>
                  </a:lnTo>
                  <a:lnTo>
                    <a:pt x="1367" y="1476"/>
                  </a:lnTo>
                  <a:lnTo>
                    <a:pt x="1371" y="1483"/>
                  </a:lnTo>
                  <a:lnTo>
                    <a:pt x="1374" y="1487"/>
                  </a:lnTo>
                  <a:lnTo>
                    <a:pt x="1374" y="1491"/>
                  </a:lnTo>
                  <a:lnTo>
                    <a:pt x="1374" y="1498"/>
                  </a:lnTo>
                  <a:lnTo>
                    <a:pt x="1374" y="1505"/>
                  </a:lnTo>
                  <a:lnTo>
                    <a:pt x="1374" y="1512"/>
                  </a:lnTo>
                  <a:lnTo>
                    <a:pt x="1374" y="1519"/>
                  </a:lnTo>
                  <a:lnTo>
                    <a:pt x="1374" y="1522"/>
                  </a:lnTo>
                  <a:lnTo>
                    <a:pt x="1388" y="1526"/>
                  </a:lnTo>
                  <a:lnTo>
                    <a:pt x="1413" y="1508"/>
                  </a:lnTo>
                  <a:lnTo>
                    <a:pt x="1424" y="1529"/>
                  </a:lnTo>
                  <a:lnTo>
                    <a:pt x="1427" y="1554"/>
                  </a:lnTo>
                  <a:lnTo>
                    <a:pt x="1427" y="1575"/>
                  </a:lnTo>
                  <a:lnTo>
                    <a:pt x="1424" y="1582"/>
                  </a:lnTo>
                  <a:lnTo>
                    <a:pt x="1424" y="1600"/>
                  </a:lnTo>
                  <a:lnTo>
                    <a:pt x="1424" y="1610"/>
                  </a:lnTo>
                  <a:lnTo>
                    <a:pt x="1424" y="1617"/>
                  </a:lnTo>
                  <a:lnTo>
                    <a:pt x="1424" y="1624"/>
                  </a:lnTo>
                  <a:lnTo>
                    <a:pt x="1427" y="1628"/>
                  </a:lnTo>
                  <a:lnTo>
                    <a:pt x="1427" y="1631"/>
                  </a:lnTo>
                  <a:lnTo>
                    <a:pt x="1427" y="1631"/>
                  </a:lnTo>
                  <a:lnTo>
                    <a:pt x="1427" y="1631"/>
                  </a:lnTo>
                  <a:lnTo>
                    <a:pt x="1427" y="1631"/>
                  </a:lnTo>
                  <a:lnTo>
                    <a:pt x="1427" y="1635"/>
                  </a:lnTo>
                  <a:lnTo>
                    <a:pt x="1431" y="1638"/>
                  </a:lnTo>
                  <a:lnTo>
                    <a:pt x="1434" y="1646"/>
                  </a:lnTo>
                  <a:lnTo>
                    <a:pt x="1441" y="1653"/>
                  </a:lnTo>
                  <a:lnTo>
                    <a:pt x="1455" y="1660"/>
                  </a:lnTo>
                  <a:lnTo>
                    <a:pt x="1441" y="1653"/>
                  </a:lnTo>
                  <a:lnTo>
                    <a:pt x="1455" y="1681"/>
                  </a:lnTo>
                  <a:lnTo>
                    <a:pt x="1459" y="1681"/>
                  </a:lnTo>
                  <a:lnTo>
                    <a:pt x="1462" y="1684"/>
                  </a:lnTo>
                  <a:lnTo>
                    <a:pt x="1469" y="1691"/>
                  </a:lnTo>
                  <a:lnTo>
                    <a:pt x="1476" y="1698"/>
                  </a:lnTo>
                  <a:lnTo>
                    <a:pt x="1483" y="1705"/>
                  </a:lnTo>
                  <a:lnTo>
                    <a:pt x="1494" y="1712"/>
                  </a:lnTo>
                  <a:lnTo>
                    <a:pt x="1501" y="1716"/>
                  </a:lnTo>
                  <a:lnTo>
                    <a:pt x="1505" y="1720"/>
                  </a:lnTo>
                  <a:lnTo>
                    <a:pt x="1508" y="1723"/>
                  </a:lnTo>
                  <a:lnTo>
                    <a:pt x="1512" y="1723"/>
                  </a:lnTo>
                  <a:lnTo>
                    <a:pt x="1512" y="1720"/>
                  </a:lnTo>
                  <a:lnTo>
                    <a:pt x="1512" y="1716"/>
                  </a:lnTo>
                  <a:lnTo>
                    <a:pt x="1512" y="1712"/>
                  </a:lnTo>
                  <a:lnTo>
                    <a:pt x="1508" y="1709"/>
                  </a:lnTo>
                  <a:lnTo>
                    <a:pt x="1501" y="1698"/>
                  </a:lnTo>
                  <a:lnTo>
                    <a:pt x="1501" y="1695"/>
                  </a:lnTo>
                  <a:lnTo>
                    <a:pt x="1501" y="1688"/>
                  </a:lnTo>
                  <a:lnTo>
                    <a:pt x="1498" y="1684"/>
                  </a:lnTo>
                  <a:lnTo>
                    <a:pt x="1498" y="1677"/>
                  </a:lnTo>
                  <a:lnTo>
                    <a:pt x="1487" y="1667"/>
                  </a:lnTo>
                  <a:lnTo>
                    <a:pt x="1476" y="1653"/>
                  </a:lnTo>
                  <a:lnTo>
                    <a:pt x="1452" y="1624"/>
                  </a:lnTo>
                  <a:lnTo>
                    <a:pt x="1448" y="1624"/>
                  </a:lnTo>
                  <a:lnTo>
                    <a:pt x="1448" y="1621"/>
                  </a:lnTo>
                  <a:lnTo>
                    <a:pt x="1445" y="1617"/>
                  </a:lnTo>
                  <a:lnTo>
                    <a:pt x="1445" y="1610"/>
                  </a:lnTo>
                  <a:lnTo>
                    <a:pt x="1441" y="1600"/>
                  </a:lnTo>
                  <a:lnTo>
                    <a:pt x="1445" y="1589"/>
                  </a:lnTo>
                  <a:lnTo>
                    <a:pt x="1445" y="1586"/>
                  </a:lnTo>
                  <a:lnTo>
                    <a:pt x="1448" y="1582"/>
                  </a:lnTo>
                  <a:lnTo>
                    <a:pt x="1448" y="1572"/>
                  </a:lnTo>
                  <a:lnTo>
                    <a:pt x="1452" y="1564"/>
                  </a:lnTo>
                  <a:lnTo>
                    <a:pt x="1452" y="1557"/>
                  </a:lnTo>
                  <a:lnTo>
                    <a:pt x="1455" y="1547"/>
                  </a:lnTo>
                  <a:lnTo>
                    <a:pt x="1455" y="1543"/>
                  </a:lnTo>
                  <a:lnTo>
                    <a:pt x="1455" y="1543"/>
                  </a:lnTo>
                  <a:lnTo>
                    <a:pt x="1455" y="1540"/>
                  </a:lnTo>
                  <a:lnTo>
                    <a:pt x="1455" y="1536"/>
                  </a:lnTo>
                  <a:lnTo>
                    <a:pt x="1462" y="1536"/>
                  </a:lnTo>
                  <a:lnTo>
                    <a:pt x="1462" y="1536"/>
                  </a:lnTo>
                  <a:lnTo>
                    <a:pt x="1462" y="1543"/>
                  </a:lnTo>
                  <a:lnTo>
                    <a:pt x="1462" y="1547"/>
                  </a:lnTo>
                  <a:lnTo>
                    <a:pt x="1473" y="1564"/>
                  </a:lnTo>
                  <a:lnTo>
                    <a:pt x="1480" y="1572"/>
                  </a:lnTo>
                  <a:lnTo>
                    <a:pt x="1480" y="1568"/>
                  </a:lnTo>
                  <a:lnTo>
                    <a:pt x="1476" y="1564"/>
                  </a:lnTo>
                  <a:lnTo>
                    <a:pt x="1476" y="1557"/>
                  </a:lnTo>
                  <a:lnTo>
                    <a:pt x="1476" y="1564"/>
                  </a:lnTo>
                  <a:lnTo>
                    <a:pt x="1480" y="1568"/>
                  </a:lnTo>
                  <a:lnTo>
                    <a:pt x="1480" y="1572"/>
                  </a:lnTo>
                  <a:lnTo>
                    <a:pt x="1501" y="1593"/>
                  </a:lnTo>
                  <a:lnTo>
                    <a:pt x="1522" y="1586"/>
                  </a:lnTo>
                  <a:lnTo>
                    <a:pt x="1529" y="1586"/>
                  </a:lnTo>
                  <a:lnTo>
                    <a:pt x="1547" y="1589"/>
                  </a:lnTo>
                  <a:lnTo>
                    <a:pt x="1547" y="1586"/>
                  </a:lnTo>
                  <a:lnTo>
                    <a:pt x="1550" y="1582"/>
                  </a:lnTo>
                  <a:lnTo>
                    <a:pt x="1557" y="1575"/>
                  </a:lnTo>
                  <a:lnTo>
                    <a:pt x="1561" y="1568"/>
                  </a:lnTo>
                  <a:lnTo>
                    <a:pt x="1568" y="1564"/>
                  </a:lnTo>
                  <a:lnTo>
                    <a:pt x="1572" y="1557"/>
                  </a:lnTo>
                  <a:lnTo>
                    <a:pt x="1575" y="1554"/>
                  </a:lnTo>
                  <a:lnTo>
                    <a:pt x="1575" y="1547"/>
                  </a:lnTo>
                  <a:lnTo>
                    <a:pt x="1575" y="1543"/>
                  </a:lnTo>
                  <a:lnTo>
                    <a:pt x="1575" y="1540"/>
                  </a:lnTo>
                  <a:lnTo>
                    <a:pt x="1572" y="1519"/>
                  </a:lnTo>
                  <a:lnTo>
                    <a:pt x="1572" y="1515"/>
                  </a:lnTo>
                  <a:lnTo>
                    <a:pt x="1572" y="1512"/>
                  </a:lnTo>
                  <a:lnTo>
                    <a:pt x="1568" y="1508"/>
                  </a:lnTo>
                  <a:lnTo>
                    <a:pt x="1568" y="1501"/>
                  </a:lnTo>
                  <a:lnTo>
                    <a:pt x="1561" y="1498"/>
                  </a:lnTo>
                  <a:lnTo>
                    <a:pt x="1554" y="1494"/>
                  </a:lnTo>
                  <a:lnTo>
                    <a:pt x="1543" y="1487"/>
                  </a:lnTo>
                  <a:lnTo>
                    <a:pt x="1529" y="1466"/>
                  </a:lnTo>
                  <a:lnTo>
                    <a:pt x="1529" y="1459"/>
                  </a:lnTo>
                  <a:lnTo>
                    <a:pt x="1529" y="1459"/>
                  </a:lnTo>
                  <a:lnTo>
                    <a:pt x="1533" y="1455"/>
                  </a:lnTo>
                  <a:lnTo>
                    <a:pt x="1533" y="1452"/>
                  </a:lnTo>
                  <a:lnTo>
                    <a:pt x="1536" y="1448"/>
                  </a:lnTo>
                  <a:lnTo>
                    <a:pt x="1543" y="1445"/>
                  </a:lnTo>
                  <a:lnTo>
                    <a:pt x="1547" y="1445"/>
                  </a:lnTo>
                  <a:lnTo>
                    <a:pt x="1550" y="1441"/>
                  </a:lnTo>
                  <a:lnTo>
                    <a:pt x="1554" y="1438"/>
                  </a:lnTo>
                  <a:lnTo>
                    <a:pt x="1554" y="1438"/>
                  </a:lnTo>
                  <a:lnTo>
                    <a:pt x="1554" y="1438"/>
                  </a:lnTo>
                  <a:lnTo>
                    <a:pt x="1557" y="1434"/>
                  </a:lnTo>
                  <a:lnTo>
                    <a:pt x="1561" y="1434"/>
                  </a:lnTo>
                  <a:lnTo>
                    <a:pt x="1564" y="1431"/>
                  </a:lnTo>
                  <a:lnTo>
                    <a:pt x="1568" y="1434"/>
                  </a:lnTo>
                  <a:lnTo>
                    <a:pt x="1572" y="1434"/>
                  </a:lnTo>
                  <a:lnTo>
                    <a:pt x="1575" y="1438"/>
                  </a:lnTo>
                  <a:lnTo>
                    <a:pt x="1582" y="1438"/>
                  </a:lnTo>
                  <a:lnTo>
                    <a:pt x="1582" y="1441"/>
                  </a:lnTo>
                  <a:lnTo>
                    <a:pt x="1582" y="1448"/>
                  </a:lnTo>
                  <a:lnTo>
                    <a:pt x="1582" y="1452"/>
                  </a:lnTo>
                  <a:lnTo>
                    <a:pt x="1579" y="1459"/>
                  </a:lnTo>
                  <a:lnTo>
                    <a:pt x="1575" y="1462"/>
                  </a:lnTo>
                  <a:lnTo>
                    <a:pt x="1572" y="1466"/>
                  </a:lnTo>
                  <a:lnTo>
                    <a:pt x="1575" y="1469"/>
                  </a:lnTo>
                  <a:lnTo>
                    <a:pt x="1575" y="1473"/>
                  </a:lnTo>
                  <a:lnTo>
                    <a:pt x="1579" y="1476"/>
                  </a:lnTo>
                  <a:lnTo>
                    <a:pt x="1579" y="1476"/>
                  </a:lnTo>
                  <a:lnTo>
                    <a:pt x="1593" y="1473"/>
                  </a:lnTo>
                  <a:lnTo>
                    <a:pt x="1593" y="1473"/>
                  </a:lnTo>
                  <a:lnTo>
                    <a:pt x="1596" y="1469"/>
                  </a:lnTo>
                  <a:lnTo>
                    <a:pt x="1596" y="1462"/>
                  </a:lnTo>
                  <a:lnTo>
                    <a:pt x="1596" y="1455"/>
                  </a:lnTo>
                  <a:lnTo>
                    <a:pt x="1593" y="1445"/>
                  </a:lnTo>
                  <a:lnTo>
                    <a:pt x="1593" y="1441"/>
                  </a:lnTo>
                  <a:lnTo>
                    <a:pt x="1596" y="1438"/>
                  </a:lnTo>
                  <a:lnTo>
                    <a:pt x="1600" y="1434"/>
                  </a:lnTo>
                  <a:lnTo>
                    <a:pt x="1603" y="1434"/>
                  </a:lnTo>
                  <a:lnTo>
                    <a:pt x="1607" y="1434"/>
                  </a:lnTo>
                  <a:lnTo>
                    <a:pt x="1607" y="1434"/>
                  </a:lnTo>
                  <a:lnTo>
                    <a:pt x="1617" y="1431"/>
                  </a:lnTo>
                  <a:lnTo>
                    <a:pt x="1628" y="1420"/>
                  </a:lnTo>
                  <a:lnTo>
                    <a:pt x="1635" y="1420"/>
                  </a:lnTo>
                  <a:lnTo>
                    <a:pt x="1645" y="1420"/>
                  </a:lnTo>
                  <a:lnTo>
                    <a:pt x="1653" y="1420"/>
                  </a:lnTo>
                  <a:lnTo>
                    <a:pt x="1663" y="1420"/>
                  </a:lnTo>
                  <a:lnTo>
                    <a:pt x="1667" y="1420"/>
                  </a:lnTo>
                  <a:lnTo>
                    <a:pt x="1670" y="1420"/>
                  </a:lnTo>
                  <a:lnTo>
                    <a:pt x="1674" y="1409"/>
                  </a:lnTo>
                  <a:lnTo>
                    <a:pt x="1691" y="1399"/>
                  </a:lnTo>
                  <a:lnTo>
                    <a:pt x="1712" y="1378"/>
                  </a:lnTo>
                  <a:lnTo>
                    <a:pt x="1723" y="1353"/>
                  </a:lnTo>
                  <a:lnTo>
                    <a:pt x="1737" y="1332"/>
                  </a:lnTo>
                  <a:lnTo>
                    <a:pt x="1737" y="1332"/>
                  </a:lnTo>
                  <a:lnTo>
                    <a:pt x="1741" y="1328"/>
                  </a:lnTo>
                  <a:lnTo>
                    <a:pt x="1744" y="1321"/>
                  </a:lnTo>
                  <a:lnTo>
                    <a:pt x="1744" y="1314"/>
                  </a:lnTo>
                  <a:lnTo>
                    <a:pt x="1748" y="1307"/>
                  </a:lnTo>
                  <a:lnTo>
                    <a:pt x="1748" y="1304"/>
                  </a:lnTo>
                  <a:lnTo>
                    <a:pt x="1748" y="1293"/>
                  </a:lnTo>
                  <a:lnTo>
                    <a:pt x="1744" y="1290"/>
                  </a:lnTo>
                  <a:lnTo>
                    <a:pt x="1741" y="1283"/>
                  </a:lnTo>
                  <a:lnTo>
                    <a:pt x="1741" y="1283"/>
                  </a:lnTo>
                  <a:lnTo>
                    <a:pt x="1734" y="1254"/>
                  </a:lnTo>
                  <a:lnTo>
                    <a:pt x="1730" y="1254"/>
                  </a:lnTo>
                  <a:lnTo>
                    <a:pt x="1730" y="1247"/>
                  </a:lnTo>
                  <a:lnTo>
                    <a:pt x="1727" y="1240"/>
                  </a:lnTo>
                  <a:lnTo>
                    <a:pt x="1719" y="1233"/>
                  </a:lnTo>
                  <a:lnTo>
                    <a:pt x="1712" y="1223"/>
                  </a:lnTo>
                  <a:lnTo>
                    <a:pt x="1712" y="1219"/>
                  </a:lnTo>
                  <a:lnTo>
                    <a:pt x="1712" y="1212"/>
                  </a:lnTo>
                  <a:lnTo>
                    <a:pt x="1716" y="1209"/>
                  </a:lnTo>
                  <a:lnTo>
                    <a:pt x="1719" y="1205"/>
                  </a:lnTo>
                  <a:lnTo>
                    <a:pt x="1719" y="1205"/>
                  </a:lnTo>
                  <a:lnTo>
                    <a:pt x="1723" y="1205"/>
                  </a:lnTo>
                  <a:lnTo>
                    <a:pt x="1723" y="1202"/>
                  </a:lnTo>
                  <a:lnTo>
                    <a:pt x="1730" y="1198"/>
                  </a:lnTo>
                  <a:lnTo>
                    <a:pt x="1737" y="1195"/>
                  </a:lnTo>
                  <a:lnTo>
                    <a:pt x="1744" y="1191"/>
                  </a:lnTo>
                  <a:lnTo>
                    <a:pt x="1751" y="1191"/>
                  </a:lnTo>
                  <a:lnTo>
                    <a:pt x="1755" y="1188"/>
                  </a:lnTo>
                  <a:lnTo>
                    <a:pt x="1758" y="1188"/>
                  </a:lnTo>
                  <a:lnTo>
                    <a:pt x="1755" y="1180"/>
                  </a:lnTo>
                  <a:lnTo>
                    <a:pt x="1751" y="1180"/>
                  </a:lnTo>
                  <a:lnTo>
                    <a:pt x="1748" y="1177"/>
                  </a:lnTo>
                  <a:lnTo>
                    <a:pt x="1741" y="1177"/>
                  </a:lnTo>
                  <a:lnTo>
                    <a:pt x="1734" y="1177"/>
                  </a:lnTo>
                  <a:lnTo>
                    <a:pt x="1727" y="1177"/>
                  </a:lnTo>
                  <a:lnTo>
                    <a:pt x="1719" y="1180"/>
                  </a:lnTo>
                  <a:lnTo>
                    <a:pt x="1716" y="1180"/>
                  </a:lnTo>
                  <a:lnTo>
                    <a:pt x="1712" y="1180"/>
                  </a:lnTo>
                  <a:lnTo>
                    <a:pt x="1709" y="1180"/>
                  </a:lnTo>
                  <a:lnTo>
                    <a:pt x="1709" y="1180"/>
                  </a:lnTo>
                  <a:lnTo>
                    <a:pt x="1705" y="1177"/>
                  </a:lnTo>
                  <a:lnTo>
                    <a:pt x="1698" y="1173"/>
                  </a:lnTo>
                  <a:lnTo>
                    <a:pt x="1691" y="1170"/>
                  </a:lnTo>
                  <a:lnTo>
                    <a:pt x="1684" y="1163"/>
                  </a:lnTo>
                  <a:lnTo>
                    <a:pt x="1681" y="1159"/>
                  </a:lnTo>
                  <a:lnTo>
                    <a:pt x="1681" y="1156"/>
                  </a:lnTo>
                  <a:lnTo>
                    <a:pt x="1681" y="1152"/>
                  </a:lnTo>
                  <a:lnTo>
                    <a:pt x="1684" y="1149"/>
                  </a:lnTo>
                  <a:lnTo>
                    <a:pt x="1684" y="1149"/>
                  </a:lnTo>
                  <a:lnTo>
                    <a:pt x="1684" y="1149"/>
                  </a:lnTo>
                  <a:lnTo>
                    <a:pt x="1688" y="1149"/>
                  </a:lnTo>
                  <a:lnTo>
                    <a:pt x="1695" y="1152"/>
                  </a:lnTo>
                  <a:lnTo>
                    <a:pt x="1705" y="1152"/>
                  </a:lnTo>
                  <a:lnTo>
                    <a:pt x="1712" y="1149"/>
                  </a:lnTo>
                  <a:lnTo>
                    <a:pt x="1719" y="1142"/>
                  </a:lnTo>
                  <a:lnTo>
                    <a:pt x="1727" y="1138"/>
                  </a:lnTo>
                  <a:lnTo>
                    <a:pt x="1730" y="1135"/>
                  </a:lnTo>
                  <a:lnTo>
                    <a:pt x="1737" y="1135"/>
                  </a:lnTo>
                  <a:lnTo>
                    <a:pt x="1741" y="1138"/>
                  </a:lnTo>
                  <a:lnTo>
                    <a:pt x="1741" y="1142"/>
                  </a:lnTo>
                  <a:lnTo>
                    <a:pt x="1737" y="1145"/>
                  </a:lnTo>
                  <a:lnTo>
                    <a:pt x="1734" y="1152"/>
                  </a:lnTo>
                  <a:lnTo>
                    <a:pt x="1730" y="1156"/>
                  </a:lnTo>
                  <a:lnTo>
                    <a:pt x="1734" y="1159"/>
                  </a:lnTo>
                  <a:lnTo>
                    <a:pt x="1737" y="1159"/>
                  </a:lnTo>
                  <a:lnTo>
                    <a:pt x="1737" y="1159"/>
                  </a:lnTo>
                  <a:lnTo>
                    <a:pt x="1741" y="1159"/>
                  </a:lnTo>
                  <a:lnTo>
                    <a:pt x="1744" y="1159"/>
                  </a:lnTo>
                  <a:lnTo>
                    <a:pt x="1751" y="1152"/>
                  </a:lnTo>
                  <a:lnTo>
                    <a:pt x="1758" y="1149"/>
                  </a:lnTo>
                  <a:lnTo>
                    <a:pt x="1762" y="1149"/>
                  </a:lnTo>
                  <a:lnTo>
                    <a:pt x="1762" y="1145"/>
                  </a:lnTo>
                  <a:lnTo>
                    <a:pt x="1762" y="1145"/>
                  </a:lnTo>
                  <a:lnTo>
                    <a:pt x="1772" y="1142"/>
                  </a:lnTo>
                  <a:lnTo>
                    <a:pt x="1783" y="1152"/>
                  </a:lnTo>
                  <a:lnTo>
                    <a:pt x="1776" y="1166"/>
                  </a:lnTo>
                  <a:lnTo>
                    <a:pt x="1779" y="1166"/>
                  </a:lnTo>
                  <a:lnTo>
                    <a:pt x="1783" y="1170"/>
                  </a:lnTo>
                  <a:lnTo>
                    <a:pt x="1786" y="1173"/>
                  </a:lnTo>
                  <a:lnTo>
                    <a:pt x="1793" y="1177"/>
                  </a:lnTo>
                  <a:lnTo>
                    <a:pt x="1797" y="1180"/>
                  </a:lnTo>
                  <a:lnTo>
                    <a:pt x="1804" y="1180"/>
                  </a:lnTo>
                  <a:lnTo>
                    <a:pt x="1804" y="1184"/>
                  </a:lnTo>
                  <a:lnTo>
                    <a:pt x="1804" y="1188"/>
                  </a:lnTo>
                  <a:lnTo>
                    <a:pt x="1804" y="1188"/>
                  </a:lnTo>
                  <a:lnTo>
                    <a:pt x="1804" y="1191"/>
                  </a:lnTo>
                  <a:lnTo>
                    <a:pt x="1804" y="1195"/>
                  </a:lnTo>
                  <a:lnTo>
                    <a:pt x="1804" y="1202"/>
                  </a:lnTo>
                  <a:lnTo>
                    <a:pt x="1804" y="1212"/>
                  </a:lnTo>
                  <a:lnTo>
                    <a:pt x="1804" y="1219"/>
                  </a:lnTo>
                  <a:lnTo>
                    <a:pt x="1808" y="1223"/>
                  </a:lnTo>
                  <a:lnTo>
                    <a:pt x="1811" y="1226"/>
                  </a:lnTo>
                  <a:lnTo>
                    <a:pt x="1818" y="1226"/>
                  </a:lnTo>
                  <a:lnTo>
                    <a:pt x="1825" y="1230"/>
                  </a:lnTo>
                  <a:lnTo>
                    <a:pt x="1829" y="1226"/>
                  </a:lnTo>
                  <a:lnTo>
                    <a:pt x="1832" y="1223"/>
                  </a:lnTo>
                  <a:lnTo>
                    <a:pt x="1836" y="1219"/>
                  </a:lnTo>
                  <a:lnTo>
                    <a:pt x="1839" y="1216"/>
                  </a:lnTo>
                  <a:lnTo>
                    <a:pt x="1839" y="1216"/>
                  </a:lnTo>
                  <a:lnTo>
                    <a:pt x="1843" y="1191"/>
                  </a:lnTo>
                  <a:lnTo>
                    <a:pt x="1843" y="1180"/>
                  </a:lnTo>
                  <a:lnTo>
                    <a:pt x="1839" y="1170"/>
                  </a:lnTo>
                  <a:lnTo>
                    <a:pt x="1836" y="1166"/>
                  </a:lnTo>
                  <a:lnTo>
                    <a:pt x="1829" y="1163"/>
                  </a:lnTo>
                  <a:lnTo>
                    <a:pt x="1829" y="1159"/>
                  </a:lnTo>
                  <a:lnTo>
                    <a:pt x="1825" y="1159"/>
                  </a:lnTo>
                  <a:lnTo>
                    <a:pt x="1818" y="1152"/>
                  </a:lnTo>
                  <a:lnTo>
                    <a:pt x="1818" y="1145"/>
                  </a:lnTo>
                  <a:lnTo>
                    <a:pt x="1815" y="1142"/>
                  </a:lnTo>
                  <a:lnTo>
                    <a:pt x="1818" y="1138"/>
                  </a:lnTo>
                  <a:lnTo>
                    <a:pt x="1818" y="1138"/>
                  </a:lnTo>
                  <a:lnTo>
                    <a:pt x="1822" y="1138"/>
                  </a:lnTo>
                  <a:lnTo>
                    <a:pt x="1822" y="1135"/>
                  </a:lnTo>
                  <a:lnTo>
                    <a:pt x="1825" y="1135"/>
                  </a:lnTo>
                  <a:lnTo>
                    <a:pt x="1832" y="1128"/>
                  </a:lnTo>
                  <a:lnTo>
                    <a:pt x="1839" y="1117"/>
                  </a:lnTo>
                  <a:lnTo>
                    <a:pt x="1846" y="1110"/>
                  </a:lnTo>
                  <a:lnTo>
                    <a:pt x="1853" y="1103"/>
                  </a:lnTo>
                  <a:lnTo>
                    <a:pt x="1857" y="1096"/>
                  </a:lnTo>
                  <a:lnTo>
                    <a:pt x="1860" y="1092"/>
                  </a:lnTo>
                  <a:lnTo>
                    <a:pt x="1864" y="1092"/>
                  </a:lnTo>
                  <a:lnTo>
                    <a:pt x="1867" y="1085"/>
                  </a:lnTo>
                  <a:lnTo>
                    <a:pt x="1871" y="1075"/>
                  </a:lnTo>
                  <a:lnTo>
                    <a:pt x="1874" y="1068"/>
                  </a:lnTo>
                  <a:lnTo>
                    <a:pt x="1878" y="1061"/>
                  </a:lnTo>
                  <a:lnTo>
                    <a:pt x="1882" y="1057"/>
                  </a:lnTo>
                  <a:lnTo>
                    <a:pt x="1882" y="1057"/>
                  </a:lnTo>
                  <a:lnTo>
                    <a:pt x="1882" y="1050"/>
                  </a:lnTo>
                  <a:lnTo>
                    <a:pt x="1885" y="1043"/>
                  </a:lnTo>
                  <a:lnTo>
                    <a:pt x="1892" y="1033"/>
                  </a:lnTo>
                  <a:lnTo>
                    <a:pt x="1903" y="1022"/>
                  </a:lnTo>
                  <a:lnTo>
                    <a:pt x="1913" y="1011"/>
                  </a:lnTo>
                  <a:lnTo>
                    <a:pt x="1917" y="1001"/>
                  </a:lnTo>
                  <a:lnTo>
                    <a:pt x="1924" y="990"/>
                  </a:lnTo>
                  <a:lnTo>
                    <a:pt x="1920" y="1001"/>
                  </a:lnTo>
                  <a:lnTo>
                    <a:pt x="1913" y="1011"/>
                  </a:lnTo>
                  <a:lnTo>
                    <a:pt x="1903" y="1022"/>
                  </a:lnTo>
                  <a:lnTo>
                    <a:pt x="1885" y="1043"/>
                  </a:lnTo>
                  <a:lnTo>
                    <a:pt x="1882" y="1054"/>
                  </a:lnTo>
                  <a:lnTo>
                    <a:pt x="1885" y="1050"/>
                  </a:lnTo>
                  <a:lnTo>
                    <a:pt x="1885" y="1050"/>
                  </a:lnTo>
                  <a:lnTo>
                    <a:pt x="1885" y="1050"/>
                  </a:lnTo>
                  <a:lnTo>
                    <a:pt x="1882" y="1054"/>
                  </a:lnTo>
                  <a:lnTo>
                    <a:pt x="1882" y="1061"/>
                  </a:lnTo>
                  <a:lnTo>
                    <a:pt x="1882" y="1064"/>
                  </a:lnTo>
                  <a:lnTo>
                    <a:pt x="1878" y="1068"/>
                  </a:lnTo>
                  <a:lnTo>
                    <a:pt x="1878" y="1068"/>
                  </a:lnTo>
                  <a:lnTo>
                    <a:pt x="1882" y="1075"/>
                  </a:lnTo>
                  <a:lnTo>
                    <a:pt x="1885" y="1082"/>
                  </a:lnTo>
                  <a:lnTo>
                    <a:pt x="1892" y="1085"/>
                  </a:lnTo>
                  <a:lnTo>
                    <a:pt x="1896" y="1089"/>
                  </a:lnTo>
                  <a:lnTo>
                    <a:pt x="1899" y="1089"/>
                  </a:lnTo>
                  <a:lnTo>
                    <a:pt x="1899" y="1092"/>
                  </a:lnTo>
                  <a:lnTo>
                    <a:pt x="1913" y="1078"/>
                  </a:lnTo>
                  <a:lnTo>
                    <a:pt x="1931" y="1061"/>
                  </a:lnTo>
                  <a:lnTo>
                    <a:pt x="1945" y="1036"/>
                  </a:lnTo>
                  <a:lnTo>
                    <a:pt x="1963" y="1011"/>
                  </a:lnTo>
                  <a:lnTo>
                    <a:pt x="1973" y="990"/>
                  </a:lnTo>
                  <a:lnTo>
                    <a:pt x="1984" y="973"/>
                  </a:lnTo>
                  <a:lnTo>
                    <a:pt x="1987" y="966"/>
                  </a:lnTo>
                  <a:lnTo>
                    <a:pt x="1987" y="955"/>
                  </a:lnTo>
                  <a:lnTo>
                    <a:pt x="1991" y="944"/>
                  </a:lnTo>
                  <a:lnTo>
                    <a:pt x="1994" y="934"/>
                  </a:lnTo>
                  <a:lnTo>
                    <a:pt x="1998" y="927"/>
                  </a:lnTo>
                  <a:lnTo>
                    <a:pt x="2001" y="923"/>
                  </a:lnTo>
                  <a:lnTo>
                    <a:pt x="2001" y="920"/>
                  </a:lnTo>
                  <a:lnTo>
                    <a:pt x="2005" y="892"/>
                  </a:lnTo>
                  <a:lnTo>
                    <a:pt x="2005" y="892"/>
                  </a:lnTo>
                  <a:lnTo>
                    <a:pt x="2008" y="885"/>
                  </a:lnTo>
                  <a:lnTo>
                    <a:pt x="2008" y="878"/>
                  </a:lnTo>
                  <a:lnTo>
                    <a:pt x="2008" y="867"/>
                  </a:lnTo>
                  <a:lnTo>
                    <a:pt x="2005" y="860"/>
                  </a:lnTo>
                  <a:lnTo>
                    <a:pt x="2001" y="853"/>
                  </a:lnTo>
                  <a:lnTo>
                    <a:pt x="1994" y="849"/>
                  </a:lnTo>
                  <a:lnTo>
                    <a:pt x="1987" y="846"/>
                  </a:lnTo>
                  <a:lnTo>
                    <a:pt x="1980" y="849"/>
                  </a:lnTo>
                  <a:lnTo>
                    <a:pt x="1977" y="853"/>
                  </a:lnTo>
                  <a:lnTo>
                    <a:pt x="1966" y="853"/>
                  </a:lnTo>
                  <a:lnTo>
                    <a:pt x="1959" y="853"/>
                  </a:lnTo>
                  <a:lnTo>
                    <a:pt x="1956" y="849"/>
                  </a:lnTo>
                  <a:lnTo>
                    <a:pt x="1948" y="846"/>
                  </a:lnTo>
                  <a:lnTo>
                    <a:pt x="1948" y="842"/>
                  </a:lnTo>
                  <a:lnTo>
                    <a:pt x="1945" y="842"/>
                  </a:lnTo>
                  <a:lnTo>
                    <a:pt x="1934" y="839"/>
                  </a:lnTo>
                  <a:lnTo>
                    <a:pt x="1959" y="811"/>
                  </a:lnTo>
                  <a:lnTo>
                    <a:pt x="1963" y="804"/>
                  </a:lnTo>
                  <a:lnTo>
                    <a:pt x="1984" y="779"/>
                  </a:lnTo>
                  <a:lnTo>
                    <a:pt x="2037" y="722"/>
                  </a:lnTo>
                  <a:lnTo>
                    <a:pt x="2044" y="726"/>
                  </a:lnTo>
                  <a:lnTo>
                    <a:pt x="2058" y="726"/>
                  </a:lnTo>
                  <a:lnTo>
                    <a:pt x="2079" y="733"/>
                  </a:lnTo>
                  <a:lnTo>
                    <a:pt x="2096" y="733"/>
                  </a:lnTo>
                  <a:lnTo>
                    <a:pt x="2107" y="737"/>
                  </a:lnTo>
                  <a:lnTo>
                    <a:pt x="2111" y="733"/>
                  </a:lnTo>
                  <a:lnTo>
                    <a:pt x="2111" y="733"/>
                  </a:lnTo>
                  <a:lnTo>
                    <a:pt x="2111" y="726"/>
                  </a:lnTo>
                  <a:lnTo>
                    <a:pt x="2111" y="726"/>
                  </a:lnTo>
                  <a:lnTo>
                    <a:pt x="2111" y="722"/>
                  </a:lnTo>
                  <a:lnTo>
                    <a:pt x="2121" y="715"/>
                  </a:lnTo>
                  <a:lnTo>
                    <a:pt x="2132" y="719"/>
                  </a:lnTo>
                  <a:lnTo>
                    <a:pt x="2142" y="719"/>
                  </a:lnTo>
                  <a:lnTo>
                    <a:pt x="2149" y="737"/>
                  </a:lnTo>
                  <a:lnTo>
                    <a:pt x="2199" y="722"/>
                  </a:lnTo>
                  <a:lnTo>
                    <a:pt x="2195" y="712"/>
                  </a:lnTo>
                  <a:lnTo>
                    <a:pt x="2237" y="677"/>
                  </a:lnTo>
                  <a:lnTo>
                    <a:pt x="2241" y="677"/>
                  </a:lnTo>
                  <a:lnTo>
                    <a:pt x="2244" y="673"/>
                  </a:lnTo>
                  <a:lnTo>
                    <a:pt x="2248" y="666"/>
                  </a:lnTo>
                  <a:lnTo>
                    <a:pt x="2255" y="663"/>
                  </a:lnTo>
                  <a:lnTo>
                    <a:pt x="2262" y="659"/>
                  </a:lnTo>
                  <a:lnTo>
                    <a:pt x="2266" y="659"/>
                  </a:lnTo>
                  <a:lnTo>
                    <a:pt x="2269" y="659"/>
                  </a:lnTo>
                  <a:lnTo>
                    <a:pt x="2269" y="666"/>
                  </a:lnTo>
                  <a:lnTo>
                    <a:pt x="2269" y="670"/>
                  </a:lnTo>
                  <a:lnTo>
                    <a:pt x="2262" y="680"/>
                  </a:lnTo>
                  <a:lnTo>
                    <a:pt x="2262" y="684"/>
                  </a:lnTo>
                  <a:lnTo>
                    <a:pt x="2262" y="687"/>
                  </a:lnTo>
                  <a:lnTo>
                    <a:pt x="2262" y="691"/>
                  </a:lnTo>
                  <a:lnTo>
                    <a:pt x="2266" y="691"/>
                  </a:lnTo>
                  <a:lnTo>
                    <a:pt x="2269" y="691"/>
                  </a:lnTo>
                  <a:lnTo>
                    <a:pt x="2273" y="687"/>
                  </a:lnTo>
                  <a:lnTo>
                    <a:pt x="2280" y="684"/>
                  </a:lnTo>
                  <a:lnTo>
                    <a:pt x="2283" y="680"/>
                  </a:lnTo>
                  <a:lnTo>
                    <a:pt x="2287" y="673"/>
                  </a:lnTo>
                  <a:lnTo>
                    <a:pt x="2294" y="666"/>
                  </a:lnTo>
                  <a:lnTo>
                    <a:pt x="2297" y="659"/>
                  </a:lnTo>
                  <a:lnTo>
                    <a:pt x="2301" y="652"/>
                  </a:lnTo>
                  <a:lnTo>
                    <a:pt x="2304" y="649"/>
                  </a:lnTo>
                  <a:lnTo>
                    <a:pt x="2308" y="649"/>
                  </a:lnTo>
                  <a:lnTo>
                    <a:pt x="2301" y="656"/>
                  </a:lnTo>
                  <a:lnTo>
                    <a:pt x="2301" y="666"/>
                  </a:lnTo>
                  <a:lnTo>
                    <a:pt x="2301" y="673"/>
                  </a:lnTo>
                  <a:lnTo>
                    <a:pt x="2301" y="680"/>
                  </a:lnTo>
                  <a:lnTo>
                    <a:pt x="2304" y="687"/>
                  </a:lnTo>
                  <a:lnTo>
                    <a:pt x="2304" y="687"/>
                  </a:lnTo>
                  <a:lnTo>
                    <a:pt x="2269" y="712"/>
                  </a:lnTo>
                  <a:lnTo>
                    <a:pt x="2258" y="744"/>
                  </a:lnTo>
                  <a:lnTo>
                    <a:pt x="2216" y="775"/>
                  </a:lnTo>
                  <a:lnTo>
                    <a:pt x="2202" y="818"/>
                  </a:lnTo>
                  <a:lnTo>
                    <a:pt x="2202" y="821"/>
                  </a:lnTo>
                  <a:lnTo>
                    <a:pt x="2199" y="825"/>
                  </a:lnTo>
                  <a:lnTo>
                    <a:pt x="2199" y="832"/>
                  </a:lnTo>
                  <a:lnTo>
                    <a:pt x="2199" y="839"/>
                  </a:lnTo>
                  <a:lnTo>
                    <a:pt x="2199" y="849"/>
                  </a:lnTo>
                  <a:lnTo>
                    <a:pt x="2206" y="870"/>
                  </a:lnTo>
                  <a:lnTo>
                    <a:pt x="2213" y="892"/>
                  </a:lnTo>
                  <a:lnTo>
                    <a:pt x="2220" y="913"/>
                  </a:lnTo>
                  <a:lnTo>
                    <a:pt x="2223" y="923"/>
                  </a:lnTo>
                  <a:lnTo>
                    <a:pt x="2241" y="895"/>
                  </a:lnTo>
                  <a:lnTo>
                    <a:pt x="2273" y="846"/>
                  </a:lnTo>
                  <a:lnTo>
                    <a:pt x="2290" y="842"/>
                  </a:lnTo>
                  <a:lnTo>
                    <a:pt x="2290" y="839"/>
                  </a:lnTo>
                  <a:lnTo>
                    <a:pt x="2287" y="832"/>
                  </a:lnTo>
                  <a:lnTo>
                    <a:pt x="2290" y="821"/>
                  </a:lnTo>
                  <a:lnTo>
                    <a:pt x="2290" y="811"/>
                  </a:lnTo>
                  <a:lnTo>
                    <a:pt x="2294" y="800"/>
                  </a:lnTo>
                  <a:lnTo>
                    <a:pt x="2301" y="789"/>
                  </a:lnTo>
                  <a:lnTo>
                    <a:pt x="2301" y="782"/>
                  </a:lnTo>
                  <a:lnTo>
                    <a:pt x="2301" y="775"/>
                  </a:lnTo>
                  <a:lnTo>
                    <a:pt x="2301" y="772"/>
                  </a:lnTo>
                  <a:lnTo>
                    <a:pt x="2301" y="768"/>
                  </a:lnTo>
                  <a:lnTo>
                    <a:pt x="2297" y="768"/>
                  </a:lnTo>
                  <a:lnTo>
                    <a:pt x="2297" y="765"/>
                  </a:lnTo>
                  <a:lnTo>
                    <a:pt x="2294" y="761"/>
                  </a:lnTo>
                  <a:lnTo>
                    <a:pt x="2294" y="754"/>
                  </a:lnTo>
                  <a:lnTo>
                    <a:pt x="2294" y="751"/>
                  </a:lnTo>
                  <a:lnTo>
                    <a:pt x="2297" y="744"/>
                  </a:lnTo>
                  <a:lnTo>
                    <a:pt x="2304" y="744"/>
                  </a:lnTo>
                  <a:lnTo>
                    <a:pt x="2311" y="740"/>
                  </a:lnTo>
                  <a:lnTo>
                    <a:pt x="2322" y="737"/>
                  </a:lnTo>
                  <a:lnTo>
                    <a:pt x="2325" y="737"/>
                  </a:lnTo>
                  <a:lnTo>
                    <a:pt x="2329" y="733"/>
                  </a:lnTo>
                  <a:lnTo>
                    <a:pt x="2329" y="726"/>
                  </a:lnTo>
                  <a:lnTo>
                    <a:pt x="2329" y="722"/>
                  </a:lnTo>
                  <a:lnTo>
                    <a:pt x="2329" y="715"/>
                  </a:lnTo>
                  <a:lnTo>
                    <a:pt x="2332" y="712"/>
                  </a:lnTo>
                  <a:lnTo>
                    <a:pt x="2336" y="712"/>
                  </a:lnTo>
                  <a:lnTo>
                    <a:pt x="2340" y="712"/>
                  </a:lnTo>
                  <a:lnTo>
                    <a:pt x="2347" y="712"/>
                  </a:lnTo>
                  <a:lnTo>
                    <a:pt x="2350" y="712"/>
                  </a:lnTo>
                  <a:lnTo>
                    <a:pt x="2354" y="708"/>
                  </a:lnTo>
                  <a:lnTo>
                    <a:pt x="2361" y="705"/>
                  </a:lnTo>
                  <a:lnTo>
                    <a:pt x="2371" y="694"/>
                  </a:lnTo>
                  <a:lnTo>
                    <a:pt x="2378" y="691"/>
                  </a:lnTo>
                  <a:lnTo>
                    <a:pt x="2382" y="691"/>
                  </a:lnTo>
                  <a:lnTo>
                    <a:pt x="2389" y="691"/>
                  </a:lnTo>
                  <a:lnTo>
                    <a:pt x="2392" y="694"/>
                  </a:lnTo>
                  <a:lnTo>
                    <a:pt x="2396" y="698"/>
                  </a:lnTo>
                  <a:lnTo>
                    <a:pt x="2399" y="698"/>
                  </a:lnTo>
                  <a:lnTo>
                    <a:pt x="2399" y="701"/>
                  </a:lnTo>
                  <a:lnTo>
                    <a:pt x="2421" y="691"/>
                  </a:lnTo>
                  <a:lnTo>
                    <a:pt x="2428" y="677"/>
                  </a:lnTo>
                  <a:lnTo>
                    <a:pt x="2442" y="663"/>
                  </a:lnTo>
                  <a:lnTo>
                    <a:pt x="2463" y="656"/>
                  </a:lnTo>
                  <a:lnTo>
                    <a:pt x="2466" y="641"/>
                  </a:lnTo>
                  <a:lnTo>
                    <a:pt x="2484" y="641"/>
                  </a:lnTo>
                  <a:lnTo>
                    <a:pt x="2484" y="641"/>
                  </a:lnTo>
                  <a:lnTo>
                    <a:pt x="2491" y="641"/>
                  </a:lnTo>
                  <a:lnTo>
                    <a:pt x="2498" y="645"/>
                  </a:lnTo>
                  <a:lnTo>
                    <a:pt x="2502" y="645"/>
                  </a:lnTo>
                  <a:lnTo>
                    <a:pt x="2505" y="645"/>
                  </a:lnTo>
                  <a:lnTo>
                    <a:pt x="2512" y="641"/>
                  </a:lnTo>
                  <a:lnTo>
                    <a:pt x="2516" y="638"/>
                  </a:lnTo>
                  <a:lnTo>
                    <a:pt x="2523" y="634"/>
                  </a:lnTo>
                  <a:lnTo>
                    <a:pt x="2526" y="631"/>
                  </a:lnTo>
                  <a:lnTo>
                    <a:pt x="2526" y="627"/>
                  </a:lnTo>
                  <a:lnTo>
                    <a:pt x="2526" y="627"/>
                  </a:lnTo>
                  <a:lnTo>
                    <a:pt x="2523" y="620"/>
                  </a:lnTo>
                  <a:lnTo>
                    <a:pt x="2516" y="617"/>
                  </a:lnTo>
                  <a:lnTo>
                    <a:pt x="2512" y="610"/>
                  </a:lnTo>
                  <a:lnTo>
                    <a:pt x="2505" y="603"/>
                  </a:lnTo>
                  <a:lnTo>
                    <a:pt x="2502" y="596"/>
                  </a:lnTo>
                  <a:lnTo>
                    <a:pt x="2495" y="592"/>
                  </a:lnTo>
                  <a:lnTo>
                    <a:pt x="2491" y="589"/>
                  </a:lnTo>
                  <a:lnTo>
                    <a:pt x="2491" y="585"/>
                  </a:lnTo>
                  <a:lnTo>
                    <a:pt x="2491" y="582"/>
                  </a:lnTo>
                  <a:lnTo>
                    <a:pt x="2491" y="578"/>
                  </a:lnTo>
                  <a:lnTo>
                    <a:pt x="2491" y="575"/>
                  </a:lnTo>
                  <a:lnTo>
                    <a:pt x="2495" y="575"/>
                  </a:lnTo>
                  <a:lnTo>
                    <a:pt x="2502" y="575"/>
                  </a:lnTo>
                  <a:lnTo>
                    <a:pt x="2505" y="575"/>
                  </a:lnTo>
                  <a:lnTo>
                    <a:pt x="2512" y="571"/>
                  </a:lnTo>
                  <a:lnTo>
                    <a:pt x="2512" y="571"/>
                  </a:lnTo>
                  <a:lnTo>
                    <a:pt x="2516" y="567"/>
                  </a:lnTo>
                  <a:lnTo>
                    <a:pt x="2537" y="546"/>
                  </a:lnTo>
                  <a:lnTo>
                    <a:pt x="2533" y="529"/>
                  </a:lnTo>
                  <a:lnTo>
                    <a:pt x="2544" y="522"/>
                  </a:lnTo>
                  <a:lnTo>
                    <a:pt x="2554" y="539"/>
                  </a:lnTo>
                  <a:lnTo>
                    <a:pt x="2576" y="546"/>
                  </a:lnTo>
                  <a:lnTo>
                    <a:pt x="2576" y="546"/>
                  </a:lnTo>
                  <a:lnTo>
                    <a:pt x="2579" y="550"/>
                  </a:lnTo>
                  <a:lnTo>
                    <a:pt x="2586" y="557"/>
                  </a:lnTo>
                  <a:lnTo>
                    <a:pt x="2590" y="560"/>
                  </a:lnTo>
                  <a:lnTo>
                    <a:pt x="2597" y="567"/>
                  </a:lnTo>
                  <a:lnTo>
                    <a:pt x="2604" y="575"/>
                  </a:lnTo>
                  <a:lnTo>
                    <a:pt x="2607" y="578"/>
                  </a:lnTo>
                  <a:lnTo>
                    <a:pt x="2614" y="582"/>
                  </a:lnTo>
                  <a:lnTo>
                    <a:pt x="2618" y="582"/>
                  </a:lnTo>
                  <a:lnTo>
                    <a:pt x="2621" y="582"/>
                  </a:lnTo>
                  <a:lnTo>
                    <a:pt x="2621" y="578"/>
                  </a:lnTo>
                  <a:lnTo>
                    <a:pt x="2625" y="553"/>
                  </a:lnTo>
                  <a:lnTo>
                    <a:pt x="2628" y="546"/>
                  </a:lnTo>
                  <a:lnTo>
                    <a:pt x="2628" y="546"/>
                  </a:lnTo>
                  <a:lnTo>
                    <a:pt x="2632" y="546"/>
                  </a:lnTo>
                  <a:lnTo>
                    <a:pt x="2639" y="546"/>
                  </a:lnTo>
                  <a:lnTo>
                    <a:pt x="2646" y="543"/>
                  </a:lnTo>
                  <a:lnTo>
                    <a:pt x="2653" y="539"/>
                  </a:lnTo>
                  <a:lnTo>
                    <a:pt x="2660" y="536"/>
                  </a:lnTo>
                  <a:lnTo>
                    <a:pt x="2660" y="529"/>
                  </a:lnTo>
                  <a:lnTo>
                    <a:pt x="2657" y="525"/>
                  </a:lnTo>
                  <a:lnTo>
                    <a:pt x="2650" y="518"/>
                  </a:lnTo>
                  <a:lnTo>
                    <a:pt x="2642" y="515"/>
                  </a:lnTo>
                  <a:lnTo>
                    <a:pt x="2632" y="511"/>
                  </a:lnTo>
                  <a:lnTo>
                    <a:pt x="2625" y="504"/>
                  </a:lnTo>
                  <a:lnTo>
                    <a:pt x="2618" y="50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44" name="Freeform 142"/>
            <p:cNvSpPr>
              <a:spLocks noEditPoints="1"/>
            </p:cNvSpPr>
            <p:nvPr userDrawn="1"/>
          </p:nvSpPr>
          <p:spPr bwMode="gray">
            <a:xfrm>
              <a:off x="3204" y="766"/>
              <a:ext cx="1763" cy="2437"/>
            </a:xfrm>
            <a:custGeom>
              <a:avLst/>
              <a:gdLst/>
              <a:ahLst/>
              <a:cxnLst>
                <a:cxn ang="0">
                  <a:pos x="1585" y="1427"/>
                </a:cxn>
                <a:cxn ang="0">
                  <a:pos x="1384" y="1262"/>
                </a:cxn>
                <a:cxn ang="0">
                  <a:pos x="1314" y="1237"/>
                </a:cxn>
                <a:cxn ang="0">
                  <a:pos x="1176" y="1318"/>
                </a:cxn>
                <a:cxn ang="0">
                  <a:pos x="1134" y="1237"/>
                </a:cxn>
                <a:cxn ang="0">
                  <a:pos x="1088" y="1149"/>
                </a:cxn>
                <a:cxn ang="0">
                  <a:pos x="954" y="1145"/>
                </a:cxn>
                <a:cxn ang="0">
                  <a:pos x="1144" y="1054"/>
                </a:cxn>
                <a:cxn ang="0">
                  <a:pos x="1236" y="902"/>
                </a:cxn>
                <a:cxn ang="0">
                  <a:pos x="1289" y="811"/>
                </a:cxn>
                <a:cxn ang="0">
                  <a:pos x="1395" y="733"/>
                </a:cxn>
                <a:cxn ang="0">
                  <a:pos x="1373" y="677"/>
                </a:cxn>
                <a:cxn ang="0">
                  <a:pos x="1476" y="617"/>
                </a:cxn>
                <a:cxn ang="0">
                  <a:pos x="1398" y="398"/>
                </a:cxn>
                <a:cxn ang="0">
                  <a:pos x="1225" y="324"/>
                </a:cxn>
                <a:cxn ang="0">
                  <a:pos x="1197" y="582"/>
                </a:cxn>
                <a:cxn ang="0">
                  <a:pos x="1060" y="515"/>
                </a:cxn>
                <a:cxn ang="0">
                  <a:pos x="1067" y="314"/>
                </a:cxn>
                <a:cxn ang="0">
                  <a:pos x="1159" y="194"/>
                </a:cxn>
                <a:cxn ang="0">
                  <a:pos x="1113" y="141"/>
                </a:cxn>
                <a:cxn ang="0">
                  <a:pos x="1035" y="43"/>
                </a:cxn>
                <a:cxn ang="0">
                  <a:pos x="1025" y="131"/>
                </a:cxn>
                <a:cxn ang="0">
                  <a:pos x="884" y="155"/>
                </a:cxn>
                <a:cxn ang="0">
                  <a:pos x="785" y="166"/>
                </a:cxn>
                <a:cxn ang="0">
                  <a:pos x="690" y="117"/>
                </a:cxn>
                <a:cxn ang="0">
                  <a:pos x="535" y="67"/>
                </a:cxn>
                <a:cxn ang="0">
                  <a:pos x="327" y="74"/>
                </a:cxn>
                <a:cxn ang="0">
                  <a:pos x="123" y="36"/>
                </a:cxn>
                <a:cxn ang="0">
                  <a:pos x="0" y="240"/>
                </a:cxn>
                <a:cxn ang="0">
                  <a:pos x="28" y="370"/>
                </a:cxn>
                <a:cxn ang="0">
                  <a:pos x="140" y="448"/>
                </a:cxn>
                <a:cxn ang="0">
                  <a:pos x="214" y="370"/>
                </a:cxn>
                <a:cxn ang="0">
                  <a:pos x="285" y="381"/>
                </a:cxn>
                <a:cxn ang="0">
                  <a:pos x="486" y="497"/>
                </a:cxn>
                <a:cxn ang="0">
                  <a:pos x="598" y="684"/>
                </a:cxn>
                <a:cxn ang="0">
                  <a:pos x="715" y="1040"/>
                </a:cxn>
                <a:cxn ang="0">
                  <a:pos x="778" y="1050"/>
                </a:cxn>
                <a:cxn ang="0">
                  <a:pos x="1032" y="1247"/>
                </a:cxn>
                <a:cxn ang="0">
                  <a:pos x="1095" y="1286"/>
                </a:cxn>
                <a:cxn ang="0">
                  <a:pos x="1106" y="1307"/>
                </a:cxn>
                <a:cxn ang="0">
                  <a:pos x="1194" y="1325"/>
                </a:cxn>
                <a:cxn ang="0">
                  <a:pos x="1152" y="1494"/>
                </a:cxn>
                <a:cxn ang="0">
                  <a:pos x="1303" y="1709"/>
                </a:cxn>
                <a:cxn ang="0">
                  <a:pos x="1282" y="2075"/>
                </a:cxn>
                <a:cxn ang="0">
                  <a:pos x="1377" y="2463"/>
                </a:cxn>
                <a:cxn ang="0">
                  <a:pos x="1349" y="2216"/>
                </a:cxn>
                <a:cxn ang="0">
                  <a:pos x="1486" y="1987"/>
                </a:cxn>
                <a:cxn ang="0">
                  <a:pos x="1828" y="1519"/>
                </a:cxn>
                <a:cxn ang="0">
                  <a:pos x="1345" y="694"/>
                </a:cxn>
                <a:cxn ang="0">
                  <a:pos x="1141" y="712"/>
                </a:cxn>
                <a:cxn ang="0">
                  <a:pos x="1155" y="790"/>
                </a:cxn>
                <a:cxn ang="0">
                  <a:pos x="1197" y="782"/>
                </a:cxn>
                <a:cxn ang="0">
                  <a:pos x="1088" y="800"/>
                </a:cxn>
                <a:cxn ang="0">
                  <a:pos x="1025" y="708"/>
                </a:cxn>
                <a:cxn ang="0">
                  <a:pos x="1120" y="1223"/>
                </a:cxn>
                <a:cxn ang="0">
                  <a:pos x="1331" y="1656"/>
                </a:cxn>
                <a:cxn ang="0">
                  <a:pos x="1345" y="1589"/>
                </a:cxn>
                <a:cxn ang="0">
                  <a:pos x="1483" y="1378"/>
                </a:cxn>
                <a:cxn ang="0">
                  <a:pos x="1409" y="1378"/>
                </a:cxn>
                <a:cxn ang="0">
                  <a:pos x="1528" y="1374"/>
                </a:cxn>
                <a:cxn ang="0">
                  <a:pos x="1384" y="1413"/>
                </a:cxn>
                <a:cxn ang="0">
                  <a:pos x="1225" y="1410"/>
                </a:cxn>
                <a:cxn ang="0">
                  <a:pos x="1391" y="1769"/>
                </a:cxn>
              </a:cxnLst>
              <a:rect l="0" t="0" r="r" b="b"/>
              <a:pathLst>
                <a:path w="1828" h="2470">
                  <a:moveTo>
                    <a:pt x="1796" y="1491"/>
                  </a:moveTo>
                  <a:lnTo>
                    <a:pt x="1789" y="1487"/>
                  </a:lnTo>
                  <a:lnTo>
                    <a:pt x="1779" y="1480"/>
                  </a:lnTo>
                  <a:lnTo>
                    <a:pt x="1757" y="1469"/>
                  </a:lnTo>
                  <a:lnTo>
                    <a:pt x="1740" y="1466"/>
                  </a:lnTo>
                  <a:lnTo>
                    <a:pt x="1687" y="1448"/>
                  </a:lnTo>
                  <a:lnTo>
                    <a:pt x="1680" y="1448"/>
                  </a:lnTo>
                  <a:lnTo>
                    <a:pt x="1676" y="1452"/>
                  </a:lnTo>
                  <a:lnTo>
                    <a:pt x="1669" y="1452"/>
                  </a:lnTo>
                  <a:lnTo>
                    <a:pt x="1666" y="1455"/>
                  </a:lnTo>
                  <a:lnTo>
                    <a:pt x="1666" y="1455"/>
                  </a:lnTo>
                  <a:lnTo>
                    <a:pt x="1669" y="1448"/>
                  </a:lnTo>
                  <a:lnTo>
                    <a:pt x="1669" y="1445"/>
                  </a:lnTo>
                  <a:lnTo>
                    <a:pt x="1669" y="1438"/>
                  </a:lnTo>
                  <a:lnTo>
                    <a:pt x="1669" y="1438"/>
                  </a:lnTo>
                  <a:lnTo>
                    <a:pt x="1669" y="1434"/>
                  </a:lnTo>
                  <a:lnTo>
                    <a:pt x="1666" y="1431"/>
                  </a:lnTo>
                  <a:lnTo>
                    <a:pt x="1662" y="1431"/>
                  </a:lnTo>
                  <a:lnTo>
                    <a:pt x="1659" y="1431"/>
                  </a:lnTo>
                  <a:lnTo>
                    <a:pt x="1655" y="1431"/>
                  </a:lnTo>
                  <a:lnTo>
                    <a:pt x="1652" y="1431"/>
                  </a:lnTo>
                  <a:lnTo>
                    <a:pt x="1645" y="1431"/>
                  </a:lnTo>
                  <a:lnTo>
                    <a:pt x="1638" y="1431"/>
                  </a:lnTo>
                  <a:lnTo>
                    <a:pt x="1631" y="1427"/>
                  </a:lnTo>
                  <a:lnTo>
                    <a:pt x="1624" y="1427"/>
                  </a:lnTo>
                  <a:lnTo>
                    <a:pt x="1620" y="1427"/>
                  </a:lnTo>
                  <a:lnTo>
                    <a:pt x="1613" y="1431"/>
                  </a:lnTo>
                  <a:lnTo>
                    <a:pt x="1602" y="1434"/>
                  </a:lnTo>
                  <a:lnTo>
                    <a:pt x="1595" y="1438"/>
                  </a:lnTo>
                  <a:lnTo>
                    <a:pt x="1592" y="1438"/>
                  </a:lnTo>
                  <a:lnTo>
                    <a:pt x="1588" y="1441"/>
                  </a:lnTo>
                  <a:lnTo>
                    <a:pt x="1581" y="1448"/>
                  </a:lnTo>
                  <a:lnTo>
                    <a:pt x="1571" y="1452"/>
                  </a:lnTo>
                  <a:lnTo>
                    <a:pt x="1564" y="1455"/>
                  </a:lnTo>
                  <a:lnTo>
                    <a:pt x="1560" y="1455"/>
                  </a:lnTo>
                  <a:lnTo>
                    <a:pt x="1560" y="1455"/>
                  </a:lnTo>
                  <a:lnTo>
                    <a:pt x="1564" y="1452"/>
                  </a:lnTo>
                  <a:lnTo>
                    <a:pt x="1571" y="1448"/>
                  </a:lnTo>
                  <a:lnTo>
                    <a:pt x="1574" y="1445"/>
                  </a:lnTo>
                  <a:lnTo>
                    <a:pt x="1578" y="1441"/>
                  </a:lnTo>
                  <a:lnTo>
                    <a:pt x="1578" y="1438"/>
                  </a:lnTo>
                  <a:lnTo>
                    <a:pt x="1581" y="1434"/>
                  </a:lnTo>
                  <a:lnTo>
                    <a:pt x="1585" y="1427"/>
                  </a:lnTo>
                  <a:lnTo>
                    <a:pt x="1592" y="1424"/>
                  </a:lnTo>
                  <a:lnTo>
                    <a:pt x="1595" y="1420"/>
                  </a:lnTo>
                  <a:lnTo>
                    <a:pt x="1599" y="1417"/>
                  </a:lnTo>
                  <a:lnTo>
                    <a:pt x="1602" y="1410"/>
                  </a:lnTo>
                  <a:lnTo>
                    <a:pt x="1606" y="1403"/>
                  </a:lnTo>
                  <a:lnTo>
                    <a:pt x="1606" y="1399"/>
                  </a:lnTo>
                  <a:lnTo>
                    <a:pt x="1599" y="1385"/>
                  </a:lnTo>
                  <a:lnTo>
                    <a:pt x="1588" y="1371"/>
                  </a:lnTo>
                  <a:lnTo>
                    <a:pt x="1578" y="1360"/>
                  </a:lnTo>
                  <a:lnTo>
                    <a:pt x="1571" y="1353"/>
                  </a:lnTo>
                  <a:lnTo>
                    <a:pt x="1564" y="1350"/>
                  </a:lnTo>
                  <a:lnTo>
                    <a:pt x="1557" y="1346"/>
                  </a:lnTo>
                  <a:lnTo>
                    <a:pt x="1550" y="1343"/>
                  </a:lnTo>
                  <a:lnTo>
                    <a:pt x="1536" y="1336"/>
                  </a:lnTo>
                  <a:lnTo>
                    <a:pt x="1525" y="1332"/>
                  </a:lnTo>
                  <a:lnTo>
                    <a:pt x="1514" y="1329"/>
                  </a:lnTo>
                  <a:lnTo>
                    <a:pt x="1507" y="1329"/>
                  </a:lnTo>
                  <a:lnTo>
                    <a:pt x="1497" y="1321"/>
                  </a:lnTo>
                  <a:lnTo>
                    <a:pt x="1497" y="1321"/>
                  </a:lnTo>
                  <a:lnTo>
                    <a:pt x="1493" y="1318"/>
                  </a:lnTo>
                  <a:lnTo>
                    <a:pt x="1490" y="1311"/>
                  </a:lnTo>
                  <a:lnTo>
                    <a:pt x="1483" y="1307"/>
                  </a:lnTo>
                  <a:lnTo>
                    <a:pt x="1476" y="1300"/>
                  </a:lnTo>
                  <a:lnTo>
                    <a:pt x="1465" y="1290"/>
                  </a:lnTo>
                  <a:lnTo>
                    <a:pt x="1462" y="1286"/>
                  </a:lnTo>
                  <a:lnTo>
                    <a:pt x="1458" y="1283"/>
                  </a:lnTo>
                  <a:lnTo>
                    <a:pt x="1454" y="1283"/>
                  </a:lnTo>
                  <a:lnTo>
                    <a:pt x="1451" y="1279"/>
                  </a:lnTo>
                  <a:lnTo>
                    <a:pt x="1447" y="1276"/>
                  </a:lnTo>
                  <a:lnTo>
                    <a:pt x="1444" y="1272"/>
                  </a:lnTo>
                  <a:lnTo>
                    <a:pt x="1437" y="1269"/>
                  </a:lnTo>
                  <a:lnTo>
                    <a:pt x="1430" y="1269"/>
                  </a:lnTo>
                  <a:lnTo>
                    <a:pt x="1430" y="1265"/>
                  </a:lnTo>
                  <a:lnTo>
                    <a:pt x="1426" y="1262"/>
                  </a:lnTo>
                  <a:lnTo>
                    <a:pt x="1423" y="1258"/>
                  </a:lnTo>
                  <a:lnTo>
                    <a:pt x="1419" y="1258"/>
                  </a:lnTo>
                  <a:lnTo>
                    <a:pt x="1419" y="1255"/>
                  </a:lnTo>
                  <a:lnTo>
                    <a:pt x="1412" y="1255"/>
                  </a:lnTo>
                  <a:lnTo>
                    <a:pt x="1405" y="1255"/>
                  </a:lnTo>
                  <a:lnTo>
                    <a:pt x="1398" y="1258"/>
                  </a:lnTo>
                  <a:lnTo>
                    <a:pt x="1395" y="1258"/>
                  </a:lnTo>
                  <a:lnTo>
                    <a:pt x="1391" y="1258"/>
                  </a:lnTo>
                  <a:lnTo>
                    <a:pt x="1384" y="1262"/>
                  </a:lnTo>
                  <a:lnTo>
                    <a:pt x="1377" y="1265"/>
                  </a:lnTo>
                  <a:lnTo>
                    <a:pt x="1370" y="1265"/>
                  </a:lnTo>
                  <a:lnTo>
                    <a:pt x="1366" y="1265"/>
                  </a:lnTo>
                  <a:lnTo>
                    <a:pt x="1363" y="1265"/>
                  </a:lnTo>
                  <a:lnTo>
                    <a:pt x="1356" y="1262"/>
                  </a:lnTo>
                  <a:lnTo>
                    <a:pt x="1349" y="1258"/>
                  </a:lnTo>
                  <a:lnTo>
                    <a:pt x="1345" y="1255"/>
                  </a:lnTo>
                  <a:lnTo>
                    <a:pt x="1345" y="1255"/>
                  </a:lnTo>
                  <a:lnTo>
                    <a:pt x="1338" y="1247"/>
                  </a:lnTo>
                  <a:lnTo>
                    <a:pt x="1335" y="1244"/>
                  </a:lnTo>
                  <a:lnTo>
                    <a:pt x="1331" y="1240"/>
                  </a:lnTo>
                  <a:lnTo>
                    <a:pt x="1331" y="1237"/>
                  </a:lnTo>
                  <a:lnTo>
                    <a:pt x="1328" y="1233"/>
                  </a:lnTo>
                  <a:lnTo>
                    <a:pt x="1328" y="1233"/>
                  </a:lnTo>
                  <a:lnTo>
                    <a:pt x="1324" y="1233"/>
                  </a:lnTo>
                  <a:lnTo>
                    <a:pt x="1324" y="1233"/>
                  </a:lnTo>
                  <a:lnTo>
                    <a:pt x="1324" y="1233"/>
                  </a:lnTo>
                  <a:lnTo>
                    <a:pt x="1324" y="1230"/>
                  </a:lnTo>
                  <a:lnTo>
                    <a:pt x="1324" y="1233"/>
                  </a:lnTo>
                  <a:lnTo>
                    <a:pt x="1324" y="1233"/>
                  </a:lnTo>
                  <a:lnTo>
                    <a:pt x="1324" y="1233"/>
                  </a:lnTo>
                  <a:lnTo>
                    <a:pt x="1324" y="1237"/>
                  </a:lnTo>
                  <a:lnTo>
                    <a:pt x="1321" y="1237"/>
                  </a:lnTo>
                  <a:lnTo>
                    <a:pt x="1321" y="1240"/>
                  </a:lnTo>
                  <a:lnTo>
                    <a:pt x="1321" y="1240"/>
                  </a:lnTo>
                  <a:lnTo>
                    <a:pt x="1321" y="1240"/>
                  </a:lnTo>
                  <a:lnTo>
                    <a:pt x="1321" y="1244"/>
                  </a:lnTo>
                  <a:lnTo>
                    <a:pt x="1317" y="1244"/>
                  </a:lnTo>
                  <a:lnTo>
                    <a:pt x="1317" y="1244"/>
                  </a:lnTo>
                  <a:lnTo>
                    <a:pt x="1317" y="1247"/>
                  </a:lnTo>
                  <a:lnTo>
                    <a:pt x="1321" y="1247"/>
                  </a:lnTo>
                  <a:lnTo>
                    <a:pt x="1317" y="1251"/>
                  </a:lnTo>
                  <a:lnTo>
                    <a:pt x="1317" y="1251"/>
                  </a:lnTo>
                  <a:lnTo>
                    <a:pt x="1314" y="1251"/>
                  </a:lnTo>
                  <a:lnTo>
                    <a:pt x="1314" y="1251"/>
                  </a:lnTo>
                  <a:lnTo>
                    <a:pt x="1314" y="1247"/>
                  </a:lnTo>
                  <a:lnTo>
                    <a:pt x="1314" y="1247"/>
                  </a:lnTo>
                  <a:lnTo>
                    <a:pt x="1314" y="1244"/>
                  </a:lnTo>
                  <a:lnTo>
                    <a:pt x="1317" y="1244"/>
                  </a:lnTo>
                  <a:lnTo>
                    <a:pt x="1317" y="1240"/>
                  </a:lnTo>
                  <a:lnTo>
                    <a:pt x="1314" y="1240"/>
                  </a:lnTo>
                  <a:lnTo>
                    <a:pt x="1314" y="1237"/>
                  </a:lnTo>
                  <a:lnTo>
                    <a:pt x="1314" y="1237"/>
                  </a:lnTo>
                  <a:lnTo>
                    <a:pt x="1310" y="1237"/>
                  </a:lnTo>
                  <a:lnTo>
                    <a:pt x="1307" y="1240"/>
                  </a:lnTo>
                  <a:lnTo>
                    <a:pt x="1310" y="1237"/>
                  </a:lnTo>
                  <a:lnTo>
                    <a:pt x="1314" y="1237"/>
                  </a:lnTo>
                  <a:lnTo>
                    <a:pt x="1314" y="1233"/>
                  </a:lnTo>
                  <a:lnTo>
                    <a:pt x="1317" y="1233"/>
                  </a:lnTo>
                  <a:lnTo>
                    <a:pt x="1317" y="1233"/>
                  </a:lnTo>
                  <a:lnTo>
                    <a:pt x="1317" y="1230"/>
                  </a:lnTo>
                  <a:lnTo>
                    <a:pt x="1317" y="1230"/>
                  </a:lnTo>
                  <a:lnTo>
                    <a:pt x="1314" y="1230"/>
                  </a:lnTo>
                  <a:lnTo>
                    <a:pt x="1314" y="1230"/>
                  </a:lnTo>
                  <a:lnTo>
                    <a:pt x="1307" y="1230"/>
                  </a:lnTo>
                  <a:lnTo>
                    <a:pt x="1303" y="1233"/>
                  </a:lnTo>
                  <a:lnTo>
                    <a:pt x="1296" y="1233"/>
                  </a:lnTo>
                  <a:lnTo>
                    <a:pt x="1296" y="1237"/>
                  </a:lnTo>
                  <a:lnTo>
                    <a:pt x="1292" y="1237"/>
                  </a:lnTo>
                  <a:lnTo>
                    <a:pt x="1289" y="1237"/>
                  </a:lnTo>
                  <a:lnTo>
                    <a:pt x="1285" y="1237"/>
                  </a:lnTo>
                  <a:lnTo>
                    <a:pt x="1278" y="1240"/>
                  </a:lnTo>
                  <a:lnTo>
                    <a:pt x="1275" y="1244"/>
                  </a:lnTo>
                  <a:lnTo>
                    <a:pt x="1275" y="1244"/>
                  </a:lnTo>
                  <a:lnTo>
                    <a:pt x="1268" y="1251"/>
                  </a:lnTo>
                  <a:lnTo>
                    <a:pt x="1250" y="1255"/>
                  </a:lnTo>
                  <a:lnTo>
                    <a:pt x="1243" y="1265"/>
                  </a:lnTo>
                  <a:lnTo>
                    <a:pt x="1229" y="1283"/>
                  </a:lnTo>
                  <a:lnTo>
                    <a:pt x="1215" y="1286"/>
                  </a:lnTo>
                  <a:lnTo>
                    <a:pt x="1215" y="1286"/>
                  </a:lnTo>
                  <a:lnTo>
                    <a:pt x="1215" y="1290"/>
                  </a:lnTo>
                  <a:lnTo>
                    <a:pt x="1218" y="1293"/>
                  </a:lnTo>
                  <a:lnTo>
                    <a:pt x="1215" y="1300"/>
                  </a:lnTo>
                  <a:lnTo>
                    <a:pt x="1215" y="1300"/>
                  </a:lnTo>
                  <a:lnTo>
                    <a:pt x="1215" y="1304"/>
                  </a:lnTo>
                  <a:lnTo>
                    <a:pt x="1215" y="1307"/>
                  </a:lnTo>
                  <a:lnTo>
                    <a:pt x="1215" y="1311"/>
                  </a:lnTo>
                  <a:lnTo>
                    <a:pt x="1215" y="1314"/>
                  </a:lnTo>
                  <a:lnTo>
                    <a:pt x="1208" y="1311"/>
                  </a:lnTo>
                  <a:lnTo>
                    <a:pt x="1204" y="1311"/>
                  </a:lnTo>
                  <a:lnTo>
                    <a:pt x="1204" y="1311"/>
                  </a:lnTo>
                  <a:lnTo>
                    <a:pt x="1197" y="1311"/>
                  </a:lnTo>
                  <a:lnTo>
                    <a:pt x="1197" y="1311"/>
                  </a:lnTo>
                  <a:lnTo>
                    <a:pt x="1190" y="1314"/>
                  </a:lnTo>
                  <a:lnTo>
                    <a:pt x="1183" y="1314"/>
                  </a:lnTo>
                  <a:lnTo>
                    <a:pt x="1176" y="1318"/>
                  </a:lnTo>
                  <a:lnTo>
                    <a:pt x="1176" y="1318"/>
                  </a:lnTo>
                  <a:lnTo>
                    <a:pt x="1169" y="1318"/>
                  </a:lnTo>
                  <a:lnTo>
                    <a:pt x="1166" y="1314"/>
                  </a:lnTo>
                  <a:lnTo>
                    <a:pt x="1166" y="1314"/>
                  </a:lnTo>
                  <a:lnTo>
                    <a:pt x="1166" y="1314"/>
                  </a:lnTo>
                  <a:lnTo>
                    <a:pt x="1162" y="1314"/>
                  </a:lnTo>
                  <a:lnTo>
                    <a:pt x="1159" y="1311"/>
                  </a:lnTo>
                  <a:lnTo>
                    <a:pt x="1148" y="1307"/>
                  </a:lnTo>
                  <a:lnTo>
                    <a:pt x="1141" y="1314"/>
                  </a:lnTo>
                  <a:lnTo>
                    <a:pt x="1137" y="1318"/>
                  </a:lnTo>
                  <a:lnTo>
                    <a:pt x="1137" y="1321"/>
                  </a:lnTo>
                  <a:lnTo>
                    <a:pt x="1137" y="1321"/>
                  </a:lnTo>
                  <a:lnTo>
                    <a:pt x="1134" y="1325"/>
                  </a:lnTo>
                  <a:lnTo>
                    <a:pt x="1130" y="1329"/>
                  </a:lnTo>
                  <a:lnTo>
                    <a:pt x="1130" y="1329"/>
                  </a:lnTo>
                  <a:lnTo>
                    <a:pt x="1134" y="1325"/>
                  </a:lnTo>
                  <a:lnTo>
                    <a:pt x="1137" y="1321"/>
                  </a:lnTo>
                  <a:lnTo>
                    <a:pt x="1137" y="1318"/>
                  </a:lnTo>
                  <a:lnTo>
                    <a:pt x="1137" y="1314"/>
                  </a:lnTo>
                  <a:lnTo>
                    <a:pt x="1141" y="1311"/>
                  </a:lnTo>
                  <a:lnTo>
                    <a:pt x="1144" y="1304"/>
                  </a:lnTo>
                  <a:lnTo>
                    <a:pt x="1144" y="1304"/>
                  </a:lnTo>
                  <a:lnTo>
                    <a:pt x="1144" y="1304"/>
                  </a:lnTo>
                  <a:lnTo>
                    <a:pt x="1144" y="1304"/>
                  </a:lnTo>
                  <a:lnTo>
                    <a:pt x="1141" y="1300"/>
                  </a:lnTo>
                  <a:lnTo>
                    <a:pt x="1137" y="1297"/>
                  </a:lnTo>
                  <a:lnTo>
                    <a:pt x="1137" y="1297"/>
                  </a:lnTo>
                  <a:lnTo>
                    <a:pt x="1134" y="1293"/>
                  </a:lnTo>
                  <a:lnTo>
                    <a:pt x="1134" y="1293"/>
                  </a:lnTo>
                  <a:lnTo>
                    <a:pt x="1134" y="1293"/>
                  </a:lnTo>
                  <a:lnTo>
                    <a:pt x="1130" y="1290"/>
                  </a:lnTo>
                  <a:lnTo>
                    <a:pt x="1127" y="1283"/>
                  </a:lnTo>
                  <a:lnTo>
                    <a:pt x="1127" y="1283"/>
                  </a:lnTo>
                  <a:lnTo>
                    <a:pt x="1127" y="1279"/>
                  </a:lnTo>
                  <a:lnTo>
                    <a:pt x="1127" y="1276"/>
                  </a:lnTo>
                  <a:lnTo>
                    <a:pt x="1127" y="1269"/>
                  </a:lnTo>
                  <a:lnTo>
                    <a:pt x="1127" y="1269"/>
                  </a:lnTo>
                  <a:lnTo>
                    <a:pt x="1130" y="1262"/>
                  </a:lnTo>
                  <a:lnTo>
                    <a:pt x="1130" y="1258"/>
                  </a:lnTo>
                  <a:lnTo>
                    <a:pt x="1130" y="1258"/>
                  </a:lnTo>
                  <a:lnTo>
                    <a:pt x="1130" y="1251"/>
                  </a:lnTo>
                  <a:lnTo>
                    <a:pt x="1130" y="1244"/>
                  </a:lnTo>
                  <a:lnTo>
                    <a:pt x="1134" y="1237"/>
                  </a:lnTo>
                  <a:lnTo>
                    <a:pt x="1134" y="1230"/>
                  </a:lnTo>
                  <a:lnTo>
                    <a:pt x="1134" y="1230"/>
                  </a:lnTo>
                  <a:lnTo>
                    <a:pt x="1134" y="1223"/>
                  </a:lnTo>
                  <a:lnTo>
                    <a:pt x="1134" y="1219"/>
                  </a:lnTo>
                  <a:lnTo>
                    <a:pt x="1134" y="1219"/>
                  </a:lnTo>
                  <a:lnTo>
                    <a:pt x="1134" y="1216"/>
                  </a:lnTo>
                  <a:lnTo>
                    <a:pt x="1134" y="1216"/>
                  </a:lnTo>
                  <a:lnTo>
                    <a:pt x="1130" y="1216"/>
                  </a:lnTo>
                  <a:lnTo>
                    <a:pt x="1127" y="1212"/>
                  </a:lnTo>
                  <a:lnTo>
                    <a:pt x="1123" y="1212"/>
                  </a:lnTo>
                  <a:lnTo>
                    <a:pt x="1116" y="1212"/>
                  </a:lnTo>
                  <a:lnTo>
                    <a:pt x="1109" y="1212"/>
                  </a:lnTo>
                  <a:lnTo>
                    <a:pt x="1102" y="1212"/>
                  </a:lnTo>
                  <a:lnTo>
                    <a:pt x="1095" y="1212"/>
                  </a:lnTo>
                  <a:lnTo>
                    <a:pt x="1092" y="1212"/>
                  </a:lnTo>
                  <a:lnTo>
                    <a:pt x="1092" y="1212"/>
                  </a:lnTo>
                  <a:lnTo>
                    <a:pt x="1088" y="1212"/>
                  </a:lnTo>
                  <a:lnTo>
                    <a:pt x="1085" y="1212"/>
                  </a:lnTo>
                  <a:lnTo>
                    <a:pt x="1081" y="1212"/>
                  </a:lnTo>
                  <a:lnTo>
                    <a:pt x="1081" y="1212"/>
                  </a:lnTo>
                  <a:lnTo>
                    <a:pt x="1078" y="1212"/>
                  </a:lnTo>
                  <a:lnTo>
                    <a:pt x="1078" y="1212"/>
                  </a:lnTo>
                  <a:lnTo>
                    <a:pt x="1078" y="1212"/>
                  </a:lnTo>
                  <a:lnTo>
                    <a:pt x="1074" y="1209"/>
                  </a:lnTo>
                  <a:lnTo>
                    <a:pt x="1074" y="1209"/>
                  </a:lnTo>
                  <a:lnTo>
                    <a:pt x="1074" y="1205"/>
                  </a:lnTo>
                  <a:lnTo>
                    <a:pt x="1074" y="1205"/>
                  </a:lnTo>
                  <a:lnTo>
                    <a:pt x="1074" y="1202"/>
                  </a:lnTo>
                  <a:lnTo>
                    <a:pt x="1074" y="1202"/>
                  </a:lnTo>
                  <a:lnTo>
                    <a:pt x="1074" y="1198"/>
                  </a:lnTo>
                  <a:lnTo>
                    <a:pt x="1078" y="1195"/>
                  </a:lnTo>
                  <a:lnTo>
                    <a:pt x="1078" y="1195"/>
                  </a:lnTo>
                  <a:lnTo>
                    <a:pt x="1078" y="1188"/>
                  </a:lnTo>
                  <a:lnTo>
                    <a:pt x="1074" y="1184"/>
                  </a:lnTo>
                  <a:lnTo>
                    <a:pt x="1074" y="1177"/>
                  </a:lnTo>
                  <a:lnTo>
                    <a:pt x="1078" y="1174"/>
                  </a:lnTo>
                  <a:lnTo>
                    <a:pt x="1078" y="1170"/>
                  </a:lnTo>
                  <a:lnTo>
                    <a:pt x="1078" y="1166"/>
                  </a:lnTo>
                  <a:lnTo>
                    <a:pt x="1081" y="1159"/>
                  </a:lnTo>
                  <a:lnTo>
                    <a:pt x="1081" y="1156"/>
                  </a:lnTo>
                  <a:lnTo>
                    <a:pt x="1085" y="1152"/>
                  </a:lnTo>
                  <a:lnTo>
                    <a:pt x="1085" y="1152"/>
                  </a:lnTo>
                  <a:lnTo>
                    <a:pt x="1088" y="1149"/>
                  </a:lnTo>
                  <a:lnTo>
                    <a:pt x="1088" y="1145"/>
                  </a:lnTo>
                  <a:lnTo>
                    <a:pt x="1092" y="1145"/>
                  </a:lnTo>
                  <a:lnTo>
                    <a:pt x="1092" y="1145"/>
                  </a:lnTo>
                  <a:lnTo>
                    <a:pt x="1092" y="1142"/>
                  </a:lnTo>
                  <a:lnTo>
                    <a:pt x="1092" y="1138"/>
                  </a:lnTo>
                  <a:lnTo>
                    <a:pt x="1092" y="1138"/>
                  </a:lnTo>
                  <a:lnTo>
                    <a:pt x="1088" y="1135"/>
                  </a:lnTo>
                  <a:lnTo>
                    <a:pt x="1081" y="1135"/>
                  </a:lnTo>
                  <a:lnTo>
                    <a:pt x="1081" y="1135"/>
                  </a:lnTo>
                  <a:lnTo>
                    <a:pt x="1074" y="1135"/>
                  </a:lnTo>
                  <a:lnTo>
                    <a:pt x="1067" y="1135"/>
                  </a:lnTo>
                  <a:lnTo>
                    <a:pt x="1060" y="1135"/>
                  </a:lnTo>
                  <a:lnTo>
                    <a:pt x="1056" y="1138"/>
                  </a:lnTo>
                  <a:lnTo>
                    <a:pt x="1053" y="1138"/>
                  </a:lnTo>
                  <a:lnTo>
                    <a:pt x="1049" y="1138"/>
                  </a:lnTo>
                  <a:lnTo>
                    <a:pt x="1046" y="1138"/>
                  </a:lnTo>
                  <a:lnTo>
                    <a:pt x="1046" y="1138"/>
                  </a:lnTo>
                  <a:lnTo>
                    <a:pt x="1042" y="1138"/>
                  </a:lnTo>
                  <a:lnTo>
                    <a:pt x="1039" y="1138"/>
                  </a:lnTo>
                  <a:lnTo>
                    <a:pt x="1039" y="1142"/>
                  </a:lnTo>
                  <a:lnTo>
                    <a:pt x="1039" y="1145"/>
                  </a:lnTo>
                  <a:lnTo>
                    <a:pt x="1035" y="1152"/>
                  </a:lnTo>
                  <a:lnTo>
                    <a:pt x="1035" y="1156"/>
                  </a:lnTo>
                  <a:lnTo>
                    <a:pt x="1035" y="1159"/>
                  </a:lnTo>
                  <a:lnTo>
                    <a:pt x="1035" y="1163"/>
                  </a:lnTo>
                  <a:lnTo>
                    <a:pt x="1032" y="1163"/>
                  </a:lnTo>
                  <a:lnTo>
                    <a:pt x="1028" y="1166"/>
                  </a:lnTo>
                  <a:lnTo>
                    <a:pt x="1025" y="1166"/>
                  </a:lnTo>
                  <a:lnTo>
                    <a:pt x="1021" y="1170"/>
                  </a:lnTo>
                  <a:lnTo>
                    <a:pt x="1018" y="1170"/>
                  </a:lnTo>
                  <a:lnTo>
                    <a:pt x="1014" y="1174"/>
                  </a:lnTo>
                  <a:lnTo>
                    <a:pt x="1011" y="1174"/>
                  </a:lnTo>
                  <a:lnTo>
                    <a:pt x="1004" y="1174"/>
                  </a:lnTo>
                  <a:lnTo>
                    <a:pt x="996" y="1174"/>
                  </a:lnTo>
                  <a:lnTo>
                    <a:pt x="986" y="1170"/>
                  </a:lnTo>
                  <a:lnTo>
                    <a:pt x="975" y="1170"/>
                  </a:lnTo>
                  <a:lnTo>
                    <a:pt x="968" y="1166"/>
                  </a:lnTo>
                  <a:lnTo>
                    <a:pt x="961" y="1163"/>
                  </a:lnTo>
                  <a:lnTo>
                    <a:pt x="961" y="1163"/>
                  </a:lnTo>
                  <a:lnTo>
                    <a:pt x="958" y="1159"/>
                  </a:lnTo>
                  <a:lnTo>
                    <a:pt x="954" y="1156"/>
                  </a:lnTo>
                  <a:lnTo>
                    <a:pt x="954" y="1149"/>
                  </a:lnTo>
                  <a:lnTo>
                    <a:pt x="954" y="1145"/>
                  </a:lnTo>
                  <a:lnTo>
                    <a:pt x="951" y="1142"/>
                  </a:lnTo>
                  <a:lnTo>
                    <a:pt x="951" y="1131"/>
                  </a:lnTo>
                  <a:lnTo>
                    <a:pt x="947" y="1121"/>
                  </a:lnTo>
                  <a:lnTo>
                    <a:pt x="944" y="1114"/>
                  </a:lnTo>
                  <a:lnTo>
                    <a:pt x="944" y="1110"/>
                  </a:lnTo>
                  <a:lnTo>
                    <a:pt x="940" y="1107"/>
                  </a:lnTo>
                  <a:lnTo>
                    <a:pt x="940" y="1096"/>
                  </a:lnTo>
                  <a:lnTo>
                    <a:pt x="940" y="1089"/>
                  </a:lnTo>
                  <a:lnTo>
                    <a:pt x="944" y="1085"/>
                  </a:lnTo>
                  <a:lnTo>
                    <a:pt x="940" y="1068"/>
                  </a:lnTo>
                  <a:lnTo>
                    <a:pt x="944" y="1064"/>
                  </a:lnTo>
                  <a:lnTo>
                    <a:pt x="944" y="1061"/>
                  </a:lnTo>
                  <a:lnTo>
                    <a:pt x="944" y="1054"/>
                  </a:lnTo>
                  <a:lnTo>
                    <a:pt x="944" y="1050"/>
                  </a:lnTo>
                  <a:lnTo>
                    <a:pt x="944" y="1050"/>
                  </a:lnTo>
                  <a:lnTo>
                    <a:pt x="954" y="1029"/>
                  </a:lnTo>
                  <a:lnTo>
                    <a:pt x="975" y="1022"/>
                  </a:lnTo>
                  <a:lnTo>
                    <a:pt x="979" y="1015"/>
                  </a:lnTo>
                  <a:lnTo>
                    <a:pt x="989" y="1015"/>
                  </a:lnTo>
                  <a:lnTo>
                    <a:pt x="996" y="1011"/>
                  </a:lnTo>
                  <a:lnTo>
                    <a:pt x="1004" y="1011"/>
                  </a:lnTo>
                  <a:lnTo>
                    <a:pt x="1007" y="1015"/>
                  </a:lnTo>
                  <a:lnTo>
                    <a:pt x="1011" y="1015"/>
                  </a:lnTo>
                  <a:lnTo>
                    <a:pt x="1025" y="1015"/>
                  </a:lnTo>
                  <a:lnTo>
                    <a:pt x="1039" y="1011"/>
                  </a:lnTo>
                  <a:lnTo>
                    <a:pt x="1046" y="1011"/>
                  </a:lnTo>
                  <a:lnTo>
                    <a:pt x="1049" y="1008"/>
                  </a:lnTo>
                  <a:lnTo>
                    <a:pt x="1049" y="1008"/>
                  </a:lnTo>
                  <a:lnTo>
                    <a:pt x="1053" y="1004"/>
                  </a:lnTo>
                  <a:lnTo>
                    <a:pt x="1053" y="1004"/>
                  </a:lnTo>
                  <a:lnTo>
                    <a:pt x="1067" y="1001"/>
                  </a:lnTo>
                  <a:lnTo>
                    <a:pt x="1088" y="1004"/>
                  </a:lnTo>
                  <a:lnTo>
                    <a:pt x="1109" y="1004"/>
                  </a:lnTo>
                  <a:lnTo>
                    <a:pt x="1120" y="1008"/>
                  </a:lnTo>
                  <a:lnTo>
                    <a:pt x="1127" y="1008"/>
                  </a:lnTo>
                  <a:lnTo>
                    <a:pt x="1130" y="1011"/>
                  </a:lnTo>
                  <a:lnTo>
                    <a:pt x="1134" y="1015"/>
                  </a:lnTo>
                  <a:lnTo>
                    <a:pt x="1137" y="1019"/>
                  </a:lnTo>
                  <a:lnTo>
                    <a:pt x="1137" y="1026"/>
                  </a:lnTo>
                  <a:lnTo>
                    <a:pt x="1137" y="1029"/>
                  </a:lnTo>
                  <a:lnTo>
                    <a:pt x="1137" y="1029"/>
                  </a:lnTo>
                  <a:lnTo>
                    <a:pt x="1141" y="1043"/>
                  </a:lnTo>
                  <a:lnTo>
                    <a:pt x="1144" y="1054"/>
                  </a:lnTo>
                  <a:lnTo>
                    <a:pt x="1152" y="1064"/>
                  </a:lnTo>
                  <a:lnTo>
                    <a:pt x="1155" y="1071"/>
                  </a:lnTo>
                  <a:lnTo>
                    <a:pt x="1162" y="1075"/>
                  </a:lnTo>
                  <a:lnTo>
                    <a:pt x="1166" y="1078"/>
                  </a:lnTo>
                  <a:lnTo>
                    <a:pt x="1166" y="1078"/>
                  </a:lnTo>
                  <a:lnTo>
                    <a:pt x="1173" y="1085"/>
                  </a:lnTo>
                  <a:lnTo>
                    <a:pt x="1176" y="1089"/>
                  </a:lnTo>
                  <a:lnTo>
                    <a:pt x="1180" y="1089"/>
                  </a:lnTo>
                  <a:lnTo>
                    <a:pt x="1183" y="1085"/>
                  </a:lnTo>
                  <a:lnTo>
                    <a:pt x="1183" y="1085"/>
                  </a:lnTo>
                  <a:lnTo>
                    <a:pt x="1187" y="1085"/>
                  </a:lnTo>
                  <a:lnTo>
                    <a:pt x="1187" y="1061"/>
                  </a:lnTo>
                  <a:lnTo>
                    <a:pt x="1180" y="1043"/>
                  </a:lnTo>
                  <a:lnTo>
                    <a:pt x="1173" y="1033"/>
                  </a:lnTo>
                  <a:lnTo>
                    <a:pt x="1169" y="1026"/>
                  </a:lnTo>
                  <a:lnTo>
                    <a:pt x="1166" y="1019"/>
                  </a:lnTo>
                  <a:lnTo>
                    <a:pt x="1162" y="1008"/>
                  </a:lnTo>
                  <a:lnTo>
                    <a:pt x="1162" y="1001"/>
                  </a:lnTo>
                  <a:lnTo>
                    <a:pt x="1162" y="997"/>
                  </a:lnTo>
                  <a:lnTo>
                    <a:pt x="1162" y="994"/>
                  </a:lnTo>
                  <a:lnTo>
                    <a:pt x="1162" y="987"/>
                  </a:lnTo>
                  <a:lnTo>
                    <a:pt x="1166" y="980"/>
                  </a:lnTo>
                  <a:lnTo>
                    <a:pt x="1169" y="976"/>
                  </a:lnTo>
                  <a:lnTo>
                    <a:pt x="1169" y="976"/>
                  </a:lnTo>
                  <a:lnTo>
                    <a:pt x="1176" y="966"/>
                  </a:lnTo>
                  <a:lnTo>
                    <a:pt x="1187" y="959"/>
                  </a:lnTo>
                  <a:lnTo>
                    <a:pt x="1194" y="952"/>
                  </a:lnTo>
                  <a:lnTo>
                    <a:pt x="1204" y="941"/>
                  </a:lnTo>
                  <a:lnTo>
                    <a:pt x="1211" y="934"/>
                  </a:lnTo>
                  <a:lnTo>
                    <a:pt x="1215" y="930"/>
                  </a:lnTo>
                  <a:lnTo>
                    <a:pt x="1218" y="927"/>
                  </a:lnTo>
                  <a:lnTo>
                    <a:pt x="1222" y="927"/>
                  </a:lnTo>
                  <a:lnTo>
                    <a:pt x="1225" y="920"/>
                  </a:lnTo>
                  <a:lnTo>
                    <a:pt x="1225" y="916"/>
                  </a:lnTo>
                  <a:lnTo>
                    <a:pt x="1229" y="913"/>
                  </a:lnTo>
                  <a:lnTo>
                    <a:pt x="1233" y="913"/>
                  </a:lnTo>
                  <a:lnTo>
                    <a:pt x="1233" y="913"/>
                  </a:lnTo>
                  <a:lnTo>
                    <a:pt x="1236" y="913"/>
                  </a:lnTo>
                  <a:lnTo>
                    <a:pt x="1236" y="909"/>
                  </a:lnTo>
                  <a:lnTo>
                    <a:pt x="1240" y="909"/>
                  </a:lnTo>
                  <a:lnTo>
                    <a:pt x="1240" y="906"/>
                  </a:lnTo>
                  <a:lnTo>
                    <a:pt x="1240" y="906"/>
                  </a:lnTo>
                  <a:lnTo>
                    <a:pt x="1236" y="902"/>
                  </a:lnTo>
                  <a:lnTo>
                    <a:pt x="1236" y="902"/>
                  </a:lnTo>
                  <a:lnTo>
                    <a:pt x="1233" y="902"/>
                  </a:lnTo>
                  <a:lnTo>
                    <a:pt x="1233" y="892"/>
                  </a:lnTo>
                  <a:lnTo>
                    <a:pt x="1229" y="888"/>
                  </a:lnTo>
                  <a:lnTo>
                    <a:pt x="1229" y="881"/>
                  </a:lnTo>
                  <a:lnTo>
                    <a:pt x="1229" y="881"/>
                  </a:lnTo>
                  <a:lnTo>
                    <a:pt x="1236" y="881"/>
                  </a:lnTo>
                  <a:lnTo>
                    <a:pt x="1240" y="878"/>
                  </a:lnTo>
                  <a:lnTo>
                    <a:pt x="1243" y="878"/>
                  </a:lnTo>
                  <a:lnTo>
                    <a:pt x="1243" y="874"/>
                  </a:lnTo>
                  <a:lnTo>
                    <a:pt x="1243" y="867"/>
                  </a:lnTo>
                  <a:lnTo>
                    <a:pt x="1243" y="863"/>
                  </a:lnTo>
                  <a:lnTo>
                    <a:pt x="1240" y="860"/>
                  </a:lnTo>
                  <a:lnTo>
                    <a:pt x="1240" y="860"/>
                  </a:lnTo>
                  <a:lnTo>
                    <a:pt x="1236" y="853"/>
                  </a:lnTo>
                  <a:lnTo>
                    <a:pt x="1236" y="853"/>
                  </a:lnTo>
                  <a:lnTo>
                    <a:pt x="1236" y="849"/>
                  </a:lnTo>
                  <a:lnTo>
                    <a:pt x="1236" y="849"/>
                  </a:lnTo>
                  <a:lnTo>
                    <a:pt x="1236" y="849"/>
                  </a:lnTo>
                  <a:lnTo>
                    <a:pt x="1247" y="856"/>
                  </a:lnTo>
                  <a:lnTo>
                    <a:pt x="1250" y="846"/>
                  </a:lnTo>
                  <a:lnTo>
                    <a:pt x="1254" y="856"/>
                  </a:lnTo>
                  <a:lnTo>
                    <a:pt x="1254" y="860"/>
                  </a:lnTo>
                  <a:lnTo>
                    <a:pt x="1254" y="863"/>
                  </a:lnTo>
                  <a:lnTo>
                    <a:pt x="1257" y="867"/>
                  </a:lnTo>
                  <a:lnTo>
                    <a:pt x="1261" y="867"/>
                  </a:lnTo>
                  <a:lnTo>
                    <a:pt x="1261" y="863"/>
                  </a:lnTo>
                  <a:lnTo>
                    <a:pt x="1261" y="856"/>
                  </a:lnTo>
                  <a:lnTo>
                    <a:pt x="1264" y="849"/>
                  </a:lnTo>
                  <a:lnTo>
                    <a:pt x="1264" y="846"/>
                  </a:lnTo>
                  <a:lnTo>
                    <a:pt x="1264" y="839"/>
                  </a:lnTo>
                  <a:lnTo>
                    <a:pt x="1264" y="832"/>
                  </a:lnTo>
                  <a:lnTo>
                    <a:pt x="1264" y="825"/>
                  </a:lnTo>
                  <a:lnTo>
                    <a:pt x="1261" y="825"/>
                  </a:lnTo>
                  <a:lnTo>
                    <a:pt x="1257" y="818"/>
                  </a:lnTo>
                  <a:lnTo>
                    <a:pt x="1257" y="814"/>
                  </a:lnTo>
                  <a:lnTo>
                    <a:pt x="1261" y="814"/>
                  </a:lnTo>
                  <a:lnTo>
                    <a:pt x="1264" y="811"/>
                  </a:lnTo>
                  <a:lnTo>
                    <a:pt x="1264" y="811"/>
                  </a:lnTo>
                  <a:lnTo>
                    <a:pt x="1268" y="814"/>
                  </a:lnTo>
                  <a:lnTo>
                    <a:pt x="1275" y="814"/>
                  </a:lnTo>
                  <a:lnTo>
                    <a:pt x="1282" y="811"/>
                  </a:lnTo>
                  <a:lnTo>
                    <a:pt x="1289" y="811"/>
                  </a:lnTo>
                  <a:lnTo>
                    <a:pt x="1292" y="807"/>
                  </a:lnTo>
                  <a:lnTo>
                    <a:pt x="1296" y="807"/>
                  </a:lnTo>
                  <a:lnTo>
                    <a:pt x="1303" y="807"/>
                  </a:lnTo>
                  <a:lnTo>
                    <a:pt x="1310" y="807"/>
                  </a:lnTo>
                  <a:lnTo>
                    <a:pt x="1314" y="807"/>
                  </a:lnTo>
                  <a:lnTo>
                    <a:pt x="1321" y="804"/>
                  </a:lnTo>
                  <a:lnTo>
                    <a:pt x="1321" y="800"/>
                  </a:lnTo>
                  <a:lnTo>
                    <a:pt x="1321" y="797"/>
                  </a:lnTo>
                  <a:lnTo>
                    <a:pt x="1314" y="797"/>
                  </a:lnTo>
                  <a:lnTo>
                    <a:pt x="1310" y="797"/>
                  </a:lnTo>
                  <a:lnTo>
                    <a:pt x="1307" y="793"/>
                  </a:lnTo>
                  <a:lnTo>
                    <a:pt x="1303" y="793"/>
                  </a:lnTo>
                  <a:lnTo>
                    <a:pt x="1299" y="793"/>
                  </a:lnTo>
                  <a:lnTo>
                    <a:pt x="1299" y="790"/>
                  </a:lnTo>
                  <a:lnTo>
                    <a:pt x="1299" y="786"/>
                  </a:lnTo>
                  <a:lnTo>
                    <a:pt x="1303" y="782"/>
                  </a:lnTo>
                  <a:lnTo>
                    <a:pt x="1310" y="779"/>
                  </a:lnTo>
                  <a:lnTo>
                    <a:pt x="1310" y="775"/>
                  </a:lnTo>
                  <a:lnTo>
                    <a:pt x="1314" y="775"/>
                  </a:lnTo>
                  <a:lnTo>
                    <a:pt x="1317" y="772"/>
                  </a:lnTo>
                  <a:lnTo>
                    <a:pt x="1321" y="765"/>
                  </a:lnTo>
                  <a:lnTo>
                    <a:pt x="1324" y="761"/>
                  </a:lnTo>
                  <a:lnTo>
                    <a:pt x="1328" y="758"/>
                  </a:lnTo>
                  <a:lnTo>
                    <a:pt x="1328" y="754"/>
                  </a:lnTo>
                  <a:lnTo>
                    <a:pt x="1338" y="754"/>
                  </a:lnTo>
                  <a:lnTo>
                    <a:pt x="1345" y="751"/>
                  </a:lnTo>
                  <a:lnTo>
                    <a:pt x="1349" y="747"/>
                  </a:lnTo>
                  <a:lnTo>
                    <a:pt x="1352" y="747"/>
                  </a:lnTo>
                  <a:lnTo>
                    <a:pt x="1359" y="744"/>
                  </a:lnTo>
                  <a:lnTo>
                    <a:pt x="1359" y="744"/>
                  </a:lnTo>
                  <a:lnTo>
                    <a:pt x="1359" y="740"/>
                  </a:lnTo>
                  <a:lnTo>
                    <a:pt x="1359" y="740"/>
                  </a:lnTo>
                  <a:lnTo>
                    <a:pt x="1359" y="740"/>
                  </a:lnTo>
                  <a:lnTo>
                    <a:pt x="1359" y="740"/>
                  </a:lnTo>
                  <a:lnTo>
                    <a:pt x="1359" y="740"/>
                  </a:lnTo>
                  <a:lnTo>
                    <a:pt x="1366" y="740"/>
                  </a:lnTo>
                  <a:lnTo>
                    <a:pt x="1373" y="737"/>
                  </a:lnTo>
                  <a:lnTo>
                    <a:pt x="1380" y="733"/>
                  </a:lnTo>
                  <a:lnTo>
                    <a:pt x="1384" y="733"/>
                  </a:lnTo>
                  <a:lnTo>
                    <a:pt x="1384" y="730"/>
                  </a:lnTo>
                  <a:lnTo>
                    <a:pt x="1391" y="730"/>
                  </a:lnTo>
                  <a:lnTo>
                    <a:pt x="1395" y="733"/>
                  </a:lnTo>
                  <a:lnTo>
                    <a:pt x="1395" y="733"/>
                  </a:lnTo>
                  <a:lnTo>
                    <a:pt x="1391" y="737"/>
                  </a:lnTo>
                  <a:lnTo>
                    <a:pt x="1391" y="740"/>
                  </a:lnTo>
                  <a:lnTo>
                    <a:pt x="1388" y="740"/>
                  </a:lnTo>
                  <a:lnTo>
                    <a:pt x="1384" y="744"/>
                  </a:lnTo>
                  <a:lnTo>
                    <a:pt x="1384" y="744"/>
                  </a:lnTo>
                  <a:lnTo>
                    <a:pt x="1373" y="747"/>
                  </a:lnTo>
                  <a:lnTo>
                    <a:pt x="1370" y="751"/>
                  </a:lnTo>
                  <a:lnTo>
                    <a:pt x="1370" y="754"/>
                  </a:lnTo>
                  <a:lnTo>
                    <a:pt x="1370" y="761"/>
                  </a:lnTo>
                  <a:lnTo>
                    <a:pt x="1373" y="761"/>
                  </a:lnTo>
                  <a:lnTo>
                    <a:pt x="1373" y="765"/>
                  </a:lnTo>
                  <a:lnTo>
                    <a:pt x="1377" y="765"/>
                  </a:lnTo>
                  <a:lnTo>
                    <a:pt x="1384" y="765"/>
                  </a:lnTo>
                  <a:lnTo>
                    <a:pt x="1391" y="761"/>
                  </a:lnTo>
                  <a:lnTo>
                    <a:pt x="1398" y="758"/>
                  </a:lnTo>
                  <a:lnTo>
                    <a:pt x="1405" y="754"/>
                  </a:lnTo>
                  <a:lnTo>
                    <a:pt x="1412" y="751"/>
                  </a:lnTo>
                  <a:lnTo>
                    <a:pt x="1419" y="751"/>
                  </a:lnTo>
                  <a:lnTo>
                    <a:pt x="1419" y="747"/>
                  </a:lnTo>
                  <a:lnTo>
                    <a:pt x="1426" y="747"/>
                  </a:lnTo>
                  <a:lnTo>
                    <a:pt x="1426" y="744"/>
                  </a:lnTo>
                  <a:lnTo>
                    <a:pt x="1426" y="740"/>
                  </a:lnTo>
                  <a:lnTo>
                    <a:pt x="1423" y="737"/>
                  </a:lnTo>
                  <a:lnTo>
                    <a:pt x="1419" y="737"/>
                  </a:lnTo>
                  <a:lnTo>
                    <a:pt x="1419" y="737"/>
                  </a:lnTo>
                  <a:lnTo>
                    <a:pt x="1412" y="733"/>
                  </a:lnTo>
                  <a:lnTo>
                    <a:pt x="1405" y="730"/>
                  </a:lnTo>
                  <a:lnTo>
                    <a:pt x="1398" y="723"/>
                  </a:lnTo>
                  <a:lnTo>
                    <a:pt x="1395" y="716"/>
                  </a:lnTo>
                  <a:lnTo>
                    <a:pt x="1391" y="712"/>
                  </a:lnTo>
                  <a:lnTo>
                    <a:pt x="1388" y="708"/>
                  </a:lnTo>
                  <a:lnTo>
                    <a:pt x="1384" y="705"/>
                  </a:lnTo>
                  <a:lnTo>
                    <a:pt x="1384" y="698"/>
                  </a:lnTo>
                  <a:lnTo>
                    <a:pt x="1384" y="694"/>
                  </a:lnTo>
                  <a:lnTo>
                    <a:pt x="1384" y="691"/>
                  </a:lnTo>
                  <a:lnTo>
                    <a:pt x="1388" y="691"/>
                  </a:lnTo>
                  <a:lnTo>
                    <a:pt x="1384" y="684"/>
                  </a:lnTo>
                  <a:lnTo>
                    <a:pt x="1384" y="684"/>
                  </a:lnTo>
                  <a:lnTo>
                    <a:pt x="1380" y="684"/>
                  </a:lnTo>
                  <a:lnTo>
                    <a:pt x="1377" y="684"/>
                  </a:lnTo>
                  <a:lnTo>
                    <a:pt x="1377" y="684"/>
                  </a:lnTo>
                  <a:lnTo>
                    <a:pt x="1373" y="684"/>
                  </a:lnTo>
                  <a:lnTo>
                    <a:pt x="1373" y="677"/>
                  </a:lnTo>
                  <a:lnTo>
                    <a:pt x="1380" y="677"/>
                  </a:lnTo>
                  <a:lnTo>
                    <a:pt x="1388" y="673"/>
                  </a:lnTo>
                  <a:lnTo>
                    <a:pt x="1391" y="670"/>
                  </a:lnTo>
                  <a:lnTo>
                    <a:pt x="1395" y="666"/>
                  </a:lnTo>
                  <a:lnTo>
                    <a:pt x="1395" y="663"/>
                  </a:lnTo>
                  <a:lnTo>
                    <a:pt x="1391" y="659"/>
                  </a:lnTo>
                  <a:lnTo>
                    <a:pt x="1388" y="656"/>
                  </a:lnTo>
                  <a:lnTo>
                    <a:pt x="1384" y="656"/>
                  </a:lnTo>
                  <a:lnTo>
                    <a:pt x="1380" y="656"/>
                  </a:lnTo>
                  <a:lnTo>
                    <a:pt x="1377" y="659"/>
                  </a:lnTo>
                  <a:lnTo>
                    <a:pt x="1373" y="659"/>
                  </a:lnTo>
                  <a:lnTo>
                    <a:pt x="1359" y="663"/>
                  </a:lnTo>
                  <a:lnTo>
                    <a:pt x="1349" y="666"/>
                  </a:lnTo>
                  <a:lnTo>
                    <a:pt x="1342" y="673"/>
                  </a:lnTo>
                  <a:lnTo>
                    <a:pt x="1338" y="677"/>
                  </a:lnTo>
                  <a:lnTo>
                    <a:pt x="1338" y="677"/>
                  </a:lnTo>
                  <a:lnTo>
                    <a:pt x="1331" y="684"/>
                  </a:lnTo>
                  <a:lnTo>
                    <a:pt x="1324" y="691"/>
                  </a:lnTo>
                  <a:lnTo>
                    <a:pt x="1314" y="698"/>
                  </a:lnTo>
                  <a:lnTo>
                    <a:pt x="1307" y="701"/>
                  </a:lnTo>
                  <a:lnTo>
                    <a:pt x="1303" y="705"/>
                  </a:lnTo>
                  <a:lnTo>
                    <a:pt x="1299" y="705"/>
                  </a:lnTo>
                  <a:lnTo>
                    <a:pt x="1307" y="698"/>
                  </a:lnTo>
                  <a:lnTo>
                    <a:pt x="1314" y="691"/>
                  </a:lnTo>
                  <a:lnTo>
                    <a:pt x="1321" y="684"/>
                  </a:lnTo>
                  <a:lnTo>
                    <a:pt x="1324" y="673"/>
                  </a:lnTo>
                  <a:lnTo>
                    <a:pt x="1331" y="666"/>
                  </a:lnTo>
                  <a:lnTo>
                    <a:pt x="1335" y="659"/>
                  </a:lnTo>
                  <a:lnTo>
                    <a:pt x="1338" y="656"/>
                  </a:lnTo>
                  <a:lnTo>
                    <a:pt x="1338" y="656"/>
                  </a:lnTo>
                  <a:lnTo>
                    <a:pt x="1356" y="645"/>
                  </a:lnTo>
                  <a:lnTo>
                    <a:pt x="1366" y="638"/>
                  </a:lnTo>
                  <a:lnTo>
                    <a:pt x="1377" y="634"/>
                  </a:lnTo>
                  <a:lnTo>
                    <a:pt x="1384" y="631"/>
                  </a:lnTo>
                  <a:lnTo>
                    <a:pt x="1388" y="631"/>
                  </a:lnTo>
                  <a:lnTo>
                    <a:pt x="1405" y="634"/>
                  </a:lnTo>
                  <a:lnTo>
                    <a:pt x="1430" y="634"/>
                  </a:lnTo>
                  <a:lnTo>
                    <a:pt x="1447" y="634"/>
                  </a:lnTo>
                  <a:lnTo>
                    <a:pt x="1454" y="631"/>
                  </a:lnTo>
                  <a:lnTo>
                    <a:pt x="1465" y="631"/>
                  </a:lnTo>
                  <a:lnTo>
                    <a:pt x="1472" y="627"/>
                  </a:lnTo>
                  <a:lnTo>
                    <a:pt x="1476" y="620"/>
                  </a:lnTo>
                  <a:lnTo>
                    <a:pt x="1476" y="617"/>
                  </a:lnTo>
                  <a:lnTo>
                    <a:pt x="1476" y="613"/>
                  </a:lnTo>
                  <a:lnTo>
                    <a:pt x="1476" y="613"/>
                  </a:lnTo>
                  <a:lnTo>
                    <a:pt x="1483" y="606"/>
                  </a:lnTo>
                  <a:lnTo>
                    <a:pt x="1486" y="603"/>
                  </a:lnTo>
                  <a:lnTo>
                    <a:pt x="1493" y="599"/>
                  </a:lnTo>
                  <a:lnTo>
                    <a:pt x="1497" y="599"/>
                  </a:lnTo>
                  <a:lnTo>
                    <a:pt x="1500" y="599"/>
                  </a:lnTo>
                  <a:lnTo>
                    <a:pt x="1500" y="599"/>
                  </a:lnTo>
                  <a:lnTo>
                    <a:pt x="1507" y="596"/>
                  </a:lnTo>
                  <a:lnTo>
                    <a:pt x="1511" y="589"/>
                  </a:lnTo>
                  <a:lnTo>
                    <a:pt x="1514" y="578"/>
                  </a:lnTo>
                  <a:lnTo>
                    <a:pt x="1514" y="571"/>
                  </a:lnTo>
                  <a:lnTo>
                    <a:pt x="1511" y="561"/>
                  </a:lnTo>
                  <a:lnTo>
                    <a:pt x="1507" y="553"/>
                  </a:lnTo>
                  <a:lnTo>
                    <a:pt x="1500" y="550"/>
                  </a:lnTo>
                  <a:lnTo>
                    <a:pt x="1497" y="546"/>
                  </a:lnTo>
                  <a:lnTo>
                    <a:pt x="1497" y="546"/>
                  </a:lnTo>
                  <a:lnTo>
                    <a:pt x="1493" y="539"/>
                  </a:lnTo>
                  <a:lnTo>
                    <a:pt x="1490" y="532"/>
                  </a:lnTo>
                  <a:lnTo>
                    <a:pt x="1490" y="529"/>
                  </a:lnTo>
                  <a:lnTo>
                    <a:pt x="1490" y="529"/>
                  </a:lnTo>
                  <a:lnTo>
                    <a:pt x="1490" y="529"/>
                  </a:lnTo>
                  <a:lnTo>
                    <a:pt x="1469" y="529"/>
                  </a:lnTo>
                  <a:lnTo>
                    <a:pt x="1465" y="532"/>
                  </a:lnTo>
                  <a:lnTo>
                    <a:pt x="1462" y="532"/>
                  </a:lnTo>
                  <a:lnTo>
                    <a:pt x="1458" y="532"/>
                  </a:lnTo>
                  <a:lnTo>
                    <a:pt x="1458" y="529"/>
                  </a:lnTo>
                  <a:lnTo>
                    <a:pt x="1454" y="529"/>
                  </a:lnTo>
                  <a:lnTo>
                    <a:pt x="1451" y="518"/>
                  </a:lnTo>
                  <a:lnTo>
                    <a:pt x="1447" y="508"/>
                  </a:lnTo>
                  <a:lnTo>
                    <a:pt x="1444" y="494"/>
                  </a:lnTo>
                  <a:lnTo>
                    <a:pt x="1440" y="487"/>
                  </a:lnTo>
                  <a:lnTo>
                    <a:pt x="1440" y="479"/>
                  </a:lnTo>
                  <a:lnTo>
                    <a:pt x="1440" y="479"/>
                  </a:lnTo>
                  <a:lnTo>
                    <a:pt x="1440" y="479"/>
                  </a:lnTo>
                  <a:lnTo>
                    <a:pt x="1440" y="483"/>
                  </a:lnTo>
                  <a:lnTo>
                    <a:pt x="1437" y="472"/>
                  </a:lnTo>
                  <a:lnTo>
                    <a:pt x="1426" y="455"/>
                  </a:lnTo>
                  <a:lnTo>
                    <a:pt x="1419" y="437"/>
                  </a:lnTo>
                  <a:lnTo>
                    <a:pt x="1412" y="423"/>
                  </a:lnTo>
                  <a:lnTo>
                    <a:pt x="1409" y="416"/>
                  </a:lnTo>
                  <a:lnTo>
                    <a:pt x="1405" y="405"/>
                  </a:lnTo>
                  <a:lnTo>
                    <a:pt x="1398" y="398"/>
                  </a:lnTo>
                  <a:lnTo>
                    <a:pt x="1395" y="391"/>
                  </a:lnTo>
                  <a:lnTo>
                    <a:pt x="1391" y="391"/>
                  </a:lnTo>
                  <a:lnTo>
                    <a:pt x="1388" y="391"/>
                  </a:lnTo>
                  <a:lnTo>
                    <a:pt x="1384" y="391"/>
                  </a:lnTo>
                  <a:lnTo>
                    <a:pt x="1384" y="395"/>
                  </a:lnTo>
                  <a:lnTo>
                    <a:pt x="1388" y="405"/>
                  </a:lnTo>
                  <a:lnTo>
                    <a:pt x="1384" y="413"/>
                  </a:lnTo>
                  <a:lnTo>
                    <a:pt x="1380" y="420"/>
                  </a:lnTo>
                  <a:lnTo>
                    <a:pt x="1377" y="423"/>
                  </a:lnTo>
                  <a:lnTo>
                    <a:pt x="1370" y="427"/>
                  </a:lnTo>
                  <a:lnTo>
                    <a:pt x="1366" y="427"/>
                  </a:lnTo>
                  <a:lnTo>
                    <a:pt x="1366" y="427"/>
                  </a:lnTo>
                  <a:lnTo>
                    <a:pt x="1356" y="430"/>
                  </a:lnTo>
                  <a:lnTo>
                    <a:pt x="1349" y="434"/>
                  </a:lnTo>
                  <a:lnTo>
                    <a:pt x="1342" y="434"/>
                  </a:lnTo>
                  <a:lnTo>
                    <a:pt x="1338" y="430"/>
                  </a:lnTo>
                  <a:lnTo>
                    <a:pt x="1335" y="427"/>
                  </a:lnTo>
                  <a:lnTo>
                    <a:pt x="1335" y="427"/>
                  </a:lnTo>
                  <a:lnTo>
                    <a:pt x="1331" y="423"/>
                  </a:lnTo>
                  <a:lnTo>
                    <a:pt x="1331" y="423"/>
                  </a:lnTo>
                  <a:lnTo>
                    <a:pt x="1328" y="413"/>
                  </a:lnTo>
                  <a:lnTo>
                    <a:pt x="1328" y="405"/>
                  </a:lnTo>
                  <a:lnTo>
                    <a:pt x="1328" y="395"/>
                  </a:lnTo>
                  <a:lnTo>
                    <a:pt x="1328" y="391"/>
                  </a:lnTo>
                  <a:lnTo>
                    <a:pt x="1331" y="388"/>
                  </a:lnTo>
                  <a:lnTo>
                    <a:pt x="1324" y="374"/>
                  </a:lnTo>
                  <a:lnTo>
                    <a:pt x="1328" y="370"/>
                  </a:lnTo>
                  <a:lnTo>
                    <a:pt x="1328" y="367"/>
                  </a:lnTo>
                  <a:lnTo>
                    <a:pt x="1324" y="363"/>
                  </a:lnTo>
                  <a:lnTo>
                    <a:pt x="1324" y="363"/>
                  </a:lnTo>
                  <a:lnTo>
                    <a:pt x="1321" y="360"/>
                  </a:lnTo>
                  <a:lnTo>
                    <a:pt x="1314" y="356"/>
                  </a:lnTo>
                  <a:lnTo>
                    <a:pt x="1310" y="353"/>
                  </a:lnTo>
                  <a:lnTo>
                    <a:pt x="1307" y="349"/>
                  </a:lnTo>
                  <a:lnTo>
                    <a:pt x="1303" y="346"/>
                  </a:lnTo>
                  <a:lnTo>
                    <a:pt x="1303" y="346"/>
                  </a:lnTo>
                  <a:lnTo>
                    <a:pt x="1296" y="335"/>
                  </a:lnTo>
                  <a:lnTo>
                    <a:pt x="1289" y="332"/>
                  </a:lnTo>
                  <a:lnTo>
                    <a:pt x="1282" y="332"/>
                  </a:lnTo>
                  <a:lnTo>
                    <a:pt x="1278" y="328"/>
                  </a:lnTo>
                  <a:lnTo>
                    <a:pt x="1275" y="328"/>
                  </a:lnTo>
                  <a:lnTo>
                    <a:pt x="1236" y="328"/>
                  </a:lnTo>
                  <a:lnTo>
                    <a:pt x="1225" y="324"/>
                  </a:lnTo>
                  <a:lnTo>
                    <a:pt x="1222" y="324"/>
                  </a:lnTo>
                  <a:lnTo>
                    <a:pt x="1218" y="328"/>
                  </a:lnTo>
                  <a:lnTo>
                    <a:pt x="1215" y="335"/>
                  </a:lnTo>
                  <a:lnTo>
                    <a:pt x="1211" y="339"/>
                  </a:lnTo>
                  <a:lnTo>
                    <a:pt x="1211" y="342"/>
                  </a:lnTo>
                  <a:lnTo>
                    <a:pt x="1211" y="342"/>
                  </a:lnTo>
                  <a:lnTo>
                    <a:pt x="1208" y="346"/>
                  </a:lnTo>
                  <a:lnTo>
                    <a:pt x="1208" y="353"/>
                  </a:lnTo>
                  <a:lnTo>
                    <a:pt x="1208" y="356"/>
                  </a:lnTo>
                  <a:lnTo>
                    <a:pt x="1208" y="363"/>
                  </a:lnTo>
                  <a:lnTo>
                    <a:pt x="1208" y="363"/>
                  </a:lnTo>
                  <a:lnTo>
                    <a:pt x="1215" y="370"/>
                  </a:lnTo>
                  <a:lnTo>
                    <a:pt x="1215" y="377"/>
                  </a:lnTo>
                  <a:lnTo>
                    <a:pt x="1218" y="384"/>
                  </a:lnTo>
                  <a:lnTo>
                    <a:pt x="1218" y="388"/>
                  </a:lnTo>
                  <a:lnTo>
                    <a:pt x="1211" y="402"/>
                  </a:lnTo>
                  <a:lnTo>
                    <a:pt x="1208" y="416"/>
                  </a:lnTo>
                  <a:lnTo>
                    <a:pt x="1204" y="423"/>
                  </a:lnTo>
                  <a:lnTo>
                    <a:pt x="1204" y="430"/>
                  </a:lnTo>
                  <a:lnTo>
                    <a:pt x="1204" y="430"/>
                  </a:lnTo>
                  <a:lnTo>
                    <a:pt x="1211" y="444"/>
                  </a:lnTo>
                  <a:lnTo>
                    <a:pt x="1215" y="465"/>
                  </a:lnTo>
                  <a:lnTo>
                    <a:pt x="1218" y="483"/>
                  </a:lnTo>
                  <a:lnTo>
                    <a:pt x="1222" y="490"/>
                  </a:lnTo>
                  <a:lnTo>
                    <a:pt x="1218" y="501"/>
                  </a:lnTo>
                  <a:lnTo>
                    <a:pt x="1218" y="504"/>
                  </a:lnTo>
                  <a:lnTo>
                    <a:pt x="1215" y="511"/>
                  </a:lnTo>
                  <a:lnTo>
                    <a:pt x="1211" y="511"/>
                  </a:lnTo>
                  <a:lnTo>
                    <a:pt x="1208" y="511"/>
                  </a:lnTo>
                  <a:lnTo>
                    <a:pt x="1204" y="522"/>
                  </a:lnTo>
                  <a:lnTo>
                    <a:pt x="1201" y="525"/>
                  </a:lnTo>
                  <a:lnTo>
                    <a:pt x="1194" y="529"/>
                  </a:lnTo>
                  <a:lnTo>
                    <a:pt x="1190" y="532"/>
                  </a:lnTo>
                  <a:lnTo>
                    <a:pt x="1190" y="532"/>
                  </a:lnTo>
                  <a:lnTo>
                    <a:pt x="1190" y="536"/>
                  </a:lnTo>
                  <a:lnTo>
                    <a:pt x="1190" y="543"/>
                  </a:lnTo>
                  <a:lnTo>
                    <a:pt x="1194" y="550"/>
                  </a:lnTo>
                  <a:lnTo>
                    <a:pt x="1190" y="557"/>
                  </a:lnTo>
                  <a:lnTo>
                    <a:pt x="1190" y="564"/>
                  </a:lnTo>
                  <a:lnTo>
                    <a:pt x="1190" y="564"/>
                  </a:lnTo>
                  <a:lnTo>
                    <a:pt x="1194" y="571"/>
                  </a:lnTo>
                  <a:lnTo>
                    <a:pt x="1194" y="578"/>
                  </a:lnTo>
                  <a:lnTo>
                    <a:pt x="1197" y="582"/>
                  </a:lnTo>
                  <a:lnTo>
                    <a:pt x="1201" y="585"/>
                  </a:lnTo>
                  <a:lnTo>
                    <a:pt x="1201" y="589"/>
                  </a:lnTo>
                  <a:lnTo>
                    <a:pt x="1201" y="596"/>
                  </a:lnTo>
                  <a:lnTo>
                    <a:pt x="1197" y="603"/>
                  </a:lnTo>
                  <a:lnTo>
                    <a:pt x="1194" y="606"/>
                  </a:lnTo>
                  <a:lnTo>
                    <a:pt x="1194" y="610"/>
                  </a:lnTo>
                  <a:lnTo>
                    <a:pt x="1190" y="610"/>
                  </a:lnTo>
                  <a:lnTo>
                    <a:pt x="1187" y="617"/>
                  </a:lnTo>
                  <a:lnTo>
                    <a:pt x="1183" y="620"/>
                  </a:lnTo>
                  <a:lnTo>
                    <a:pt x="1180" y="617"/>
                  </a:lnTo>
                  <a:lnTo>
                    <a:pt x="1176" y="617"/>
                  </a:lnTo>
                  <a:lnTo>
                    <a:pt x="1173" y="613"/>
                  </a:lnTo>
                  <a:lnTo>
                    <a:pt x="1173" y="610"/>
                  </a:lnTo>
                  <a:lnTo>
                    <a:pt x="1169" y="606"/>
                  </a:lnTo>
                  <a:lnTo>
                    <a:pt x="1169" y="603"/>
                  </a:lnTo>
                  <a:lnTo>
                    <a:pt x="1166" y="596"/>
                  </a:lnTo>
                  <a:lnTo>
                    <a:pt x="1162" y="592"/>
                  </a:lnTo>
                  <a:lnTo>
                    <a:pt x="1162" y="592"/>
                  </a:lnTo>
                  <a:lnTo>
                    <a:pt x="1155" y="589"/>
                  </a:lnTo>
                  <a:lnTo>
                    <a:pt x="1152" y="585"/>
                  </a:lnTo>
                  <a:lnTo>
                    <a:pt x="1152" y="578"/>
                  </a:lnTo>
                  <a:lnTo>
                    <a:pt x="1152" y="575"/>
                  </a:lnTo>
                  <a:lnTo>
                    <a:pt x="1152" y="575"/>
                  </a:lnTo>
                  <a:lnTo>
                    <a:pt x="1148" y="571"/>
                  </a:lnTo>
                  <a:lnTo>
                    <a:pt x="1144" y="564"/>
                  </a:lnTo>
                  <a:lnTo>
                    <a:pt x="1144" y="557"/>
                  </a:lnTo>
                  <a:lnTo>
                    <a:pt x="1144" y="553"/>
                  </a:lnTo>
                  <a:lnTo>
                    <a:pt x="1144" y="550"/>
                  </a:lnTo>
                  <a:lnTo>
                    <a:pt x="1141" y="539"/>
                  </a:lnTo>
                  <a:lnTo>
                    <a:pt x="1137" y="529"/>
                  </a:lnTo>
                  <a:lnTo>
                    <a:pt x="1134" y="525"/>
                  </a:lnTo>
                  <a:lnTo>
                    <a:pt x="1130" y="522"/>
                  </a:lnTo>
                  <a:lnTo>
                    <a:pt x="1127" y="522"/>
                  </a:lnTo>
                  <a:lnTo>
                    <a:pt x="1123" y="522"/>
                  </a:lnTo>
                  <a:lnTo>
                    <a:pt x="1123" y="522"/>
                  </a:lnTo>
                  <a:lnTo>
                    <a:pt x="1116" y="518"/>
                  </a:lnTo>
                  <a:lnTo>
                    <a:pt x="1106" y="518"/>
                  </a:lnTo>
                  <a:lnTo>
                    <a:pt x="1099" y="518"/>
                  </a:lnTo>
                  <a:lnTo>
                    <a:pt x="1088" y="518"/>
                  </a:lnTo>
                  <a:lnTo>
                    <a:pt x="1085" y="522"/>
                  </a:lnTo>
                  <a:lnTo>
                    <a:pt x="1081" y="522"/>
                  </a:lnTo>
                  <a:lnTo>
                    <a:pt x="1070" y="518"/>
                  </a:lnTo>
                  <a:lnTo>
                    <a:pt x="1060" y="515"/>
                  </a:lnTo>
                  <a:lnTo>
                    <a:pt x="1053" y="508"/>
                  </a:lnTo>
                  <a:lnTo>
                    <a:pt x="1049" y="501"/>
                  </a:lnTo>
                  <a:lnTo>
                    <a:pt x="1046" y="494"/>
                  </a:lnTo>
                  <a:lnTo>
                    <a:pt x="1042" y="487"/>
                  </a:lnTo>
                  <a:lnTo>
                    <a:pt x="1042" y="483"/>
                  </a:lnTo>
                  <a:lnTo>
                    <a:pt x="1042" y="483"/>
                  </a:lnTo>
                  <a:lnTo>
                    <a:pt x="1035" y="469"/>
                  </a:lnTo>
                  <a:lnTo>
                    <a:pt x="1028" y="462"/>
                  </a:lnTo>
                  <a:lnTo>
                    <a:pt x="1021" y="455"/>
                  </a:lnTo>
                  <a:lnTo>
                    <a:pt x="1018" y="451"/>
                  </a:lnTo>
                  <a:lnTo>
                    <a:pt x="1014" y="451"/>
                  </a:lnTo>
                  <a:lnTo>
                    <a:pt x="1014" y="444"/>
                  </a:lnTo>
                  <a:lnTo>
                    <a:pt x="1011" y="437"/>
                  </a:lnTo>
                  <a:lnTo>
                    <a:pt x="1011" y="437"/>
                  </a:lnTo>
                  <a:lnTo>
                    <a:pt x="1007" y="434"/>
                  </a:lnTo>
                  <a:lnTo>
                    <a:pt x="1000" y="437"/>
                  </a:lnTo>
                  <a:lnTo>
                    <a:pt x="993" y="434"/>
                  </a:lnTo>
                  <a:lnTo>
                    <a:pt x="986" y="430"/>
                  </a:lnTo>
                  <a:lnTo>
                    <a:pt x="982" y="423"/>
                  </a:lnTo>
                  <a:lnTo>
                    <a:pt x="982" y="420"/>
                  </a:lnTo>
                  <a:lnTo>
                    <a:pt x="982" y="413"/>
                  </a:lnTo>
                  <a:lnTo>
                    <a:pt x="979" y="409"/>
                  </a:lnTo>
                  <a:lnTo>
                    <a:pt x="979" y="405"/>
                  </a:lnTo>
                  <a:lnTo>
                    <a:pt x="982" y="391"/>
                  </a:lnTo>
                  <a:lnTo>
                    <a:pt x="993" y="374"/>
                  </a:lnTo>
                  <a:lnTo>
                    <a:pt x="1004" y="353"/>
                  </a:lnTo>
                  <a:lnTo>
                    <a:pt x="1014" y="342"/>
                  </a:lnTo>
                  <a:lnTo>
                    <a:pt x="1021" y="335"/>
                  </a:lnTo>
                  <a:lnTo>
                    <a:pt x="1028" y="332"/>
                  </a:lnTo>
                  <a:lnTo>
                    <a:pt x="1032" y="328"/>
                  </a:lnTo>
                  <a:lnTo>
                    <a:pt x="1035" y="324"/>
                  </a:lnTo>
                  <a:lnTo>
                    <a:pt x="1039" y="321"/>
                  </a:lnTo>
                  <a:lnTo>
                    <a:pt x="1039" y="321"/>
                  </a:lnTo>
                  <a:lnTo>
                    <a:pt x="1035" y="314"/>
                  </a:lnTo>
                  <a:lnTo>
                    <a:pt x="1039" y="310"/>
                  </a:lnTo>
                  <a:lnTo>
                    <a:pt x="1039" y="310"/>
                  </a:lnTo>
                  <a:lnTo>
                    <a:pt x="1042" y="310"/>
                  </a:lnTo>
                  <a:lnTo>
                    <a:pt x="1042" y="310"/>
                  </a:lnTo>
                  <a:lnTo>
                    <a:pt x="1046" y="307"/>
                  </a:lnTo>
                  <a:lnTo>
                    <a:pt x="1053" y="310"/>
                  </a:lnTo>
                  <a:lnTo>
                    <a:pt x="1056" y="310"/>
                  </a:lnTo>
                  <a:lnTo>
                    <a:pt x="1063" y="314"/>
                  </a:lnTo>
                  <a:lnTo>
                    <a:pt x="1067" y="314"/>
                  </a:lnTo>
                  <a:lnTo>
                    <a:pt x="1070" y="314"/>
                  </a:lnTo>
                  <a:lnTo>
                    <a:pt x="1070" y="314"/>
                  </a:lnTo>
                  <a:lnTo>
                    <a:pt x="1074" y="307"/>
                  </a:lnTo>
                  <a:lnTo>
                    <a:pt x="1078" y="300"/>
                  </a:lnTo>
                  <a:lnTo>
                    <a:pt x="1078" y="293"/>
                  </a:lnTo>
                  <a:lnTo>
                    <a:pt x="1078" y="289"/>
                  </a:lnTo>
                  <a:lnTo>
                    <a:pt x="1078" y="282"/>
                  </a:lnTo>
                  <a:lnTo>
                    <a:pt x="1078" y="282"/>
                  </a:lnTo>
                  <a:lnTo>
                    <a:pt x="1078" y="272"/>
                  </a:lnTo>
                  <a:lnTo>
                    <a:pt x="1081" y="261"/>
                  </a:lnTo>
                  <a:lnTo>
                    <a:pt x="1088" y="250"/>
                  </a:lnTo>
                  <a:lnTo>
                    <a:pt x="1092" y="243"/>
                  </a:lnTo>
                  <a:lnTo>
                    <a:pt x="1095" y="240"/>
                  </a:lnTo>
                  <a:lnTo>
                    <a:pt x="1095" y="240"/>
                  </a:lnTo>
                  <a:lnTo>
                    <a:pt x="1099" y="233"/>
                  </a:lnTo>
                  <a:lnTo>
                    <a:pt x="1099" y="229"/>
                  </a:lnTo>
                  <a:lnTo>
                    <a:pt x="1099" y="226"/>
                  </a:lnTo>
                  <a:lnTo>
                    <a:pt x="1099" y="226"/>
                  </a:lnTo>
                  <a:lnTo>
                    <a:pt x="1095" y="226"/>
                  </a:lnTo>
                  <a:lnTo>
                    <a:pt x="1095" y="229"/>
                  </a:lnTo>
                  <a:lnTo>
                    <a:pt x="1063" y="212"/>
                  </a:lnTo>
                  <a:lnTo>
                    <a:pt x="1063" y="208"/>
                  </a:lnTo>
                  <a:lnTo>
                    <a:pt x="1067" y="205"/>
                  </a:lnTo>
                  <a:lnTo>
                    <a:pt x="1070" y="205"/>
                  </a:lnTo>
                  <a:lnTo>
                    <a:pt x="1074" y="205"/>
                  </a:lnTo>
                  <a:lnTo>
                    <a:pt x="1081" y="208"/>
                  </a:lnTo>
                  <a:lnTo>
                    <a:pt x="1085" y="208"/>
                  </a:lnTo>
                  <a:lnTo>
                    <a:pt x="1092" y="208"/>
                  </a:lnTo>
                  <a:lnTo>
                    <a:pt x="1092" y="208"/>
                  </a:lnTo>
                  <a:lnTo>
                    <a:pt x="1095" y="208"/>
                  </a:lnTo>
                  <a:lnTo>
                    <a:pt x="1102" y="208"/>
                  </a:lnTo>
                  <a:lnTo>
                    <a:pt x="1109" y="208"/>
                  </a:lnTo>
                  <a:lnTo>
                    <a:pt x="1116" y="212"/>
                  </a:lnTo>
                  <a:lnTo>
                    <a:pt x="1120" y="212"/>
                  </a:lnTo>
                  <a:lnTo>
                    <a:pt x="1123" y="212"/>
                  </a:lnTo>
                  <a:lnTo>
                    <a:pt x="1130" y="201"/>
                  </a:lnTo>
                  <a:lnTo>
                    <a:pt x="1137" y="205"/>
                  </a:lnTo>
                  <a:lnTo>
                    <a:pt x="1144" y="205"/>
                  </a:lnTo>
                  <a:lnTo>
                    <a:pt x="1152" y="205"/>
                  </a:lnTo>
                  <a:lnTo>
                    <a:pt x="1155" y="201"/>
                  </a:lnTo>
                  <a:lnTo>
                    <a:pt x="1155" y="201"/>
                  </a:lnTo>
                  <a:lnTo>
                    <a:pt x="1155" y="201"/>
                  </a:lnTo>
                  <a:lnTo>
                    <a:pt x="1159" y="194"/>
                  </a:lnTo>
                  <a:lnTo>
                    <a:pt x="1159" y="191"/>
                  </a:lnTo>
                  <a:lnTo>
                    <a:pt x="1162" y="184"/>
                  </a:lnTo>
                  <a:lnTo>
                    <a:pt x="1166" y="180"/>
                  </a:lnTo>
                  <a:lnTo>
                    <a:pt x="1169" y="180"/>
                  </a:lnTo>
                  <a:lnTo>
                    <a:pt x="1173" y="176"/>
                  </a:lnTo>
                  <a:lnTo>
                    <a:pt x="1173" y="173"/>
                  </a:lnTo>
                  <a:lnTo>
                    <a:pt x="1173" y="166"/>
                  </a:lnTo>
                  <a:lnTo>
                    <a:pt x="1173" y="159"/>
                  </a:lnTo>
                  <a:lnTo>
                    <a:pt x="1169" y="148"/>
                  </a:lnTo>
                  <a:lnTo>
                    <a:pt x="1169" y="148"/>
                  </a:lnTo>
                  <a:lnTo>
                    <a:pt x="1166" y="145"/>
                  </a:lnTo>
                  <a:lnTo>
                    <a:pt x="1162" y="145"/>
                  </a:lnTo>
                  <a:lnTo>
                    <a:pt x="1159" y="138"/>
                  </a:lnTo>
                  <a:lnTo>
                    <a:pt x="1155" y="134"/>
                  </a:lnTo>
                  <a:lnTo>
                    <a:pt x="1155" y="131"/>
                  </a:lnTo>
                  <a:lnTo>
                    <a:pt x="1159" y="124"/>
                  </a:lnTo>
                  <a:lnTo>
                    <a:pt x="1166" y="120"/>
                  </a:lnTo>
                  <a:lnTo>
                    <a:pt x="1166" y="120"/>
                  </a:lnTo>
                  <a:lnTo>
                    <a:pt x="1169" y="120"/>
                  </a:lnTo>
                  <a:lnTo>
                    <a:pt x="1173" y="120"/>
                  </a:lnTo>
                  <a:lnTo>
                    <a:pt x="1173" y="117"/>
                  </a:lnTo>
                  <a:lnTo>
                    <a:pt x="1176" y="113"/>
                  </a:lnTo>
                  <a:lnTo>
                    <a:pt x="1173" y="110"/>
                  </a:lnTo>
                  <a:lnTo>
                    <a:pt x="1173" y="106"/>
                  </a:lnTo>
                  <a:lnTo>
                    <a:pt x="1169" y="103"/>
                  </a:lnTo>
                  <a:lnTo>
                    <a:pt x="1166" y="103"/>
                  </a:lnTo>
                  <a:lnTo>
                    <a:pt x="1162" y="99"/>
                  </a:lnTo>
                  <a:lnTo>
                    <a:pt x="1162" y="103"/>
                  </a:lnTo>
                  <a:lnTo>
                    <a:pt x="1159" y="78"/>
                  </a:lnTo>
                  <a:lnTo>
                    <a:pt x="1152" y="78"/>
                  </a:lnTo>
                  <a:lnTo>
                    <a:pt x="1148" y="78"/>
                  </a:lnTo>
                  <a:lnTo>
                    <a:pt x="1141" y="78"/>
                  </a:lnTo>
                  <a:lnTo>
                    <a:pt x="1134" y="74"/>
                  </a:lnTo>
                  <a:lnTo>
                    <a:pt x="1130" y="74"/>
                  </a:lnTo>
                  <a:lnTo>
                    <a:pt x="1130" y="74"/>
                  </a:lnTo>
                  <a:lnTo>
                    <a:pt x="1134" y="106"/>
                  </a:lnTo>
                  <a:lnTo>
                    <a:pt x="1130" y="106"/>
                  </a:lnTo>
                  <a:lnTo>
                    <a:pt x="1130" y="110"/>
                  </a:lnTo>
                  <a:lnTo>
                    <a:pt x="1123" y="117"/>
                  </a:lnTo>
                  <a:lnTo>
                    <a:pt x="1120" y="127"/>
                  </a:lnTo>
                  <a:lnTo>
                    <a:pt x="1116" y="141"/>
                  </a:lnTo>
                  <a:lnTo>
                    <a:pt x="1116" y="141"/>
                  </a:lnTo>
                  <a:lnTo>
                    <a:pt x="1113" y="141"/>
                  </a:lnTo>
                  <a:lnTo>
                    <a:pt x="1113" y="145"/>
                  </a:lnTo>
                  <a:lnTo>
                    <a:pt x="1109" y="148"/>
                  </a:lnTo>
                  <a:lnTo>
                    <a:pt x="1106" y="148"/>
                  </a:lnTo>
                  <a:lnTo>
                    <a:pt x="1102" y="145"/>
                  </a:lnTo>
                  <a:lnTo>
                    <a:pt x="1095" y="141"/>
                  </a:lnTo>
                  <a:lnTo>
                    <a:pt x="1092" y="103"/>
                  </a:lnTo>
                  <a:lnTo>
                    <a:pt x="1092" y="103"/>
                  </a:lnTo>
                  <a:lnTo>
                    <a:pt x="1092" y="103"/>
                  </a:lnTo>
                  <a:lnTo>
                    <a:pt x="1088" y="99"/>
                  </a:lnTo>
                  <a:lnTo>
                    <a:pt x="1088" y="99"/>
                  </a:lnTo>
                  <a:lnTo>
                    <a:pt x="1088" y="103"/>
                  </a:lnTo>
                  <a:lnTo>
                    <a:pt x="1085" y="110"/>
                  </a:lnTo>
                  <a:lnTo>
                    <a:pt x="1085" y="110"/>
                  </a:lnTo>
                  <a:lnTo>
                    <a:pt x="1081" y="113"/>
                  </a:lnTo>
                  <a:lnTo>
                    <a:pt x="1078" y="117"/>
                  </a:lnTo>
                  <a:lnTo>
                    <a:pt x="1078" y="120"/>
                  </a:lnTo>
                  <a:lnTo>
                    <a:pt x="1074" y="120"/>
                  </a:lnTo>
                  <a:lnTo>
                    <a:pt x="1070" y="124"/>
                  </a:lnTo>
                  <a:lnTo>
                    <a:pt x="1067" y="124"/>
                  </a:lnTo>
                  <a:lnTo>
                    <a:pt x="1067" y="120"/>
                  </a:lnTo>
                  <a:lnTo>
                    <a:pt x="1063" y="113"/>
                  </a:lnTo>
                  <a:lnTo>
                    <a:pt x="1063" y="106"/>
                  </a:lnTo>
                  <a:lnTo>
                    <a:pt x="1063" y="103"/>
                  </a:lnTo>
                  <a:lnTo>
                    <a:pt x="1060" y="103"/>
                  </a:lnTo>
                  <a:lnTo>
                    <a:pt x="1056" y="103"/>
                  </a:lnTo>
                  <a:lnTo>
                    <a:pt x="1053" y="106"/>
                  </a:lnTo>
                  <a:lnTo>
                    <a:pt x="1053" y="106"/>
                  </a:lnTo>
                  <a:lnTo>
                    <a:pt x="1049" y="106"/>
                  </a:lnTo>
                  <a:lnTo>
                    <a:pt x="1042" y="103"/>
                  </a:lnTo>
                  <a:lnTo>
                    <a:pt x="1039" y="99"/>
                  </a:lnTo>
                  <a:lnTo>
                    <a:pt x="1039" y="99"/>
                  </a:lnTo>
                  <a:lnTo>
                    <a:pt x="1035" y="95"/>
                  </a:lnTo>
                  <a:lnTo>
                    <a:pt x="1039" y="92"/>
                  </a:lnTo>
                  <a:lnTo>
                    <a:pt x="1042" y="85"/>
                  </a:lnTo>
                  <a:lnTo>
                    <a:pt x="1042" y="78"/>
                  </a:lnTo>
                  <a:lnTo>
                    <a:pt x="1046" y="71"/>
                  </a:lnTo>
                  <a:lnTo>
                    <a:pt x="1046" y="64"/>
                  </a:lnTo>
                  <a:lnTo>
                    <a:pt x="1046" y="64"/>
                  </a:lnTo>
                  <a:lnTo>
                    <a:pt x="1039" y="60"/>
                  </a:lnTo>
                  <a:lnTo>
                    <a:pt x="1039" y="53"/>
                  </a:lnTo>
                  <a:lnTo>
                    <a:pt x="1035" y="50"/>
                  </a:lnTo>
                  <a:lnTo>
                    <a:pt x="1035" y="46"/>
                  </a:lnTo>
                  <a:lnTo>
                    <a:pt x="1035" y="43"/>
                  </a:lnTo>
                  <a:lnTo>
                    <a:pt x="1035" y="39"/>
                  </a:lnTo>
                  <a:lnTo>
                    <a:pt x="1035" y="32"/>
                  </a:lnTo>
                  <a:lnTo>
                    <a:pt x="1032" y="25"/>
                  </a:lnTo>
                  <a:lnTo>
                    <a:pt x="1025" y="18"/>
                  </a:lnTo>
                  <a:lnTo>
                    <a:pt x="1021" y="14"/>
                  </a:lnTo>
                  <a:lnTo>
                    <a:pt x="1018" y="11"/>
                  </a:lnTo>
                  <a:lnTo>
                    <a:pt x="1014" y="7"/>
                  </a:lnTo>
                  <a:lnTo>
                    <a:pt x="1014" y="4"/>
                  </a:lnTo>
                  <a:lnTo>
                    <a:pt x="1011" y="0"/>
                  </a:lnTo>
                  <a:lnTo>
                    <a:pt x="1007" y="0"/>
                  </a:lnTo>
                  <a:lnTo>
                    <a:pt x="1004" y="0"/>
                  </a:lnTo>
                  <a:lnTo>
                    <a:pt x="1004" y="4"/>
                  </a:lnTo>
                  <a:lnTo>
                    <a:pt x="1000" y="4"/>
                  </a:lnTo>
                  <a:lnTo>
                    <a:pt x="996" y="4"/>
                  </a:lnTo>
                  <a:lnTo>
                    <a:pt x="996" y="7"/>
                  </a:lnTo>
                  <a:lnTo>
                    <a:pt x="993" y="14"/>
                  </a:lnTo>
                  <a:lnTo>
                    <a:pt x="993" y="18"/>
                  </a:lnTo>
                  <a:lnTo>
                    <a:pt x="993" y="25"/>
                  </a:lnTo>
                  <a:lnTo>
                    <a:pt x="993" y="25"/>
                  </a:lnTo>
                  <a:lnTo>
                    <a:pt x="982" y="32"/>
                  </a:lnTo>
                  <a:lnTo>
                    <a:pt x="979" y="43"/>
                  </a:lnTo>
                  <a:lnTo>
                    <a:pt x="979" y="50"/>
                  </a:lnTo>
                  <a:lnTo>
                    <a:pt x="979" y="53"/>
                  </a:lnTo>
                  <a:lnTo>
                    <a:pt x="979" y="57"/>
                  </a:lnTo>
                  <a:lnTo>
                    <a:pt x="979" y="67"/>
                  </a:lnTo>
                  <a:lnTo>
                    <a:pt x="982" y="74"/>
                  </a:lnTo>
                  <a:lnTo>
                    <a:pt x="986" y="81"/>
                  </a:lnTo>
                  <a:lnTo>
                    <a:pt x="993" y="88"/>
                  </a:lnTo>
                  <a:lnTo>
                    <a:pt x="996" y="92"/>
                  </a:lnTo>
                  <a:lnTo>
                    <a:pt x="1004" y="92"/>
                  </a:lnTo>
                  <a:lnTo>
                    <a:pt x="1007" y="92"/>
                  </a:lnTo>
                  <a:lnTo>
                    <a:pt x="1007" y="92"/>
                  </a:lnTo>
                  <a:lnTo>
                    <a:pt x="1000" y="99"/>
                  </a:lnTo>
                  <a:lnTo>
                    <a:pt x="1000" y="106"/>
                  </a:lnTo>
                  <a:lnTo>
                    <a:pt x="1000" y="113"/>
                  </a:lnTo>
                  <a:lnTo>
                    <a:pt x="1004" y="117"/>
                  </a:lnTo>
                  <a:lnTo>
                    <a:pt x="1007" y="120"/>
                  </a:lnTo>
                  <a:lnTo>
                    <a:pt x="1011" y="120"/>
                  </a:lnTo>
                  <a:lnTo>
                    <a:pt x="1014" y="124"/>
                  </a:lnTo>
                  <a:lnTo>
                    <a:pt x="1014" y="124"/>
                  </a:lnTo>
                  <a:lnTo>
                    <a:pt x="1021" y="124"/>
                  </a:lnTo>
                  <a:lnTo>
                    <a:pt x="1021" y="127"/>
                  </a:lnTo>
                  <a:lnTo>
                    <a:pt x="1025" y="131"/>
                  </a:lnTo>
                  <a:lnTo>
                    <a:pt x="1021" y="134"/>
                  </a:lnTo>
                  <a:lnTo>
                    <a:pt x="1021" y="138"/>
                  </a:lnTo>
                  <a:lnTo>
                    <a:pt x="1021" y="138"/>
                  </a:lnTo>
                  <a:lnTo>
                    <a:pt x="1018" y="141"/>
                  </a:lnTo>
                  <a:lnTo>
                    <a:pt x="1011" y="145"/>
                  </a:lnTo>
                  <a:lnTo>
                    <a:pt x="1004" y="148"/>
                  </a:lnTo>
                  <a:lnTo>
                    <a:pt x="996" y="152"/>
                  </a:lnTo>
                  <a:lnTo>
                    <a:pt x="989" y="155"/>
                  </a:lnTo>
                  <a:lnTo>
                    <a:pt x="986" y="159"/>
                  </a:lnTo>
                  <a:lnTo>
                    <a:pt x="982" y="159"/>
                  </a:lnTo>
                  <a:lnTo>
                    <a:pt x="975" y="159"/>
                  </a:lnTo>
                  <a:lnTo>
                    <a:pt x="972" y="159"/>
                  </a:lnTo>
                  <a:lnTo>
                    <a:pt x="972" y="159"/>
                  </a:lnTo>
                  <a:lnTo>
                    <a:pt x="972" y="155"/>
                  </a:lnTo>
                  <a:lnTo>
                    <a:pt x="972" y="155"/>
                  </a:lnTo>
                  <a:lnTo>
                    <a:pt x="975" y="131"/>
                  </a:lnTo>
                  <a:lnTo>
                    <a:pt x="958" y="131"/>
                  </a:lnTo>
                  <a:lnTo>
                    <a:pt x="947" y="131"/>
                  </a:lnTo>
                  <a:lnTo>
                    <a:pt x="944" y="131"/>
                  </a:lnTo>
                  <a:lnTo>
                    <a:pt x="940" y="134"/>
                  </a:lnTo>
                  <a:lnTo>
                    <a:pt x="940" y="134"/>
                  </a:lnTo>
                  <a:lnTo>
                    <a:pt x="940" y="134"/>
                  </a:lnTo>
                  <a:lnTo>
                    <a:pt x="940" y="148"/>
                  </a:lnTo>
                  <a:lnTo>
                    <a:pt x="940" y="155"/>
                  </a:lnTo>
                  <a:lnTo>
                    <a:pt x="940" y="159"/>
                  </a:lnTo>
                  <a:lnTo>
                    <a:pt x="937" y="162"/>
                  </a:lnTo>
                  <a:lnTo>
                    <a:pt x="937" y="162"/>
                  </a:lnTo>
                  <a:lnTo>
                    <a:pt x="933" y="162"/>
                  </a:lnTo>
                  <a:lnTo>
                    <a:pt x="930" y="159"/>
                  </a:lnTo>
                  <a:lnTo>
                    <a:pt x="930" y="159"/>
                  </a:lnTo>
                  <a:lnTo>
                    <a:pt x="930" y="159"/>
                  </a:lnTo>
                  <a:lnTo>
                    <a:pt x="923" y="155"/>
                  </a:lnTo>
                  <a:lnTo>
                    <a:pt x="919" y="152"/>
                  </a:lnTo>
                  <a:lnTo>
                    <a:pt x="912" y="152"/>
                  </a:lnTo>
                  <a:lnTo>
                    <a:pt x="912" y="155"/>
                  </a:lnTo>
                  <a:lnTo>
                    <a:pt x="908" y="155"/>
                  </a:lnTo>
                  <a:lnTo>
                    <a:pt x="908" y="155"/>
                  </a:lnTo>
                  <a:lnTo>
                    <a:pt x="901" y="162"/>
                  </a:lnTo>
                  <a:lnTo>
                    <a:pt x="894" y="162"/>
                  </a:lnTo>
                  <a:lnTo>
                    <a:pt x="891" y="162"/>
                  </a:lnTo>
                  <a:lnTo>
                    <a:pt x="887" y="162"/>
                  </a:lnTo>
                  <a:lnTo>
                    <a:pt x="887" y="159"/>
                  </a:lnTo>
                  <a:lnTo>
                    <a:pt x="884" y="155"/>
                  </a:lnTo>
                  <a:lnTo>
                    <a:pt x="884" y="155"/>
                  </a:lnTo>
                  <a:lnTo>
                    <a:pt x="880" y="148"/>
                  </a:lnTo>
                  <a:lnTo>
                    <a:pt x="877" y="141"/>
                  </a:lnTo>
                  <a:lnTo>
                    <a:pt x="873" y="141"/>
                  </a:lnTo>
                  <a:lnTo>
                    <a:pt x="870" y="141"/>
                  </a:lnTo>
                  <a:lnTo>
                    <a:pt x="866" y="145"/>
                  </a:lnTo>
                  <a:lnTo>
                    <a:pt x="866" y="145"/>
                  </a:lnTo>
                  <a:lnTo>
                    <a:pt x="856" y="141"/>
                  </a:lnTo>
                  <a:lnTo>
                    <a:pt x="852" y="138"/>
                  </a:lnTo>
                  <a:lnTo>
                    <a:pt x="849" y="134"/>
                  </a:lnTo>
                  <a:lnTo>
                    <a:pt x="845" y="131"/>
                  </a:lnTo>
                  <a:lnTo>
                    <a:pt x="845" y="127"/>
                  </a:lnTo>
                  <a:lnTo>
                    <a:pt x="845" y="127"/>
                  </a:lnTo>
                  <a:lnTo>
                    <a:pt x="845" y="120"/>
                  </a:lnTo>
                  <a:lnTo>
                    <a:pt x="841" y="117"/>
                  </a:lnTo>
                  <a:lnTo>
                    <a:pt x="838" y="117"/>
                  </a:lnTo>
                  <a:lnTo>
                    <a:pt x="834" y="117"/>
                  </a:lnTo>
                  <a:lnTo>
                    <a:pt x="831" y="117"/>
                  </a:lnTo>
                  <a:lnTo>
                    <a:pt x="831" y="117"/>
                  </a:lnTo>
                  <a:lnTo>
                    <a:pt x="820" y="117"/>
                  </a:lnTo>
                  <a:lnTo>
                    <a:pt x="813" y="120"/>
                  </a:lnTo>
                  <a:lnTo>
                    <a:pt x="806" y="124"/>
                  </a:lnTo>
                  <a:lnTo>
                    <a:pt x="806" y="127"/>
                  </a:lnTo>
                  <a:lnTo>
                    <a:pt x="803" y="131"/>
                  </a:lnTo>
                  <a:lnTo>
                    <a:pt x="803" y="138"/>
                  </a:lnTo>
                  <a:lnTo>
                    <a:pt x="803" y="141"/>
                  </a:lnTo>
                  <a:lnTo>
                    <a:pt x="806" y="141"/>
                  </a:lnTo>
                  <a:lnTo>
                    <a:pt x="806" y="145"/>
                  </a:lnTo>
                  <a:lnTo>
                    <a:pt x="810" y="148"/>
                  </a:lnTo>
                  <a:lnTo>
                    <a:pt x="810" y="152"/>
                  </a:lnTo>
                  <a:lnTo>
                    <a:pt x="810" y="155"/>
                  </a:lnTo>
                  <a:lnTo>
                    <a:pt x="806" y="159"/>
                  </a:lnTo>
                  <a:lnTo>
                    <a:pt x="806" y="162"/>
                  </a:lnTo>
                  <a:lnTo>
                    <a:pt x="806" y="162"/>
                  </a:lnTo>
                  <a:lnTo>
                    <a:pt x="806" y="191"/>
                  </a:lnTo>
                  <a:lnTo>
                    <a:pt x="803" y="194"/>
                  </a:lnTo>
                  <a:lnTo>
                    <a:pt x="799" y="198"/>
                  </a:lnTo>
                  <a:lnTo>
                    <a:pt x="799" y="198"/>
                  </a:lnTo>
                  <a:lnTo>
                    <a:pt x="799" y="198"/>
                  </a:lnTo>
                  <a:lnTo>
                    <a:pt x="799" y="198"/>
                  </a:lnTo>
                  <a:lnTo>
                    <a:pt x="796" y="187"/>
                  </a:lnTo>
                  <a:lnTo>
                    <a:pt x="792" y="176"/>
                  </a:lnTo>
                  <a:lnTo>
                    <a:pt x="785" y="166"/>
                  </a:lnTo>
                  <a:lnTo>
                    <a:pt x="782" y="159"/>
                  </a:lnTo>
                  <a:lnTo>
                    <a:pt x="778" y="152"/>
                  </a:lnTo>
                  <a:lnTo>
                    <a:pt x="775" y="145"/>
                  </a:lnTo>
                  <a:lnTo>
                    <a:pt x="771" y="145"/>
                  </a:lnTo>
                  <a:lnTo>
                    <a:pt x="768" y="148"/>
                  </a:lnTo>
                  <a:lnTo>
                    <a:pt x="768" y="152"/>
                  </a:lnTo>
                  <a:lnTo>
                    <a:pt x="764" y="155"/>
                  </a:lnTo>
                  <a:lnTo>
                    <a:pt x="764" y="159"/>
                  </a:lnTo>
                  <a:lnTo>
                    <a:pt x="760" y="159"/>
                  </a:lnTo>
                  <a:lnTo>
                    <a:pt x="757" y="159"/>
                  </a:lnTo>
                  <a:lnTo>
                    <a:pt x="750" y="155"/>
                  </a:lnTo>
                  <a:lnTo>
                    <a:pt x="743" y="155"/>
                  </a:lnTo>
                  <a:lnTo>
                    <a:pt x="736" y="159"/>
                  </a:lnTo>
                  <a:lnTo>
                    <a:pt x="732" y="159"/>
                  </a:lnTo>
                  <a:lnTo>
                    <a:pt x="722" y="159"/>
                  </a:lnTo>
                  <a:lnTo>
                    <a:pt x="715" y="155"/>
                  </a:lnTo>
                  <a:lnTo>
                    <a:pt x="711" y="155"/>
                  </a:lnTo>
                  <a:lnTo>
                    <a:pt x="711" y="152"/>
                  </a:lnTo>
                  <a:lnTo>
                    <a:pt x="715" y="148"/>
                  </a:lnTo>
                  <a:lnTo>
                    <a:pt x="715" y="148"/>
                  </a:lnTo>
                  <a:lnTo>
                    <a:pt x="718" y="145"/>
                  </a:lnTo>
                  <a:lnTo>
                    <a:pt x="718" y="145"/>
                  </a:lnTo>
                  <a:lnTo>
                    <a:pt x="725" y="138"/>
                  </a:lnTo>
                  <a:lnTo>
                    <a:pt x="725" y="131"/>
                  </a:lnTo>
                  <a:lnTo>
                    <a:pt x="725" y="124"/>
                  </a:lnTo>
                  <a:lnTo>
                    <a:pt x="725" y="120"/>
                  </a:lnTo>
                  <a:lnTo>
                    <a:pt x="722" y="117"/>
                  </a:lnTo>
                  <a:lnTo>
                    <a:pt x="718" y="113"/>
                  </a:lnTo>
                  <a:lnTo>
                    <a:pt x="715" y="113"/>
                  </a:lnTo>
                  <a:lnTo>
                    <a:pt x="715" y="113"/>
                  </a:lnTo>
                  <a:lnTo>
                    <a:pt x="708" y="106"/>
                  </a:lnTo>
                  <a:lnTo>
                    <a:pt x="704" y="106"/>
                  </a:lnTo>
                  <a:lnTo>
                    <a:pt x="704" y="106"/>
                  </a:lnTo>
                  <a:lnTo>
                    <a:pt x="701" y="106"/>
                  </a:lnTo>
                  <a:lnTo>
                    <a:pt x="701" y="110"/>
                  </a:lnTo>
                  <a:lnTo>
                    <a:pt x="701" y="110"/>
                  </a:lnTo>
                  <a:lnTo>
                    <a:pt x="701" y="113"/>
                  </a:lnTo>
                  <a:lnTo>
                    <a:pt x="701" y="117"/>
                  </a:lnTo>
                  <a:lnTo>
                    <a:pt x="701" y="120"/>
                  </a:lnTo>
                  <a:lnTo>
                    <a:pt x="697" y="120"/>
                  </a:lnTo>
                  <a:lnTo>
                    <a:pt x="697" y="120"/>
                  </a:lnTo>
                  <a:lnTo>
                    <a:pt x="694" y="117"/>
                  </a:lnTo>
                  <a:lnTo>
                    <a:pt x="690" y="117"/>
                  </a:lnTo>
                  <a:lnTo>
                    <a:pt x="690" y="117"/>
                  </a:lnTo>
                  <a:lnTo>
                    <a:pt x="672" y="99"/>
                  </a:lnTo>
                  <a:lnTo>
                    <a:pt x="655" y="88"/>
                  </a:lnTo>
                  <a:lnTo>
                    <a:pt x="641" y="81"/>
                  </a:lnTo>
                  <a:lnTo>
                    <a:pt x="634" y="81"/>
                  </a:lnTo>
                  <a:lnTo>
                    <a:pt x="620" y="78"/>
                  </a:lnTo>
                  <a:lnTo>
                    <a:pt x="609" y="74"/>
                  </a:lnTo>
                  <a:lnTo>
                    <a:pt x="605" y="71"/>
                  </a:lnTo>
                  <a:lnTo>
                    <a:pt x="602" y="71"/>
                  </a:lnTo>
                  <a:lnTo>
                    <a:pt x="602" y="71"/>
                  </a:lnTo>
                  <a:lnTo>
                    <a:pt x="595" y="67"/>
                  </a:lnTo>
                  <a:lnTo>
                    <a:pt x="591" y="67"/>
                  </a:lnTo>
                  <a:lnTo>
                    <a:pt x="591" y="67"/>
                  </a:lnTo>
                  <a:lnTo>
                    <a:pt x="588" y="71"/>
                  </a:lnTo>
                  <a:lnTo>
                    <a:pt x="588" y="74"/>
                  </a:lnTo>
                  <a:lnTo>
                    <a:pt x="591" y="78"/>
                  </a:lnTo>
                  <a:lnTo>
                    <a:pt x="591" y="81"/>
                  </a:lnTo>
                  <a:lnTo>
                    <a:pt x="591" y="81"/>
                  </a:lnTo>
                  <a:lnTo>
                    <a:pt x="588" y="88"/>
                  </a:lnTo>
                  <a:lnTo>
                    <a:pt x="584" y="88"/>
                  </a:lnTo>
                  <a:lnTo>
                    <a:pt x="584" y="88"/>
                  </a:lnTo>
                  <a:lnTo>
                    <a:pt x="581" y="85"/>
                  </a:lnTo>
                  <a:lnTo>
                    <a:pt x="581" y="85"/>
                  </a:lnTo>
                  <a:lnTo>
                    <a:pt x="577" y="81"/>
                  </a:lnTo>
                  <a:lnTo>
                    <a:pt x="574" y="74"/>
                  </a:lnTo>
                  <a:lnTo>
                    <a:pt x="570" y="67"/>
                  </a:lnTo>
                  <a:lnTo>
                    <a:pt x="567" y="60"/>
                  </a:lnTo>
                  <a:lnTo>
                    <a:pt x="563" y="57"/>
                  </a:lnTo>
                  <a:lnTo>
                    <a:pt x="560" y="53"/>
                  </a:lnTo>
                  <a:lnTo>
                    <a:pt x="556" y="50"/>
                  </a:lnTo>
                  <a:lnTo>
                    <a:pt x="553" y="46"/>
                  </a:lnTo>
                  <a:lnTo>
                    <a:pt x="549" y="46"/>
                  </a:lnTo>
                  <a:lnTo>
                    <a:pt x="546" y="46"/>
                  </a:lnTo>
                  <a:lnTo>
                    <a:pt x="546" y="50"/>
                  </a:lnTo>
                  <a:lnTo>
                    <a:pt x="546" y="53"/>
                  </a:lnTo>
                  <a:lnTo>
                    <a:pt x="549" y="57"/>
                  </a:lnTo>
                  <a:lnTo>
                    <a:pt x="549" y="57"/>
                  </a:lnTo>
                  <a:lnTo>
                    <a:pt x="549" y="60"/>
                  </a:lnTo>
                  <a:lnTo>
                    <a:pt x="546" y="67"/>
                  </a:lnTo>
                  <a:lnTo>
                    <a:pt x="542" y="71"/>
                  </a:lnTo>
                  <a:lnTo>
                    <a:pt x="539" y="71"/>
                  </a:lnTo>
                  <a:lnTo>
                    <a:pt x="535" y="71"/>
                  </a:lnTo>
                  <a:lnTo>
                    <a:pt x="535" y="67"/>
                  </a:lnTo>
                  <a:lnTo>
                    <a:pt x="531" y="67"/>
                  </a:lnTo>
                  <a:lnTo>
                    <a:pt x="531" y="64"/>
                  </a:lnTo>
                  <a:lnTo>
                    <a:pt x="524" y="60"/>
                  </a:lnTo>
                  <a:lnTo>
                    <a:pt x="521" y="60"/>
                  </a:lnTo>
                  <a:lnTo>
                    <a:pt x="517" y="64"/>
                  </a:lnTo>
                  <a:lnTo>
                    <a:pt x="514" y="67"/>
                  </a:lnTo>
                  <a:lnTo>
                    <a:pt x="514" y="67"/>
                  </a:lnTo>
                  <a:lnTo>
                    <a:pt x="510" y="71"/>
                  </a:lnTo>
                  <a:lnTo>
                    <a:pt x="507" y="74"/>
                  </a:lnTo>
                  <a:lnTo>
                    <a:pt x="503" y="78"/>
                  </a:lnTo>
                  <a:lnTo>
                    <a:pt x="500" y="81"/>
                  </a:lnTo>
                  <a:lnTo>
                    <a:pt x="500" y="81"/>
                  </a:lnTo>
                  <a:lnTo>
                    <a:pt x="493" y="81"/>
                  </a:lnTo>
                  <a:lnTo>
                    <a:pt x="482" y="85"/>
                  </a:lnTo>
                  <a:lnTo>
                    <a:pt x="475" y="92"/>
                  </a:lnTo>
                  <a:lnTo>
                    <a:pt x="465" y="95"/>
                  </a:lnTo>
                  <a:lnTo>
                    <a:pt x="461" y="103"/>
                  </a:lnTo>
                  <a:lnTo>
                    <a:pt x="454" y="106"/>
                  </a:lnTo>
                  <a:lnTo>
                    <a:pt x="454" y="106"/>
                  </a:lnTo>
                  <a:lnTo>
                    <a:pt x="447" y="113"/>
                  </a:lnTo>
                  <a:lnTo>
                    <a:pt x="440" y="117"/>
                  </a:lnTo>
                  <a:lnTo>
                    <a:pt x="433" y="117"/>
                  </a:lnTo>
                  <a:lnTo>
                    <a:pt x="429" y="113"/>
                  </a:lnTo>
                  <a:lnTo>
                    <a:pt x="426" y="113"/>
                  </a:lnTo>
                  <a:lnTo>
                    <a:pt x="422" y="110"/>
                  </a:lnTo>
                  <a:lnTo>
                    <a:pt x="415" y="106"/>
                  </a:lnTo>
                  <a:lnTo>
                    <a:pt x="408" y="99"/>
                  </a:lnTo>
                  <a:lnTo>
                    <a:pt x="401" y="95"/>
                  </a:lnTo>
                  <a:lnTo>
                    <a:pt x="398" y="92"/>
                  </a:lnTo>
                  <a:lnTo>
                    <a:pt x="391" y="88"/>
                  </a:lnTo>
                  <a:lnTo>
                    <a:pt x="391" y="88"/>
                  </a:lnTo>
                  <a:lnTo>
                    <a:pt x="384" y="85"/>
                  </a:lnTo>
                  <a:lnTo>
                    <a:pt x="376" y="85"/>
                  </a:lnTo>
                  <a:lnTo>
                    <a:pt x="369" y="81"/>
                  </a:lnTo>
                  <a:lnTo>
                    <a:pt x="362" y="78"/>
                  </a:lnTo>
                  <a:lnTo>
                    <a:pt x="359" y="78"/>
                  </a:lnTo>
                  <a:lnTo>
                    <a:pt x="355" y="74"/>
                  </a:lnTo>
                  <a:lnTo>
                    <a:pt x="355" y="74"/>
                  </a:lnTo>
                  <a:lnTo>
                    <a:pt x="352" y="74"/>
                  </a:lnTo>
                  <a:lnTo>
                    <a:pt x="348" y="71"/>
                  </a:lnTo>
                  <a:lnTo>
                    <a:pt x="341" y="71"/>
                  </a:lnTo>
                  <a:lnTo>
                    <a:pt x="334" y="71"/>
                  </a:lnTo>
                  <a:lnTo>
                    <a:pt x="327" y="74"/>
                  </a:lnTo>
                  <a:lnTo>
                    <a:pt x="327" y="74"/>
                  </a:lnTo>
                  <a:lnTo>
                    <a:pt x="320" y="74"/>
                  </a:lnTo>
                  <a:lnTo>
                    <a:pt x="313" y="74"/>
                  </a:lnTo>
                  <a:lnTo>
                    <a:pt x="306" y="71"/>
                  </a:lnTo>
                  <a:lnTo>
                    <a:pt x="299" y="67"/>
                  </a:lnTo>
                  <a:lnTo>
                    <a:pt x="295" y="67"/>
                  </a:lnTo>
                  <a:lnTo>
                    <a:pt x="292" y="67"/>
                  </a:lnTo>
                  <a:lnTo>
                    <a:pt x="285" y="64"/>
                  </a:lnTo>
                  <a:lnTo>
                    <a:pt x="278" y="64"/>
                  </a:lnTo>
                  <a:lnTo>
                    <a:pt x="274" y="57"/>
                  </a:lnTo>
                  <a:lnTo>
                    <a:pt x="274" y="57"/>
                  </a:lnTo>
                  <a:lnTo>
                    <a:pt x="271" y="53"/>
                  </a:lnTo>
                  <a:lnTo>
                    <a:pt x="264" y="53"/>
                  </a:lnTo>
                  <a:lnTo>
                    <a:pt x="260" y="50"/>
                  </a:lnTo>
                  <a:lnTo>
                    <a:pt x="257" y="50"/>
                  </a:lnTo>
                  <a:lnTo>
                    <a:pt x="253" y="50"/>
                  </a:lnTo>
                  <a:lnTo>
                    <a:pt x="250" y="46"/>
                  </a:lnTo>
                  <a:lnTo>
                    <a:pt x="243" y="46"/>
                  </a:lnTo>
                  <a:lnTo>
                    <a:pt x="243" y="46"/>
                  </a:lnTo>
                  <a:lnTo>
                    <a:pt x="243" y="53"/>
                  </a:lnTo>
                  <a:lnTo>
                    <a:pt x="243" y="57"/>
                  </a:lnTo>
                  <a:lnTo>
                    <a:pt x="243" y="60"/>
                  </a:lnTo>
                  <a:lnTo>
                    <a:pt x="243" y="64"/>
                  </a:lnTo>
                  <a:lnTo>
                    <a:pt x="239" y="64"/>
                  </a:lnTo>
                  <a:lnTo>
                    <a:pt x="236" y="60"/>
                  </a:lnTo>
                  <a:lnTo>
                    <a:pt x="228" y="57"/>
                  </a:lnTo>
                  <a:lnTo>
                    <a:pt x="225" y="50"/>
                  </a:lnTo>
                  <a:lnTo>
                    <a:pt x="218" y="46"/>
                  </a:lnTo>
                  <a:lnTo>
                    <a:pt x="214" y="43"/>
                  </a:lnTo>
                  <a:lnTo>
                    <a:pt x="207" y="39"/>
                  </a:lnTo>
                  <a:lnTo>
                    <a:pt x="197" y="36"/>
                  </a:lnTo>
                  <a:lnTo>
                    <a:pt x="190" y="32"/>
                  </a:lnTo>
                  <a:lnTo>
                    <a:pt x="186" y="29"/>
                  </a:lnTo>
                  <a:lnTo>
                    <a:pt x="186" y="29"/>
                  </a:lnTo>
                  <a:lnTo>
                    <a:pt x="183" y="29"/>
                  </a:lnTo>
                  <a:lnTo>
                    <a:pt x="179" y="25"/>
                  </a:lnTo>
                  <a:lnTo>
                    <a:pt x="172" y="25"/>
                  </a:lnTo>
                  <a:lnTo>
                    <a:pt x="165" y="21"/>
                  </a:lnTo>
                  <a:lnTo>
                    <a:pt x="155" y="25"/>
                  </a:lnTo>
                  <a:lnTo>
                    <a:pt x="140" y="29"/>
                  </a:lnTo>
                  <a:lnTo>
                    <a:pt x="133" y="32"/>
                  </a:lnTo>
                  <a:lnTo>
                    <a:pt x="126" y="36"/>
                  </a:lnTo>
                  <a:lnTo>
                    <a:pt x="123" y="36"/>
                  </a:lnTo>
                  <a:lnTo>
                    <a:pt x="119" y="36"/>
                  </a:lnTo>
                  <a:lnTo>
                    <a:pt x="116" y="36"/>
                  </a:lnTo>
                  <a:lnTo>
                    <a:pt x="112" y="36"/>
                  </a:lnTo>
                  <a:lnTo>
                    <a:pt x="109" y="36"/>
                  </a:lnTo>
                  <a:lnTo>
                    <a:pt x="102" y="39"/>
                  </a:lnTo>
                  <a:lnTo>
                    <a:pt x="95" y="43"/>
                  </a:lnTo>
                  <a:lnTo>
                    <a:pt x="91" y="46"/>
                  </a:lnTo>
                  <a:lnTo>
                    <a:pt x="88" y="53"/>
                  </a:lnTo>
                  <a:lnTo>
                    <a:pt x="84" y="60"/>
                  </a:lnTo>
                  <a:lnTo>
                    <a:pt x="81" y="67"/>
                  </a:lnTo>
                  <a:lnTo>
                    <a:pt x="77" y="78"/>
                  </a:lnTo>
                  <a:lnTo>
                    <a:pt x="70" y="85"/>
                  </a:lnTo>
                  <a:lnTo>
                    <a:pt x="66" y="95"/>
                  </a:lnTo>
                  <a:lnTo>
                    <a:pt x="59" y="99"/>
                  </a:lnTo>
                  <a:lnTo>
                    <a:pt x="52" y="103"/>
                  </a:lnTo>
                  <a:lnTo>
                    <a:pt x="42" y="103"/>
                  </a:lnTo>
                  <a:lnTo>
                    <a:pt x="31" y="106"/>
                  </a:lnTo>
                  <a:lnTo>
                    <a:pt x="24" y="110"/>
                  </a:lnTo>
                  <a:lnTo>
                    <a:pt x="21" y="113"/>
                  </a:lnTo>
                  <a:lnTo>
                    <a:pt x="17" y="120"/>
                  </a:lnTo>
                  <a:lnTo>
                    <a:pt x="17" y="127"/>
                  </a:lnTo>
                  <a:lnTo>
                    <a:pt x="21" y="134"/>
                  </a:lnTo>
                  <a:lnTo>
                    <a:pt x="24" y="138"/>
                  </a:lnTo>
                  <a:lnTo>
                    <a:pt x="31" y="145"/>
                  </a:lnTo>
                  <a:lnTo>
                    <a:pt x="38" y="152"/>
                  </a:lnTo>
                  <a:lnTo>
                    <a:pt x="52" y="166"/>
                  </a:lnTo>
                  <a:lnTo>
                    <a:pt x="70" y="184"/>
                  </a:lnTo>
                  <a:lnTo>
                    <a:pt x="77" y="198"/>
                  </a:lnTo>
                  <a:lnTo>
                    <a:pt x="77" y="212"/>
                  </a:lnTo>
                  <a:lnTo>
                    <a:pt x="70" y="215"/>
                  </a:lnTo>
                  <a:lnTo>
                    <a:pt x="66" y="215"/>
                  </a:lnTo>
                  <a:lnTo>
                    <a:pt x="59" y="212"/>
                  </a:lnTo>
                  <a:lnTo>
                    <a:pt x="56" y="208"/>
                  </a:lnTo>
                  <a:lnTo>
                    <a:pt x="52" y="205"/>
                  </a:lnTo>
                  <a:lnTo>
                    <a:pt x="49" y="201"/>
                  </a:lnTo>
                  <a:lnTo>
                    <a:pt x="42" y="201"/>
                  </a:lnTo>
                  <a:lnTo>
                    <a:pt x="31" y="201"/>
                  </a:lnTo>
                  <a:lnTo>
                    <a:pt x="24" y="205"/>
                  </a:lnTo>
                  <a:lnTo>
                    <a:pt x="14" y="208"/>
                  </a:lnTo>
                  <a:lnTo>
                    <a:pt x="7" y="215"/>
                  </a:lnTo>
                  <a:lnTo>
                    <a:pt x="3" y="226"/>
                  </a:lnTo>
                  <a:lnTo>
                    <a:pt x="0" y="233"/>
                  </a:lnTo>
                  <a:lnTo>
                    <a:pt x="0" y="240"/>
                  </a:lnTo>
                  <a:lnTo>
                    <a:pt x="0" y="247"/>
                  </a:lnTo>
                  <a:lnTo>
                    <a:pt x="7" y="254"/>
                  </a:lnTo>
                  <a:lnTo>
                    <a:pt x="28" y="261"/>
                  </a:lnTo>
                  <a:lnTo>
                    <a:pt x="45" y="268"/>
                  </a:lnTo>
                  <a:lnTo>
                    <a:pt x="66" y="265"/>
                  </a:lnTo>
                  <a:lnTo>
                    <a:pt x="66" y="265"/>
                  </a:lnTo>
                  <a:lnTo>
                    <a:pt x="70" y="265"/>
                  </a:lnTo>
                  <a:lnTo>
                    <a:pt x="73" y="261"/>
                  </a:lnTo>
                  <a:lnTo>
                    <a:pt x="81" y="258"/>
                  </a:lnTo>
                  <a:lnTo>
                    <a:pt x="84" y="258"/>
                  </a:lnTo>
                  <a:lnTo>
                    <a:pt x="91" y="258"/>
                  </a:lnTo>
                  <a:lnTo>
                    <a:pt x="95" y="258"/>
                  </a:lnTo>
                  <a:lnTo>
                    <a:pt x="95" y="261"/>
                  </a:lnTo>
                  <a:lnTo>
                    <a:pt x="91" y="265"/>
                  </a:lnTo>
                  <a:lnTo>
                    <a:pt x="91" y="268"/>
                  </a:lnTo>
                  <a:lnTo>
                    <a:pt x="88" y="268"/>
                  </a:lnTo>
                  <a:lnTo>
                    <a:pt x="88" y="275"/>
                  </a:lnTo>
                  <a:lnTo>
                    <a:pt x="91" y="279"/>
                  </a:lnTo>
                  <a:lnTo>
                    <a:pt x="95" y="282"/>
                  </a:lnTo>
                  <a:lnTo>
                    <a:pt x="95" y="286"/>
                  </a:lnTo>
                  <a:lnTo>
                    <a:pt x="95" y="289"/>
                  </a:lnTo>
                  <a:lnTo>
                    <a:pt x="91" y="293"/>
                  </a:lnTo>
                  <a:lnTo>
                    <a:pt x="84" y="296"/>
                  </a:lnTo>
                  <a:lnTo>
                    <a:pt x="77" y="300"/>
                  </a:lnTo>
                  <a:lnTo>
                    <a:pt x="70" y="303"/>
                  </a:lnTo>
                  <a:lnTo>
                    <a:pt x="63" y="307"/>
                  </a:lnTo>
                  <a:lnTo>
                    <a:pt x="59" y="310"/>
                  </a:lnTo>
                  <a:lnTo>
                    <a:pt x="56" y="317"/>
                  </a:lnTo>
                  <a:lnTo>
                    <a:pt x="56" y="324"/>
                  </a:lnTo>
                  <a:lnTo>
                    <a:pt x="56" y="324"/>
                  </a:lnTo>
                  <a:lnTo>
                    <a:pt x="56" y="324"/>
                  </a:lnTo>
                  <a:lnTo>
                    <a:pt x="56" y="324"/>
                  </a:lnTo>
                  <a:lnTo>
                    <a:pt x="56" y="324"/>
                  </a:lnTo>
                  <a:lnTo>
                    <a:pt x="52" y="328"/>
                  </a:lnTo>
                  <a:lnTo>
                    <a:pt x="45" y="332"/>
                  </a:lnTo>
                  <a:lnTo>
                    <a:pt x="38" y="335"/>
                  </a:lnTo>
                  <a:lnTo>
                    <a:pt x="28" y="342"/>
                  </a:lnTo>
                  <a:lnTo>
                    <a:pt x="17" y="349"/>
                  </a:lnTo>
                  <a:lnTo>
                    <a:pt x="14" y="353"/>
                  </a:lnTo>
                  <a:lnTo>
                    <a:pt x="17" y="360"/>
                  </a:lnTo>
                  <a:lnTo>
                    <a:pt x="21" y="367"/>
                  </a:lnTo>
                  <a:lnTo>
                    <a:pt x="24" y="367"/>
                  </a:lnTo>
                  <a:lnTo>
                    <a:pt x="28" y="370"/>
                  </a:lnTo>
                  <a:lnTo>
                    <a:pt x="35" y="374"/>
                  </a:lnTo>
                  <a:lnTo>
                    <a:pt x="38" y="374"/>
                  </a:lnTo>
                  <a:lnTo>
                    <a:pt x="38" y="377"/>
                  </a:lnTo>
                  <a:lnTo>
                    <a:pt x="38" y="381"/>
                  </a:lnTo>
                  <a:lnTo>
                    <a:pt x="38" y="388"/>
                  </a:lnTo>
                  <a:lnTo>
                    <a:pt x="38" y="395"/>
                  </a:lnTo>
                  <a:lnTo>
                    <a:pt x="42" y="402"/>
                  </a:lnTo>
                  <a:lnTo>
                    <a:pt x="49" y="405"/>
                  </a:lnTo>
                  <a:lnTo>
                    <a:pt x="52" y="405"/>
                  </a:lnTo>
                  <a:lnTo>
                    <a:pt x="59" y="405"/>
                  </a:lnTo>
                  <a:lnTo>
                    <a:pt x="66" y="405"/>
                  </a:lnTo>
                  <a:lnTo>
                    <a:pt x="70" y="405"/>
                  </a:lnTo>
                  <a:lnTo>
                    <a:pt x="70" y="409"/>
                  </a:lnTo>
                  <a:lnTo>
                    <a:pt x="73" y="413"/>
                  </a:lnTo>
                  <a:lnTo>
                    <a:pt x="77" y="423"/>
                  </a:lnTo>
                  <a:lnTo>
                    <a:pt x="77" y="430"/>
                  </a:lnTo>
                  <a:lnTo>
                    <a:pt x="77" y="434"/>
                  </a:lnTo>
                  <a:lnTo>
                    <a:pt x="81" y="434"/>
                  </a:lnTo>
                  <a:lnTo>
                    <a:pt x="84" y="434"/>
                  </a:lnTo>
                  <a:lnTo>
                    <a:pt x="91" y="434"/>
                  </a:lnTo>
                  <a:lnTo>
                    <a:pt x="95" y="427"/>
                  </a:lnTo>
                  <a:lnTo>
                    <a:pt x="95" y="427"/>
                  </a:lnTo>
                  <a:lnTo>
                    <a:pt x="98" y="427"/>
                  </a:lnTo>
                  <a:lnTo>
                    <a:pt x="102" y="427"/>
                  </a:lnTo>
                  <a:lnTo>
                    <a:pt x="102" y="430"/>
                  </a:lnTo>
                  <a:lnTo>
                    <a:pt x="105" y="434"/>
                  </a:lnTo>
                  <a:lnTo>
                    <a:pt x="105" y="437"/>
                  </a:lnTo>
                  <a:lnTo>
                    <a:pt x="105" y="437"/>
                  </a:lnTo>
                  <a:lnTo>
                    <a:pt x="109" y="441"/>
                  </a:lnTo>
                  <a:lnTo>
                    <a:pt x="112" y="444"/>
                  </a:lnTo>
                  <a:lnTo>
                    <a:pt x="116" y="444"/>
                  </a:lnTo>
                  <a:lnTo>
                    <a:pt x="119" y="444"/>
                  </a:lnTo>
                  <a:lnTo>
                    <a:pt x="126" y="437"/>
                  </a:lnTo>
                  <a:lnTo>
                    <a:pt x="126" y="437"/>
                  </a:lnTo>
                  <a:lnTo>
                    <a:pt x="130" y="434"/>
                  </a:lnTo>
                  <a:lnTo>
                    <a:pt x="133" y="430"/>
                  </a:lnTo>
                  <a:lnTo>
                    <a:pt x="137" y="427"/>
                  </a:lnTo>
                  <a:lnTo>
                    <a:pt x="140" y="427"/>
                  </a:lnTo>
                  <a:lnTo>
                    <a:pt x="144" y="427"/>
                  </a:lnTo>
                  <a:lnTo>
                    <a:pt x="144" y="430"/>
                  </a:lnTo>
                  <a:lnTo>
                    <a:pt x="144" y="434"/>
                  </a:lnTo>
                  <a:lnTo>
                    <a:pt x="144" y="437"/>
                  </a:lnTo>
                  <a:lnTo>
                    <a:pt x="140" y="448"/>
                  </a:lnTo>
                  <a:lnTo>
                    <a:pt x="137" y="458"/>
                  </a:lnTo>
                  <a:lnTo>
                    <a:pt x="133" y="465"/>
                  </a:lnTo>
                  <a:lnTo>
                    <a:pt x="130" y="465"/>
                  </a:lnTo>
                  <a:lnTo>
                    <a:pt x="126" y="469"/>
                  </a:lnTo>
                  <a:lnTo>
                    <a:pt x="119" y="476"/>
                  </a:lnTo>
                  <a:lnTo>
                    <a:pt x="112" y="483"/>
                  </a:lnTo>
                  <a:lnTo>
                    <a:pt x="102" y="490"/>
                  </a:lnTo>
                  <a:lnTo>
                    <a:pt x="95" y="497"/>
                  </a:lnTo>
                  <a:lnTo>
                    <a:pt x="88" y="504"/>
                  </a:lnTo>
                  <a:lnTo>
                    <a:pt x="88" y="504"/>
                  </a:lnTo>
                  <a:lnTo>
                    <a:pt x="81" y="508"/>
                  </a:lnTo>
                  <a:lnTo>
                    <a:pt x="77" y="511"/>
                  </a:lnTo>
                  <a:lnTo>
                    <a:pt x="70" y="518"/>
                  </a:lnTo>
                  <a:lnTo>
                    <a:pt x="66" y="525"/>
                  </a:lnTo>
                  <a:lnTo>
                    <a:pt x="66" y="525"/>
                  </a:lnTo>
                  <a:lnTo>
                    <a:pt x="73" y="522"/>
                  </a:lnTo>
                  <a:lnTo>
                    <a:pt x="81" y="518"/>
                  </a:lnTo>
                  <a:lnTo>
                    <a:pt x="88" y="518"/>
                  </a:lnTo>
                  <a:lnTo>
                    <a:pt x="98" y="515"/>
                  </a:lnTo>
                  <a:lnTo>
                    <a:pt x="116" y="508"/>
                  </a:lnTo>
                  <a:lnTo>
                    <a:pt x="133" y="494"/>
                  </a:lnTo>
                  <a:lnTo>
                    <a:pt x="155" y="476"/>
                  </a:lnTo>
                  <a:lnTo>
                    <a:pt x="169" y="458"/>
                  </a:lnTo>
                  <a:lnTo>
                    <a:pt x="169" y="458"/>
                  </a:lnTo>
                  <a:lnTo>
                    <a:pt x="172" y="455"/>
                  </a:lnTo>
                  <a:lnTo>
                    <a:pt x="179" y="451"/>
                  </a:lnTo>
                  <a:lnTo>
                    <a:pt x="186" y="448"/>
                  </a:lnTo>
                  <a:lnTo>
                    <a:pt x="190" y="444"/>
                  </a:lnTo>
                  <a:lnTo>
                    <a:pt x="193" y="437"/>
                  </a:lnTo>
                  <a:lnTo>
                    <a:pt x="193" y="434"/>
                  </a:lnTo>
                  <a:lnTo>
                    <a:pt x="190" y="427"/>
                  </a:lnTo>
                  <a:lnTo>
                    <a:pt x="190" y="427"/>
                  </a:lnTo>
                  <a:lnTo>
                    <a:pt x="186" y="427"/>
                  </a:lnTo>
                  <a:lnTo>
                    <a:pt x="186" y="423"/>
                  </a:lnTo>
                  <a:lnTo>
                    <a:pt x="186" y="420"/>
                  </a:lnTo>
                  <a:lnTo>
                    <a:pt x="190" y="416"/>
                  </a:lnTo>
                  <a:lnTo>
                    <a:pt x="193" y="416"/>
                  </a:lnTo>
                  <a:lnTo>
                    <a:pt x="197" y="409"/>
                  </a:lnTo>
                  <a:lnTo>
                    <a:pt x="200" y="402"/>
                  </a:lnTo>
                  <a:lnTo>
                    <a:pt x="204" y="395"/>
                  </a:lnTo>
                  <a:lnTo>
                    <a:pt x="207" y="388"/>
                  </a:lnTo>
                  <a:lnTo>
                    <a:pt x="214" y="377"/>
                  </a:lnTo>
                  <a:lnTo>
                    <a:pt x="214" y="370"/>
                  </a:lnTo>
                  <a:lnTo>
                    <a:pt x="218" y="370"/>
                  </a:lnTo>
                  <a:lnTo>
                    <a:pt x="221" y="367"/>
                  </a:lnTo>
                  <a:lnTo>
                    <a:pt x="232" y="363"/>
                  </a:lnTo>
                  <a:lnTo>
                    <a:pt x="243" y="360"/>
                  </a:lnTo>
                  <a:lnTo>
                    <a:pt x="257" y="360"/>
                  </a:lnTo>
                  <a:lnTo>
                    <a:pt x="257" y="360"/>
                  </a:lnTo>
                  <a:lnTo>
                    <a:pt x="260" y="363"/>
                  </a:lnTo>
                  <a:lnTo>
                    <a:pt x="264" y="367"/>
                  </a:lnTo>
                  <a:lnTo>
                    <a:pt x="264" y="367"/>
                  </a:lnTo>
                  <a:lnTo>
                    <a:pt x="264" y="370"/>
                  </a:lnTo>
                  <a:lnTo>
                    <a:pt x="260" y="370"/>
                  </a:lnTo>
                  <a:lnTo>
                    <a:pt x="253" y="374"/>
                  </a:lnTo>
                  <a:lnTo>
                    <a:pt x="246" y="374"/>
                  </a:lnTo>
                  <a:lnTo>
                    <a:pt x="236" y="377"/>
                  </a:lnTo>
                  <a:lnTo>
                    <a:pt x="228" y="381"/>
                  </a:lnTo>
                  <a:lnTo>
                    <a:pt x="225" y="391"/>
                  </a:lnTo>
                  <a:lnTo>
                    <a:pt x="225" y="391"/>
                  </a:lnTo>
                  <a:lnTo>
                    <a:pt x="221" y="398"/>
                  </a:lnTo>
                  <a:lnTo>
                    <a:pt x="221" y="402"/>
                  </a:lnTo>
                  <a:lnTo>
                    <a:pt x="218" y="405"/>
                  </a:lnTo>
                  <a:lnTo>
                    <a:pt x="218" y="405"/>
                  </a:lnTo>
                  <a:lnTo>
                    <a:pt x="218" y="409"/>
                  </a:lnTo>
                  <a:lnTo>
                    <a:pt x="218" y="413"/>
                  </a:lnTo>
                  <a:lnTo>
                    <a:pt x="218" y="420"/>
                  </a:lnTo>
                  <a:lnTo>
                    <a:pt x="221" y="420"/>
                  </a:lnTo>
                  <a:lnTo>
                    <a:pt x="225" y="423"/>
                  </a:lnTo>
                  <a:lnTo>
                    <a:pt x="232" y="420"/>
                  </a:lnTo>
                  <a:lnTo>
                    <a:pt x="232" y="420"/>
                  </a:lnTo>
                  <a:lnTo>
                    <a:pt x="239" y="416"/>
                  </a:lnTo>
                  <a:lnTo>
                    <a:pt x="243" y="413"/>
                  </a:lnTo>
                  <a:lnTo>
                    <a:pt x="250" y="409"/>
                  </a:lnTo>
                  <a:lnTo>
                    <a:pt x="257" y="402"/>
                  </a:lnTo>
                  <a:lnTo>
                    <a:pt x="260" y="398"/>
                  </a:lnTo>
                  <a:lnTo>
                    <a:pt x="264" y="395"/>
                  </a:lnTo>
                  <a:lnTo>
                    <a:pt x="264" y="391"/>
                  </a:lnTo>
                  <a:lnTo>
                    <a:pt x="264" y="388"/>
                  </a:lnTo>
                  <a:lnTo>
                    <a:pt x="267" y="384"/>
                  </a:lnTo>
                  <a:lnTo>
                    <a:pt x="267" y="381"/>
                  </a:lnTo>
                  <a:lnTo>
                    <a:pt x="271" y="377"/>
                  </a:lnTo>
                  <a:lnTo>
                    <a:pt x="274" y="374"/>
                  </a:lnTo>
                  <a:lnTo>
                    <a:pt x="278" y="377"/>
                  </a:lnTo>
                  <a:lnTo>
                    <a:pt x="285" y="381"/>
                  </a:lnTo>
                  <a:lnTo>
                    <a:pt x="285" y="381"/>
                  </a:lnTo>
                  <a:lnTo>
                    <a:pt x="292" y="381"/>
                  </a:lnTo>
                  <a:lnTo>
                    <a:pt x="299" y="381"/>
                  </a:lnTo>
                  <a:lnTo>
                    <a:pt x="302" y="384"/>
                  </a:lnTo>
                  <a:lnTo>
                    <a:pt x="310" y="388"/>
                  </a:lnTo>
                  <a:lnTo>
                    <a:pt x="313" y="395"/>
                  </a:lnTo>
                  <a:lnTo>
                    <a:pt x="313" y="395"/>
                  </a:lnTo>
                  <a:lnTo>
                    <a:pt x="320" y="395"/>
                  </a:lnTo>
                  <a:lnTo>
                    <a:pt x="327" y="398"/>
                  </a:lnTo>
                  <a:lnTo>
                    <a:pt x="338" y="398"/>
                  </a:lnTo>
                  <a:lnTo>
                    <a:pt x="348" y="402"/>
                  </a:lnTo>
                  <a:lnTo>
                    <a:pt x="352" y="402"/>
                  </a:lnTo>
                  <a:lnTo>
                    <a:pt x="355" y="405"/>
                  </a:lnTo>
                  <a:lnTo>
                    <a:pt x="362" y="409"/>
                  </a:lnTo>
                  <a:lnTo>
                    <a:pt x="366" y="413"/>
                  </a:lnTo>
                  <a:lnTo>
                    <a:pt x="369" y="413"/>
                  </a:lnTo>
                  <a:lnTo>
                    <a:pt x="369" y="409"/>
                  </a:lnTo>
                  <a:lnTo>
                    <a:pt x="373" y="409"/>
                  </a:lnTo>
                  <a:lnTo>
                    <a:pt x="380" y="405"/>
                  </a:lnTo>
                  <a:lnTo>
                    <a:pt x="384" y="405"/>
                  </a:lnTo>
                  <a:lnTo>
                    <a:pt x="387" y="409"/>
                  </a:lnTo>
                  <a:lnTo>
                    <a:pt x="391" y="416"/>
                  </a:lnTo>
                  <a:lnTo>
                    <a:pt x="394" y="423"/>
                  </a:lnTo>
                  <a:lnTo>
                    <a:pt x="405" y="430"/>
                  </a:lnTo>
                  <a:lnTo>
                    <a:pt x="412" y="437"/>
                  </a:lnTo>
                  <a:lnTo>
                    <a:pt x="419" y="444"/>
                  </a:lnTo>
                  <a:lnTo>
                    <a:pt x="426" y="451"/>
                  </a:lnTo>
                  <a:lnTo>
                    <a:pt x="429" y="455"/>
                  </a:lnTo>
                  <a:lnTo>
                    <a:pt x="433" y="458"/>
                  </a:lnTo>
                  <a:lnTo>
                    <a:pt x="447" y="430"/>
                  </a:lnTo>
                  <a:lnTo>
                    <a:pt x="447" y="434"/>
                  </a:lnTo>
                  <a:lnTo>
                    <a:pt x="450" y="437"/>
                  </a:lnTo>
                  <a:lnTo>
                    <a:pt x="457" y="444"/>
                  </a:lnTo>
                  <a:lnTo>
                    <a:pt x="461" y="451"/>
                  </a:lnTo>
                  <a:lnTo>
                    <a:pt x="465" y="458"/>
                  </a:lnTo>
                  <a:lnTo>
                    <a:pt x="468" y="465"/>
                  </a:lnTo>
                  <a:lnTo>
                    <a:pt x="468" y="465"/>
                  </a:lnTo>
                  <a:lnTo>
                    <a:pt x="472" y="469"/>
                  </a:lnTo>
                  <a:lnTo>
                    <a:pt x="475" y="472"/>
                  </a:lnTo>
                  <a:lnTo>
                    <a:pt x="479" y="479"/>
                  </a:lnTo>
                  <a:lnTo>
                    <a:pt x="482" y="483"/>
                  </a:lnTo>
                  <a:lnTo>
                    <a:pt x="482" y="487"/>
                  </a:lnTo>
                  <a:lnTo>
                    <a:pt x="482" y="490"/>
                  </a:lnTo>
                  <a:lnTo>
                    <a:pt x="486" y="497"/>
                  </a:lnTo>
                  <a:lnTo>
                    <a:pt x="486" y="504"/>
                  </a:lnTo>
                  <a:lnTo>
                    <a:pt x="493" y="508"/>
                  </a:lnTo>
                  <a:lnTo>
                    <a:pt x="493" y="508"/>
                  </a:lnTo>
                  <a:lnTo>
                    <a:pt x="493" y="511"/>
                  </a:lnTo>
                  <a:lnTo>
                    <a:pt x="493" y="511"/>
                  </a:lnTo>
                  <a:lnTo>
                    <a:pt x="496" y="511"/>
                  </a:lnTo>
                  <a:lnTo>
                    <a:pt x="503" y="508"/>
                  </a:lnTo>
                  <a:lnTo>
                    <a:pt x="503" y="508"/>
                  </a:lnTo>
                  <a:lnTo>
                    <a:pt x="503" y="511"/>
                  </a:lnTo>
                  <a:lnTo>
                    <a:pt x="503" y="511"/>
                  </a:lnTo>
                  <a:lnTo>
                    <a:pt x="507" y="518"/>
                  </a:lnTo>
                  <a:lnTo>
                    <a:pt x="507" y="525"/>
                  </a:lnTo>
                  <a:lnTo>
                    <a:pt x="507" y="525"/>
                  </a:lnTo>
                  <a:lnTo>
                    <a:pt x="503" y="529"/>
                  </a:lnTo>
                  <a:lnTo>
                    <a:pt x="503" y="532"/>
                  </a:lnTo>
                  <a:lnTo>
                    <a:pt x="503" y="539"/>
                  </a:lnTo>
                  <a:lnTo>
                    <a:pt x="503" y="543"/>
                  </a:lnTo>
                  <a:lnTo>
                    <a:pt x="507" y="546"/>
                  </a:lnTo>
                  <a:lnTo>
                    <a:pt x="510" y="550"/>
                  </a:lnTo>
                  <a:lnTo>
                    <a:pt x="510" y="561"/>
                  </a:lnTo>
                  <a:lnTo>
                    <a:pt x="514" y="564"/>
                  </a:lnTo>
                  <a:lnTo>
                    <a:pt x="514" y="568"/>
                  </a:lnTo>
                  <a:lnTo>
                    <a:pt x="517" y="571"/>
                  </a:lnTo>
                  <a:lnTo>
                    <a:pt x="521" y="575"/>
                  </a:lnTo>
                  <a:lnTo>
                    <a:pt x="528" y="582"/>
                  </a:lnTo>
                  <a:lnTo>
                    <a:pt x="531" y="589"/>
                  </a:lnTo>
                  <a:lnTo>
                    <a:pt x="535" y="596"/>
                  </a:lnTo>
                  <a:lnTo>
                    <a:pt x="539" y="603"/>
                  </a:lnTo>
                  <a:lnTo>
                    <a:pt x="539" y="603"/>
                  </a:lnTo>
                  <a:lnTo>
                    <a:pt x="549" y="613"/>
                  </a:lnTo>
                  <a:lnTo>
                    <a:pt x="560" y="620"/>
                  </a:lnTo>
                  <a:lnTo>
                    <a:pt x="570" y="627"/>
                  </a:lnTo>
                  <a:lnTo>
                    <a:pt x="577" y="631"/>
                  </a:lnTo>
                  <a:lnTo>
                    <a:pt x="581" y="634"/>
                  </a:lnTo>
                  <a:lnTo>
                    <a:pt x="584" y="634"/>
                  </a:lnTo>
                  <a:lnTo>
                    <a:pt x="591" y="642"/>
                  </a:lnTo>
                  <a:lnTo>
                    <a:pt x="595" y="649"/>
                  </a:lnTo>
                  <a:lnTo>
                    <a:pt x="598" y="656"/>
                  </a:lnTo>
                  <a:lnTo>
                    <a:pt x="598" y="659"/>
                  </a:lnTo>
                  <a:lnTo>
                    <a:pt x="602" y="663"/>
                  </a:lnTo>
                  <a:lnTo>
                    <a:pt x="602" y="677"/>
                  </a:lnTo>
                  <a:lnTo>
                    <a:pt x="598" y="680"/>
                  </a:lnTo>
                  <a:lnTo>
                    <a:pt x="598" y="684"/>
                  </a:lnTo>
                  <a:lnTo>
                    <a:pt x="591" y="684"/>
                  </a:lnTo>
                  <a:lnTo>
                    <a:pt x="588" y="684"/>
                  </a:lnTo>
                  <a:lnTo>
                    <a:pt x="588" y="684"/>
                  </a:lnTo>
                  <a:lnTo>
                    <a:pt x="584" y="684"/>
                  </a:lnTo>
                  <a:lnTo>
                    <a:pt x="584" y="698"/>
                  </a:lnTo>
                  <a:lnTo>
                    <a:pt x="588" y="719"/>
                  </a:lnTo>
                  <a:lnTo>
                    <a:pt x="588" y="740"/>
                  </a:lnTo>
                  <a:lnTo>
                    <a:pt x="588" y="747"/>
                  </a:lnTo>
                  <a:lnTo>
                    <a:pt x="591" y="758"/>
                  </a:lnTo>
                  <a:lnTo>
                    <a:pt x="591" y="761"/>
                  </a:lnTo>
                  <a:lnTo>
                    <a:pt x="588" y="768"/>
                  </a:lnTo>
                  <a:lnTo>
                    <a:pt x="588" y="772"/>
                  </a:lnTo>
                  <a:lnTo>
                    <a:pt x="584" y="772"/>
                  </a:lnTo>
                  <a:lnTo>
                    <a:pt x="581" y="782"/>
                  </a:lnTo>
                  <a:lnTo>
                    <a:pt x="581" y="800"/>
                  </a:lnTo>
                  <a:lnTo>
                    <a:pt x="581" y="821"/>
                  </a:lnTo>
                  <a:lnTo>
                    <a:pt x="584" y="828"/>
                  </a:lnTo>
                  <a:lnTo>
                    <a:pt x="591" y="856"/>
                  </a:lnTo>
                  <a:lnTo>
                    <a:pt x="602" y="881"/>
                  </a:lnTo>
                  <a:lnTo>
                    <a:pt x="616" y="902"/>
                  </a:lnTo>
                  <a:lnTo>
                    <a:pt x="623" y="913"/>
                  </a:lnTo>
                  <a:lnTo>
                    <a:pt x="630" y="920"/>
                  </a:lnTo>
                  <a:lnTo>
                    <a:pt x="637" y="930"/>
                  </a:lnTo>
                  <a:lnTo>
                    <a:pt x="644" y="937"/>
                  </a:lnTo>
                  <a:lnTo>
                    <a:pt x="651" y="941"/>
                  </a:lnTo>
                  <a:lnTo>
                    <a:pt x="658" y="941"/>
                  </a:lnTo>
                  <a:lnTo>
                    <a:pt x="658" y="941"/>
                  </a:lnTo>
                  <a:lnTo>
                    <a:pt x="665" y="945"/>
                  </a:lnTo>
                  <a:lnTo>
                    <a:pt x="672" y="952"/>
                  </a:lnTo>
                  <a:lnTo>
                    <a:pt x="676" y="959"/>
                  </a:lnTo>
                  <a:lnTo>
                    <a:pt x="679" y="966"/>
                  </a:lnTo>
                  <a:lnTo>
                    <a:pt x="683" y="973"/>
                  </a:lnTo>
                  <a:lnTo>
                    <a:pt x="683" y="976"/>
                  </a:lnTo>
                  <a:lnTo>
                    <a:pt x="683" y="976"/>
                  </a:lnTo>
                  <a:lnTo>
                    <a:pt x="686" y="983"/>
                  </a:lnTo>
                  <a:lnTo>
                    <a:pt x="690" y="990"/>
                  </a:lnTo>
                  <a:lnTo>
                    <a:pt x="697" y="1001"/>
                  </a:lnTo>
                  <a:lnTo>
                    <a:pt x="701" y="1008"/>
                  </a:lnTo>
                  <a:lnTo>
                    <a:pt x="704" y="1019"/>
                  </a:lnTo>
                  <a:lnTo>
                    <a:pt x="708" y="1026"/>
                  </a:lnTo>
                  <a:lnTo>
                    <a:pt x="708" y="1026"/>
                  </a:lnTo>
                  <a:lnTo>
                    <a:pt x="711" y="1033"/>
                  </a:lnTo>
                  <a:lnTo>
                    <a:pt x="715" y="1040"/>
                  </a:lnTo>
                  <a:lnTo>
                    <a:pt x="718" y="1050"/>
                  </a:lnTo>
                  <a:lnTo>
                    <a:pt x="718" y="1050"/>
                  </a:lnTo>
                  <a:lnTo>
                    <a:pt x="725" y="1054"/>
                  </a:lnTo>
                  <a:lnTo>
                    <a:pt x="732" y="1057"/>
                  </a:lnTo>
                  <a:lnTo>
                    <a:pt x="736" y="1064"/>
                  </a:lnTo>
                  <a:lnTo>
                    <a:pt x="743" y="1075"/>
                  </a:lnTo>
                  <a:lnTo>
                    <a:pt x="743" y="1078"/>
                  </a:lnTo>
                  <a:lnTo>
                    <a:pt x="746" y="1082"/>
                  </a:lnTo>
                  <a:lnTo>
                    <a:pt x="750" y="1089"/>
                  </a:lnTo>
                  <a:lnTo>
                    <a:pt x="757" y="1096"/>
                  </a:lnTo>
                  <a:lnTo>
                    <a:pt x="760" y="1107"/>
                  </a:lnTo>
                  <a:lnTo>
                    <a:pt x="768" y="1110"/>
                  </a:lnTo>
                  <a:lnTo>
                    <a:pt x="771" y="1117"/>
                  </a:lnTo>
                  <a:lnTo>
                    <a:pt x="775" y="1117"/>
                  </a:lnTo>
                  <a:lnTo>
                    <a:pt x="782" y="1121"/>
                  </a:lnTo>
                  <a:lnTo>
                    <a:pt x="785" y="1121"/>
                  </a:lnTo>
                  <a:lnTo>
                    <a:pt x="789" y="1121"/>
                  </a:lnTo>
                  <a:lnTo>
                    <a:pt x="789" y="1117"/>
                  </a:lnTo>
                  <a:lnTo>
                    <a:pt x="782" y="1110"/>
                  </a:lnTo>
                  <a:lnTo>
                    <a:pt x="778" y="1103"/>
                  </a:lnTo>
                  <a:lnTo>
                    <a:pt x="771" y="1092"/>
                  </a:lnTo>
                  <a:lnTo>
                    <a:pt x="768" y="1089"/>
                  </a:lnTo>
                  <a:lnTo>
                    <a:pt x="764" y="1082"/>
                  </a:lnTo>
                  <a:lnTo>
                    <a:pt x="760" y="1071"/>
                  </a:lnTo>
                  <a:lnTo>
                    <a:pt x="753" y="1061"/>
                  </a:lnTo>
                  <a:lnTo>
                    <a:pt x="750" y="1050"/>
                  </a:lnTo>
                  <a:lnTo>
                    <a:pt x="736" y="1036"/>
                  </a:lnTo>
                  <a:lnTo>
                    <a:pt x="722" y="1015"/>
                  </a:lnTo>
                  <a:lnTo>
                    <a:pt x="715" y="990"/>
                  </a:lnTo>
                  <a:lnTo>
                    <a:pt x="715" y="987"/>
                  </a:lnTo>
                  <a:lnTo>
                    <a:pt x="715" y="987"/>
                  </a:lnTo>
                  <a:lnTo>
                    <a:pt x="715" y="983"/>
                  </a:lnTo>
                  <a:lnTo>
                    <a:pt x="718" y="980"/>
                  </a:lnTo>
                  <a:lnTo>
                    <a:pt x="718" y="980"/>
                  </a:lnTo>
                  <a:lnTo>
                    <a:pt x="722" y="980"/>
                  </a:lnTo>
                  <a:lnTo>
                    <a:pt x="729" y="983"/>
                  </a:lnTo>
                  <a:lnTo>
                    <a:pt x="732" y="990"/>
                  </a:lnTo>
                  <a:lnTo>
                    <a:pt x="739" y="1011"/>
                  </a:lnTo>
                  <a:lnTo>
                    <a:pt x="753" y="1029"/>
                  </a:lnTo>
                  <a:lnTo>
                    <a:pt x="768" y="1047"/>
                  </a:lnTo>
                  <a:lnTo>
                    <a:pt x="768" y="1047"/>
                  </a:lnTo>
                  <a:lnTo>
                    <a:pt x="771" y="1047"/>
                  </a:lnTo>
                  <a:lnTo>
                    <a:pt x="778" y="1050"/>
                  </a:lnTo>
                  <a:lnTo>
                    <a:pt x="782" y="1054"/>
                  </a:lnTo>
                  <a:lnTo>
                    <a:pt x="785" y="1057"/>
                  </a:lnTo>
                  <a:lnTo>
                    <a:pt x="789" y="1064"/>
                  </a:lnTo>
                  <a:lnTo>
                    <a:pt x="789" y="1068"/>
                  </a:lnTo>
                  <a:lnTo>
                    <a:pt x="792" y="1071"/>
                  </a:lnTo>
                  <a:lnTo>
                    <a:pt x="799" y="1078"/>
                  </a:lnTo>
                  <a:lnTo>
                    <a:pt x="806" y="1085"/>
                  </a:lnTo>
                  <a:lnTo>
                    <a:pt x="813" y="1096"/>
                  </a:lnTo>
                  <a:lnTo>
                    <a:pt x="820" y="1103"/>
                  </a:lnTo>
                  <a:lnTo>
                    <a:pt x="827" y="1110"/>
                  </a:lnTo>
                  <a:lnTo>
                    <a:pt x="831" y="1117"/>
                  </a:lnTo>
                  <a:lnTo>
                    <a:pt x="834" y="1124"/>
                  </a:lnTo>
                  <a:lnTo>
                    <a:pt x="838" y="1145"/>
                  </a:lnTo>
                  <a:lnTo>
                    <a:pt x="841" y="1174"/>
                  </a:lnTo>
                  <a:lnTo>
                    <a:pt x="841" y="1174"/>
                  </a:lnTo>
                  <a:lnTo>
                    <a:pt x="845" y="1177"/>
                  </a:lnTo>
                  <a:lnTo>
                    <a:pt x="852" y="1177"/>
                  </a:lnTo>
                  <a:lnTo>
                    <a:pt x="863" y="1181"/>
                  </a:lnTo>
                  <a:lnTo>
                    <a:pt x="866" y="1181"/>
                  </a:lnTo>
                  <a:lnTo>
                    <a:pt x="873" y="1181"/>
                  </a:lnTo>
                  <a:lnTo>
                    <a:pt x="880" y="1184"/>
                  </a:lnTo>
                  <a:lnTo>
                    <a:pt x="891" y="1191"/>
                  </a:lnTo>
                  <a:lnTo>
                    <a:pt x="898" y="1195"/>
                  </a:lnTo>
                  <a:lnTo>
                    <a:pt x="905" y="1202"/>
                  </a:lnTo>
                  <a:lnTo>
                    <a:pt x="923" y="1202"/>
                  </a:lnTo>
                  <a:lnTo>
                    <a:pt x="923" y="1202"/>
                  </a:lnTo>
                  <a:lnTo>
                    <a:pt x="930" y="1205"/>
                  </a:lnTo>
                  <a:lnTo>
                    <a:pt x="937" y="1209"/>
                  </a:lnTo>
                  <a:lnTo>
                    <a:pt x="947" y="1212"/>
                  </a:lnTo>
                  <a:lnTo>
                    <a:pt x="958" y="1216"/>
                  </a:lnTo>
                  <a:lnTo>
                    <a:pt x="972" y="1219"/>
                  </a:lnTo>
                  <a:lnTo>
                    <a:pt x="972" y="1219"/>
                  </a:lnTo>
                  <a:lnTo>
                    <a:pt x="979" y="1219"/>
                  </a:lnTo>
                  <a:lnTo>
                    <a:pt x="989" y="1219"/>
                  </a:lnTo>
                  <a:lnTo>
                    <a:pt x="996" y="1219"/>
                  </a:lnTo>
                  <a:lnTo>
                    <a:pt x="1004" y="1219"/>
                  </a:lnTo>
                  <a:lnTo>
                    <a:pt x="1007" y="1219"/>
                  </a:lnTo>
                  <a:lnTo>
                    <a:pt x="1011" y="1219"/>
                  </a:lnTo>
                  <a:lnTo>
                    <a:pt x="1014" y="1223"/>
                  </a:lnTo>
                  <a:lnTo>
                    <a:pt x="1018" y="1226"/>
                  </a:lnTo>
                  <a:lnTo>
                    <a:pt x="1021" y="1233"/>
                  </a:lnTo>
                  <a:lnTo>
                    <a:pt x="1025" y="1240"/>
                  </a:lnTo>
                  <a:lnTo>
                    <a:pt x="1032" y="1247"/>
                  </a:lnTo>
                  <a:lnTo>
                    <a:pt x="1042" y="1240"/>
                  </a:lnTo>
                  <a:lnTo>
                    <a:pt x="1046" y="1240"/>
                  </a:lnTo>
                  <a:lnTo>
                    <a:pt x="1046" y="1237"/>
                  </a:lnTo>
                  <a:lnTo>
                    <a:pt x="1049" y="1237"/>
                  </a:lnTo>
                  <a:lnTo>
                    <a:pt x="1053" y="1237"/>
                  </a:lnTo>
                  <a:lnTo>
                    <a:pt x="1049" y="1237"/>
                  </a:lnTo>
                  <a:lnTo>
                    <a:pt x="1049" y="1237"/>
                  </a:lnTo>
                  <a:lnTo>
                    <a:pt x="1046" y="1240"/>
                  </a:lnTo>
                  <a:lnTo>
                    <a:pt x="1042" y="1240"/>
                  </a:lnTo>
                  <a:lnTo>
                    <a:pt x="1035" y="1247"/>
                  </a:lnTo>
                  <a:lnTo>
                    <a:pt x="1035" y="1247"/>
                  </a:lnTo>
                  <a:lnTo>
                    <a:pt x="1042" y="1251"/>
                  </a:lnTo>
                  <a:lnTo>
                    <a:pt x="1046" y="1255"/>
                  </a:lnTo>
                  <a:lnTo>
                    <a:pt x="1049" y="1255"/>
                  </a:lnTo>
                  <a:lnTo>
                    <a:pt x="1053" y="1258"/>
                  </a:lnTo>
                  <a:lnTo>
                    <a:pt x="1060" y="1258"/>
                  </a:lnTo>
                  <a:lnTo>
                    <a:pt x="1067" y="1262"/>
                  </a:lnTo>
                  <a:lnTo>
                    <a:pt x="1078" y="1262"/>
                  </a:lnTo>
                  <a:lnTo>
                    <a:pt x="1078" y="1262"/>
                  </a:lnTo>
                  <a:lnTo>
                    <a:pt x="1081" y="1258"/>
                  </a:lnTo>
                  <a:lnTo>
                    <a:pt x="1081" y="1258"/>
                  </a:lnTo>
                  <a:lnTo>
                    <a:pt x="1081" y="1258"/>
                  </a:lnTo>
                  <a:lnTo>
                    <a:pt x="1081" y="1258"/>
                  </a:lnTo>
                  <a:lnTo>
                    <a:pt x="1081" y="1258"/>
                  </a:lnTo>
                  <a:lnTo>
                    <a:pt x="1085" y="1258"/>
                  </a:lnTo>
                  <a:lnTo>
                    <a:pt x="1085" y="1262"/>
                  </a:lnTo>
                  <a:lnTo>
                    <a:pt x="1088" y="1262"/>
                  </a:lnTo>
                  <a:lnTo>
                    <a:pt x="1085" y="1262"/>
                  </a:lnTo>
                  <a:lnTo>
                    <a:pt x="1085" y="1262"/>
                  </a:lnTo>
                  <a:lnTo>
                    <a:pt x="1085" y="1265"/>
                  </a:lnTo>
                  <a:lnTo>
                    <a:pt x="1085" y="1265"/>
                  </a:lnTo>
                  <a:lnTo>
                    <a:pt x="1085" y="1265"/>
                  </a:lnTo>
                  <a:lnTo>
                    <a:pt x="1081" y="1265"/>
                  </a:lnTo>
                  <a:lnTo>
                    <a:pt x="1081" y="1265"/>
                  </a:lnTo>
                  <a:lnTo>
                    <a:pt x="1081" y="1265"/>
                  </a:lnTo>
                  <a:lnTo>
                    <a:pt x="1078" y="1265"/>
                  </a:lnTo>
                  <a:lnTo>
                    <a:pt x="1081" y="1269"/>
                  </a:lnTo>
                  <a:lnTo>
                    <a:pt x="1088" y="1276"/>
                  </a:lnTo>
                  <a:lnTo>
                    <a:pt x="1088" y="1276"/>
                  </a:lnTo>
                  <a:lnTo>
                    <a:pt x="1092" y="1279"/>
                  </a:lnTo>
                  <a:lnTo>
                    <a:pt x="1092" y="1283"/>
                  </a:lnTo>
                  <a:lnTo>
                    <a:pt x="1095" y="1286"/>
                  </a:lnTo>
                  <a:lnTo>
                    <a:pt x="1095" y="1286"/>
                  </a:lnTo>
                  <a:lnTo>
                    <a:pt x="1099" y="1286"/>
                  </a:lnTo>
                  <a:lnTo>
                    <a:pt x="1102" y="1286"/>
                  </a:lnTo>
                  <a:lnTo>
                    <a:pt x="1106" y="1290"/>
                  </a:lnTo>
                  <a:lnTo>
                    <a:pt x="1109" y="1290"/>
                  </a:lnTo>
                  <a:lnTo>
                    <a:pt x="1113" y="1290"/>
                  </a:lnTo>
                  <a:lnTo>
                    <a:pt x="1116" y="1290"/>
                  </a:lnTo>
                  <a:lnTo>
                    <a:pt x="1120" y="1290"/>
                  </a:lnTo>
                  <a:lnTo>
                    <a:pt x="1123" y="1290"/>
                  </a:lnTo>
                  <a:lnTo>
                    <a:pt x="1127" y="1290"/>
                  </a:lnTo>
                  <a:lnTo>
                    <a:pt x="1130" y="1293"/>
                  </a:lnTo>
                  <a:lnTo>
                    <a:pt x="1130" y="1293"/>
                  </a:lnTo>
                  <a:lnTo>
                    <a:pt x="1134" y="1293"/>
                  </a:lnTo>
                  <a:lnTo>
                    <a:pt x="1134" y="1293"/>
                  </a:lnTo>
                  <a:lnTo>
                    <a:pt x="1134" y="1293"/>
                  </a:lnTo>
                  <a:lnTo>
                    <a:pt x="1130" y="1293"/>
                  </a:lnTo>
                  <a:lnTo>
                    <a:pt x="1130" y="1293"/>
                  </a:lnTo>
                  <a:lnTo>
                    <a:pt x="1130" y="1293"/>
                  </a:lnTo>
                  <a:lnTo>
                    <a:pt x="1127" y="1293"/>
                  </a:lnTo>
                  <a:lnTo>
                    <a:pt x="1123" y="1290"/>
                  </a:lnTo>
                  <a:lnTo>
                    <a:pt x="1120" y="1290"/>
                  </a:lnTo>
                  <a:lnTo>
                    <a:pt x="1116" y="1290"/>
                  </a:lnTo>
                  <a:lnTo>
                    <a:pt x="1113" y="1290"/>
                  </a:lnTo>
                  <a:lnTo>
                    <a:pt x="1109" y="1290"/>
                  </a:lnTo>
                  <a:lnTo>
                    <a:pt x="1106" y="1290"/>
                  </a:lnTo>
                  <a:lnTo>
                    <a:pt x="1102" y="1286"/>
                  </a:lnTo>
                  <a:lnTo>
                    <a:pt x="1099" y="1286"/>
                  </a:lnTo>
                  <a:lnTo>
                    <a:pt x="1095" y="1286"/>
                  </a:lnTo>
                  <a:lnTo>
                    <a:pt x="1095" y="1290"/>
                  </a:lnTo>
                  <a:lnTo>
                    <a:pt x="1095" y="1290"/>
                  </a:lnTo>
                  <a:lnTo>
                    <a:pt x="1095" y="1293"/>
                  </a:lnTo>
                  <a:lnTo>
                    <a:pt x="1095" y="1293"/>
                  </a:lnTo>
                  <a:lnTo>
                    <a:pt x="1095" y="1297"/>
                  </a:lnTo>
                  <a:lnTo>
                    <a:pt x="1095" y="1300"/>
                  </a:lnTo>
                  <a:lnTo>
                    <a:pt x="1095" y="1304"/>
                  </a:lnTo>
                  <a:lnTo>
                    <a:pt x="1099" y="1307"/>
                  </a:lnTo>
                  <a:lnTo>
                    <a:pt x="1102" y="1314"/>
                  </a:lnTo>
                  <a:lnTo>
                    <a:pt x="1106" y="1311"/>
                  </a:lnTo>
                  <a:lnTo>
                    <a:pt x="1102" y="1311"/>
                  </a:lnTo>
                  <a:lnTo>
                    <a:pt x="1102" y="1307"/>
                  </a:lnTo>
                  <a:lnTo>
                    <a:pt x="1102" y="1307"/>
                  </a:lnTo>
                  <a:lnTo>
                    <a:pt x="1102" y="1304"/>
                  </a:lnTo>
                  <a:lnTo>
                    <a:pt x="1102" y="1304"/>
                  </a:lnTo>
                  <a:lnTo>
                    <a:pt x="1106" y="1307"/>
                  </a:lnTo>
                  <a:lnTo>
                    <a:pt x="1113" y="1311"/>
                  </a:lnTo>
                  <a:lnTo>
                    <a:pt x="1120" y="1321"/>
                  </a:lnTo>
                  <a:lnTo>
                    <a:pt x="1116" y="1321"/>
                  </a:lnTo>
                  <a:lnTo>
                    <a:pt x="1116" y="1321"/>
                  </a:lnTo>
                  <a:lnTo>
                    <a:pt x="1120" y="1325"/>
                  </a:lnTo>
                  <a:lnTo>
                    <a:pt x="1120" y="1325"/>
                  </a:lnTo>
                  <a:lnTo>
                    <a:pt x="1120" y="1325"/>
                  </a:lnTo>
                  <a:lnTo>
                    <a:pt x="1120" y="1325"/>
                  </a:lnTo>
                  <a:lnTo>
                    <a:pt x="1120" y="1325"/>
                  </a:lnTo>
                  <a:lnTo>
                    <a:pt x="1123" y="1321"/>
                  </a:lnTo>
                  <a:lnTo>
                    <a:pt x="1123" y="1325"/>
                  </a:lnTo>
                  <a:lnTo>
                    <a:pt x="1123" y="1325"/>
                  </a:lnTo>
                  <a:lnTo>
                    <a:pt x="1123" y="1325"/>
                  </a:lnTo>
                  <a:lnTo>
                    <a:pt x="1123" y="1329"/>
                  </a:lnTo>
                  <a:lnTo>
                    <a:pt x="1127" y="1329"/>
                  </a:lnTo>
                  <a:lnTo>
                    <a:pt x="1130" y="1329"/>
                  </a:lnTo>
                  <a:lnTo>
                    <a:pt x="1130" y="1329"/>
                  </a:lnTo>
                  <a:lnTo>
                    <a:pt x="1137" y="1329"/>
                  </a:lnTo>
                  <a:lnTo>
                    <a:pt x="1137" y="1329"/>
                  </a:lnTo>
                  <a:lnTo>
                    <a:pt x="1137" y="1329"/>
                  </a:lnTo>
                  <a:lnTo>
                    <a:pt x="1141" y="1329"/>
                  </a:lnTo>
                  <a:lnTo>
                    <a:pt x="1141" y="1329"/>
                  </a:lnTo>
                  <a:lnTo>
                    <a:pt x="1148" y="1329"/>
                  </a:lnTo>
                  <a:lnTo>
                    <a:pt x="1152" y="1325"/>
                  </a:lnTo>
                  <a:lnTo>
                    <a:pt x="1162" y="1325"/>
                  </a:lnTo>
                  <a:lnTo>
                    <a:pt x="1162" y="1325"/>
                  </a:lnTo>
                  <a:lnTo>
                    <a:pt x="1166" y="1325"/>
                  </a:lnTo>
                  <a:lnTo>
                    <a:pt x="1173" y="1329"/>
                  </a:lnTo>
                  <a:lnTo>
                    <a:pt x="1176" y="1329"/>
                  </a:lnTo>
                  <a:lnTo>
                    <a:pt x="1176" y="1332"/>
                  </a:lnTo>
                  <a:lnTo>
                    <a:pt x="1176" y="1336"/>
                  </a:lnTo>
                  <a:lnTo>
                    <a:pt x="1183" y="1339"/>
                  </a:lnTo>
                  <a:lnTo>
                    <a:pt x="1183" y="1339"/>
                  </a:lnTo>
                  <a:lnTo>
                    <a:pt x="1187" y="1336"/>
                  </a:lnTo>
                  <a:lnTo>
                    <a:pt x="1190" y="1336"/>
                  </a:lnTo>
                  <a:lnTo>
                    <a:pt x="1190" y="1336"/>
                  </a:lnTo>
                  <a:lnTo>
                    <a:pt x="1190" y="1336"/>
                  </a:lnTo>
                  <a:lnTo>
                    <a:pt x="1187" y="1332"/>
                  </a:lnTo>
                  <a:lnTo>
                    <a:pt x="1187" y="1332"/>
                  </a:lnTo>
                  <a:lnTo>
                    <a:pt x="1187" y="1329"/>
                  </a:lnTo>
                  <a:lnTo>
                    <a:pt x="1187" y="1329"/>
                  </a:lnTo>
                  <a:lnTo>
                    <a:pt x="1190" y="1329"/>
                  </a:lnTo>
                  <a:lnTo>
                    <a:pt x="1194" y="1325"/>
                  </a:lnTo>
                  <a:lnTo>
                    <a:pt x="1197" y="1321"/>
                  </a:lnTo>
                  <a:lnTo>
                    <a:pt x="1197" y="1321"/>
                  </a:lnTo>
                  <a:lnTo>
                    <a:pt x="1197" y="1318"/>
                  </a:lnTo>
                  <a:lnTo>
                    <a:pt x="1201" y="1318"/>
                  </a:lnTo>
                  <a:lnTo>
                    <a:pt x="1201" y="1318"/>
                  </a:lnTo>
                  <a:lnTo>
                    <a:pt x="1208" y="1318"/>
                  </a:lnTo>
                  <a:lnTo>
                    <a:pt x="1211" y="1321"/>
                  </a:lnTo>
                  <a:lnTo>
                    <a:pt x="1211" y="1321"/>
                  </a:lnTo>
                  <a:lnTo>
                    <a:pt x="1215" y="1325"/>
                  </a:lnTo>
                  <a:lnTo>
                    <a:pt x="1215" y="1336"/>
                  </a:lnTo>
                  <a:lnTo>
                    <a:pt x="1215" y="1343"/>
                  </a:lnTo>
                  <a:lnTo>
                    <a:pt x="1215" y="1350"/>
                  </a:lnTo>
                  <a:lnTo>
                    <a:pt x="1215" y="1360"/>
                  </a:lnTo>
                  <a:lnTo>
                    <a:pt x="1215" y="1371"/>
                  </a:lnTo>
                  <a:lnTo>
                    <a:pt x="1211" y="1381"/>
                  </a:lnTo>
                  <a:lnTo>
                    <a:pt x="1204" y="1392"/>
                  </a:lnTo>
                  <a:lnTo>
                    <a:pt x="1201" y="1399"/>
                  </a:lnTo>
                  <a:lnTo>
                    <a:pt x="1201" y="1399"/>
                  </a:lnTo>
                  <a:lnTo>
                    <a:pt x="1197" y="1399"/>
                  </a:lnTo>
                  <a:lnTo>
                    <a:pt x="1194" y="1403"/>
                  </a:lnTo>
                  <a:lnTo>
                    <a:pt x="1194" y="1406"/>
                  </a:lnTo>
                  <a:lnTo>
                    <a:pt x="1194" y="1410"/>
                  </a:lnTo>
                  <a:lnTo>
                    <a:pt x="1194" y="1413"/>
                  </a:lnTo>
                  <a:lnTo>
                    <a:pt x="1194" y="1420"/>
                  </a:lnTo>
                  <a:lnTo>
                    <a:pt x="1190" y="1424"/>
                  </a:lnTo>
                  <a:lnTo>
                    <a:pt x="1187" y="1424"/>
                  </a:lnTo>
                  <a:lnTo>
                    <a:pt x="1183" y="1427"/>
                  </a:lnTo>
                  <a:lnTo>
                    <a:pt x="1183" y="1441"/>
                  </a:lnTo>
                  <a:lnTo>
                    <a:pt x="1180" y="1441"/>
                  </a:lnTo>
                  <a:lnTo>
                    <a:pt x="1176" y="1445"/>
                  </a:lnTo>
                  <a:lnTo>
                    <a:pt x="1169" y="1452"/>
                  </a:lnTo>
                  <a:lnTo>
                    <a:pt x="1162" y="1459"/>
                  </a:lnTo>
                  <a:lnTo>
                    <a:pt x="1155" y="1466"/>
                  </a:lnTo>
                  <a:lnTo>
                    <a:pt x="1155" y="1473"/>
                  </a:lnTo>
                  <a:lnTo>
                    <a:pt x="1155" y="1476"/>
                  </a:lnTo>
                  <a:lnTo>
                    <a:pt x="1155" y="1480"/>
                  </a:lnTo>
                  <a:lnTo>
                    <a:pt x="1159" y="1484"/>
                  </a:lnTo>
                  <a:lnTo>
                    <a:pt x="1162" y="1484"/>
                  </a:lnTo>
                  <a:lnTo>
                    <a:pt x="1162" y="1487"/>
                  </a:lnTo>
                  <a:lnTo>
                    <a:pt x="1162" y="1487"/>
                  </a:lnTo>
                  <a:lnTo>
                    <a:pt x="1159" y="1487"/>
                  </a:lnTo>
                  <a:lnTo>
                    <a:pt x="1155" y="1491"/>
                  </a:lnTo>
                  <a:lnTo>
                    <a:pt x="1152" y="1494"/>
                  </a:lnTo>
                  <a:lnTo>
                    <a:pt x="1148" y="1501"/>
                  </a:lnTo>
                  <a:lnTo>
                    <a:pt x="1152" y="1501"/>
                  </a:lnTo>
                  <a:lnTo>
                    <a:pt x="1155" y="1501"/>
                  </a:lnTo>
                  <a:lnTo>
                    <a:pt x="1155" y="1505"/>
                  </a:lnTo>
                  <a:lnTo>
                    <a:pt x="1155" y="1508"/>
                  </a:lnTo>
                  <a:lnTo>
                    <a:pt x="1155" y="1508"/>
                  </a:lnTo>
                  <a:lnTo>
                    <a:pt x="1155" y="1512"/>
                  </a:lnTo>
                  <a:lnTo>
                    <a:pt x="1155" y="1515"/>
                  </a:lnTo>
                  <a:lnTo>
                    <a:pt x="1155" y="1519"/>
                  </a:lnTo>
                  <a:lnTo>
                    <a:pt x="1159" y="1526"/>
                  </a:lnTo>
                  <a:lnTo>
                    <a:pt x="1166" y="1529"/>
                  </a:lnTo>
                  <a:lnTo>
                    <a:pt x="1173" y="1540"/>
                  </a:lnTo>
                  <a:lnTo>
                    <a:pt x="1180" y="1550"/>
                  </a:lnTo>
                  <a:lnTo>
                    <a:pt x="1187" y="1561"/>
                  </a:lnTo>
                  <a:lnTo>
                    <a:pt x="1194" y="1568"/>
                  </a:lnTo>
                  <a:lnTo>
                    <a:pt x="1197" y="1579"/>
                  </a:lnTo>
                  <a:lnTo>
                    <a:pt x="1197" y="1579"/>
                  </a:lnTo>
                  <a:lnTo>
                    <a:pt x="1201" y="1586"/>
                  </a:lnTo>
                  <a:lnTo>
                    <a:pt x="1204" y="1593"/>
                  </a:lnTo>
                  <a:lnTo>
                    <a:pt x="1208" y="1600"/>
                  </a:lnTo>
                  <a:lnTo>
                    <a:pt x="1211" y="1610"/>
                  </a:lnTo>
                  <a:lnTo>
                    <a:pt x="1215" y="1617"/>
                  </a:lnTo>
                  <a:lnTo>
                    <a:pt x="1218" y="1624"/>
                  </a:lnTo>
                  <a:lnTo>
                    <a:pt x="1218" y="1628"/>
                  </a:lnTo>
                  <a:lnTo>
                    <a:pt x="1222" y="1635"/>
                  </a:lnTo>
                  <a:lnTo>
                    <a:pt x="1222" y="1639"/>
                  </a:lnTo>
                  <a:lnTo>
                    <a:pt x="1225" y="1646"/>
                  </a:lnTo>
                  <a:lnTo>
                    <a:pt x="1229" y="1653"/>
                  </a:lnTo>
                  <a:lnTo>
                    <a:pt x="1236" y="1660"/>
                  </a:lnTo>
                  <a:lnTo>
                    <a:pt x="1247" y="1663"/>
                  </a:lnTo>
                  <a:lnTo>
                    <a:pt x="1250" y="1667"/>
                  </a:lnTo>
                  <a:lnTo>
                    <a:pt x="1257" y="1670"/>
                  </a:lnTo>
                  <a:lnTo>
                    <a:pt x="1264" y="1674"/>
                  </a:lnTo>
                  <a:lnTo>
                    <a:pt x="1268" y="1677"/>
                  </a:lnTo>
                  <a:lnTo>
                    <a:pt x="1275" y="1677"/>
                  </a:lnTo>
                  <a:lnTo>
                    <a:pt x="1275" y="1681"/>
                  </a:lnTo>
                  <a:lnTo>
                    <a:pt x="1282" y="1681"/>
                  </a:lnTo>
                  <a:lnTo>
                    <a:pt x="1282" y="1681"/>
                  </a:lnTo>
                  <a:lnTo>
                    <a:pt x="1278" y="1681"/>
                  </a:lnTo>
                  <a:lnTo>
                    <a:pt x="1282" y="1684"/>
                  </a:lnTo>
                  <a:lnTo>
                    <a:pt x="1292" y="1691"/>
                  </a:lnTo>
                  <a:lnTo>
                    <a:pt x="1299" y="1698"/>
                  </a:lnTo>
                  <a:lnTo>
                    <a:pt x="1303" y="1709"/>
                  </a:lnTo>
                  <a:lnTo>
                    <a:pt x="1310" y="1737"/>
                  </a:lnTo>
                  <a:lnTo>
                    <a:pt x="1310" y="1758"/>
                  </a:lnTo>
                  <a:lnTo>
                    <a:pt x="1307" y="1772"/>
                  </a:lnTo>
                  <a:lnTo>
                    <a:pt x="1307" y="1779"/>
                  </a:lnTo>
                  <a:lnTo>
                    <a:pt x="1303" y="1787"/>
                  </a:lnTo>
                  <a:lnTo>
                    <a:pt x="1307" y="1794"/>
                  </a:lnTo>
                  <a:lnTo>
                    <a:pt x="1307" y="1801"/>
                  </a:lnTo>
                  <a:lnTo>
                    <a:pt x="1307" y="1811"/>
                  </a:lnTo>
                  <a:lnTo>
                    <a:pt x="1307" y="1818"/>
                  </a:lnTo>
                  <a:lnTo>
                    <a:pt x="1307" y="1822"/>
                  </a:lnTo>
                  <a:lnTo>
                    <a:pt x="1303" y="1825"/>
                  </a:lnTo>
                  <a:lnTo>
                    <a:pt x="1303" y="1832"/>
                  </a:lnTo>
                  <a:lnTo>
                    <a:pt x="1303" y="1839"/>
                  </a:lnTo>
                  <a:lnTo>
                    <a:pt x="1303" y="1843"/>
                  </a:lnTo>
                  <a:lnTo>
                    <a:pt x="1303" y="1846"/>
                  </a:lnTo>
                  <a:lnTo>
                    <a:pt x="1303" y="1853"/>
                  </a:lnTo>
                  <a:lnTo>
                    <a:pt x="1303" y="1861"/>
                  </a:lnTo>
                  <a:lnTo>
                    <a:pt x="1303" y="1864"/>
                  </a:lnTo>
                  <a:lnTo>
                    <a:pt x="1303" y="1868"/>
                  </a:lnTo>
                  <a:lnTo>
                    <a:pt x="1299" y="1875"/>
                  </a:lnTo>
                  <a:lnTo>
                    <a:pt x="1292" y="1889"/>
                  </a:lnTo>
                  <a:lnTo>
                    <a:pt x="1285" y="1910"/>
                  </a:lnTo>
                  <a:lnTo>
                    <a:pt x="1285" y="1924"/>
                  </a:lnTo>
                  <a:lnTo>
                    <a:pt x="1285" y="1931"/>
                  </a:lnTo>
                  <a:lnTo>
                    <a:pt x="1282" y="1956"/>
                  </a:lnTo>
                  <a:lnTo>
                    <a:pt x="1275" y="1994"/>
                  </a:lnTo>
                  <a:lnTo>
                    <a:pt x="1261" y="2044"/>
                  </a:lnTo>
                  <a:lnTo>
                    <a:pt x="1264" y="2072"/>
                  </a:lnTo>
                  <a:lnTo>
                    <a:pt x="1264" y="2072"/>
                  </a:lnTo>
                  <a:lnTo>
                    <a:pt x="1268" y="2068"/>
                  </a:lnTo>
                  <a:lnTo>
                    <a:pt x="1268" y="2065"/>
                  </a:lnTo>
                  <a:lnTo>
                    <a:pt x="1271" y="2058"/>
                  </a:lnTo>
                  <a:lnTo>
                    <a:pt x="1271" y="2051"/>
                  </a:lnTo>
                  <a:lnTo>
                    <a:pt x="1271" y="2047"/>
                  </a:lnTo>
                  <a:lnTo>
                    <a:pt x="1271" y="2040"/>
                  </a:lnTo>
                  <a:lnTo>
                    <a:pt x="1275" y="2037"/>
                  </a:lnTo>
                  <a:lnTo>
                    <a:pt x="1278" y="2033"/>
                  </a:lnTo>
                  <a:lnTo>
                    <a:pt x="1282" y="2026"/>
                  </a:lnTo>
                  <a:lnTo>
                    <a:pt x="1289" y="2019"/>
                  </a:lnTo>
                  <a:lnTo>
                    <a:pt x="1285" y="2037"/>
                  </a:lnTo>
                  <a:lnTo>
                    <a:pt x="1282" y="2047"/>
                  </a:lnTo>
                  <a:lnTo>
                    <a:pt x="1282" y="2058"/>
                  </a:lnTo>
                  <a:lnTo>
                    <a:pt x="1282" y="2075"/>
                  </a:lnTo>
                  <a:lnTo>
                    <a:pt x="1271" y="2082"/>
                  </a:lnTo>
                  <a:lnTo>
                    <a:pt x="1264" y="2082"/>
                  </a:lnTo>
                  <a:lnTo>
                    <a:pt x="1261" y="2090"/>
                  </a:lnTo>
                  <a:lnTo>
                    <a:pt x="1268" y="2090"/>
                  </a:lnTo>
                  <a:lnTo>
                    <a:pt x="1268" y="2111"/>
                  </a:lnTo>
                  <a:lnTo>
                    <a:pt x="1250" y="2128"/>
                  </a:lnTo>
                  <a:lnTo>
                    <a:pt x="1264" y="2149"/>
                  </a:lnTo>
                  <a:lnTo>
                    <a:pt x="1264" y="2181"/>
                  </a:lnTo>
                  <a:lnTo>
                    <a:pt x="1257" y="2209"/>
                  </a:lnTo>
                  <a:lnTo>
                    <a:pt x="1240" y="2234"/>
                  </a:lnTo>
                  <a:lnTo>
                    <a:pt x="1240" y="2245"/>
                  </a:lnTo>
                  <a:lnTo>
                    <a:pt x="1236" y="2262"/>
                  </a:lnTo>
                  <a:lnTo>
                    <a:pt x="1233" y="2290"/>
                  </a:lnTo>
                  <a:lnTo>
                    <a:pt x="1233" y="2322"/>
                  </a:lnTo>
                  <a:lnTo>
                    <a:pt x="1233" y="2347"/>
                  </a:lnTo>
                  <a:lnTo>
                    <a:pt x="1236" y="2361"/>
                  </a:lnTo>
                  <a:lnTo>
                    <a:pt x="1268" y="2396"/>
                  </a:lnTo>
                  <a:lnTo>
                    <a:pt x="1268" y="2396"/>
                  </a:lnTo>
                  <a:lnTo>
                    <a:pt x="1268" y="2392"/>
                  </a:lnTo>
                  <a:lnTo>
                    <a:pt x="1271" y="2389"/>
                  </a:lnTo>
                  <a:lnTo>
                    <a:pt x="1275" y="2385"/>
                  </a:lnTo>
                  <a:lnTo>
                    <a:pt x="1282" y="2385"/>
                  </a:lnTo>
                  <a:lnTo>
                    <a:pt x="1292" y="2385"/>
                  </a:lnTo>
                  <a:lnTo>
                    <a:pt x="1292" y="2385"/>
                  </a:lnTo>
                  <a:lnTo>
                    <a:pt x="1296" y="2389"/>
                  </a:lnTo>
                  <a:lnTo>
                    <a:pt x="1303" y="2392"/>
                  </a:lnTo>
                  <a:lnTo>
                    <a:pt x="1307" y="2400"/>
                  </a:lnTo>
                  <a:lnTo>
                    <a:pt x="1307" y="2403"/>
                  </a:lnTo>
                  <a:lnTo>
                    <a:pt x="1303" y="2424"/>
                  </a:lnTo>
                  <a:lnTo>
                    <a:pt x="1289" y="2428"/>
                  </a:lnTo>
                  <a:lnTo>
                    <a:pt x="1289" y="2442"/>
                  </a:lnTo>
                  <a:lnTo>
                    <a:pt x="1307" y="2442"/>
                  </a:lnTo>
                  <a:lnTo>
                    <a:pt x="1310" y="2463"/>
                  </a:lnTo>
                  <a:lnTo>
                    <a:pt x="1328" y="2463"/>
                  </a:lnTo>
                  <a:lnTo>
                    <a:pt x="1328" y="2449"/>
                  </a:lnTo>
                  <a:lnTo>
                    <a:pt x="1338" y="2445"/>
                  </a:lnTo>
                  <a:lnTo>
                    <a:pt x="1342" y="2452"/>
                  </a:lnTo>
                  <a:lnTo>
                    <a:pt x="1338" y="2463"/>
                  </a:lnTo>
                  <a:lnTo>
                    <a:pt x="1342" y="2470"/>
                  </a:lnTo>
                  <a:lnTo>
                    <a:pt x="1349" y="2463"/>
                  </a:lnTo>
                  <a:lnTo>
                    <a:pt x="1359" y="2456"/>
                  </a:lnTo>
                  <a:lnTo>
                    <a:pt x="1370" y="2456"/>
                  </a:lnTo>
                  <a:lnTo>
                    <a:pt x="1377" y="2463"/>
                  </a:lnTo>
                  <a:lnTo>
                    <a:pt x="1384" y="2466"/>
                  </a:lnTo>
                  <a:lnTo>
                    <a:pt x="1391" y="2463"/>
                  </a:lnTo>
                  <a:lnTo>
                    <a:pt x="1391" y="2456"/>
                  </a:lnTo>
                  <a:lnTo>
                    <a:pt x="1395" y="2449"/>
                  </a:lnTo>
                  <a:lnTo>
                    <a:pt x="1395" y="2438"/>
                  </a:lnTo>
                  <a:lnTo>
                    <a:pt x="1380" y="2424"/>
                  </a:lnTo>
                  <a:lnTo>
                    <a:pt x="1370" y="2414"/>
                  </a:lnTo>
                  <a:lnTo>
                    <a:pt x="1370" y="2414"/>
                  </a:lnTo>
                  <a:lnTo>
                    <a:pt x="1366" y="2414"/>
                  </a:lnTo>
                  <a:lnTo>
                    <a:pt x="1363" y="2414"/>
                  </a:lnTo>
                  <a:lnTo>
                    <a:pt x="1356" y="2414"/>
                  </a:lnTo>
                  <a:lnTo>
                    <a:pt x="1352" y="2414"/>
                  </a:lnTo>
                  <a:lnTo>
                    <a:pt x="1345" y="2410"/>
                  </a:lnTo>
                  <a:lnTo>
                    <a:pt x="1342" y="2403"/>
                  </a:lnTo>
                  <a:lnTo>
                    <a:pt x="1335" y="2392"/>
                  </a:lnTo>
                  <a:lnTo>
                    <a:pt x="1331" y="2378"/>
                  </a:lnTo>
                  <a:lnTo>
                    <a:pt x="1328" y="2364"/>
                  </a:lnTo>
                  <a:lnTo>
                    <a:pt x="1328" y="2361"/>
                  </a:lnTo>
                  <a:lnTo>
                    <a:pt x="1328" y="2357"/>
                  </a:lnTo>
                  <a:lnTo>
                    <a:pt x="1328" y="2347"/>
                  </a:lnTo>
                  <a:lnTo>
                    <a:pt x="1324" y="2340"/>
                  </a:lnTo>
                  <a:lnTo>
                    <a:pt x="1328" y="2333"/>
                  </a:lnTo>
                  <a:lnTo>
                    <a:pt x="1328" y="2326"/>
                  </a:lnTo>
                  <a:lnTo>
                    <a:pt x="1335" y="2319"/>
                  </a:lnTo>
                  <a:lnTo>
                    <a:pt x="1349" y="2301"/>
                  </a:lnTo>
                  <a:lnTo>
                    <a:pt x="1349" y="2297"/>
                  </a:lnTo>
                  <a:lnTo>
                    <a:pt x="1352" y="2297"/>
                  </a:lnTo>
                  <a:lnTo>
                    <a:pt x="1359" y="2290"/>
                  </a:lnTo>
                  <a:lnTo>
                    <a:pt x="1366" y="2287"/>
                  </a:lnTo>
                  <a:lnTo>
                    <a:pt x="1370" y="2283"/>
                  </a:lnTo>
                  <a:lnTo>
                    <a:pt x="1370" y="2276"/>
                  </a:lnTo>
                  <a:lnTo>
                    <a:pt x="1370" y="2276"/>
                  </a:lnTo>
                  <a:lnTo>
                    <a:pt x="1370" y="2269"/>
                  </a:lnTo>
                  <a:lnTo>
                    <a:pt x="1370" y="2266"/>
                  </a:lnTo>
                  <a:lnTo>
                    <a:pt x="1370" y="2259"/>
                  </a:lnTo>
                  <a:lnTo>
                    <a:pt x="1370" y="2252"/>
                  </a:lnTo>
                  <a:lnTo>
                    <a:pt x="1366" y="2248"/>
                  </a:lnTo>
                  <a:lnTo>
                    <a:pt x="1359" y="2248"/>
                  </a:lnTo>
                  <a:lnTo>
                    <a:pt x="1356" y="2245"/>
                  </a:lnTo>
                  <a:lnTo>
                    <a:pt x="1352" y="2241"/>
                  </a:lnTo>
                  <a:lnTo>
                    <a:pt x="1349" y="2234"/>
                  </a:lnTo>
                  <a:lnTo>
                    <a:pt x="1349" y="2223"/>
                  </a:lnTo>
                  <a:lnTo>
                    <a:pt x="1349" y="2216"/>
                  </a:lnTo>
                  <a:lnTo>
                    <a:pt x="1352" y="2213"/>
                  </a:lnTo>
                  <a:lnTo>
                    <a:pt x="1356" y="2213"/>
                  </a:lnTo>
                  <a:lnTo>
                    <a:pt x="1359" y="2213"/>
                  </a:lnTo>
                  <a:lnTo>
                    <a:pt x="1363" y="2213"/>
                  </a:lnTo>
                  <a:lnTo>
                    <a:pt x="1363" y="2213"/>
                  </a:lnTo>
                  <a:lnTo>
                    <a:pt x="1380" y="2188"/>
                  </a:lnTo>
                  <a:lnTo>
                    <a:pt x="1388" y="2167"/>
                  </a:lnTo>
                  <a:lnTo>
                    <a:pt x="1388" y="2156"/>
                  </a:lnTo>
                  <a:lnTo>
                    <a:pt x="1402" y="2153"/>
                  </a:lnTo>
                  <a:lnTo>
                    <a:pt x="1402" y="2139"/>
                  </a:lnTo>
                  <a:lnTo>
                    <a:pt x="1388" y="2132"/>
                  </a:lnTo>
                  <a:lnTo>
                    <a:pt x="1388" y="2132"/>
                  </a:lnTo>
                  <a:lnTo>
                    <a:pt x="1388" y="2128"/>
                  </a:lnTo>
                  <a:lnTo>
                    <a:pt x="1388" y="2121"/>
                  </a:lnTo>
                  <a:lnTo>
                    <a:pt x="1388" y="2118"/>
                  </a:lnTo>
                  <a:lnTo>
                    <a:pt x="1388" y="2114"/>
                  </a:lnTo>
                  <a:lnTo>
                    <a:pt x="1395" y="2114"/>
                  </a:lnTo>
                  <a:lnTo>
                    <a:pt x="1416" y="2118"/>
                  </a:lnTo>
                  <a:lnTo>
                    <a:pt x="1419" y="2093"/>
                  </a:lnTo>
                  <a:lnTo>
                    <a:pt x="1419" y="2093"/>
                  </a:lnTo>
                  <a:lnTo>
                    <a:pt x="1423" y="2090"/>
                  </a:lnTo>
                  <a:lnTo>
                    <a:pt x="1423" y="2082"/>
                  </a:lnTo>
                  <a:lnTo>
                    <a:pt x="1426" y="2079"/>
                  </a:lnTo>
                  <a:lnTo>
                    <a:pt x="1433" y="2075"/>
                  </a:lnTo>
                  <a:lnTo>
                    <a:pt x="1437" y="2072"/>
                  </a:lnTo>
                  <a:lnTo>
                    <a:pt x="1444" y="2075"/>
                  </a:lnTo>
                  <a:lnTo>
                    <a:pt x="1458" y="2075"/>
                  </a:lnTo>
                  <a:lnTo>
                    <a:pt x="1472" y="2072"/>
                  </a:lnTo>
                  <a:lnTo>
                    <a:pt x="1490" y="2065"/>
                  </a:lnTo>
                  <a:lnTo>
                    <a:pt x="1500" y="2044"/>
                  </a:lnTo>
                  <a:lnTo>
                    <a:pt x="1500" y="2037"/>
                  </a:lnTo>
                  <a:lnTo>
                    <a:pt x="1500" y="2030"/>
                  </a:lnTo>
                  <a:lnTo>
                    <a:pt x="1500" y="2023"/>
                  </a:lnTo>
                  <a:lnTo>
                    <a:pt x="1493" y="2012"/>
                  </a:lnTo>
                  <a:lnTo>
                    <a:pt x="1490" y="1994"/>
                  </a:lnTo>
                  <a:lnTo>
                    <a:pt x="1486" y="1991"/>
                  </a:lnTo>
                  <a:lnTo>
                    <a:pt x="1486" y="1987"/>
                  </a:lnTo>
                  <a:lnTo>
                    <a:pt x="1483" y="1980"/>
                  </a:lnTo>
                  <a:lnTo>
                    <a:pt x="1483" y="1973"/>
                  </a:lnTo>
                  <a:lnTo>
                    <a:pt x="1483" y="1970"/>
                  </a:lnTo>
                  <a:lnTo>
                    <a:pt x="1483" y="1973"/>
                  </a:lnTo>
                  <a:lnTo>
                    <a:pt x="1483" y="1980"/>
                  </a:lnTo>
                  <a:lnTo>
                    <a:pt x="1486" y="1987"/>
                  </a:lnTo>
                  <a:lnTo>
                    <a:pt x="1490" y="1991"/>
                  </a:lnTo>
                  <a:lnTo>
                    <a:pt x="1493" y="1994"/>
                  </a:lnTo>
                  <a:lnTo>
                    <a:pt x="1497" y="1998"/>
                  </a:lnTo>
                  <a:lnTo>
                    <a:pt x="1497" y="1998"/>
                  </a:lnTo>
                  <a:lnTo>
                    <a:pt x="1500" y="1998"/>
                  </a:lnTo>
                  <a:lnTo>
                    <a:pt x="1507" y="1998"/>
                  </a:lnTo>
                  <a:lnTo>
                    <a:pt x="1518" y="1998"/>
                  </a:lnTo>
                  <a:lnTo>
                    <a:pt x="1525" y="1998"/>
                  </a:lnTo>
                  <a:lnTo>
                    <a:pt x="1532" y="1994"/>
                  </a:lnTo>
                  <a:lnTo>
                    <a:pt x="1539" y="1994"/>
                  </a:lnTo>
                  <a:lnTo>
                    <a:pt x="1543" y="1991"/>
                  </a:lnTo>
                  <a:lnTo>
                    <a:pt x="1550" y="1987"/>
                  </a:lnTo>
                  <a:lnTo>
                    <a:pt x="1553" y="1984"/>
                  </a:lnTo>
                  <a:lnTo>
                    <a:pt x="1557" y="1984"/>
                  </a:lnTo>
                  <a:lnTo>
                    <a:pt x="1564" y="1956"/>
                  </a:lnTo>
                  <a:lnTo>
                    <a:pt x="1571" y="1945"/>
                  </a:lnTo>
                  <a:lnTo>
                    <a:pt x="1574" y="1938"/>
                  </a:lnTo>
                  <a:lnTo>
                    <a:pt x="1578" y="1934"/>
                  </a:lnTo>
                  <a:lnTo>
                    <a:pt x="1581" y="1927"/>
                  </a:lnTo>
                  <a:lnTo>
                    <a:pt x="1592" y="1910"/>
                  </a:lnTo>
                  <a:lnTo>
                    <a:pt x="1606" y="1878"/>
                  </a:lnTo>
                  <a:lnTo>
                    <a:pt x="1620" y="1836"/>
                  </a:lnTo>
                  <a:lnTo>
                    <a:pt x="1627" y="1825"/>
                  </a:lnTo>
                  <a:lnTo>
                    <a:pt x="1648" y="1808"/>
                  </a:lnTo>
                  <a:lnTo>
                    <a:pt x="1673" y="1794"/>
                  </a:lnTo>
                  <a:lnTo>
                    <a:pt x="1705" y="1779"/>
                  </a:lnTo>
                  <a:lnTo>
                    <a:pt x="1712" y="1776"/>
                  </a:lnTo>
                  <a:lnTo>
                    <a:pt x="1722" y="1769"/>
                  </a:lnTo>
                  <a:lnTo>
                    <a:pt x="1736" y="1755"/>
                  </a:lnTo>
                  <a:lnTo>
                    <a:pt x="1750" y="1730"/>
                  </a:lnTo>
                  <a:lnTo>
                    <a:pt x="1761" y="1698"/>
                  </a:lnTo>
                  <a:lnTo>
                    <a:pt x="1764" y="1653"/>
                  </a:lnTo>
                  <a:lnTo>
                    <a:pt x="1807" y="1579"/>
                  </a:lnTo>
                  <a:lnTo>
                    <a:pt x="1810" y="1579"/>
                  </a:lnTo>
                  <a:lnTo>
                    <a:pt x="1814" y="1575"/>
                  </a:lnTo>
                  <a:lnTo>
                    <a:pt x="1817" y="1568"/>
                  </a:lnTo>
                  <a:lnTo>
                    <a:pt x="1824" y="1558"/>
                  </a:lnTo>
                  <a:lnTo>
                    <a:pt x="1824" y="1547"/>
                  </a:lnTo>
                  <a:lnTo>
                    <a:pt x="1828" y="1533"/>
                  </a:lnTo>
                  <a:lnTo>
                    <a:pt x="1828" y="1529"/>
                  </a:lnTo>
                  <a:lnTo>
                    <a:pt x="1828" y="1529"/>
                  </a:lnTo>
                  <a:lnTo>
                    <a:pt x="1828" y="1522"/>
                  </a:lnTo>
                  <a:lnTo>
                    <a:pt x="1828" y="1519"/>
                  </a:lnTo>
                  <a:lnTo>
                    <a:pt x="1828" y="1512"/>
                  </a:lnTo>
                  <a:lnTo>
                    <a:pt x="1824" y="1505"/>
                  </a:lnTo>
                  <a:lnTo>
                    <a:pt x="1817" y="1501"/>
                  </a:lnTo>
                  <a:lnTo>
                    <a:pt x="1807" y="1494"/>
                  </a:lnTo>
                  <a:lnTo>
                    <a:pt x="1796" y="1491"/>
                  </a:lnTo>
                  <a:close/>
                  <a:moveTo>
                    <a:pt x="510" y="550"/>
                  </a:moveTo>
                  <a:lnTo>
                    <a:pt x="514" y="546"/>
                  </a:lnTo>
                  <a:lnTo>
                    <a:pt x="514" y="539"/>
                  </a:lnTo>
                  <a:lnTo>
                    <a:pt x="517" y="529"/>
                  </a:lnTo>
                  <a:lnTo>
                    <a:pt x="517" y="522"/>
                  </a:lnTo>
                  <a:lnTo>
                    <a:pt x="521" y="511"/>
                  </a:lnTo>
                  <a:lnTo>
                    <a:pt x="517" y="508"/>
                  </a:lnTo>
                  <a:lnTo>
                    <a:pt x="517" y="504"/>
                  </a:lnTo>
                  <a:lnTo>
                    <a:pt x="514" y="501"/>
                  </a:lnTo>
                  <a:lnTo>
                    <a:pt x="507" y="497"/>
                  </a:lnTo>
                  <a:lnTo>
                    <a:pt x="500" y="490"/>
                  </a:lnTo>
                  <a:lnTo>
                    <a:pt x="496" y="479"/>
                  </a:lnTo>
                  <a:lnTo>
                    <a:pt x="489" y="472"/>
                  </a:lnTo>
                  <a:lnTo>
                    <a:pt x="479" y="455"/>
                  </a:lnTo>
                  <a:lnTo>
                    <a:pt x="465" y="437"/>
                  </a:lnTo>
                  <a:lnTo>
                    <a:pt x="454" y="420"/>
                  </a:lnTo>
                  <a:lnTo>
                    <a:pt x="443" y="409"/>
                  </a:lnTo>
                  <a:lnTo>
                    <a:pt x="454" y="420"/>
                  </a:lnTo>
                  <a:lnTo>
                    <a:pt x="468" y="437"/>
                  </a:lnTo>
                  <a:lnTo>
                    <a:pt x="479" y="455"/>
                  </a:lnTo>
                  <a:lnTo>
                    <a:pt x="493" y="472"/>
                  </a:lnTo>
                  <a:lnTo>
                    <a:pt x="496" y="479"/>
                  </a:lnTo>
                  <a:lnTo>
                    <a:pt x="500" y="490"/>
                  </a:lnTo>
                  <a:lnTo>
                    <a:pt x="507" y="497"/>
                  </a:lnTo>
                  <a:lnTo>
                    <a:pt x="514" y="501"/>
                  </a:lnTo>
                  <a:lnTo>
                    <a:pt x="517" y="504"/>
                  </a:lnTo>
                  <a:lnTo>
                    <a:pt x="517" y="508"/>
                  </a:lnTo>
                  <a:lnTo>
                    <a:pt x="521" y="511"/>
                  </a:lnTo>
                  <a:lnTo>
                    <a:pt x="517" y="522"/>
                  </a:lnTo>
                  <a:lnTo>
                    <a:pt x="517" y="529"/>
                  </a:lnTo>
                  <a:lnTo>
                    <a:pt x="514" y="539"/>
                  </a:lnTo>
                  <a:lnTo>
                    <a:pt x="514" y="546"/>
                  </a:lnTo>
                  <a:lnTo>
                    <a:pt x="510" y="550"/>
                  </a:lnTo>
                  <a:close/>
                  <a:moveTo>
                    <a:pt x="1345" y="694"/>
                  </a:moveTo>
                  <a:lnTo>
                    <a:pt x="1345" y="694"/>
                  </a:lnTo>
                  <a:lnTo>
                    <a:pt x="1342" y="691"/>
                  </a:lnTo>
                  <a:lnTo>
                    <a:pt x="1345" y="694"/>
                  </a:lnTo>
                  <a:lnTo>
                    <a:pt x="1345" y="694"/>
                  </a:lnTo>
                  <a:close/>
                  <a:moveTo>
                    <a:pt x="1317" y="716"/>
                  </a:moveTo>
                  <a:lnTo>
                    <a:pt x="1314" y="719"/>
                  </a:lnTo>
                  <a:lnTo>
                    <a:pt x="1303" y="719"/>
                  </a:lnTo>
                  <a:lnTo>
                    <a:pt x="1289" y="723"/>
                  </a:lnTo>
                  <a:lnTo>
                    <a:pt x="1278" y="726"/>
                  </a:lnTo>
                  <a:lnTo>
                    <a:pt x="1289" y="723"/>
                  </a:lnTo>
                  <a:lnTo>
                    <a:pt x="1303" y="719"/>
                  </a:lnTo>
                  <a:lnTo>
                    <a:pt x="1314" y="716"/>
                  </a:lnTo>
                  <a:lnTo>
                    <a:pt x="1317" y="716"/>
                  </a:lnTo>
                  <a:close/>
                  <a:moveTo>
                    <a:pt x="1275" y="726"/>
                  </a:moveTo>
                  <a:lnTo>
                    <a:pt x="1275" y="726"/>
                  </a:lnTo>
                  <a:lnTo>
                    <a:pt x="1275" y="726"/>
                  </a:lnTo>
                  <a:lnTo>
                    <a:pt x="1275" y="726"/>
                  </a:lnTo>
                  <a:lnTo>
                    <a:pt x="1275" y="726"/>
                  </a:lnTo>
                  <a:close/>
                  <a:moveTo>
                    <a:pt x="1021" y="677"/>
                  </a:moveTo>
                  <a:lnTo>
                    <a:pt x="1025" y="680"/>
                  </a:lnTo>
                  <a:lnTo>
                    <a:pt x="1028" y="684"/>
                  </a:lnTo>
                  <a:lnTo>
                    <a:pt x="1032" y="684"/>
                  </a:lnTo>
                  <a:lnTo>
                    <a:pt x="1035" y="684"/>
                  </a:lnTo>
                  <a:lnTo>
                    <a:pt x="1039" y="684"/>
                  </a:lnTo>
                  <a:lnTo>
                    <a:pt x="1049" y="680"/>
                  </a:lnTo>
                  <a:lnTo>
                    <a:pt x="1056" y="677"/>
                  </a:lnTo>
                  <a:lnTo>
                    <a:pt x="1063" y="673"/>
                  </a:lnTo>
                  <a:lnTo>
                    <a:pt x="1063" y="673"/>
                  </a:lnTo>
                  <a:lnTo>
                    <a:pt x="1074" y="670"/>
                  </a:lnTo>
                  <a:lnTo>
                    <a:pt x="1085" y="670"/>
                  </a:lnTo>
                  <a:lnTo>
                    <a:pt x="1092" y="670"/>
                  </a:lnTo>
                  <a:lnTo>
                    <a:pt x="1095" y="673"/>
                  </a:lnTo>
                  <a:lnTo>
                    <a:pt x="1102" y="680"/>
                  </a:lnTo>
                  <a:lnTo>
                    <a:pt x="1102" y="680"/>
                  </a:lnTo>
                  <a:lnTo>
                    <a:pt x="1106" y="684"/>
                  </a:lnTo>
                  <a:lnTo>
                    <a:pt x="1113" y="684"/>
                  </a:lnTo>
                  <a:lnTo>
                    <a:pt x="1120" y="687"/>
                  </a:lnTo>
                  <a:lnTo>
                    <a:pt x="1123" y="691"/>
                  </a:lnTo>
                  <a:lnTo>
                    <a:pt x="1123" y="691"/>
                  </a:lnTo>
                  <a:lnTo>
                    <a:pt x="1123" y="694"/>
                  </a:lnTo>
                  <a:lnTo>
                    <a:pt x="1123" y="698"/>
                  </a:lnTo>
                  <a:lnTo>
                    <a:pt x="1120" y="698"/>
                  </a:lnTo>
                  <a:lnTo>
                    <a:pt x="1123" y="705"/>
                  </a:lnTo>
                  <a:lnTo>
                    <a:pt x="1127" y="712"/>
                  </a:lnTo>
                  <a:lnTo>
                    <a:pt x="1130" y="712"/>
                  </a:lnTo>
                  <a:lnTo>
                    <a:pt x="1134" y="712"/>
                  </a:lnTo>
                  <a:lnTo>
                    <a:pt x="1141" y="712"/>
                  </a:lnTo>
                  <a:lnTo>
                    <a:pt x="1148" y="712"/>
                  </a:lnTo>
                  <a:lnTo>
                    <a:pt x="1155" y="712"/>
                  </a:lnTo>
                  <a:lnTo>
                    <a:pt x="1159" y="712"/>
                  </a:lnTo>
                  <a:lnTo>
                    <a:pt x="1169" y="712"/>
                  </a:lnTo>
                  <a:lnTo>
                    <a:pt x="1173" y="716"/>
                  </a:lnTo>
                  <a:lnTo>
                    <a:pt x="1180" y="719"/>
                  </a:lnTo>
                  <a:lnTo>
                    <a:pt x="1183" y="723"/>
                  </a:lnTo>
                  <a:lnTo>
                    <a:pt x="1190" y="726"/>
                  </a:lnTo>
                  <a:lnTo>
                    <a:pt x="1190" y="730"/>
                  </a:lnTo>
                  <a:lnTo>
                    <a:pt x="1190" y="733"/>
                  </a:lnTo>
                  <a:lnTo>
                    <a:pt x="1190" y="733"/>
                  </a:lnTo>
                  <a:lnTo>
                    <a:pt x="1194" y="737"/>
                  </a:lnTo>
                  <a:lnTo>
                    <a:pt x="1190" y="740"/>
                  </a:lnTo>
                  <a:lnTo>
                    <a:pt x="1187" y="744"/>
                  </a:lnTo>
                  <a:lnTo>
                    <a:pt x="1183" y="744"/>
                  </a:lnTo>
                  <a:lnTo>
                    <a:pt x="1180" y="744"/>
                  </a:lnTo>
                  <a:lnTo>
                    <a:pt x="1176" y="744"/>
                  </a:lnTo>
                  <a:lnTo>
                    <a:pt x="1173" y="744"/>
                  </a:lnTo>
                  <a:lnTo>
                    <a:pt x="1173" y="740"/>
                  </a:lnTo>
                  <a:lnTo>
                    <a:pt x="1162" y="737"/>
                  </a:lnTo>
                  <a:lnTo>
                    <a:pt x="1166" y="737"/>
                  </a:lnTo>
                  <a:lnTo>
                    <a:pt x="1166" y="740"/>
                  </a:lnTo>
                  <a:lnTo>
                    <a:pt x="1169" y="747"/>
                  </a:lnTo>
                  <a:lnTo>
                    <a:pt x="1166" y="754"/>
                  </a:lnTo>
                  <a:lnTo>
                    <a:pt x="1162" y="758"/>
                  </a:lnTo>
                  <a:lnTo>
                    <a:pt x="1159" y="761"/>
                  </a:lnTo>
                  <a:lnTo>
                    <a:pt x="1152" y="761"/>
                  </a:lnTo>
                  <a:lnTo>
                    <a:pt x="1148" y="765"/>
                  </a:lnTo>
                  <a:lnTo>
                    <a:pt x="1152" y="768"/>
                  </a:lnTo>
                  <a:lnTo>
                    <a:pt x="1152" y="772"/>
                  </a:lnTo>
                  <a:lnTo>
                    <a:pt x="1152" y="772"/>
                  </a:lnTo>
                  <a:lnTo>
                    <a:pt x="1152" y="772"/>
                  </a:lnTo>
                  <a:lnTo>
                    <a:pt x="1155" y="772"/>
                  </a:lnTo>
                  <a:lnTo>
                    <a:pt x="1155" y="772"/>
                  </a:lnTo>
                  <a:lnTo>
                    <a:pt x="1159" y="779"/>
                  </a:lnTo>
                  <a:lnTo>
                    <a:pt x="1155" y="782"/>
                  </a:lnTo>
                  <a:lnTo>
                    <a:pt x="1155" y="782"/>
                  </a:lnTo>
                  <a:lnTo>
                    <a:pt x="1152" y="782"/>
                  </a:lnTo>
                  <a:lnTo>
                    <a:pt x="1152" y="786"/>
                  </a:lnTo>
                  <a:lnTo>
                    <a:pt x="1148" y="790"/>
                  </a:lnTo>
                  <a:lnTo>
                    <a:pt x="1148" y="790"/>
                  </a:lnTo>
                  <a:lnTo>
                    <a:pt x="1152" y="790"/>
                  </a:lnTo>
                  <a:lnTo>
                    <a:pt x="1155" y="790"/>
                  </a:lnTo>
                  <a:lnTo>
                    <a:pt x="1162" y="786"/>
                  </a:lnTo>
                  <a:lnTo>
                    <a:pt x="1166" y="779"/>
                  </a:lnTo>
                  <a:lnTo>
                    <a:pt x="1169" y="775"/>
                  </a:lnTo>
                  <a:lnTo>
                    <a:pt x="1173" y="772"/>
                  </a:lnTo>
                  <a:lnTo>
                    <a:pt x="1173" y="768"/>
                  </a:lnTo>
                  <a:lnTo>
                    <a:pt x="1176" y="765"/>
                  </a:lnTo>
                  <a:lnTo>
                    <a:pt x="1183" y="765"/>
                  </a:lnTo>
                  <a:lnTo>
                    <a:pt x="1190" y="765"/>
                  </a:lnTo>
                  <a:lnTo>
                    <a:pt x="1201" y="765"/>
                  </a:lnTo>
                  <a:lnTo>
                    <a:pt x="1204" y="765"/>
                  </a:lnTo>
                  <a:lnTo>
                    <a:pt x="1204" y="765"/>
                  </a:lnTo>
                  <a:lnTo>
                    <a:pt x="1201" y="761"/>
                  </a:lnTo>
                  <a:lnTo>
                    <a:pt x="1197" y="758"/>
                  </a:lnTo>
                  <a:lnTo>
                    <a:pt x="1201" y="754"/>
                  </a:lnTo>
                  <a:lnTo>
                    <a:pt x="1204" y="751"/>
                  </a:lnTo>
                  <a:lnTo>
                    <a:pt x="1208" y="744"/>
                  </a:lnTo>
                  <a:lnTo>
                    <a:pt x="1215" y="740"/>
                  </a:lnTo>
                  <a:lnTo>
                    <a:pt x="1222" y="737"/>
                  </a:lnTo>
                  <a:lnTo>
                    <a:pt x="1233" y="737"/>
                  </a:lnTo>
                  <a:lnTo>
                    <a:pt x="1240" y="737"/>
                  </a:lnTo>
                  <a:lnTo>
                    <a:pt x="1243" y="737"/>
                  </a:lnTo>
                  <a:lnTo>
                    <a:pt x="1247" y="740"/>
                  </a:lnTo>
                  <a:lnTo>
                    <a:pt x="1250" y="740"/>
                  </a:lnTo>
                  <a:lnTo>
                    <a:pt x="1254" y="740"/>
                  </a:lnTo>
                  <a:lnTo>
                    <a:pt x="1254" y="740"/>
                  </a:lnTo>
                  <a:lnTo>
                    <a:pt x="1261" y="737"/>
                  </a:lnTo>
                  <a:lnTo>
                    <a:pt x="1264" y="733"/>
                  </a:lnTo>
                  <a:lnTo>
                    <a:pt x="1261" y="737"/>
                  </a:lnTo>
                  <a:lnTo>
                    <a:pt x="1257" y="740"/>
                  </a:lnTo>
                  <a:lnTo>
                    <a:pt x="1254" y="747"/>
                  </a:lnTo>
                  <a:lnTo>
                    <a:pt x="1250" y="751"/>
                  </a:lnTo>
                  <a:lnTo>
                    <a:pt x="1243" y="754"/>
                  </a:lnTo>
                  <a:lnTo>
                    <a:pt x="1236" y="758"/>
                  </a:lnTo>
                  <a:lnTo>
                    <a:pt x="1225" y="758"/>
                  </a:lnTo>
                  <a:lnTo>
                    <a:pt x="1218" y="758"/>
                  </a:lnTo>
                  <a:lnTo>
                    <a:pt x="1211" y="761"/>
                  </a:lnTo>
                  <a:lnTo>
                    <a:pt x="1208" y="765"/>
                  </a:lnTo>
                  <a:lnTo>
                    <a:pt x="1208" y="768"/>
                  </a:lnTo>
                  <a:lnTo>
                    <a:pt x="1208" y="768"/>
                  </a:lnTo>
                  <a:lnTo>
                    <a:pt x="1208" y="772"/>
                  </a:lnTo>
                  <a:lnTo>
                    <a:pt x="1208" y="775"/>
                  </a:lnTo>
                  <a:lnTo>
                    <a:pt x="1204" y="779"/>
                  </a:lnTo>
                  <a:lnTo>
                    <a:pt x="1197" y="782"/>
                  </a:lnTo>
                  <a:lnTo>
                    <a:pt x="1190" y="790"/>
                  </a:lnTo>
                  <a:lnTo>
                    <a:pt x="1187" y="793"/>
                  </a:lnTo>
                  <a:lnTo>
                    <a:pt x="1180" y="797"/>
                  </a:lnTo>
                  <a:lnTo>
                    <a:pt x="1169" y="797"/>
                  </a:lnTo>
                  <a:lnTo>
                    <a:pt x="1159" y="797"/>
                  </a:lnTo>
                  <a:lnTo>
                    <a:pt x="1152" y="797"/>
                  </a:lnTo>
                  <a:lnTo>
                    <a:pt x="1148" y="797"/>
                  </a:lnTo>
                  <a:lnTo>
                    <a:pt x="1144" y="793"/>
                  </a:lnTo>
                  <a:lnTo>
                    <a:pt x="1144" y="793"/>
                  </a:lnTo>
                  <a:lnTo>
                    <a:pt x="1144" y="790"/>
                  </a:lnTo>
                  <a:lnTo>
                    <a:pt x="1148" y="786"/>
                  </a:lnTo>
                  <a:lnTo>
                    <a:pt x="1148" y="779"/>
                  </a:lnTo>
                  <a:lnTo>
                    <a:pt x="1148" y="772"/>
                  </a:lnTo>
                  <a:lnTo>
                    <a:pt x="1144" y="768"/>
                  </a:lnTo>
                  <a:lnTo>
                    <a:pt x="1141" y="761"/>
                  </a:lnTo>
                  <a:lnTo>
                    <a:pt x="1141" y="758"/>
                  </a:lnTo>
                  <a:lnTo>
                    <a:pt x="1137" y="754"/>
                  </a:lnTo>
                  <a:lnTo>
                    <a:pt x="1137" y="758"/>
                  </a:lnTo>
                  <a:lnTo>
                    <a:pt x="1134" y="758"/>
                  </a:lnTo>
                  <a:lnTo>
                    <a:pt x="1130" y="761"/>
                  </a:lnTo>
                  <a:lnTo>
                    <a:pt x="1130" y="758"/>
                  </a:lnTo>
                  <a:lnTo>
                    <a:pt x="1130" y="758"/>
                  </a:lnTo>
                  <a:lnTo>
                    <a:pt x="1130" y="754"/>
                  </a:lnTo>
                  <a:lnTo>
                    <a:pt x="1130" y="754"/>
                  </a:lnTo>
                  <a:lnTo>
                    <a:pt x="1134" y="744"/>
                  </a:lnTo>
                  <a:lnTo>
                    <a:pt x="1134" y="737"/>
                  </a:lnTo>
                  <a:lnTo>
                    <a:pt x="1130" y="733"/>
                  </a:lnTo>
                  <a:lnTo>
                    <a:pt x="1127" y="730"/>
                  </a:lnTo>
                  <a:lnTo>
                    <a:pt x="1123" y="730"/>
                  </a:lnTo>
                  <a:lnTo>
                    <a:pt x="1120" y="730"/>
                  </a:lnTo>
                  <a:lnTo>
                    <a:pt x="1120" y="730"/>
                  </a:lnTo>
                  <a:lnTo>
                    <a:pt x="1116" y="730"/>
                  </a:lnTo>
                  <a:lnTo>
                    <a:pt x="1113" y="730"/>
                  </a:lnTo>
                  <a:lnTo>
                    <a:pt x="1113" y="730"/>
                  </a:lnTo>
                  <a:lnTo>
                    <a:pt x="1109" y="737"/>
                  </a:lnTo>
                  <a:lnTo>
                    <a:pt x="1109" y="740"/>
                  </a:lnTo>
                  <a:lnTo>
                    <a:pt x="1109" y="744"/>
                  </a:lnTo>
                  <a:lnTo>
                    <a:pt x="1109" y="744"/>
                  </a:lnTo>
                  <a:lnTo>
                    <a:pt x="1102" y="747"/>
                  </a:lnTo>
                  <a:lnTo>
                    <a:pt x="1099" y="775"/>
                  </a:lnTo>
                  <a:lnTo>
                    <a:pt x="1095" y="786"/>
                  </a:lnTo>
                  <a:lnTo>
                    <a:pt x="1092" y="793"/>
                  </a:lnTo>
                  <a:lnTo>
                    <a:pt x="1088" y="800"/>
                  </a:lnTo>
                  <a:lnTo>
                    <a:pt x="1085" y="804"/>
                  </a:lnTo>
                  <a:lnTo>
                    <a:pt x="1081" y="804"/>
                  </a:lnTo>
                  <a:lnTo>
                    <a:pt x="1081" y="804"/>
                  </a:lnTo>
                  <a:lnTo>
                    <a:pt x="1078" y="797"/>
                  </a:lnTo>
                  <a:lnTo>
                    <a:pt x="1074" y="790"/>
                  </a:lnTo>
                  <a:lnTo>
                    <a:pt x="1074" y="782"/>
                  </a:lnTo>
                  <a:lnTo>
                    <a:pt x="1078" y="772"/>
                  </a:lnTo>
                  <a:lnTo>
                    <a:pt x="1078" y="765"/>
                  </a:lnTo>
                  <a:lnTo>
                    <a:pt x="1081" y="758"/>
                  </a:lnTo>
                  <a:lnTo>
                    <a:pt x="1081" y="758"/>
                  </a:lnTo>
                  <a:lnTo>
                    <a:pt x="1085" y="751"/>
                  </a:lnTo>
                  <a:lnTo>
                    <a:pt x="1085" y="744"/>
                  </a:lnTo>
                  <a:lnTo>
                    <a:pt x="1081" y="740"/>
                  </a:lnTo>
                  <a:lnTo>
                    <a:pt x="1078" y="737"/>
                  </a:lnTo>
                  <a:lnTo>
                    <a:pt x="1078" y="737"/>
                  </a:lnTo>
                  <a:lnTo>
                    <a:pt x="1081" y="730"/>
                  </a:lnTo>
                  <a:lnTo>
                    <a:pt x="1085" y="726"/>
                  </a:lnTo>
                  <a:lnTo>
                    <a:pt x="1088" y="723"/>
                  </a:lnTo>
                  <a:lnTo>
                    <a:pt x="1095" y="723"/>
                  </a:lnTo>
                  <a:lnTo>
                    <a:pt x="1099" y="723"/>
                  </a:lnTo>
                  <a:lnTo>
                    <a:pt x="1099" y="726"/>
                  </a:lnTo>
                  <a:lnTo>
                    <a:pt x="1106" y="723"/>
                  </a:lnTo>
                  <a:lnTo>
                    <a:pt x="1109" y="719"/>
                  </a:lnTo>
                  <a:lnTo>
                    <a:pt x="1113" y="716"/>
                  </a:lnTo>
                  <a:lnTo>
                    <a:pt x="1113" y="712"/>
                  </a:lnTo>
                  <a:lnTo>
                    <a:pt x="1113" y="708"/>
                  </a:lnTo>
                  <a:lnTo>
                    <a:pt x="1109" y="705"/>
                  </a:lnTo>
                  <a:lnTo>
                    <a:pt x="1102" y="705"/>
                  </a:lnTo>
                  <a:lnTo>
                    <a:pt x="1099" y="705"/>
                  </a:lnTo>
                  <a:lnTo>
                    <a:pt x="1092" y="708"/>
                  </a:lnTo>
                  <a:lnTo>
                    <a:pt x="1092" y="708"/>
                  </a:lnTo>
                  <a:lnTo>
                    <a:pt x="1081" y="708"/>
                  </a:lnTo>
                  <a:lnTo>
                    <a:pt x="1078" y="705"/>
                  </a:lnTo>
                  <a:lnTo>
                    <a:pt x="1074" y="705"/>
                  </a:lnTo>
                  <a:lnTo>
                    <a:pt x="1070" y="701"/>
                  </a:lnTo>
                  <a:lnTo>
                    <a:pt x="1070" y="701"/>
                  </a:lnTo>
                  <a:lnTo>
                    <a:pt x="1063" y="705"/>
                  </a:lnTo>
                  <a:lnTo>
                    <a:pt x="1056" y="708"/>
                  </a:lnTo>
                  <a:lnTo>
                    <a:pt x="1049" y="708"/>
                  </a:lnTo>
                  <a:lnTo>
                    <a:pt x="1039" y="708"/>
                  </a:lnTo>
                  <a:lnTo>
                    <a:pt x="1035" y="708"/>
                  </a:lnTo>
                  <a:lnTo>
                    <a:pt x="1032" y="708"/>
                  </a:lnTo>
                  <a:lnTo>
                    <a:pt x="1025" y="708"/>
                  </a:lnTo>
                  <a:lnTo>
                    <a:pt x="1021" y="705"/>
                  </a:lnTo>
                  <a:lnTo>
                    <a:pt x="1021" y="705"/>
                  </a:lnTo>
                  <a:lnTo>
                    <a:pt x="1021" y="701"/>
                  </a:lnTo>
                  <a:lnTo>
                    <a:pt x="1025" y="698"/>
                  </a:lnTo>
                  <a:lnTo>
                    <a:pt x="1028" y="694"/>
                  </a:lnTo>
                  <a:lnTo>
                    <a:pt x="1035" y="691"/>
                  </a:lnTo>
                  <a:lnTo>
                    <a:pt x="1039" y="684"/>
                  </a:lnTo>
                  <a:lnTo>
                    <a:pt x="1039" y="684"/>
                  </a:lnTo>
                  <a:lnTo>
                    <a:pt x="1035" y="684"/>
                  </a:lnTo>
                  <a:lnTo>
                    <a:pt x="1032" y="684"/>
                  </a:lnTo>
                  <a:lnTo>
                    <a:pt x="1028" y="684"/>
                  </a:lnTo>
                  <a:lnTo>
                    <a:pt x="1025" y="680"/>
                  </a:lnTo>
                  <a:lnTo>
                    <a:pt x="1021" y="677"/>
                  </a:lnTo>
                  <a:lnTo>
                    <a:pt x="996" y="673"/>
                  </a:lnTo>
                  <a:lnTo>
                    <a:pt x="1021" y="677"/>
                  </a:lnTo>
                  <a:close/>
                  <a:moveTo>
                    <a:pt x="1074" y="1219"/>
                  </a:moveTo>
                  <a:lnTo>
                    <a:pt x="1070" y="1223"/>
                  </a:lnTo>
                  <a:lnTo>
                    <a:pt x="1063" y="1223"/>
                  </a:lnTo>
                  <a:lnTo>
                    <a:pt x="1070" y="1223"/>
                  </a:lnTo>
                  <a:lnTo>
                    <a:pt x="1074" y="1219"/>
                  </a:lnTo>
                  <a:close/>
                  <a:moveTo>
                    <a:pt x="1063" y="1244"/>
                  </a:moveTo>
                  <a:lnTo>
                    <a:pt x="1063" y="1244"/>
                  </a:lnTo>
                  <a:lnTo>
                    <a:pt x="1063" y="1244"/>
                  </a:lnTo>
                  <a:lnTo>
                    <a:pt x="1063" y="1244"/>
                  </a:lnTo>
                  <a:lnTo>
                    <a:pt x="1063" y="1244"/>
                  </a:lnTo>
                  <a:close/>
                  <a:moveTo>
                    <a:pt x="1049" y="1237"/>
                  </a:moveTo>
                  <a:lnTo>
                    <a:pt x="1049" y="1237"/>
                  </a:lnTo>
                  <a:lnTo>
                    <a:pt x="1049" y="1237"/>
                  </a:lnTo>
                  <a:lnTo>
                    <a:pt x="1049" y="1233"/>
                  </a:lnTo>
                  <a:lnTo>
                    <a:pt x="1049" y="1233"/>
                  </a:lnTo>
                  <a:lnTo>
                    <a:pt x="1049" y="1237"/>
                  </a:lnTo>
                  <a:close/>
                  <a:moveTo>
                    <a:pt x="1067" y="1244"/>
                  </a:moveTo>
                  <a:lnTo>
                    <a:pt x="1067" y="1244"/>
                  </a:lnTo>
                  <a:lnTo>
                    <a:pt x="1063" y="1244"/>
                  </a:lnTo>
                  <a:lnTo>
                    <a:pt x="1067" y="1244"/>
                  </a:lnTo>
                  <a:lnTo>
                    <a:pt x="1067" y="1244"/>
                  </a:lnTo>
                  <a:lnTo>
                    <a:pt x="1070" y="1244"/>
                  </a:lnTo>
                  <a:lnTo>
                    <a:pt x="1070" y="1244"/>
                  </a:lnTo>
                  <a:lnTo>
                    <a:pt x="1070" y="1244"/>
                  </a:lnTo>
                  <a:lnTo>
                    <a:pt x="1070" y="1244"/>
                  </a:lnTo>
                  <a:lnTo>
                    <a:pt x="1067" y="1244"/>
                  </a:lnTo>
                  <a:lnTo>
                    <a:pt x="1067" y="1244"/>
                  </a:lnTo>
                  <a:close/>
                  <a:moveTo>
                    <a:pt x="1120" y="1223"/>
                  </a:moveTo>
                  <a:lnTo>
                    <a:pt x="1123" y="1223"/>
                  </a:lnTo>
                  <a:lnTo>
                    <a:pt x="1127" y="1219"/>
                  </a:lnTo>
                  <a:lnTo>
                    <a:pt x="1127" y="1219"/>
                  </a:lnTo>
                  <a:lnTo>
                    <a:pt x="1130" y="1219"/>
                  </a:lnTo>
                  <a:lnTo>
                    <a:pt x="1130" y="1219"/>
                  </a:lnTo>
                  <a:lnTo>
                    <a:pt x="1130" y="1219"/>
                  </a:lnTo>
                  <a:lnTo>
                    <a:pt x="1127" y="1219"/>
                  </a:lnTo>
                  <a:lnTo>
                    <a:pt x="1127" y="1219"/>
                  </a:lnTo>
                  <a:lnTo>
                    <a:pt x="1123" y="1223"/>
                  </a:lnTo>
                  <a:lnTo>
                    <a:pt x="1120" y="1223"/>
                  </a:lnTo>
                  <a:close/>
                  <a:moveTo>
                    <a:pt x="1349" y="1406"/>
                  </a:moveTo>
                  <a:lnTo>
                    <a:pt x="1349" y="1406"/>
                  </a:lnTo>
                  <a:lnTo>
                    <a:pt x="1349" y="1406"/>
                  </a:lnTo>
                  <a:lnTo>
                    <a:pt x="1349" y="1403"/>
                  </a:lnTo>
                  <a:lnTo>
                    <a:pt x="1349" y="1399"/>
                  </a:lnTo>
                  <a:lnTo>
                    <a:pt x="1345" y="1399"/>
                  </a:lnTo>
                  <a:lnTo>
                    <a:pt x="1345" y="1395"/>
                  </a:lnTo>
                  <a:lnTo>
                    <a:pt x="1345" y="1395"/>
                  </a:lnTo>
                  <a:lnTo>
                    <a:pt x="1345" y="1395"/>
                  </a:lnTo>
                  <a:lnTo>
                    <a:pt x="1349" y="1399"/>
                  </a:lnTo>
                  <a:lnTo>
                    <a:pt x="1349" y="1403"/>
                  </a:lnTo>
                  <a:lnTo>
                    <a:pt x="1349" y="1406"/>
                  </a:lnTo>
                  <a:close/>
                  <a:moveTo>
                    <a:pt x="1331" y="1417"/>
                  </a:moveTo>
                  <a:lnTo>
                    <a:pt x="1331" y="1417"/>
                  </a:lnTo>
                  <a:lnTo>
                    <a:pt x="1328" y="1413"/>
                  </a:lnTo>
                  <a:lnTo>
                    <a:pt x="1324" y="1413"/>
                  </a:lnTo>
                  <a:lnTo>
                    <a:pt x="1328" y="1413"/>
                  </a:lnTo>
                  <a:lnTo>
                    <a:pt x="1331" y="1417"/>
                  </a:lnTo>
                  <a:lnTo>
                    <a:pt x="1331" y="1417"/>
                  </a:lnTo>
                  <a:close/>
                  <a:moveTo>
                    <a:pt x="1338" y="1737"/>
                  </a:moveTo>
                  <a:lnTo>
                    <a:pt x="1338" y="1734"/>
                  </a:lnTo>
                  <a:lnTo>
                    <a:pt x="1338" y="1727"/>
                  </a:lnTo>
                  <a:lnTo>
                    <a:pt x="1338" y="1723"/>
                  </a:lnTo>
                  <a:lnTo>
                    <a:pt x="1335" y="1720"/>
                  </a:lnTo>
                  <a:lnTo>
                    <a:pt x="1335" y="1720"/>
                  </a:lnTo>
                  <a:lnTo>
                    <a:pt x="1331" y="1709"/>
                  </a:lnTo>
                  <a:lnTo>
                    <a:pt x="1335" y="1716"/>
                  </a:lnTo>
                  <a:lnTo>
                    <a:pt x="1338" y="1720"/>
                  </a:lnTo>
                  <a:lnTo>
                    <a:pt x="1338" y="1723"/>
                  </a:lnTo>
                  <a:lnTo>
                    <a:pt x="1338" y="1730"/>
                  </a:lnTo>
                  <a:lnTo>
                    <a:pt x="1338" y="1737"/>
                  </a:lnTo>
                  <a:close/>
                  <a:moveTo>
                    <a:pt x="1335" y="1656"/>
                  </a:moveTo>
                  <a:lnTo>
                    <a:pt x="1331" y="1656"/>
                  </a:lnTo>
                  <a:lnTo>
                    <a:pt x="1328" y="1660"/>
                  </a:lnTo>
                  <a:lnTo>
                    <a:pt x="1321" y="1663"/>
                  </a:lnTo>
                  <a:lnTo>
                    <a:pt x="1314" y="1667"/>
                  </a:lnTo>
                  <a:lnTo>
                    <a:pt x="1310" y="1667"/>
                  </a:lnTo>
                  <a:lnTo>
                    <a:pt x="1314" y="1663"/>
                  </a:lnTo>
                  <a:lnTo>
                    <a:pt x="1321" y="1660"/>
                  </a:lnTo>
                  <a:lnTo>
                    <a:pt x="1328" y="1660"/>
                  </a:lnTo>
                  <a:lnTo>
                    <a:pt x="1331" y="1656"/>
                  </a:lnTo>
                  <a:lnTo>
                    <a:pt x="1335" y="1656"/>
                  </a:lnTo>
                  <a:close/>
                  <a:moveTo>
                    <a:pt x="1314" y="1491"/>
                  </a:moveTo>
                  <a:lnTo>
                    <a:pt x="1314" y="1491"/>
                  </a:lnTo>
                  <a:lnTo>
                    <a:pt x="1310" y="1491"/>
                  </a:lnTo>
                  <a:lnTo>
                    <a:pt x="1307" y="1491"/>
                  </a:lnTo>
                  <a:lnTo>
                    <a:pt x="1310" y="1487"/>
                  </a:lnTo>
                  <a:lnTo>
                    <a:pt x="1314" y="1491"/>
                  </a:lnTo>
                  <a:lnTo>
                    <a:pt x="1314" y="1491"/>
                  </a:lnTo>
                  <a:lnTo>
                    <a:pt x="1314" y="1491"/>
                  </a:lnTo>
                  <a:close/>
                  <a:moveTo>
                    <a:pt x="1314" y="1484"/>
                  </a:moveTo>
                  <a:lnTo>
                    <a:pt x="1314" y="1484"/>
                  </a:lnTo>
                  <a:lnTo>
                    <a:pt x="1317" y="1484"/>
                  </a:lnTo>
                  <a:lnTo>
                    <a:pt x="1321" y="1484"/>
                  </a:lnTo>
                  <a:lnTo>
                    <a:pt x="1321" y="1484"/>
                  </a:lnTo>
                  <a:lnTo>
                    <a:pt x="1314" y="1484"/>
                  </a:lnTo>
                  <a:close/>
                  <a:moveTo>
                    <a:pt x="1310" y="1558"/>
                  </a:moveTo>
                  <a:lnTo>
                    <a:pt x="1310" y="1561"/>
                  </a:lnTo>
                  <a:lnTo>
                    <a:pt x="1307" y="1565"/>
                  </a:lnTo>
                  <a:lnTo>
                    <a:pt x="1303" y="1565"/>
                  </a:lnTo>
                  <a:lnTo>
                    <a:pt x="1299" y="1568"/>
                  </a:lnTo>
                  <a:lnTo>
                    <a:pt x="1299" y="1568"/>
                  </a:lnTo>
                  <a:lnTo>
                    <a:pt x="1299" y="1568"/>
                  </a:lnTo>
                  <a:lnTo>
                    <a:pt x="1296" y="1568"/>
                  </a:lnTo>
                  <a:lnTo>
                    <a:pt x="1299" y="1568"/>
                  </a:lnTo>
                  <a:lnTo>
                    <a:pt x="1303" y="1565"/>
                  </a:lnTo>
                  <a:lnTo>
                    <a:pt x="1307" y="1561"/>
                  </a:lnTo>
                  <a:lnTo>
                    <a:pt x="1310" y="1558"/>
                  </a:lnTo>
                  <a:close/>
                  <a:moveTo>
                    <a:pt x="1307" y="1670"/>
                  </a:moveTo>
                  <a:lnTo>
                    <a:pt x="1310" y="1674"/>
                  </a:lnTo>
                  <a:lnTo>
                    <a:pt x="1310" y="1674"/>
                  </a:lnTo>
                  <a:lnTo>
                    <a:pt x="1307" y="1670"/>
                  </a:lnTo>
                  <a:lnTo>
                    <a:pt x="1307" y="1670"/>
                  </a:lnTo>
                  <a:lnTo>
                    <a:pt x="1307" y="1670"/>
                  </a:lnTo>
                  <a:lnTo>
                    <a:pt x="1307" y="1670"/>
                  </a:lnTo>
                  <a:close/>
                  <a:moveTo>
                    <a:pt x="1345" y="1589"/>
                  </a:moveTo>
                  <a:lnTo>
                    <a:pt x="1324" y="1589"/>
                  </a:lnTo>
                  <a:lnTo>
                    <a:pt x="1321" y="1589"/>
                  </a:lnTo>
                  <a:lnTo>
                    <a:pt x="1317" y="1589"/>
                  </a:lnTo>
                  <a:lnTo>
                    <a:pt x="1317" y="1589"/>
                  </a:lnTo>
                  <a:lnTo>
                    <a:pt x="1317" y="1589"/>
                  </a:lnTo>
                  <a:lnTo>
                    <a:pt x="1324" y="1589"/>
                  </a:lnTo>
                  <a:lnTo>
                    <a:pt x="1331" y="1589"/>
                  </a:lnTo>
                  <a:lnTo>
                    <a:pt x="1338" y="1589"/>
                  </a:lnTo>
                  <a:lnTo>
                    <a:pt x="1342" y="1589"/>
                  </a:lnTo>
                  <a:lnTo>
                    <a:pt x="1345" y="1589"/>
                  </a:lnTo>
                  <a:lnTo>
                    <a:pt x="1349" y="1586"/>
                  </a:lnTo>
                  <a:lnTo>
                    <a:pt x="1352" y="1582"/>
                  </a:lnTo>
                  <a:lnTo>
                    <a:pt x="1356" y="1579"/>
                  </a:lnTo>
                  <a:lnTo>
                    <a:pt x="1359" y="1575"/>
                  </a:lnTo>
                  <a:lnTo>
                    <a:pt x="1363" y="1575"/>
                  </a:lnTo>
                  <a:lnTo>
                    <a:pt x="1366" y="1575"/>
                  </a:lnTo>
                  <a:lnTo>
                    <a:pt x="1359" y="1575"/>
                  </a:lnTo>
                  <a:lnTo>
                    <a:pt x="1356" y="1579"/>
                  </a:lnTo>
                  <a:lnTo>
                    <a:pt x="1352" y="1582"/>
                  </a:lnTo>
                  <a:lnTo>
                    <a:pt x="1349" y="1586"/>
                  </a:lnTo>
                  <a:lnTo>
                    <a:pt x="1345" y="1589"/>
                  </a:lnTo>
                  <a:lnTo>
                    <a:pt x="1345" y="1589"/>
                  </a:lnTo>
                  <a:close/>
                  <a:moveTo>
                    <a:pt x="1349" y="1783"/>
                  </a:moveTo>
                  <a:lnTo>
                    <a:pt x="1345" y="1755"/>
                  </a:lnTo>
                  <a:lnTo>
                    <a:pt x="1345" y="1762"/>
                  </a:lnTo>
                  <a:lnTo>
                    <a:pt x="1349" y="1783"/>
                  </a:lnTo>
                  <a:close/>
                  <a:moveTo>
                    <a:pt x="1518" y="1374"/>
                  </a:moveTo>
                  <a:lnTo>
                    <a:pt x="1518" y="1374"/>
                  </a:lnTo>
                  <a:lnTo>
                    <a:pt x="1518" y="1374"/>
                  </a:lnTo>
                  <a:lnTo>
                    <a:pt x="1518" y="1374"/>
                  </a:lnTo>
                  <a:lnTo>
                    <a:pt x="1518" y="1374"/>
                  </a:lnTo>
                  <a:close/>
                  <a:moveTo>
                    <a:pt x="1525" y="1797"/>
                  </a:moveTo>
                  <a:lnTo>
                    <a:pt x="1521" y="1797"/>
                  </a:lnTo>
                  <a:lnTo>
                    <a:pt x="1518" y="1797"/>
                  </a:lnTo>
                  <a:lnTo>
                    <a:pt x="1518" y="1797"/>
                  </a:lnTo>
                  <a:lnTo>
                    <a:pt x="1514" y="1797"/>
                  </a:lnTo>
                  <a:lnTo>
                    <a:pt x="1518" y="1797"/>
                  </a:lnTo>
                  <a:lnTo>
                    <a:pt x="1525" y="1797"/>
                  </a:lnTo>
                  <a:close/>
                  <a:moveTo>
                    <a:pt x="1497" y="1381"/>
                  </a:moveTo>
                  <a:lnTo>
                    <a:pt x="1497" y="1381"/>
                  </a:lnTo>
                  <a:lnTo>
                    <a:pt x="1493" y="1381"/>
                  </a:lnTo>
                  <a:lnTo>
                    <a:pt x="1490" y="1378"/>
                  </a:lnTo>
                  <a:lnTo>
                    <a:pt x="1483" y="1378"/>
                  </a:lnTo>
                  <a:lnTo>
                    <a:pt x="1486" y="1378"/>
                  </a:lnTo>
                  <a:lnTo>
                    <a:pt x="1493" y="1381"/>
                  </a:lnTo>
                  <a:lnTo>
                    <a:pt x="1497" y="1381"/>
                  </a:lnTo>
                  <a:close/>
                  <a:moveTo>
                    <a:pt x="1458" y="1371"/>
                  </a:moveTo>
                  <a:lnTo>
                    <a:pt x="1462" y="1371"/>
                  </a:lnTo>
                  <a:lnTo>
                    <a:pt x="1462" y="1364"/>
                  </a:lnTo>
                  <a:lnTo>
                    <a:pt x="1458" y="1360"/>
                  </a:lnTo>
                  <a:lnTo>
                    <a:pt x="1458" y="1353"/>
                  </a:lnTo>
                  <a:lnTo>
                    <a:pt x="1454" y="1353"/>
                  </a:lnTo>
                  <a:lnTo>
                    <a:pt x="1454" y="1353"/>
                  </a:lnTo>
                  <a:lnTo>
                    <a:pt x="1454" y="1353"/>
                  </a:lnTo>
                  <a:lnTo>
                    <a:pt x="1458" y="1353"/>
                  </a:lnTo>
                  <a:lnTo>
                    <a:pt x="1458" y="1357"/>
                  </a:lnTo>
                  <a:lnTo>
                    <a:pt x="1462" y="1360"/>
                  </a:lnTo>
                  <a:lnTo>
                    <a:pt x="1462" y="1367"/>
                  </a:lnTo>
                  <a:lnTo>
                    <a:pt x="1462" y="1367"/>
                  </a:lnTo>
                  <a:lnTo>
                    <a:pt x="1462" y="1374"/>
                  </a:lnTo>
                  <a:lnTo>
                    <a:pt x="1462" y="1378"/>
                  </a:lnTo>
                  <a:lnTo>
                    <a:pt x="1462" y="1385"/>
                  </a:lnTo>
                  <a:lnTo>
                    <a:pt x="1465" y="1381"/>
                  </a:lnTo>
                  <a:lnTo>
                    <a:pt x="1462" y="1385"/>
                  </a:lnTo>
                  <a:lnTo>
                    <a:pt x="1462" y="1385"/>
                  </a:lnTo>
                  <a:lnTo>
                    <a:pt x="1458" y="1381"/>
                  </a:lnTo>
                  <a:lnTo>
                    <a:pt x="1458" y="1378"/>
                  </a:lnTo>
                  <a:lnTo>
                    <a:pt x="1458" y="1371"/>
                  </a:lnTo>
                  <a:close/>
                  <a:moveTo>
                    <a:pt x="1447" y="1360"/>
                  </a:moveTo>
                  <a:lnTo>
                    <a:pt x="1447" y="1360"/>
                  </a:lnTo>
                  <a:lnTo>
                    <a:pt x="1447" y="1360"/>
                  </a:lnTo>
                  <a:lnTo>
                    <a:pt x="1447" y="1360"/>
                  </a:lnTo>
                  <a:lnTo>
                    <a:pt x="1447" y="1360"/>
                  </a:lnTo>
                  <a:lnTo>
                    <a:pt x="1447" y="1360"/>
                  </a:lnTo>
                  <a:close/>
                  <a:moveTo>
                    <a:pt x="1419" y="1617"/>
                  </a:moveTo>
                  <a:lnTo>
                    <a:pt x="1419" y="1617"/>
                  </a:lnTo>
                  <a:lnTo>
                    <a:pt x="1419" y="1617"/>
                  </a:lnTo>
                  <a:lnTo>
                    <a:pt x="1412" y="1617"/>
                  </a:lnTo>
                  <a:lnTo>
                    <a:pt x="1412" y="1617"/>
                  </a:lnTo>
                  <a:lnTo>
                    <a:pt x="1419" y="1617"/>
                  </a:lnTo>
                  <a:close/>
                  <a:moveTo>
                    <a:pt x="1409" y="1378"/>
                  </a:moveTo>
                  <a:lnTo>
                    <a:pt x="1409" y="1378"/>
                  </a:lnTo>
                  <a:lnTo>
                    <a:pt x="1405" y="1378"/>
                  </a:lnTo>
                  <a:lnTo>
                    <a:pt x="1409" y="1378"/>
                  </a:lnTo>
                  <a:lnTo>
                    <a:pt x="1409" y="1378"/>
                  </a:lnTo>
                  <a:lnTo>
                    <a:pt x="1409" y="1378"/>
                  </a:lnTo>
                  <a:close/>
                  <a:moveTo>
                    <a:pt x="1405" y="1378"/>
                  </a:moveTo>
                  <a:lnTo>
                    <a:pt x="1405" y="1378"/>
                  </a:lnTo>
                  <a:lnTo>
                    <a:pt x="1405" y="1378"/>
                  </a:lnTo>
                  <a:lnTo>
                    <a:pt x="1405" y="1378"/>
                  </a:lnTo>
                  <a:lnTo>
                    <a:pt x="1405" y="1378"/>
                  </a:lnTo>
                  <a:close/>
                  <a:moveTo>
                    <a:pt x="1426" y="1755"/>
                  </a:moveTo>
                  <a:lnTo>
                    <a:pt x="1433" y="1744"/>
                  </a:lnTo>
                  <a:lnTo>
                    <a:pt x="1437" y="1737"/>
                  </a:lnTo>
                  <a:lnTo>
                    <a:pt x="1444" y="1730"/>
                  </a:lnTo>
                  <a:lnTo>
                    <a:pt x="1451" y="1727"/>
                  </a:lnTo>
                  <a:lnTo>
                    <a:pt x="1451" y="1727"/>
                  </a:lnTo>
                  <a:lnTo>
                    <a:pt x="1454" y="1727"/>
                  </a:lnTo>
                  <a:lnTo>
                    <a:pt x="1462" y="1723"/>
                  </a:lnTo>
                  <a:lnTo>
                    <a:pt x="1454" y="1727"/>
                  </a:lnTo>
                  <a:lnTo>
                    <a:pt x="1447" y="1730"/>
                  </a:lnTo>
                  <a:lnTo>
                    <a:pt x="1437" y="1737"/>
                  </a:lnTo>
                  <a:lnTo>
                    <a:pt x="1430" y="1748"/>
                  </a:lnTo>
                  <a:lnTo>
                    <a:pt x="1430" y="1751"/>
                  </a:lnTo>
                  <a:lnTo>
                    <a:pt x="1426" y="1755"/>
                  </a:lnTo>
                  <a:close/>
                  <a:moveTo>
                    <a:pt x="1486" y="1737"/>
                  </a:moveTo>
                  <a:lnTo>
                    <a:pt x="1479" y="1730"/>
                  </a:lnTo>
                  <a:lnTo>
                    <a:pt x="1472" y="1727"/>
                  </a:lnTo>
                  <a:lnTo>
                    <a:pt x="1479" y="1730"/>
                  </a:lnTo>
                  <a:lnTo>
                    <a:pt x="1486" y="1737"/>
                  </a:lnTo>
                  <a:close/>
                  <a:moveTo>
                    <a:pt x="1539" y="1374"/>
                  </a:moveTo>
                  <a:lnTo>
                    <a:pt x="1539" y="1378"/>
                  </a:lnTo>
                  <a:lnTo>
                    <a:pt x="1539" y="1378"/>
                  </a:lnTo>
                  <a:lnTo>
                    <a:pt x="1539" y="1378"/>
                  </a:lnTo>
                  <a:lnTo>
                    <a:pt x="1536" y="1374"/>
                  </a:lnTo>
                  <a:lnTo>
                    <a:pt x="1536" y="1374"/>
                  </a:lnTo>
                  <a:lnTo>
                    <a:pt x="1532" y="1374"/>
                  </a:lnTo>
                  <a:lnTo>
                    <a:pt x="1532" y="1374"/>
                  </a:lnTo>
                  <a:lnTo>
                    <a:pt x="1532" y="1374"/>
                  </a:lnTo>
                  <a:lnTo>
                    <a:pt x="1536" y="1374"/>
                  </a:lnTo>
                  <a:lnTo>
                    <a:pt x="1539" y="1374"/>
                  </a:lnTo>
                  <a:close/>
                  <a:moveTo>
                    <a:pt x="1528" y="1374"/>
                  </a:moveTo>
                  <a:lnTo>
                    <a:pt x="1528" y="1374"/>
                  </a:lnTo>
                  <a:lnTo>
                    <a:pt x="1528" y="1374"/>
                  </a:lnTo>
                  <a:lnTo>
                    <a:pt x="1528" y="1374"/>
                  </a:lnTo>
                  <a:lnTo>
                    <a:pt x="1525" y="1374"/>
                  </a:lnTo>
                  <a:lnTo>
                    <a:pt x="1525" y="1374"/>
                  </a:lnTo>
                  <a:lnTo>
                    <a:pt x="1525" y="1374"/>
                  </a:lnTo>
                  <a:lnTo>
                    <a:pt x="1528" y="1374"/>
                  </a:lnTo>
                  <a:lnTo>
                    <a:pt x="1528" y="1374"/>
                  </a:lnTo>
                  <a:close/>
                  <a:moveTo>
                    <a:pt x="1514" y="1374"/>
                  </a:moveTo>
                  <a:lnTo>
                    <a:pt x="1514" y="1378"/>
                  </a:lnTo>
                  <a:lnTo>
                    <a:pt x="1518" y="1374"/>
                  </a:lnTo>
                  <a:lnTo>
                    <a:pt x="1518" y="1374"/>
                  </a:lnTo>
                  <a:lnTo>
                    <a:pt x="1521" y="1378"/>
                  </a:lnTo>
                  <a:lnTo>
                    <a:pt x="1518" y="1378"/>
                  </a:lnTo>
                  <a:lnTo>
                    <a:pt x="1514" y="1374"/>
                  </a:lnTo>
                  <a:lnTo>
                    <a:pt x="1514" y="1378"/>
                  </a:lnTo>
                  <a:lnTo>
                    <a:pt x="1514" y="1378"/>
                  </a:lnTo>
                  <a:lnTo>
                    <a:pt x="1511" y="1374"/>
                  </a:lnTo>
                  <a:lnTo>
                    <a:pt x="1511" y="1374"/>
                  </a:lnTo>
                  <a:lnTo>
                    <a:pt x="1511" y="1374"/>
                  </a:lnTo>
                  <a:lnTo>
                    <a:pt x="1514" y="1374"/>
                  </a:lnTo>
                  <a:close/>
                  <a:moveTo>
                    <a:pt x="1504" y="1374"/>
                  </a:moveTo>
                  <a:lnTo>
                    <a:pt x="1504" y="1374"/>
                  </a:lnTo>
                  <a:lnTo>
                    <a:pt x="1500" y="1374"/>
                  </a:lnTo>
                  <a:lnTo>
                    <a:pt x="1497" y="1374"/>
                  </a:lnTo>
                  <a:lnTo>
                    <a:pt x="1497" y="1374"/>
                  </a:lnTo>
                  <a:lnTo>
                    <a:pt x="1500" y="1374"/>
                  </a:lnTo>
                  <a:lnTo>
                    <a:pt x="1504" y="1374"/>
                  </a:lnTo>
                  <a:close/>
                  <a:moveTo>
                    <a:pt x="1444" y="1360"/>
                  </a:moveTo>
                  <a:lnTo>
                    <a:pt x="1440" y="1357"/>
                  </a:lnTo>
                  <a:lnTo>
                    <a:pt x="1440" y="1357"/>
                  </a:lnTo>
                  <a:lnTo>
                    <a:pt x="1444" y="1357"/>
                  </a:lnTo>
                  <a:lnTo>
                    <a:pt x="1444" y="1360"/>
                  </a:lnTo>
                  <a:close/>
                  <a:moveTo>
                    <a:pt x="1402" y="1360"/>
                  </a:moveTo>
                  <a:lnTo>
                    <a:pt x="1412" y="1364"/>
                  </a:lnTo>
                  <a:lnTo>
                    <a:pt x="1416" y="1367"/>
                  </a:lnTo>
                  <a:lnTo>
                    <a:pt x="1416" y="1367"/>
                  </a:lnTo>
                  <a:lnTo>
                    <a:pt x="1412" y="1364"/>
                  </a:lnTo>
                  <a:lnTo>
                    <a:pt x="1409" y="1360"/>
                  </a:lnTo>
                  <a:lnTo>
                    <a:pt x="1405" y="1360"/>
                  </a:lnTo>
                  <a:lnTo>
                    <a:pt x="1398" y="1360"/>
                  </a:lnTo>
                  <a:lnTo>
                    <a:pt x="1395" y="1357"/>
                  </a:lnTo>
                  <a:lnTo>
                    <a:pt x="1391" y="1357"/>
                  </a:lnTo>
                  <a:lnTo>
                    <a:pt x="1391" y="1357"/>
                  </a:lnTo>
                  <a:lnTo>
                    <a:pt x="1391" y="1357"/>
                  </a:lnTo>
                  <a:lnTo>
                    <a:pt x="1395" y="1357"/>
                  </a:lnTo>
                  <a:lnTo>
                    <a:pt x="1402" y="1360"/>
                  </a:lnTo>
                  <a:close/>
                  <a:moveTo>
                    <a:pt x="1363" y="1406"/>
                  </a:moveTo>
                  <a:lnTo>
                    <a:pt x="1384" y="1413"/>
                  </a:lnTo>
                  <a:lnTo>
                    <a:pt x="1384" y="1413"/>
                  </a:lnTo>
                  <a:lnTo>
                    <a:pt x="1363" y="1406"/>
                  </a:lnTo>
                  <a:lnTo>
                    <a:pt x="1359" y="1406"/>
                  </a:lnTo>
                  <a:lnTo>
                    <a:pt x="1356" y="1406"/>
                  </a:lnTo>
                  <a:lnTo>
                    <a:pt x="1349" y="1406"/>
                  </a:lnTo>
                  <a:lnTo>
                    <a:pt x="1352" y="1406"/>
                  </a:lnTo>
                  <a:lnTo>
                    <a:pt x="1363" y="1406"/>
                  </a:lnTo>
                  <a:close/>
                  <a:moveTo>
                    <a:pt x="1380" y="1568"/>
                  </a:moveTo>
                  <a:lnTo>
                    <a:pt x="1380" y="1568"/>
                  </a:lnTo>
                  <a:lnTo>
                    <a:pt x="1380" y="1568"/>
                  </a:lnTo>
                  <a:lnTo>
                    <a:pt x="1377" y="1572"/>
                  </a:lnTo>
                  <a:lnTo>
                    <a:pt x="1377" y="1575"/>
                  </a:lnTo>
                  <a:lnTo>
                    <a:pt x="1373" y="1575"/>
                  </a:lnTo>
                  <a:lnTo>
                    <a:pt x="1377" y="1572"/>
                  </a:lnTo>
                  <a:lnTo>
                    <a:pt x="1377" y="1568"/>
                  </a:lnTo>
                  <a:lnTo>
                    <a:pt x="1380" y="1568"/>
                  </a:lnTo>
                  <a:lnTo>
                    <a:pt x="1380" y="1568"/>
                  </a:lnTo>
                  <a:close/>
                  <a:moveTo>
                    <a:pt x="1307" y="1240"/>
                  </a:moveTo>
                  <a:lnTo>
                    <a:pt x="1303" y="1240"/>
                  </a:lnTo>
                  <a:lnTo>
                    <a:pt x="1303" y="1244"/>
                  </a:lnTo>
                  <a:lnTo>
                    <a:pt x="1307" y="1240"/>
                  </a:lnTo>
                  <a:lnTo>
                    <a:pt x="1307" y="1240"/>
                  </a:lnTo>
                  <a:close/>
                  <a:moveTo>
                    <a:pt x="1303" y="1244"/>
                  </a:moveTo>
                  <a:lnTo>
                    <a:pt x="1303" y="1244"/>
                  </a:lnTo>
                  <a:lnTo>
                    <a:pt x="1303" y="1244"/>
                  </a:lnTo>
                  <a:lnTo>
                    <a:pt x="1303" y="1244"/>
                  </a:lnTo>
                  <a:lnTo>
                    <a:pt x="1303" y="1244"/>
                  </a:lnTo>
                  <a:close/>
                  <a:moveTo>
                    <a:pt x="1236" y="1424"/>
                  </a:moveTo>
                  <a:lnTo>
                    <a:pt x="1236" y="1424"/>
                  </a:lnTo>
                  <a:lnTo>
                    <a:pt x="1236" y="1420"/>
                  </a:lnTo>
                  <a:lnTo>
                    <a:pt x="1233" y="1417"/>
                  </a:lnTo>
                  <a:lnTo>
                    <a:pt x="1229" y="1417"/>
                  </a:lnTo>
                  <a:lnTo>
                    <a:pt x="1233" y="1420"/>
                  </a:lnTo>
                  <a:lnTo>
                    <a:pt x="1236" y="1424"/>
                  </a:lnTo>
                  <a:close/>
                  <a:moveTo>
                    <a:pt x="1225" y="1410"/>
                  </a:moveTo>
                  <a:lnTo>
                    <a:pt x="1222" y="1410"/>
                  </a:lnTo>
                  <a:lnTo>
                    <a:pt x="1222" y="1410"/>
                  </a:lnTo>
                  <a:lnTo>
                    <a:pt x="1222" y="1410"/>
                  </a:lnTo>
                  <a:lnTo>
                    <a:pt x="1225" y="1410"/>
                  </a:lnTo>
                  <a:close/>
                  <a:moveTo>
                    <a:pt x="1225" y="1410"/>
                  </a:moveTo>
                  <a:lnTo>
                    <a:pt x="1225" y="1413"/>
                  </a:lnTo>
                  <a:lnTo>
                    <a:pt x="1225" y="1413"/>
                  </a:lnTo>
                  <a:lnTo>
                    <a:pt x="1225" y="1413"/>
                  </a:lnTo>
                  <a:lnTo>
                    <a:pt x="1225" y="1410"/>
                  </a:lnTo>
                  <a:close/>
                  <a:moveTo>
                    <a:pt x="1225" y="1413"/>
                  </a:moveTo>
                  <a:lnTo>
                    <a:pt x="1225" y="1413"/>
                  </a:lnTo>
                  <a:lnTo>
                    <a:pt x="1229" y="1417"/>
                  </a:lnTo>
                  <a:lnTo>
                    <a:pt x="1225" y="1413"/>
                  </a:lnTo>
                  <a:lnTo>
                    <a:pt x="1225" y="1413"/>
                  </a:lnTo>
                  <a:close/>
                  <a:moveTo>
                    <a:pt x="1236" y="1427"/>
                  </a:moveTo>
                  <a:lnTo>
                    <a:pt x="1236" y="1431"/>
                  </a:lnTo>
                  <a:lnTo>
                    <a:pt x="1236" y="1434"/>
                  </a:lnTo>
                  <a:lnTo>
                    <a:pt x="1236" y="1431"/>
                  </a:lnTo>
                  <a:lnTo>
                    <a:pt x="1236" y="1427"/>
                  </a:lnTo>
                  <a:close/>
                  <a:moveTo>
                    <a:pt x="1271" y="1565"/>
                  </a:moveTo>
                  <a:lnTo>
                    <a:pt x="1271" y="1561"/>
                  </a:lnTo>
                  <a:lnTo>
                    <a:pt x="1271" y="1561"/>
                  </a:lnTo>
                  <a:lnTo>
                    <a:pt x="1275" y="1561"/>
                  </a:lnTo>
                  <a:lnTo>
                    <a:pt x="1278" y="1561"/>
                  </a:lnTo>
                  <a:lnTo>
                    <a:pt x="1275" y="1561"/>
                  </a:lnTo>
                  <a:lnTo>
                    <a:pt x="1271" y="1561"/>
                  </a:lnTo>
                  <a:lnTo>
                    <a:pt x="1271" y="1565"/>
                  </a:lnTo>
                  <a:close/>
                  <a:moveTo>
                    <a:pt x="1289" y="1677"/>
                  </a:moveTo>
                  <a:lnTo>
                    <a:pt x="1292" y="1677"/>
                  </a:lnTo>
                  <a:lnTo>
                    <a:pt x="1299" y="1674"/>
                  </a:lnTo>
                  <a:lnTo>
                    <a:pt x="1307" y="1670"/>
                  </a:lnTo>
                  <a:lnTo>
                    <a:pt x="1296" y="1677"/>
                  </a:lnTo>
                  <a:lnTo>
                    <a:pt x="1289" y="1677"/>
                  </a:lnTo>
                  <a:close/>
                  <a:moveTo>
                    <a:pt x="1384" y="1765"/>
                  </a:moveTo>
                  <a:lnTo>
                    <a:pt x="1370" y="1765"/>
                  </a:lnTo>
                  <a:lnTo>
                    <a:pt x="1370" y="1765"/>
                  </a:lnTo>
                  <a:lnTo>
                    <a:pt x="1366" y="1772"/>
                  </a:lnTo>
                  <a:lnTo>
                    <a:pt x="1363" y="1776"/>
                  </a:lnTo>
                  <a:lnTo>
                    <a:pt x="1356" y="1783"/>
                  </a:lnTo>
                  <a:lnTo>
                    <a:pt x="1356" y="1783"/>
                  </a:lnTo>
                  <a:lnTo>
                    <a:pt x="1352" y="1783"/>
                  </a:lnTo>
                  <a:lnTo>
                    <a:pt x="1356" y="1783"/>
                  </a:lnTo>
                  <a:lnTo>
                    <a:pt x="1356" y="1779"/>
                  </a:lnTo>
                  <a:lnTo>
                    <a:pt x="1359" y="1779"/>
                  </a:lnTo>
                  <a:lnTo>
                    <a:pt x="1359" y="1776"/>
                  </a:lnTo>
                  <a:lnTo>
                    <a:pt x="1363" y="1772"/>
                  </a:lnTo>
                  <a:lnTo>
                    <a:pt x="1366" y="1769"/>
                  </a:lnTo>
                  <a:lnTo>
                    <a:pt x="1370" y="1765"/>
                  </a:lnTo>
                  <a:lnTo>
                    <a:pt x="1370" y="1765"/>
                  </a:lnTo>
                  <a:lnTo>
                    <a:pt x="1388" y="1765"/>
                  </a:lnTo>
                  <a:lnTo>
                    <a:pt x="1391" y="1769"/>
                  </a:lnTo>
                  <a:lnTo>
                    <a:pt x="1391" y="1769"/>
                  </a:lnTo>
                  <a:lnTo>
                    <a:pt x="1388" y="1769"/>
                  </a:lnTo>
                  <a:lnTo>
                    <a:pt x="1384" y="1765"/>
                  </a:lnTo>
                  <a:close/>
                  <a:moveTo>
                    <a:pt x="1402" y="1772"/>
                  </a:moveTo>
                  <a:lnTo>
                    <a:pt x="1405" y="1769"/>
                  </a:lnTo>
                  <a:lnTo>
                    <a:pt x="1405" y="1769"/>
                  </a:lnTo>
                  <a:lnTo>
                    <a:pt x="1395" y="1779"/>
                  </a:lnTo>
                  <a:lnTo>
                    <a:pt x="1402" y="1772"/>
                  </a:lnTo>
                  <a:close/>
                  <a:moveTo>
                    <a:pt x="1423" y="1772"/>
                  </a:moveTo>
                  <a:lnTo>
                    <a:pt x="1423" y="1776"/>
                  </a:lnTo>
                  <a:lnTo>
                    <a:pt x="1423" y="1779"/>
                  </a:lnTo>
                  <a:lnTo>
                    <a:pt x="1423" y="1776"/>
                  </a:lnTo>
                  <a:lnTo>
                    <a:pt x="1423" y="1772"/>
                  </a:lnTo>
                  <a:close/>
                  <a:moveTo>
                    <a:pt x="1483" y="1966"/>
                  </a:moveTo>
                  <a:lnTo>
                    <a:pt x="1483" y="1959"/>
                  </a:lnTo>
                  <a:lnTo>
                    <a:pt x="1479" y="1949"/>
                  </a:lnTo>
                  <a:lnTo>
                    <a:pt x="1483" y="1956"/>
                  </a:lnTo>
                  <a:lnTo>
                    <a:pt x="1483" y="1959"/>
                  </a:lnTo>
                  <a:lnTo>
                    <a:pt x="1483" y="1963"/>
                  </a:lnTo>
                  <a:lnTo>
                    <a:pt x="1483" y="1966"/>
                  </a:lnTo>
                  <a:close/>
                  <a:moveTo>
                    <a:pt x="1479" y="1942"/>
                  </a:moveTo>
                  <a:lnTo>
                    <a:pt x="1479" y="1934"/>
                  </a:lnTo>
                  <a:lnTo>
                    <a:pt x="1479" y="1927"/>
                  </a:lnTo>
                  <a:lnTo>
                    <a:pt x="1483" y="1924"/>
                  </a:lnTo>
                  <a:lnTo>
                    <a:pt x="1479" y="1931"/>
                  </a:lnTo>
                  <a:lnTo>
                    <a:pt x="1479" y="1942"/>
                  </a:lnTo>
                  <a:close/>
                  <a:moveTo>
                    <a:pt x="1511" y="1913"/>
                  </a:moveTo>
                  <a:lnTo>
                    <a:pt x="1518" y="1920"/>
                  </a:lnTo>
                  <a:lnTo>
                    <a:pt x="1514" y="1917"/>
                  </a:lnTo>
                  <a:lnTo>
                    <a:pt x="1511" y="1913"/>
                  </a:lnTo>
                  <a:close/>
                  <a:moveTo>
                    <a:pt x="1543" y="1934"/>
                  </a:moveTo>
                  <a:lnTo>
                    <a:pt x="1543" y="1934"/>
                  </a:lnTo>
                  <a:lnTo>
                    <a:pt x="1543" y="1931"/>
                  </a:lnTo>
                  <a:lnTo>
                    <a:pt x="1536" y="1927"/>
                  </a:lnTo>
                  <a:lnTo>
                    <a:pt x="1528" y="1924"/>
                  </a:lnTo>
                  <a:lnTo>
                    <a:pt x="1525" y="1924"/>
                  </a:lnTo>
                  <a:lnTo>
                    <a:pt x="1521" y="1920"/>
                  </a:lnTo>
                  <a:lnTo>
                    <a:pt x="1525" y="1924"/>
                  </a:lnTo>
                  <a:lnTo>
                    <a:pt x="1532" y="1927"/>
                  </a:lnTo>
                  <a:lnTo>
                    <a:pt x="1539" y="1931"/>
                  </a:lnTo>
                  <a:lnTo>
                    <a:pt x="1543" y="1934"/>
                  </a:lnTo>
                  <a:lnTo>
                    <a:pt x="1557" y="1949"/>
                  </a:lnTo>
                  <a:lnTo>
                    <a:pt x="1543" y="193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5882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grpSp>
          <p:nvGrpSpPr>
            <p:cNvPr id="145" name="Group 143"/>
            <p:cNvGrpSpPr>
              <a:grpSpLocks/>
            </p:cNvGrpSpPr>
            <p:nvPr userDrawn="1"/>
          </p:nvGrpSpPr>
          <p:grpSpPr bwMode="auto">
            <a:xfrm>
              <a:off x="3784" y="306"/>
              <a:ext cx="1167" cy="793"/>
              <a:chOff x="698" y="-2896"/>
              <a:chExt cx="1216" cy="793"/>
            </a:xfrm>
          </p:grpSpPr>
          <p:sp>
            <p:nvSpPr>
              <p:cNvPr id="148" name="Freeform 144"/>
              <p:cNvSpPr>
                <a:spLocks/>
              </p:cNvSpPr>
              <p:nvPr userDrawn="1"/>
            </p:nvSpPr>
            <p:spPr bwMode="gray">
              <a:xfrm>
                <a:off x="1875" y="-2600"/>
                <a:ext cx="25" cy="18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4" y="14"/>
                  </a:cxn>
                  <a:cxn ang="0">
                    <a:pos x="11" y="18"/>
                  </a:cxn>
                  <a:cxn ang="0">
                    <a:pos x="18" y="18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1"/>
                  </a:cxn>
                  <a:cxn ang="0">
                    <a:pos x="21" y="7"/>
                  </a:cxn>
                  <a:cxn ang="0">
                    <a:pos x="18" y="0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0" y="7"/>
                  </a:cxn>
                </a:cxnLst>
                <a:rect l="0" t="0" r="r" b="b"/>
                <a:pathLst>
                  <a:path w="25" h="18">
                    <a:moveTo>
                      <a:pt x="0" y="7"/>
                    </a:moveTo>
                    <a:lnTo>
                      <a:pt x="4" y="14"/>
                    </a:lnTo>
                    <a:lnTo>
                      <a:pt x="11" y="18"/>
                    </a:lnTo>
                    <a:lnTo>
                      <a:pt x="18" y="18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1"/>
                    </a:lnTo>
                    <a:lnTo>
                      <a:pt x="21" y="7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0" y="7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49" name="Freeform 145"/>
              <p:cNvSpPr>
                <a:spLocks/>
              </p:cNvSpPr>
              <p:nvPr userDrawn="1"/>
            </p:nvSpPr>
            <p:spPr bwMode="gray">
              <a:xfrm>
                <a:off x="1452" y="-2797"/>
                <a:ext cx="462" cy="694"/>
              </a:xfrm>
              <a:custGeom>
                <a:avLst/>
                <a:gdLst/>
                <a:ahLst/>
                <a:cxnLst>
                  <a:cxn ang="0">
                    <a:pos x="53" y="162"/>
                  </a:cxn>
                  <a:cxn ang="0">
                    <a:pos x="71" y="179"/>
                  </a:cxn>
                  <a:cxn ang="0">
                    <a:pos x="57" y="208"/>
                  </a:cxn>
                  <a:cxn ang="0">
                    <a:pos x="29" y="222"/>
                  </a:cxn>
                  <a:cxn ang="0">
                    <a:pos x="0" y="236"/>
                  </a:cxn>
                  <a:cxn ang="0">
                    <a:pos x="25" y="267"/>
                  </a:cxn>
                  <a:cxn ang="0">
                    <a:pos x="53" y="271"/>
                  </a:cxn>
                  <a:cxn ang="0">
                    <a:pos x="39" y="285"/>
                  </a:cxn>
                  <a:cxn ang="0">
                    <a:pos x="22" y="285"/>
                  </a:cxn>
                  <a:cxn ang="0">
                    <a:pos x="25" y="310"/>
                  </a:cxn>
                  <a:cxn ang="0">
                    <a:pos x="50" y="334"/>
                  </a:cxn>
                  <a:cxn ang="0">
                    <a:pos x="106" y="317"/>
                  </a:cxn>
                  <a:cxn ang="0">
                    <a:pos x="131" y="334"/>
                  </a:cxn>
                  <a:cxn ang="0">
                    <a:pos x="148" y="405"/>
                  </a:cxn>
                  <a:cxn ang="0">
                    <a:pos x="148" y="430"/>
                  </a:cxn>
                  <a:cxn ang="0">
                    <a:pos x="145" y="454"/>
                  </a:cxn>
                  <a:cxn ang="0">
                    <a:pos x="159" y="454"/>
                  </a:cxn>
                  <a:cxn ang="0">
                    <a:pos x="177" y="472"/>
                  </a:cxn>
                  <a:cxn ang="0">
                    <a:pos x="162" y="479"/>
                  </a:cxn>
                  <a:cxn ang="0">
                    <a:pos x="180" y="496"/>
                  </a:cxn>
                  <a:cxn ang="0">
                    <a:pos x="166" y="532"/>
                  </a:cxn>
                  <a:cxn ang="0">
                    <a:pos x="159" y="570"/>
                  </a:cxn>
                  <a:cxn ang="0">
                    <a:pos x="187" y="651"/>
                  </a:cxn>
                  <a:cxn ang="0">
                    <a:pos x="219" y="680"/>
                  </a:cxn>
                  <a:cxn ang="0">
                    <a:pos x="222" y="683"/>
                  </a:cxn>
                  <a:cxn ang="0">
                    <a:pos x="247" y="669"/>
                  </a:cxn>
                  <a:cxn ang="0">
                    <a:pos x="258" y="637"/>
                  </a:cxn>
                  <a:cxn ang="0">
                    <a:pos x="275" y="595"/>
                  </a:cxn>
                  <a:cxn ang="0">
                    <a:pos x="303" y="577"/>
                  </a:cxn>
                  <a:cxn ang="0">
                    <a:pos x="342" y="542"/>
                  </a:cxn>
                  <a:cxn ang="0">
                    <a:pos x="367" y="532"/>
                  </a:cxn>
                  <a:cxn ang="0">
                    <a:pos x="388" y="514"/>
                  </a:cxn>
                  <a:cxn ang="0">
                    <a:pos x="395" y="489"/>
                  </a:cxn>
                  <a:cxn ang="0">
                    <a:pos x="356" y="496"/>
                  </a:cxn>
                  <a:cxn ang="0">
                    <a:pos x="367" y="493"/>
                  </a:cxn>
                  <a:cxn ang="0">
                    <a:pos x="377" y="458"/>
                  </a:cxn>
                  <a:cxn ang="0">
                    <a:pos x="395" y="472"/>
                  </a:cxn>
                  <a:cxn ang="0">
                    <a:pos x="402" y="440"/>
                  </a:cxn>
                  <a:cxn ang="0">
                    <a:pos x="402" y="405"/>
                  </a:cxn>
                  <a:cxn ang="0">
                    <a:pos x="434" y="384"/>
                  </a:cxn>
                  <a:cxn ang="0">
                    <a:pos x="437" y="334"/>
                  </a:cxn>
                  <a:cxn ang="0">
                    <a:pos x="402" y="324"/>
                  </a:cxn>
                  <a:cxn ang="0">
                    <a:pos x="398" y="282"/>
                  </a:cxn>
                  <a:cxn ang="0">
                    <a:pos x="398" y="246"/>
                  </a:cxn>
                  <a:cxn ang="0">
                    <a:pos x="413" y="179"/>
                  </a:cxn>
                  <a:cxn ang="0">
                    <a:pos x="430" y="158"/>
                  </a:cxn>
                  <a:cxn ang="0">
                    <a:pos x="420" y="144"/>
                  </a:cxn>
                  <a:cxn ang="0">
                    <a:pos x="458" y="95"/>
                  </a:cxn>
                  <a:cxn ang="0">
                    <a:pos x="434" y="77"/>
                  </a:cxn>
                  <a:cxn ang="0">
                    <a:pos x="427" y="102"/>
                  </a:cxn>
                  <a:cxn ang="0">
                    <a:pos x="377" y="141"/>
                  </a:cxn>
                  <a:cxn ang="0">
                    <a:pos x="416" y="67"/>
                  </a:cxn>
                  <a:cxn ang="0">
                    <a:pos x="377" y="88"/>
                  </a:cxn>
                  <a:cxn ang="0">
                    <a:pos x="377" y="60"/>
                  </a:cxn>
                  <a:cxn ang="0">
                    <a:pos x="349" y="63"/>
                  </a:cxn>
                  <a:cxn ang="0">
                    <a:pos x="388" y="45"/>
                  </a:cxn>
                  <a:cxn ang="0">
                    <a:pos x="356" y="17"/>
                  </a:cxn>
                  <a:cxn ang="0">
                    <a:pos x="303" y="38"/>
                  </a:cxn>
                  <a:cxn ang="0">
                    <a:pos x="339" y="10"/>
                  </a:cxn>
                  <a:cxn ang="0">
                    <a:pos x="229" y="35"/>
                  </a:cxn>
                  <a:cxn ang="0">
                    <a:pos x="173" y="56"/>
                  </a:cxn>
                  <a:cxn ang="0">
                    <a:pos x="103" y="84"/>
                  </a:cxn>
                  <a:cxn ang="0">
                    <a:pos x="99" y="127"/>
                  </a:cxn>
                </a:cxnLst>
                <a:rect l="0" t="0" r="r" b="b"/>
                <a:pathLst>
                  <a:path w="462" h="694">
                    <a:moveTo>
                      <a:pt x="71" y="134"/>
                    </a:moveTo>
                    <a:lnTo>
                      <a:pt x="57" y="137"/>
                    </a:lnTo>
                    <a:lnTo>
                      <a:pt x="60" y="137"/>
                    </a:lnTo>
                    <a:lnTo>
                      <a:pt x="57" y="141"/>
                    </a:lnTo>
                    <a:lnTo>
                      <a:pt x="53" y="148"/>
                    </a:lnTo>
                    <a:lnTo>
                      <a:pt x="53" y="148"/>
                    </a:lnTo>
                    <a:lnTo>
                      <a:pt x="50" y="151"/>
                    </a:lnTo>
                    <a:lnTo>
                      <a:pt x="50" y="155"/>
                    </a:lnTo>
                    <a:lnTo>
                      <a:pt x="53" y="162"/>
                    </a:lnTo>
                    <a:lnTo>
                      <a:pt x="53" y="162"/>
                    </a:lnTo>
                    <a:lnTo>
                      <a:pt x="57" y="162"/>
                    </a:lnTo>
                    <a:lnTo>
                      <a:pt x="64" y="165"/>
                    </a:lnTo>
                    <a:lnTo>
                      <a:pt x="71" y="165"/>
                    </a:lnTo>
                    <a:lnTo>
                      <a:pt x="71" y="165"/>
                    </a:lnTo>
                    <a:lnTo>
                      <a:pt x="71" y="169"/>
                    </a:lnTo>
                    <a:lnTo>
                      <a:pt x="71" y="172"/>
                    </a:lnTo>
                    <a:lnTo>
                      <a:pt x="71" y="176"/>
                    </a:lnTo>
                    <a:lnTo>
                      <a:pt x="71" y="179"/>
                    </a:lnTo>
                    <a:lnTo>
                      <a:pt x="71" y="183"/>
                    </a:lnTo>
                    <a:lnTo>
                      <a:pt x="71" y="186"/>
                    </a:lnTo>
                    <a:lnTo>
                      <a:pt x="71" y="193"/>
                    </a:lnTo>
                    <a:lnTo>
                      <a:pt x="71" y="197"/>
                    </a:lnTo>
                    <a:lnTo>
                      <a:pt x="71" y="201"/>
                    </a:lnTo>
                    <a:lnTo>
                      <a:pt x="67" y="204"/>
                    </a:lnTo>
                    <a:lnTo>
                      <a:pt x="64" y="204"/>
                    </a:lnTo>
                    <a:lnTo>
                      <a:pt x="60" y="204"/>
                    </a:lnTo>
                    <a:lnTo>
                      <a:pt x="57" y="208"/>
                    </a:lnTo>
                    <a:lnTo>
                      <a:pt x="57" y="211"/>
                    </a:lnTo>
                    <a:lnTo>
                      <a:pt x="53" y="211"/>
                    </a:lnTo>
                    <a:lnTo>
                      <a:pt x="50" y="211"/>
                    </a:lnTo>
                    <a:lnTo>
                      <a:pt x="46" y="211"/>
                    </a:lnTo>
                    <a:lnTo>
                      <a:pt x="46" y="211"/>
                    </a:lnTo>
                    <a:lnTo>
                      <a:pt x="43" y="215"/>
                    </a:lnTo>
                    <a:lnTo>
                      <a:pt x="39" y="218"/>
                    </a:lnTo>
                    <a:lnTo>
                      <a:pt x="32" y="222"/>
                    </a:lnTo>
                    <a:lnTo>
                      <a:pt x="29" y="222"/>
                    </a:lnTo>
                    <a:lnTo>
                      <a:pt x="22" y="225"/>
                    </a:lnTo>
                    <a:lnTo>
                      <a:pt x="22" y="225"/>
                    </a:lnTo>
                    <a:lnTo>
                      <a:pt x="18" y="225"/>
                    </a:lnTo>
                    <a:lnTo>
                      <a:pt x="14" y="225"/>
                    </a:lnTo>
                    <a:lnTo>
                      <a:pt x="11" y="229"/>
                    </a:lnTo>
                    <a:lnTo>
                      <a:pt x="7" y="229"/>
                    </a:lnTo>
                    <a:lnTo>
                      <a:pt x="7" y="232"/>
                    </a:lnTo>
                    <a:lnTo>
                      <a:pt x="4" y="232"/>
                    </a:lnTo>
                    <a:lnTo>
                      <a:pt x="0" y="236"/>
                    </a:lnTo>
                    <a:lnTo>
                      <a:pt x="0" y="239"/>
                    </a:lnTo>
                    <a:lnTo>
                      <a:pt x="0" y="246"/>
                    </a:lnTo>
                    <a:lnTo>
                      <a:pt x="4" y="250"/>
                    </a:lnTo>
                    <a:lnTo>
                      <a:pt x="7" y="253"/>
                    </a:lnTo>
                    <a:lnTo>
                      <a:pt x="18" y="257"/>
                    </a:lnTo>
                    <a:lnTo>
                      <a:pt x="18" y="260"/>
                    </a:lnTo>
                    <a:lnTo>
                      <a:pt x="22" y="260"/>
                    </a:lnTo>
                    <a:lnTo>
                      <a:pt x="25" y="264"/>
                    </a:lnTo>
                    <a:lnTo>
                      <a:pt x="25" y="267"/>
                    </a:lnTo>
                    <a:lnTo>
                      <a:pt x="29" y="267"/>
                    </a:lnTo>
                    <a:lnTo>
                      <a:pt x="32" y="267"/>
                    </a:lnTo>
                    <a:lnTo>
                      <a:pt x="39" y="267"/>
                    </a:lnTo>
                    <a:lnTo>
                      <a:pt x="39" y="267"/>
                    </a:lnTo>
                    <a:lnTo>
                      <a:pt x="43" y="264"/>
                    </a:lnTo>
                    <a:lnTo>
                      <a:pt x="46" y="264"/>
                    </a:lnTo>
                    <a:lnTo>
                      <a:pt x="46" y="264"/>
                    </a:lnTo>
                    <a:lnTo>
                      <a:pt x="50" y="267"/>
                    </a:lnTo>
                    <a:lnTo>
                      <a:pt x="53" y="271"/>
                    </a:lnTo>
                    <a:lnTo>
                      <a:pt x="53" y="271"/>
                    </a:lnTo>
                    <a:lnTo>
                      <a:pt x="50" y="274"/>
                    </a:lnTo>
                    <a:lnTo>
                      <a:pt x="46" y="278"/>
                    </a:lnTo>
                    <a:lnTo>
                      <a:pt x="43" y="278"/>
                    </a:lnTo>
                    <a:lnTo>
                      <a:pt x="46" y="285"/>
                    </a:lnTo>
                    <a:lnTo>
                      <a:pt x="46" y="285"/>
                    </a:lnTo>
                    <a:lnTo>
                      <a:pt x="46" y="289"/>
                    </a:lnTo>
                    <a:lnTo>
                      <a:pt x="43" y="289"/>
                    </a:lnTo>
                    <a:lnTo>
                      <a:pt x="39" y="285"/>
                    </a:lnTo>
                    <a:lnTo>
                      <a:pt x="36" y="282"/>
                    </a:lnTo>
                    <a:lnTo>
                      <a:pt x="32" y="282"/>
                    </a:lnTo>
                    <a:lnTo>
                      <a:pt x="32" y="282"/>
                    </a:lnTo>
                    <a:lnTo>
                      <a:pt x="32" y="285"/>
                    </a:lnTo>
                    <a:lnTo>
                      <a:pt x="32" y="289"/>
                    </a:lnTo>
                    <a:lnTo>
                      <a:pt x="29" y="292"/>
                    </a:lnTo>
                    <a:lnTo>
                      <a:pt x="29" y="292"/>
                    </a:lnTo>
                    <a:lnTo>
                      <a:pt x="25" y="289"/>
                    </a:lnTo>
                    <a:lnTo>
                      <a:pt x="22" y="285"/>
                    </a:lnTo>
                    <a:lnTo>
                      <a:pt x="18" y="285"/>
                    </a:lnTo>
                    <a:lnTo>
                      <a:pt x="11" y="289"/>
                    </a:lnTo>
                    <a:lnTo>
                      <a:pt x="7" y="292"/>
                    </a:lnTo>
                    <a:lnTo>
                      <a:pt x="7" y="296"/>
                    </a:lnTo>
                    <a:lnTo>
                      <a:pt x="7" y="296"/>
                    </a:lnTo>
                    <a:lnTo>
                      <a:pt x="11" y="299"/>
                    </a:lnTo>
                    <a:lnTo>
                      <a:pt x="14" y="306"/>
                    </a:lnTo>
                    <a:lnTo>
                      <a:pt x="22" y="310"/>
                    </a:lnTo>
                    <a:lnTo>
                      <a:pt x="25" y="310"/>
                    </a:lnTo>
                    <a:lnTo>
                      <a:pt x="25" y="310"/>
                    </a:lnTo>
                    <a:lnTo>
                      <a:pt x="25" y="320"/>
                    </a:lnTo>
                    <a:lnTo>
                      <a:pt x="29" y="320"/>
                    </a:lnTo>
                    <a:lnTo>
                      <a:pt x="36" y="320"/>
                    </a:lnTo>
                    <a:lnTo>
                      <a:pt x="39" y="324"/>
                    </a:lnTo>
                    <a:lnTo>
                      <a:pt x="43" y="327"/>
                    </a:lnTo>
                    <a:lnTo>
                      <a:pt x="46" y="331"/>
                    </a:lnTo>
                    <a:lnTo>
                      <a:pt x="46" y="334"/>
                    </a:lnTo>
                    <a:lnTo>
                      <a:pt x="50" y="334"/>
                    </a:lnTo>
                    <a:lnTo>
                      <a:pt x="53" y="334"/>
                    </a:lnTo>
                    <a:lnTo>
                      <a:pt x="60" y="331"/>
                    </a:lnTo>
                    <a:lnTo>
                      <a:pt x="71" y="327"/>
                    </a:lnTo>
                    <a:lnTo>
                      <a:pt x="74" y="324"/>
                    </a:lnTo>
                    <a:lnTo>
                      <a:pt x="81" y="320"/>
                    </a:lnTo>
                    <a:lnTo>
                      <a:pt x="85" y="320"/>
                    </a:lnTo>
                    <a:lnTo>
                      <a:pt x="92" y="320"/>
                    </a:lnTo>
                    <a:lnTo>
                      <a:pt x="99" y="317"/>
                    </a:lnTo>
                    <a:lnTo>
                      <a:pt x="106" y="317"/>
                    </a:lnTo>
                    <a:lnTo>
                      <a:pt x="113" y="317"/>
                    </a:lnTo>
                    <a:lnTo>
                      <a:pt x="113" y="317"/>
                    </a:lnTo>
                    <a:lnTo>
                      <a:pt x="117" y="317"/>
                    </a:lnTo>
                    <a:lnTo>
                      <a:pt x="117" y="320"/>
                    </a:lnTo>
                    <a:lnTo>
                      <a:pt x="120" y="324"/>
                    </a:lnTo>
                    <a:lnTo>
                      <a:pt x="124" y="331"/>
                    </a:lnTo>
                    <a:lnTo>
                      <a:pt x="124" y="331"/>
                    </a:lnTo>
                    <a:lnTo>
                      <a:pt x="127" y="331"/>
                    </a:lnTo>
                    <a:lnTo>
                      <a:pt x="131" y="334"/>
                    </a:lnTo>
                    <a:lnTo>
                      <a:pt x="134" y="338"/>
                    </a:lnTo>
                    <a:lnTo>
                      <a:pt x="138" y="345"/>
                    </a:lnTo>
                    <a:lnTo>
                      <a:pt x="138" y="366"/>
                    </a:lnTo>
                    <a:lnTo>
                      <a:pt x="141" y="366"/>
                    </a:lnTo>
                    <a:lnTo>
                      <a:pt x="141" y="373"/>
                    </a:lnTo>
                    <a:lnTo>
                      <a:pt x="145" y="380"/>
                    </a:lnTo>
                    <a:lnTo>
                      <a:pt x="148" y="391"/>
                    </a:lnTo>
                    <a:lnTo>
                      <a:pt x="148" y="398"/>
                    </a:lnTo>
                    <a:lnTo>
                      <a:pt x="148" y="405"/>
                    </a:lnTo>
                    <a:lnTo>
                      <a:pt x="148" y="412"/>
                    </a:lnTo>
                    <a:lnTo>
                      <a:pt x="152" y="419"/>
                    </a:lnTo>
                    <a:lnTo>
                      <a:pt x="155" y="422"/>
                    </a:lnTo>
                    <a:lnTo>
                      <a:pt x="155" y="426"/>
                    </a:lnTo>
                    <a:lnTo>
                      <a:pt x="155" y="430"/>
                    </a:lnTo>
                    <a:lnTo>
                      <a:pt x="152" y="430"/>
                    </a:lnTo>
                    <a:lnTo>
                      <a:pt x="152" y="430"/>
                    </a:lnTo>
                    <a:lnTo>
                      <a:pt x="152" y="430"/>
                    </a:lnTo>
                    <a:lnTo>
                      <a:pt x="148" y="430"/>
                    </a:lnTo>
                    <a:lnTo>
                      <a:pt x="148" y="433"/>
                    </a:lnTo>
                    <a:lnTo>
                      <a:pt x="145" y="433"/>
                    </a:lnTo>
                    <a:lnTo>
                      <a:pt x="145" y="437"/>
                    </a:lnTo>
                    <a:lnTo>
                      <a:pt x="148" y="440"/>
                    </a:lnTo>
                    <a:lnTo>
                      <a:pt x="148" y="444"/>
                    </a:lnTo>
                    <a:lnTo>
                      <a:pt x="152" y="444"/>
                    </a:lnTo>
                    <a:lnTo>
                      <a:pt x="152" y="447"/>
                    </a:lnTo>
                    <a:lnTo>
                      <a:pt x="148" y="451"/>
                    </a:lnTo>
                    <a:lnTo>
                      <a:pt x="145" y="454"/>
                    </a:lnTo>
                    <a:lnTo>
                      <a:pt x="141" y="458"/>
                    </a:lnTo>
                    <a:lnTo>
                      <a:pt x="138" y="458"/>
                    </a:lnTo>
                    <a:lnTo>
                      <a:pt x="138" y="461"/>
                    </a:lnTo>
                    <a:lnTo>
                      <a:pt x="138" y="461"/>
                    </a:lnTo>
                    <a:lnTo>
                      <a:pt x="145" y="461"/>
                    </a:lnTo>
                    <a:lnTo>
                      <a:pt x="152" y="461"/>
                    </a:lnTo>
                    <a:lnTo>
                      <a:pt x="152" y="461"/>
                    </a:lnTo>
                    <a:lnTo>
                      <a:pt x="155" y="458"/>
                    </a:lnTo>
                    <a:lnTo>
                      <a:pt x="159" y="454"/>
                    </a:lnTo>
                    <a:lnTo>
                      <a:pt x="162" y="447"/>
                    </a:lnTo>
                    <a:lnTo>
                      <a:pt x="162" y="447"/>
                    </a:lnTo>
                    <a:lnTo>
                      <a:pt x="166" y="447"/>
                    </a:lnTo>
                    <a:lnTo>
                      <a:pt x="170" y="451"/>
                    </a:lnTo>
                    <a:lnTo>
                      <a:pt x="170" y="458"/>
                    </a:lnTo>
                    <a:lnTo>
                      <a:pt x="170" y="461"/>
                    </a:lnTo>
                    <a:lnTo>
                      <a:pt x="173" y="468"/>
                    </a:lnTo>
                    <a:lnTo>
                      <a:pt x="173" y="472"/>
                    </a:lnTo>
                    <a:lnTo>
                      <a:pt x="177" y="472"/>
                    </a:lnTo>
                    <a:lnTo>
                      <a:pt x="184" y="475"/>
                    </a:lnTo>
                    <a:lnTo>
                      <a:pt x="187" y="479"/>
                    </a:lnTo>
                    <a:lnTo>
                      <a:pt x="187" y="486"/>
                    </a:lnTo>
                    <a:lnTo>
                      <a:pt x="187" y="486"/>
                    </a:lnTo>
                    <a:lnTo>
                      <a:pt x="184" y="489"/>
                    </a:lnTo>
                    <a:lnTo>
                      <a:pt x="180" y="486"/>
                    </a:lnTo>
                    <a:lnTo>
                      <a:pt x="173" y="482"/>
                    </a:lnTo>
                    <a:lnTo>
                      <a:pt x="166" y="479"/>
                    </a:lnTo>
                    <a:lnTo>
                      <a:pt x="162" y="479"/>
                    </a:lnTo>
                    <a:lnTo>
                      <a:pt x="155" y="479"/>
                    </a:lnTo>
                    <a:lnTo>
                      <a:pt x="155" y="479"/>
                    </a:lnTo>
                    <a:lnTo>
                      <a:pt x="155" y="479"/>
                    </a:lnTo>
                    <a:lnTo>
                      <a:pt x="155" y="482"/>
                    </a:lnTo>
                    <a:lnTo>
                      <a:pt x="159" y="486"/>
                    </a:lnTo>
                    <a:lnTo>
                      <a:pt x="162" y="489"/>
                    </a:lnTo>
                    <a:lnTo>
                      <a:pt x="173" y="493"/>
                    </a:lnTo>
                    <a:lnTo>
                      <a:pt x="177" y="493"/>
                    </a:lnTo>
                    <a:lnTo>
                      <a:pt x="180" y="496"/>
                    </a:lnTo>
                    <a:lnTo>
                      <a:pt x="184" y="500"/>
                    </a:lnTo>
                    <a:lnTo>
                      <a:pt x="187" y="503"/>
                    </a:lnTo>
                    <a:lnTo>
                      <a:pt x="184" y="507"/>
                    </a:lnTo>
                    <a:lnTo>
                      <a:pt x="180" y="514"/>
                    </a:lnTo>
                    <a:lnTo>
                      <a:pt x="177" y="521"/>
                    </a:lnTo>
                    <a:lnTo>
                      <a:pt x="173" y="525"/>
                    </a:lnTo>
                    <a:lnTo>
                      <a:pt x="170" y="528"/>
                    </a:lnTo>
                    <a:lnTo>
                      <a:pt x="166" y="528"/>
                    </a:lnTo>
                    <a:lnTo>
                      <a:pt x="166" y="532"/>
                    </a:lnTo>
                    <a:lnTo>
                      <a:pt x="166" y="532"/>
                    </a:lnTo>
                    <a:lnTo>
                      <a:pt x="170" y="535"/>
                    </a:lnTo>
                    <a:lnTo>
                      <a:pt x="170" y="535"/>
                    </a:lnTo>
                    <a:lnTo>
                      <a:pt x="162" y="542"/>
                    </a:lnTo>
                    <a:lnTo>
                      <a:pt x="155" y="553"/>
                    </a:lnTo>
                    <a:lnTo>
                      <a:pt x="155" y="556"/>
                    </a:lnTo>
                    <a:lnTo>
                      <a:pt x="155" y="560"/>
                    </a:lnTo>
                    <a:lnTo>
                      <a:pt x="159" y="563"/>
                    </a:lnTo>
                    <a:lnTo>
                      <a:pt x="159" y="570"/>
                    </a:lnTo>
                    <a:lnTo>
                      <a:pt x="162" y="581"/>
                    </a:lnTo>
                    <a:lnTo>
                      <a:pt x="162" y="592"/>
                    </a:lnTo>
                    <a:lnTo>
                      <a:pt x="166" y="602"/>
                    </a:lnTo>
                    <a:lnTo>
                      <a:pt x="170" y="609"/>
                    </a:lnTo>
                    <a:lnTo>
                      <a:pt x="170" y="616"/>
                    </a:lnTo>
                    <a:lnTo>
                      <a:pt x="173" y="623"/>
                    </a:lnTo>
                    <a:lnTo>
                      <a:pt x="173" y="630"/>
                    </a:lnTo>
                    <a:lnTo>
                      <a:pt x="173" y="630"/>
                    </a:lnTo>
                    <a:lnTo>
                      <a:pt x="187" y="651"/>
                    </a:lnTo>
                    <a:lnTo>
                      <a:pt x="187" y="655"/>
                    </a:lnTo>
                    <a:lnTo>
                      <a:pt x="191" y="662"/>
                    </a:lnTo>
                    <a:lnTo>
                      <a:pt x="191" y="669"/>
                    </a:lnTo>
                    <a:lnTo>
                      <a:pt x="194" y="673"/>
                    </a:lnTo>
                    <a:lnTo>
                      <a:pt x="194" y="676"/>
                    </a:lnTo>
                    <a:lnTo>
                      <a:pt x="198" y="680"/>
                    </a:lnTo>
                    <a:lnTo>
                      <a:pt x="205" y="680"/>
                    </a:lnTo>
                    <a:lnTo>
                      <a:pt x="212" y="680"/>
                    </a:lnTo>
                    <a:lnTo>
                      <a:pt x="219" y="680"/>
                    </a:lnTo>
                    <a:lnTo>
                      <a:pt x="222" y="676"/>
                    </a:lnTo>
                    <a:lnTo>
                      <a:pt x="226" y="676"/>
                    </a:lnTo>
                    <a:lnTo>
                      <a:pt x="229" y="673"/>
                    </a:lnTo>
                    <a:lnTo>
                      <a:pt x="229" y="673"/>
                    </a:lnTo>
                    <a:lnTo>
                      <a:pt x="233" y="676"/>
                    </a:lnTo>
                    <a:lnTo>
                      <a:pt x="229" y="680"/>
                    </a:lnTo>
                    <a:lnTo>
                      <a:pt x="226" y="680"/>
                    </a:lnTo>
                    <a:lnTo>
                      <a:pt x="222" y="683"/>
                    </a:lnTo>
                    <a:lnTo>
                      <a:pt x="222" y="683"/>
                    </a:lnTo>
                    <a:lnTo>
                      <a:pt x="222" y="687"/>
                    </a:lnTo>
                    <a:lnTo>
                      <a:pt x="226" y="687"/>
                    </a:lnTo>
                    <a:lnTo>
                      <a:pt x="229" y="690"/>
                    </a:lnTo>
                    <a:lnTo>
                      <a:pt x="236" y="694"/>
                    </a:lnTo>
                    <a:lnTo>
                      <a:pt x="240" y="694"/>
                    </a:lnTo>
                    <a:lnTo>
                      <a:pt x="243" y="690"/>
                    </a:lnTo>
                    <a:lnTo>
                      <a:pt x="247" y="687"/>
                    </a:lnTo>
                    <a:lnTo>
                      <a:pt x="247" y="676"/>
                    </a:lnTo>
                    <a:lnTo>
                      <a:pt x="247" y="669"/>
                    </a:lnTo>
                    <a:lnTo>
                      <a:pt x="251" y="662"/>
                    </a:lnTo>
                    <a:lnTo>
                      <a:pt x="251" y="659"/>
                    </a:lnTo>
                    <a:lnTo>
                      <a:pt x="251" y="651"/>
                    </a:lnTo>
                    <a:lnTo>
                      <a:pt x="251" y="648"/>
                    </a:lnTo>
                    <a:lnTo>
                      <a:pt x="251" y="648"/>
                    </a:lnTo>
                    <a:lnTo>
                      <a:pt x="251" y="644"/>
                    </a:lnTo>
                    <a:lnTo>
                      <a:pt x="254" y="641"/>
                    </a:lnTo>
                    <a:lnTo>
                      <a:pt x="258" y="641"/>
                    </a:lnTo>
                    <a:lnTo>
                      <a:pt x="258" y="637"/>
                    </a:lnTo>
                    <a:lnTo>
                      <a:pt x="265" y="623"/>
                    </a:lnTo>
                    <a:lnTo>
                      <a:pt x="265" y="606"/>
                    </a:lnTo>
                    <a:lnTo>
                      <a:pt x="265" y="606"/>
                    </a:lnTo>
                    <a:lnTo>
                      <a:pt x="265" y="602"/>
                    </a:lnTo>
                    <a:lnTo>
                      <a:pt x="265" y="599"/>
                    </a:lnTo>
                    <a:lnTo>
                      <a:pt x="268" y="595"/>
                    </a:lnTo>
                    <a:lnTo>
                      <a:pt x="272" y="595"/>
                    </a:lnTo>
                    <a:lnTo>
                      <a:pt x="275" y="595"/>
                    </a:lnTo>
                    <a:lnTo>
                      <a:pt x="275" y="595"/>
                    </a:lnTo>
                    <a:lnTo>
                      <a:pt x="279" y="595"/>
                    </a:lnTo>
                    <a:lnTo>
                      <a:pt x="282" y="595"/>
                    </a:lnTo>
                    <a:lnTo>
                      <a:pt x="286" y="592"/>
                    </a:lnTo>
                    <a:lnTo>
                      <a:pt x="286" y="588"/>
                    </a:lnTo>
                    <a:lnTo>
                      <a:pt x="293" y="588"/>
                    </a:lnTo>
                    <a:lnTo>
                      <a:pt x="296" y="585"/>
                    </a:lnTo>
                    <a:lnTo>
                      <a:pt x="300" y="585"/>
                    </a:lnTo>
                    <a:lnTo>
                      <a:pt x="300" y="585"/>
                    </a:lnTo>
                    <a:lnTo>
                      <a:pt x="303" y="577"/>
                    </a:lnTo>
                    <a:lnTo>
                      <a:pt x="307" y="574"/>
                    </a:lnTo>
                    <a:lnTo>
                      <a:pt x="314" y="567"/>
                    </a:lnTo>
                    <a:lnTo>
                      <a:pt x="321" y="560"/>
                    </a:lnTo>
                    <a:lnTo>
                      <a:pt x="328" y="553"/>
                    </a:lnTo>
                    <a:lnTo>
                      <a:pt x="332" y="549"/>
                    </a:lnTo>
                    <a:lnTo>
                      <a:pt x="335" y="546"/>
                    </a:lnTo>
                    <a:lnTo>
                      <a:pt x="339" y="542"/>
                    </a:lnTo>
                    <a:lnTo>
                      <a:pt x="342" y="546"/>
                    </a:lnTo>
                    <a:lnTo>
                      <a:pt x="342" y="542"/>
                    </a:lnTo>
                    <a:lnTo>
                      <a:pt x="346" y="539"/>
                    </a:lnTo>
                    <a:lnTo>
                      <a:pt x="346" y="532"/>
                    </a:lnTo>
                    <a:lnTo>
                      <a:pt x="349" y="532"/>
                    </a:lnTo>
                    <a:lnTo>
                      <a:pt x="349" y="528"/>
                    </a:lnTo>
                    <a:lnTo>
                      <a:pt x="353" y="525"/>
                    </a:lnTo>
                    <a:lnTo>
                      <a:pt x="356" y="525"/>
                    </a:lnTo>
                    <a:lnTo>
                      <a:pt x="360" y="528"/>
                    </a:lnTo>
                    <a:lnTo>
                      <a:pt x="363" y="532"/>
                    </a:lnTo>
                    <a:lnTo>
                      <a:pt x="367" y="532"/>
                    </a:lnTo>
                    <a:lnTo>
                      <a:pt x="367" y="528"/>
                    </a:lnTo>
                    <a:lnTo>
                      <a:pt x="370" y="525"/>
                    </a:lnTo>
                    <a:lnTo>
                      <a:pt x="374" y="525"/>
                    </a:lnTo>
                    <a:lnTo>
                      <a:pt x="377" y="525"/>
                    </a:lnTo>
                    <a:lnTo>
                      <a:pt x="377" y="525"/>
                    </a:lnTo>
                    <a:lnTo>
                      <a:pt x="377" y="525"/>
                    </a:lnTo>
                    <a:lnTo>
                      <a:pt x="381" y="521"/>
                    </a:lnTo>
                    <a:lnTo>
                      <a:pt x="384" y="518"/>
                    </a:lnTo>
                    <a:lnTo>
                      <a:pt x="388" y="514"/>
                    </a:lnTo>
                    <a:lnTo>
                      <a:pt x="391" y="511"/>
                    </a:lnTo>
                    <a:lnTo>
                      <a:pt x="398" y="507"/>
                    </a:lnTo>
                    <a:lnTo>
                      <a:pt x="406" y="500"/>
                    </a:lnTo>
                    <a:lnTo>
                      <a:pt x="409" y="500"/>
                    </a:lnTo>
                    <a:lnTo>
                      <a:pt x="413" y="496"/>
                    </a:lnTo>
                    <a:lnTo>
                      <a:pt x="409" y="493"/>
                    </a:lnTo>
                    <a:lnTo>
                      <a:pt x="406" y="489"/>
                    </a:lnTo>
                    <a:lnTo>
                      <a:pt x="402" y="489"/>
                    </a:lnTo>
                    <a:lnTo>
                      <a:pt x="395" y="489"/>
                    </a:lnTo>
                    <a:lnTo>
                      <a:pt x="388" y="489"/>
                    </a:lnTo>
                    <a:lnTo>
                      <a:pt x="384" y="489"/>
                    </a:lnTo>
                    <a:lnTo>
                      <a:pt x="381" y="489"/>
                    </a:lnTo>
                    <a:lnTo>
                      <a:pt x="381" y="489"/>
                    </a:lnTo>
                    <a:lnTo>
                      <a:pt x="377" y="493"/>
                    </a:lnTo>
                    <a:lnTo>
                      <a:pt x="374" y="496"/>
                    </a:lnTo>
                    <a:lnTo>
                      <a:pt x="367" y="500"/>
                    </a:lnTo>
                    <a:lnTo>
                      <a:pt x="363" y="500"/>
                    </a:lnTo>
                    <a:lnTo>
                      <a:pt x="356" y="496"/>
                    </a:lnTo>
                    <a:lnTo>
                      <a:pt x="353" y="496"/>
                    </a:lnTo>
                    <a:lnTo>
                      <a:pt x="353" y="496"/>
                    </a:lnTo>
                    <a:lnTo>
                      <a:pt x="353" y="496"/>
                    </a:lnTo>
                    <a:lnTo>
                      <a:pt x="353" y="493"/>
                    </a:lnTo>
                    <a:lnTo>
                      <a:pt x="353" y="489"/>
                    </a:lnTo>
                    <a:lnTo>
                      <a:pt x="356" y="489"/>
                    </a:lnTo>
                    <a:lnTo>
                      <a:pt x="360" y="493"/>
                    </a:lnTo>
                    <a:lnTo>
                      <a:pt x="363" y="493"/>
                    </a:lnTo>
                    <a:lnTo>
                      <a:pt x="367" y="493"/>
                    </a:lnTo>
                    <a:lnTo>
                      <a:pt x="377" y="486"/>
                    </a:lnTo>
                    <a:lnTo>
                      <a:pt x="384" y="475"/>
                    </a:lnTo>
                    <a:lnTo>
                      <a:pt x="374" y="472"/>
                    </a:lnTo>
                    <a:lnTo>
                      <a:pt x="377" y="468"/>
                    </a:lnTo>
                    <a:lnTo>
                      <a:pt x="381" y="468"/>
                    </a:lnTo>
                    <a:lnTo>
                      <a:pt x="381" y="465"/>
                    </a:lnTo>
                    <a:lnTo>
                      <a:pt x="381" y="461"/>
                    </a:lnTo>
                    <a:lnTo>
                      <a:pt x="377" y="461"/>
                    </a:lnTo>
                    <a:lnTo>
                      <a:pt x="377" y="458"/>
                    </a:lnTo>
                    <a:lnTo>
                      <a:pt x="374" y="454"/>
                    </a:lnTo>
                    <a:lnTo>
                      <a:pt x="374" y="454"/>
                    </a:lnTo>
                    <a:lnTo>
                      <a:pt x="377" y="451"/>
                    </a:lnTo>
                    <a:lnTo>
                      <a:pt x="381" y="451"/>
                    </a:lnTo>
                    <a:lnTo>
                      <a:pt x="384" y="451"/>
                    </a:lnTo>
                    <a:lnTo>
                      <a:pt x="388" y="454"/>
                    </a:lnTo>
                    <a:lnTo>
                      <a:pt x="391" y="458"/>
                    </a:lnTo>
                    <a:lnTo>
                      <a:pt x="391" y="468"/>
                    </a:lnTo>
                    <a:lnTo>
                      <a:pt x="395" y="472"/>
                    </a:lnTo>
                    <a:lnTo>
                      <a:pt x="398" y="479"/>
                    </a:lnTo>
                    <a:lnTo>
                      <a:pt x="398" y="479"/>
                    </a:lnTo>
                    <a:lnTo>
                      <a:pt x="416" y="482"/>
                    </a:lnTo>
                    <a:lnTo>
                      <a:pt x="416" y="458"/>
                    </a:lnTo>
                    <a:lnTo>
                      <a:pt x="416" y="454"/>
                    </a:lnTo>
                    <a:lnTo>
                      <a:pt x="413" y="451"/>
                    </a:lnTo>
                    <a:lnTo>
                      <a:pt x="409" y="447"/>
                    </a:lnTo>
                    <a:lnTo>
                      <a:pt x="406" y="444"/>
                    </a:lnTo>
                    <a:lnTo>
                      <a:pt x="402" y="440"/>
                    </a:lnTo>
                    <a:lnTo>
                      <a:pt x="402" y="437"/>
                    </a:lnTo>
                    <a:lnTo>
                      <a:pt x="402" y="433"/>
                    </a:lnTo>
                    <a:lnTo>
                      <a:pt x="402" y="433"/>
                    </a:lnTo>
                    <a:lnTo>
                      <a:pt x="409" y="433"/>
                    </a:lnTo>
                    <a:lnTo>
                      <a:pt x="406" y="415"/>
                    </a:lnTo>
                    <a:lnTo>
                      <a:pt x="406" y="415"/>
                    </a:lnTo>
                    <a:lnTo>
                      <a:pt x="406" y="412"/>
                    </a:lnTo>
                    <a:lnTo>
                      <a:pt x="402" y="408"/>
                    </a:lnTo>
                    <a:lnTo>
                      <a:pt x="402" y="405"/>
                    </a:lnTo>
                    <a:lnTo>
                      <a:pt x="406" y="405"/>
                    </a:lnTo>
                    <a:lnTo>
                      <a:pt x="413" y="401"/>
                    </a:lnTo>
                    <a:lnTo>
                      <a:pt x="416" y="401"/>
                    </a:lnTo>
                    <a:lnTo>
                      <a:pt x="420" y="401"/>
                    </a:lnTo>
                    <a:lnTo>
                      <a:pt x="420" y="401"/>
                    </a:lnTo>
                    <a:lnTo>
                      <a:pt x="423" y="398"/>
                    </a:lnTo>
                    <a:lnTo>
                      <a:pt x="423" y="394"/>
                    </a:lnTo>
                    <a:lnTo>
                      <a:pt x="423" y="391"/>
                    </a:lnTo>
                    <a:lnTo>
                      <a:pt x="434" y="384"/>
                    </a:lnTo>
                    <a:lnTo>
                      <a:pt x="444" y="370"/>
                    </a:lnTo>
                    <a:lnTo>
                      <a:pt x="448" y="359"/>
                    </a:lnTo>
                    <a:lnTo>
                      <a:pt x="448" y="356"/>
                    </a:lnTo>
                    <a:lnTo>
                      <a:pt x="448" y="352"/>
                    </a:lnTo>
                    <a:lnTo>
                      <a:pt x="444" y="345"/>
                    </a:lnTo>
                    <a:lnTo>
                      <a:pt x="441" y="341"/>
                    </a:lnTo>
                    <a:lnTo>
                      <a:pt x="437" y="341"/>
                    </a:lnTo>
                    <a:lnTo>
                      <a:pt x="437" y="338"/>
                    </a:lnTo>
                    <a:lnTo>
                      <a:pt x="437" y="334"/>
                    </a:lnTo>
                    <a:lnTo>
                      <a:pt x="434" y="331"/>
                    </a:lnTo>
                    <a:lnTo>
                      <a:pt x="430" y="327"/>
                    </a:lnTo>
                    <a:lnTo>
                      <a:pt x="427" y="324"/>
                    </a:lnTo>
                    <a:lnTo>
                      <a:pt x="420" y="324"/>
                    </a:lnTo>
                    <a:lnTo>
                      <a:pt x="413" y="324"/>
                    </a:lnTo>
                    <a:lnTo>
                      <a:pt x="406" y="324"/>
                    </a:lnTo>
                    <a:lnTo>
                      <a:pt x="402" y="324"/>
                    </a:lnTo>
                    <a:lnTo>
                      <a:pt x="402" y="324"/>
                    </a:lnTo>
                    <a:lnTo>
                      <a:pt x="402" y="324"/>
                    </a:lnTo>
                    <a:lnTo>
                      <a:pt x="402" y="313"/>
                    </a:lnTo>
                    <a:lnTo>
                      <a:pt x="402" y="310"/>
                    </a:lnTo>
                    <a:lnTo>
                      <a:pt x="402" y="306"/>
                    </a:lnTo>
                    <a:lnTo>
                      <a:pt x="402" y="299"/>
                    </a:lnTo>
                    <a:lnTo>
                      <a:pt x="402" y="292"/>
                    </a:lnTo>
                    <a:lnTo>
                      <a:pt x="402" y="285"/>
                    </a:lnTo>
                    <a:lnTo>
                      <a:pt x="402" y="285"/>
                    </a:lnTo>
                    <a:lnTo>
                      <a:pt x="398" y="282"/>
                    </a:lnTo>
                    <a:lnTo>
                      <a:pt x="398" y="282"/>
                    </a:lnTo>
                    <a:lnTo>
                      <a:pt x="395" y="278"/>
                    </a:lnTo>
                    <a:lnTo>
                      <a:pt x="391" y="274"/>
                    </a:lnTo>
                    <a:lnTo>
                      <a:pt x="391" y="271"/>
                    </a:lnTo>
                    <a:lnTo>
                      <a:pt x="391" y="267"/>
                    </a:lnTo>
                    <a:lnTo>
                      <a:pt x="395" y="267"/>
                    </a:lnTo>
                    <a:lnTo>
                      <a:pt x="395" y="264"/>
                    </a:lnTo>
                    <a:lnTo>
                      <a:pt x="398" y="260"/>
                    </a:lnTo>
                    <a:lnTo>
                      <a:pt x="398" y="257"/>
                    </a:lnTo>
                    <a:lnTo>
                      <a:pt x="398" y="246"/>
                    </a:lnTo>
                    <a:lnTo>
                      <a:pt x="402" y="236"/>
                    </a:lnTo>
                    <a:lnTo>
                      <a:pt x="398" y="222"/>
                    </a:lnTo>
                    <a:lnTo>
                      <a:pt x="398" y="197"/>
                    </a:lnTo>
                    <a:lnTo>
                      <a:pt x="398" y="193"/>
                    </a:lnTo>
                    <a:lnTo>
                      <a:pt x="398" y="190"/>
                    </a:lnTo>
                    <a:lnTo>
                      <a:pt x="402" y="186"/>
                    </a:lnTo>
                    <a:lnTo>
                      <a:pt x="406" y="183"/>
                    </a:lnTo>
                    <a:lnTo>
                      <a:pt x="409" y="179"/>
                    </a:lnTo>
                    <a:lnTo>
                      <a:pt x="413" y="179"/>
                    </a:lnTo>
                    <a:lnTo>
                      <a:pt x="413" y="179"/>
                    </a:lnTo>
                    <a:lnTo>
                      <a:pt x="416" y="183"/>
                    </a:lnTo>
                    <a:lnTo>
                      <a:pt x="420" y="183"/>
                    </a:lnTo>
                    <a:lnTo>
                      <a:pt x="423" y="183"/>
                    </a:lnTo>
                    <a:lnTo>
                      <a:pt x="427" y="179"/>
                    </a:lnTo>
                    <a:lnTo>
                      <a:pt x="430" y="172"/>
                    </a:lnTo>
                    <a:lnTo>
                      <a:pt x="430" y="169"/>
                    </a:lnTo>
                    <a:lnTo>
                      <a:pt x="430" y="165"/>
                    </a:lnTo>
                    <a:lnTo>
                      <a:pt x="430" y="158"/>
                    </a:lnTo>
                    <a:lnTo>
                      <a:pt x="430" y="155"/>
                    </a:lnTo>
                    <a:lnTo>
                      <a:pt x="434" y="148"/>
                    </a:lnTo>
                    <a:lnTo>
                      <a:pt x="437" y="148"/>
                    </a:lnTo>
                    <a:lnTo>
                      <a:pt x="437" y="144"/>
                    </a:lnTo>
                    <a:lnTo>
                      <a:pt x="434" y="144"/>
                    </a:lnTo>
                    <a:lnTo>
                      <a:pt x="427" y="144"/>
                    </a:lnTo>
                    <a:lnTo>
                      <a:pt x="423" y="144"/>
                    </a:lnTo>
                    <a:lnTo>
                      <a:pt x="420" y="144"/>
                    </a:lnTo>
                    <a:lnTo>
                      <a:pt x="420" y="144"/>
                    </a:lnTo>
                    <a:lnTo>
                      <a:pt x="420" y="141"/>
                    </a:lnTo>
                    <a:lnTo>
                      <a:pt x="423" y="141"/>
                    </a:lnTo>
                    <a:lnTo>
                      <a:pt x="434" y="134"/>
                    </a:lnTo>
                    <a:lnTo>
                      <a:pt x="444" y="130"/>
                    </a:lnTo>
                    <a:lnTo>
                      <a:pt x="451" y="123"/>
                    </a:lnTo>
                    <a:lnTo>
                      <a:pt x="458" y="112"/>
                    </a:lnTo>
                    <a:lnTo>
                      <a:pt x="458" y="105"/>
                    </a:lnTo>
                    <a:lnTo>
                      <a:pt x="458" y="98"/>
                    </a:lnTo>
                    <a:lnTo>
                      <a:pt x="458" y="95"/>
                    </a:lnTo>
                    <a:lnTo>
                      <a:pt x="458" y="91"/>
                    </a:lnTo>
                    <a:lnTo>
                      <a:pt x="462" y="88"/>
                    </a:lnTo>
                    <a:lnTo>
                      <a:pt x="444" y="74"/>
                    </a:lnTo>
                    <a:lnTo>
                      <a:pt x="444" y="77"/>
                    </a:lnTo>
                    <a:lnTo>
                      <a:pt x="444" y="81"/>
                    </a:lnTo>
                    <a:lnTo>
                      <a:pt x="441" y="81"/>
                    </a:lnTo>
                    <a:lnTo>
                      <a:pt x="437" y="84"/>
                    </a:lnTo>
                    <a:lnTo>
                      <a:pt x="437" y="81"/>
                    </a:lnTo>
                    <a:lnTo>
                      <a:pt x="434" y="77"/>
                    </a:lnTo>
                    <a:lnTo>
                      <a:pt x="430" y="74"/>
                    </a:lnTo>
                    <a:lnTo>
                      <a:pt x="430" y="77"/>
                    </a:lnTo>
                    <a:lnTo>
                      <a:pt x="427" y="81"/>
                    </a:lnTo>
                    <a:lnTo>
                      <a:pt x="430" y="84"/>
                    </a:lnTo>
                    <a:lnTo>
                      <a:pt x="430" y="88"/>
                    </a:lnTo>
                    <a:lnTo>
                      <a:pt x="430" y="88"/>
                    </a:lnTo>
                    <a:lnTo>
                      <a:pt x="430" y="91"/>
                    </a:lnTo>
                    <a:lnTo>
                      <a:pt x="430" y="95"/>
                    </a:lnTo>
                    <a:lnTo>
                      <a:pt x="427" y="102"/>
                    </a:lnTo>
                    <a:lnTo>
                      <a:pt x="423" y="109"/>
                    </a:lnTo>
                    <a:lnTo>
                      <a:pt x="413" y="116"/>
                    </a:lnTo>
                    <a:lnTo>
                      <a:pt x="406" y="123"/>
                    </a:lnTo>
                    <a:lnTo>
                      <a:pt x="395" y="130"/>
                    </a:lnTo>
                    <a:lnTo>
                      <a:pt x="384" y="137"/>
                    </a:lnTo>
                    <a:lnTo>
                      <a:pt x="377" y="144"/>
                    </a:lnTo>
                    <a:lnTo>
                      <a:pt x="374" y="144"/>
                    </a:lnTo>
                    <a:lnTo>
                      <a:pt x="374" y="144"/>
                    </a:lnTo>
                    <a:lnTo>
                      <a:pt x="377" y="141"/>
                    </a:lnTo>
                    <a:lnTo>
                      <a:pt x="384" y="134"/>
                    </a:lnTo>
                    <a:lnTo>
                      <a:pt x="388" y="127"/>
                    </a:lnTo>
                    <a:lnTo>
                      <a:pt x="395" y="119"/>
                    </a:lnTo>
                    <a:lnTo>
                      <a:pt x="398" y="112"/>
                    </a:lnTo>
                    <a:lnTo>
                      <a:pt x="402" y="105"/>
                    </a:lnTo>
                    <a:lnTo>
                      <a:pt x="409" y="91"/>
                    </a:lnTo>
                    <a:lnTo>
                      <a:pt x="420" y="67"/>
                    </a:lnTo>
                    <a:lnTo>
                      <a:pt x="420" y="67"/>
                    </a:lnTo>
                    <a:lnTo>
                      <a:pt x="416" y="67"/>
                    </a:lnTo>
                    <a:lnTo>
                      <a:pt x="409" y="63"/>
                    </a:lnTo>
                    <a:lnTo>
                      <a:pt x="406" y="67"/>
                    </a:lnTo>
                    <a:lnTo>
                      <a:pt x="398" y="70"/>
                    </a:lnTo>
                    <a:lnTo>
                      <a:pt x="395" y="70"/>
                    </a:lnTo>
                    <a:lnTo>
                      <a:pt x="391" y="74"/>
                    </a:lnTo>
                    <a:lnTo>
                      <a:pt x="388" y="77"/>
                    </a:lnTo>
                    <a:lnTo>
                      <a:pt x="384" y="81"/>
                    </a:lnTo>
                    <a:lnTo>
                      <a:pt x="381" y="84"/>
                    </a:lnTo>
                    <a:lnTo>
                      <a:pt x="377" y="88"/>
                    </a:lnTo>
                    <a:lnTo>
                      <a:pt x="374" y="88"/>
                    </a:lnTo>
                    <a:lnTo>
                      <a:pt x="374" y="84"/>
                    </a:lnTo>
                    <a:lnTo>
                      <a:pt x="374" y="84"/>
                    </a:lnTo>
                    <a:lnTo>
                      <a:pt x="377" y="81"/>
                    </a:lnTo>
                    <a:lnTo>
                      <a:pt x="384" y="77"/>
                    </a:lnTo>
                    <a:lnTo>
                      <a:pt x="388" y="70"/>
                    </a:lnTo>
                    <a:lnTo>
                      <a:pt x="384" y="60"/>
                    </a:lnTo>
                    <a:lnTo>
                      <a:pt x="381" y="60"/>
                    </a:lnTo>
                    <a:lnTo>
                      <a:pt x="377" y="60"/>
                    </a:lnTo>
                    <a:lnTo>
                      <a:pt x="370" y="60"/>
                    </a:lnTo>
                    <a:lnTo>
                      <a:pt x="363" y="63"/>
                    </a:lnTo>
                    <a:lnTo>
                      <a:pt x="356" y="67"/>
                    </a:lnTo>
                    <a:lnTo>
                      <a:pt x="349" y="74"/>
                    </a:lnTo>
                    <a:lnTo>
                      <a:pt x="342" y="81"/>
                    </a:lnTo>
                    <a:lnTo>
                      <a:pt x="342" y="81"/>
                    </a:lnTo>
                    <a:lnTo>
                      <a:pt x="342" y="74"/>
                    </a:lnTo>
                    <a:lnTo>
                      <a:pt x="346" y="70"/>
                    </a:lnTo>
                    <a:lnTo>
                      <a:pt x="349" y="63"/>
                    </a:lnTo>
                    <a:lnTo>
                      <a:pt x="353" y="60"/>
                    </a:lnTo>
                    <a:lnTo>
                      <a:pt x="360" y="60"/>
                    </a:lnTo>
                    <a:lnTo>
                      <a:pt x="367" y="56"/>
                    </a:lnTo>
                    <a:lnTo>
                      <a:pt x="374" y="56"/>
                    </a:lnTo>
                    <a:lnTo>
                      <a:pt x="377" y="56"/>
                    </a:lnTo>
                    <a:lnTo>
                      <a:pt x="381" y="56"/>
                    </a:lnTo>
                    <a:lnTo>
                      <a:pt x="381" y="53"/>
                    </a:lnTo>
                    <a:lnTo>
                      <a:pt x="384" y="49"/>
                    </a:lnTo>
                    <a:lnTo>
                      <a:pt x="388" y="45"/>
                    </a:lnTo>
                    <a:lnTo>
                      <a:pt x="388" y="42"/>
                    </a:lnTo>
                    <a:lnTo>
                      <a:pt x="388" y="38"/>
                    </a:lnTo>
                    <a:lnTo>
                      <a:pt x="381" y="31"/>
                    </a:lnTo>
                    <a:lnTo>
                      <a:pt x="374" y="28"/>
                    </a:lnTo>
                    <a:lnTo>
                      <a:pt x="367" y="28"/>
                    </a:lnTo>
                    <a:lnTo>
                      <a:pt x="367" y="28"/>
                    </a:lnTo>
                    <a:lnTo>
                      <a:pt x="360" y="28"/>
                    </a:lnTo>
                    <a:lnTo>
                      <a:pt x="360" y="17"/>
                    </a:lnTo>
                    <a:lnTo>
                      <a:pt x="356" y="17"/>
                    </a:lnTo>
                    <a:lnTo>
                      <a:pt x="353" y="17"/>
                    </a:lnTo>
                    <a:lnTo>
                      <a:pt x="346" y="21"/>
                    </a:lnTo>
                    <a:lnTo>
                      <a:pt x="342" y="24"/>
                    </a:lnTo>
                    <a:lnTo>
                      <a:pt x="339" y="24"/>
                    </a:lnTo>
                    <a:lnTo>
                      <a:pt x="335" y="24"/>
                    </a:lnTo>
                    <a:lnTo>
                      <a:pt x="328" y="24"/>
                    </a:lnTo>
                    <a:lnTo>
                      <a:pt x="321" y="28"/>
                    </a:lnTo>
                    <a:lnTo>
                      <a:pt x="317" y="31"/>
                    </a:lnTo>
                    <a:lnTo>
                      <a:pt x="303" y="38"/>
                    </a:lnTo>
                    <a:lnTo>
                      <a:pt x="303" y="35"/>
                    </a:lnTo>
                    <a:lnTo>
                      <a:pt x="310" y="31"/>
                    </a:lnTo>
                    <a:lnTo>
                      <a:pt x="314" y="28"/>
                    </a:lnTo>
                    <a:lnTo>
                      <a:pt x="321" y="21"/>
                    </a:lnTo>
                    <a:lnTo>
                      <a:pt x="328" y="17"/>
                    </a:lnTo>
                    <a:lnTo>
                      <a:pt x="335" y="14"/>
                    </a:lnTo>
                    <a:lnTo>
                      <a:pt x="339" y="14"/>
                    </a:lnTo>
                    <a:lnTo>
                      <a:pt x="339" y="10"/>
                    </a:lnTo>
                    <a:lnTo>
                      <a:pt x="339" y="10"/>
                    </a:lnTo>
                    <a:lnTo>
                      <a:pt x="339" y="7"/>
                    </a:lnTo>
                    <a:lnTo>
                      <a:pt x="335" y="3"/>
                    </a:lnTo>
                    <a:lnTo>
                      <a:pt x="328" y="0"/>
                    </a:lnTo>
                    <a:lnTo>
                      <a:pt x="307" y="0"/>
                    </a:lnTo>
                    <a:lnTo>
                      <a:pt x="279" y="0"/>
                    </a:lnTo>
                    <a:lnTo>
                      <a:pt x="254" y="10"/>
                    </a:lnTo>
                    <a:lnTo>
                      <a:pt x="222" y="31"/>
                    </a:lnTo>
                    <a:lnTo>
                      <a:pt x="226" y="31"/>
                    </a:lnTo>
                    <a:lnTo>
                      <a:pt x="229" y="35"/>
                    </a:lnTo>
                    <a:lnTo>
                      <a:pt x="233" y="38"/>
                    </a:lnTo>
                    <a:lnTo>
                      <a:pt x="236" y="45"/>
                    </a:lnTo>
                    <a:lnTo>
                      <a:pt x="240" y="56"/>
                    </a:lnTo>
                    <a:lnTo>
                      <a:pt x="219" y="38"/>
                    </a:lnTo>
                    <a:lnTo>
                      <a:pt x="205" y="38"/>
                    </a:lnTo>
                    <a:lnTo>
                      <a:pt x="212" y="63"/>
                    </a:lnTo>
                    <a:lnTo>
                      <a:pt x="194" y="49"/>
                    </a:lnTo>
                    <a:lnTo>
                      <a:pt x="173" y="56"/>
                    </a:lnTo>
                    <a:lnTo>
                      <a:pt x="173" y="56"/>
                    </a:lnTo>
                    <a:lnTo>
                      <a:pt x="170" y="60"/>
                    </a:lnTo>
                    <a:lnTo>
                      <a:pt x="170" y="63"/>
                    </a:lnTo>
                    <a:lnTo>
                      <a:pt x="173" y="70"/>
                    </a:lnTo>
                    <a:lnTo>
                      <a:pt x="180" y="77"/>
                    </a:lnTo>
                    <a:lnTo>
                      <a:pt x="159" y="63"/>
                    </a:lnTo>
                    <a:lnTo>
                      <a:pt x="134" y="70"/>
                    </a:lnTo>
                    <a:lnTo>
                      <a:pt x="110" y="81"/>
                    </a:lnTo>
                    <a:lnTo>
                      <a:pt x="106" y="81"/>
                    </a:lnTo>
                    <a:lnTo>
                      <a:pt x="103" y="84"/>
                    </a:lnTo>
                    <a:lnTo>
                      <a:pt x="99" y="91"/>
                    </a:lnTo>
                    <a:lnTo>
                      <a:pt x="99" y="95"/>
                    </a:lnTo>
                    <a:lnTo>
                      <a:pt x="99" y="98"/>
                    </a:lnTo>
                    <a:lnTo>
                      <a:pt x="99" y="105"/>
                    </a:lnTo>
                    <a:lnTo>
                      <a:pt x="103" y="112"/>
                    </a:lnTo>
                    <a:lnTo>
                      <a:pt x="103" y="116"/>
                    </a:lnTo>
                    <a:lnTo>
                      <a:pt x="103" y="119"/>
                    </a:lnTo>
                    <a:lnTo>
                      <a:pt x="99" y="123"/>
                    </a:lnTo>
                    <a:lnTo>
                      <a:pt x="99" y="127"/>
                    </a:lnTo>
                    <a:lnTo>
                      <a:pt x="92" y="127"/>
                    </a:lnTo>
                    <a:lnTo>
                      <a:pt x="78" y="127"/>
                    </a:lnTo>
                    <a:lnTo>
                      <a:pt x="78" y="127"/>
                    </a:lnTo>
                    <a:lnTo>
                      <a:pt x="74" y="130"/>
                    </a:lnTo>
                    <a:lnTo>
                      <a:pt x="71" y="134"/>
                    </a:lnTo>
                    <a:lnTo>
                      <a:pt x="71" y="13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50" name="Freeform 146"/>
              <p:cNvSpPr>
                <a:spLocks/>
              </p:cNvSpPr>
              <p:nvPr userDrawn="1"/>
            </p:nvSpPr>
            <p:spPr bwMode="gray">
              <a:xfrm>
                <a:off x="1886" y="-2628"/>
                <a:ext cx="21" cy="14"/>
              </a:xfrm>
              <a:custGeom>
                <a:avLst/>
                <a:gdLst/>
                <a:ahLst/>
                <a:cxnLst>
                  <a:cxn ang="0">
                    <a:pos x="17" y="14"/>
                  </a:cxn>
                  <a:cxn ang="0">
                    <a:pos x="17" y="10"/>
                  </a:cxn>
                  <a:cxn ang="0">
                    <a:pos x="21" y="7"/>
                  </a:cxn>
                  <a:cxn ang="0">
                    <a:pos x="21" y="3"/>
                  </a:cxn>
                  <a:cxn ang="0">
                    <a:pos x="21" y="0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3" y="7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7" y="14"/>
                  </a:cxn>
                  <a:cxn ang="0">
                    <a:pos x="10" y="14"/>
                  </a:cxn>
                  <a:cxn ang="0">
                    <a:pos x="17" y="14"/>
                  </a:cxn>
                  <a:cxn ang="0">
                    <a:pos x="17" y="14"/>
                  </a:cxn>
                </a:cxnLst>
                <a:rect l="0" t="0" r="r" b="b"/>
                <a:pathLst>
                  <a:path w="21" h="14">
                    <a:moveTo>
                      <a:pt x="17" y="14"/>
                    </a:moveTo>
                    <a:lnTo>
                      <a:pt x="17" y="10"/>
                    </a:lnTo>
                    <a:lnTo>
                      <a:pt x="21" y="7"/>
                    </a:lnTo>
                    <a:lnTo>
                      <a:pt x="21" y="3"/>
                    </a:lnTo>
                    <a:lnTo>
                      <a:pt x="21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3" y="7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7" y="14"/>
                    </a:lnTo>
                    <a:lnTo>
                      <a:pt x="10" y="14"/>
                    </a:lnTo>
                    <a:lnTo>
                      <a:pt x="17" y="14"/>
                    </a:lnTo>
                    <a:lnTo>
                      <a:pt x="17" y="1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51" name="Freeform 147"/>
              <p:cNvSpPr>
                <a:spLocks/>
              </p:cNvSpPr>
              <p:nvPr userDrawn="1"/>
            </p:nvSpPr>
            <p:spPr bwMode="gray">
              <a:xfrm>
                <a:off x="1861" y="-2579"/>
                <a:ext cx="16" cy="21"/>
              </a:xfrm>
              <a:custGeom>
                <a:avLst/>
                <a:gdLst/>
                <a:ahLst/>
                <a:cxnLst>
                  <a:cxn ang="0">
                    <a:pos x="14" y="18"/>
                  </a:cxn>
                  <a:cxn ang="0">
                    <a:pos x="14" y="14"/>
                  </a:cxn>
                  <a:cxn ang="0">
                    <a:pos x="14" y="11"/>
                  </a:cxn>
                  <a:cxn ang="0">
                    <a:pos x="14" y="7"/>
                  </a:cxn>
                  <a:cxn ang="0">
                    <a:pos x="14" y="4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0" y="11"/>
                  </a:cxn>
                  <a:cxn ang="0">
                    <a:pos x="0" y="14"/>
                  </a:cxn>
                  <a:cxn ang="0">
                    <a:pos x="0" y="14"/>
                  </a:cxn>
                  <a:cxn ang="0">
                    <a:pos x="4" y="18"/>
                  </a:cxn>
                  <a:cxn ang="0">
                    <a:pos x="4" y="18"/>
                  </a:cxn>
                  <a:cxn ang="0">
                    <a:pos x="7" y="18"/>
                  </a:cxn>
                  <a:cxn ang="0">
                    <a:pos x="7" y="18"/>
                  </a:cxn>
                  <a:cxn ang="0">
                    <a:pos x="11" y="21"/>
                  </a:cxn>
                  <a:cxn ang="0">
                    <a:pos x="11" y="21"/>
                  </a:cxn>
                  <a:cxn ang="0">
                    <a:pos x="11" y="21"/>
                  </a:cxn>
                  <a:cxn ang="0">
                    <a:pos x="14" y="18"/>
                  </a:cxn>
                  <a:cxn ang="0">
                    <a:pos x="14" y="18"/>
                  </a:cxn>
                </a:cxnLst>
                <a:rect l="0" t="0" r="r" b="b"/>
                <a:pathLst>
                  <a:path w="14" h="21">
                    <a:moveTo>
                      <a:pt x="14" y="18"/>
                    </a:moveTo>
                    <a:lnTo>
                      <a:pt x="14" y="14"/>
                    </a:lnTo>
                    <a:lnTo>
                      <a:pt x="14" y="11"/>
                    </a:lnTo>
                    <a:lnTo>
                      <a:pt x="14" y="7"/>
                    </a:lnTo>
                    <a:lnTo>
                      <a:pt x="14" y="4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7" y="18"/>
                    </a:lnTo>
                    <a:lnTo>
                      <a:pt x="7" y="18"/>
                    </a:lnTo>
                    <a:lnTo>
                      <a:pt x="11" y="21"/>
                    </a:lnTo>
                    <a:lnTo>
                      <a:pt x="11" y="21"/>
                    </a:lnTo>
                    <a:lnTo>
                      <a:pt x="11" y="21"/>
                    </a:lnTo>
                    <a:lnTo>
                      <a:pt x="14" y="18"/>
                    </a:lnTo>
                    <a:lnTo>
                      <a:pt x="14" y="1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52" name="Freeform 148"/>
              <p:cNvSpPr>
                <a:spLocks/>
              </p:cNvSpPr>
              <p:nvPr userDrawn="1"/>
            </p:nvSpPr>
            <p:spPr bwMode="gray">
              <a:xfrm>
                <a:off x="1868" y="-2537"/>
                <a:ext cx="39" cy="50"/>
              </a:xfrm>
              <a:custGeom>
                <a:avLst/>
                <a:gdLst/>
                <a:ahLst/>
                <a:cxnLst>
                  <a:cxn ang="0">
                    <a:pos x="11" y="46"/>
                  </a:cxn>
                  <a:cxn ang="0">
                    <a:pos x="14" y="43"/>
                  </a:cxn>
                  <a:cxn ang="0">
                    <a:pos x="14" y="39"/>
                  </a:cxn>
                  <a:cxn ang="0">
                    <a:pos x="18" y="39"/>
                  </a:cxn>
                  <a:cxn ang="0">
                    <a:pos x="21" y="39"/>
                  </a:cxn>
                  <a:cxn ang="0">
                    <a:pos x="25" y="43"/>
                  </a:cxn>
                  <a:cxn ang="0">
                    <a:pos x="28" y="46"/>
                  </a:cxn>
                  <a:cxn ang="0">
                    <a:pos x="32" y="50"/>
                  </a:cxn>
                  <a:cxn ang="0">
                    <a:pos x="35" y="50"/>
                  </a:cxn>
                  <a:cxn ang="0">
                    <a:pos x="39" y="50"/>
                  </a:cxn>
                  <a:cxn ang="0">
                    <a:pos x="39" y="46"/>
                  </a:cxn>
                  <a:cxn ang="0">
                    <a:pos x="39" y="39"/>
                  </a:cxn>
                  <a:cxn ang="0">
                    <a:pos x="35" y="36"/>
                  </a:cxn>
                  <a:cxn ang="0">
                    <a:pos x="35" y="32"/>
                  </a:cxn>
                  <a:cxn ang="0">
                    <a:pos x="35" y="29"/>
                  </a:cxn>
                  <a:cxn ang="0">
                    <a:pos x="32" y="29"/>
                  </a:cxn>
                  <a:cxn ang="0">
                    <a:pos x="32" y="25"/>
                  </a:cxn>
                  <a:cxn ang="0">
                    <a:pos x="32" y="25"/>
                  </a:cxn>
                  <a:cxn ang="0">
                    <a:pos x="28" y="25"/>
                  </a:cxn>
                  <a:cxn ang="0">
                    <a:pos x="25" y="25"/>
                  </a:cxn>
                  <a:cxn ang="0">
                    <a:pos x="21" y="25"/>
                  </a:cxn>
                  <a:cxn ang="0">
                    <a:pos x="18" y="22"/>
                  </a:cxn>
                  <a:cxn ang="0">
                    <a:pos x="14" y="18"/>
                  </a:cxn>
                  <a:cxn ang="0">
                    <a:pos x="14" y="18"/>
                  </a:cxn>
                  <a:cxn ang="0">
                    <a:pos x="18" y="14"/>
                  </a:cxn>
                  <a:cxn ang="0">
                    <a:pos x="28" y="14"/>
                  </a:cxn>
                  <a:cxn ang="0">
                    <a:pos x="28" y="4"/>
                  </a:cxn>
                  <a:cxn ang="0">
                    <a:pos x="25" y="4"/>
                  </a:cxn>
                  <a:cxn ang="0">
                    <a:pos x="21" y="4"/>
                  </a:cxn>
                  <a:cxn ang="0">
                    <a:pos x="14" y="4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4" y="11"/>
                  </a:cxn>
                  <a:cxn ang="0">
                    <a:pos x="4" y="18"/>
                  </a:cxn>
                  <a:cxn ang="0">
                    <a:pos x="0" y="25"/>
                  </a:cxn>
                  <a:cxn ang="0">
                    <a:pos x="0" y="25"/>
                  </a:cxn>
                  <a:cxn ang="0">
                    <a:pos x="4" y="29"/>
                  </a:cxn>
                  <a:cxn ang="0">
                    <a:pos x="7" y="29"/>
                  </a:cxn>
                  <a:cxn ang="0">
                    <a:pos x="7" y="29"/>
                  </a:cxn>
                  <a:cxn ang="0">
                    <a:pos x="4" y="32"/>
                  </a:cxn>
                  <a:cxn ang="0">
                    <a:pos x="0" y="36"/>
                  </a:cxn>
                  <a:cxn ang="0">
                    <a:pos x="0" y="39"/>
                  </a:cxn>
                  <a:cxn ang="0">
                    <a:pos x="0" y="43"/>
                  </a:cxn>
                  <a:cxn ang="0">
                    <a:pos x="0" y="43"/>
                  </a:cxn>
                  <a:cxn ang="0">
                    <a:pos x="4" y="46"/>
                  </a:cxn>
                  <a:cxn ang="0">
                    <a:pos x="4" y="46"/>
                  </a:cxn>
                  <a:cxn ang="0">
                    <a:pos x="7" y="46"/>
                  </a:cxn>
                  <a:cxn ang="0">
                    <a:pos x="11" y="46"/>
                  </a:cxn>
                </a:cxnLst>
                <a:rect l="0" t="0" r="r" b="b"/>
                <a:pathLst>
                  <a:path w="39" h="50">
                    <a:moveTo>
                      <a:pt x="11" y="46"/>
                    </a:moveTo>
                    <a:lnTo>
                      <a:pt x="14" y="43"/>
                    </a:lnTo>
                    <a:lnTo>
                      <a:pt x="14" y="39"/>
                    </a:lnTo>
                    <a:lnTo>
                      <a:pt x="18" y="39"/>
                    </a:lnTo>
                    <a:lnTo>
                      <a:pt x="21" y="39"/>
                    </a:lnTo>
                    <a:lnTo>
                      <a:pt x="25" y="43"/>
                    </a:lnTo>
                    <a:lnTo>
                      <a:pt x="28" y="46"/>
                    </a:lnTo>
                    <a:lnTo>
                      <a:pt x="32" y="50"/>
                    </a:lnTo>
                    <a:lnTo>
                      <a:pt x="35" y="50"/>
                    </a:lnTo>
                    <a:lnTo>
                      <a:pt x="39" y="50"/>
                    </a:lnTo>
                    <a:lnTo>
                      <a:pt x="39" y="46"/>
                    </a:lnTo>
                    <a:lnTo>
                      <a:pt x="39" y="39"/>
                    </a:lnTo>
                    <a:lnTo>
                      <a:pt x="35" y="36"/>
                    </a:lnTo>
                    <a:lnTo>
                      <a:pt x="35" y="32"/>
                    </a:lnTo>
                    <a:lnTo>
                      <a:pt x="35" y="29"/>
                    </a:lnTo>
                    <a:lnTo>
                      <a:pt x="32" y="29"/>
                    </a:lnTo>
                    <a:lnTo>
                      <a:pt x="32" y="25"/>
                    </a:lnTo>
                    <a:lnTo>
                      <a:pt x="32" y="25"/>
                    </a:lnTo>
                    <a:lnTo>
                      <a:pt x="28" y="25"/>
                    </a:lnTo>
                    <a:lnTo>
                      <a:pt x="25" y="25"/>
                    </a:lnTo>
                    <a:lnTo>
                      <a:pt x="21" y="25"/>
                    </a:lnTo>
                    <a:lnTo>
                      <a:pt x="18" y="22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8" y="14"/>
                    </a:lnTo>
                    <a:lnTo>
                      <a:pt x="28" y="14"/>
                    </a:lnTo>
                    <a:lnTo>
                      <a:pt x="28" y="4"/>
                    </a:lnTo>
                    <a:lnTo>
                      <a:pt x="25" y="4"/>
                    </a:lnTo>
                    <a:lnTo>
                      <a:pt x="21" y="4"/>
                    </a:lnTo>
                    <a:lnTo>
                      <a:pt x="14" y="4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4" y="11"/>
                    </a:lnTo>
                    <a:lnTo>
                      <a:pt x="4" y="18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4" y="29"/>
                    </a:lnTo>
                    <a:lnTo>
                      <a:pt x="7" y="29"/>
                    </a:lnTo>
                    <a:lnTo>
                      <a:pt x="7" y="29"/>
                    </a:lnTo>
                    <a:lnTo>
                      <a:pt x="4" y="32"/>
                    </a:lnTo>
                    <a:lnTo>
                      <a:pt x="0" y="36"/>
                    </a:lnTo>
                    <a:lnTo>
                      <a:pt x="0" y="39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4" y="46"/>
                    </a:lnTo>
                    <a:lnTo>
                      <a:pt x="4" y="46"/>
                    </a:lnTo>
                    <a:lnTo>
                      <a:pt x="7" y="46"/>
                    </a:lnTo>
                    <a:lnTo>
                      <a:pt x="11" y="46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53" name="Freeform 149"/>
              <p:cNvSpPr>
                <a:spLocks/>
              </p:cNvSpPr>
              <p:nvPr userDrawn="1"/>
            </p:nvSpPr>
            <p:spPr bwMode="gray">
              <a:xfrm>
                <a:off x="1252" y="-2491"/>
                <a:ext cx="292" cy="338"/>
              </a:xfrm>
              <a:custGeom>
                <a:avLst/>
                <a:gdLst/>
                <a:ahLst/>
                <a:cxnLst>
                  <a:cxn ang="0">
                    <a:pos x="236" y="240"/>
                  </a:cxn>
                  <a:cxn ang="0">
                    <a:pos x="243" y="261"/>
                  </a:cxn>
                  <a:cxn ang="0">
                    <a:pos x="260" y="257"/>
                  </a:cxn>
                  <a:cxn ang="0">
                    <a:pos x="285" y="247"/>
                  </a:cxn>
                  <a:cxn ang="0">
                    <a:pos x="285" y="233"/>
                  </a:cxn>
                  <a:cxn ang="0">
                    <a:pos x="288" y="222"/>
                  </a:cxn>
                  <a:cxn ang="0">
                    <a:pos x="278" y="208"/>
                  </a:cxn>
                  <a:cxn ang="0">
                    <a:pos x="264" y="208"/>
                  </a:cxn>
                  <a:cxn ang="0">
                    <a:pos x="229" y="176"/>
                  </a:cxn>
                  <a:cxn ang="0">
                    <a:pos x="214" y="173"/>
                  </a:cxn>
                  <a:cxn ang="0">
                    <a:pos x="229" y="155"/>
                  </a:cxn>
                  <a:cxn ang="0">
                    <a:pos x="229" y="134"/>
                  </a:cxn>
                  <a:cxn ang="0">
                    <a:pos x="218" y="124"/>
                  </a:cxn>
                  <a:cxn ang="0">
                    <a:pos x="204" y="99"/>
                  </a:cxn>
                  <a:cxn ang="0">
                    <a:pos x="190" y="102"/>
                  </a:cxn>
                  <a:cxn ang="0">
                    <a:pos x="186" y="92"/>
                  </a:cxn>
                  <a:cxn ang="0">
                    <a:pos x="176" y="81"/>
                  </a:cxn>
                  <a:cxn ang="0">
                    <a:pos x="155" y="60"/>
                  </a:cxn>
                  <a:cxn ang="0">
                    <a:pos x="116" y="50"/>
                  </a:cxn>
                  <a:cxn ang="0">
                    <a:pos x="81" y="46"/>
                  </a:cxn>
                  <a:cxn ang="0">
                    <a:pos x="88" y="25"/>
                  </a:cxn>
                  <a:cxn ang="0">
                    <a:pos x="77" y="7"/>
                  </a:cxn>
                  <a:cxn ang="0">
                    <a:pos x="56" y="35"/>
                  </a:cxn>
                  <a:cxn ang="0">
                    <a:pos x="74" y="88"/>
                  </a:cxn>
                  <a:cxn ang="0">
                    <a:pos x="67" y="92"/>
                  </a:cxn>
                  <a:cxn ang="0">
                    <a:pos x="45" y="39"/>
                  </a:cxn>
                  <a:cxn ang="0">
                    <a:pos x="52" y="4"/>
                  </a:cxn>
                  <a:cxn ang="0">
                    <a:pos x="17" y="18"/>
                  </a:cxn>
                  <a:cxn ang="0">
                    <a:pos x="0" y="60"/>
                  </a:cxn>
                  <a:cxn ang="0">
                    <a:pos x="3" y="74"/>
                  </a:cxn>
                  <a:cxn ang="0">
                    <a:pos x="24" y="109"/>
                  </a:cxn>
                  <a:cxn ang="0">
                    <a:pos x="35" y="116"/>
                  </a:cxn>
                  <a:cxn ang="0">
                    <a:pos x="81" y="131"/>
                  </a:cxn>
                  <a:cxn ang="0">
                    <a:pos x="102" y="131"/>
                  </a:cxn>
                  <a:cxn ang="0">
                    <a:pos x="144" y="148"/>
                  </a:cxn>
                  <a:cxn ang="0">
                    <a:pos x="151" y="159"/>
                  </a:cxn>
                  <a:cxn ang="0">
                    <a:pos x="162" y="180"/>
                  </a:cxn>
                  <a:cxn ang="0">
                    <a:pos x="158" y="229"/>
                  </a:cxn>
                  <a:cxn ang="0">
                    <a:pos x="137" y="254"/>
                  </a:cxn>
                  <a:cxn ang="0">
                    <a:pos x="112" y="264"/>
                  </a:cxn>
                  <a:cxn ang="0">
                    <a:pos x="130" y="282"/>
                  </a:cxn>
                  <a:cxn ang="0">
                    <a:pos x="169" y="289"/>
                  </a:cxn>
                  <a:cxn ang="0">
                    <a:pos x="190" y="314"/>
                  </a:cxn>
                  <a:cxn ang="0">
                    <a:pos x="214" y="328"/>
                  </a:cxn>
                  <a:cxn ang="0">
                    <a:pos x="232" y="335"/>
                  </a:cxn>
                  <a:cxn ang="0">
                    <a:pos x="218" y="307"/>
                  </a:cxn>
                  <a:cxn ang="0">
                    <a:pos x="218" y="300"/>
                  </a:cxn>
                  <a:cxn ang="0">
                    <a:pos x="250" y="321"/>
                  </a:cxn>
                  <a:cxn ang="0">
                    <a:pos x="257" y="321"/>
                  </a:cxn>
                  <a:cxn ang="0">
                    <a:pos x="257" y="293"/>
                  </a:cxn>
                  <a:cxn ang="0">
                    <a:pos x="232" y="271"/>
                  </a:cxn>
                  <a:cxn ang="0">
                    <a:pos x="222" y="261"/>
                  </a:cxn>
                  <a:cxn ang="0">
                    <a:pos x="214" y="236"/>
                  </a:cxn>
                </a:cxnLst>
                <a:rect l="0" t="0" r="r" b="b"/>
                <a:pathLst>
                  <a:path w="292" h="338">
                    <a:moveTo>
                      <a:pt x="222" y="219"/>
                    </a:moveTo>
                    <a:lnTo>
                      <a:pt x="225" y="222"/>
                    </a:lnTo>
                    <a:lnTo>
                      <a:pt x="225" y="222"/>
                    </a:lnTo>
                    <a:lnTo>
                      <a:pt x="229" y="226"/>
                    </a:lnTo>
                    <a:lnTo>
                      <a:pt x="232" y="233"/>
                    </a:lnTo>
                    <a:lnTo>
                      <a:pt x="236" y="240"/>
                    </a:lnTo>
                    <a:lnTo>
                      <a:pt x="236" y="243"/>
                    </a:lnTo>
                    <a:lnTo>
                      <a:pt x="236" y="247"/>
                    </a:lnTo>
                    <a:lnTo>
                      <a:pt x="239" y="250"/>
                    </a:lnTo>
                    <a:lnTo>
                      <a:pt x="243" y="257"/>
                    </a:lnTo>
                    <a:lnTo>
                      <a:pt x="243" y="261"/>
                    </a:lnTo>
                    <a:lnTo>
                      <a:pt x="243" y="261"/>
                    </a:lnTo>
                    <a:lnTo>
                      <a:pt x="243" y="264"/>
                    </a:lnTo>
                    <a:lnTo>
                      <a:pt x="246" y="264"/>
                    </a:lnTo>
                    <a:lnTo>
                      <a:pt x="246" y="264"/>
                    </a:lnTo>
                    <a:lnTo>
                      <a:pt x="253" y="261"/>
                    </a:lnTo>
                    <a:lnTo>
                      <a:pt x="257" y="257"/>
                    </a:lnTo>
                    <a:lnTo>
                      <a:pt x="260" y="257"/>
                    </a:lnTo>
                    <a:lnTo>
                      <a:pt x="264" y="254"/>
                    </a:lnTo>
                    <a:lnTo>
                      <a:pt x="271" y="250"/>
                    </a:lnTo>
                    <a:lnTo>
                      <a:pt x="274" y="250"/>
                    </a:lnTo>
                    <a:lnTo>
                      <a:pt x="278" y="247"/>
                    </a:lnTo>
                    <a:lnTo>
                      <a:pt x="281" y="247"/>
                    </a:lnTo>
                    <a:lnTo>
                      <a:pt x="285" y="247"/>
                    </a:lnTo>
                    <a:lnTo>
                      <a:pt x="288" y="247"/>
                    </a:lnTo>
                    <a:lnTo>
                      <a:pt x="288" y="243"/>
                    </a:lnTo>
                    <a:lnTo>
                      <a:pt x="292" y="240"/>
                    </a:lnTo>
                    <a:lnTo>
                      <a:pt x="288" y="233"/>
                    </a:lnTo>
                    <a:lnTo>
                      <a:pt x="288" y="233"/>
                    </a:lnTo>
                    <a:lnTo>
                      <a:pt x="285" y="233"/>
                    </a:lnTo>
                    <a:lnTo>
                      <a:pt x="281" y="233"/>
                    </a:lnTo>
                    <a:lnTo>
                      <a:pt x="278" y="229"/>
                    </a:lnTo>
                    <a:lnTo>
                      <a:pt x="278" y="229"/>
                    </a:lnTo>
                    <a:lnTo>
                      <a:pt x="288" y="226"/>
                    </a:lnTo>
                    <a:lnTo>
                      <a:pt x="288" y="222"/>
                    </a:lnTo>
                    <a:lnTo>
                      <a:pt x="288" y="222"/>
                    </a:lnTo>
                    <a:lnTo>
                      <a:pt x="288" y="219"/>
                    </a:lnTo>
                    <a:lnTo>
                      <a:pt x="285" y="215"/>
                    </a:lnTo>
                    <a:lnTo>
                      <a:pt x="285" y="215"/>
                    </a:lnTo>
                    <a:lnTo>
                      <a:pt x="285" y="212"/>
                    </a:lnTo>
                    <a:lnTo>
                      <a:pt x="281" y="212"/>
                    </a:lnTo>
                    <a:lnTo>
                      <a:pt x="278" y="208"/>
                    </a:lnTo>
                    <a:lnTo>
                      <a:pt x="274" y="212"/>
                    </a:lnTo>
                    <a:lnTo>
                      <a:pt x="274" y="212"/>
                    </a:lnTo>
                    <a:lnTo>
                      <a:pt x="271" y="212"/>
                    </a:lnTo>
                    <a:lnTo>
                      <a:pt x="267" y="212"/>
                    </a:lnTo>
                    <a:lnTo>
                      <a:pt x="267" y="212"/>
                    </a:lnTo>
                    <a:lnTo>
                      <a:pt x="264" y="208"/>
                    </a:lnTo>
                    <a:lnTo>
                      <a:pt x="267" y="208"/>
                    </a:lnTo>
                    <a:lnTo>
                      <a:pt x="264" y="205"/>
                    </a:lnTo>
                    <a:lnTo>
                      <a:pt x="260" y="197"/>
                    </a:lnTo>
                    <a:lnTo>
                      <a:pt x="257" y="194"/>
                    </a:lnTo>
                    <a:lnTo>
                      <a:pt x="239" y="187"/>
                    </a:lnTo>
                    <a:lnTo>
                      <a:pt x="229" y="176"/>
                    </a:lnTo>
                    <a:lnTo>
                      <a:pt x="225" y="176"/>
                    </a:lnTo>
                    <a:lnTo>
                      <a:pt x="225" y="176"/>
                    </a:lnTo>
                    <a:lnTo>
                      <a:pt x="222" y="176"/>
                    </a:lnTo>
                    <a:lnTo>
                      <a:pt x="218" y="176"/>
                    </a:lnTo>
                    <a:lnTo>
                      <a:pt x="214" y="176"/>
                    </a:lnTo>
                    <a:lnTo>
                      <a:pt x="214" y="173"/>
                    </a:lnTo>
                    <a:lnTo>
                      <a:pt x="214" y="169"/>
                    </a:lnTo>
                    <a:lnTo>
                      <a:pt x="218" y="166"/>
                    </a:lnTo>
                    <a:lnTo>
                      <a:pt x="218" y="162"/>
                    </a:lnTo>
                    <a:lnTo>
                      <a:pt x="218" y="159"/>
                    </a:lnTo>
                    <a:lnTo>
                      <a:pt x="229" y="155"/>
                    </a:lnTo>
                    <a:lnTo>
                      <a:pt x="229" y="155"/>
                    </a:lnTo>
                    <a:lnTo>
                      <a:pt x="232" y="152"/>
                    </a:lnTo>
                    <a:lnTo>
                      <a:pt x="232" y="148"/>
                    </a:lnTo>
                    <a:lnTo>
                      <a:pt x="229" y="145"/>
                    </a:lnTo>
                    <a:lnTo>
                      <a:pt x="229" y="141"/>
                    </a:lnTo>
                    <a:lnTo>
                      <a:pt x="229" y="138"/>
                    </a:lnTo>
                    <a:lnTo>
                      <a:pt x="229" y="134"/>
                    </a:lnTo>
                    <a:lnTo>
                      <a:pt x="229" y="134"/>
                    </a:lnTo>
                    <a:lnTo>
                      <a:pt x="229" y="131"/>
                    </a:lnTo>
                    <a:lnTo>
                      <a:pt x="229" y="127"/>
                    </a:lnTo>
                    <a:lnTo>
                      <a:pt x="229" y="127"/>
                    </a:lnTo>
                    <a:lnTo>
                      <a:pt x="225" y="124"/>
                    </a:lnTo>
                    <a:lnTo>
                      <a:pt x="218" y="124"/>
                    </a:lnTo>
                    <a:lnTo>
                      <a:pt x="218" y="109"/>
                    </a:lnTo>
                    <a:lnTo>
                      <a:pt x="214" y="109"/>
                    </a:lnTo>
                    <a:lnTo>
                      <a:pt x="211" y="109"/>
                    </a:lnTo>
                    <a:lnTo>
                      <a:pt x="204" y="102"/>
                    </a:lnTo>
                    <a:lnTo>
                      <a:pt x="204" y="102"/>
                    </a:lnTo>
                    <a:lnTo>
                      <a:pt x="204" y="99"/>
                    </a:lnTo>
                    <a:lnTo>
                      <a:pt x="200" y="99"/>
                    </a:lnTo>
                    <a:lnTo>
                      <a:pt x="200" y="99"/>
                    </a:lnTo>
                    <a:lnTo>
                      <a:pt x="193" y="99"/>
                    </a:lnTo>
                    <a:lnTo>
                      <a:pt x="193" y="99"/>
                    </a:lnTo>
                    <a:lnTo>
                      <a:pt x="193" y="102"/>
                    </a:lnTo>
                    <a:lnTo>
                      <a:pt x="190" y="102"/>
                    </a:lnTo>
                    <a:lnTo>
                      <a:pt x="186" y="102"/>
                    </a:lnTo>
                    <a:lnTo>
                      <a:pt x="186" y="102"/>
                    </a:lnTo>
                    <a:lnTo>
                      <a:pt x="183" y="99"/>
                    </a:lnTo>
                    <a:lnTo>
                      <a:pt x="186" y="95"/>
                    </a:lnTo>
                    <a:lnTo>
                      <a:pt x="186" y="95"/>
                    </a:lnTo>
                    <a:lnTo>
                      <a:pt x="186" y="92"/>
                    </a:lnTo>
                    <a:lnTo>
                      <a:pt x="190" y="88"/>
                    </a:lnTo>
                    <a:lnTo>
                      <a:pt x="186" y="85"/>
                    </a:lnTo>
                    <a:lnTo>
                      <a:pt x="186" y="81"/>
                    </a:lnTo>
                    <a:lnTo>
                      <a:pt x="179" y="81"/>
                    </a:lnTo>
                    <a:lnTo>
                      <a:pt x="179" y="81"/>
                    </a:lnTo>
                    <a:lnTo>
                      <a:pt x="176" y="81"/>
                    </a:lnTo>
                    <a:lnTo>
                      <a:pt x="172" y="81"/>
                    </a:lnTo>
                    <a:lnTo>
                      <a:pt x="169" y="81"/>
                    </a:lnTo>
                    <a:lnTo>
                      <a:pt x="165" y="74"/>
                    </a:lnTo>
                    <a:lnTo>
                      <a:pt x="158" y="64"/>
                    </a:lnTo>
                    <a:lnTo>
                      <a:pt x="158" y="64"/>
                    </a:lnTo>
                    <a:lnTo>
                      <a:pt x="155" y="60"/>
                    </a:lnTo>
                    <a:lnTo>
                      <a:pt x="151" y="57"/>
                    </a:lnTo>
                    <a:lnTo>
                      <a:pt x="144" y="53"/>
                    </a:lnTo>
                    <a:lnTo>
                      <a:pt x="133" y="50"/>
                    </a:lnTo>
                    <a:lnTo>
                      <a:pt x="119" y="50"/>
                    </a:lnTo>
                    <a:lnTo>
                      <a:pt x="119" y="50"/>
                    </a:lnTo>
                    <a:lnTo>
                      <a:pt x="116" y="50"/>
                    </a:lnTo>
                    <a:lnTo>
                      <a:pt x="112" y="53"/>
                    </a:lnTo>
                    <a:lnTo>
                      <a:pt x="105" y="53"/>
                    </a:lnTo>
                    <a:lnTo>
                      <a:pt x="102" y="50"/>
                    </a:lnTo>
                    <a:lnTo>
                      <a:pt x="98" y="46"/>
                    </a:lnTo>
                    <a:lnTo>
                      <a:pt x="95" y="42"/>
                    </a:lnTo>
                    <a:lnTo>
                      <a:pt x="81" y="46"/>
                    </a:lnTo>
                    <a:lnTo>
                      <a:pt x="81" y="46"/>
                    </a:lnTo>
                    <a:lnTo>
                      <a:pt x="84" y="42"/>
                    </a:lnTo>
                    <a:lnTo>
                      <a:pt x="84" y="35"/>
                    </a:lnTo>
                    <a:lnTo>
                      <a:pt x="84" y="28"/>
                    </a:lnTo>
                    <a:lnTo>
                      <a:pt x="84" y="28"/>
                    </a:lnTo>
                    <a:lnTo>
                      <a:pt x="88" y="25"/>
                    </a:lnTo>
                    <a:lnTo>
                      <a:pt x="88" y="18"/>
                    </a:lnTo>
                    <a:lnTo>
                      <a:pt x="88" y="11"/>
                    </a:lnTo>
                    <a:lnTo>
                      <a:pt x="88" y="7"/>
                    </a:lnTo>
                    <a:lnTo>
                      <a:pt x="81" y="4"/>
                    </a:lnTo>
                    <a:lnTo>
                      <a:pt x="81" y="4"/>
                    </a:lnTo>
                    <a:lnTo>
                      <a:pt x="77" y="7"/>
                    </a:lnTo>
                    <a:lnTo>
                      <a:pt x="74" y="7"/>
                    </a:lnTo>
                    <a:lnTo>
                      <a:pt x="67" y="11"/>
                    </a:lnTo>
                    <a:lnTo>
                      <a:pt x="59" y="18"/>
                    </a:lnTo>
                    <a:lnTo>
                      <a:pt x="56" y="25"/>
                    </a:lnTo>
                    <a:lnTo>
                      <a:pt x="56" y="28"/>
                    </a:lnTo>
                    <a:lnTo>
                      <a:pt x="56" y="35"/>
                    </a:lnTo>
                    <a:lnTo>
                      <a:pt x="56" y="42"/>
                    </a:lnTo>
                    <a:lnTo>
                      <a:pt x="56" y="53"/>
                    </a:lnTo>
                    <a:lnTo>
                      <a:pt x="59" y="60"/>
                    </a:lnTo>
                    <a:lnTo>
                      <a:pt x="74" y="81"/>
                    </a:lnTo>
                    <a:lnTo>
                      <a:pt x="74" y="85"/>
                    </a:lnTo>
                    <a:lnTo>
                      <a:pt x="74" y="88"/>
                    </a:lnTo>
                    <a:lnTo>
                      <a:pt x="74" y="92"/>
                    </a:lnTo>
                    <a:lnTo>
                      <a:pt x="74" y="95"/>
                    </a:lnTo>
                    <a:lnTo>
                      <a:pt x="74" y="99"/>
                    </a:lnTo>
                    <a:lnTo>
                      <a:pt x="70" y="95"/>
                    </a:lnTo>
                    <a:lnTo>
                      <a:pt x="67" y="95"/>
                    </a:lnTo>
                    <a:lnTo>
                      <a:pt x="67" y="92"/>
                    </a:lnTo>
                    <a:lnTo>
                      <a:pt x="59" y="85"/>
                    </a:lnTo>
                    <a:lnTo>
                      <a:pt x="56" y="78"/>
                    </a:lnTo>
                    <a:lnTo>
                      <a:pt x="49" y="67"/>
                    </a:lnTo>
                    <a:lnTo>
                      <a:pt x="45" y="53"/>
                    </a:lnTo>
                    <a:lnTo>
                      <a:pt x="45" y="39"/>
                    </a:lnTo>
                    <a:lnTo>
                      <a:pt x="45" y="39"/>
                    </a:lnTo>
                    <a:lnTo>
                      <a:pt x="45" y="32"/>
                    </a:lnTo>
                    <a:lnTo>
                      <a:pt x="45" y="25"/>
                    </a:lnTo>
                    <a:lnTo>
                      <a:pt x="49" y="14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49" y="0"/>
                    </a:lnTo>
                    <a:lnTo>
                      <a:pt x="42" y="0"/>
                    </a:lnTo>
                    <a:lnTo>
                      <a:pt x="35" y="4"/>
                    </a:lnTo>
                    <a:lnTo>
                      <a:pt x="28" y="7"/>
                    </a:lnTo>
                    <a:lnTo>
                      <a:pt x="17" y="14"/>
                    </a:lnTo>
                    <a:lnTo>
                      <a:pt x="17" y="18"/>
                    </a:lnTo>
                    <a:lnTo>
                      <a:pt x="14" y="21"/>
                    </a:lnTo>
                    <a:lnTo>
                      <a:pt x="10" y="28"/>
                    </a:lnTo>
                    <a:lnTo>
                      <a:pt x="7" y="35"/>
                    </a:lnTo>
                    <a:lnTo>
                      <a:pt x="3" y="42"/>
                    </a:lnTo>
                    <a:lnTo>
                      <a:pt x="0" y="53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4"/>
                    </a:lnTo>
                    <a:lnTo>
                      <a:pt x="0" y="67"/>
                    </a:lnTo>
                    <a:lnTo>
                      <a:pt x="3" y="71"/>
                    </a:lnTo>
                    <a:lnTo>
                      <a:pt x="3" y="74"/>
                    </a:lnTo>
                    <a:lnTo>
                      <a:pt x="7" y="78"/>
                    </a:lnTo>
                    <a:lnTo>
                      <a:pt x="10" y="85"/>
                    </a:lnTo>
                    <a:lnTo>
                      <a:pt x="14" y="92"/>
                    </a:lnTo>
                    <a:lnTo>
                      <a:pt x="21" y="99"/>
                    </a:lnTo>
                    <a:lnTo>
                      <a:pt x="21" y="106"/>
                    </a:lnTo>
                    <a:lnTo>
                      <a:pt x="24" y="109"/>
                    </a:lnTo>
                    <a:lnTo>
                      <a:pt x="21" y="113"/>
                    </a:lnTo>
                    <a:lnTo>
                      <a:pt x="24" y="120"/>
                    </a:lnTo>
                    <a:lnTo>
                      <a:pt x="28" y="116"/>
                    </a:lnTo>
                    <a:lnTo>
                      <a:pt x="28" y="116"/>
                    </a:lnTo>
                    <a:lnTo>
                      <a:pt x="31" y="116"/>
                    </a:lnTo>
                    <a:lnTo>
                      <a:pt x="35" y="116"/>
                    </a:lnTo>
                    <a:lnTo>
                      <a:pt x="38" y="120"/>
                    </a:lnTo>
                    <a:lnTo>
                      <a:pt x="42" y="120"/>
                    </a:lnTo>
                    <a:lnTo>
                      <a:pt x="49" y="124"/>
                    </a:lnTo>
                    <a:lnTo>
                      <a:pt x="59" y="127"/>
                    </a:lnTo>
                    <a:lnTo>
                      <a:pt x="70" y="131"/>
                    </a:lnTo>
                    <a:lnTo>
                      <a:pt x="81" y="131"/>
                    </a:lnTo>
                    <a:lnTo>
                      <a:pt x="95" y="134"/>
                    </a:lnTo>
                    <a:lnTo>
                      <a:pt x="95" y="131"/>
                    </a:lnTo>
                    <a:lnTo>
                      <a:pt x="95" y="131"/>
                    </a:lnTo>
                    <a:lnTo>
                      <a:pt x="98" y="131"/>
                    </a:lnTo>
                    <a:lnTo>
                      <a:pt x="102" y="131"/>
                    </a:lnTo>
                    <a:lnTo>
                      <a:pt x="102" y="131"/>
                    </a:lnTo>
                    <a:lnTo>
                      <a:pt x="109" y="134"/>
                    </a:lnTo>
                    <a:lnTo>
                      <a:pt x="112" y="138"/>
                    </a:lnTo>
                    <a:lnTo>
                      <a:pt x="119" y="138"/>
                    </a:lnTo>
                    <a:lnTo>
                      <a:pt x="141" y="148"/>
                    </a:lnTo>
                    <a:lnTo>
                      <a:pt x="141" y="148"/>
                    </a:lnTo>
                    <a:lnTo>
                      <a:pt x="144" y="148"/>
                    </a:lnTo>
                    <a:lnTo>
                      <a:pt x="144" y="152"/>
                    </a:lnTo>
                    <a:lnTo>
                      <a:pt x="144" y="155"/>
                    </a:lnTo>
                    <a:lnTo>
                      <a:pt x="141" y="159"/>
                    </a:lnTo>
                    <a:lnTo>
                      <a:pt x="144" y="159"/>
                    </a:lnTo>
                    <a:lnTo>
                      <a:pt x="144" y="159"/>
                    </a:lnTo>
                    <a:lnTo>
                      <a:pt x="151" y="159"/>
                    </a:lnTo>
                    <a:lnTo>
                      <a:pt x="155" y="159"/>
                    </a:lnTo>
                    <a:lnTo>
                      <a:pt x="158" y="159"/>
                    </a:lnTo>
                    <a:lnTo>
                      <a:pt x="158" y="166"/>
                    </a:lnTo>
                    <a:lnTo>
                      <a:pt x="162" y="166"/>
                    </a:lnTo>
                    <a:lnTo>
                      <a:pt x="162" y="173"/>
                    </a:lnTo>
                    <a:lnTo>
                      <a:pt x="162" y="180"/>
                    </a:lnTo>
                    <a:lnTo>
                      <a:pt x="162" y="190"/>
                    </a:lnTo>
                    <a:lnTo>
                      <a:pt x="162" y="201"/>
                    </a:lnTo>
                    <a:lnTo>
                      <a:pt x="162" y="212"/>
                    </a:lnTo>
                    <a:lnTo>
                      <a:pt x="158" y="222"/>
                    </a:lnTo>
                    <a:lnTo>
                      <a:pt x="158" y="222"/>
                    </a:lnTo>
                    <a:lnTo>
                      <a:pt x="158" y="229"/>
                    </a:lnTo>
                    <a:lnTo>
                      <a:pt x="155" y="236"/>
                    </a:lnTo>
                    <a:lnTo>
                      <a:pt x="151" y="243"/>
                    </a:lnTo>
                    <a:lnTo>
                      <a:pt x="148" y="247"/>
                    </a:lnTo>
                    <a:lnTo>
                      <a:pt x="144" y="250"/>
                    </a:lnTo>
                    <a:lnTo>
                      <a:pt x="141" y="250"/>
                    </a:lnTo>
                    <a:lnTo>
                      <a:pt x="137" y="254"/>
                    </a:lnTo>
                    <a:lnTo>
                      <a:pt x="130" y="250"/>
                    </a:lnTo>
                    <a:lnTo>
                      <a:pt x="130" y="250"/>
                    </a:lnTo>
                    <a:lnTo>
                      <a:pt x="126" y="250"/>
                    </a:lnTo>
                    <a:lnTo>
                      <a:pt x="123" y="250"/>
                    </a:lnTo>
                    <a:lnTo>
                      <a:pt x="119" y="257"/>
                    </a:lnTo>
                    <a:lnTo>
                      <a:pt x="112" y="264"/>
                    </a:lnTo>
                    <a:lnTo>
                      <a:pt x="112" y="264"/>
                    </a:lnTo>
                    <a:lnTo>
                      <a:pt x="112" y="268"/>
                    </a:lnTo>
                    <a:lnTo>
                      <a:pt x="116" y="271"/>
                    </a:lnTo>
                    <a:lnTo>
                      <a:pt x="119" y="275"/>
                    </a:lnTo>
                    <a:lnTo>
                      <a:pt x="123" y="279"/>
                    </a:lnTo>
                    <a:lnTo>
                      <a:pt x="130" y="282"/>
                    </a:lnTo>
                    <a:lnTo>
                      <a:pt x="141" y="282"/>
                    </a:lnTo>
                    <a:lnTo>
                      <a:pt x="141" y="282"/>
                    </a:lnTo>
                    <a:lnTo>
                      <a:pt x="148" y="279"/>
                    </a:lnTo>
                    <a:lnTo>
                      <a:pt x="151" y="275"/>
                    </a:lnTo>
                    <a:lnTo>
                      <a:pt x="151" y="271"/>
                    </a:lnTo>
                    <a:lnTo>
                      <a:pt x="169" y="289"/>
                    </a:lnTo>
                    <a:lnTo>
                      <a:pt x="179" y="293"/>
                    </a:lnTo>
                    <a:lnTo>
                      <a:pt x="179" y="293"/>
                    </a:lnTo>
                    <a:lnTo>
                      <a:pt x="179" y="296"/>
                    </a:lnTo>
                    <a:lnTo>
                      <a:pt x="183" y="303"/>
                    </a:lnTo>
                    <a:lnTo>
                      <a:pt x="186" y="307"/>
                    </a:lnTo>
                    <a:lnTo>
                      <a:pt x="190" y="314"/>
                    </a:lnTo>
                    <a:lnTo>
                      <a:pt x="200" y="317"/>
                    </a:lnTo>
                    <a:lnTo>
                      <a:pt x="204" y="317"/>
                    </a:lnTo>
                    <a:lnTo>
                      <a:pt x="207" y="317"/>
                    </a:lnTo>
                    <a:lnTo>
                      <a:pt x="211" y="324"/>
                    </a:lnTo>
                    <a:lnTo>
                      <a:pt x="214" y="328"/>
                    </a:lnTo>
                    <a:lnTo>
                      <a:pt x="214" y="328"/>
                    </a:lnTo>
                    <a:lnTo>
                      <a:pt x="218" y="331"/>
                    </a:lnTo>
                    <a:lnTo>
                      <a:pt x="222" y="335"/>
                    </a:lnTo>
                    <a:lnTo>
                      <a:pt x="225" y="335"/>
                    </a:lnTo>
                    <a:lnTo>
                      <a:pt x="229" y="338"/>
                    </a:lnTo>
                    <a:lnTo>
                      <a:pt x="232" y="338"/>
                    </a:lnTo>
                    <a:lnTo>
                      <a:pt x="232" y="335"/>
                    </a:lnTo>
                    <a:lnTo>
                      <a:pt x="232" y="328"/>
                    </a:lnTo>
                    <a:lnTo>
                      <a:pt x="232" y="328"/>
                    </a:lnTo>
                    <a:lnTo>
                      <a:pt x="229" y="324"/>
                    </a:lnTo>
                    <a:lnTo>
                      <a:pt x="229" y="317"/>
                    </a:lnTo>
                    <a:lnTo>
                      <a:pt x="222" y="310"/>
                    </a:lnTo>
                    <a:lnTo>
                      <a:pt x="218" y="307"/>
                    </a:lnTo>
                    <a:lnTo>
                      <a:pt x="218" y="307"/>
                    </a:lnTo>
                    <a:lnTo>
                      <a:pt x="214" y="307"/>
                    </a:lnTo>
                    <a:lnTo>
                      <a:pt x="214" y="303"/>
                    </a:lnTo>
                    <a:lnTo>
                      <a:pt x="214" y="303"/>
                    </a:lnTo>
                    <a:lnTo>
                      <a:pt x="214" y="300"/>
                    </a:lnTo>
                    <a:lnTo>
                      <a:pt x="218" y="300"/>
                    </a:lnTo>
                    <a:lnTo>
                      <a:pt x="222" y="300"/>
                    </a:lnTo>
                    <a:lnTo>
                      <a:pt x="225" y="303"/>
                    </a:lnTo>
                    <a:lnTo>
                      <a:pt x="232" y="307"/>
                    </a:lnTo>
                    <a:lnTo>
                      <a:pt x="239" y="310"/>
                    </a:lnTo>
                    <a:lnTo>
                      <a:pt x="246" y="317"/>
                    </a:lnTo>
                    <a:lnTo>
                      <a:pt x="250" y="321"/>
                    </a:lnTo>
                    <a:lnTo>
                      <a:pt x="250" y="324"/>
                    </a:lnTo>
                    <a:lnTo>
                      <a:pt x="250" y="324"/>
                    </a:lnTo>
                    <a:lnTo>
                      <a:pt x="253" y="324"/>
                    </a:lnTo>
                    <a:lnTo>
                      <a:pt x="253" y="324"/>
                    </a:lnTo>
                    <a:lnTo>
                      <a:pt x="257" y="321"/>
                    </a:lnTo>
                    <a:lnTo>
                      <a:pt x="257" y="321"/>
                    </a:lnTo>
                    <a:lnTo>
                      <a:pt x="260" y="314"/>
                    </a:lnTo>
                    <a:lnTo>
                      <a:pt x="260" y="310"/>
                    </a:lnTo>
                    <a:lnTo>
                      <a:pt x="264" y="303"/>
                    </a:lnTo>
                    <a:lnTo>
                      <a:pt x="260" y="300"/>
                    </a:lnTo>
                    <a:lnTo>
                      <a:pt x="257" y="293"/>
                    </a:lnTo>
                    <a:lnTo>
                      <a:pt x="257" y="293"/>
                    </a:lnTo>
                    <a:lnTo>
                      <a:pt x="253" y="289"/>
                    </a:lnTo>
                    <a:lnTo>
                      <a:pt x="246" y="282"/>
                    </a:lnTo>
                    <a:lnTo>
                      <a:pt x="243" y="279"/>
                    </a:lnTo>
                    <a:lnTo>
                      <a:pt x="239" y="275"/>
                    </a:lnTo>
                    <a:lnTo>
                      <a:pt x="236" y="275"/>
                    </a:lnTo>
                    <a:lnTo>
                      <a:pt x="232" y="271"/>
                    </a:lnTo>
                    <a:lnTo>
                      <a:pt x="232" y="271"/>
                    </a:lnTo>
                    <a:lnTo>
                      <a:pt x="229" y="268"/>
                    </a:lnTo>
                    <a:lnTo>
                      <a:pt x="229" y="264"/>
                    </a:lnTo>
                    <a:lnTo>
                      <a:pt x="229" y="264"/>
                    </a:lnTo>
                    <a:lnTo>
                      <a:pt x="225" y="264"/>
                    </a:lnTo>
                    <a:lnTo>
                      <a:pt x="222" y="261"/>
                    </a:lnTo>
                    <a:lnTo>
                      <a:pt x="222" y="257"/>
                    </a:lnTo>
                    <a:lnTo>
                      <a:pt x="218" y="254"/>
                    </a:lnTo>
                    <a:lnTo>
                      <a:pt x="218" y="243"/>
                    </a:lnTo>
                    <a:lnTo>
                      <a:pt x="218" y="243"/>
                    </a:lnTo>
                    <a:lnTo>
                      <a:pt x="218" y="240"/>
                    </a:lnTo>
                    <a:lnTo>
                      <a:pt x="214" y="236"/>
                    </a:lnTo>
                    <a:lnTo>
                      <a:pt x="214" y="229"/>
                    </a:lnTo>
                    <a:lnTo>
                      <a:pt x="218" y="226"/>
                    </a:lnTo>
                    <a:lnTo>
                      <a:pt x="218" y="222"/>
                    </a:lnTo>
                    <a:lnTo>
                      <a:pt x="222" y="21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54" name="Freeform 150"/>
              <p:cNvSpPr>
                <a:spLocks/>
              </p:cNvSpPr>
              <p:nvPr userDrawn="1"/>
            </p:nvSpPr>
            <p:spPr bwMode="gray">
              <a:xfrm>
                <a:off x="1181" y="-2241"/>
                <a:ext cx="75" cy="64"/>
              </a:xfrm>
              <a:custGeom>
                <a:avLst/>
                <a:gdLst/>
                <a:ahLst/>
                <a:cxnLst>
                  <a:cxn ang="0">
                    <a:pos x="85" y="46"/>
                  </a:cxn>
                  <a:cxn ang="0">
                    <a:pos x="85" y="46"/>
                  </a:cxn>
                  <a:cxn ang="0">
                    <a:pos x="81" y="39"/>
                  </a:cxn>
                  <a:cxn ang="0">
                    <a:pos x="78" y="36"/>
                  </a:cxn>
                  <a:cxn ang="0">
                    <a:pos x="71" y="32"/>
                  </a:cxn>
                  <a:cxn ang="0">
                    <a:pos x="67" y="29"/>
                  </a:cxn>
                  <a:cxn ang="0">
                    <a:pos x="64" y="25"/>
                  </a:cxn>
                  <a:cxn ang="0">
                    <a:pos x="60" y="21"/>
                  </a:cxn>
                  <a:cxn ang="0">
                    <a:pos x="57" y="18"/>
                  </a:cxn>
                  <a:cxn ang="0">
                    <a:pos x="49" y="14"/>
                  </a:cxn>
                  <a:cxn ang="0">
                    <a:pos x="42" y="14"/>
                  </a:cxn>
                  <a:cxn ang="0">
                    <a:pos x="39" y="11"/>
                  </a:cxn>
                  <a:cxn ang="0">
                    <a:pos x="35" y="0"/>
                  </a:cxn>
                  <a:cxn ang="0">
                    <a:pos x="25" y="14"/>
                  </a:cxn>
                  <a:cxn ang="0">
                    <a:pos x="21" y="18"/>
                  </a:cxn>
                  <a:cxn ang="0">
                    <a:pos x="18" y="18"/>
                  </a:cxn>
                  <a:cxn ang="0">
                    <a:pos x="14" y="21"/>
                  </a:cxn>
                  <a:cxn ang="0">
                    <a:pos x="11" y="25"/>
                  </a:cxn>
                  <a:cxn ang="0">
                    <a:pos x="7" y="32"/>
                  </a:cxn>
                  <a:cxn ang="0">
                    <a:pos x="7" y="39"/>
                  </a:cxn>
                  <a:cxn ang="0">
                    <a:pos x="0" y="50"/>
                  </a:cxn>
                  <a:cxn ang="0">
                    <a:pos x="4" y="50"/>
                  </a:cxn>
                  <a:cxn ang="0">
                    <a:pos x="7" y="50"/>
                  </a:cxn>
                  <a:cxn ang="0">
                    <a:pos x="11" y="50"/>
                  </a:cxn>
                  <a:cxn ang="0">
                    <a:pos x="14" y="50"/>
                  </a:cxn>
                  <a:cxn ang="0">
                    <a:pos x="18" y="50"/>
                  </a:cxn>
                  <a:cxn ang="0">
                    <a:pos x="18" y="57"/>
                  </a:cxn>
                  <a:cxn ang="0">
                    <a:pos x="18" y="57"/>
                  </a:cxn>
                  <a:cxn ang="0">
                    <a:pos x="21" y="60"/>
                  </a:cxn>
                  <a:cxn ang="0">
                    <a:pos x="25" y="60"/>
                  </a:cxn>
                  <a:cxn ang="0">
                    <a:pos x="28" y="64"/>
                  </a:cxn>
                  <a:cxn ang="0">
                    <a:pos x="32" y="64"/>
                  </a:cxn>
                  <a:cxn ang="0">
                    <a:pos x="39" y="60"/>
                  </a:cxn>
                  <a:cxn ang="0">
                    <a:pos x="60" y="50"/>
                  </a:cxn>
                  <a:cxn ang="0">
                    <a:pos x="78" y="53"/>
                  </a:cxn>
                  <a:cxn ang="0">
                    <a:pos x="85" y="46"/>
                  </a:cxn>
                </a:cxnLst>
                <a:rect l="0" t="0" r="r" b="b"/>
                <a:pathLst>
                  <a:path w="85" h="64">
                    <a:moveTo>
                      <a:pt x="85" y="46"/>
                    </a:moveTo>
                    <a:lnTo>
                      <a:pt x="85" y="46"/>
                    </a:lnTo>
                    <a:lnTo>
                      <a:pt x="81" y="39"/>
                    </a:lnTo>
                    <a:lnTo>
                      <a:pt x="78" y="36"/>
                    </a:lnTo>
                    <a:lnTo>
                      <a:pt x="71" y="32"/>
                    </a:lnTo>
                    <a:lnTo>
                      <a:pt x="67" y="29"/>
                    </a:lnTo>
                    <a:lnTo>
                      <a:pt x="64" y="25"/>
                    </a:lnTo>
                    <a:lnTo>
                      <a:pt x="60" y="21"/>
                    </a:lnTo>
                    <a:lnTo>
                      <a:pt x="57" y="18"/>
                    </a:lnTo>
                    <a:lnTo>
                      <a:pt x="49" y="14"/>
                    </a:lnTo>
                    <a:lnTo>
                      <a:pt x="42" y="14"/>
                    </a:lnTo>
                    <a:lnTo>
                      <a:pt x="39" y="11"/>
                    </a:lnTo>
                    <a:lnTo>
                      <a:pt x="35" y="0"/>
                    </a:lnTo>
                    <a:lnTo>
                      <a:pt x="25" y="14"/>
                    </a:lnTo>
                    <a:lnTo>
                      <a:pt x="21" y="18"/>
                    </a:lnTo>
                    <a:lnTo>
                      <a:pt x="18" y="18"/>
                    </a:lnTo>
                    <a:lnTo>
                      <a:pt x="14" y="21"/>
                    </a:lnTo>
                    <a:lnTo>
                      <a:pt x="11" y="25"/>
                    </a:lnTo>
                    <a:lnTo>
                      <a:pt x="7" y="32"/>
                    </a:lnTo>
                    <a:lnTo>
                      <a:pt x="7" y="39"/>
                    </a:lnTo>
                    <a:lnTo>
                      <a:pt x="0" y="50"/>
                    </a:lnTo>
                    <a:lnTo>
                      <a:pt x="4" y="50"/>
                    </a:lnTo>
                    <a:lnTo>
                      <a:pt x="7" y="50"/>
                    </a:lnTo>
                    <a:lnTo>
                      <a:pt x="11" y="50"/>
                    </a:lnTo>
                    <a:lnTo>
                      <a:pt x="14" y="50"/>
                    </a:lnTo>
                    <a:lnTo>
                      <a:pt x="18" y="50"/>
                    </a:lnTo>
                    <a:lnTo>
                      <a:pt x="18" y="57"/>
                    </a:lnTo>
                    <a:lnTo>
                      <a:pt x="18" y="57"/>
                    </a:lnTo>
                    <a:lnTo>
                      <a:pt x="21" y="60"/>
                    </a:lnTo>
                    <a:lnTo>
                      <a:pt x="25" y="60"/>
                    </a:lnTo>
                    <a:lnTo>
                      <a:pt x="28" y="64"/>
                    </a:lnTo>
                    <a:lnTo>
                      <a:pt x="32" y="64"/>
                    </a:lnTo>
                    <a:lnTo>
                      <a:pt x="39" y="60"/>
                    </a:lnTo>
                    <a:lnTo>
                      <a:pt x="60" y="50"/>
                    </a:lnTo>
                    <a:lnTo>
                      <a:pt x="78" y="53"/>
                    </a:lnTo>
                    <a:lnTo>
                      <a:pt x="85" y="46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55" name="Freeform 151"/>
              <p:cNvSpPr>
                <a:spLocks/>
              </p:cNvSpPr>
              <p:nvPr userDrawn="1"/>
            </p:nvSpPr>
            <p:spPr bwMode="gray">
              <a:xfrm>
                <a:off x="1139" y="-2783"/>
                <a:ext cx="32" cy="10"/>
              </a:xfrm>
              <a:custGeom>
                <a:avLst/>
                <a:gdLst/>
                <a:ahLst/>
                <a:cxnLst>
                  <a:cxn ang="0">
                    <a:pos x="3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14" y="10"/>
                  </a:cxn>
                  <a:cxn ang="0">
                    <a:pos x="21" y="10"/>
                  </a:cxn>
                  <a:cxn ang="0">
                    <a:pos x="28" y="10"/>
                  </a:cxn>
                  <a:cxn ang="0">
                    <a:pos x="32" y="7"/>
                  </a:cxn>
                  <a:cxn ang="0">
                    <a:pos x="32" y="3"/>
                  </a:cxn>
                  <a:cxn ang="0">
                    <a:pos x="32" y="0"/>
                  </a:cxn>
                  <a:cxn ang="0">
                    <a:pos x="28" y="0"/>
                  </a:cxn>
                  <a:cxn ang="0">
                    <a:pos x="21" y="0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3" y="7"/>
                  </a:cxn>
                </a:cxnLst>
                <a:rect l="0" t="0" r="r" b="b"/>
                <a:pathLst>
                  <a:path w="32" h="10">
                    <a:moveTo>
                      <a:pt x="3" y="7"/>
                    </a:moveTo>
                    <a:lnTo>
                      <a:pt x="3" y="7"/>
                    </a:lnTo>
                    <a:lnTo>
                      <a:pt x="7" y="7"/>
                    </a:lnTo>
                    <a:lnTo>
                      <a:pt x="14" y="10"/>
                    </a:lnTo>
                    <a:lnTo>
                      <a:pt x="21" y="10"/>
                    </a:lnTo>
                    <a:lnTo>
                      <a:pt x="28" y="10"/>
                    </a:lnTo>
                    <a:lnTo>
                      <a:pt x="32" y="7"/>
                    </a:lnTo>
                    <a:lnTo>
                      <a:pt x="32" y="3"/>
                    </a:lnTo>
                    <a:lnTo>
                      <a:pt x="32" y="0"/>
                    </a:lnTo>
                    <a:lnTo>
                      <a:pt x="28" y="0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3" y="7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56" name="Freeform 152"/>
              <p:cNvSpPr>
                <a:spLocks/>
              </p:cNvSpPr>
              <p:nvPr userDrawn="1"/>
            </p:nvSpPr>
            <p:spPr bwMode="gray">
              <a:xfrm>
                <a:off x="970" y="-2582"/>
                <a:ext cx="88" cy="130"/>
              </a:xfrm>
              <a:custGeom>
                <a:avLst/>
                <a:gdLst/>
                <a:ahLst/>
                <a:cxnLst>
                  <a:cxn ang="0">
                    <a:pos x="84" y="59"/>
                  </a:cxn>
                  <a:cxn ang="0">
                    <a:pos x="77" y="59"/>
                  </a:cxn>
                  <a:cxn ang="0">
                    <a:pos x="67" y="59"/>
                  </a:cxn>
                  <a:cxn ang="0">
                    <a:pos x="63" y="52"/>
                  </a:cxn>
                  <a:cxn ang="0">
                    <a:pos x="67" y="49"/>
                  </a:cxn>
                  <a:cxn ang="0">
                    <a:pos x="74" y="38"/>
                  </a:cxn>
                  <a:cxn ang="0">
                    <a:pos x="81" y="38"/>
                  </a:cxn>
                  <a:cxn ang="0">
                    <a:pos x="81" y="28"/>
                  </a:cxn>
                  <a:cxn ang="0">
                    <a:pos x="81" y="17"/>
                  </a:cxn>
                  <a:cxn ang="0">
                    <a:pos x="77" y="10"/>
                  </a:cxn>
                  <a:cxn ang="0">
                    <a:pos x="70" y="0"/>
                  </a:cxn>
                  <a:cxn ang="0">
                    <a:pos x="56" y="3"/>
                  </a:cxn>
                  <a:cxn ang="0">
                    <a:pos x="49" y="7"/>
                  </a:cxn>
                  <a:cxn ang="0">
                    <a:pos x="39" y="3"/>
                  </a:cxn>
                  <a:cxn ang="0">
                    <a:pos x="28" y="3"/>
                  </a:cxn>
                  <a:cxn ang="0">
                    <a:pos x="21" y="14"/>
                  </a:cxn>
                  <a:cxn ang="0">
                    <a:pos x="21" y="21"/>
                  </a:cxn>
                  <a:cxn ang="0">
                    <a:pos x="21" y="35"/>
                  </a:cxn>
                  <a:cxn ang="0">
                    <a:pos x="28" y="42"/>
                  </a:cxn>
                  <a:cxn ang="0">
                    <a:pos x="35" y="49"/>
                  </a:cxn>
                  <a:cxn ang="0">
                    <a:pos x="31" y="59"/>
                  </a:cxn>
                  <a:cxn ang="0">
                    <a:pos x="28" y="63"/>
                  </a:cxn>
                  <a:cxn ang="0">
                    <a:pos x="17" y="56"/>
                  </a:cxn>
                  <a:cxn ang="0">
                    <a:pos x="14" y="49"/>
                  </a:cxn>
                  <a:cxn ang="0">
                    <a:pos x="7" y="49"/>
                  </a:cxn>
                  <a:cxn ang="0">
                    <a:pos x="0" y="49"/>
                  </a:cxn>
                  <a:cxn ang="0">
                    <a:pos x="0" y="56"/>
                  </a:cxn>
                  <a:cxn ang="0">
                    <a:pos x="0" y="67"/>
                  </a:cxn>
                  <a:cxn ang="0">
                    <a:pos x="3" y="77"/>
                  </a:cxn>
                  <a:cxn ang="0">
                    <a:pos x="14" y="88"/>
                  </a:cxn>
                  <a:cxn ang="0">
                    <a:pos x="21" y="95"/>
                  </a:cxn>
                  <a:cxn ang="0">
                    <a:pos x="31" y="109"/>
                  </a:cxn>
                  <a:cxn ang="0">
                    <a:pos x="35" y="112"/>
                  </a:cxn>
                  <a:cxn ang="0">
                    <a:pos x="39" y="123"/>
                  </a:cxn>
                  <a:cxn ang="0">
                    <a:pos x="49" y="130"/>
                  </a:cxn>
                  <a:cxn ang="0">
                    <a:pos x="67" y="126"/>
                  </a:cxn>
                  <a:cxn ang="0">
                    <a:pos x="74" y="126"/>
                  </a:cxn>
                  <a:cxn ang="0">
                    <a:pos x="84" y="116"/>
                  </a:cxn>
                  <a:cxn ang="0">
                    <a:pos x="88" y="109"/>
                  </a:cxn>
                  <a:cxn ang="0">
                    <a:pos x="88" y="95"/>
                  </a:cxn>
                  <a:cxn ang="0">
                    <a:pos x="84" y="77"/>
                  </a:cxn>
                </a:cxnLst>
                <a:rect l="0" t="0" r="r" b="b"/>
                <a:pathLst>
                  <a:path w="88" h="130">
                    <a:moveTo>
                      <a:pt x="84" y="70"/>
                    </a:moveTo>
                    <a:lnTo>
                      <a:pt x="84" y="59"/>
                    </a:lnTo>
                    <a:lnTo>
                      <a:pt x="81" y="59"/>
                    </a:lnTo>
                    <a:lnTo>
                      <a:pt x="77" y="59"/>
                    </a:lnTo>
                    <a:lnTo>
                      <a:pt x="74" y="59"/>
                    </a:lnTo>
                    <a:lnTo>
                      <a:pt x="67" y="59"/>
                    </a:lnTo>
                    <a:lnTo>
                      <a:pt x="63" y="56"/>
                    </a:lnTo>
                    <a:lnTo>
                      <a:pt x="63" y="52"/>
                    </a:lnTo>
                    <a:lnTo>
                      <a:pt x="63" y="52"/>
                    </a:lnTo>
                    <a:lnTo>
                      <a:pt x="67" y="49"/>
                    </a:lnTo>
                    <a:lnTo>
                      <a:pt x="70" y="42"/>
                    </a:lnTo>
                    <a:lnTo>
                      <a:pt x="74" y="38"/>
                    </a:lnTo>
                    <a:lnTo>
                      <a:pt x="81" y="38"/>
                    </a:lnTo>
                    <a:lnTo>
                      <a:pt x="81" y="38"/>
                    </a:lnTo>
                    <a:lnTo>
                      <a:pt x="81" y="35"/>
                    </a:lnTo>
                    <a:lnTo>
                      <a:pt x="81" y="28"/>
                    </a:lnTo>
                    <a:lnTo>
                      <a:pt x="84" y="24"/>
                    </a:lnTo>
                    <a:lnTo>
                      <a:pt x="81" y="17"/>
                    </a:lnTo>
                    <a:lnTo>
                      <a:pt x="81" y="14"/>
                    </a:lnTo>
                    <a:lnTo>
                      <a:pt x="77" y="1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63" y="3"/>
                    </a:lnTo>
                    <a:lnTo>
                      <a:pt x="56" y="3"/>
                    </a:lnTo>
                    <a:lnTo>
                      <a:pt x="49" y="7"/>
                    </a:lnTo>
                    <a:lnTo>
                      <a:pt x="49" y="7"/>
                    </a:lnTo>
                    <a:lnTo>
                      <a:pt x="42" y="3"/>
                    </a:lnTo>
                    <a:lnTo>
                      <a:pt x="39" y="3"/>
                    </a:lnTo>
                    <a:lnTo>
                      <a:pt x="31" y="3"/>
                    </a:lnTo>
                    <a:lnTo>
                      <a:pt x="28" y="3"/>
                    </a:lnTo>
                    <a:lnTo>
                      <a:pt x="21" y="7"/>
                    </a:lnTo>
                    <a:lnTo>
                      <a:pt x="21" y="14"/>
                    </a:lnTo>
                    <a:lnTo>
                      <a:pt x="21" y="17"/>
                    </a:lnTo>
                    <a:lnTo>
                      <a:pt x="21" y="21"/>
                    </a:lnTo>
                    <a:lnTo>
                      <a:pt x="21" y="28"/>
                    </a:lnTo>
                    <a:lnTo>
                      <a:pt x="21" y="35"/>
                    </a:lnTo>
                    <a:lnTo>
                      <a:pt x="28" y="38"/>
                    </a:lnTo>
                    <a:lnTo>
                      <a:pt x="28" y="42"/>
                    </a:lnTo>
                    <a:lnTo>
                      <a:pt x="31" y="45"/>
                    </a:lnTo>
                    <a:lnTo>
                      <a:pt x="35" y="49"/>
                    </a:lnTo>
                    <a:lnTo>
                      <a:pt x="35" y="52"/>
                    </a:lnTo>
                    <a:lnTo>
                      <a:pt x="31" y="59"/>
                    </a:lnTo>
                    <a:lnTo>
                      <a:pt x="28" y="63"/>
                    </a:lnTo>
                    <a:lnTo>
                      <a:pt x="28" y="63"/>
                    </a:lnTo>
                    <a:lnTo>
                      <a:pt x="24" y="59"/>
                    </a:lnTo>
                    <a:lnTo>
                      <a:pt x="17" y="56"/>
                    </a:lnTo>
                    <a:lnTo>
                      <a:pt x="14" y="49"/>
                    </a:lnTo>
                    <a:lnTo>
                      <a:pt x="14" y="49"/>
                    </a:lnTo>
                    <a:lnTo>
                      <a:pt x="10" y="49"/>
                    </a:lnTo>
                    <a:lnTo>
                      <a:pt x="7" y="49"/>
                    </a:lnTo>
                    <a:lnTo>
                      <a:pt x="3" y="49"/>
                    </a:lnTo>
                    <a:lnTo>
                      <a:pt x="0" y="49"/>
                    </a:lnTo>
                    <a:lnTo>
                      <a:pt x="0" y="52"/>
                    </a:lnTo>
                    <a:lnTo>
                      <a:pt x="0" y="56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3" y="74"/>
                    </a:lnTo>
                    <a:lnTo>
                      <a:pt x="3" y="77"/>
                    </a:lnTo>
                    <a:lnTo>
                      <a:pt x="7" y="84"/>
                    </a:lnTo>
                    <a:lnTo>
                      <a:pt x="14" y="88"/>
                    </a:lnTo>
                    <a:lnTo>
                      <a:pt x="21" y="91"/>
                    </a:lnTo>
                    <a:lnTo>
                      <a:pt x="21" y="95"/>
                    </a:lnTo>
                    <a:lnTo>
                      <a:pt x="28" y="98"/>
                    </a:lnTo>
                    <a:lnTo>
                      <a:pt x="31" y="109"/>
                    </a:lnTo>
                    <a:lnTo>
                      <a:pt x="31" y="109"/>
                    </a:lnTo>
                    <a:lnTo>
                      <a:pt x="35" y="112"/>
                    </a:lnTo>
                    <a:lnTo>
                      <a:pt x="35" y="119"/>
                    </a:lnTo>
                    <a:lnTo>
                      <a:pt x="39" y="123"/>
                    </a:lnTo>
                    <a:lnTo>
                      <a:pt x="42" y="126"/>
                    </a:lnTo>
                    <a:lnTo>
                      <a:pt x="49" y="130"/>
                    </a:lnTo>
                    <a:lnTo>
                      <a:pt x="56" y="130"/>
                    </a:lnTo>
                    <a:lnTo>
                      <a:pt x="67" y="126"/>
                    </a:lnTo>
                    <a:lnTo>
                      <a:pt x="67" y="126"/>
                    </a:lnTo>
                    <a:lnTo>
                      <a:pt x="74" y="126"/>
                    </a:lnTo>
                    <a:lnTo>
                      <a:pt x="77" y="123"/>
                    </a:lnTo>
                    <a:lnTo>
                      <a:pt x="84" y="116"/>
                    </a:lnTo>
                    <a:lnTo>
                      <a:pt x="88" y="112"/>
                    </a:lnTo>
                    <a:lnTo>
                      <a:pt x="88" y="109"/>
                    </a:lnTo>
                    <a:lnTo>
                      <a:pt x="88" y="102"/>
                    </a:lnTo>
                    <a:lnTo>
                      <a:pt x="88" y="95"/>
                    </a:lnTo>
                    <a:lnTo>
                      <a:pt x="88" y="84"/>
                    </a:lnTo>
                    <a:lnTo>
                      <a:pt x="84" y="77"/>
                    </a:lnTo>
                    <a:lnTo>
                      <a:pt x="84" y="7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57" name="Freeform 153"/>
              <p:cNvSpPr>
                <a:spLocks/>
              </p:cNvSpPr>
              <p:nvPr userDrawn="1"/>
            </p:nvSpPr>
            <p:spPr bwMode="gray">
              <a:xfrm>
                <a:off x="1121" y="-2568"/>
                <a:ext cx="71" cy="112"/>
              </a:xfrm>
              <a:custGeom>
                <a:avLst/>
                <a:gdLst/>
                <a:ahLst/>
                <a:cxnLst>
                  <a:cxn ang="0">
                    <a:pos x="57" y="7"/>
                  </a:cxn>
                  <a:cxn ang="0">
                    <a:pos x="50" y="7"/>
                  </a:cxn>
                  <a:cxn ang="0">
                    <a:pos x="39" y="3"/>
                  </a:cxn>
                  <a:cxn ang="0">
                    <a:pos x="35" y="0"/>
                  </a:cxn>
                  <a:cxn ang="0">
                    <a:pos x="25" y="0"/>
                  </a:cxn>
                  <a:cxn ang="0">
                    <a:pos x="21" y="3"/>
                  </a:cxn>
                  <a:cxn ang="0">
                    <a:pos x="21" y="0"/>
                  </a:cxn>
                  <a:cxn ang="0">
                    <a:pos x="14" y="3"/>
                  </a:cxn>
                  <a:cxn ang="0">
                    <a:pos x="7" y="14"/>
                  </a:cxn>
                  <a:cxn ang="0">
                    <a:pos x="7" y="21"/>
                  </a:cxn>
                  <a:cxn ang="0">
                    <a:pos x="0" y="31"/>
                  </a:cxn>
                  <a:cxn ang="0">
                    <a:pos x="4" y="35"/>
                  </a:cxn>
                  <a:cxn ang="0">
                    <a:pos x="4" y="42"/>
                  </a:cxn>
                  <a:cxn ang="0">
                    <a:pos x="4" y="49"/>
                  </a:cxn>
                  <a:cxn ang="0">
                    <a:pos x="0" y="56"/>
                  </a:cxn>
                  <a:cxn ang="0">
                    <a:pos x="7" y="77"/>
                  </a:cxn>
                  <a:cxn ang="0">
                    <a:pos x="11" y="109"/>
                  </a:cxn>
                  <a:cxn ang="0">
                    <a:pos x="14" y="112"/>
                  </a:cxn>
                  <a:cxn ang="0">
                    <a:pos x="25" y="109"/>
                  </a:cxn>
                  <a:cxn ang="0">
                    <a:pos x="28" y="95"/>
                  </a:cxn>
                  <a:cxn ang="0">
                    <a:pos x="25" y="91"/>
                  </a:cxn>
                  <a:cxn ang="0">
                    <a:pos x="25" y="81"/>
                  </a:cxn>
                  <a:cxn ang="0">
                    <a:pos x="25" y="74"/>
                  </a:cxn>
                  <a:cxn ang="0">
                    <a:pos x="35" y="70"/>
                  </a:cxn>
                  <a:cxn ang="0">
                    <a:pos x="43" y="70"/>
                  </a:cxn>
                  <a:cxn ang="0">
                    <a:pos x="53" y="63"/>
                  </a:cxn>
                  <a:cxn ang="0">
                    <a:pos x="57" y="53"/>
                  </a:cxn>
                  <a:cxn ang="0">
                    <a:pos x="64" y="42"/>
                  </a:cxn>
                  <a:cxn ang="0">
                    <a:pos x="67" y="24"/>
                  </a:cxn>
                  <a:cxn ang="0">
                    <a:pos x="71" y="21"/>
                  </a:cxn>
                  <a:cxn ang="0">
                    <a:pos x="71" y="14"/>
                  </a:cxn>
                  <a:cxn ang="0">
                    <a:pos x="67" y="7"/>
                  </a:cxn>
                </a:cxnLst>
                <a:rect l="0" t="0" r="r" b="b"/>
                <a:pathLst>
                  <a:path w="71" h="112">
                    <a:moveTo>
                      <a:pt x="60" y="7"/>
                    </a:moveTo>
                    <a:lnTo>
                      <a:pt x="57" y="7"/>
                    </a:lnTo>
                    <a:lnTo>
                      <a:pt x="53" y="7"/>
                    </a:lnTo>
                    <a:lnTo>
                      <a:pt x="50" y="7"/>
                    </a:lnTo>
                    <a:lnTo>
                      <a:pt x="43" y="7"/>
                    </a:lnTo>
                    <a:lnTo>
                      <a:pt x="39" y="3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28" y="0"/>
                    </a:lnTo>
                    <a:lnTo>
                      <a:pt x="25" y="0"/>
                    </a:lnTo>
                    <a:lnTo>
                      <a:pt x="21" y="3"/>
                    </a:lnTo>
                    <a:lnTo>
                      <a:pt x="21" y="3"/>
                    </a:lnTo>
                    <a:lnTo>
                      <a:pt x="21" y="3"/>
                    </a:lnTo>
                    <a:lnTo>
                      <a:pt x="21" y="0"/>
                    </a:lnTo>
                    <a:lnTo>
                      <a:pt x="18" y="0"/>
                    </a:lnTo>
                    <a:lnTo>
                      <a:pt x="14" y="3"/>
                    </a:lnTo>
                    <a:lnTo>
                      <a:pt x="11" y="7"/>
                    </a:lnTo>
                    <a:lnTo>
                      <a:pt x="7" y="14"/>
                    </a:lnTo>
                    <a:lnTo>
                      <a:pt x="7" y="17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5"/>
                    </a:lnTo>
                    <a:lnTo>
                      <a:pt x="4" y="38"/>
                    </a:lnTo>
                    <a:lnTo>
                      <a:pt x="4" y="42"/>
                    </a:lnTo>
                    <a:lnTo>
                      <a:pt x="4" y="49"/>
                    </a:lnTo>
                    <a:lnTo>
                      <a:pt x="4" y="49"/>
                    </a:lnTo>
                    <a:lnTo>
                      <a:pt x="0" y="53"/>
                    </a:lnTo>
                    <a:lnTo>
                      <a:pt x="0" y="56"/>
                    </a:lnTo>
                    <a:lnTo>
                      <a:pt x="4" y="67"/>
                    </a:lnTo>
                    <a:lnTo>
                      <a:pt x="7" y="77"/>
                    </a:lnTo>
                    <a:lnTo>
                      <a:pt x="7" y="109"/>
                    </a:lnTo>
                    <a:lnTo>
                      <a:pt x="11" y="109"/>
                    </a:lnTo>
                    <a:lnTo>
                      <a:pt x="11" y="112"/>
                    </a:lnTo>
                    <a:lnTo>
                      <a:pt x="14" y="112"/>
                    </a:lnTo>
                    <a:lnTo>
                      <a:pt x="18" y="112"/>
                    </a:lnTo>
                    <a:lnTo>
                      <a:pt x="25" y="109"/>
                    </a:lnTo>
                    <a:lnTo>
                      <a:pt x="25" y="102"/>
                    </a:lnTo>
                    <a:lnTo>
                      <a:pt x="28" y="95"/>
                    </a:lnTo>
                    <a:lnTo>
                      <a:pt x="25" y="95"/>
                    </a:lnTo>
                    <a:lnTo>
                      <a:pt x="25" y="91"/>
                    </a:lnTo>
                    <a:lnTo>
                      <a:pt x="25" y="88"/>
                    </a:lnTo>
                    <a:lnTo>
                      <a:pt x="25" y="81"/>
                    </a:lnTo>
                    <a:lnTo>
                      <a:pt x="25" y="77"/>
                    </a:lnTo>
                    <a:lnTo>
                      <a:pt x="25" y="74"/>
                    </a:lnTo>
                    <a:lnTo>
                      <a:pt x="28" y="70"/>
                    </a:lnTo>
                    <a:lnTo>
                      <a:pt x="35" y="70"/>
                    </a:lnTo>
                    <a:lnTo>
                      <a:pt x="39" y="70"/>
                    </a:lnTo>
                    <a:lnTo>
                      <a:pt x="43" y="70"/>
                    </a:lnTo>
                    <a:lnTo>
                      <a:pt x="46" y="67"/>
                    </a:lnTo>
                    <a:lnTo>
                      <a:pt x="53" y="63"/>
                    </a:lnTo>
                    <a:lnTo>
                      <a:pt x="57" y="53"/>
                    </a:lnTo>
                    <a:lnTo>
                      <a:pt x="57" y="53"/>
                    </a:lnTo>
                    <a:lnTo>
                      <a:pt x="60" y="49"/>
                    </a:lnTo>
                    <a:lnTo>
                      <a:pt x="64" y="42"/>
                    </a:lnTo>
                    <a:lnTo>
                      <a:pt x="67" y="35"/>
                    </a:lnTo>
                    <a:lnTo>
                      <a:pt x="67" y="24"/>
                    </a:lnTo>
                    <a:lnTo>
                      <a:pt x="67" y="24"/>
                    </a:lnTo>
                    <a:lnTo>
                      <a:pt x="71" y="21"/>
                    </a:lnTo>
                    <a:lnTo>
                      <a:pt x="71" y="17"/>
                    </a:lnTo>
                    <a:lnTo>
                      <a:pt x="71" y="14"/>
                    </a:lnTo>
                    <a:lnTo>
                      <a:pt x="71" y="10"/>
                    </a:lnTo>
                    <a:lnTo>
                      <a:pt x="67" y="7"/>
                    </a:lnTo>
                    <a:lnTo>
                      <a:pt x="60" y="7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58" name="Freeform 154"/>
              <p:cNvSpPr>
                <a:spLocks/>
              </p:cNvSpPr>
              <p:nvPr userDrawn="1"/>
            </p:nvSpPr>
            <p:spPr bwMode="gray">
              <a:xfrm>
                <a:off x="698" y="-2596"/>
                <a:ext cx="110" cy="119"/>
              </a:xfrm>
              <a:custGeom>
                <a:avLst/>
                <a:gdLst/>
                <a:ahLst/>
                <a:cxnLst>
                  <a:cxn ang="0">
                    <a:pos x="8" y="98"/>
                  </a:cxn>
                  <a:cxn ang="0">
                    <a:pos x="15" y="105"/>
                  </a:cxn>
                  <a:cxn ang="0">
                    <a:pos x="18" y="116"/>
                  </a:cxn>
                  <a:cxn ang="0">
                    <a:pos x="22" y="119"/>
                  </a:cxn>
                  <a:cxn ang="0">
                    <a:pos x="32" y="119"/>
                  </a:cxn>
                  <a:cxn ang="0">
                    <a:pos x="36" y="112"/>
                  </a:cxn>
                  <a:cxn ang="0">
                    <a:pos x="39" y="109"/>
                  </a:cxn>
                  <a:cxn ang="0">
                    <a:pos x="50" y="109"/>
                  </a:cxn>
                  <a:cxn ang="0">
                    <a:pos x="53" y="109"/>
                  </a:cxn>
                  <a:cxn ang="0">
                    <a:pos x="57" y="102"/>
                  </a:cxn>
                  <a:cxn ang="0">
                    <a:pos x="60" y="95"/>
                  </a:cxn>
                  <a:cxn ang="0">
                    <a:pos x="64" y="81"/>
                  </a:cxn>
                  <a:cxn ang="0">
                    <a:pos x="71" y="63"/>
                  </a:cxn>
                  <a:cxn ang="0">
                    <a:pos x="89" y="49"/>
                  </a:cxn>
                  <a:cxn ang="0">
                    <a:pos x="110" y="31"/>
                  </a:cxn>
                  <a:cxn ang="0">
                    <a:pos x="106" y="31"/>
                  </a:cxn>
                  <a:cxn ang="0">
                    <a:pos x="96" y="21"/>
                  </a:cxn>
                  <a:cxn ang="0">
                    <a:pos x="92" y="17"/>
                  </a:cxn>
                  <a:cxn ang="0">
                    <a:pos x="85" y="10"/>
                  </a:cxn>
                  <a:cxn ang="0">
                    <a:pos x="78" y="17"/>
                  </a:cxn>
                  <a:cxn ang="0">
                    <a:pos x="74" y="21"/>
                  </a:cxn>
                  <a:cxn ang="0">
                    <a:pos x="71" y="21"/>
                  </a:cxn>
                  <a:cxn ang="0">
                    <a:pos x="67" y="14"/>
                  </a:cxn>
                  <a:cxn ang="0">
                    <a:pos x="64" y="7"/>
                  </a:cxn>
                  <a:cxn ang="0">
                    <a:pos x="57" y="7"/>
                  </a:cxn>
                  <a:cxn ang="0">
                    <a:pos x="46" y="7"/>
                  </a:cxn>
                  <a:cxn ang="0">
                    <a:pos x="46" y="7"/>
                  </a:cxn>
                  <a:cxn ang="0">
                    <a:pos x="50" y="0"/>
                  </a:cxn>
                  <a:cxn ang="0">
                    <a:pos x="43" y="0"/>
                  </a:cxn>
                  <a:cxn ang="0">
                    <a:pos x="29" y="3"/>
                  </a:cxn>
                  <a:cxn ang="0">
                    <a:pos x="29" y="7"/>
                  </a:cxn>
                  <a:cxn ang="0">
                    <a:pos x="25" y="7"/>
                  </a:cxn>
                  <a:cxn ang="0">
                    <a:pos x="18" y="7"/>
                  </a:cxn>
                  <a:cxn ang="0">
                    <a:pos x="15" y="17"/>
                  </a:cxn>
                  <a:cxn ang="0">
                    <a:pos x="18" y="24"/>
                  </a:cxn>
                  <a:cxn ang="0">
                    <a:pos x="18" y="31"/>
                  </a:cxn>
                  <a:cxn ang="0">
                    <a:pos x="18" y="38"/>
                  </a:cxn>
                  <a:cxn ang="0">
                    <a:pos x="15" y="45"/>
                  </a:cxn>
                  <a:cxn ang="0">
                    <a:pos x="8" y="63"/>
                  </a:cxn>
                  <a:cxn ang="0">
                    <a:pos x="4" y="84"/>
                  </a:cxn>
                  <a:cxn ang="0">
                    <a:pos x="0" y="88"/>
                  </a:cxn>
                  <a:cxn ang="0">
                    <a:pos x="4" y="95"/>
                  </a:cxn>
                </a:cxnLst>
                <a:rect l="0" t="0" r="r" b="b"/>
                <a:pathLst>
                  <a:path w="110" h="119">
                    <a:moveTo>
                      <a:pt x="4" y="95"/>
                    </a:moveTo>
                    <a:lnTo>
                      <a:pt x="8" y="98"/>
                    </a:lnTo>
                    <a:lnTo>
                      <a:pt x="11" y="102"/>
                    </a:lnTo>
                    <a:lnTo>
                      <a:pt x="15" y="105"/>
                    </a:lnTo>
                    <a:lnTo>
                      <a:pt x="15" y="112"/>
                    </a:lnTo>
                    <a:lnTo>
                      <a:pt x="18" y="116"/>
                    </a:lnTo>
                    <a:lnTo>
                      <a:pt x="18" y="116"/>
                    </a:lnTo>
                    <a:lnTo>
                      <a:pt x="22" y="119"/>
                    </a:lnTo>
                    <a:lnTo>
                      <a:pt x="29" y="119"/>
                    </a:lnTo>
                    <a:lnTo>
                      <a:pt x="32" y="119"/>
                    </a:lnTo>
                    <a:lnTo>
                      <a:pt x="36" y="112"/>
                    </a:lnTo>
                    <a:lnTo>
                      <a:pt x="36" y="112"/>
                    </a:lnTo>
                    <a:lnTo>
                      <a:pt x="36" y="112"/>
                    </a:lnTo>
                    <a:lnTo>
                      <a:pt x="39" y="109"/>
                    </a:lnTo>
                    <a:lnTo>
                      <a:pt x="43" y="109"/>
                    </a:lnTo>
                    <a:lnTo>
                      <a:pt x="50" y="109"/>
                    </a:lnTo>
                    <a:lnTo>
                      <a:pt x="50" y="109"/>
                    </a:lnTo>
                    <a:lnTo>
                      <a:pt x="53" y="109"/>
                    </a:lnTo>
                    <a:lnTo>
                      <a:pt x="57" y="109"/>
                    </a:lnTo>
                    <a:lnTo>
                      <a:pt x="57" y="102"/>
                    </a:lnTo>
                    <a:lnTo>
                      <a:pt x="57" y="95"/>
                    </a:lnTo>
                    <a:lnTo>
                      <a:pt x="60" y="95"/>
                    </a:lnTo>
                    <a:lnTo>
                      <a:pt x="60" y="88"/>
                    </a:lnTo>
                    <a:lnTo>
                      <a:pt x="64" y="81"/>
                    </a:lnTo>
                    <a:lnTo>
                      <a:pt x="67" y="73"/>
                    </a:lnTo>
                    <a:lnTo>
                      <a:pt x="71" y="63"/>
                    </a:lnTo>
                    <a:lnTo>
                      <a:pt x="78" y="56"/>
                    </a:lnTo>
                    <a:lnTo>
                      <a:pt x="89" y="49"/>
                    </a:lnTo>
                    <a:lnTo>
                      <a:pt x="110" y="38"/>
                    </a:lnTo>
                    <a:lnTo>
                      <a:pt x="110" y="31"/>
                    </a:lnTo>
                    <a:lnTo>
                      <a:pt x="110" y="31"/>
                    </a:lnTo>
                    <a:lnTo>
                      <a:pt x="106" y="31"/>
                    </a:lnTo>
                    <a:lnTo>
                      <a:pt x="103" y="28"/>
                    </a:lnTo>
                    <a:lnTo>
                      <a:pt x="96" y="21"/>
                    </a:lnTo>
                    <a:lnTo>
                      <a:pt x="92" y="17"/>
                    </a:lnTo>
                    <a:lnTo>
                      <a:pt x="92" y="17"/>
                    </a:lnTo>
                    <a:lnTo>
                      <a:pt x="89" y="14"/>
                    </a:lnTo>
                    <a:lnTo>
                      <a:pt x="85" y="10"/>
                    </a:lnTo>
                    <a:lnTo>
                      <a:pt x="82" y="14"/>
                    </a:lnTo>
                    <a:lnTo>
                      <a:pt x="78" y="17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1" y="21"/>
                    </a:lnTo>
                    <a:lnTo>
                      <a:pt x="71" y="21"/>
                    </a:lnTo>
                    <a:lnTo>
                      <a:pt x="71" y="17"/>
                    </a:lnTo>
                    <a:lnTo>
                      <a:pt x="67" y="14"/>
                    </a:lnTo>
                    <a:lnTo>
                      <a:pt x="67" y="10"/>
                    </a:lnTo>
                    <a:lnTo>
                      <a:pt x="64" y="7"/>
                    </a:lnTo>
                    <a:lnTo>
                      <a:pt x="60" y="7"/>
                    </a:lnTo>
                    <a:lnTo>
                      <a:pt x="57" y="7"/>
                    </a:lnTo>
                    <a:lnTo>
                      <a:pt x="53" y="10"/>
                    </a:lnTo>
                    <a:lnTo>
                      <a:pt x="46" y="7"/>
                    </a:lnTo>
                    <a:lnTo>
                      <a:pt x="46" y="7"/>
                    </a:lnTo>
                    <a:lnTo>
                      <a:pt x="46" y="7"/>
                    </a:lnTo>
                    <a:lnTo>
                      <a:pt x="50" y="3"/>
                    </a:lnTo>
                    <a:lnTo>
                      <a:pt x="50" y="0"/>
                    </a:lnTo>
                    <a:lnTo>
                      <a:pt x="46" y="0"/>
                    </a:lnTo>
                    <a:lnTo>
                      <a:pt x="43" y="0"/>
                    </a:lnTo>
                    <a:lnTo>
                      <a:pt x="32" y="0"/>
                    </a:lnTo>
                    <a:lnTo>
                      <a:pt x="29" y="3"/>
                    </a:lnTo>
                    <a:lnTo>
                      <a:pt x="29" y="7"/>
                    </a:lnTo>
                    <a:lnTo>
                      <a:pt x="29" y="7"/>
                    </a:lnTo>
                    <a:lnTo>
                      <a:pt x="25" y="7"/>
                    </a:lnTo>
                    <a:lnTo>
                      <a:pt x="25" y="7"/>
                    </a:lnTo>
                    <a:lnTo>
                      <a:pt x="22" y="7"/>
                    </a:lnTo>
                    <a:lnTo>
                      <a:pt x="18" y="7"/>
                    </a:lnTo>
                    <a:lnTo>
                      <a:pt x="18" y="10"/>
                    </a:lnTo>
                    <a:lnTo>
                      <a:pt x="15" y="17"/>
                    </a:lnTo>
                    <a:lnTo>
                      <a:pt x="15" y="24"/>
                    </a:lnTo>
                    <a:lnTo>
                      <a:pt x="18" y="24"/>
                    </a:lnTo>
                    <a:lnTo>
                      <a:pt x="18" y="28"/>
                    </a:lnTo>
                    <a:lnTo>
                      <a:pt x="18" y="31"/>
                    </a:lnTo>
                    <a:lnTo>
                      <a:pt x="18" y="35"/>
                    </a:lnTo>
                    <a:lnTo>
                      <a:pt x="18" y="38"/>
                    </a:lnTo>
                    <a:lnTo>
                      <a:pt x="18" y="42"/>
                    </a:lnTo>
                    <a:lnTo>
                      <a:pt x="15" y="45"/>
                    </a:lnTo>
                    <a:lnTo>
                      <a:pt x="11" y="52"/>
                    </a:lnTo>
                    <a:lnTo>
                      <a:pt x="8" y="63"/>
                    </a:lnTo>
                    <a:lnTo>
                      <a:pt x="4" y="81"/>
                    </a:lnTo>
                    <a:lnTo>
                      <a:pt x="4" y="84"/>
                    </a:lnTo>
                    <a:lnTo>
                      <a:pt x="0" y="84"/>
                    </a:lnTo>
                    <a:lnTo>
                      <a:pt x="0" y="88"/>
                    </a:lnTo>
                    <a:lnTo>
                      <a:pt x="0" y="91"/>
                    </a:lnTo>
                    <a:lnTo>
                      <a:pt x="4" y="95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59" name="Freeform 155"/>
              <p:cNvSpPr>
                <a:spLocks/>
              </p:cNvSpPr>
              <p:nvPr userDrawn="1"/>
            </p:nvSpPr>
            <p:spPr bwMode="gray">
              <a:xfrm>
                <a:off x="758" y="-2540"/>
                <a:ext cx="243" cy="197"/>
              </a:xfrm>
              <a:custGeom>
                <a:avLst/>
                <a:gdLst/>
                <a:ahLst/>
                <a:cxnLst>
                  <a:cxn ang="0">
                    <a:pos x="219" y="151"/>
                  </a:cxn>
                  <a:cxn ang="0">
                    <a:pos x="240" y="151"/>
                  </a:cxn>
                  <a:cxn ang="0">
                    <a:pos x="243" y="148"/>
                  </a:cxn>
                  <a:cxn ang="0">
                    <a:pos x="240" y="134"/>
                  </a:cxn>
                  <a:cxn ang="0">
                    <a:pos x="222" y="127"/>
                  </a:cxn>
                  <a:cxn ang="0">
                    <a:pos x="198" y="120"/>
                  </a:cxn>
                  <a:cxn ang="0">
                    <a:pos x="184" y="84"/>
                  </a:cxn>
                  <a:cxn ang="0">
                    <a:pos x="180" y="49"/>
                  </a:cxn>
                  <a:cxn ang="0">
                    <a:pos x="177" y="28"/>
                  </a:cxn>
                  <a:cxn ang="0">
                    <a:pos x="159" y="21"/>
                  </a:cxn>
                  <a:cxn ang="0">
                    <a:pos x="148" y="32"/>
                  </a:cxn>
                  <a:cxn ang="0">
                    <a:pos x="134" y="25"/>
                  </a:cxn>
                  <a:cxn ang="0">
                    <a:pos x="127" y="17"/>
                  </a:cxn>
                  <a:cxn ang="0">
                    <a:pos x="117" y="28"/>
                  </a:cxn>
                  <a:cxn ang="0">
                    <a:pos x="106" y="32"/>
                  </a:cxn>
                  <a:cxn ang="0">
                    <a:pos x="96" y="14"/>
                  </a:cxn>
                  <a:cxn ang="0">
                    <a:pos x="85" y="7"/>
                  </a:cxn>
                  <a:cxn ang="0">
                    <a:pos x="85" y="25"/>
                  </a:cxn>
                  <a:cxn ang="0">
                    <a:pos x="78" y="39"/>
                  </a:cxn>
                  <a:cxn ang="0">
                    <a:pos x="67" y="28"/>
                  </a:cxn>
                  <a:cxn ang="0">
                    <a:pos x="67" y="10"/>
                  </a:cxn>
                  <a:cxn ang="0">
                    <a:pos x="67" y="7"/>
                  </a:cxn>
                  <a:cxn ang="0">
                    <a:pos x="57" y="0"/>
                  </a:cxn>
                  <a:cxn ang="0">
                    <a:pos x="39" y="10"/>
                  </a:cxn>
                  <a:cxn ang="0">
                    <a:pos x="14" y="25"/>
                  </a:cxn>
                  <a:cxn ang="0">
                    <a:pos x="7" y="39"/>
                  </a:cxn>
                  <a:cxn ang="0">
                    <a:pos x="4" y="56"/>
                  </a:cxn>
                  <a:cxn ang="0">
                    <a:pos x="0" y="63"/>
                  </a:cxn>
                  <a:cxn ang="0">
                    <a:pos x="0" y="74"/>
                  </a:cxn>
                  <a:cxn ang="0">
                    <a:pos x="25" y="81"/>
                  </a:cxn>
                  <a:cxn ang="0">
                    <a:pos x="39" y="81"/>
                  </a:cxn>
                  <a:cxn ang="0">
                    <a:pos x="46" y="77"/>
                  </a:cxn>
                  <a:cxn ang="0">
                    <a:pos x="46" y="88"/>
                  </a:cxn>
                  <a:cxn ang="0">
                    <a:pos x="29" y="95"/>
                  </a:cxn>
                  <a:cxn ang="0">
                    <a:pos x="22" y="91"/>
                  </a:cxn>
                  <a:cxn ang="0">
                    <a:pos x="11" y="95"/>
                  </a:cxn>
                  <a:cxn ang="0">
                    <a:pos x="7" y="106"/>
                  </a:cxn>
                  <a:cxn ang="0">
                    <a:pos x="25" y="113"/>
                  </a:cxn>
                  <a:cxn ang="0">
                    <a:pos x="46" y="113"/>
                  </a:cxn>
                  <a:cxn ang="0">
                    <a:pos x="74" y="109"/>
                  </a:cxn>
                  <a:cxn ang="0">
                    <a:pos x="88" y="120"/>
                  </a:cxn>
                  <a:cxn ang="0">
                    <a:pos x="88" y="127"/>
                  </a:cxn>
                  <a:cxn ang="0">
                    <a:pos x="85" y="141"/>
                  </a:cxn>
                  <a:cxn ang="0">
                    <a:pos x="71" y="137"/>
                  </a:cxn>
                  <a:cxn ang="0">
                    <a:pos x="53" y="137"/>
                  </a:cxn>
                  <a:cxn ang="0">
                    <a:pos x="39" y="137"/>
                  </a:cxn>
                  <a:cxn ang="0">
                    <a:pos x="25" y="141"/>
                  </a:cxn>
                  <a:cxn ang="0">
                    <a:pos x="22" y="151"/>
                  </a:cxn>
                  <a:cxn ang="0">
                    <a:pos x="32" y="162"/>
                  </a:cxn>
                  <a:cxn ang="0">
                    <a:pos x="53" y="173"/>
                  </a:cxn>
                  <a:cxn ang="0">
                    <a:pos x="67" y="183"/>
                  </a:cxn>
                  <a:cxn ang="0">
                    <a:pos x="81" y="194"/>
                  </a:cxn>
                  <a:cxn ang="0">
                    <a:pos x="155" y="173"/>
                  </a:cxn>
                  <a:cxn ang="0">
                    <a:pos x="169" y="173"/>
                  </a:cxn>
                  <a:cxn ang="0">
                    <a:pos x="187" y="183"/>
                  </a:cxn>
                  <a:cxn ang="0">
                    <a:pos x="194" y="180"/>
                  </a:cxn>
                  <a:cxn ang="0">
                    <a:pos x="198" y="180"/>
                  </a:cxn>
                  <a:cxn ang="0">
                    <a:pos x="212" y="180"/>
                  </a:cxn>
                  <a:cxn ang="0">
                    <a:pos x="222" y="173"/>
                  </a:cxn>
                  <a:cxn ang="0">
                    <a:pos x="219" y="165"/>
                  </a:cxn>
                  <a:cxn ang="0">
                    <a:pos x="208" y="162"/>
                  </a:cxn>
                  <a:cxn ang="0">
                    <a:pos x="205" y="158"/>
                  </a:cxn>
                </a:cxnLst>
                <a:rect l="0" t="0" r="r" b="b"/>
                <a:pathLst>
                  <a:path w="243" h="197">
                    <a:moveTo>
                      <a:pt x="212" y="155"/>
                    </a:moveTo>
                    <a:lnTo>
                      <a:pt x="212" y="151"/>
                    </a:lnTo>
                    <a:lnTo>
                      <a:pt x="219" y="151"/>
                    </a:lnTo>
                    <a:lnTo>
                      <a:pt x="226" y="151"/>
                    </a:lnTo>
                    <a:lnTo>
                      <a:pt x="233" y="148"/>
                    </a:lnTo>
                    <a:lnTo>
                      <a:pt x="240" y="151"/>
                    </a:lnTo>
                    <a:lnTo>
                      <a:pt x="240" y="151"/>
                    </a:lnTo>
                    <a:lnTo>
                      <a:pt x="240" y="148"/>
                    </a:lnTo>
                    <a:lnTo>
                      <a:pt x="243" y="148"/>
                    </a:lnTo>
                    <a:lnTo>
                      <a:pt x="243" y="144"/>
                    </a:lnTo>
                    <a:lnTo>
                      <a:pt x="243" y="137"/>
                    </a:lnTo>
                    <a:lnTo>
                      <a:pt x="240" y="134"/>
                    </a:lnTo>
                    <a:lnTo>
                      <a:pt x="233" y="130"/>
                    </a:lnTo>
                    <a:lnTo>
                      <a:pt x="229" y="130"/>
                    </a:lnTo>
                    <a:lnTo>
                      <a:pt x="222" y="127"/>
                    </a:lnTo>
                    <a:lnTo>
                      <a:pt x="219" y="123"/>
                    </a:lnTo>
                    <a:lnTo>
                      <a:pt x="208" y="123"/>
                    </a:lnTo>
                    <a:lnTo>
                      <a:pt x="198" y="120"/>
                    </a:lnTo>
                    <a:lnTo>
                      <a:pt x="194" y="116"/>
                    </a:lnTo>
                    <a:lnTo>
                      <a:pt x="187" y="106"/>
                    </a:lnTo>
                    <a:lnTo>
                      <a:pt x="184" y="84"/>
                    </a:lnTo>
                    <a:lnTo>
                      <a:pt x="184" y="56"/>
                    </a:lnTo>
                    <a:lnTo>
                      <a:pt x="184" y="53"/>
                    </a:lnTo>
                    <a:lnTo>
                      <a:pt x="180" y="49"/>
                    </a:lnTo>
                    <a:lnTo>
                      <a:pt x="180" y="42"/>
                    </a:lnTo>
                    <a:lnTo>
                      <a:pt x="177" y="35"/>
                    </a:lnTo>
                    <a:lnTo>
                      <a:pt x="177" y="28"/>
                    </a:lnTo>
                    <a:lnTo>
                      <a:pt x="169" y="25"/>
                    </a:lnTo>
                    <a:lnTo>
                      <a:pt x="166" y="21"/>
                    </a:lnTo>
                    <a:lnTo>
                      <a:pt x="159" y="21"/>
                    </a:lnTo>
                    <a:lnTo>
                      <a:pt x="155" y="21"/>
                    </a:lnTo>
                    <a:lnTo>
                      <a:pt x="152" y="25"/>
                    </a:lnTo>
                    <a:lnTo>
                      <a:pt x="148" y="32"/>
                    </a:lnTo>
                    <a:lnTo>
                      <a:pt x="148" y="39"/>
                    </a:lnTo>
                    <a:lnTo>
                      <a:pt x="145" y="46"/>
                    </a:lnTo>
                    <a:lnTo>
                      <a:pt x="134" y="25"/>
                    </a:lnTo>
                    <a:lnTo>
                      <a:pt x="131" y="25"/>
                    </a:lnTo>
                    <a:lnTo>
                      <a:pt x="131" y="21"/>
                    </a:lnTo>
                    <a:lnTo>
                      <a:pt x="127" y="17"/>
                    </a:lnTo>
                    <a:lnTo>
                      <a:pt x="124" y="17"/>
                    </a:lnTo>
                    <a:lnTo>
                      <a:pt x="120" y="21"/>
                    </a:lnTo>
                    <a:lnTo>
                      <a:pt x="117" y="28"/>
                    </a:lnTo>
                    <a:lnTo>
                      <a:pt x="113" y="32"/>
                    </a:lnTo>
                    <a:lnTo>
                      <a:pt x="110" y="35"/>
                    </a:lnTo>
                    <a:lnTo>
                      <a:pt x="106" y="32"/>
                    </a:lnTo>
                    <a:lnTo>
                      <a:pt x="103" y="28"/>
                    </a:lnTo>
                    <a:lnTo>
                      <a:pt x="99" y="21"/>
                    </a:lnTo>
                    <a:lnTo>
                      <a:pt x="96" y="14"/>
                    </a:lnTo>
                    <a:lnTo>
                      <a:pt x="92" y="10"/>
                    </a:lnTo>
                    <a:lnTo>
                      <a:pt x="88" y="7"/>
                    </a:lnTo>
                    <a:lnTo>
                      <a:pt x="85" y="7"/>
                    </a:lnTo>
                    <a:lnTo>
                      <a:pt x="85" y="14"/>
                    </a:lnTo>
                    <a:lnTo>
                      <a:pt x="85" y="17"/>
                    </a:lnTo>
                    <a:lnTo>
                      <a:pt x="85" y="25"/>
                    </a:lnTo>
                    <a:lnTo>
                      <a:pt x="81" y="32"/>
                    </a:lnTo>
                    <a:lnTo>
                      <a:pt x="81" y="35"/>
                    </a:lnTo>
                    <a:lnTo>
                      <a:pt x="78" y="39"/>
                    </a:lnTo>
                    <a:lnTo>
                      <a:pt x="74" y="35"/>
                    </a:lnTo>
                    <a:lnTo>
                      <a:pt x="67" y="35"/>
                    </a:lnTo>
                    <a:lnTo>
                      <a:pt x="67" y="28"/>
                    </a:lnTo>
                    <a:lnTo>
                      <a:pt x="64" y="25"/>
                    </a:lnTo>
                    <a:lnTo>
                      <a:pt x="67" y="17"/>
                    </a:lnTo>
                    <a:lnTo>
                      <a:pt x="67" y="10"/>
                    </a:lnTo>
                    <a:lnTo>
                      <a:pt x="67" y="7"/>
                    </a:lnTo>
                    <a:lnTo>
                      <a:pt x="67" y="7"/>
                    </a:lnTo>
                    <a:lnTo>
                      <a:pt x="67" y="7"/>
                    </a:lnTo>
                    <a:lnTo>
                      <a:pt x="64" y="3"/>
                    </a:lnTo>
                    <a:lnTo>
                      <a:pt x="60" y="0"/>
                    </a:lnTo>
                    <a:lnTo>
                      <a:pt x="57" y="0"/>
                    </a:lnTo>
                    <a:lnTo>
                      <a:pt x="53" y="3"/>
                    </a:lnTo>
                    <a:lnTo>
                      <a:pt x="46" y="7"/>
                    </a:lnTo>
                    <a:lnTo>
                      <a:pt x="39" y="10"/>
                    </a:lnTo>
                    <a:lnTo>
                      <a:pt x="32" y="14"/>
                    </a:lnTo>
                    <a:lnTo>
                      <a:pt x="25" y="21"/>
                    </a:lnTo>
                    <a:lnTo>
                      <a:pt x="14" y="25"/>
                    </a:lnTo>
                    <a:lnTo>
                      <a:pt x="11" y="32"/>
                    </a:lnTo>
                    <a:lnTo>
                      <a:pt x="7" y="39"/>
                    </a:lnTo>
                    <a:lnTo>
                      <a:pt x="7" y="39"/>
                    </a:lnTo>
                    <a:lnTo>
                      <a:pt x="7" y="46"/>
                    </a:lnTo>
                    <a:lnTo>
                      <a:pt x="7" y="49"/>
                    </a:lnTo>
                    <a:lnTo>
                      <a:pt x="4" y="56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3"/>
                    </a:lnTo>
                    <a:lnTo>
                      <a:pt x="0" y="67"/>
                    </a:lnTo>
                    <a:lnTo>
                      <a:pt x="0" y="70"/>
                    </a:lnTo>
                    <a:lnTo>
                      <a:pt x="0" y="74"/>
                    </a:lnTo>
                    <a:lnTo>
                      <a:pt x="7" y="77"/>
                    </a:lnTo>
                    <a:lnTo>
                      <a:pt x="14" y="81"/>
                    </a:lnTo>
                    <a:lnTo>
                      <a:pt x="25" y="81"/>
                    </a:lnTo>
                    <a:lnTo>
                      <a:pt x="25" y="81"/>
                    </a:lnTo>
                    <a:lnTo>
                      <a:pt x="32" y="81"/>
                    </a:lnTo>
                    <a:lnTo>
                      <a:pt x="39" y="81"/>
                    </a:lnTo>
                    <a:lnTo>
                      <a:pt x="43" y="81"/>
                    </a:lnTo>
                    <a:lnTo>
                      <a:pt x="46" y="77"/>
                    </a:lnTo>
                    <a:lnTo>
                      <a:pt x="46" y="77"/>
                    </a:lnTo>
                    <a:lnTo>
                      <a:pt x="50" y="81"/>
                    </a:lnTo>
                    <a:lnTo>
                      <a:pt x="50" y="84"/>
                    </a:lnTo>
                    <a:lnTo>
                      <a:pt x="46" y="88"/>
                    </a:lnTo>
                    <a:lnTo>
                      <a:pt x="46" y="88"/>
                    </a:lnTo>
                    <a:lnTo>
                      <a:pt x="39" y="91"/>
                    </a:lnTo>
                    <a:lnTo>
                      <a:pt x="29" y="95"/>
                    </a:lnTo>
                    <a:lnTo>
                      <a:pt x="29" y="91"/>
                    </a:lnTo>
                    <a:lnTo>
                      <a:pt x="25" y="91"/>
                    </a:lnTo>
                    <a:lnTo>
                      <a:pt x="22" y="91"/>
                    </a:lnTo>
                    <a:lnTo>
                      <a:pt x="18" y="91"/>
                    </a:lnTo>
                    <a:lnTo>
                      <a:pt x="14" y="91"/>
                    </a:lnTo>
                    <a:lnTo>
                      <a:pt x="11" y="95"/>
                    </a:lnTo>
                    <a:lnTo>
                      <a:pt x="7" y="99"/>
                    </a:lnTo>
                    <a:lnTo>
                      <a:pt x="7" y="106"/>
                    </a:lnTo>
                    <a:lnTo>
                      <a:pt x="7" y="106"/>
                    </a:lnTo>
                    <a:lnTo>
                      <a:pt x="11" y="109"/>
                    </a:lnTo>
                    <a:lnTo>
                      <a:pt x="14" y="109"/>
                    </a:lnTo>
                    <a:lnTo>
                      <a:pt x="25" y="113"/>
                    </a:lnTo>
                    <a:lnTo>
                      <a:pt x="39" y="113"/>
                    </a:lnTo>
                    <a:lnTo>
                      <a:pt x="43" y="113"/>
                    </a:lnTo>
                    <a:lnTo>
                      <a:pt x="46" y="113"/>
                    </a:lnTo>
                    <a:lnTo>
                      <a:pt x="57" y="109"/>
                    </a:lnTo>
                    <a:lnTo>
                      <a:pt x="64" y="109"/>
                    </a:lnTo>
                    <a:lnTo>
                      <a:pt x="74" y="109"/>
                    </a:lnTo>
                    <a:lnTo>
                      <a:pt x="81" y="113"/>
                    </a:lnTo>
                    <a:lnTo>
                      <a:pt x="88" y="116"/>
                    </a:lnTo>
                    <a:lnTo>
                      <a:pt x="88" y="120"/>
                    </a:lnTo>
                    <a:lnTo>
                      <a:pt x="88" y="120"/>
                    </a:lnTo>
                    <a:lnTo>
                      <a:pt x="92" y="123"/>
                    </a:lnTo>
                    <a:lnTo>
                      <a:pt x="88" y="127"/>
                    </a:lnTo>
                    <a:lnTo>
                      <a:pt x="88" y="134"/>
                    </a:lnTo>
                    <a:lnTo>
                      <a:pt x="88" y="137"/>
                    </a:lnTo>
                    <a:lnTo>
                      <a:pt x="85" y="141"/>
                    </a:lnTo>
                    <a:lnTo>
                      <a:pt x="81" y="141"/>
                    </a:lnTo>
                    <a:lnTo>
                      <a:pt x="74" y="137"/>
                    </a:lnTo>
                    <a:lnTo>
                      <a:pt x="71" y="137"/>
                    </a:lnTo>
                    <a:lnTo>
                      <a:pt x="67" y="137"/>
                    </a:lnTo>
                    <a:lnTo>
                      <a:pt x="64" y="137"/>
                    </a:lnTo>
                    <a:lnTo>
                      <a:pt x="53" y="137"/>
                    </a:lnTo>
                    <a:lnTo>
                      <a:pt x="43" y="141"/>
                    </a:lnTo>
                    <a:lnTo>
                      <a:pt x="43" y="141"/>
                    </a:lnTo>
                    <a:lnTo>
                      <a:pt x="39" y="137"/>
                    </a:lnTo>
                    <a:lnTo>
                      <a:pt x="36" y="137"/>
                    </a:lnTo>
                    <a:lnTo>
                      <a:pt x="29" y="137"/>
                    </a:lnTo>
                    <a:lnTo>
                      <a:pt x="25" y="141"/>
                    </a:lnTo>
                    <a:lnTo>
                      <a:pt x="22" y="144"/>
                    </a:lnTo>
                    <a:lnTo>
                      <a:pt x="22" y="151"/>
                    </a:lnTo>
                    <a:lnTo>
                      <a:pt x="22" y="151"/>
                    </a:lnTo>
                    <a:lnTo>
                      <a:pt x="22" y="155"/>
                    </a:lnTo>
                    <a:lnTo>
                      <a:pt x="25" y="158"/>
                    </a:lnTo>
                    <a:lnTo>
                      <a:pt x="32" y="162"/>
                    </a:lnTo>
                    <a:lnTo>
                      <a:pt x="39" y="165"/>
                    </a:lnTo>
                    <a:lnTo>
                      <a:pt x="50" y="169"/>
                    </a:lnTo>
                    <a:lnTo>
                      <a:pt x="53" y="173"/>
                    </a:lnTo>
                    <a:lnTo>
                      <a:pt x="57" y="173"/>
                    </a:lnTo>
                    <a:lnTo>
                      <a:pt x="64" y="176"/>
                    </a:lnTo>
                    <a:lnTo>
                      <a:pt x="67" y="183"/>
                    </a:lnTo>
                    <a:lnTo>
                      <a:pt x="71" y="190"/>
                    </a:lnTo>
                    <a:lnTo>
                      <a:pt x="74" y="197"/>
                    </a:lnTo>
                    <a:lnTo>
                      <a:pt x="81" y="194"/>
                    </a:lnTo>
                    <a:lnTo>
                      <a:pt x="106" y="190"/>
                    </a:lnTo>
                    <a:lnTo>
                      <a:pt x="131" y="183"/>
                    </a:lnTo>
                    <a:lnTo>
                      <a:pt x="155" y="173"/>
                    </a:lnTo>
                    <a:lnTo>
                      <a:pt x="155" y="173"/>
                    </a:lnTo>
                    <a:lnTo>
                      <a:pt x="162" y="173"/>
                    </a:lnTo>
                    <a:lnTo>
                      <a:pt x="169" y="173"/>
                    </a:lnTo>
                    <a:lnTo>
                      <a:pt x="177" y="173"/>
                    </a:lnTo>
                    <a:lnTo>
                      <a:pt x="184" y="180"/>
                    </a:lnTo>
                    <a:lnTo>
                      <a:pt x="187" y="183"/>
                    </a:lnTo>
                    <a:lnTo>
                      <a:pt x="187" y="183"/>
                    </a:lnTo>
                    <a:lnTo>
                      <a:pt x="191" y="183"/>
                    </a:lnTo>
                    <a:lnTo>
                      <a:pt x="194" y="180"/>
                    </a:lnTo>
                    <a:lnTo>
                      <a:pt x="198" y="180"/>
                    </a:lnTo>
                    <a:lnTo>
                      <a:pt x="198" y="180"/>
                    </a:lnTo>
                    <a:lnTo>
                      <a:pt x="198" y="180"/>
                    </a:lnTo>
                    <a:lnTo>
                      <a:pt x="201" y="183"/>
                    </a:lnTo>
                    <a:lnTo>
                      <a:pt x="205" y="183"/>
                    </a:lnTo>
                    <a:lnTo>
                      <a:pt x="212" y="180"/>
                    </a:lnTo>
                    <a:lnTo>
                      <a:pt x="219" y="173"/>
                    </a:lnTo>
                    <a:lnTo>
                      <a:pt x="219" y="173"/>
                    </a:lnTo>
                    <a:lnTo>
                      <a:pt x="222" y="173"/>
                    </a:lnTo>
                    <a:lnTo>
                      <a:pt x="222" y="169"/>
                    </a:lnTo>
                    <a:lnTo>
                      <a:pt x="222" y="165"/>
                    </a:lnTo>
                    <a:lnTo>
                      <a:pt x="219" y="165"/>
                    </a:lnTo>
                    <a:lnTo>
                      <a:pt x="215" y="162"/>
                    </a:lnTo>
                    <a:lnTo>
                      <a:pt x="208" y="162"/>
                    </a:lnTo>
                    <a:lnTo>
                      <a:pt x="208" y="162"/>
                    </a:lnTo>
                    <a:lnTo>
                      <a:pt x="205" y="162"/>
                    </a:lnTo>
                    <a:lnTo>
                      <a:pt x="205" y="158"/>
                    </a:lnTo>
                    <a:lnTo>
                      <a:pt x="205" y="158"/>
                    </a:lnTo>
                    <a:lnTo>
                      <a:pt x="205" y="155"/>
                    </a:lnTo>
                    <a:lnTo>
                      <a:pt x="212" y="155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60" name="Freeform 156"/>
              <p:cNvSpPr>
                <a:spLocks/>
              </p:cNvSpPr>
              <p:nvPr userDrawn="1"/>
            </p:nvSpPr>
            <p:spPr bwMode="gray">
              <a:xfrm>
                <a:off x="765" y="-2766"/>
                <a:ext cx="124" cy="96"/>
              </a:xfrm>
              <a:custGeom>
                <a:avLst/>
                <a:gdLst/>
                <a:ahLst/>
                <a:cxnLst>
                  <a:cxn ang="0">
                    <a:pos x="43" y="92"/>
                  </a:cxn>
                  <a:cxn ang="0">
                    <a:pos x="50" y="96"/>
                  </a:cxn>
                  <a:cxn ang="0">
                    <a:pos x="60" y="96"/>
                  </a:cxn>
                  <a:cxn ang="0">
                    <a:pos x="64" y="88"/>
                  </a:cxn>
                  <a:cxn ang="0">
                    <a:pos x="74" y="78"/>
                  </a:cxn>
                  <a:cxn ang="0">
                    <a:pos x="81" y="60"/>
                  </a:cxn>
                  <a:cxn ang="0">
                    <a:pos x="85" y="64"/>
                  </a:cxn>
                  <a:cxn ang="0">
                    <a:pos x="96" y="67"/>
                  </a:cxn>
                  <a:cxn ang="0">
                    <a:pos x="110" y="60"/>
                  </a:cxn>
                  <a:cxn ang="0">
                    <a:pos x="110" y="57"/>
                  </a:cxn>
                  <a:cxn ang="0">
                    <a:pos x="113" y="50"/>
                  </a:cxn>
                  <a:cxn ang="0">
                    <a:pos x="110" y="46"/>
                  </a:cxn>
                  <a:cxn ang="0">
                    <a:pos x="113" y="43"/>
                  </a:cxn>
                  <a:cxn ang="0">
                    <a:pos x="117" y="36"/>
                  </a:cxn>
                  <a:cxn ang="0">
                    <a:pos x="113" y="29"/>
                  </a:cxn>
                  <a:cxn ang="0">
                    <a:pos x="117" y="22"/>
                  </a:cxn>
                  <a:cxn ang="0">
                    <a:pos x="124" y="14"/>
                  </a:cxn>
                  <a:cxn ang="0">
                    <a:pos x="124" y="11"/>
                  </a:cxn>
                  <a:cxn ang="0">
                    <a:pos x="117" y="7"/>
                  </a:cxn>
                  <a:cxn ang="0">
                    <a:pos x="110" y="0"/>
                  </a:cxn>
                  <a:cxn ang="0">
                    <a:pos x="92" y="14"/>
                  </a:cxn>
                  <a:cxn ang="0">
                    <a:pos x="85" y="14"/>
                  </a:cxn>
                  <a:cxn ang="0">
                    <a:pos x="71" y="18"/>
                  </a:cxn>
                  <a:cxn ang="0">
                    <a:pos x="64" y="22"/>
                  </a:cxn>
                  <a:cxn ang="0">
                    <a:pos x="53" y="36"/>
                  </a:cxn>
                  <a:cxn ang="0">
                    <a:pos x="39" y="53"/>
                  </a:cxn>
                  <a:cxn ang="0">
                    <a:pos x="25" y="67"/>
                  </a:cxn>
                  <a:cxn ang="0">
                    <a:pos x="15" y="71"/>
                  </a:cxn>
                  <a:cxn ang="0">
                    <a:pos x="7" y="71"/>
                  </a:cxn>
                  <a:cxn ang="0">
                    <a:pos x="0" y="74"/>
                  </a:cxn>
                  <a:cxn ang="0">
                    <a:pos x="4" y="81"/>
                  </a:cxn>
                  <a:cxn ang="0">
                    <a:pos x="7" y="88"/>
                  </a:cxn>
                  <a:cxn ang="0">
                    <a:pos x="18" y="96"/>
                  </a:cxn>
                  <a:cxn ang="0">
                    <a:pos x="36" y="96"/>
                  </a:cxn>
                </a:cxnLst>
                <a:rect l="0" t="0" r="r" b="b"/>
                <a:pathLst>
                  <a:path w="124" h="96">
                    <a:moveTo>
                      <a:pt x="43" y="92"/>
                    </a:moveTo>
                    <a:lnTo>
                      <a:pt x="43" y="92"/>
                    </a:lnTo>
                    <a:lnTo>
                      <a:pt x="46" y="92"/>
                    </a:lnTo>
                    <a:lnTo>
                      <a:pt x="50" y="96"/>
                    </a:lnTo>
                    <a:lnTo>
                      <a:pt x="53" y="96"/>
                    </a:lnTo>
                    <a:lnTo>
                      <a:pt x="60" y="96"/>
                    </a:lnTo>
                    <a:lnTo>
                      <a:pt x="60" y="92"/>
                    </a:lnTo>
                    <a:lnTo>
                      <a:pt x="64" y="88"/>
                    </a:lnTo>
                    <a:lnTo>
                      <a:pt x="71" y="85"/>
                    </a:lnTo>
                    <a:lnTo>
                      <a:pt x="74" y="78"/>
                    </a:lnTo>
                    <a:lnTo>
                      <a:pt x="81" y="71"/>
                    </a:lnTo>
                    <a:lnTo>
                      <a:pt x="81" y="60"/>
                    </a:lnTo>
                    <a:lnTo>
                      <a:pt x="85" y="64"/>
                    </a:lnTo>
                    <a:lnTo>
                      <a:pt x="85" y="64"/>
                    </a:lnTo>
                    <a:lnTo>
                      <a:pt x="92" y="67"/>
                    </a:lnTo>
                    <a:lnTo>
                      <a:pt x="96" y="67"/>
                    </a:lnTo>
                    <a:lnTo>
                      <a:pt x="103" y="67"/>
                    </a:lnTo>
                    <a:lnTo>
                      <a:pt x="110" y="60"/>
                    </a:lnTo>
                    <a:lnTo>
                      <a:pt x="110" y="60"/>
                    </a:lnTo>
                    <a:lnTo>
                      <a:pt x="110" y="57"/>
                    </a:lnTo>
                    <a:lnTo>
                      <a:pt x="113" y="53"/>
                    </a:lnTo>
                    <a:lnTo>
                      <a:pt x="113" y="50"/>
                    </a:lnTo>
                    <a:lnTo>
                      <a:pt x="113" y="46"/>
                    </a:lnTo>
                    <a:lnTo>
                      <a:pt x="110" y="46"/>
                    </a:lnTo>
                    <a:lnTo>
                      <a:pt x="110" y="43"/>
                    </a:lnTo>
                    <a:lnTo>
                      <a:pt x="113" y="43"/>
                    </a:lnTo>
                    <a:lnTo>
                      <a:pt x="113" y="39"/>
                    </a:lnTo>
                    <a:lnTo>
                      <a:pt x="117" y="36"/>
                    </a:lnTo>
                    <a:lnTo>
                      <a:pt x="117" y="32"/>
                    </a:lnTo>
                    <a:lnTo>
                      <a:pt x="113" y="29"/>
                    </a:lnTo>
                    <a:lnTo>
                      <a:pt x="117" y="25"/>
                    </a:lnTo>
                    <a:lnTo>
                      <a:pt x="117" y="22"/>
                    </a:lnTo>
                    <a:lnTo>
                      <a:pt x="120" y="18"/>
                    </a:lnTo>
                    <a:lnTo>
                      <a:pt x="124" y="14"/>
                    </a:lnTo>
                    <a:lnTo>
                      <a:pt x="124" y="14"/>
                    </a:lnTo>
                    <a:lnTo>
                      <a:pt x="124" y="11"/>
                    </a:lnTo>
                    <a:lnTo>
                      <a:pt x="120" y="7"/>
                    </a:lnTo>
                    <a:lnTo>
                      <a:pt x="117" y="7"/>
                    </a:lnTo>
                    <a:lnTo>
                      <a:pt x="113" y="4"/>
                    </a:lnTo>
                    <a:lnTo>
                      <a:pt x="110" y="0"/>
                    </a:lnTo>
                    <a:lnTo>
                      <a:pt x="106" y="0"/>
                    </a:lnTo>
                    <a:lnTo>
                      <a:pt x="92" y="14"/>
                    </a:lnTo>
                    <a:lnTo>
                      <a:pt x="89" y="14"/>
                    </a:lnTo>
                    <a:lnTo>
                      <a:pt x="85" y="14"/>
                    </a:lnTo>
                    <a:lnTo>
                      <a:pt x="78" y="14"/>
                    </a:lnTo>
                    <a:lnTo>
                      <a:pt x="71" y="18"/>
                    </a:lnTo>
                    <a:lnTo>
                      <a:pt x="64" y="22"/>
                    </a:lnTo>
                    <a:lnTo>
                      <a:pt x="64" y="22"/>
                    </a:lnTo>
                    <a:lnTo>
                      <a:pt x="60" y="29"/>
                    </a:lnTo>
                    <a:lnTo>
                      <a:pt x="53" y="36"/>
                    </a:lnTo>
                    <a:lnTo>
                      <a:pt x="46" y="43"/>
                    </a:lnTo>
                    <a:lnTo>
                      <a:pt x="39" y="53"/>
                    </a:lnTo>
                    <a:lnTo>
                      <a:pt x="32" y="60"/>
                    </a:lnTo>
                    <a:lnTo>
                      <a:pt x="25" y="67"/>
                    </a:lnTo>
                    <a:lnTo>
                      <a:pt x="22" y="71"/>
                    </a:lnTo>
                    <a:lnTo>
                      <a:pt x="15" y="71"/>
                    </a:lnTo>
                    <a:lnTo>
                      <a:pt x="11" y="71"/>
                    </a:lnTo>
                    <a:lnTo>
                      <a:pt x="7" y="71"/>
                    </a:lnTo>
                    <a:lnTo>
                      <a:pt x="4" y="74"/>
                    </a:lnTo>
                    <a:lnTo>
                      <a:pt x="0" y="74"/>
                    </a:lnTo>
                    <a:lnTo>
                      <a:pt x="0" y="78"/>
                    </a:lnTo>
                    <a:lnTo>
                      <a:pt x="4" y="81"/>
                    </a:lnTo>
                    <a:lnTo>
                      <a:pt x="7" y="88"/>
                    </a:lnTo>
                    <a:lnTo>
                      <a:pt x="7" y="88"/>
                    </a:lnTo>
                    <a:lnTo>
                      <a:pt x="15" y="92"/>
                    </a:lnTo>
                    <a:lnTo>
                      <a:pt x="18" y="96"/>
                    </a:lnTo>
                    <a:lnTo>
                      <a:pt x="29" y="96"/>
                    </a:lnTo>
                    <a:lnTo>
                      <a:pt x="36" y="96"/>
                    </a:lnTo>
                    <a:lnTo>
                      <a:pt x="43" y="9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61" name="Freeform 157"/>
              <p:cNvSpPr>
                <a:spLocks/>
              </p:cNvSpPr>
              <p:nvPr userDrawn="1"/>
            </p:nvSpPr>
            <p:spPr bwMode="gray">
              <a:xfrm>
                <a:off x="885" y="-2808"/>
                <a:ext cx="25" cy="28"/>
              </a:xfrm>
              <a:custGeom>
                <a:avLst/>
                <a:gdLst/>
                <a:ahLst/>
                <a:cxnLst>
                  <a:cxn ang="0">
                    <a:pos x="25" y="21"/>
                  </a:cxn>
                  <a:cxn ang="0">
                    <a:pos x="21" y="14"/>
                  </a:cxn>
                  <a:cxn ang="0">
                    <a:pos x="21" y="7"/>
                  </a:cxn>
                  <a:cxn ang="0">
                    <a:pos x="18" y="4"/>
                  </a:cxn>
                  <a:cxn ang="0">
                    <a:pos x="18" y="4"/>
                  </a:cxn>
                  <a:cxn ang="0">
                    <a:pos x="14" y="4"/>
                  </a:cxn>
                  <a:cxn ang="0">
                    <a:pos x="14" y="4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4" y="25"/>
                  </a:cxn>
                  <a:cxn ang="0">
                    <a:pos x="7" y="28"/>
                  </a:cxn>
                  <a:cxn ang="0">
                    <a:pos x="14" y="28"/>
                  </a:cxn>
                  <a:cxn ang="0">
                    <a:pos x="18" y="28"/>
                  </a:cxn>
                  <a:cxn ang="0">
                    <a:pos x="21" y="28"/>
                  </a:cxn>
                  <a:cxn ang="0">
                    <a:pos x="25" y="21"/>
                  </a:cxn>
                </a:cxnLst>
                <a:rect l="0" t="0" r="r" b="b"/>
                <a:pathLst>
                  <a:path w="25" h="28">
                    <a:moveTo>
                      <a:pt x="25" y="21"/>
                    </a:moveTo>
                    <a:lnTo>
                      <a:pt x="21" y="14"/>
                    </a:lnTo>
                    <a:lnTo>
                      <a:pt x="21" y="7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21"/>
                    </a:lnTo>
                    <a:lnTo>
                      <a:pt x="0" y="21"/>
                    </a:lnTo>
                    <a:lnTo>
                      <a:pt x="4" y="25"/>
                    </a:lnTo>
                    <a:lnTo>
                      <a:pt x="7" y="28"/>
                    </a:lnTo>
                    <a:lnTo>
                      <a:pt x="14" y="28"/>
                    </a:lnTo>
                    <a:lnTo>
                      <a:pt x="18" y="28"/>
                    </a:lnTo>
                    <a:lnTo>
                      <a:pt x="21" y="28"/>
                    </a:lnTo>
                    <a:lnTo>
                      <a:pt x="25" y="2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62" name="Freeform 158"/>
              <p:cNvSpPr>
                <a:spLocks/>
              </p:cNvSpPr>
              <p:nvPr userDrawn="1"/>
            </p:nvSpPr>
            <p:spPr bwMode="gray">
              <a:xfrm>
                <a:off x="913" y="-2847"/>
                <a:ext cx="71" cy="43"/>
              </a:xfrm>
              <a:custGeom>
                <a:avLst/>
                <a:gdLst/>
                <a:ahLst/>
                <a:cxnLst>
                  <a:cxn ang="0">
                    <a:pos x="11" y="39"/>
                  </a:cxn>
                  <a:cxn ang="0">
                    <a:pos x="11" y="36"/>
                  </a:cxn>
                  <a:cxn ang="0">
                    <a:pos x="14" y="32"/>
                  </a:cxn>
                  <a:cxn ang="0">
                    <a:pos x="18" y="29"/>
                  </a:cxn>
                  <a:cxn ang="0">
                    <a:pos x="22" y="29"/>
                  </a:cxn>
                  <a:cxn ang="0">
                    <a:pos x="25" y="29"/>
                  </a:cxn>
                  <a:cxn ang="0">
                    <a:pos x="32" y="32"/>
                  </a:cxn>
                  <a:cxn ang="0">
                    <a:pos x="32" y="32"/>
                  </a:cxn>
                  <a:cxn ang="0">
                    <a:pos x="32" y="36"/>
                  </a:cxn>
                  <a:cxn ang="0">
                    <a:pos x="39" y="39"/>
                  </a:cxn>
                  <a:cxn ang="0">
                    <a:pos x="43" y="43"/>
                  </a:cxn>
                  <a:cxn ang="0">
                    <a:pos x="50" y="43"/>
                  </a:cxn>
                  <a:cxn ang="0">
                    <a:pos x="57" y="39"/>
                  </a:cxn>
                  <a:cxn ang="0">
                    <a:pos x="64" y="32"/>
                  </a:cxn>
                  <a:cxn ang="0">
                    <a:pos x="67" y="32"/>
                  </a:cxn>
                  <a:cxn ang="0">
                    <a:pos x="67" y="29"/>
                  </a:cxn>
                  <a:cxn ang="0">
                    <a:pos x="71" y="25"/>
                  </a:cxn>
                  <a:cxn ang="0">
                    <a:pos x="71" y="22"/>
                  </a:cxn>
                  <a:cxn ang="0">
                    <a:pos x="67" y="18"/>
                  </a:cxn>
                  <a:cxn ang="0">
                    <a:pos x="60" y="14"/>
                  </a:cxn>
                  <a:cxn ang="0">
                    <a:pos x="39" y="4"/>
                  </a:cxn>
                  <a:cxn ang="0">
                    <a:pos x="39" y="0"/>
                  </a:cxn>
                  <a:cxn ang="0">
                    <a:pos x="36" y="0"/>
                  </a:cxn>
                  <a:cxn ang="0">
                    <a:pos x="32" y="0"/>
                  </a:cxn>
                  <a:cxn ang="0">
                    <a:pos x="25" y="0"/>
                  </a:cxn>
                  <a:cxn ang="0">
                    <a:pos x="18" y="4"/>
                  </a:cxn>
                  <a:cxn ang="0">
                    <a:pos x="11" y="11"/>
                  </a:cxn>
                  <a:cxn ang="0">
                    <a:pos x="11" y="11"/>
                  </a:cxn>
                  <a:cxn ang="0">
                    <a:pos x="7" y="14"/>
                  </a:cxn>
                  <a:cxn ang="0">
                    <a:pos x="4" y="18"/>
                  </a:cxn>
                  <a:cxn ang="0">
                    <a:pos x="0" y="2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4" y="32"/>
                  </a:cxn>
                  <a:cxn ang="0">
                    <a:pos x="11" y="39"/>
                  </a:cxn>
                </a:cxnLst>
                <a:rect l="0" t="0" r="r" b="b"/>
                <a:pathLst>
                  <a:path w="71" h="43">
                    <a:moveTo>
                      <a:pt x="11" y="39"/>
                    </a:moveTo>
                    <a:lnTo>
                      <a:pt x="11" y="36"/>
                    </a:lnTo>
                    <a:lnTo>
                      <a:pt x="14" y="32"/>
                    </a:lnTo>
                    <a:lnTo>
                      <a:pt x="18" y="29"/>
                    </a:lnTo>
                    <a:lnTo>
                      <a:pt x="22" y="29"/>
                    </a:lnTo>
                    <a:lnTo>
                      <a:pt x="25" y="29"/>
                    </a:lnTo>
                    <a:lnTo>
                      <a:pt x="32" y="32"/>
                    </a:lnTo>
                    <a:lnTo>
                      <a:pt x="32" y="32"/>
                    </a:lnTo>
                    <a:lnTo>
                      <a:pt x="32" y="36"/>
                    </a:lnTo>
                    <a:lnTo>
                      <a:pt x="39" y="39"/>
                    </a:lnTo>
                    <a:lnTo>
                      <a:pt x="43" y="43"/>
                    </a:lnTo>
                    <a:lnTo>
                      <a:pt x="50" y="43"/>
                    </a:lnTo>
                    <a:lnTo>
                      <a:pt x="57" y="39"/>
                    </a:lnTo>
                    <a:lnTo>
                      <a:pt x="64" y="32"/>
                    </a:lnTo>
                    <a:lnTo>
                      <a:pt x="67" y="32"/>
                    </a:lnTo>
                    <a:lnTo>
                      <a:pt x="67" y="29"/>
                    </a:lnTo>
                    <a:lnTo>
                      <a:pt x="71" y="25"/>
                    </a:lnTo>
                    <a:lnTo>
                      <a:pt x="71" y="22"/>
                    </a:lnTo>
                    <a:lnTo>
                      <a:pt x="67" y="18"/>
                    </a:lnTo>
                    <a:lnTo>
                      <a:pt x="60" y="14"/>
                    </a:lnTo>
                    <a:lnTo>
                      <a:pt x="39" y="4"/>
                    </a:lnTo>
                    <a:lnTo>
                      <a:pt x="39" y="0"/>
                    </a:lnTo>
                    <a:lnTo>
                      <a:pt x="36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8" y="4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7" y="14"/>
                    </a:lnTo>
                    <a:lnTo>
                      <a:pt x="4" y="18"/>
                    </a:lnTo>
                    <a:lnTo>
                      <a:pt x="0" y="2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4" y="32"/>
                    </a:lnTo>
                    <a:lnTo>
                      <a:pt x="11" y="3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63" name="Freeform 159"/>
              <p:cNvSpPr>
                <a:spLocks/>
              </p:cNvSpPr>
              <p:nvPr userDrawn="1"/>
            </p:nvSpPr>
            <p:spPr bwMode="gray">
              <a:xfrm>
                <a:off x="910" y="-2790"/>
                <a:ext cx="73" cy="35"/>
              </a:xfrm>
              <a:custGeom>
                <a:avLst/>
                <a:gdLst/>
                <a:ahLst/>
                <a:cxnLst>
                  <a:cxn ang="0">
                    <a:pos x="10" y="35"/>
                  </a:cxn>
                  <a:cxn ang="0">
                    <a:pos x="10" y="35"/>
                  </a:cxn>
                  <a:cxn ang="0">
                    <a:pos x="17" y="35"/>
                  </a:cxn>
                  <a:cxn ang="0">
                    <a:pos x="25" y="35"/>
                  </a:cxn>
                  <a:cxn ang="0">
                    <a:pos x="35" y="35"/>
                  </a:cxn>
                  <a:cxn ang="0">
                    <a:pos x="39" y="31"/>
                  </a:cxn>
                  <a:cxn ang="0">
                    <a:pos x="42" y="28"/>
                  </a:cxn>
                  <a:cxn ang="0">
                    <a:pos x="49" y="21"/>
                  </a:cxn>
                  <a:cxn ang="0">
                    <a:pos x="53" y="17"/>
                  </a:cxn>
                  <a:cxn ang="0">
                    <a:pos x="56" y="17"/>
                  </a:cxn>
                  <a:cxn ang="0">
                    <a:pos x="60" y="17"/>
                  </a:cxn>
                  <a:cxn ang="0">
                    <a:pos x="63" y="17"/>
                  </a:cxn>
                  <a:cxn ang="0">
                    <a:pos x="63" y="14"/>
                  </a:cxn>
                  <a:cxn ang="0">
                    <a:pos x="63" y="10"/>
                  </a:cxn>
                  <a:cxn ang="0">
                    <a:pos x="60" y="7"/>
                  </a:cxn>
                  <a:cxn ang="0">
                    <a:pos x="53" y="3"/>
                  </a:cxn>
                  <a:cxn ang="0">
                    <a:pos x="42" y="3"/>
                  </a:cxn>
                  <a:cxn ang="0">
                    <a:pos x="32" y="0"/>
                  </a:cxn>
                  <a:cxn ang="0">
                    <a:pos x="25" y="0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4" y="0"/>
                  </a:cxn>
                  <a:cxn ang="0">
                    <a:pos x="10" y="3"/>
                  </a:cxn>
                  <a:cxn ang="0">
                    <a:pos x="7" y="10"/>
                  </a:cxn>
                  <a:cxn ang="0">
                    <a:pos x="3" y="14"/>
                  </a:cxn>
                  <a:cxn ang="0">
                    <a:pos x="0" y="21"/>
                  </a:cxn>
                  <a:cxn ang="0">
                    <a:pos x="3" y="28"/>
                  </a:cxn>
                  <a:cxn ang="0">
                    <a:pos x="10" y="35"/>
                  </a:cxn>
                </a:cxnLst>
                <a:rect l="0" t="0" r="r" b="b"/>
                <a:pathLst>
                  <a:path w="63" h="35">
                    <a:moveTo>
                      <a:pt x="10" y="35"/>
                    </a:moveTo>
                    <a:lnTo>
                      <a:pt x="10" y="35"/>
                    </a:lnTo>
                    <a:lnTo>
                      <a:pt x="17" y="35"/>
                    </a:lnTo>
                    <a:lnTo>
                      <a:pt x="25" y="35"/>
                    </a:lnTo>
                    <a:lnTo>
                      <a:pt x="35" y="35"/>
                    </a:lnTo>
                    <a:lnTo>
                      <a:pt x="39" y="31"/>
                    </a:lnTo>
                    <a:lnTo>
                      <a:pt x="42" y="28"/>
                    </a:lnTo>
                    <a:lnTo>
                      <a:pt x="49" y="21"/>
                    </a:lnTo>
                    <a:lnTo>
                      <a:pt x="53" y="17"/>
                    </a:lnTo>
                    <a:lnTo>
                      <a:pt x="56" y="17"/>
                    </a:lnTo>
                    <a:lnTo>
                      <a:pt x="60" y="17"/>
                    </a:lnTo>
                    <a:lnTo>
                      <a:pt x="63" y="17"/>
                    </a:lnTo>
                    <a:lnTo>
                      <a:pt x="63" y="14"/>
                    </a:lnTo>
                    <a:lnTo>
                      <a:pt x="63" y="10"/>
                    </a:lnTo>
                    <a:lnTo>
                      <a:pt x="60" y="7"/>
                    </a:lnTo>
                    <a:lnTo>
                      <a:pt x="53" y="3"/>
                    </a:lnTo>
                    <a:lnTo>
                      <a:pt x="42" y="3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0" y="3"/>
                    </a:lnTo>
                    <a:lnTo>
                      <a:pt x="7" y="10"/>
                    </a:lnTo>
                    <a:lnTo>
                      <a:pt x="3" y="14"/>
                    </a:lnTo>
                    <a:lnTo>
                      <a:pt x="0" y="21"/>
                    </a:lnTo>
                    <a:lnTo>
                      <a:pt x="3" y="28"/>
                    </a:lnTo>
                    <a:lnTo>
                      <a:pt x="10" y="35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64" name="Freeform 160"/>
              <p:cNvSpPr>
                <a:spLocks/>
              </p:cNvSpPr>
              <p:nvPr userDrawn="1"/>
            </p:nvSpPr>
            <p:spPr bwMode="gray">
              <a:xfrm>
                <a:off x="836" y="-2678"/>
                <a:ext cx="24" cy="29"/>
              </a:xfrm>
              <a:custGeom>
                <a:avLst/>
                <a:gdLst/>
                <a:ahLst/>
                <a:cxnLst>
                  <a:cxn ang="0">
                    <a:pos x="18" y="15"/>
                  </a:cxn>
                  <a:cxn ang="0">
                    <a:pos x="18" y="15"/>
                  </a:cxn>
                  <a:cxn ang="0">
                    <a:pos x="18" y="11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8" y="0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7" y="4"/>
                  </a:cxn>
                  <a:cxn ang="0">
                    <a:pos x="3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0" y="29"/>
                  </a:cxn>
                  <a:cxn ang="0">
                    <a:pos x="0" y="29"/>
                  </a:cxn>
                  <a:cxn ang="0">
                    <a:pos x="3" y="29"/>
                  </a:cxn>
                  <a:cxn ang="0">
                    <a:pos x="7" y="29"/>
                  </a:cxn>
                  <a:cxn ang="0">
                    <a:pos x="10" y="29"/>
                  </a:cxn>
                  <a:cxn ang="0">
                    <a:pos x="14" y="22"/>
                  </a:cxn>
                  <a:cxn ang="0">
                    <a:pos x="18" y="15"/>
                  </a:cxn>
                </a:cxnLst>
                <a:rect l="0" t="0" r="r" b="b"/>
                <a:pathLst>
                  <a:path w="18" h="29">
                    <a:moveTo>
                      <a:pt x="18" y="15"/>
                    </a:moveTo>
                    <a:lnTo>
                      <a:pt x="18" y="15"/>
                    </a:lnTo>
                    <a:lnTo>
                      <a:pt x="18" y="11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7" y="4"/>
                    </a:lnTo>
                    <a:lnTo>
                      <a:pt x="3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3" y="29"/>
                    </a:lnTo>
                    <a:lnTo>
                      <a:pt x="7" y="29"/>
                    </a:lnTo>
                    <a:lnTo>
                      <a:pt x="10" y="29"/>
                    </a:lnTo>
                    <a:lnTo>
                      <a:pt x="14" y="22"/>
                    </a:lnTo>
                    <a:lnTo>
                      <a:pt x="18" y="15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65" name="Freeform 161"/>
              <p:cNvSpPr>
                <a:spLocks/>
              </p:cNvSpPr>
              <p:nvPr userDrawn="1"/>
            </p:nvSpPr>
            <p:spPr bwMode="gray">
              <a:xfrm>
                <a:off x="832" y="-2656"/>
                <a:ext cx="120" cy="95"/>
              </a:xfrm>
              <a:custGeom>
                <a:avLst/>
                <a:gdLst/>
                <a:ahLst/>
                <a:cxnLst>
                  <a:cxn ang="0">
                    <a:pos x="7" y="70"/>
                  </a:cxn>
                  <a:cxn ang="0">
                    <a:pos x="14" y="74"/>
                  </a:cxn>
                  <a:cxn ang="0">
                    <a:pos x="25" y="74"/>
                  </a:cxn>
                  <a:cxn ang="0">
                    <a:pos x="29" y="70"/>
                  </a:cxn>
                  <a:cxn ang="0">
                    <a:pos x="32" y="67"/>
                  </a:cxn>
                  <a:cxn ang="0">
                    <a:pos x="39" y="70"/>
                  </a:cxn>
                  <a:cxn ang="0">
                    <a:pos x="50" y="70"/>
                  </a:cxn>
                  <a:cxn ang="0">
                    <a:pos x="53" y="67"/>
                  </a:cxn>
                  <a:cxn ang="0">
                    <a:pos x="60" y="67"/>
                  </a:cxn>
                  <a:cxn ang="0">
                    <a:pos x="60" y="70"/>
                  </a:cxn>
                  <a:cxn ang="0">
                    <a:pos x="57" y="74"/>
                  </a:cxn>
                  <a:cxn ang="0">
                    <a:pos x="43" y="81"/>
                  </a:cxn>
                  <a:cxn ang="0">
                    <a:pos x="29" y="88"/>
                  </a:cxn>
                  <a:cxn ang="0">
                    <a:pos x="29" y="91"/>
                  </a:cxn>
                  <a:cxn ang="0">
                    <a:pos x="39" y="95"/>
                  </a:cxn>
                  <a:cxn ang="0">
                    <a:pos x="57" y="91"/>
                  </a:cxn>
                  <a:cxn ang="0">
                    <a:pos x="71" y="81"/>
                  </a:cxn>
                  <a:cxn ang="0">
                    <a:pos x="78" y="77"/>
                  </a:cxn>
                  <a:cxn ang="0">
                    <a:pos x="81" y="74"/>
                  </a:cxn>
                  <a:cxn ang="0">
                    <a:pos x="85" y="77"/>
                  </a:cxn>
                  <a:cxn ang="0">
                    <a:pos x="88" y="77"/>
                  </a:cxn>
                  <a:cxn ang="0">
                    <a:pos x="95" y="74"/>
                  </a:cxn>
                  <a:cxn ang="0">
                    <a:pos x="99" y="74"/>
                  </a:cxn>
                  <a:cxn ang="0">
                    <a:pos x="110" y="74"/>
                  </a:cxn>
                  <a:cxn ang="0">
                    <a:pos x="113" y="70"/>
                  </a:cxn>
                  <a:cxn ang="0">
                    <a:pos x="117" y="60"/>
                  </a:cxn>
                  <a:cxn ang="0">
                    <a:pos x="120" y="45"/>
                  </a:cxn>
                  <a:cxn ang="0">
                    <a:pos x="117" y="35"/>
                  </a:cxn>
                  <a:cxn ang="0">
                    <a:pos x="113" y="35"/>
                  </a:cxn>
                  <a:cxn ang="0">
                    <a:pos x="106" y="38"/>
                  </a:cxn>
                  <a:cxn ang="0">
                    <a:pos x="99" y="38"/>
                  </a:cxn>
                  <a:cxn ang="0">
                    <a:pos x="95" y="31"/>
                  </a:cxn>
                  <a:cxn ang="0">
                    <a:pos x="88" y="17"/>
                  </a:cxn>
                  <a:cxn ang="0">
                    <a:pos x="88" y="7"/>
                  </a:cxn>
                  <a:cxn ang="0">
                    <a:pos x="85" y="0"/>
                  </a:cxn>
                  <a:cxn ang="0">
                    <a:pos x="81" y="0"/>
                  </a:cxn>
                  <a:cxn ang="0">
                    <a:pos x="74" y="3"/>
                  </a:cxn>
                  <a:cxn ang="0">
                    <a:pos x="67" y="14"/>
                  </a:cxn>
                  <a:cxn ang="0">
                    <a:pos x="67" y="21"/>
                  </a:cxn>
                  <a:cxn ang="0">
                    <a:pos x="67" y="28"/>
                  </a:cxn>
                  <a:cxn ang="0">
                    <a:pos x="74" y="31"/>
                  </a:cxn>
                  <a:cxn ang="0">
                    <a:pos x="67" y="38"/>
                  </a:cxn>
                  <a:cxn ang="0">
                    <a:pos x="64" y="45"/>
                  </a:cxn>
                  <a:cxn ang="0">
                    <a:pos x="57" y="49"/>
                  </a:cxn>
                  <a:cxn ang="0">
                    <a:pos x="57" y="38"/>
                  </a:cxn>
                  <a:cxn ang="0">
                    <a:pos x="53" y="28"/>
                  </a:cxn>
                  <a:cxn ang="0">
                    <a:pos x="46" y="24"/>
                  </a:cxn>
                  <a:cxn ang="0">
                    <a:pos x="39" y="28"/>
                  </a:cxn>
                  <a:cxn ang="0">
                    <a:pos x="32" y="24"/>
                  </a:cxn>
                  <a:cxn ang="0">
                    <a:pos x="32" y="21"/>
                  </a:cxn>
                  <a:cxn ang="0">
                    <a:pos x="25" y="17"/>
                  </a:cxn>
                  <a:cxn ang="0">
                    <a:pos x="14" y="17"/>
                  </a:cxn>
                  <a:cxn ang="0">
                    <a:pos x="11" y="24"/>
                  </a:cxn>
                  <a:cxn ang="0">
                    <a:pos x="7" y="35"/>
                  </a:cxn>
                  <a:cxn ang="0">
                    <a:pos x="7" y="35"/>
                  </a:cxn>
                  <a:cxn ang="0">
                    <a:pos x="7" y="45"/>
                  </a:cxn>
                  <a:cxn ang="0">
                    <a:pos x="4" y="49"/>
                  </a:cxn>
                  <a:cxn ang="0">
                    <a:pos x="0" y="56"/>
                  </a:cxn>
                  <a:cxn ang="0">
                    <a:pos x="0" y="63"/>
                  </a:cxn>
                </a:cxnLst>
                <a:rect l="0" t="0" r="r" b="b"/>
                <a:pathLst>
                  <a:path w="120" h="95">
                    <a:moveTo>
                      <a:pt x="7" y="70"/>
                    </a:moveTo>
                    <a:lnTo>
                      <a:pt x="7" y="70"/>
                    </a:lnTo>
                    <a:lnTo>
                      <a:pt x="11" y="74"/>
                    </a:lnTo>
                    <a:lnTo>
                      <a:pt x="14" y="74"/>
                    </a:lnTo>
                    <a:lnTo>
                      <a:pt x="22" y="77"/>
                    </a:lnTo>
                    <a:lnTo>
                      <a:pt x="25" y="74"/>
                    </a:lnTo>
                    <a:lnTo>
                      <a:pt x="25" y="74"/>
                    </a:lnTo>
                    <a:lnTo>
                      <a:pt x="29" y="70"/>
                    </a:lnTo>
                    <a:lnTo>
                      <a:pt x="32" y="67"/>
                    </a:lnTo>
                    <a:lnTo>
                      <a:pt x="32" y="67"/>
                    </a:lnTo>
                    <a:lnTo>
                      <a:pt x="36" y="70"/>
                    </a:lnTo>
                    <a:lnTo>
                      <a:pt x="39" y="70"/>
                    </a:lnTo>
                    <a:lnTo>
                      <a:pt x="46" y="70"/>
                    </a:lnTo>
                    <a:lnTo>
                      <a:pt x="50" y="70"/>
                    </a:lnTo>
                    <a:lnTo>
                      <a:pt x="50" y="67"/>
                    </a:lnTo>
                    <a:lnTo>
                      <a:pt x="53" y="67"/>
                    </a:lnTo>
                    <a:lnTo>
                      <a:pt x="57" y="67"/>
                    </a:lnTo>
                    <a:lnTo>
                      <a:pt x="60" y="67"/>
                    </a:lnTo>
                    <a:lnTo>
                      <a:pt x="64" y="67"/>
                    </a:lnTo>
                    <a:lnTo>
                      <a:pt x="60" y="70"/>
                    </a:lnTo>
                    <a:lnTo>
                      <a:pt x="60" y="74"/>
                    </a:lnTo>
                    <a:lnTo>
                      <a:pt x="57" y="74"/>
                    </a:lnTo>
                    <a:lnTo>
                      <a:pt x="50" y="77"/>
                    </a:lnTo>
                    <a:lnTo>
                      <a:pt x="43" y="81"/>
                    </a:lnTo>
                    <a:lnTo>
                      <a:pt x="36" y="84"/>
                    </a:lnTo>
                    <a:lnTo>
                      <a:pt x="29" y="88"/>
                    </a:lnTo>
                    <a:lnTo>
                      <a:pt x="29" y="91"/>
                    </a:lnTo>
                    <a:lnTo>
                      <a:pt x="29" y="91"/>
                    </a:lnTo>
                    <a:lnTo>
                      <a:pt x="32" y="91"/>
                    </a:lnTo>
                    <a:lnTo>
                      <a:pt x="39" y="95"/>
                    </a:lnTo>
                    <a:lnTo>
                      <a:pt x="50" y="95"/>
                    </a:lnTo>
                    <a:lnTo>
                      <a:pt x="57" y="91"/>
                    </a:lnTo>
                    <a:lnTo>
                      <a:pt x="64" y="84"/>
                    </a:lnTo>
                    <a:lnTo>
                      <a:pt x="71" y="81"/>
                    </a:lnTo>
                    <a:lnTo>
                      <a:pt x="78" y="77"/>
                    </a:lnTo>
                    <a:lnTo>
                      <a:pt x="78" y="77"/>
                    </a:lnTo>
                    <a:lnTo>
                      <a:pt x="78" y="74"/>
                    </a:lnTo>
                    <a:lnTo>
                      <a:pt x="81" y="74"/>
                    </a:lnTo>
                    <a:lnTo>
                      <a:pt x="85" y="74"/>
                    </a:lnTo>
                    <a:lnTo>
                      <a:pt x="85" y="77"/>
                    </a:lnTo>
                    <a:lnTo>
                      <a:pt x="88" y="77"/>
                    </a:lnTo>
                    <a:lnTo>
                      <a:pt x="88" y="77"/>
                    </a:lnTo>
                    <a:lnTo>
                      <a:pt x="92" y="77"/>
                    </a:lnTo>
                    <a:lnTo>
                      <a:pt x="95" y="74"/>
                    </a:lnTo>
                    <a:lnTo>
                      <a:pt x="99" y="74"/>
                    </a:lnTo>
                    <a:lnTo>
                      <a:pt x="99" y="74"/>
                    </a:lnTo>
                    <a:lnTo>
                      <a:pt x="106" y="77"/>
                    </a:lnTo>
                    <a:lnTo>
                      <a:pt x="110" y="74"/>
                    </a:lnTo>
                    <a:lnTo>
                      <a:pt x="113" y="70"/>
                    </a:lnTo>
                    <a:lnTo>
                      <a:pt x="113" y="70"/>
                    </a:lnTo>
                    <a:lnTo>
                      <a:pt x="117" y="63"/>
                    </a:lnTo>
                    <a:lnTo>
                      <a:pt x="117" y="60"/>
                    </a:lnTo>
                    <a:lnTo>
                      <a:pt x="120" y="52"/>
                    </a:lnTo>
                    <a:lnTo>
                      <a:pt x="120" y="45"/>
                    </a:lnTo>
                    <a:lnTo>
                      <a:pt x="120" y="42"/>
                    </a:lnTo>
                    <a:lnTo>
                      <a:pt x="117" y="35"/>
                    </a:lnTo>
                    <a:lnTo>
                      <a:pt x="113" y="35"/>
                    </a:lnTo>
                    <a:lnTo>
                      <a:pt x="113" y="35"/>
                    </a:lnTo>
                    <a:lnTo>
                      <a:pt x="110" y="35"/>
                    </a:lnTo>
                    <a:lnTo>
                      <a:pt x="106" y="38"/>
                    </a:lnTo>
                    <a:lnTo>
                      <a:pt x="103" y="38"/>
                    </a:lnTo>
                    <a:lnTo>
                      <a:pt x="99" y="38"/>
                    </a:lnTo>
                    <a:lnTo>
                      <a:pt x="95" y="31"/>
                    </a:lnTo>
                    <a:lnTo>
                      <a:pt x="95" y="31"/>
                    </a:lnTo>
                    <a:lnTo>
                      <a:pt x="92" y="24"/>
                    </a:lnTo>
                    <a:lnTo>
                      <a:pt x="88" y="17"/>
                    </a:lnTo>
                    <a:lnTo>
                      <a:pt x="88" y="10"/>
                    </a:lnTo>
                    <a:lnTo>
                      <a:pt x="88" y="7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1" y="0"/>
                    </a:lnTo>
                    <a:lnTo>
                      <a:pt x="78" y="0"/>
                    </a:lnTo>
                    <a:lnTo>
                      <a:pt x="74" y="3"/>
                    </a:lnTo>
                    <a:lnTo>
                      <a:pt x="71" y="7"/>
                    </a:lnTo>
                    <a:lnTo>
                      <a:pt x="67" y="14"/>
                    </a:lnTo>
                    <a:lnTo>
                      <a:pt x="67" y="21"/>
                    </a:lnTo>
                    <a:lnTo>
                      <a:pt x="67" y="21"/>
                    </a:lnTo>
                    <a:lnTo>
                      <a:pt x="67" y="24"/>
                    </a:lnTo>
                    <a:lnTo>
                      <a:pt x="67" y="28"/>
                    </a:lnTo>
                    <a:lnTo>
                      <a:pt x="74" y="28"/>
                    </a:lnTo>
                    <a:lnTo>
                      <a:pt x="74" y="31"/>
                    </a:lnTo>
                    <a:lnTo>
                      <a:pt x="71" y="35"/>
                    </a:lnTo>
                    <a:lnTo>
                      <a:pt x="67" y="38"/>
                    </a:lnTo>
                    <a:lnTo>
                      <a:pt x="67" y="42"/>
                    </a:lnTo>
                    <a:lnTo>
                      <a:pt x="64" y="45"/>
                    </a:lnTo>
                    <a:lnTo>
                      <a:pt x="60" y="49"/>
                    </a:lnTo>
                    <a:lnTo>
                      <a:pt x="57" y="49"/>
                    </a:lnTo>
                    <a:lnTo>
                      <a:pt x="57" y="45"/>
                    </a:lnTo>
                    <a:lnTo>
                      <a:pt x="57" y="38"/>
                    </a:lnTo>
                    <a:lnTo>
                      <a:pt x="57" y="35"/>
                    </a:lnTo>
                    <a:lnTo>
                      <a:pt x="53" y="28"/>
                    </a:lnTo>
                    <a:lnTo>
                      <a:pt x="50" y="24"/>
                    </a:lnTo>
                    <a:lnTo>
                      <a:pt x="46" y="24"/>
                    </a:lnTo>
                    <a:lnTo>
                      <a:pt x="43" y="24"/>
                    </a:lnTo>
                    <a:lnTo>
                      <a:pt x="39" y="28"/>
                    </a:lnTo>
                    <a:lnTo>
                      <a:pt x="36" y="28"/>
                    </a:lnTo>
                    <a:lnTo>
                      <a:pt x="32" y="24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29" y="17"/>
                    </a:lnTo>
                    <a:lnTo>
                      <a:pt x="25" y="17"/>
                    </a:lnTo>
                    <a:lnTo>
                      <a:pt x="22" y="17"/>
                    </a:lnTo>
                    <a:lnTo>
                      <a:pt x="14" y="17"/>
                    </a:lnTo>
                    <a:lnTo>
                      <a:pt x="11" y="21"/>
                    </a:lnTo>
                    <a:lnTo>
                      <a:pt x="11" y="24"/>
                    </a:lnTo>
                    <a:lnTo>
                      <a:pt x="11" y="35"/>
                    </a:lnTo>
                    <a:lnTo>
                      <a:pt x="7" y="35"/>
                    </a:lnTo>
                    <a:lnTo>
                      <a:pt x="7" y="35"/>
                    </a:lnTo>
                    <a:lnTo>
                      <a:pt x="7" y="35"/>
                    </a:lnTo>
                    <a:lnTo>
                      <a:pt x="7" y="38"/>
                    </a:lnTo>
                    <a:lnTo>
                      <a:pt x="7" y="45"/>
                    </a:lnTo>
                    <a:lnTo>
                      <a:pt x="7" y="49"/>
                    </a:lnTo>
                    <a:lnTo>
                      <a:pt x="4" y="49"/>
                    </a:lnTo>
                    <a:lnTo>
                      <a:pt x="0" y="52"/>
                    </a:lnTo>
                    <a:lnTo>
                      <a:pt x="0" y="56"/>
                    </a:lnTo>
                    <a:lnTo>
                      <a:pt x="0" y="60"/>
                    </a:lnTo>
                    <a:lnTo>
                      <a:pt x="0" y="63"/>
                    </a:lnTo>
                    <a:lnTo>
                      <a:pt x="7" y="7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66" name="Freeform 162"/>
              <p:cNvSpPr>
                <a:spLocks/>
              </p:cNvSpPr>
              <p:nvPr userDrawn="1"/>
            </p:nvSpPr>
            <p:spPr bwMode="gray">
              <a:xfrm>
                <a:off x="1023" y="-2797"/>
                <a:ext cx="21" cy="53"/>
              </a:xfrm>
              <a:custGeom>
                <a:avLst/>
                <a:gdLst/>
                <a:ahLst/>
                <a:cxnLst>
                  <a:cxn ang="0">
                    <a:pos x="17" y="38"/>
                  </a:cxn>
                  <a:cxn ang="0">
                    <a:pos x="10" y="10"/>
                  </a:cxn>
                  <a:cxn ang="0">
                    <a:pos x="10" y="10"/>
                  </a:cxn>
                  <a:cxn ang="0">
                    <a:pos x="7" y="7"/>
                  </a:cxn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3" y="3"/>
                  </a:cxn>
                  <a:cxn ang="0">
                    <a:pos x="0" y="7"/>
                  </a:cxn>
                  <a:cxn ang="0">
                    <a:pos x="0" y="14"/>
                  </a:cxn>
                  <a:cxn ang="0">
                    <a:pos x="0" y="24"/>
                  </a:cxn>
                  <a:cxn ang="0">
                    <a:pos x="0" y="28"/>
                  </a:cxn>
                  <a:cxn ang="0">
                    <a:pos x="0" y="31"/>
                  </a:cxn>
                  <a:cxn ang="0">
                    <a:pos x="3" y="38"/>
                  </a:cxn>
                  <a:cxn ang="0">
                    <a:pos x="3" y="42"/>
                  </a:cxn>
                  <a:cxn ang="0">
                    <a:pos x="10" y="49"/>
                  </a:cxn>
                  <a:cxn ang="0">
                    <a:pos x="17" y="53"/>
                  </a:cxn>
                  <a:cxn ang="0">
                    <a:pos x="17" y="53"/>
                  </a:cxn>
                  <a:cxn ang="0">
                    <a:pos x="17" y="53"/>
                  </a:cxn>
                  <a:cxn ang="0">
                    <a:pos x="21" y="49"/>
                  </a:cxn>
                  <a:cxn ang="0">
                    <a:pos x="21" y="49"/>
                  </a:cxn>
                  <a:cxn ang="0">
                    <a:pos x="21" y="42"/>
                  </a:cxn>
                  <a:cxn ang="0">
                    <a:pos x="17" y="38"/>
                  </a:cxn>
                </a:cxnLst>
                <a:rect l="0" t="0" r="r" b="b"/>
                <a:pathLst>
                  <a:path w="21" h="53">
                    <a:moveTo>
                      <a:pt x="17" y="38"/>
                    </a:moveTo>
                    <a:lnTo>
                      <a:pt x="10" y="10"/>
                    </a:lnTo>
                    <a:lnTo>
                      <a:pt x="10" y="10"/>
                    </a:lnTo>
                    <a:lnTo>
                      <a:pt x="7" y="7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0" y="24"/>
                    </a:lnTo>
                    <a:lnTo>
                      <a:pt x="0" y="28"/>
                    </a:lnTo>
                    <a:lnTo>
                      <a:pt x="0" y="31"/>
                    </a:lnTo>
                    <a:lnTo>
                      <a:pt x="3" y="38"/>
                    </a:lnTo>
                    <a:lnTo>
                      <a:pt x="3" y="42"/>
                    </a:lnTo>
                    <a:lnTo>
                      <a:pt x="10" y="49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21" y="49"/>
                    </a:lnTo>
                    <a:lnTo>
                      <a:pt x="21" y="49"/>
                    </a:lnTo>
                    <a:lnTo>
                      <a:pt x="21" y="42"/>
                    </a:lnTo>
                    <a:lnTo>
                      <a:pt x="17" y="3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67" name="Freeform 163"/>
              <p:cNvSpPr>
                <a:spLocks/>
              </p:cNvSpPr>
              <p:nvPr userDrawn="1"/>
            </p:nvSpPr>
            <p:spPr bwMode="gray">
              <a:xfrm>
                <a:off x="970" y="-2723"/>
                <a:ext cx="77" cy="95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7" y="35"/>
                  </a:cxn>
                  <a:cxn ang="0">
                    <a:pos x="14" y="53"/>
                  </a:cxn>
                  <a:cxn ang="0">
                    <a:pos x="21" y="53"/>
                  </a:cxn>
                  <a:cxn ang="0">
                    <a:pos x="31" y="56"/>
                  </a:cxn>
                  <a:cxn ang="0">
                    <a:pos x="39" y="60"/>
                  </a:cxn>
                  <a:cxn ang="0">
                    <a:pos x="39" y="77"/>
                  </a:cxn>
                  <a:cxn ang="0">
                    <a:pos x="49" y="91"/>
                  </a:cxn>
                  <a:cxn ang="0">
                    <a:pos x="63" y="95"/>
                  </a:cxn>
                  <a:cxn ang="0">
                    <a:pos x="77" y="88"/>
                  </a:cxn>
                  <a:cxn ang="0">
                    <a:pos x="77" y="88"/>
                  </a:cxn>
                  <a:cxn ang="0">
                    <a:pos x="70" y="88"/>
                  </a:cxn>
                  <a:cxn ang="0">
                    <a:pos x="67" y="91"/>
                  </a:cxn>
                  <a:cxn ang="0">
                    <a:pos x="67" y="91"/>
                  </a:cxn>
                  <a:cxn ang="0">
                    <a:pos x="67" y="77"/>
                  </a:cxn>
                  <a:cxn ang="0">
                    <a:pos x="63" y="56"/>
                  </a:cxn>
                  <a:cxn ang="0">
                    <a:pos x="60" y="45"/>
                  </a:cxn>
                  <a:cxn ang="0">
                    <a:pos x="63" y="35"/>
                  </a:cxn>
                  <a:cxn ang="0">
                    <a:pos x="70" y="24"/>
                  </a:cxn>
                  <a:cxn ang="0">
                    <a:pos x="70" y="10"/>
                  </a:cxn>
                  <a:cxn ang="0">
                    <a:pos x="63" y="3"/>
                  </a:cxn>
                  <a:cxn ang="0">
                    <a:pos x="56" y="3"/>
                  </a:cxn>
                  <a:cxn ang="0">
                    <a:pos x="46" y="0"/>
                  </a:cxn>
                  <a:cxn ang="0">
                    <a:pos x="39" y="0"/>
                  </a:cxn>
                  <a:cxn ang="0">
                    <a:pos x="39" y="10"/>
                  </a:cxn>
                  <a:cxn ang="0">
                    <a:pos x="42" y="24"/>
                  </a:cxn>
                  <a:cxn ang="0">
                    <a:pos x="46" y="35"/>
                  </a:cxn>
                  <a:cxn ang="0">
                    <a:pos x="42" y="42"/>
                  </a:cxn>
                  <a:cxn ang="0">
                    <a:pos x="31" y="35"/>
                  </a:cxn>
                  <a:cxn ang="0">
                    <a:pos x="17" y="21"/>
                  </a:cxn>
                  <a:cxn ang="0">
                    <a:pos x="14" y="10"/>
                  </a:cxn>
                  <a:cxn ang="0">
                    <a:pos x="10" y="7"/>
                  </a:cxn>
                  <a:cxn ang="0">
                    <a:pos x="3" y="7"/>
                  </a:cxn>
                  <a:cxn ang="0">
                    <a:pos x="0" y="10"/>
                  </a:cxn>
                  <a:cxn ang="0">
                    <a:pos x="0" y="21"/>
                  </a:cxn>
                </a:cxnLst>
                <a:rect l="0" t="0" r="r" b="b"/>
                <a:pathLst>
                  <a:path w="77" h="95">
                    <a:moveTo>
                      <a:pt x="0" y="21"/>
                    </a:moveTo>
                    <a:lnTo>
                      <a:pt x="0" y="24"/>
                    </a:lnTo>
                    <a:lnTo>
                      <a:pt x="3" y="28"/>
                    </a:lnTo>
                    <a:lnTo>
                      <a:pt x="7" y="35"/>
                    </a:lnTo>
                    <a:lnTo>
                      <a:pt x="14" y="45"/>
                    </a:lnTo>
                    <a:lnTo>
                      <a:pt x="14" y="53"/>
                    </a:lnTo>
                    <a:lnTo>
                      <a:pt x="17" y="53"/>
                    </a:lnTo>
                    <a:lnTo>
                      <a:pt x="21" y="53"/>
                    </a:lnTo>
                    <a:lnTo>
                      <a:pt x="24" y="53"/>
                    </a:lnTo>
                    <a:lnTo>
                      <a:pt x="31" y="56"/>
                    </a:lnTo>
                    <a:lnTo>
                      <a:pt x="35" y="56"/>
                    </a:lnTo>
                    <a:lnTo>
                      <a:pt x="39" y="60"/>
                    </a:lnTo>
                    <a:lnTo>
                      <a:pt x="39" y="67"/>
                    </a:lnTo>
                    <a:lnTo>
                      <a:pt x="39" y="77"/>
                    </a:lnTo>
                    <a:lnTo>
                      <a:pt x="42" y="84"/>
                    </a:lnTo>
                    <a:lnTo>
                      <a:pt x="49" y="91"/>
                    </a:lnTo>
                    <a:lnTo>
                      <a:pt x="56" y="95"/>
                    </a:lnTo>
                    <a:lnTo>
                      <a:pt x="63" y="95"/>
                    </a:lnTo>
                    <a:lnTo>
                      <a:pt x="70" y="91"/>
                    </a:lnTo>
                    <a:lnTo>
                      <a:pt x="77" y="88"/>
                    </a:lnTo>
                    <a:lnTo>
                      <a:pt x="77" y="88"/>
                    </a:lnTo>
                    <a:lnTo>
                      <a:pt x="77" y="88"/>
                    </a:lnTo>
                    <a:lnTo>
                      <a:pt x="74" y="88"/>
                    </a:lnTo>
                    <a:lnTo>
                      <a:pt x="70" y="88"/>
                    </a:lnTo>
                    <a:lnTo>
                      <a:pt x="70" y="91"/>
                    </a:lnTo>
                    <a:lnTo>
                      <a:pt x="67" y="91"/>
                    </a:lnTo>
                    <a:lnTo>
                      <a:pt x="67" y="91"/>
                    </a:lnTo>
                    <a:lnTo>
                      <a:pt x="67" y="91"/>
                    </a:lnTo>
                    <a:lnTo>
                      <a:pt x="67" y="84"/>
                    </a:lnTo>
                    <a:lnTo>
                      <a:pt x="67" y="77"/>
                    </a:lnTo>
                    <a:lnTo>
                      <a:pt x="63" y="67"/>
                    </a:lnTo>
                    <a:lnTo>
                      <a:pt x="63" y="56"/>
                    </a:lnTo>
                    <a:lnTo>
                      <a:pt x="60" y="45"/>
                    </a:lnTo>
                    <a:lnTo>
                      <a:pt x="60" y="45"/>
                    </a:lnTo>
                    <a:lnTo>
                      <a:pt x="63" y="42"/>
                    </a:lnTo>
                    <a:lnTo>
                      <a:pt x="63" y="35"/>
                    </a:lnTo>
                    <a:lnTo>
                      <a:pt x="67" y="31"/>
                    </a:lnTo>
                    <a:lnTo>
                      <a:pt x="70" y="24"/>
                    </a:lnTo>
                    <a:lnTo>
                      <a:pt x="70" y="17"/>
                    </a:lnTo>
                    <a:lnTo>
                      <a:pt x="70" y="10"/>
                    </a:lnTo>
                    <a:lnTo>
                      <a:pt x="67" y="7"/>
                    </a:lnTo>
                    <a:lnTo>
                      <a:pt x="63" y="3"/>
                    </a:lnTo>
                    <a:lnTo>
                      <a:pt x="60" y="3"/>
                    </a:lnTo>
                    <a:lnTo>
                      <a:pt x="56" y="3"/>
                    </a:lnTo>
                    <a:lnTo>
                      <a:pt x="53" y="0"/>
                    </a:lnTo>
                    <a:lnTo>
                      <a:pt x="46" y="0"/>
                    </a:lnTo>
                    <a:lnTo>
                      <a:pt x="42" y="0"/>
                    </a:lnTo>
                    <a:lnTo>
                      <a:pt x="39" y="0"/>
                    </a:lnTo>
                    <a:lnTo>
                      <a:pt x="35" y="7"/>
                    </a:lnTo>
                    <a:lnTo>
                      <a:pt x="39" y="10"/>
                    </a:lnTo>
                    <a:lnTo>
                      <a:pt x="39" y="17"/>
                    </a:lnTo>
                    <a:lnTo>
                      <a:pt x="42" y="24"/>
                    </a:lnTo>
                    <a:lnTo>
                      <a:pt x="42" y="31"/>
                    </a:lnTo>
                    <a:lnTo>
                      <a:pt x="46" y="35"/>
                    </a:lnTo>
                    <a:lnTo>
                      <a:pt x="46" y="38"/>
                    </a:lnTo>
                    <a:lnTo>
                      <a:pt x="42" y="42"/>
                    </a:lnTo>
                    <a:lnTo>
                      <a:pt x="39" y="38"/>
                    </a:lnTo>
                    <a:lnTo>
                      <a:pt x="31" y="35"/>
                    </a:lnTo>
                    <a:lnTo>
                      <a:pt x="21" y="28"/>
                    </a:lnTo>
                    <a:lnTo>
                      <a:pt x="17" y="2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0" y="7"/>
                    </a:lnTo>
                    <a:lnTo>
                      <a:pt x="7" y="7"/>
                    </a:lnTo>
                    <a:lnTo>
                      <a:pt x="3" y="7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0" y="2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68" name="Freeform 164"/>
              <p:cNvSpPr>
                <a:spLocks/>
              </p:cNvSpPr>
              <p:nvPr userDrawn="1"/>
            </p:nvSpPr>
            <p:spPr bwMode="gray">
              <a:xfrm>
                <a:off x="1051" y="-2663"/>
                <a:ext cx="42" cy="49"/>
              </a:xfrm>
              <a:custGeom>
                <a:avLst/>
                <a:gdLst/>
                <a:ahLst/>
                <a:cxnLst>
                  <a:cxn ang="0">
                    <a:pos x="24" y="49"/>
                  </a:cxn>
                  <a:cxn ang="0">
                    <a:pos x="24" y="49"/>
                  </a:cxn>
                  <a:cxn ang="0">
                    <a:pos x="31" y="45"/>
                  </a:cxn>
                  <a:cxn ang="0">
                    <a:pos x="35" y="45"/>
                  </a:cxn>
                  <a:cxn ang="0">
                    <a:pos x="39" y="38"/>
                  </a:cxn>
                  <a:cxn ang="0">
                    <a:pos x="42" y="38"/>
                  </a:cxn>
                  <a:cxn ang="0">
                    <a:pos x="42" y="35"/>
                  </a:cxn>
                  <a:cxn ang="0">
                    <a:pos x="42" y="28"/>
                  </a:cxn>
                  <a:cxn ang="0">
                    <a:pos x="42" y="21"/>
                  </a:cxn>
                  <a:cxn ang="0">
                    <a:pos x="39" y="14"/>
                  </a:cxn>
                  <a:cxn ang="0">
                    <a:pos x="39" y="14"/>
                  </a:cxn>
                  <a:cxn ang="0">
                    <a:pos x="35" y="10"/>
                  </a:cxn>
                  <a:cxn ang="0">
                    <a:pos x="31" y="7"/>
                  </a:cxn>
                  <a:cxn ang="0">
                    <a:pos x="24" y="3"/>
                  </a:cxn>
                  <a:cxn ang="0">
                    <a:pos x="17" y="0"/>
                  </a:cxn>
                  <a:cxn ang="0">
                    <a:pos x="10" y="3"/>
                  </a:cxn>
                  <a:cxn ang="0">
                    <a:pos x="10" y="3"/>
                  </a:cxn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3" y="3"/>
                  </a:cxn>
                  <a:cxn ang="0">
                    <a:pos x="0" y="3"/>
                  </a:cxn>
                  <a:cxn ang="0">
                    <a:pos x="0" y="7"/>
                  </a:cxn>
                  <a:cxn ang="0">
                    <a:pos x="3" y="14"/>
                  </a:cxn>
                  <a:cxn ang="0">
                    <a:pos x="3" y="17"/>
                  </a:cxn>
                  <a:cxn ang="0">
                    <a:pos x="3" y="21"/>
                  </a:cxn>
                  <a:cxn ang="0">
                    <a:pos x="3" y="28"/>
                  </a:cxn>
                  <a:cxn ang="0">
                    <a:pos x="0" y="35"/>
                  </a:cxn>
                  <a:cxn ang="0">
                    <a:pos x="0" y="42"/>
                  </a:cxn>
                  <a:cxn ang="0">
                    <a:pos x="14" y="38"/>
                  </a:cxn>
                  <a:cxn ang="0">
                    <a:pos x="24" y="49"/>
                  </a:cxn>
                </a:cxnLst>
                <a:rect l="0" t="0" r="r" b="b"/>
                <a:pathLst>
                  <a:path w="42" h="49">
                    <a:moveTo>
                      <a:pt x="24" y="49"/>
                    </a:moveTo>
                    <a:lnTo>
                      <a:pt x="24" y="49"/>
                    </a:lnTo>
                    <a:lnTo>
                      <a:pt x="31" y="45"/>
                    </a:lnTo>
                    <a:lnTo>
                      <a:pt x="35" y="45"/>
                    </a:lnTo>
                    <a:lnTo>
                      <a:pt x="39" y="38"/>
                    </a:lnTo>
                    <a:lnTo>
                      <a:pt x="42" y="38"/>
                    </a:lnTo>
                    <a:lnTo>
                      <a:pt x="42" y="35"/>
                    </a:lnTo>
                    <a:lnTo>
                      <a:pt x="42" y="28"/>
                    </a:lnTo>
                    <a:lnTo>
                      <a:pt x="42" y="21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5" y="10"/>
                    </a:lnTo>
                    <a:lnTo>
                      <a:pt x="31" y="7"/>
                    </a:lnTo>
                    <a:lnTo>
                      <a:pt x="24" y="3"/>
                    </a:lnTo>
                    <a:lnTo>
                      <a:pt x="17" y="0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3" y="14"/>
                    </a:lnTo>
                    <a:lnTo>
                      <a:pt x="3" y="17"/>
                    </a:lnTo>
                    <a:lnTo>
                      <a:pt x="3" y="21"/>
                    </a:lnTo>
                    <a:lnTo>
                      <a:pt x="3" y="28"/>
                    </a:lnTo>
                    <a:lnTo>
                      <a:pt x="0" y="35"/>
                    </a:lnTo>
                    <a:lnTo>
                      <a:pt x="0" y="42"/>
                    </a:lnTo>
                    <a:lnTo>
                      <a:pt x="14" y="38"/>
                    </a:lnTo>
                    <a:lnTo>
                      <a:pt x="24" y="4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69" name="Freeform 165"/>
              <p:cNvSpPr>
                <a:spLocks/>
              </p:cNvSpPr>
              <p:nvPr userDrawn="1"/>
            </p:nvSpPr>
            <p:spPr bwMode="gray">
              <a:xfrm>
                <a:off x="1104" y="-2681"/>
                <a:ext cx="176" cy="102"/>
              </a:xfrm>
              <a:custGeom>
                <a:avLst/>
                <a:gdLst/>
                <a:ahLst/>
                <a:cxnLst>
                  <a:cxn ang="0">
                    <a:pos x="28" y="28"/>
                  </a:cxn>
                  <a:cxn ang="0">
                    <a:pos x="31" y="25"/>
                  </a:cxn>
                  <a:cxn ang="0">
                    <a:pos x="35" y="28"/>
                  </a:cxn>
                  <a:cxn ang="0">
                    <a:pos x="38" y="39"/>
                  </a:cxn>
                  <a:cxn ang="0">
                    <a:pos x="45" y="74"/>
                  </a:cxn>
                  <a:cxn ang="0">
                    <a:pos x="42" y="74"/>
                  </a:cxn>
                  <a:cxn ang="0">
                    <a:pos x="38" y="81"/>
                  </a:cxn>
                  <a:cxn ang="0">
                    <a:pos x="42" y="92"/>
                  </a:cxn>
                  <a:cxn ang="0">
                    <a:pos x="52" y="92"/>
                  </a:cxn>
                  <a:cxn ang="0">
                    <a:pos x="56" y="92"/>
                  </a:cxn>
                  <a:cxn ang="0">
                    <a:pos x="63" y="88"/>
                  </a:cxn>
                  <a:cxn ang="0">
                    <a:pos x="70" y="92"/>
                  </a:cxn>
                  <a:cxn ang="0">
                    <a:pos x="74" y="95"/>
                  </a:cxn>
                  <a:cxn ang="0">
                    <a:pos x="84" y="102"/>
                  </a:cxn>
                  <a:cxn ang="0">
                    <a:pos x="102" y="102"/>
                  </a:cxn>
                  <a:cxn ang="0">
                    <a:pos x="123" y="102"/>
                  </a:cxn>
                  <a:cxn ang="0">
                    <a:pos x="123" y="99"/>
                  </a:cxn>
                  <a:cxn ang="0">
                    <a:pos x="126" y="92"/>
                  </a:cxn>
                  <a:cxn ang="0">
                    <a:pos x="130" y="92"/>
                  </a:cxn>
                  <a:cxn ang="0">
                    <a:pos x="144" y="99"/>
                  </a:cxn>
                  <a:cxn ang="0">
                    <a:pos x="151" y="99"/>
                  </a:cxn>
                  <a:cxn ang="0">
                    <a:pos x="158" y="95"/>
                  </a:cxn>
                  <a:cxn ang="0">
                    <a:pos x="162" y="88"/>
                  </a:cxn>
                  <a:cxn ang="0">
                    <a:pos x="162" y="81"/>
                  </a:cxn>
                  <a:cxn ang="0">
                    <a:pos x="169" y="77"/>
                  </a:cxn>
                  <a:cxn ang="0">
                    <a:pos x="172" y="70"/>
                  </a:cxn>
                  <a:cxn ang="0">
                    <a:pos x="172" y="67"/>
                  </a:cxn>
                  <a:cxn ang="0">
                    <a:pos x="176" y="63"/>
                  </a:cxn>
                  <a:cxn ang="0">
                    <a:pos x="169" y="56"/>
                  </a:cxn>
                  <a:cxn ang="0">
                    <a:pos x="148" y="53"/>
                  </a:cxn>
                  <a:cxn ang="0">
                    <a:pos x="141" y="49"/>
                  </a:cxn>
                  <a:cxn ang="0">
                    <a:pos x="123" y="46"/>
                  </a:cxn>
                  <a:cxn ang="0">
                    <a:pos x="116" y="49"/>
                  </a:cxn>
                  <a:cxn ang="0">
                    <a:pos x="105" y="53"/>
                  </a:cxn>
                  <a:cxn ang="0">
                    <a:pos x="95" y="53"/>
                  </a:cxn>
                  <a:cxn ang="0">
                    <a:pos x="63" y="35"/>
                  </a:cxn>
                  <a:cxn ang="0">
                    <a:pos x="60" y="28"/>
                  </a:cxn>
                  <a:cxn ang="0">
                    <a:pos x="52" y="25"/>
                  </a:cxn>
                  <a:cxn ang="0">
                    <a:pos x="49" y="25"/>
                  </a:cxn>
                  <a:cxn ang="0">
                    <a:pos x="52" y="21"/>
                  </a:cxn>
                  <a:cxn ang="0">
                    <a:pos x="52" y="18"/>
                  </a:cxn>
                  <a:cxn ang="0">
                    <a:pos x="49" y="11"/>
                  </a:cxn>
                  <a:cxn ang="0">
                    <a:pos x="42" y="11"/>
                  </a:cxn>
                  <a:cxn ang="0">
                    <a:pos x="38" y="11"/>
                  </a:cxn>
                  <a:cxn ang="0">
                    <a:pos x="35" y="14"/>
                  </a:cxn>
                  <a:cxn ang="0">
                    <a:pos x="28" y="14"/>
                  </a:cxn>
                  <a:cxn ang="0">
                    <a:pos x="28" y="7"/>
                  </a:cxn>
                  <a:cxn ang="0">
                    <a:pos x="17" y="3"/>
                  </a:cxn>
                  <a:cxn ang="0">
                    <a:pos x="10" y="3"/>
                  </a:cxn>
                  <a:cxn ang="0">
                    <a:pos x="7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3" y="25"/>
                  </a:cxn>
                  <a:cxn ang="0">
                    <a:pos x="3" y="28"/>
                  </a:cxn>
                  <a:cxn ang="0">
                    <a:pos x="7" y="35"/>
                  </a:cxn>
                  <a:cxn ang="0">
                    <a:pos x="17" y="32"/>
                  </a:cxn>
                </a:cxnLst>
                <a:rect l="0" t="0" r="r" b="b"/>
                <a:pathLst>
                  <a:path w="176" h="102">
                    <a:moveTo>
                      <a:pt x="28" y="28"/>
                    </a:moveTo>
                    <a:lnTo>
                      <a:pt x="28" y="28"/>
                    </a:lnTo>
                    <a:lnTo>
                      <a:pt x="28" y="25"/>
                    </a:lnTo>
                    <a:lnTo>
                      <a:pt x="31" y="25"/>
                    </a:lnTo>
                    <a:lnTo>
                      <a:pt x="31" y="25"/>
                    </a:lnTo>
                    <a:lnTo>
                      <a:pt x="35" y="28"/>
                    </a:lnTo>
                    <a:lnTo>
                      <a:pt x="35" y="32"/>
                    </a:lnTo>
                    <a:lnTo>
                      <a:pt x="38" y="39"/>
                    </a:lnTo>
                    <a:lnTo>
                      <a:pt x="38" y="53"/>
                    </a:lnTo>
                    <a:lnTo>
                      <a:pt x="45" y="74"/>
                    </a:lnTo>
                    <a:lnTo>
                      <a:pt x="42" y="74"/>
                    </a:lnTo>
                    <a:lnTo>
                      <a:pt x="42" y="74"/>
                    </a:lnTo>
                    <a:lnTo>
                      <a:pt x="38" y="77"/>
                    </a:lnTo>
                    <a:lnTo>
                      <a:pt x="38" y="81"/>
                    </a:lnTo>
                    <a:lnTo>
                      <a:pt x="38" y="85"/>
                    </a:lnTo>
                    <a:lnTo>
                      <a:pt x="42" y="92"/>
                    </a:lnTo>
                    <a:lnTo>
                      <a:pt x="45" y="92"/>
                    </a:lnTo>
                    <a:lnTo>
                      <a:pt x="52" y="92"/>
                    </a:lnTo>
                    <a:lnTo>
                      <a:pt x="56" y="92"/>
                    </a:lnTo>
                    <a:lnTo>
                      <a:pt x="56" y="92"/>
                    </a:lnTo>
                    <a:lnTo>
                      <a:pt x="60" y="92"/>
                    </a:lnTo>
                    <a:lnTo>
                      <a:pt x="63" y="88"/>
                    </a:lnTo>
                    <a:lnTo>
                      <a:pt x="67" y="88"/>
                    </a:lnTo>
                    <a:lnTo>
                      <a:pt x="70" y="92"/>
                    </a:lnTo>
                    <a:lnTo>
                      <a:pt x="74" y="95"/>
                    </a:lnTo>
                    <a:lnTo>
                      <a:pt x="74" y="95"/>
                    </a:lnTo>
                    <a:lnTo>
                      <a:pt x="81" y="99"/>
                    </a:lnTo>
                    <a:lnTo>
                      <a:pt x="84" y="102"/>
                    </a:lnTo>
                    <a:lnTo>
                      <a:pt x="91" y="102"/>
                    </a:lnTo>
                    <a:lnTo>
                      <a:pt x="102" y="102"/>
                    </a:lnTo>
                    <a:lnTo>
                      <a:pt x="112" y="102"/>
                    </a:lnTo>
                    <a:lnTo>
                      <a:pt x="123" y="102"/>
                    </a:lnTo>
                    <a:lnTo>
                      <a:pt x="123" y="99"/>
                    </a:lnTo>
                    <a:lnTo>
                      <a:pt x="123" y="99"/>
                    </a:lnTo>
                    <a:lnTo>
                      <a:pt x="123" y="95"/>
                    </a:lnTo>
                    <a:lnTo>
                      <a:pt x="126" y="92"/>
                    </a:lnTo>
                    <a:lnTo>
                      <a:pt x="126" y="92"/>
                    </a:lnTo>
                    <a:lnTo>
                      <a:pt x="130" y="92"/>
                    </a:lnTo>
                    <a:lnTo>
                      <a:pt x="137" y="95"/>
                    </a:lnTo>
                    <a:lnTo>
                      <a:pt x="144" y="99"/>
                    </a:lnTo>
                    <a:lnTo>
                      <a:pt x="148" y="99"/>
                    </a:lnTo>
                    <a:lnTo>
                      <a:pt x="151" y="99"/>
                    </a:lnTo>
                    <a:lnTo>
                      <a:pt x="155" y="99"/>
                    </a:lnTo>
                    <a:lnTo>
                      <a:pt x="158" y="95"/>
                    </a:lnTo>
                    <a:lnTo>
                      <a:pt x="162" y="92"/>
                    </a:lnTo>
                    <a:lnTo>
                      <a:pt x="162" y="88"/>
                    </a:lnTo>
                    <a:lnTo>
                      <a:pt x="162" y="81"/>
                    </a:lnTo>
                    <a:lnTo>
                      <a:pt x="162" y="81"/>
                    </a:lnTo>
                    <a:lnTo>
                      <a:pt x="165" y="77"/>
                    </a:lnTo>
                    <a:lnTo>
                      <a:pt x="169" y="77"/>
                    </a:lnTo>
                    <a:lnTo>
                      <a:pt x="172" y="74"/>
                    </a:lnTo>
                    <a:lnTo>
                      <a:pt x="172" y="70"/>
                    </a:lnTo>
                    <a:lnTo>
                      <a:pt x="172" y="70"/>
                    </a:lnTo>
                    <a:lnTo>
                      <a:pt x="172" y="67"/>
                    </a:lnTo>
                    <a:lnTo>
                      <a:pt x="176" y="63"/>
                    </a:lnTo>
                    <a:lnTo>
                      <a:pt x="176" y="63"/>
                    </a:lnTo>
                    <a:lnTo>
                      <a:pt x="172" y="60"/>
                    </a:lnTo>
                    <a:lnTo>
                      <a:pt x="169" y="56"/>
                    </a:lnTo>
                    <a:lnTo>
                      <a:pt x="162" y="53"/>
                    </a:lnTo>
                    <a:lnTo>
                      <a:pt x="148" y="53"/>
                    </a:lnTo>
                    <a:lnTo>
                      <a:pt x="144" y="49"/>
                    </a:lnTo>
                    <a:lnTo>
                      <a:pt x="141" y="49"/>
                    </a:lnTo>
                    <a:lnTo>
                      <a:pt x="134" y="46"/>
                    </a:lnTo>
                    <a:lnTo>
                      <a:pt x="123" y="46"/>
                    </a:lnTo>
                    <a:lnTo>
                      <a:pt x="116" y="46"/>
                    </a:lnTo>
                    <a:lnTo>
                      <a:pt x="116" y="49"/>
                    </a:lnTo>
                    <a:lnTo>
                      <a:pt x="112" y="49"/>
                    </a:lnTo>
                    <a:lnTo>
                      <a:pt x="105" y="53"/>
                    </a:lnTo>
                    <a:lnTo>
                      <a:pt x="102" y="53"/>
                    </a:lnTo>
                    <a:lnTo>
                      <a:pt x="95" y="53"/>
                    </a:lnTo>
                    <a:lnTo>
                      <a:pt x="84" y="46"/>
                    </a:lnTo>
                    <a:lnTo>
                      <a:pt x="63" y="35"/>
                    </a:lnTo>
                    <a:lnTo>
                      <a:pt x="63" y="32"/>
                    </a:lnTo>
                    <a:lnTo>
                      <a:pt x="60" y="28"/>
                    </a:lnTo>
                    <a:lnTo>
                      <a:pt x="56" y="25"/>
                    </a:lnTo>
                    <a:lnTo>
                      <a:pt x="52" y="25"/>
                    </a:lnTo>
                    <a:lnTo>
                      <a:pt x="52" y="25"/>
                    </a:lnTo>
                    <a:lnTo>
                      <a:pt x="49" y="25"/>
                    </a:lnTo>
                    <a:lnTo>
                      <a:pt x="49" y="21"/>
                    </a:lnTo>
                    <a:lnTo>
                      <a:pt x="52" y="21"/>
                    </a:lnTo>
                    <a:lnTo>
                      <a:pt x="52" y="18"/>
                    </a:lnTo>
                    <a:lnTo>
                      <a:pt x="52" y="18"/>
                    </a:lnTo>
                    <a:lnTo>
                      <a:pt x="52" y="14"/>
                    </a:lnTo>
                    <a:lnTo>
                      <a:pt x="49" y="11"/>
                    </a:lnTo>
                    <a:lnTo>
                      <a:pt x="45" y="11"/>
                    </a:lnTo>
                    <a:lnTo>
                      <a:pt x="42" y="11"/>
                    </a:lnTo>
                    <a:lnTo>
                      <a:pt x="42" y="11"/>
                    </a:lnTo>
                    <a:lnTo>
                      <a:pt x="38" y="11"/>
                    </a:lnTo>
                    <a:lnTo>
                      <a:pt x="35" y="14"/>
                    </a:lnTo>
                    <a:lnTo>
                      <a:pt x="35" y="14"/>
                    </a:lnTo>
                    <a:lnTo>
                      <a:pt x="31" y="14"/>
                    </a:lnTo>
                    <a:lnTo>
                      <a:pt x="28" y="14"/>
                    </a:lnTo>
                    <a:lnTo>
                      <a:pt x="28" y="7"/>
                    </a:lnTo>
                    <a:lnTo>
                      <a:pt x="28" y="7"/>
                    </a:lnTo>
                    <a:lnTo>
                      <a:pt x="24" y="3"/>
                    </a:lnTo>
                    <a:lnTo>
                      <a:pt x="17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3" y="25"/>
                    </a:lnTo>
                    <a:lnTo>
                      <a:pt x="3" y="28"/>
                    </a:lnTo>
                    <a:lnTo>
                      <a:pt x="3" y="28"/>
                    </a:lnTo>
                    <a:lnTo>
                      <a:pt x="3" y="32"/>
                    </a:lnTo>
                    <a:lnTo>
                      <a:pt x="7" y="35"/>
                    </a:lnTo>
                    <a:lnTo>
                      <a:pt x="14" y="35"/>
                    </a:lnTo>
                    <a:lnTo>
                      <a:pt x="17" y="32"/>
                    </a:lnTo>
                    <a:lnTo>
                      <a:pt x="28" y="2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70" name="Freeform 166"/>
              <p:cNvSpPr>
                <a:spLocks/>
              </p:cNvSpPr>
              <p:nvPr userDrawn="1"/>
            </p:nvSpPr>
            <p:spPr bwMode="gray">
              <a:xfrm>
                <a:off x="1009" y="-2896"/>
                <a:ext cx="99" cy="109"/>
              </a:xfrm>
              <a:custGeom>
                <a:avLst/>
                <a:gdLst/>
                <a:ahLst/>
                <a:cxnLst>
                  <a:cxn ang="0">
                    <a:pos x="21" y="35"/>
                  </a:cxn>
                  <a:cxn ang="0">
                    <a:pos x="28" y="42"/>
                  </a:cxn>
                  <a:cxn ang="0">
                    <a:pos x="28" y="46"/>
                  </a:cxn>
                  <a:cxn ang="0">
                    <a:pos x="49" y="71"/>
                  </a:cxn>
                  <a:cxn ang="0">
                    <a:pos x="59" y="78"/>
                  </a:cxn>
                  <a:cxn ang="0">
                    <a:pos x="66" y="81"/>
                  </a:cxn>
                  <a:cxn ang="0">
                    <a:pos x="73" y="81"/>
                  </a:cxn>
                  <a:cxn ang="0">
                    <a:pos x="77" y="92"/>
                  </a:cxn>
                  <a:cxn ang="0">
                    <a:pos x="81" y="99"/>
                  </a:cxn>
                  <a:cxn ang="0">
                    <a:pos x="81" y="106"/>
                  </a:cxn>
                  <a:cxn ang="0">
                    <a:pos x="84" y="106"/>
                  </a:cxn>
                  <a:cxn ang="0">
                    <a:pos x="88" y="99"/>
                  </a:cxn>
                  <a:cxn ang="0">
                    <a:pos x="91" y="95"/>
                  </a:cxn>
                  <a:cxn ang="0">
                    <a:pos x="84" y="78"/>
                  </a:cxn>
                  <a:cxn ang="0">
                    <a:pos x="88" y="63"/>
                  </a:cxn>
                  <a:cxn ang="0">
                    <a:pos x="91" y="49"/>
                  </a:cxn>
                  <a:cxn ang="0">
                    <a:pos x="91" y="39"/>
                  </a:cxn>
                  <a:cxn ang="0">
                    <a:pos x="88" y="28"/>
                  </a:cxn>
                  <a:cxn ang="0">
                    <a:pos x="84" y="28"/>
                  </a:cxn>
                  <a:cxn ang="0">
                    <a:pos x="81" y="32"/>
                  </a:cxn>
                  <a:cxn ang="0">
                    <a:pos x="77" y="35"/>
                  </a:cxn>
                  <a:cxn ang="0">
                    <a:pos x="70" y="49"/>
                  </a:cxn>
                  <a:cxn ang="0">
                    <a:pos x="66" y="46"/>
                  </a:cxn>
                  <a:cxn ang="0">
                    <a:pos x="59" y="35"/>
                  </a:cxn>
                  <a:cxn ang="0">
                    <a:pos x="59" y="21"/>
                  </a:cxn>
                  <a:cxn ang="0">
                    <a:pos x="59" y="14"/>
                  </a:cxn>
                  <a:cxn ang="0">
                    <a:pos x="49" y="11"/>
                  </a:cxn>
                  <a:cxn ang="0">
                    <a:pos x="45" y="14"/>
                  </a:cxn>
                  <a:cxn ang="0">
                    <a:pos x="42" y="21"/>
                  </a:cxn>
                  <a:cxn ang="0">
                    <a:pos x="42" y="28"/>
                  </a:cxn>
                  <a:cxn ang="0">
                    <a:pos x="35" y="25"/>
                  </a:cxn>
                  <a:cxn ang="0">
                    <a:pos x="31" y="18"/>
                  </a:cxn>
                  <a:cxn ang="0">
                    <a:pos x="28" y="11"/>
                  </a:cxn>
                  <a:cxn ang="0">
                    <a:pos x="21" y="4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0" y="11"/>
                  </a:cxn>
                  <a:cxn ang="0">
                    <a:pos x="3" y="21"/>
                  </a:cxn>
                  <a:cxn ang="0">
                    <a:pos x="14" y="28"/>
                  </a:cxn>
                  <a:cxn ang="0">
                    <a:pos x="14" y="32"/>
                  </a:cxn>
                </a:cxnLst>
                <a:rect l="0" t="0" r="r" b="b"/>
                <a:pathLst>
                  <a:path w="91" h="109">
                    <a:moveTo>
                      <a:pt x="14" y="32"/>
                    </a:moveTo>
                    <a:lnTo>
                      <a:pt x="21" y="35"/>
                    </a:lnTo>
                    <a:lnTo>
                      <a:pt x="24" y="39"/>
                    </a:lnTo>
                    <a:lnTo>
                      <a:pt x="28" y="42"/>
                    </a:lnTo>
                    <a:lnTo>
                      <a:pt x="28" y="46"/>
                    </a:lnTo>
                    <a:lnTo>
                      <a:pt x="28" y="46"/>
                    </a:lnTo>
                    <a:lnTo>
                      <a:pt x="42" y="63"/>
                    </a:lnTo>
                    <a:lnTo>
                      <a:pt x="49" y="71"/>
                    </a:lnTo>
                    <a:lnTo>
                      <a:pt x="56" y="74"/>
                    </a:lnTo>
                    <a:lnTo>
                      <a:pt x="59" y="78"/>
                    </a:lnTo>
                    <a:lnTo>
                      <a:pt x="66" y="81"/>
                    </a:lnTo>
                    <a:lnTo>
                      <a:pt x="66" y="81"/>
                    </a:lnTo>
                    <a:lnTo>
                      <a:pt x="70" y="78"/>
                    </a:lnTo>
                    <a:lnTo>
                      <a:pt x="73" y="81"/>
                    </a:lnTo>
                    <a:lnTo>
                      <a:pt x="77" y="85"/>
                    </a:lnTo>
                    <a:lnTo>
                      <a:pt x="77" y="92"/>
                    </a:lnTo>
                    <a:lnTo>
                      <a:pt x="81" y="95"/>
                    </a:lnTo>
                    <a:lnTo>
                      <a:pt x="81" y="99"/>
                    </a:lnTo>
                    <a:lnTo>
                      <a:pt x="81" y="102"/>
                    </a:lnTo>
                    <a:lnTo>
                      <a:pt x="81" y="106"/>
                    </a:lnTo>
                    <a:lnTo>
                      <a:pt x="84" y="109"/>
                    </a:lnTo>
                    <a:lnTo>
                      <a:pt x="84" y="106"/>
                    </a:lnTo>
                    <a:lnTo>
                      <a:pt x="88" y="102"/>
                    </a:lnTo>
                    <a:lnTo>
                      <a:pt x="88" y="99"/>
                    </a:lnTo>
                    <a:lnTo>
                      <a:pt x="91" y="95"/>
                    </a:lnTo>
                    <a:lnTo>
                      <a:pt x="91" y="95"/>
                    </a:lnTo>
                    <a:lnTo>
                      <a:pt x="88" y="88"/>
                    </a:lnTo>
                    <a:lnTo>
                      <a:pt x="84" y="78"/>
                    </a:lnTo>
                    <a:lnTo>
                      <a:pt x="84" y="71"/>
                    </a:lnTo>
                    <a:lnTo>
                      <a:pt x="88" y="63"/>
                    </a:lnTo>
                    <a:lnTo>
                      <a:pt x="88" y="53"/>
                    </a:lnTo>
                    <a:lnTo>
                      <a:pt x="91" y="49"/>
                    </a:lnTo>
                    <a:lnTo>
                      <a:pt x="91" y="46"/>
                    </a:lnTo>
                    <a:lnTo>
                      <a:pt x="91" y="39"/>
                    </a:lnTo>
                    <a:lnTo>
                      <a:pt x="88" y="32"/>
                    </a:lnTo>
                    <a:lnTo>
                      <a:pt x="88" y="28"/>
                    </a:lnTo>
                    <a:lnTo>
                      <a:pt x="84" y="28"/>
                    </a:lnTo>
                    <a:lnTo>
                      <a:pt x="84" y="28"/>
                    </a:lnTo>
                    <a:lnTo>
                      <a:pt x="81" y="32"/>
                    </a:lnTo>
                    <a:lnTo>
                      <a:pt x="81" y="32"/>
                    </a:lnTo>
                    <a:lnTo>
                      <a:pt x="77" y="35"/>
                    </a:lnTo>
                    <a:lnTo>
                      <a:pt x="77" y="35"/>
                    </a:lnTo>
                    <a:lnTo>
                      <a:pt x="73" y="42"/>
                    </a:lnTo>
                    <a:lnTo>
                      <a:pt x="70" y="49"/>
                    </a:lnTo>
                    <a:lnTo>
                      <a:pt x="70" y="49"/>
                    </a:lnTo>
                    <a:lnTo>
                      <a:pt x="66" y="46"/>
                    </a:lnTo>
                    <a:lnTo>
                      <a:pt x="63" y="42"/>
                    </a:lnTo>
                    <a:lnTo>
                      <a:pt x="59" y="35"/>
                    </a:lnTo>
                    <a:lnTo>
                      <a:pt x="59" y="28"/>
                    </a:lnTo>
                    <a:lnTo>
                      <a:pt x="59" y="21"/>
                    </a:lnTo>
                    <a:lnTo>
                      <a:pt x="59" y="18"/>
                    </a:lnTo>
                    <a:lnTo>
                      <a:pt x="59" y="14"/>
                    </a:lnTo>
                    <a:lnTo>
                      <a:pt x="56" y="11"/>
                    </a:lnTo>
                    <a:lnTo>
                      <a:pt x="49" y="11"/>
                    </a:lnTo>
                    <a:lnTo>
                      <a:pt x="45" y="11"/>
                    </a:lnTo>
                    <a:lnTo>
                      <a:pt x="45" y="14"/>
                    </a:lnTo>
                    <a:lnTo>
                      <a:pt x="45" y="18"/>
                    </a:lnTo>
                    <a:lnTo>
                      <a:pt x="42" y="21"/>
                    </a:lnTo>
                    <a:lnTo>
                      <a:pt x="42" y="25"/>
                    </a:lnTo>
                    <a:lnTo>
                      <a:pt x="42" y="28"/>
                    </a:lnTo>
                    <a:lnTo>
                      <a:pt x="38" y="28"/>
                    </a:lnTo>
                    <a:lnTo>
                      <a:pt x="35" y="25"/>
                    </a:lnTo>
                    <a:lnTo>
                      <a:pt x="31" y="21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28" y="11"/>
                    </a:lnTo>
                    <a:lnTo>
                      <a:pt x="24" y="7"/>
                    </a:lnTo>
                    <a:lnTo>
                      <a:pt x="21" y="4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3" y="21"/>
                    </a:lnTo>
                    <a:lnTo>
                      <a:pt x="10" y="25"/>
                    </a:lnTo>
                    <a:lnTo>
                      <a:pt x="14" y="28"/>
                    </a:lnTo>
                    <a:lnTo>
                      <a:pt x="14" y="32"/>
                    </a:lnTo>
                    <a:lnTo>
                      <a:pt x="14" y="3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71" name="Freeform 167"/>
              <p:cNvSpPr>
                <a:spLocks/>
              </p:cNvSpPr>
              <p:nvPr userDrawn="1"/>
            </p:nvSpPr>
            <p:spPr bwMode="gray">
              <a:xfrm>
                <a:off x="1118" y="-2850"/>
                <a:ext cx="42" cy="56"/>
              </a:xfrm>
              <a:custGeom>
                <a:avLst/>
                <a:gdLst/>
                <a:ahLst/>
                <a:cxnLst>
                  <a:cxn ang="0">
                    <a:pos x="42" y="4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0" y="3"/>
                  </a:cxn>
                  <a:cxn ang="0">
                    <a:pos x="7" y="7"/>
                  </a:cxn>
                  <a:cxn ang="0">
                    <a:pos x="3" y="14"/>
                  </a:cxn>
                  <a:cxn ang="0">
                    <a:pos x="3" y="25"/>
                  </a:cxn>
                  <a:cxn ang="0">
                    <a:pos x="0" y="49"/>
                  </a:cxn>
                  <a:cxn ang="0">
                    <a:pos x="3" y="49"/>
                  </a:cxn>
                  <a:cxn ang="0">
                    <a:pos x="7" y="53"/>
                  </a:cxn>
                  <a:cxn ang="0">
                    <a:pos x="10" y="53"/>
                  </a:cxn>
                  <a:cxn ang="0">
                    <a:pos x="17" y="56"/>
                  </a:cxn>
                  <a:cxn ang="0">
                    <a:pos x="24" y="56"/>
                  </a:cxn>
                  <a:cxn ang="0">
                    <a:pos x="31" y="56"/>
                  </a:cxn>
                  <a:cxn ang="0">
                    <a:pos x="35" y="53"/>
                  </a:cxn>
                  <a:cxn ang="0">
                    <a:pos x="38" y="49"/>
                  </a:cxn>
                  <a:cxn ang="0">
                    <a:pos x="42" y="42"/>
                  </a:cxn>
                </a:cxnLst>
                <a:rect l="0" t="0" r="r" b="b"/>
                <a:pathLst>
                  <a:path w="42" h="56">
                    <a:moveTo>
                      <a:pt x="42" y="42"/>
                    </a:moveTo>
                    <a:lnTo>
                      <a:pt x="17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0" y="3"/>
                    </a:lnTo>
                    <a:lnTo>
                      <a:pt x="7" y="7"/>
                    </a:lnTo>
                    <a:lnTo>
                      <a:pt x="3" y="14"/>
                    </a:lnTo>
                    <a:lnTo>
                      <a:pt x="3" y="25"/>
                    </a:lnTo>
                    <a:lnTo>
                      <a:pt x="0" y="49"/>
                    </a:lnTo>
                    <a:lnTo>
                      <a:pt x="3" y="49"/>
                    </a:lnTo>
                    <a:lnTo>
                      <a:pt x="7" y="53"/>
                    </a:lnTo>
                    <a:lnTo>
                      <a:pt x="10" y="53"/>
                    </a:lnTo>
                    <a:lnTo>
                      <a:pt x="17" y="56"/>
                    </a:lnTo>
                    <a:lnTo>
                      <a:pt x="24" y="56"/>
                    </a:lnTo>
                    <a:lnTo>
                      <a:pt x="31" y="56"/>
                    </a:lnTo>
                    <a:lnTo>
                      <a:pt x="35" y="53"/>
                    </a:lnTo>
                    <a:lnTo>
                      <a:pt x="38" y="49"/>
                    </a:lnTo>
                    <a:lnTo>
                      <a:pt x="42" y="4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72" name="Freeform 168"/>
              <p:cNvSpPr>
                <a:spLocks/>
              </p:cNvSpPr>
              <p:nvPr userDrawn="1"/>
            </p:nvSpPr>
            <p:spPr bwMode="gray">
              <a:xfrm>
                <a:off x="1252" y="-2840"/>
                <a:ext cx="74" cy="155"/>
              </a:xfrm>
              <a:custGeom>
                <a:avLst/>
                <a:gdLst/>
                <a:ahLst/>
                <a:cxnLst>
                  <a:cxn ang="0">
                    <a:pos x="3" y="88"/>
                  </a:cxn>
                  <a:cxn ang="0">
                    <a:pos x="10" y="88"/>
                  </a:cxn>
                  <a:cxn ang="0">
                    <a:pos x="14" y="96"/>
                  </a:cxn>
                  <a:cxn ang="0">
                    <a:pos x="17" y="103"/>
                  </a:cxn>
                  <a:cxn ang="0">
                    <a:pos x="17" y="110"/>
                  </a:cxn>
                  <a:cxn ang="0">
                    <a:pos x="14" y="117"/>
                  </a:cxn>
                  <a:cxn ang="0">
                    <a:pos x="10" y="117"/>
                  </a:cxn>
                  <a:cxn ang="0">
                    <a:pos x="10" y="127"/>
                  </a:cxn>
                  <a:cxn ang="0">
                    <a:pos x="14" y="134"/>
                  </a:cxn>
                  <a:cxn ang="0">
                    <a:pos x="10" y="141"/>
                  </a:cxn>
                  <a:cxn ang="0">
                    <a:pos x="17" y="152"/>
                  </a:cxn>
                  <a:cxn ang="0">
                    <a:pos x="28" y="155"/>
                  </a:cxn>
                  <a:cxn ang="0">
                    <a:pos x="35" y="155"/>
                  </a:cxn>
                  <a:cxn ang="0">
                    <a:pos x="38" y="155"/>
                  </a:cxn>
                  <a:cxn ang="0">
                    <a:pos x="45" y="152"/>
                  </a:cxn>
                  <a:cxn ang="0">
                    <a:pos x="52" y="141"/>
                  </a:cxn>
                  <a:cxn ang="0">
                    <a:pos x="56" y="138"/>
                  </a:cxn>
                  <a:cxn ang="0">
                    <a:pos x="59" y="124"/>
                  </a:cxn>
                  <a:cxn ang="0">
                    <a:pos x="67" y="117"/>
                  </a:cxn>
                  <a:cxn ang="0">
                    <a:pos x="70" y="110"/>
                  </a:cxn>
                  <a:cxn ang="0">
                    <a:pos x="74" y="88"/>
                  </a:cxn>
                  <a:cxn ang="0">
                    <a:pos x="67" y="85"/>
                  </a:cxn>
                  <a:cxn ang="0">
                    <a:pos x="59" y="85"/>
                  </a:cxn>
                  <a:cxn ang="0">
                    <a:pos x="56" y="85"/>
                  </a:cxn>
                  <a:cxn ang="0">
                    <a:pos x="52" y="85"/>
                  </a:cxn>
                  <a:cxn ang="0">
                    <a:pos x="56" y="78"/>
                  </a:cxn>
                  <a:cxn ang="0">
                    <a:pos x="59" y="78"/>
                  </a:cxn>
                  <a:cxn ang="0">
                    <a:pos x="59" y="67"/>
                  </a:cxn>
                  <a:cxn ang="0">
                    <a:pos x="59" y="60"/>
                  </a:cxn>
                  <a:cxn ang="0">
                    <a:pos x="56" y="46"/>
                  </a:cxn>
                  <a:cxn ang="0">
                    <a:pos x="45" y="32"/>
                  </a:cxn>
                  <a:cxn ang="0">
                    <a:pos x="42" y="29"/>
                  </a:cxn>
                  <a:cxn ang="0">
                    <a:pos x="35" y="18"/>
                  </a:cxn>
                  <a:cxn ang="0">
                    <a:pos x="28" y="15"/>
                  </a:cxn>
                  <a:cxn ang="0">
                    <a:pos x="24" y="11"/>
                  </a:cxn>
                  <a:cxn ang="0">
                    <a:pos x="21" y="4"/>
                  </a:cxn>
                  <a:cxn ang="0">
                    <a:pos x="17" y="0"/>
                  </a:cxn>
                  <a:cxn ang="0">
                    <a:pos x="10" y="4"/>
                  </a:cxn>
                  <a:cxn ang="0">
                    <a:pos x="10" y="7"/>
                  </a:cxn>
                  <a:cxn ang="0">
                    <a:pos x="14" y="15"/>
                  </a:cxn>
                  <a:cxn ang="0">
                    <a:pos x="10" y="22"/>
                  </a:cxn>
                  <a:cxn ang="0">
                    <a:pos x="7" y="29"/>
                  </a:cxn>
                  <a:cxn ang="0">
                    <a:pos x="3" y="43"/>
                  </a:cxn>
                  <a:cxn ang="0">
                    <a:pos x="3" y="60"/>
                  </a:cxn>
                  <a:cxn ang="0">
                    <a:pos x="0" y="64"/>
                  </a:cxn>
                  <a:cxn ang="0">
                    <a:pos x="0" y="67"/>
                  </a:cxn>
                  <a:cxn ang="0">
                    <a:pos x="7" y="81"/>
                  </a:cxn>
                </a:cxnLst>
                <a:rect l="0" t="0" r="r" b="b"/>
                <a:pathLst>
                  <a:path w="74" h="155">
                    <a:moveTo>
                      <a:pt x="3" y="88"/>
                    </a:moveTo>
                    <a:lnTo>
                      <a:pt x="3" y="88"/>
                    </a:lnTo>
                    <a:lnTo>
                      <a:pt x="7" y="88"/>
                    </a:lnTo>
                    <a:lnTo>
                      <a:pt x="10" y="88"/>
                    </a:lnTo>
                    <a:lnTo>
                      <a:pt x="14" y="92"/>
                    </a:lnTo>
                    <a:lnTo>
                      <a:pt x="14" y="96"/>
                    </a:lnTo>
                    <a:lnTo>
                      <a:pt x="14" y="103"/>
                    </a:lnTo>
                    <a:lnTo>
                      <a:pt x="17" y="103"/>
                    </a:lnTo>
                    <a:lnTo>
                      <a:pt x="17" y="106"/>
                    </a:lnTo>
                    <a:lnTo>
                      <a:pt x="17" y="110"/>
                    </a:lnTo>
                    <a:lnTo>
                      <a:pt x="14" y="113"/>
                    </a:lnTo>
                    <a:lnTo>
                      <a:pt x="14" y="117"/>
                    </a:lnTo>
                    <a:lnTo>
                      <a:pt x="14" y="117"/>
                    </a:lnTo>
                    <a:lnTo>
                      <a:pt x="10" y="117"/>
                    </a:lnTo>
                    <a:lnTo>
                      <a:pt x="10" y="120"/>
                    </a:lnTo>
                    <a:lnTo>
                      <a:pt x="10" y="127"/>
                    </a:lnTo>
                    <a:lnTo>
                      <a:pt x="14" y="134"/>
                    </a:lnTo>
                    <a:lnTo>
                      <a:pt x="14" y="134"/>
                    </a:lnTo>
                    <a:lnTo>
                      <a:pt x="10" y="138"/>
                    </a:lnTo>
                    <a:lnTo>
                      <a:pt x="10" y="141"/>
                    </a:lnTo>
                    <a:lnTo>
                      <a:pt x="14" y="148"/>
                    </a:lnTo>
                    <a:lnTo>
                      <a:pt x="17" y="152"/>
                    </a:lnTo>
                    <a:lnTo>
                      <a:pt x="24" y="152"/>
                    </a:lnTo>
                    <a:lnTo>
                      <a:pt x="28" y="155"/>
                    </a:lnTo>
                    <a:lnTo>
                      <a:pt x="31" y="155"/>
                    </a:lnTo>
                    <a:lnTo>
                      <a:pt x="35" y="155"/>
                    </a:lnTo>
                    <a:lnTo>
                      <a:pt x="38" y="155"/>
                    </a:lnTo>
                    <a:lnTo>
                      <a:pt x="38" y="155"/>
                    </a:lnTo>
                    <a:lnTo>
                      <a:pt x="42" y="155"/>
                    </a:lnTo>
                    <a:lnTo>
                      <a:pt x="45" y="152"/>
                    </a:lnTo>
                    <a:lnTo>
                      <a:pt x="49" y="148"/>
                    </a:lnTo>
                    <a:lnTo>
                      <a:pt x="52" y="141"/>
                    </a:lnTo>
                    <a:lnTo>
                      <a:pt x="52" y="141"/>
                    </a:lnTo>
                    <a:lnTo>
                      <a:pt x="56" y="138"/>
                    </a:lnTo>
                    <a:lnTo>
                      <a:pt x="56" y="131"/>
                    </a:lnTo>
                    <a:lnTo>
                      <a:pt x="59" y="124"/>
                    </a:lnTo>
                    <a:lnTo>
                      <a:pt x="67" y="120"/>
                    </a:lnTo>
                    <a:lnTo>
                      <a:pt x="67" y="117"/>
                    </a:lnTo>
                    <a:lnTo>
                      <a:pt x="70" y="113"/>
                    </a:lnTo>
                    <a:lnTo>
                      <a:pt x="70" y="110"/>
                    </a:lnTo>
                    <a:lnTo>
                      <a:pt x="74" y="99"/>
                    </a:lnTo>
                    <a:lnTo>
                      <a:pt x="74" y="88"/>
                    </a:lnTo>
                    <a:lnTo>
                      <a:pt x="70" y="88"/>
                    </a:lnTo>
                    <a:lnTo>
                      <a:pt x="67" y="85"/>
                    </a:lnTo>
                    <a:lnTo>
                      <a:pt x="63" y="81"/>
                    </a:lnTo>
                    <a:lnTo>
                      <a:pt x="59" y="85"/>
                    </a:lnTo>
                    <a:lnTo>
                      <a:pt x="59" y="85"/>
                    </a:lnTo>
                    <a:lnTo>
                      <a:pt x="56" y="85"/>
                    </a:lnTo>
                    <a:lnTo>
                      <a:pt x="56" y="85"/>
                    </a:lnTo>
                    <a:lnTo>
                      <a:pt x="52" y="85"/>
                    </a:lnTo>
                    <a:lnTo>
                      <a:pt x="52" y="85"/>
                    </a:lnTo>
                    <a:lnTo>
                      <a:pt x="56" y="78"/>
                    </a:lnTo>
                    <a:lnTo>
                      <a:pt x="56" y="78"/>
                    </a:lnTo>
                    <a:lnTo>
                      <a:pt x="59" y="78"/>
                    </a:lnTo>
                    <a:lnTo>
                      <a:pt x="59" y="74"/>
                    </a:lnTo>
                    <a:lnTo>
                      <a:pt x="59" y="67"/>
                    </a:lnTo>
                    <a:lnTo>
                      <a:pt x="59" y="60"/>
                    </a:lnTo>
                    <a:lnTo>
                      <a:pt x="59" y="60"/>
                    </a:lnTo>
                    <a:lnTo>
                      <a:pt x="59" y="53"/>
                    </a:lnTo>
                    <a:lnTo>
                      <a:pt x="56" y="46"/>
                    </a:lnTo>
                    <a:lnTo>
                      <a:pt x="52" y="39"/>
                    </a:lnTo>
                    <a:lnTo>
                      <a:pt x="45" y="32"/>
                    </a:lnTo>
                    <a:lnTo>
                      <a:pt x="45" y="29"/>
                    </a:lnTo>
                    <a:lnTo>
                      <a:pt x="42" y="29"/>
                    </a:lnTo>
                    <a:lnTo>
                      <a:pt x="38" y="22"/>
                    </a:lnTo>
                    <a:lnTo>
                      <a:pt x="35" y="18"/>
                    </a:lnTo>
                    <a:lnTo>
                      <a:pt x="31" y="15"/>
                    </a:lnTo>
                    <a:lnTo>
                      <a:pt x="28" y="15"/>
                    </a:lnTo>
                    <a:lnTo>
                      <a:pt x="28" y="11"/>
                    </a:lnTo>
                    <a:lnTo>
                      <a:pt x="24" y="11"/>
                    </a:lnTo>
                    <a:lnTo>
                      <a:pt x="21" y="7"/>
                    </a:lnTo>
                    <a:lnTo>
                      <a:pt x="21" y="4"/>
                    </a:lnTo>
                    <a:lnTo>
                      <a:pt x="21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0" y="4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4" y="11"/>
                    </a:lnTo>
                    <a:lnTo>
                      <a:pt x="14" y="15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7" y="25"/>
                    </a:lnTo>
                    <a:lnTo>
                      <a:pt x="7" y="29"/>
                    </a:lnTo>
                    <a:lnTo>
                      <a:pt x="3" y="32"/>
                    </a:lnTo>
                    <a:lnTo>
                      <a:pt x="3" y="43"/>
                    </a:lnTo>
                    <a:lnTo>
                      <a:pt x="3" y="53"/>
                    </a:lnTo>
                    <a:lnTo>
                      <a:pt x="3" y="60"/>
                    </a:lnTo>
                    <a:lnTo>
                      <a:pt x="0" y="60"/>
                    </a:lnTo>
                    <a:lnTo>
                      <a:pt x="0" y="64"/>
                    </a:lnTo>
                    <a:lnTo>
                      <a:pt x="0" y="64"/>
                    </a:lnTo>
                    <a:lnTo>
                      <a:pt x="0" y="67"/>
                    </a:lnTo>
                    <a:lnTo>
                      <a:pt x="3" y="74"/>
                    </a:lnTo>
                    <a:lnTo>
                      <a:pt x="7" y="81"/>
                    </a:lnTo>
                    <a:lnTo>
                      <a:pt x="3" y="8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73" name="Freeform 169"/>
              <p:cNvSpPr>
                <a:spLocks/>
              </p:cNvSpPr>
              <p:nvPr userDrawn="1"/>
            </p:nvSpPr>
            <p:spPr bwMode="gray">
              <a:xfrm>
                <a:off x="1001" y="-2399"/>
                <a:ext cx="53" cy="46"/>
              </a:xfrm>
              <a:custGeom>
                <a:avLst/>
                <a:gdLst/>
                <a:ahLst/>
                <a:cxnLst>
                  <a:cxn ang="0">
                    <a:pos x="25" y="46"/>
                  </a:cxn>
                  <a:cxn ang="0">
                    <a:pos x="29" y="46"/>
                  </a:cxn>
                  <a:cxn ang="0">
                    <a:pos x="32" y="46"/>
                  </a:cxn>
                  <a:cxn ang="0">
                    <a:pos x="39" y="46"/>
                  </a:cxn>
                  <a:cxn ang="0">
                    <a:pos x="43" y="42"/>
                  </a:cxn>
                  <a:cxn ang="0">
                    <a:pos x="50" y="46"/>
                  </a:cxn>
                  <a:cxn ang="0">
                    <a:pos x="53" y="46"/>
                  </a:cxn>
                  <a:cxn ang="0">
                    <a:pos x="53" y="46"/>
                  </a:cxn>
                  <a:cxn ang="0">
                    <a:pos x="50" y="39"/>
                  </a:cxn>
                  <a:cxn ang="0">
                    <a:pos x="50" y="32"/>
                  </a:cxn>
                  <a:cxn ang="0">
                    <a:pos x="46" y="24"/>
                  </a:cxn>
                  <a:cxn ang="0">
                    <a:pos x="43" y="21"/>
                  </a:cxn>
                  <a:cxn ang="0">
                    <a:pos x="43" y="21"/>
                  </a:cxn>
                  <a:cxn ang="0">
                    <a:pos x="43" y="14"/>
                  </a:cxn>
                  <a:cxn ang="0">
                    <a:pos x="39" y="7"/>
                  </a:cxn>
                  <a:cxn ang="0">
                    <a:pos x="36" y="3"/>
                  </a:cxn>
                  <a:cxn ang="0">
                    <a:pos x="32" y="0"/>
                  </a:cxn>
                  <a:cxn ang="0">
                    <a:pos x="29" y="0"/>
                  </a:cxn>
                  <a:cxn ang="0">
                    <a:pos x="25" y="17"/>
                  </a:cxn>
                  <a:cxn ang="0">
                    <a:pos x="25" y="17"/>
                  </a:cxn>
                  <a:cxn ang="0">
                    <a:pos x="22" y="17"/>
                  </a:cxn>
                  <a:cxn ang="0">
                    <a:pos x="15" y="17"/>
                  </a:cxn>
                  <a:cxn ang="0">
                    <a:pos x="11" y="21"/>
                  </a:cxn>
                  <a:cxn ang="0">
                    <a:pos x="8" y="24"/>
                  </a:cxn>
                  <a:cxn ang="0">
                    <a:pos x="8" y="24"/>
                  </a:cxn>
                  <a:cxn ang="0">
                    <a:pos x="8" y="24"/>
                  </a:cxn>
                  <a:cxn ang="0">
                    <a:pos x="4" y="24"/>
                  </a:cxn>
                  <a:cxn ang="0">
                    <a:pos x="0" y="28"/>
                  </a:cxn>
                  <a:cxn ang="0">
                    <a:pos x="0" y="32"/>
                  </a:cxn>
                  <a:cxn ang="0">
                    <a:pos x="0" y="39"/>
                  </a:cxn>
                  <a:cxn ang="0">
                    <a:pos x="0" y="39"/>
                  </a:cxn>
                  <a:cxn ang="0">
                    <a:pos x="8" y="42"/>
                  </a:cxn>
                  <a:cxn ang="0">
                    <a:pos x="15" y="46"/>
                  </a:cxn>
                  <a:cxn ang="0">
                    <a:pos x="25" y="46"/>
                  </a:cxn>
                </a:cxnLst>
                <a:rect l="0" t="0" r="r" b="b"/>
                <a:pathLst>
                  <a:path w="53" h="46">
                    <a:moveTo>
                      <a:pt x="25" y="46"/>
                    </a:moveTo>
                    <a:lnTo>
                      <a:pt x="29" y="46"/>
                    </a:lnTo>
                    <a:lnTo>
                      <a:pt x="32" y="46"/>
                    </a:lnTo>
                    <a:lnTo>
                      <a:pt x="39" y="46"/>
                    </a:lnTo>
                    <a:lnTo>
                      <a:pt x="43" y="42"/>
                    </a:lnTo>
                    <a:lnTo>
                      <a:pt x="50" y="46"/>
                    </a:lnTo>
                    <a:lnTo>
                      <a:pt x="53" y="46"/>
                    </a:lnTo>
                    <a:lnTo>
                      <a:pt x="53" y="46"/>
                    </a:lnTo>
                    <a:lnTo>
                      <a:pt x="50" y="39"/>
                    </a:lnTo>
                    <a:lnTo>
                      <a:pt x="50" y="32"/>
                    </a:lnTo>
                    <a:lnTo>
                      <a:pt x="46" y="24"/>
                    </a:lnTo>
                    <a:lnTo>
                      <a:pt x="43" y="21"/>
                    </a:lnTo>
                    <a:lnTo>
                      <a:pt x="43" y="21"/>
                    </a:lnTo>
                    <a:lnTo>
                      <a:pt x="43" y="14"/>
                    </a:lnTo>
                    <a:lnTo>
                      <a:pt x="39" y="7"/>
                    </a:lnTo>
                    <a:lnTo>
                      <a:pt x="36" y="3"/>
                    </a:lnTo>
                    <a:lnTo>
                      <a:pt x="32" y="0"/>
                    </a:lnTo>
                    <a:lnTo>
                      <a:pt x="29" y="0"/>
                    </a:lnTo>
                    <a:lnTo>
                      <a:pt x="25" y="17"/>
                    </a:lnTo>
                    <a:lnTo>
                      <a:pt x="25" y="17"/>
                    </a:lnTo>
                    <a:lnTo>
                      <a:pt x="22" y="17"/>
                    </a:lnTo>
                    <a:lnTo>
                      <a:pt x="15" y="17"/>
                    </a:lnTo>
                    <a:lnTo>
                      <a:pt x="11" y="21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4" y="24"/>
                    </a:lnTo>
                    <a:lnTo>
                      <a:pt x="0" y="28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39"/>
                    </a:lnTo>
                    <a:lnTo>
                      <a:pt x="8" y="42"/>
                    </a:lnTo>
                    <a:lnTo>
                      <a:pt x="15" y="46"/>
                    </a:lnTo>
                    <a:lnTo>
                      <a:pt x="25" y="46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74" name="Freeform 170"/>
              <p:cNvSpPr>
                <a:spLocks/>
              </p:cNvSpPr>
              <p:nvPr userDrawn="1"/>
            </p:nvSpPr>
            <p:spPr bwMode="gray">
              <a:xfrm>
                <a:off x="1034" y="-2822"/>
                <a:ext cx="34" cy="21"/>
              </a:xfrm>
              <a:custGeom>
                <a:avLst/>
                <a:gdLst/>
                <a:ahLst/>
                <a:cxnLst>
                  <a:cxn ang="0">
                    <a:pos x="32" y="18"/>
                  </a:cxn>
                  <a:cxn ang="0">
                    <a:pos x="28" y="11"/>
                  </a:cxn>
                  <a:cxn ang="0">
                    <a:pos x="21" y="7"/>
                  </a:cxn>
                  <a:cxn ang="0">
                    <a:pos x="18" y="4"/>
                  </a:cxn>
                  <a:cxn ang="0">
                    <a:pos x="14" y="4"/>
                  </a:cxn>
                  <a:cxn ang="0">
                    <a:pos x="14" y="4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11"/>
                  </a:cxn>
                  <a:cxn ang="0">
                    <a:pos x="4" y="14"/>
                  </a:cxn>
                  <a:cxn ang="0">
                    <a:pos x="11" y="18"/>
                  </a:cxn>
                  <a:cxn ang="0">
                    <a:pos x="14" y="18"/>
                  </a:cxn>
                  <a:cxn ang="0">
                    <a:pos x="14" y="18"/>
                  </a:cxn>
                  <a:cxn ang="0">
                    <a:pos x="21" y="21"/>
                  </a:cxn>
                  <a:cxn ang="0">
                    <a:pos x="25" y="21"/>
                  </a:cxn>
                  <a:cxn ang="0">
                    <a:pos x="28" y="21"/>
                  </a:cxn>
                  <a:cxn ang="0">
                    <a:pos x="32" y="21"/>
                  </a:cxn>
                  <a:cxn ang="0">
                    <a:pos x="35" y="21"/>
                  </a:cxn>
                  <a:cxn ang="0">
                    <a:pos x="32" y="18"/>
                  </a:cxn>
                </a:cxnLst>
                <a:rect l="0" t="0" r="r" b="b"/>
                <a:pathLst>
                  <a:path w="35" h="21">
                    <a:moveTo>
                      <a:pt x="32" y="18"/>
                    </a:moveTo>
                    <a:lnTo>
                      <a:pt x="28" y="11"/>
                    </a:lnTo>
                    <a:lnTo>
                      <a:pt x="21" y="7"/>
                    </a:lnTo>
                    <a:lnTo>
                      <a:pt x="18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4" y="14"/>
                    </a:lnTo>
                    <a:lnTo>
                      <a:pt x="11" y="18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21" y="21"/>
                    </a:lnTo>
                    <a:lnTo>
                      <a:pt x="25" y="21"/>
                    </a:lnTo>
                    <a:lnTo>
                      <a:pt x="28" y="21"/>
                    </a:lnTo>
                    <a:lnTo>
                      <a:pt x="32" y="21"/>
                    </a:lnTo>
                    <a:lnTo>
                      <a:pt x="35" y="21"/>
                    </a:lnTo>
                    <a:lnTo>
                      <a:pt x="32" y="1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75" name="Freeform 171"/>
              <p:cNvSpPr>
                <a:spLocks/>
              </p:cNvSpPr>
              <p:nvPr userDrawn="1"/>
            </p:nvSpPr>
            <p:spPr bwMode="gray">
              <a:xfrm>
                <a:off x="991" y="-2748"/>
                <a:ext cx="18" cy="18"/>
              </a:xfrm>
              <a:custGeom>
                <a:avLst/>
                <a:gdLst/>
                <a:ahLst/>
                <a:cxnLst>
                  <a:cxn ang="0">
                    <a:pos x="10" y="18"/>
                  </a:cxn>
                  <a:cxn ang="0">
                    <a:pos x="14" y="18"/>
                  </a:cxn>
                  <a:cxn ang="0">
                    <a:pos x="18" y="14"/>
                  </a:cxn>
                  <a:cxn ang="0">
                    <a:pos x="18" y="7"/>
                  </a:cxn>
                  <a:cxn ang="0">
                    <a:pos x="18" y="4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14"/>
                  </a:cxn>
                  <a:cxn ang="0">
                    <a:pos x="3" y="18"/>
                  </a:cxn>
                  <a:cxn ang="0">
                    <a:pos x="10" y="18"/>
                  </a:cxn>
                </a:cxnLst>
                <a:rect l="0" t="0" r="r" b="b"/>
                <a:pathLst>
                  <a:path w="18" h="18">
                    <a:moveTo>
                      <a:pt x="10" y="18"/>
                    </a:moveTo>
                    <a:lnTo>
                      <a:pt x="14" y="18"/>
                    </a:lnTo>
                    <a:lnTo>
                      <a:pt x="18" y="14"/>
                    </a:lnTo>
                    <a:lnTo>
                      <a:pt x="18" y="7"/>
                    </a:lnTo>
                    <a:lnTo>
                      <a:pt x="18" y="4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3" y="0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3" y="18"/>
                    </a:lnTo>
                    <a:lnTo>
                      <a:pt x="10" y="1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76" name="Freeform 172"/>
              <p:cNvSpPr>
                <a:spLocks/>
              </p:cNvSpPr>
              <p:nvPr userDrawn="1"/>
            </p:nvSpPr>
            <p:spPr bwMode="gray">
              <a:xfrm>
                <a:off x="1019" y="-2737"/>
                <a:ext cx="21" cy="14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4" y="10"/>
                  </a:cxn>
                  <a:cxn ang="0">
                    <a:pos x="7" y="14"/>
                  </a:cxn>
                  <a:cxn ang="0">
                    <a:pos x="11" y="14"/>
                  </a:cxn>
                  <a:cxn ang="0">
                    <a:pos x="14" y="14"/>
                  </a:cxn>
                  <a:cxn ang="0">
                    <a:pos x="18" y="10"/>
                  </a:cxn>
                  <a:cxn ang="0">
                    <a:pos x="21" y="7"/>
                  </a:cxn>
                  <a:cxn ang="0">
                    <a:pos x="18" y="3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4" y="0"/>
                  </a:cxn>
                  <a:cxn ang="0">
                    <a:pos x="0" y="7"/>
                  </a:cxn>
                </a:cxnLst>
                <a:rect l="0" t="0" r="r" b="b"/>
                <a:pathLst>
                  <a:path w="21" h="14">
                    <a:moveTo>
                      <a:pt x="0" y="7"/>
                    </a:moveTo>
                    <a:lnTo>
                      <a:pt x="4" y="10"/>
                    </a:lnTo>
                    <a:lnTo>
                      <a:pt x="7" y="14"/>
                    </a:lnTo>
                    <a:lnTo>
                      <a:pt x="11" y="14"/>
                    </a:lnTo>
                    <a:lnTo>
                      <a:pt x="14" y="14"/>
                    </a:lnTo>
                    <a:lnTo>
                      <a:pt x="18" y="10"/>
                    </a:lnTo>
                    <a:lnTo>
                      <a:pt x="21" y="7"/>
                    </a:lnTo>
                    <a:lnTo>
                      <a:pt x="18" y="3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4" y="0"/>
                    </a:lnTo>
                    <a:lnTo>
                      <a:pt x="0" y="7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77" name="Freeform 173"/>
              <p:cNvSpPr>
                <a:spLocks/>
              </p:cNvSpPr>
              <p:nvPr userDrawn="1"/>
            </p:nvSpPr>
            <p:spPr bwMode="gray">
              <a:xfrm>
                <a:off x="1047" y="-2790"/>
                <a:ext cx="14" cy="7"/>
              </a:xfrm>
              <a:custGeom>
                <a:avLst/>
                <a:gdLst/>
                <a:ahLst/>
                <a:cxnLst>
                  <a:cxn ang="0">
                    <a:pos x="7" y="7"/>
                  </a:cxn>
                  <a:cxn ang="0">
                    <a:pos x="11" y="7"/>
                  </a:cxn>
                  <a:cxn ang="0">
                    <a:pos x="14" y="3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7"/>
                  </a:cxn>
                </a:cxnLst>
                <a:rect l="0" t="0" r="r" b="b"/>
                <a:pathLst>
                  <a:path w="14" h="7">
                    <a:moveTo>
                      <a:pt x="7" y="7"/>
                    </a:moveTo>
                    <a:lnTo>
                      <a:pt x="11" y="7"/>
                    </a:lnTo>
                    <a:lnTo>
                      <a:pt x="14" y="3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4" y="7"/>
                    </a:lnTo>
                    <a:lnTo>
                      <a:pt x="7" y="7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78" name="Freeform 174"/>
              <p:cNvSpPr>
                <a:spLocks/>
              </p:cNvSpPr>
              <p:nvPr userDrawn="1"/>
            </p:nvSpPr>
            <p:spPr bwMode="gray">
              <a:xfrm>
                <a:off x="892" y="-2720"/>
                <a:ext cx="18" cy="7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7"/>
                  </a:cxn>
                  <a:cxn ang="0">
                    <a:pos x="11" y="7"/>
                  </a:cxn>
                  <a:cxn ang="0">
                    <a:pos x="14" y="7"/>
                  </a:cxn>
                  <a:cxn ang="0">
                    <a:pos x="18" y="7"/>
                  </a:cxn>
                  <a:cxn ang="0">
                    <a:pos x="18" y="4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4" y="0"/>
                  </a:cxn>
                  <a:cxn ang="0">
                    <a:pos x="0" y="4"/>
                  </a:cxn>
                </a:cxnLst>
                <a:rect l="0" t="0" r="r" b="b"/>
                <a:pathLst>
                  <a:path w="18" h="7">
                    <a:moveTo>
                      <a:pt x="0" y="4"/>
                    </a:moveTo>
                    <a:lnTo>
                      <a:pt x="4" y="7"/>
                    </a:lnTo>
                    <a:lnTo>
                      <a:pt x="11" y="7"/>
                    </a:lnTo>
                    <a:lnTo>
                      <a:pt x="14" y="7"/>
                    </a:lnTo>
                    <a:lnTo>
                      <a:pt x="18" y="7"/>
                    </a:lnTo>
                    <a:lnTo>
                      <a:pt x="18" y="4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4" y="0"/>
                    </a:lnTo>
                    <a:lnTo>
                      <a:pt x="0" y="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79" name="Freeform 175"/>
              <p:cNvSpPr>
                <a:spLocks/>
              </p:cNvSpPr>
              <p:nvPr userDrawn="1"/>
            </p:nvSpPr>
            <p:spPr bwMode="gray">
              <a:xfrm>
                <a:off x="1266" y="-2572"/>
                <a:ext cx="65" cy="46"/>
              </a:xfrm>
              <a:custGeom>
                <a:avLst/>
                <a:gdLst/>
                <a:ahLst/>
                <a:cxnLst>
                  <a:cxn ang="0">
                    <a:pos x="14" y="39"/>
                  </a:cxn>
                  <a:cxn ang="0">
                    <a:pos x="14" y="42"/>
                  </a:cxn>
                  <a:cxn ang="0">
                    <a:pos x="17" y="46"/>
                  </a:cxn>
                  <a:cxn ang="0">
                    <a:pos x="21" y="46"/>
                  </a:cxn>
                  <a:cxn ang="0">
                    <a:pos x="28" y="46"/>
                  </a:cxn>
                  <a:cxn ang="0">
                    <a:pos x="63" y="42"/>
                  </a:cxn>
                  <a:cxn ang="0">
                    <a:pos x="63" y="35"/>
                  </a:cxn>
                  <a:cxn ang="0">
                    <a:pos x="63" y="35"/>
                  </a:cxn>
                  <a:cxn ang="0">
                    <a:pos x="63" y="28"/>
                  </a:cxn>
                  <a:cxn ang="0">
                    <a:pos x="60" y="21"/>
                  </a:cxn>
                  <a:cxn ang="0">
                    <a:pos x="60" y="14"/>
                  </a:cxn>
                  <a:cxn ang="0">
                    <a:pos x="60" y="7"/>
                  </a:cxn>
                  <a:cxn ang="0">
                    <a:pos x="56" y="4"/>
                  </a:cxn>
                  <a:cxn ang="0">
                    <a:pos x="53" y="0"/>
                  </a:cxn>
                  <a:cxn ang="0">
                    <a:pos x="49" y="0"/>
                  </a:cxn>
                  <a:cxn ang="0">
                    <a:pos x="42" y="0"/>
                  </a:cxn>
                  <a:cxn ang="0">
                    <a:pos x="35" y="0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4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3" y="7"/>
                  </a:cxn>
                  <a:cxn ang="0">
                    <a:pos x="0" y="14"/>
                  </a:cxn>
                  <a:cxn ang="0">
                    <a:pos x="0" y="14"/>
                  </a:cxn>
                  <a:cxn ang="0">
                    <a:pos x="0" y="18"/>
                  </a:cxn>
                  <a:cxn ang="0">
                    <a:pos x="0" y="25"/>
                  </a:cxn>
                  <a:cxn ang="0">
                    <a:pos x="0" y="28"/>
                  </a:cxn>
                  <a:cxn ang="0">
                    <a:pos x="3" y="35"/>
                  </a:cxn>
                  <a:cxn ang="0">
                    <a:pos x="7" y="39"/>
                  </a:cxn>
                  <a:cxn ang="0">
                    <a:pos x="14" y="39"/>
                  </a:cxn>
                </a:cxnLst>
                <a:rect l="0" t="0" r="r" b="b"/>
                <a:pathLst>
                  <a:path w="63" h="46">
                    <a:moveTo>
                      <a:pt x="14" y="39"/>
                    </a:moveTo>
                    <a:lnTo>
                      <a:pt x="14" y="42"/>
                    </a:lnTo>
                    <a:lnTo>
                      <a:pt x="17" y="46"/>
                    </a:lnTo>
                    <a:lnTo>
                      <a:pt x="21" y="46"/>
                    </a:lnTo>
                    <a:lnTo>
                      <a:pt x="28" y="46"/>
                    </a:lnTo>
                    <a:lnTo>
                      <a:pt x="63" y="42"/>
                    </a:lnTo>
                    <a:lnTo>
                      <a:pt x="63" y="35"/>
                    </a:lnTo>
                    <a:lnTo>
                      <a:pt x="63" y="35"/>
                    </a:lnTo>
                    <a:lnTo>
                      <a:pt x="63" y="28"/>
                    </a:lnTo>
                    <a:lnTo>
                      <a:pt x="60" y="21"/>
                    </a:lnTo>
                    <a:lnTo>
                      <a:pt x="60" y="14"/>
                    </a:lnTo>
                    <a:lnTo>
                      <a:pt x="60" y="7"/>
                    </a:lnTo>
                    <a:lnTo>
                      <a:pt x="56" y="4"/>
                    </a:lnTo>
                    <a:lnTo>
                      <a:pt x="53" y="0"/>
                    </a:lnTo>
                    <a:lnTo>
                      <a:pt x="49" y="0"/>
                    </a:lnTo>
                    <a:lnTo>
                      <a:pt x="42" y="0"/>
                    </a:lnTo>
                    <a:lnTo>
                      <a:pt x="35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3" y="7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0" y="25"/>
                    </a:lnTo>
                    <a:lnTo>
                      <a:pt x="0" y="28"/>
                    </a:lnTo>
                    <a:lnTo>
                      <a:pt x="3" y="35"/>
                    </a:lnTo>
                    <a:lnTo>
                      <a:pt x="7" y="39"/>
                    </a:lnTo>
                    <a:lnTo>
                      <a:pt x="14" y="3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80" name="Freeform 176"/>
              <p:cNvSpPr>
                <a:spLocks/>
              </p:cNvSpPr>
              <p:nvPr userDrawn="1"/>
            </p:nvSpPr>
            <p:spPr bwMode="gray">
              <a:xfrm>
                <a:off x="1311" y="-2353"/>
                <a:ext cx="25" cy="31"/>
              </a:xfrm>
              <a:custGeom>
                <a:avLst/>
                <a:gdLst/>
                <a:ahLst/>
                <a:cxnLst>
                  <a:cxn ang="0">
                    <a:pos x="25" y="24"/>
                  </a:cxn>
                  <a:cxn ang="0">
                    <a:pos x="25" y="24"/>
                  </a:cxn>
                  <a:cxn ang="0">
                    <a:pos x="25" y="21"/>
                  </a:cxn>
                  <a:cxn ang="0">
                    <a:pos x="25" y="14"/>
                  </a:cxn>
                  <a:cxn ang="0">
                    <a:pos x="25" y="10"/>
                  </a:cxn>
                  <a:cxn ang="0">
                    <a:pos x="25" y="7"/>
                  </a:cxn>
                  <a:cxn ang="0">
                    <a:pos x="22" y="0"/>
                  </a:cxn>
                  <a:cxn ang="0">
                    <a:pos x="18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0" y="7"/>
                  </a:cxn>
                  <a:cxn ang="0">
                    <a:pos x="0" y="14"/>
                  </a:cxn>
                  <a:cxn ang="0">
                    <a:pos x="0" y="14"/>
                  </a:cxn>
                  <a:cxn ang="0">
                    <a:pos x="0" y="17"/>
                  </a:cxn>
                  <a:cxn ang="0">
                    <a:pos x="0" y="24"/>
                  </a:cxn>
                  <a:cxn ang="0">
                    <a:pos x="4" y="28"/>
                  </a:cxn>
                  <a:cxn ang="0">
                    <a:pos x="8" y="31"/>
                  </a:cxn>
                  <a:cxn ang="0">
                    <a:pos x="8" y="31"/>
                  </a:cxn>
                  <a:cxn ang="0">
                    <a:pos x="11" y="31"/>
                  </a:cxn>
                  <a:cxn ang="0">
                    <a:pos x="15" y="31"/>
                  </a:cxn>
                  <a:cxn ang="0">
                    <a:pos x="22" y="31"/>
                  </a:cxn>
                  <a:cxn ang="0">
                    <a:pos x="25" y="28"/>
                  </a:cxn>
                  <a:cxn ang="0">
                    <a:pos x="25" y="24"/>
                  </a:cxn>
                </a:cxnLst>
                <a:rect l="0" t="0" r="r" b="b"/>
                <a:pathLst>
                  <a:path w="25" h="31">
                    <a:moveTo>
                      <a:pt x="25" y="24"/>
                    </a:moveTo>
                    <a:lnTo>
                      <a:pt x="25" y="24"/>
                    </a:lnTo>
                    <a:lnTo>
                      <a:pt x="25" y="21"/>
                    </a:lnTo>
                    <a:lnTo>
                      <a:pt x="25" y="14"/>
                    </a:lnTo>
                    <a:lnTo>
                      <a:pt x="25" y="10"/>
                    </a:lnTo>
                    <a:lnTo>
                      <a:pt x="25" y="7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7"/>
                    </a:lnTo>
                    <a:lnTo>
                      <a:pt x="0" y="24"/>
                    </a:lnTo>
                    <a:lnTo>
                      <a:pt x="4" y="28"/>
                    </a:lnTo>
                    <a:lnTo>
                      <a:pt x="8" y="31"/>
                    </a:lnTo>
                    <a:lnTo>
                      <a:pt x="8" y="31"/>
                    </a:lnTo>
                    <a:lnTo>
                      <a:pt x="11" y="31"/>
                    </a:lnTo>
                    <a:lnTo>
                      <a:pt x="15" y="31"/>
                    </a:lnTo>
                    <a:lnTo>
                      <a:pt x="22" y="31"/>
                    </a:lnTo>
                    <a:lnTo>
                      <a:pt x="25" y="28"/>
                    </a:lnTo>
                    <a:lnTo>
                      <a:pt x="25" y="2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81" name="Freeform 177"/>
              <p:cNvSpPr>
                <a:spLocks/>
              </p:cNvSpPr>
              <p:nvPr userDrawn="1"/>
            </p:nvSpPr>
            <p:spPr bwMode="gray">
              <a:xfrm>
                <a:off x="1227" y="-2167"/>
                <a:ext cx="28" cy="7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3" y="4"/>
                  </a:cxn>
                  <a:cxn ang="0">
                    <a:pos x="7" y="7"/>
                  </a:cxn>
                  <a:cxn ang="0">
                    <a:pos x="14" y="7"/>
                  </a:cxn>
                  <a:cxn ang="0">
                    <a:pos x="21" y="7"/>
                  </a:cxn>
                  <a:cxn ang="0">
                    <a:pos x="28" y="4"/>
                  </a:cxn>
                  <a:cxn ang="0">
                    <a:pos x="28" y="4"/>
                  </a:cxn>
                  <a:cxn ang="0">
                    <a:pos x="28" y="0"/>
                  </a:cxn>
                  <a:cxn ang="0">
                    <a:pos x="21" y="0"/>
                  </a:cxn>
                  <a:cxn ang="0">
                    <a:pos x="14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4"/>
                  </a:cxn>
                </a:cxnLst>
                <a:rect l="0" t="0" r="r" b="b"/>
                <a:pathLst>
                  <a:path w="28" h="7">
                    <a:moveTo>
                      <a:pt x="0" y="4"/>
                    </a:moveTo>
                    <a:lnTo>
                      <a:pt x="3" y="4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21" y="7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28" y="0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82" name="Freeform 178"/>
              <p:cNvSpPr>
                <a:spLocks/>
              </p:cNvSpPr>
              <p:nvPr userDrawn="1"/>
            </p:nvSpPr>
            <p:spPr bwMode="gray">
              <a:xfrm>
                <a:off x="1269" y="-2146"/>
                <a:ext cx="11" cy="29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4" y="0"/>
                  </a:cxn>
                  <a:cxn ang="0">
                    <a:pos x="0" y="8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4" y="25"/>
                  </a:cxn>
                  <a:cxn ang="0">
                    <a:pos x="7" y="29"/>
                  </a:cxn>
                  <a:cxn ang="0">
                    <a:pos x="7" y="25"/>
                  </a:cxn>
                  <a:cxn ang="0">
                    <a:pos x="11" y="22"/>
                  </a:cxn>
                  <a:cxn ang="0">
                    <a:pos x="11" y="15"/>
                  </a:cxn>
                  <a:cxn ang="0">
                    <a:pos x="11" y="8"/>
                  </a:cxn>
                  <a:cxn ang="0">
                    <a:pos x="7" y="0"/>
                  </a:cxn>
                  <a:cxn ang="0">
                    <a:pos x="7" y="0"/>
                  </a:cxn>
                </a:cxnLst>
                <a:rect l="0" t="0" r="r" b="b"/>
                <a:pathLst>
                  <a:path w="11" h="29">
                    <a:moveTo>
                      <a:pt x="7" y="0"/>
                    </a:moveTo>
                    <a:lnTo>
                      <a:pt x="4" y="0"/>
                    </a:lnTo>
                    <a:lnTo>
                      <a:pt x="0" y="8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4" y="25"/>
                    </a:lnTo>
                    <a:lnTo>
                      <a:pt x="7" y="29"/>
                    </a:lnTo>
                    <a:lnTo>
                      <a:pt x="7" y="25"/>
                    </a:lnTo>
                    <a:lnTo>
                      <a:pt x="11" y="22"/>
                    </a:lnTo>
                    <a:lnTo>
                      <a:pt x="11" y="15"/>
                    </a:lnTo>
                    <a:lnTo>
                      <a:pt x="11" y="8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83" name="Freeform 179"/>
              <p:cNvSpPr>
                <a:spLocks/>
              </p:cNvSpPr>
              <p:nvPr userDrawn="1"/>
            </p:nvSpPr>
            <p:spPr bwMode="gray">
              <a:xfrm>
                <a:off x="1311" y="-2188"/>
                <a:ext cx="20" cy="21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1"/>
                  </a:cxn>
                  <a:cxn ang="0">
                    <a:pos x="0" y="18"/>
                  </a:cxn>
                  <a:cxn ang="0">
                    <a:pos x="4" y="21"/>
                  </a:cxn>
                  <a:cxn ang="0">
                    <a:pos x="8" y="21"/>
                  </a:cxn>
                  <a:cxn ang="0">
                    <a:pos x="11" y="21"/>
                  </a:cxn>
                  <a:cxn ang="0">
                    <a:pos x="15" y="18"/>
                  </a:cxn>
                  <a:cxn ang="0">
                    <a:pos x="18" y="11"/>
                  </a:cxn>
                  <a:cxn ang="0">
                    <a:pos x="15" y="7"/>
                  </a:cxn>
                  <a:cxn ang="0">
                    <a:pos x="11" y="4"/>
                  </a:cxn>
                  <a:cxn ang="0">
                    <a:pos x="8" y="0"/>
                  </a:cxn>
                </a:cxnLst>
                <a:rect l="0" t="0" r="r" b="b"/>
                <a:pathLst>
                  <a:path w="18" h="21">
                    <a:moveTo>
                      <a:pt x="8" y="0"/>
                    </a:moveTo>
                    <a:lnTo>
                      <a:pt x="4" y="4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4" y="21"/>
                    </a:lnTo>
                    <a:lnTo>
                      <a:pt x="8" y="21"/>
                    </a:lnTo>
                    <a:lnTo>
                      <a:pt x="11" y="21"/>
                    </a:lnTo>
                    <a:lnTo>
                      <a:pt x="15" y="18"/>
                    </a:lnTo>
                    <a:lnTo>
                      <a:pt x="18" y="11"/>
                    </a:lnTo>
                    <a:lnTo>
                      <a:pt x="15" y="7"/>
                    </a:lnTo>
                    <a:lnTo>
                      <a:pt x="11" y="4"/>
                    </a:lnTo>
                    <a:lnTo>
                      <a:pt x="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84" name="Freeform 180"/>
              <p:cNvSpPr>
                <a:spLocks/>
              </p:cNvSpPr>
              <p:nvPr userDrawn="1"/>
            </p:nvSpPr>
            <p:spPr bwMode="gray">
              <a:xfrm>
                <a:off x="1301" y="-2864"/>
                <a:ext cx="243" cy="282"/>
              </a:xfrm>
              <a:custGeom>
                <a:avLst/>
                <a:gdLst/>
                <a:ahLst/>
                <a:cxnLst>
                  <a:cxn ang="0">
                    <a:pos x="42" y="204"/>
                  </a:cxn>
                  <a:cxn ang="0">
                    <a:pos x="42" y="218"/>
                  </a:cxn>
                  <a:cxn ang="0">
                    <a:pos x="42" y="229"/>
                  </a:cxn>
                  <a:cxn ang="0">
                    <a:pos x="28" y="218"/>
                  </a:cxn>
                  <a:cxn ang="0">
                    <a:pos x="21" y="225"/>
                  </a:cxn>
                  <a:cxn ang="0">
                    <a:pos x="10" y="236"/>
                  </a:cxn>
                  <a:cxn ang="0">
                    <a:pos x="10" y="260"/>
                  </a:cxn>
                  <a:cxn ang="0">
                    <a:pos x="35" y="268"/>
                  </a:cxn>
                  <a:cxn ang="0">
                    <a:pos x="49" y="275"/>
                  </a:cxn>
                  <a:cxn ang="0">
                    <a:pos x="70" y="278"/>
                  </a:cxn>
                  <a:cxn ang="0">
                    <a:pos x="81" y="264"/>
                  </a:cxn>
                  <a:cxn ang="0">
                    <a:pos x="84" y="239"/>
                  </a:cxn>
                  <a:cxn ang="0">
                    <a:pos x="106" y="229"/>
                  </a:cxn>
                  <a:cxn ang="0">
                    <a:pos x="116" y="208"/>
                  </a:cxn>
                  <a:cxn ang="0">
                    <a:pos x="120" y="197"/>
                  </a:cxn>
                  <a:cxn ang="0">
                    <a:pos x="113" y="190"/>
                  </a:cxn>
                  <a:cxn ang="0">
                    <a:pos x="127" y="179"/>
                  </a:cxn>
                  <a:cxn ang="0">
                    <a:pos x="155" y="172"/>
                  </a:cxn>
                  <a:cxn ang="0">
                    <a:pos x="162" y="162"/>
                  </a:cxn>
                  <a:cxn ang="0">
                    <a:pos x="180" y="144"/>
                  </a:cxn>
                  <a:cxn ang="0">
                    <a:pos x="208" y="123"/>
                  </a:cxn>
                  <a:cxn ang="0">
                    <a:pos x="225" y="112"/>
                  </a:cxn>
                  <a:cxn ang="0">
                    <a:pos x="218" y="105"/>
                  </a:cxn>
                  <a:cxn ang="0">
                    <a:pos x="204" y="98"/>
                  </a:cxn>
                  <a:cxn ang="0">
                    <a:pos x="211" y="91"/>
                  </a:cxn>
                  <a:cxn ang="0">
                    <a:pos x="211" y="84"/>
                  </a:cxn>
                  <a:cxn ang="0">
                    <a:pos x="243" y="84"/>
                  </a:cxn>
                  <a:cxn ang="0">
                    <a:pos x="232" y="46"/>
                  </a:cxn>
                  <a:cxn ang="0">
                    <a:pos x="225" y="28"/>
                  </a:cxn>
                  <a:cxn ang="0">
                    <a:pos x="201" y="7"/>
                  </a:cxn>
                  <a:cxn ang="0">
                    <a:pos x="183" y="3"/>
                  </a:cxn>
                  <a:cxn ang="0">
                    <a:pos x="141" y="0"/>
                  </a:cxn>
                  <a:cxn ang="0">
                    <a:pos x="116" y="10"/>
                  </a:cxn>
                  <a:cxn ang="0">
                    <a:pos x="95" y="21"/>
                  </a:cxn>
                  <a:cxn ang="0">
                    <a:pos x="74" y="35"/>
                  </a:cxn>
                  <a:cxn ang="0">
                    <a:pos x="56" y="35"/>
                  </a:cxn>
                  <a:cxn ang="0">
                    <a:pos x="49" y="49"/>
                  </a:cxn>
                  <a:cxn ang="0">
                    <a:pos x="56" y="77"/>
                  </a:cxn>
                  <a:cxn ang="0">
                    <a:pos x="67" y="74"/>
                  </a:cxn>
                  <a:cxn ang="0">
                    <a:pos x="88" y="77"/>
                  </a:cxn>
                  <a:cxn ang="0">
                    <a:pos x="141" y="84"/>
                  </a:cxn>
                  <a:cxn ang="0">
                    <a:pos x="130" y="91"/>
                  </a:cxn>
                  <a:cxn ang="0">
                    <a:pos x="109" y="98"/>
                  </a:cxn>
                  <a:cxn ang="0">
                    <a:pos x="88" y="120"/>
                  </a:cxn>
                  <a:cxn ang="0">
                    <a:pos x="84" y="144"/>
                  </a:cxn>
                  <a:cxn ang="0">
                    <a:pos x="74" y="127"/>
                  </a:cxn>
                  <a:cxn ang="0">
                    <a:pos x="60" y="116"/>
                  </a:cxn>
                  <a:cxn ang="0">
                    <a:pos x="60" y="137"/>
                  </a:cxn>
                  <a:cxn ang="0">
                    <a:pos x="53" y="172"/>
                  </a:cxn>
                  <a:cxn ang="0">
                    <a:pos x="70" y="172"/>
                  </a:cxn>
                  <a:cxn ang="0">
                    <a:pos x="56" y="183"/>
                  </a:cxn>
                  <a:cxn ang="0">
                    <a:pos x="42" y="183"/>
                  </a:cxn>
                  <a:cxn ang="0">
                    <a:pos x="28" y="201"/>
                  </a:cxn>
                </a:cxnLst>
                <a:rect l="0" t="0" r="r" b="b"/>
                <a:pathLst>
                  <a:path w="243" h="282">
                    <a:moveTo>
                      <a:pt x="28" y="208"/>
                    </a:moveTo>
                    <a:lnTo>
                      <a:pt x="39" y="204"/>
                    </a:lnTo>
                    <a:lnTo>
                      <a:pt x="39" y="204"/>
                    </a:lnTo>
                    <a:lnTo>
                      <a:pt x="39" y="201"/>
                    </a:lnTo>
                    <a:lnTo>
                      <a:pt x="42" y="204"/>
                    </a:lnTo>
                    <a:lnTo>
                      <a:pt x="42" y="204"/>
                    </a:lnTo>
                    <a:lnTo>
                      <a:pt x="42" y="208"/>
                    </a:lnTo>
                    <a:lnTo>
                      <a:pt x="39" y="208"/>
                    </a:lnTo>
                    <a:lnTo>
                      <a:pt x="39" y="211"/>
                    </a:lnTo>
                    <a:lnTo>
                      <a:pt x="39" y="211"/>
                    </a:lnTo>
                    <a:lnTo>
                      <a:pt x="39" y="215"/>
                    </a:lnTo>
                    <a:lnTo>
                      <a:pt x="42" y="218"/>
                    </a:lnTo>
                    <a:lnTo>
                      <a:pt x="42" y="218"/>
                    </a:lnTo>
                    <a:lnTo>
                      <a:pt x="42" y="222"/>
                    </a:lnTo>
                    <a:lnTo>
                      <a:pt x="46" y="225"/>
                    </a:lnTo>
                    <a:lnTo>
                      <a:pt x="46" y="229"/>
                    </a:lnTo>
                    <a:lnTo>
                      <a:pt x="46" y="229"/>
                    </a:lnTo>
                    <a:lnTo>
                      <a:pt x="42" y="229"/>
                    </a:lnTo>
                    <a:lnTo>
                      <a:pt x="42" y="229"/>
                    </a:lnTo>
                    <a:lnTo>
                      <a:pt x="39" y="229"/>
                    </a:lnTo>
                    <a:lnTo>
                      <a:pt x="35" y="229"/>
                    </a:lnTo>
                    <a:lnTo>
                      <a:pt x="32" y="225"/>
                    </a:lnTo>
                    <a:lnTo>
                      <a:pt x="28" y="218"/>
                    </a:lnTo>
                    <a:lnTo>
                      <a:pt x="28" y="218"/>
                    </a:lnTo>
                    <a:lnTo>
                      <a:pt x="25" y="218"/>
                    </a:lnTo>
                    <a:lnTo>
                      <a:pt x="21" y="218"/>
                    </a:lnTo>
                    <a:lnTo>
                      <a:pt x="21" y="218"/>
                    </a:lnTo>
                    <a:lnTo>
                      <a:pt x="18" y="225"/>
                    </a:lnTo>
                    <a:lnTo>
                      <a:pt x="21" y="225"/>
                    </a:lnTo>
                    <a:lnTo>
                      <a:pt x="21" y="225"/>
                    </a:lnTo>
                    <a:lnTo>
                      <a:pt x="25" y="229"/>
                    </a:lnTo>
                    <a:lnTo>
                      <a:pt x="25" y="229"/>
                    </a:lnTo>
                    <a:lnTo>
                      <a:pt x="21" y="232"/>
                    </a:lnTo>
                    <a:lnTo>
                      <a:pt x="18" y="232"/>
                    </a:lnTo>
                    <a:lnTo>
                      <a:pt x="14" y="232"/>
                    </a:lnTo>
                    <a:lnTo>
                      <a:pt x="10" y="236"/>
                    </a:lnTo>
                    <a:lnTo>
                      <a:pt x="3" y="239"/>
                    </a:lnTo>
                    <a:lnTo>
                      <a:pt x="0" y="250"/>
                    </a:lnTo>
                    <a:lnTo>
                      <a:pt x="0" y="250"/>
                    </a:lnTo>
                    <a:lnTo>
                      <a:pt x="0" y="253"/>
                    </a:lnTo>
                    <a:lnTo>
                      <a:pt x="3" y="257"/>
                    </a:lnTo>
                    <a:lnTo>
                      <a:pt x="10" y="260"/>
                    </a:lnTo>
                    <a:lnTo>
                      <a:pt x="18" y="264"/>
                    </a:lnTo>
                    <a:lnTo>
                      <a:pt x="18" y="264"/>
                    </a:lnTo>
                    <a:lnTo>
                      <a:pt x="21" y="268"/>
                    </a:lnTo>
                    <a:lnTo>
                      <a:pt x="25" y="268"/>
                    </a:lnTo>
                    <a:lnTo>
                      <a:pt x="28" y="271"/>
                    </a:lnTo>
                    <a:lnTo>
                      <a:pt x="35" y="268"/>
                    </a:lnTo>
                    <a:lnTo>
                      <a:pt x="35" y="268"/>
                    </a:lnTo>
                    <a:lnTo>
                      <a:pt x="39" y="268"/>
                    </a:lnTo>
                    <a:lnTo>
                      <a:pt x="42" y="268"/>
                    </a:lnTo>
                    <a:lnTo>
                      <a:pt x="46" y="271"/>
                    </a:lnTo>
                    <a:lnTo>
                      <a:pt x="49" y="275"/>
                    </a:lnTo>
                    <a:lnTo>
                      <a:pt x="49" y="275"/>
                    </a:lnTo>
                    <a:lnTo>
                      <a:pt x="49" y="278"/>
                    </a:lnTo>
                    <a:lnTo>
                      <a:pt x="53" y="278"/>
                    </a:lnTo>
                    <a:lnTo>
                      <a:pt x="53" y="282"/>
                    </a:lnTo>
                    <a:lnTo>
                      <a:pt x="60" y="282"/>
                    </a:lnTo>
                    <a:lnTo>
                      <a:pt x="63" y="282"/>
                    </a:lnTo>
                    <a:lnTo>
                      <a:pt x="70" y="278"/>
                    </a:lnTo>
                    <a:lnTo>
                      <a:pt x="74" y="278"/>
                    </a:lnTo>
                    <a:lnTo>
                      <a:pt x="74" y="275"/>
                    </a:lnTo>
                    <a:lnTo>
                      <a:pt x="77" y="275"/>
                    </a:lnTo>
                    <a:lnTo>
                      <a:pt x="81" y="271"/>
                    </a:lnTo>
                    <a:lnTo>
                      <a:pt x="81" y="264"/>
                    </a:lnTo>
                    <a:lnTo>
                      <a:pt x="81" y="264"/>
                    </a:lnTo>
                    <a:lnTo>
                      <a:pt x="81" y="257"/>
                    </a:lnTo>
                    <a:lnTo>
                      <a:pt x="81" y="253"/>
                    </a:lnTo>
                    <a:lnTo>
                      <a:pt x="77" y="250"/>
                    </a:lnTo>
                    <a:lnTo>
                      <a:pt x="81" y="246"/>
                    </a:lnTo>
                    <a:lnTo>
                      <a:pt x="81" y="243"/>
                    </a:lnTo>
                    <a:lnTo>
                      <a:pt x="84" y="239"/>
                    </a:lnTo>
                    <a:lnTo>
                      <a:pt x="84" y="236"/>
                    </a:lnTo>
                    <a:lnTo>
                      <a:pt x="92" y="239"/>
                    </a:lnTo>
                    <a:lnTo>
                      <a:pt x="92" y="236"/>
                    </a:lnTo>
                    <a:lnTo>
                      <a:pt x="95" y="236"/>
                    </a:lnTo>
                    <a:lnTo>
                      <a:pt x="102" y="232"/>
                    </a:lnTo>
                    <a:lnTo>
                      <a:pt x="106" y="229"/>
                    </a:lnTo>
                    <a:lnTo>
                      <a:pt x="109" y="218"/>
                    </a:lnTo>
                    <a:lnTo>
                      <a:pt x="109" y="218"/>
                    </a:lnTo>
                    <a:lnTo>
                      <a:pt x="113" y="218"/>
                    </a:lnTo>
                    <a:lnTo>
                      <a:pt x="116" y="215"/>
                    </a:lnTo>
                    <a:lnTo>
                      <a:pt x="116" y="211"/>
                    </a:lnTo>
                    <a:lnTo>
                      <a:pt x="116" y="208"/>
                    </a:lnTo>
                    <a:lnTo>
                      <a:pt x="120" y="208"/>
                    </a:lnTo>
                    <a:lnTo>
                      <a:pt x="123" y="204"/>
                    </a:lnTo>
                    <a:lnTo>
                      <a:pt x="127" y="204"/>
                    </a:lnTo>
                    <a:lnTo>
                      <a:pt x="127" y="201"/>
                    </a:lnTo>
                    <a:lnTo>
                      <a:pt x="123" y="201"/>
                    </a:lnTo>
                    <a:lnTo>
                      <a:pt x="120" y="197"/>
                    </a:lnTo>
                    <a:lnTo>
                      <a:pt x="116" y="197"/>
                    </a:lnTo>
                    <a:lnTo>
                      <a:pt x="113" y="197"/>
                    </a:lnTo>
                    <a:lnTo>
                      <a:pt x="113" y="197"/>
                    </a:lnTo>
                    <a:lnTo>
                      <a:pt x="113" y="194"/>
                    </a:lnTo>
                    <a:lnTo>
                      <a:pt x="113" y="190"/>
                    </a:lnTo>
                    <a:lnTo>
                      <a:pt x="113" y="190"/>
                    </a:lnTo>
                    <a:lnTo>
                      <a:pt x="120" y="190"/>
                    </a:lnTo>
                    <a:lnTo>
                      <a:pt x="120" y="190"/>
                    </a:lnTo>
                    <a:lnTo>
                      <a:pt x="123" y="190"/>
                    </a:lnTo>
                    <a:lnTo>
                      <a:pt x="123" y="186"/>
                    </a:lnTo>
                    <a:lnTo>
                      <a:pt x="127" y="183"/>
                    </a:lnTo>
                    <a:lnTo>
                      <a:pt x="127" y="179"/>
                    </a:lnTo>
                    <a:lnTo>
                      <a:pt x="130" y="179"/>
                    </a:lnTo>
                    <a:lnTo>
                      <a:pt x="134" y="176"/>
                    </a:lnTo>
                    <a:lnTo>
                      <a:pt x="137" y="172"/>
                    </a:lnTo>
                    <a:lnTo>
                      <a:pt x="141" y="172"/>
                    </a:lnTo>
                    <a:lnTo>
                      <a:pt x="148" y="169"/>
                    </a:lnTo>
                    <a:lnTo>
                      <a:pt x="155" y="172"/>
                    </a:lnTo>
                    <a:lnTo>
                      <a:pt x="155" y="172"/>
                    </a:lnTo>
                    <a:lnTo>
                      <a:pt x="158" y="169"/>
                    </a:lnTo>
                    <a:lnTo>
                      <a:pt x="162" y="165"/>
                    </a:lnTo>
                    <a:lnTo>
                      <a:pt x="162" y="165"/>
                    </a:lnTo>
                    <a:lnTo>
                      <a:pt x="162" y="162"/>
                    </a:lnTo>
                    <a:lnTo>
                      <a:pt x="162" y="162"/>
                    </a:lnTo>
                    <a:lnTo>
                      <a:pt x="165" y="158"/>
                    </a:lnTo>
                    <a:lnTo>
                      <a:pt x="169" y="158"/>
                    </a:lnTo>
                    <a:lnTo>
                      <a:pt x="176" y="148"/>
                    </a:lnTo>
                    <a:lnTo>
                      <a:pt x="173" y="144"/>
                    </a:lnTo>
                    <a:lnTo>
                      <a:pt x="173" y="144"/>
                    </a:lnTo>
                    <a:lnTo>
                      <a:pt x="180" y="144"/>
                    </a:lnTo>
                    <a:lnTo>
                      <a:pt x="183" y="141"/>
                    </a:lnTo>
                    <a:lnTo>
                      <a:pt x="194" y="134"/>
                    </a:lnTo>
                    <a:lnTo>
                      <a:pt x="194" y="134"/>
                    </a:lnTo>
                    <a:lnTo>
                      <a:pt x="197" y="130"/>
                    </a:lnTo>
                    <a:lnTo>
                      <a:pt x="201" y="127"/>
                    </a:lnTo>
                    <a:lnTo>
                      <a:pt x="208" y="123"/>
                    </a:lnTo>
                    <a:lnTo>
                      <a:pt x="222" y="120"/>
                    </a:lnTo>
                    <a:lnTo>
                      <a:pt x="222" y="120"/>
                    </a:lnTo>
                    <a:lnTo>
                      <a:pt x="225" y="120"/>
                    </a:lnTo>
                    <a:lnTo>
                      <a:pt x="225" y="116"/>
                    </a:lnTo>
                    <a:lnTo>
                      <a:pt x="229" y="116"/>
                    </a:lnTo>
                    <a:lnTo>
                      <a:pt x="225" y="112"/>
                    </a:lnTo>
                    <a:lnTo>
                      <a:pt x="211" y="112"/>
                    </a:lnTo>
                    <a:lnTo>
                      <a:pt x="211" y="112"/>
                    </a:lnTo>
                    <a:lnTo>
                      <a:pt x="211" y="109"/>
                    </a:lnTo>
                    <a:lnTo>
                      <a:pt x="211" y="109"/>
                    </a:lnTo>
                    <a:lnTo>
                      <a:pt x="215" y="105"/>
                    </a:lnTo>
                    <a:lnTo>
                      <a:pt x="218" y="105"/>
                    </a:lnTo>
                    <a:lnTo>
                      <a:pt x="218" y="105"/>
                    </a:lnTo>
                    <a:lnTo>
                      <a:pt x="218" y="102"/>
                    </a:lnTo>
                    <a:lnTo>
                      <a:pt x="215" y="102"/>
                    </a:lnTo>
                    <a:lnTo>
                      <a:pt x="204" y="102"/>
                    </a:lnTo>
                    <a:lnTo>
                      <a:pt x="204" y="98"/>
                    </a:lnTo>
                    <a:lnTo>
                      <a:pt x="204" y="98"/>
                    </a:lnTo>
                    <a:lnTo>
                      <a:pt x="208" y="95"/>
                    </a:lnTo>
                    <a:lnTo>
                      <a:pt x="208" y="95"/>
                    </a:lnTo>
                    <a:lnTo>
                      <a:pt x="211" y="95"/>
                    </a:lnTo>
                    <a:lnTo>
                      <a:pt x="211" y="95"/>
                    </a:lnTo>
                    <a:lnTo>
                      <a:pt x="215" y="95"/>
                    </a:lnTo>
                    <a:lnTo>
                      <a:pt x="211" y="91"/>
                    </a:lnTo>
                    <a:lnTo>
                      <a:pt x="211" y="91"/>
                    </a:lnTo>
                    <a:lnTo>
                      <a:pt x="208" y="91"/>
                    </a:lnTo>
                    <a:lnTo>
                      <a:pt x="208" y="88"/>
                    </a:lnTo>
                    <a:lnTo>
                      <a:pt x="208" y="84"/>
                    </a:lnTo>
                    <a:lnTo>
                      <a:pt x="208" y="84"/>
                    </a:lnTo>
                    <a:lnTo>
                      <a:pt x="211" y="84"/>
                    </a:lnTo>
                    <a:lnTo>
                      <a:pt x="215" y="84"/>
                    </a:lnTo>
                    <a:lnTo>
                      <a:pt x="218" y="84"/>
                    </a:lnTo>
                    <a:lnTo>
                      <a:pt x="222" y="88"/>
                    </a:lnTo>
                    <a:lnTo>
                      <a:pt x="225" y="88"/>
                    </a:lnTo>
                    <a:lnTo>
                      <a:pt x="232" y="88"/>
                    </a:lnTo>
                    <a:lnTo>
                      <a:pt x="243" y="84"/>
                    </a:lnTo>
                    <a:lnTo>
                      <a:pt x="236" y="70"/>
                    </a:lnTo>
                    <a:lnTo>
                      <a:pt x="232" y="70"/>
                    </a:lnTo>
                    <a:lnTo>
                      <a:pt x="229" y="67"/>
                    </a:lnTo>
                    <a:lnTo>
                      <a:pt x="229" y="60"/>
                    </a:lnTo>
                    <a:lnTo>
                      <a:pt x="229" y="56"/>
                    </a:lnTo>
                    <a:lnTo>
                      <a:pt x="232" y="46"/>
                    </a:lnTo>
                    <a:lnTo>
                      <a:pt x="232" y="39"/>
                    </a:lnTo>
                    <a:lnTo>
                      <a:pt x="229" y="31"/>
                    </a:lnTo>
                    <a:lnTo>
                      <a:pt x="225" y="31"/>
                    </a:lnTo>
                    <a:lnTo>
                      <a:pt x="222" y="28"/>
                    </a:lnTo>
                    <a:lnTo>
                      <a:pt x="222" y="31"/>
                    </a:lnTo>
                    <a:lnTo>
                      <a:pt x="225" y="28"/>
                    </a:lnTo>
                    <a:lnTo>
                      <a:pt x="222" y="24"/>
                    </a:lnTo>
                    <a:lnTo>
                      <a:pt x="218" y="21"/>
                    </a:lnTo>
                    <a:lnTo>
                      <a:pt x="215" y="17"/>
                    </a:lnTo>
                    <a:lnTo>
                      <a:pt x="211" y="10"/>
                    </a:lnTo>
                    <a:lnTo>
                      <a:pt x="208" y="7"/>
                    </a:lnTo>
                    <a:lnTo>
                      <a:pt x="201" y="7"/>
                    </a:lnTo>
                    <a:lnTo>
                      <a:pt x="197" y="7"/>
                    </a:lnTo>
                    <a:lnTo>
                      <a:pt x="190" y="7"/>
                    </a:lnTo>
                    <a:lnTo>
                      <a:pt x="190" y="7"/>
                    </a:lnTo>
                    <a:lnTo>
                      <a:pt x="183" y="14"/>
                    </a:lnTo>
                    <a:lnTo>
                      <a:pt x="183" y="3"/>
                    </a:lnTo>
                    <a:lnTo>
                      <a:pt x="183" y="3"/>
                    </a:lnTo>
                    <a:lnTo>
                      <a:pt x="176" y="3"/>
                    </a:lnTo>
                    <a:lnTo>
                      <a:pt x="169" y="3"/>
                    </a:lnTo>
                    <a:lnTo>
                      <a:pt x="158" y="0"/>
                    </a:lnTo>
                    <a:lnTo>
                      <a:pt x="151" y="0"/>
                    </a:lnTo>
                    <a:lnTo>
                      <a:pt x="148" y="0"/>
                    </a:lnTo>
                    <a:lnTo>
                      <a:pt x="141" y="0"/>
                    </a:lnTo>
                    <a:lnTo>
                      <a:pt x="134" y="0"/>
                    </a:lnTo>
                    <a:lnTo>
                      <a:pt x="130" y="3"/>
                    </a:lnTo>
                    <a:lnTo>
                      <a:pt x="127" y="3"/>
                    </a:lnTo>
                    <a:lnTo>
                      <a:pt x="127" y="14"/>
                    </a:lnTo>
                    <a:lnTo>
                      <a:pt x="123" y="7"/>
                    </a:lnTo>
                    <a:lnTo>
                      <a:pt x="116" y="10"/>
                    </a:lnTo>
                    <a:lnTo>
                      <a:pt x="109" y="14"/>
                    </a:lnTo>
                    <a:lnTo>
                      <a:pt x="106" y="17"/>
                    </a:lnTo>
                    <a:lnTo>
                      <a:pt x="106" y="17"/>
                    </a:lnTo>
                    <a:lnTo>
                      <a:pt x="102" y="28"/>
                    </a:lnTo>
                    <a:lnTo>
                      <a:pt x="99" y="21"/>
                    </a:lnTo>
                    <a:lnTo>
                      <a:pt x="95" y="21"/>
                    </a:lnTo>
                    <a:lnTo>
                      <a:pt x="92" y="24"/>
                    </a:lnTo>
                    <a:lnTo>
                      <a:pt x="88" y="28"/>
                    </a:lnTo>
                    <a:lnTo>
                      <a:pt x="81" y="28"/>
                    </a:lnTo>
                    <a:lnTo>
                      <a:pt x="77" y="28"/>
                    </a:lnTo>
                    <a:lnTo>
                      <a:pt x="74" y="31"/>
                    </a:lnTo>
                    <a:lnTo>
                      <a:pt x="74" y="35"/>
                    </a:lnTo>
                    <a:lnTo>
                      <a:pt x="74" y="35"/>
                    </a:lnTo>
                    <a:lnTo>
                      <a:pt x="70" y="46"/>
                    </a:lnTo>
                    <a:lnTo>
                      <a:pt x="70" y="46"/>
                    </a:lnTo>
                    <a:lnTo>
                      <a:pt x="63" y="42"/>
                    </a:lnTo>
                    <a:lnTo>
                      <a:pt x="60" y="39"/>
                    </a:lnTo>
                    <a:lnTo>
                      <a:pt x="56" y="35"/>
                    </a:lnTo>
                    <a:lnTo>
                      <a:pt x="53" y="39"/>
                    </a:lnTo>
                    <a:lnTo>
                      <a:pt x="49" y="42"/>
                    </a:lnTo>
                    <a:lnTo>
                      <a:pt x="46" y="46"/>
                    </a:lnTo>
                    <a:lnTo>
                      <a:pt x="46" y="46"/>
                    </a:lnTo>
                    <a:lnTo>
                      <a:pt x="46" y="46"/>
                    </a:lnTo>
                    <a:lnTo>
                      <a:pt x="49" y="49"/>
                    </a:lnTo>
                    <a:lnTo>
                      <a:pt x="46" y="56"/>
                    </a:lnTo>
                    <a:lnTo>
                      <a:pt x="46" y="56"/>
                    </a:lnTo>
                    <a:lnTo>
                      <a:pt x="46" y="60"/>
                    </a:lnTo>
                    <a:lnTo>
                      <a:pt x="46" y="67"/>
                    </a:lnTo>
                    <a:lnTo>
                      <a:pt x="56" y="77"/>
                    </a:lnTo>
                    <a:lnTo>
                      <a:pt x="56" y="77"/>
                    </a:lnTo>
                    <a:lnTo>
                      <a:pt x="60" y="77"/>
                    </a:lnTo>
                    <a:lnTo>
                      <a:pt x="60" y="77"/>
                    </a:lnTo>
                    <a:lnTo>
                      <a:pt x="63" y="74"/>
                    </a:lnTo>
                    <a:lnTo>
                      <a:pt x="63" y="74"/>
                    </a:lnTo>
                    <a:lnTo>
                      <a:pt x="67" y="74"/>
                    </a:lnTo>
                    <a:lnTo>
                      <a:pt x="67" y="74"/>
                    </a:lnTo>
                    <a:lnTo>
                      <a:pt x="70" y="74"/>
                    </a:lnTo>
                    <a:lnTo>
                      <a:pt x="74" y="77"/>
                    </a:lnTo>
                    <a:lnTo>
                      <a:pt x="74" y="77"/>
                    </a:lnTo>
                    <a:lnTo>
                      <a:pt x="81" y="77"/>
                    </a:lnTo>
                    <a:lnTo>
                      <a:pt x="84" y="77"/>
                    </a:lnTo>
                    <a:lnTo>
                      <a:pt x="88" y="77"/>
                    </a:lnTo>
                    <a:lnTo>
                      <a:pt x="92" y="77"/>
                    </a:lnTo>
                    <a:lnTo>
                      <a:pt x="95" y="81"/>
                    </a:lnTo>
                    <a:lnTo>
                      <a:pt x="99" y="84"/>
                    </a:lnTo>
                    <a:lnTo>
                      <a:pt x="137" y="81"/>
                    </a:lnTo>
                    <a:lnTo>
                      <a:pt x="141" y="81"/>
                    </a:lnTo>
                    <a:lnTo>
                      <a:pt x="141" y="84"/>
                    </a:lnTo>
                    <a:lnTo>
                      <a:pt x="137" y="84"/>
                    </a:lnTo>
                    <a:lnTo>
                      <a:pt x="137" y="88"/>
                    </a:lnTo>
                    <a:lnTo>
                      <a:pt x="134" y="88"/>
                    </a:lnTo>
                    <a:lnTo>
                      <a:pt x="137" y="91"/>
                    </a:lnTo>
                    <a:lnTo>
                      <a:pt x="134" y="91"/>
                    </a:lnTo>
                    <a:lnTo>
                      <a:pt x="130" y="91"/>
                    </a:lnTo>
                    <a:lnTo>
                      <a:pt x="127" y="95"/>
                    </a:lnTo>
                    <a:lnTo>
                      <a:pt x="123" y="98"/>
                    </a:lnTo>
                    <a:lnTo>
                      <a:pt x="123" y="98"/>
                    </a:lnTo>
                    <a:lnTo>
                      <a:pt x="120" y="102"/>
                    </a:lnTo>
                    <a:lnTo>
                      <a:pt x="116" y="102"/>
                    </a:lnTo>
                    <a:lnTo>
                      <a:pt x="109" y="98"/>
                    </a:lnTo>
                    <a:lnTo>
                      <a:pt x="92" y="102"/>
                    </a:lnTo>
                    <a:lnTo>
                      <a:pt x="92" y="102"/>
                    </a:lnTo>
                    <a:lnTo>
                      <a:pt x="92" y="105"/>
                    </a:lnTo>
                    <a:lnTo>
                      <a:pt x="88" y="112"/>
                    </a:lnTo>
                    <a:lnTo>
                      <a:pt x="88" y="112"/>
                    </a:lnTo>
                    <a:lnTo>
                      <a:pt x="88" y="120"/>
                    </a:lnTo>
                    <a:lnTo>
                      <a:pt x="84" y="123"/>
                    </a:lnTo>
                    <a:lnTo>
                      <a:pt x="84" y="127"/>
                    </a:lnTo>
                    <a:lnTo>
                      <a:pt x="84" y="134"/>
                    </a:lnTo>
                    <a:lnTo>
                      <a:pt x="84" y="141"/>
                    </a:lnTo>
                    <a:lnTo>
                      <a:pt x="84" y="144"/>
                    </a:lnTo>
                    <a:lnTo>
                      <a:pt x="84" y="144"/>
                    </a:lnTo>
                    <a:lnTo>
                      <a:pt x="81" y="148"/>
                    </a:lnTo>
                    <a:lnTo>
                      <a:pt x="81" y="151"/>
                    </a:lnTo>
                    <a:lnTo>
                      <a:pt x="77" y="151"/>
                    </a:lnTo>
                    <a:lnTo>
                      <a:pt x="77" y="148"/>
                    </a:lnTo>
                    <a:lnTo>
                      <a:pt x="74" y="127"/>
                    </a:lnTo>
                    <a:lnTo>
                      <a:pt x="74" y="127"/>
                    </a:lnTo>
                    <a:lnTo>
                      <a:pt x="74" y="123"/>
                    </a:lnTo>
                    <a:lnTo>
                      <a:pt x="70" y="120"/>
                    </a:lnTo>
                    <a:lnTo>
                      <a:pt x="67" y="116"/>
                    </a:lnTo>
                    <a:lnTo>
                      <a:pt x="63" y="112"/>
                    </a:lnTo>
                    <a:lnTo>
                      <a:pt x="63" y="112"/>
                    </a:lnTo>
                    <a:lnTo>
                      <a:pt x="60" y="116"/>
                    </a:lnTo>
                    <a:lnTo>
                      <a:pt x="56" y="116"/>
                    </a:lnTo>
                    <a:lnTo>
                      <a:pt x="53" y="123"/>
                    </a:lnTo>
                    <a:lnTo>
                      <a:pt x="53" y="123"/>
                    </a:lnTo>
                    <a:lnTo>
                      <a:pt x="56" y="130"/>
                    </a:lnTo>
                    <a:lnTo>
                      <a:pt x="60" y="137"/>
                    </a:lnTo>
                    <a:lnTo>
                      <a:pt x="60" y="137"/>
                    </a:lnTo>
                    <a:lnTo>
                      <a:pt x="63" y="141"/>
                    </a:lnTo>
                    <a:lnTo>
                      <a:pt x="63" y="144"/>
                    </a:lnTo>
                    <a:lnTo>
                      <a:pt x="60" y="148"/>
                    </a:lnTo>
                    <a:lnTo>
                      <a:pt x="56" y="151"/>
                    </a:lnTo>
                    <a:lnTo>
                      <a:pt x="53" y="172"/>
                    </a:lnTo>
                    <a:lnTo>
                      <a:pt x="53" y="172"/>
                    </a:lnTo>
                    <a:lnTo>
                      <a:pt x="56" y="172"/>
                    </a:lnTo>
                    <a:lnTo>
                      <a:pt x="63" y="172"/>
                    </a:lnTo>
                    <a:lnTo>
                      <a:pt x="67" y="172"/>
                    </a:lnTo>
                    <a:lnTo>
                      <a:pt x="67" y="172"/>
                    </a:lnTo>
                    <a:lnTo>
                      <a:pt x="70" y="172"/>
                    </a:lnTo>
                    <a:lnTo>
                      <a:pt x="70" y="172"/>
                    </a:lnTo>
                    <a:lnTo>
                      <a:pt x="74" y="172"/>
                    </a:lnTo>
                    <a:lnTo>
                      <a:pt x="70" y="176"/>
                    </a:lnTo>
                    <a:lnTo>
                      <a:pt x="67" y="176"/>
                    </a:lnTo>
                    <a:lnTo>
                      <a:pt x="67" y="179"/>
                    </a:lnTo>
                    <a:lnTo>
                      <a:pt x="60" y="179"/>
                    </a:lnTo>
                    <a:lnTo>
                      <a:pt x="56" y="183"/>
                    </a:lnTo>
                    <a:lnTo>
                      <a:pt x="53" y="186"/>
                    </a:lnTo>
                    <a:lnTo>
                      <a:pt x="46" y="186"/>
                    </a:lnTo>
                    <a:lnTo>
                      <a:pt x="42" y="186"/>
                    </a:lnTo>
                    <a:lnTo>
                      <a:pt x="42" y="186"/>
                    </a:lnTo>
                    <a:lnTo>
                      <a:pt x="42" y="183"/>
                    </a:lnTo>
                    <a:lnTo>
                      <a:pt x="42" y="183"/>
                    </a:lnTo>
                    <a:lnTo>
                      <a:pt x="39" y="183"/>
                    </a:lnTo>
                    <a:lnTo>
                      <a:pt x="35" y="186"/>
                    </a:lnTo>
                    <a:lnTo>
                      <a:pt x="32" y="194"/>
                    </a:lnTo>
                    <a:lnTo>
                      <a:pt x="32" y="197"/>
                    </a:lnTo>
                    <a:lnTo>
                      <a:pt x="28" y="197"/>
                    </a:lnTo>
                    <a:lnTo>
                      <a:pt x="28" y="201"/>
                    </a:lnTo>
                    <a:lnTo>
                      <a:pt x="25" y="204"/>
                    </a:lnTo>
                    <a:lnTo>
                      <a:pt x="28" y="208"/>
                    </a:lnTo>
                    <a:lnTo>
                      <a:pt x="28" y="20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1F5281"/>
                  </a:solidFill>
                  <a:cs typeface="+mn-cs"/>
                </a:endParaRPr>
              </a:p>
            </p:txBody>
          </p:sp>
        </p:grpSp>
        <p:sp>
          <p:nvSpPr>
            <p:cNvPr id="146" name="Freeform 181"/>
            <p:cNvSpPr>
              <a:spLocks noEditPoints="1"/>
            </p:cNvSpPr>
            <p:nvPr userDrawn="1"/>
          </p:nvSpPr>
          <p:spPr bwMode="gray">
            <a:xfrm>
              <a:off x="385" y="1639"/>
              <a:ext cx="895" cy="1053"/>
            </a:xfrm>
            <a:custGeom>
              <a:avLst/>
              <a:gdLst/>
              <a:ahLst/>
              <a:cxnLst>
                <a:cxn ang="0">
                  <a:pos x="388" y="521"/>
                </a:cxn>
                <a:cxn ang="0">
                  <a:pos x="377" y="595"/>
                </a:cxn>
                <a:cxn ang="0">
                  <a:pos x="416" y="715"/>
                </a:cxn>
                <a:cxn ang="0">
                  <a:pos x="409" y="859"/>
                </a:cxn>
                <a:cxn ang="0">
                  <a:pos x="535" y="1057"/>
                </a:cxn>
                <a:cxn ang="0">
                  <a:pos x="655" y="979"/>
                </a:cxn>
                <a:cxn ang="0">
                  <a:pos x="698" y="916"/>
                </a:cxn>
                <a:cxn ang="0">
                  <a:pos x="757" y="799"/>
                </a:cxn>
                <a:cxn ang="0">
                  <a:pos x="757" y="662"/>
                </a:cxn>
                <a:cxn ang="0">
                  <a:pos x="909" y="436"/>
                </a:cxn>
                <a:cxn ang="0">
                  <a:pos x="810" y="384"/>
                </a:cxn>
                <a:cxn ang="0">
                  <a:pos x="754" y="296"/>
                </a:cxn>
                <a:cxn ang="0">
                  <a:pos x="659" y="105"/>
                </a:cxn>
                <a:cxn ang="0">
                  <a:pos x="514" y="95"/>
                </a:cxn>
                <a:cxn ang="0">
                  <a:pos x="416" y="74"/>
                </a:cxn>
                <a:cxn ang="0">
                  <a:pos x="391" y="42"/>
                </a:cxn>
                <a:cxn ang="0">
                  <a:pos x="296" y="10"/>
                </a:cxn>
                <a:cxn ang="0">
                  <a:pos x="155" y="24"/>
                </a:cxn>
                <a:cxn ang="0">
                  <a:pos x="70" y="148"/>
                </a:cxn>
                <a:cxn ang="0">
                  <a:pos x="7" y="250"/>
                </a:cxn>
                <a:cxn ang="0">
                  <a:pos x="0" y="341"/>
                </a:cxn>
                <a:cxn ang="0">
                  <a:pos x="63" y="422"/>
                </a:cxn>
                <a:cxn ang="0">
                  <a:pos x="233" y="486"/>
                </a:cxn>
                <a:cxn ang="0">
                  <a:pos x="380" y="447"/>
                </a:cxn>
                <a:cxn ang="0">
                  <a:pos x="669" y="884"/>
                </a:cxn>
                <a:cxn ang="0">
                  <a:pos x="620" y="863"/>
                </a:cxn>
                <a:cxn ang="0">
                  <a:pos x="426" y="433"/>
                </a:cxn>
                <a:cxn ang="0">
                  <a:pos x="511" y="789"/>
                </a:cxn>
                <a:cxn ang="0">
                  <a:pos x="447" y="599"/>
                </a:cxn>
                <a:cxn ang="0">
                  <a:pos x="433" y="570"/>
                </a:cxn>
                <a:cxn ang="0">
                  <a:pos x="553" y="803"/>
                </a:cxn>
                <a:cxn ang="0">
                  <a:pos x="592" y="806"/>
                </a:cxn>
                <a:cxn ang="0">
                  <a:pos x="659" y="577"/>
                </a:cxn>
                <a:cxn ang="0">
                  <a:pos x="497" y="447"/>
                </a:cxn>
                <a:cxn ang="0">
                  <a:pos x="416" y="232"/>
                </a:cxn>
                <a:cxn ang="0">
                  <a:pos x="469" y="954"/>
                </a:cxn>
                <a:cxn ang="0">
                  <a:pos x="525" y="810"/>
                </a:cxn>
                <a:cxn ang="0">
                  <a:pos x="567" y="817"/>
                </a:cxn>
                <a:cxn ang="0">
                  <a:pos x="447" y="250"/>
                </a:cxn>
                <a:cxn ang="0">
                  <a:pos x="373" y="151"/>
                </a:cxn>
                <a:cxn ang="0">
                  <a:pos x="377" y="179"/>
                </a:cxn>
                <a:cxn ang="0">
                  <a:pos x="359" y="102"/>
                </a:cxn>
                <a:cxn ang="0">
                  <a:pos x="229" y="373"/>
                </a:cxn>
                <a:cxn ang="0">
                  <a:pos x="151" y="444"/>
                </a:cxn>
                <a:cxn ang="0">
                  <a:pos x="88" y="327"/>
                </a:cxn>
                <a:cxn ang="0">
                  <a:pos x="78" y="338"/>
                </a:cxn>
                <a:cxn ang="0">
                  <a:pos x="78" y="373"/>
                </a:cxn>
                <a:cxn ang="0">
                  <a:pos x="127" y="398"/>
                </a:cxn>
                <a:cxn ang="0">
                  <a:pos x="134" y="440"/>
                </a:cxn>
                <a:cxn ang="0">
                  <a:pos x="144" y="436"/>
                </a:cxn>
                <a:cxn ang="0">
                  <a:pos x="187" y="359"/>
                </a:cxn>
                <a:cxn ang="0">
                  <a:pos x="247" y="345"/>
                </a:cxn>
                <a:cxn ang="0">
                  <a:pos x="67" y="348"/>
                </a:cxn>
                <a:cxn ang="0">
                  <a:pos x="39" y="327"/>
                </a:cxn>
                <a:cxn ang="0">
                  <a:pos x="99" y="436"/>
                </a:cxn>
                <a:cxn ang="0">
                  <a:pos x="155" y="454"/>
                </a:cxn>
                <a:cxn ang="0">
                  <a:pos x="183" y="391"/>
                </a:cxn>
                <a:cxn ang="0">
                  <a:pos x="250" y="398"/>
                </a:cxn>
                <a:cxn ang="0">
                  <a:pos x="338" y="380"/>
                </a:cxn>
                <a:cxn ang="0">
                  <a:pos x="388" y="595"/>
                </a:cxn>
                <a:cxn ang="0">
                  <a:pos x="423" y="803"/>
                </a:cxn>
                <a:cxn ang="0">
                  <a:pos x="666" y="880"/>
                </a:cxn>
              </a:cxnLst>
              <a:rect l="0" t="0" r="r" b="b"/>
              <a:pathLst>
                <a:path w="927" h="1067">
                  <a:moveTo>
                    <a:pt x="402" y="440"/>
                  </a:moveTo>
                  <a:lnTo>
                    <a:pt x="395" y="436"/>
                  </a:lnTo>
                  <a:lnTo>
                    <a:pt x="388" y="440"/>
                  </a:lnTo>
                  <a:lnTo>
                    <a:pt x="384" y="444"/>
                  </a:lnTo>
                  <a:lnTo>
                    <a:pt x="380" y="447"/>
                  </a:lnTo>
                  <a:lnTo>
                    <a:pt x="377" y="451"/>
                  </a:lnTo>
                  <a:lnTo>
                    <a:pt x="373" y="454"/>
                  </a:lnTo>
                  <a:lnTo>
                    <a:pt x="373" y="458"/>
                  </a:lnTo>
                  <a:lnTo>
                    <a:pt x="370" y="472"/>
                  </a:lnTo>
                  <a:lnTo>
                    <a:pt x="363" y="493"/>
                  </a:lnTo>
                  <a:lnTo>
                    <a:pt x="363" y="493"/>
                  </a:lnTo>
                  <a:lnTo>
                    <a:pt x="363" y="496"/>
                  </a:lnTo>
                  <a:lnTo>
                    <a:pt x="363" y="500"/>
                  </a:lnTo>
                  <a:lnTo>
                    <a:pt x="366" y="503"/>
                  </a:lnTo>
                  <a:lnTo>
                    <a:pt x="373" y="507"/>
                  </a:lnTo>
                  <a:lnTo>
                    <a:pt x="373" y="507"/>
                  </a:lnTo>
                  <a:lnTo>
                    <a:pt x="377" y="507"/>
                  </a:lnTo>
                  <a:lnTo>
                    <a:pt x="380" y="510"/>
                  </a:lnTo>
                  <a:lnTo>
                    <a:pt x="384" y="514"/>
                  </a:lnTo>
                  <a:lnTo>
                    <a:pt x="380" y="521"/>
                  </a:lnTo>
                  <a:lnTo>
                    <a:pt x="384" y="521"/>
                  </a:lnTo>
                  <a:lnTo>
                    <a:pt x="391" y="521"/>
                  </a:lnTo>
                  <a:lnTo>
                    <a:pt x="402" y="521"/>
                  </a:lnTo>
                  <a:lnTo>
                    <a:pt x="388" y="521"/>
                  </a:lnTo>
                  <a:lnTo>
                    <a:pt x="380" y="521"/>
                  </a:lnTo>
                  <a:lnTo>
                    <a:pt x="380" y="521"/>
                  </a:lnTo>
                  <a:lnTo>
                    <a:pt x="377" y="521"/>
                  </a:lnTo>
                  <a:lnTo>
                    <a:pt x="373" y="521"/>
                  </a:lnTo>
                  <a:lnTo>
                    <a:pt x="370" y="525"/>
                  </a:lnTo>
                  <a:lnTo>
                    <a:pt x="366" y="528"/>
                  </a:lnTo>
                  <a:lnTo>
                    <a:pt x="363" y="535"/>
                  </a:lnTo>
                  <a:lnTo>
                    <a:pt x="384" y="539"/>
                  </a:lnTo>
                  <a:lnTo>
                    <a:pt x="384" y="535"/>
                  </a:lnTo>
                  <a:lnTo>
                    <a:pt x="388" y="535"/>
                  </a:lnTo>
                  <a:lnTo>
                    <a:pt x="384" y="539"/>
                  </a:lnTo>
                  <a:lnTo>
                    <a:pt x="384" y="539"/>
                  </a:lnTo>
                  <a:lnTo>
                    <a:pt x="380" y="539"/>
                  </a:lnTo>
                  <a:lnTo>
                    <a:pt x="363" y="535"/>
                  </a:lnTo>
                  <a:lnTo>
                    <a:pt x="356" y="563"/>
                  </a:lnTo>
                  <a:lnTo>
                    <a:pt x="352" y="567"/>
                  </a:lnTo>
                  <a:lnTo>
                    <a:pt x="352" y="567"/>
                  </a:lnTo>
                  <a:lnTo>
                    <a:pt x="356" y="567"/>
                  </a:lnTo>
                  <a:lnTo>
                    <a:pt x="359" y="577"/>
                  </a:lnTo>
                  <a:lnTo>
                    <a:pt x="366" y="584"/>
                  </a:lnTo>
                  <a:lnTo>
                    <a:pt x="370" y="588"/>
                  </a:lnTo>
                  <a:lnTo>
                    <a:pt x="373" y="588"/>
                  </a:lnTo>
                  <a:lnTo>
                    <a:pt x="373" y="591"/>
                  </a:lnTo>
                  <a:lnTo>
                    <a:pt x="377" y="595"/>
                  </a:lnTo>
                  <a:lnTo>
                    <a:pt x="377" y="595"/>
                  </a:lnTo>
                  <a:lnTo>
                    <a:pt x="377" y="606"/>
                  </a:lnTo>
                  <a:lnTo>
                    <a:pt x="380" y="606"/>
                  </a:lnTo>
                  <a:lnTo>
                    <a:pt x="380" y="606"/>
                  </a:lnTo>
                  <a:lnTo>
                    <a:pt x="380" y="609"/>
                  </a:lnTo>
                  <a:lnTo>
                    <a:pt x="391" y="623"/>
                  </a:lnTo>
                  <a:lnTo>
                    <a:pt x="402" y="616"/>
                  </a:lnTo>
                  <a:lnTo>
                    <a:pt x="409" y="616"/>
                  </a:lnTo>
                  <a:lnTo>
                    <a:pt x="412" y="613"/>
                  </a:lnTo>
                  <a:lnTo>
                    <a:pt x="409" y="613"/>
                  </a:lnTo>
                  <a:lnTo>
                    <a:pt x="405" y="616"/>
                  </a:lnTo>
                  <a:lnTo>
                    <a:pt x="391" y="623"/>
                  </a:lnTo>
                  <a:lnTo>
                    <a:pt x="391" y="623"/>
                  </a:lnTo>
                  <a:lnTo>
                    <a:pt x="395" y="637"/>
                  </a:lnTo>
                  <a:lnTo>
                    <a:pt x="395" y="648"/>
                  </a:lnTo>
                  <a:lnTo>
                    <a:pt x="395" y="655"/>
                  </a:lnTo>
                  <a:lnTo>
                    <a:pt x="405" y="658"/>
                  </a:lnTo>
                  <a:lnTo>
                    <a:pt x="416" y="683"/>
                  </a:lnTo>
                  <a:lnTo>
                    <a:pt x="419" y="694"/>
                  </a:lnTo>
                  <a:lnTo>
                    <a:pt x="419" y="704"/>
                  </a:lnTo>
                  <a:lnTo>
                    <a:pt x="419" y="708"/>
                  </a:lnTo>
                  <a:lnTo>
                    <a:pt x="419" y="711"/>
                  </a:lnTo>
                  <a:lnTo>
                    <a:pt x="419" y="715"/>
                  </a:lnTo>
                  <a:lnTo>
                    <a:pt x="416" y="715"/>
                  </a:lnTo>
                  <a:lnTo>
                    <a:pt x="416" y="715"/>
                  </a:lnTo>
                  <a:lnTo>
                    <a:pt x="409" y="725"/>
                  </a:lnTo>
                  <a:lnTo>
                    <a:pt x="405" y="732"/>
                  </a:lnTo>
                  <a:lnTo>
                    <a:pt x="402" y="743"/>
                  </a:lnTo>
                  <a:lnTo>
                    <a:pt x="402" y="747"/>
                  </a:lnTo>
                  <a:lnTo>
                    <a:pt x="402" y="750"/>
                  </a:lnTo>
                  <a:lnTo>
                    <a:pt x="402" y="754"/>
                  </a:lnTo>
                  <a:lnTo>
                    <a:pt x="398" y="761"/>
                  </a:lnTo>
                  <a:lnTo>
                    <a:pt x="398" y="768"/>
                  </a:lnTo>
                  <a:lnTo>
                    <a:pt x="395" y="778"/>
                  </a:lnTo>
                  <a:lnTo>
                    <a:pt x="391" y="785"/>
                  </a:lnTo>
                  <a:lnTo>
                    <a:pt x="391" y="792"/>
                  </a:lnTo>
                  <a:lnTo>
                    <a:pt x="391" y="796"/>
                  </a:lnTo>
                  <a:lnTo>
                    <a:pt x="391" y="796"/>
                  </a:lnTo>
                  <a:lnTo>
                    <a:pt x="391" y="796"/>
                  </a:lnTo>
                  <a:lnTo>
                    <a:pt x="388" y="803"/>
                  </a:lnTo>
                  <a:lnTo>
                    <a:pt x="391" y="806"/>
                  </a:lnTo>
                  <a:lnTo>
                    <a:pt x="391" y="810"/>
                  </a:lnTo>
                  <a:lnTo>
                    <a:pt x="395" y="817"/>
                  </a:lnTo>
                  <a:lnTo>
                    <a:pt x="398" y="824"/>
                  </a:lnTo>
                  <a:lnTo>
                    <a:pt x="402" y="835"/>
                  </a:lnTo>
                  <a:lnTo>
                    <a:pt x="405" y="842"/>
                  </a:lnTo>
                  <a:lnTo>
                    <a:pt x="409" y="849"/>
                  </a:lnTo>
                  <a:lnTo>
                    <a:pt x="409" y="859"/>
                  </a:lnTo>
                  <a:lnTo>
                    <a:pt x="416" y="877"/>
                  </a:lnTo>
                  <a:lnTo>
                    <a:pt x="423" y="902"/>
                  </a:lnTo>
                  <a:lnTo>
                    <a:pt x="430" y="923"/>
                  </a:lnTo>
                  <a:lnTo>
                    <a:pt x="437" y="937"/>
                  </a:lnTo>
                  <a:lnTo>
                    <a:pt x="440" y="937"/>
                  </a:lnTo>
                  <a:lnTo>
                    <a:pt x="440" y="944"/>
                  </a:lnTo>
                  <a:lnTo>
                    <a:pt x="444" y="951"/>
                  </a:lnTo>
                  <a:lnTo>
                    <a:pt x="447" y="958"/>
                  </a:lnTo>
                  <a:lnTo>
                    <a:pt x="451" y="961"/>
                  </a:lnTo>
                  <a:lnTo>
                    <a:pt x="451" y="968"/>
                  </a:lnTo>
                  <a:lnTo>
                    <a:pt x="451" y="968"/>
                  </a:lnTo>
                  <a:lnTo>
                    <a:pt x="462" y="997"/>
                  </a:lnTo>
                  <a:lnTo>
                    <a:pt x="472" y="1014"/>
                  </a:lnTo>
                  <a:lnTo>
                    <a:pt x="472" y="1049"/>
                  </a:lnTo>
                  <a:lnTo>
                    <a:pt x="472" y="1049"/>
                  </a:lnTo>
                  <a:lnTo>
                    <a:pt x="476" y="1053"/>
                  </a:lnTo>
                  <a:lnTo>
                    <a:pt x="479" y="1057"/>
                  </a:lnTo>
                  <a:lnTo>
                    <a:pt x="486" y="1060"/>
                  </a:lnTo>
                  <a:lnTo>
                    <a:pt x="497" y="1064"/>
                  </a:lnTo>
                  <a:lnTo>
                    <a:pt x="511" y="1067"/>
                  </a:lnTo>
                  <a:lnTo>
                    <a:pt x="514" y="1067"/>
                  </a:lnTo>
                  <a:lnTo>
                    <a:pt x="518" y="1064"/>
                  </a:lnTo>
                  <a:lnTo>
                    <a:pt x="525" y="1060"/>
                  </a:lnTo>
                  <a:lnTo>
                    <a:pt x="535" y="1057"/>
                  </a:lnTo>
                  <a:lnTo>
                    <a:pt x="546" y="1053"/>
                  </a:lnTo>
                  <a:lnTo>
                    <a:pt x="553" y="1053"/>
                  </a:lnTo>
                  <a:lnTo>
                    <a:pt x="557" y="1053"/>
                  </a:lnTo>
                  <a:lnTo>
                    <a:pt x="560" y="1053"/>
                  </a:lnTo>
                  <a:lnTo>
                    <a:pt x="567" y="1053"/>
                  </a:lnTo>
                  <a:lnTo>
                    <a:pt x="578" y="1053"/>
                  </a:lnTo>
                  <a:lnTo>
                    <a:pt x="592" y="1049"/>
                  </a:lnTo>
                  <a:lnTo>
                    <a:pt x="602" y="1042"/>
                  </a:lnTo>
                  <a:lnTo>
                    <a:pt x="602" y="1039"/>
                  </a:lnTo>
                  <a:lnTo>
                    <a:pt x="606" y="1039"/>
                  </a:lnTo>
                  <a:lnTo>
                    <a:pt x="609" y="1035"/>
                  </a:lnTo>
                  <a:lnTo>
                    <a:pt x="613" y="1028"/>
                  </a:lnTo>
                  <a:lnTo>
                    <a:pt x="617" y="1025"/>
                  </a:lnTo>
                  <a:lnTo>
                    <a:pt x="617" y="1025"/>
                  </a:lnTo>
                  <a:lnTo>
                    <a:pt x="620" y="1021"/>
                  </a:lnTo>
                  <a:lnTo>
                    <a:pt x="627" y="1014"/>
                  </a:lnTo>
                  <a:lnTo>
                    <a:pt x="631" y="1007"/>
                  </a:lnTo>
                  <a:lnTo>
                    <a:pt x="638" y="1000"/>
                  </a:lnTo>
                  <a:lnTo>
                    <a:pt x="641" y="997"/>
                  </a:lnTo>
                  <a:lnTo>
                    <a:pt x="645" y="990"/>
                  </a:lnTo>
                  <a:lnTo>
                    <a:pt x="648" y="990"/>
                  </a:lnTo>
                  <a:lnTo>
                    <a:pt x="648" y="986"/>
                  </a:lnTo>
                  <a:lnTo>
                    <a:pt x="652" y="986"/>
                  </a:lnTo>
                  <a:lnTo>
                    <a:pt x="655" y="979"/>
                  </a:lnTo>
                  <a:lnTo>
                    <a:pt x="659" y="976"/>
                  </a:lnTo>
                  <a:lnTo>
                    <a:pt x="662" y="972"/>
                  </a:lnTo>
                  <a:lnTo>
                    <a:pt x="662" y="972"/>
                  </a:lnTo>
                  <a:lnTo>
                    <a:pt x="662" y="972"/>
                  </a:lnTo>
                  <a:lnTo>
                    <a:pt x="669" y="968"/>
                  </a:lnTo>
                  <a:lnTo>
                    <a:pt x="673" y="961"/>
                  </a:lnTo>
                  <a:lnTo>
                    <a:pt x="676" y="958"/>
                  </a:lnTo>
                  <a:lnTo>
                    <a:pt x="680" y="954"/>
                  </a:lnTo>
                  <a:lnTo>
                    <a:pt x="680" y="954"/>
                  </a:lnTo>
                  <a:lnTo>
                    <a:pt x="683" y="951"/>
                  </a:lnTo>
                  <a:lnTo>
                    <a:pt x="687" y="944"/>
                  </a:lnTo>
                  <a:lnTo>
                    <a:pt x="687" y="937"/>
                  </a:lnTo>
                  <a:lnTo>
                    <a:pt x="687" y="933"/>
                  </a:lnTo>
                  <a:lnTo>
                    <a:pt x="687" y="933"/>
                  </a:lnTo>
                  <a:lnTo>
                    <a:pt x="687" y="933"/>
                  </a:lnTo>
                  <a:lnTo>
                    <a:pt x="687" y="930"/>
                  </a:lnTo>
                  <a:lnTo>
                    <a:pt x="687" y="930"/>
                  </a:lnTo>
                  <a:lnTo>
                    <a:pt x="687" y="926"/>
                  </a:lnTo>
                  <a:lnTo>
                    <a:pt x="687" y="926"/>
                  </a:lnTo>
                  <a:lnTo>
                    <a:pt x="687" y="923"/>
                  </a:lnTo>
                  <a:lnTo>
                    <a:pt x="687" y="923"/>
                  </a:lnTo>
                  <a:lnTo>
                    <a:pt x="690" y="919"/>
                  </a:lnTo>
                  <a:lnTo>
                    <a:pt x="698" y="916"/>
                  </a:lnTo>
                  <a:lnTo>
                    <a:pt x="698" y="916"/>
                  </a:lnTo>
                  <a:lnTo>
                    <a:pt x="705" y="912"/>
                  </a:lnTo>
                  <a:lnTo>
                    <a:pt x="708" y="912"/>
                  </a:lnTo>
                  <a:lnTo>
                    <a:pt x="712" y="905"/>
                  </a:lnTo>
                  <a:lnTo>
                    <a:pt x="712" y="905"/>
                  </a:lnTo>
                  <a:lnTo>
                    <a:pt x="715" y="898"/>
                  </a:lnTo>
                  <a:lnTo>
                    <a:pt x="715" y="891"/>
                  </a:lnTo>
                  <a:lnTo>
                    <a:pt x="712" y="891"/>
                  </a:lnTo>
                  <a:lnTo>
                    <a:pt x="712" y="884"/>
                  </a:lnTo>
                  <a:lnTo>
                    <a:pt x="712" y="877"/>
                  </a:lnTo>
                  <a:lnTo>
                    <a:pt x="712" y="866"/>
                  </a:lnTo>
                  <a:lnTo>
                    <a:pt x="712" y="856"/>
                  </a:lnTo>
                  <a:lnTo>
                    <a:pt x="712" y="845"/>
                  </a:lnTo>
                  <a:lnTo>
                    <a:pt x="712" y="842"/>
                  </a:lnTo>
                  <a:lnTo>
                    <a:pt x="715" y="838"/>
                  </a:lnTo>
                  <a:lnTo>
                    <a:pt x="719" y="831"/>
                  </a:lnTo>
                  <a:lnTo>
                    <a:pt x="722" y="828"/>
                  </a:lnTo>
                  <a:lnTo>
                    <a:pt x="726" y="828"/>
                  </a:lnTo>
                  <a:lnTo>
                    <a:pt x="729" y="824"/>
                  </a:lnTo>
                  <a:lnTo>
                    <a:pt x="736" y="820"/>
                  </a:lnTo>
                  <a:lnTo>
                    <a:pt x="740" y="810"/>
                  </a:lnTo>
                  <a:lnTo>
                    <a:pt x="743" y="810"/>
                  </a:lnTo>
                  <a:lnTo>
                    <a:pt x="747" y="806"/>
                  </a:lnTo>
                  <a:lnTo>
                    <a:pt x="750" y="803"/>
                  </a:lnTo>
                  <a:lnTo>
                    <a:pt x="757" y="799"/>
                  </a:lnTo>
                  <a:lnTo>
                    <a:pt x="757" y="799"/>
                  </a:lnTo>
                  <a:lnTo>
                    <a:pt x="761" y="796"/>
                  </a:lnTo>
                  <a:lnTo>
                    <a:pt x="764" y="796"/>
                  </a:lnTo>
                  <a:lnTo>
                    <a:pt x="772" y="792"/>
                  </a:lnTo>
                  <a:lnTo>
                    <a:pt x="775" y="789"/>
                  </a:lnTo>
                  <a:lnTo>
                    <a:pt x="779" y="785"/>
                  </a:lnTo>
                  <a:lnTo>
                    <a:pt x="782" y="778"/>
                  </a:lnTo>
                  <a:lnTo>
                    <a:pt x="786" y="768"/>
                  </a:lnTo>
                  <a:lnTo>
                    <a:pt x="782" y="754"/>
                  </a:lnTo>
                  <a:lnTo>
                    <a:pt x="782" y="754"/>
                  </a:lnTo>
                  <a:lnTo>
                    <a:pt x="782" y="747"/>
                  </a:lnTo>
                  <a:lnTo>
                    <a:pt x="782" y="739"/>
                  </a:lnTo>
                  <a:lnTo>
                    <a:pt x="782" y="732"/>
                  </a:lnTo>
                  <a:lnTo>
                    <a:pt x="782" y="722"/>
                  </a:lnTo>
                  <a:lnTo>
                    <a:pt x="782" y="715"/>
                  </a:lnTo>
                  <a:lnTo>
                    <a:pt x="782" y="711"/>
                  </a:lnTo>
                  <a:lnTo>
                    <a:pt x="761" y="718"/>
                  </a:lnTo>
                  <a:lnTo>
                    <a:pt x="740" y="722"/>
                  </a:lnTo>
                  <a:lnTo>
                    <a:pt x="761" y="718"/>
                  </a:lnTo>
                  <a:lnTo>
                    <a:pt x="782" y="711"/>
                  </a:lnTo>
                  <a:lnTo>
                    <a:pt x="764" y="683"/>
                  </a:lnTo>
                  <a:lnTo>
                    <a:pt x="761" y="665"/>
                  </a:lnTo>
                  <a:lnTo>
                    <a:pt x="761" y="662"/>
                  </a:lnTo>
                  <a:lnTo>
                    <a:pt x="757" y="662"/>
                  </a:lnTo>
                  <a:lnTo>
                    <a:pt x="757" y="655"/>
                  </a:lnTo>
                  <a:lnTo>
                    <a:pt x="754" y="651"/>
                  </a:lnTo>
                  <a:lnTo>
                    <a:pt x="754" y="644"/>
                  </a:lnTo>
                  <a:lnTo>
                    <a:pt x="764" y="623"/>
                  </a:lnTo>
                  <a:lnTo>
                    <a:pt x="750" y="616"/>
                  </a:lnTo>
                  <a:lnTo>
                    <a:pt x="750" y="616"/>
                  </a:lnTo>
                  <a:lnTo>
                    <a:pt x="750" y="613"/>
                  </a:lnTo>
                  <a:lnTo>
                    <a:pt x="750" y="613"/>
                  </a:lnTo>
                  <a:lnTo>
                    <a:pt x="750" y="613"/>
                  </a:lnTo>
                  <a:lnTo>
                    <a:pt x="764" y="623"/>
                  </a:lnTo>
                  <a:lnTo>
                    <a:pt x="768" y="613"/>
                  </a:lnTo>
                  <a:lnTo>
                    <a:pt x="782" y="595"/>
                  </a:lnTo>
                  <a:lnTo>
                    <a:pt x="803" y="563"/>
                  </a:lnTo>
                  <a:lnTo>
                    <a:pt x="807" y="563"/>
                  </a:lnTo>
                  <a:lnTo>
                    <a:pt x="831" y="546"/>
                  </a:lnTo>
                  <a:lnTo>
                    <a:pt x="835" y="542"/>
                  </a:lnTo>
                  <a:lnTo>
                    <a:pt x="849" y="528"/>
                  </a:lnTo>
                  <a:lnTo>
                    <a:pt x="863" y="514"/>
                  </a:lnTo>
                  <a:lnTo>
                    <a:pt x="877" y="496"/>
                  </a:lnTo>
                  <a:lnTo>
                    <a:pt x="888" y="479"/>
                  </a:lnTo>
                  <a:lnTo>
                    <a:pt x="895" y="468"/>
                  </a:lnTo>
                  <a:lnTo>
                    <a:pt x="902" y="458"/>
                  </a:lnTo>
                  <a:lnTo>
                    <a:pt x="905" y="447"/>
                  </a:lnTo>
                  <a:lnTo>
                    <a:pt x="909" y="436"/>
                  </a:lnTo>
                  <a:lnTo>
                    <a:pt x="912" y="429"/>
                  </a:lnTo>
                  <a:lnTo>
                    <a:pt x="916" y="426"/>
                  </a:lnTo>
                  <a:lnTo>
                    <a:pt x="916" y="422"/>
                  </a:lnTo>
                  <a:lnTo>
                    <a:pt x="923" y="408"/>
                  </a:lnTo>
                  <a:lnTo>
                    <a:pt x="927" y="391"/>
                  </a:lnTo>
                  <a:lnTo>
                    <a:pt x="916" y="391"/>
                  </a:lnTo>
                  <a:lnTo>
                    <a:pt x="916" y="391"/>
                  </a:lnTo>
                  <a:lnTo>
                    <a:pt x="912" y="391"/>
                  </a:lnTo>
                  <a:lnTo>
                    <a:pt x="905" y="394"/>
                  </a:lnTo>
                  <a:lnTo>
                    <a:pt x="898" y="394"/>
                  </a:lnTo>
                  <a:lnTo>
                    <a:pt x="891" y="394"/>
                  </a:lnTo>
                  <a:lnTo>
                    <a:pt x="884" y="398"/>
                  </a:lnTo>
                  <a:lnTo>
                    <a:pt x="874" y="398"/>
                  </a:lnTo>
                  <a:lnTo>
                    <a:pt x="863" y="398"/>
                  </a:lnTo>
                  <a:lnTo>
                    <a:pt x="856" y="401"/>
                  </a:lnTo>
                  <a:lnTo>
                    <a:pt x="856" y="401"/>
                  </a:lnTo>
                  <a:lnTo>
                    <a:pt x="831" y="405"/>
                  </a:lnTo>
                  <a:lnTo>
                    <a:pt x="831" y="405"/>
                  </a:lnTo>
                  <a:lnTo>
                    <a:pt x="828" y="401"/>
                  </a:lnTo>
                  <a:lnTo>
                    <a:pt x="824" y="398"/>
                  </a:lnTo>
                  <a:lnTo>
                    <a:pt x="817" y="408"/>
                  </a:lnTo>
                  <a:lnTo>
                    <a:pt x="803" y="408"/>
                  </a:lnTo>
                  <a:lnTo>
                    <a:pt x="800" y="394"/>
                  </a:lnTo>
                  <a:lnTo>
                    <a:pt x="810" y="384"/>
                  </a:lnTo>
                  <a:lnTo>
                    <a:pt x="810" y="387"/>
                  </a:lnTo>
                  <a:lnTo>
                    <a:pt x="817" y="384"/>
                  </a:lnTo>
                  <a:lnTo>
                    <a:pt x="817" y="380"/>
                  </a:lnTo>
                  <a:lnTo>
                    <a:pt x="814" y="380"/>
                  </a:lnTo>
                  <a:lnTo>
                    <a:pt x="814" y="377"/>
                  </a:lnTo>
                  <a:lnTo>
                    <a:pt x="810" y="370"/>
                  </a:lnTo>
                  <a:lnTo>
                    <a:pt x="803" y="362"/>
                  </a:lnTo>
                  <a:lnTo>
                    <a:pt x="793" y="355"/>
                  </a:lnTo>
                  <a:lnTo>
                    <a:pt x="793" y="355"/>
                  </a:lnTo>
                  <a:lnTo>
                    <a:pt x="789" y="352"/>
                  </a:lnTo>
                  <a:lnTo>
                    <a:pt x="782" y="345"/>
                  </a:lnTo>
                  <a:lnTo>
                    <a:pt x="779" y="341"/>
                  </a:lnTo>
                  <a:lnTo>
                    <a:pt x="772" y="334"/>
                  </a:lnTo>
                  <a:lnTo>
                    <a:pt x="768" y="327"/>
                  </a:lnTo>
                  <a:lnTo>
                    <a:pt x="768" y="324"/>
                  </a:lnTo>
                  <a:lnTo>
                    <a:pt x="764" y="324"/>
                  </a:lnTo>
                  <a:lnTo>
                    <a:pt x="764" y="320"/>
                  </a:lnTo>
                  <a:lnTo>
                    <a:pt x="764" y="317"/>
                  </a:lnTo>
                  <a:lnTo>
                    <a:pt x="761" y="310"/>
                  </a:lnTo>
                  <a:lnTo>
                    <a:pt x="761" y="310"/>
                  </a:lnTo>
                  <a:lnTo>
                    <a:pt x="761" y="310"/>
                  </a:lnTo>
                  <a:lnTo>
                    <a:pt x="761" y="306"/>
                  </a:lnTo>
                  <a:lnTo>
                    <a:pt x="757" y="303"/>
                  </a:lnTo>
                  <a:lnTo>
                    <a:pt x="754" y="296"/>
                  </a:lnTo>
                  <a:lnTo>
                    <a:pt x="750" y="289"/>
                  </a:lnTo>
                  <a:lnTo>
                    <a:pt x="747" y="281"/>
                  </a:lnTo>
                  <a:lnTo>
                    <a:pt x="747" y="278"/>
                  </a:lnTo>
                  <a:lnTo>
                    <a:pt x="743" y="274"/>
                  </a:lnTo>
                  <a:lnTo>
                    <a:pt x="740" y="267"/>
                  </a:lnTo>
                  <a:lnTo>
                    <a:pt x="740" y="260"/>
                  </a:lnTo>
                  <a:lnTo>
                    <a:pt x="740" y="260"/>
                  </a:lnTo>
                  <a:lnTo>
                    <a:pt x="740" y="253"/>
                  </a:lnTo>
                  <a:lnTo>
                    <a:pt x="733" y="246"/>
                  </a:lnTo>
                  <a:lnTo>
                    <a:pt x="729" y="239"/>
                  </a:lnTo>
                  <a:lnTo>
                    <a:pt x="729" y="239"/>
                  </a:lnTo>
                  <a:lnTo>
                    <a:pt x="729" y="239"/>
                  </a:lnTo>
                  <a:lnTo>
                    <a:pt x="726" y="225"/>
                  </a:lnTo>
                  <a:lnTo>
                    <a:pt x="715" y="204"/>
                  </a:lnTo>
                  <a:lnTo>
                    <a:pt x="705" y="179"/>
                  </a:lnTo>
                  <a:lnTo>
                    <a:pt x="690" y="155"/>
                  </a:lnTo>
                  <a:lnTo>
                    <a:pt x="683" y="137"/>
                  </a:lnTo>
                  <a:lnTo>
                    <a:pt x="680" y="130"/>
                  </a:lnTo>
                  <a:lnTo>
                    <a:pt x="673" y="119"/>
                  </a:lnTo>
                  <a:lnTo>
                    <a:pt x="673" y="112"/>
                  </a:lnTo>
                  <a:lnTo>
                    <a:pt x="673" y="109"/>
                  </a:lnTo>
                  <a:lnTo>
                    <a:pt x="673" y="109"/>
                  </a:lnTo>
                  <a:lnTo>
                    <a:pt x="666" y="105"/>
                  </a:lnTo>
                  <a:lnTo>
                    <a:pt x="659" y="105"/>
                  </a:lnTo>
                  <a:lnTo>
                    <a:pt x="655" y="105"/>
                  </a:lnTo>
                  <a:lnTo>
                    <a:pt x="655" y="105"/>
                  </a:lnTo>
                  <a:lnTo>
                    <a:pt x="631" y="112"/>
                  </a:lnTo>
                  <a:lnTo>
                    <a:pt x="624" y="112"/>
                  </a:lnTo>
                  <a:lnTo>
                    <a:pt x="617" y="109"/>
                  </a:lnTo>
                  <a:lnTo>
                    <a:pt x="613" y="105"/>
                  </a:lnTo>
                  <a:lnTo>
                    <a:pt x="609" y="105"/>
                  </a:lnTo>
                  <a:lnTo>
                    <a:pt x="606" y="105"/>
                  </a:lnTo>
                  <a:lnTo>
                    <a:pt x="595" y="105"/>
                  </a:lnTo>
                  <a:lnTo>
                    <a:pt x="588" y="102"/>
                  </a:lnTo>
                  <a:lnTo>
                    <a:pt x="585" y="102"/>
                  </a:lnTo>
                  <a:lnTo>
                    <a:pt x="585" y="102"/>
                  </a:lnTo>
                  <a:lnTo>
                    <a:pt x="574" y="102"/>
                  </a:lnTo>
                  <a:lnTo>
                    <a:pt x="571" y="98"/>
                  </a:lnTo>
                  <a:lnTo>
                    <a:pt x="567" y="95"/>
                  </a:lnTo>
                  <a:lnTo>
                    <a:pt x="560" y="95"/>
                  </a:lnTo>
                  <a:lnTo>
                    <a:pt x="553" y="91"/>
                  </a:lnTo>
                  <a:lnTo>
                    <a:pt x="550" y="91"/>
                  </a:lnTo>
                  <a:lnTo>
                    <a:pt x="546" y="88"/>
                  </a:lnTo>
                  <a:lnTo>
                    <a:pt x="546" y="88"/>
                  </a:lnTo>
                  <a:lnTo>
                    <a:pt x="539" y="91"/>
                  </a:lnTo>
                  <a:lnTo>
                    <a:pt x="532" y="91"/>
                  </a:lnTo>
                  <a:lnTo>
                    <a:pt x="521" y="91"/>
                  </a:lnTo>
                  <a:lnTo>
                    <a:pt x="514" y="95"/>
                  </a:lnTo>
                  <a:lnTo>
                    <a:pt x="511" y="98"/>
                  </a:lnTo>
                  <a:lnTo>
                    <a:pt x="511" y="102"/>
                  </a:lnTo>
                  <a:lnTo>
                    <a:pt x="511" y="105"/>
                  </a:lnTo>
                  <a:lnTo>
                    <a:pt x="511" y="109"/>
                  </a:lnTo>
                  <a:lnTo>
                    <a:pt x="511" y="112"/>
                  </a:lnTo>
                  <a:lnTo>
                    <a:pt x="514" y="116"/>
                  </a:lnTo>
                  <a:lnTo>
                    <a:pt x="511" y="119"/>
                  </a:lnTo>
                  <a:lnTo>
                    <a:pt x="507" y="123"/>
                  </a:lnTo>
                  <a:lnTo>
                    <a:pt x="504" y="126"/>
                  </a:lnTo>
                  <a:lnTo>
                    <a:pt x="497" y="126"/>
                  </a:lnTo>
                  <a:lnTo>
                    <a:pt x="490" y="126"/>
                  </a:lnTo>
                  <a:lnTo>
                    <a:pt x="483" y="123"/>
                  </a:lnTo>
                  <a:lnTo>
                    <a:pt x="476" y="119"/>
                  </a:lnTo>
                  <a:lnTo>
                    <a:pt x="469" y="116"/>
                  </a:lnTo>
                  <a:lnTo>
                    <a:pt x="465" y="112"/>
                  </a:lnTo>
                  <a:lnTo>
                    <a:pt x="458" y="105"/>
                  </a:lnTo>
                  <a:lnTo>
                    <a:pt x="454" y="98"/>
                  </a:lnTo>
                  <a:lnTo>
                    <a:pt x="454" y="91"/>
                  </a:lnTo>
                  <a:lnTo>
                    <a:pt x="451" y="88"/>
                  </a:lnTo>
                  <a:lnTo>
                    <a:pt x="447" y="84"/>
                  </a:lnTo>
                  <a:lnTo>
                    <a:pt x="447" y="84"/>
                  </a:lnTo>
                  <a:lnTo>
                    <a:pt x="426" y="81"/>
                  </a:lnTo>
                  <a:lnTo>
                    <a:pt x="423" y="77"/>
                  </a:lnTo>
                  <a:lnTo>
                    <a:pt x="416" y="74"/>
                  </a:lnTo>
                  <a:lnTo>
                    <a:pt x="412" y="70"/>
                  </a:lnTo>
                  <a:lnTo>
                    <a:pt x="405" y="70"/>
                  </a:lnTo>
                  <a:lnTo>
                    <a:pt x="405" y="70"/>
                  </a:lnTo>
                  <a:lnTo>
                    <a:pt x="391" y="67"/>
                  </a:lnTo>
                  <a:lnTo>
                    <a:pt x="391" y="67"/>
                  </a:lnTo>
                  <a:lnTo>
                    <a:pt x="391" y="70"/>
                  </a:lnTo>
                  <a:lnTo>
                    <a:pt x="391" y="77"/>
                  </a:lnTo>
                  <a:lnTo>
                    <a:pt x="391" y="81"/>
                  </a:lnTo>
                  <a:lnTo>
                    <a:pt x="391" y="84"/>
                  </a:lnTo>
                  <a:lnTo>
                    <a:pt x="391" y="77"/>
                  </a:lnTo>
                  <a:lnTo>
                    <a:pt x="391" y="70"/>
                  </a:lnTo>
                  <a:lnTo>
                    <a:pt x="388" y="67"/>
                  </a:lnTo>
                  <a:lnTo>
                    <a:pt x="388" y="63"/>
                  </a:lnTo>
                  <a:lnTo>
                    <a:pt x="388" y="63"/>
                  </a:lnTo>
                  <a:lnTo>
                    <a:pt x="384" y="60"/>
                  </a:lnTo>
                  <a:lnTo>
                    <a:pt x="388" y="52"/>
                  </a:lnTo>
                  <a:lnTo>
                    <a:pt x="391" y="52"/>
                  </a:lnTo>
                  <a:lnTo>
                    <a:pt x="391" y="49"/>
                  </a:lnTo>
                  <a:lnTo>
                    <a:pt x="395" y="49"/>
                  </a:lnTo>
                  <a:lnTo>
                    <a:pt x="395" y="49"/>
                  </a:lnTo>
                  <a:lnTo>
                    <a:pt x="395" y="45"/>
                  </a:lnTo>
                  <a:lnTo>
                    <a:pt x="395" y="45"/>
                  </a:lnTo>
                  <a:lnTo>
                    <a:pt x="395" y="42"/>
                  </a:lnTo>
                  <a:lnTo>
                    <a:pt x="391" y="42"/>
                  </a:lnTo>
                  <a:lnTo>
                    <a:pt x="391" y="42"/>
                  </a:lnTo>
                  <a:lnTo>
                    <a:pt x="388" y="35"/>
                  </a:lnTo>
                  <a:lnTo>
                    <a:pt x="388" y="31"/>
                  </a:lnTo>
                  <a:lnTo>
                    <a:pt x="391" y="28"/>
                  </a:lnTo>
                  <a:lnTo>
                    <a:pt x="391" y="24"/>
                  </a:lnTo>
                  <a:lnTo>
                    <a:pt x="395" y="21"/>
                  </a:lnTo>
                  <a:lnTo>
                    <a:pt x="391" y="14"/>
                  </a:lnTo>
                  <a:lnTo>
                    <a:pt x="377" y="3"/>
                  </a:lnTo>
                  <a:lnTo>
                    <a:pt x="373" y="3"/>
                  </a:lnTo>
                  <a:lnTo>
                    <a:pt x="370" y="0"/>
                  </a:lnTo>
                  <a:lnTo>
                    <a:pt x="366" y="3"/>
                  </a:lnTo>
                  <a:lnTo>
                    <a:pt x="359" y="3"/>
                  </a:lnTo>
                  <a:lnTo>
                    <a:pt x="359" y="7"/>
                  </a:lnTo>
                  <a:lnTo>
                    <a:pt x="356" y="10"/>
                  </a:lnTo>
                  <a:lnTo>
                    <a:pt x="352" y="14"/>
                  </a:lnTo>
                  <a:lnTo>
                    <a:pt x="349" y="10"/>
                  </a:lnTo>
                  <a:lnTo>
                    <a:pt x="345" y="7"/>
                  </a:lnTo>
                  <a:lnTo>
                    <a:pt x="338" y="7"/>
                  </a:lnTo>
                  <a:lnTo>
                    <a:pt x="335" y="7"/>
                  </a:lnTo>
                  <a:lnTo>
                    <a:pt x="331" y="7"/>
                  </a:lnTo>
                  <a:lnTo>
                    <a:pt x="328" y="7"/>
                  </a:lnTo>
                  <a:lnTo>
                    <a:pt x="306" y="7"/>
                  </a:lnTo>
                  <a:lnTo>
                    <a:pt x="303" y="7"/>
                  </a:lnTo>
                  <a:lnTo>
                    <a:pt x="296" y="10"/>
                  </a:lnTo>
                  <a:lnTo>
                    <a:pt x="285" y="10"/>
                  </a:lnTo>
                  <a:lnTo>
                    <a:pt x="278" y="10"/>
                  </a:lnTo>
                  <a:lnTo>
                    <a:pt x="275" y="14"/>
                  </a:lnTo>
                  <a:lnTo>
                    <a:pt x="271" y="14"/>
                  </a:lnTo>
                  <a:lnTo>
                    <a:pt x="268" y="14"/>
                  </a:lnTo>
                  <a:lnTo>
                    <a:pt x="264" y="17"/>
                  </a:lnTo>
                  <a:lnTo>
                    <a:pt x="257" y="17"/>
                  </a:lnTo>
                  <a:lnTo>
                    <a:pt x="250" y="21"/>
                  </a:lnTo>
                  <a:lnTo>
                    <a:pt x="243" y="21"/>
                  </a:lnTo>
                  <a:lnTo>
                    <a:pt x="218" y="31"/>
                  </a:lnTo>
                  <a:lnTo>
                    <a:pt x="215" y="31"/>
                  </a:lnTo>
                  <a:lnTo>
                    <a:pt x="211" y="35"/>
                  </a:lnTo>
                  <a:lnTo>
                    <a:pt x="211" y="35"/>
                  </a:lnTo>
                  <a:lnTo>
                    <a:pt x="204" y="38"/>
                  </a:lnTo>
                  <a:lnTo>
                    <a:pt x="197" y="38"/>
                  </a:lnTo>
                  <a:lnTo>
                    <a:pt x="190" y="35"/>
                  </a:lnTo>
                  <a:lnTo>
                    <a:pt x="180" y="35"/>
                  </a:lnTo>
                  <a:lnTo>
                    <a:pt x="176" y="31"/>
                  </a:lnTo>
                  <a:lnTo>
                    <a:pt x="173" y="31"/>
                  </a:lnTo>
                  <a:lnTo>
                    <a:pt x="166" y="31"/>
                  </a:lnTo>
                  <a:lnTo>
                    <a:pt x="159" y="28"/>
                  </a:lnTo>
                  <a:lnTo>
                    <a:pt x="155" y="24"/>
                  </a:lnTo>
                  <a:lnTo>
                    <a:pt x="155" y="24"/>
                  </a:lnTo>
                  <a:lnTo>
                    <a:pt x="155" y="24"/>
                  </a:lnTo>
                  <a:lnTo>
                    <a:pt x="151" y="28"/>
                  </a:lnTo>
                  <a:lnTo>
                    <a:pt x="151" y="35"/>
                  </a:lnTo>
                  <a:lnTo>
                    <a:pt x="148" y="45"/>
                  </a:lnTo>
                  <a:lnTo>
                    <a:pt x="151" y="56"/>
                  </a:lnTo>
                  <a:lnTo>
                    <a:pt x="148" y="56"/>
                  </a:lnTo>
                  <a:lnTo>
                    <a:pt x="144" y="60"/>
                  </a:lnTo>
                  <a:lnTo>
                    <a:pt x="137" y="63"/>
                  </a:lnTo>
                  <a:lnTo>
                    <a:pt x="134" y="67"/>
                  </a:lnTo>
                  <a:lnTo>
                    <a:pt x="130" y="74"/>
                  </a:lnTo>
                  <a:lnTo>
                    <a:pt x="130" y="77"/>
                  </a:lnTo>
                  <a:lnTo>
                    <a:pt x="127" y="84"/>
                  </a:lnTo>
                  <a:lnTo>
                    <a:pt x="123" y="88"/>
                  </a:lnTo>
                  <a:lnTo>
                    <a:pt x="120" y="95"/>
                  </a:lnTo>
                  <a:lnTo>
                    <a:pt x="116" y="98"/>
                  </a:lnTo>
                  <a:lnTo>
                    <a:pt x="120" y="109"/>
                  </a:lnTo>
                  <a:lnTo>
                    <a:pt x="116" y="109"/>
                  </a:lnTo>
                  <a:lnTo>
                    <a:pt x="113" y="112"/>
                  </a:lnTo>
                  <a:lnTo>
                    <a:pt x="109" y="119"/>
                  </a:lnTo>
                  <a:lnTo>
                    <a:pt x="102" y="126"/>
                  </a:lnTo>
                  <a:lnTo>
                    <a:pt x="95" y="134"/>
                  </a:lnTo>
                  <a:lnTo>
                    <a:pt x="88" y="137"/>
                  </a:lnTo>
                  <a:lnTo>
                    <a:pt x="85" y="141"/>
                  </a:lnTo>
                  <a:lnTo>
                    <a:pt x="70" y="148"/>
                  </a:lnTo>
                  <a:lnTo>
                    <a:pt x="70" y="148"/>
                  </a:lnTo>
                  <a:lnTo>
                    <a:pt x="70" y="151"/>
                  </a:lnTo>
                  <a:lnTo>
                    <a:pt x="67" y="155"/>
                  </a:lnTo>
                  <a:lnTo>
                    <a:pt x="63" y="162"/>
                  </a:lnTo>
                  <a:lnTo>
                    <a:pt x="60" y="162"/>
                  </a:lnTo>
                  <a:lnTo>
                    <a:pt x="60" y="165"/>
                  </a:lnTo>
                  <a:lnTo>
                    <a:pt x="56" y="176"/>
                  </a:lnTo>
                  <a:lnTo>
                    <a:pt x="53" y="176"/>
                  </a:lnTo>
                  <a:lnTo>
                    <a:pt x="49" y="179"/>
                  </a:lnTo>
                  <a:lnTo>
                    <a:pt x="42" y="183"/>
                  </a:lnTo>
                  <a:lnTo>
                    <a:pt x="35" y="186"/>
                  </a:lnTo>
                  <a:lnTo>
                    <a:pt x="32" y="193"/>
                  </a:lnTo>
                  <a:lnTo>
                    <a:pt x="35" y="207"/>
                  </a:lnTo>
                  <a:lnTo>
                    <a:pt x="35" y="207"/>
                  </a:lnTo>
                  <a:lnTo>
                    <a:pt x="39" y="211"/>
                  </a:lnTo>
                  <a:lnTo>
                    <a:pt x="39" y="215"/>
                  </a:lnTo>
                  <a:lnTo>
                    <a:pt x="39" y="215"/>
                  </a:lnTo>
                  <a:lnTo>
                    <a:pt x="35" y="218"/>
                  </a:lnTo>
                  <a:lnTo>
                    <a:pt x="25" y="222"/>
                  </a:lnTo>
                  <a:lnTo>
                    <a:pt x="18" y="225"/>
                  </a:lnTo>
                  <a:lnTo>
                    <a:pt x="14" y="229"/>
                  </a:lnTo>
                  <a:lnTo>
                    <a:pt x="11" y="236"/>
                  </a:lnTo>
                  <a:lnTo>
                    <a:pt x="7" y="239"/>
                  </a:lnTo>
                  <a:lnTo>
                    <a:pt x="7" y="243"/>
                  </a:lnTo>
                  <a:lnTo>
                    <a:pt x="7" y="250"/>
                  </a:lnTo>
                  <a:lnTo>
                    <a:pt x="67" y="253"/>
                  </a:lnTo>
                  <a:lnTo>
                    <a:pt x="14" y="250"/>
                  </a:lnTo>
                  <a:lnTo>
                    <a:pt x="7" y="250"/>
                  </a:lnTo>
                  <a:lnTo>
                    <a:pt x="18" y="257"/>
                  </a:lnTo>
                  <a:lnTo>
                    <a:pt x="7" y="274"/>
                  </a:lnTo>
                  <a:lnTo>
                    <a:pt x="11" y="285"/>
                  </a:lnTo>
                  <a:lnTo>
                    <a:pt x="11" y="285"/>
                  </a:lnTo>
                  <a:lnTo>
                    <a:pt x="14" y="289"/>
                  </a:lnTo>
                  <a:lnTo>
                    <a:pt x="18" y="296"/>
                  </a:lnTo>
                  <a:lnTo>
                    <a:pt x="18" y="299"/>
                  </a:lnTo>
                  <a:lnTo>
                    <a:pt x="18" y="306"/>
                  </a:lnTo>
                  <a:lnTo>
                    <a:pt x="14" y="310"/>
                  </a:lnTo>
                  <a:lnTo>
                    <a:pt x="14" y="313"/>
                  </a:lnTo>
                  <a:lnTo>
                    <a:pt x="11" y="317"/>
                  </a:lnTo>
                  <a:lnTo>
                    <a:pt x="4" y="320"/>
                  </a:lnTo>
                  <a:lnTo>
                    <a:pt x="0" y="327"/>
                  </a:lnTo>
                  <a:lnTo>
                    <a:pt x="0" y="327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0" y="341"/>
                  </a:lnTo>
                  <a:lnTo>
                    <a:pt x="4" y="355"/>
                  </a:lnTo>
                  <a:lnTo>
                    <a:pt x="4" y="359"/>
                  </a:lnTo>
                  <a:lnTo>
                    <a:pt x="7" y="366"/>
                  </a:lnTo>
                  <a:lnTo>
                    <a:pt x="11" y="370"/>
                  </a:lnTo>
                  <a:lnTo>
                    <a:pt x="11" y="370"/>
                  </a:lnTo>
                  <a:lnTo>
                    <a:pt x="14" y="373"/>
                  </a:lnTo>
                  <a:lnTo>
                    <a:pt x="14" y="373"/>
                  </a:lnTo>
                  <a:lnTo>
                    <a:pt x="21" y="373"/>
                  </a:lnTo>
                  <a:lnTo>
                    <a:pt x="25" y="370"/>
                  </a:lnTo>
                  <a:lnTo>
                    <a:pt x="32" y="366"/>
                  </a:lnTo>
                  <a:lnTo>
                    <a:pt x="39" y="366"/>
                  </a:lnTo>
                  <a:lnTo>
                    <a:pt x="35" y="366"/>
                  </a:lnTo>
                  <a:lnTo>
                    <a:pt x="32" y="370"/>
                  </a:lnTo>
                  <a:lnTo>
                    <a:pt x="25" y="370"/>
                  </a:lnTo>
                  <a:lnTo>
                    <a:pt x="14" y="373"/>
                  </a:lnTo>
                  <a:lnTo>
                    <a:pt x="14" y="377"/>
                  </a:lnTo>
                  <a:lnTo>
                    <a:pt x="18" y="380"/>
                  </a:lnTo>
                  <a:lnTo>
                    <a:pt x="25" y="387"/>
                  </a:lnTo>
                  <a:lnTo>
                    <a:pt x="32" y="394"/>
                  </a:lnTo>
                  <a:lnTo>
                    <a:pt x="49" y="412"/>
                  </a:lnTo>
                  <a:lnTo>
                    <a:pt x="63" y="422"/>
                  </a:lnTo>
                  <a:lnTo>
                    <a:pt x="63" y="419"/>
                  </a:lnTo>
                  <a:lnTo>
                    <a:pt x="67" y="415"/>
                  </a:lnTo>
                  <a:lnTo>
                    <a:pt x="63" y="422"/>
                  </a:lnTo>
                  <a:lnTo>
                    <a:pt x="63" y="426"/>
                  </a:lnTo>
                  <a:lnTo>
                    <a:pt x="74" y="447"/>
                  </a:lnTo>
                  <a:lnTo>
                    <a:pt x="78" y="451"/>
                  </a:lnTo>
                  <a:lnTo>
                    <a:pt x="81" y="451"/>
                  </a:lnTo>
                  <a:lnTo>
                    <a:pt x="85" y="454"/>
                  </a:lnTo>
                  <a:lnTo>
                    <a:pt x="85" y="454"/>
                  </a:lnTo>
                  <a:lnTo>
                    <a:pt x="85" y="454"/>
                  </a:lnTo>
                  <a:lnTo>
                    <a:pt x="106" y="472"/>
                  </a:lnTo>
                  <a:lnTo>
                    <a:pt x="109" y="479"/>
                  </a:lnTo>
                  <a:lnTo>
                    <a:pt x="113" y="482"/>
                  </a:lnTo>
                  <a:lnTo>
                    <a:pt x="116" y="486"/>
                  </a:lnTo>
                  <a:lnTo>
                    <a:pt x="120" y="489"/>
                  </a:lnTo>
                  <a:lnTo>
                    <a:pt x="127" y="489"/>
                  </a:lnTo>
                  <a:lnTo>
                    <a:pt x="130" y="493"/>
                  </a:lnTo>
                  <a:lnTo>
                    <a:pt x="134" y="493"/>
                  </a:lnTo>
                  <a:lnTo>
                    <a:pt x="134" y="493"/>
                  </a:lnTo>
                  <a:lnTo>
                    <a:pt x="169" y="479"/>
                  </a:lnTo>
                  <a:lnTo>
                    <a:pt x="194" y="475"/>
                  </a:lnTo>
                  <a:lnTo>
                    <a:pt x="211" y="482"/>
                  </a:lnTo>
                  <a:lnTo>
                    <a:pt x="208" y="472"/>
                  </a:lnTo>
                  <a:lnTo>
                    <a:pt x="204" y="468"/>
                  </a:lnTo>
                  <a:lnTo>
                    <a:pt x="204" y="465"/>
                  </a:lnTo>
                  <a:lnTo>
                    <a:pt x="211" y="482"/>
                  </a:lnTo>
                  <a:lnTo>
                    <a:pt x="233" y="486"/>
                  </a:lnTo>
                  <a:lnTo>
                    <a:pt x="240" y="479"/>
                  </a:lnTo>
                  <a:lnTo>
                    <a:pt x="243" y="479"/>
                  </a:lnTo>
                  <a:lnTo>
                    <a:pt x="247" y="475"/>
                  </a:lnTo>
                  <a:lnTo>
                    <a:pt x="250" y="475"/>
                  </a:lnTo>
                  <a:lnTo>
                    <a:pt x="250" y="475"/>
                  </a:lnTo>
                  <a:lnTo>
                    <a:pt x="271" y="468"/>
                  </a:lnTo>
                  <a:lnTo>
                    <a:pt x="271" y="468"/>
                  </a:lnTo>
                  <a:lnTo>
                    <a:pt x="285" y="468"/>
                  </a:lnTo>
                  <a:lnTo>
                    <a:pt x="289" y="468"/>
                  </a:lnTo>
                  <a:lnTo>
                    <a:pt x="292" y="475"/>
                  </a:lnTo>
                  <a:lnTo>
                    <a:pt x="299" y="479"/>
                  </a:lnTo>
                  <a:lnTo>
                    <a:pt x="310" y="486"/>
                  </a:lnTo>
                  <a:lnTo>
                    <a:pt x="321" y="489"/>
                  </a:lnTo>
                  <a:lnTo>
                    <a:pt x="324" y="489"/>
                  </a:lnTo>
                  <a:lnTo>
                    <a:pt x="331" y="489"/>
                  </a:lnTo>
                  <a:lnTo>
                    <a:pt x="338" y="493"/>
                  </a:lnTo>
                  <a:lnTo>
                    <a:pt x="349" y="493"/>
                  </a:lnTo>
                  <a:lnTo>
                    <a:pt x="356" y="493"/>
                  </a:lnTo>
                  <a:lnTo>
                    <a:pt x="363" y="489"/>
                  </a:lnTo>
                  <a:lnTo>
                    <a:pt x="370" y="472"/>
                  </a:lnTo>
                  <a:lnTo>
                    <a:pt x="373" y="458"/>
                  </a:lnTo>
                  <a:lnTo>
                    <a:pt x="373" y="454"/>
                  </a:lnTo>
                  <a:lnTo>
                    <a:pt x="377" y="451"/>
                  </a:lnTo>
                  <a:lnTo>
                    <a:pt x="380" y="447"/>
                  </a:lnTo>
                  <a:lnTo>
                    <a:pt x="384" y="440"/>
                  </a:lnTo>
                  <a:lnTo>
                    <a:pt x="388" y="436"/>
                  </a:lnTo>
                  <a:lnTo>
                    <a:pt x="395" y="436"/>
                  </a:lnTo>
                  <a:lnTo>
                    <a:pt x="402" y="440"/>
                  </a:lnTo>
                  <a:close/>
                  <a:moveTo>
                    <a:pt x="726" y="493"/>
                  </a:moveTo>
                  <a:lnTo>
                    <a:pt x="726" y="489"/>
                  </a:lnTo>
                  <a:lnTo>
                    <a:pt x="726" y="489"/>
                  </a:lnTo>
                  <a:lnTo>
                    <a:pt x="726" y="489"/>
                  </a:lnTo>
                  <a:lnTo>
                    <a:pt x="726" y="493"/>
                  </a:lnTo>
                  <a:close/>
                  <a:moveTo>
                    <a:pt x="683" y="789"/>
                  </a:moveTo>
                  <a:lnTo>
                    <a:pt x="698" y="799"/>
                  </a:lnTo>
                  <a:lnTo>
                    <a:pt x="694" y="810"/>
                  </a:lnTo>
                  <a:lnTo>
                    <a:pt x="698" y="799"/>
                  </a:lnTo>
                  <a:lnTo>
                    <a:pt x="683" y="789"/>
                  </a:lnTo>
                  <a:close/>
                  <a:moveTo>
                    <a:pt x="673" y="912"/>
                  </a:moveTo>
                  <a:lnTo>
                    <a:pt x="673" y="912"/>
                  </a:lnTo>
                  <a:lnTo>
                    <a:pt x="673" y="912"/>
                  </a:lnTo>
                  <a:lnTo>
                    <a:pt x="673" y="912"/>
                  </a:lnTo>
                  <a:lnTo>
                    <a:pt x="673" y="912"/>
                  </a:lnTo>
                  <a:lnTo>
                    <a:pt x="673" y="912"/>
                  </a:lnTo>
                  <a:close/>
                  <a:moveTo>
                    <a:pt x="669" y="884"/>
                  </a:moveTo>
                  <a:lnTo>
                    <a:pt x="666" y="880"/>
                  </a:lnTo>
                  <a:lnTo>
                    <a:pt x="666" y="884"/>
                  </a:lnTo>
                  <a:lnTo>
                    <a:pt x="669" y="884"/>
                  </a:lnTo>
                  <a:lnTo>
                    <a:pt x="669" y="884"/>
                  </a:lnTo>
                  <a:lnTo>
                    <a:pt x="669" y="884"/>
                  </a:lnTo>
                  <a:close/>
                  <a:moveTo>
                    <a:pt x="409" y="525"/>
                  </a:moveTo>
                  <a:lnTo>
                    <a:pt x="412" y="528"/>
                  </a:lnTo>
                  <a:lnTo>
                    <a:pt x="412" y="528"/>
                  </a:lnTo>
                  <a:lnTo>
                    <a:pt x="430" y="532"/>
                  </a:lnTo>
                  <a:lnTo>
                    <a:pt x="430" y="532"/>
                  </a:lnTo>
                  <a:lnTo>
                    <a:pt x="430" y="539"/>
                  </a:lnTo>
                  <a:lnTo>
                    <a:pt x="430" y="532"/>
                  </a:lnTo>
                  <a:lnTo>
                    <a:pt x="430" y="532"/>
                  </a:lnTo>
                  <a:lnTo>
                    <a:pt x="430" y="532"/>
                  </a:lnTo>
                  <a:lnTo>
                    <a:pt x="423" y="532"/>
                  </a:lnTo>
                  <a:lnTo>
                    <a:pt x="419" y="532"/>
                  </a:lnTo>
                  <a:lnTo>
                    <a:pt x="412" y="532"/>
                  </a:lnTo>
                  <a:lnTo>
                    <a:pt x="412" y="532"/>
                  </a:lnTo>
                  <a:lnTo>
                    <a:pt x="409" y="528"/>
                  </a:lnTo>
                  <a:lnTo>
                    <a:pt x="409" y="525"/>
                  </a:lnTo>
                  <a:close/>
                  <a:moveTo>
                    <a:pt x="712" y="496"/>
                  </a:moveTo>
                  <a:lnTo>
                    <a:pt x="712" y="496"/>
                  </a:lnTo>
                  <a:lnTo>
                    <a:pt x="712" y="496"/>
                  </a:lnTo>
                  <a:lnTo>
                    <a:pt x="712" y="496"/>
                  </a:lnTo>
                  <a:lnTo>
                    <a:pt x="712" y="496"/>
                  </a:lnTo>
                  <a:close/>
                  <a:moveTo>
                    <a:pt x="620" y="866"/>
                  </a:moveTo>
                  <a:lnTo>
                    <a:pt x="620" y="863"/>
                  </a:lnTo>
                  <a:lnTo>
                    <a:pt x="617" y="863"/>
                  </a:lnTo>
                  <a:lnTo>
                    <a:pt x="620" y="863"/>
                  </a:lnTo>
                  <a:lnTo>
                    <a:pt x="620" y="866"/>
                  </a:lnTo>
                  <a:close/>
                  <a:moveTo>
                    <a:pt x="426" y="546"/>
                  </a:moveTo>
                  <a:lnTo>
                    <a:pt x="426" y="549"/>
                  </a:lnTo>
                  <a:lnTo>
                    <a:pt x="426" y="549"/>
                  </a:lnTo>
                  <a:lnTo>
                    <a:pt x="426" y="549"/>
                  </a:lnTo>
                  <a:lnTo>
                    <a:pt x="426" y="546"/>
                  </a:lnTo>
                  <a:close/>
                  <a:moveTo>
                    <a:pt x="433" y="556"/>
                  </a:moveTo>
                  <a:lnTo>
                    <a:pt x="433" y="560"/>
                  </a:lnTo>
                  <a:lnTo>
                    <a:pt x="433" y="560"/>
                  </a:lnTo>
                  <a:lnTo>
                    <a:pt x="433" y="560"/>
                  </a:lnTo>
                  <a:lnTo>
                    <a:pt x="433" y="556"/>
                  </a:lnTo>
                  <a:lnTo>
                    <a:pt x="426" y="556"/>
                  </a:lnTo>
                  <a:lnTo>
                    <a:pt x="433" y="556"/>
                  </a:lnTo>
                  <a:close/>
                  <a:moveTo>
                    <a:pt x="447" y="415"/>
                  </a:moveTo>
                  <a:lnTo>
                    <a:pt x="447" y="415"/>
                  </a:lnTo>
                  <a:lnTo>
                    <a:pt x="447" y="415"/>
                  </a:lnTo>
                  <a:lnTo>
                    <a:pt x="447" y="415"/>
                  </a:lnTo>
                  <a:lnTo>
                    <a:pt x="447" y="415"/>
                  </a:lnTo>
                  <a:lnTo>
                    <a:pt x="447" y="415"/>
                  </a:lnTo>
                  <a:lnTo>
                    <a:pt x="447" y="415"/>
                  </a:lnTo>
                  <a:close/>
                  <a:moveTo>
                    <a:pt x="426" y="429"/>
                  </a:moveTo>
                  <a:lnTo>
                    <a:pt x="426" y="433"/>
                  </a:lnTo>
                  <a:lnTo>
                    <a:pt x="426" y="433"/>
                  </a:lnTo>
                  <a:lnTo>
                    <a:pt x="426" y="433"/>
                  </a:lnTo>
                  <a:lnTo>
                    <a:pt x="426" y="429"/>
                  </a:lnTo>
                  <a:close/>
                  <a:moveTo>
                    <a:pt x="430" y="355"/>
                  </a:moveTo>
                  <a:lnTo>
                    <a:pt x="426" y="359"/>
                  </a:lnTo>
                  <a:lnTo>
                    <a:pt x="426" y="362"/>
                  </a:lnTo>
                  <a:lnTo>
                    <a:pt x="430" y="352"/>
                  </a:lnTo>
                  <a:lnTo>
                    <a:pt x="430" y="355"/>
                  </a:lnTo>
                  <a:close/>
                  <a:moveTo>
                    <a:pt x="430" y="472"/>
                  </a:moveTo>
                  <a:lnTo>
                    <a:pt x="430" y="472"/>
                  </a:lnTo>
                  <a:lnTo>
                    <a:pt x="430" y="472"/>
                  </a:lnTo>
                  <a:lnTo>
                    <a:pt x="430" y="472"/>
                  </a:lnTo>
                  <a:lnTo>
                    <a:pt x="430" y="472"/>
                  </a:lnTo>
                  <a:close/>
                  <a:moveTo>
                    <a:pt x="454" y="507"/>
                  </a:moveTo>
                  <a:lnTo>
                    <a:pt x="458" y="503"/>
                  </a:lnTo>
                  <a:lnTo>
                    <a:pt x="454" y="507"/>
                  </a:lnTo>
                  <a:lnTo>
                    <a:pt x="454" y="507"/>
                  </a:lnTo>
                  <a:lnTo>
                    <a:pt x="454" y="507"/>
                  </a:lnTo>
                  <a:lnTo>
                    <a:pt x="454" y="507"/>
                  </a:lnTo>
                  <a:lnTo>
                    <a:pt x="454" y="507"/>
                  </a:lnTo>
                  <a:close/>
                  <a:moveTo>
                    <a:pt x="511" y="792"/>
                  </a:moveTo>
                  <a:lnTo>
                    <a:pt x="511" y="789"/>
                  </a:lnTo>
                  <a:lnTo>
                    <a:pt x="507" y="785"/>
                  </a:lnTo>
                  <a:lnTo>
                    <a:pt x="511" y="789"/>
                  </a:lnTo>
                  <a:lnTo>
                    <a:pt x="511" y="792"/>
                  </a:lnTo>
                  <a:close/>
                  <a:moveTo>
                    <a:pt x="469" y="549"/>
                  </a:moveTo>
                  <a:lnTo>
                    <a:pt x="472" y="542"/>
                  </a:lnTo>
                  <a:lnTo>
                    <a:pt x="472" y="539"/>
                  </a:lnTo>
                  <a:lnTo>
                    <a:pt x="472" y="535"/>
                  </a:lnTo>
                  <a:lnTo>
                    <a:pt x="472" y="528"/>
                  </a:lnTo>
                  <a:lnTo>
                    <a:pt x="472" y="521"/>
                  </a:lnTo>
                  <a:lnTo>
                    <a:pt x="472" y="514"/>
                  </a:lnTo>
                  <a:lnTo>
                    <a:pt x="472" y="507"/>
                  </a:lnTo>
                  <a:lnTo>
                    <a:pt x="472" y="503"/>
                  </a:lnTo>
                  <a:lnTo>
                    <a:pt x="472" y="500"/>
                  </a:lnTo>
                  <a:lnTo>
                    <a:pt x="472" y="496"/>
                  </a:lnTo>
                  <a:lnTo>
                    <a:pt x="472" y="503"/>
                  </a:lnTo>
                  <a:lnTo>
                    <a:pt x="472" y="510"/>
                  </a:lnTo>
                  <a:lnTo>
                    <a:pt x="472" y="510"/>
                  </a:lnTo>
                  <a:lnTo>
                    <a:pt x="472" y="521"/>
                  </a:lnTo>
                  <a:lnTo>
                    <a:pt x="472" y="528"/>
                  </a:lnTo>
                  <a:lnTo>
                    <a:pt x="472" y="532"/>
                  </a:lnTo>
                  <a:lnTo>
                    <a:pt x="472" y="542"/>
                  </a:lnTo>
                  <a:lnTo>
                    <a:pt x="469" y="549"/>
                  </a:lnTo>
                  <a:close/>
                  <a:moveTo>
                    <a:pt x="451" y="599"/>
                  </a:moveTo>
                  <a:lnTo>
                    <a:pt x="451" y="599"/>
                  </a:lnTo>
                  <a:lnTo>
                    <a:pt x="447" y="602"/>
                  </a:lnTo>
                  <a:lnTo>
                    <a:pt x="447" y="599"/>
                  </a:lnTo>
                  <a:lnTo>
                    <a:pt x="451" y="599"/>
                  </a:lnTo>
                  <a:lnTo>
                    <a:pt x="451" y="599"/>
                  </a:lnTo>
                  <a:lnTo>
                    <a:pt x="451" y="599"/>
                  </a:lnTo>
                  <a:close/>
                  <a:moveTo>
                    <a:pt x="465" y="567"/>
                  </a:moveTo>
                  <a:lnTo>
                    <a:pt x="465" y="567"/>
                  </a:lnTo>
                  <a:lnTo>
                    <a:pt x="465" y="567"/>
                  </a:lnTo>
                  <a:lnTo>
                    <a:pt x="465" y="567"/>
                  </a:lnTo>
                  <a:lnTo>
                    <a:pt x="465" y="567"/>
                  </a:lnTo>
                  <a:close/>
                  <a:moveTo>
                    <a:pt x="454" y="514"/>
                  </a:moveTo>
                  <a:lnTo>
                    <a:pt x="454" y="518"/>
                  </a:lnTo>
                  <a:lnTo>
                    <a:pt x="454" y="518"/>
                  </a:lnTo>
                  <a:lnTo>
                    <a:pt x="454" y="518"/>
                  </a:lnTo>
                  <a:lnTo>
                    <a:pt x="454" y="518"/>
                  </a:lnTo>
                  <a:lnTo>
                    <a:pt x="454" y="518"/>
                  </a:lnTo>
                  <a:lnTo>
                    <a:pt x="454" y="514"/>
                  </a:lnTo>
                  <a:close/>
                  <a:moveTo>
                    <a:pt x="458" y="581"/>
                  </a:moveTo>
                  <a:lnTo>
                    <a:pt x="454" y="588"/>
                  </a:lnTo>
                  <a:lnTo>
                    <a:pt x="454" y="588"/>
                  </a:lnTo>
                  <a:lnTo>
                    <a:pt x="454" y="588"/>
                  </a:lnTo>
                  <a:lnTo>
                    <a:pt x="458" y="584"/>
                  </a:lnTo>
                  <a:lnTo>
                    <a:pt x="458" y="581"/>
                  </a:lnTo>
                  <a:close/>
                  <a:moveTo>
                    <a:pt x="433" y="560"/>
                  </a:moveTo>
                  <a:lnTo>
                    <a:pt x="433" y="567"/>
                  </a:lnTo>
                  <a:lnTo>
                    <a:pt x="433" y="570"/>
                  </a:lnTo>
                  <a:lnTo>
                    <a:pt x="433" y="567"/>
                  </a:lnTo>
                  <a:lnTo>
                    <a:pt x="433" y="560"/>
                  </a:lnTo>
                  <a:close/>
                  <a:moveTo>
                    <a:pt x="433" y="570"/>
                  </a:moveTo>
                  <a:lnTo>
                    <a:pt x="433" y="574"/>
                  </a:lnTo>
                  <a:lnTo>
                    <a:pt x="433" y="574"/>
                  </a:lnTo>
                  <a:lnTo>
                    <a:pt x="433" y="574"/>
                  </a:lnTo>
                  <a:lnTo>
                    <a:pt x="433" y="570"/>
                  </a:lnTo>
                  <a:close/>
                  <a:moveTo>
                    <a:pt x="447" y="606"/>
                  </a:moveTo>
                  <a:lnTo>
                    <a:pt x="447" y="609"/>
                  </a:lnTo>
                  <a:lnTo>
                    <a:pt x="447" y="609"/>
                  </a:lnTo>
                  <a:lnTo>
                    <a:pt x="444" y="613"/>
                  </a:lnTo>
                  <a:lnTo>
                    <a:pt x="440" y="613"/>
                  </a:lnTo>
                  <a:lnTo>
                    <a:pt x="444" y="613"/>
                  </a:lnTo>
                  <a:lnTo>
                    <a:pt x="447" y="606"/>
                  </a:lnTo>
                  <a:close/>
                  <a:moveTo>
                    <a:pt x="440" y="613"/>
                  </a:moveTo>
                  <a:lnTo>
                    <a:pt x="437" y="613"/>
                  </a:lnTo>
                  <a:lnTo>
                    <a:pt x="437" y="613"/>
                  </a:lnTo>
                  <a:lnTo>
                    <a:pt x="437" y="613"/>
                  </a:lnTo>
                  <a:lnTo>
                    <a:pt x="440" y="613"/>
                  </a:lnTo>
                  <a:close/>
                  <a:moveTo>
                    <a:pt x="553" y="803"/>
                  </a:moveTo>
                  <a:lnTo>
                    <a:pt x="528" y="803"/>
                  </a:lnTo>
                  <a:lnTo>
                    <a:pt x="532" y="803"/>
                  </a:lnTo>
                  <a:lnTo>
                    <a:pt x="539" y="803"/>
                  </a:lnTo>
                  <a:lnTo>
                    <a:pt x="553" y="803"/>
                  </a:lnTo>
                  <a:close/>
                  <a:moveTo>
                    <a:pt x="557" y="803"/>
                  </a:moveTo>
                  <a:lnTo>
                    <a:pt x="557" y="803"/>
                  </a:lnTo>
                  <a:lnTo>
                    <a:pt x="560" y="803"/>
                  </a:lnTo>
                  <a:lnTo>
                    <a:pt x="557" y="803"/>
                  </a:lnTo>
                  <a:lnTo>
                    <a:pt x="557" y="803"/>
                  </a:lnTo>
                  <a:lnTo>
                    <a:pt x="557" y="803"/>
                  </a:lnTo>
                  <a:lnTo>
                    <a:pt x="557" y="803"/>
                  </a:lnTo>
                  <a:close/>
                  <a:moveTo>
                    <a:pt x="592" y="806"/>
                  </a:moveTo>
                  <a:lnTo>
                    <a:pt x="592" y="806"/>
                  </a:lnTo>
                  <a:lnTo>
                    <a:pt x="595" y="806"/>
                  </a:lnTo>
                  <a:lnTo>
                    <a:pt x="602" y="806"/>
                  </a:lnTo>
                  <a:lnTo>
                    <a:pt x="595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88" y="806"/>
                  </a:lnTo>
                  <a:lnTo>
                    <a:pt x="585" y="806"/>
                  </a:lnTo>
                  <a:lnTo>
                    <a:pt x="588" y="806"/>
                  </a:lnTo>
                  <a:lnTo>
                    <a:pt x="592" y="806"/>
                  </a:lnTo>
                  <a:close/>
                  <a:moveTo>
                    <a:pt x="592" y="806"/>
                  </a:moveTo>
                  <a:lnTo>
                    <a:pt x="592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92" y="806"/>
                  </a:lnTo>
                  <a:close/>
                  <a:moveTo>
                    <a:pt x="645" y="528"/>
                  </a:moveTo>
                  <a:lnTo>
                    <a:pt x="645" y="528"/>
                  </a:lnTo>
                  <a:lnTo>
                    <a:pt x="648" y="528"/>
                  </a:lnTo>
                  <a:lnTo>
                    <a:pt x="648" y="528"/>
                  </a:lnTo>
                  <a:lnTo>
                    <a:pt x="648" y="528"/>
                  </a:lnTo>
                  <a:lnTo>
                    <a:pt x="645" y="528"/>
                  </a:lnTo>
                  <a:lnTo>
                    <a:pt x="645" y="528"/>
                  </a:lnTo>
                  <a:close/>
                  <a:moveTo>
                    <a:pt x="655" y="595"/>
                  </a:moveTo>
                  <a:lnTo>
                    <a:pt x="655" y="595"/>
                  </a:lnTo>
                  <a:lnTo>
                    <a:pt x="652" y="595"/>
                  </a:lnTo>
                  <a:lnTo>
                    <a:pt x="652" y="595"/>
                  </a:lnTo>
                  <a:lnTo>
                    <a:pt x="652" y="595"/>
                  </a:lnTo>
                  <a:lnTo>
                    <a:pt x="652" y="595"/>
                  </a:lnTo>
                  <a:lnTo>
                    <a:pt x="655" y="595"/>
                  </a:lnTo>
                  <a:close/>
                  <a:moveTo>
                    <a:pt x="638" y="577"/>
                  </a:moveTo>
                  <a:lnTo>
                    <a:pt x="638" y="574"/>
                  </a:lnTo>
                  <a:lnTo>
                    <a:pt x="638" y="577"/>
                  </a:lnTo>
                  <a:lnTo>
                    <a:pt x="638" y="577"/>
                  </a:lnTo>
                  <a:lnTo>
                    <a:pt x="641" y="577"/>
                  </a:lnTo>
                  <a:lnTo>
                    <a:pt x="645" y="577"/>
                  </a:lnTo>
                  <a:lnTo>
                    <a:pt x="638" y="577"/>
                  </a:lnTo>
                  <a:close/>
                  <a:moveTo>
                    <a:pt x="659" y="577"/>
                  </a:moveTo>
                  <a:lnTo>
                    <a:pt x="659" y="577"/>
                  </a:lnTo>
                  <a:lnTo>
                    <a:pt x="659" y="577"/>
                  </a:lnTo>
                  <a:lnTo>
                    <a:pt x="659" y="577"/>
                  </a:lnTo>
                  <a:lnTo>
                    <a:pt x="659" y="577"/>
                  </a:lnTo>
                  <a:lnTo>
                    <a:pt x="659" y="577"/>
                  </a:lnTo>
                  <a:lnTo>
                    <a:pt x="659" y="577"/>
                  </a:lnTo>
                  <a:close/>
                  <a:moveTo>
                    <a:pt x="659" y="574"/>
                  </a:moveTo>
                  <a:lnTo>
                    <a:pt x="659" y="574"/>
                  </a:lnTo>
                  <a:lnTo>
                    <a:pt x="659" y="574"/>
                  </a:lnTo>
                  <a:lnTo>
                    <a:pt x="659" y="574"/>
                  </a:lnTo>
                  <a:lnTo>
                    <a:pt x="659" y="574"/>
                  </a:lnTo>
                  <a:lnTo>
                    <a:pt x="659" y="574"/>
                  </a:lnTo>
                  <a:lnTo>
                    <a:pt x="659" y="574"/>
                  </a:lnTo>
                  <a:close/>
                  <a:moveTo>
                    <a:pt x="507" y="447"/>
                  </a:moveTo>
                  <a:lnTo>
                    <a:pt x="507" y="447"/>
                  </a:lnTo>
                  <a:lnTo>
                    <a:pt x="504" y="447"/>
                  </a:lnTo>
                  <a:lnTo>
                    <a:pt x="511" y="444"/>
                  </a:lnTo>
                  <a:lnTo>
                    <a:pt x="514" y="440"/>
                  </a:lnTo>
                  <a:lnTo>
                    <a:pt x="511" y="444"/>
                  </a:lnTo>
                  <a:lnTo>
                    <a:pt x="507" y="447"/>
                  </a:lnTo>
                  <a:close/>
                  <a:moveTo>
                    <a:pt x="493" y="444"/>
                  </a:moveTo>
                  <a:lnTo>
                    <a:pt x="493" y="444"/>
                  </a:lnTo>
                  <a:lnTo>
                    <a:pt x="493" y="444"/>
                  </a:lnTo>
                  <a:lnTo>
                    <a:pt x="497" y="444"/>
                  </a:lnTo>
                  <a:lnTo>
                    <a:pt x="497" y="447"/>
                  </a:lnTo>
                  <a:lnTo>
                    <a:pt x="500" y="447"/>
                  </a:lnTo>
                  <a:lnTo>
                    <a:pt x="500" y="447"/>
                  </a:lnTo>
                  <a:lnTo>
                    <a:pt x="497" y="447"/>
                  </a:lnTo>
                  <a:lnTo>
                    <a:pt x="493" y="444"/>
                  </a:lnTo>
                  <a:close/>
                  <a:moveTo>
                    <a:pt x="486" y="447"/>
                  </a:moveTo>
                  <a:lnTo>
                    <a:pt x="490" y="444"/>
                  </a:lnTo>
                  <a:lnTo>
                    <a:pt x="490" y="444"/>
                  </a:lnTo>
                  <a:lnTo>
                    <a:pt x="490" y="444"/>
                  </a:lnTo>
                  <a:lnTo>
                    <a:pt x="486" y="447"/>
                  </a:lnTo>
                  <a:close/>
                  <a:moveTo>
                    <a:pt x="437" y="486"/>
                  </a:moveTo>
                  <a:lnTo>
                    <a:pt x="433" y="479"/>
                  </a:lnTo>
                  <a:lnTo>
                    <a:pt x="433" y="472"/>
                  </a:lnTo>
                  <a:lnTo>
                    <a:pt x="433" y="475"/>
                  </a:lnTo>
                  <a:lnTo>
                    <a:pt x="433" y="475"/>
                  </a:lnTo>
                  <a:lnTo>
                    <a:pt x="433" y="479"/>
                  </a:lnTo>
                  <a:lnTo>
                    <a:pt x="437" y="486"/>
                  </a:lnTo>
                  <a:close/>
                  <a:moveTo>
                    <a:pt x="447" y="317"/>
                  </a:moveTo>
                  <a:lnTo>
                    <a:pt x="440" y="320"/>
                  </a:lnTo>
                  <a:lnTo>
                    <a:pt x="437" y="327"/>
                  </a:lnTo>
                  <a:lnTo>
                    <a:pt x="440" y="320"/>
                  </a:lnTo>
                  <a:lnTo>
                    <a:pt x="447" y="317"/>
                  </a:lnTo>
                  <a:close/>
                  <a:moveTo>
                    <a:pt x="412" y="229"/>
                  </a:moveTo>
                  <a:lnTo>
                    <a:pt x="416" y="229"/>
                  </a:lnTo>
                  <a:lnTo>
                    <a:pt x="416" y="232"/>
                  </a:lnTo>
                  <a:lnTo>
                    <a:pt x="416" y="229"/>
                  </a:lnTo>
                  <a:lnTo>
                    <a:pt x="412" y="229"/>
                  </a:lnTo>
                  <a:close/>
                  <a:moveTo>
                    <a:pt x="426" y="613"/>
                  </a:moveTo>
                  <a:lnTo>
                    <a:pt x="426" y="613"/>
                  </a:lnTo>
                  <a:lnTo>
                    <a:pt x="426" y="613"/>
                  </a:lnTo>
                  <a:lnTo>
                    <a:pt x="426" y="613"/>
                  </a:lnTo>
                  <a:lnTo>
                    <a:pt x="426" y="613"/>
                  </a:lnTo>
                  <a:close/>
                  <a:moveTo>
                    <a:pt x="469" y="803"/>
                  </a:moveTo>
                  <a:lnTo>
                    <a:pt x="472" y="803"/>
                  </a:lnTo>
                  <a:lnTo>
                    <a:pt x="479" y="806"/>
                  </a:lnTo>
                  <a:lnTo>
                    <a:pt x="486" y="806"/>
                  </a:lnTo>
                  <a:lnTo>
                    <a:pt x="493" y="806"/>
                  </a:lnTo>
                  <a:lnTo>
                    <a:pt x="497" y="806"/>
                  </a:lnTo>
                  <a:lnTo>
                    <a:pt x="497" y="806"/>
                  </a:lnTo>
                  <a:lnTo>
                    <a:pt x="497" y="806"/>
                  </a:lnTo>
                  <a:lnTo>
                    <a:pt x="493" y="806"/>
                  </a:lnTo>
                  <a:lnTo>
                    <a:pt x="490" y="806"/>
                  </a:lnTo>
                  <a:lnTo>
                    <a:pt x="479" y="806"/>
                  </a:lnTo>
                  <a:lnTo>
                    <a:pt x="472" y="803"/>
                  </a:lnTo>
                  <a:lnTo>
                    <a:pt x="469" y="803"/>
                  </a:lnTo>
                  <a:lnTo>
                    <a:pt x="469" y="803"/>
                  </a:lnTo>
                  <a:close/>
                  <a:moveTo>
                    <a:pt x="469" y="954"/>
                  </a:moveTo>
                  <a:lnTo>
                    <a:pt x="469" y="954"/>
                  </a:lnTo>
                  <a:lnTo>
                    <a:pt x="469" y="954"/>
                  </a:lnTo>
                  <a:lnTo>
                    <a:pt x="469" y="954"/>
                  </a:lnTo>
                  <a:lnTo>
                    <a:pt x="469" y="954"/>
                  </a:lnTo>
                  <a:lnTo>
                    <a:pt x="469" y="954"/>
                  </a:lnTo>
                  <a:close/>
                  <a:moveTo>
                    <a:pt x="525" y="856"/>
                  </a:moveTo>
                  <a:lnTo>
                    <a:pt x="525" y="856"/>
                  </a:lnTo>
                  <a:lnTo>
                    <a:pt x="511" y="859"/>
                  </a:lnTo>
                  <a:lnTo>
                    <a:pt x="511" y="856"/>
                  </a:lnTo>
                  <a:lnTo>
                    <a:pt x="525" y="856"/>
                  </a:lnTo>
                  <a:close/>
                  <a:moveTo>
                    <a:pt x="521" y="940"/>
                  </a:moveTo>
                  <a:lnTo>
                    <a:pt x="521" y="940"/>
                  </a:lnTo>
                  <a:lnTo>
                    <a:pt x="521" y="940"/>
                  </a:lnTo>
                  <a:lnTo>
                    <a:pt x="521" y="940"/>
                  </a:lnTo>
                  <a:lnTo>
                    <a:pt x="521" y="944"/>
                  </a:lnTo>
                  <a:lnTo>
                    <a:pt x="521" y="940"/>
                  </a:lnTo>
                  <a:lnTo>
                    <a:pt x="521" y="940"/>
                  </a:lnTo>
                  <a:close/>
                  <a:moveTo>
                    <a:pt x="567" y="817"/>
                  </a:moveTo>
                  <a:lnTo>
                    <a:pt x="564" y="813"/>
                  </a:lnTo>
                  <a:lnTo>
                    <a:pt x="560" y="810"/>
                  </a:lnTo>
                  <a:lnTo>
                    <a:pt x="553" y="810"/>
                  </a:lnTo>
                  <a:lnTo>
                    <a:pt x="546" y="810"/>
                  </a:lnTo>
                  <a:lnTo>
                    <a:pt x="539" y="810"/>
                  </a:lnTo>
                  <a:lnTo>
                    <a:pt x="532" y="810"/>
                  </a:lnTo>
                  <a:lnTo>
                    <a:pt x="525" y="810"/>
                  </a:lnTo>
                  <a:lnTo>
                    <a:pt x="525" y="810"/>
                  </a:lnTo>
                  <a:lnTo>
                    <a:pt x="525" y="810"/>
                  </a:lnTo>
                  <a:lnTo>
                    <a:pt x="525" y="810"/>
                  </a:lnTo>
                  <a:lnTo>
                    <a:pt x="532" y="810"/>
                  </a:lnTo>
                  <a:lnTo>
                    <a:pt x="539" y="810"/>
                  </a:lnTo>
                  <a:lnTo>
                    <a:pt x="550" y="810"/>
                  </a:lnTo>
                  <a:lnTo>
                    <a:pt x="557" y="810"/>
                  </a:lnTo>
                  <a:lnTo>
                    <a:pt x="560" y="810"/>
                  </a:lnTo>
                  <a:lnTo>
                    <a:pt x="564" y="810"/>
                  </a:lnTo>
                  <a:lnTo>
                    <a:pt x="564" y="813"/>
                  </a:lnTo>
                  <a:lnTo>
                    <a:pt x="567" y="813"/>
                  </a:lnTo>
                  <a:lnTo>
                    <a:pt x="567" y="817"/>
                  </a:lnTo>
                  <a:lnTo>
                    <a:pt x="567" y="817"/>
                  </a:lnTo>
                  <a:lnTo>
                    <a:pt x="571" y="813"/>
                  </a:lnTo>
                  <a:lnTo>
                    <a:pt x="578" y="813"/>
                  </a:lnTo>
                  <a:lnTo>
                    <a:pt x="581" y="810"/>
                  </a:lnTo>
                  <a:lnTo>
                    <a:pt x="588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88" y="806"/>
                  </a:lnTo>
                  <a:lnTo>
                    <a:pt x="581" y="810"/>
                  </a:lnTo>
                  <a:lnTo>
                    <a:pt x="578" y="813"/>
                  </a:lnTo>
                  <a:lnTo>
                    <a:pt x="571" y="813"/>
                  </a:lnTo>
                  <a:lnTo>
                    <a:pt x="567" y="817"/>
                  </a:lnTo>
                  <a:lnTo>
                    <a:pt x="567" y="817"/>
                  </a:lnTo>
                  <a:close/>
                  <a:moveTo>
                    <a:pt x="557" y="926"/>
                  </a:moveTo>
                  <a:lnTo>
                    <a:pt x="557" y="930"/>
                  </a:lnTo>
                  <a:lnTo>
                    <a:pt x="553" y="930"/>
                  </a:lnTo>
                  <a:lnTo>
                    <a:pt x="553" y="930"/>
                  </a:lnTo>
                  <a:lnTo>
                    <a:pt x="557" y="926"/>
                  </a:lnTo>
                  <a:lnTo>
                    <a:pt x="557" y="926"/>
                  </a:lnTo>
                  <a:lnTo>
                    <a:pt x="557" y="926"/>
                  </a:lnTo>
                  <a:close/>
                  <a:moveTo>
                    <a:pt x="638" y="880"/>
                  </a:moveTo>
                  <a:lnTo>
                    <a:pt x="638" y="880"/>
                  </a:lnTo>
                  <a:lnTo>
                    <a:pt x="638" y="880"/>
                  </a:lnTo>
                  <a:lnTo>
                    <a:pt x="638" y="880"/>
                  </a:lnTo>
                  <a:lnTo>
                    <a:pt x="638" y="880"/>
                  </a:lnTo>
                  <a:lnTo>
                    <a:pt x="638" y="880"/>
                  </a:lnTo>
                  <a:close/>
                  <a:moveTo>
                    <a:pt x="631" y="792"/>
                  </a:moveTo>
                  <a:lnTo>
                    <a:pt x="631" y="792"/>
                  </a:lnTo>
                  <a:lnTo>
                    <a:pt x="631" y="789"/>
                  </a:lnTo>
                  <a:lnTo>
                    <a:pt x="631" y="789"/>
                  </a:lnTo>
                  <a:lnTo>
                    <a:pt x="631" y="792"/>
                  </a:lnTo>
                  <a:close/>
                  <a:moveTo>
                    <a:pt x="447" y="250"/>
                  </a:moveTo>
                  <a:lnTo>
                    <a:pt x="447" y="250"/>
                  </a:lnTo>
                  <a:lnTo>
                    <a:pt x="447" y="246"/>
                  </a:lnTo>
                  <a:lnTo>
                    <a:pt x="447" y="250"/>
                  </a:lnTo>
                  <a:lnTo>
                    <a:pt x="447" y="250"/>
                  </a:lnTo>
                  <a:close/>
                  <a:moveTo>
                    <a:pt x="395" y="215"/>
                  </a:moveTo>
                  <a:lnTo>
                    <a:pt x="395" y="215"/>
                  </a:lnTo>
                  <a:lnTo>
                    <a:pt x="384" y="200"/>
                  </a:lnTo>
                  <a:lnTo>
                    <a:pt x="380" y="200"/>
                  </a:lnTo>
                  <a:lnTo>
                    <a:pt x="380" y="193"/>
                  </a:lnTo>
                  <a:lnTo>
                    <a:pt x="395" y="215"/>
                  </a:lnTo>
                  <a:close/>
                  <a:moveTo>
                    <a:pt x="349" y="67"/>
                  </a:moveTo>
                  <a:lnTo>
                    <a:pt x="349" y="67"/>
                  </a:lnTo>
                  <a:lnTo>
                    <a:pt x="349" y="67"/>
                  </a:lnTo>
                  <a:lnTo>
                    <a:pt x="349" y="67"/>
                  </a:lnTo>
                  <a:lnTo>
                    <a:pt x="349" y="67"/>
                  </a:lnTo>
                  <a:lnTo>
                    <a:pt x="349" y="67"/>
                  </a:lnTo>
                  <a:lnTo>
                    <a:pt x="349" y="67"/>
                  </a:lnTo>
                  <a:close/>
                  <a:moveTo>
                    <a:pt x="366" y="123"/>
                  </a:moveTo>
                  <a:lnTo>
                    <a:pt x="366" y="123"/>
                  </a:lnTo>
                  <a:lnTo>
                    <a:pt x="366" y="123"/>
                  </a:lnTo>
                  <a:lnTo>
                    <a:pt x="366" y="126"/>
                  </a:lnTo>
                  <a:lnTo>
                    <a:pt x="370" y="134"/>
                  </a:lnTo>
                  <a:lnTo>
                    <a:pt x="370" y="144"/>
                  </a:lnTo>
                  <a:lnTo>
                    <a:pt x="370" y="148"/>
                  </a:lnTo>
                  <a:lnTo>
                    <a:pt x="370" y="151"/>
                  </a:lnTo>
                  <a:lnTo>
                    <a:pt x="373" y="151"/>
                  </a:lnTo>
                  <a:lnTo>
                    <a:pt x="373" y="155"/>
                  </a:lnTo>
                  <a:lnTo>
                    <a:pt x="373" y="151"/>
                  </a:lnTo>
                  <a:lnTo>
                    <a:pt x="370" y="151"/>
                  </a:lnTo>
                  <a:lnTo>
                    <a:pt x="370" y="151"/>
                  </a:lnTo>
                  <a:lnTo>
                    <a:pt x="370" y="144"/>
                  </a:lnTo>
                  <a:lnTo>
                    <a:pt x="370" y="141"/>
                  </a:lnTo>
                  <a:lnTo>
                    <a:pt x="366" y="134"/>
                  </a:lnTo>
                  <a:lnTo>
                    <a:pt x="366" y="126"/>
                  </a:lnTo>
                  <a:lnTo>
                    <a:pt x="366" y="123"/>
                  </a:lnTo>
                  <a:lnTo>
                    <a:pt x="366" y="123"/>
                  </a:lnTo>
                  <a:close/>
                  <a:moveTo>
                    <a:pt x="377" y="176"/>
                  </a:moveTo>
                  <a:lnTo>
                    <a:pt x="377" y="179"/>
                  </a:lnTo>
                  <a:lnTo>
                    <a:pt x="377" y="179"/>
                  </a:lnTo>
                  <a:lnTo>
                    <a:pt x="377" y="179"/>
                  </a:lnTo>
                  <a:lnTo>
                    <a:pt x="377" y="179"/>
                  </a:lnTo>
                  <a:lnTo>
                    <a:pt x="377" y="179"/>
                  </a:lnTo>
                  <a:lnTo>
                    <a:pt x="377" y="179"/>
                  </a:lnTo>
                  <a:lnTo>
                    <a:pt x="377" y="176"/>
                  </a:lnTo>
                  <a:close/>
                  <a:moveTo>
                    <a:pt x="377" y="162"/>
                  </a:moveTo>
                  <a:lnTo>
                    <a:pt x="377" y="165"/>
                  </a:lnTo>
                  <a:lnTo>
                    <a:pt x="377" y="165"/>
                  </a:lnTo>
                  <a:lnTo>
                    <a:pt x="377" y="165"/>
                  </a:lnTo>
                  <a:lnTo>
                    <a:pt x="377" y="162"/>
                  </a:lnTo>
                  <a:close/>
                  <a:moveTo>
                    <a:pt x="377" y="183"/>
                  </a:moveTo>
                  <a:lnTo>
                    <a:pt x="377" y="179"/>
                  </a:lnTo>
                  <a:lnTo>
                    <a:pt x="377" y="179"/>
                  </a:lnTo>
                  <a:lnTo>
                    <a:pt x="377" y="179"/>
                  </a:lnTo>
                  <a:lnTo>
                    <a:pt x="377" y="183"/>
                  </a:lnTo>
                  <a:close/>
                  <a:moveTo>
                    <a:pt x="380" y="190"/>
                  </a:moveTo>
                  <a:lnTo>
                    <a:pt x="380" y="190"/>
                  </a:lnTo>
                  <a:lnTo>
                    <a:pt x="380" y="193"/>
                  </a:lnTo>
                  <a:lnTo>
                    <a:pt x="380" y="190"/>
                  </a:lnTo>
                  <a:lnTo>
                    <a:pt x="380" y="190"/>
                  </a:lnTo>
                  <a:close/>
                  <a:moveTo>
                    <a:pt x="388" y="88"/>
                  </a:moveTo>
                  <a:lnTo>
                    <a:pt x="384" y="88"/>
                  </a:lnTo>
                  <a:lnTo>
                    <a:pt x="384" y="88"/>
                  </a:lnTo>
                  <a:lnTo>
                    <a:pt x="384" y="88"/>
                  </a:lnTo>
                  <a:lnTo>
                    <a:pt x="388" y="88"/>
                  </a:lnTo>
                  <a:close/>
                  <a:moveTo>
                    <a:pt x="384" y="91"/>
                  </a:moveTo>
                  <a:lnTo>
                    <a:pt x="380" y="91"/>
                  </a:lnTo>
                  <a:lnTo>
                    <a:pt x="380" y="95"/>
                  </a:lnTo>
                  <a:lnTo>
                    <a:pt x="384" y="95"/>
                  </a:lnTo>
                  <a:lnTo>
                    <a:pt x="380" y="91"/>
                  </a:lnTo>
                  <a:lnTo>
                    <a:pt x="384" y="91"/>
                  </a:lnTo>
                  <a:close/>
                  <a:moveTo>
                    <a:pt x="366" y="119"/>
                  </a:moveTo>
                  <a:lnTo>
                    <a:pt x="366" y="119"/>
                  </a:lnTo>
                  <a:lnTo>
                    <a:pt x="366" y="119"/>
                  </a:lnTo>
                  <a:lnTo>
                    <a:pt x="363" y="116"/>
                  </a:lnTo>
                  <a:lnTo>
                    <a:pt x="359" y="109"/>
                  </a:lnTo>
                  <a:lnTo>
                    <a:pt x="359" y="102"/>
                  </a:lnTo>
                  <a:lnTo>
                    <a:pt x="356" y="91"/>
                  </a:lnTo>
                  <a:lnTo>
                    <a:pt x="359" y="105"/>
                  </a:lnTo>
                  <a:lnTo>
                    <a:pt x="363" y="112"/>
                  </a:lnTo>
                  <a:lnTo>
                    <a:pt x="366" y="119"/>
                  </a:lnTo>
                  <a:close/>
                  <a:moveTo>
                    <a:pt x="342" y="42"/>
                  </a:moveTo>
                  <a:lnTo>
                    <a:pt x="342" y="42"/>
                  </a:lnTo>
                  <a:lnTo>
                    <a:pt x="342" y="42"/>
                  </a:lnTo>
                  <a:lnTo>
                    <a:pt x="342" y="42"/>
                  </a:lnTo>
                  <a:lnTo>
                    <a:pt x="342" y="42"/>
                  </a:lnTo>
                  <a:lnTo>
                    <a:pt x="342" y="42"/>
                  </a:lnTo>
                  <a:lnTo>
                    <a:pt x="342" y="42"/>
                  </a:lnTo>
                  <a:close/>
                  <a:moveTo>
                    <a:pt x="236" y="377"/>
                  </a:moveTo>
                  <a:lnTo>
                    <a:pt x="236" y="377"/>
                  </a:lnTo>
                  <a:lnTo>
                    <a:pt x="236" y="377"/>
                  </a:lnTo>
                  <a:lnTo>
                    <a:pt x="236" y="377"/>
                  </a:lnTo>
                  <a:lnTo>
                    <a:pt x="236" y="377"/>
                  </a:lnTo>
                  <a:lnTo>
                    <a:pt x="229" y="373"/>
                  </a:lnTo>
                  <a:lnTo>
                    <a:pt x="225" y="373"/>
                  </a:lnTo>
                  <a:lnTo>
                    <a:pt x="222" y="373"/>
                  </a:lnTo>
                  <a:lnTo>
                    <a:pt x="218" y="373"/>
                  </a:lnTo>
                  <a:lnTo>
                    <a:pt x="218" y="373"/>
                  </a:lnTo>
                  <a:lnTo>
                    <a:pt x="218" y="373"/>
                  </a:lnTo>
                  <a:lnTo>
                    <a:pt x="229" y="373"/>
                  </a:lnTo>
                  <a:lnTo>
                    <a:pt x="229" y="373"/>
                  </a:lnTo>
                  <a:lnTo>
                    <a:pt x="233" y="373"/>
                  </a:lnTo>
                  <a:lnTo>
                    <a:pt x="240" y="373"/>
                  </a:lnTo>
                  <a:lnTo>
                    <a:pt x="240" y="373"/>
                  </a:lnTo>
                  <a:lnTo>
                    <a:pt x="250" y="373"/>
                  </a:lnTo>
                  <a:lnTo>
                    <a:pt x="236" y="377"/>
                  </a:lnTo>
                  <a:close/>
                  <a:moveTo>
                    <a:pt x="229" y="387"/>
                  </a:moveTo>
                  <a:lnTo>
                    <a:pt x="229" y="384"/>
                  </a:lnTo>
                  <a:lnTo>
                    <a:pt x="229" y="384"/>
                  </a:lnTo>
                  <a:lnTo>
                    <a:pt x="229" y="384"/>
                  </a:lnTo>
                  <a:lnTo>
                    <a:pt x="229" y="387"/>
                  </a:lnTo>
                  <a:close/>
                  <a:moveTo>
                    <a:pt x="225" y="377"/>
                  </a:moveTo>
                  <a:lnTo>
                    <a:pt x="225" y="373"/>
                  </a:lnTo>
                  <a:lnTo>
                    <a:pt x="225" y="377"/>
                  </a:lnTo>
                  <a:lnTo>
                    <a:pt x="225" y="377"/>
                  </a:lnTo>
                  <a:close/>
                  <a:moveTo>
                    <a:pt x="169" y="461"/>
                  </a:moveTo>
                  <a:lnTo>
                    <a:pt x="173" y="465"/>
                  </a:lnTo>
                  <a:lnTo>
                    <a:pt x="173" y="468"/>
                  </a:lnTo>
                  <a:lnTo>
                    <a:pt x="173" y="465"/>
                  </a:lnTo>
                  <a:lnTo>
                    <a:pt x="169" y="465"/>
                  </a:lnTo>
                  <a:lnTo>
                    <a:pt x="169" y="461"/>
                  </a:lnTo>
                  <a:lnTo>
                    <a:pt x="169" y="461"/>
                  </a:lnTo>
                  <a:lnTo>
                    <a:pt x="169" y="461"/>
                  </a:lnTo>
                  <a:lnTo>
                    <a:pt x="169" y="461"/>
                  </a:lnTo>
                  <a:close/>
                  <a:moveTo>
                    <a:pt x="151" y="444"/>
                  </a:moveTo>
                  <a:lnTo>
                    <a:pt x="151" y="444"/>
                  </a:lnTo>
                  <a:lnTo>
                    <a:pt x="151" y="440"/>
                  </a:lnTo>
                  <a:lnTo>
                    <a:pt x="151" y="440"/>
                  </a:lnTo>
                  <a:lnTo>
                    <a:pt x="151" y="440"/>
                  </a:lnTo>
                  <a:lnTo>
                    <a:pt x="151" y="440"/>
                  </a:lnTo>
                  <a:lnTo>
                    <a:pt x="151" y="440"/>
                  </a:lnTo>
                  <a:lnTo>
                    <a:pt x="151" y="444"/>
                  </a:lnTo>
                  <a:lnTo>
                    <a:pt x="151" y="444"/>
                  </a:lnTo>
                  <a:close/>
                  <a:moveTo>
                    <a:pt x="229" y="362"/>
                  </a:moveTo>
                  <a:lnTo>
                    <a:pt x="233" y="362"/>
                  </a:lnTo>
                  <a:lnTo>
                    <a:pt x="233" y="362"/>
                  </a:lnTo>
                  <a:lnTo>
                    <a:pt x="229" y="362"/>
                  </a:lnTo>
                  <a:lnTo>
                    <a:pt x="229" y="359"/>
                  </a:lnTo>
                  <a:lnTo>
                    <a:pt x="229" y="359"/>
                  </a:lnTo>
                  <a:lnTo>
                    <a:pt x="229" y="362"/>
                  </a:lnTo>
                  <a:close/>
                  <a:moveTo>
                    <a:pt x="81" y="338"/>
                  </a:moveTo>
                  <a:lnTo>
                    <a:pt x="81" y="334"/>
                  </a:lnTo>
                  <a:lnTo>
                    <a:pt x="81" y="331"/>
                  </a:lnTo>
                  <a:lnTo>
                    <a:pt x="81" y="327"/>
                  </a:lnTo>
                  <a:lnTo>
                    <a:pt x="81" y="331"/>
                  </a:lnTo>
                  <a:lnTo>
                    <a:pt x="81" y="334"/>
                  </a:lnTo>
                  <a:lnTo>
                    <a:pt x="81" y="338"/>
                  </a:lnTo>
                  <a:close/>
                  <a:moveTo>
                    <a:pt x="88" y="327"/>
                  </a:moveTo>
                  <a:lnTo>
                    <a:pt x="88" y="327"/>
                  </a:lnTo>
                  <a:lnTo>
                    <a:pt x="88" y="327"/>
                  </a:lnTo>
                  <a:lnTo>
                    <a:pt x="88" y="327"/>
                  </a:lnTo>
                  <a:lnTo>
                    <a:pt x="88" y="327"/>
                  </a:lnTo>
                  <a:lnTo>
                    <a:pt x="88" y="327"/>
                  </a:lnTo>
                  <a:close/>
                  <a:moveTo>
                    <a:pt x="88" y="327"/>
                  </a:moveTo>
                  <a:lnTo>
                    <a:pt x="88" y="327"/>
                  </a:lnTo>
                  <a:lnTo>
                    <a:pt x="92" y="324"/>
                  </a:lnTo>
                  <a:lnTo>
                    <a:pt x="92" y="324"/>
                  </a:lnTo>
                  <a:lnTo>
                    <a:pt x="92" y="324"/>
                  </a:lnTo>
                  <a:lnTo>
                    <a:pt x="88" y="327"/>
                  </a:lnTo>
                  <a:lnTo>
                    <a:pt x="88" y="327"/>
                  </a:lnTo>
                  <a:close/>
                  <a:moveTo>
                    <a:pt x="144" y="186"/>
                  </a:moveTo>
                  <a:lnTo>
                    <a:pt x="144" y="186"/>
                  </a:lnTo>
                  <a:lnTo>
                    <a:pt x="144" y="186"/>
                  </a:lnTo>
                  <a:lnTo>
                    <a:pt x="144" y="186"/>
                  </a:lnTo>
                  <a:lnTo>
                    <a:pt x="144" y="186"/>
                  </a:lnTo>
                  <a:close/>
                  <a:moveTo>
                    <a:pt x="85" y="327"/>
                  </a:moveTo>
                  <a:lnTo>
                    <a:pt x="85" y="327"/>
                  </a:lnTo>
                  <a:lnTo>
                    <a:pt x="81" y="327"/>
                  </a:lnTo>
                  <a:lnTo>
                    <a:pt x="85" y="327"/>
                  </a:lnTo>
                  <a:lnTo>
                    <a:pt x="85" y="327"/>
                  </a:lnTo>
                  <a:close/>
                  <a:moveTo>
                    <a:pt x="81" y="338"/>
                  </a:moveTo>
                  <a:lnTo>
                    <a:pt x="78" y="338"/>
                  </a:lnTo>
                  <a:lnTo>
                    <a:pt x="78" y="338"/>
                  </a:lnTo>
                  <a:lnTo>
                    <a:pt x="78" y="338"/>
                  </a:lnTo>
                  <a:lnTo>
                    <a:pt x="81" y="338"/>
                  </a:lnTo>
                  <a:close/>
                  <a:moveTo>
                    <a:pt x="78" y="341"/>
                  </a:moveTo>
                  <a:lnTo>
                    <a:pt x="74" y="341"/>
                  </a:lnTo>
                  <a:lnTo>
                    <a:pt x="74" y="345"/>
                  </a:lnTo>
                  <a:lnTo>
                    <a:pt x="70" y="348"/>
                  </a:lnTo>
                  <a:lnTo>
                    <a:pt x="67" y="348"/>
                  </a:lnTo>
                  <a:lnTo>
                    <a:pt x="70" y="348"/>
                  </a:lnTo>
                  <a:lnTo>
                    <a:pt x="74" y="345"/>
                  </a:lnTo>
                  <a:lnTo>
                    <a:pt x="74" y="341"/>
                  </a:lnTo>
                  <a:lnTo>
                    <a:pt x="78" y="341"/>
                  </a:lnTo>
                  <a:close/>
                  <a:moveTo>
                    <a:pt x="70" y="370"/>
                  </a:moveTo>
                  <a:lnTo>
                    <a:pt x="70" y="370"/>
                  </a:lnTo>
                  <a:lnTo>
                    <a:pt x="70" y="370"/>
                  </a:lnTo>
                  <a:lnTo>
                    <a:pt x="70" y="370"/>
                  </a:lnTo>
                  <a:lnTo>
                    <a:pt x="70" y="370"/>
                  </a:lnTo>
                  <a:lnTo>
                    <a:pt x="67" y="370"/>
                  </a:lnTo>
                  <a:lnTo>
                    <a:pt x="67" y="370"/>
                  </a:lnTo>
                  <a:lnTo>
                    <a:pt x="70" y="370"/>
                  </a:lnTo>
                  <a:lnTo>
                    <a:pt x="67" y="366"/>
                  </a:lnTo>
                  <a:lnTo>
                    <a:pt x="67" y="362"/>
                  </a:lnTo>
                  <a:lnTo>
                    <a:pt x="67" y="366"/>
                  </a:lnTo>
                  <a:lnTo>
                    <a:pt x="70" y="370"/>
                  </a:lnTo>
                  <a:close/>
                  <a:moveTo>
                    <a:pt x="78" y="373"/>
                  </a:moveTo>
                  <a:lnTo>
                    <a:pt x="78" y="377"/>
                  </a:lnTo>
                  <a:lnTo>
                    <a:pt x="81" y="377"/>
                  </a:lnTo>
                  <a:lnTo>
                    <a:pt x="85" y="377"/>
                  </a:lnTo>
                  <a:lnTo>
                    <a:pt x="78" y="377"/>
                  </a:lnTo>
                  <a:lnTo>
                    <a:pt x="78" y="373"/>
                  </a:lnTo>
                  <a:lnTo>
                    <a:pt x="70" y="373"/>
                  </a:lnTo>
                  <a:lnTo>
                    <a:pt x="70" y="373"/>
                  </a:lnTo>
                  <a:lnTo>
                    <a:pt x="74" y="373"/>
                  </a:lnTo>
                  <a:lnTo>
                    <a:pt x="78" y="373"/>
                  </a:lnTo>
                  <a:close/>
                  <a:moveTo>
                    <a:pt x="95" y="408"/>
                  </a:moveTo>
                  <a:lnTo>
                    <a:pt x="92" y="408"/>
                  </a:lnTo>
                  <a:lnTo>
                    <a:pt x="92" y="408"/>
                  </a:lnTo>
                  <a:lnTo>
                    <a:pt x="92" y="408"/>
                  </a:lnTo>
                  <a:lnTo>
                    <a:pt x="88" y="408"/>
                  </a:lnTo>
                  <a:lnTo>
                    <a:pt x="92" y="408"/>
                  </a:lnTo>
                  <a:lnTo>
                    <a:pt x="95" y="408"/>
                  </a:lnTo>
                  <a:close/>
                  <a:moveTo>
                    <a:pt x="99" y="380"/>
                  </a:moveTo>
                  <a:lnTo>
                    <a:pt x="99" y="377"/>
                  </a:lnTo>
                  <a:lnTo>
                    <a:pt x="99" y="373"/>
                  </a:lnTo>
                  <a:lnTo>
                    <a:pt x="99" y="373"/>
                  </a:lnTo>
                  <a:lnTo>
                    <a:pt x="99" y="377"/>
                  </a:lnTo>
                  <a:lnTo>
                    <a:pt x="99" y="380"/>
                  </a:lnTo>
                  <a:close/>
                  <a:moveTo>
                    <a:pt x="127" y="394"/>
                  </a:moveTo>
                  <a:lnTo>
                    <a:pt x="127" y="398"/>
                  </a:lnTo>
                  <a:lnTo>
                    <a:pt x="130" y="398"/>
                  </a:lnTo>
                  <a:lnTo>
                    <a:pt x="134" y="398"/>
                  </a:lnTo>
                  <a:lnTo>
                    <a:pt x="130" y="398"/>
                  </a:lnTo>
                  <a:lnTo>
                    <a:pt x="127" y="398"/>
                  </a:lnTo>
                  <a:lnTo>
                    <a:pt x="123" y="394"/>
                  </a:lnTo>
                  <a:lnTo>
                    <a:pt x="120" y="391"/>
                  </a:lnTo>
                  <a:lnTo>
                    <a:pt x="116" y="387"/>
                  </a:lnTo>
                  <a:lnTo>
                    <a:pt x="120" y="391"/>
                  </a:lnTo>
                  <a:lnTo>
                    <a:pt x="127" y="394"/>
                  </a:lnTo>
                  <a:close/>
                  <a:moveTo>
                    <a:pt x="127" y="405"/>
                  </a:moveTo>
                  <a:lnTo>
                    <a:pt x="127" y="408"/>
                  </a:lnTo>
                  <a:lnTo>
                    <a:pt x="127" y="412"/>
                  </a:lnTo>
                  <a:lnTo>
                    <a:pt x="127" y="408"/>
                  </a:lnTo>
                  <a:lnTo>
                    <a:pt x="127" y="405"/>
                  </a:lnTo>
                  <a:close/>
                  <a:moveTo>
                    <a:pt x="134" y="429"/>
                  </a:moveTo>
                  <a:lnTo>
                    <a:pt x="134" y="429"/>
                  </a:lnTo>
                  <a:lnTo>
                    <a:pt x="134" y="433"/>
                  </a:lnTo>
                  <a:lnTo>
                    <a:pt x="134" y="429"/>
                  </a:lnTo>
                  <a:lnTo>
                    <a:pt x="134" y="426"/>
                  </a:lnTo>
                  <a:lnTo>
                    <a:pt x="134" y="426"/>
                  </a:lnTo>
                  <a:lnTo>
                    <a:pt x="134" y="429"/>
                  </a:lnTo>
                  <a:close/>
                  <a:moveTo>
                    <a:pt x="134" y="440"/>
                  </a:moveTo>
                  <a:lnTo>
                    <a:pt x="134" y="440"/>
                  </a:lnTo>
                  <a:lnTo>
                    <a:pt x="134" y="440"/>
                  </a:lnTo>
                  <a:lnTo>
                    <a:pt x="134" y="440"/>
                  </a:lnTo>
                  <a:lnTo>
                    <a:pt x="134" y="440"/>
                  </a:lnTo>
                  <a:lnTo>
                    <a:pt x="134" y="440"/>
                  </a:lnTo>
                  <a:lnTo>
                    <a:pt x="134" y="440"/>
                  </a:lnTo>
                  <a:close/>
                  <a:moveTo>
                    <a:pt x="144" y="436"/>
                  </a:moveTo>
                  <a:lnTo>
                    <a:pt x="141" y="436"/>
                  </a:lnTo>
                  <a:lnTo>
                    <a:pt x="141" y="436"/>
                  </a:lnTo>
                  <a:lnTo>
                    <a:pt x="144" y="436"/>
                  </a:lnTo>
                  <a:lnTo>
                    <a:pt x="144" y="436"/>
                  </a:lnTo>
                  <a:close/>
                  <a:moveTo>
                    <a:pt x="141" y="436"/>
                  </a:moveTo>
                  <a:lnTo>
                    <a:pt x="141" y="436"/>
                  </a:lnTo>
                  <a:lnTo>
                    <a:pt x="141" y="436"/>
                  </a:lnTo>
                  <a:lnTo>
                    <a:pt x="141" y="436"/>
                  </a:lnTo>
                  <a:lnTo>
                    <a:pt x="141" y="436"/>
                  </a:lnTo>
                  <a:close/>
                  <a:moveTo>
                    <a:pt x="144" y="394"/>
                  </a:moveTo>
                  <a:lnTo>
                    <a:pt x="148" y="394"/>
                  </a:lnTo>
                  <a:lnTo>
                    <a:pt x="148" y="391"/>
                  </a:lnTo>
                  <a:lnTo>
                    <a:pt x="151" y="391"/>
                  </a:lnTo>
                  <a:lnTo>
                    <a:pt x="148" y="391"/>
                  </a:lnTo>
                  <a:lnTo>
                    <a:pt x="148" y="394"/>
                  </a:lnTo>
                  <a:lnTo>
                    <a:pt x="144" y="394"/>
                  </a:lnTo>
                  <a:close/>
                  <a:moveTo>
                    <a:pt x="144" y="436"/>
                  </a:moveTo>
                  <a:lnTo>
                    <a:pt x="144" y="436"/>
                  </a:lnTo>
                  <a:lnTo>
                    <a:pt x="144" y="436"/>
                  </a:lnTo>
                  <a:lnTo>
                    <a:pt x="144" y="436"/>
                  </a:lnTo>
                  <a:lnTo>
                    <a:pt x="144" y="436"/>
                  </a:lnTo>
                  <a:close/>
                  <a:moveTo>
                    <a:pt x="151" y="391"/>
                  </a:moveTo>
                  <a:lnTo>
                    <a:pt x="155" y="391"/>
                  </a:lnTo>
                  <a:lnTo>
                    <a:pt x="151" y="391"/>
                  </a:lnTo>
                  <a:lnTo>
                    <a:pt x="151" y="391"/>
                  </a:lnTo>
                  <a:lnTo>
                    <a:pt x="151" y="391"/>
                  </a:lnTo>
                  <a:lnTo>
                    <a:pt x="151" y="391"/>
                  </a:lnTo>
                  <a:close/>
                  <a:moveTo>
                    <a:pt x="155" y="391"/>
                  </a:moveTo>
                  <a:lnTo>
                    <a:pt x="155" y="394"/>
                  </a:lnTo>
                  <a:lnTo>
                    <a:pt x="155" y="391"/>
                  </a:lnTo>
                  <a:lnTo>
                    <a:pt x="155" y="391"/>
                  </a:lnTo>
                  <a:close/>
                  <a:moveTo>
                    <a:pt x="169" y="373"/>
                  </a:moveTo>
                  <a:lnTo>
                    <a:pt x="173" y="370"/>
                  </a:lnTo>
                  <a:lnTo>
                    <a:pt x="173" y="366"/>
                  </a:lnTo>
                  <a:lnTo>
                    <a:pt x="173" y="370"/>
                  </a:lnTo>
                  <a:lnTo>
                    <a:pt x="169" y="373"/>
                  </a:lnTo>
                  <a:close/>
                  <a:moveTo>
                    <a:pt x="169" y="373"/>
                  </a:moveTo>
                  <a:lnTo>
                    <a:pt x="169" y="373"/>
                  </a:lnTo>
                  <a:lnTo>
                    <a:pt x="169" y="373"/>
                  </a:lnTo>
                  <a:lnTo>
                    <a:pt x="169" y="373"/>
                  </a:lnTo>
                  <a:lnTo>
                    <a:pt x="169" y="373"/>
                  </a:lnTo>
                  <a:close/>
                  <a:moveTo>
                    <a:pt x="190" y="359"/>
                  </a:moveTo>
                  <a:lnTo>
                    <a:pt x="187" y="359"/>
                  </a:lnTo>
                  <a:lnTo>
                    <a:pt x="180" y="362"/>
                  </a:lnTo>
                  <a:lnTo>
                    <a:pt x="183" y="359"/>
                  </a:lnTo>
                  <a:lnTo>
                    <a:pt x="190" y="359"/>
                  </a:lnTo>
                  <a:close/>
                  <a:moveTo>
                    <a:pt x="204" y="384"/>
                  </a:moveTo>
                  <a:lnTo>
                    <a:pt x="204" y="384"/>
                  </a:lnTo>
                  <a:lnTo>
                    <a:pt x="204" y="384"/>
                  </a:lnTo>
                  <a:lnTo>
                    <a:pt x="204" y="384"/>
                  </a:lnTo>
                  <a:lnTo>
                    <a:pt x="204" y="384"/>
                  </a:lnTo>
                  <a:lnTo>
                    <a:pt x="204" y="384"/>
                  </a:lnTo>
                  <a:lnTo>
                    <a:pt x="204" y="384"/>
                  </a:lnTo>
                  <a:close/>
                  <a:moveTo>
                    <a:pt x="208" y="380"/>
                  </a:moveTo>
                  <a:lnTo>
                    <a:pt x="208" y="380"/>
                  </a:lnTo>
                  <a:lnTo>
                    <a:pt x="204" y="380"/>
                  </a:lnTo>
                  <a:lnTo>
                    <a:pt x="208" y="380"/>
                  </a:lnTo>
                  <a:lnTo>
                    <a:pt x="208" y="377"/>
                  </a:lnTo>
                  <a:lnTo>
                    <a:pt x="211" y="373"/>
                  </a:lnTo>
                  <a:lnTo>
                    <a:pt x="208" y="377"/>
                  </a:lnTo>
                  <a:lnTo>
                    <a:pt x="208" y="380"/>
                  </a:lnTo>
                  <a:close/>
                  <a:moveTo>
                    <a:pt x="243" y="345"/>
                  </a:moveTo>
                  <a:lnTo>
                    <a:pt x="243" y="345"/>
                  </a:lnTo>
                  <a:lnTo>
                    <a:pt x="243" y="345"/>
                  </a:lnTo>
                  <a:lnTo>
                    <a:pt x="247" y="345"/>
                  </a:lnTo>
                  <a:lnTo>
                    <a:pt x="254" y="345"/>
                  </a:lnTo>
                  <a:lnTo>
                    <a:pt x="247" y="345"/>
                  </a:lnTo>
                  <a:lnTo>
                    <a:pt x="243" y="345"/>
                  </a:lnTo>
                  <a:close/>
                  <a:moveTo>
                    <a:pt x="271" y="380"/>
                  </a:moveTo>
                  <a:lnTo>
                    <a:pt x="268" y="380"/>
                  </a:lnTo>
                  <a:lnTo>
                    <a:pt x="268" y="380"/>
                  </a:lnTo>
                  <a:lnTo>
                    <a:pt x="268" y="380"/>
                  </a:lnTo>
                  <a:lnTo>
                    <a:pt x="268" y="380"/>
                  </a:lnTo>
                  <a:lnTo>
                    <a:pt x="268" y="380"/>
                  </a:lnTo>
                  <a:lnTo>
                    <a:pt x="271" y="380"/>
                  </a:lnTo>
                  <a:close/>
                  <a:moveTo>
                    <a:pt x="275" y="320"/>
                  </a:moveTo>
                  <a:lnTo>
                    <a:pt x="278" y="320"/>
                  </a:lnTo>
                  <a:lnTo>
                    <a:pt x="278" y="317"/>
                  </a:lnTo>
                  <a:lnTo>
                    <a:pt x="278" y="317"/>
                  </a:lnTo>
                  <a:lnTo>
                    <a:pt x="278" y="310"/>
                  </a:lnTo>
                  <a:lnTo>
                    <a:pt x="282" y="306"/>
                  </a:lnTo>
                  <a:lnTo>
                    <a:pt x="278" y="313"/>
                  </a:lnTo>
                  <a:lnTo>
                    <a:pt x="275" y="320"/>
                  </a:lnTo>
                  <a:close/>
                  <a:moveTo>
                    <a:pt x="289" y="264"/>
                  </a:moveTo>
                  <a:lnTo>
                    <a:pt x="289" y="264"/>
                  </a:lnTo>
                  <a:lnTo>
                    <a:pt x="289" y="264"/>
                  </a:lnTo>
                  <a:lnTo>
                    <a:pt x="278" y="264"/>
                  </a:lnTo>
                  <a:lnTo>
                    <a:pt x="289" y="264"/>
                  </a:lnTo>
                  <a:close/>
                  <a:moveTo>
                    <a:pt x="67" y="348"/>
                  </a:move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3" y="345"/>
                  </a:lnTo>
                  <a:lnTo>
                    <a:pt x="63" y="348"/>
                  </a:lnTo>
                  <a:lnTo>
                    <a:pt x="67" y="348"/>
                  </a:lnTo>
                  <a:close/>
                  <a:moveTo>
                    <a:pt x="67" y="352"/>
                  </a:moveTo>
                  <a:lnTo>
                    <a:pt x="67" y="352"/>
                  </a:lnTo>
                  <a:lnTo>
                    <a:pt x="67" y="348"/>
                  </a:lnTo>
                  <a:lnTo>
                    <a:pt x="67" y="352"/>
                  </a:lnTo>
                  <a:lnTo>
                    <a:pt x="67" y="352"/>
                  </a:lnTo>
                  <a:close/>
                  <a:moveTo>
                    <a:pt x="46" y="331"/>
                  </a:moveTo>
                  <a:lnTo>
                    <a:pt x="42" y="331"/>
                  </a:lnTo>
                  <a:lnTo>
                    <a:pt x="42" y="327"/>
                  </a:lnTo>
                  <a:lnTo>
                    <a:pt x="35" y="324"/>
                  </a:lnTo>
                  <a:lnTo>
                    <a:pt x="28" y="324"/>
                  </a:lnTo>
                  <a:lnTo>
                    <a:pt x="21" y="320"/>
                  </a:lnTo>
                  <a:lnTo>
                    <a:pt x="28" y="320"/>
                  </a:lnTo>
                  <a:lnTo>
                    <a:pt x="35" y="324"/>
                  </a:lnTo>
                  <a:lnTo>
                    <a:pt x="39" y="327"/>
                  </a:lnTo>
                  <a:lnTo>
                    <a:pt x="42" y="331"/>
                  </a:lnTo>
                  <a:lnTo>
                    <a:pt x="46" y="331"/>
                  </a:lnTo>
                  <a:close/>
                  <a:moveTo>
                    <a:pt x="49" y="391"/>
                  </a:moveTo>
                  <a:lnTo>
                    <a:pt x="46" y="391"/>
                  </a:lnTo>
                  <a:lnTo>
                    <a:pt x="49" y="391"/>
                  </a:lnTo>
                  <a:lnTo>
                    <a:pt x="53" y="391"/>
                  </a:lnTo>
                  <a:lnTo>
                    <a:pt x="53" y="387"/>
                  </a:lnTo>
                  <a:lnTo>
                    <a:pt x="56" y="384"/>
                  </a:lnTo>
                  <a:lnTo>
                    <a:pt x="53" y="387"/>
                  </a:lnTo>
                  <a:lnTo>
                    <a:pt x="49" y="391"/>
                  </a:lnTo>
                  <a:lnTo>
                    <a:pt x="49" y="391"/>
                  </a:lnTo>
                  <a:close/>
                  <a:moveTo>
                    <a:pt x="56" y="384"/>
                  </a:moveTo>
                  <a:lnTo>
                    <a:pt x="56" y="377"/>
                  </a:lnTo>
                  <a:lnTo>
                    <a:pt x="53" y="370"/>
                  </a:lnTo>
                  <a:lnTo>
                    <a:pt x="53" y="370"/>
                  </a:lnTo>
                  <a:lnTo>
                    <a:pt x="53" y="370"/>
                  </a:lnTo>
                  <a:lnTo>
                    <a:pt x="53" y="370"/>
                  </a:lnTo>
                  <a:lnTo>
                    <a:pt x="56" y="377"/>
                  </a:lnTo>
                  <a:lnTo>
                    <a:pt x="56" y="380"/>
                  </a:lnTo>
                  <a:lnTo>
                    <a:pt x="56" y="384"/>
                  </a:lnTo>
                  <a:lnTo>
                    <a:pt x="56" y="384"/>
                  </a:lnTo>
                  <a:close/>
                  <a:moveTo>
                    <a:pt x="113" y="433"/>
                  </a:moveTo>
                  <a:lnTo>
                    <a:pt x="102" y="433"/>
                  </a:lnTo>
                  <a:lnTo>
                    <a:pt x="99" y="436"/>
                  </a:lnTo>
                  <a:lnTo>
                    <a:pt x="99" y="444"/>
                  </a:lnTo>
                  <a:lnTo>
                    <a:pt x="99" y="444"/>
                  </a:lnTo>
                  <a:lnTo>
                    <a:pt x="99" y="444"/>
                  </a:lnTo>
                  <a:lnTo>
                    <a:pt x="99" y="436"/>
                  </a:lnTo>
                  <a:lnTo>
                    <a:pt x="102" y="429"/>
                  </a:lnTo>
                  <a:lnTo>
                    <a:pt x="102" y="419"/>
                  </a:lnTo>
                  <a:lnTo>
                    <a:pt x="102" y="426"/>
                  </a:lnTo>
                  <a:lnTo>
                    <a:pt x="102" y="429"/>
                  </a:lnTo>
                  <a:lnTo>
                    <a:pt x="102" y="433"/>
                  </a:lnTo>
                  <a:lnTo>
                    <a:pt x="109" y="433"/>
                  </a:lnTo>
                  <a:lnTo>
                    <a:pt x="113" y="433"/>
                  </a:lnTo>
                  <a:lnTo>
                    <a:pt x="113" y="433"/>
                  </a:lnTo>
                  <a:lnTo>
                    <a:pt x="113" y="433"/>
                  </a:lnTo>
                  <a:lnTo>
                    <a:pt x="116" y="433"/>
                  </a:lnTo>
                  <a:lnTo>
                    <a:pt x="120" y="436"/>
                  </a:lnTo>
                  <a:lnTo>
                    <a:pt x="116" y="433"/>
                  </a:lnTo>
                  <a:lnTo>
                    <a:pt x="113" y="433"/>
                  </a:lnTo>
                  <a:lnTo>
                    <a:pt x="113" y="433"/>
                  </a:lnTo>
                  <a:close/>
                  <a:moveTo>
                    <a:pt x="151" y="454"/>
                  </a:moveTo>
                  <a:lnTo>
                    <a:pt x="151" y="454"/>
                  </a:lnTo>
                  <a:lnTo>
                    <a:pt x="151" y="454"/>
                  </a:lnTo>
                  <a:lnTo>
                    <a:pt x="151" y="454"/>
                  </a:lnTo>
                  <a:lnTo>
                    <a:pt x="151" y="454"/>
                  </a:lnTo>
                  <a:close/>
                  <a:moveTo>
                    <a:pt x="155" y="454"/>
                  </a:moveTo>
                  <a:lnTo>
                    <a:pt x="155" y="454"/>
                  </a:lnTo>
                  <a:lnTo>
                    <a:pt x="155" y="458"/>
                  </a:lnTo>
                  <a:lnTo>
                    <a:pt x="155" y="454"/>
                  </a:lnTo>
                  <a:lnTo>
                    <a:pt x="155" y="454"/>
                  </a:lnTo>
                  <a:close/>
                  <a:moveTo>
                    <a:pt x="159" y="458"/>
                  </a:moveTo>
                  <a:lnTo>
                    <a:pt x="162" y="458"/>
                  </a:lnTo>
                  <a:lnTo>
                    <a:pt x="162" y="458"/>
                  </a:lnTo>
                  <a:lnTo>
                    <a:pt x="159" y="458"/>
                  </a:lnTo>
                  <a:lnTo>
                    <a:pt x="159" y="458"/>
                  </a:lnTo>
                  <a:close/>
                  <a:moveTo>
                    <a:pt x="173" y="468"/>
                  </a:moveTo>
                  <a:lnTo>
                    <a:pt x="173" y="468"/>
                  </a:lnTo>
                  <a:lnTo>
                    <a:pt x="173" y="468"/>
                  </a:lnTo>
                  <a:lnTo>
                    <a:pt x="173" y="468"/>
                  </a:lnTo>
                  <a:lnTo>
                    <a:pt x="173" y="468"/>
                  </a:lnTo>
                  <a:close/>
                  <a:moveTo>
                    <a:pt x="176" y="391"/>
                  </a:moveTo>
                  <a:lnTo>
                    <a:pt x="176" y="391"/>
                  </a:lnTo>
                  <a:lnTo>
                    <a:pt x="173" y="391"/>
                  </a:lnTo>
                  <a:lnTo>
                    <a:pt x="176" y="391"/>
                  </a:lnTo>
                  <a:lnTo>
                    <a:pt x="180" y="391"/>
                  </a:lnTo>
                  <a:lnTo>
                    <a:pt x="180" y="391"/>
                  </a:lnTo>
                  <a:lnTo>
                    <a:pt x="183" y="391"/>
                  </a:lnTo>
                  <a:lnTo>
                    <a:pt x="190" y="391"/>
                  </a:lnTo>
                  <a:lnTo>
                    <a:pt x="187" y="391"/>
                  </a:lnTo>
                  <a:lnTo>
                    <a:pt x="183" y="391"/>
                  </a:lnTo>
                  <a:lnTo>
                    <a:pt x="176" y="391"/>
                  </a:lnTo>
                  <a:close/>
                  <a:moveTo>
                    <a:pt x="208" y="433"/>
                  </a:moveTo>
                  <a:lnTo>
                    <a:pt x="208" y="436"/>
                  </a:lnTo>
                  <a:lnTo>
                    <a:pt x="208" y="444"/>
                  </a:lnTo>
                  <a:lnTo>
                    <a:pt x="204" y="454"/>
                  </a:lnTo>
                  <a:lnTo>
                    <a:pt x="204" y="461"/>
                  </a:lnTo>
                  <a:lnTo>
                    <a:pt x="204" y="454"/>
                  </a:lnTo>
                  <a:lnTo>
                    <a:pt x="204" y="447"/>
                  </a:lnTo>
                  <a:lnTo>
                    <a:pt x="208" y="440"/>
                  </a:lnTo>
                  <a:lnTo>
                    <a:pt x="208" y="433"/>
                  </a:lnTo>
                  <a:close/>
                  <a:moveTo>
                    <a:pt x="208" y="433"/>
                  </a:moveTo>
                  <a:lnTo>
                    <a:pt x="208" y="433"/>
                  </a:lnTo>
                  <a:lnTo>
                    <a:pt x="208" y="433"/>
                  </a:lnTo>
                  <a:lnTo>
                    <a:pt x="208" y="433"/>
                  </a:lnTo>
                  <a:lnTo>
                    <a:pt x="208" y="433"/>
                  </a:lnTo>
                  <a:close/>
                  <a:moveTo>
                    <a:pt x="250" y="458"/>
                  </a:moveTo>
                  <a:lnTo>
                    <a:pt x="250" y="447"/>
                  </a:lnTo>
                  <a:lnTo>
                    <a:pt x="250" y="436"/>
                  </a:lnTo>
                  <a:lnTo>
                    <a:pt x="250" y="426"/>
                  </a:lnTo>
                  <a:lnTo>
                    <a:pt x="250" y="419"/>
                  </a:lnTo>
                  <a:lnTo>
                    <a:pt x="250" y="412"/>
                  </a:lnTo>
                  <a:lnTo>
                    <a:pt x="250" y="408"/>
                  </a:lnTo>
                  <a:lnTo>
                    <a:pt x="250" y="405"/>
                  </a:lnTo>
                  <a:lnTo>
                    <a:pt x="250" y="398"/>
                  </a:lnTo>
                  <a:lnTo>
                    <a:pt x="250" y="401"/>
                  </a:lnTo>
                  <a:lnTo>
                    <a:pt x="250" y="405"/>
                  </a:lnTo>
                  <a:lnTo>
                    <a:pt x="250" y="412"/>
                  </a:lnTo>
                  <a:lnTo>
                    <a:pt x="250" y="422"/>
                  </a:lnTo>
                  <a:lnTo>
                    <a:pt x="250" y="433"/>
                  </a:lnTo>
                  <a:lnTo>
                    <a:pt x="250" y="447"/>
                  </a:lnTo>
                  <a:lnTo>
                    <a:pt x="250" y="458"/>
                  </a:lnTo>
                  <a:close/>
                  <a:moveTo>
                    <a:pt x="264" y="377"/>
                  </a:moveTo>
                  <a:lnTo>
                    <a:pt x="264" y="377"/>
                  </a:lnTo>
                  <a:lnTo>
                    <a:pt x="264" y="377"/>
                  </a:lnTo>
                  <a:lnTo>
                    <a:pt x="264" y="377"/>
                  </a:lnTo>
                  <a:lnTo>
                    <a:pt x="264" y="377"/>
                  </a:lnTo>
                  <a:lnTo>
                    <a:pt x="264" y="377"/>
                  </a:lnTo>
                  <a:close/>
                  <a:moveTo>
                    <a:pt x="314" y="373"/>
                  </a:moveTo>
                  <a:lnTo>
                    <a:pt x="314" y="370"/>
                  </a:lnTo>
                  <a:lnTo>
                    <a:pt x="314" y="370"/>
                  </a:lnTo>
                  <a:lnTo>
                    <a:pt x="314" y="370"/>
                  </a:lnTo>
                  <a:lnTo>
                    <a:pt x="317" y="373"/>
                  </a:lnTo>
                  <a:lnTo>
                    <a:pt x="317" y="373"/>
                  </a:lnTo>
                  <a:lnTo>
                    <a:pt x="321" y="373"/>
                  </a:lnTo>
                  <a:lnTo>
                    <a:pt x="328" y="377"/>
                  </a:lnTo>
                  <a:lnTo>
                    <a:pt x="335" y="377"/>
                  </a:lnTo>
                  <a:lnTo>
                    <a:pt x="338" y="380"/>
                  </a:lnTo>
                  <a:lnTo>
                    <a:pt x="338" y="380"/>
                  </a:lnTo>
                  <a:lnTo>
                    <a:pt x="338" y="380"/>
                  </a:lnTo>
                  <a:lnTo>
                    <a:pt x="335" y="377"/>
                  </a:lnTo>
                  <a:lnTo>
                    <a:pt x="328" y="373"/>
                  </a:lnTo>
                  <a:lnTo>
                    <a:pt x="321" y="373"/>
                  </a:lnTo>
                  <a:lnTo>
                    <a:pt x="317" y="373"/>
                  </a:lnTo>
                  <a:lnTo>
                    <a:pt x="314" y="373"/>
                  </a:lnTo>
                  <a:close/>
                  <a:moveTo>
                    <a:pt x="356" y="373"/>
                  </a:moveTo>
                  <a:lnTo>
                    <a:pt x="359" y="373"/>
                  </a:lnTo>
                  <a:lnTo>
                    <a:pt x="363" y="373"/>
                  </a:lnTo>
                  <a:lnTo>
                    <a:pt x="359" y="373"/>
                  </a:lnTo>
                  <a:lnTo>
                    <a:pt x="359" y="373"/>
                  </a:lnTo>
                  <a:lnTo>
                    <a:pt x="359" y="373"/>
                  </a:lnTo>
                  <a:lnTo>
                    <a:pt x="356" y="373"/>
                  </a:lnTo>
                  <a:close/>
                  <a:moveTo>
                    <a:pt x="384" y="599"/>
                  </a:moveTo>
                  <a:lnTo>
                    <a:pt x="384" y="599"/>
                  </a:lnTo>
                  <a:lnTo>
                    <a:pt x="384" y="599"/>
                  </a:lnTo>
                  <a:lnTo>
                    <a:pt x="384" y="599"/>
                  </a:lnTo>
                  <a:lnTo>
                    <a:pt x="384" y="599"/>
                  </a:lnTo>
                  <a:lnTo>
                    <a:pt x="384" y="599"/>
                  </a:lnTo>
                  <a:lnTo>
                    <a:pt x="384" y="599"/>
                  </a:lnTo>
                  <a:close/>
                  <a:moveTo>
                    <a:pt x="388" y="595"/>
                  </a:moveTo>
                  <a:lnTo>
                    <a:pt x="388" y="595"/>
                  </a:lnTo>
                  <a:lnTo>
                    <a:pt x="388" y="595"/>
                  </a:lnTo>
                  <a:lnTo>
                    <a:pt x="388" y="595"/>
                  </a:lnTo>
                  <a:lnTo>
                    <a:pt x="388" y="595"/>
                  </a:lnTo>
                  <a:lnTo>
                    <a:pt x="388" y="595"/>
                  </a:lnTo>
                  <a:close/>
                  <a:moveTo>
                    <a:pt x="419" y="588"/>
                  </a:moveTo>
                  <a:lnTo>
                    <a:pt x="412" y="588"/>
                  </a:lnTo>
                  <a:lnTo>
                    <a:pt x="405" y="588"/>
                  </a:lnTo>
                  <a:lnTo>
                    <a:pt x="405" y="591"/>
                  </a:lnTo>
                  <a:lnTo>
                    <a:pt x="405" y="588"/>
                  </a:lnTo>
                  <a:lnTo>
                    <a:pt x="412" y="588"/>
                  </a:lnTo>
                  <a:lnTo>
                    <a:pt x="419" y="588"/>
                  </a:lnTo>
                  <a:close/>
                  <a:moveTo>
                    <a:pt x="423" y="803"/>
                  </a:moveTo>
                  <a:lnTo>
                    <a:pt x="423" y="803"/>
                  </a:lnTo>
                  <a:lnTo>
                    <a:pt x="419" y="803"/>
                  </a:lnTo>
                  <a:lnTo>
                    <a:pt x="412" y="799"/>
                  </a:lnTo>
                  <a:lnTo>
                    <a:pt x="409" y="796"/>
                  </a:lnTo>
                  <a:lnTo>
                    <a:pt x="409" y="796"/>
                  </a:lnTo>
                  <a:lnTo>
                    <a:pt x="405" y="792"/>
                  </a:lnTo>
                  <a:lnTo>
                    <a:pt x="398" y="792"/>
                  </a:lnTo>
                  <a:lnTo>
                    <a:pt x="405" y="792"/>
                  </a:lnTo>
                  <a:lnTo>
                    <a:pt x="409" y="796"/>
                  </a:lnTo>
                  <a:lnTo>
                    <a:pt x="412" y="796"/>
                  </a:lnTo>
                  <a:lnTo>
                    <a:pt x="416" y="799"/>
                  </a:lnTo>
                  <a:lnTo>
                    <a:pt x="419" y="803"/>
                  </a:lnTo>
                  <a:lnTo>
                    <a:pt x="423" y="803"/>
                  </a:lnTo>
                  <a:lnTo>
                    <a:pt x="423" y="803"/>
                  </a:lnTo>
                  <a:lnTo>
                    <a:pt x="423" y="803"/>
                  </a:lnTo>
                  <a:close/>
                  <a:moveTo>
                    <a:pt x="462" y="965"/>
                  </a:moveTo>
                  <a:lnTo>
                    <a:pt x="465" y="961"/>
                  </a:lnTo>
                  <a:lnTo>
                    <a:pt x="465" y="961"/>
                  </a:lnTo>
                  <a:lnTo>
                    <a:pt x="469" y="958"/>
                  </a:lnTo>
                  <a:lnTo>
                    <a:pt x="465" y="961"/>
                  </a:lnTo>
                  <a:lnTo>
                    <a:pt x="462" y="965"/>
                  </a:lnTo>
                  <a:close/>
                  <a:moveTo>
                    <a:pt x="585" y="930"/>
                  </a:moveTo>
                  <a:lnTo>
                    <a:pt x="588" y="926"/>
                  </a:lnTo>
                  <a:lnTo>
                    <a:pt x="588" y="923"/>
                  </a:lnTo>
                  <a:lnTo>
                    <a:pt x="592" y="916"/>
                  </a:lnTo>
                  <a:lnTo>
                    <a:pt x="595" y="909"/>
                  </a:lnTo>
                  <a:lnTo>
                    <a:pt x="592" y="916"/>
                  </a:lnTo>
                  <a:lnTo>
                    <a:pt x="588" y="923"/>
                  </a:lnTo>
                  <a:lnTo>
                    <a:pt x="588" y="926"/>
                  </a:lnTo>
                  <a:lnTo>
                    <a:pt x="588" y="930"/>
                  </a:lnTo>
                  <a:lnTo>
                    <a:pt x="588" y="930"/>
                  </a:lnTo>
                  <a:lnTo>
                    <a:pt x="585" y="930"/>
                  </a:lnTo>
                  <a:close/>
                  <a:moveTo>
                    <a:pt x="694" y="845"/>
                  </a:moveTo>
                  <a:lnTo>
                    <a:pt x="687" y="859"/>
                  </a:lnTo>
                  <a:lnTo>
                    <a:pt x="673" y="870"/>
                  </a:lnTo>
                  <a:lnTo>
                    <a:pt x="669" y="877"/>
                  </a:lnTo>
                  <a:lnTo>
                    <a:pt x="666" y="880"/>
                  </a:lnTo>
                  <a:lnTo>
                    <a:pt x="666" y="880"/>
                  </a:lnTo>
                  <a:lnTo>
                    <a:pt x="666" y="877"/>
                  </a:lnTo>
                  <a:lnTo>
                    <a:pt x="673" y="870"/>
                  </a:lnTo>
                  <a:lnTo>
                    <a:pt x="687" y="859"/>
                  </a:lnTo>
                  <a:lnTo>
                    <a:pt x="694" y="845"/>
                  </a:lnTo>
                  <a:lnTo>
                    <a:pt x="698" y="828"/>
                  </a:lnTo>
                  <a:lnTo>
                    <a:pt x="694" y="813"/>
                  </a:lnTo>
                  <a:lnTo>
                    <a:pt x="694" y="813"/>
                  </a:lnTo>
                  <a:lnTo>
                    <a:pt x="698" y="828"/>
                  </a:lnTo>
                  <a:lnTo>
                    <a:pt x="694" y="845"/>
                  </a:lnTo>
                  <a:close/>
                  <a:moveTo>
                    <a:pt x="673" y="778"/>
                  </a:moveTo>
                  <a:lnTo>
                    <a:pt x="673" y="778"/>
                  </a:lnTo>
                  <a:lnTo>
                    <a:pt x="712" y="771"/>
                  </a:lnTo>
                  <a:lnTo>
                    <a:pt x="673" y="778"/>
                  </a:lnTo>
                  <a:close/>
                  <a:moveTo>
                    <a:pt x="733" y="595"/>
                  </a:moveTo>
                  <a:lnTo>
                    <a:pt x="747" y="606"/>
                  </a:lnTo>
                  <a:lnTo>
                    <a:pt x="747" y="606"/>
                  </a:lnTo>
                  <a:lnTo>
                    <a:pt x="747" y="606"/>
                  </a:lnTo>
                  <a:lnTo>
                    <a:pt x="733" y="595"/>
                  </a:lnTo>
                  <a:close/>
                  <a:moveTo>
                    <a:pt x="810" y="503"/>
                  </a:moveTo>
                  <a:lnTo>
                    <a:pt x="824" y="503"/>
                  </a:lnTo>
                  <a:lnTo>
                    <a:pt x="824" y="503"/>
                  </a:lnTo>
                  <a:lnTo>
                    <a:pt x="810" y="50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147" name="Rectangle 182"/>
            <p:cNvSpPr>
              <a:spLocks noChangeArrowheads="1"/>
            </p:cNvSpPr>
            <p:nvPr userDrawn="1"/>
          </p:nvSpPr>
          <p:spPr bwMode="gray">
            <a:xfrm>
              <a:off x="1696" y="2273"/>
              <a:ext cx="6" cy="1"/>
            </a:xfrm>
            <a:prstGeom prst="rect">
              <a:avLst/>
            </a:prstGeom>
            <a:solidFill>
              <a:srgbClr val="BAEC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pt-BR" altLang="pt-BR" smtClean="0">
                <a:solidFill>
                  <a:srgbClr val="1F5281"/>
                </a:solidFill>
              </a:endParaRPr>
            </a:p>
          </p:txBody>
        </p:sp>
      </p:grpSp>
      <p:sp>
        <p:nvSpPr>
          <p:cNvPr id="185" name="Freeform 183"/>
          <p:cNvSpPr>
            <a:spLocks noEditPoints="1"/>
          </p:cNvSpPr>
          <p:nvPr/>
        </p:nvSpPr>
        <p:spPr bwMode="gray">
          <a:xfrm>
            <a:off x="2124075" y="1268413"/>
            <a:ext cx="5616575" cy="3743325"/>
          </a:xfrm>
          <a:custGeom>
            <a:avLst/>
            <a:gdLst>
              <a:gd name="T0" fmla="*/ 2147483647 w 3482"/>
              <a:gd name="T1" fmla="*/ 2147483647 h 2308"/>
              <a:gd name="T2" fmla="*/ 2147483647 w 3482"/>
              <a:gd name="T3" fmla="*/ 2147483647 h 2308"/>
              <a:gd name="T4" fmla="*/ 2147483647 w 3482"/>
              <a:gd name="T5" fmla="*/ 2147483647 h 2308"/>
              <a:gd name="T6" fmla="*/ 2147483647 w 3482"/>
              <a:gd name="T7" fmla="*/ 2147483647 h 2308"/>
              <a:gd name="T8" fmla="*/ 2147483647 w 3482"/>
              <a:gd name="T9" fmla="*/ 2147483647 h 2308"/>
              <a:gd name="T10" fmla="*/ 2147483647 w 3482"/>
              <a:gd name="T11" fmla="*/ 2147483647 h 2308"/>
              <a:gd name="T12" fmla="*/ 2147483647 w 3482"/>
              <a:gd name="T13" fmla="*/ 2147483647 h 2308"/>
              <a:gd name="T14" fmla="*/ 2147483647 w 3482"/>
              <a:gd name="T15" fmla="*/ 2147483647 h 2308"/>
              <a:gd name="T16" fmla="*/ 2147483647 w 3482"/>
              <a:gd name="T17" fmla="*/ 2147483647 h 2308"/>
              <a:gd name="T18" fmla="*/ 2147483647 w 3482"/>
              <a:gd name="T19" fmla="*/ 2147483647 h 2308"/>
              <a:gd name="T20" fmla="*/ 2147483647 w 3482"/>
              <a:gd name="T21" fmla="*/ 2147483647 h 2308"/>
              <a:gd name="T22" fmla="*/ 2147483647 w 3482"/>
              <a:gd name="T23" fmla="*/ 2147483647 h 2308"/>
              <a:gd name="T24" fmla="*/ 2147483647 w 3482"/>
              <a:gd name="T25" fmla="*/ 2147483647 h 2308"/>
              <a:gd name="T26" fmla="*/ 2147483647 w 3482"/>
              <a:gd name="T27" fmla="*/ 2147483647 h 2308"/>
              <a:gd name="T28" fmla="*/ 2147483647 w 3482"/>
              <a:gd name="T29" fmla="*/ 2147483647 h 2308"/>
              <a:gd name="T30" fmla="*/ 2147483647 w 3482"/>
              <a:gd name="T31" fmla="*/ 2147483647 h 2308"/>
              <a:gd name="T32" fmla="*/ 2147483647 w 3482"/>
              <a:gd name="T33" fmla="*/ 2147483647 h 2308"/>
              <a:gd name="T34" fmla="*/ 2147483647 w 3482"/>
              <a:gd name="T35" fmla="*/ 2147483647 h 2308"/>
              <a:gd name="T36" fmla="*/ 2147483647 w 3482"/>
              <a:gd name="T37" fmla="*/ 2147483647 h 2308"/>
              <a:gd name="T38" fmla="*/ 2147483647 w 3482"/>
              <a:gd name="T39" fmla="*/ 2147483647 h 2308"/>
              <a:gd name="T40" fmla="*/ 2147483647 w 3482"/>
              <a:gd name="T41" fmla="*/ 2147483647 h 2308"/>
              <a:gd name="T42" fmla="*/ 2147483647 w 3482"/>
              <a:gd name="T43" fmla="*/ 2147483647 h 2308"/>
              <a:gd name="T44" fmla="*/ 2147483647 w 3482"/>
              <a:gd name="T45" fmla="*/ 2147483647 h 2308"/>
              <a:gd name="T46" fmla="*/ 2147483647 w 3482"/>
              <a:gd name="T47" fmla="*/ 2147483647 h 2308"/>
              <a:gd name="T48" fmla="*/ 2147483647 w 3482"/>
              <a:gd name="T49" fmla="*/ 2147483647 h 2308"/>
              <a:gd name="T50" fmla="*/ 2147483647 w 3482"/>
              <a:gd name="T51" fmla="*/ 2147483647 h 2308"/>
              <a:gd name="T52" fmla="*/ 2147483647 w 3482"/>
              <a:gd name="T53" fmla="*/ 2147483647 h 2308"/>
              <a:gd name="T54" fmla="*/ 2147483647 w 3482"/>
              <a:gd name="T55" fmla="*/ 2147483647 h 2308"/>
              <a:gd name="T56" fmla="*/ 2147483647 w 3482"/>
              <a:gd name="T57" fmla="*/ 2147483647 h 2308"/>
              <a:gd name="T58" fmla="*/ 2147483647 w 3482"/>
              <a:gd name="T59" fmla="*/ 2147483647 h 2308"/>
              <a:gd name="T60" fmla="*/ 2147483647 w 3482"/>
              <a:gd name="T61" fmla="*/ 2147483647 h 2308"/>
              <a:gd name="T62" fmla="*/ 2147483647 w 3482"/>
              <a:gd name="T63" fmla="*/ 2147483647 h 2308"/>
              <a:gd name="T64" fmla="*/ 2147483647 w 3482"/>
              <a:gd name="T65" fmla="*/ 2147483647 h 2308"/>
              <a:gd name="T66" fmla="*/ 2147483647 w 3482"/>
              <a:gd name="T67" fmla="*/ 2147483647 h 2308"/>
              <a:gd name="T68" fmla="*/ 2147483647 w 3482"/>
              <a:gd name="T69" fmla="*/ 2147483647 h 2308"/>
              <a:gd name="T70" fmla="*/ 2147483647 w 3482"/>
              <a:gd name="T71" fmla="*/ 2147483647 h 2308"/>
              <a:gd name="T72" fmla="*/ 2147483647 w 3482"/>
              <a:gd name="T73" fmla="*/ 2147483647 h 2308"/>
              <a:gd name="T74" fmla="*/ 2147483647 w 3482"/>
              <a:gd name="T75" fmla="*/ 2147483647 h 2308"/>
              <a:gd name="T76" fmla="*/ 2147483647 w 3482"/>
              <a:gd name="T77" fmla="*/ 2147483647 h 2308"/>
              <a:gd name="T78" fmla="*/ 2147483647 w 3482"/>
              <a:gd name="T79" fmla="*/ 2147483647 h 2308"/>
              <a:gd name="T80" fmla="*/ 2147483647 w 3482"/>
              <a:gd name="T81" fmla="*/ 2147483647 h 2308"/>
              <a:gd name="T82" fmla="*/ 2147483647 w 3482"/>
              <a:gd name="T83" fmla="*/ 2147483647 h 2308"/>
              <a:gd name="T84" fmla="*/ 2147483647 w 3482"/>
              <a:gd name="T85" fmla="*/ 2147483647 h 2308"/>
              <a:gd name="T86" fmla="*/ 2147483647 w 3482"/>
              <a:gd name="T87" fmla="*/ 2147483647 h 2308"/>
              <a:gd name="T88" fmla="*/ 2147483647 w 3482"/>
              <a:gd name="T89" fmla="*/ 2147483647 h 2308"/>
              <a:gd name="T90" fmla="*/ 2147483647 w 3482"/>
              <a:gd name="T91" fmla="*/ 2147483647 h 2308"/>
              <a:gd name="T92" fmla="*/ 2147483647 w 3482"/>
              <a:gd name="T93" fmla="*/ 2147483647 h 2308"/>
              <a:gd name="T94" fmla="*/ 2147483647 w 3482"/>
              <a:gd name="T95" fmla="*/ 2147483647 h 2308"/>
              <a:gd name="T96" fmla="*/ 2147483647 w 3482"/>
              <a:gd name="T97" fmla="*/ 2147483647 h 2308"/>
              <a:gd name="T98" fmla="*/ 2147483647 w 3482"/>
              <a:gd name="T99" fmla="*/ 2147483647 h 2308"/>
              <a:gd name="T100" fmla="*/ 2147483647 w 3482"/>
              <a:gd name="T101" fmla="*/ 2147483647 h 2308"/>
              <a:gd name="T102" fmla="*/ 2147483647 w 3482"/>
              <a:gd name="T103" fmla="*/ 2147483647 h 2308"/>
              <a:gd name="T104" fmla="*/ 2147483647 w 3482"/>
              <a:gd name="T105" fmla="*/ 2147483647 h 2308"/>
              <a:gd name="T106" fmla="*/ 2147483647 w 3482"/>
              <a:gd name="T107" fmla="*/ 2147483647 h 2308"/>
              <a:gd name="T108" fmla="*/ 2147483647 w 3482"/>
              <a:gd name="T109" fmla="*/ 2147483647 h 2308"/>
              <a:gd name="T110" fmla="*/ 2147483647 w 3482"/>
              <a:gd name="T111" fmla="*/ 2147483647 h 2308"/>
              <a:gd name="T112" fmla="*/ 2147483647 w 3482"/>
              <a:gd name="T113" fmla="*/ 2147483647 h 2308"/>
              <a:gd name="T114" fmla="*/ 2147483647 w 3482"/>
              <a:gd name="T115" fmla="*/ 2147483647 h 2308"/>
              <a:gd name="T116" fmla="*/ 2147483647 w 3482"/>
              <a:gd name="T117" fmla="*/ 2147483647 h 2308"/>
              <a:gd name="T118" fmla="*/ 2147483647 w 3482"/>
              <a:gd name="T119" fmla="*/ 2147483647 h 2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3482" h="2308">
                <a:moveTo>
                  <a:pt x="3278" y="1750"/>
                </a:moveTo>
                <a:lnTo>
                  <a:pt x="3482" y="1144"/>
                </a:lnTo>
                <a:lnTo>
                  <a:pt x="3414" y="1126"/>
                </a:lnTo>
                <a:lnTo>
                  <a:pt x="2642" y="1152"/>
                </a:lnTo>
                <a:lnTo>
                  <a:pt x="2640" y="1150"/>
                </a:lnTo>
                <a:lnTo>
                  <a:pt x="2638" y="1148"/>
                </a:lnTo>
                <a:lnTo>
                  <a:pt x="2630" y="1144"/>
                </a:lnTo>
                <a:lnTo>
                  <a:pt x="2622" y="1142"/>
                </a:lnTo>
                <a:lnTo>
                  <a:pt x="2618" y="1136"/>
                </a:lnTo>
                <a:lnTo>
                  <a:pt x="2612" y="1132"/>
                </a:lnTo>
                <a:lnTo>
                  <a:pt x="2606" y="1128"/>
                </a:lnTo>
                <a:lnTo>
                  <a:pt x="2598" y="1124"/>
                </a:lnTo>
                <a:lnTo>
                  <a:pt x="2592" y="1122"/>
                </a:lnTo>
                <a:lnTo>
                  <a:pt x="2608" y="1100"/>
                </a:lnTo>
                <a:lnTo>
                  <a:pt x="2620" y="1076"/>
                </a:lnTo>
                <a:lnTo>
                  <a:pt x="2622" y="1050"/>
                </a:lnTo>
                <a:lnTo>
                  <a:pt x="2620" y="1040"/>
                </a:lnTo>
                <a:lnTo>
                  <a:pt x="2618" y="1032"/>
                </a:lnTo>
                <a:lnTo>
                  <a:pt x="2604" y="998"/>
                </a:lnTo>
                <a:lnTo>
                  <a:pt x="2586" y="970"/>
                </a:lnTo>
                <a:lnTo>
                  <a:pt x="2566" y="950"/>
                </a:lnTo>
                <a:lnTo>
                  <a:pt x="2546" y="934"/>
                </a:lnTo>
                <a:lnTo>
                  <a:pt x="2526" y="924"/>
                </a:lnTo>
                <a:lnTo>
                  <a:pt x="2508" y="918"/>
                </a:lnTo>
                <a:lnTo>
                  <a:pt x="2494" y="916"/>
                </a:lnTo>
                <a:lnTo>
                  <a:pt x="2484" y="914"/>
                </a:lnTo>
                <a:lnTo>
                  <a:pt x="2480" y="914"/>
                </a:lnTo>
                <a:lnTo>
                  <a:pt x="2428" y="798"/>
                </a:lnTo>
                <a:lnTo>
                  <a:pt x="2424" y="778"/>
                </a:lnTo>
                <a:lnTo>
                  <a:pt x="2416" y="768"/>
                </a:lnTo>
                <a:lnTo>
                  <a:pt x="2408" y="762"/>
                </a:lnTo>
                <a:lnTo>
                  <a:pt x="2400" y="760"/>
                </a:lnTo>
                <a:lnTo>
                  <a:pt x="2398" y="760"/>
                </a:lnTo>
                <a:lnTo>
                  <a:pt x="2396" y="754"/>
                </a:lnTo>
                <a:lnTo>
                  <a:pt x="2390" y="742"/>
                </a:lnTo>
                <a:lnTo>
                  <a:pt x="2382" y="724"/>
                </a:lnTo>
                <a:lnTo>
                  <a:pt x="2368" y="698"/>
                </a:lnTo>
                <a:lnTo>
                  <a:pt x="2352" y="670"/>
                </a:lnTo>
                <a:lnTo>
                  <a:pt x="2338" y="638"/>
                </a:lnTo>
                <a:lnTo>
                  <a:pt x="2328" y="610"/>
                </a:lnTo>
                <a:lnTo>
                  <a:pt x="2320" y="580"/>
                </a:lnTo>
                <a:lnTo>
                  <a:pt x="2308" y="550"/>
                </a:lnTo>
                <a:lnTo>
                  <a:pt x="2290" y="518"/>
                </a:lnTo>
                <a:lnTo>
                  <a:pt x="2272" y="500"/>
                </a:lnTo>
                <a:lnTo>
                  <a:pt x="2256" y="490"/>
                </a:lnTo>
                <a:lnTo>
                  <a:pt x="2238" y="488"/>
                </a:lnTo>
                <a:lnTo>
                  <a:pt x="2222" y="492"/>
                </a:lnTo>
                <a:lnTo>
                  <a:pt x="2208" y="496"/>
                </a:lnTo>
                <a:lnTo>
                  <a:pt x="2200" y="502"/>
                </a:lnTo>
                <a:lnTo>
                  <a:pt x="2196" y="504"/>
                </a:lnTo>
                <a:lnTo>
                  <a:pt x="2134" y="480"/>
                </a:lnTo>
                <a:lnTo>
                  <a:pt x="2072" y="466"/>
                </a:lnTo>
                <a:lnTo>
                  <a:pt x="2014" y="458"/>
                </a:lnTo>
                <a:lnTo>
                  <a:pt x="1998" y="456"/>
                </a:lnTo>
                <a:lnTo>
                  <a:pt x="1982" y="454"/>
                </a:lnTo>
                <a:lnTo>
                  <a:pt x="1980" y="454"/>
                </a:lnTo>
                <a:lnTo>
                  <a:pt x="1982" y="432"/>
                </a:lnTo>
                <a:lnTo>
                  <a:pt x="1980" y="410"/>
                </a:lnTo>
                <a:lnTo>
                  <a:pt x="1984" y="426"/>
                </a:lnTo>
                <a:lnTo>
                  <a:pt x="1984" y="440"/>
                </a:lnTo>
                <a:lnTo>
                  <a:pt x="1982" y="452"/>
                </a:lnTo>
                <a:lnTo>
                  <a:pt x="1996" y="410"/>
                </a:lnTo>
                <a:lnTo>
                  <a:pt x="2006" y="366"/>
                </a:lnTo>
                <a:lnTo>
                  <a:pt x="2008" y="320"/>
                </a:lnTo>
                <a:lnTo>
                  <a:pt x="2002" y="284"/>
                </a:lnTo>
                <a:lnTo>
                  <a:pt x="1992" y="250"/>
                </a:lnTo>
                <a:lnTo>
                  <a:pt x="1978" y="216"/>
                </a:lnTo>
                <a:lnTo>
                  <a:pt x="1970" y="190"/>
                </a:lnTo>
                <a:lnTo>
                  <a:pt x="1962" y="170"/>
                </a:lnTo>
                <a:lnTo>
                  <a:pt x="1952" y="152"/>
                </a:lnTo>
                <a:lnTo>
                  <a:pt x="1940" y="136"/>
                </a:lnTo>
                <a:lnTo>
                  <a:pt x="1918" y="116"/>
                </a:lnTo>
                <a:lnTo>
                  <a:pt x="1886" y="86"/>
                </a:lnTo>
                <a:lnTo>
                  <a:pt x="1854" y="58"/>
                </a:lnTo>
                <a:lnTo>
                  <a:pt x="1816" y="34"/>
                </a:lnTo>
                <a:lnTo>
                  <a:pt x="1780" y="18"/>
                </a:lnTo>
                <a:lnTo>
                  <a:pt x="1742" y="6"/>
                </a:lnTo>
                <a:lnTo>
                  <a:pt x="1700" y="0"/>
                </a:lnTo>
                <a:lnTo>
                  <a:pt x="1670" y="2"/>
                </a:lnTo>
                <a:lnTo>
                  <a:pt x="1640" y="4"/>
                </a:lnTo>
                <a:lnTo>
                  <a:pt x="1616" y="8"/>
                </a:lnTo>
                <a:lnTo>
                  <a:pt x="1592" y="12"/>
                </a:lnTo>
                <a:lnTo>
                  <a:pt x="1578" y="20"/>
                </a:lnTo>
                <a:lnTo>
                  <a:pt x="1564" y="30"/>
                </a:lnTo>
                <a:lnTo>
                  <a:pt x="1552" y="42"/>
                </a:lnTo>
                <a:lnTo>
                  <a:pt x="1532" y="58"/>
                </a:lnTo>
                <a:lnTo>
                  <a:pt x="1510" y="72"/>
                </a:lnTo>
                <a:lnTo>
                  <a:pt x="1502" y="78"/>
                </a:lnTo>
                <a:lnTo>
                  <a:pt x="1492" y="86"/>
                </a:lnTo>
                <a:lnTo>
                  <a:pt x="1484" y="90"/>
                </a:lnTo>
                <a:lnTo>
                  <a:pt x="1476" y="96"/>
                </a:lnTo>
                <a:lnTo>
                  <a:pt x="1468" y="104"/>
                </a:lnTo>
                <a:lnTo>
                  <a:pt x="1462" y="110"/>
                </a:lnTo>
                <a:lnTo>
                  <a:pt x="1458" y="118"/>
                </a:lnTo>
                <a:lnTo>
                  <a:pt x="1452" y="126"/>
                </a:lnTo>
                <a:lnTo>
                  <a:pt x="1448" y="134"/>
                </a:lnTo>
                <a:lnTo>
                  <a:pt x="1442" y="142"/>
                </a:lnTo>
                <a:lnTo>
                  <a:pt x="1436" y="148"/>
                </a:lnTo>
                <a:lnTo>
                  <a:pt x="1426" y="166"/>
                </a:lnTo>
                <a:lnTo>
                  <a:pt x="1418" y="182"/>
                </a:lnTo>
                <a:lnTo>
                  <a:pt x="1406" y="208"/>
                </a:lnTo>
                <a:lnTo>
                  <a:pt x="1396" y="234"/>
                </a:lnTo>
                <a:lnTo>
                  <a:pt x="1388" y="266"/>
                </a:lnTo>
                <a:lnTo>
                  <a:pt x="1388" y="296"/>
                </a:lnTo>
                <a:lnTo>
                  <a:pt x="1390" y="308"/>
                </a:lnTo>
                <a:lnTo>
                  <a:pt x="1388" y="318"/>
                </a:lnTo>
                <a:lnTo>
                  <a:pt x="1386" y="328"/>
                </a:lnTo>
                <a:lnTo>
                  <a:pt x="1386" y="346"/>
                </a:lnTo>
                <a:lnTo>
                  <a:pt x="1388" y="364"/>
                </a:lnTo>
                <a:lnTo>
                  <a:pt x="1384" y="368"/>
                </a:lnTo>
                <a:lnTo>
                  <a:pt x="1380" y="370"/>
                </a:lnTo>
                <a:lnTo>
                  <a:pt x="1378" y="376"/>
                </a:lnTo>
                <a:lnTo>
                  <a:pt x="1376" y="382"/>
                </a:lnTo>
                <a:lnTo>
                  <a:pt x="1372" y="404"/>
                </a:lnTo>
                <a:lnTo>
                  <a:pt x="1372" y="422"/>
                </a:lnTo>
                <a:lnTo>
                  <a:pt x="1372" y="436"/>
                </a:lnTo>
                <a:lnTo>
                  <a:pt x="1370" y="450"/>
                </a:lnTo>
                <a:lnTo>
                  <a:pt x="1372" y="470"/>
                </a:lnTo>
                <a:lnTo>
                  <a:pt x="1378" y="494"/>
                </a:lnTo>
                <a:lnTo>
                  <a:pt x="1386" y="516"/>
                </a:lnTo>
                <a:lnTo>
                  <a:pt x="1350" y="546"/>
                </a:lnTo>
                <a:lnTo>
                  <a:pt x="1318" y="574"/>
                </a:lnTo>
                <a:lnTo>
                  <a:pt x="1308" y="582"/>
                </a:lnTo>
                <a:lnTo>
                  <a:pt x="1294" y="596"/>
                </a:lnTo>
                <a:lnTo>
                  <a:pt x="1276" y="614"/>
                </a:lnTo>
                <a:lnTo>
                  <a:pt x="1274" y="610"/>
                </a:lnTo>
                <a:lnTo>
                  <a:pt x="1272" y="608"/>
                </a:lnTo>
                <a:lnTo>
                  <a:pt x="1272" y="606"/>
                </a:lnTo>
                <a:lnTo>
                  <a:pt x="1276" y="602"/>
                </a:lnTo>
                <a:lnTo>
                  <a:pt x="1276" y="600"/>
                </a:lnTo>
                <a:lnTo>
                  <a:pt x="1278" y="598"/>
                </a:lnTo>
                <a:lnTo>
                  <a:pt x="1280" y="596"/>
                </a:lnTo>
                <a:lnTo>
                  <a:pt x="1282" y="594"/>
                </a:lnTo>
                <a:lnTo>
                  <a:pt x="1284" y="590"/>
                </a:lnTo>
                <a:lnTo>
                  <a:pt x="1288" y="592"/>
                </a:lnTo>
                <a:lnTo>
                  <a:pt x="1292" y="594"/>
                </a:lnTo>
                <a:lnTo>
                  <a:pt x="1292" y="574"/>
                </a:lnTo>
                <a:lnTo>
                  <a:pt x="1294" y="554"/>
                </a:lnTo>
                <a:lnTo>
                  <a:pt x="1300" y="528"/>
                </a:lnTo>
                <a:lnTo>
                  <a:pt x="1302" y="528"/>
                </a:lnTo>
                <a:lnTo>
                  <a:pt x="1304" y="528"/>
                </a:lnTo>
                <a:lnTo>
                  <a:pt x="1306" y="528"/>
                </a:lnTo>
                <a:lnTo>
                  <a:pt x="1308" y="522"/>
                </a:lnTo>
                <a:lnTo>
                  <a:pt x="1308" y="518"/>
                </a:lnTo>
                <a:lnTo>
                  <a:pt x="1308" y="512"/>
                </a:lnTo>
                <a:lnTo>
                  <a:pt x="1306" y="508"/>
                </a:lnTo>
                <a:lnTo>
                  <a:pt x="1306" y="504"/>
                </a:lnTo>
                <a:lnTo>
                  <a:pt x="1304" y="504"/>
                </a:lnTo>
                <a:lnTo>
                  <a:pt x="1308" y="476"/>
                </a:lnTo>
                <a:lnTo>
                  <a:pt x="1302" y="444"/>
                </a:lnTo>
                <a:lnTo>
                  <a:pt x="1298" y="430"/>
                </a:lnTo>
                <a:lnTo>
                  <a:pt x="1296" y="418"/>
                </a:lnTo>
                <a:lnTo>
                  <a:pt x="1296" y="408"/>
                </a:lnTo>
                <a:lnTo>
                  <a:pt x="1294" y="394"/>
                </a:lnTo>
                <a:lnTo>
                  <a:pt x="1290" y="374"/>
                </a:lnTo>
                <a:lnTo>
                  <a:pt x="1286" y="348"/>
                </a:lnTo>
                <a:lnTo>
                  <a:pt x="1280" y="318"/>
                </a:lnTo>
                <a:lnTo>
                  <a:pt x="1276" y="290"/>
                </a:lnTo>
                <a:lnTo>
                  <a:pt x="1280" y="298"/>
                </a:lnTo>
                <a:lnTo>
                  <a:pt x="1284" y="304"/>
                </a:lnTo>
                <a:lnTo>
                  <a:pt x="1286" y="312"/>
                </a:lnTo>
                <a:lnTo>
                  <a:pt x="1286" y="320"/>
                </a:lnTo>
                <a:lnTo>
                  <a:pt x="1288" y="312"/>
                </a:lnTo>
                <a:lnTo>
                  <a:pt x="1288" y="304"/>
                </a:lnTo>
                <a:lnTo>
                  <a:pt x="1290" y="296"/>
                </a:lnTo>
                <a:lnTo>
                  <a:pt x="1292" y="300"/>
                </a:lnTo>
                <a:lnTo>
                  <a:pt x="1294" y="302"/>
                </a:lnTo>
                <a:lnTo>
                  <a:pt x="1296" y="306"/>
                </a:lnTo>
                <a:lnTo>
                  <a:pt x="1296" y="310"/>
                </a:lnTo>
                <a:lnTo>
                  <a:pt x="1300" y="300"/>
                </a:lnTo>
                <a:lnTo>
                  <a:pt x="1304" y="292"/>
                </a:lnTo>
                <a:lnTo>
                  <a:pt x="1310" y="294"/>
                </a:lnTo>
                <a:lnTo>
                  <a:pt x="1316" y="298"/>
                </a:lnTo>
                <a:lnTo>
                  <a:pt x="1322" y="302"/>
                </a:lnTo>
                <a:lnTo>
                  <a:pt x="1318" y="286"/>
                </a:lnTo>
                <a:lnTo>
                  <a:pt x="1314" y="268"/>
                </a:lnTo>
                <a:lnTo>
                  <a:pt x="1320" y="268"/>
                </a:lnTo>
                <a:lnTo>
                  <a:pt x="1324" y="270"/>
                </a:lnTo>
                <a:lnTo>
                  <a:pt x="1328" y="272"/>
                </a:lnTo>
                <a:lnTo>
                  <a:pt x="1330" y="278"/>
                </a:lnTo>
                <a:lnTo>
                  <a:pt x="1332" y="252"/>
                </a:lnTo>
                <a:lnTo>
                  <a:pt x="1322" y="228"/>
                </a:lnTo>
                <a:lnTo>
                  <a:pt x="1306" y="206"/>
                </a:lnTo>
                <a:lnTo>
                  <a:pt x="1286" y="188"/>
                </a:lnTo>
                <a:lnTo>
                  <a:pt x="1262" y="178"/>
                </a:lnTo>
                <a:lnTo>
                  <a:pt x="1266" y="176"/>
                </a:lnTo>
                <a:lnTo>
                  <a:pt x="1272" y="176"/>
                </a:lnTo>
                <a:lnTo>
                  <a:pt x="1278" y="178"/>
                </a:lnTo>
                <a:lnTo>
                  <a:pt x="1284" y="178"/>
                </a:lnTo>
                <a:lnTo>
                  <a:pt x="1288" y="180"/>
                </a:lnTo>
                <a:lnTo>
                  <a:pt x="1294" y="180"/>
                </a:lnTo>
                <a:lnTo>
                  <a:pt x="1282" y="172"/>
                </a:lnTo>
                <a:lnTo>
                  <a:pt x="1272" y="168"/>
                </a:lnTo>
                <a:lnTo>
                  <a:pt x="1266" y="166"/>
                </a:lnTo>
                <a:lnTo>
                  <a:pt x="1260" y="166"/>
                </a:lnTo>
                <a:lnTo>
                  <a:pt x="1256" y="166"/>
                </a:lnTo>
                <a:lnTo>
                  <a:pt x="1248" y="158"/>
                </a:lnTo>
                <a:lnTo>
                  <a:pt x="1234" y="148"/>
                </a:lnTo>
                <a:lnTo>
                  <a:pt x="1216" y="140"/>
                </a:lnTo>
                <a:lnTo>
                  <a:pt x="1196" y="134"/>
                </a:lnTo>
                <a:lnTo>
                  <a:pt x="1176" y="128"/>
                </a:lnTo>
                <a:lnTo>
                  <a:pt x="1162" y="126"/>
                </a:lnTo>
                <a:lnTo>
                  <a:pt x="1152" y="126"/>
                </a:lnTo>
                <a:lnTo>
                  <a:pt x="1154" y="124"/>
                </a:lnTo>
                <a:lnTo>
                  <a:pt x="1158" y="124"/>
                </a:lnTo>
                <a:lnTo>
                  <a:pt x="1162" y="122"/>
                </a:lnTo>
                <a:lnTo>
                  <a:pt x="1166" y="120"/>
                </a:lnTo>
                <a:lnTo>
                  <a:pt x="1170" y="120"/>
                </a:lnTo>
                <a:lnTo>
                  <a:pt x="1172" y="118"/>
                </a:lnTo>
                <a:lnTo>
                  <a:pt x="1162" y="118"/>
                </a:lnTo>
                <a:lnTo>
                  <a:pt x="1150" y="116"/>
                </a:lnTo>
                <a:lnTo>
                  <a:pt x="1134" y="116"/>
                </a:lnTo>
                <a:lnTo>
                  <a:pt x="1112" y="116"/>
                </a:lnTo>
                <a:lnTo>
                  <a:pt x="1082" y="118"/>
                </a:lnTo>
                <a:lnTo>
                  <a:pt x="1078" y="118"/>
                </a:lnTo>
                <a:lnTo>
                  <a:pt x="1072" y="116"/>
                </a:lnTo>
                <a:lnTo>
                  <a:pt x="1068" y="112"/>
                </a:lnTo>
                <a:lnTo>
                  <a:pt x="1064" y="108"/>
                </a:lnTo>
                <a:lnTo>
                  <a:pt x="1060" y="106"/>
                </a:lnTo>
                <a:lnTo>
                  <a:pt x="1052" y="102"/>
                </a:lnTo>
                <a:lnTo>
                  <a:pt x="1044" y="102"/>
                </a:lnTo>
                <a:lnTo>
                  <a:pt x="1036" y="100"/>
                </a:lnTo>
                <a:lnTo>
                  <a:pt x="1028" y="98"/>
                </a:lnTo>
                <a:lnTo>
                  <a:pt x="1038" y="96"/>
                </a:lnTo>
                <a:lnTo>
                  <a:pt x="1048" y="92"/>
                </a:lnTo>
                <a:lnTo>
                  <a:pt x="1030" y="86"/>
                </a:lnTo>
                <a:lnTo>
                  <a:pt x="1010" y="84"/>
                </a:lnTo>
                <a:lnTo>
                  <a:pt x="990" y="86"/>
                </a:lnTo>
                <a:lnTo>
                  <a:pt x="970" y="86"/>
                </a:lnTo>
                <a:lnTo>
                  <a:pt x="974" y="84"/>
                </a:lnTo>
                <a:lnTo>
                  <a:pt x="976" y="82"/>
                </a:lnTo>
                <a:lnTo>
                  <a:pt x="958" y="82"/>
                </a:lnTo>
                <a:lnTo>
                  <a:pt x="940" y="86"/>
                </a:lnTo>
                <a:lnTo>
                  <a:pt x="922" y="92"/>
                </a:lnTo>
                <a:lnTo>
                  <a:pt x="922" y="90"/>
                </a:lnTo>
                <a:lnTo>
                  <a:pt x="924" y="88"/>
                </a:lnTo>
                <a:lnTo>
                  <a:pt x="896" y="90"/>
                </a:lnTo>
                <a:lnTo>
                  <a:pt x="870" y="98"/>
                </a:lnTo>
                <a:lnTo>
                  <a:pt x="844" y="106"/>
                </a:lnTo>
                <a:lnTo>
                  <a:pt x="830" y="110"/>
                </a:lnTo>
                <a:lnTo>
                  <a:pt x="816" y="116"/>
                </a:lnTo>
                <a:lnTo>
                  <a:pt x="802" y="122"/>
                </a:lnTo>
                <a:lnTo>
                  <a:pt x="786" y="132"/>
                </a:lnTo>
                <a:lnTo>
                  <a:pt x="776" y="142"/>
                </a:lnTo>
                <a:lnTo>
                  <a:pt x="770" y="152"/>
                </a:lnTo>
                <a:lnTo>
                  <a:pt x="768" y="154"/>
                </a:lnTo>
                <a:lnTo>
                  <a:pt x="740" y="162"/>
                </a:lnTo>
                <a:lnTo>
                  <a:pt x="716" y="174"/>
                </a:lnTo>
                <a:lnTo>
                  <a:pt x="694" y="194"/>
                </a:lnTo>
                <a:lnTo>
                  <a:pt x="674" y="220"/>
                </a:lnTo>
                <a:lnTo>
                  <a:pt x="660" y="254"/>
                </a:lnTo>
                <a:lnTo>
                  <a:pt x="648" y="286"/>
                </a:lnTo>
                <a:lnTo>
                  <a:pt x="634" y="320"/>
                </a:lnTo>
                <a:lnTo>
                  <a:pt x="618" y="354"/>
                </a:lnTo>
                <a:lnTo>
                  <a:pt x="604" y="390"/>
                </a:lnTo>
                <a:lnTo>
                  <a:pt x="594" y="422"/>
                </a:lnTo>
                <a:lnTo>
                  <a:pt x="598" y="414"/>
                </a:lnTo>
                <a:lnTo>
                  <a:pt x="604" y="408"/>
                </a:lnTo>
                <a:lnTo>
                  <a:pt x="598" y="428"/>
                </a:lnTo>
                <a:lnTo>
                  <a:pt x="596" y="454"/>
                </a:lnTo>
                <a:lnTo>
                  <a:pt x="596" y="484"/>
                </a:lnTo>
                <a:lnTo>
                  <a:pt x="598" y="510"/>
                </a:lnTo>
                <a:lnTo>
                  <a:pt x="604" y="528"/>
                </a:lnTo>
                <a:lnTo>
                  <a:pt x="608" y="522"/>
                </a:lnTo>
                <a:lnTo>
                  <a:pt x="610" y="514"/>
                </a:lnTo>
                <a:lnTo>
                  <a:pt x="608" y="530"/>
                </a:lnTo>
                <a:lnTo>
                  <a:pt x="608" y="552"/>
                </a:lnTo>
                <a:lnTo>
                  <a:pt x="612" y="574"/>
                </a:lnTo>
                <a:lnTo>
                  <a:pt x="616" y="594"/>
                </a:lnTo>
                <a:lnTo>
                  <a:pt x="624" y="612"/>
                </a:lnTo>
                <a:lnTo>
                  <a:pt x="636" y="624"/>
                </a:lnTo>
                <a:lnTo>
                  <a:pt x="636" y="620"/>
                </a:lnTo>
                <a:lnTo>
                  <a:pt x="636" y="616"/>
                </a:lnTo>
                <a:lnTo>
                  <a:pt x="638" y="612"/>
                </a:lnTo>
                <a:lnTo>
                  <a:pt x="638" y="608"/>
                </a:lnTo>
                <a:lnTo>
                  <a:pt x="644" y="636"/>
                </a:lnTo>
                <a:lnTo>
                  <a:pt x="650" y="662"/>
                </a:lnTo>
                <a:lnTo>
                  <a:pt x="650" y="660"/>
                </a:lnTo>
                <a:lnTo>
                  <a:pt x="650" y="658"/>
                </a:lnTo>
                <a:lnTo>
                  <a:pt x="654" y="672"/>
                </a:lnTo>
                <a:lnTo>
                  <a:pt x="662" y="686"/>
                </a:lnTo>
                <a:lnTo>
                  <a:pt x="672" y="700"/>
                </a:lnTo>
                <a:lnTo>
                  <a:pt x="678" y="712"/>
                </a:lnTo>
                <a:lnTo>
                  <a:pt x="678" y="708"/>
                </a:lnTo>
                <a:lnTo>
                  <a:pt x="680" y="702"/>
                </a:lnTo>
                <a:lnTo>
                  <a:pt x="680" y="696"/>
                </a:lnTo>
                <a:lnTo>
                  <a:pt x="682" y="690"/>
                </a:lnTo>
                <a:lnTo>
                  <a:pt x="682" y="684"/>
                </a:lnTo>
                <a:lnTo>
                  <a:pt x="684" y="710"/>
                </a:lnTo>
                <a:lnTo>
                  <a:pt x="684" y="736"/>
                </a:lnTo>
                <a:lnTo>
                  <a:pt x="690" y="732"/>
                </a:lnTo>
                <a:lnTo>
                  <a:pt x="696" y="728"/>
                </a:lnTo>
                <a:lnTo>
                  <a:pt x="694" y="762"/>
                </a:lnTo>
                <a:lnTo>
                  <a:pt x="688" y="788"/>
                </a:lnTo>
                <a:lnTo>
                  <a:pt x="682" y="804"/>
                </a:lnTo>
                <a:lnTo>
                  <a:pt x="678" y="814"/>
                </a:lnTo>
                <a:lnTo>
                  <a:pt x="674" y="818"/>
                </a:lnTo>
                <a:lnTo>
                  <a:pt x="672" y="820"/>
                </a:lnTo>
                <a:lnTo>
                  <a:pt x="674" y="824"/>
                </a:lnTo>
                <a:lnTo>
                  <a:pt x="678" y="834"/>
                </a:lnTo>
                <a:lnTo>
                  <a:pt x="686" y="852"/>
                </a:lnTo>
                <a:lnTo>
                  <a:pt x="702" y="872"/>
                </a:lnTo>
                <a:lnTo>
                  <a:pt x="722" y="894"/>
                </a:lnTo>
                <a:lnTo>
                  <a:pt x="740" y="910"/>
                </a:lnTo>
                <a:lnTo>
                  <a:pt x="760" y="926"/>
                </a:lnTo>
                <a:lnTo>
                  <a:pt x="776" y="938"/>
                </a:lnTo>
                <a:lnTo>
                  <a:pt x="790" y="948"/>
                </a:lnTo>
                <a:lnTo>
                  <a:pt x="780" y="946"/>
                </a:lnTo>
                <a:lnTo>
                  <a:pt x="772" y="944"/>
                </a:lnTo>
                <a:lnTo>
                  <a:pt x="744" y="924"/>
                </a:lnTo>
                <a:lnTo>
                  <a:pt x="716" y="902"/>
                </a:lnTo>
                <a:lnTo>
                  <a:pt x="692" y="880"/>
                </a:lnTo>
                <a:lnTo>
                  <a:pt x="672" y="860"/>
                </a:lnTo>
                <a:lnTo>
                  <a:pt x="658" y="838"/>
                </a:lnTo>
                <a:lnTo>
                  <a:pt x="652" y="820"/>
                </a:lnTo>
                <a:lnTo>
                  <a:pt x="658" y="804"/>
                </a:lnTo>
                <a:lnTo>
                  <a:pt x="656" y="804"/>
                </a:lnTo>
                <a:lnTo>
                  <a:pt x="654" y="806"/>
                </a:lnTo>
                <a:lnTo>
                  <a:pt x="650" y="808"/>
                </a:lnTo>
                <a:lnTo>
                  <a:pt x="646" y="812"/>
                </a:lnTo>
                <a:lnTo>
                  <a:pt x="642" y="818"/>
                </a:lnTo>
                <a:lnTo>
                  <a:pt x="638" y="826"/>
                </a:lnTo>
                <a:lnTo>
                  <a:pt x="632" y="840"/>
                </a:lnTo>
                <a:lnTo>
                  <a:pt x="626" y="858"/>
                </a:lnTo>
                <a:lnTo>
                  <a:pt x="620" y="876"/>
                </a:lnTo>
                <a:lnTo>
                  <a:pt x="614" y="892"/>
                </a:lnTo>
                <a:lnTo>
                  <a:pt x="612" y="898"/>
                </a:lnTo>
                <a:lnTo>
                  <a:pt x="610" y="902"/>
                </a:lnTo>
                <a:lnTo>
                  <a:pt x="610" y="906"/>
                </a:lnTo>
                <a:lnTo>
                  <a:pt x="610" y="908"/>
                </a:lnTo>
                <a:lnTo>
                  <a:pt x="604" y="908"/>
                </a:lnTo>
                <a:lnTo>
                  <a:pt x="592" y="910"/>
                </a:lnTo>
                <a:lnTo>
                  <a:pt x="576" y="914"/>
                </a:lnTo>
                <a:lnTo>
                  <a:pt x="562" y="920"/>
                </a:lnTo>
                <a:lnTo>
                  <a:pt x="552" y="930"/>
                </a:lnTo>
                <a:lnTo>
                  <a:pt x="548" y="932"/>
                </a:lnTo>
                <a:lnTo>
                  <a:pt x="538" y="934"/>
                </a:lnTo>
                <a:lnTo>
                  <a:pt x="528" y="940"/>
                </a:lnTo>
                <a:lnTo>
                  <a:pt x="516" y="950"/>
                </a:lnTo>
                <a:lnTo>
                  <a:pt x="508" y="964"/>
                </a:lnTo>
                <a:lnTo>
                  <a:pt x="508" y="984"/>
                </a:lnTo>
                <a:lnTo>
                  <a:pt x="504" y="986"/>
                </a:lnTo>
                <a:lnTo>
                  <a:pt x="492" y="990"/>
                </a:lnTo>
                <a:lnTo>
                  <a:pt x="476" y="998"/>
                </a:lnTo>
                <a:lnTo>
                  <a:pt x="460" y="1006"/>
                </a:lnTo>
                <a:lnTo>
                  <a:pt x="446" y="1018"/>
                </a:lnTo>
                <a:lnTo>
                  <a:pt x="440" y="1024"/>
                </a:lnTo>
                <a:lnTo>
                  <a:pt x="436" y="1028"/>
                </a:lnTo>
                <a:lnTo>
                  <a:pt x="432" y="1032"/>
                </a:lnTo>
                <a:lnTo>
                  <a:pt x="430" y="1034"/>
                </a:lnTo>
                <a:lnTo>
                  <a:pt x="428" y="1036"/>
                </a:lnTo>
                <a:lnTo>
                  <a:pt x="424" y="1036"/>
                </a:lnTo>
                <a:lnTo>
                  <a:pt x="416" y="1040"/>
                </a:lnTo>
                <a:lnTo>
                  <a:pt x="404" y="1046"/>
                </a:lnTo>
                <a:lnTo>
                  <a:pt x="388" y="1060"/>
                </a:lnTo>
                <a:lnTo>
                  <a:pt x="370" y="1082"/>
                </a:lnTo>
                <a:lnTo>
                  <a:pt x="360" y="1094"/>
                </a:lnTo>
                <a:lnTo>
                  <a:pt x="350" y="1106"/>
                </a:lnTo>
                <a:lnTo>
                  <a:pt x="312" y="1108"/>
                </a:lnTo>
                <a:lnTo>
                  <a:pt x="272" y="1118"/>
                </a:lnTo>
                <a:lnTo>
                  <a:pt x="230" y="1136"/>
                </a:lnTo>
                <a:lnTo>
                  <a:pt x="192" y="1160"/>
                </a:lnTo>
                <a:lnTo>
                  <a:pt x="160" y="1188"/>
                </a:lnTo>
                <a:lnTo>
                  <a:pt x="138" y="1220"/>
                </a:lnTo>
                <a:lnTo>
                  <a:pt x="116" y="1272"/>
                </a:lnTo>
                <a:lnTo>
                  <a:pt x="98" y="1326"/>
                </a:lnTo>
                <a:lnTo>
                  <a:pt x="84" y="1384"/>
                </a:lnTo>
                <a:lnTo>
                  <a:pt x="70" y="1440"/>
                </a:lnTo>
                <a:lnTo>
                  <a:pt x="54" y="1496"/>
                </a:lnTo>
                <a:lnTo>
                  <a:pt x="38" y="1538"/>
                </a:lnTo>
                <a:lnTo>
                  <a:pt x="22" y="1584"/>
                </a:lnTo>
                <a:lnTo>
                  <a:pt x="8" y="1630"/>
                </a:lnTo>
                <a:lnTo>
                  <a:pt x="0" y="1672"/>
                </a:lnTo>
                <a:lnTo>
                  <a:pt x="2" y="1698"/>
                </a:lnTo>
                <a:lnTo>
                  <a:pt x="12" y="1728"/>
                </a:lnTo>
                <a:lnTo>
                  <a:pt x="30" y="1758"/>
                </a:lnTo>
                <a:lnTo>
                  <a:pt x="52" y="1788"/>
                </a:lnTo>
                <a:lnTo>
                  <a:pt x="74" y="1818"/>
                </a:lnTo>
                <a:lnTo>
                  <a:pt x="68" y="1934"/>
                </a:lnTo>
                <a:lnTo>
                  <a:pt x="68" y="2050"/>
                </a:lnTo>
                <a:lnTo>
                  <a:pt x="66" y="2106"/>
                </a:lnTo>
                <a:lnTo>
                  <a:pt x="66" y="2158"/>
                </a:lnTo>
                <a:lnTo>
                  <a:pt x="64" y="2204"/>
                </a:lnTo>
                <a:lnTo>
                  <a:pt x="68" y="2246"/>
                </a:lnTo>
                <a:lnTo>
                  <a:pt x="68" y="2254"/>
                </a:lnTo>
                <a:lnTo>
                  <a:pt x="68" y="2260"/>
                </a:lnTo>
                <a:lnTo>
                  <a:pt x="68" y="2268"/>
                </a:lnTo>
                <a:lnTo>
                  <a:pt x="76" y="2288"/>
                </a:lnTo>
                <a:lnTo>
                  <a:pt x="90" y="2304"/>
                </a:lnTo>
                <a:lnTo>
                  <a:pt x="3292" y="2308"/>
                </a:lnTo>
                <a:lnTo>
                  <a:pt x="3268" y="1756"/>
                </a:lnTo>
                <a:lnTo>
                  <a:pt x="3278" y="1750"/>
                </a:lnTo>
                <a:close/>
                <a:moveTo>
                  <a:pt x="1044" y="984"/>
                </a:moveTo>
                <a:lnTo>
                  <a:pt x="1048" y="978"/>
                </a:lnTo>
                <a:lnTo>
                  <a:pt x="1054" y="974"/>
                </a:lnTo>
                <a:lnTo>
                  <a:pt x="1062" y="972"/>
                </a:lnTo>
                <a:lnTo>
                  <a:pt x="1070" y="970"/>
                </a:lnTo>
                <a:lnTo>
                  <a:pt x="1092" y="974"/>
                </a:lnTo>
                <a:lnTo>
                  <a:pt x="1116" y="982"/>
                </a:lnTo>
                <a:lnTo>
                  <a:pt x="1140" y="988"/>
                </a:lnTo>
                <a:lnTo>
                  <a:pt x="1162" y="990"/>
                </a:lnTo>
                <a:lnTo>
                  <a:pt x="1162" y="1006"/>
                </a:lnTo>
                <a:lnTo>
                  <a:pt x="1162" y="1022"/>
                </a:lnTo>
                <a:lnTo>
                  <a:pt x="1128" y="1012"/>
                </a:lnTo>
                <a:lnTo>
                  <a:pt x="1096" y="1004"/>
                </a:lnTo>
                <a:lnTo>
                  <a:pt x="1064" y="1000"/>
                </a:lnTo>
                <a:lnTo>
                  <a:pt x="1058" y="1000"/>
                </a:lnTo>
                <a:lnTo>
                  <a:pt x="1050" y="998"/>
                </a:lnTo>
                <a:lnTo>
                  <a:pt x="1040" y="998"/>
                </a:lnTo>
                <a:lnTo>
                  <a:pt x="1042" y="990"/>
                </a:lnTo>
                <a:lnTo>
                  <a:pt x="1044" y="984"/>
                </a:lnTo>
                <a:close/>
                <a:moveTo>
                  <a:pt x="974" y="1130"/>
                </a:moveTo>
                <a:lnTo>
                  <a:pt x="974" y="1114"/>
                </a:lnTo>
                <a:lnTo>
                  <a:pt x="980" y="1098"/>
                </a:lnTo>
                <a:lnTo>
                  <a:pt x="988" y="1086"/>
                </a:lnTo>
                <a:lnTo>
                  <a:pt x="994" y="1074"/>
                </a:lnTo>
                <a:lnTo>
                  <a:pt x="990" y="1064"/>
                </a:lnTo>
                <a:lnTo>
                  <a:pt x="994" y="1066"/>
                </a:lnTo>
                <a:lnTo>
                  <a:pt x="1006" y="1072"/>
                </a:lnTo>
                <a:lnTo>
                  <a:pt x="1018" y="1080"/>
                </a:lnTo>
                <a:lnTo>
                  <a:pt x="1030" y="1092"/>
                </a:lnTo>
                <a:lnTo>
                  <a:pt x="1038" y="1106"/>
                </a:lnTo>
                <a:lnTo>
                  <a:pt x="1040" y="1122"/>
                </a:lnTo>
                <a:lnTo>
                  <a:pt x="1042" y="1144"/>
                </a:lnTo>
                <a:lnTo>
                  <a:pt x="1046" y="1166"/>
                </a:lnTo>
                <a:lnTo>
                  <a:pt x="1050" y="1186"/>
                </a:lnTo>
                <a:lnTo>
                  <a:pt x="1052" y="1202"/>
                </a:lnTo>
                <a:lnTo>
                  <a:pt x="1052" y="1208"/>
                </a:lnTo>
                <a:lnTo>
                  <a:pt x="1048" y="1204"/>
                </a:lnTo>
                <a:lnTo>
                  <a:pt x="1038" y="1196"/>
                </a:lnTo>
                <a:lnTo>
                  <a:pt x="1024" y="1186"/>
                </a:lnTo>
                <a:lnTo>
                  <a:pt x="1010" y="1172"/>
                </a:lnTo>
                <a:lnTo>
                  <a:pt x="994" y="1158"/>
                </a:lnTo>
                <a:lnTo>
                  <a:pt x="982" y="1144"/>
                </a:lnTo>
                <a:lnTo>
                  <a:pt x="974" y="1130"/>
                </a:lnTo>
                <a:close/>
                <a:moveTo>
                  <a:pt x="1374" y="2006"/>
                </a:moveTo>
                <a:lnTo>
                  <a:pt x="1374" y="2012"/>
                </a:lnTo>
                <a:lnTo>
                  <a:pt x="1374" y="2018"/>
                </a:lnTo>
                <a:lnTo>
                  <a:pt x="1372" y="2036"/>
                </a:lnTo>
                <a:lnTo>
                  <a:pt x="1370" y="2058"/>
                </a:lnTo>
                <a:lnTo>
                  <a:pt x="1366" y="2078"/>
                </a:lnTo>
                <a:lnTo>
                  <a:pt x="1362" y="2090"/>
                </a:lnTo>
                <a:lnTo>
                  <a:pt x="1340" y="2048"/>
                </a:lnTo>
                <a:lnTo>
                  <a:pt x="1312" y="2006"/>
                </a:lnTo>
                <a:lnTo>
                  <a:pt x="1282" y="1964"/>
                </a:lnTo>
                <a:lnTo>
                  <a:pt x="1256" y="1922"/>
                </a:lnTo>
                <a:lnTo>
                  <a:pt x="1220" y="1854"/>
                </a:lnTo>
                <a:lnTo>
                  <a:pt x="1190" y="1784"/>
                </a:lnTo>
                <a:lnTo>
                  <a:pt x="1160" y="1712"/>
                </a:lnTo>
                <a:lnTo>
                  <a:pt x="1128" y="1622"/>
                </a:lnTo>
                <a:lnTo>
                  <a:pt x="1102" y="1530"/>
                </a:lnTo>
                <a:lnTo>
                  <a:pt x="1078" y="1436"/>
                </a:lnTo>
                <a:lnTo>
                  <a:pt x="1064" y="1392"/>
                </a:lnTo>
                <a:lnTo>
                  <a:pt x="1048" y="1346"/>
                </a:lnTo>
                <a:lnTo>
                  <a:pt x="1034" y="1302"/>
                </a:lnTo>
                <a:lnTo>
                  <a:pt x="1026" y="1256"/>
                </a:lnTo>
                <a:lnTo>
                  <a:pt x="1030" y="1210"/>
                </a:lnTo>
                <a:lnTo>
                  <a:pt x="1032" y="1214"/>
                </a:lnTo>
                <a:lnTo>
                  <a:pt x="1038" y="1216"/>
                </a:lnTo>
                <a:lnTo>
                  <a:pt x="1048" y="1216"/>
                </a:lnTo>
                <a:lnTo>
                  <a:pt x="1060" y="1212"/>
                </a:lnTo>
                <a:lnTo>
                  <a:pt x="1070" y="1210"/>
                </a:lnTo>
                <a:lnTo>
                  <a:pt x="1078" y="1206"/>
                </a:lnTo>
                <a:lnTo>
                  <a:pt x="1080" y="1206"/>
                </a:lnTo>
                <a:lnTo>
                  <a:pt x="1096" y="1212"/>
                </a:lnTo>
                <a:lnTo>
                  <a:pt x="1112" y="1228"/>
                </a:lnTo>
                <a:lnTo>
                  <a:pt x="1126" y="1246"/>
                </a:lnTo>
                <a:lnTo>
                  <a:pt x="1138" y="1266"/>
                </a:lnTo>
                <a:lnTo>
                  <a:pt x="1148" y="1280"/>
                </a:lnTo>
                <a:lnTo>
                  <a:pt x="1190" y="1348"/>
                </a:lnTo>
                <a:lnTo>
                  <a:pt x="1226" y="1420"/>
                </a:lnTo>
                <a:lnTo>
                  <a:pt x="1258" y="1492"/>
                </a:lnTo>
                <a:lnTo>
                  <a:pt x="1290" y="1566"/>
                </a:lnTo>
                <a:lnTo>
                  <a:pt x="1320" y="1640"/>
                </a:lnTo>
                <a:lnTo>
                  <a:pt x="1346" y="1716"/>
                </a:lnTo>
                <a:lnTo>
                  <a:pt x="1364" y="1796"/>
                </a:lnTo>
                <a:lnTo>
                  <a:pt x="1374" y="1900"/>
                </a:lnTo>
                <a:lnTo>
                  <a:pt x="1374" y="2006"/>
                </a:lnTo>
                <a:close/>
                <a:moveTo>
                  <a:pt x="1884" y="900"/>
                </a:moveTo>
                <a:lnTo>
                  <a:pt x="1886" y="904"/>
                </a:lnTo>
                <a:lnTo>
                  <a:pt x="1886" y="916"/>
                </a:lnTo>
                <a:lnTo>
                  <a:pt x="1886" y="932"/>
                </a:lnTo>
                <a:lnTo>
                  <a:pt x="1882" y="950"/>
                </a:lnTo>
                <a:lnTo>
                  <a:pt x="1872" y="964"/>
                </a:lnTo>
                <a:lnTo>
                  <a:pt x="1864" y="974"/>
                </a:lnTo>
                <a:lnTo>
                  <a:pt x="1854" y="992"/>
                </a:lnTo>
                <a:lnTo>
                  <a:pt x="1840" y="1014"/>
                </a:lnTo>
                <a:lnTo>
                  <a:pt x="1824" y="1042"/>
                </a:lnTo>
                <a:lnTo>
                  <a:pt x="1808" y="1070"/>
                </a:lnTo>
                <a:lnTo>
                  <a:pt x="1790" y="1098"/>
                </a:lnTo>
                <a:lnTo>
                  <a:pt x="1790" y="1100"/>
                </a:lnTo>
                <a:lnTo>
                  <a:pt x="1790" y="1104"/>
                </a:lnTo>
                <a:lnTo>
                  <a:pt x="1780" y="1142"/>
                </a:lnTo>
                <a:lnTo>
                  <a:pt x="1772" y="1180"/>
                </a:lnTo>
                <a:lnTo>
                  <a:pt x="1768" y="1218"/>
                </a:lnTo>
                <a:lnTo>
                  <a:pt x="1768" y="1222"/>
                </a:lnTo>
                <a:lnTo>
                  <a:pt x="1768" y="1224"/>
                </a:lnTo>
                <a:lnTo>
                  <a:pt x="1770" y="1240"/>
                </a:lnTo>
                <a:lnTo>
                  <a:pt x="1772" y="1256"/>
                </a:lnTo>
                <a:lnTo>
                  <a:pt x="1774" y="1274"/>
                </a:lnTo>
                <a:lnTo>
                  <a:pt x="1774" y="1290"/>
                </a:lnTo>
                <a:lnTo>
                  <a:pt x="1770" y="1304"/>
                </a:lnTo>
                <a:lnTo>
                  <a:pt x="1762" y="1316"/>
                </a:lnTo>
                <a:lnTo>
                  <a:pt x="1748" y="1322"/>
                </a:lnTo>
                <a:lnTo>
                  <a:pt x="1740" y="1322"/>
                </a:lnTo>
                <a:lnTo>
                  <a:pt x="1724" y="1320"/>
                </a:lnTo>
                <a:lnTo>
                  <a:pt x="1704" y="1318"/>
                </a:lnTo>
                <a:lnTo>
                  <a:pt x="1682" y="1316"/>
                </a:lnTo>
                <a:lnTo>
                  <a:pt x="1664" y="1312"/>
                </a:lnTo>
                <a:lnTo>
                  <a:pt x="1650" y="1310"/>
                </a:lnTo>
                <a:lnTo>
                  <a:pt x="1644" y="1306"/>
                </a:lnTo>
                <a:lnTo>
                  <a:pt x="1646" y="1276"/>
                </a:lnTo>
                <a:lnTo>
                  <a:pt x="1646" y="1240"/>
                </a:lnTo>
                <a:lnTo>
                  <a:pt x="1646" y="1204"/>
                </a:lnTo>
                <a:lnTo>
                  <a:pt x="1630" y="1178"/>
                </a:lnTo>
                <a:lnTo>
                  <a:pt x="1620" y="1152"/>
                </a:lnTo>
                <a:lnTo>
                  <a:pt x="1612" y="1132"/>
                </a:lnTo>
                <a:lnTo>
                  <a:pt x="1610" y="1116"/>
                </a:lnTo>
                <a:lnTo>
                  <a:pt x="1608" y="1112"/>
                </a:lnTo>
                <a:lnTo>
                  <a:pt x="1588" y="1100"/>
                </a:lnTo>
                <a:lnTo>
                  <a:pt x="1574" y="1084"/>
                </a:lnTo>
                <a:lnTo>
                  <a:pt x="1564" y="1068"/>
                </a:lnTo>
                <a:lnTo>
                  <a:pt x="1558" y="1052"/>
                </a:lnTo>
                <a:lnTo>
                  <a:pt x="1554" y="1040"/>
                </a:lnTo>
                <a:lnTo>
                  <a:pt x="1552" y="1036"/>
                </a:lnTo>
                <a:lnTo>
                  <a:pt x="1532" y="1056"/>
                </a:lnTo>
                <a:lnTo>
                  <a:pt x="1508" y="1070"/>
                </a:lnTo>
                <a:lnTo>
                  <a:pt x="1482" y="1080"/>
                </a:lnTo>
                <a:lnTo>
                  <a:pt x="1454" y="1084"/>
                </a:lnTo>
                <a:lnTo>
                  <a:pt x="1428" y="1084"/>
                </a:lnTo>
                <a:lnTo>
                  <a:pt x="1406" y="1084"/>
                </a:lnTo>
                <a:lnTo>
                  <a:pt x="1388" y="1082"/>
                </a:lnTo>
                <a:lnTo>
                  <a:pt x="1386" y="1082"/>
                </a:lnTo>
                <a:lnTo>
                  <a:pt x="1384" y="1082"/>
                </a:lnTo>
                <a:lnTo>
                  <a:pt x="1384" y="1080"/>
                </a:lnTo>
                <a:lnTo>
                  <a:pt x="1380" y="1080"/>
                </a:lnTo>
                <a:lnTo>
                  <a:pt x="1378" y="1080"/>
                </a:lnTo>
                <a:lnTo>
                  <a:pt x="1376" y="1080"/>
                </a:lnTo>
                <a:lnTo>
                  <a:pt x="1388" y="1060"/>
                </a:lnTo>
                <a:lnTo>
                  <a:pt x="1396" y="1030"/>
                </a:lnTo>
                <a:lnTo>
                  <a:pt x="1402" y="994"/>
                </a:lnTo>
                <a:lnTo>
                  <a:pt x="1408" y="954"/>
                </a:lnTo>
                <a:lnTo>
                  <a:pt x="1412" y="912"/>
                </a:lnTo>
                <a:lnTo>
                  <a:pt x="1416" y="870"/>
                </a:lnTo>
                <a:lnTo>
                  <a:pt x="1420" y="830"/>
                </a:lnTo>
                <a:lnTo>
                  <a:pt x="1422" y="794"/>
                </a:lnTo>
                <a:lnTo>
                  <a:pt x="1426" y="766"/>
                </a:lnTo>
                <a:lnTo>
                  <a:pt x="1428" y="748"/>
                </a:lnTo>
                <a:lnTo>
                  <a:pt x="1434" y="730"/>
                </a:lnTo>
                <a:lnTo>
                  <a:pt x="1444" y="710"/>
                </a:lnTo>
                <a:lnTo>
                  <a:pt x="1456" y="690"/>
                </a:lnTo>
                <a:lnTo>
                  <a:pt x="1468" y="670"/>
                </a:lnTo>
                <a:lnTo>
                  <a:pt x="1480" y="654"/>
                </a:lnTo>
                <a:lnTo>
                  <a:pt x="1490" y="640"/>
                </a:lnTo>
                <a:lnTo>
                  <a:pt x="1498" y="630"/>
                </a:lnTo>
                <a:lnTo>
                  <a:pt x="1500" y="628"/>
                </a:lnTo>
                <a:lnTo>
                  <a:pt x="1504" y="630"/>
                </a:lnTo>
                <a:lnTo>
                  <a:pt x="1508" y="626"/>
                </a:lnTo>
                <a:lnTo>
                  <a:pt x="1512" y="620"/>
                </a:lnTo>
                <a:lnTo>
                  <a:pt x="1512" y="628"/>
                </a:lnTo>
                <a:lnTo>
                  <a:pt x="1512" y="636"/>
                </a:lnTo>
                <a:lnTo>
                  <a:pt x="1556" y="672"/>
                </a:lnTo>
                <a:lnTo>
                  <a:pt x="1556" y="704"/>
                </a:lnTo>
                <a:lnTo>
                  <a:pt x="1562" y="742"/>
                </a:lnTo>
                <a:lnTo>
                  <a:pt x="1570" y="784"/>
                </a:lnTo>
                <a:lnTo>
                  <a:pt x="1580" y="826"/>
                </a:lnTo>
                <a:lnTo>
                  <a:pt x="1592" y="870"/>
                </a:lnTo>
                <a:lnTo>
                  <a:pt x="1606" y="914"/>
                </a:lnTo>
                <a:lnTo>
                  <a:pt x="1620" y="956"/>
                </a:lnTo>
                <a:lnTo>
                  <a:pt x="1634" y="994"/>
                </a:lnTo>
                <a:lnTo>
                  <a:pt x="1648" y="1028"/>
                </a:lnTo>
                <a:lnTo>
                  <a:pt x="1660" y="1058"/>
                </a:lnTo>
                <a:lnTo>
                  <a:pt x="1668" y="1080"/>
                </a:lnTo>
                <a:lnTo>
                  <a:pt x="1674" y="1094"/>
                </a:lnTo>
                <a:lnTo>
                  <a:pt x="1676" y="1100"/>
                </a:lnTo>
                <a:lnTo>
                  <a:pt x="1742" y="1170"/>
                </a:lnTo>
                <a:lnTo>
                  <a:pt x="1742" y="1168"/>
                </a:lnTo>
                <a:lnTo>
                  <a:pt x="1742" y="1166"/>
                </a:lnTo>
                <a:lnTo>
                  <a:pt x="1742" y="1160"/>
                </a:lnTo>
                <a:lnTo>
                  <a:pt x="1746" y="1146"/>
                </a:lnTo>
                <a:lnTo>
                  <a:pt x="1750" y="1124"/>
                </a:lnTo>
                <a:lnTo>
                  <a:pt x="1746" y="1132"/>
                </a:lnTo>
                <a:lnTo>
                  <a:pt x="1742" y="1140"/>
                </a:lnTo>
                <a:lnTo>
                  <a:pt x="1748" y="1114"/>
                </a:lnTo>
                <a:lnTo>
                  <a:pt x="1752" y="1084"/>
                </a:lnTo>
                <a:lnTo>
                  <a:pt x="1754" y="1052"/>
                </a:lnTo>
                <a:lnTo>
                  <a:pt x="1758" y="1022"/>
                </a:lnTo>
                <a:lnTo>
                  <a:pt x="1764" y="992"/>
                </a:lnTo>
                <a:lnTo>
                  <a:pt x="1772" y="968"/>
                </a:lnTo>
                <a:lnTo>
                  <a:pt x="1780" y="950"/>
                </a:lnTo>
                <a:lnTo>
                  <a:pt x="1790" y="930"/>
                </a:lnTo>
                <a:lnTo>
                  <a:pt x="1802" y="904"/>
                </a:lnTo>
                <a:lnTo>
                  <a:pt x="1812" y="878"/>
                </a:lnTo>
                <a:lnTo>
                  <a:pt x="1824" y="852"/>
                </a:lnTo>
                <a:lnTo>
                  <a:pt x="1834" y="830"/>
                </a:lnTo>
                <a:lnTo>
                  <a:pt x="1842" y="812"/>
                </a:lnTo>
                <a:lnTo>
                  <a:pt x="1848" y="802"/>
                </a:lnTo>
                <a:lnTo>
                  <a:pt x="1862" y="776"/>
                </a:lnTo>
                <a:lnTo>
                  <a:pt x="1876" y="754"/>
                </a:lnTo>
                <a:lnTo>
                  <a:pt x="1884" y="736"/>
                </a:lnTo>
                <a:lnTo>
                  <a:pt x="1892" y="720"/>
                </a:lnTo>
                <a:lnTo>
                  <a:pt x="1900" y="706"/>
                </a:lnTo>
                <a:lnTo>
                  <a:pt x="1908" y="694"/>
                </a:lnTo>
                <a:lnTo>
                  <a:pt x="1912" y="682"/>
                </a:lnTo>
                <a:lnTo>
                  <a:pt x="1920" y="636"/>
                </a:lnTo>
                <a:lnTo>
                  <a:pt x="1930" y="592"/>
                </a:lnTo>
                <a:lnTo>
                  <a:pt x="1932" y="588"/>
                </a:lnTo>
                <a:lnTo>
                  <a:pt x="1938" y="576"/>
                </a:lnTo>
                <a:lnTo>
                  <a:pt x="1944" y="564"/>
                </a:lnTo>
                <a:lnTo>
                  <a:pt x="1950" y="552"/>
                </a:lnTo>
                <a:lnTo>
                  <a:pt x="1958" y="546"/>
                </a:lnTo>
                <a:lnTo>
                  <a:pt x="1960" y="546"/>
                </a:lnTo>
                <a:lnTo>
                  <a:pt x="2002" y="656"/>
                </a:lnTo>
                <a:lnTo>
                  <a:pt x="2048" y="766"/>
                </a:lnTo>
                <a:lnTo>
                  <a:pt x="2100" y="872"/>
                </a:lnTo>
                <a:lnTo>
                  <a:pt x="2062" y="894"/>
                </a:lnTo>
                <a:lnTo>
                  <a:pt x="2022" y="906"/>
                </a:lnTo>
                <a:lnTo>
                  <a:pt x="1986" y="912"/>
                </a:lnTo>
                <a:lnTo>
                  <a:pt x="1954" y="912"/>
                </a:lnTo>
                <a:lnTo>
                  <a:pt x="1926" y="910"/>
                </a:lnTo>
                <a:lnTo>
                  <a:pt x="1904" y="906"/>
                </a:lnTo>
                <a:lnTo>
                  <a:pt x="1890" y="902"/>
                </a:lnTo>
                <a:lnTo>
                  <a:pt x="1884" y="900"/>
                </a:lnTo>
                <a:close/>
                <a:moveTo>
                  <a:pt x="2362" y="1360"/>
                </a:moveTo>
                <a:lnTo>
                  <a:pt x="2366" y="1372"/>
                </a:lnTo>
                <a:lnTo>
                  <a:pt x="2372" y="1382"/>
                </a:lnTo>
                <a:lnTo>
                  <a:pt x="2382" y="1386"/>
                </a:lnTo>
                <a:lnTo>
                  <a:pt x="2394" y="1388"/>
                </a:lnTo>
                <a:lnTo>
                  <a:pt x="2374" y="1460"/>
                </a:lnTo>
                <a:lnTo>
                  <a:pt x="2356" y="1420"/>
                </a:lnTo>
                <a:lnTo>
                  <a:pt x="2338" y="1370"/>
                </a:lnTo>
                <a:lnTo>
                  <a:pt x="2322" y="1316"/>
                </a:lnTo>
                <a:lnTo>
                  <a:pt x="2320" y="1314"/>
                </a:lnTo>
                <a:lnTo>
                  <a:pt x="2316" y="1288"/>
                </a:lnTo>
                <a:lnTo>
                  <a:pt x="2308" y="1262"/>
                </a:lnTo>
                <a:lnTo>
                  <a:pt x="2296" y="1214"/>
                </a:lnTo>
                <a:lnTo>
                  <a:pt x="2288" y="1168"/>
                </a:lnTo>
                <a:lnTo>
                  <a:pt x="2280" y="1128"/>
                </a:lnTo>
                <a:lnTo>
                  <a:pt x="2274" y="1096"/>
                </a:lnTo>
                <a:lnTo>
                  <a:pt x="2274" y="1086"/>
                </a:lnTo>
                <a:lnTo>
                  <a:pt x="2274" y="1078"/>
                </a:lnTo>
                <a:lnTo>
                  <a:pt x="2272" y="1070"/>
                </a:lnTo>
                <a:lnTo>
                  <a:pt x="2270" y="1066"/>
                </a:lnTo>
                <a:lnTo>
                  <a:pt x="2270" y="1062"/>
                </a:lnTo>
                <a:lnTo>
                  <a:pt x="2270" y="1060"/>
                </a:lnTo>
                <a:lnTo>
                  <a:pt x="2332" y="1154"/>
                </a:lnTo>
                <a:lnTo>
                  <a:pt x="2324" y="1162"/>
                </a:lnTo>
                <a:lnTo>
                  <a:pt x="2318" y="1176"/>
                </a:lnTo>
                <a:lnTo>
                  <a:pt x="2316" y="1192"/>
                </a:lnTo>
                <a:lnTo>
                  <a:pt x="2320" y="1208"/>
                </a:lnTo>
                <a:lnTo>
                  <a:pt x="2326" y="1222"/>
                </a:lnTo>
                <a:lnTo>
                  <a:pt x="2338" y="1232"/>
                </a:lnTo>
                <a:lnTo>
                  <a:pt x="2352" y="1242"/>
                </a:lnTo>
                <a:lnTo>
                  <a:pt x="2364" y="1256"/>
                </a:lnTo>
                <a:lnTo>
                  <a:pt x="2370" y="1272"/>
                </a:lnTo>
                <a:lnTo>
                  <a:pt x="2374" y="1284"/>
                </a:lnTo>
                <a:lnTo>
                  <a:pt x="2374" y="1288"/>
                </a:lnTo>
                <a:lnTo>
                  <a:pt x="2376" y="1290"/>
                </a:lnTo>
                <a:lnTo>
                  <a:pt x="2376" y="1294"/>
                </a:lnTo>
                <a:lnTo>
                  <a:pt x="2378" y="1296"/>
                </a:lnTo>
                <a:lnTo>
                  <a:pt x="2378" y="1298"/>
                </a:lnTo>
                <a:lnTo>
                  <a:pt x="2378" y="1300"/>
                </a:lnTo>
                <a:lnTo>
                  <a:pt x="2380" y="1300"/>
                </a:lnTo>
                <a:lnTo>
                  <a:pt x="2380" y="1302"/>
                </a:lnTo>
                <a:lnTo>
                  <a:pt x="2380" y="1304"/>
                </a:lnTo>
                <a:lnTo>
                  <a:pt x="2382" y="1304"/>
                </a:lnTo>
                <a:lnTo>
                  <a:pt x="2382" y="1306"/>
                </a:lnTo>
                <a:lnTo>
                  <a:pt x="2382" y="1308"/>
                </a:lnTo>
                <a:lnTo>
                  <a:pt x="2384" y="1308"/>
                </a:lnTo>
                <a:lnTo>
                  <a:pt x="2384" y="1310"/>
                </a:lnTo>
                <a:lnTo>
                  <a:pt x="2386" y="1310"/>
                </a:lnTo>
                <a:lnTo>
                  <a:pt x="2386" y="1312"/>
                </a:lnTo>
                <a:lnTo>
                  <a:pt x="2388" y="1312"/>
                </a:lnTo>
                <a:lnTo>
                  <a:pt x="2388" y="1314"/>
                </a:lnTo>
                <a:lnTo>
                  <a:pt x="2390" y="1314"/>
                </a:lnTo>
                <a:lnTo>
                  <a:pt x="2392" y="1316"/>
                </a:lnTo>
                <a:lnTo>
                  <a:pt x="2394" y="1316"/>
                </a:lnTo>
                <a:lnTo>
                  <a:pt x="2396" y="1316"/>
                </a:lnTo>
                <a:lnTo>
                  <a:pt x="2396" y="1320"/>
                </a:lnTo>
                <a:lnTo>
                  <a:pt x="2398" y="1324"/>
                </a:lnTo>
                <a:lnTo>
                  <a:pt x="2380" y="1328"/>
                </a:lnTo>
                <a:lnTo>
                  <a:pt x="2370" y="1334"/>
                </a:lnTo>
                <a:lnTo>
                  <a:pt x="2362" y="1344"/>
                </a:lnTo>
                <a:lnTo>
                  <a:pt x="2362" y="1360"/>
                </a:lnTo>
                <a:close/>
              </a:path>
            </a:pathLst>
          </a:custGeom>
          <a:gradFill rotWithShape="1">
            <a:gsLst>
              <a:gs pos="0">
                <a:srgbClr val="B5B5B5"/>
              </a:gs>
              <a:gs pos="100000">
                <a:srgbClr val="F6F6F6"/>
              </a:gs>
            </a:gsLst>
            <a:lin ang="5400000" scaled="1"/>
          </a:gradFill>
          <a:ln w="3810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86" name="AutoShape 185"/>
          <p:cNvSpPr>
            <a:spLocks noChangeArrowheads="1"/>
          </p:cNvSpPr>
          <p:nvPr/>
        </p:nvSpPr>
        <p:spPr bwMode="auto">
          <a:xfrm>
            <a:off x="1524000" y="4149725"/>
            <a:ext cx="6477000" cy="136683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pt-BR" altLang="pt-BR" smtClean="0">
              <a:solidFill>
                <a:srgbClr val="1F5281"/>
              </a:solidFill>
            </a:endParaRPr>
          </a:p>
        </p:txBody>
      </p:sp>
      <p:grpSp>
        <p:nvGrpSpPr>
          <p:cNvPr id="187" name="Group 187"/>
          <p:cNvGrpSpPr>
            <a:grpSpLocks/>
          </p:cNvGrpSpPr>
          <p:nvPr/>
        </p:nvGrpSpPr>
        <p:grpSpPr bwMode="auto">
          <a:xfrm>
            <a:off x="1403350" y="5734050"/>
            <a:ext cx="1655763" cy="865188"/>
            <a:chOff x="5962" y="3080"/>
            <a:chExt cx="2404" cy="1208"/>
          </a:xfrm>
        </p:grpSpPr>
        <p:sp>
          <p:nvSpPr>
            <p:cNvPr id="188" name="Freeform 188"/>
            <p:cNvSpPr>
              <a:spLocks noEditPoints="1"/>
            </p:cNvSpPr>
            <p:nvPr/>
          </p:nvSpPr>
          <p:spPr bwMode="auto">
            <a:xfrm>
              <a:off x="6368" y="4164"/>
              <a:ext cx="1851" cy="124"/>
            </a:xfrm>
            <a:custGeom>
              <a:avLst/>
              <a:gdLst>
                <a:gd name="T0" fmla="*/ 146 w 1851"/>
                <a:gd name="T1" fmla="*/ 93 h 125"/>
                <a:gd name="T2" fmla="*/ 196 w 1851"/>
                <a:gd name="T3" fmla="*/ 48 h 125"/>
                <a:gd name="T4" fmla="*/ 225 w 1851"/>
                <a:gd name="T5" fmla="*/ 84 h 125"/>
                <a:gd name="T6" fmla="*/ 212 w 1851"/>
                <a:gd name="T7" fmla="*/ 27 h 125"/>
                <a:gd name="T8" fmla="*/ 292 w 1851"/>
                <a:gd name="T9" fmla="*/ 47 h 125"/>
                <a:gd name="T10" fmla="*/ 338 w 1851"/>
                <a:gd name="T11" fmla="*/ 27 h 125"/>
                <a:gd name="T12" fmla="*/ 304 w 1851"/>
                <a:gd name="T13" fmla="*/ 91 h 125"/>
                <a:gd name="T14" fmla="*/ 346 w 1851"/>
                <a:gd name="T15" fmla="*/ 47 h 125"/>
                <a:gd name="T16" fmla="*/ 451 w 1851"/>
                <a:gd name="T17" fmla="*/ 84 h 125"/>
                <a:gd name="T18" fmla="*/ 423 w 1851"/>
                <a:gd name="T19" fmla="*/ 82 h 125"/>
                <a:gd name="T20" fmla="*/ 492 w 1851"/>
                <a:gd name="T21" fmla="*/ 58 h 125"/>
                <a:gd name="T22" fmla="*/ 450 w 1851"/>
                <a:gd name="T23" fmla="*/ 50 h 125"/>
                <a:gd name="T24" fmla="*/ 588 w 1851"/>
                <a:gd name="T25" fmla="*/ 60 h 125"/>
                <a:gd name="T26" fmla="*/ 590 w 1851"/>
                <a:gd name="T27" fmla="*/ 16 h 125"/>
                <a:gd name="T28" fmla="*/ 676 w 1851"/>
                <a:gd name="T29" fmla="*/ 91 h 125"/>
                <a:gd name="T30" fmla="*/ 668 w 1851"/>
                <a:gd name="T31" fmla="*/ 27 h 125"/>
                <a:gd name="T32" fmla="*/ 676 w 1851"/>
                <a:gd name="T33" fmla="*/ 45 h 125"/>
                <a:gd name="T34" fmla="*/ 726 w 1851"/>
                <a:gd name="T35" fmla="*/ 95 h 125"/>
                <a:gd name="T36" fmla="*/ 757 w 1851"/>
                <a:gd name="T37" fmla="*/ 35 h 125"/>
                <a:gd name="T38" fmla="*/ 753 w 1851"/>
                <a:gd name="T39" fmla="*/ 45 h 125"/>
                <a:gd name="T40" fmla="*/ 812 w 1851"/>
                <a:gd name="T41" fmla="*/ 82 h 125"/>
                <a:gd name="T42" fmla="*/ 803 w 1851"/>
                <a:gd name="T43" fmla="*/ 95 h 125"/>
                <a:gd name="T44" fmla="*/ 906 w 1851"/>
                <a:gd name="T45" fmla="*/ 80 h 125"/>
                <a:gd name="T46" fmla="*/ 868 w 1851"/>
                <a:gd name="T47" fmla="*/ 65 h 125"/>
                <a:gd name="T48" fmla="*/ 887 w 1851"/>
                <a:gd name="T49" fmla="*/ 65 h 125"/>
                <a:gd name="T50" fmla="*/ 977 w 1851"/>
                <a:gd name="T51" fmla="*/ 29 h 125"/>
                <a:gd name="T52" fmla="*/ 997 w 1851"/>
                <a:gd name="T53" fmla="*/ 47 h 125"/>
                <a:gd name="T54" fmla="*/ 1075 w 1851"/>
                <a:gd name="T55" fmla="*/ 47 h 125"/>
                <a:gd name="T56" fmla="*/ 1081 w 1851"/>
                <a:gd name="T57" fmla="*/ 29 h 125"/>
                <a:gd name="T58" fmla="*/ 1058 w 1851"/>
                <a:gd name="T59" fmla="*/ 91 h 125"/>
                <a:gd name="T60" fmla="*/ 1058 w 1851"/>
                <a:gd name="T61" fmla="*/ 62 h 125"/>
                <a:gd name="T62" fmla="*/ 1121 w 1851"/>
                <a:gd name="T63" fmla="*/ 82 h 125"/>
                <a:gd name="T64" fmla="*/ 1112 w 1851"/>
                <a:gd name="T65" fmla="*/ 45 h 125"/>
                <a:gd name="T66" fmla="*/ 1148 w 1851"/>
                <a:gd name="T67" fmla="*/ 45 h 125"/>
                <a:gd name="T68" fmla="*/ 1160 w 1851"/>
                <a:gd name="T69" fmla="*/ 72 h 125"/>
                <a:gd name="T70" fmla="*/ 1284 w 1851"/>
                <a:gd name="T71" fmla="*/ 93 h 125"/>
                <a:gd name="T72" fmla="*/ 1354 w 1851"/>
                <a:gd name="T73" fmla="*/ 29 h 125"/>
                <a:gd name="T74" fmla="*/ 1405 w 1851"/>
                <a:gd name="T75" fmla="*/ 93 h 125"/>
                <a:gd name="T76" fmla="*/ 1371 w 1851"/>
                <a:gd name="T77" fmla="*/ 65 h 125"/>
                <a:gd name="T78" fmla="*/ 1327 w 1851"/>
                <a:gd name="T79" fmla="*/ 65 h 125"/>
                <a:gd name="T80" fmla="*/ 1501 w 1851"/>
                <a:gd name="T81" fmla="*/ 43 h 125"/>
                <a:gd name="T82" fmla="*/ 1442 w 1851"/>
                <a:gd name="T83" fmla="*/ 29 h 125"/>
                <a:gd name="T84" fmla="*/ 1482 w 1851"/>
                <a:gd name="T85" fmla="*/ 47 h 125"/>
                <a:gd name="T86" fmla="*/ 1553 w 1851"/>
                <a:gd name="T87" fmla="*/ 29 h 125"/>
                <a:gd name="T88" fmla="*/ 1582 w 1851"/>
                <a:gd name="T89" fmla="*/ 82 h 125"/>
                <a:gd name="T90" fmla="*/ 1568 w 1851"/>
                <a:gd name="T91" fmla="*/ 90 h 125"/>
                <a:gd name="T92" fmla="*/ 1630 w 1851"/>
                <a:gd name="T93" fmla="*/ 45 h 125"/>
                <a:gd name="T94" fmla="*/ 1593 w 1851"/>
                <a:gd name="T95" fmla="*/ 43 h 125"/>
                <a:gd name="T96" fmla="*/ 1659 w 1851"/>
                <a:gd name="T97" fmla="*/ 62 h 125"/>
                <a:gd name="T98" fmla="*/ 1703 w 1851"/>
                <a:gd name="T99" fmla="*/ 41 h 125"/>
                <a:gd name="T100" fmla="*/ 1672 w 1851"/>
                <a:gd name="T101" fmla="*/ 54 h 125"/>
                <a:gd name="T102" fmla="*/ 1640 w 1851"/>
                <a:gd name="T103" fmla="*/ 90 h 125"/>
                <a:gd name="T104" fmla="*/ 1720 w 1851"/>
                <a:gd name="T105" fmla="*/ 45 h 125"/>
                <a:gd name="T106" fmla="*/ 1768 w 1851"/>
                <a:gd name="T107" fmla="*/ 82 h 125"/>
                <a:gd name="T108" fmla="*/ 1724 w 1851"/>
                <a:gd name="T109" fmla="*/ 58 h 125"/>
                <a:gd name="T110" fmla="*/ 1745 w 1851"/>
                <a:gd name="T111" fmla="*/ 78 h 125"/>
                <a:gd name="T112" fmla="*/ 1806 w 1851"/>
                <a:gd name="T113" fmla="*/ 62 h 125"/>
                <a:gd name="T114" fmla="*/ 1851 w 1851"/>
                <a:gd name="T115" fmla="*/ 41 h 125"/>
                <a:gd name="T116" fmla="*/ 1820 w 1851"/>
                <a:gd name="T117" fmla="*/ 54 h 125"/>
                <a:gd name="T118" fmla="*/ 1789 w 1851"/>
                <a:gd name="T119" fmla="*/ 90 h 12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851" h="125">
                  <a:moveTo>
                    <a:pt x="31" y="0"/>
                  </a:moveTo>
                  <a:lnTo>
                    <a:pt x="62" y="0"/>
                  </a:lnTo>
                  <a:lnTo>
                    <a:pt x="62" y="73"/>
                  </a:lnTo>
                  <a:lnTo>
                    <a:pt x="106" y="0"/>
                  </a:lnTo>
                  <a:lnTo>
                    <a:pt x="137" y="0"/>
                  </a:lnTo>
                  <a:lnTo>
                    <a:pt x="108" y="98"/>
                  </a:lnTo>
                  <a:lnTo>
                    <a:pt x="89" y="98"/>
                  </a:lnTo>
                  <a:lnTo>
                    <a:pt x="116" y="12"/>
                  </a:lnTo>
                  <a:lnTo>
                    <a:pt x="64" y="98"/>
                  </a:lnTo>
                  <a:lnTo>
                    <a:pt x="45" y="98"/>
                  </a:lnTo>
                  <a:lnTo>
                    <a:pt x="45" y="12"/>
                  </a:lnTo>
                  <a:lnTo>
                    <a:pt x="20" y="98"/>
                  </a:lnTo>
                  <a:lnTo>
                    <a:pt x="0" y="98"/>
                  </a:lnTo>
                  <a:lnTo>
                    <a:pt x="31" y="0"/>
                  </a:lnTo>
                  <a:close/>
                  <a:moveTo>
                    <a:pt x="146" y="29"/>
                  </a:moveTo>
                  <a:lnTo>
                    <a:pt x="166" y="29"/>
                  </a:lnTo>
                  <a:lnTo>
                    <a:pt x="146" y="98"/>
                  </a:lnTo>
                  <a:lnTo>
                    <a:pt x="125" y="98"/>
                  </a:lnTo>
                  <a:lnTo>
                    <a:pt x="146" y="29"/>
                  </a:lnTo>
                  <a:close/>
                  <a:moveTo>
                    <a:pt x="175" y="0"/>
                  </a:moveTo>
                  <a:lnTo>
                    <a:pt x="171" y="18"/>
                  </a:lnTo>
                  <a:lnTo>
                    <a:pt x="150" y="18"/>
                  </a:lnTo>
                  <a:lnTo>
                    <a:pt x="154" y="0"/>
                  </a:lnTo>
                  <a:lnTo>
                    <a:pt x="175" y="0"/>
                  </a:lnTo>
                  <a:close/>
                  <a:moveTo>
                    <a:pt x="217" y="54"/>
                  </a:moveTo>
                  <a:lnTo>
                    <a:pt x="217" y="52"/>
                  </a:lnTo>
                  <a:lnTo>
                    <a:pt x="219" y="48"/>
                  </a:lnTo>
                  <a:lnTo>
                    <a:pt x="217" y="45"/>
                  </a:lnTo>
                  <a:lnTo>
                    <a:pt x="217" y="43"/>
                  </a:lnTo>
                  <a:lnTo>
                    <a:pt x="214" y="41"/>
                  </a:lnTo>
                  <a:lnTo>
                    <a:pt x="210" y="41"/>
                  </a:lnTo>
                  <a:lnTo>
                    <a:pt x="206" y="41"/>
                  </a:lnTo>
                  <a:lnTo>
                    <a:pt x="200" y="45"/>
                  </a:lnTo>
                  <a:lnTo>
                    <a:pt x="196" y="48"/>
                  </a:lnTo>
                  <a:lnTo>
                    <a:pt x="194" y="54"/>
                  </a:lnTo>
                  <a:lnTo>
                    <a:pt x="192" y="60"/>
                  </a:lnTo>
                  <a:lnTo>
                    <a:pt x="190" y="66"/>
                  </a:lnTo>
                  <a:lnTo>
                    <a:pt x="189" y="72"/>
                  </a:lnTo>
                  <a:lnTo>
                    <a:pt x="189" y="75"/>
                  </a:lnTo>
                  <a:lnTo>
                    <a:pt x="189" y="79"/>
                  </a:lnTo>
                  <a:lnTo>
                    <a:pt x="189" y="83"/>
                  </a:lnTo>
                  <a:lnTo>
                    <a:pt x="190" y="85"/>
                  </a:lnTo>
                  <a:lnTo>
                    <a:pt x="192" y="87"/>
                  </a:lnTo>
                  <a:lnTo>
                    <a:pt x="196" y="89"/>
                  </a:lnTo>
                  <a:lnTo>
                    <a:pt x="202" y="87"/>
                  </a:lnTo>
                  <a:lnTo>
                    <a:pt x="206" y="85"/>
                  </a:lnTo>
                  <a:lnTo>
                    <a:pt x="210" y="81"/>
                  </a:lnTo>
                  <a:lnTo>
                    <a:pt x="212" y="75"/>
                  </a:lnTo>
                  <a:lnTo>
                    <a:pt x="233" y="75"/>
                  </a:lnTo>
                  <a:lnTo>
                    <a:pt x="231" y="79"/>
                  </a:lnTo>
                  <a:lnTo>
                    <a:pt x="225" y="89"/>
                  </a:lnTo>
                  <a:lnTo>
                    <a:pt x="217" y="95"/>
                  </a:lnTo>
                  <a:lnTo>
                    <a:pt x="208" y="100"/>
                  </a:lnTo>
                  <a:lnTo>
                    <a:pt x="196" y="100"/>
                  </a:lnTo>
                  <a:lnTo>
                    <a:pt x="187" y="100"/>
                  </a:lnTo>
                  <a:lnTo>
                    <a:pt x="181" y="98"/>
                  </a:lnTo>
                  <a:lnTo>
                    <a:pt x="175" y="95"/>
                  </a:lnTo>
                  <a:lnTo>
                    <a:pt x="171" y="89"/>
                  </a:lnTo>
                  <a:lnTo>
                    <a:pt x="169" y="83"/>
                  </a:lnTo>
                  <a:lnTo>
                    <a:pt x="167" y="77"/>
                  </a:lnTo>
                  <a:lnTo>
                    <a:pt x="169" y="68"/>
                  </a:lnTo>
                  <a:lnTo>
                    <a:pt x="171" y="60"/>
                  </a:lnTo>
                  <a:lnTo>
                    <a:pt x="175" y="50"/>
                  </a:lnTo>
                  <a:lnTo>
                    <a:pt x="181" y="43"/>
                  </a:lnTo>
                  <a:lnTo>
                    <a:pt x="187" y="37"/>
                  </a:lnTo>
                  <a:lnTo>
                    <a:pt x="194" y="31"/>
                  </a:lnTo>
                  <a:lnTo>
                    <a:pt x="202" y="29"/>
                  </a:lnTo>
                  <a:lnTo>
                    <a:pt x="212" y="27"/>
                  </a:lnTo>
                  <a:lnTo>
                    <a:pt x="217" y="27"/>
                  </a:lnTo>
                  <a:lnTo>
                    <a:pt x="227" y="31"/>
                  </a:lnTo>
                  <a:lnTo>
                    <a:pt x="233" y="35"/>
                  </a:lnTo>
                  <a:lnTo>
                    <a:pt x="237" y="41"/>
                  </a:lnTo>
                  <a:lnTo>
                    <a:pt x="238" y="48"/>
                  </a:lnTo>
                  <a:lnTo>
                    <a:pt x="238" y="50"/>
                  </a:lnTo>
                  <a:lnTo>
                    <a:pt x="237" y="54"/>
                  </a:lnTo>
                  <a:lnTo>
                    <a:pt x="217" y="54"/>
                  </a:lnTo>
                  <a:close/>
                  <a:moveTo>
                    <a:pt x="260" y="29"/>
                  </a:moveTo>
                  <a:lnTo>
                    <a:pt x="277" y="29"/>
                  </a:lnTo>
                  <a:lnTo>
                    <a:pt x="275" y="41"/>
                  </a:lnTo>
                  <a:lnTo>
                    <a:pt x="279" y="35"/>
                  </a:lnTo>
                  <a:lnTo>
                    <a:pt x="283" y="31"/>
                  </a:lnTo>
                  <a:lnTo>
                    <a:pt x="288" y="29"/>
                  </a:lnTo>
                  <a:lnTo>
                    <a:pt x="292" y="29"/>
                  </a:lnTo>
                  <a:lnTo>
                    <a:pt x="298" y="27"/>
                  </a:lnTo>
                  <a:lnTo>
                    <a:pt x="292" y="47"/>
                  </a:lnTo>
                  <a:lnTo>
                    <a:pt x="288" y="47"/>
                  </a:lnTo>
                  <a:lnTo>
                    <a:pt x="285" y="47"/>
                  </a:lnTo>
                  <a:lnTo>
                    <a:pt x="281" y="48"/>
                  </a:lnTo>
                  <a:lnTo>
                    <a:pt x="275" y="52"/>
                  </a:lnTo>
                  <a:lnTo>
                    <a:pt x="271" y="58"/>
                  </a:lnTo>
                  <a:lnTo>
                    <a:pt x="269" y="64"/>
                  </a:lnTo>
                  <a:lnTo>
                    <a:pt x="267" y="72"/>
                  </a:lnTo>
                  <a:lnTo>
                    <a:pt x="260" y="98"/>
                  </a:lnTo>
                  <a:lnTo>
                    <a:pt x="238" y="98"/>
                  </a:lnTo>
                  <a:lnTo>
                    <a:pt x="260" y="29"/>
                  </a:lnTo>
                  <a:close/>
                  <a:moveTo>
                    <a:pt x="292" y="77"/>
                  </a:moveTo>
                  <a:lnTo>
                    <a:pt x="294" y="64"/>
                  </a:lnTo>
                  <a:lnTo>
                    <a:pt x="300" y="50"/>
                  </a:lnTo>
                  <a:lnTo>
                    <a:pt x="306" y="41"/>
                  </a:lnTo>
                  <a:lnTo>
                    <a:pt x="315" y="33"/>
                  </a:lnTo>
                  <a:lnTo>
                    <a:pt x="325" y="29"/>
                  </a:lnTo>
                  <a:lnTo>
                    <a:pt x="338" y="27"/>
                  </a:lnTo>
                  <a:lnTo>
                    <a:pt x="350" y="29"/>
                  </a:lnTo>
                  <a:lnTo>
                    <a:pt x="357" y="33"/>
                  </a:lnTo>
                  <a:lnTo>
                    <a:pt x="361" y="37"/>
                  </a:lnTo>
                  <a:lnTo>
                    <a:pt x="363" y="41"/>
                  </a:lnTo>
                  <a:lnTo>
                    <a:pt x="365" y="47"/>
                  </a:lnTo>
                  <a:lnTo>
                    <a:pt x="365" y="52"/>
                  </a:lnTo>
                  <a:lnTo>
                    <a:pt x="363" y="66"/>
                  </a:lnTo>
                  <a:lnTo>
                    <a:pt x="359" y="77"/>
                  </a:lnTo>
                  <a:lnTo>
                    <a:pt x="356" y="85"/>
                  </a:lnTo>
                  <a:lnTo>
                    <a:pt x="352" y="91"/>
                  </a:lnTo>
                  <a:lnTo>
                    <a:pt x="346" y="95"/>
                  </a:lnTo>
                  <a:lnTo>
                    <a:pt x="340" y="96"/>
                  </a:lnTo>
                  <a:lnTo>
                    <a:pt x="331" y="100"/>
                  </a:lnTo>
                  <a:lnTo>
                    <a:pt x="321" y="100"/>
                  </a:lnTo>
                  <a:lnTo>
                    <a:pt x="315" y="100"/>
                  </a:lnTo>
                  <a:lnTo>
                    <a:pt x="308" y="98"/>
                  </a:lnTo>
                  <a:lnTo>
                    <a:pt x="304" y="96"/>
                  </a:lnTo>
                  <a:lnTo>
                    <a:pt x="300" y="95"/>
                  </a:lnTo>
                  <a:lnTo>
                    <a:pt x="296" y="93"/>
                  </a:lnTo>
                  <a:lnTo>
                    <a:pt x="294" y="89"/>
                  </a:lnTo>
                  <a:lnTo>
                    <a:pt x="292" y="83"/>
                  </a:lnTo>
                  <a:lnTo>
                    <a:pt x="292" y="77"/>
                  </a:lnTo>
                  <a:close/>
                  <a:moveTo>
                    <a:pt x="311" y="77"/>
                  </a:moveTo>
                  <a:lnTo>
                    <a:pt x="313" y="81"/>
                  </a:lnTo>
                  <a:lnTo>
                    <a:pt x="315" y="85"/>
                  </a:lnTo>
                  <a:lnTo>
                    <a:pt x="319" y="87"/>
                  </a:lnTo>
                  <a:lnTo>
                    <a:pt x="323" y="89"/>
                  </a:lnTo>
                  <a:lnTo>
                    <a:pt x="327" y="87"/>
                  </a:lnTo>
                  <a:lnTo>
                    <a:pt x="333" y="85"/>
                  </a:lnTo>
                  <a:lnTo>
                    <a:pt x="336" y="81"/>
                  </a:lnTo>
                  <a:lnTo>
                    <a:pt x="340" y="73"/>
                  </a:lnTo>
                  <a:lnTo>
                    <a:pt x="344" y="62"/>
                  </a:lnTo>
                  <a:lnTo>
                    <a:pt x="346" y="52"/>
                  </a:lnTo>
                  <a:lnTo>
                    <a:pt x="346" y="47"/>
                  </a:lnTo>
                  <a:lnTo>
                    <a:pt x="344" y="43"/>
                  </a:lnTo>
                  <a:lnTo>
                    <a:pt x="340" y="41"/>
                  </a:lnTo>
                  <a:lnTo>
                    <a:pt x="336" y="41"/>
                  </a:lnTo>
                  <a:lnTo>
                    <a:pt x="333" y="41"/>
                  </a:lnTo>
                  <a:lnTo>
                    <a:pt x="329" y="43"/>
                  </a:lnTo>
                  <a:lnTo>
                    <a:pt x="325" y="47"/>
                  </a:lnTo>
                  <a:lnTo>
                    <a:pt x="321" y="50"/>
                  </a:lnTo>
                  <a:lnTo>
                    <a:pt x="317" y="56"/>
                  </a:lnTo>
                  <a:lnTo>
                    <a:pt x="315" y="62"/>
                  </a:lnTo>
                  <a:lnTo>
                    <a:pt x="313" y="72"/>
                  </a:lnTo>
                  <a:lnTo>
                    <a:pt x="311" y="77"/>
                  </a:lnTo>
                  <a:close/>
                  <a:moveTo>
                    <a:pt x="442" y="75"/>
                  </a:moveTo>
                  <a:lnTo>
                    <a:pt x="442" y="79"/>
                  </a:lnTo>
                  <a:lnTo>
                    <a:pt x="442" y="83"/>
                  </a:lnTo>
                  <a:lnTo>
                    <a:pt x="444" y="87"/>
                  </a:lnTo>
                  <a:lnTo>
                    <a:pt x="448" y="89"/>
                  </a:lnTo>
                  <a:lnTo>
                    <a:pt x="451" y="89"/>
                  </a:lnTo>
                  <a:lnTo>
                    <a:pt x="455" y="89"/>
                  </a:lnTo>
                  <a:lnTo>
                    <a:pt x="459" y="87"/>
                  </a:lnTo>
                  <a:lnTo>
                    <a:pt x="463" y="85"/>
                  </a:lnTo>
                  <a:lnTo>
                    <a:pt x="465" y="81"/>
                  </a:lnTo>
                  <a:lnTo>
                    <a:pt x="467" y="77"/>
                  </a:lnTo>
                  <a:lnTo>
                    <a:pt x="486" y="77"/>
                  </a:lnTo>
                  <a:lnTo>
                    <a:pt x="484" y="81"/>
                  </a:lnTo>
                  <a:lnTo>
                    <a:pt x="482" y="87"/>
                  </a:lnTo>
                  <a:lnTo>
                    <a:pt x="476" y="93"/>
                  </a:lnTo>
                  <a:lnTo>
                    <a:pt x="471" y="96"/>
                  </a:lnTo>
                  <a:lnTo>
                    <a:pt x="465" y="98"/>
                  </a:lnTo>
                  <a:lnTo>
                    <a:pt x="459" y="100"/>
                  </a:lnTo>
                  <a:lnTo>
                    <a:pt x="451" y="100"/>
                  </a:lnTo>
                  <a:lnTo>
                    <a:pt x="438" y="98"/>
                  </a:lnTo>
                  <a:lnTo>
                    <a:pt x="428" y="95"/>
                  </a:lnTo>
                  <a:lnTo>
                    <a:pt x="427" y="91"/>
                  </a:lnTo>
                  <a:lnTo>
                    <a:pt x="423" y="87"/>
                  </a:lnTo>
                  <a:lnTo>
                    <a:pt x="423" y="83"/>
                  </a:lnTo>
                  <a:lnTo>
                    <a:pt x="421" y="77"/>
                  </a:lnTo>
                  <a:lnTo>
                    <a:pt x="423" y="70"/>
                  </a:lnTo>
                  <a:lnTo>
                    <a:pt x="425" y="60"/>
                  </a:lnTo>
                  <a:lnTo>
                    <a:pt x="428" y="50"/>
                  </a:lnTo>
                  <a:lnTo>
                    <a:pt x="432" y="43"/>
                  </a:lnTo>
                  <a:lnTo>
                    <a:pt x="438" y="37"/>
                  </a:lnTo>
                  <a:lnTo>
                    <a:pt x="446" y="31"/>
                  </a:lnTo>
                  <a:lnTo>
                    <a:pt x="455" y="29"/>
                  </a:lnTo>
                  <a:lnTo>
                    <a:pt x="465" y="27"/>
                  </a:lnTo>
                  <a:lnTo>
                    <a:pt x="476" y="29"/>
                  </a:lnTo>
                  <a:lnTo>
                    <a:pt x="486" y="33"/>
                  </a:lnTo>
                  <a:lnTo>
                    <a:pt x="488" y="37"/>
                  </a:lnTo>
                  <a:lnTo>
                    <a:pt x="490" y="41"/>
                  </a:lnTo>
                  <a:lnTo>
                    <a:pt x="492" y="45"/>
                  </a:lnTo>
                  <a:lnTo>
                    <a:pt x="492" y="50"/>
                  </a:lnTo>
                  <a:lnTo>
                    <a:pt x="492" y="58"/>
                  </a:lnTo>
                  <a:lnTo>
                    <a:pt x="490" y="66"/>
                  </a:lnTo>
                  <a:lnTo>
                    <a:pt x="488" y="70"/>
                  </a:lnTo>
                  <a:lnTo>
                    <a:pt x="442" y="70"/>
                  </a:lnTo>
                  <a:lnTo>
                    <a:pt x="442" y="75"/>
                  </a:lnTo>
                  <a:close/>
                  <a:moveTo>
                    <a:pt x="448" y="56"/>
                  </a:moveTo>
                  <a:lnTo>
                    <a:pt x="471" y="56"/>
                  </a:lnTo>
                  <a:lnTo>
                    <a:pt x="473" y="52"/>
                  </a:lnTo>
                  <a:lnTo>
                    <a:pt x="473" y="50"/>
                  </a:lnTo>
                  <a:lnTo>
                    <a:pt x="473" y="48"/>
                  </a:lnTo>
                  <a:lnTo>
                    <a:pt x="473" y="45"/>
                  </a:lnTo>
                  <a:lnTo>
                    <a:pt x="471" y="41"/>
                  </a:lnTo>
                  <a:lnTo>
                    <a:pt x="467" y="39"/>
                  </a:lnTo>
                  <a:lnTo>
                    <a:pt x="463" y="39"/>
                  </a:lnTo>
                  <a:lnTo>
                    <a:pt x="459" y="41"/>
                  </a:lnTo>
                  <a:lnTo>
                    <a:pt x="455" y="43"/>
                  </a:lnTo>
                  <a:lnTo>
                    <a:pt x="451" y="47"/>
                  </a:lnTo>
                  <a:lnTo>
                    <a:pt x="450" y="50"/>
                  </a:lnTo>
                  <a:lnTo>
                    <a:pt x="448" y="56"/>
                  </a:lnTo>
                  <a:close/>
                  <a:moveTo>
                    <a:pt x="572" y="0"/>
                  </a:moveTo>
                  <a:lnTo>
                    <a:pt x="601" y="0"/>
                  </a:lnTo>
                  <a:lnTo>
                    <a:pt x="615" y="0"/>
                  </a:lnTo>
                  <a:lnTo>
                    <a:pt x="624" y="4"/>
                  </a:lnTo>
                  <a:lnTo>
                    <a:pt x="630" y="6"/>
                  </a:lnTo>
                  <a:lnTo>
                    <a:pt x="634" y="12"/>
                  </a:lnTo>
                  <a:lnTo>
                    <a:pt x="636" y="18"/>
                  </a:lnTo>
                  <a:lnTo>
                    <a:pt x="636" y="23"/>
                  </a:lnTo>
                  <a:lnTo>
                    <a:pt x="634" y="33"/>
                  </a:lnTo>
                  <a:lnTo>
                    <a:pt x="632" y="41"/>
                  </a:lnTo>
                  <a:lnTo>
                    <a:pt x="626" y="47"/>
                  </a:lnTo>
                  <a:lnTo>
                    <a:pt x="620" y="52"/>
                  </a:lnTo>
                  <a:lnTo>
                    <a:pt x="613" y="56"/>
                  </a:lnTo>
                  <a:lnTo>
                    <a:pt x="605" y="58"/>
                  </a:lnTo>
                  <a:lnTo>
                    <a:pt x="597" y="60"/>
                  </a:lnTo>
                  <a:lnTo>
                    <a:pt x="588" y="60"/>
                  </a:lnTo>
                  <a:lnTo>
                    <a:pt x="576" y="60"/>
                  </a:lnTo>
                  <a:lnTo>
                    <a:pt x="565" y="98"/>
                  </a:lnTo>
                  <a:lnTo>
                    <a:pt x="544" y="98"/>
                  </a:lnTo>
                  <a:lnTo>
                    <a:pt x="572" y="0"/>
                  </a:lnTo>
                  <a:close/>
                  <a:moveTo>
                    <a:pt x="580" y="47"/>
                  </a:moveTo>
                  <a:lnTo>
                    <a:pt x="588" y="47"/>
                  </a:lnTo>
                  <a:lnTo>
                    <a:pt x="599" y="45"/>
                  </a:lnTo>
                  <a:lnTo>
                    <a:pt x="605" y="41"/>
                  </a:lnTo>
                  <a:lnTo>
                    <a:pt x="609" y="39"/>
                  </a:lnTo>
                  <a:lnTo>
                    <a:pt x="613" y="35"/>
                  </a:lnTo>
                  <a:lnTo>
                    <a:pt x="615" y="31"/>
                  </a:lnTo>
                  <a:lnTo>
                    <a:pt x="615" y="25"/>
                  </a:lnTo>
                  <a:lnTo>
                    <a:pt x="613" y="22"/>
                  </a:lnTo>
                  <a:lnTo>
                    <a:pt x="611" y="18"/>
                  </a:lnTo>
                  <a:lnTo>
                    <a:pt x="607" y="16"/>
                  </a:lnTo>
                  <a:lnTo>
                    <a:pt x="601" y="16"/>
                  </a:lnTo>
                  <a:lnTo>
                    <a:pt x="590" y="16"/>
                  </a:lnTo>
                  <a:lnTo>
                    <a:pt x="580" y="47"/>
                  </a:lnTo>
                  <a:close/>
                  <a:moveTo>
                    <a:pt x="645" y="75"/>
                  </a:moveTo>
                  <a:lnTo>
                    <a:pt x="645" y="79"/>
                  </a:lnTo>
                  <a:lnTo>
                    <a:pt x="645" y="83"/>
                  </a:lnTo>
                  <a:lnTo>
                    <a:pt x="647" y="87"/>
                  </a:lnTo>
                  <a:lnTo>
                    <a:pt x="651" y="89"/>
                  </a:lnTo>
                  <a:lnTo>
                    <a:pt x="655" y="89"/>
                  </a:lnTo>
                  <a:lnTo>
                    <a:pt x="659" y="89"/>
                  </a:lnTo>
                  <a:lnTo>
                    <a:pt x="663" y="87"/>
                  </a:lnTo>
                  <a:lnTo>
                    <a:pt x="666" y="85"/>
                  </a:lnTo>
                  <a:lnTo>
                    <a:pt x="668" y="81"/>
                  </a:lnTo>
                  <a:lnTo>
                    <a:pt x="670" y="77"/>
                  </a:lnTo>
                  <a:lnTo>
                    <a:pt x="689" y="77"/>
                  </a:lnTo>
                  <a:lnTo>
                    <a:pt x="689" y="81"/>
                  </a:lnTo>
                  <a:lnTo>
                    <a:pt x="686" y="87"/>
                  </a:lnTo>
                  <a:lnTo>
                    <a:pt x="680" y="93"/>
                  </a:lnTo>
                  <a:lnTo>
                    <a:pt x="676" y="96"/>
                  </a:lnTo>
                  <a:lnTo>
                    <a:pt x="668" y="98"/>
                  </a:lnTo>
                  <a:lnTo>
                    <a:pt x="663" y="100"/>
                  </a:lnTo>
                  <a:lnTo>
                    <a:pt x="655" y="100"/>
                  </a:lnTo>
                  <a:lnTo>
                    <a:pt x="642" y="98"/>
                  </a:lnTo>
                  <a:lnTo>
                    <a:pt x="632" y="95"/>
                  </a:lnTo>
                  <a:lnTo>
                    <a:pt x="630" y="91"/>
                  </a:lnTo>
                  <a:lnTo>
                    <a:pt x="628" y="87"/>
                  </a:lnTo>
                  <a:lnTo>
                    <a:pt x="626" y="83"/>
                  </a:lnTo>
                  <a:lnTo>
                    <a:pt x="626" y="77"/>
                  </a:lnTo>
                  <a:lnTo>
                    <a:pt x="626" y="70"/>
                  </a:lnTo>
                  <a:lnTo>
                    <a:pt x="628" y="60"/>
                  </a:lnTo>
                  <a:lnTo>
                    <a:pt x="632" y="50"/>
                  </a:lnTo>
                  <a:lnTo>
                    <a:pt x="636" y="43"/>
                  </a:lnTo>
                  <a:lnTo>
                    <a:pt x="643" y="37"/>
                  </a:lnTo>
                  <a:lnTo>
                    <a:pt x="649" y="31"/>
                  </a:lnTo>
                  <a:lnTo>
                    <a:pt x="659" y="29"/>
                  </a:lnTo>
                  <a:lnTo>
                    <a:pt x="668" y="27"/>
                  </a:lnTo>
                  <a:lnTo>
                    <a:pt x="680" y="29"/>
                  </a:lnTo>
                  <a:lnTo>
                    <a:pt x="689" y="33"/>
                  </a:lnTo>
                  <a:lnTo>
                    <a:pt x="691" y="37"/>
                  </a:lnTo>
                  <a:lnTo>
                    <a:pt x="695" y="41"/>
                  </a:lnTo>
                  <a:lnTo>
                    <a:pt x="695" y="45"/>
                  </a:lnTo>
                  <a:lnTo>
                    <a:pt x="697" y="50"/>
                  </a:lnTo>
                  <a:lnTo>
                    <a:pt x="695" y="58"/>
                  </a:lnTo>
                  <a:lnTo>
                    <a:pt x="693" y="66"/>
                  </a:lnTo>
                  <a:lnTo>
                    <a:pt x="693" y="70"/>
                  </a:lnTo>
                  <a:lnTo>
                    <a:pt x="647" y="70"/>
                  </a:lnTo>
                  <a:lnTo>
                    <a:pt x="645" y="75"/>
                  </a:lnTo>
                  <a:close/>
                  <a:moveTo>
                    <a:pt x="651" y="56"/>
                  </a:moveTo>
                  <a:lnTo>
                    <a:pt x="676" y="56"/>
                  </a:lnTo>
                  <a:lnTo>
                    <a:pt x="676" y="52"/>
                  </a:lnTo>
                  <a:lnTo>
                    <a:pt x="676" y="50"/>
                  </a:lnTo>
                  <a:lnTo>
                    <a:pt x="676" y="48"/>
                  </a:lnTo>
                  <a:lnTo>
                    <a:pt x="676" y="45"/>
                  </a:lnTo>
                  <a:lnTo>
                    <a:pt x="674" y="41"/>
                  </a:lnTo>
                  <a:lnTo>
                    <a:pt x="672" y="39"/>
                  </a:lnTo>
                  <a:lnTo>
                    <a:pt x="666" y="39"/>
                  </a:lnTo>
                  <a:lnTo>
                    <a:pt x="663" y="41"/>
                  </a:lnTo>
                  <a:lnTo>
                    <a:pt x="659" y="43"/>
                  </a:lnTo>
                  <a:lnTo>
                    <a:pt x="655" y="47"/>
                  </a:lnTo>
                  <a:lnTo>
                    <a:pt x="653" y="50"/>
                  </a:lnTo>
                  <a:lnTo>
                    <a:pt x="651" y="56"/>
                  </a:lnTo>
                  <a:close/>
                  <a:moveTo>
                    <a:pt x="764" y="29"/>
                  </a:moveTo>
                  <a:lnTo>
                    <a:pt x="784" y="29"/>
                  </a:lnTo>
                  <a:lnTo>
                    <a:pt x="755" y="125"/>
                  </a:lnTo>
                  <a:lnTo>
                    <a:pt x="734" y="125"/>
                  </a:lnTo>
                  <a:lnTo>
                    <a:pt x="745" y="93"/>
                  </a:lnTo>
                  <a:lnTo>
                    <a:pt x="739" y="96"/>
                  </a:lnTo>
                  <a:lnTo>
                    <a:pt x="736" y="98"/>
                  </a:lnTo>
                  <a:lnTo>
                    <a:pt x="730" y="100"/>
                  </a:lnTo>
                  <a:lnTo>
                    <a:pt x="726" y="100"/>
                  </a:lnTo>
                  <a:lnTo>
                    <a:pt x="720" y="100"/>
                  </a:lnTo>
                  <a:lnTo>
                    <a:pt x="716" y="98"/>
                  </a:lnTo>
                  <a:lnTo>
                    <a:pt x="713" y="96"/>
                  </a:lnTo>
                  <a:lnTo>
                    <a:pt x="709" y="95"/>
                  </a:lnTo>
                  <a:lnTo>
                    <a:pt x="705" y="87"/>
                  </a:lnTo>
                  <a:lnTo>
                    <a:pt x="703" y="77"/>
                  </a:lnTo>
                  <a:lnTo>
                    <a:pt x="703" y="68"/>
                  </a:lnTo>
                  <a:lnTo>
                    <a:pt x="707" y="60"/>
                  </a:lnTo>
                  <a:lnTo>
                    <a:pt x="709" y="52"/>
                  </a:lnTo>
                  <a:lnTo>
                    <a:pt x="711" y="47"/>
                  </a:lnTo>
                  <a:lnTo>
                    <a:pt x="716" y="39"/>
                  </a:lnTo>
                  <a:lnTo>
                    <a:pt x="724" y="33"/>
                  </a:lnTo>
                  <a:lnTo>
                    <a:pt x="732" y="29"/>
                  </a:lnTo>
                  <a:lnTo>
                    <a:pt x="741" y="27"/>
                  </a:lnTo>
                  <a:lnTo>
                    <a:pt x="747" y="29"/>
                  </a:lnTo>
                  <a:lnTo>
                    <a:pt x="753" y="31"/>
                  </a:lnTo>
                  <a:lnTo>
                    <a:pt x="757" y="35"/>
                  </a:lnTo>
                  <a:lnTo>
                    <a:pt x="760" y="41"/>
                  </a:lnTo>
                  <a:lnTo>
                    <a:pt x="764" y="29"/>
                  </a:lnTo>
                  <a:close/>
                  <a:moveTo>
                    <a:pt x="722" y="75"/>
                  </a:moveTo>
                  <a:lnTo>
                    <a:pt x="724" y="81"/>
                  </a:lnTo>
                  <a:lnTo>
                    <a:pt x="726" y="85"/>
                  </a:lnTo>
                  <a:lnTo>
                    <a:pt x="728" y="87"/>
                  </a:lnTo>
                  <a:lnTo>
                    <a:pt x="732" y="89"/>
                  </a:lnTo>
                  <a:lnTo>
                    <a:pt x="739" y="87"/>
                  </a:lnTo>
                  <a:lnTo>
                    <a:pt x="745" y="81"/>
                  </a:lnTo>
                  <a:lnTo>
                    <a:pt x="747" y="77"/>
                  </a:lnTo>
                  <a:lnTo>
                    <a:pt x="749" y="73"/>
                  </a:lnTo>
                  <a:lnTo>
                    <a:pt x="753" y="68"/>
                  </a:lnTo>
                  <a:lnTo>
                    <a:pt x="755" y="62"/>
                  </a:lnTo>
                  <a:lnTo>
                    <a:pt x="755" y="58"/>
                  </a:lnTo>
                  <a:lnTo>
                    <a:pt x="755" y="52"/>
                  </a:lnTo>
                  <a:lnTo>
                    <a:pt x="755" y="48"/>
                  </a:lnTo>
                  <a:lnTo>
                    <a:pt x="753" y="45"/>
                  </a:lnTo>
                  <a:lnTo>
                    <a:pt x="749" y="41"/>
                  </a:lnTo>
                  <a:lnTo>
                    <a:pt x="745" y="41"/>
                  </a:lnTo>
                  <a:lnTo>
                    <a:pt x="741" y="41"/>
                  </a:lnTo>
                  <a:lnTo>
                    <a:pt x="736" y="45"/>
                  </a:lnTo>
                  <a:lnTo>
                    <a:pt x="732" y="48"/>
                  </a:lnTo>
                  <a:lnTo>
                    <a:pt x="728" y="54"/>
                  </a:lnTo>
                  <a:lnTo>
                    <a:pt x="724" y="66"/>
                  </a:lnTo>
                  <a:lnTo>
                    <a:pt x="722" y="75"/>
                  </a:lnTo>
                  <a:close/>
                  <a:moveTo>
                    <a:pt x="799" y="29"/>
                  </a:moveTo>
                  <a:lnTo>
                    <a:pt x="818" y="29"/>
                  </a:lnTo>
                  <a:lnTo>
                    <a:pt x="807" y="73"/>
                  </a:lnTo>
                  <a:lnTo>
                    <a:pt x="805" y="75"/>
                  </a:lnTo>
                  <a:lnTo>
                    <a:pt x="805" y="79"/>
                  </a:lnTo>
                  <a:lnTo>
                    <a:pt x="805" y="83"/>
                  </a:lnTo>
                  <a:lnTo>
                    <a:pt x="807" y="85"/>
                  </a:lnTo>
                  <a:lnTo>
                    <a:pt x="808" y="87"/>
                  </a:lnTo>
                  <a:lnTo>
                    <a:pt x="812" y="87"/>
                  </a:lnTo>
                  <a:lnTo>
                    <a:pt x="820" y="85"/>
                  </a:lnTo>
                  <a:lnTo>
                    <a:pt x="826" y="81"/>
                  </a:lnTo>
                  <a:lnTo>
                    <a:pt x="828" y="79"/>
                  </a:lnTo>
                  <a:lnTo>
                    <a:pt x="828" y="75"/>
                  </a:lnTo>
                  <a:lnTo>
                    <a:pt x="832" y="72"/>
                  </a:lnTo>
                  <a:lnTo>
                    <a:pt x="833" y="66"/>
                  </a:lnTo>
                  <a:lnTo>
                    <a:pt x="835" y="58"/>
                  </a:lnTo>
                  <a:lnTo>
                    <a:pt x="845" y="29"/>
                  </a:lnTo>
                  <a:lnTo>
                    <a:pt x="864" y="29"/>
                  </a:lnTo>
                  <a:lnTo>
                    <a:pt x="845" y="98"/>
                  </a:lnTo>
                  <a:lnTo>
                    <a:pt x="826" y="98"/>
                  </a:lnTo>
                  <a:lnTo>
                    <a:pt x="828" y="89"/>
                  </a:lnTo>
                  <a:lnTo>
                    <a:pt x="826" y="91"/>
                  </a:lnTo>
                  <a:lnTo>
                    <a:pt x="820" y="95"/>
                  </a:lnTo>
                  <a:lnTo>
                    <a:pt x="814" y="98"/>
                  </a:lnTo>
                  <a:lnTo>
                    <a:pt x="808" y="100"/>
                  </a:lnTo>
                  <a:lnTo>
                    <a:pt x="803" y="100"/>
                  </a:lnTo>
                  <a:lnTo>
                    <a:pt x="795" y="100"/>
                  </a:lnTo>
                  <a:lnTo>
                    <a:pt x="789" y="96"/>
                  </a:lnTo>
                  <a:lnTo>
                    <a:pt x="785" y="93"/>
                  </a:lnTo>
                  <a:lnTo>
                    <a:pt x="784" y="85"/>
                  </a:lnTo>
                  <a:lnTo>
                    <a:pt x="784" y="81"/>
                  </a:lnTo>
                  <a:lnTo>
                    <a:pt x="785" y="77"/>
                  </a:lnTo>
                  <a:lnTo>
                    <a:pt x="785" y="73"/>
                  </a:lnTo>
                  <a:lnTo>
                    <a:pt x="799" y="29"/>
                  </a:lnTo>
                  <a:close/>
                  <a:moveTo>
                    <a:pt x="887" y="75"/>
                  </a:moveTo>
                  <a:lnTo>
                    <a:pt x="885" y="79"/>
                  </a:lnTo>
                  <a:lnTo>
                    <a:pt x="887" y="83"/>
                  </a:lnTo>
                  <a:lnTo>
                    <a:pt x="889" y="87"/>
                  </a:lnTo>
                  <a:lnTo>
                    <a:pt x="891" y="89"/>
                  </a:lnTo>
                  <a:lnTo>
                    <a:pt x="897" y="89"/>
                  </a:lnTo>
                  <a:lnTo>
                    <a:pt x="901" y="89"/>
                  </a:lnTo>
                  <a:lnTo>
                    <a:pt x="904" y="87"/>
                  </a:lnTo>
                  <a:lnTo>
                    <a:pt x="906" y="85"/>
                  </a:lnTo>
                  <a:lnTo>
                    <a:pt x="910" y="81"/>
                  </a:lnTo>
                  <a:lnTo>
                    <a:pt x="912" y="77"/>
                  </a:lnTo>
                  <a:lnTo>
                    <a:pt x="931" y="77"/>
                  </a:lnTo>
                  <a:lnTo>
                    <a:pt x="929" y="81"/>
                  </a:lnTo>
                  <a:lnTo>
                    <a:pt x="926" y="87"/>
                  </a:lnTo>
                  <a:lnTo>
                    <a:pt x="922" y="93"/>
                  </a:lnTo>
                  <a:lnTo>
                    <a:pt x="916" y="96"/>
                  </a:lnTo>
                  <a:lnTo>
                    <a:pt x="910" y="98"/>
                  </a:lnTo>
                  <a:lnTo>
                    <a:pt x="903" y="100"/>
                  </a:lnTo>
                  <a:lnTo>
                    <a:pt x="897" y="100"/>
                  </a:lnTo>
                  <a:lnTo>
                    <a:pt x="883" y="98"/>
                  </a:lnTo>
                  <a:lnTo>
                    <a:pt x="874" y="95"/>
                  </a:lnTo>
                  <a:lnTo>
                    <a:pt x="870" y="91"/>
                  </a:lnTo>
                  <a:lnTo>
                    <a:pt x="868" y="87"/>
                  </a:lnTo>
                  <a:lnTo>
                    <a:pt x="866" y="83"/>
                  </a:lnTo>
                  <a:lnTo>
                    <a:pt x="866" y="77"/>
                  </a:lnTo>
                  <a:lnTo>
                    <a:pt x="868" y="70"/>
                  </a:lnTo>
                  <a:lnTo>
                    <a:pt x="870" y="60"/>
                  </a:lnTo>
                  <a:lnTo>
                    <a:pt x="874" y="50"/>
                  </a:lnTo>
                  <a:lnTo>
                    <a:pt x="878" y="43"/>
                  </a:lnTo>
                  <a:lnTo>
                    <a:pt x="883" y="37"/>
                  </a:lnTo>
                  <a:lnTo>
                    <a:pt x="891" y="31"/>
                  </a:lnTo>
                  <a:lnTo>
                    <a:pt x="899" y="29"/>
                  </a:lnTo>
                  <a:lnTo>
                    <a:pt x="908" y="27"/>
                  </a:lnTo>
                  <a:lnTo>
                    <a:pt x="922" y="29"/>
                  </a:lnTo>
                  <a:lnTo>
                    <a:pt x="929" y="33"/>
                  </a:lnTo>
                  <a:lnTo>
                    <a:pt x="933" y="37"/>
                  </a:lnTo>
                  <a:lnTo>
                    <a:pt x="935" y="41"/>
                  </a:lnTo>
                  <a:lnTo>
                    <a:pt x="937" y="45"/>
                  </a:lnTo>
                  <a:lnTo>
                    <a:pt x="937" y="50"/>
                  </a:lnTo>
                  <a:lnTo>
                    <a:pt x="937" y="58"/>
                  </a:lnTo>
                  <a:lnTo>
                    <a:pt x="935" y="66"/>
                  </a:lnTo>
                  <a:lnTo>
                    <a:pt x="933" y="70"/>
                  </a:lnTo>
                  <a:lnTo>
                    <a:pt x="887" y="70"/>
                  </a:lnTo>
                  <a:lnTo>
                    <a:pt x="887" y="75"/>
                  </a:lnTo>
                  <a:close/>
                  <a:moveTo>
                    <a:pt x="891" y="56"/>
                  </a:moveTo>
                  <a:lnTo>
                    <a:pt x="916" y="56"/>
                  </a:lnTo>
                  <a:lnTo>
                    <a:pt x="918" y="52"/>
                  </a:lnTo>
                  <a:lnTo>
                    <a:pt x="918" y="50"/>
                  </a:lnTo>
                  <a:lnTo>
                    <a:pt x="918" y="48"/>
                  </a:lnTo>
                  <a:lnTo>
                    <a:pt x="918" y="45"/>
                  </a:lnTo>
                  <a:lnTo>
                    <a:pt x="916" y="41"/>
                  </a:lnTo>
                  <a:lnTo>
                    <a:pt x="912" y="39"/>
                  </a:lnTo>
                  <a:lnTo>
                    <a:pt x="908" y="39"/>
                  </a:lnTo>
                  <a:lnTo>
                    <a:pt x="904" y="41"/>
                  </a:lnTo>
                  <a:lnTo>
                    <a:pt x="901" y="43"/>
                  </a:lnTo>
                  <a:lnTo>
                    <a:pt x="897" y="47"/>
                  </a:lnTo>
                  <a:lnTo>
                    <a:pt x="893" y="50"/>
                  </a:lnTo>
                  <a:lnTo>
                    <a:pt x="891" y="56"/>
                  </a:lnTo>
                  <a:close/>
                  <a:moveTo>
                    <a:pt x="958" y="29"/>
                  </a:moveTo>
                  <a:lnTo>
                    <a:pt x="977" y="29"/>
                  </a:lnTo>
                  <a:lnTo>
                    <a:pt x="975" y="39"/>
                  </a:lnTo>
                  <a:lnTo>
                    <a:pt x="981" y="35"/>
                  </a:lnTo>
                  <a:lnTo>
                    <a:pt x="991" y="29"/>
                  </a:lnTo>
                  <a:lnTo>
                    <a:pt x="1000" y="27"/>
                  </a:lnTo>
                  <a:lnTo>
                    <a:pt x="1008" y="29"/>
                  </a:lnTo>
                  <a:lnTo>
                    <a:pt x="1014" y="33"/>
                  </a:lnTo>
                  <a:lnTo>
                    <a:pt x="1018" y="37"/>
                  </a:lnTo>
                  <a:lnTo>
                    <a:pt x="1018" y="45"/>
                  </a:lnTo>
                  <a:lnTo>
                    <a:pt x="1018" y="48"/>
                  </a:lnTo>
                  <a:lnTo>
                    <a:pt x="1018" y="54"/>
                  </a:lnTo>
                  <a:lnTo>
                    <a:pt x="1004" y="98"/>
                  </a:lnTo>
                  <a:lnTo>
                    <a:pt x="983" y="98"/>
                  </a:lnTo>
                  <a:lnTo>
                    <a:pt x="997" y="56"/>
                  </a:lnTo>
                  <a:lnTo>
                    <a:pt x="997" y="54"/>
                  </a:lnTo>
                  <a:lnTo>
                    <a:pt x="997" y="52"/>
                  </a:lnTo>
                  <a:lnTo>
                    <a:pt x="997" y="50"/>
                  </a:lnTo>
                  <a:lnTo>
                    <a:pt x="997" y="47"/>
                  </a:lnTo>
                  <a:lnTo>
                    <a:pt x="995" y="45"/>
                  </a:lnTo>
                  <a:lnTo>
                    <a:pt x="993" y="43"/>
                  </a:lnTo>
                  <a:lnTo>
                    <a:pt x="989" y="43"/>
                  </a:lnTo>
                  <a:lnTo>
                    <a:pt x="987" y="43"/>
                  </a:lnTo>
                  <a:lnTo>
                    <a:pt x="983" y="43"/>
                  </a:lnTo>
                  <a:lnTo>
                    <a:pt x="981" y="45"/>
                  </a:lnTo>
                  <a:lnTo>
                    <a:pt x="979" y="47"/>
                  </a:lnTo>
                  <a:lnTo>
                    <a:pt x="977" y="48"/>
                  </a:lnTo>
                  <a:lnTo>
                    <a:pt x="975" y="52"/>
                  </a:lnTo>
                  <a:lnTo>
                    <a:pt x="972" y="56"/>
                  </a:lnTo>
                  <a:lnTo>
                    <a:pt x="970" y="60"/>
                  </a:lnTo>
                  <a:lnTo>
                    <a:pt x="968" y="66"/>
                  </a:lnTo>
                  <a:lnTo>
                    <a:pt x="958" y="98"/>
                  </a:lnTo>
                  <a:lnTo>
                    <a:pt x="939" y="98"/>
                  </a:lnTo>
                  <a:lnTo>
                    <a:pt x="958" y="29"/>
                  </a:lnTo>
                  <a:close/>
                  <a:moveTo>
                    <a:pt x="1075" y="50"/>
                  </a:moveTo>
                  <a:lnTo>
                    <a:pt x="1075" y="47"/>
                  </a:lnTo>
                  <a:lnTo>
                    <a:pt x="1075" y="45"/>
                  </a:lnTo>
                  <a:lnTo>
                    <a:pt x="1075" y="43"/>
                  </a:lnTo>
                  <a:lnTo>
                    <a:pt x="1073" y="41"/>
                  </a:lnTo>
                  <a:lnTo>
                    <a:pt x="1071" y="39"/>
                  </a:lnTo>
                  <a:lnTo>
                    <a:pt x="1068" y="39"/>
                  </a:lnTo>
                  <a:lnTo>
                    <a:pt x="1060" y="41"/>
                  </a:lnTo>
                  <a:lnTo>
                    <a:pt x="1056" y="45"/>
                  </a:lnTo>
                  <a:lnTo>
                    <a:pt x="1056" y="48"/>
                  </a:lnTo>
                  <a:lnTo>
                    <a:pt x="1037" y="48"/>
                  </a:lnTo>
                  <a:lnTo>
                    <a:pt x="1037" y="45"/>
                  </a:lnTo>
                  <a:lnTo>
                    <a:pt x="1039" y="41"/>
                  </a:lnTo>
                  <a:lnTo>
                    <a:pt x="1043" y="37"/>
                  </a:lnTo>
                  <a:lnTo>
                    <a:pt x="1046" y="33"/>
                  </a:lnTo>
                  <a:lnTo>
                    <a:pt x="1050" y="31"/>
                  </a:lnTo>
                  <a:lnTo>
                    <a:pt x="1060" y="29"/>
                  </a:lnTo>
                  <a:lnTo>
                    <a:pt x="1069" y="27"/>
                  </a:lnTo>
                  <a:lnTo>
                    <a:pt x="1081" y="29"/>
                  </a:lnTo>
                  <a:lnTo>
                    <a:pt x="1089" y="33"/>
                  </a:lnTo>
                  <a:lnTo>
                    <a:pt x="1091" y="35"/>
                  </a:lnTo>
                  <a:lnTo>
                    <a:pt x="1093" y="39"/>
                  </a:lnTo>
                  <a:lnTo>
                    <a:pt x="1094" y="41"/>
                  </a:lnTo>
                  <a:lnTo>
                    <a:pt x="1094" y="47"/>
                  </a:lnTo>
                  <a:lnTo>
                    <a:pt x="1094" y="48"/>
                  </a:lnTo>
                  <a:lnTo>
                    <a:pt x="1094" y="50"/>
                  </a:lnTo>
                  <a:lnTo>
                    <a:pt x="1093" y="54"/>
                  </a:lnTo>
                  <a:lnTo>
                    <a:pt x="1085" y="81"/>
                  </a:lnTo>
                  <a:lnTo>
                    <a:pt x="1085" y="87"/>
                  </a:lnTo>
                  <a:lnTo>
                    <a:pt x="1083" y="93"/>
                  </a:lnTo>
                  <a:lnTo>
                    <a:pt x="1083" y="98"/>
                  </a:lnTo>
                  <a:lnTo>
                    <a:pt x="1064" y="98"/>
                  </a:lnTo>
                  <a:lnTo>
                    <a:pt x="1064" y="95"/>
                  </a:lnTo>
                  <a:lnTo>
                    <a:pt x="1064" y="91"/>
                  </a:lnTo>
                  <a:lnTo>
                    <a:pt x="1062" y="95"/>
                  </a:lnTo>
                  <a:lnTo>
                    <a:pt x="1058" y="96"/>
                  </a:lnTo>
                  <a:lnTo>
                    <a:pt x="1050" y="100"/>
                  </a:lnTo>
                  <a:lnTo>
                    <a:pt x="1043" y="100"/>
                  </a:lnTo>
                  <a:lnTo>
                    <a:pt x="1035" y="100"/>
                  </a:lnTo>
                  <a:lnTo>
                    <a:pt x="1029" y="96"/>
                  </a:lnTo>
                  <a:lnTo>
                    <a:pt x="1025" y="91"/>
                  </a:lnTo>
                  <a:lnTo>
                    <a:pt x="1023" y="81"/>
                  </a:lnTo>
                  <a:lnTo>
                    <a:pt x="1023" y="73"/>
                  </a:lnTo>
                  <a:lnTo>
                    <a:pt x="1027" y="68"/>
                  </a:lnTo>
                  <a:lnTo>
                    <a:pt x="1033" y="62"/>
                  </a:lnTo>
                  <a:lnTo>
                    <a:pt x="1041" y="58"/>
                  </a:lnTo>
                  <a:lnTo>
                    <a:pt x="1050" y="54"/>
                  </a:lnTo>
                  <a:lnTo>
                    <a:pt x="1062" y="54"/>
                  </a:lnTo>
                  <a:lnTo>
                    <a:pt x="1073" y="54"/>
                  </a:lnTo>
                  <a:lnTo>
                    <a:pt x="1075" y="50"/>
                  </a:lnTo>
                  <a:close/>
                  <a:moveTo>
                    <a:pt x="1071" y="64"/>
                  </a:moveTo>
                  <a:lnTo>
                    <a:pt x="1064" y="66"/>
                  </a:lnTo>
                  <a:lnTo>
                    <a:pt x="1058" y="66"/>
                  </a:lnTo>
                  <a:lnTo>
                    <a:pt x="1052" y="68"/>
                  </a:lnTo>
                  <a:lnTo>
                    <a:pt x="1050" y="68"/>
                  </a:lnTo>
                  <a:lnTo>
                    <a:pt x="1045" y="73"/>
                  </a:lnTo>
                  <a:lnTo>
                    <a:pt x="1043" y="79"/>
                  </a:lnTo>
                  <a:lnTo>
                    <a:pt x="1043" y="83"/>
                  </a:lnTo>
                  <a:lnTo>
                    <a:pt x="1045" y="85"/>
                  </a:lnTo>
                  <a:lnTo>
                    <a:pt x="1046" y="87"/>
                  </a:lnTo>
                  <a:lnTo>
                    <a:pt x="1050" y="89"/>
                  </a:lnTo>
                  <a:lnTo>
                    <a:pt x="1056" y="87"/>
                  </a:lnTo>
                  <a:lnTo>
                    <a:pt x="1062" y="83"/>
                  </a:lnTo>
                  <a:lnTo>
                    <a:pt x="1066" y="77"/>
                  </a:lnTo>
                  <a:lnTo>
                    <a:pt x="1069" y="68"/>
                  </a:lnTo>
                  <a:lnTo>
                    <a:pt x="1071" y="64"/>
                  </a:lnTo>
                  <a:close/>
                  <a:moveTo>
                    <a:pt x="1119" y="77"/>
                  </a:moveTo>
                  <a:lnTo>
                    <a:pt x="1119" y="81"/>
                  </a:lnTo>
                  <a:lnTo>
                    <a:pt x="1119" y="85"/>
                  </a:lnTo>
                  <a:lnTo>
                    <a:pt x="1121" y="87"/>
                  </a:lnTo>
                  <a:lnTo>
                    <a:pt x="1125" y="89"/>
                  </a:lnTo>
                  <a:lnTo>
                    <a:pt x="1129" y="89"/>
                  </a:lnTo>
                  <a:lnTo>
                    <a:pt x="1133" y="89"/>
                  </a:lnTo>
                  <a:lnTo>
                    <a:pt x="1137" y="87"/>
                  </a:lnTo>
                  <a:lnTo>
                    <a:pt x="1141" y="85"/>
                  </a:lnTo>
                  <a:lnTo>
                    <a:pt x="1141" y="81"/>
                  </a:lnTo>
                  <a:lnTo>
                    <a:pt x="1141" y="77"/>
                  </a:lnTo>
                  <a:lnTo>
                    <a:pt x="1139" y="75"/>
                  </a:lnTo>
                  <a:lnTo>
                    <a:pt x="1135" y="73"/>
                  </a:lnTo>
                  <a:lnTo>
                    <a:pt x="1123" y="66"/>
                  </a:lnTo>
                  <a:lnTo>
                    <a:pt x="1121" y="66"/>
                  </a:lnTo>
                  <a:lnTo>
                    <a:pt x="1119" y="64"/>
                  </a:lnTo>
                  <a:lnTo>
                    <a:pt x="1116" y="60"/>
                  </a:lnTo>
                  <a:lnTo>
                    <a:pt x="1114" y="58"/>
                  </a:lnTo>
                  <a:lnTo>
                    <a:pt x="1112" y="54"/>
                  </a:lnTo>
                  <a:lnTo>
                    <a:pt x="1112" y="50"/>
                  </a:lnTo>
                  <a:lnTo>
                    <a:pt x="1112" y="45"/>
                  </a:lnTo>
                  <a:lnTo>
                    <a:pt x="1114" y="41"/>
                  </a:lnTo>
                  <a:lnTo>
                    <a:pt x="1117" y="35"/>
                  </a:lnTo>
                  <a:lnTo>
                    <a:pt x="1121" y="33"/>
                  </a:lnTo>
                  <a:lnTo>
                    <a:pt x="1131" y="29"/>
                  </a:lnTo>
                  <a:lnTo>
                    <a:pt x="1142" y="27"/>
                  </a:lnTo>
                  <a:lnTo>
                    <a:pt x="1152" y="29"/>
                  </a:lnTo>
                  <a:lnTo>
                    <a:pt x="1160" y="31"/>
                  </a:lnTo>
                  <a:lnTo>
                    <a:pt x="1164" y="33"/>
                  </a:lnTo>
                  <a:lnTo>
                    <a:pt x="1165" y="37"/>
                  </a:lnTo>
                  <a:lnTo>
                    <a:pt x="1167" y="41"/>
                  </a:lnTo>
                  <a:lnTo>
                    <a:pt x="1167" y="45"/>
                  </a:lnTo>
                  <a:lnTo>
                    <a:pt x="1167" y="47"/>
                  </a:lnTo>
                  <a:lnTo>
                    <a:pt x="1167" y="48"/>
                  </a:lnTo>
                  <a:lnTo>
                    <a:pt x="1167" y="50"/>
                  </a:lnTo>
                  <a:lnTo>
                    <a:pt x="1148" y="50"/>
                  </a:lnTo>
                  <a:lnTo>
                    <a:pt x="1148" y="48"/>
                  </a:lnTo>
                  <a:lnTo>
                    <a:pt x="1148" y="45"/>
                  </a:lnTo>
                  <a:lnTo>
                    <a:pt x="1146" y="43"/>
                  </a:lnTo>
                  <a:lnTo>
                    <a:pt x="1144" y="41"/>
                  </a:lnTo>
                  <a:lnTo>
                    <a:pt x="1141" y="39"/>
                  </a:lnTo>
                  <a:lnTo>
                    <a:pt x="1137" y="39"/>
                  </a:lnTo>
                  <a:lnTo>
                    <a:pt x="1135" y="41"/>
                  </a:lnTo>
                  <a:lnTo>
                    <a:pt x="1131" y="45"/>
                  </a:lnTo>
                  <a:lnTo>
                    <a:pt x="1131" y="47"/>
                  </a:lnTo>
                  <a:lnTo>
                    <a:pt x="1131" y="50"/>
                  </a:lnTo>
                  <a:lnTo>
                    <a:pt x="1135" y="54"/>
                  </a:lnTo>
                  <a:lnTo>
                    <a:pt x="1137" y="54"/>
                  </a:lnTo>
                  <a:lnTo>
                    <a:pt x="1148" y="60"/>
                  </a:lnTo>
                  <a:lnTo>
                    <a:pt x="1150" y="62"/>
                  </a:lnTo>
                  <a:lnTo>
                    <a:pt x="1152" y="64"/>
                  </a:lnTo>
                  <a:lnTo>
                    <a:pt x="1156" y="66"/>
                  </a:lnTo>
                  <a:lnTo>
                    <a:pt x="1158" y="70"/>
                  </a:lnTo>
                  <a:lnTo>
                    <a:pt x="1160" y="73"/>
                  </a:lnTo>
                  <a:lnTo>
                    <a:pt x="1160" y="77"/>
                  </a:lnTo>
                  <a:lnTo>
                    <a:pt x="1160" y="83"/>
                  </a:lnTo>
                  <a:lnTo>
                    <a:pt x="1158" y="89"/>
                  </a:lnTo>
                  <a:lnTo>
                    <a:pt x="1154" y="93"/>
                  </a:lnTo>
                  <a:lnTo>
                    <a:pt x="1150" y="96"/>
                  </a:lnTo>
                  <a:lnTo>
                    <a:pt x="1139" y="100"/>
                  </a:lnTo>
                  <a:lnTo>
                    <a:pt x="1125" y="100"/>
                  </a:lnTo>
                  <a:lnTo>
                    <a:pt x="1119" y="100"/>
                  </a:lnTo>
                  <a:lnTo>
                    <a:pt x="1116" y="100"/>
                  </a:lnTo>
                  <a:lnTo>
                    <a:pt x="1110" y="98"/>
                  </a:lnTo>
                  <a:lnTo>
                    <a:pt x="1106" y="95"/>
                  </a:lnTo>
                  <a:lnTo>
                    <a:pt x="1102" y="91"/>
                  </a:lnTo>
                  <a:lnTo>
                    <a:pt x="1100" y="85"/>
                  </a:lnTo>
                  <a:lnTo>
                    <a:pt x="1100" y="81"/>
                  </a:lnTo>
                  <a:lnTo>
                    <a:pt x="1100" y="77"/>
                  </a:lnTo>
                  <a:lnTo>
                    <a:pt x="1119" y="77"/>
                  </a:lnTo>
                  <a:close/>
                  <a:moveTo>
                    <a:pt x="1288" y="83"/>
                  </a:moveTo>
                  <a:lnTo>
                    <a:pt x="1284" y="98"/>
                  </a:lnTo>
                  <a:lnTo>
                    <a:pt x="1217" y="98"/>
                  </a:lnTo>
                  <a:lnTo>
                    <a:pt x="1248" y="0"/>
                  </a:lnTo>
                  <a:lnTo>
                    <a:pt x="1311" y="0"/>
                  </a:lnTo>
                  <a:lnTo>
                    <a:pt x="1306" y="16"/>
                  </a:lnTo>
                  <a:lnTo>
                    <a:pt x="1263" y="16"/>
                  </a:lnTo>
                  <a:lnTo>
                    <a:pt x="1256" y="41"/>
                  </a:lnTo>
                  <a:lnTo>
                    <a:pt x="1298" y="41"/>
                  </a:lnTo>
                  <a:lnTo>
                    <a:pt x="1294" y="56"/>
                  </a:lnTo>
                  <a:lnTo>
                    <a:pt x="1252" y="56"/>
                  </a:lnTo>
                  <a:lnTo>
                    <a:pt x="1242" y="83"/>
                  </a:lnTo>
                  <a:lnTo>
                    <a:pt x="1288" y="83"/>
                  </a:lnTo>
                  <a:close/>
                  <a:moveTo>
                    <a:pt x="1336" y="29"/>
                  </a:moveTo>
                  <a:lnTo>
                    <a:pt x="1334" y="39"/>
                  </a:lnTo>
                  <a:lnTo>
                    <a:pt x="1340" y="35"/>
                  </a:lnTo>
                  <a:lnTo>
                    <a:pt x="1344" y="31"/>
                  </a:lnTo>
                  <a:lnTo>
                    <a:pt x="1350" y="29"/>
                  </a:lnTo>
                  <a:lnTo>
                    <a:pt x="1354" y="29"/>
                  </a:lnTo>
                  <a:lnTo>
                    <a:pt x="1359" y="27"/>
                  </a:lnTo>
                  <a:lnTo>
                    <a:pt x="1365" y="29"/>
                  </a:lnTo>
                  <a:lnTo>
                    <a:pt x="1369" y="31"/>
                  </a:lnTo>
                  <a:lnTo>
                    <a:pt x="1373" y="33"/>
                  </a:lnTo>
                  <a:lnTo>
                    <a:pt x="1375" y="37"/>
                  </a:lnTo>
                  <a:lnTo>
                    <a:pt x="1377" y="41"/>
                  </a:lnTo>
                  <a:lnTo>
                    <a:pt x="1382" y="35"/>
                  </a:lnTo>
                  <a:lnTo>
                    <a:pt x="1392" y="29"/>
                  </a:lnTo>
                  <a:lnTo>
                    <a:pt x="1402" y="27"/>
                  </a:lnTo>
                  <a:lnTo>
                    <a:pt x="1409" y="29"/>
                  </a:lnTo>
                  <a:lnTo>
                    <a:pt x="1415" y="31"/>
                  </a:lnTo>
                  <a:lnTo>
                    <a:pt x="1419" y="37"/>
                  </a:lnTo>
                  <a:lnTo>
                    <a:pt x="1421" y="45"/>
                  </a:lnTo>
                  <a:lnTo>
                    <a:pt x="1421" y="47"/>
                  </a:lnTo>
                  <a:lnTo>
                    <a:pt x="1419" y="52"/>
                  </a:lnTo>
                  <a:lnTo>
                    <a:pt x="1417" y="60"/>
                  </a:lnTo>
                  <a:lnTo>
                    <a:pt x="1405" y="98"/>
                  </a:lnTo>
                  <a:lnTo>
                    <a:pt x="1386" y="98"/>
                  </a:lnTo>
                  <a:lnTo>
                    <a:pt x="1398" y="58"/>
                  </a:lnTo>
                  <a:lnTo>
                    <a:pt x="1400" y="54"/>
                  </a:lnTo>
                  <a:lnTo>
                    <a:pt x="1400" y="50"/>
                  </a:lnTo>
                  <a:lnTo>
                    <a:pt x="1400" y="48"/>
                  </a:lnTo>
                  <a:lnTo>
                    <a:pt x="1400" y="45"/>
                  </a:lnTo>
                  <a:lnTo>
                    <a:pt x="1398" y="43"/>
                  </a:lnTo>
                  <a:lnTo>
                    <a:pt x="1396" y="43"/>
                  </a:lnTo>
                  <a:lnTo>
                    <a:pt x="1394" y="43"/>
                  </a:lnTo>
                  <a:lnTo>
                    <a:pt x="1388" y="43"/>
                  </a:lnTo>
                  <a:lnTo>
                    <a:pt x="1384" y="45"/>
                  </a:lnTo>
                  <a:lnTo>
                    <a:pt x="1380" y="48"/>
                  </a:lnTo>
                  <a:lnTo>
                    <a:pt x="1377" y="52"/>
                  </a:lnTo>
                  <a:lnTo>
                    <a:pt x="1377" y="54"/>
                  </a:lnTo>
                  <a:lnTo>
                    <a:pt x="1375" y="56"/>
                  </a:lnTo>
                  <a:lnTo>
                    <a:pt x="1373" y="62"/>
                  </a:lnTo>
                  <a:lnTo>
                    <a:pt x="1371" y="70"/>
                  </a:lnTo>
                  <a:lnTo>
                    <a:pt x="1361" y="98"/>
                  </a:lnTo>
                  <a:lnTo>
                    <a:pt x="1342" y="98"/>
                  </a:lnTo>
                  <a:lnTo>
                    <a:pt x="1354" y="60"/>
                  </a:lnTo>
                  <a:lnTo>
                    <a:pt x="1355" y="54"/>
                  </a:lnTo>
                  <a:lnTo>
                    <a:pt x="1355" y="50"/>
                  </a:lnTo>
                  <a:lnTo>
                    <a:pt x="1355" y="48"/>
                  </a:lnTo>
                  <a:lnTo>
                    <a:pt x="1355" y="45"/>
                  </a:lnTo>
                  <a:lnTo>
                    <a:pt x="1354" y="43"/>
                  </a:lnTo>
                  <a:lnTo>
                    <a:pt x="1352" y="43"/>
                  </a:lnTo>
                  <a:lnTo>
                    <a:pt x="1350" y="43"/>
                  </a:lnTo>
                  <a:lnTo>
                    <a:pt x="1346" y="43"/>
                  </a:lnTo>
                  <a:lnTo>
                    <a:pt x="1342" y="45"/>
                  </a:lnTo>
                  <a:lnTo>
                    <a:pt x="1338" y="47"/>
                  </a:lnTo>
                  <a:lnTo>
                    <a:pt x="1334" y="50"/>
                  </a:lnTo>
                  <a:lnTo>
                    <a:pt x="1332" y="54"/>
                  </a:lnTo>
                  <a:lnTo>
                    <a:pt x="1329" y="60"/>
                  </a:lnTo>
                  <a:lnTo>
                    <a:pt x="1327" y="70"/>
                  </a:lnTo>
                  <a:lnTo>
                    <a:pt x="1319" y="98"/>
                  </a:lnTo>
                  <a:lnTo>
                    <a:pt x="1298" y="98"/>
                  </a:lnTo>
                  <a:lnTo>
                    <a:pt x="1317" y="29"/>
                  </a:lnTo>
                  <a:lnTo>
                    <a:pt x="1336" y="29"/>
                  </a:lnTo>
                  <a:close/>
                  <a:moveTo>
                    <a:pt x="1442" y="29"/>
                  </a:moveTo>
                  <a:lnTo>
                    <a:pt x="1461" y="29"/>
                  </a:lnTo>
                  <a:lnTo>
                    <a:pt x="1459" y="39"/>
                  </a:lnTo>
                  <a:lnTo>
                    <a:pt x="1463" y="35"/>
                  </a:lnTo>
                  <a:lnTo>
                    <a:pt x="1467" y="31"/>
                  </a:lnTo>
                  <a:lnTo>
                    <a:pt x="1471" y="29"/>
                  </a:lnTo>
                  <a:lnTo>
                    <a:pt x="1474" y="29"/>
                  </a:lnTo>
                  <a:lnTo>
                    <a:pt x="1480" y="27"/>
                  </a:lnTo>
                  <a:lnTo>
                    <a:pt x="1484" y="29"/>
                  </a:lnTo>
                  <a:lnTo>
                    <a:pt x="1490" y="29"/>
                  </a:lnTo>
                  <a:lnTo>
                    <a:pt x="1494" y="31"/>
                  </a:lnTo>
                  <a:lnTo>
                    <a:pt x="1496" y="35"/>
                  </a:lnTo>
                  <a:lnTo>
                    <a:pt x="1501" y="43"/>
                  </a:lnTo>
                  <a:lnTo>
                    <a:pt x="1501" y="52"/>
                  </a:lnTo>
                  <a:lnTo>
                    <a:pt x="1501" y="60"/>
                  </a:lnTo>
                  <a:lnTo>
                    <a:pt x="1499" y="70"/>
                  </a:lnTo>
                  <a:lnTo>
                    <a:pt x="1496" y="77"/>
                  </a:lnTo>
                  <a:lnTo>
                    <a:pt x="1492" y="85"/>
                  </a:lnTo>
                  <a:lnTo>
                    <a:pt x="1486" y="91"/>
                  </a:lnTo>
                  <a:lnTo>
                    <a:pt x="1478" y="96"/>
                  </a:lnTo>
                  <a:lnTo>
                    <a:pt x="1473" y="100"/>
                  </a:lnTo>
                  <a:lnTo>
                    <a:pt x="1463" y="100"/>
                  </a:lnTo>
                  <a:lnTo>
                    <a:pt x="1459" y="100"/>
                  </a:lnTo>
                  <a:lnTo>
                    <a:pt x="1453" y="98"/>
                  </a:lnTo>
                  <a:lnTo>
                    <a:pt x="1450" y="96"/>
                  </a:lnTo>
                  <a:lnTo>
                    <a:pt x="1448" y="93"/>
                  </a:lnTo>
                  <a:lnTo>
                    <a:pt x="1446" y="91"/>
                  </a:lnTo>
                  <a:lnTo>
                    <a:pt x="1436" y="125"/>
                  </a:lnTo>
                  <a:lnTo>
                    <a:pt x="1415" y="125"/>
                  </a:lnTo>
                  <a:lnTo>
                    <a:pt x="1442" y="29"/>
                  </a:lnTo>
                  <a:close/>
                  <a:moveTo>
                    <a:pt x="1450" y="75"/>
                  </a:moveTo>
                  <a:lnTo>
                    <a:pt x="1451" y="81"/>
                  </a:lnTo>
                  <a:lnTo>
                    <a:pt x="1451" y="85"/>
                  </a:lnTo>
                  <a:lnTo>
                    <a:pt x="1455" y="87"/>
                  </a:lnTo>
                  <a:lnTo>
                    <a:pt x="1461" y="89"/>
                  </a:lnTo>
                  <a:lnTo>
                    <a:pt x="1465" y="87"/>
                  </a:lnTo>
                  <a:lnTo>
                    <a:pt x="1469" y="85"/>
                  </a:lnTo>
                  <a:lnTo>
                    <a:pt x="1471" y="83"/>
                  </a:lnTo>
                  <a:lnTo>
                    <a:pt x="1474" y="77"/>
                  </a:lnTo>
                  <a:lnTo>
                    <a:pt x="1476" y="75"/>
                  </a:lnTo>
                  <a:lnTo>
                    <a:pt x="1478" y="72"/>
                  </a:lnTo>
                  <a:lnTo>
                    <a:pt x="1480" y="68"/>
                  </a:lnTo>
                  <a:lnTo>
                    <a:pt x="1482" y="62"/>
                  </a:lnTo>
                  <a:lnTo>
                    <a:pt x="1482" y="60"/>
                  </a:lnTo>
                  <a:lnTo>
                    <a:pt x="1482" y="56"/>
                  </a:lnTo>
                  <a:lnTo>
                    <a:pt x="1482" y="52"/>
                  </a:lnTo>
                  <a:lnTo>
                    <a:pt x="1482" y="47"/>
                  </a:lnTo>
                  <a:lnTo>
                    <a:pt x="1480" y="43"/>
                  </a:lnTo>
                  <a:lnTo>
                    <a:pt x="1476" y="41"/>
                  </a:lnTo>
                  <a:lnTo>
                    <a:pt x="1473" y="41"/>
                  </a:lnTo>
                  <a:lnTo>
                    <a:pt x="1469" y="41"/>
                  </a:lnTo>
                  <a:lnTo>
                    <a:pt x="1465" y="45"/>
                  </a:lnTo>
                  <a:lnTo>
                    <a:pt x="1459" y="48"/>
                  </a:lnTo>
                  <a:lnTo>
                    <a:pt x="1457" y="54"/>
                  </a:lnTo>
                  <a:lnTo>
                    <a:pt x="1453" y="58"/>
                  </a:lnTo>
                  <a:lnTo>
                    <a:pt x="1451" y="62"/>
                  </a:lnTo>
                  <a:lnTo>
                    <a:pt x="1451" y="70"/>
                  </a:lnTo>
                  <a:lnTo>
                    <a:pt x="1450" y="75"/>
                  </a:lnTo>
                  <a:close/>
                  <a:moveTo>
                    <a:pt x="1524" y="29"/>
                  </a:moveTo>
                  <a:lnTo>
                    <a:pt x="1544" y="29"/>
                  </a:lnTo>
                  <a:lnTo>
                    <a:pt x="1542" y="41"/>
                  </a:lnTo>
                  <a:lnTo>
                    <a:pt x="1545" y="35"/>
                  </a:lnTo>
                  <a:lnTo>
                    <a:pt x="1549" y="31"/>
                  </a:lnTo>
                  <a:lnTo>
                    <a:pt x="1553" y="29"/>
                  </a:lnTo>
                  <a:lnTo>
                    <a:pt x="1557" y="29"/>
                  </a:lnTo>
                  <a:lnTo>
                    <a:pt x="1565" y="27"/>
                  </a:lnTo>
                  <a:lnTo>
                    <a:pt x="1559" y="47"/>
                  </a:lnTo>
                  <a:lnTo>
                    <a:pt x="1555" y="47"/>
                  </a:lnTo>
                  <a:lnTo>
                    <a:pt x="1551" y="47"/>
                  </a:lnTo>
                  <a:lnTo>
                    <a:pt x="1547" y="48"/>
                  </a:lnTo>
                  <a:lnTo>
                    <a:pt x="1542" y="52"/>
                  </a:lnTo>
                  <a:lnTo>
                    <a:pt x="1538" y="58"/>
                  </a:lnTo>
                  <a:lnTo>
                    <a:pt x="1536" y="64"/>
                  </a:lnTo>
                  <a:lnTo>
                    <a:pt x="1534" y="72"/>
                  </a:lnTo>
                  <a:lnTo>
                    <a:pt x="1524" y="98"/>
                  </a:lnTo>
                  <a:lnTo>
                    <a:pt x="1505" y="98"/>
                  </a:lnTo>
                  <a:lnTo>
                    <a:pt x="1524" y="29"/>
                  </a:lnTo>
                  <a:close/>
                  <a:moveTo>
                    <a:pt x="1580" y="75"/>
                  </a:moveTo>
                  <a:lnTo>
                    <a:pt x="1580" y="79"/>
                  </a:lnTo>
                  <a:lnTo>
                    <a:pt x="1580" y="83"/>
                  </a:lnTo>
                  <a:lnTo>
                    <a:pt x="1582" y="87"/>
                  </a:lnTo>
                  <a:lnTo>
                    <a:pt x="1586" y="89"/>
                  </a:lnTo>
                  <a:lnTo>
                    <a:pt x="1590" y="89"/>
                  </a:lnTo>
                  <a:lnTo>
                    <a:pt x="1593" y="89"/>
                  </a:lnTo>
                  <a:lnTo>
                    <a:pt x="1597" y="87"/>
                  </a:lnTo>
                  <a:lnTo>
                    <a:pt x="1601" y="85"/>
                  </a:lnTo>
                  <a:lnTo>
                    <a:pt x="1603" y="81"/>
                  </a:lnTo>
                  <a:lnTo>
                    <a:pt x="1605" y="77"/>
                  </a:lnTo>
                  <a:lnTo>
                    <a:pt x="1626" y="77"/>
                  </a:lnTo>
                  <a:lnTo>
                    <a:pt x="1624" y="81"/>
                  </a:lnTo>
                  <a:lnTo>
                    <a:pt x="1620" y="87"/>
                  </a:lnTo>
                  <a:lnTo>
                    <a:pt x="1615" y="93"/>
                  </a:lnTo>
                  <a:lnTo>
                    <a:pt x="1611" y="96"/>
                  </a:lnTo>
                  <a:lnTo>
                    <a:pt x="1605" y="98"/>
                  </a:lnTo>
                  <a:lnTo>
                    <a:pt x="1597" y="100"/>
                  </a:lnTo>
                  <a:lnTo>
                    <a:pt x="1590" y="100"/>
                  </a:lnTo>
                  <a:lnTo>
                    <a:pt x="1576" y="98"/>
                  </a:lnTo>
                  <a:lnTo>
                    <a:pt x="1568" y="95"/>
                  </a:lnTo>
                  <a:lnTo>
                    <a:pt x="1565" y="91"/>
                  </a:lnTo>
                  <a:lnTo>
                    <a:pt x="1563" y="87"/>
                  </a:lnTo>
                  <a:lnTo>
                    <a:pt x="1561" y="83"/>
                  </a:lnTo>
                  <a:lnTo>
                    <a:pt x="1561" y="77"/>
                  </a:lnTo>
                  <a:lnTo>
                    <a:pt x="1561" y="70"/>
                  </a:lnTo>
                  <a:lnTo>
                    <a:pt x="1563" y="60"/>
                  </a:lnTo>
                  <a:lnTo>
                    <a:pt x="1567" y="50"/>
                  </a:lnTo>
                  <a:lnTo>
                    <a:pt x="1572" y="43"/>
                  </a:lnTo>
                  <a:lnTo>
                    <a:pt x="1578" y="37"/>
                  </a:lnTo>
                  <a:lnTo>
                    <a:pt x="1586" y="31"/>
                  </a:lnTo>
                  <a:lnTo>
                    <a:pt x="1593" y="29"/>
                  </a:lnTo>
                  <a:lnTo>
                    <a:pt x="1603" y="27"/>
                  </a:lnTo>
                  <a:lnTo>
                    <a:pt x="1615" y="29"/>
                  </a:lnTo>
                  <a:lnTo>
                    <a:pt x="1624" y="33"/>
                  </a:lnTo>
                  <a:lnTo>
                    <a:pt x="1628" y="37"/>
                  </a:lnTo>
                  <a:lnTo>
                    <a:pt x="1630" y="41"/>
                  </a:lnTo>
                  <a:lnTo>
                    <a:pt x="1630" y="45"/>
                  </a:lnTo>
                  <a:lnTo>
                    <a:pt x="1632" y="50"/>
                  </a:lnTo>
                  <a:lnTo>
                    <a:pt x="1630" y="58"/>
                  </a:lnTo>
                  <a:lnTo>
                    <a:pt x="1630" y="66"/>
                  </a:lnTo>
                  <a:lnTo>
                    <a:pt x="1628" y="70"/>
                  </a:lnTo>
                  <a:lnTo>
                    <a:pt x="1582" y="70"/>
                  </a:lnTo>
                  <a:lnTo>
                    <a:pt x="1580" y="75"/>
                  </a:lnTo>
                  <a:close/>
                  <a:moveTo>
                    <a:pt x="1586" y="56"/>
                  </a:moveTo>
                  <a:lnTo>
                    <a:pt x="1611" y="56"/>
                  </a:lnTo>
                  <a:lnTo>
                    <a:pt x="1611" y="52"/>
                  </a:lnTo>
                  <a:lnTo>
                    <a:pt x="1611" y="50"/>
                  </a:lnTo>
                  <a:lnTo>
                    <a:pt x="1613" y="48"/>
                  </a:lnTo>
                  <a:lnTo>
                    <a:pt x="1611" y="45"/>
                  </a:lnTo>
                  <a:lnTo>
                    <a:pt x="1609" y="41"/>
                  </a:lnTo>
                  <a:lnTo>
                    <a:pt x="1607" y="39"/>
                  </a:lnTo>
                  <a:lnTo>
                    <a:pt x="1603" y="39"/>
                  </a:lnTo>
                  <a:lnTo>
                    <a:pt x="1597" y="41"/>
                  </a:lnTo>
                  <a:lnTo>
                    <a:pt x="1593" y="43"/>
                  </a:lnTo>
                  <a:lnTo>
                    <a:pt x="1590" y="47"/>
                  </a:lnTo>
                  <a:lnTo>
                    <a:pt x="1588" y="50"/>
                  </a:lnTo>
                  <a:lnTo>
                    <a:pt x="1586" y="56"/>
                  </a:lnTo>
                  <a:close/>
                  <a:moveTo>
                    <a:pt x="1655" y="77"/>
                  </a:moveTo>
                  <a:lnTo>
                    <a:pt x="1655" y="81"/>
                  </a:lnTo>
                  <a:lnTo>
                    <a:pt x="1655" y="85"/>
                  </a:lnTo>
                  <a:lnTo>
                    <a:pt x="1657" y="87"/>
                  </a:lnTo>
                  <a:lnTo>
                    <a:pt x="1661" y="89"/>
                  </a:lnTo>
                  <a:lnTo>
                    <a:pt x="1664" y="89"/>
                  </a:lnTo>
                  <a:lnTo>
                    <a:pt x="1668" y="89"/>
                  </a:lnTo>
                  <a:lnTo>
                    <a:pt x="1672" y="87"/>
                  </a:lnTo>
                  <a:lnTo>
                    <a:pt x="1676" y="85"/>
                  </a:lnTo>
                  <a:lnTo>
                    <a:pt x="1676" y="81"/>
                  </a:lnTo>
                  <a:lnTo>
                    <a:pt x="1676" y="77"/>
                  </a:lnTo>
                  <a:lnTo>
                    <a:pt x="1672" y="75"/>
                  </a:lnTo>
                  <a:lnTo>
                    <a:pt x="1670" y="73"/>
                  </a:lnTo>
                  <a:lnTo>
                    <a:pt x="1659" y="66"/>
                  </a:lnTo>
                  <a:lnTo>
                    <a:pt x="1657" y="66"/>
                  </a:lnTo>
                  <a:lnTo>
                    <a:pt x="1653" y="64"/>
                  </a:lnTo>
                  <a:lnTo>
                    <a:pt x="1651" y="60"/>
                  </a:lnTo>
                  <a:lnTo>
                    <a:pt x="1649" y="58"/>
                  </a:lnTo>
                  <a:lnTo>
                    <a:pt x="1647" y="54"/>
                  </a:lnTo>
                  <a:lnTo>
                    <a:pt x="1647" y="50"/>
                  </a:lnTo>
                  <a:lnTo>
                    <a:pt x="1647" y="45"/>
                  </a:lnTo>
                  <a:lnTo>
                    <a:pt x="1649" y="41"/>
                  </a:lnTo>
                  <a:lnTo>
                    <a:pt x="1653" y="35"/>
                  </a:lnTo>
                  <a:lnTo>
                    <a:pt x="1657" y="33"/>
                  </a:lnTo>
                  <a:lnTo>
                    <a:pt x="1666" y="29"/>
                  </a:lnTo>
                  <a:lnTo>
                    <a:pt x="1678" y="27"/>
                  </a:lnTo>
                  <a:lnTo>
                    <a:pt x="1687" y="29"/>
                  </a:lnTo>
                  <a:lnTo>
                    <a:pt x="1695" y="31"/>
                  </a:lnTo>
                  <a:lnTo>
                    <a:pt x="1699" y="33"/>
                  </a:lnTo>
                  <a:lnTo>
                    <a:pt x="1701" y="37"/>
                  </a:lnTo>
                  <a:lnTo>
                    <a:pt x="1703" y="41"/>
                  </a:lnTo>
                  <a:lnTo>
                    <a:pt x="1703" y="45"/>
                  </a:lnTo>
                  <a:lnTo>
                    <a:pt x="1703" y="47"/>
                  </a:lnTo>
                  <a:lnTo>
                    <a:pt x="1703" y="48"/>
                  </a:lnTo>
                  <a:lnTo>
                    <a:pt x="1703" y="50"/>
                  </a:lnTo>
                  <a:lnTo>
                    <a:pt x="1684" y="50"/>
                  </a:lnTo>
                  <a:lnTo>
                    <a:pt x="1684" y="48"/>
                  </a:lnTo>
                  <a:lnTo>
                    <a:pt x="1684" y="45"/>
                  </a:lnTo>
                  <a:lnTo>
                    <a:pt x="1682" y="43"/>
                  </a:lnTo>
                  <a:lnTo>
                    <a:pt x="1680" y="41"/>
                  </a:lnTo>
                  <a:lnTo>
                    <a:pt x="1676" y="39"/>
                  </a:lnTo>
                  <a:lnTo>
                    <a:pt x="1672" y="39"/>
                  </a:lnTo>
                  <a:lnTo>
                    <a:pt x="1668" y="41"/>
                  </a:lnTo>
                  <a:lnTo>
                    <a:pt x="1666" y="45"/>
                  </a:lnTo>
                  <a:lnTo>
                    <a:pt x="1666" y="47"/>
                  </a:lnTo>
                  <a:lnTo>
                    <a:pt x="1666" y="50"/>
                  </a:lnTo>
                  <a:lnTo>
                    <a:pt x="1670" y="54"/>
                  </a:lnTo>
                  <a:lnTo>
                    <a:pt x="1672" y="54"/>
                  </a:lnTo>
                  <a:lnTo>
                    <a:pt x="1684" y="60"/>
                  </a:lnTo>
                  <a:lnTo>
                    <a:pt x="1686" y="62"/>
                  </a:lnTo>
                  <a:lnTo>
                    <a:pt x="1687" y="64"/>
                  </a:lnTo>
                  <a:lnTo>
                    <a:pt x="1691" y="66"/>
                  </a:lnTo>
                  <a:lnTo>
                    <a:pt x="1693" y="70"/>
                  </a:lnTo>
                  <a:lnTo>
                    <a:pt x="1695" y="73"/>
                  </a:lnTo>
                  <a:lnTo>
                    <a:pt x="1695" y="77"/>
                  </a:lnTo>
                  <a:lnTo>
                    <a:pt x="1695" y="83"/>
                  </a:lnTo>
                  <a:lnTo>
                    <a:pt x="1693" y="89"/>
                  </a:lnTo>
                  <a:lnTo>
                    <a:pt x="1689" y="93"/>
                  </a:lnTo>
                  <a:lnTo>
                    <a:pt x="1684" y="96"/>
                  </a:lnTo>
                  <a:lnTo>
                    <a:pt x="1674" y="100"/>
                  </a:lnTo>
                  <a:lnTo>
                    <a:pt x="1661" y="100"/>
                  </a:lnTo>
                  <a:lnTo>
                    <a:pt x="1655" y="100"/>
                  </a:lnTo>
                  <a:lnTo>
                    <a:pt x="1651" y="100"/>
                  </a:lnTo>
                  <a:lnTo>
                    <a:pt x="1645" y="98"/>
                  </a:lnTo>
                  <a:lnTo>
                    <a:pt x="1640" y="95"/>
                  </a:lnTo>
                  <a:lnTo>
                    <a:pt x="1636" y="91"/>
                  </a:lnTo>
                  <a:lnTo>
                    <a:pt x="1636" y="85"/>
                  </a:lnTo>
                  <a:lnTo>
                    <a:pt x="1636" y="81"/>
                  </a:lnTo>
                  <a:lnTo>
                    <a:pt x="1636" y="77"/>
                  </a:lnTo>
                  <a:lnTo>
                    <a:pt x="1655" y="77"/>
                  </a:lnTo>
                  <a:close/>
                  <a:moveTo>
                    <a:pt x="1758" y="50"/>
                  </a:moveTo>
                  <a:lnTo>
                    <a:pt x="1758" y="47"/>
                  </a:lnTo>
                  <a:lnTo>
                    <a:pt x="1758" y="45"/>
                  </a:lnTo>
                  <a:lnTo>
                    <a:pt x="1758" y="43"/>
                  </a:lnTo>
                  <a:lnTo>
                    <a:pt x="1757" y="41"/>
                  </a:lnTo>
                  <a:lnTo>
                    <a:pt x="1755" y="39"/>
                  </a:lnTo>
                  <a:lnTo>
                    <a:pt x="1751" y="39"/>
                  </a:lnTo>
                  <a:lnTo>
                    <a:pt x="1743" y="41"/>
                  </a:lnTo>
                  <a:lnTo>
                    <a:pt x="1739" y="45"/>
                  </a:lnTo>
                  <a:lnTo>
                    <a:pt x="1739" y="48"/>
                  </a:lnTo>
                  <a:lnTo>
                    <a:pt x="1720" y="48"/>
                  </a:lnTo>
                  <a:lnTo>
                    <a:pt x="1720" y="45"/>
                  </a:lnTo>
                  <a:lnTo>
                    <a:pt x="1722" y="41"/>
                  </a:lnTo>
                  <a:lnTo>
                    <a:pt x="1726" y="37"/>
                  </a:lnTo>
                  <a:lnTo>
                    <a:pt x="1730" y="33"/>
                  </a:lnTo>
                  <a:lnTo>
                    <a:pt x="1734" y="31"/>
                  </a:lnTo>
                  <a:lnTo>
                    <a:pt x="1743" y="29"/>
                  </a:lnTo>
                  <a:lnTo>
                    <a:pt x="1753" y="27"/>
                  </a:lnTo>
                  <a:lnTo>
                    <a:pt x="1764" y="29"/>
                  </a:lnTo>
                  <a:lnTo>
                    <a:pt x="1772" y="33"/>
                  </a:lnTo>
                  <a:lnTo>
                    <a:pt x="1774" y="35"/>
                  </a:lnTo>
                  <a:lnTo>
                    <a:pt x="1776" y="39"/>
                  </a:lnTo>
                  <a:lnTo>
                    <a:pt x="1778" y="41"/>
                  </a:lnTo>
                  <a:lnTo>
                    <a:pt x="1778" y="47"/>
                  </a:lnTo>
                  <a:lnTo>
                    <a:pt x="1778" y="48"/>
                  </a:lnTo>
                  <a:lnTo>
                    <a:pt x="1778" y="50"/>
                  </a:lnTo>
                  <a:lnTo>
                    <a:pt x="1776" y="54"/>
                  </a:lnTo>
                  <a:lnTo>
                    <a:pt x="1768" y="81"/>
                  </a:lnTo>
                  <a:lnTo>
                    <a:pt x="1768" y="87"/>
                  </a:lnTo>
                  <a:lnTo>
                    <a:pt x="1766" y="93"/>
                  </a:lnTo>
                  <a:lnTo>
                    <a:pt x="1766" y="98"/>
                  </a:lnTo>
                  <a:lnTo>
                    <a:pt x="1747" y="98"/>
                  </a:lnTo>
                  <a:lnTo>
                    <a:pt x="1747" y="95"/>
                  </a:lnTo>
                  <a:lnTo>
                    <a:pt x="1747" y="91"/>
                  </a:lnTo>
                  <a:lnTo>
                    <a:pt x="1745" y="95"/>
                  </a:lnTo>
                  <a:lnTo>
                    <a:pt x="1741" y="96"/>
                  </a:lnTo>
                  <a:lnTo>
                    <a:pt x="1735" y="100"/>
                  </a:lnTo>
                  <a:lnTo>
                    <a:pt x="1726" y="100"/>
                  </a:lnTo>
                  <a:lnTo>
                    <a:pt x="1718" y="100"/>
                  </a:lnTo>
                  <a:lnTo>
                    <a:pt x="1712" y="96"/>
                  </a:lnTo>
                  <a:lnTo>
                    <a:pt x="1709" y="91"/>
                  </a:lnTo>
                  <a:lnTo>
                    <a:pt x="1707" y="81"/>
                  </a:lnTo>
                  <a:lnTo>
                    <a:pt x="1707" y="73"/>
                  </a:lnTo>
                  <a:lnTo>
                    <a:pt x="1711" y="68"/>
                  </a:lnTo>
                  <a:lnTo>
                    <a:pt x="1716" y="62"/>
                  </a:lnTo>
                  <a:lnTo>
                    <a:pt x="1724" y="58"/>
                  </a:lnTo>
                  <a:lnTo>
                    <a:pt x="1734" y="54"/>
                  </a:lnTo>
                  <a:lnTo>
                    <a:pt x="1745" y="54"/>
                  </a:lnTo>
                  <a:lnTo>
                    <a:pt x="1757" y="54"/>
                  </a:lnTo>
                  <a:lnTo>
                    <a:pt x="1758" y="50"/>
                  </a:lnTo>
                  <a:close/>
                  <a:moveTo>
                    <a:pt x="1755" y="64"/>
                  </a:moveTo>
                  <a:lnTo>
                    <a:pt x="1747" y="66"/>
                  </a:lnTo>
                  <a:lnTo>
                    <a:pt x="1741" y="66"/>
                  </a:lnTo>
                  <a:lnTo>
                    <a:pt x="1735" y="68"/>
                  </a:lnTo>
                  <a:lnTo>
                    <a:pt x="1734" y="68"/>
                  </a:lnTo>
                  <a:lnTo>
                    <a:pt x="1728" y="73"/>
                  </a:lnTo>
                  <a:lnTo>
                    <a:pt x="1726" y="79"/>
                  </a:lnTo>
                  <a:lnTo>
                    <a:pt x="1726" y="83"/>
                  </a:lnTo>
                  <a:lnTo>
                    <a:pt x="1728" y="85"/>
                  </a:lnTo>
                  <a:lnTo>
                    <a:pt x="1730" y="87"/>
                  </a:lnTo>
                  <a:lnTo>
                    <a:pt x="1734" y="89"/>
                  </a:lnTo>
                  <a:lnTo>
                    <a:pt x="1739" y="87"/>
                  </a:lnTo>
                  <a:lnTo>
                    <a:pt x="1745" y="83"/>
                  </a:lnTo>
                  <a:lnTo>
                    <a:pt x="1749" y="77"/>
                  </a:lnTo>
                  <a:lnTo>
                    <a:pt x="1753" y="68"/>
                  </a:lnTo>
                  <a:lnTo>
                    <a:pt x="1755" y="64"/>
                  </a:lnTo>
                  <a:close/>
                  <a:moveTo>
                    <a:pt x="1803" y="77"/>
                  </a:moveTo>
                  <a:lnTo>
                    <a:pt x="1803" y="81"/>
                  </a:lnTo>
                  <a:lnTo>
                    <a:pt x="1803" y="85"/>
                  </a:lnTo>
                  <a:lnTo>
                    <a:pt x="1805" y="87"/>
                  </a:lnTo>
                  <a:lnTo>
                    <a:pt x="1808" y="89"/>
                  </a:lnTo>
                  <a:lnTo>
                    <a:pt x="1812" y="89"/>
                  </a:lnTo>
                  <a:lnTo>
                    <a:pt x="1816" y="89"/>
                  </a:lnTo>
                  <a:lnTo>
                    <a:pt x="1820" y="87"/>
                  </a:lnTo>
                  <a:lnTo>
                    <a:pt x="1824" y="85"/>
                  </a:lnTo>
                  <a:lnTo>
                    <a:pt x="1824" y="81"/>
                  </a:lnTo>
                  <a:lnTo>
                    <a:pt x="1824" y="77"/>
                  </a:lnTo>
                  <a:lnTo>
                    <a:pt x="1822" y="75"/>
                  </a:lnTo>
                  <a:lnTo>
                    <a:pt x="1818" y="73"/>
                  </a:lnTo>
                  <a:lnTo>
                    <a:pt x="1806" y="66"/>
                  </a:lnTo>
                  <a:lnTo>
                    <a:pt x="1805" y="66"/>
                  </a:lnTo>
                  <a:lnTo>
                    <a:pt x="1803" y="64"/>
                  </a:lnTo>
                  <a:lnTo>
                    <a:pt x="1799" y="60"/>
                  </a:lnTo>
                  <a:lnTo>
                    <a:pt x="1797" y="58"/>
                  </a:lnTo>
                  <a:lnTo>
                    <a:pt x="1795" y="54"/>
                  </a:lnTo>
                  <a:lnTo>
                    <a:pt x="1795" y="50"/>
                  </a:lnTo>
                  <a:lnTo>
                    <a:pt x="1795" y="45"/>
                  </a:lnTo>
                  <a:lnTo>
                    <a:pt x="1797" y="41"/>
                  </a:lnTo>
                  <a:lnTo>
                    <a:pt x="1801" y="35"/>
                  </a:lnTo>
                  <a:lnTo>
                    <a:pt x="1805" y="33"/>
                  </a:lnTo>
                  <a:lnTo>
                    <a:pt x="1814" y="29"/>
                  </a:lnTo>
                  <a:lnTo>
                    <a:pt x="1826" y="27"/>
                  </a:lnTo>
                  <a:lnTo>
                    <a:pt x="1835" y="29"/>
                  </a:lnTo>
                  <a:lnTo>
                    <a:pt x="1843" y="31"/>
                  </a:lnTo>
                  <a:lnTo>
                    <a:pt x="1847" y="33"/>
                  </a:lnTo>
                  <a:lnTo>
                    <a:pt x="1849" y="37"/>
                  </a:lnTo>
                  <a:lnTo>
                    <a:pt x="1851" y="41"/>
                  </a:lnTo>
                  <a:lnTo>
                    <a:pt x="1851" y="45"/>
                  </a:lnTo>
                  <a:lnTo>
                    <a:pt x="1851" y="47"/>
                  </a:lnTo>
                  <a:lnTo>
                    <a:pt x="1851" y="48"/>
                  </a:lnTo>
                  <a:lnTo>
                    <a:pt x="1851" y="50"/>
                  </a:lnTo>
                  <a:lnTo>
                    <a:pt x="1831" y="50"/>
                  </a:lnTo>
                  <a:lnTo>
                    <a:pt x="1831" y="48"/>
                  </a:lnTo>
                  <a:lnTo>
                    <a:pt x="1831" y="45"/>
                  </a:lnTo>
                  <a:lnTo>
                    <a:pt x="1830" y="43"/>
                  </a:lnTo>
                  <a:lnTo>
                    <a:pt x="1828" y="41"/>
                  </a:lnTo>
                  <a:lnTo>
                    <a:pt x="1824" y="39"/>
                  </a:lnTo>
                  <a:lnTo>
                    <a:pt x="1820" y="39"/>
                  </a:lnTo>
                  <a:lnTo>
                    <a:pt x="1818" y="41"/>
                  </a:lnTo>
                  <a:lnTo>
                    <a:pt x="1814" y="45"/>
                  </a:lnTo>
                  <a:lnTo>
                    <a:pt x="1814" y="47"/>
                  </a:lnTo>
                  <a:lnTo>
                    <a:pt x="1814" y="50"/>
                  </a:lnTo>
                  <a:lnTo>
                    <a:pt x="1818" y="54"/>
                  </a:lnTo>
                  <a:lnTo>
                    <a:pt x="1820" y="54"/>
                  </a:lnTo>
                  <a:lnTo>
                    <a:pt x="1831" y="60"/>
                  </a:lnTo>
                  <a:lnTo>
                    <a:pt x="1833" y="62"/>
                  </a:lnTo>
                  <a:lnTo>
                    <a:pt x="1835" y="64"/>
                  </a:lnTo>
                  <a:lnTo>
                    <a:pt x="1839" y="66"/>
                  </a:lnTo>
                  <a:lnTo>
                    <a:pt x="1841" y="70"/>
                  </a:lnTo>
                  <a:lnTo>
                    <a:pt x="1843" y="73"/>
                  </a:lnTo>
                  <a:lnTo>
                    <a:pt x="1845" y="77"/>
                  </a:lnTo>
                  <a:lnTo>
                    <a:pt x="1843" y="83"/>
                  </a:lnTo>
                  <a:lnTo>
                    <a:pt x="1841" y="89"/>
                  </a:lnTo>
                  <a:lnTo>
                    <a:pt x="1837" y="93"/>
                  </a:lnTo>
                  <a:lnTo>
                    <a:pt x="1833" y="96"/>
                  </a:lnTo>
                  <a:lnTo>
                    <a:pt x="1822" y="100"/>
                  </a:lnTo>
                  <a:lnTo>
                    <a:pt x="1808" y="100"/>
                  </a:lnTo>
                  <a:lnTo>
                    <a:pt x="1803" y="100"/>
                  </a:lnTo>
                  <a:lnTo>
                    <a:pt x="1799" y="100"/>
                  </a:lnTo>
                  <a:lnTo>
                    <a:pt x="1793" y="98"/>
                  </a:lnTo>
                  <a:lnTo>
                    <a:pt x="1789" y="95"/>
                  </a:lnTo>
                  <a:lnTo>
                    <a:pt x="1785" y="91"/>
                  </a:lnTo>
                  <a:lnTo>
                    <a:pt x="1783" y="85"/>
                  </a:lnTo>
                  <a:lnTo>
                    <a:pt x="1783" y="81"/>
                  </a:lnTo>
                  <a:lnTo>
                    <a:pt x="1783" y="77"/>
                  </a:lnTo>
                  <a:lnTo>
                    <a:pt x="1803" y="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9" name="Freeform 189"/>
            <p:cNvSpPr>
              <a:spLocks noEditPoints="1"/>
            </p:cNvSpPr>
            <p:nvPr/>
          </p:nvSpPr>
          <p:spPr bwMode="auto">
            <a:xfrm>
              <a:off x="6405" y="4009"/>
              <a:ext cx="1961" cy="129"/>
            </a:xfrm>
            <a:custGeom>
              <a:avLst/>
              <a:gdLst>
                <a:gd name="T0" fmla="*/ 48 w 1961"/>
                <a:gd name="T1" fmla="*/ 61 h 129"/>
                <a:gd name="T2" fmla="*/ 82 w 1961"/>
                <a:gd name="T3" fmla="*/ 9 h 129"/>
                <a:gd name="T4" fmla="*/ 44 w 1961"/>
                <a:gd name="T5" fmla="*/ 38 h 129"/>
                <a:gd name="T6" fmla="*/ 11 w 1961"/>
                <a:gd name="T7" fmla="*/ 98 h 129"/>
                <a:gd name="T8" fmla="*/ 132 w 1961"/>
                <a:gd name="T9" fmla="*/ 84 h 129"/>
                <a:gd name="T10" fmla="*/ 96 w 1961"/>
                <a:gd name="T11" fmla="*/ 54 h 129"/>
                <a:gd name="T12" fmla="*/ 140 w 1961"/>
                <a:gd name="T13" fmla="*/ 59 h 129"/>
                <a:gd name="T14" fmla="*/ 211 w 1961"/>
                <a:gd name="T15" fmla="*/ 31 h 129"/>
                <a:gd name="T16" fmla="*/ 259 w 1961"/>
                <a:gd name="T17" fmla="*/ 102 h 129"/>
                <a:gd name="T18" fmla="*/ 380 w 1961"/>
                <a:gd name="T19" fmla="*/ 44 h 129"/>
                <a:gd name="T20" fmla="*/ 372 w 1961"/>
                <a:gd name="T21" fmla="*/ 82 h 129"/>
                <a:gd name="T22" fmla="*/ 351 w 1961"/>
                <a:gd name="T23" fmla="*/ 38 h 129"/>
                <a:gd name="T24" fmla="*/ 411 w 1961"/>
                <a:gd name="T25" fmla="*/ 67 h 129"/>
                <a:gd name="T26" fmla="*/ 447 w 1961"/>
                <a:gd name="T27" fmla="*/ 102 h 129"/>
                <a:gd name="T28" fmla="*/ 457 w 1961"/>
                <a:gd name="T29" fmla="*/ 77 h 129"/>
                <a:gd name="T30" fmla="*/ 605 w 1961"/>
                <a:gd name="T31" fmla="*/ 4 h 129"/>
                <a:gd name="T32" fmla="*/ 616 w 1961"/>
                <a:gd name="T33" fmla="*/ 82 h 129"/>
                <a:gd name="T34" fmla="*/ 580 w 1961"/>
                <a:gd name="T35" fmla="*/ 57 h 129"/>
                <a:gd name="T36" fmla="*/ 572 w 1961"/>
                <a:gd name="T37" fmla="*/ 42 h 129"/>
                <a:gd name="T38" fmla="*/ 622 w 1961"/>
                <a:gd name="T39" fmla="*/ 102 h 129"/>
                <a:gd name="T40" fmla="*/ 712 w 1961"/>
                <a:gd name="T41" fmla="*/ 31 h 129"/>
                <a:gd name="T42" fmla="*/ 714 w 1961"/>
                <a:gd name="T43" fmla="*/ 96 h 129"/>
                <a:gd name="T44" fmla="*/ 710 w 1961"/>
                <a:gd name="T45" fmla="*/ 67 h 129"/>
                <a:gd name="T46" fmla="*/ 777 w 1961"/>
                <a:gd name="T47" fmla="*/ 92 h 129"/>
                <a:gd name="T48" fmla="*/ 770 w 1961"/>
                <a:gd name="T49" fmla="*/ 38 h 129"/>
                <a:gd name="T50" fmla="*/ 793 w 1961"/>
                <a:gd name="T51" fmla="*/ 42 h 129"/>
                <a:gd name="T52" fmla="*/ 802 w 1961"/>
                <a:gd name="T53" fmla="*/ 98 h 129"/>
                <a:gd name="T54" fmla="*/ 864 w 1961"/>
                <a:gd name="T55" fmla="*/ 19 h 129"/>
                <a:gd name="T56" fmla="*/ 938 w 1961"/>
                <a:gd name="T57" fmla="*/ 84 h 129"/>
                <a:gd name="T58" fmla="*/ 902 w 1961"/>
                <a:gd name="T59" fmla="*/ 54 h 129"/>
                <a:gd name="T60" fmla="*/ 944 w 1961"/>
                <a:gd name="T61" fmla="*/ 59 h 129"/>
                <a:gd name="T62" fmla="*/ 1015 w 1961"/>
                <a:gd name="T63" fmla="*/ 2 h 129"/>
                <a:gd name="T64" fmla="*/ 1034 w 1961"/>
                <a:gd name="T65" fmla="*/ 59 h 129"/>
                <a:gd name="T66" fmla="*/ 1128 w 1961"/>
                <a:gd name="T67" fmla="*/ 54 h 129"/>
                <a:gd name="T68" fmla="*/ 1075 w 1961"/>
                <a:gd name="T69" fmla="*/ 84 h 129"/>
                <a:gd name="T70" fmla="*/ 1080 w 1961"/>
                <a:gd name="T71" fmla="*/ 57 h 129"/>
                <a:gd name="T72" fmla="*/ 1186 w 1961"/>
                <a:gd name="T73" fmla="*/ 88 h 129"/>
                <a:gd name="T74" fmla="*/ 1203 w 1961"/>
                <a:gd name="T75" fmla="*/ 79 h 129"/>
                <a:gd name="T76" fmla="*/ 1219 w 1961"/>
                <a:gd name="T77" fmla="*/ 46 h 129"/>
                <a:gd name="T78" fmla="*/ 1326 w 1961"/>
                <a:gd name="T79" fmla="*/ 88 h 129"/>
                <a:gd name="T80" fmla="*/ 1299 w 1961"/>
                <a:gd name="T81" fmla="*/ 31 h 129"/>
                <a:gd name="T82" fmla="*/ 1317 w 1961"/>
                <a:gd name="T83" fmla="*/ 46 h 129"/>
                <a:gd name="T84" fmla="*/ 1430 w 1961"/>
                <a:gd name="T85" fmla="*/ 65 h 129"/>
                <a:gd name="T86" fmla="*/ 1570 w 1961"/>
                <a:gd name="T87" fmla="*/ 44 h 129"/>
                <a:gd name="T88" fmla="*/ 1518 w 1961"/>
                <a:gd name="T89" fmla="*/ 77 h 129"/>
                <a:gd name="T90" fmla="*/ 1545 w 1961"/>
                <a:gd name="T91" fmla="*/ 44 h 129"/>
                <a:gd name="T92" fmla="*/ 1645 w 1961"/>
                <a:gd name="T93" fmla="*/ 36 h 129"/>
                <a:gd name="T94" fmla="*/ 1581 w 1961"/>
                <a:gd name="T95" fmla="*/ 90 h 129"/>
                <a:gd name="T96" fmla="*/ 1618 w 1961"/>
                <a:gd name="T97" fmla="*/ 44 h 129"/>
                <a:gd name="T98" fmla="*/ 1691 w 1961"/>
                <a:gd name="T99" fmla="*/ 80 h 129"/>
                <a:gd name="T100" fmla="*/ 1739 w 1961"/>
                <a:gd name="T101" fmla="*/ 100 h 129"/>
                <a:gd name="T102" fmla="*/ 1735 w 1961"/>
                <a:gd name="T103" fmla="*/ 82 h 129"/>
                <a:gd name="T104" fmla="*/ 1869 w 1961"/>
                <a:gd name="T105" fmla="*/ 48 h 129"/>
                <a:gd name="T106" fmla="*/ 1885 w 1961"/>
                <a:gd name="T107" fmla="*/ 38 h 129"/>
                <a:gd name="T108" fmla="*/ 1829 w 1961"/>
                <a:gd name="T109" fmla="*/ 102 h 129"/>
                <a:gd name="T110" fmla="*/ 1837 w 1961"/>
                <a:gd name="T111" fmla="*/ 82 h 129"/>
                <a:gd name="T112" fmla="*/ 1915 w 1961"/>
                <a:gd name="T113" fmla="*/ 90 h 129"/>
                <a:gd name="T114" fmla="*/ 1908 w 1961"/>
                <a:gd name="T115" fmla="*/ 42 h 129"/>
                <a:gd name="T116" fmla="*/ 1938 w 1961"/>
                <a:gd name="T117" fmla="*/ 42 h 129"/>
                <a:gd name="T118" fmla="*/ 1948 w 1961"/>
                <a:gd name="T119" fmla="*/ 94 h 12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961" h="129">
                  <a:moveTo>
                    <a:pt x="21" y="69"/>
                  </a:moveTo>
                  <a:lnTo>
                    <a:pt x="21" y="73"/>
                  </a:lnTo>
                  <a:lnTo>
                    <a:pt x="21" y="79"/>
                  </a:lnTo>
                  <a:lnTo>
                    <a:pt x="23" y="80"/>
                  </a:lnTo>
                  <a:lnTo>
                    <a:pt x="25" y="84"/>
                  </a:lnTo>
                  <a:lnTo>
                    <a:pt x="27" y="86"/>
                  </a:lnTo>
                  <a:lnTo>
                    <a:pt x="33" y="88"/>
                  </a:lnTo>
                  <a:lnTo>
                    <a:pt x="38" y="88"/>
                  </a:lnTo>
                  <a:lnTo>
                    <a:pt x="44" y="88"/>
                  </a:lnTo>
                  <a:lnTo>
                    <a:pt x="52" y="86"/>
                  </a:lnTo>
                  <a:lnTo>
                    <a:pt x="54" y="84"/>
                  </a:lnTo>
                  <a:lnTo>
                    <a:pt x="56" y="80"/>
                  </a:lnTo>
                  <a:lnTo>
                    <a:pt x="58" y="79"/>
                  </a:lnTo>
                  <a:lnTo>
                    <a:pt x="58" y="75"/>
                  </a:lnTo>
                  <a:lnTo>
                    <a:pt x="58" y="71"/>
                  </a:lnTo>
                  <a:lnTo>
                    <a:pt x="54" y="65"/>
                  </a:lnTo>
                  <a:lnTo>
                    <a:pt x="50" y="63"/>
                  </a:lnTo>
                  <a:lnTo>
                    <a:pt x="48" y="61"/>
                  </a:lnTo>
                  <a:lnTo>
                    <a:pt x="31" y="54"/>
                  </a:lnTo>
                  <a:lnTo>
                    <a:pt x="27" y="52"/>
                  </a:lnTo>
                  <a:lnTo>
                    <a:pt x="25" y="48"/>
                  </a:lnTo>
                  <a:lnTo>
                    <a:pt x="21" y="44"/>
                  </a:lnTo>
                  <a:lnTo>
                    <a:pt x="17" y="40"/>
                  </a:lnTo>
                  <a:lnTo>
                    <a:pt x="15" y="34"/>
                  </a:lnTo>
                  <a:lnTo>
                    <a:pt x="15" y="31"/>
                  </a:lnTo>
                  <a:lnTo>
                    <a:pt x="15" y="27"/>
                  </a:lnTo>
                  <a:lnTo>
                    <a:pt x="15" y="23"/>
                  </a:lnTo>
                  <a:lnTo>
                    <a:pt x="17" y="19"/>
                  </a:lnTo>
                  <a:lnTo>
                    <a:pt x="21" y="13"/>
                  </a:lnTo>
                  <a:lnTo>
                    <a:pt x="25" y="9"/>
                  </a:lnTo>
                  <a:lnTo>
                    <a:pt x="29" y="6"/>
                  </a:lnTo>
                  <a:lnTo>
                    <a:pt x="40" y="2"/>
                  </a:lnTo>
                  <a:lnTo>
                    <a:pt x="54" y="0"/>
                  </a:lnTo>
                  <a:lnTo>
                    <a:pt x="67" y="2"/>
                  </a:lnTo>
                  <a:lnTo>
                    <a:pt x="77" y="6"/>
                  </a:lnTo>
                  <a:lnTo>
                    <a:pt x="82" y="9"/>
                  </a:lnTo>
                  <a:lnTo>
                    <a:pt x="86" y="13"/>
                  </a:lnTo>
                  <a:lnTo>
                    <a:pt x="88" y="19"/>
                  </a:lnTo>
                  <a:lnTo>
                    <a:pt x="88" y="25"/>
                  </a:lnTo>
                  <a:lnTo>
                    <a:pt x="88" y="31"/>
                  </a:lnTo>
                  <a:lnTo>
                    <a:pt x="67" y="31"/>
                  </a:lnTo>
                  <a:lnTo>
                    <a:pt x="67" y="27"/>
                  </a:lnTo>
                  <a:lnTo>
                    <a:pt x="67" y="21"/>
                  </a:lnTo>
                  <a:lnTo>
                    <a:pt x="63" y="17"/>
                  </a:lnTo>
                  <a:lnTo>
                    <a:pt x="59" y="15"/>
                  </a:lnTo>
                  <a:lnTo>
                    <a:pt x="54" y="15"/>
                  </a:lnTo>
                  <a:lnTo>
                    <a:pt x="48" y="15"/>
                  </a:lnTo>
                  <a:lnTo>
                    <a:pt x="42" y="17"/>
                  </a:lnTo>
                  <a:lnTo>
                    <a:pt x="38" y="21"/>
                  </a:lnTo>
                  <a:lnTo>
                    <a:pt x="36" y="27"/>
                  </a:lnTo>
                  <a:lnTo>
                    <a:pt x="36" y="31"/>
                  </a:lnTo>
                  <a:lnTo>
                    <a:pt x="40" y="34"/>
                  </a:lnTo>
                  <a:lnTo>
                    <a:pt x="42" y="36"/>
                  </a:lnTo>
                  <a:lnTo>
                    <a:pt x="44" y="38"/>
                  </a:lnTo>
                  <a:lnTo>
                    <a:pt x="63" y="48"/>
                  </a:lnTo>
                  <a:lnTo>
                    <a:pt x="67" y="52"/>
                  </a:lnTo>
                  <a:lnTo>
                    <a:pt x="71" y="54"/>
                  </a:lnTo>
                  <a:lnTo>
                    <a:pt x="73" y="55"/>
                  </a:lnTo>
                  <a:lnTo>
                    <a:pt x="77" y="63"/>
                  </a:lnTo>
                  <a:lnTo>
                    <a:pt x="79" y="71"/>
                  </a:lnTo>
                  <a:lnTo>
                    <a:pt x="79" y="79"/>
                  </a:lnTo>
                  <a:lnTo>
                    <a:pt x="75" y="84"/>
                  </a:lnTo>
                  <a:lnTo>
                    <a:pt x="71" y="90"/>
                  </a:lnTo>
                  <a:lnTo>
                    <a:pt x="65" y="96"/>
                  </a:lnTo>
                  <a:lnTo>
                    <a:pt x="59" y="100"/>
                  </a:lnTo>
                  <a:lnTo>
                    <a:pt x="52" y="102"/>
                  </a:lnTo>
                  <a:lnTo>
                    <a:pt x="44" y="102"/>
                  </a:lnTo>
                  <a:lnTo>
                    <a:pt x="36" y="104"/>
                  </a:lnTo>
                  <a:lnTo>
                    <a:pt x="27" y="102"/>
                  </a:lnTo>
                  <a:lnTo>
                    <a:pt x="17" y="100"/>
                  </a:lnTo>
                  <a:lnTo>
                    <a:pt x="13" y="100"/>
                  </a:lnTo>
                  <a:lnTo>
                    <a:pt x="11" y="98"/>
                  </a:lnTo>
                  <a:lnTo>
                    <a:pt x="6" y="94"/>
                  </a:lnTo>
                  <a:lnTo>
                    <a:pt x="4" y="90"/>
                  </a:lnTo>
                  <a:lnTo>
                    <a:pt x="0" y="84"/>
                  </a:lnTo>
                  <a:lnTo>
                    <a:pt x="0" y="77"/>
                  </a:lnTo>
                  <a:lnTo>
                    <a:pt x="0" y="75"/>
                  </a:lnTo>
                  <a:lnTo>
                    <a:pt x="0" y="73"/>
                  </a:lnTo>
                  <a:lnTo>
                    <a:pt x="2" y="69"/>
                  </a:lnTo>
                  <a:lnTo>
                    <a:pt x="21" y="69"/>
                  </a:lnTo>
                  <a:close/>
                  <a:moveTo>
                    <a:pt x="109" y="77"/>
                  </a:moveTo>
                  <a:lnTo>
                    <a:pt x="109" y="80"/>
                  </a:lnTo>
                  <a:lnTo>
                    <a:pt x="109" y="86"/>
                  </a:lnTo>
                  <a:lnTo>
                    <a:pt x="111" y="88"/>
                  </a:lnTo>
                  <a:lnTo>
                    <a:pt x="115" y="92"/>
                  </a:lnTo>
                  <a:lnTo>
                    <a:pt x="121" y="92"/>
                  </a:lnTo>
                  <a:lnTo>
                    <a:pt x="125" y="92"/>
                  </a:lnTo>
                  <a:lnTo>
                    <a:pt x="127" y="90"/>
                  </a:lnTo>
                  <a:lnTo>
                    <a:pt x="130" y="86"/>
                  </a:lnTo>
                  <a:lnTo>
                    <a:pt x="132" y="84"/>
                  </a:lnTo>
                  <a:lnTo>
                    <a:pt x="136" y="79"/>
                  </a:lnTo>
                  <a:lnTo>
                    <a:pt x="155" y="79"/>
                  </a:lnTo>
                  <a:lnTo>
                    <a:pt x="153" y="82"/>
                  </a:lnTo>
                  <a:lnTo>
                    <a:pt x="150" y="88"/>
                  </a:lnTo>
                  <a:lnTo>
                    <a:pt x="146" y="94"/>
                  </a:lnTo>
                  <a:lnTo>
                    <a:pt x="140" y="98"/>
                  </a:lnTo>
                  <a:lnTo>
                    <a:pt x="134" y="102"/>
                  </a:lnTo>
                  <a:lnTo>
                    <a:pt x="127" y="102"/>
                  </a:lnTo>
                  <a:lnTo>
                    <a:pt x="119" y="104"/>
                  </a:lnTo>
                  <a:lnTo>
                    <a:pt x="107" y="102"/>
                  </a:lnTo>
                  <a:lnTo>
                    <a:pt x="98" y="98"/>
                  </a:lnTo>
                  <a:lnTo>
                    <a:pt x="94" y="94"/>
                  </a:lnTo>
                  <a:lnTo>
                    <a:pt x="92" y="90"/>
                  </a:lnTo>
                  <a:lnTo>
                    <a:pt x="90" y="84"/>
                  </a:lnTo>
                  <a:lnTo>
                    <a:pt x="90" y="80"/>
                  </a:lnTo>
                  <a:lnTo>
                    <a:pt x="90" y="71"/>
                  </a:lnTo>
                  <a:lnTo>
                    <a:pt x="94" y="61"/>
                  </a:lnTo>
                  <a:lnTo>
                    <a:pt x="96" y="54"/>
                  </a:lnTo>
                  <a:lnTo>
                    <a:pt x="102" y="46"/>
                  </a:lnTo>
                  <a:lnTo>
                    <a:pt x="107" y="38"/>
                  </a:lnTo>
                  <a:lnTo>
                    <a:pt x="115" y="34"/>
                  </a:lnTo>
                  <a:lnTo>
                    <a:pt x="123" y="31"/>
                  </a:lnTo>
                  <a:lnTo>
                    <a:pt x="132" y="31"/>
                  </a:lnTo>
                  <a:lnTo>
                    <a:pt x="146" y="32"/>
                  </a:lnTo>
                  <a:lnTo>
                    <a:pt x="153" y="36"/>
                  </a:lnTo>
                  <a:lnTo>
                    <a:pt x="157" y="38"/>
                  </a:lnTo>
                  <a:lnTo>
                    <a:pt x="159" y="42"/>
                  </a:lnTo>
                  <a:lnTo>
                    <a:pt x="161" y="46"/>
                  </a:lnTo>
                  <a:lnTo>
                    <a:pt x="161" y="52"/>
                  </a:lnTo>
                  <a:lnTo>
                    <a:pt x="161" y="59"/>
                  </a:lnTo>
                  <a:lnTo>
                    <a:pt x="159" y="67"/>
                  </a:lnTo>
                  <a:lnTo>
                    <a:pt x="157" y="71"/>
                  </a:lnTo>
                  <a:lnTo>
                    <a:pt x="111" y="71"/>
                  </a:lnTo>
                  <a:lnTo>
                    <a:pt x="109" y="77"/>
                  </a:lnTo>
                  <a:close/>
                  <a:moveTo>
                    <a:pt x="115" y="59"/>
                  </a:moveTo>
                  <a:lnTo>
                    <a:pt x="140" y="59"/>
                  </a:lnTo>
                  <a:lnTo>
                    <a:pt x="140" y="55"/>
                  </a:lnTo>
                  <a:lnTo>
                    <a:pt x="142" y="54"/>
                  </a:lnTo>
                  <a:lnTo>
                    <a:pt x="142" y="50"/>
                  </a:lnTo>
                  <a:lnTo>
                    <a:pt x="140" y="46"/>
                  </a:lnTo>
                  <a:lnTo>
                    <a:pt x="138" y="44"/>
                  </a:lnTo>
                  <a:lnTo>
                    <a:pt x="136" y="42"/>
                  </a:lnTo>
                  <a:lnTo>
                    <a:pt x="132" y="42"/>
                  </a:lnTo>
                  <a:lnTo>
                    <a:pt x="127" y="42"/>
                  </a:lnTo>
                  <a:lnTo>
                    <a:pt x="123" y="44"/>
                  </a:lnTo>
                  <a:lnTo>
                    <a:pt x="121" y="48"/>
                  </a:lnTo>
                  <a:lnTo>
                    <a:pt x="117" y="54"/>
                  </a:lnTo>
                  <a:lnTo>
                    <a:pt x="115" y="59"/>
                  </a:lnTo>
                  <a:close/>
                  <a:moveTo>
                    <a:pt x="182" y="32"/>
                  </a:moveTo>
                  <a:lnTo>
                    <a:pt x="200" y="32"/>
                  </a:lnTo>
                  <a:lnTo>
                    <a:pt x="198" y="44"/>
                  </a:lnTo>
                  <a:lnTo>
                    <a:pt x="201" y="38"/>
                  </a:lnTo>
                  <a:lnTo>
                    <a:pt x="205" y="34"/>
                  </a:lnTo>
                  <a:lnTo>
                    <a:pt x="211" y="31"/>
                  </a:lnTo>
                  <a:lnTo>
                    <a:pt x="215" y="31"/>
                  </a:lnTo>
                  <a:lnTo>
                    <a:pt x="221" y="31"/>
                  </a:lnTo>
                  <a:lnTo>
                    <a:pt x="215" y="48"/>
                  </a:lnTo>
                  <a:lnTo>
                    <a:pt x="213" y="48"/>
                  </a:lnTo>
                  <a:lnTo>
                    <a:pt x="207" y="48"/>
                  </a:lnTo>
                  <a:lnTo>
                    <a:pt x="203" y="50"/>
                  </a:lnTo>
                  <a:lnTo>
                    <a:pt x="198" y="54"/>
                  </a:lnTo>
                  <a:lnTo>
                    <a:pt x="194" y="59"/>
                  </a:lnTo>
                  <a:lnTo>
                    <a:pt x="192" y="65"/>
                  </a:lnTo>
                  <a:lnTo>
                    <a:pt x="190" y="73"/>
                  </a:lnTo>
                  <a:lnTo>
                    <a:pt x="182" y="102"/>
                  </a:lnTo>
                  <a:lnTo>
                    <a:pt x="161" y="102"/>
                  </a:lnTo>
                  <a:lnTo>
                    <a:pt x="182" y="32"/>
                  </a:lnTo>
                  <a:close/>
                  <a:moveTo>
                    <a:pt x="246" y="32"/>
                  </a:moveTo>
                  <a:lnTo>
                    <a:pt x="249" y="84"/>
                  </a:lnTo>
                  <a:lnTo>
                    <a:pt x="278" y="32"/>
                  </a:lnTo>
                  <a:lnTo>
                    <a:pt x="299" y="32"/>
                  </a:lnTo>
                  <a:lnTo>
                    <a:pt x="259" y="102"/>
                  </a:lnTo>
                  <a:lnTo>
                    <a:pt x="236" y="102"/>
                  </a:lnTo>
                  <a:lnTo>
                    <a:pt x="224" y="32"/>
                  </a:lnTo>
                  <a:lnTo>
                    <a:pt x="246" y="32"/>
                  </a:lnTo>
                  <a:close/>
                  <a:moveTo>
                    <a:pt x="311" y="32"/>
                  </a:moveTo>
                  <a:lnTo>
                    <a:pt x="330" y="32"/>
                  </a:lnTo>
                  <a:lnTo>
                    <a:pt x="309" y="102"/>
                  </a:lnTo>
                  <a:lnTo>
                    <a:pt x="290" y="102"/>
                  </a:lnTo>
                  <a:lnTo>
                    <a:pt x="311" y="32"/>
                  </a:lnTo>
                  <a:close/>
                  <a:moveTo>
                    <a:pt x="340" y="2"/>
                  </a:moveTo>
                  <a:lnTo>
                    <a:pt x="334" y="19"/>
                  </a:lnTo>
                  <a:lnTo>
                    <a:pt x="313" y="19"/>
                  </a:lnTo>
                  <a:lnTo>
                    <a:pt x="319" y="2"/>
                  </a:lnTo>
                  <a:lnTo>
                    <a:pt x="340" y="2"/>
                  </a:lnTo>
                  <a:close/>
                  <a:moveTo>
                    <a:pt x="382" y="57"/>
                  </a:moveTo>
                  <a:lnTo>
                    <a:pt x="382" y="55"/>
                  </a:lnTo>
                  <a:lnTo>
                    <a:pt x="382" y="52"/>
                  </a:lnTo>
                  <a:lnTo>
                    <a:pt x="382" y="48"/>
                  </a:lnTo>
                  <a:lnTo>
                    <a:pt x="380" y="44"/>
                  </a:lnTo>
                  <a:lnTo>
                    <a:pt x="378" y="44"/>
                  </a:lnTo>
                  <a:lnTo>
                    <a:pt x="374" y="42"/>
                  </a:lnTo>
                  <a:lnTo>
                    <a:pt x="368" y="44"/>
                  </a:lnTo>
                  <a:lnTo>
                    <a:pt x="365" y="46"/>
                  </a:lnTo>
                  <a:lnTo>
                    <a:pt x="361" y="52"/>
                  </a:lnTo>
                  <a:lnTo>
                    <a:pt x="357" y="57"/>
                  </a:lnTo>
                  <a:lnTo>
                    <a:pt x="355" y="63"/>
                  </a:lnTo>
                  <a:lnTo>
                    <a:pt x="353" y="69"/>
                  </a:lnTo>
                  <a:lnTo>
                    <a:pt x="353" y="75"/>
                  </a:lnTo>
                  <a:lnTo>
                    <a:pt x="351" y="77"/>
                  </a:lnTo>
                  <a:lnTo>
                    <a:pt x="351" y="80"/>
                  </a:lnTo>
                  <a:lnTo>
                    <a:pt x="353" y="84"/>
                  </a:lnTo>
                  <a:lnTo>
                    <a:pt x="353" y="88"/>
                  </a:lnTo>
                  <a:lnTo>
                    <a:pt x="357" y="90"/>
                  </a:lnTo>
                  <a:lnTo>
                    <a:pt x="361" y="90"/>
                  </a:lnTo>
                  <a:lnTo>
                    <a:pt x="365" y="90"/>
                  </a:lnTo>
                  <a:lnTo>
                    <a:pt x="368" y="86"/>
                  </a:lnTo>
                  <a:lnTo>
                    <a:pt x="372" y="82"/>
                  </a:lnTo>
                  <a:lnTo>
                    <a:pt x="376" y="77"/>
                  </a:lnTo>
                  <a:lnTo>
                    <a:pt x="395" y="77"/>
                  </a:lnTo>
                  <a:lnTo>
                    <a:pt x="395" y="82"/>
                  </a:lnTo>
                  <a:lnTo>
                    <a:pt x="390" y="90"/>
                  </a:lnTo>
                  <a:lnTo>
                    <a:pt x="382" y="98"/>
                  </a:lnTo>
                  <a:lnTo>
                    <a:pt x="372" y="102"/>
                  </a:lnTo>
                  <a:lnTo>
                    <a:pt x="359" y="104"/>
                  </a:lnTo>
                  <a:lnTo>
                    <a:pt x="351" y="102"/>
                  </a:lnTo>
                  <a:lnTo>
                    <a:pt x="343" y="100"/>
                  </a:lnTo>
                  <a:lnTo>
                    <a:pt x="340" y="96"/>
                  </a:lnTo>
                  <a:lnTo>
                    <a:pt x="336" y="92"/>
                  </a:lnTo>
                  <a:lnTo>
                    <a:pt x="332" y="86"/>
                  </a:lnTo>
                  <a:lnTo>
                    <a:pt x="332" y="79"/>
                  </a:lnTo>
                  <a:lnTo>
                    <a:pt x="332" y="69"/>
                  </a:lnTo>
                  <a:lnTo>
                    <a:pt x="336" y="61"/>
                  </a:lnTo>
                  <a:lnTo>
                    <a:pt x="340" y="54"/>
                  </a:lnTo>
                  <a:lnTo>
                    <a:pt x="343" y="46"/>
                  </a:lnTo>
                  <a:lnTo>
                    <a:pt x="351" y="38"/>
                  </a:lnTo>
                  <a:lnTo>
                    <a:pt x="357" y="34"/>
                  </a:lnTo>
                  <a:lnTo>
                    <a:pt x="367" y="31"/>
                  </a:lnTo>
                  <a:lnTo>
                    <a:pt x="376" y="31"/>
                  </a:lnTo>
                  <a:lnTo>
                    <a:pt x="380" y="31"/>
                  </a:lnTo>
                  <a:lnTo>
                    <a:pt x="390" y="32"/>
                  </a:lnTo>
                  <a:lnTo>
                    <a:pt x="397" y="36"/>
                  </a:lnTo>
                  <a:lnTo>
                    <a:pt x="401" y="42"/>
                  </a:lnTo>
                  <a:lnTo>
                    <a:pt x="401" y="50"/>
                  </a:lnTo>
                  <a:lnTo>
                    <a:pt x="401" y="52"/>
                  </a:lnTo>
                  <a:lnTo>
                    <a:pt x="401" y="57"/>
                  </a:lnTo>
                  <a:lnTo>
                    <a:pt x="382" y="57"/>
                  </a:lnTo>
                  <a:close/>
                  <a:moveTo>
                    <a:pt x="365" y="109"/>
                  </a:moveTo>
                  <a:lnTo>
                    <a:pt x="353" y="129"/>
                  </a:lnTo>
                  <a:lnTo>
                    <a:pt x="334" y="129"/>
                  </a:lnTo>
                  <a:lnTo>
                    <a:pt x="349" y="109"/>
                  </a:lnTo>
                  <a:lnTo>
                    <a:pt x="365" y="109"/>
                  </a:lnTo>
                  <a:close/>
                  <a:moveTo>
                    <a:pt x="409" y="80"/>
                  </a:moveTo>
                  <a:lnTo>
                    <a:pt x="411" y="67"/>
                  </a:lnTo>
                  <a:lnTo>
                    <a:pt x="416" y="54"/>
                  </a:lnTo>
                  <a:lnTo>
                    <a:pt x="422" y="42"/>
                  </a:lnTo>
                  <a:lnTo>
                    <a:pt x="432" y="36"/>
                  </a:lnTo>
                  <a:lnTo>
                    <a:pt x="441" y="32"/>
                  </a:lnTo>
                  <a:lnTo>
                    <a:pt x="453" y="31"/>
                  </a:lnTo>
                  <a:lnTo>
                    <a:pt x="464" y="32"/>
                  </a:lnTo>
                  <a:lnTo>
                    <a:pt x="474" y="36"/>
                  </a:lnTo>
                  <a:lnTo>
                    <a:pt x="478" y="40"/>
                  </a:lnTo>
                  <a:lnTo>
                    <a:pt x="480" y="44"/>
                  </a:lnTo>
                  <a:lnTo>
                    <a:pt x="482" y="48"/>
                  </a:lnTo>
                  <a:lnTo>
                    <a:pt x="482" y="54"/>
                  </a:lnTo>
                  <a:lnTo>
                    <a:pt x="480" y="67"/>
                  </a:lnTo>
                  <a:lnTo>
                    <a:pt x="476" y="80"/>
                  </a:lnTo>
                  <a:lnTo>
                    <a:pt x="472" y="86"/>
                  </a:lnTo>
                  <a:lnTo>
                    <a:pt x="466" y="92"/>
                  </a:lnTo>
                  <a:lnTo>
                    <a:pt x="462" y="96"/>
                  </a:lnTo>
                  <a:lnTo>
                    <a:pt x="457" y="100"/>
                  </a:lnTo>
                  <a:lnTo>
                    <a:pt x="447" y="102"/>
                  </a:lnTo>
                  <a:lnTo>
                    <a:pt x="438" y="104"/>
                  </a:lnTo>
                  <a:lnTo>
                    <a:pt x="432" y="104"/>
                  </a:lnTo>
                  <a:lnTo>
                    <a:pt x="424" y="102"/>
                  </a:lnTo>
                  <a:lnTo>
                    <a:pt x="420" y="100"/>
                  </a:lnTo>
                  <a:lnTo>
                    <a:pt x="416" y="98"/>
                  </a:lnTo>
                  <a:lnTo>
                    <a:pt x="413" y="94"/>
                  </a:lnTo>
                  <a:lnTo>
                    <a:pt x="411" y="90"/>
                  </a:lnTo>
                  <a:lnTo>
                    <a:pt x="409" y="86"/>
                  </a:lnTo>
                  <a:lnTo>
                    <a:pt x="409" y="80"/>
                  </a:lnTo>
                  <a:close/>
                  <a:moveTo>
                    <a:pt x="428" y="80"/>
                  </a:moveTo>
                  <a:lnTo>
                    <a:pt x="428" y="84"/>
                  </a:lnTo>
                  <a:lnTo>
                    <a:pt x="432" y="88"/>
                  </a:lnTo>
                  <a:lnTo>
                    <a:pt x="434" y="90"/>
                  </a:lnTo>
                  <a:lnTo>
                    <a:pt x="438" y="90"/>
                  </a:lnTo>
                  <a:lnTo>
                    <a:pt x="443" y="90"/>
                  </a:lnTo>
                  <a:lnTo>
                    <a:pt x="449" y="86"/>
                  </a:lnTo>
                  <a:lnTo>
                    <a:pt x="453" y="82"/>
                  </a:lnTo>
                  <a:lnTo>
                    <a:pt x="457" y="77"/>
                  </a:lnTo>
                  <a:lnTo>
                    <a:pt x="461" y="65"/>
                  </a:lnTo>
                  <a:lnTo>
                    <a:pt x="462" y="54"/>
                  </a:lnTo>
                  <a:lnTo>
                    <a:pt x="461" y="50"/>
                  </a:lnTo>
                  <a:lnTo>
                    <a:pt x="459" y="46"/>
                  </a:lnTo>
                  <a:lnTo>
                    <a:pt x="457" y="44"/>
                  </a:lnTo>
                  <a:lnTo>
                    <a:pt x="451" y="42"/>
                  </a:lnTo>
                  <a:lnTo>
                    <a:pt x="447" y="44"/>
                  </a:lnTo>
                  <a:lnTo>
                    <a:pt x="443" y="46"/>
                  </a:lnTo>
                  <a:lnTo>
                    <a:pt x="439" y="48"/>
                  </a:lnTo>
                  <a:lnTo>
                    <a:pt x="438" y="52"/>
                  </a:lnTo>
                  <a:lnTo>
                    <a:pt x="434" y="57"/>
                  </a:lnTo>
                  <a:lnTo>
                    <a:pt x="432" y="65"/>
                  </a:lnTo>
                  <a:lnTo>
                    <a:pt x="430" y="73"/>
                  </a:lnTo>
                  <a:lnTo>
                    <a:pt x="428" y="80"/>
                  </a:lnTo>
                  <a:close/>
                  <a:moveTo>
                    <a:pt x="564" y="2"/>
                  </a:moveTo>
                  <a:lnTo>
                    <a:pt x="591" y="2"/>
                  </a:lnTo>
                  <a:lnTo>
                    <a:pt x="597" y="2"/>
                  </a:lnTo>
                  <a:lnTo>
                    <a:pt x="605" y="4"/>
                  </a:lnTo>
                  <a:lnTo>
                    <a:pt x="614" y="6"/>
                  </a:lnTo>
                  <a:lnTo>
                    <a:pt x="622" y="9"/>
                  </a:lnTo>
                  <a:lnTo>
                    <a:pt x="626" y="15"/>
                  </a:lnTo>
                  <a:lnTo>
                    <a:pt x="628" y="23"/>
                  </a:lnTo>
                  <a:lnTo>
                    <a:pt x="626" y="31"/>
                  </a:lnTo>
                  <a:lnTo>
                    <a:pt x="620" y="38"/>
                  </a:lnTo>
                  <a:lnTo>
                    <a:pt x="614" y="46"/>
                  </a:lnTo>
                  <a:lnTo>
                    <a:pt x="606" y="48"/>
                  </a:lnTo>
                  <a:lnTo>
                    <a:pt x="603" y="50"/>
                  </a:lnTo>
                  <a:lnTo>
                    <a:pt x="597" y="50"/>
                  </a:lnTo>
                  <a:lnTo>
                    <a:pt x="603" y="50"/>
                  </a:lnTo>
                  <a:lnTo>
                    <a:pt x="606" y="52"/>
                  </a:lnTo>
                  <a:lnTo>
                    <a:pt x="612" y="54"/>
                  </a:lnTo>
                  <a:lnTo>
                    <a:pt x="616" y="57"/>
                  </a:lnTo>
                  <a:lnTo>
                    <a:pt x="618" y="63"/>
                  </a:lnTo>
                  <a:lnTo>
                    <a:pt x="618" y="69"/>
                  </a:lnTo>
                  <a:lnTo>
                    <a:pt x="618" y="77"/>
                  </a:lnTo>
                  <a:lnTo>
                    <a:pt x="616" y="82"/>
                  </a:lnTo>
                  <a:lnTo>
                    <a:pt x="608" y="92"/>
                  </a:lnTo>
                  <a:lnTo>
                    <a:pt x="601" y="98"/>
                  </a:lnTo>
                  <a:lnTo>
                    <a:pt x="591" y="100"/>
                  </a:lnTo>
                  <a:lnTo>
                    <a:pt x="580" y="102"/>
                  </a:lnTo>
                  <a:lnTo>
                    <a:pt x="533" y="102"/>
                  </a:lnTo>
                  <a:lnTo>
                    <a:pt x="564" y="2"/>
                  </a:lnTo>
                  <a:close/>
                  <a:moveTo>
                    <a:pt x="560" y="86"/>
                  </a:moveTo>
                  <a:lnTo>
                    <a:pt x="572" y="86"/>
                  </a:lnTo>
                  <a:lnTo>
                    <a:pt x="580" y="84"/>
                  </a:lnTo>
                  <a:lnTo>
                    <a:pt x="587" y="82"/>
                  </a:lnTo>
                  <a:lnTo>
                    <a:pt x="593" y="79"/>
                  </a:lnTo>
                  <a:lnTo>
                    <a:pt x="595" y="75"/>
                  </a:lnTo>
                  <a:lnTo>
                    <a:pt x="597" y="71"/>
                  </a:lnTo>
                  <a:lnTo>
                    <a:pt x="597" y="69"/>
                  </a:lnTo>
                  <a:lnTo>
                    <a:pt x="597" y="63"/>
                  </a:lnTo>
                  <a:lnTo>
                    <a:pt x="593" y="59"/>
                  </a:lnTo>
                  <a:lnTo>
                    <a:pt x="587" y="57"/>
                  </a:lnTo>
                  <a:lnTo>
                    <a:pt x="580" y="57"/>
                  </a:lnTo>
                  <a:lnTo>
                    <a:pt x="568" y="57"/>
                  </a:lnTo>
                  <a:lnTo>
                    <a:pt x="560" y="86"/>
                  </a:lnTo>
                  <a:close/>
                  <a:moveTo>
                    <a:pt x="572" y="42"/>
                  </a:moveTo>
                  <a:lnTo>
                    <a:pt x="583" y="42"/>
                  </a:lnTo>
                  <a:lnTo>
                    <a:pt x="587" y="42"/>
                  </a:lnTo>
                  <a:lnTo>
                    <a:pt x="591" y="40"/>
                  </a:lnTo>
                  <a:lnTo>
                    <a:pt x="597" y="40"/>
                  </a:lnTo>
                  <a:lnTo>
                    <a:pt x="601" y="36"/>
                  </a:lnTo>
                  <a:lnTo>
                    <a:pt x="605" y="32"/>
                  </a:lnTo>
                  <a:lnTo>
                    <a:pt x="606" y="27"/>
                  </a:lnTo>
                  <a:lnTo>
                    <a:pt x="605" y="23"/>
                  </a:lnTo>
                  <a:lnTo>
                    <a:pt x="605" y="21"/>
                  </a:lnTo>
                  <a:lnTo>
                    <a:pt x="601" y="19"/>
                  </a:lnTo>
                  <a:lnTo>
                    <a:pt x="599" y="19"/>
                  </a:lnTo>
                  <a:lnTo>
                    <a:pt x="595" y="17"/>
                  </a:lnTo>
                  <a:lnTo>
                    <a:pt x="591" y="17"/>
                  </a:lnTo>
                  <a:lnTo>
                    <a:pt x="580" y="17"/>
                  </a:lnTo>
                  <a:lnTo>
                    <a:pt x="572" y="42"/>
                  </a:lnTo>
                  <a:close/>
                  <a:moveTo>
                    <a:pt x="643" y="32"/>
                  </a:moveTo>
                  <a:lnTo>
                    <a:pt x="660" y="32"/>
                  </a:lnTo>
                  <a:lnTo>
                    <a:pt x="658" y="44"/>
                  </a:lnTo>
                  <a:lnTo>
                    <a:pt x="662" y="38"/>
                  </a:lnTo>
                  <a:lnTo>
                    <a:pt x="666" y="34"/>
                  </a:lnTo>
                  <a:lnTo>
                    <a:pt x="672" y="31"/>
                  </a:lnTo>
                  <a:lnTo>
                    <a:pt x="676" y="31"/>
                  </a:lnTo>
                  <a:lnTo>
                    <a:pt x="681" y="31"/>
                  </a:lnTo>
                  <a:lnTo>
                    <a:pt x="676" y="48"/>
                  </a:lnTo>
                  <a:lnTo>
                    <a:pt x="674" y="48"/>
                  </a:lnTo>
                  <a:lnTo>
                    <a:pt x="668" y="48"/>
                  </a:lnTo>
                  <a:lnTo>
                    <a:pt x="664" y="50"/>
                  </a:lnTo>
                  <a:lnTo>
                    <a:pt x="658" y="54"/>
                  </a:lnTo>
                  <a:lnTo>
                    <a:pt x="654" y="59"/>
                  </a:lnTo>
                  <a:lnTo>
                    <a:pt x="652" y="65"/>
                  </a:lnTo>
                  <a:lnTo>
                    <a:pt x="651" y="73"/>
                  </a:lnTo>
                  <a:lnTo>
                    <a:pt x="643" y="102"/>
                  </a:lnTo>
                  <a:lnTo>
                    <a:pt x="622" y="102"/>
                  </a:lnTo>
                  <a:lnTo>
                    <a:pt x="643" y="32"/>
                  </a:lnTo>
                  <a:close/>
                  <a:moveTo>
                    <a:pt x="727" y="52"/>
                  </a:moveTo>
                  <a:lnTo>
                    <a:pt x="729" y="50"/>
                  </a:lnTo>
                  <a:lnTo>
                    <a:pt x="729" y="48"/>
                  </a:lnTo>
                  <a:lnTo>
                    <a:pt x="727" y="46"/>
                  </a:lnTo>
                  <a:lnTo>
                    <a:pt x="725" y="44"/>
                  </a:lnTo>
                  <a:lnTo>
                    <a:pt x="723" y="42"/>
                  </a:lnTo>
                  <a:lnTo>
                    <a:pt x="720" y="42"/>
                  </a:lnTo>
                  <a:lnTo>
                    <a:pt x="714" y="42"/>
                  </a:lnTo>
                  <a:lnTo>
                    <a:pt x="710" y="48"/>
                  </a:lnTo>
                  <a:lnTo>
                    <a:pt x="708" y="50"/>
                  </a:lnTo>
                  <a:lnTo>
                    <a:pt x="689" y="50"/>
                  </a:lnTo>
                  <a:lnTo>
                    <a:pt x="691" y="46"/>
                  </a:lnTo>
                  <a:lnTo>
                    <a:pt x="693" y="42"/>
                  </a:lnTo>
                  <a:lnTo>
                    <a:pt x="695" y="38"/>
                  </a:lnTo>
                  <a:lnTo>
                    <a:pt x="699" y="36"/>
                  </a:lnTo>
                  <a:lnTo>
                    <a:pt x="704" y="32"/>
                  </a:lnTo>
                  <a:lnTo>
                    <a:pt x="712" y="31"/>
                  </a:lnTo>
                  <a:lnTo>
                    <a:pt x="722" y="31"/>
                  </a:lnTo>
                  <a:lnTo>
                    <a:pt x="733" y="31"/>
                  </a:lnTo>
                  <a:lnTo>
                    <a:pt x="741" y="34"/>
                  </a:lnTo>
                  <a:lnTo>
                    <a:pt x="745" y="38"/>
                  </a:lnTo>
                  <a:lnTo>
                    <a:pt x="747" y="40"/>
                  </a:lnTo>
                  <a:lnTo>
                    <a:pt x="747" y="44"/>
                  </a:lnTo>
                  <a:lnTo>
                    <a:pt x="748" y="48"/>
                  </a:lnTo>
                  <a:lnTo>
                    <a:pt x="747" y="52"/>
                  </a:lnTo>
                  <a:lnTo>
                    <a:pt x="747" y="54"/>
                  </a:lnTo>
                  <a:lnTo>
                    <a:pt x="747" y="57"/>
                  </a:lnTo>
                  <a:lnTo>
                    <a:pt x="739" y="82"/>
                  </a:lnTo>
                  <a:lnTo>
                    <a:pt x="737" y="88"/>
                  </a:lnTo>
                  <a:lnTo>
                    <a:pt x="735" y="96"/>
                  </a:lnTo>
                  <a:lnTo>
                    <a:pt x="735" y="102"/>
                  </a:lnTo>
                  <a:lnTo>
                    <a:pt x="716" y="102"/>
                  </a:lnTo>
                  <a:lnTo>
                    <a:pt x="716" y="98"/>
                  </a:lnTo>
                  <a:lnTo>
                    <a:pt x="718" y="94"/>
                  </a:lnTo>
                  <a:lnTo>
                    <a:pt x="714" y="96"/>
                  </a:lnTo>
                  <a:lnTo>
                    <a:pt x="712" y="98"/>
                  </a:lnTo>
                  <a:lnTo>
                    <a:pt x="704" y="102"/>
                  </a:lnTo>
                  <a:lnTo>
                    <a:pt x="695" y="104"/>
                  </a:lnTo>
                  <a:lnTo>
                    <a:pt x="687" y="102"/>
                  </a:lnTo>
                  <a:lnTo>
                    <a:pt x="681" y="98"/>
                  </a:lnTo>
                  <a:lnTo>
                    <a:pt x="677" y="92"/>
                  </a:lnTo>
                  <a:lnTo>
                    <a:pt x="676" y="84"/>
                  </a:lnTo>
                  <a:lnTo>
                    <a:pt x="677" y="77"/>
                  </a:lnTo>
                  <a:lnTo>
                    <a:pt x="681" y="69"/>
                  </a:lnTo>
                  <a:lnTo>
                    <a:pt x="685" y="63"/>
                  </a:lnTo>
                  <a:lnTo>
                    <a:pt x="693" y="59"/>
                  </a:lnTo>
                  <a:lnTo>
                    <a:pt x="702" y="57"/>
                  </a:lnTo>
                  <a:lnTo>
                    <a:pt x="714" y="55"/>
                  </a:lnTo>
                  <a:lnTo>
                    <a:pt x="727" y="55"/>
                  </a:lnTo>
                  <a:lnTo>
                    <a:pt x="727" y="52"/>
                  </a:lnTo>
                  <a:close/>
                  <a:moveTo>
                    <a:pt x="723" y="67"/>
                  </a:moveTo>
                  <a:lnTo>
                    <a:pt x="718" y="67"/>
                  </a:lnTo>
                  <a:lnTo>
                    <a:pt x="710" y="67"/>
                  </a:lnTo>
                  <a:lnTo>
                    <a:pt x="704" y="69"/>
                  </a:lnTo>
                  <a:lnTo>
                    <a:pt x="702" y="71"/>
                  </a:lnTo>
                  <a:lnTo>
                    <a:pt x="697" y="75"/>
                  </a:lnTo>
                  <a:lnTo>
                    <a:pt x="695" y="82"/>
                  </a:lnTo>
                  <a:lnTo>
                    <a:pt x="697" y="84"/>
                  </a:lnTo>
                  <a:lnTo>
                    <a:pt x="697" y="88"/>
                  </a:lnTo>
                  <a:lnTo>
                    <a:pt x="700" y="90"/>
                  </a:lnTo>
                  <a:lnTo>
                    <a:pt x="702" y="90"/>
                  </a:lnTo>
                  <a:lnTo>
                    <a:pt x="708" y="90"/>
                  </a:lnTo>
                  <a:lnTo>
                    <a:pt x="714" y="86"/>
                  </a:lnTo>
                  <a:lnTo>
                    <a:pt x="718" y="79"/>
                  </a:lnTo>
                  <a:lnTo>
                    <a:pt x="722" y="71"/>
                  </a:lnTo>
                  <a:lnTo>
                    <a:pt x="723" y="67"/>
                  </a:lnTo>
                  <a:close/>
                  <a:moveTo>
                    <a:pt x="771" y="79"/>
                  </a:moveTo>
                  <a:lnTo>
                    <a:pt x="771" y="82"/>
                  </a:lnTo>
                  <a:lnTo>
                    <a:pt x="773" y="86"/>
                  </a:lnTo>
                  <a:lnTo>
                    <a:pt x="775" y="90"/>
                  </a:lnTo>
                  <a:lnTo>
                    <a:pt x="777" y="92"/>
                  </a:lnTo>
                  <a:lnTo>
                    <a:pt x="781" y="92"/>
                  </a:lnTo>
                  <a:lnTo>
                    <a:pt x="785" y="92"/>
                  </a:lnTo>
                  <a:lnTo>
                    <a:pt x="789" y="90"/>
                  </a:lnTo>
                  <a:lnTo>
                    <a:pt x="793" y="86"/>
                  </a:lnTo>
                  <a:lnTo>
                    <a:pt x="795" y="82"/>
                  </a:lnTo>
                  <a:lnTo>
                    <a:pt x="793" y="79"/>
                  </a:lnTo>
                  <a:lnTo>
                    <a:pt x="791" y="77"/>
                  </a:lnTo>
                  <a:lnTo>
                    <a:pt x="787" y="75"/>
                  </a:lnTo>
                  <a:lnTo>
                    <a:pt x="777" y="69"/>
                  </a:lnTo>
                  <a:lnTo>
                    <a:pt x="773" y="67"/>
                  </a:lnTo>
                  <a:lnTo>
                    <a:pt x="771" y="65"/>
                  </a:lnTo>
                  <a:lnTo>
                    <a:pt x="768" y="63"/>
                  </a:lnTo>
                  <a:lnTo>
                    <a:pt x="766" y="59"/>
                  </a:lnTo>
                  <a:lnTo>
                    <a:pt x="764" y="55"/>
                  </a:lnTo>
                  <a:lnTo>
                    <a:pt x="764" y="52"/>
                  </a:lnTo>
                  <a:lnTo>
                    <a:pt x="764" y="46"/>
                  </a:lnTo>
                  <a:lnTo>
                    <a:pt x="768" y="42"/>
                  </a:lnTo>
                  <a:lnTo>
                    <a:pt x="770" y="38"/>
                  </a:lnTo>
                  <a:lnTo>
                    <a:pt x="775" y="34"/>
                  </a:lnTo>
                  <a:lnTo>
                    <a:pt x="785" y="31"/>
                  </a:lnTo>
                  <a:lnTo>
                    <a:pt x="796" y="31"/>
                  </a:lnTo>
                  <a:lnTo>
                    <a:pt x="804" y="31"/>
                  </a:lnTo>
                  <a:lnTo>
                    <a:pt x="812" y="34"/>
                  </a:lnTo>
                  <a:lnTo>
                    <a:pt x="816" y="36"/>
                  </a:lnTo>
                  <a:lnTo>
                    <a:pt x="819" y="38"/>
                  </a:lnTo>
                  <a:lnTo>
                    <a:pt x="819" y="42"/>
                  </a:lnTo>
                  <a:lnTo>
                    <a:pt x="821" y="46"/>
                  </a:lnTo>
                  <a:lnTo>
                    <a:pt x="821" y="50"/>
                  </a:lnTo>
                  <a:lnTo>
                    <a:pt x="819" y="52"/>
                  </a:lnTo>
                  <a:lnTo>
                    <a:pt x="819" y="54"/>
                  </a:lnTo>
                  <a:lnTo>
                    <a:pt x="802" y="54"/>
                  </a:lnTo>
                  <a:lnTo>
                    <a:pt x="802" y="52"/>
                  </a:lnTo>
                  <a:lnTo>
                    <a:pt x="800" y="48"/>
                  </a:lnTo>
                  <a:lnTo>
                    <a:pt x="800" y="44"/>
                  </a:lnTo>
                  <a:lnTo>
                    <a:pt x="796" y="42"/>
                  </a:lnTo>
                  <a:lnTo>
                    <a:pt x="793" y="42"/>
                  </a:lnTo>
                  <a:lnTo>
                    <a:pt x="789" y="42"/>
                  </a:lnTo>
                  <a:lnTo>
                    <a:pt x="787" y="44"/>
                  </a:lnTo>
                  <a:lnTo>
                    <a:pt x="785" y="46"/>
                  </a:lnTo>
                  <a:lnTo>
                    <a:pt x="783" y="50"/>
                  </a:lnTo>
                  <a:lnTo>
                    <a:pt x="785" y="54"/>
                  </a:lnTo>
                  <a:lnTo>
                    <a:pt x="787" y="55"/>
                  </a:lnTo>
                  <a:lnTo>
                    <a:pt x="789" y="57"/>
                  </a:lnTo>
                  <a:lnTo>
                    <a:pt x="800" y="63"/>
                  </a:lnTo>
                  <a:lnTo>
                    <a:pt x="802" y="63"/>
                  </a:lnTo>
                  <a:lnTo>
                    <a:pt x="806" y="65"/>
                  </a:lnTo>
                  <a:lnTo>
                    <a:pt x="808" y="69"/>
                  </a:lnTo>
                  <a:lnTo>
                    <a:pt x="812" y="73"/>
                  </a:lnTo>
                  <a:lnTo>
                    <a:pt x="814" y="77"/>
                  </a:lnTo>
                  <a:lnTo>
                    <a:pt x="814" y="80"/>
                  </a:lnTo>
                  <a:lnTo>
                    <a:pt x="812" y="86"/>
                  </a:lnTo>
                  <a:lnTo>
                    <a:pt x="810" y="90"/>
                  </a:lnTo>
                  <a:lnTo>
                    <a:pt x="806" y="94"/>
                  </a:lnTo>
                  <a:lnTo>
                    <a:pt x="802" y="98"/>
                  </a:lnTo>
                  <a:lnTo>
                    <a:pt x="793" y="102"/>
                  </a:lnTo>
                  <a:lnTo>
                    <a:pt x="777" y="104"/>
                  </a:lnTo>
                  <a:lnTo>
                    <a:pt x="773" y="104"/>
                  </a:lnTo>
                  <a:lnTo>
                    <a:pt x="768" y="102"/>
                  </a:lnTo>
                  <a:lnTo>
                    <a:pt x="762" y="100"/>
                  </a:lnTo>
                  <a:lnTo>
                    <a:pt x="758" y="98"/>
                  </a:lnTo>
                  <a:lnTo>
                    <a:pt x="754" y="92"/>
                  </a:lnTo>
                  <a:lnTo>
                    <a:pt x="752" y="86"/>
                  </a:lnTo>
                  <a:lnTo>
                    <a:pt x="752" y="82"/>
                  </a:lnTo>
                  <a:lnTo>
                    <a:pt x="752" y="79"/>
                  </a:lnTo>
                  <a:lnTo>
                    <a:pt x="771" y="79"/>
                  </a:lnTo>
                  <a:close/>
                  <a:moveTo>
                    <a:pt x="841" y="32"/>
                  </a:moveTo>
                  <a:lnTo>
                    <a:pt x="860" y="32"/>
                  </a:lnTo>
                  <a:lnTo>
                    <a:pt x="839" y="102"/>
                  </a:lnTo>
                  <a:lnTo>
                    <a:pt x="819" y="102"/>
                  </a:lnTo>
                  <a:lnTo>
                    <a:pt x="841" y="32"/>
                  </a:lnTo>
                  <a:close/>
                  <a:moveTo>
                    <a:pt x="869" y="2"/>
                  </a:moveTo>
                  <a:lnTo>
                    <a:pt x="864" y="19"/>
                  </a:lnTo>
                  <a:lnTo>
                    <a:pt x="842" y="19"/>
                  </a:lnTo>
                  <a:lnTo>
                    <a:pt x="848" y="2"/>
                  </a:lnTo>
                  <a:lnTo>
                    <a:pt x="869" y="2"/>
                  </a:lnTo>
                  <a:close/>
                  <a:moveTo>
                    <a:pt x="885" y="2"/>
                  </a:moveTo>
                  <a:lnTo>
                    <a:pt x="904" y="2"/>
                  </a:lnTo>
                  <a:lnTo>
                    <a:pt x="873" y="102"/>
                  </a:lnTo>
                  <a:lnTo>
                    <a:pt x="854" y="102"/>
                  </a:lnTo>
                  <a:lnTo>
                    <a:pt x="885" y="2"/>
                  </a:lnTo>
                  <a:close/>
                  <a:moveTo>
                    <a:pt x="915" y="77"/>
                  </a:moveTo>
                  <a:lnTo>
                    <a:pt x="915" y="80"/>
                  </a:lnTo>
                  <a:lnTo>
                    <a:pt x="915" y="86"/>
                  </a:lnTo>
                  <a:lnTo>
                    <a:pt x="917" y="88"/>
                  </a:lnTo>
                  <a:lnTo>
                    <a:pt x="921" y="92"/>
                  </a:lnTo>
                  <a:lnTo>
                    <a:pt x="925" y="92"/>
                  </a:lnTo>
                  <a:lnTo>
                    <a:pt x="929" y="92"/>
                  </a:lnTo>
                  <a:lnTo>
                    <a:pt x="933" y="90"/>
                  </a:lnTo>
                  <a:lnTo>
                    <a:pt x="937" y="86"/>
                  </a:lnTo>
                  <a:lnTo>
                    <a:pt x="938" y="84"/>
                  </a:lnTo>
                  <a:lnTo>
                    <a:pt x="940" y="79"/>
                  </a:lnTo>
                  <a:lnTo>
                    <a:pt x="960" y="79"/>
                  </a:lnTo>
                  <a:lnTo>
                    <a:pt x="958" y="82"/>
                  </a:lnTo>
                  <a:lnTo>
                    <a:pt x="956" y="88"/>
                  </a:lnTo>
                  <a:lnTo>
                    <a:pt x="950" y="94"/>
                  </a:lnTo>
                  <a:lnTo>
                    <a:pt x="944" y="98"/>
                  </a:lnTo>
                  <a:lnTo>
                    <a:pt x="938" y="102"/>
                  </a:lnTo>
                  <a:lnTo>
                    <a:pt x="933" y="102"/>
                  </a:lnTo>
                  <a:lnTo>
                    <a:pt x="925" y="104"/>
                  </a:lnTo>
                  <a:lnTo>
                    <a:pt x="912" y="102"/>
                  </a:lnTo>
                  <a:lnTo>
                    <a:pt x="902" y="98"/>
                  </a:lnTo>
                  <a:lnTo>
                    <a:pt x="900" y="94"/>
                  </a:lnTo>
                  <a:lnTo>
                    <a:pt x="896" y="90"/>
                  </a:lnTo>
                  <a:lnTo>
                    <a:pt x="896" y="84"/>
                  </a:lnTo>
                  <a:lnTo>
                    <a:pt x="894" y="80"/>
                  </a:lnTo>
                  <a:lnTo>
                    <a:pt x="896" y="71"/>
                  </a:lnTo>
                  <a:lnTo>
                    <a:pt x="898" y="61"/>
                  </a:lnTo>
                  <a:lnTo>
                    <a:pt x="902" y="54"/>
                  </a:lnTo>
                  <a:lnTo>
                    <a:pt x="906" y="46"/>
                  </a:lnTo>
                  <a:lnTo>
                    <a:pt x="912" y="38"/>
                  </a:lnTo>
                  <a:lnTo>
                    <a:pt x="919" y="34"/>
                  </a:lnTo>
                  <a:lnTo>
                    <a:pt x="929" y="31"/>
                  </a:lnTo>
                  <a:lnTo>
                    <a:pt x="938" y="31"/>
                  </a:lnTo>
                  <a:lnTo>
                    <a:pt x="950" y="32"/>
                  </a:lnTo>
                  <a:lnTo>
                    <a:pt x="960" y="36"/>
                  </a:lnTo>
                  <a:lnTo>
                    <a:pt x="961" y="38"/>
                  </a:lnTo>
                  <a:lnTo>
                    <a:pt x="963" y="42"/>
                  </a:lnTo>
                  <a:lnTo>
                    <a:pt x="965" y="46"/>
                  </a:lnTo>
                  <a:lnTo>
                    <a:pt x="965" y="52"/>
                  </a:lnTo>
                  <a:lnTo>
                    <a:pt x="965" y="59"/>
                  </a:lnTo>
                  <a:lnTo>
                    <a:pt x="963" y="67"/>
                  </a:lnTo>
                  <a:lnTo>
                    <a:pt x="961" y="71"/>
                  </a:lnTo>
                  <a:lnTo>
                    <a:pt x="915" y="71"/>
                  </a:lnTo>
                  <a:lnTo>
                    <a:pt x="915" y="77"/>
                  </a:lnTo>
                  <a:close/>
                  <a:moveTo>
                    <a:pt x="921" y="59"/>
                  </a:moveTo>
                  <a:lnTo>
                    <a:pt x="944" y="59"/>
                  </a:lnTo>
                  <a:lnTo>
                    <a:pt x="946" y="55"/>
                  </a:lnTo>
                  <a:lnTo>
                    <a:pt x="946" y="54"/>
                  </a:lnTo>
                  <a:lnTo>
                    <a:pt x="946" y="50"/>
                  </a:lnTo>
                  <a:lnTo>
                    <a:pt x="946" y="46"/>
                  </a:lnTo>
                  <a:lnTo>
                    <a:pt x="944" y="44"/>
                  </a:lnTo>
                  <a:lnTo>
                    <a:pt x="940" y="42"/>
                  </a:lnTo>
                  <a:lnTo>
                    <a:pt x="937" y="42"/>
                  </a:lnTo>
                  <a:lnTo>
                    <a:pt x="933" y="42"/>
                  </a:lnTo>
                  <a:lnTo>
                    <a:pt x="929" y="44"/>
                  </a:lnTo>
                  <a:lnTo>
                    <a:pt x="925" y="48"/>
                  </a:lnTo>
                  <a:lnTo>
                    <a:pt x="923" y="54"/>
                  </a:lnTo>
                  <a:lnTo>
                    <a:pt x="921" y="59"/>
                  </a:lnTo>
                  <a:close/>
                  <a:moveTo>
                    <a:pt x="986" y="32"/>
                  </a:moveTo>
                  <a:lnTo>
                    <a:pt x="1006" y="32"/>
                  </a:lnTo>
                  <a:lnTo>
                    <a:pt x="985" y="102"/>
                  </a:lnTo>
                  <a:lnTo>
                    <a:pt x="965" y="102"/>
                  </a:lnTo>
                  <a:lnTo>
                    <a:pt x="986" y="32"/>
                  </a:lnTo>
                  <a:close/>
                  <a:moveTo>
                    <a:pt x="1015" y="2"/>
                  </a:moveTo>
                  <a:lnTo>
                    <a:pt x="1009" y="19"/>
                  </a:lnTo>
                  <a:lnTo>
                    <a:pt x="988" y="19"/>
                  </a:lnTo>
                  <a:lnTo>
                    <a:pt x="994" y="2"/>
                  </a:lnTo>
                  <a:lnTo>
                    <a:pt x="1015" y="2"/>
                  </a:lnTo>
                  <a:close/>
                  <a:moveTo>
                    <a:pt x="1021" y="32"/>
                  </a:moveTo>
                  <a:lnTo>
                    <a:pt x="1038" y="32"/>
                  </a:lnTo>
                  <a:lnTo>
                    <a:pt x="1036" y="44"/>
                  </a:lnTo>
                  <a:lnTo>
                    <a:pt x="1042" y="38"/>
                  </a:lnTo>
                  <a:lnTo>
                    <a:pt x="1046" y="34"/>
                  </a:lnTo>
                  <a:lnTo>
                    <a:pt x="1050" y="31"/>
                  </a:lnTo>
                  <a:lnTo>
                    <a:pt x="1054" y="31"/>
                  </a:lnTo>
                  <a:lnTo>
                    <a:pt x="1061" y="31"/>
                  </a:lnTo>
                  <a:lnTo>
                    <a:pt x="1054" y="48"/>
                  </a:lnTo>
                  <a:lnTo>
                    <a:pt x="1052" y="48"/>
                  </a:lnTo>
                  <a:lnTo>
                    <a:pt x="1048" y="48"/>
                  </a:lnTo>
                  <a:lnTo>
                    <a:pt x="1042" y="50"/>
                  </a:lnTo>
                  <a:lnTo>
                    <a:pt x="1038" y="54"/>
                  </a:lnTo>
                  <a:lnTo>
                    <a:pt x="1034" y="59"/>
                  </a:lnTo>
                  <a:lnTo>
                    <a:pt x="1032" y="65"/>
                  </a:lnTo>
                  <a:lnTo>
                    <a:pt x="1031" y="73"/>
                  </a:lnTo>
                  <a:lnTo>
                    <a:pt x="1021" y="102"/>
                  </a:lnTo>
                  <a:lnTo>
                    <a:pt x="1002" y="102"/>
                  </a:lnTo>
                  <a:lnTo>
                    <a:pt x="1021" y="32"/>
                  </a:lnTo>
                  <a:close/>
                  <a:moveTo>
                    <a:pt x="1056" y="80"/>
                  </a:moveTo>
                  <a:lnTo>
                    <a:pt x="1057" y="67"/>
                  </a:lnTo>
                  <a:lnTo>
                    <a:pt x="1061" y="54"/>
                  </a:lnTo>
                  <a:lnTo>
                    <a:pt x="1069" y="42"/>
                  </a:lnTo>
                  <a:lnTo>
                    <a:pt x="1077" y="36"/>
                  </a:lnTo>
                  <a:lnTo>
                    <a:pt x="1088" y="32"/>
                  </a:lnTo>
                  <a:lnTo>
                    <a:pt x="1100" y="31"/>
                  </a:lnTo>
                  <a:lnTo>
                    <a:pt x="1111" y="32"/>
                  </a:lnTo>
                  <a:lnTo>
                    <a:pt x="1119" y="36"/>
                  </a:lnTo>
                  <a:lnTo>
                    <a:pt x="1123" y="40"/>
                  </a:lnTo>
                  <a:lnTo>
                    <a:pt x="1127" y="44"/>
                  </a:lnTo>
                  <a:lnTo>
                    <a:pt x="1127" y="48"/>
                  </a:lnTo>
                  <a:lnTo>
                    <a:pt x="1128" y="54"/>
                  </a:lnTo>
                  <a:lnTo>
                    <a:pt x="1127" y="67"/>
                  </a:lnTo>
                  <a:lnTo>
                    <a:pt x="1121" y="80"/>
                  </a:lnTo>
                  <a:lnTo>
                    <a:pt x="1117" y="86"/>
                  </a:lnTo>
                  <a:lnTo>
                    <a:pt x="1113" y="92"/>
                  </a:lnTo>
                  <a:lnTo>
                    <a:pt x="1107" y="96"/>
                  </a:lnTo>
                  <a:lnTo>
                    <a:pt x="1104" y="100"/>
                  </a:lnTo>
                  <a:lnTo>
                    <a:pt x="1094" y="102"/>
                  </a:lnTo>
                  <a:lnTo>
                    <a:pt x="1084" y="104"/>
                  </a:lnTo>
                  <a:lnTo>
                    <a:pt x="1077" y="104"/>
                  </a:lnTo>
                  <a:lnTo>
                    <a:pt x="1071" y="102"/>
                  </a:lnTo>
                  <a:lnTo>
                    <a:pt x="1067" y="100"/>
                  </a:lnTo>
                  <a:lnTo>
                    <a:pt x="1063" y="98"/>
                  </a:lnTo>
                  <a:lnTo>
                    <a:pt x="1059" y="94"/>
                  </a:lnTo>
                  <a:lnTo>
                    <a:pt x="1057" y="90"/>
                  </a:lnTo>
                  <a:lnTo>
                    <a:pt x="1056" y="86"/>
                  </a:lnTo>
                  <a:lnTo>
                    <a:pt x="1056" y="80"/>
                  </a:lnTo>
                  <a:close/>
                  <a:moveTo>
                    <a:pt x="1075" y="80"/>
                  </a:moveTo>
                  <a:lnTo>
                    <a:pt x="1075" y="84"/>
                  </a:lnTo>
                  <a:lnTo>
                    <a:pt x="1077" y="88"/>
                  </a:lnTo>
                  <a:lnTo>
                    <a:pt x="1080" y="90"/>
                  </a:lnTo>
                  <a:lnTo>
                    <a:pt x="1084" y="90"/>
                  </a:lnTo>
                  <a:lnTo>
                    <a:pt x="1090" y="90"/>
                  </a:lnTo>
                  <a:lnTo>
                    <a:pt x="1094" y="86"/>
                  </a:lnTo>
                  <a:lnTo>
                    <a:pt x="1098" y="82"/>
                  </a:lnTo>
                  <a:lnTo>
                    <a:pt x="1102" y="77"/>
                  </a:lnTo>
                  <a:lnTo>
                    <a:pt x="1107" y="65"/>
                  </a:lnTo>
                  <a:lnTo>
                    <a:pt x="1109" y="54"/>
                  </a:lnTo>
                  <a:lnTo>
                    <a:pt x="1107" y="50"/>
                  </a:lnTo>
                  <a:lnTo>
                    <a:pt x="1105" y="46"/>
                  </a:lnTo>
                  <a:lnTo>
                    <a:pt x="1102" y="44"/>
                  </a:lnTo>
                  <a:lnTo>
                    <a:pt x="1098" y="42"/>
                  </a:lnTo>
                  <a:lnTo>
                    <a:pt x="1094" y="44"/>
                  </a:lnTo>
                  <a:lnTo>
                    <a:pt x="1090" y="46"/>
                  </a:lnTo>
                  <a:lnTo>
                    <a:pt x="1086" y="48"/>
                  </a:lnTo>
                  <a:lnTo>
                    <a:pt x="1082" y="52"/>
                  </a:lnTo>
                  <a:lnTo>
                    <a:pt x="1080" y="57"/>
                  </a:lnTo>
                  <a:lnTo>
                    <a:pt x="1077" y="65"/>
                  </a:lnTo>
                  <a:lnTo>
                    <a:pt x="1075" y="73"/>
                  </a:lnTo>
                  <a:lnTo>
                    <a:pt x="1075" y="80"/>
                  </a:lnTo>
                  <a:close/>
                  <a:moveTo>
                    <a:pt x="1253" y="2"/>
                  </a:moveTo>
                  <a:lnTo>
                    <a:pt x="1272" y="2"/>
                  </a:lnTo>
                  <a:lnTo>
                    <a:pt x="1244" y="102"/>
                  </a:lnTo>
                  <a:lnTo>
                    <a:pt x="1226" y="102"/>
                  </a:lnTo>
                  <a:lnTo>
                    <a:pt x="1228" y="92"/>
                  </a:lnTo>
                  <a:lnTo>
                    <a:pt x="1226" y="94"/>
                  </a:lnTo>
                  <a:lnTo>
                    <a:pt x="1221" y="98"/>
                  </a:lnTo>
                  <a:lnTo>
                    <a:pt x="1215" y="102"/>
                  </a:lnTo>
                  <a:lnTo>
                    <a:pt x="1211" y="102"/>
                  </a:lnTo>
                  <a:lnTo>
                    <a:pt x="1207" y="104"/>
                  </a:lnTo>
                  <a:lnTo>
                    <a:pt x="1201" y="102"/>
                  </a:lnTo>
                  <a:lnTo>
                    <a:pt x="1198" y="102"/>
                  </a:lnTo>
                  <a:lnTo>
                    <a:pt x="1194" y="100"/>
                  </a:lnTo>
                  <a:lnTo>
                    <a:pt x="1190" y="96"/>
                  </a:lnTo>
                  <a:lnTo>
                    <a:pt x="1186" y="88"/>
                  </a:lnTo>
                  <a:lnTo>
                    <a:pt x="1184" y="79"/>
                  </a:lnTo>
                  <a:lnTo>
                    <a:pt x="1184" y="75"/>
                  </a:lnTo>
                  <a:lnTo>
                    <a:pt x="1184" y="71"/>
                  </a:lnTo>
                  <a:lnTo>
                    <a:pt x="1186" y="67"/>
                  </a:lnTo>
                  <a:lnTo>
                    <a:pt x="1188" y="61"/>
                  </a:lnTo>
                  <a:lnTo>
                    <a:pt x="1190" y="55"/>
                  </a:lnTo>
                  <a:lnTo>
                    <a:pt x="1192" y="50"/>
                  </a:lnTo>
                  <a:lnTo>
                    <a:pt x="1198" y="42"/>
                  </a:lnTo>
                  <a:lnTo>
                    <a:pt x="1205" y="36"/>
                  </a:lnTo>
                  <a:lnTo>
                    <a:pt x="1213" y="32"/>
                  </a:lnTo>
                  <a:lnTo>
                    <a:pt x="1222" y="31"/>
                  </a:lnTo>
                  <a:lnTo>
                    <a:pt x="1228" y="31"/>
                  </a:lnTo>
                  <a:lnTo>
                    <a:pt x="1234" y="32"/>
                  </a:lnTo>
                  <a:lnTo>
                    <a:pt x="1236" y="34"/>
                  </a:lnTo>
                  <a:lnTo>
                    <a:pt x="1240" y="38"/>
                  </a:lnTo>
                  <a:lnTo>
                    <a:pt x="1242" y="40"/>
                  </a:lnTo>
                  <a:lnTo>
                    <a:pt x="1253" y="2"/>
                  </a:lnTo>
                  <a:close/>
                  <a:moveTo>
                    <a:pt x="1203" y="79"/>
                  </a:moveTo>
                  <a:lnTo>
                    <a:pt x="1205" y="82"/>
                  </a:lnTo>
                  <a:lnTo>
                    <a:pt x="1205" y="84"/>
                  </a:lnTo>
                  <a:lnTo>
                    <a:pt x="1205" y="88"/>
                  </a:lnTo>
                  <a:lnTo>
                    <a:pt x="1207" y="88"/>
                  </a:lnTo>
                  <a:lnTo>
                    <a:pt x="1211" y="90"/>
                  </a:lnTo>
                  <a:lnTo>
                    <a:pt x="1213" y="90"/>
                  </a:lnTo>
                  <a:lnTo>
                    <a:pt x="1219" y="90"/>
                  </a:lnTo>
                  <a:lnTo>
                    <a:pt x="1222" y="88"/>
                  </a:lnTo>
                  <a:lnTo>
                    <a:pt x="1226" y="82"/>
                  </a:lnTo>
                  <a:lnTo>
                    <a:pt x="1230" y="77"/>
                  </a:lnTo>
                  <a:lnTo>
                    <a:pt x="1236" y="67"/>
                  </a:lnTo>
                  <a:lnTo>
                    <a:pt x="1236" y="55"/>
                  </a:lnTo>
                  <a:lnTo>
                    <a:pt x="1236" y="52"/>
                  </a:lnTo>
                  <a:lnTo>
                    <a:pt x="1234" y="48"/>
                  </a:lnTo>
                  <a:lnTo>
                    <a:pt x="1230" y="44"/>
                  </a:lnTo>
                  <a:lnTo>
                    <a:pt x="1226" y="42"/>
                  </a:lnTo>
                  <a:lnTo>
                    <a:pt x="1222" y="44"/>
                  </a:lnTo>
                  <a:lnTo>
                    <a:pt x="1219" y="46"/>
                  </a:lnTo>
                  <a:lnTo>
                    <a:pt x="1213" y="52"/>
                  </a:lnTo>
                  <a:lnTo>
                    <a:pt x="1209" y="57"/>
                  </a:lnTo>
                  <a:lnTo>
                    <a:pt x="1205" y="69"/>
                  </a:lnTo>
                  <a:lnTo>
                    <a:pt x="1203" y="79"/>
                  </a:lnTo>
                  <a:close/>
                  <a:moveTo>
                    <a:pt x="1286" y="77"/>
                  </a:moveTo>
                  <a:lnTo>
                    <a:pt x="1286" y="80"/>
                  </a:lnTo>
                  <a:lnTo>
                    <a:pt x="1286" y="86"/>
                  </a:lnTo>
                  <a:lnTo>
                    <a:pt x="1288" y="88"/>
                  </a:lnTo>
                  <a:lnTo>
                    <a:pt x="1292" y="92"/>
                  </a:lnTo>
                  <a:lnTo>
                    <a:pt x="1295" y="92"/>
                  </a:lnTo>
                  <a:lnTo>
                    <a:pt x="1299" y="92"/>
                  </a:lnTo>
                  <a:lnTo>
                    <a:pt x="1303" y="90"/>
                  </a:lnTo>
                  <a:lnTo>
                    <a:pt x="1307" y="86"/>
                  </a:lnTo>
                  <a:lnTo>
                    <a:pt x="1309" y="84"/>
                  </a:lnTo>
                  <a:lnTo>
                    <a:pt x="1311" y="79"/>
                  </a:lnTo>
                  <a:lnTo>
                    <a:pt x="1330" y="79"/>
                  </a:lnTo>
                  <a:lnTo>
                    <a:pt x="1330" y="82"/>
                  </a:lnTo>
                  <a:lnTo>
                    <a:pt x="1326" y="88"/>
                  </a:lnTo>
                  <a:lnTo>
                    <a:pt x="1320" y="94"/>
                  </a:lnTo>
                  <a:lnTo>
                    <a:pt x="1317" y="98"/>
                  </a:lnTo>
                  <a:lnTo>
                    <a:pt x="1309" y="102"/>
                  </a:lnTo>
                  <a:lnTo>
                    <a:pt x="1303" y="102"/>
                  </a:lnTo>
                  <a:lnTo>
                    <a:pt x="1295" y="104"/>
                  </a:lnTo>
                  <a:lnTo>
                    <a:pt x="1282" y="102"/>
                  </a:lnTo>
                  <a:lnTo>
                    <a:pt x="1272" y="98"/>
                  </a:lnTo>
                  <a:lnTo>
                    <a:pt x="1270" y="94"/>
                  </a:lnTo>
                  <a:lnTo>
                    <a:pt x="1269" y="90"/>
                  </a:lnTo>
                  <a:lnTo>
                    <a:pt x="1267" y="84"/>
                  </a:lnTo>
                  <a:lnTo>
                    <a:pt x="1267" y="80"/>
                  </a:lnTo>
                  <a:lnTo>
                    <a:pt x="1267" y="71"/>
                  </a:lnTo>
                  <a:lnTo>
                    <a:pt x="1269" y="61"/>
                  </a:lnTo>
                  <a:lnTo>
                    <a:pt x="1272" y="54"/>
                  </a:lnTo>
                  <a:lnTo>
                    <a:pt x="1276" y="46"/>
                  </a:lnTo>
                  <a:lnTo>
                    <a:pt x="1284" y="38"/>
                  </a:lnTo>
                  <a:lnTo>
                    <a:pt x="1292" y="34"/>
                  </a:lnTo>
                  <a:lnTo>
                    <a:pt x="1299" y="31"/>
                  </a:lnTo>
                  <a:lnTo>
                    <a:pt x="1309" y="31"/>
                  </a:lnTo>
                  <a:lnTo>
                    <a:pt x="1320" y="32"/>
                  </a:lnTo>
                  <a:lnTo>
                    <a:pt x="1330" y="36"/>
                  </a:lnTo>
                  <a:lnTo>
                    <a:pt x="1332" y="38"/>
                  </a:lnTo>
                  <a:lnTo>
                    <a:pt x="1336" y="42"/>
                  </a:lnTo>
                  <a:lnTo>
                    <a:pt x="1336" y="46"/>
                  </a:lnTo>
                  <a:lnTo>
                    <a:pt x="1338" y="52"/>
                  </a:lnTo>
                  <a:lnTo>
                    <a:pt x="1336" y="59"/>
                  </a:lnTo>
                  <a:lnTo>
                    <a:pt x="1334" y="67"/>
                  </a:lnTo>
                  <a:lnTo>
                    <a:pt x="1334" y="71"/>
                  </a:lnTo>
                  <a:lnTo>
                    <a:pt x="1288" y="71"/>
                  </a:lnTo>
                  <a:lnTo>
                    <a:pt x="1286" y="77"/>
                  </a:lnTo>
                  <a:close/>
                  <a:moveTo>
                    <a:pt x="1292" y="59"/>
                  </a:moveTo>
                  <a:lnTo>
                    <a:pt x="1317" y="59"/>
                  </a:lnTo>
                  <a:lnTo>
                    <a:pt x="1317" y="55"/>
                  </a:lnTo>
                  <a:lnTo>
                    <a:pt x="1317" y="54"/>
                  </a:lnTo>
                  <a:lnTo>
                    <a:pt x="1317" y="50"/>
                  </a:lnTo>
                  <a:lnTo>
                    <a:pt x="1317" y="46"/>
                  </a:lnTo>
                  <a:lnTo>
                    <a:pt x="1315" y="44"/>
                  </a:lnTo>
                  <a:lnTo>
                    <a:pt x="1313" y="42"/>
                  </a:lnTo>
                  <a:lnTo>
                    <a:pt x="1307" y="42"/>
                  </a:lnTo>
                  <a:lnTo>
                    <a:pt x="1303" y="42"/>
                  </a:lnTo>
                  <a:lnTo>
                    <a:pt x="1299" y="44"/>
                  </a:lnTo>
                  <a:lnTo>
                    <a:pt x="1295" y="48"/>
                  </a:lnTo>
                  <a:lnTo>
                    <a:pt x="1294" y="54"/>
                  </a:lnTo>
                  <a:lnTo>
                    <a:pt x="1292" y="59"/>
                  </a:lnTo>
                  <a:close/>
                  <a:moveTo>
                    <a:pt x="1449" y="2"/>
                  </a:moveTo>
                  <a:lnTo>
                    <a:pt x="1476" y="2"/>
                  </a:lnTo>
                  <a:lnTo>
                    <a:pt x="1482" y="102"/>
                  </a:lnTo>
                  <a:lnTo>
                    <a:pt x="1460" y="102"/>
                  </a:lnTo>
                  <a:lnTo>
                    <a:pt x="1460" y="80"/>
                  </a:lnTo>
                  <a:lnTo>
                    <a:pt x="1418" y="80"/>
                  </a:lnTo>
                  <a:lnTo>
                    <a:pt x="1405" y="102"/>
                  </a:lnTo>
                  <a:lnTo>
                    <a:pt x="1382" y="102"/>
                  </a:lnTo>
                  <a:lnTo>
                    <a:pt x="1449" y="2"/>
                  </a:lnTo>
                  <a:close/>
                  <a:moveTo>
                    <a:pt x="1430" y="65"/>
                  </a:moveTo>
                  <a:lnTo>
                    <a:pt x="1430" y="65"/>
                  </a:lnTo>
                  <a:lnTo>
                    <a:pt x="1459" y="65"/>
                  </a:lnTo>
                  <a:lnTo>
                    <a:pt x="1459" y="17"/>
                  </a:lnTo>
                  <a:lnTo>
                    <a:pt x="1430" y="65"/>
                  </a:lnTo>
                  <a:close/>
                  <a:moveTo>
                    <a:pt x="1510" y="32"/>
                  </a:moveTo>
                  <a:lnTo>
                    <a:pt x="1530" y="32"/>
                  </a:lnTo>
                  <a:lnTo>
                    <a:pt x="1528" y="40"/>
                  </a:lnTo>
                  <a:lnTo>
                    <a:pt x="1531" y="36"/>
                  </a:lnTo>
                  <a:lnTo>
                    <a:pt x="1535" y="34"/>
                  </a:lnTo>
                  <a:lnTo>
                    <a:pt x="1539" y="32"/>
                  </a:lnTo>
                  <a:lnTo>
                    <a:pt x="1543" y="31"/>
                  </a:lnTo>
                  <a:lnTo>
                    <a:pt x="1549" y="31"/>
                  </a:lnTo>
                  <a:lnTo>
                    <a:pt x="1553" y="31"/>
                  </a:lnTo>
                  <a:lnTo>
                    <a:pt x="1558" y="32"/>
                  </a:lnTo>
                  <a:lnTo>
                    <a:pt x="1562" y="34"/>
                  </a:lnTo>
                  <a:lnTo>
                    <a:pt x="1564" y="36"/>
                  </a:lnTo>
                  <a:lnTo>
                    <a:pt x="1570" y="44"/>
                  </a:lnTo>
                  <a:lnTo>
                    <a:pt x="1570" y="54"/>
                  </a:lnTo>
                  <a:lnTo>
                    <a:pt x="1570" y="63"/>
                  </a:lnTo>
                  <a:lnTo>
                    <a:pt x="1568" y="71"/>
                  </a:lnTo>
                  <a:lnTo>
                    <a:pt x="1564" y="79"/>
                  </a:lnTo>
                  <a:lnTo>
                    <a:pt x="1560" y="86"/>
                  </a:lnTo>
                  <a:lnTo>
                    <a:pt x="1555" y="94"/>
                  </a:lnTo>
                  <a:lnTo>
                    <a:pt x="1547" y="100"/>
                  </a:lnTo>
                  <a:lnTo>
                    <a:pt x="1541" y="102"/>
                  </a:lnTo>
                  <a:lnTo>
                    <a:pt x="1531" y="104"/>
                  </a:lnTo>
                  <a:lnTo>
                    <a:pt x="1528" y="102"/>
                  </a:lnTo>
                  <a:lnTo>
                    <a:pt x="1522" y="102"/>
                  </a:lnTo>
                  <a:lnTo>
                    <a:pt x="1518" y="98"/>
                  </a:lnTo>
                  <a:lnTo>
                    <a:pt x="1516" y="96"/>
                  </a:lnTo>
                  <a:lnTo>
                    <a:pt x="1514" y="92"/>
                  </a:lnTo>
                  <a:lnTo>
                    <a:pt x="1505" y="127"/>
                  </a:lnTo>
                  <a:lnTo>
                    <a:pt x="1484" y="127"/>
                  </a:lnTo>
                  <a:lnTo>
                    <a:pt x="1510" y="32"/>
                  </a:lnTo>
                  <a:close/>
                  <a:moveTo>
                    <a:pt x="1518" y="77"/>
                  </a:moveTo>
                  <a:lnTo>
                    <a:pt x="1518" y="82"/>
                  </a:lnTo>
                  <a:lnTo>
                    <a:pt x="1520" y="86"/>
                  </a:lnTo>
                  <a:lnTo>
                    <a:pt x="1524" y="90"/>
                  </a:lnTo>
                  <a:lnTo>
                    <a:pt x="1528" y="90"/>
                  </a:lnTo>
                  <a:lnTo>
                    <a:pt x="1533" y="90"/>
                  </a:lnTo>
                  <a:lnTo>
                    <a:pt x="1537" y="88"/>
                  </a:lnTo>
                  <a:lnTo>
                    <a:pt x="1539" y="84"/>
                  </a:lnTo>
                  <a:lnTo>
                    <a:pt x="1543" y="79"/>
                  </a:lnTo>
                  <a:lnTo>
                    <a:pt x="1545" y="77"/>
                  </a:lnTo>
                  <a:lnTo>
                    <a:pt x="1547" y="75"/>
                  </a:lnTo>
                  <a:lnTo>
                    <a:pt x="1549" y="69"/>
                  </a:lnTo>
                  <a:lnTo>
                    <a:pt x="1549" y="65"/>
                  </a:lnTo>
                  <a:lnTo>
                    <a:pt x="1551" y="61"/>
                  </a:lnTo>
                  <a:lnTo>
                    <a:pt x="1551" y="59"/>
                  </a:lnTo>
                  <a:lnTo>
                    <a:pt x="1551" y="55"/>
                  </a:lnTo>
                  <a:lnTo>
                    <a:pt x="1551" y="50"/>
                  </a:lnTo>
                  <a:lnTo>
                    <a:pt x="1549" y="46"/>
                  </a:lnTo>
                  <a:lnTo>
                    <a:pt x="1545" y="44"/>
                  </a:lnTo>
                  <a:lnTo>
                    <a:pt x="1541" y="42"/>
                  </a:lnTo>
                  <a:lnTo>
                    <a:pt x="1537" y="44"/>
                  </a:lnTo>
                  <a:lnTo>
                    <a:pt x="1533" y="46"/>
                  </a:lnTo>
                  <a:lnTo>
                    <a:pt x="1528" y="50"/>
                  </a:lnTo>
                  <a:lnTo>
                    <a:pt x="1524" y="55"/>
                  </a:lnTo>
                  <a:lnTo>
                    <a:pt x="1522" y="59"/>
                  </a:lnTo>
                  <a:lnTo>
                    <a:pt x="1520" y="65"/>
                  </a:lnTo>
                  <a:lnTo>
                    <a:pt x="1520" y="71"/>
                  </a:lnTo>
                  <a:lnTo>
                    <a:pt x="1518" y="77"/>
                  </a:lnTo>
                  <a:close/>
                  <a:moveTo>
                    <a:pt x="1579" y="80"/>
                  </a:moveTo>
                  <a:lnTo>
                    <a:pt x="1581" y="67"/>
                  </a:lnTo>
                  <a:lnTo>
                    <a:pt x="1587" y="54"/>
                  </a:lnTo>
                  <a:lnTo>
                    <a:pt x="1593" y="42"/>
                  </a:lnTo>
                  <a:lnTo>
                    <a:pt x="1601" y="36"/>
                  </a:lnTo>
                  <a:lnTo>
                    <a:pt x="1612" y="32"/>
                  </a:lnTo>
                  <a:lnTo>
                    <a:pt x="1624" y="31"/>
                  </a:lnTo>
                  <a:lnTo>
                    <a:pt x="1635" y="32"/>
                  </a:lnTo>
                  <a:lnTo>
                    <a:pt x="1645" y="36"/>
                  </a:lnTo>
                  <a:lnTo>
                    <a:pt x="1649" y="40"/>
                  </a:lnTo>
                  <a:lnTo>
                    <a:pt x="1650" y="44"/>
                  </a:lnTo>
                  <a:lnTo>
                    <a:pt x="1652" y="48"/>
                  </a:lnTo>
                  <a:lnTo>
                    <a:pt x="1652" y="54"/>
                  </a:lnTo>
                  <a:lnTo>
                    <a:pt x="1650" y="67"/>
                  </a:lnTo>
                  <a:lnTo>
                    <a:pt x="1647" y="80"/>
                  </a:lnTo>
                  <a:lnTo>
                    <a:pt x="1643" y="86"/>
                  </a:lnTo>
                  <a:lnTo>
                    <a:pt x="1637" y="92"/>
                  </a:lnTo>
                  <a:lnTo>
                    <a:pt x="1633" y="96"/>
                  </a:lnTo>
                  <a:lnTo>
                    <a:pt x="1627" y="100"/>
                  </a:lnTo>
                  <a:lnTo>
                    <a:pt x="1618" y="102"/>
                  </a:lnTo>
                  <a:lnTo>
                    <a:pt x="1608" y="104"/>
                  </a:lnTo>
                  <a:lnTo>
                    <a:pt x="1603" y="104"/>
                  </a:lnTo>
                  <a:lnTo>
                    <a:pt x="1595" y="102"/>
                  </a:lnTo>
                  <a:lnTo>
                    <a:pt x="1591" y="100"/>
                  </a:lnTo>
                  <a:lnTo>
                    <a:pt x="1587" y="98"/>
                  </a:lnTo>
                  <a:lnTo>
                    <a:pt x="1583" y="94"/>
                  </a:lnTo>
                  <a:lnTo>
                    <a:pt x="1581" y="90"/>
                  </a:lnTo>
                  <a:lnTo>
                    <a:pt x="1579" y="86"/>
                  </a:lnTo>
                  <a:lnTo>
                    <a:pt x="1579" y="80"/>
                  </a:lnTo>
                  <a:close/>
                  <a:moveTo>
                    <a:pt x="1599" y="80"/>
                  </a:moveTo>
                  <a:lnTo>
                    <a:pt x="1599" y="84"/>
                  </a:lnTo>
                  <a:lnTo>
                    <a:pt x="1603" y="88"/>
                  </a:lnTo>
                  <a:lnTo>
                    <a:pt x="1604" y="90"/>
                  </a:lnTo>
                  <a:lnTo>
                    <a:pt x="1608" y="90"/>
                  </a:lnTo>
                  <a:lnTo>
                    <a:pt x="1614" y="90"/>
                  </a:lnTo>
                  <a:lnTo>
                    <a:pt x="1618" y="86"/>
                  </a:lnTo>
                  <a:lnTo>
                    <a:pt x="1624" y="82"/>
                  </a:lnTo>
                  <a:lnTo>
                    <a:pt x="1627" y="77"/>
                  </a:lnTo>
                  <a:lnTo>
                    <a:pt x="1631" y="65"/>
                  </a:lnTo>
                  <a:lnTo>
                    <a:pt x="1633" y="54"/>
                  </a:lnTo>
                  <a:lnTo>
                    <a:pt x="1631" y="50"/>
                  </a:lnTo>
                  <a:lnTo>
                    <a:pt x="1629" y="46"/>
                  </a:lnTo>
                  <a:lnTo>
                    <a:pt x="1627" y="44"/>
                  </a:lnTo>
                  <a:lnTo>
                    <a:pt x="1622" y="42"/>
                  </a:lnTo>
                  <a:lnTo>
                    <a:pt x="1618" y="44"/>
                  </a:lnTo>
                  <a:lnTo>
                    <a:pt x="1614" y="46"/>
                  </a:lnTo>
                  <a:lnTo>
                    <a:pt x="1610" y="48"/>
                  </a:lnTo>
                  <a:lnTo>
                    <a:pt x="1608" y="52"/>
                  </a:lnTo>
                  <a:lnTo>
                    <a:pt x="1604" y="57"/>
                  </a:lnTo>
                  <a:lnTo>
                    <a:pt x="1603" y="65"/>
                  </a:lnTo>
                  <a:lnTo>
                    <a:pt x="1599" y="73"/>
                  </a:lnTo>
                  <a:lnTo>
                    <a:pt x="1599" y="80"/>
                  </a:lnTo>
                  <a:close/>
                  <a:moveTo>
                    <a:pt x="1672" y="32"/>
                  </a:moveTo>
                  <a:lnTo>
                    <a:pt x="1691" y="32"/>
                  </a:lnTo>
                  <a:lnTo>
                    <a:pt x="1672" y="102"/>
                  </a:lnTo>
                  <a:lnTo>
                    <a:pt x="1650" y="102"/>
                  </a:lnTo>
                  <a:lnTo>
                    <a:pt x="1672" y="32"/>
                  </a:lnTo>
                  <a:close/>
                  <a:moveTo>
                    <a:pt x="1700" y="2"/>
                  </a:moveTo>
                  <a:lnTo>
                    <a:pt x="1697" y="19"/>
                  </a:lnTo>
                  <a:lnTo>
                    <a:pt x="1674" y="19"/>
                  </a:lnTo>
                  <a:lnTo>
                    <a:pt x="1679" y="2"/>
                  </a:lnTo>
                  <a:lnTo>
                    <a:pt x="1700" y="2"/>
                  </a:lnTo>
                  <a:close/>
                  <a:moveTo>
                    <a:pt x="1691" y="80"/>
                  </a:moveTo>
                  <a:lnTo>
                    <a:pt x="1693" y="67"/>
                  </a:lnTo>
                  <a:lnTo>
                    <a:pt x="1697" y="54"/>
                  </a:lnTo>
                  <a:lnTo>
                    <a:pt x="1704" y="42"/>
                  </a:lnTo>
                  <a:lnTo>
                    <a:pt x="1712" y="36"/>
                  </a:lnTo>
                  <a:lnTo>
                    <a:pt x="1723" y="32"/>
                  </a:lnTo>
                  <a:lnTo>
                    <a:pt x="1735" y="31"/>
                  </a:lnTo>
                  <a:lnTo>
                    <a:pt x="1746" y="32"/>
                  </a:lnTo>
                  <a:lnTo>
                    <a:pt x="1756" y="36"/>
                  </a:lnTo>
                  <a:lnTo>
                    <a:pt x="1758" y="40"/>
                  </a:lnTo>
                  <a:lnTo>
                    <a:pt x="1762" y="44"/>
                  </a:lnTo>
                  <a:lnTo>
                    <a:pt x="1764" y="48"/>
                  </a:lnTo>
                  <a:lnTo>
                    <a:pt x="1764" y="54"/>
                  </a:lnTo>
                  <a:lnTo>
                    <a:pt x="1762" y="67"/>
                  </a:lnTo>
                  <a:lnTo>
                    <a:pt x="1758" y="80"/>
                  </a:lnTo>
                  <a:lnTo>
                    <a:pt x="1752" y="86"/>
                  </a:lnTo>
                  <a:lnTo>
                    <a:pt x="1748" y="92"/>
                  </a:lnTo>
                  <a:lnTo>
                    <a:pt x="1745" y="96"/>
                  </a:lnTo>
                  <a:lnTo>
                    <a:pt x="1739" y="100"/>
                  </a:lnTo>
                  <a:lnTo>
                    <a:pt x="1729" y="102"/>
                  </a:lnTo>
                  <a:lnTo>
                    <a:pt x="1720" y="104"/>
                  </a:lnTo>
                  <a:lnTo>
                    <a:pt x="1712" y="104"/>
                  </a:lnTo>
                  <a:lnTo>
                    <a:pt x="1706" y="102"/>
                  </a:lnTo>
                  <a:lnTo>
                    <a:pt x="1702" y="100"/>
                  </a:lnTo>
                  <a:lnTo>
                    <a:pt x="1698" y="98"/>
                  </a:lnTo>
                  <a:lnTo>
                    <a:pt x="1695" y="94"/>
                  </a:lnTo>
                  <a:lnTo>
                    <a:pt x="1693" y="90"/>
                  </a:lnTo>
                  <a:lnTo>
                    <a:pt x="1691" y="86"/>
                  </a:lnTo>
                  <a:lnTo>
                    <a:pt x="1691" y="80"/>
                  </a:lnTo>
                  <a:close/>
                  <a:moveTo>
                    <a:pt x="1710" y="80"/>
                  </a:moveTo>
                  <a:lnTo>
                    <a:pt x="1710" y="84"/>
                  </a:lnTo>
                  <a:lnTo>
                    <a:pt x="1712" y="88"/>
                  </a:lnTo>
                  <a:lnTo>
                    <a:pt x="1716" y="90"/>
                  </a:lnTo>
                  <a:lnTo>
                    <a:pt x="1720" y="90"/>
                  </a:lnTo>
                  <a:lnTo>
                    <a:pt x="1725" y="90"/>
                  </a:lnTo>
                  <a:lnTo>
                    <a:pt x="1729" y="86"/>
                  </a:lnTo>
                  <a:lnTo>
                    <a:pt x="1735" y="82"/>
                  </a:lnTo>
                  <a:lnTo>
                    <a:pt x="1739" y="77"/>
                  </a:lnTo>
                  <a:lnTo>
                    <a:pt x="1743" y="65"/>
                  </a:lnTo>
                  <a:lnTo>
                    <a:pt x="1745" y="54"/>
                  </a:lnTo>
                  <a:lnTo>
                    <a:pt x="1743" y="50"/>
                  </a:lnTo>
                  <a:lnTo>
                    <a:pt x="1741" y="46"/>
                  </a:lnTo>
                  <a:lnTo>
                    <a:pt x="1739" y="44"/>
                  </a:lnTo>
                  <a:lnTo>
                    <a:pt x="1733" y="42"/>
                  </a:lnTo>
                  <a:lnTo>
                    <a:pt x="1729" y="44"/>
                  </a:lnTo>
                  <a:lnTo>
                    <a:pt x="1725" y="46"/>
                  </a:lnTo>
                  <a:lnTo>
                    <a:pt x="1721" y="48"/>
                  </a:lnTo>
                  <a:lnTo>
                    <a:pt x="1720" y="52"/>
                  </a:lnTo>
                  <a:lnTo>
                    <a:pt x="1716" y="57"/>
                  </a:lnTo>
                  <a:lnTo>
                    <a:pt x="1714" y="65"/>
                  </a:lnTo>
                  <a:lnTo>
                    <a:pt x="1710" y="73"/>
                  </a:lnTo>
                  <a:lnTo>
                    <a:pt x="1710" y="80"/>
                  </a:lnTo>
                  <a:close/>
                  <a:moveTo>
                    <a:pt x="1869" y="52"/>
                  </a:moveTo>
                  <a:lnTo>
                    <a:pt x="1869" y="50"/>
                  </a:lnTo>
                  <a:lnTo>
                    <a:pt x="1869" y="48"/>
                  </a:lnTo>
                  <a:lnTo>
                    <a:pt x="1869" y="46"/>
                  </a:lnTo>
                  <a:lnTo>
                    <a:pt x="1867" y="44"/>
                  </a:lnTo>
                  <a:lnTo>
                    <a:pt x="1865" y="42"/>
                  </a:lnTo>
                  <a:lnTo>
                    <a:pt x="1862" y="42"/>
                  </a:lnTo>
                  <a:lnTo>
                    <a:pt x="1854" y="42"/>
                  </a:lnTo>
                  <a:lnTo>
                    <a:pt x="1850" y="48"/>
                  </a:lnTo>
                  <a:lnTo>
                    <a:pt x="1850" y="50"/>
                  </a:lnTo>
                  <a:lnTo>
                    <a:pt x="1831" y="50"/>
                  </a:lnTo>
                  <a:lnTo>
                    <a:pt x="1831" y="46"/>
                  </a:lnTo>
                  <a:lnTo>
                    <a:pt x="1833" y="42"/>
                  </a:lnTo>
                  <a:lnTo>
                    <a:pt x="1837" y="38"/>
                  </a:lnTo>
                  <a:lnTo>
                    <a:pt x="1840" y="36"/>
                  </a:lnTo>
                  <a:lnTo>
                    <a:pt x="1844" y="32"/>
                  </a:lnTo>
                  <a:lnTo>
                    <a:pt x="1854" y="31"/>
                  </a:lnTo>
                  <a:lnTo>
                    <a:pt x="1864" y="31"/>
                  </a:lnTo>
                  <a:lnTo>
                    <a:pt x="1875" y="31"/>
                  </a:lnTo>
                  <a:lnTo>
                    <a:pt x="1883" y="34"/>
                  </a:lnTo>
                  <a:lnTo>
                    <a:pt x="1885" y="38"/>
                  </a:lnTo>
                  <a:lnTo>
                    <a:pt x="1887" y="40"/>
                  </a:lnTo>
                  <a:lnTo>
                    <a:pt x="1888" y="44"/>
                  </a:lnTo>
                  <a:lnTo>
                    <a:pt x="1888" y="48"/>
                  </a:lnTo>
                  <a:lnTo>
                    <a:pt x="1888" y="52"/>
                  </a:lnTo>
                  <a:lnTo>
                    <a:pt x="1888" y="54"/>
                  </a:lnTo>
                  <a:lnTo>
                    <a:pt x="1887" y="57"/>
                  </a:lnTo>
                  <a:lnTo>
                    <a:pt x="1879" y="82"/>
                  </a:lnTo>
                  <a:lnTo>
                    <a:pt x="1879" y="88"/>
                  </a:lnTo>
                  <a:lnTo>
                    <a:pt x="1877" y="96"/>
                  </a:lnTo>
                  <a:lnTo>
                    <a:pt x="1877" y="102"/>
                  </a:lnTo>
                  <a:lnTo>
                    <a:pt x="1858" y="102"/>
                  </a:lnTo>
                  <a:lnTo>
                    <a:pt x="1858" y="98"/>
                  </a:lnTo>
                  <a:lnTo>
                    <a:pt x="1858" y="94"/>
                  </a:lnTo>
                  <a:lnTo>
                    <a:pt x="1856" y="96"/>
                  </a:lnTo>
                  <a:lnTo>
                    <a:pt x="1852" y="98"/>
                  </a:lnTo>
                  <a:lnTo>
                    <a:pt x="1846" y="102"/>
                  </a:lnTo>
                  <a:lnTo>
                    <a:pt x="1837" y="104"/>
                  </a:lnTo>
                  <a:lnTo>
                    <a:pt x="1829" y="102"/>
                  </a:lnTo>
                  <a:lnTo>
                    <a:pt x="1823" y="98"/>
                  </a:lnTo>
                  <a:lnTo>
                    <a:pt x="1819" y="92"/>
                  </a:lnTo>
                  <a:lnTo>
                    <a:pt x="1817" y="84"/>
                  </a:lnTo>
                  <a:lnTo>
                    <a:pt x="1819" y="77"/>
                  </a:lnTo>
                  <a:lnTo>
                    <a:pt x="1821" y="69"/>
                  </a:lnTo>
                  <a:lnTo>
                    <a:pt x="1827" y="63"/>
                  </a:lnTo>
                  <a:lnTo>
                    <a:pt x="1835" y="59"/>
                  </a:lnTo>
                  <a:lnTo>
                    <a:pt x="1844" y="57"/>
                  </a:lnTo>
                  <a:lnTo>
                    <a:pt x="1856" y="55"/>
                  </a:lnTo>
                  <a:lnTo>
                    <a:pt x="1869" y="55"/>
                  </a:lnTo>
                  <a:lnTo>
                    <a:pt x="1869" y="52"/>
                  </a:lnTo>
                  <a:close/>
                  <a:moveTo>
                    <a:pt x="1865" y="67"/>
                  </a:moveTo>
                  <a:lnTo>
                    <a:pt x="1858" y="67"/>
                  </a:lnTo>
                  <a:lnTo>
                    <a:pt x="1852" y="67"/>
                  </a:lnTo>
                  <a:lnTo>
                    <a:pt x="1846" y="69"/>
                  </a:lnTo>
                  <a:lnTo>
                    <a:pt x="1844" y="71"/>
                  </a:lnTo>
                  <a:lnTo>
                    <a:pt x="1839" y="75"/>
                  </a:lnTo>
                  <a:lnTo>
                    <a:pt x="1837" y="82"/>
                  </a:lnTo>
                  <a:lnTo>
                    <a:pt x="1837" y="84"/>
                  </a:lnTo>
                  <a:lnTo>
                    <a:pt x="1839" y="88"/>
                  </a:lnTo>
                  <a:lnTo>
                    <a:pt x="1842" y="90"/>
                  </a:lnTo>
                  <a:lnTo>
                    <a:pt x="1844" y="90"/>
                  </a:lnTo>
                  <a:lnTo>
                    <a:pt x="1850" y="90"/>
                  </a:lnTo>
                  <a:lnTo>
                    <a:pt x="1856" y="86"/>
                  </a:lnTo>
                  <a:lnTo>
                    <a:pt x="1860" y="79"/>
                  </a:lnTo>
                  <a:lnTo>
                    <a:pt x="1864" y="71"/>
                  </a:lnTo>
                  <a:lnTo>
                    <a:pt x="1865" y="67"/>
                  </a:lnTo>
                  <a:close/>
                  <a:moveTo>
                    <a:pt x="1869" y="2"/>
                  </a:moveTo>
                  <a:lnTo>
                    <a:pt x="1875" y="23"/>
                  </a:lnTo>
                  <a:lnTo>
                    <a:pt x="1862" y="23"/>
                  </a:lnTo>
                  <a:lnTo>
                    <a:pt x="1848" y="2"/>
                  </a:lnTo>
                  <a:lnTo>
                    <a:pt x="1869" y="2"/>
                  </a:lnTo>
                  <a:close/>
                  <a:moveTo>
                    <a:pt x="1913" y="79"/>
                  </a:moveTo>
                  <a:lnTo>
                    <a:pt x="1913" y="82"/>
                  </a:lnTo>
                  <a:lnTo>
                    <a:pt x="1915" y="86"/>
                  </a:lnTo>
                  <a:lnTo>
                    <a:pt x="1915" y="90"/>
                  </a:lnTo>
                  <a:lnTo>
                    <a:pt x="1919" y="92"/>
                  </a:lnTo>
                  <a:lnTo>
                    <a:pt x="1923" y="92"/>
                  </a:lnTo>
                  <a:lnTo>
                    <a:pt x="1927" y="92"/>
                  </a:lnTo>
                  <a:lnTo>
                    <a:pt x="1931" y="90"/>
                  </a:lnTo>
                  <a:lnTo>
                    <a:pt x="1935" y="86"/>
                  </a:lnTo>
                  <a:lnTo>
                    <a:pt x="1935" y="82"/>
                  </a:lnTo>
                  <a:lnTo>
                    <a:pt x="1935" y="79"/>
                  </a:lnTo>
                  <a:lnTo>
                    <a:pt x="1933" y="77"/>
                  </a:lnTo>
                  <a:lnTo>
                    <a:pt x="1929" y="75"/>
                  </a:lnTo>
                  <a:lnTo>
                    <a:pt x="1917" y="69"/>
                  </a:lnTo>
                  <a:lnTo>
                    <a:pt x="1915" y="67"/>
                  </a:lnTo>
                  <a:lnTo>
                    <a:pt x="1913" y="65"/>
                  </a:lnTo>
                  <a:lnTo>
                    <a:pt x="1910" y="63"/>
                  </a:lnTo>
                  <a:lnTo>
                    <a:pt x="1908" y="59"/>
                  </a:lnTo>
                  <a:lnTo>
                    <a:pt x="1906" y="55"/>
                  </a:lnTo>
                  <a:lnTo>
                    <a:pt x="1906" y="52"/>
                  </a:lnTo>
                  <a:lnTo>
                    <a:pt x="1906" y="46"/>
                  </a:lnTo>
                  <a:lnTo>
                    <a:pt x="1908" y="42"/>
                  </a:lnTo>
                  <a:lnTo>
                    <a:pt x="1912" y="38"/>
                  </a:lnTo>
                  <a:lnTo>
                    <a:pt x="1915" y="34"/>
                  </a:lnTo>
                  <a:lnTo>
                    <a:pt x="1925" y="31"/>
                  </a:lnTo>
                  <a:lnTo>
                    <a:pt x="1936" y="31"/>
                  </a:lnTo>
                  <a:lnTo>
                    <a:pt x="1946" y="31"/>
                  </a:lnTo>
                  <a:lnTo>
                    <a:pt x="1954" y="34"/>
                  </a:lnTo>
                  <a:lnTo>
                    <a:pt x="1958" y="36"/>
                  </a:lnTo>
                  <a:lnTo>
                    <a:pt x="1959" y="38"/>
                  </a:lnTo>
                  <a:lnTo>
                    <a:pt x="1961" y="42"/>
                  </a:lnTo>
                  <a:lnTo>
                    <a:pt x="1961" y="46"/>
                  </a:lnTo>
                  <a:lnTo>
                    <a:pt x="1961" y="50"/>
                  </a:lnTo>
                  <a:lnTo>
                    <a:pt x="1961" y="52"/>
                  </a:lnTo>
                  <a:lnTo>
                    <a:pt x="1961" y="54"/>
                  </a:lnTo>
                  <a:lnTo>
                    <a:pt x="1942" y="54"/>
                  </a:lnTo>
                  <a:lnTo>
                    <a:pt x="1942" y="52"/>
                  </a:lnTo>
                  <a:lnTo>
                    <a:pt x="1942" y="48"/>
                  </a:lnTo>
                  <a:lnTo>
                    <a:pt x="1940" y="44"/>
                  </a:lnTo>
                  <a:lnTo>
                    <a:pt x="1938" y="42"/>
                  </a:lnTo>
                  <a:lnTo>
                    <a:pt x="1935" y="42"/>
                  </a:lnTo>
                  <a:lnTo>
                    <a:pt x="1931" y="42"/>
                  </a:lnTo>
                  <a:lnTo>
                    <a:pt x="1929" y="44"/>
                  </a:lnTo>
                  <a:lnTo>
                    <a:pt x="1925" y="46"/>
                  </a:lnTo>
                  <a:lnTo>
                    <a:pt x="1925" y="50"/>
                  </a:lnTo>
                  <a:lnTo>
                    <a:pt x="1927" y="54"/>
                  </a:lnTo>
                  <a:lnTo>
                    <a:pt x="1929" y="55"/>
                  </a:lnTo>
                  <a:lnTo>
                    <a:pt x="1931" y="57"/>
                  </a:lnTo>
                  <a:lnTo>
                    <a:pt x="1942" y="63"/>
                  </a:lnTo>
                  <a:lnTo>
                    <a:pt x="1944" y="63"/>
                  </a:lnTo>
                  <a:lnTo>
                    <a:pt x="1946" y="65"/>
                  </a:lnTo>
                  <a:lnTo>
                    <a:pt x="1950" y="69"/>
                  </a:lnTo>
                  <a:lnTo>
                    <a:pt x="1952" y="73"/>
                  </a:lnTo>
                  <a:lnTo>
                    <a:pt x="1954" y="77"/>
                  </a:lnTo>
                  <a:lnTo>
                    <a:pt x="1956" y="80"/>
                  </a:lnTo>
                  <a:lnTo>
                    <a:pt x="1954" y="86"/>
                  </a:lnTo>
                  <a:lnTo>
                    <a:pt x="1952" y="90"/>
                  </a:lnTo>
                  <a:lnTo>
                    <a:pt x="1948" y="94"/>
                  </a:lnTo>
                  <a:lnTo>
                    <a:pt x="1944" y="98"/>
                  </a:lnTo>
                  <a:lnTo>
                    <a:pt x="1933" y="102"/>
                  </a:lnTo>
                  <a:lnTo>
                    <a:pt x="1919" y="104"/>
                  </a:lnTo>
                  <a:lnTo>
                    <a:pt x="1915" y="104"/>
                  </a:lnTo>
                  <a:lnTo>
                    <a:pt x="1910" y="102"/>
                  </a:lnTo>
                  <a:lnTo>
                    <a:pt x="1904" y="100"/>
                  </a:lnTo>
                  <a:lnTo>
                    <a:pt x="1900" y="98"/>
                  </a:lnTo>
                  <a:lnTo>
                    <a:pt x="1896" y="92"/>
                  </a:lnTo>
                  <a:lnTo>
                    <a:pt x="1894" y="86"/>
                  </a:lnTo>
                  <a:lnTo>
                    <a:pt x="1894" y="82"/>
                  </a:lnTo>
                  <a:lnTo>
                    <a:pt x="1894" y="79"/>
                  </a:lnTo>
                  <a:lnTo>
                    <a:pt x="1913" y="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0" name="Freeform 190"/>
            <p:cNvSpPr>
              <a:spLocks noEditPoints="1"/>
            </p:cNvSpPr>
            <p:nvPr/>
          </p:nvSpPr>
          <p:spPr bwMode="auto">
            <a:xfrm>
              <a:off x="5962" y="3348"/>
              <a:ext cx="1710" cy="299"/>
            </a:xfrm>
            <a:custGeom>
              <a:avLst/>
              <a:gdLst>
                <a:gd name="T0" fmla="*/ 80 w 1710"/>
                <a:gd name="T1" fmla="*/ 226 h 298"/>
                <a:gd name="T2" fmla="*/ 101 w 1710"/>
                <a:gd name="T3" fmla="*/ 247 h 298"/>
                <a:gd name="T4" fmla="*/ 145 w 1710"/>
                <a:gd name="T5" fmla="*/ 245 h 298"/>
                <a:gd name="T6" fmla="*/ 168 w 1710"/>
                <a:gd name="T7" fmla="*/ 216 h 298"/>
                <a:gd name="T8" fmla="*/ 159 w 1710"/>
                <a:gd name="T9" fmla="*/ 193 h 298"/>
                <a:gd name="T10" fmla="*/ 49 w 1710"/>
                <a:gd name="T11" fmla="*/ 155 h 298"/>
                <a:gd name="T12" fmla="*/ 28 w 1710"/>
                <a:gd name="T13" fmla="*/ 107 h 298"/>
                <a:gd name="T14" fmla="*/ 55 w 1710"/>
                <a:gd name="T15" fmla="*/ 40 h 298"/>
                <a:gd name="T16" fmla="*/ 115 w 1710"/>
                <a:gd name="T17" fmla="*/ 5 h 298"/>
                <a:gd name="T18" fmla="*/ 230 w 1710"/>
                <a:gd name="T19" fmla="*/ 7 h 298"/>
                <a:gd name="T20" fmla="*/ 268 w 1710"/>
                <a:gd name="T21" fmla="*/ 63 h 298"/>
                <a:gd name="T22" fmla="*/ 188 w 1710"/>
                <a:gd name="T23" fmla="*/ 77 h 298"/>
                <a:gd name="T24" fmla="*/ 174 w 1710"/>
                <a:gd name="T25" fmla="*/ 53 h 298"/>
                <a:gd name="T26" fmla="*/ 142 w 1710"/>
                <a:gd name="T27" fmla="*/ 52 h 298"/>
                <a:gd name="T28" fmla="*/ 115 w 1710"/>
                <a:gd name="T29" fmla="*/ 75 h 298"/>
                <a:gd name="T30" fmla="*/ 119 w 1710"/>
                <a:gd name="T31" fmla="*/ 102 h 298"/>
                <a:gd name="T32" fmla="*/ 230 w 1710"/>
                <a:gd name="T33" fmla="*/ 142 h 298"/>
                <a:gd name="T34" fmla="*/ 253 w 1710"/>
                <a:gd name="T35" fmla="*/ 199 h 298"/>
                <a:gd name="T36" fmla="*/ 234 w 1710"/>
                <a:gd name="T37" fmla="*/ 251 h 298"/>
                <a:gd name="T38" fmla="*/ 180 w 1710"/>
                <a:gd name="T39" fmla="*/ 289 h 298"/>
                <a:gd name="T40" fmla="*/ 73 w 1710"/>
                <a:gd name="T41" fmla="*/ 299 h 298"/>
                <a:gd name="T42" fmla="*/ 17 w 1710"/>
                <a:gd name="T43" fmla="*/ 276 h 298"/>
                <a:gd name="T44" fmla="*/ 0 w 1710"/>
                <a:gd name="T45" fmla="*/ 230 h 298"/>
                <a:gd name="T46" fmla="*/ 550 w 1710"/>
                <a:gd name="T47" fmla="*/ 7 h 298"/>
                <a:gd name="T48" fmla="*/ 506 w 1710"/>
                <a:gd name="T49" fmla="*/ 180 h 298"/>
                <a:gd name="T50" fmla="*/ 276 w 1710"/>
                <a:gd name="T51" fmla="*/ 295 h 298"/>
                <a:gd name="T52" fmla="*/ 763 w 1710"/>
                <a:gd name="T53" fmla="*/ 9 h 298"/>
                <a:gd name="T54" fmla="*/ 810 w 1710"/>
                <a:gd name="T55" fmla="*/ 36 h 298"/>
                <a:gd name="T56" fmla="*/ 815 w 1710"/>
                <a:gd name="T57" fmla="*/ 78 h 298"/>
                <a:gd name="T58" fmla="*/ 781 w 1710"/>
                <a:gd name="T59" fmla="*/ 127 h 298"/>
                <a:gd name="T60" fmla="*/ 754 w 1710"/>
                <a:gd name="T61" fmla="*/ 146 h 298"/>
                <a:gd name="T62" fmla="*/ 792 w 1710"/>
                <a:gd name="T63" fmla="*/ 181 h 298"/>
                <a:gd name="T64" fmla="*/ 788 w 1710"/>
                <a:gd name="T65" fmla="*/ 239 h 298"/>
                <a:gd name="T66" fmla="*/ 740 w 1710"/>
                <a:gd name="T67" fmla="*/ 283 h 298"/>
                <a:gd name="T68" fmla="*/ 537 w 1710"/>
                <a:gd name="T69" fmla="*/ 295 h 298"/>
                <a:gd name="T70" fmla="*/ 714 w 1710"/>
                <a:gd name="T71" fmla="*/ 117 h 298"/>
                <a:gd name="T72" fmla="*/ 735 w 1710"/>
                <a:gd name="T73" fmla="*/ 82 h 298"/>
                <a:gd name="T74" fmla="*/ 719 w 1710"/>
                <a:gd name="T75" fmla="*/ 59 h 298"/>
                <a:gd name="T76" fmla="*/ 623 w 1710"/>
                <a:gd name="T77" fmla="*/ 243 h 298"/>
                <a:gd name="T78" fmla="*/ 700 w 1710"/>
                <a:gd name="T79" fmla="*/ 235 h 298"/>
                <a:gd name="T80" fmla="*/ 715 w 1710"/>
                <a:gd name="T81" fmla="*/ 205 h 298"/>
                <a:gd name="T82" fmla="*/ 708 w 1710"/>
                <a:gd name="T83" fmla="*/ 181 h 298"/>
                <a:gd name="T84" fmla="*/ 639 w 1710"/>
                <a:gd name="T85" fmla="*/ 176 h 298"/>
                <a:gd name="T86" fmla="*/ 1059 w 1710"/>
                <a:gd name="T87" fmla="*/ 7 h 298"/>
                <a:gd name="T88" fmla="*/ 1101 w 1710"/>
                <a:gd name="T89" fmla="*/ 34 h 298"/>
                <a:gd name="T90" fmla="*/ 1105 w 1710"/>
                <a:gd name="T91" fmla="*/ 82 h 298"/>
                <a:gd name="T92" fmla="*/ 1057 w 1710"/>
                <a:gd name="T93" fmla="*/ 140 h 298"/>
                <a:gd name="T94" fmla="*/ 1034 w 1710"/>
                <a:gd name="T95" fmla="*/ 156 h 298"/>
                <a:gd name="T96" fmla="*/ 1069 w 1710"/>
                <a:gd name="T97" fmla="*/ 181 h 298"/>
                <a:gd name="T98" fmla="*/ 1069 w 1710"/>
                <a:gd name="T99" fmla="*/ 249 h 298"/>
                <a:gd name="T100" fmla="*/ 984 w 1710"/>
                <a:gd name="T101" fmla="*/ 285 h 298"/>
                <a:gd name="T102" fmla="*/ 990 w 1710"/>
                <a:gd name="T103" fmla="*/ 208 h 298"/>
                <a:gd name="T104" fmla="*/ 978 w 1710"/>
                <a:gd name="T105" fmla="*/ 187 h 298"/>
                <a:gd name="T106" fmla="*/ 902 w 1710"/>
                <a:gd name="T107" fmla="*/ 295 h 298"/>
                <a:gd name="T108" fmla="*/ 986 w 1710"/>
                <a:gd name="T109" fmla="*/ 128 h 298"/>
                <a:gd name="T110" fmla="*/ 1026 w 1710"/>
                <a:gd name="T111" fmla="*/ 94 h 298"/>
                <a:gd name="T112" fmla="*/ 1019 w 1710"/>
                <a:gd name="T113" fmla="*/ 65 h 298"/>
                <a:gd name="T114" fmla="*/ 1084 w 1710"/>
                <a:gd name="T115" fmla="*/ 295 h 298"/>
                <a:gd name="T116" fmla="*/ 1309 w 1710"/>
                <a:gd name="T117" fmla="*/ 239 h 298"/>
                <a:gd name="T118" fmla="*/ 1301 w 1710"/>
                <a:gd name="T119" fmla="*/ 185 h 298"/>
                <a:gd name="T120" fmla="*/ 1497 w 1710"/>
                <a:gd name="T121" fmla="*/ 7 h 298"/>
                <a:gd name="T122" fmla="*/ 1677 w 1710"/>
                <a:gd name="T123" fmla="*/ 121 h 298"/>
                <a:gd name="T124" fmla="*/ 1652 w 1710"/>
                <a:gd name="T125" fmla="*/ 295 h 2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710" h="298">
                  <a:moveTo>
                    <a:pt x="2" y="200"/>
                  </a:moveTo>
                  <a:lnTo>
                    <a:pt x="80" y="200"/>
                  </a:lnTo>
                  <a:lnTo>
                    <a:pt x="80" y="207"/>
                  </a:lnTo>
                  <a:lnTo>
                    <a:pt x="78" y="213"/>
                  </a:lnTo>
                  <a:lnTo>
                    <a:pt x="80" y="221"/>
                  </a:lnTo>
                  <a:lnTo>
                    <a:pt x="82" y="226"/>
                  </a:lnTo>
                  <a:lnTo>
                    <a:pt x="84" y="232"/>
                  </a:lnTo>
                  <a:lnTo>
                    <a:pt x="90" y="236"/>
                  </a:lnTo>
                  <a:lnTo>
                    <a:pt x="96" y="240"/>
                  </a:lnTo>
                  <a:lnTo>
                    <a:pt x="101" y="242"/>
                  </a:lnTo>
                  <a:lnTo>
                    <a:pt x="109" y="244"/>
                  </a:lnTo>
                  <a:lnTo>
                    <a:pt x="119" y="244"/>
                  </a:lnTo>
                  <a:lnTo>
                    <a:pt x="128" y="244"/>
                  </a:lnTo>
                  <a:lnTo>
                    <a:pt x="138" y="242"/>
                  </a:lnTo>
                  <a:lnTo>
                    <a:pt x="145" y="240"/>
                  </a:lnTo>
                  <a:lnTo>
                    <a:pt x="153" y="236"/>
                  </a:lnTo>
                  <a:lnTo>
                    <a:pt x="159" y="232"/>
                  </a:lnTo>
                  <a:lnTo>
                    <a:pt x="163" y="226"/>
                  </a:lnTo>
                  <a:lnTo>
                    <a:pt x="167" y="219"/>
                  </a:lnTo>
                  <a:lnTo>
                    <a:pt x="168" y="211"/>
                  </a:lnTo>
                  <a:lnTo>
                    <a:pt x="168" y="207"/>
                  </a:lnTo>
                  <a:lnTo>
                    <a:pt x="168" y="203"/>
                  </a:lnTo>
                  <a:lnTo>
                    <a:pt x="168" y="198"/>
                  </a:lnTo>
                  <a:lnTo>
                    <a:pt x="165" y="192"/>
                  </a:lnTo>
                  <a:lnTo>
                    <a:pt x="159" y="188"/>
                  </a:lnTo>
                  <a:lnTo>
                    <a:pt x="149" y="184"/>
                  </a:lnTo>
                  <a:lnTo>
                    <a:pt x="84" y="167"/>
                  </a:lnTo>
                  <a:lnTo>
                    <a:pt x="71" y="161"/>
                  </a:lnTo>
                  <a:lnTo>
                    <a:pt x="59" y="157"/>
                  </a:lnTo>
                  <a:lnTo>
                    <a:pt x="49" y="150"/>
                  </a:lnTo>
                  <a:lnTo>
                    <a:pt x="42" y="144"/>
                  </a:lnTo>
                  <a:lnTo>
                    <a:pt x="36" y="136"/>
                  </a:lnTo>
                  <a:lnTo>
                    <a:pt x="30" y="127"/>
                  </a:lnTo>
                  <a:lnTo>
                    <a:pt x="28" y="117"/>
                  </a:lnTo>
                  <a:lnTo>
                    <a:pt x="28" y="107"/>
                  </a:lnTo>
                  <a:lnTo>
                    <a:pt x="28" y="98"/>
                  </a:lnTo>
                  <a:lnTo>
                    <a:pt x="30" y="88"/>
                  </a:lnTo>
                  <a:lnTo>
                    <a:pt x="36" y="71"/>
                  </a:lnTo>
                  <a:lnTo>
                    <a:pt x="44" y="53"/>
                  </a:lnTo>
                  <a:lnTo>
                    <a:pt x="55" y="40"/>
                  </a:lnTo>
                  <a:lnTo>
                    <a:pt x="71" y="27"/>
                  </a:lnTo>
                  <a:lnTo>
                    <a:pt x="80" y="21"/>
                  </a:lnTo>
                  <a:lnTo>
                    <a:pt x="92" y="15"/>
                  </a:lnTo>
                  <a:lnTo>
                    <a:pt x="101" y="9"/>
                  </a:lnTo>
                  <a:lnTo>
                    <a:pt x="115" y="5"/>
                  </a:lnTo>
                  <a:lnTo>
                    <a:pt x="140" y="2"/>
                  </a:lnTo>
                  <a:lnTo>
                    <a:pt x="168" y="0"/>
                  </a:lnTo>
                  <a:lnTo>
                    <a:pt x="192" y="0"/>
                  </a:lnTo>
                  <a:lnTo>
                    <a:pt x="213" y="4"/>
                  </a:lnTo>
                  <a:lnTo>
                    <a:pt x="230" y="7"/>
                  </a:lnTo>
                  <a:lnTo>
                    <a:pt x="243" y="15"/>
                  </a:lnTo>
                  <a:lnTo>
                    <a:pt x="255" y="25"/>
                  </a:lnTo>
                  <a:lnTo>
                    <a:pt x="263" y="36"/>
                  </a:lnTo>
                  <a:lnTo>
                    <a:pt x="266" y="48"/>
                  </a:lnTo>
                  <a:lnTo>
                    <a:pt x="268" y="63"/>
                  </a:lnTo>
                  <a:lnTo>
                    <a:pt x="268" y="75"/>
                  </a:lnTo>
                  <a:lnTo>
                    <a:pt x="264" y="90"/>
                  </a:lnTo>
                  <a:lnTo>
                    <a:pt x="186" y="90"/>
                  </a:lnTo>
                  <a:lnTo>
                    <a:pt x="186" y="82"/>
                  </a:lnTo>
                  <a:lnTo>
                    <a:pt x="188" y="77"/>
                  </a:lnTo>
                  <a:lnTo>
                    <a:pt x="186" y="71"/>
                  </a:lnTo>
                  <a:lnTo>
                    <a:pt x="186" y="65"/>
                  </a:lnTo>
                  <a:lnTo>
                    <a:pt x="182" y="61"/>
                  </a:lnTo>
                  <a:lnTo>
                    <a:pt x="180" y="57"/>
                  </a:lnTo>
                  <a:lnTo>
                    <a:pt x="174" y="53"/>
                  </a:lnTo>
                  <a:lnTo>
                    <a:pt x="170" y="52"/>
                  </a:lnTo>
                  <a:lnTo>
                    <a:pt x="163" y="52"/>
                  </a:lnTo>
                  <a:lnTo>
                    <a:pt x="157" y="50"/>
                  </a:lnTo>
                  <a:lnTo>
                    <a:pt x="147" y="52"/>
                  </a:lnTo>
                  <a:lnTo>
                    <a:pt x="142" y="52"/>
                  </a:lnTo>
                  <a:lnTo>
                    <a:pt x="134" y="55"/>
                  </a:lnTo>
                  <a:lnTo>
                    <a:pt x="128" y="59"/>
                  </a:lnTo>
                  <a:lnTo>
                    <a:pt x="122" y="63"/>
                  </a:lnTo>
                  <a:lnTo>
                    <a:pt x="117" y="69"/>
                  </a:lnTo>
                  <a:lnTo>
                    <a:pt x="115" y="75"/>
                  </a:lnTo>
                  <a:lnTo>
                    <a:pt x="113" y="80"/>
                  </a:lnTo>
                  <a:lnTo>
                    <a:pt x="113" y="84"/>
                  </a:lnTo>
                  <a:lnTo>
                    <a:pt x="113" y="86"/>
                  </a:lnTo>
                  <a:lnTo>
                    <a:pt x="113" y="94"/>
                  </a:lnTo>
                  <a:lnTo>
                    <a:pt x="119" y="102"/>
                  </a:lnTo>
                  <a:lnTo>
                    <a:pt x="124" y="105"/>
                  </a:lnTo>
                  <a:lnTo>
                    <a:pt x="136" y="109"/>
                  </a:lnTo>
                  <a:lnTo>
                    <a:pt x="186" y="123"/>
                  </a:lnTo>
                  <a:lnTo>
                    <a:pt x="213" y="132"/>
                  </a:lnTo>
                  <a:lnTo>
                    <a:pt x="230" y="142"/>
                  </a:lnTo>
                  <a:lnTo>
                    <a:pt x="241" y="150"/>
                  </a:lnTo>
                  <a:lnTo>
                    <a:pt x="247" y="159"/>
                  </a:lnTo>
                  <a:lnTo>
                    <a:pt x="251" y="171"/>
                  </a:lnTo>
                  <a:lnTo>
                    <a:pt x="253" y="184"/>
                  </a:lnTo>
                  <a:lnTo>
                    <a:pt x="253" y="194"/>
                  </a:lnTo>
                  <a:lnTo>
                    <a:pt x="251" y="205"/>
                  </a:lnTo>
                  <a:lnTo>
                    <a:pt x="247" y="217"/>
                  </a:lnTo>
                  <a:lnTo>
                    <a:pt x="243" y="226"/>
                  </a:lnTo>
                  <a:lnTo>
                    <a:pt x="240" y="236"/>
                  </a:lnTo>
                  <a:lnTo>
                    <a:pt x="234" y="246"/>
                  </a:lnTo>
                  <a:lnTo>
                    <a:pt x="226" y="253"/>
                  </a:lnTo>
                  <a:lnTo>
                    <a:pt x="218" y="261"/>
                  </a:lnTo>
                  <a:lnTo>
                    <a:pt x="209" y="269"/>
                  </a:lnTo>
                  <a:lnTo>
                    <a:pt x="199" y="274"/>
                  </a:lnTo>
                  <a:lnTo>
                    <a:pt x="180" y="284"/>
                  </a:lnTo>
                  <a:lnTo>
                    <a:pt x="157" y="292"/>
                  </a:lnTo>
                  <a:lnTo>
                    <a:pt x="132" y="296"/>
                  </a:lnTo>
                  <a:lnTo>
                    <a:pt x="105" y="298"/>
                  </a:lnTo>
                  <a:lnTo>
                    <a:pt x="88" y="296"/>
                  </a:lnTo>
                  <a:lnTo>
                    <a:pt x="73" y="294"/>
                  </a:lnTo>
                  <a:lnTo>
                    <a:pt x="57" y="292"/>
                  </a:lnTo>
                  <a:lnTo>
                    <a:pt x="46" y="288"/>
                  </a:lnTo>
                  <a:lnTo>
                    <a:pt x="34" y="284"/>
                  </a:lnTo>
                  <a:lnTo>
                    <a:pt x="25" y="278"/>
                  </a:lnTo>
                  <a:lnTo>
                    <a:pt x="17" y="271"/>
                  </a:lnTo>
                  <a:lnTo>
                    <a:pt x="9" y="263"/>
                  </a:lnTo>
                  <a:lnTo>
                    <a:pt x="5" y="255"/>
                  </a:lnTo>
                  <a:lnTo>
                    <a:pt x="2" y="246"/>
                  </a:lnTo>
                  <a:lnTo>
                    <a:pt x="0" y="236"/>
                  </a:lnTo>
                  <a:lnTo>
                    <a:pt x="0" y="225"/>
                  </a:lnTo>
                  <a:lnTo>
                    <a:pt x="0" y="213"/>
                  </a:lnTo>
                  <a:lnTo>
                    <a:pt x="2" y="200"/>
                  </a:lnTo>
                  <a:close/>
                  <a:moveTo>
                    <a:pt x="276" y="290"/>
                  </a:moveTo>
                  <a:lnTo>
                    <a:pt x="337" y="7"/>
                  </a:lnTo>
                  <a:lnTo>
                    <a:pt x="550" y="7"/>
                  </a:lnTo>
                  <a:lnTo>
                    <a:pt x="539" y="61"/>
                  </a:lnTo>
                  <a:lnTo>
                    <a:pt x="405" y="61"/>
                  </a:lnTo>
                  <a:lnTo>
                    <a:pt x="391" y="121"/>
                  </a:lnTo>
                  <a:lnTo>
                    <a:pt x="518" y="121"/>
                  </a:lnTo>
                  <a:lnTo>
                    <a:pt x="506" y="175"/>
                  </a:lnTo>
                  <a:lnTo>
                    <a:pt x="380" y="175"/>
                  </a:lnTo>
                  <a:lnTo>
                    <a:pt x="366" y="236"/>
                  </a:lnTo>
                  <a:lnTo>
                    <a:pt x="504" y="236"/>
                  </a:lnTo>
                  <a:lnTo>
                    <a:pt x="493" y="290"/>
                  </a:lnTo>
                  <a:lnTo>
                    <a:pt x="276" y="290"/>
                  </a:lnTo>
                  <a:close/>
                  <a:moveTo>
                    <a:pt x="537" y="290"/>
                  </a:moveTo>
                  <a:lnTo>
                    <a:pt x="596" y="5"/>
                  </a:lnTo>
                  <a:lnTo>
                    <a:pt x="710" y="5"/>
                  </a:lnTo>
                  <a:lnTo>
                    <a:pt x="740" y="7"/>
                  </a:lnTo>
                  <a:lnTo>
                    <a:pt x="763" y="9"/>
                  </a:lnTo>
                  <a:lnTo>
                    <a:pt x="775" y="13"/>
                  </a:lnTo>
                  <a:lnTo>
                    <a:pt x="786" y="17"/>
                  </a:lnTo>
                  <a:lnTo>
                    <a:pt x="796" y="23"/>
                  </a:lnTo>
                  <a:lnTo>
                    <a:pt x="804" y="29"/>
                  </a:lnTo>
                  <a:lnTo>
                    <a:pt x="810" y="36"/>
                  </a:lnTo>
                  <a:lnTo>
                    <a:pt x="813" y="46"/>
                  </a:lnTo>
                  <a:lnTo>
                    <a:pt x="815" y="53"/>
                  </a:lnTo>
                  <a:lnTo>
                    <a:pt x="817" y="63"/>
                  </a:lnTo>
                  <a:lnTo>
                    <a:pt x="817" y="71"/>
                  </a:lnTo>
                  <a:lnTo>
                    <a:pt x="815" y="78"/>
                  </a:lnTo>
                  <a:lnTo>
                    <a:pt x="811" y="90"/>
                  </a:lnTo>
                  <a:lnTo>
                    <a:pt x="806" y="102"/>
                  </a:lnTo>
                  <a:lnTo>
                    <a:pt x="800" y="111"/>
                  </a:lnTo>
                  <a:lnTo>
                    <a:pt x="792" y="119"/>
                  </a:lnTo>
                  <a:lnTo>
                    <a:pt x="781" y="127"/>
                  </a:lnTo>
                  <a:lnTo>
                    <a:pt x="769" y="132"/>
                  </a:lnTo>
                  <a:lnTo>
                    <a:pt x="756" y="138"/>
                  </a:lnTo>
                  <a:lnTo>
                    <a:pt x="740" y="142"/>
                  </a:lnTo>
                  <a:lnTo>
                    <a:pt x="740" y="144"/>
                  </a:lnTo>
                  <a:lnTo>
                    <a:pt x="754" y="146"/>
                  </a:lnTo>
                  <a:lnTo>
                    <a:pt x="765" y="151"/>
                  </a:lnTo>
                  <a:lnTo>
                    <a:pt x="775" y="155"/>
                  </a:lnTo>
                  <a:lnTo>
                    <a:pt x="783" y="161"/>
                  </a:lnTo>
                  <a:lnTo>
                    <a:pt x="788" y="169"/>
                  </a:lnTo>
                  <a:lnTo>
                    <a:pt x="792" y="176"/>
                  </a:lnTo>
                  <a:lnTo>
                    <a:pt x="794" y="186"/>
                  </a:lnTo>
                  <a:lnTo>
                    <a:pt x="796" y="196"/>
                  </a:lnTo>
                  <a:lnTo>
                    <a:pt x="794" y="209"/>
                  </a:lnTo>
                  <a:lnTo>
                    <a:pt x="792" y="223"/>
                  </a:lnTo>
                  <a:lnTo>
                    <a:pt x="788" y="234"/>
                  </a:lnTo>
                  <a:lnTo>
                    <a:pt x="781" y="246"/>
                  </a:lnTo>
                  <a:lnTo>
                    <a:pt x="773" y="255"/>
                  </a:lnTo>
                  <a:lnTo>
                    <a:pt x="763" y="265"/>
                  </a:lnTo>
                  <a:lnTo>
                    <a:pt x="754" y="273"/>
                  </a:lnTo>
                  <a:lnTo>
                    <a:pt x="740" y="278"/>
                  </a:lnTo>
                  <a:lnTo>
                    <a:pt x="727" y="284"/>
                  </a:lnTo>
                  <a:lnTo>
                    <a:pt x="708" y="288"/>
                  </a:lnTo>
                  <a:lnTo>
                    <a:pt x="687" y="290"/>
                  </a:lnTo>
                  <a:lnTo>
                    <a:pt x="662" y="290"/>
                  </a:lnTo>
                  <a:lnTo>
                    <a:pt x="537" y="290"/>
                  </a:lnTo>
                  <a:close/>
                  <a:moveTo>
                    <a:pt x="662" y="57"/>
                  </a:moveTo>
                  <a:lnTo>
                    <a:pt x="648" y="121"/>
                  </a:lnTo>
                  <a:lnTo>
                    <a:pt x="687" y="121"/>
                  </a:lnTo>
                  <a:lnTo>
                    <a:pt x="704" y="121"/>
                  </a:lnTo>
                  <a:lnTo>
                    <a:pt x="714" y="117"/>
                  </a:lnTo>
                  <a:lnTo>
                    <a:pt x="721" y="113"/>
                  </a:lnTo>
                  <a:lnTo>
                    <a:pt x="727" y="105"/>
                  </a:lnTo>
                  <a:lnTo>
                    <a:pt x="733" y="98"/>
                  </a:lnTo>
                  <a:lnTo>
                    <a:pt x="735" y="90"/>
                  </a:lnTo>
                  <a:lnTo>
                    <a:pt x="735" y="82"/>
                  </a:lnTo>
                  <a:lnTo>
                    <a:pt x="735" y="75"/>
                  </a:lnTo>
                  <a:lnTo>
                    <a:pt x="733" y="69"/>
                  </a:lnTo>
                  <a:lnTo>
                    <a:pt x="729" y="65"/>
                  </a:lnTo>
                  <a:lnTo>
                    <a:pt x="725" y="61"/>
                  </a:lnTo>
                  <a:lnTo>
                    <a:pt x="719" y="59"/>
                  </a:lnTo>
                  <a:lnTo>
                    <a:pt x="714" y="57"/>
                  </a:lnTo>
                  <a:lnTo>
                    <a:pt x="706" y="57"/>
                  </a:lnTo>
                  <a:lnTo>
                    <a:pt x="662" y="57"/>
                  </a:lnTo>
                  <a:close/>
                  <a:moveTo>
                    <a:pt x="639" y="171"/>
                  </a:moveTo>
                  <a:lnTo>
                    <a:pt x="623" y="238"/>
                  </a:lnTo>
                  <a:lnTo>
                    <a:pt x="667" y="238"/>
                  </a:lnTo>
                  <a:lnTo>
                    <a:pt x="677" y="238"/>
                  </a:lnTo>
                  <a:lnTo>
                    <a:pt x="687" y="236"/>
                  </a:lnTo>
                  <a:lnTo>
                    <a:pt x="692" y="234"/>
                  </a:lnTo>
                  <a:lnTo>
                    <a:pt x="700" y="230"/>
                  </a:lnTo>
                  <a:lnTo>
                    <a:pt x="706" y="226"/>
                  </a:lnTo>
                  <a:lnTo>
                    <a:pt x="710" y="221"/>
                  </a:lnTo>
                  <a:lnTo>
                    <a:pt x="714" y="213"/>
                  </a:lnTo>
                  <a:lnTo>
                    <a:pt x="715" y="205"/>
                  </a:lnTo>
                  <a:lnTo>
                    <a:pt x="715" y="200"/>
                  </a:lnTo>
                  <a:lnTo>
                    <a:pt x="717" y="196"/>
                  </a:lnTo>
                  <a:lnTo>
                    <a:pt x="715" y="190"/>
                  </a:lnTo>
                  <a:lnTo>
                    <a:pt x="714" y="184"/>
                  </a:lnTo>
                  <a:lnTo>
                    <a:pt x="712" y="180"/>
                  </a:lnTo>
                  <a:lnTo>
                    <a:pt x="708" y="176"/>
                  </a:lnTo>
                  <a:lnTo>
                    <a:pt x="702" y="175"/>
                  </a:lnTo>
                  <a:lnTo>
                    <a:pt x="696" y="173"/>
                  </a:lnTo>
                  <a:lnTo>
                    <a:pt x="689" y="171"/>
                  </a:lnTo>
                  <a:lnTo>
                    <a:pt x="679" y="171"/>
                  </a:lnTo>
                  <a:lnTo>
                    <a:pt x="639" y="171"/>
                  </a:lnTo>
                  <a:close/>
                  <a:moveTo>
                    <a:pt x="821" y="290"/>
                  </a:moveTo>
                  <a:lnTo>
                    <a:pt x="882" y="5"/>
                  </a:lnTo>
                  <a:lnTo>
                    <a:pt x="1013" y="5"/>
                  </a:lnTo>
                  <a:lnTo>
                    <a:pt x="1042" y="7"/>
                  </a:lnTo>
                  <a:lnTo>
                    <a:pt x="1059" y="7"/>
                  </a:lnTo>
                  <a:lnTo>
                    <a:pt x="1071" y="11"/>
                  </a:lnTo>
                  <a:lnTo>
                    <a:pt x="1082" y="15"/>
                  </a:lnTo>
                  <a:lnTo>
                    <a:pt x="1090" y="21"/>
                  </a:lnTo>
                  <a:lnTo>
                    <a:pt x="1097" y="27"/>
                  </a:lnTo>
                  <a:lnTo>
                    <a:pt x="1101" y="34"/>
                  </a:lnTo>
                  <a:lnTo>
                    <a:pt x="1105" y="42"/>
                  </a:lnTo>
                  <a:lnTo>
                    <a:pt x="1107" y="50"/>
                  </a:lnTo>
                  <a:lnTo>
                    <a:pt x="1107" y="59"/>
                  </a:lnTo>
                  <a:lnTo>
                    <a:pt x="1107" y="71"/>
                  </a:lnTo>
                  <a:lnTo>
                    <a:pt x="1105" y="82"/>
                  </a:lnTo>
                  <a:lnTo>
                    <a:pt x="1099" y="100"/>
                  </a:lnTo>
                  <a:lnTo>
                    <a:pt x="1092" y="113"/>
                  </a:lnTo>
                  <a:lnTo>
                    <a:pt x="1080" y="125"/>
                  </a:lnTo>
                  <a:lnTo>
                    <a:pt x="1067" y="134"/>
                  </a:lnTo>
                  <a:lnTo>
                    <a:pt x="1057" y="140"/>
                  </a:lnTo>
                  <a:lnTo>
                    <a:pt x="1046" y="144"/>
                  </a:lnTo>
                  <a:lnTo>
                    <a:pt x="1034" y="148"/>
                  </a:lnTo>
                  <a:lnTo>
                    <a:pt x="1021" y="150"/>
                  </a:lnTo>
                  <a:lnTo>
                    <a:pt x="1021" y="151"/>
                  </a:lnTo>
                  <a:lnTo>
                    <a:pt x="1034" y="151"/>
                  </a:lnTo>
                  <a:lnTo>
                    <a:pt x="1046" y="153"/>
                  </a:lnTo>
                  <a:lnTo>
                    <a:pt x="1055" y="157"/>
                  </a:lnTo>
                  <a:lnTo>
                    <a:pt x="1063" y="163"/>
                  </a:lnTo>
                  <a:lnTo>
                    <a:pt x="1067" y="169"/>
                  </a:lnTo>
                  <a:lnTo>
                    <a:pt x="1069" y="176"/>
                  </a:lnTo>
                  <a:lnTo>
                    <a:pt x="1071" y="184"/>
                  </a:lnTo>
                  <a:lnTo>
                    <a:pt x="1072" y="194"/>
                  </a:lnTo>
                  <a:lnTo>
                    <a:pt x="1072" y="205"/>
                  </a:lnTo>
                  <a:lnTo>
                    <a:pt x="1071" y="221"/>
                  </a:lnTo>
                  <a:lnTo>
                    <a:pt x="1069" y="244"/>
                  </a:lnTo>
                  <a:lnTo>
                    <a:pt x="1069" y="265"/>
                  </a:lnTo>
                  <a:lnTo>
                    <a:pt x="1069" y="280"/>
                  </a:lnTo>
                  <a:lnTo>
                    <a:pt x="1069" y="290"/>
                  </a:lnTo>
                  <a:lnTo>
                    <a:pt x="984" y="290"/>
                  </a:lnTo>
                  <a:lnTo>
                    <a:pt x="984" y="280"/>
                  </a:lnTo>
                  <a:lnTo>
                    <a:pt x="984" y="267"/>
                  </a:lnTo>
                  <a:lnTo>
                    <a:pt x="986" y="248"/>
                  </a:lnTo>
                  <a:lnTo>
                    <a:pt x="988" y="226"/>
                  </a:lnTo>
                  <a:lnTo>
                    <a:pt x="990" y="211"/>
                  </a:lnTo>
                  <a:lnTo>
                    <a:pt x="990" y="203"/>
                  </a:lnTo>
                  <a:lnTo>
                    <a:pt x="990" y="198"/>
                  </a:lnTo>
                  <a:lnTo>
                    <a:pt x="988" y="192"/>
                  </a:lnTo>
                  <a:lnTo>
                    <a:pt x="986" y="188"/>
                  </a:lnTo>
                  <a:lnTo>
                    <a:pt x="982" y="184"/>
                  </a:lnTo>
                  <a:lnTo>
                    <a:pt x="978" y="182"/>
                  </a:lnTo>
                  <a:lnTo>
                    <a:pt x="973" y="180"/>
                  </a:lnTo>
                  <a:lnTo>
                    <a:pt x="967" y="180"/>
                  </a:lnTo>
                  <a:lnTo>
                    <a:pt x="957" y="180"/>
                  </a:lnTo>
                  <a:lnTo>
                    <a:pt x="925" y="180"/>
                  </a:lnTo>
                  <a:lnTo>
                    <a:pt x="902" y="290"/>
                  </a:lnTo>
                  <a:lnTo>
                    <a:pt x="821" y="290"/>
                  </a:lnTo>
                  <a:close/>
                  <a:moveTo>
                    <a:pt x="950" y="59"/>
                  </a:moveTo>
                  <a:lnTo>
                    <a:pt x="936" y="128"/>
                  </a:lnTo>
                  <a:lnTo>
                    <a:pt x="965" y="128"/>
                  </a:lnTo>
                  <a:lnTo>
                    <a:pt x="986" y="128"/>
                  </a:lnTo>
                  <a:lnTo>
                    <a:pt x="998" y="127"/>
                  </a:lnTo>
                  <a:lnTo>
                    <a:pt x="1009" y="121"/>
                  </a:lnTo>
                  <a:lnTo>
                    <a:pt x="1017" y="115"/>
                  </a:lnTo>
                  <a:lnTo>
                    <a:pt x="1023" y="105"/>
                  </a:lnTo>
                  <a:lnTo>
                    <a:pt x="1026" y="94"/>
                  </a:lnTo>
                  <a:lnTo>
                    <a:pt x="1026" y="88"/>
                  </a:lnTo>
                  <a:lnTo>
                    <a:pt x="1026" y="84"/>
                  </a:lnTo>
                  <a:lnTo>
                    <a:pt x="1026" y="77"/>
                  </a:lnTo>
                  <a:lnTo>
                    <a:pt x="1023" y="71"/>
                  </a:lnTo>
                  <a:lnTo>
                    <a:pt x="1019" y="65"/>
                  </a:lnTo>
                  <a:lnTo>
                    <a:pt x="1011" y="61"/>
                  </a:lnTo>
                  <a:lnTo>
                    <a:pt x="1000" y="59"/>
                  </a:lnTo>
                  <a:lnTo>
                    <a:pt x="980" y="59"/>
                  </a:lnTo>
                  <a:lnTo>
                    <a:pt x="950" y="59"/>
                  </a:lnTo>
                  <a:close/>
                  <a:moveTo>
                    <a:pt x="1084" y="290"/>
                  </a:moveTo>
                  <a:lnTo>
                    <a:pt x="1257" y="5"/>
                  </a:lnTo>
                  <a:lnTo>
                    <a:pt x="1353" y="5"/>
                  </a:lnTo>
                  <a:lnTo>
                    <a:pt x="1404" y="290"/>
                  </a:lnTo>
                  <a:lnTo>
                    <a:pt x="1314" y="290"/>
                  </a:lnTo>
                  <a:lnTo>
                    <a:pt x="1309" y="234"/>
                  </a:lnTo>
                  <a:lnTo>
                    <a:pt x="1193" y="234"/>
                  </a:lnTo>
                  <a:lnTo>
                    <a:pt x="1163" y="290"/>
                  </a:lnTo>
                  <a:lnTo>
                    <a:pt x="1084" y="290"/>
                  </a:lnTo>
                  <a:close/>
                  <a:moveTo>
                    <a:pt x="1224" y="180"/>
                  </a:moveTo>
                  <a:lnTo>
                    <a:pt x="1301" y="180"/>
                  </a:lnTo>
                  <a:lnTo>
                    <a:pt x="1289" y="61"/>
                  </a:lnTo>
                  <a:lnTo>
                    <a:pt x="1287" y="61"/>
                  </a:lnTo>
                  <a:lnTo>
                    <a:pt x="1224" y="180"/>
                  </a:lnTo>
                  <a:close/>
                  <a:moveTo>
                    <a:pt x="1435" y="290"/>
                  </a:moveTo>
                  <a:lnTo>
                    <a:pt x="1497" y="7"/>
                  </a:lnTo>
                  <a:lnTo>
                    <a:pt x="1710" y="7"/>
                  </a:lnTo>
                  <a:lnTo>
                    <a:pt x="1698" y="61"/>
                  </a:lnTo>
                  <a:lnTo>
                    <a:pt x="1562" y="61"/>
                  </a:lnTo>
                  <a:lnTo>
                    <a:pt x="1550" y="121"/>
                  </a:lnTo>
                  <a:lnTo>
                    <a:pt x="1677" y="121"/>
                  </a:lnTo>
                  <a:lnTo>
                    <a:pt x="1665" y="175"/>
                  </a:lnTo>
                  <a:lnTo>
                    <a:pt x="1537" y="175"/>
                  </a:lnTo>
                  <a:lnTo>
                    <a:pt x="1525" y="236"/>
                  </a:lnTo>
                  <a:lnTo>
                    <a:pt x="1664" y="236"/>
                  </a:lnTo>
                  <a:lnTo>
                    <a:pt x="1652" y="290"/>
                  </a:lnTo>
                  <a:lnTo>
                    <a:pt x="1435" y="2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1" name="Freeform 191"/>
            <p:cNvSpPr>
              <a:spLocks/>
            </p:cNvSpPr>
            <p:nvPr/>
          </p:nvSpPr>
          <p:spPr bwMode="auto">
            <a:xfrm>
              <a:off x="6568" y="3217"/>
              <a:ext cx="549" cy="93"/>
            </a:xfrm>
            <a:custGeom>
              <a:avLst/>
              <a:gdLst>
                <a:gd name="T0" fmla="*/ 19 w 549"/>
                <a:gd name="T1" fmla="*/ 0 h 92"/>
                <a:gd name="T2" fmla="*/ 549 w 549"/>
                <a:gd name="T3" fmla="*/ 0 h 92"/>
                <a:gd name="T4" fmla="*/ 530 w 549"/>
                <a:gd name="T5" fmla="*/ 97 h 92"/>
                <a:gd name="T6" fmla="*/ 0 w 549"/>
                <a:gd name="T7" fmla="*/ 97 h 92"/>
                <a:gd name="T8" fmla="*/ 19 w 549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9" h="92">
                  <a:moveTo>
                    <a:pt x="19" y="0"/>
                  </a:moveTo>
                  <a:lnTo>
                    <a:pt x="549" y="0"/>
                  </a:lnTo>
                  <a:lnTo>
                    <a:pt x="530" y="92"/>
                  </a:lnTo>
                  <a:lnTo>
                    <a:pt x="0" y="9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2" name="Freeform 192"/>
            <p:cNvSpPr>
              <a:spLocks/>
            </p:cNvSpPr>
            <p:nvPr/>
          </p:nvSpPr>
          <p:spPr bwMode="auto">
            <a:xfrm>
              <a:off x="6598" y="3080"/>
              <a:ext cx="549" cy="93"/>
            </a:xfrm>
            <a:custGeom>
              <a:avLst/>
              <a:gdLst>
                <a:gd name="T0" fmla="*/ 19 w 549"/>
                <a:gd name="T1" fmla="*/ 0 h 92"/>
                <a:gd name="T2" fmla="*/ 549 w 549"/>
                <a:gd name="T3" fmla="*/ 0 h 92"/>
                <a:gd name="T4" fmla="*/ 528 w 549"/>
                <a:gd name="T5" fmla="*/ 97 h 92"/>
                <a:gd name="T6" fmla="*/ 0 w 549"/>
                <a:gd name="T7" fmla="*/ 97 h 92"/>
                <a:gd name="T8" fmla="*/ 19 w 549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9" h="92">
                  <a:moveTo>
                    <a:pt x="19" y="0"/>
                  </a:moveTo>
                  <a:lnTo>
                    <a:pt x="549" y="0"/>
                  </a:lnTo>
                  <a:lnTo>
                    <a:pt x="528" y="92"/>
                  </a:lnTo>
                  <a:lnTo>
                    <a:pt x="0" y="9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3" name="Freeform 193"/>
            <p:cNvSpPr>
              <a:spLocks/>
            </p:cNvSpPr>
            <p:nvPr/>
          </p:nvSpPr>
          <p:spPr bwMode="auto">
            <a:xfrm>
              <a:off x="6441" y="3820"/>
              <a:ext cx="549" cy="93"/>
            </a:xfrm>
            <a:custGeom>
              <a:avLst/>
              <a:gdLst>
                <a:gd name="T0" fmla="*/ 20 w 549"/>
                <a:gd name="T1" fmla="*/ 0 h 93"/>
                <a:gd name="T2" fmla="*/ 549 w 549"/>
                <a:gd name="T3" fmla="*/ 0 h 93"/>
                <a:gd name="T4" fmla="*/ 528 w 549"/>
                <a:gd name="T5" fmla="*/ 93 h 93"/>
                <a:gd name="T6" fmla="*/ 0 w 549"/>
                <a:gd name="T7" fmla="*/ 93 h 93"/>
                <a:gd name="T8" fmla="*/ 20 w 549"/>
                <a:gd name="T9" fmla="*/ 0 h 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9" h="93">
                  <a:moveTo>
                    <a:pt x="20" y="0"/>
                  </a:moveTo>
                  <a:lnTo>
                    <a:pt x="549" y="0"/>
                  </a:lnTo>
                  <a:lnTo>
                    <a:pt x="528" y="93"/>
                  </a:lnTo>
                  <a:lnTo>
                    <a:pt x="0" y="93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4" name="Freeform 194"/>
            <p:cNvSpPr>
              <a:spLocks/>
            </p:cNvSpPr>
            <p:nvPr/>
          </p:nvSpPr>
          <p:spPr bwMode="auto">
            <a:xfrm>
              <a:off x="6469" y="3685"/>
              <a:ext cx="549" cy="91"/>
            </a:xfrm>
            <a:custGeom>
              <a:avLst/>
              <a:gdLst>
                <a:gd name="T0" fmla="*/ 19 w 547"/>
                <a:gd name="T1" fmla="*/ 0 h 92"/>
                <a:gd name="T2" fmla="*/ 557 w 547"/>
                <a:gd name="T3" fmla="*/ 0 h 92"/>
                <a:gd name="T4" fmla="*/ 538 w 547"/>
                <a:gd name="T5" fmla="*/ 87 h 92"/>
                <a:gd name="T6" fmla="*/ 0 w 547"/>
                <a:gd name="T7" fmla="*/ 87 h 92"/>
                <a:gd name="T8" fmla="*/ 19 w 547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7" h="92">
                  <a:moveTo>
                    <a:pt x="19" y="0"/>
                  </a:moveTo>
                  <a:lnTo>
                    <a:pt x="547" y="0"/>
                  </a:lnTo>
                  <a:lnTo>
                    <a:pt x="528" y="92"/>
                  </a:lnTo>
                  <a:lnTo>
                    <a:pt x="0" y="9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195" name="Picture 195" descr="logo_fena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5661025"/>
            <a:ext cx="36957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6" name="Group 196"/>
          <p:cNvGrpSpPr>
            <a:grpSpLocks/>
          </p:cNvGrpSpPr>
          <p:nvPr/>
        </p:nvGrpSpPr>
        <p:grpSpPr bwMode="auto">
          <a:xfrm>
            <a:off x="1403350" y="5734050"/>
            <a:ext cx="1655763" cy="865188"/>
            <a:chOff x="5962" y="3080"/>
            <a:chExt cx="2404" cy="1208"/>
          </a:xfrm>
        </p:grpSpPr>
        <p:sp>
          <p:nvSpPr>
            <p:cNvPr id="197" name="Freeform 197"/>
            <p:cNvSpPr>
              <a:spLocks noEditPoints="1"/>
            </p:cNvSpPr>
            <p:nvPr/>
          </p:nvSpPr>
          <p:spPr bwMode="auto">
            <a:xfrm>
              <a:off x="6368" y="4164"/>
              <a:ext cx="1851" cy="124"/>
            </a:xfrm>
            <a:custGeom>
              <a:avLst/>
              <a:gdLst>
                <a:gd name="T0" fmla="*/ 146 w 1851"/>
                <a:gd name="T1" fmla="*/ 93 h 125"/>
                <a:gd name="T2" fmla="*/ 196 w 1851"/>
                <a:gd name="T3" fmla="*/ 48 h 125"/>
                <a:gd name="T4" fmla="*/ 225 w 1851"/>
                <a:gd name="T5" fmla="*/ 84 h 125"/>
                <a:gd name="T6" fmla="*/ 212 w 1851"/>
                <a:gd name="T7" fmla="*/ 27 h 125"/>
                <a:gd name="T8" fmla="*/ 292 w 1851"/>
                <a:gd name="T9" fmla="*/ 47 h 125"/>
                <a:gd name="T10" fmla="*/ 338 w 1851"/>
                <a:gd name="T11" fmla="*/ 27 h 125"/>
                <a:gd name="T12" fmla="*/ 304 w 1851"/>
                <a:gd name="T13" fmla="*/ 91 h 125"/>
                <a:gd name="T14" fmla="*/ 346 w 1851"/>
                <a:gd name="T15" fmla="*/ 47 h 125"/>
                <a:gd name="T16" fmla="*/ 451 w 1851"/>
                <a:gd name="T17" fmla="*/ 84 h 125"/>
                <a:gd name="T18" fmla="*/ 423 w 1851"/>
                <a:gd name="T19" fmla="*/ 82 h 125"/>
                <a:gd name="T20" fmla="*/ 492 w 1851"/>
                <a:gd name="T21" fmla="*/ 58 h 125"/>
                <a:gd name="T22" fmla="*/ 450 w 1851"/>
                <a:gd name="T23" fmla="*/ 50 h 125"/>
                <a:gd name="T24" fmla="*/ 588 w 1851"/>
                <a:gd name="T25" fmla="*/ 60 h 125"/>
                <a:gd name="T26" fmla="*/ 590 w 1851"/>
                <a:gd name="T27" fmla="*/ 16 h 125"/>
                <a:gd name="T28" fmla="*/ 676 w 1851"/>
                <a:gd name="T29" fmla="*/ 91 h 125"/>
                <a:gd name="T30" fmla="*/ 668 w 1851"/>
                <a:gd name="T31" fmla="*/ 27 h 125"/>
                <a:gd name="T32" fmla="*/ 676 w 1851"/>
                <a:gd name="T33" fmla="*/ 45 h 125"/>
                <a:gd name="T34" fmla="*/ 726 w 1851"/>
                <a:gd name="T35" fmla="*/ 95 h 125"/>
                <a:gd name="T36" fmla="*/ 757 w 1851"/>
                <a:gd name="T37" fmla="*/ 35 h 125"/>
                <a:gd name="T38" fmla="*/ 753 w 1851"/>
                <a:gd name="T39" fmla="*/ 45 h 125"/>
                <a:gd name="T40" fmla="*/ 812 w 1851"/>
                <a:gd name="T41" fmla="*/ 82 h 125"/>
                <a:gd name="T42" fmla="*/ 803 w 1851"/>
                <a:gd name="T43" fmla="*/ 95 h 125"/>
                <a:gd name="T44" fmla="*/ 906 w 1851"/>
                <a:gd name="T45" fmla="*/ 80 h 125"/>
                <a:gd name="T46" fmla="*/ 868 w 1851"/>
                <a:gd name="T47" fmla="*/ 65 h 125"/>
                <a:gd name="T48" fmla="*/ 887 w 1851"/>
                <a:gd name="T49" fmla="*/ 65 h 125"/>
                <a:gd name="T50" fmla="*/ 977 w 1851"/>
                <a:gd name="T51" fmla="*/ 29 h 125"/>
                <a:gd name="T52" fmla="*/ 997 w 1851"/>
                <a:gd name="T53" fmla="*/ 47 h 125"/>
                <a:gd name="T54" fmla="*/ 1075 w 1851"/>
                <a:gd name="T55" fmla="*/ 47 h 125"/>
                <a:gd name="T56" fmla="*/ 1081 w 1851"/>
                <a:gd name="T57" fmla="*/ 29 h 125"/>
                <a:gd name="T58" fmla="*/ 1058 w 1851"/>
                <a:gd name="T59" fmla="*/ 91 h 125"/>
                <a:gd name="T60" fmla="*/ 1058 w 1851"/>
                <a:gd name="T61" fmla="*/ 62 h 125"/>
                <a:gd name="T62" fmla="*/ 1121 w 1851"/>
                <a:gd name="T63" fmla="*/ 82 h 125"/>
                <a:gd name="T64" fmla="*/ 1112 w 1851"/>
                <a:gd name="T65" fmla="*/ 45 h 125"/>
                <a:gd name="T66" fmla="*/ 1148 w 1851"/>
                <a:gd name="T67" fmla="*/ 45 h 125"/>
                <a:gd name="T68" fmla="*/ 1160 w 1851"/>
                <a:gd name="T69" fmla="*/ 72 h 125"/>
                <a:gd name="T70" fmla="*/ 1284 w 1851"/>
                <a:gd name="T71" fmla="*/ 93 h 125"/>
                <a:gd name="T72" fmla="*/ 1354 w 1851"/>
                <a:gd name="T73" fmla="*/ 29 h 125"/>
                <a:gd name="T74" fmla="*/ 1405 w 1851"/>
                <a:gd name="T75" fmla="*/ 93 h 125"/>
                <a:gd name="T76" fmla="*/ 1371 w 1851"/>
                <a:gd name="T77" fmla="*/ 65 h 125"/>
                <a:gd name="T78" fmla="*/ 1327 w 1851"/>
                <a:gd name="T79" fmla="*/ 65 h 125"/>
                <a:gd name="T80" fmla="*/ 1501 w 1851"/>
                <a:gd name="T81" fmla="*/ 43 h 125"/>
                <a:gd name="T82" fmla="*/ 1442 w 1851"/>
                <a:gd name="T83" fmla="*/ 29 h 125"/>
                <a:gd name="T84" fmla="*/ 1482 w 1851"/>
                <a:gd name="T85" fmla="*/ 47 h 125"/>
                <a:gd name="T86" fmla="*/ 1553 w 1851"/>
                <a:gd name="T87" fmla="*/ 29 h 125"/>
                <a:gd name="T88" fmla="*/ 1582 w 1851"/>
                <a:gd name="T89" fmla="*/ 82 h 125"/>
                <a:gd name="T90" fmla="*/ 1568 w 1851"/>
                <a:gd name="T91" fmla="*/ 90 h 125"/>
                <a:gd name="T92" fmla="*/ 1630 w 1851"/>
                <a:gd name="T93" fmla="*/ 45 h 125"/>
                <a:gd name="T94" fmla="*/ 1593 w 1851"/>
                <a:gd name="T95" fmla="*/ 43 h 125"/>
                <a:gd name="T96" fmla="*/ 1659 w 1851"/>
                <a:gd name="T97" fmla="*/ 62 h 125"/>
                <a:gd name="T98" fmla="*/ 1703 w 1851"/>
                <a:gd name="T99" fmla="*/ 41 h 125"/>
                <a:gd name="T100" fmla="*/ 1672 w 1851"/>
                <a:gd name="T101" fmla="*/ 54 h 125"/>
                <a:gd name="T102" fmla="*/ 1640 w 1851"/>
                <a:gd name="T103" fmla="*/ 90 h 125"/>
                <a:gd name="T104" fmla="*/ 1720 w 1851"/>
                <a:gd name="T105" fmla="*/ 45 h 125"/>
                <a:gd name="T106" fmla="*/ 1768 w 1851"/>
                <a:gd name="T107" fmla="*/ 82 h 125"/>
                <a:gd name="T108" fmla="*/ 1724 w 1851"/>
                <a:gd name="T109" fmla="*/ 58 h 125"/>
                <a:gd name="T110" fmla="*/ 1745 w 1851"/>
                <a:gd name="T111" fmla="*/ 78 h 125"/>
                <a:gd name="T112" fmla="*/ 1806 w 1851"/>
                <a:gd name="T113" fmla="*/ 62 h 125"/>
                <a:gd name="T114" fmla="*/ 1851 w 1851"/>
                <a:gd name="T115" fmla="*/ 41 h 125"/>
                <a:gd name="T116" fmla="*/ 1820 w 1851"/>
                <a:gd name="T117" fmla="*/ 54 h 125"/>
                <a:gd name="T118" fmla="*/ 1789 w 1851"/>
                <a:gd name="T119" fmla="*/ 90 h 12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851" h="125">
                  <a:moveTo>
                    <a:pt x="31" y="0"/>
                  </a:moveTo>
                  <a:lnTo>
                    <a:pt x="62" y="0"/>
                  </a:lnTo>
                  <a:lnTo>
                    <a:pt x="62" y="73"/>
                  </a:lnTo>
                  <a:lnTo>
                    <a:pt x="106" y="0"/>
                  </a:lnTo>
                  <a:lnTo>
                    <a:pt x="137" y="0"/>
                  </a:lnTo>
                  <a:lnTo>
                    <a:pt x="108" y="98"/>
                  </a:lnTo>
                  <a:lnTo>
                    <a:pt x="89" y="98"/>
                  </a:lnTo>
                  <a:lnTo>
                    <a:pt x="116" y="12"/>
                  </a:lnTo>
                  <a:lnTo>
                    <a:pt x="64" y="98"/>
                  </a:lnTo>
                  <a:lnTo>
                    <a:pt x="45" y="98"/>
                  </a:lnTo>
                  <a:lnTo>
                    <a:pt x="45" y="12"/>
                  </a:lnTo>
                  <a:lnTo>
                    <a:pt x="20" y="98"/>
                  </a:lnTo>
                  <a:lnTo>
                    <a:pt x="0" y="98"/>
                  </a:lnTo>
                  <a:lnTo>
                    <a:pt x="31" y="0"/>
                  </a:lnTo>
                  <a:close/>
                  <a:moveTo>
                    <a:pt x="146" y="29"/>
                  </a:moveTo>
                  <a:lnTo>
                    <a:pt x="166" y="29"/>
                  </a:lnTo>
                  <a:lnTo>
                    <a:pt x="146" y="98"/>
                  </a:lnTo>
                  <a:lnTo>
                    <a:pt x="125" y="98"/>
                  </a:lnTo>
                  <a:lnTo>
                    <a:pt x="146" y="29"/>
                  </a:lnTo>
                  <a:close/>
                  <a:moveTo>
                    <a:pt x="175" y="0"/>
                  </a:moveTo>
                  <a:lnTo>
                    <a:pt x="171" y="18"/>
                  </a:lnTo>
                  <a:lnTo>
                    <a:pt x="150" y="18"/>
                  </a:lnTo>
                  <a:lnTo>
                    <a:pt x="154" y="0"/>
                  </a:lnTo>
                  <a:lnTo>
                    <a:pt x="175" y="0"/>
                  </a:lnTo>
                  <a:close/>
                  <a:moveTo>
                    <a:pt x="217" y="54"/>
                  </a:moveTo>
                  <a:lnTo>
                    <a:pt x="217" y="52"/>
                  </a:lnTo>
                  <a:lnTo>
                    <a:pt x="219" y="48"/>
                  </a:lnTo>
                  <a:lnTo>
                    <a:pt x="217" y="45"/>
                  </a:lnTo>
                  <a:lnTo>
                    <a:pt x="217" y="43"/>
                  </a:lnTo>
                  <a:lnTo>
                    <a:pt x="214" y="41"/>
                  </a:lnTo>
                  <a:lnTo>
                    <a:pt x="210" y="41"/>
                  </a:lnTo>
                  <a:lnTo>
                    <a:pt x="206" y="41"/>
                  </a:lnTo>
                  <a:lnTo>
                    <a:pt x="200" y="45"/>
                  </a:lnTo>
                  <a:lnTo>
                    <a:pt x="196" y="48"/>
                  </a:lnTo>
                  <a:lnTo>
                    <a:pt x="194" y="54"/>
                  </a:lnTo>
                  <a:lnTo>
                    <a:pt x="192" y="60"/>
                  </a:lnTo>
                  <a:lnTo>
                    <a:pt x="190" y="66"/>
                  </a:lnTo>
                  <a:lnTo>
                    <a:pt x="189" y="72"/>
                  </a:lnTo>
                  <a:lnTo>
                    <a:pt x="189" y="75"/>
                  </a:lnTo>
                  <a:lnTo>
                    <a:pt x="189" y="79"/>
                  </a:lnTo>
                  <a:lnTo>
                    <a:pt x="189" y="83"/>
                  </a:lnTo>
                  <a:lnTo>
                    <a:pt x="190" y="85"/>
                  </a:lnTo>
                  <a:lnTo>
                    <a:pt x="192" y="87"/>
                  </a:lnTo>
                  <a:lnTo>
                    <a:pt x="196" y="89"/>
                  </a:lnTo>
                  <a:lnTo>
                    <a:pt x="202" y="87"/>
                  </a:lnTo>
                  <a:lnTo>
                    <a:pt x="206" y="85"/>
                  </a:lnTo>
                  <a:lnTo>
                    <a:pt x="210" y="81"/>
                  </a:lnTo>
                  <a:lnTo>
                    <a:pt x="212" y="75"/>
                  </a:lnTo>
                  <a:lnTo>
                    <a:pt x="233" y="75"/>
                  </a:lnTo>
                  <a:lnTo>
                    <a:pt x="231" y="79"/>
                  </a:lnTo>
                  <a:lnTo>
                    <a:pt x="225" y="89"/>
                  </a:lnTo>
                  <a:lnTo>
                    <a:pt x="217" y="95"/>
                  </a:lnTo>
                  <a:lnTo>
                    <a:pt x="208" y="100"/>
                  </a:lnTo>
                  <a:lnTo>
                    <a:pt x="196" y="100"/>
                  </a:lnTo>
                  <a:lnTo>
                    <a:pt x="187" y="100"/>
                  </a:lnTo>
                  <a:lnTo>
                    <a:pt x="181" y="98"/>
                  </a:lnTo>
                  <a:lnTo>
                    <a:pt x="175" y="95"/>
                  </a:lnTo>
                  <a:lnTo>
                    <a:pt x="171" y="89"/>
                  </a:lnTo>
                  <a:lnTo>
                    <a:pt x="169" y="83"/>
                  </a:lnTo>
                  <a:lnTo>
                    <a:pt x="167" y="77"/>
                  </a:lnTo>
                  <a:lnTo>
                    <a:pt x="169" y="68"/>
                  </a:lnTo>
                  <a:lnTo>
                    <a:pt x="171" y="60"/>
                  </a:lnTo>
                  <a:lnTo>
                    <a:pt x="175" y="50"/>
                  </a:lnTo>
                  <a:lnTo>
                    <a:pt x="181" y="43"/>
                  </a:lnTo>
                  <a:lnTo>
                    <a:pt x="187" y="37"/>
                  </a:lnTo>
                  <a:lnTo>
                    <a:pt x="194" y="31"/>
                  </a:lnTo>
                  <a:lnTo>
                    <a:pt x="202" y="29"/>
                  </a:lnTo>
                  <a:lnTo>
                    <a:pt x="212" y="27"/>
                  </a:lnTo>
                  <a:lnTo>
                    <a:pt x="217" y="27"/>
                  </a:lnTo>
                  <a:lnTo>
                    <a:pt x="227" y="31"/>
                  </a:lnTo>
                  <a:lnTo>
                    <a:pt x="233" y="35"/>
                  </a:lnTo>
                  <a:lnTo>
                    <a:pt x="237" y="41"/>
                  </a:lnTo>
                  <a:lnTo>
                    <a:pt x="238" y="48"/>
                  </a:lnTo>
                  <a:lnTo>
                    <a:pt x="238" y="50"/>
                  </a:lnTo>
                  <a:lnTo>
                    <a:pt x="237" y="54"/>
                  </a:lnTo>
                  <a:lnTo>
                    <a:pt x="217" y="54"/>
                  </a:lnTo>
                  <a:close/>
                  <a:moveTo>
                    <a:pt x="260" y="29"/>
                  </a:moveTo>
                  <a:lnTo>
                    <a:pt x="277" y="29"/>
                  </a:lnTo>
                  <a:lnTo>
                    <a:pt x="275" y="41"/>
                  </a:lnTo>
                  <a:lnTo>
                    <a:pt x="279" y="35"/>
                  </a:lnTo>
                  <a:lnTo>
                    <a:pt x="283" y="31"/>
                  </a:lnTo>
                  <a:lnTo>
                    <a:pt x="288" y="29"/>
                  </a:lnTo>
                  <a:lnTo>
                    <a:pt x="292" y="29"/>
                  </a:lnTo>
                  <a:lnTo>
                    <a:pt x="298" y="27"/>
                  </a:lnTo>
                  <a:lnTo>
                    <a:pt x="292" y="47"/>
                  </a:lnTo>
                  <a:lnTo>
                    <a:pt x="288" y="47"/>
                  </a:lnTo>
                  <a:lnTo>
                    <a:pt x="285" y="47"/>
                  </a:lnTo>
                  <a:lnTo>
                    <a:pt x="281" y="48"/>
                  </a:lnTo>
                  <a:lnTo>
                    <a:pt x="275" y="52"/>
                  </a:lnTo>
                  <a:lnTo>
                    <a:pt x="271" y="58"/>
                  </a:lnTo>
                  <a:lnTo>
                    <a:pt x="269" y="64"/>
                  </a:lnTo>
                  <a:lnTo>
                    <a:pt x="267" y="72"/>
                  </a:lnTo>
                  <a:lnTo>
                    <a:pt x="260" y="98"/>
                  </a:lnTo>
                  <a:lnTo>
                    <a:pt x="238" y="98"/>
                  </a:lnTo>
                  <a:lnTo>
                    <a:pt x="260" y="29"/>
                  </a:lnTo>
                  <a:close/>
                  <a:moveTo>
                    <a:pt x="292" y="77"/>
                  </a:moveTo>
                  <a:lnTo>
                    <a:pt x="294" y="64"/>
                  </a:lnTo>
                  <a:lnTo>
                    <a:pt x="300" y="50"/>
                  </a:lnTo>
                  <a:lnTo>
                    <a:pt x="306" y="41"/>
                  </a:lnTo>
                  <a:lnTo>
                    <a:pt x="315" y="33"/>
                  </a:lnTo>
                  <a:lnTo>
                    <a:pt x="325" y="29"/>
                  </a:lnTo>
                  <a:lnTo>
                    <a:pt x="338" y="27"/>
                  </a:lnTo>
                  <a:lnTo>
                    <a:pt x="350" y="29"/>
                  </a:lnTo>
                  <a:lnTo>
                    <a:pt x="357" y="33"/>
                  </a:lnTo>
                  <a:lnTo>
                    <a:pt x="361" y="37"/>
                  </a:lnTo>
                  <a:lnTo>
                    <a:pt x="363" y="41"/>
                  </a:lnTo>
                  <a:lnTo>
                    <a:pt x="365" y="47"/>
                  </a:lnTo>
                  <a:lnTo>
                    <a:pt x="365" y="52"/>
                  </a:lnTo>
                  <a:lnTo>
                    <a:pt x="363" y="66"/>
                  </a:lnTo>
                  <a:lnTo>
                    <a:pt x="359" y="77"/>
                  </a:lnTo>
                  <a:lnTo>
                    <a:pt x="356" y="85"/>
                  </a:lnTo>
                  <a:lnTo>
                    <a:pt x="352" y="91"/>
                  </a:lnTo>
                  <a:lnTo>
                    <a:pt x="346" y="95"/>
                  </a:lnTo>
                  <a:lnTo>
                    <a:pt x="340" y="96"/>
                  </a:lnTo>
                  <a:lnTo>
                    <a:pt x="331" y="100"/>
                  </a:lnTo>
                  <a:lnTo>
                    <a:pt x="321" y="100"/>
                  </a:lnTo>
                  <a:lnTo>
                    <a:pt x="315" y="100"/>
                  </a:lnTo>
                  <a:lnTo>
                    <a:pt x="308" y="98"/>
                  </a:lnTo>
                  <a:lnTo>
                    <a:pt x="304" y="96"/>
                  </a:lnTo>
                  <a:lnTo>
                    <a:pt x="300" y="95"/>
                  </a:lnTo>
                  <a:lnTo>
                    <a:pt x="296" y="93"/>
                  </a:lnTo>
                  <a:lnTo>
                    <a:pt x="294" y="89"/>
                  </a:lnTo>
                  <a:lnTo>
                    <a:pt x="292" y="83"/>
                  </a:lnTo>
                  <a:lnTo>
                    <a:pt x="292" y="77"/>
                  </a:lnTo>
                  <a:close/>
                  <a:moveTo>
                    <a:pt x="311" y="77"/>
                  </a:moveTo>
                  <a:lnTo>
                    <a:pt x="313" y="81"/>
                  </a:lnTo>
                  <a:lnTo>
                    <a:pt x="315" y="85"/>
                  </a:lnTo>
                  <a:lnTo>
                    <a:pt x="319" y="87"/>
                  </a:lnTo>
                  <a:lnTo>
                    <a:pt x="323" y="89"/>
                  </a:lnTo>
                  <a:lnTo>
                    <a:pt x="327" y="87"/>
                  </a:lnTo>
                  <a:lnTo>
                    <a:pt x="333" y="85"/>
                  </a:lnTo>
                  <a:lnTo>
                    <a:pt x="336" y="81"/>
                  </a:lnTo>
                  <a:lnTo>
                    <a:pt x="340" y="73"/>
                  </a:lnTo>
                  <a:lnTo>
                    <a:pt x="344" y="62"/>
                  </a:lnTo>
                  <a:lnTo>
                    <a:pt x="346" y="52"/>
                  </a:lnTo>
                  <a:lnTo>
                    <a:pt x="346" y="47"/>
                  </a:lnTo>
                  <a:lnTo>
                    <a:pt x="344" y="43"/>
                  </a:lnTo>
                  <a:lnTo>
                    <a:pt x="340" y="41"/>
                  </a:lnTo>
                  <a:lnTo>
                    <a:pt x="336" y="41"/>
                  </a:lnTo>
                  <a:lnTo>
                    <a:pt x="333" y="41"/>
                  </a:lnTo>
                  <a:lnTo>
                    <a:pt x="329" y="43"/>
                  </a:lnTo>
                  <a:lnTo>
                    <a:pt x="325" y="47"/>
                  </a:lnTo>
                  <a:lnTo>
                    <a:pt x="321" y="50"/>
                  </a:lnTo>
                  <a:lnTo>
                    <a:pt x="317" y="56"/>
                  </a:lnTo>
                  <a:lnTo>
                    <a:pt x="315" y="62"/>
                  </a:lnTo>
                  <a:lnTo>
                    <a:pt x="313" y="72"/>
                  </a:lnTo>
                  <a:lnTo>
                    <a:pt x="311" y="77"/>
                  </a:lnTo>
                  <a:close/>
                  <a:moveTo>
                    <a:pt x="442" y="75"/>
                  </a:moveTo>
                  <a:lnTo>
                    <a:pt x="442" y="79"/>
                  </a:lnTo>
                  <a:lnTo>
                    <a:pt x="442" y="83"/>
                  </a:lnTo>
                  <a:lnTo>
                    <a:pt x="444" y="87"/>
                  </a:lnTo>
                  <a:lnTo>
                    <a:pt x="448" y="89"/>
                  </a:lnTo>
                  <a:lnTo>
                    <a:pt x="451" y="89"/>
                  </a:lnTo>
                  <a:lnTo>
                    <a:pt x="455" y="89"/>
                  </a:lnTo>
                  <a:lnTo>
                    <a:pt x="459" y="87"/>
                  </a:lnTo>
                  <a:lnTo>
                    <a:pt x="463" y="85"/>
                  </a:lnTo>
                  <a:lnTo>
                    <a:pt x="465" y="81"/>
                  </a:lnTo>
                  <a:lnTo>
                    <a:pt x="467" y="77"/>
                  </a:lnTo>
                  <a:lnTo>
                    <a:pt x="486" y="77"/>
                  </a:lnTo>
                  <a:lnTo>
                    <a:pt x="484" y="81"/>
                  </a:lnTo>
                  <a:lnTo>
                    <a:pt x="482" y="87"/>
                  </a:lnTo>
                  <a:lnTo>
                    <a:pt x="476" y="93"/>
                  </a:lnTo>
                  <a:lnTo>
                    <a:pt x="471" y="96"/>
                  </a:lnTo>
                  <a:lnTo>
                    <a:pt x="465" y="98"/>
                  </a:lnTo>
                  <a:lnTo>
                    <a:pt x="459" y="100"/>
                  </a:lnTo>
                  <a:lnTo>
                    <a:pt x="451" y="100"/>
                  </a:lnTo>
                  <a:lnTo>
                    <a:pt x="438" y="98"/>
                  </a:lnTo>
                  <a:lnTo>
                    <a:pt x="428" y="95"/>
                  </a:lnTo>
                  <a:lnTo>
                    <a:pt x="427" y="91"/>
                  </a:lnTo>
                  <a:lnTo>
                    <a:pt x="423" y="87"/>
                  </a:lnTo>
                  <a:lnTo>
                    <a:pt x="423" y="83"/>
                  </a:lnTo>
                  <a:lnTo>
                    <a:pt x="421" y="77"/>
                  </a:lnTo>
                  <a:lnTo>
                    <a:pt x="423" y="70"/>
                  </a:lnTo>
                  <a:lnTo>
                    <a:pt x="425" y="60"/>
                  </a:lnTo>
                  <a:lnTo>
                    <a:pt x="428" y="50"/>
                  </a:lnTo>
                  <a:lnTo>
                    <a:pt x="432" y="43"/>
                  </a:lnTo>
                  <a:lnTo>
                    <a:pt x="438" y="37"/>
                  </a:lnTo>
                  <a:lnTo>
                    <a:pt x="446" y="31"/>
                  </a:lnTo>
                  <a:lnTo>
                    <a:pt x="455" y="29"/>
                  </a:lnTo>
                  <a:lnTo>
                    <a:pt x="465" y="27"/>
                  </a:lnTo>
                  <a:lnTo>
                    <a:pt x="476" y="29"/>
                  </a:lnTo>
                  <a:lnTo>
                    <a:pt x="486" y="33"/>
                  </a:lnTo>
                  <a:lnTo>
                    <a:pt x="488" y="37"/>
                  </a:lnTo>
                  <a:lnTo>
                    <a:pt x="490" y="41"/>
                  </a:lnTo>
                  <a:lnTo>
                    <a:pt x="492" y="45"/>
                  </a:lnTo>
                  <a:lnTo>
                    <a:pt x="492" y="50"/>
                  </a:lnTo>
                  <a:lnTo>
                    <a:pt x="492" y="58"/>
                  </a:lnTo>
                  <a:lnTo>
                    <a:pt x="490" y="66"/>
                  </a:lnTo>
                  <a:lnTo>
                    <a:pt x="488" y="70"/>
                  </a:lnTo>
                  <a:lnTo>
                    <a:pt x="442" y="70"/>
                  </a:lnTo>
                  <a:lnTo>
                    <a:pt x="442" y="75"/>
                  </a:lnTo>
                  <a:close/>
                  <a:moveTo>
                    <a:pt x="448" y="56"/>
                  </a:moveTo>
                  <a:lnTo>
                    <a:pt x="471" y="56"/>
                  </a:lnTo>
                  <a:lnTo>
                    <a:pt x="473" y="52"/>
                  </a:lnTo>
                  <a:lnTo>
                    <a:pt x="473" y="50"/>
                  </a:lnTo>
                  <a:lnTo>
                    <a:pt x="473" y="48"/>
                  </a:lnTo>
                  <a:lnTo>
                    <a:pt x="473" y="45"/>
                  </a:lnTo>
                  <a:lnTo>
                    <a:pt x="471" y="41"/>
                  </a:lnTo>
                  <a:lnTo>
                    <a:pt x="467" y="39"/>
                  </a:lnTo>
                  <a:lnTo>
                    <a:pt x="463" y="39"/>
                  </a:lnTo>
                  <a:lnTo>
                    <a:pt x="459" y="41"/>
                  </a:lnTo>
                  <a:lnTo>
                    <a:pt x="455" y="43"/>
                  </a:lnTo>
                  <a:lnTo>
                    <a:pt x="451" y="47"/>
                  </a:lnTo>
                  <a:lnTo>
                    <a:pt x="450" y="50"/>
                  </a:lnTo>
                  <a:lnTo>
                    <a:pt x="448" y="56"/>
                  </a:lnTo>
                  <a:close/>
                  <a:moveTo>
                    <a:pt x="572" y="0"/>
                  </a:moveTo>
                  <a:lnTo>
                    <a:pt x="601" y="0"/>
                  </a:lnTo>
                  <a:lnTo>
                    <a:pt x="615" y="0"/>
                  </a:lnTo>
                  <a:lnTo>
                    <a:pt x="624" y="4"/>
                  </a:lnTo>
                  <a:lnTo>
                    <a:pt x="630" y="6"/>
                  </a:lnTo>
                  <a:lnTo>
                    <a:pt x="634" y="12"/>
                  </a:lnTo>
                  <a:lnTo>
                    <a:pt x="636" y="18"/>
                  </a:lnTo>
                  <a:lnTo>
                    <a:pt x="636" y="23"/>
                  </a:lnTo>
                  <a:lnTo>
                    <a:pt x="634" y="33"/>
                  </a:lnTo>
                  <a:lnTo>
                    <a:pt x="632" y="41"/>
                  </a:lnTo>
                  <a:lnTo>
                    <a:pt x="626" y="47"/>
                  </a:lnTo>
                  <a:lnTo>
                    <a:pt x="620" y="52"/>
                  </a:lnTo>
                  <a:lnTo>
                    <a:pt x="613" y="56"/>
                  </a:lnTo>
                  <a:lnTo>
                    <a:pt x="605" y="58"/>
                  </a:lnTo>
                  <a:lnTo>
                    <a:pt x="597" y="60"/>
                  </a:lnTo>
                  <a:lnTo>
                    <a:pt x="588" y="60"/>
                  </a:lnTo>
                  <a:lnTo>
                    <a:pt x="576" y="60"/>
                  </a:lnTo>
                  <a:lnTo>
                    <a:pt x="565" y="98"/>
                  </a:lnTo>
                  <a:lnTo>
                    <a:pt x="544" y="98"/>
                  </a:lnTo>
                  <a:lnTo>
                    <a:pt x="572" y="0"/>
                  </a:lnTo>
                  <a:close/>
                  <a:moveTo>
                    <a:pt x="580" y="47"/>
                  </a:moveTo>
                  <a:lnTo>
                    <a:pt x="588" y="47"/>
                  </a:lnTo>
                  <a:lnTo>
                    <a:pt x="599" y="45"/>
                  </a:lnTo>
                  <a:lnTo>
                    <a:pt x="605" y="41"/>
                  </a:lnTo>
                  <a:lnTo>
                    <a:pt x="609" y="39"/>
                  </a:lnTo>
                  <a:lnTo>
                    <a:pt x="613" y="35"/>
                  </a:lnTo>
                  <a:lnTo>
                    <a:pt x="615" y="31"/>
                  </a:lnTo>
                  <a:lnTo>
                    <a:pt x="615" y="25"/>
                  </a:lnTo>
                  <a:lnTo>
                    <a:pt x="613" y="22"/>
                  </a:lnTo>
                  <a:lnTo>
                    <a:pt x="611" y="18"/>
                  </a:lnTo>
                  <a:lnTo>
                    <a:pt x="607" y="16"/>
                  </a:lnTo>
                  <a:lnTo>
                    <a:pt x="601" y="16"/>
                  </a:lnTo>
                  <a:lnTo>
                    <a:pt x="590" y="16"/>
                  </a:lnTo>
                  <a:lnTo>
                    <a:pt x="580" y="47"/>
                  </a:lnTo>
                  <a:close/>
                  <a:moveTo>
                    <a:pt x="645" y="75"/>
                  </a:moveTo>
                  <a:lnTo>
                    <a:pt x="645" y="79"/>
                  </a:lnTo>
                  <a:lnTo>
                    <a:pt x="645" y="83"/>
                  </a:lnTo>
                  <a:lnTo>
                    <a:pt x="647" y="87"/>
                  </a:lnTo>
                  <a:lnTo>
                    <a:pt x="651" y="89"/>
                  </a:lnTo>
                  <a:lnTo>
                    <a:pt x="655" y="89"/>
                  </a:lnTo>
                  <a:lnTo>
                    <a:pt x="659" y="89"/>
                  </a:lnTo>
                  <a:lnTo>
                    <a:pt x="663" y="87"/>
                  </a:lnTo>
                  <a:lnTo>
                    <a:pt x="666" y="85"/>
                  </a:lnTo>
                  <a:lnTo>
                    <a:pt x="668" y="81"/>
                  </a:lnTo>
                  <a:lnTo>
                    <a:pt x="670" y="77"/>
                  </a:lnTo>
                  <a:lnTo>
                    <a:pt x="689" y="77"/>
                  </a:lnTo>
                  <a:lnTo>
                    <a:pt x="689" y="81"/>
                  </a:lnTo>
                  <a:lnTo>
                    <a:pt x="686" y="87"/>
                  </a:lnTo>
                  <a:lnTo>
                    <a:pt x="680" y="93"/>
                  </a:lnTo>
                  <a:lnTo>
                    <a:pt x="676" y="96"/>
                  </a:lnTo>
                  <a:lnTo>
                    <a:pt x="668" y="98"/>
                  </a:lnTo>
                  <a:lnTo>
                    <a:pt x="663" y="100"/>
                  </a:lnTo>
                  <a:lnTo>
                    <a:pt x="655" y="100"/>
                  </a:lnTo>
                  <a:lnTo>
                    <a:pt x="642" y="98"/>
                  </a:lnTo>
                  <a:lnTo>
                    <a:pt x="632" y="95"/>
                  </a:lnTo>
                  <a:lnTo>
                    <a:pt x="630" y="91"/>
                  </a:lnTo>
                  <a:lnTo>
                    <a:pt x="628" y="87"/>
                  </a:lnTo>
                  <a:lnTo>
                    <a:pt x="626" y="83"/>
                  </a:lnTo>
                  <a:lnTo>
                    <a:pt x="626" y="77"/>
                  </a:lnTo>
                  <a:lnTo>
                    <a:pt x="626" y="70"/>
                  </a:lnTo>
                  <a:lnTo>
                    <a:pt x="628" y="60"/>
                  </a:lnTo>
                  <a:lnTo>
                    <a:pt x="632" y="50"/>
                  </a:lnTo>
                  <a:lnTo>
                    <a:pt x="636" y="43"/>
                  </a:lnTo>
                  <a:lnTo>
                    <a:pt x="643" y="37"/>
                  </a:lnTo>
                  <a:lnTo>
                    <a:pt x="649" y="31"/>
                  </a:lnTo>
                  <a:lnTo>
                    <a:pt x="659" y="29"/>
                  </a:lnTo>
                  <a:lnTo>
                    <a:pt x="668" y="27"/>
                  </a:lnTo>
                  <a:lnTo>
                    <a:pt x="680" y="29"/>
                  </a:lnTo>
                  <a:lnTo>
                    <a:pt x="689" y="33"/>
                  </a:lnTo>
                  <a:lnTo>
                    <a:pt x="691" y="37"/>
                  </a:lnTo>
                  <a:lnTo>
                    <a:pt x="695" y="41"/>
                  </a:lnTo>
                  <a:lnTo>
                    <a:pt x="695" y="45"/>
                  </a:lnTo>
                  <a:lnTo>
                    <a:pt x="697" y="50"/>
                  </a:lnTo>
                  <a:lnTo>
                    <a:pt x="695" y="58"/>
                  </a:lnTo>
                  <a:lnTo>
                    <a:pt x="693" y="66"/>
                  </a:lnTo>
                  <a:lnTo>
                    <a:pt x="693" y="70"/>
                  </a:lnTo>
                  <a:lnTo>
                    <a:pt x="647" y="70"/>
                  </a:lnTo>
                  <a:lnTo>
                    <a:pt x="645" y="75"/>
                  </a:lnTo>
                  <a:close/>
                  <a:moveTo>
                    <a:pt x="651" y="56"/>
                  </a:moveTo>
                  <a:lnTo>
                    <a:pt x="676" y="56"/>
                  </a:lnTo>
                  <a:lnTo>
                    <a:pt x="676" y="52"/>
                  </a:lnTo>
                  <a:lnTo>
                    <a:pt x="676" y="50"/>
                  </a:lnTo>
                  <a:lnTo>
                    <a:pt x="676" y="48"/>
                  </a:lnTo>
                  <a:lnTo>
                    <a:pt x="676" y="45"/>
                  </a:lnTo>
                  <a:lnTo>
                    <a:pt x="674" y="41"/>
                  </a:lnTo>
                  <a:lnTo>
                    <a:pt x="672" y="39"/>
                  </a:lnTo>
                  <a:lnTo>
                    <a:pt x="666" y="39"/>
                  </a:lnTo>
                  <a:lnTo>
                    <a:pt x="663" y="41"/>
                  </a:lnTo>
                  <a:lnTo>
                    <a:pt x="659" y="43"/>
                  </a:lnTo>
                  <a:lnTo>
                    <a:pt x="655" y="47"/>
                  </a:lnTo>
                  <a:lnTo>
                    <a:pt x="653" y="50"/>
                  </a:lnTo>
                  <a:lnTo>
                    <a:pt x="651" y="56"/>
                  </a:lnTo>
                  <a:close/>
                  <a:moveTo>
                    <a:pt x="764" y="29"/>
                  </a:moveTo>
                  <a:lnTo>
                    <a:pt x="784" y="29"/>
                  </a:lnTo>
                  <a:lnTo>
                    <a:pt x="755" y="125"/>
                  </a:lnTo>
                  <a:lnTo>
                    <a:pt x="734" y="125"/>
                  </a:lnTo>
                  <a:lnTo>
                    <a:pt x="745" y="93"/>
                  </a:lnTo>
                  <a:lnTo>
                    <a:pt x="739" y="96"/>
                  </a:lnTo>
                  <a:lnTo>
                    <a:pt x="736" y="98"/>
                  </a:lnTo>
                  <a:lnTo>
                    <a:pt x="730" y="100"/>
                  </a:lnTo>
                  <a:lnTo>
                    <a:pt x="726" y="100"/>
                  </a:lnTo>
                  <a:lnTo>
                    <a:pt x="720" y="100"/>
                  </a:lnTo>
                  <a:lnTo>
                    <a:pt x="716" y="98"/>
                  </a:lnTo>
                  <a:lnTo>
                    <a:pt x="713" y="96"/>
                  </a:lnTo>
                  <a:lnTo>
                    <a:pt x="709" y="95"/>
                  </a:lnTo>
                  <a:lnTo>
                    <a:pt x="705" y="87"/>
                  </a:lnTo>
                  <a:lnTo>
                    <a:pt x="703" y="77"/>
                  </a:lnTo>
                  <a:lnTo>
                    <a:pt x="703" y="68"/>
                  </a:lnTo>
                  <a:lnTo>
                    <a:pt x="707" y="60"/>
                  </a:lnTo>
                  <a:lnTo>
                    <a:pt x="709" y="52"/>
                  </a:lnTo>
                  <a:lnTo>
                    <a:pt x="711" y="47"/>
                  </a:lnTo>
                  <a:lnTo>
                    <a:pt x="716" y="39"/>
                  </a:lnTo>
                  <a:lnTo>
                    <a:pt x="724" y="33"/>
                  </a:lnTo>
                  <a:lnTo>
                    <a:pt x="732" y="29"/>
                  </a:lnTo>
                  <a:lnTo>
                    <a:pt x="741" y="27"/>
                  </a:lnTo>
                  <a:lnTo>
                    <a:pt x="747" y="29"/>
                  </a:lnTo>
                  <a:lnTo>
                    <a:pt x="753" y="31"/>
                  </a:lnTo>
                  <a:lnTo>
                    <a:pt x="757" y="35"/>
                  </a:lnTo>
                  <a:lnTo>
                    <a:pt x="760" y="41"/>
                  </a:lnTo>
                  <a:lnTo>
                    <a:pt x="764" y="29"/>
                  </a:lnTo>
                  <a:close/>
                  <a:moveTo>
                    <a:pt x="722" y="75"/>
                  </a:moveTo>
                  <a:lnTo>
                    <a:pt x="724" y="81"/>
                  </a:lnTo>
                  <a:lnTo>
                    <a:pt x="726" y="85"/>
                  </a:lnTo>
                  <a:lnTo>
                    <a:pt x="728" y="87"/>
                  </a:lnTo>
                  <a:lnTo>
                    <a:pt x="732" y="89"/>
                  </a:lnTo>
                  <a:lnTo>
                    <a:pt x="739" y="87"/>
                  </a:lnTo>
                  <a:lnTo>
                    <a:pt x="745" y="81"/>
                  </a:lnTo>
                  <a:lnTo>
                    <a:pt x="747" y="77"/>
                  </a:lnTo>
                  <a:lnTo>
                    <a:pt x="749" y="73"/>
                  </a:lnTo>
                  <a:lnTo>
                    <a:pt x="753" y="68"/>
                  </a:lnTo>
                  <a:lnTo>
                    <a:pt x="755" y="62"/>
                  </a:lnTo>
                  <a:lnTo>
                    <a:pt x="755" y="58"/>
                  </a:lnTo>
                  <a:lnTo>
                    <a:pt x="755" y="52"/>
                  </a:lnTo>
                  <a:lnTo>
                    <a:pt x="755" y="48"/>
                  </a:lnTo>
                  <a:lnTo>
                    <a:pt x="753" y="45"/>
                  </a:lnTo>
                  <a:lnTo>
                    <a:pt x="749" y="41"/>
                  </a:lnTo>
                  <a:lnTo>
                    <a:pt x="745" y="41"/>
                  </a:lnTo>
                  <a:lnTo>
                    <a:pt x="741" y="41"/>
                  </a:lnTo>
                  <a:lnTo>
                    <a:pt x="736" y="45"/>
                  </a:lnTo>
                  <a:lnTo>
                    <a:pt x="732" y="48"/>
                  </a:lnTo>
                  <a:lnTo>
                    <a:pt x="728" y="54"/>
                  </a:lnTo>
                  <a:lnTo>
                    <a:pt x="724" y="66"/>
                  </a:lnTo>
                  <a:lnTo>
                    <a:pt x="722" y="75"/>
                  </a:lnTo>
                  <a:close/>
                  <a:moveTo>
                    <a:pt x="799" y="29"/>
                  </a:moveTo>
                  <a:lnTo>
                    <a:pt x="818" y="29"/>
                  </a:lnTo>
                  <a:lnTo>
                    <a:pt x="807" y="73"/>
                  </a:lnTo>
                  <a:lnTo>
                    <a:pt x="805" y="75"/>
                  </a:lnTo>
                  <a:lnTo>
                    <a:pt x="805" y="79"/>
                  </a:lnTo>
                  <a:lnTo>
                    <a:pt x="805" y="83"/>
                  </a:lnTo>
                  <a:lnTo>
                    <a:pt x="807" y="85"/>
                  </a:lnTo>
                  <a:lnTo>
                    <a:pt x="808" y="87"/>
                  </a:lnTo>
                  <a:lnTo>
                    <a:pt x="812" y="87"/>
                  </a:lnTo>
                  <a:lnTo>
                    <a:pt x="820" y="85"/>
                  </a:lnTo>
                  <a:lnTo>
                    <a:pt x="826" y="81"/>
                  </a:lnTo>
                  <a:lnTo>
                    <a:pt x="828" y="79"/>
                  </a:lnTo>
                  <a:lnTo>
                    <a:pt x="828" y="75"/>
                  </a:lnTo>
                  <a:lnTo>
                    <a:pt x="832" y="72"/>
                  </a:lnTo>
                  <a:lnTo>
                    <a:pt x="833" y="66"/>
                  </a:lnTo>
                  <a:lnTo>
                    <a:pt x="835" y="58"/>
                  </a:lnTo>
                  <a:lnTo>
                    <a:pt x="845" y="29"/>
                  </a:lnTo>
                  <a:lnTo>
                    <a:pt x="864" y="29"/>
                  </a:lnTo>
                  <a:lnTo>
                    <a:pt x="845" y="98"/>
                  </a:lnTo>
                  <a:lnTo>
                    <a:pt x="826" y="98"/>
                  </a:lnTo>
                  <a:lnTo>
                    <a:pt x="828" y="89"/>
                  </a:lnTo>
                  <a:lnTo>
                    <a:pt x="826" y="91"/>
                  </a:lnTo>
                  <a:lnTo>
                    <a:pt x="820" y="95"/>
                  </a:lnTo>
                  <a:lnTo>
                    <a:pt x="814" y="98"/>
                  </a:lnTo>
                  <a:lnTo>
                    <a:pt x="808" y="100"/>
                  </a:lnTo>
                  <a:lnTo>
                    <a:pt x="803" y="100"/>
                  </a:lnTo>
                  <a:lnTo>
                    <a:pt x="795" y="100"/>
                  </a:lnTo>
                  <a:lnTo>
                    <a:pt x="789" y="96"/>
                  </a:lnTo>
                  <a:lnTo>
                    <a:pt x="785" y="93"/>
                  </a:lnTo>
                  <a:lnTo>
                    <a:pt x="784" y="85"/>
                  </a:lnTo>
                  <a:lnTo>
                    <a:pt x="784" y="81"/>
                  </a:lnTo>
                  <a:lnTo>
                    <a:pt x="785" y="77"/>
                  </a:lnTo>
                  <a:lnTo>
                    <a:pt x="785" y="73"/>
                  </a:lnTo>
                  <a:lnTo>
                    <a:pt x="799" y="29"/>
                  </a:lnTo>
                  <a:close/>
                  <a:moveTo>
                    <a:pt x="887" y="75"/>
                  </a:moveTo>
                  <a:lnTo>
                    <a:pt x="885" y="79"/>
                  </a:lnTo>
                  <a:lnTo>
                    <a:pt x="887" y="83"/>
                  </a:lnTo>
                  <a:lnTo>
                    <a:pt x="889" y="87"/>
                  </a:lnTo>
                  <a:lnTo>
                    <a:pt x="891" y="89"/>
                  </a:lnTo>
                  <a:lnTo>
                    <a:pt x="897" y="89"/>
                  </a:lnTo>
                  <a:lnTo>
                    <a:pt x="901" y="89"/>
                  </a:lnTo>
                  <a:lnTo>
                    <a:pt x="904" y="87"/>
                  </a:lnTo>
                  <a:lnTo>
                    <a:pt x="906" y="85"/>
                  </a:lnTo>
                  <a:lnTo>
                    <a:pt x="910" y="81"/>
                  </a:lnTo>
                  <a:lnTo>
                    <a:pt x="912" y="77"/>
                  </a:lnTo>
                  <a:lnTo>
                    <a:pt x="931" y="77"/>
                  </a:lnTo>
                  <a:lnTo>
                    <a:pt x="929" y="81"/>
                  </a:lnTo>
                  <a:lnTo>
                    <a:pt x="926" y="87"/>
                  </a:lnTo>
                  <a:lnTo>
                    <a:pt x="922" y="93"/>
                  </a:lnTo>
                  <a:lnTo>
                    <a:pt x="916" y="96"/>
                  </a:lnTo>
                  <a:lnTo>
                    <a:pt x="910" y="98"/>
                  </a:lnTo>
                  <a:lnTo>
                    <a:pt x="903" y="100"/>
                  </a:lnTo>
                  <a:lnTo>
                    <a:pt x="897" y="100"/>
                  </a:lnTo>
                  <a:lnTo>
                    <a:pt x="883" y="98"/>
                  </a:lnTo>
                  <a:lnTo>
                    <a:pt x="874" y="95"/>
                  </a:lnTo>
                  <a:lnTo>
                    <a:pt x="870" y="91"/>
                  </a:lnTo>
                  <a:lnTo>
                    <a:pt x="868" y="87"/>
                  </a:lnTo>
                  <a:lnTo>
                    <a:pt x="866" y="83"/>
                  </a:lnTo>
                  <a:lnTo>
                    <a:pt x="866" y="77"/>
                  </a:lnTo>
                  <a:lnTo>
                    <a:pt x="868" y="70"/>
                  </a:lnTo>
                  <a:lnTo>
                    <a:pt x="870" y="60"/>
                  </a:lnTo>
                  <a:lnTo>
                    <a:pt x="874" y="50"/>
                  </a:lnTo>
                  <a:lnTo>
                    <a:pt x="878" y="43"/>
                  </a:lnTo>
                  <a:lnTo>
                    <a:pt x="883" y="37"/>
                  </a:lnTo>
                  <a:lnTo>
                    <a:pt x="891" y="31"/>
                  </a:lnTo>
                  <a:lnTo>
                    <a:pt x="899" y="29"/>
                  </a:lnTo>
                  <a:lnTo>
                    <a:pt x="908" y="27"/>
                  </a:lnTo>
                  <a:lnTo>
                    <a:pt x="922" y="29"/>
                  </a:lnTo>
                  <a:lnTo>
                    <a:pt x="929" y="33"/>
                  </a:lnTo>
                  <a:lnTo>
                    <a:pt x="933" y="37"/>
                  </a:lnTo>
                  <a:lnTo>
                    <a:pt x="935" y="41"/>
                  </a:lnTo>
                  <a:lnTo>
                    <a:pt x="937" y="45"/>
                  </a:lnTo>
                  <a:lnTo>
                    <a:pt x="937" y="50"/>
                  </a:lnTo>
                  <a:lnTo>
                    <a:pt x="937" y="58"/>
                  </a:lnTo>
                  <a:lnTo>
                    <a:pt x="935" y="66"/>
                  </a:lnTo>
                  <a:lnTo>
                    <a:pt x="933" y="70"/>
                  </a:lnTo>
                  <a:lnTo>
                    <a:pt x="887" y="70"/>
                  </a:lnTo>
                  <a:lnTo>
                    <a:pt x="887" y="75"/>
                  </a:lnTo>
                  <a:close/>
                  <a:moveTo>
                    <a:pt x="891" y="56"/>
                  </a:moveTo>
                  <a:lnTo>
                    <a:pt x="916" y="56"/>
                  </a:lnTo>
                  <a:lnTo>
                    <a:pt x="918" y="52"/>
                  </a:lnTo>
                  <a:lnTo>
                    <a:pt x="918" y="50"/>
                  </a:lnTo>
                  <a:lnTo>
                    <a:pt x="918" y="48"/>
                  </a:lnTo>
                  <a:lnTo>
                    <a:pt x="918" y="45"/>
                  </a:lnTo>
                  <a:lnTo>
                    <a:pt x="916" y="41"/>
                  </a:lnTo>
                  <a:lnTo>
                    <a:pt x="912" y="39"/>
                  </a:lnTo>
                  <a:lnTo>
                    <a:pt x="908" y="39"/>
                  </a:lnTo>
                  <a:lnTo>
                    <a:pt x="904" y="41"/>
                  </a:lnTo>
                  <a:lnTo>
                    <a:pt x="901" y="43"/>
                  </a:lnTo>
                  <a:lnTo>
                    <a:pt x="897" y="47"/>
                  </a:lnTo>
                  <a:lnTo>
                    <a:pt x="893" y="50"/>
                  </a:lnTo>
                  <a:lnTo>
                    <a:pt x="891" y="56"/>
                  </a:lnTo>
                  <a:close/>
                  <a:moveTo>
                    <a:pt x="958" y="29"/>
                  </a:moveTo>
                  <a:lnTo>
                    <a:pt x="977" y="29"/>
                  </a:lnTo>
                  <a:lnTo>
                    <a:pt x="975" y="39"/>
                  </a:lnTo>
                  <a:lnTo>
                    <a:pt x="981" y="35"/>
                  </a:lnTo>
                  <a:lnTo>
                    <a:pt x="991" y="29"/>
                  </a:lnTo>
                  <a:lnTo>
                    <a:pt x="1000" y="27"/>
                  </a:lnTo>
                  <a:lnTo>
                    <a:pt x="1008" y="29"/>
                  </a:lnTo>
                  <a:lnTo>
                    <a:pt x="1014" y="33"/>
                  </a:lnTo>
                  <a:lnTo>
                    <a:pt x="1018" y="37"/>
                  </a:lnTo>
                  <a:lnTo>
                    <a:pt x="1018" y="45"/>
                  </a:lnTo>
                  <a:lnTo>
                    <a:pt x="1018" y="48"/>
                  </a:lnTo>
                  <a:lnTo>
                    <a:pt x="1018" y="54"/>
                  </a:lnTo>
                  <a:lnTo>
                    <a:pt x="1004" y="98"/>
                  </a:lnTo>
                  <a:lnTo>
                    <a:pt x="983" y="98"/>
                  </a:lnTo>
                  <a:lnTo>
                    <a:pt x="997" y="56"/>
                  </a:lnTo>
                  <a:lnTo>
                    <a:pt x="997" y="54"/>
                  </a:lnTo>
                  <a:lnTo>
                    <a:pt x="997" y="52"/>
                  </a:lnTo>
                  <a:lnTo>
                    <a:pt x="997" y="50"/>
                  </a:lnTo>
                  <a:lnTo>
                    <a:pt x="997" y="47"/>
                  </a:lnTo>
                  <a:lnTo>
                    <a:pt x="995" y="45"/>
                  </a:lnTo>
                  <a:lnTo>
                    <a:pt x="993" y="43"/>
                  </a:lnTo>
                  <a:lnTo>
                    <a:pt x="989" y="43"/>
                  </a:lnTo>
                  <a:lnTo>
                    <a:pt x="987" y="43"/>
                  </a:lnTo>
                  <a:lnTo>
                    <a:pt x="983" y="43"/>
                  </a:lnTo>
                  <a:lnTo>
                    <a:pt x="981" y="45"/>
                  </a:lnTo>
                  <a:lnTo>
                    <a:pt x="979" y="47"/>
                  </a:lnTo>
                  <a:lnTo>
                    <a:pt x="977" y="48"/>
                  </a:lnTo>
                  <a:lnTo>
                    <a:pt x="975" y="52"/>
                  </a:lnTo>
                  <a:lnTo>
                    <a:pt x="972" y="56"/>
                  </a:lnTo>
                  <a:lnTo>
                    <a:pt x="970" y="60"/>
                  </a:lnTo>
                  <a:lnTo>
                    <a:pt x="968" y="66"/>
                  </a:lnTo>
                  <a:lnTo>
                    <a:pt x="958" y="98"/>
                  </a:lnTo>
                  <a:lnTo>
                    <a:pt x="939" y="98"/>
                  </a:lnTo>
                  <a:lnTo>
                    <a:pt x="958" y="29"/>
                  </a:lnTo>
                  <a:close/>
                  <a:moveTo>
                    <a:pt x="1075" y="50"/>
                  </a:moveTo>
                  <a:lnTo>
                    <a:pt x="1075" y="47"/>
                  </a:lnTo>
                  <a:lnTo>
                    <a:pt x="1075" y="45"/>
                  </a:lnTo>
                  <a:lnTo>
                    <a:pt x="1075" y="43"/>
                  </a:lnTo>
                  <a:lnTo>
                    <a:pt x="1073" y="41"/>
                  </a:lnTo>
                  <a:lnTo>
                    <a:pt x="1071" y="39"/>
                  </a:lnTo>
                  <a:lnTo>
                    <a:pt x="1068" y="39"/>
                  </a:lnTo>
                  <a:lnTo>
                    <a:pt x="1060" y="41"/>
                  </a:lnTo>
                  <a:lnTo>
                    <a:pt x="1056" y="45"/>
                  </a:lnTo>
                  <a:lnTo>
                    <a:pt x="1056" y="48"/>
                  </a:lnTo>
                  <a:lnTo>
                    <a:pt x="1037" y="48"/>
                  </a:lnTo>
                  <a:lnTo>
                    <a:pt x="1037" y="45"/>
                  </a:lnTo>
                  <a:lnTo>
                    <a:pt x="1039" y="41"/>
                  </a:lnTo>
                  <a:lnTo>
                    <a:pt x="1043" y="37"/>
                  </a:lnTo>
                  <a:lnTo>
                    <a:pt x="1046" y="33"/>
                  </a:lnTo>
                  <a:lnTo>
                    <a:pt x="1050" y="31"/>
                  </a:lnTo>
                  <a:lnTo>
                    <a:pt x="1060" y="29"/>
                  </a:lnTo>
                  <a:lnTo>
                    <a:pt x="1069" y="27"/>
                  </a:lnTo>
                  <a:lnTo>
                    <a:pt x="1081" y="29"/>
                  </a:lnTo>
                  <a:lnTo>
                    <a:pt x="1089" y="33"/>
                  </a:lnTo>
                  <a:lnTo>
                    <a:pt x="1091" y="35"/>
                  </a:lnTo>
                  <a:lnTo>
                    <a:pt x="1093" y="39"/>
                  </a:lnTo>
                  <a:lnTo>
                    <a:pt x="1094" y="41"/>
                  </a:lnTo>
                  <a:lnTo>
                    <a:pt x="1094" y="47"/>
                  </a:lnTo>
                  <a:lnTo>
                    <a:pt x="1094" y="48"/>
                  </a:lnTo>
                  <a:lnTo>
                    <a:pt x="1094" y="50"/>
                  </a:lnTo>
                  <a:lnTo>
                    <a:pt x="1093" y="54"/>
                  </a:lnTo>
                  <a:lnTo>
                    <a:pt x="1085" y="81"/>
                  </a:lnTo>
                  <a:lnTo>
                    <a:pt x="1085" y="87"/>
                  </a:lnTo>
                  <a:lnTo>
                    <a:pt x="1083" y="93"/>
                  </a:lnTo>
                  <a:lnTo>
                    <a:pt x="1083" y="98"/>
                  </a:lnTo>
                  <a:lnTo>
                    <a:pt x="1064" y="98"/>
                  </a:lnTo>
                  <a:lnTo>
                    <a:pt x="1064" y="95"/>
                  </a:lnTo>
                  <a:lnTo>
                    <a:pt x="1064" y="91"/>
                  </a:lnTo>
                  <a:lnTo>
                    <a:pt x="1062" y="95"/>
                  </a:lnTo>
                  <a:lnTo>
                    <a:pt x="1058" y="96"/>
                  </a:lnTo>
                  <a:lnTo>
                    <a:pt x="1050" y="100"/>
                  </a:lnTo>
                  <a:lnTo>
                    <a:pt x="1043" y="100"/>
                  </a:lnTo>
                  <a:lnTo>
                    <a:pt x="1035" y="100"/>
                  </a:lnTo>
                  <a:lnTo>
                    <a:pt x="1029" y="96"/>
                  </a:lnTo>
                  <a:lnTo>
                    <a:pt x="1025" y="91"/>
                  </a:lnTo>
                  <a:lnTo>
                    <a:pt x="1023" y="81"/>
                  </a:lnTo>
                  <a:lnTo>
                    <a:pt x="1023" y="73"/>
                  </a:lnTo>
                  <a:lnTo>
                    <a:pt x="1027" y="68"/>
                  </a:lnTo>
                  <a:lnTo>
                    <a:pt x="1033" y="62"/>
                  </a:lnTo>
                  <a:lnTo>
                    <a:pt x="1041" y="58"/>
                  </a:lnTo>
                  <a:lnTo>
                    <a:pt x="1050" y="54"/>
                  </a:lnTo>
                  <a:lnTo>
                    <a:pt x="1062" y="54"/>
                  </a:lnTo>
                  <a:lnTo>
                    <a:pt x="1073" y="54"/>
                  </a:lnTo>
                  <a:lnTo>
                    <a:pt x="1075" y="50"/>
                  </a:lnTo>
                  <a:close/>
                  <a:moveTo>
                    <a:pt x="1071" y="64"/>
                  </a:moveTo>
                  <a:lnTo>
                    <a:pt x="1064" y="66"/>
                  </a:lnTo>
                  <a:lnTo>
                    <a:pt x="1058" y="66"/>
                  </a:lnTo>
                  <a:lnTo>
                    <a:pt x="1052" y="68"/>
                  </a:lnTo>
                  <a:lnTo>
                    <a:pt x="1050" y="68"/>
                  </a:lnTo>
                  <a:lnTo>
                    <a:pt x="1045" y="73"/>
                  </a:lnTo>
                  <a:lnTo>
                    <a:pt x="1043" y="79"/>
                  </a:lnTo>
                  <a:lnTo>
                    <a:pt x="1043" y="83"/>
                  </a:lnTo>
                  <a:lnTo>
                    <a:pt x="1045" y="85"/>
                  </a:lnTo>
                  <a:lnTo>
                    <a:pt x="1046" y="87"/>
                  </a:lnTo>
                  <a:lnTo>
                    <a:pt x="1050" y="89"/>
                  </a:lnTo>
                  <a:lnTo>
                    <a:pt x="1056" y="87"/>
                  </a:lnTo>
                  <a:lnTo>
                    <a:pt x="1062" y="83"/>
                  </a:lnTo>
                  <a:lnTo>
                    <a:pt x="1066" y="77"/>
                  </a:lnTo>
                  <a:lnTo>
                    <a:pt x="1069" y="68"/>
                  </a:lnTo>
                  <a:lnTo>
                    <a:pt x="1071" y="64"/>
                  </a:lnTo>
                  <a:close/>
                  <a:moveTo>
                    <a:pt x="1119" y="77"/>
                  </a:moveTo>
                  <a:lnTo>
                    <a:pt x="1119" y="81"/>
                  </a:lnTo>
                  <a:lnTo>
                    <a:pt x="1119" y="85"/>
                  </a:lnTo>
                  <a:lnTo>
                    <a:pt x="1121" y="87"/>
                  </a:lnTo>
                  <a:lnTo>
                    <a:pt x="1125" y="89"/>
                  </a:lnTo>
                  <a:lnTo>
                    <a:pt x="1129" y="89"/>
                  </a:lnTo>
                  <a:lnTo>
                    <a:pt x="1133" y="89"/>
                  </a:lnTo>
                  <a:lnTo>
                    <a:pt x="1137" y="87"/>
                  </a:lnTo>
                  <a:lnTo>
                    <a:pt x="1141" y="85"/>
                  </a:lnTo>
                  <a:lnTo>
                    <a:pt x="1141" y="81"/>
                  </a:lnTo>
                  <a:lnTo>
                    <a:pt x="1141" y="77"/>
                  </a:lnTo>
                  <a:lnTo>
                    <a:pt x="1139" y="75"/>
                  </a:lnTo>
                  <a:lnTo>
                    <a:pt x="1135" y="73"/>
                  </a:lnTo>
                  <a:lnTo>
                    <a:pt x="1123" y="66"/>
                  </a:lnTo>
                  <a:lnTo>
                    <a:pt x="1121" y="66"/>
                  </a:lnTo>
                  <a:lnTo>
                    <a:pt x="1119" y="64"/>
                  </a:lnTo>
                  <a:lnTo>
                    <a:pt x="1116" y="60"/>
                  </a:lnTo>
                  <a:lnTo>
                    <a:pt x="1114" y="58"/>
                  </a:lnTo>
                  <a:lnTo>
                    <a:pt x="1112" y="54"/>
                  </a:lnTo>
                  <a:lnTo>
                    <a:pt x="1112" y="50"/>
                  </a:lnTo>
                  <a:lnTo>
                    <a:pt x="1112" y="45"/>
                  </a:lnTo>
                  <a:lnTo>
                    <a:pt x="1114" y="41"/>
                  </a:lnTo>
                  <a:lnTo>
                    <a:pt x="1117" y="35"/>
                  </a:lnTo>
                  <a:lnTo>
                    <a:pt x="1121" y="33"/>
                  </a:lnTo>
                  <a:lnTo>
                    <a:pt x="1131" y="29"/>
                  </a:lnTo>
                  <a:lnTo>
                    <a:pt x="1142" y="27"/>
                  </a:lnTo>
                  <a:lnTo>
                    <a:pt x="1152" y="29"/>
                  </a:lnTo>
                  <a:lnTo>
                    <a:pt x="1160" y="31"/>
                  </a:lnTo>
                  <a:lnTo>
                    <a:pt x="1164" y="33"/>
                  </a:lnTo>
                  <a:lnTo>
                    <a:pt x="1165" y="37"/>
                  </a:lnTo>
                  <a:lnTo>
                    <a:pt x="1167" y="41"/>
                  </a:lnTo>
                  <a:lnTo>
                    <a:pt x="1167" y="45"/>
                  </a:lnTo>
                  <a:lnTo>
                    <a:pt x="1167" y="47"/>
                  </a:lnTo>
                  <a:lnTo>
                    <a:pt x="1167" y="48"/>
                  </a:lnTo>
                  <a:lnTo>
                    <a:pt x="1167" y="50"/>
                  </a:lnTo>
                  <a:lnTo>
                    <a:pt x="1148" y="50"/>
                  </a:lnTo>
                  <a:lnTo>
                    <a:pt x="1148" y="48"/>
                  </a:lnTo>
                  <a:lnTo>
                    <a:pt x="1148" y="45"/>
                  </a:lnTo>
                  <a:lnTo>
                    <a:pt x="1146" y="43"/>
                  </a:lnTo>
                  <a:lnTo>
                    <a:pt x="1144" y="41"/>
                  </a:lnTo>
                  <a:lnTo>
                    <a:pt x="1141" y="39"/>
                  </a:lnTo>
                  <a:lnTo>
                    <a:pt x="1137" y="39"/>
                  </a:lnTo>
                  <a:lnTo>
                    <a:pt x="1135" y="41"/>
                  </a:lnTo>
                  <a:lnTo>
                    <a:pt x="1131" y="45"/>
                  </a:lnTo>
                  <a:lnTo>
                    <a:pt x="1131" y="47"/>
                  </a:lnTo>
                  <a:lnTo>
                    <a:pt x="1131" y="50"/>
                  </a:lnTo>
                  <a:lnTo>
                    <a:pt x="1135" y="54"/>
                  </a:lnTo>
                  <a:lnTo>
                    <a:pt x="1137" y="54"/>
                  </a:lnTo>
                  <a:lnTo>
                    <a:pt x="1148" y="60"/>
                  </a:lnTo>
                  <a:lnTo>
                    <a:pt x="1150" y="62"/>
                  </a:lnTo>
                  <a:lnTo>
                    <a:pt x="1152" y="64"/>
                  </a:lnTo>
                  <a:lnTo>
                    <a:pt x="1156" y="66"/>
                  </a:lnTo>
                  <a:lnTo>
                    <a:pt x="1158" y="70"/>
                  </a:lnTo>
                  <a:lnTo>
                    <a:pt x="1160" y="73"/>
                  </a:lnTo>
                  <a:lnTo>
                    <a:pt x="1160" y="77"/>
                  </a:lnTo>
                  <a:lnTo>
                    <a:pt x="1160" y="83"/>
                  </a:lnTo>
                  <a:lnTo>
                    <a:pt x="1158" y="89"/>
                  </a:lnTo>
                  <a:lnTo>
                    <a:pt x="1154" y="93"/>
                  </a:lnTo>
                  <a:lnTo>
                    <a:pt x="1150" y="96"/>
                  </a:lnTo>
                  <a:lnTo>
                    <a:pt x="1139" y="100"/>
                  </a:lnTo>
                  <a:lnTo>
                    <a:pt x="1125" y="100"/>
                  </a:lnTo>
                  <a:lnTo>
                    <a:pt x="1119" y="100"/>
                  </a:lnTo>
                  <a:lnTo>
                    <a:pt x="1116" y="100"/>
                  </a:lnTo>
                  <a:lnTo>
                    <a:pt x="1110" y="98"/>
                  </a:lnTo>
                  <a:lnTo>
                    <a:pt x="1106" y="95"/>
                  </a:lnTo>
                  <a:lnTo>
                    <a:pt x="1102" y="91"/>
                  </a:lnTo>
                  <a:lnTo>
                    <a:pt x="1100" y="85"/>
                  </a:lnTo>
                  <a:lnTo>
                    <a:pt x="1100" y="81"/>
                  </a:lnTo>
                  <a:lnTo>
                    <a:pt x="1100" y="77"/>
                  </a:lnTo>
                  <a:lnTo>
                    <a:pt x="1119" y="77"/>
                  </a:lnTo>
                  <a:close/>
                  <a:moveTo>
                    <a:pt x="1288" y="83"/>
                  </a:moveTo>
                  <a:lnTo>
                    <a:pt x="1284" y="98"/>
                  </a:lnTo>
                  <a:lnTo>
                    <a:pt x="1217" y="98"/>
                  </a:lnTo>
                  <a:lnTo>
                    <a:pt x="1248" y="0"/>
                  </a:lnTo>
                  <a:lnTo>
                    <a:pt x="1311" y="0"/>
                  </a:lnTo>
                  <a:lnTo>
                    <a:pt x="1306" y="16"/>
                  </a:lnTo>
                  <a:lnTo>
                    <a:pt x="1263" y="16"/>
                  </a:lnTo>
                  <a:lnTo>
                    <a:pt x="1256" y="41"/>
                  </a:lnTo>
                  <a:lnTo>
                    <a:pt x="1298" y="41"/>
                  </a:lnTo>
                  <a:lnTo>
                    <a:pt x="1294" y="56"/>
                  </a:lnTo>
                  <a:lnTo>
                    <a:pt x="1252" y="56"/>
                  </a:lnTo>
                  <a:lnTo>
                    <a:pt x="1242" y="83"/>
                  </a:lnTo>
                  <a:lnTo>
                    <a:pt x="1288" y="83"/>
                  </a:lnTo>
                  <a:close/>
                  <a:moveTo>
                    <a:pt x="1336" y="29"/>
                  </a:moveTo>
                  <a:lnTo>
                    <a:pt x="1334" y="39"/>
                  </a:lnTo>
                  <a:lnTo>
                    <a:pt x="1340" y="35"/>
                  </a:lnTo>
                  <a:lnTo>
                    <a:pt x="1344" y="31"/>
                  </a:lnTo>
                  <a:lnTo>
                    <a:pt x="1350" y="29"/>
                  </a:lnTo>
                  <a:lnTo>
                    <a:pt x="1354" y="29"/>
                  </a:lnTo>
                  <a:lnTo>
                    <a:pt x="1359" y="27"/>
                  </a:lnTo>
                  <a:lnTo>
                    <a:pt x="1365" y="29"/>
                  </a:lnTo>
                  <a:lnTo>
                    <a:pt x="1369" y="31"/>
                  </a:lnTo>
                  <a:lnTo>
                    <a:pt x="1373" y="33"/>
                  </a:lnTo>
                  <a:lnTo>
                    <a:pt x="1375" y="37"/>
                  </a:lnTo>
                  <a:lnTo>
                    <a:pt x="1377" y="41"/>
                  </a:lnTo>
                  <a:lnTo>
                    <a:pt x="1382" y="35"/>
                  </a:lnTo>
                  <a:lnTo>
                    <a:pt x="1392" y="29"/>
                  </a:lnTo>
                  <a:lnTo>
                    <a:pt x="1402" y="27"/>
                  </a:lnTo>
                  <a:lnTo>
                    <a:pt x="1409" y="29"/>
                  </a:lnTo>
                  <a:lnTo>
                    <a:pt x="1415" y="31"/>
                  </a:lnTo>
                  <a:lnTo>
                    <a:pt x="1419" y="37"/>
                  </a:lnTo>
                  <a:lnTo>
                    <a:pt x="1421" y="45"/>
                  </a:lnTo>
                  <a:lnTo>
                    <a:pt x="1421" y="47"/>
                  </a:lnTo>
                  <a:lnTo>
                    <a:pt x="1419" y="52"/>
                  </a:lnTo>
                  <a:lnTo>
                    <a:pt x="1417" y="60"/>
                  </a:lnTo>
                  <a:lnTo>
                    <a:pt x="1405" y="98"/>
                  </a:lnTo>
                  <a:lnTo>
                    <a:pt x="1386" y="98"/>
                  </a:lnTo>
                  <a:lnTo>
                    <a:pt x="1398" y="58"/>
                  </a:lnTo>
                  <a:lnTo>
                    <a:pt x="1400" y="54"/>
                  </a:lnTo>
                  <a:lnTo>
                    <a:pt x="1400" y="50"/>
                  </a:lnTo>
                  <a:lnTo>
                    <a:pt x="1400" y="48"/>
                  </a:lnTo>
                  <a:lnTo>
                    <a:pt x="1400" y="45"/>
                  </a:lnTo>
                  <a:lnTo>
                    <a:pt x="1398" y="43"/>
                  </a:lnTo>
                  <a:lnTo>
                    <a:pt x="1396" y="43"/>
                  </a:lnTo>
                  <a:lnTo>
                    <a:pt x="1394" y="43"/>
                  </a:lnTo>
                  <a:lnTo>
                    <a:pt x="1388" y="43"/>
                  </a:lnTo>
                  <a:lnTo>
                    <a:pt x="1384" y="45"/>
                  </a:lnTo>
                  <a:lnTo>
                    <a:pt x="1380" y="48"/>
                  </a:lnTo>
                  <a:lnTo>
                    <a:pt x="1377" y="52"/>
                  </a:lnTo>
                  <a:lnTo>
                    <a:pt x="1377" y="54"/>
                  </a:lnTo>
                  <a:lnTo>
                    <a:pt x="1375" y="56"/>
                  </a:lnTo>
                  <a:lnTo>
                    <a:pt x="1373" y="62"/>
                  </a:lnTo>
                  <a:lnTo>
                    <a:pt x="1371" y="70"/>
                  </a:lnTo>
                  <a:lnTo>
                    <a:pt x="1361" y="98"/>
                  </a:lnTo>
                  <a:lnTo>
                    <a:pt x="1342" y="98"/>
                  </a:lnTo>
                  <a:lnTo>
                    <a:pt x="1354" y="60"/>
                  </a:lnTo>
                  <a:lnTo>
                    <a:pt x="1355" y="54"/>
                  </a:lnTo>
                  <a:lnTo>
                    <a:pt x="1355" y="50"/>
                  </a:lnTo>
                  <a:lnTo>
                    <a:pt x="1355" y="48"/>
                  </a:lnTo>
                  <a:lnTo>
                    <a:pt x="1355" y="45"/>
                  </a:lnTo>
                  <a:lnTo>
                    <a:pt x="1354" y="43"/>
                  </a:lnTo>
                  <a:lnTo>
                    <a:pt x="1352" y="43"/>
                  </a:lnTo>
                  <a:lnTo>
                    <a:pt x="1350" y="43"/>
                  </a:lnTo>
                  <a:lnTo>
                    <a:pt x="1346" y="43"/>
                  </a:lnTo>
                  <a:lnTo>
                    <a:pt x="1342" y="45"/>
                  </a:lnTo>
                  <a:lnTo>
                    <a:pt x="1338" y="47"/>
                  </a:lnTo>
                  <a:lnTo>
                    <a:pt x="1334" y="50"/>
                  </a:lnTo>
                  <a:lnTo>
                    <a:pt x="1332" y="54"/>
                  </a:lnTo>
                  <a:lnTo>
                    <a:pt x="1329" y="60"/>
                  </a:lnTo>
                  <a:lnTo>
                    <a:pt x="1327" y="70"/>
                  </a:lnTo>
                  <a:lnTo>
                    <a:pt x="1319" y="98"/>
                  </a:lnTo>
                  <a:lnTo>
                    <a:pt x="1298" y="98"/>
                  </a:lnTo>
                  <a:lnTo>
                    <a:pt x="1317" y="29"/>
                  </a:lnTo>
                  <a:lnTo>
                    <a:pt x="1336" y="29"/>
                  </a:lnTo>
                  <a:close/>
                  <a:moveTo>
                    <a:pt x="1442" y="29"/>
                  </a:moveTo>
                  <a:lnTo>
                    <a:pt x="1461" y="29"/>
                  </a:lnTo>
                  <a:lnTo>
                    <a:pt x="1459" y="39"/>
                  </a:lnTo>
                  <a:lnTo>
                    <a:pt x="1463" y="35"/>
                  </a:lnTo>
                  <a:lnTo>
                    <a:pt x="1467" y="31"/>
                  </a:lnTo>
                  <a:lnTo>
                    <a:pt x="1471" y="29"/>
                  </a:lnTo>
                  <a:lnTo>
                    <a:pt x="1474" y="29"/>
                  </a:lnTo>
                  <a:lnTo>
                    <a:pt x="1480" y="27"/>
                  </a:lnTo>
                  <a:lnTo>
                    <a:pt x="1484" y="29"/>
                  </a:lnTo>
                  <a:lnTo>
                    <a:pt x="1490" y="29"/>
                  </a:lnTo>
                  <a:lnTo>
                    <a:pt x="1494" y="31"/>
                  </a:lnTo>
                  <a:lnTo>
                    <a:pt x="1496" y="35"/>
                  </a:lnTo>
                  <a:lnTo>
                    <a:pt x="1501" y="43"/>
                  </a:lnTo>
                  <a:lnTo>
                    <a:pt x="1501" y="52"/>
                  </a:lnTo>
                  <a:lnTo>
                    <a:pt x="1501" y="60"/>
                  </a:lnTo>
                  <a:lnTo>
                    <a:pt x="1499" y="70"/>
                  </a:lnTo>
                  <a:lnTo>
                    <a:pt x="1496" y="77"/>
                  </a:lnTo>
                  <a:lnTo>
                    <a:pt x="1492" y="85"/>
                  </a:lnTo>
                  <a:lnTo>
                    <a:pt x="1486" y="91"/>
                  </a:lnTo>
                  <a:lnTo>
                    <a:pt x="1478" y="96"/>
                  </a:lnTo>
                  <a:lnTo>
                    <a:pt x="1473" y="100"/>
                  </a:lnTo>
                  <a:lnTo>
                    <a:pt x="1463" y="100"/>
                  </a:lnTo>
                  <a:lnTo>
                    <a:pt x="1459" y="100"/>
                  </a:lnTo>
                  <a:lnTo>
                    <a:pt x="1453" y="98"/>
                  </a:lnTo>
                  <a:lnTo>
                    <a:pt x="1450" y="96"/>
                  </a:lnTo>
                  <a:lnTo>
                    <a:pt x="1448" y="93"/>
                  </a:lnTo>
                  <a:lnTo>
                    <a:pt x="1446" y="91"/>
                  </a:lnTo>
                  <a:lnTo>
                    <a:pt x="1436" y="125"/>
                  </a:lnTo>
                  <a:lnTo>
                    <a:pt x="1415" y="125"/>
                  </a:lnTo>
                  <a:lnTo>
                    <a:pt x="1442" y="29"/>
                  </a:lnTo>
                  <a:close/>
                  <a:moveTo>
                    <a:pt x="1450" y="75"/>
                  </a:moveTo>
                  <a:lnTo>
                    <a:pt x="1451" y="81"/>
                  </a:lnTo>
                  <a:lnTo>
                    <a:pt x="1451" y="85"/>
                  </a:lnTo>
                  <a:lnTo>
                    <a:pt x="1455" y="87"/>
                  </a:lnTo>
                  <a:lnTo>
                    <a:pt x="1461" y="89"/>
                  </a:lnTo>
                  <a:lnTo>
                    <a:pt x="1465" y="87"/>
                  </a:lnTo>
                  <a:lnTo>
                    <a:pt x="1469" y="85"/>
                  </a:lnTo>
                  <a:lnTo>
                    <a:pt x="1471" y="83"/>
                  </a:lnTo>
                  <a:lnTo>
                    <a:pt x="1474" y="77"/>
                  </a:lnTo>
                  <a:lnTo>
                    <a:pt x="1476" y="75"/>
                  </a:lnTo>
                  <a:lnTo>
                    <a:pt x="1478" y="72"/>
                  </a:lnTo>
                  <a:lnTo>
                    <a:pt x="1480" y="68"/>
                  </a:lnTo>
                  <a:lnTo>
                    <a:pt x="1482" y="62"/>
                  </a:lnTo>
                  <a:lnTo>
                    <a:pt x="1482" y="60"/>
                  </a:lnTo>
                  <a:lnTo>
                    <a:pt x="1482" y="56"/>
                  </a:lnTo>
                  <a:lnTo>
                    <a:pt x="1482" y="52"/>
                  </a:lnTo>
                  <a:lnTo>
                    <a:pt x="1482" y="47"/>
                  </a:lnTo>
                  <a:lnTo>
                    <a:pt x="1480" y="43"/>
                  </a:lnTo>
                  <a:lnTo>
                    <a:pt x="1476" y="41"/>
                  </a:lnTo>
                  <a:lnTo>
                    <a:pt x="1473" y="41"/>
                  </a:lnTo>
                  <a:lnTo>
                    <a:pt x="1469" y="41"/>
                  </a:lnTo>
                  <a:lnTo>
                    <a:pt x="1465" y="45"/>
                  </a:lnTo>
                  <a:lnTo>
                    <a:pt x="1459" y="48"/>
                  </a:lnTo>
                  <a:lnTo>
                    <a:pt x="1457" y="54"/>
                  </a:lnTo>
                  <a:lnTo>
                    <a:pt x="1453" y="58"/>
                  </a:lnTo>
                  <a:lnTo>
                    <a:pt x="1451" y="62"/>
                  </a:lnTo>
                  <a:lnTo>
                    <a:pt x="1451" y="70"/>
                  </a:lnTo>
                  <a:lnTo>
                    <a:pt x="1450" y="75"/>
                  </a:lnTo>
                  <a:close/>
                  <a:moveTo>
                    <a:pt x="1524" y="29"/>
                  </a:moveTo>
                  <a:lnTo>
                    <a:pt x="1544" y="29"/>
                  </a:lnTo>
                  <a:lnTo>
                    <a:pt x="1542" y="41"/>
                  </a:lnTo>
                  <a:lnTo>
                    <a:pt x="1545" y="35"/>
                  </a:lnTo>
                  <a:lnTo>
                    <a:pt x="1549" y="31"/>
                  </a:lnTo>
                  <a:lnTo>
                    <a:pt x="1553" y="29"/>
                  </a:lnTo>
                  <a:lnTo>
                    <a:pt x="1557" y="29"/>
                  </a:lnTo>
                  <a:lnTo>
                    <a:pt x="1565" y="27"/>
                  </a:lnTo>
                  <a:lnTo>
                    <a:pt x="1559" y="47"/>
                  </a:lnTo>
                  <a:lnTo>
                    <a:pt x="1555" y="47"/>
                  </a:lnTo>
                  <a:lnTo>
                    <a:pt x="1551" y="47"/>
                  </a:lnTo>
                  <a:lnTo>
                    <a:pt x="1547" y="48"/>
                  </a:lnTo>
                  <a:lnTo>
                    <a:pt x="1542" y="52"/>
                  </a:lnTo>
                  <a:lnTo>
                    <a:pt x="1538" y="58"/>
                  </a:lnTo>
                  <a:lnTo>
                    <a:pt x="1536" y="64"/>
                  </a:lnTo>
                  <a:lnTo>
                    <a:pt x="1534" y="72"/>
                  </a:lnTo>
                  <a:lnTo>
                    <a:pt x="1524" y="98"/>
                  </a:lnTo>
                  <a:lnTo>
                    <a:pt x="1505" y="98"/>
                  </a:lnTo>
                  <a:lnTo>
                    <a:pt x="1524" y="29"/>
                  </a:lnTo>
                  <a:close/>
                  <a:moveTo>
                    <a:pt x="1580" y="75"/>
                  </a:moveTo>
                  <a:lnTo>
                    <a:pt x="1580" y="79"/>
                  </a:lnTo>
                  <a:lnTo>
                    <a:pt x="1580" y="83"/>
                  </a:lnTo>
                  <a:lnTo>
                    <a:pt x="1582" y="87"/>
                  </a:lnTo>
                  <a:lnTo>
                    <a:pt x="1586" y="89"/>
                  </a:lnTo>
                  <a:lnTo>
                    <a:pt x="1590" y="89"/>
                  </a:lnTo>
                  <a:lnTo>
                    <a:pt x="1593" y="89"/>
                  </a:lnTo>
                  <a:lnTo>
                    <a:pt x="1597" y="87"/>
                  </a:lnTo>
                  <a:lnTo>
                    <a:pt x="1601" y="85"/>
                  </a:lnTo>
                  <a:lnTo>
                    <a:pt x="1603" y="81"/>
                  </a:lnTo>
                  <a:lnTo>
                    <a:pt x="1605" y="77"/>
                  </a:lnTo>
                  <a:lnTo>
                    <a:pt x="1626" y="77"/>
                  </a:lnTo>
                  <a:lnTo>
                    <a:pt x="1624" y="81"/>
                  </a:lnTo>
                  <a:lnTo>
                    <a:pt x="1620" y="87"/>
                  </a:lnTo>
                  <a:lnTo>
                    <a:pt x="1615" y="93"/>
                  </a:lnTo>
                  <a:lnTo>
                    <a:pt x="1611" y="96"/>
                  </a:lnTo>
                  <a:lnTo>
                    <a:pt x="1605" y="98"/>
                  </a:lnTo>
                  <a:lnTo>
                    <a:pt x="1597" y="100"/>
                  </a:lnTo>
                  <a:lnTo>
                    <a:pt x="1590" y="100"/>
                  </a:lnTo>
                  <a:lnTo>
                    <a:pt x="1576" y="98"/>
                  </a:lnTo>
                  <a:lnTo>
                    <a:pt x="1568" y="95"/>
                  </a:lnTo>
                  <a:lnTo>
                    <a:pt x="1565" y="91"/>
                  </a:lnTo>
                  <a:lnTo>
                    <a:pt x="1563" y="87"/>
                  </a:lnTo>
                  <a:lnTo>
                    <a:pt x="1561" y="83"/>
                  </a:lnTo>
                  <a:lnTo>
                    <a:pt x="1561" y="77"/>
                  </a:lnTo>
                  <a:lnTo>
                    <a:pt x="1561" y="70"/>
                  </a:lnTo>
                  <a:lnTo>
                    <a:pt x="1563" y="60"/>
                  </a:lnTo>
                  <a:lnTo>
                    <a:pt x="1567" y="50"/>
                  </a:lnTo>
                  <a:lnTo>
                    <a:pt x="1572" y="43"/>
                  </a:lnTo>
                  <a:lnTo>
                    <a:pt x="1578" y="37"/>
                  </a:lnTo>
                  <a:lnTo>
                    <a:pt x="1586" y="31"/>
                  </a:lnTo>
                  <a:lnTo>
                    <a:pt x="1593" y="29"/>
                  </a:lnTo>
                  <a:lnTo>
                    <a:pt x="1603" y="27"/>
                  </a:lnTo>
                  <a:lnTo>
                    <a:pt x="1615" y="29"/>
                  </a:lnTo>
                  <a:lnTo>
                    <a:pt x="1624" y="33"/>
                  </a:lnTo>
                  <a:lnTo>
                    <a:pt x="1628" y="37"/>
                  </a:lnTo>
                  <a:lnTo>
                    <a:pt x="1630" y="41"/>
                  </a:lnTo>
                  <a:lnTo>
                    <a:pt x="1630" y="45"/>
                  </a:lnTo>
                  <a:lnTo>
                    <a:pt x="1632" y="50"/>
                  </a:lnTo>
                  <a:lnTo>
                    <a:pt x="1630" y="58"/>
                  </a:lnTo>
                  <a:lnTo>
                    <a:pt x="1630" y="66"/>
                  </a:lnTo>
                  <a:lnTo>
                    <a:pt x="1628" y="70"/>
                  </a:lnTo>
                  <a:lnTo>
                    <a:pt x="1582" y="70"/>
                  </a:lnTo>
                  <a:lnTo>
                    <a:pt x="1580" y="75"/>
                  </a:lnTo>
                  <a:close/>
                  <a:moveTo>
                    <a:pt x="1586" y="56"/>
                  </a:moveTo>
                  <a:lnTo>
                    <a:pt x="1611" y="56"/>
                  </a:lnTo>
                  <a:lnTo>
                    <a:pt x="1611" y="52"/>
                  </a:lnTo>
                  <a:lnTo>
                    <a:pt x="1611" y="50"/>
                  </a:lnTo>
                  <a:lnTo>
                    <a:pt x="1613" y="48"/>
                  </a:lnTo>
                  <a:lnTo>
                    <a:pt x="1611" y="45"/>
                  </a:lnTo>
                  <a:lnTo>
                    <a:pt x="1609" y="41"/>
                  </a:lnTo>
                  <a:lnTo>
                    <a:pt x="1607" y="39"/>
                  </a:lnTo>
                  <a:lnTo>
                    <a:pt x="1603" y="39"/>
                  </a:lnTo>
                  <a:lnTo>
                    <a:pt x="1597" y="41"/>
                  </a:lnTo>
                  <a:lnTo>
                    <a:pt x="1593" y="43"/>
                  </a:lnTo>
                  <a:lnTo>
                    <a:pt x="1590" y="47"/>
                  </a:lnTo>
                  <a:lnTo>
                    <a:pt x="1588" y="50"/>
                  </a:lnTo>
                  <a:lnTo>
                    <a:pt x="1586" y="56"/>
                  </a:lnTo>
                  <a:close/>
                  <a:moveTo>
                    <a:pt x="1655" y="77"/>
                  </a:moveTo>
                  <a:lnTo>
                    <a:pt x="1655" y="81"/>
                  </a:lnTo>
                  <a:lnTo>
                    <a:pt x="1655" y="85"/>
                  </a:lnTo>
                  <a:lnTo>
                    <a:pt x="1657" y="87"/>
                  </a:lnTo>
                  <a:lnTo>
                    <a:pt x="1661" y="89"/>
                  </a:lnTo>
                  <a:lnTo>
                    <a:pt x="1664" y="89"/>
                  </a:lnTo>
                  <a:lnTo>
                    <a:pt x="1668" y="89"/>
                  </a:lnTo>
                  <a:lnTo>
                    <a:pt x="1672" y="87"/>
                  </a:lnTo>
                  <a:lnTo>
                    <a:pt x="1676" y="85"/>
                  </a:lnTo>
                  <a:lnTo>
                    <a:pt x="1676" y="81"/>
                  </a:lnTo>
                  <a:lnTo>
                    <a:pt x="1676" y="77"/>
                  </a:lnTo>
                  <a:lnTo>
                    <a:pt x="1672" y="75"/>
                  </a:lnTo>
                  <a:lnTo>
                    <a:pt x="1670" y="73"/>
                  </a:lnTo>
                  <a:lnTo>
                    <a:pt x="1659" y="66"/>
                  </a:lnTo>
                  <a:lnTo>
                    <a:pt x="1657" y="66"/>
                  </a:lnTo>
                  <a:lnTo>
                    <a:pt x="1653" y="64"/>
                  </a:lnTo>
                  <a:lnTo>
                    <a:pt x="1651" y="60"/>
                  </a:lnTo>
                  <a:lnTo>
                    <a:pt x="1649" y="58"/>
                  </a:lnTo>
                  <a:lnTo>
                    <a:pt x="1647" y="54"/>
                  </a:lnTo>
                  <a:lnTo>
                    <a:pt x="1647" y="50"/>
                  </a:lnTo>
                  <a:lnTo>
                    <a:pt x="1647" y="45"/>
                  </a:lnTo>
                  <a:lnTo>
                    <a:pt x="1649" y="41"/>
                  </a:lnTo>
                  <a:lnTo>
                    <a:pt x="1653" y="35"/>
                  </a:lnTo>
                  <a:lnTo>
                    <a:pt x="1657" y="33"/>
                  </a:lnTo>
                  <a:lnTo>
                    <a:pt x="1666" y="29"/>
                  </a:lnTo>
                  <a:lnTo>
                    <a:pt x="1678" y="27"/>
                  </a:lnTo>
                  <a:lnTo>
                    <a:pt x="1687" y="29"/>
                  </a:lnTo>
                  <a:lnTo>
                    <a:pt x="1695" y="31"/>
                  </a:lnTo>
                  <a:lnTo>
                    <a:pt x="1699" y="33"/>
                  </a:lnTo>
                  <a:lnTo>
                    <a:pt x="1701" y="37"/>
                  </a:lnTo>
                  <a:lnTo>
                    <a:pt x="1703" y="41"/>
                  </a:lnTo>
                  <a:lnTo>
                    <a:pt x="1703" y="45"/>
                  </a:lnTo>
                  <a:lnTo>
                    <a:pt x="1703" y="47"/>
                  </a:lnTo>
                  <a:lnTo>
                    <a:pt x="1703" y="48"/>
                  </a:lnTo>
                  <a:lnTo>
                    <a:pt x="1703" y="50"/>
                  </a:lnTo>
                  <a:lnTo>
                    <a:pt x="1684" y="50"/>
                  </a:lnTo>
                  <a:lnTo>
                    <a:pt x="1684" y="48"/>
                  </a:lnTo>
                  <a:lnTo>
                    <a:pt x="1684" y="45"/>
                  </a:lnTo>
                  <a:lnTo>
                    <a:pt x="1682" y="43"/>
                  </a:lnTo>
                  <a:lnTo>
                    <a:pt x="1680" y="41"/>
                  </a:lnTo>
                  <a:lnTo>
                    <a:pt x="1676" y="39"/>
                  </a:lnTo>
                  <a:lnTo>
                    <a:pt x="1672" y="39"/>
                  </a:lnTo>
                  <a:lnTo>
                    <a:pt x="1668" y="41"/>
                  </a:lnTo>
                  <a:lnTo>
                    <a:pt x="1666" y="45"/>
                  </a:lnTo>
                  <a:lnTo>
                    <a:pt x="1666" y="47"/>
                  </a:lnTo>
                  <a:lnTo>
                    <a:pt x="1666" y="50"/>
                  </a:lnTo>
                  <a:lnTo>
                    <a:pt x="1670" y="54"/>
                  </a:lnTo>
                  <a:lnTo>
                    <a:pt x="1672" y="54"/>
                  </a:lnTo>
                  <a:lnTo>
                    <a:pt x="1684" y="60"/>
                  </a:lnTo>
                  <a:lnTo>
                    <a:pt x="1686" y="62"/>
                  </a:lnTo>
                  <a:lnTo>
                    <a:pt x="1687" y="64"/>
                  </a:lnTo>
                  <a:lnTo>
                    <a:pt x="1691" y="66"/>
                  </a:lnTo>
                  <a:lnTo>
                    <a:pt x="1693" y="70"/>
                  </a:lnTo>
                  <a:lnTo>
                    <a:pt x="1695" y="73"/>
                  </a:lnTo>
                  <a:lnTo>
                    <a:pt x="1695" y="77"/>
                  </a:lnTo>
                  <a:lnTo>
                    <a:pt x="1695" y="83"/>
                  </a:lnTo>
                  <a:lnTo>
                    <a:pt x="1693" y="89"/>
                  </a:lnTo>
                  <a:lnTo>
                    <a:pt x="1689" y="93"/>
                  </a:lnTo>
                  <a:lnTo>
                    <a:pt x="1684" y="96"/>
                  </a:lnTo>
                  <a:lnTo>
                    <a:pt x="1674" y="100"/>
                  </a:lnTo>
                  <a:lnTo>
                    <a:pt x="1661" y="100"/>
                  </a:lnTo>
                  <a:lnTo>
                    <a:pt x="1655" y="100"/>
                  </a:lnTo>
                  <a:lnTo>
                    <a:pt x="1651" y="100"/>
                  </a:lnTo>
                  <a:lnTo>
                    <a:pt x="1645" y="98"/>
                  </a:lnTo>
                  <a:lnTo>
                    <a:pt x="1640" y="95"/>
                  </a:lnTo>
                  <a:lnTo>
                    <a:pt x="1636" y="91"/>
                  </a:lnTo>
                  <a:lnTo>
                    <a:pt x="1636" y="85"/>
                  </a:lnTo>
                  <a:lnTo>
                    <a:pt x="1636" y="81"/>
                  </a:lnTo>
                  <a:lnTo>
                    <a:pt x="1636" y="77"/>
                  </a:lnTo>
                  <a:lnTo>
                    <a:pt x="1655" y="77"/>
                  </a:lnTo>
                  <a:close/>
                  <a:moveTo>
                    <a:pt x="1758" y="50"/>
                  </a:moveTo>
                  <a:lnTo>
                    <a:pt x="1758" y="47"/>
                  </a:lnTo>
                  <a:lnTo>
                    <a:pt x="1758" y="45"/>
                  </a:lnTo>
                  <a:lnTo>
                    <a:pt x="1758" y="43"/>
                  </a:lnTo>
                  <a:lnTo>
                    <a:pt x="1757" y="41"/>
                  </a:lnTo>
                  <a:lnTo>
                    <a:pt x="1755" y="39"/>
                  </a:lnTo>
                  <a:lnTo>
                    <a:pt x="1751" y="39"/>
                  </a:lnTo>
                  <a:lnTo>
                    <a:pt x="1743" y="41"/>
                  </a:lnTo>
                  <a:lnTo>
                    <a:pt x="1739" y="45"/>
                  </a:lnTo>
                  <a:lnTo>
                    <a:pt x="1739" y="48"/>
                  </a:lnTo>
                  <a:lnTo>
                    <a:pt x="1720" y="48"/>
                  </a:lnTo>
                  <a:lnTo>
                    <a:pt x="1720" y="45"/>
                  </a:lnTo>
                  <a:lnTo>
                    <a:pt x="1722" y="41"/>
                  </a:lnTo>
                  <a:lnTo>
                    <a:pt x="1726" y="37"/>
                  </a:lnTo>
                  <a:lnTo>
                    <a:pt x="1730" y="33"/>
                  </a:lnTo>
                  <a:lnTo>
                    <a:pt x="1734" y="31"/>
                  </a:lnTo>
                  <a:lnTo>
                    <a:pt x="1743" y="29"/>
                  </a:lnTo>
                  <a:lnTo>
                    <a:pt x="1753" y="27"/>
                  </a:lnTo>
                  <a:lnTo>
                    <a:pt x="1764" y="29"/>
                  </a:lnTo>
                  <a:lnTo>
                    <a:pt x="1772" y="33"/>
                  </a:lnTo>
                  <a:lnTo>
                    <a:pt x="1774" y="35"/>
                  </a:lnTo>
                  <a:lnTo>
                    <a:pt x="1776" y="39"/>
                  </a:lnTo>
                  <a:lnTo>
                    <a:pt x="1778" y="41"/>
                  </a:lnTo>
                  <a:lnTo>
                    <a:pt x="1778" y="47"/>
                  </a:lnTo>
                  <a:lnTo>
                    <a:pt x="1778" y="48"/>
                  </a:lnTo>
                  <a:lnTo>
                    <a:pt x="1778" y="50"/>
                  </a:lnTo>
                  <a:lnTo>
                    <a:pt x="1776" y="54"/>
                  </a:lnTo>
                  <a:lnTo>
                    <a:pt x="1768" y="81"/>
                  </a:lnTo>
                  <a:lnTo>
                    <a:pt x="1768" y="87"/>
                  </a:lnTo>
                  <a:lnTo>
                    <a:pt x="1766" y="93"/>
                  </a:lnTo>
                  <a:lnTo>
                    <a:pt x="1766" y="98"/>
                  </a:lnTo>
                  <a:lnTo>
                    <a:pt x="1747" y="98"/>
                  </a:lnTo>
                  <a:lnTo>
                    <a:pt x="1747" y="95"/>
                  </a:lnTo>
                  <a:lnTo>
                    <a:pt x="1747" y="91"/>
                  </a:lnTo>
                  <a:lnTo>
                    <a:pt x="1745" y="95"/>
                  </a:lnTo>
                  <a:lnTo>
                    <a:pt x="1741" y="96"/>
                  </a:lnTo>
                  <a:lnTo>
                    <a:pt x="1735" y="100"/>
                  </a:lnTo>
                  <a:lnTo>
                    <a:pt x="1726" y="100"/>
                  </a:lnTo>
                  <a:lnTo>
                    <a:pt x="1718" y="100"/>
                  </a:lnTo>
                  <a:lnTo>
                    <a:pt x="1712" y="96"/>
                  </a:lnTo>
                  <a:lnTo>
                    <a:pt x="1709" y="91"/>
                  </a:lnTo>
                  <a:lnTo>
                    <a:pt x="1707" y="81"/>
                  </a:lnTo>
                  <a:lnTo>
                    <a:pt x="1707" y="73"/>
                  </a:lnTo>
                  <a:lnTo>
                    <a:pt x="1711" y="68"/>
                  </a:lnTo>
                  <a:lnTo>
                    <a:pt x="1716" y="62"/>
                  </a:lnTo>
                  <a:lnTo>
                    <a:pt x="1724" y="58"/>
                  </a:lnTo>
                  <a:lnTo>
                    <a:pt x="1734" y="54"/>
                  </a:lnTo>
                  <a:lnTo>
                    <a:pt x="1745" y="54"/>
                  </a:lnTo>
                  <a:lnTo>
                    <a:pt x="1757" y="54"/>
                  </a:lnTo>
                  <a:lnTo>
                    <a:pt x="1758" y="50"/>
                  </a:lnTo>
                  <a:close/>
                  <a:moveTo>
                    <a:pt x="1755" y="64"/>
                  </a:moveTo>
                  <a:lnTo>
                    <a:pt x="1747" y="66"/>
                  </a:lnTo>
                  <a:lnTo>
                    <a:pt x="1741" y="66"/>
                  </a:lnTo>
                  <a:lnTo>
                    <a:pt x="1735" y="68"/>
                  </a:lnTo>
                  <a:lnTo>
                    <a:pt x="1734" y="68"/>
                  </a:lnTo>
                  <a:lnTo>
                    <a:pt x="1728" y="73"/>
                  </a:lnTo>
                  <a:lnTo>
                    <a:pt x="1726" y="79"/>
                  </a:lnTo>
                  <a:lnTo>
                    <a:pt x="1726" y="83"/>
                  </a:lnTo>
                  <a:lnTo>
                    <a:pt x="1728" y="85"/>
                  </a:lnTo>
                  <a:lnTo>
                    <a:pt x="1730" y="87"/>
                  </a:lnTo>
                  <a:lnTo>
                    <a:pt x="1734" y="89"/>
                  </a:lnTo>
                  <a:lnTo>
                    <a:pt x="1739" y="87"/>
                  </a:lnTo>
                  <a:lnTo>
                    <a:pt x="1745" y="83"/>
                  </a:lnTo>
                  <a:lnTo>
                    <a:pt x="1749" y="77"/>
                  </a:lnTo>
                  <a:lnTo>
                    <a:pt x="1753" y="68"/>
                  </a:lnTo>
                  <a:lnTo>
                    <a:pt x="1755" y="64"/>
                  </a:lnTo>
                  <a:close/>
                  <a:moveTo>
                    <a:pt x="1803" y="77"/>
                  </a:moveTo>
                  <a:lnTo>
                    <a:pt x="1803" y="81"/>
                  </a:lnTo>
                  <a:lnTo>
                    <a:pt x="1803" y="85"/>
                  </a:lnTo>
                  <a:lnTo>
                    <a:pt x="1805" y="87"/>
                  </a:lnTo>
                  <a:lnTo>
                    <a:pt x="1808" y="89"/>
                  </a:lnTo>
                  <a:lnTo>
                    <a:pt x="1812" y="89"/>
                  </a:lnTo>
                  <a:lnTo>
                    <a:pt x="1816" y="89"/>
                  </a:lnTo>
                  <a:lnTo>
                    <a:pt x="1820" y="87"/>
                  </a:lnTo>
                  <a:lnTo>
                    <a:pt x="1824" y="85"/>
                  </a:lnTo>
                  <a:lnTo>
                    <a:pt x="1824" y="81"/>
                  </a:lnTo>
                  <a:lnTo>
                    <a:pt x="1824" y="77"/>
                  </a:lnTo>
                  <a:lnTo>
                    <a:pt x="1822" y="75"/>
                  </a:lnTo>
                  <a:lnTo>
                    <a:pt x="1818" y="73"/>
                  </a:lnTo>
                  <a:lnTo>
                    <a:pt x="1806" y="66"/>
                  </a:lnTo>
                  <a:lnTo>
                    <a:pt x="1805" y="66"/>
                  </a:lnTo>
                  <a:lnTo>
                    <a:pt x="1803" y="64"/>
                  </a:lnTo>
                  <a:lnTo>
                    <a:pt x="1799" y="60"/>
                  </a:lnTo>
                  <a:lnTo>
                    <a:pt x="1797" y="58"/>
                  </a:lnTo>
                  <a:lnTo>
                    <a:pt x="1795" y="54"/>
                  </a:lnTo>
                  <a:lnTo>
                    <a:pt x="1795" y="50"/>
                  </a:lnTo>
                  <a:lnTo>
                    <a:pt x="1795" y="45"/>
                  </a:lnTo>
                  <a:lnTo>
                    <a:pt x="1797" y="41"/>
                  </a:lnTo>
                  <a:lnTo>
                    <a:pt x="1801" y="35"/>
                  </a:lnTo>
                  <a:lnTo>
                    <a:pt x="1805" y="33"/>
                  </a:lnTo>
                  <a:lnTo>
                    <a:pt x="1814" y="29"/>
                  </a:lnTo>
                  <a:lnTo>
                    <a:pt x="1826" y="27"/>
                  </a:lnTo>
                  <a:lnTo>
                    <a:pt x="1835" y="29"/>
                  </a:lnTo>
                  <a:lnTo>
                    <a:pt x="1843" y="31"/>
                  </a:lnTo>
                  <a:lnTo>
                    <a:pt x="1847" y="33"/>
                  </a:lnTo>
                  <a:lnTo>
                    <a:pt x="1849" y="37"/>
                  </a:lnTo>
                  <a:lnTo>
                    <a:pt x="1851" y="41"/>
                  </a:lnTo>
                  <a:lnTo>
                    <a:pt x="1851" y="45"/>
                  </a:lnTo>
                  <a:lnTo>
                    <a:pt x="1851" y="47"/>
                  </a:lnTo>
                  <a:lnTo>
                    <a:pt x="1851" y="48"/>
                  </a:lnTo>
                  <a:lnTo>
                    <a:pt x="1851" y="50"/>
                  </a:lnTo>
                  <a:lnTo>
                    <a:pt x="1831" y="50"/>
                  </a:lnTo>
                  <a:lnTo>
                    <a:pt x="1831" y="48"/>
                  </a:lnTo>
                  <a:lnTo>
                    <a:pt x="1831" y="45"/>
                  </a:lnTo>
                  <a:lnTo>
                    <a:pt x="1830" y="43"/>
                  </a:lnTo>
                  <a:lnTo>
                    <a:pt x="1828" y="41"/>
                  </a:lnTo>
                  <a:lnTo>
                    <a:pt x="1824" y="39"/>
                  </a:lnTo>
                  <a:lnTo>
                    <a:pt x="1820" y="39"/>
                  </a:lnTo>
                  <a:lnTo>
                    <a:pt x="1818" y="41"/>
                  </a:lnTo>
                  <a:lnTo>
                    <a:pt x="1814" y="45"/>
                  </a:lnTo>
                  <a:lnTo>
                    <a:pt x="1814" y="47"/>
                  </a:lnTo>
                  <a:lnTo>
                    <a:pt x="1814" y="50"/>
                  </a:lnTo>
                  <a:lnTo>
                    <a:pt x="1818" y="54"/>
                  </a:lnTo>
                  <a:lnTo>
                    <a:pt x="1820" y="54"/>
                  </a:lnTo>
                  <a:lnTo>
                    <a:pt x="1831" y="60"/>
                  </a:lnTo>
                  <a:lnTo>
                    <a:pt x="1833" y="62"/>
                  </a:lnTo>
                  <a:lnTo>
                    <a:pt x="1835" y="64"/>
                  </a:lnTo>
                  <a:lnTo>
                    <a:pt x="1839" y="66"/>
                  </a:lnTo>
                  <a:lnTo>
                    <a:pt x="1841" y="70"/>
                  </a:lnTo>
                  <a:lnTo>
                    <a:pt x="1843" y="73"/>
                  </a:lnTo>
                  <a:lnTo>
                    <a:pt x="1845" y="77"/>
                  </a:lnTo>
                  <a:lnTo>
                    <a:pt x="1843" y="83"/>
                  </a:lnTo>
                  <a:lnTo>
                    <a:pt x="1841" y="89"/>
                  </a:lnTo>
                  <a:lnTo>
                    <a:pt x="1837" y="93"/>
                  </a:lnTo>
                  <a:lnTo>
                    <a:pt x="1833" y="96"/>
                  </a:lnTo>
                  <a:lnTo>
                    <a:pt x="1822" y="100"/>
                  </a:lnTo>
                  <a:lnTo>
                    <a:pt x="1808" y="100"/>
                  </a:lnTo>
                  <a:lnTo>
                    <a:pt x="1803" y="100"/>
                  </a:lnTo>
                  <a:lnTo>
                    <a:pt x="1799" y="100"/>
                  </a:lnTo>
                  <a:lnTo>
                    <a:pt x="1793" y="98"/>
                  </a:lnTo>
                  <a:lnTo>
                    <a:pt x="1789" y="95"/>
                  </a:lnTo>
                  <a:lnTo>
                    <a:pt x="1785" y="91"/>
                  </a:lnTo>
                  <a:lnTo>
                    <a:pt x="1783" y="85"/>
                  </a:lnTo>
                  <a:lnTo>
                    <a:pt x="1783" y="81"/>
                  </a:lnTo>
                  <a:lnTo>
                    <a:pt x="1783" y="77"/>
                  </a:lnTo>
                  <a:lnTo>
                    <a:pt x="1803" y="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8" name="Freeform 198"/>
            <p:cNvSpPr>
              <a:spLocks noEditPoints="1"/>
            </p:cNvSpPr>
            <p:nvPr/>
          </p:nvSpPr>
          <p:spPr bwMode="auto">
            <a:xfrm>
              <a:off x="6405" y="4009"/>
              <a:ext cx="1961" cy="129"/>
            </a:xfrm>
            <a:custGeom>
              <a:avLst/>
              <a:gdLst>
                <a:gd name="T0" fmla="*/ 48 w 1961"/>
                <a:gd name="T1" fmla="*/ 61 h 129"/>
                <a:gd name="T2" fmla="*/ 82 w 1961"/>
                <a:gd name="T3" fmla="*/ 9 h 129"/>
                <a:gd name="T4" fmla="*/ 44 w 1961"/>
                <a:gd name="T5" fmla="*/ 38 h 129"/>
                <a:gd name="T6" fmla="*/ 11 w 1961"/>
                <a:gd name="T7" fmla="*/ 98 h 129"/>
                <a:gd name="T8" fmla="*/ 132 w 1961"/>
                <a:gd name="T9" fmla="*/ 84 h 129"/>
                <a:gd name="T10" fmla="*/ 96 w 1961"/>
                <a:gd name="T11" fmla="*/ 54 h 129"/>
                <a:gd name="T12" fmla="*/ 140 w 1961"/>
                <a:gd name="T13" fmla="*/ 59 h 129"/>
                <a:gd name="T14" fmla="*/ 211 w 1961"/>
                <a:gd name="T15" fmla="*/ 31 h 129"/>
                <a:gd name="T16" fmla="*/ 259 w 1961"/>
                <a:gd name="T17" fmla="*/ 102 h 129"/>
                <a:gd name="T18" fmla="*/ 380 w 1961"/>
                <a:gd name="T19" fmla="*/ 44 h 129"/>
                <a:gd name="T20" fmla="*/ 372 w 1961"/>
                <a:gd name="T21" fmla="*/ 82 h 129"/>
                <a:gd name="T22" fmla="*/ 351 w 1961"/>
                <a:gd name="T23" fmla="*/ 38 h 129"/>
                <a:gd name="T24" fmla="*/ 411 w 1961"/>
                <a:gd name="T25" fmla="*/ 67 h 129"/>
                <a:gd name="T26" fmla="*/ 447 w 1961"/>
                <a:gd name="T27" fmla="*/ 102 h 129"/>
                <a:gd name="T28" fmla="*/ 457 w 1961"/>
                <a:gd name="T29" fmla="*/ 77 h 129"/>
                <a:gd name="T30" fmla="*/ 605 w 1961"/>
                <a:gd name="T31" fmla="*/ 4 h 129"/>
                <a:gd name="T32" fmla="*/ 616 w 1961"/>
                <a:gd name="T33" fmla="*/ 82 h 129"/>
                <a:gd name="T34" fmla="*/ 580 w 1961"/>
                <a:gd name="T35" fmla="*/ 57 h 129"/>
                <a:gd name="T36" fmla="*/ 572 w 1961"/>
                <a:gd name="T37" fmla="*/ 42 h 129"/>
                <a:gd name="T38" fmla="*/ 622 w 1961"/>
                <a:gd name="T39" fmla="*/ 102 h 129"/>
                <a:gd name="T40" fmla="*/ 712 w 1961"/>
                <a:gd name="T41" fmla="*/ 31 h 129"/>
                <a:gd name="T42" fmla="*/ 714 w 1961"/>
                <a:gd name="T43" fmla="*/ 96 h 129"/>
                <a:gd name="T44" fmla="*/ 710 w 1961"/>
                <a:gd name="T45" fmla="*/ 67 h 129"/>
                <a:gd name="T46" fmla="*/ 777 w 1961"/>
                <a:gd name="T47" fmla="*/ 92 h 129"/>
                <a:gd name="T48" fmla="*/ 770 w 1961"/>
                <a:gd name="T49" fmla="*/ 38 h 129"/>
                <a:gd name="T50" fmla="*/ 793 w 1961"/>
                <a:gd name="T51" fmla="*/ 42 h 129"/>
                <a:gd name="T52" fmla="*/ 802 w 1961"/>
                <a:gd name="T53" fmla="*/ 98 h 129"/>
                <a:gd name="T54" fmla="*/ 864 w 1961"/>
                <a:gd name="T55" fmla="*/ 19 h 129"/>
                <a:gd name="T56" fmla="*/ 938 w 1961"/>
                <a:gd name="T57" fmla="*/ 84 h 129"/>
                <a:gd name="T58" fmla="*/ 902 w 1961"/>
                <a:gd name="T59" fmla="*/ 54 h 129"/>
                <a:gd name="T60" fmla="*/ 944 w 1961"/>
                <a:gd name="T61" fmla="*/ 59 h 129"/>
                <a:gd name="T62" fmla="*/ 1015 w 1961"/>
                <a:gd name="T63" fmla="*/ 2 h 129"/>
                <a:gd name="T64" fmla="*/ 1034 w 1961"/>
                <a:gd name="T65" fmla="*/ 59 h 129"/>
                <a:gd name="T66" fmla="*/ 1128 w 1961"/>
                <a:gd name="T67" fmla="*/ 54 h 129"/>
                <a:gd name="T68" fmla="*/ 1075 w 1961"/>
                <a:gd name="T69" fmla="*/ 84 h 129"/>
                <a:gd name="T70" fmla="*/ 1080 w 1961"/>
                <a:gd name="T71" fmla="*/ 57 h 129"/>
                <a:gd name="T72" fmla="*/ 1186 w 1961"/>
                <a:gd name="T73" fmla="*/ 88 h 129"/>
                <a:gd name="T74" fmla="*/ 1203 w 1961"/>
                <a:gd name="T75" fmla="*/ 79 h 129"/>
                <a:gd name="T76" fmla="*/ 1219 w 1961"/>
                <a:gd name="T77" fmla="*/ 46 h 129"/>
                <a:gd name="T78" fmla="*/ 1326 w 1961"/>
                <a:gd name="T79" fmla="*/ 88 h 129"/>
                <a:gd name="T80" fmla="*/ 1299 w 1961"/>
                <a:gd name="T81" fmla="*/ 31 h 129"/>
                <a:gd name="T82" fmla="*/ 1317 w 1961"/>
                <a:gd name="T83" fmla="*/ 46 h 129"/>
                <a:gd name="T84" fmla="*/ 1430 w 1961"/>
                <a:gd name="T85" fmla="*/ 65 h 129"/>
                <a:gd name="T86" fmla="*/ 1570 w 1961"/>
                <a:gd name="T87" fmla="*/ 44 h 129"/>
                <a:gd name="T88" fmla="*/ 1518 w 1961"/>
                <a:gd name="T89" fmla="*/ 77 h 129"/>
                <a:gd name="T90" fmla="*/ 1545 w 1961"/>
                <a:gd name="T91" fmla="*/ 44 h 129"/>
                <a:gd name="T92" fmla="*/ 1645 w 1961"/>
                <a:gd name="T93" fmla="*/ 36 h 129"/>
                <a:gd name="T94" fmla="*/ 1581 w 1961"/>
                <a:gd name="T95" fmla="*/ 90 h 129"/>
                <a:gd name="T96" fmla="*/ 1618 w 1961"/>
                <a:gd name="T97" fmla="*/ 44 h 129"/>
                <a:gd name="T98" fmla="*/ 1691 w 1961"/>
                <a:gd name="T99" fmla="*/ 80 h 129"/>
                <a:gd name="T100" fmla="*/ 1739 w 1961"/>
                <a:gd name="T101" fmla="*/ 100 h 129"/>
                <a:gd name="T102" fmla="*/ 1735 w 1961"/>
                <a:gd name="T103" fmla="*/ 82 h 129"/>
                <a:gd name="T104" fmla="*/ 1869 w 1961"/>
                <a:gd name="T105" fmla="*/ 48 h 129"/>
                <a:gd name="T106" fmla="*/ 1885 w 1961"/>
                <a:gd name="T107" fmla="*/ 38 h 129"/>
                <a:gd name="T108" fmla="*/ 1829 w 1961"/>
                <a:gd name="T109" fmla="*/ 102 h 129"/>
                <a:gd name="T110" fmla="*/ 1837 w 1961"/>
                <a:gd name="T111" fmla="*/ 82 h 129"/>
                <a:gd name="T112" fmla="*/ 1915 w 1961"/>
                <a:gd name="T113" fmla="*/ 90 h 129"/>
                <a:gd name="T114" fmla="*/ 1908 w 1961"/>
                <a:gd name="T115" fmla="*/ 42 h 129"/>
                <a:gd name="T116" fmla="*/ 1938 w 1961"/>
                <a:gd name="T117" fmla="*/ 42 h 129"/>
                <a:gd name="T118" fmla="*/ 1948 w 1961"/>
                <a:gd name="T119" fmla="*/ 94 h 12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961" h="129">
                  <a:moveTo>
                    <a:pt x="21" y="69"/>
                  </a:moveTo>
                  <a:lnTo>
                    <a:pt x="21" y="73"/>
                  </a:lnTo>
                  <a:lnTo>
                    <a:pt x="21" y="79"/>
                  </a:lnTo>
                  <a:lnTo>
                    <a:pt x="23" y="80"/>
                  </a:lnTo>
                  <a:lnTo>
                    <a:pt x="25" y="84"/>
                  </a:lnTo>
                  <a:lnTo>
                    <a:pt x="27" y="86"/>
                  </a:lnTo>
                  <a:lnTo>
                    <a:pt x="33" y="88"/>
                  </a:lnTo>
                  <a:lnTo>
                    <a:pt x="38" y="88"/>
                  </a:lnTo>
                  <a:lnTo>
                    <a:pt x="44" y="88"/>
                  </a:lnTo>
                  <a:lnTo>
                    <a:pt x="52" y="86"/>
                  </a:lnTo>
                  <a:lnTo>
                    <a:pt x="54" y="84"/>
                  </a:lnTo>
                  <a:lnTo>
                    <a:pt x="56" y="80"/>
                  </a:lnTo>
                  <a:lnTo>
                    <a:pt x="58" y="79"/>
                  </a:lnTo>
                  <a:lnTo>
                    <a:pt x="58" y="75"/>
                  </a:lnTo>
                  <a:lnTo>
                    <a:pt x="58" y="71"/>
                  </a:lnTo>
                  <a:lnTo>
                    <a:pt x="54" y="65"/>
                  </a:lnTo>
                  <a:lnTo>
                    <a:pt x="50" y="63"/>
                  </a:lnTo>
                  <a:lnTo>
                    <a:pt x="48" y="61"/>
                  </a:lnTo>
                  <a:lnTo>
                    <a:pt x="31" y="54"/>
                  </a:lnTo>
                  <a:lnTo>
                    <a:pt x="27" y="52"/>
                  </a:lnTo>
                  <a:lnTo>
                    <a:pt x="25" y="48"/>
                  </a:lnTo>
                  <a:lnTo>
                    <a:pt x="21" y="44"/>
                  </a:lnTo>
                  <a:lnTo>
                    <a:pt x="17" y="40"/>
                  </a:lnTo>
                  <a:lnTo>
                    <a:pt x="15" y="34"/>
                  </a:lnTo>
                  <a:lnTo>
                    <a:pt x="15" y="31"/>
                  </a:lnTo>
                  <a:lnTo>
                    <a:pt x="15" y="27"/>
                  </a:lnTo>
                  <a:lnTo>
                    <a:pt x="15" y="23"/>
                  </a:lnTo>
                  <a:lnTo>
                    <a:pt x="17" y="19"/>
                  </a:lnTo>
                  <a:lnTo>
                    <a:pt x="21" y="13"/>
                  </a:lnTo>
                  <a:lnTo>
                    <a:pt x="25" y="9"/>
                  </a:lnTo>
                  <a:lnTo>
                    <a:pt x="29" y="6"/>
                  </a:lnTo>
                  <a:lnTo>
                    <a:pt x="40" y="2"/>
                  </a:lnTo>
                  <a:lnTo>
                    <a:pt x="54" y="0"/>
                  </a:lnTo>
                  <a:lnTo>
                    <a:pt x="67" y="2"/>
                  </a:lnTo>
                  <a:lnTo>
                    <a:pt x="77" y="6"/>
                  </a:lnTo>
                  <a:lnTo>
                    <a:pt x="82" y="9"/>
                  </a:lnTo>
                  <a:lnTo>
                    <a:pt x="86" y="13"/>
                  </a:lnTo>
                  <a:lnTo>
                    <a:pt x="88" y="19"/>
                  </a:lnTo>
                  <a:lnTo>
                    <a:pt x="88" y="25"/>
                  </a:lnTo>
                  <a:lnTo>
                    <a:pt x="88" y="31"/>
                  </a:lnTo>
                  <a:lnTo>
                    <a:pt x="67" y="31"/>
                  </a:lnTo>
                  <a:lnTo>
                    <a:pt x="67" y="27"/>
                  </a:lnTo>
                  <a:lnTo>
                    <a:pt x="67" y="21"/>
                  </a:lnTo>
                  <a:lnTo>
                    <a:pt x="63" y="17"/>
                  </a:lnTo>
                  <a:lnTo>
                    <a:pt x="59" y="15"/>
                  </a:lnTo>
                  <a:lnTo>
                    <a:pt x="54" y="15"/>
                  </a:lnTo>
                  <a:lnTo>
                    <a:pt x="48" y="15"/>
                  </a:lnTo>
                  <a:lnTo>
                    <a:pt x="42" y="17"/>
                  </a:lnTo>
                  <a:lnTo>
                    <a:pt x="38" y="21"/>
                  </a:lnTo>
                  <a:lnTo>
                    <a:pt x="36" y="27"/>
                  </a:lnTo>
                  <a:lnTo>
                    <a:pt x="36" y="31"/>
                  </a:lnTo>
                  <a:lnTo>
                    <a:pt x="40" y="34"/>
                  </a:lnTo>
                  <a:lnTo>
                    <a:pt x="42" y="36"/>
                  </a:lnTo>
                  <a:lnTo>
                    <a:pt x="44" y="38"/>
                  </a:lnTo>
                  <a:lnTo>
                    <a:pt x="63" y="48"/>
                  </a:lnTo>
                  <a:lnTo>
                    <a:pt x="67" y="52"/>
                  </a:lnTo>
                  <a:lnTo>
                    <a:pt x="71" y="54"/>
                  </a:lnTo>
                  <a:lnTo>
                    <a:pt x="73" y="55"/>
                  </a:lnTo>
                  <a:lnTo>
                    <a:pt x="77" y="63"/>
                  </a:lnTo>
                  <a:lnTo>
                    <a:pt x="79" y="71"/>
                  </a:lnTo>
                  <a:lnTo>
                    <a:pt x="79" y="79"/>
                  </a:lnTo>
                  <a:lnTo>
                    <a:pt x="75" y="84"/>
                  </a:lnTo>
                  <a:lnTo>
                    <a:pt x="71" y="90"/>
                  </a:lnTo>
                  <a:lnTo>
                    <a:pt x="65" y="96"/>
                  </a:lnTo>
                  <a:lnTo>
                    <a:pt x="59" y="100"/>
                  </a:lnTo>
                  <a:lnTo>
                    <a:pt x="52" y="102"/>
                  </a:lnTo>
                  <a:lnTo>
                    <a:pt x="44" y="102"/>
                  </a:lnTo>
                  <a:lnTo>
                    <a:pt x="36" y="104"/>
                  </a:lnTo>
                  <a:lnTo>
                    <a:pt x="27" y="102"/>
                  </a:lnTo>
                  <a:lnTo>
                    <a:pt x="17" y="100"/>
                  </a:lnTo>
                  <a:lnTo>
                    <a:pt x="13" y="100"/>
                  </a:lnTo>
                  <a:lnTo>
                    <a:pt x="11" y="98"/>
                  </a:lnTo>
                  <a:lnTo>
                    <a:pt x="6" y="94"/>
                  </a:lnTo>
                  <a:lnTo>
                    <a:pt x="4" y="90"/>
                  </a:lnTo>
                  <a:lnTo>
                    <a:pt x="0" y="84"/>
                  </a:lnTo>
                  <a:lnTo>
                    <a:pt x="0" y="77"/>
                  </a:lnTo>
                  <a:lnTo>
                    <a:pt x="0" y="75"/>
                  </a:lnTo>
                  <a:lnTo>
                    <a:pt x="0" y="73"/>
                  </a:lnTo>
                  <a:lnTo>
                    <a:pt x="2" y="69"/>
                  </a:lnTo>
                  <a:lnTo>
                    <a:pt x="21" y="69"/>
                  </a:lnTo>
                  <a:close/>
                  <a:moveTo>
                    <a:pt x="109" y="77"/>
                  </a:moveTo>
                  <a:lnTo>
                    <a:pt x="109" y="80"/>
                  </a:lnTo>
                  <a:lnTo>
                    <a:pt x="109" y="86"/>
                  </a:lnTo>
                  <a:lnTo>
                    <a:pt x="111" y="88"/>
                  </a:lnTo>
                  <a:lnTo>
                    <a:pt x="115" y="92"/>
                  </a:lnTo>
                  <a:lnTo>
                    <a:pt x="121" y="92"/>
                  </a:lnTo>
                  <a:lnTo>
                    <a:pt x="125" y="92"/>
                  </a:lnTo>
                  <a:lnTo>
                    <a:pt x="127" y="90"/>
                  </a:lnTo>
                  <a:lnTo>
                    <a:pt x="130" y="86"/>
                  </a:lnTo>
                  <a:lnTo>
                    <a:pt x="132" y="84"/>
                  </a:lnTo>
                  <a:lnTo>
                    <a:pt x="136" y="79"/>
                  </a:lnTo>
                  <a:lnTo>
                    <a:pt x="155" y="79"/>
                  </a:lnTo>
                  <a:lnTo>
                    <a:pt x="153" y="82"/>
                  </a:lnTo>
                  <a:lnTo>
                    <a:pt x="150" y="88"/>
                  </a:lnTo>
                  <a:lnTo>
                    <a:pt x="146" y="94"/>
                  </a:lnTo>
                  <a:lnTo>
                    <a:pt x="140" y="98"/>
                  </a:lnTo>
                  <a:lnTo>
                    <a:pt x="134" y="102"/>
                  </a:lnTo>
                  <a:lnTo>
                    <a:pt x="127" y="102"/>
                  </a:lnTo>
                  <a:lnTo>
                    <a:pt x="119" y="104"/>
                  </a:lnTo>
                  <a:lnTo>
                    <a:pt x="107" y="102"/>
                  </a:lnTo>
                  <a:lnTo>
                    <a:pt x="98" y="98"/>
                  </a:lnTo>
                  <a:lnTo>
                    <a:pt x="94" y="94"/>
                  </a:lnTo>
                  <a:lnTo>
                    <a:pt x="92" y="90"/>
                  </a:lnTo>
                  <a:lnTo>
                    <a:pt x="90" y="84"/>
                  </a:lnTo>
                  <a:lnTo>
                    <a:pt x="90" y="80"/>
                  </a:lnTo>
                  <a:lnTo>
                    <a:pt x="90" y="71"/>
                  </a:lnTo>
                  <a:lnTo>
                    <a:pt x="94" y="61"/>
                  </a:lnTo>
                  <a:lnTo>
                    <a:pt x="96" y="54"/>
                  </a:lnTo>
                  <a:lnTo>
                    <a:pt x="102" y="46"/>
                  </a:lnTo>
                  <a:lnTo>
                    <a:pt x="107" y="38"/>
                  </a:lnTo>
                  <a:lnTo>
                    <a:pt x="115" y="34"/>
                  </a:lnTo>
                  <a:lnTo>
                    <a:pt x="123" y="31"/>
                  </a:lnTo>
                  <a:lnTo>
                    <a:pt x="132" y="31"/>
                  </a:lnTo>
                  <a:lnTo>
                    <a:pt x="146" y="32"/>
                  </a:lnTo>
                  <a:lnTo>
                    <a:pt x="153" y="36"/>
                  </a:lnTo>
                  <a:lnTo>
                    <a:pt x="157" y="38"/>
                  </a:lnTo>
                  <a:lnTo>
                    <a:pt x="159" y="42"/>
                  </a:lnTo>
                  <a:lnTo>
                    <a:pt x="161" y="46"/>
                  </a:lnTo>
                  <a:lnTo>
                    <a:pt x="161" y="52"/>
                  </a:lnTo>
                  <a:lnTo>
                    <a:pt x="161" y="59"/>
                  </a:lnTo>
                  <a:lnTo>
                    <a:pt x="159" y="67"/>
                  </a:lnTo>
                  <a:lnTo>
                    <a:pt x="157" y="71"/>
                  </a:lnTo>
                  <a:lnTo>
                    <a:pt x="111" y="71"/>
                  </a:lnTo>
                  <a:lnTo>
                    <a:pt x="109" y="77"/>
                  </a:lnTo>
                  <a:close/>
                  <a:moveTo>
                    <a:pt x="115" y="59"/>
                  </a:moveTo>
                  <a:lnTo>
                    <a:pt x="140" y="59"/>
                  </a:lnTo>
                  <a:lnTo>
                    <a:pt x="140" y="55"/>
                  </a:lnTo>
                  <a:lnTo>
                    <a:pt x="142" y="54"/>
                  </a:lnTo>
                  <a:lnTo>
                    <a:pt x="142" y="50"/>
                  </a:lnTo>
                  <a:lnTo>
                    <a:pt x="140" y="46"/>
                  </a:lnTo>
                  <a:lnTo>
                    <a:pt x="138" y="44"/>
                  </a:lnTo>
                  <a:lnTo>
                    <a:pt x="136" y="42"/>
                  </a:lnTo>
                  <a:lnTo>
                    <a:pt x="132" y="42"/>
                  </a:lnTo>
                  <a:lnTo>
                    <a:pt x="127" y="42"/>
                  </a:lnTo>
                  <a:lnTo>
                    <a:pt x="123" y="44"/>
                  </a:lnTo>
                  <a:lnTo>
                    <a:pt x="121" y="48"/>
                  </a:lnTo>
                  <a:lnTo>
                    <a:pt x="117" y="54"/>
                  </a:lnTo>
                  <a:lnTo>
                    <a:pt x="115" y="59"/>
                  </a:lnTo>
                  <a:close/>
                  <a:moveTo>
                    <a:pt x="182" y="32"/>
                  </a:moveTo>
                  <a:lnTo>
                    <a:pt x="200" y="32"/>
                  </a:lnTo>
                  <a:lnTo>
                    <a:pt x="198" y="44"/>
                  </a:lnTo>
                  <a:lnTo>
                    <a:pt x="201" y="38"/>
                  </a:lnTo>
                  <a:lnTo>
                    <a:pt x="205" y="34"/>
                  </a:lnTo>
                  <a:lnTo>
                    <a:pt x="211" y="31"/>
                  </a:lnTo>
                  <a:lnTo>
                    <a:pt x="215" y="31"/>
                  </a:lnTo>
                  <a:lnTo>
                    <a:pt x="221" y="31"/>
                  </a:lnTo>
                  <a:lnTo>
                    <a:pt x="215" y="48"/>
                  </a:lnTo>
                  <a:lnTo>
                    <a:pt x="213" y="48"/>
                  </a:lnTo>
                  <a:lnTo>
                    <a:pt x="207" y="48"/>
                  </a:lnTo>
                  <a:lnTo>
                    <a:pt x="203" y="50"/>
                  </a:lnTo>
                  <a:lnTo>
                    <a:pt x="198" y="54"/>
                  </a:lnTo>
                  <a:lnTo>
                    <a:pt x="194" y="59"/>
                  </a:lnTo>
                  <a:lnTo>
                    <a:pt x="192" y="65"/>
                  </a:lnTo>
                  <a:lnTo>
                    <a:pt x="190" y="73"/>
                  </a:lnTo>
                  <a:lnTo>
                    <a:pt x="182" y="102"/>
                  </a:lnTo>
                  <a:lnTo>
                    <a:pt x="161" y="102"/>
                  </a:lnTo>
                  <a:lnTo>
                    <a:pt x="182" y="32"/>
                  </a:lnTo>
                  <a:close/>
                  <a:moveTo>
                    <a:pt x="246" y="32"/>
                  </a:moveTo>
                  <a:lnTo>
                    <a:pt x="249" y="84"/>
                  </a:lnTo>
                  <a:lnTo>
                    <a:pt x="278" y="32"/>
                  </a:lnTo>
                  <a:lnTo>
                    <a:pt x="299" y="32"/>
                  </a:lnTo>
                  <a:lnTo>
                    <a:pt x="259" y="102"/>
                  </a:lnTo>
                  <a:lnTo>
                    <a:pt x="236" y="102"/>
                  </a:lnTo>
                  <a:lnTo>
                    <a:pt x="224" y="32"/>
                  </a:lnTo>
                  <a:lnTo>
                    <a:pt x="246" y="32"/>
                  </a:lnTo>
                  <a:close/>
                  <a:moveTo>
                    <a:pt x="311" y="32"/>
                  </a:moveTo>
                  <a:lnTo>
                    <a:pt x="330" y="32"/>
                  </a:lnTo>
                  <a:lnTo>
                    <a:pt x="309" y="102"/>
                  </a:lnTo>
                  <a:lnTo>
                    <a:pt x="290" y="102"/>
                  </a:lnTo>
                  <a:lnTo>
                    <a:pt x="311" y="32"/>
                  </a:lnTo>
                  <a:close/>
                  <a:moveTo>
                    <a:pt x="340" y="2"/>
                  </a:moveTo>
                  <a:lnTo>
                    <a:pt x="334" y="19"/>
                  </a:lnTo>
                  <a:lnTo>
                    <a:pt x="313" y="19"/>
                  </a:lnTo>
                  <a:lnTo>
                    <a:pt x="319" y="2"/>
                  </a:lnTo>
                  <a:lnTo>
                    <a:pt x="340" y="2"/>
                  </a:lnTo>
                  <a:close/>
                  <a:moveTo>
                    <a:pt x="382" y="57"/>
                  </a:moveTo>
                  <a:lnTo>
                    <a:pt x="382" y="55"/>
                  </a:lnTo>
                  <a:lnTo>
                    <a:pt x="382" y="52"/>
                  </a:lnTo>
                  <a:lnTo>
                    <a:pt x="382" y="48"/>
                  </a:lnTo>
                  <a:lnTo>
                    <a:pt x="380" y="44"/>
                  </a:lnTo>
                  <a:lnTo>
                    <a:pt x="378" y="44"/>
                  </a:lnTo>
                  <a:lnTo>
                    <a:pt x="374" y="42"/>
                  </a:lnTo>
                  <a:lnTo>
                    <a:pt x="368" y="44"/>
                  </a:lnTo>
                  <a:lnTo>
                    <a:pt x="365" y="46"/>
                  </a:lnTo>
                  <a:lnTo>
                    <a:pt x="361" y="52"/>
                  </a:lnTo>
                  <a:lnTo>
                    <a:pt x="357" y="57"/>
                  </a:lnTo>
                  <a:lnTo>
                    <a:pt x="355" y="63"/>
                  </a:lnTo>
                  <a:lnTo>
                    <a:pt x="353" y="69"/>
                  </a:lnTo>
                  <a:lnTo>
                    <a:pt x="353" y="75"/>
                  </a:lnTo>
                  <a:lnTo>
                    <a:pt x="351" y="77"/>
                  </a:lnTo>
                  <a:lnTo>
                    <a:pt x="351" y="80"/>
                  </a:lnTo>
                  <a:lnTo>
                    <a:pt x="353" y="84"/>
                  </a:lnTo>
                  <a:lnTo>
                    <a:pt x="353" y="88"/>
                  </a:lnTo>
                  <a:lnTo>
                    <a:pt x="357" y="90"/>
                  </a:lnTo>
                  <a:lnTo>
                    <a:pt x="361" y="90"/>
                  </a:lnTo>
                  <a:lnTo>
                    <a:pt x="365" y="90"/>
                  </a:lnTo>
                  <a:lnTo>
                    <a:pt x="368" y="86"/>
                  </a:lnTo>
                  <a:lnTo>
                    <a:pt x="372" y="82"/>
                  </a:lnTo>
                  <a:lnTo>
                    <a:pt x="376" y="77"/>
                  </a:lnTo>
                  <a:lnTo>
                    <a:pt x="395" y="77"/>
                  </a:lnTo>
                  <a:lnTo>
                    <a:pt x="395" y="82"/>
                  </a:lnTo>
                  <a:lnTo>
                    <a:pt x="390" y="90"/>
                  </a:lnTo>
                  <a:lnTo>
                    <a:pt x="382" y="98"/>
                  </a:lnTo>
                  <a:lnTo>
                    <a:pt x="372" y="102"/>
                  </a:lnTo>
                  <a:lnTo>
                    <a:pt x="359" y="104"/>
                  </a:lnTo>
                  <a:lnTo>
                    <a:pt x="351" y="102"/>
                  </a:lnTo>
                  <a:lnTo>
                    <a:pt x="343" y="100"/>
                  </a:lnTo>
                  <a:lnTo>
                    <a:pt x="340" y="96"/>
                  </a:lnTo>
                  <a:lnTo>
                    <a:pt x="336" y="92"/>
                  </a:lnTo>
                  <a:lnTo>
                    <a:pt x="332" y="86"/>
                  </a:lnTo>
                  <a:lnTo>
                    <a:pt x="332" y="79"/>
                  </a:lnTo>
                  <a:lnTo>
                    <a:pt x="332" y="69"/>
                  </a:lnTo>
                  <a:lnTo>
                    <a:pt x="336" y="61"/>
                  </a:lnTo>
                  <a:lnTo>
                    <a:pt x="340" y="54"/>
                  </a:lnTo>
                  <a:lnTo>
                    <a:pt x="343" y="46"/>
                  </a:lnTo>
                  <a:lnTo>
                    <a:pt x="351" y="38"/>
                  </a:lnTo>
                  <a:lnTo>
                    <a:pt x="357" y="34"/>
                  </a:lnTo>
                  <a:lnTo>
                    <a:pt x="367" y="31"/>
                  </a:lnTo>
                  <a:lnTo>
                    <a:pt x="376" y="31"/>
                  </a:lnTo>
                  <a:lnTo>
                    <a:pt x="380" y="31"/>
                  </a:lnTo>
                  <a:lnTo>
                    <a:pt x="390" y="32"/>
                  </a:lnTo>
                  <a:lnTo>
                    <a:pt x="397" y="36"/>
                  </a:lnTo>
                  <a:lnTo>
                    <a:pt x="401" y="42"/>
                  </a:lnTo>
                  <a:lnTo>
                    <a:pt x="401" y="50"/>
                  </a:lnTo>
                  <a:lnTo>
                    <a:pt x="401" y="52"/>
                  </a:lnTo>
                  <a:lnTo>
                    <a:pt x="401" y="57"/>
                  </a:lnTo>
                  <a:lnTo>
                    <a:pt x="382" y="57"/>
                  </a:lnTo>
                  <a:close/>
                  <a:moveTo>
                    <a:pt x="365" y="109"/>
                  </a:moveTo>
                  <a:lnTo>
                    <a:pt x="353" y="129"/>
                  </a:lnTo>
                  <a:lnTo>
                    <a:pt x="334" y="129"/>
                  </a:lnTo>
                  <a:lnTo>
                    <a:pt x="349" y="109"/>
                  </a:lnTo>
                  <a:lnTo>
                    <a:pt x="365" y="109"/>
                  </a:lnTo>
                  <a:close/>
                  <a:moveTo>
                    <a:pt x="409" y="80"/>
                  </a:moveTo>
                  <a:lnTo>
                    <a:pt x="411" y="67"/>
                  </a:lnTo>
                  <a:lnTo>
                    <a:pt x="416" y="54"/>
                  </a:lnTo>
                  <a:lnTo>
                    <a:pt x="422" y="42"/>
                  </a:lnTo>
                  <a:lnTo>
                    <a:pt x="432" y="36"/>
                  </a:lnTo>
                  <a:lnTo>
                    <a:pt x="441" y="32"/>
                  </a:lnTo>
                  <a:lnTo>
                    <a:pt x="453" y="31"/>
                  </a:lnTo>
                  <a:lnTo>
                    <a:pt x="464" y="32"/>
                  </a:lnTo>
                  <a:lnTo>
                    <a:pt x="474" y="36"/>
                  </a:lnTo>
                  <a:lnTo>
                    <a:pt x="478" y="40"/>
                  </a:lnTo>
                  <a:lnTo>
                    <a:pt x="480" y="44"/>
                  </a:lnTo>
                  <a:lnTo>
                    <a:pt x="482" y="48"/>
                  </a:lnTo>
                  <a:lnTo>
                    <a:pt x="482" y="54"/>
                  </a:lnTo>
                  <a:lnTo>
                    <a:pt x="480" y="67"/>
                  </a:lnTo>
                  <a:lnTo>
                    <a:pt x="476" y="80"/>
                  </a:lnTo>
                  <a:lnTo>
                    <a:pt x="472" y="86"/>
                  </a:lnTo>
                  <a:lnTo>
                    <a:pt x="466" y="92"/>
                  </a:lnTo>
                  <a:lnTo>
                    <a:pt x="462" y="96"/>
                  </a:lnTo>
                  <a:lnTo>
                    <a:pt x="457" y="100"/>
                  </a:lnTo>
                  <a:lnTo>
                    <a:pt x="447" y="102"/>
                  </a:lnTo>
                  <a:lnTo>
                    <a:pt x="438" y="104"/>
                  </a:lnTo>
                  <a:lnTo>
                    <a:pt x="432" y="104"/>
                  </a:lnTo>
                  <a:lnTo>
                    <a:pt x="424" y="102"/>
                  </a:lnTo>
                  <a:lnTo>
                    <a:pt x="420" y="100"/>
                  </a:lnTo>
                  <a:lnTo>
                    <a:pt x="416" y="98"/>
                  </a:lnTo>
                  <a:lnTo>
                    <a:pt x="413" y="94"/>
                  </a:lnTo>
                  <a:lnTo>
                    <a:pt x="411" y="90"/>
                  </a:lnTo>
                  <a:lnTo>
                    <a:pt x="409" y="86"/>
                  </a:lnTo>
                  <a:lnTo>
                    <a:pt x="409" y="80"/>
                  </a:lnTo>
                  <a:close/>
                  <a:moveTo>
                    <a:pt x="428" y="80"/>
                  </a:moveTo>
                  <a:lnTo>
                    <a:pt x="428" y="84"/>
                  </a:lnTo>
                  <a:lnTo>
                    <a:pt x="432" y="88"/>
                  </a:lnTo>
                  <a:lnTo>
                    <a:pt x="434" y="90"/>
                  </a:lnTo>
                  <a:lnTo>
                    <a:pt x="438" y="90"/>
                  </a:lnTo>
                  <a:lnTo>
                    <a:pt x="443" y="90"/>
                  </a:lnTo>
                  <a:lnTo>
                    <a:pt x="449" y="86"/>
                  </a:lnTo>
                  <a:lnTo>
                    <a:pt x="453" y="82"/>
                  </a:lnTo>
                  <a:lnTo>
                    <a:pt x="457" y="77"/>
                  </a:lnTo>
                  <a:lnTo>
                    <a:pt x="461" y="65"/>
                  </a:lnTo>
                  <a:lnTo>
                    <a:pt x="462" y="54"/>
                  </a:lnTo>
                  <a:lnTo>
                    <a:pt x="461" y="50"/>
                  </a:lnTo>
                  <a:lnTo>
                    <a:pt x="459" y="46"/>
                  </a:lnTo>
                  <a:lnTo>
                    <a:pt x="457" y="44"/>
                  </a:lnTo>
                  <a:lnTo>
                    <a:pt x="451" y="42"/>
                  </a:lnTo>
                  <a:lnTo>
                    <a:pt x="447" y="44"/>
                  </a:lnTo>
                  <a:lnTo>
                    <a:pt x="443" y="46"/>
                  </a:lnTo>
                  <a:lnTo>
                    <a:pt x="439" y="48"/>
                  </a:lnTo>
                  <a:lnTo>
                    <a:pt x="438" y="52"/>
                  </a:lnTo>
                  <a:lnTo>
                    <a:pt x="434" y="57"/>
                  </a:lnTo>
                  <a:lnTo>
                    <a:pt x="432" y="65"/>
                  </a:lnTo>
                  <a:lnTo>
                    <a:pt x="430" y="73"/>
                  </a:lnTo>
                  <a:lnTo>
                    <a:pt x="428" y="80"/>
                  </a:lnTo>
                  <a:close/>
                  <a:moveTo>
                    <a:pt x="564" y="2"/>
                  </a:moveTo>
                  <a:lnTo>
                    <a:pt x="591" y="2"/>
                  </a:lnTo>
                  <a:lnTo>
                    <a:pt x="597" y="2"/>
                  </a:lnTo>
                  <a:lnTo>
                    <a:pt x="605" y="4"/>
                  </a:lnTo>
                  <a:lnTo>
                    <a:pt x="614" y="6"/>
                  </a:lnTo>
                  <a:lnTo>
                    <a:pt x="622" y="9"/>
                  </a:lnTo>
                  <a:lnTo>
                    <a:pt x="626" y="15"/>
                  </a:lnTo>
                  <a:lnTo>
                    <a:pt x="628" y="23"/>
                  </a:lnTo>
                  <a:lnTo>
                    <a:pt x="626" y="31"/>
                  </a:lnTo>
                  <a:lnTo>
                    <a:pt x="620" y="38"/>
                  </a:lnTo>
                  <a:lnTo>
                    <a:pt x="614" y="46"/>
                  </a:lnTo>
                  <a:lnTo>
                    <a:pt x="606" y="48"/>
                  </a:lnTo>
                  <a:lnTo>
                    <a:pt x="603" y="50"/>
                  </a:lnTo>
                  <a:lnTo>
                    <a:pt x="597" y="50"/>
                  </a:lnTo>
                  <a:lnTo>
                    <a:pt x="603" y="50"/>
                  </a:lnTo>
                  <a:lnTo>
                    <a:pt x="606" y="52"/>
                  </a:lnTo>
                  <a:lnTo>
                    <a:pt x="612" y="54"/>
                  </a:lnTo>
                  <a:lnTo>
                    <a:pt x="616" y="57"/>
                  </a:lnTo>
                  <a:lnTo>
                    <a:pt x="618" y="63"/>
                  </a:lnTo>
                  <a:lnTo>
                    <a:pt x="618" y="69"/>
                  </a:lnTo>
                  <a:lnTo>
                    <a:pt x="618" y="77"/>
                  </a:lnTo>
                  <a:lnTo>
                    <a:pt x="616" y="82"/>
                  </a:lnTo>
                  <a:lnTo>
                    <a:pt x="608" y="92"/>
                  </a:lnTo>
                  <a:lnTo>
                    <a:pt x="601" y="98"/>
                  </a:lnTo>
                  <a:lnTo>
                    <a:pt x="591" y="100"/>
                  </a:lnTo>
                  <a:lnTo>
                    <a:pt x="580" y="102"/>
                  </a:lnTo>
                  <a:lnTo>
                    <a:pt x="533" y="102"/>
                  </a:lnTo>
                  <a:lnTo>
                    <a:pt x="564" y="2"/>
                  </a:lnTo>
                  <a:close/>
                  <a:moveTo>
                    <a:pt x="560" y="86"/>
                  </a:moveTo>
                  <a:lnTo>
                    <a:pt x="572" y="86"/>
                  </a:lnTo>
                  <a:lnTo>
                    <a:pt x="580" y="84"/>
                  </a:lnTo>
                  <a:lnTo>
                    <a:pt x="587" y="82"/>
                  </a:lnTo>
                  <a:lnTo>
                    <a:pt x="593" y="79"/>
                  </a:lnTo>
                  <a:lnTo>
                    <a:pt x="595" y="75"/>
                  </a:lnTo>
                  <a:lnTo>
                    <a:pt x="597" y="71"/>
                  </a:lnTo>
                  <a:lnTo>
                    <a:pt x="597" y="69"/>
                  </a:lnTo>
                  <a:lnTo>
                    <a:pt x="597" y="63"/>
                  </a:lnTo>
                  <a:lnTo>
                    <a:pt x="593" y="59"/>
                  </a:lnTo>
                  <a:lnTo>
                    <a:pt x="587" y="57"/>
                  </a:lnTo>
                  <a:lnTo>
                    <a:pt x="580" y="57"/>
                  </a:lnTo>
                  <a:lnTo>
                    <a:pt x="568" y="57"/>
                  </a:lnTo>
                  <a:lnTo>
                    <a:pt x="560" y="86"/>
                  </a:lnTo>
                  <a:close/>
                  <a:moveTo>
                    <a:pt x="572" y="42"/>
                  </a:moveTo>
                  <a:lnTo>
                    <a:pt x="583" y="42"/>
                  </a:lnTo>
                  <a:lnTo>
                    <a:pt x="587" y="42"/>
                  </a:lnTo>
                  <a:lnTo>
                    <a:pt x="591" y="40"/>
                  </a:lnTo>
                  <a:lnTo>
                    <a:pt x="597" y="40"/>
                  </a:lnTo>
                  <a:lnTo>
                    <a:pt x="601" y="36"/>
                  </a:lnTo>
                  <a:lnTo>
                    <a:pt x="605" y="32"/>
                  </a:lnTo>
                  <a:lnTo>
                    <a:pt x="606" y="27"/>
                  </a:lnTo>
                  <a:lnTo>
                    <a:pt x="605" y="23"/>
                  </a:lnTo>
                  <a:lnTo>
                    <a:pt x="605" y="21"/>
                  </a:lnTo>
                  <a:lnTo>
                    <a:pt x="601" y="19"/>
                  </a:lnTo>
                  <a:lnTo>
                    <a:pt x="599" y="19"/>
                  </a:lnTo>
                  <a:lnTo>
                    <a:pt x="595" y="17"/>
                  </a:lnTo>
                  <a:lnTo>
                    <a:pt x="591" y="17"/>
                  </a:lnTo>
                  <a:lnTo>
                    <a:pt x="580" y="17"/>
                  </a:lnTo>
                  <a:lnTo>
                    <a:pt x="572" y="42"/>
                  </a:lnTo>
                  <a:close/>
                  <a:moveTo>
                    <a:pt x="643" y="32"/>
                  </a:moveTo>
                  <a:lnTo>
                    <a:pt x="660" y="32"/>
                  </a:lnTo>
                  <a:lnTo>
                    <a:pt x="658" y="44"/>
                  </a:lnTo>
                  <a:lnTo>
                    <a:pt x="662" y="38"/>
                  </a:lnTo>
                  <a:lnTo>
                    <a:pt x="666" y="34"/>
                  </a:lnTo>
                  <a:lnTo>
                    <a:pt x="672" y="31"/>
                  </a:lnTo>
                  <a:lnTo>
                    <a:pt x="676" y="31"/>
                  </a:lnTo>
                  <a:lnTo>
                    <a:pt x="681" y="31"/>
                  </a:lnTo>
                  <a:lnTo>
                    <a:pt x="676" y="48"/>
                  </a:lnTo>
                  <a:lnTo>
                    <a:pt x="674" y="48"/>
                  </a:lnTo>
                  <a:lnTo>
                    <a:pt x="668" y="48"/>
                  </a:lnTo>
                  <a:lnTo>
                    <a:pt x="664" y="50"/>
                  </a:lnTo>
                  <a:lnTo>
                    <a:pt x="658" y="54"/>
                  </a:lnTo>
                  <a:lnTo>
                    <a:pt x="654" y="59"/>
                  </a:lnTo>
                  <a:lnTo>
                    <a:pt x="652" y="65"/>
                  </a:lnTo>
                  <a:lnTo>
                    <a:pt x="651" y="73"/>
                  </a:lnTo>
                  <a:lnTo>
                    <a:pt x="643" y="102"/>
                  </a:lnTo>
                  <a:lnTo>
                    <a:pt x="622" y="102"/>
                  </a:lnTo>
                  <a:lnTo>
                    <a:pt x="643" y="32"/>
                  </a:lnTo>
                  <a:close/>
                  <a:moveTo>
                    <a:pt x="727" y="52"/>
                  </a:moveTo>
                  <a:lnTo>
                    <a:pt x="729" y="50"/>
                  </a:lnTo>
                  <a:lnTo>
                    <a:pt x="729" y="48"/>
                  </a:lnTo>
                  <a:lnTo>
                    <a:pt x="727" y="46"/>
                  </a:lnTo>
                  <a:lnTo>
                    <a:pt x="725" y="44"/>
                  </a:lnTo>
                  <a:lnTo>
                    <a:pt x="723" y="42"/>
                  </a:lnTo>
                  <a:lnTo>
                    <a:pt x="720" y="42"/>
                  </a:lnTo>
                  <a:lnTo>
                    <a:pt x="714" y="42"/>
                  </a:lnTo>
                  <a:lnTo>
                    <a:pt x="710" y="48"/>
                  </a:lnTo>
                  <a:lnTo>
                    <a:pt x="708" y="50"/>
                  </a:lnTo>
                  <a:lnTo>
                    <a:pt x="689" y="50"/>
                  </a:lnTo>
                  <a:lnTo>
                    <a:pt x="691" y="46"/>
                  </a:lnTo>
                  <a:lnTo>
                    <a:pt x="693" y="42"/>
                  </a:lnTo>
                  <a:lnTo>
                    <a:pt x="695" y="38"/>
                  </a:lnTo>
                  <a:lnTo>
                    <a:pt x="699" y="36"/>
                  </a:lnTo>
                  <a:lnTo>
                    <a:pt x="704" y="32"/>
                  </a:lnTo>
                  <a:lnTo>
                    <a:pt x="712" y="31"/>
                  </a:lnTo>
                  <a:lnTo>
                    <a:pt x="722" y="31"/>
                  </a:lnTo>
                  <a:lnTo>
                    <a:pt x="733" y="31"/>
                  </a:lnTo>
                  <a:lnTo>
                    <a:pt x="741" y="34"/>
                  </a:lnTo>
                  <a:lnTo>
                    <a:pt x="745" y="38"/>
                  </a:lnTo>
                  <a:lnTo>
                    <a:pt x="747" y="40"/>
                  </a:lnTo>
                  <a:lnTo>
                    <a:pt x="747" y="44"/>
                  </a:lnTo>
                  <a:lnTo>
                    <a:pt x="748" y="48"/>
                  </a:lnTo>
                  <a:lnTo>
                    <a:pt x="747" y="52"/>
                  </a:lnTo>
                  <a:lnTo>
                    <a:pt x="747" y="54"/>
                  </a:lnTo>
                  <a:lnTo>
                    <a:pt x="747" y="57"/>
                  </a:lnTo>
                  <a:lnTo>
                    <a:pt x="739" y="82"/>
                  </a:lnTo>
                  <a:lnTo>
                    <a:pt x="737" y="88"/>
                  </a:lnTo>
                  <a:lnTo>
                    <a:pt x="735" y="96"/>
                  </a:lnTo>
                  <a:lnTo>
                    <a:pt x="735" y="102"/>
                  </a:lnTo>
                  <a:lnTo>
                    <a:pt x="716" y="102"/>
                  </a:lnTo>
                  <a:lnTo>
                    <a:pt x="716" y="98"/>
                  </a:lnTo>
                  <a:lnTo>
                    <a:pt x="718" y="94"/>
                  </a:lnTo>
                  <a:lnTo>
                    <a:pt x="714" y="96"/>
                  </a:lnTo>
                  <a:lnTo>
                    <a:pt x="712" y="98"/>
                  </a:lnTo>
                  <a:lnTo>
                    <a:pt x="704" y="102"/>
                  </a:lnTo>
                  <a:lnTo>
                    <a:pt x="695" y="104"/>
                  </a:lnTo>
                  <a:lnTo>
                    <a:pt x="687" y="102"/>
                  </a:lnTo>
                  <a:lnTo>
                    <a:pt x="681" y="98"/>
                  </a:lnTo>
                  <a:lnTo>
                    <a:pt x="677" y="92"/>
                  </a:lnTo>
                  <a:lnTo>
                    <a:pt x="676" y="84"/>
                  </a:lnTo>
                  <a:lnTo>
                    <a:pt x="677" y="77"/>
                  </a:lnTo>
                  <a:lnTo>
                    <a:pt x="681" y="69"/>
                  </a:lnTo>
                  <a:lnTo>
                    <a:pt x="685" y="63"/>
                  </a:lnTo>
                  <a:lnTo>
                    <a:pt x="693" y="59"/>
                  </a:lnTo>
                  <a:lnTo>
                    <a:pt x="702" y="57"/>
                  </a:lnTo>
                  <a:lnTo>
                    <a:pt x="714" y="55"/>
                  </a:lnTo>
                  <a:lnTo>
                    <a:pt x="727" y="55"/>
                  </a:lnTo>
                  <a:lnTo>
                    <a:pt x="727" y="52"/>
                  </a:lnTo>
                  <a:close/>
                  <a:moveTo>
                    <a:pt x="723" y="67"/>
                  </a:moveTo>
                  <a:lnTo>
                    <a:pt x="718" y="67"/>
                  </a:lnTo>
                  <a:lnTo>
                    <a:pt x="710" y="67"/>
                  </a:lnTo>
                  <a:lnTo>
                    <a:pt x="704" y="69"/>
                  </a:lnTo>
                  <a:lnTo>
                    <a:pt x="702" y="71"/>
                  </a:lnTo>
                  <a:lnTo>
                    <a:pt x="697" y="75"/>
                  </a:lnTo>
                  <a:lnTo>
                    <a:pt x="695" y="82"/>
                  </a:lnTo>
                  <a:lnTo>
                    <a:pt x="697" y="84"/>
                  </a:lnTo>
                  <a:lnTo>
                    <a:pt x="697" y="88"/>
                  </a:lnTo>
                  <a:lnTo>
                    <a:pt x="700" y="90"/>
                  </a:lnTo>
                  <a:lnTo>
                    <a:pt x="702" y="90"/>
                  </a:lnTo>
                  <a:lnTo>
                    <a:pt x="708" y="90"/>
                  </a:lnTo>
                  <a:lnTo>
                    <a:pt x="714" y="86"/>
                  </a:lnTo>
                  <a:lnTo>
                    <a:pt x="718" y="79"/>
                  </a:lnTo>
                  <a:lnTo>
                    <a:pt x="722" y="71"/>
                  </a:lnTo>
                  <a:lnTo>
                    <a:pt x="723" y="67"/>
                  </a:lnTo>
                  <a:close/>
                  <a:moveTo>
                    <a:pt x="771" y="79"/>
                  </a:moveTo>
                  <a:lnTo>
                    <a:pt x="771" y="82"/>
                  </a:lnTo>
                  <a:lnTo>
                    <a:pt x="773" y="86"/>
                  </a:lnTo>
                  <a:lnTo>
                    <a:pt x="775" y="90"/>
                  </a:lnTo>
                  <a:lnTo>
                    <a:pt x="777" y="92"/>
                  </a:lnTo>
                  <a:lnTo>
                    <a:pt x="781" y="92"/>
                  </a:lnTo>
                  <a:lnTo>
                    <a:pt x="785" y="92"/>
                  </a:lnTo>
                  <a:lnTo>
                    <a:pt x="789" y="90"/>
                  </a:lnTo>
                  <a:lnTo>
                    <a:pt x="793" y="86"/>
                  </a:lnTo>
                  <a:lnTo>
                    <a:pt x="795" y="82"/>
                  </a:lnTo>
                  <a:lnTo>
                    <a:pt x="793" y="79"/>
                  </a:lnTo>
                  <a:lnTo>
                    <a:pt x="791" y="77"/>
                  </a:lnTo>
                  <a:lnTo>
                    <a:pt x="787" y="75"/>
                  </a:lnTo>
                  <a:lnTo>
                    <a:pt x="777" y="69"/>
                  </a:lnTo>
                  <a:lnTo>
                    <a:pt x="773" y="67"/>
                  </a:lnTo>
                  <a:lnTo>
                    <a:pt x="771" y="65"/>
                  </a:lnTo>
                  <a:lnTo>
                    <a:pt x="768" y="63"/>
                  </a:lnTo>
                  <a:lnTo>
                    <a:pt x="766" y="59"/>
                  </a:lnTo>
                  <a:lnTo>
                    <a:pt x="764" y="55"/>
                  </a:lnTo>
                  <a:lnTo>
                    <a:pt x="764" y="52"/>
                  </a:lnTo>
                  <a:lnTo>
                    <a:pt x="764" y="46"/>
                  </a:lnTo>
                  <a:lnTo>
                    <a:pt x="768" y="42"/>
                  </a:lnTo>
                  <a:lnTo>
                    <a:pt x="770" y="38"/>
                  </a:lnTo>
                  <a:lnTo>
                    <a:pt x="775" y="34"/>
                  </a:lnTo>
                  <a:lnTo>
                    <a:pt x="785" y="31"/>
                  </a:lnTo>
                  <a:lnTo>
                    <a:pt x="796" y="31"/>
                  </a:lnTo>
                  <a:lnTo>
                    <a:pt x="804" y="31"/>
                  </a:lnTo>
                  <a:lnTo>
                    <a:pt x="812" y="34"/>
                  </a:lnTo>
                  <a:lnTo>
                    <a:pt x="816" y="36"/>
                  </a:lnTo>
                  <a:lnTo>
                    <a:pt x="819" y="38"/>
                  </a:lnTo>
                  <a:lnTo>
                    <a:pt x="819" y="42"/>
                  </a:lnTo>
                  <a:lnTo>
                    <a:pt x="821" y="46"/>
                  </a:lnTo>
                  <a:lnTo>
                    <a:pt x="821" y="50"/>
                  </a:lnTo>
                  <a:lnTo>
                    <a:pt x="819" y="52"/>
                  </a:lnTo>
                  <a:lnTo>
                    <a:pt x="819" y="54"/>
                  </a:lnTo>
                  <a:lnTo>
                    <a:pt x="802" y="54"/>
                  </a:lnTo>
                  <a:lnTo>
                    <a:pt x="802" y="52"/>
                  </a:lnTo>
                  <a:lnTo>
                    <a:pt x="800" y="48"/>
                  </a:lnTo>
                  <a:lnTo>
                    <a:pt x="800" y="44"/>
                  </a:lnTo>
                  <a:lnTo>
                    <a:pt x="796" y="42"/>
                  </a:lnTo>
                  <a:lnTo>
                    <a:pt x="793" y="42"/>
                  </a:lnTo>
                  <a:lnTo>
                    <a:pt x="789" y="42"/>
                  </a:lnTo>
                  <a:lnTo>
                    <a:pt x="787" y="44"/>
                  </a:lnTo>
                  <a:lnTo>
                    <a:pt x="785" y="46"/>
                  </a:lnTo>
                  <a:lnTo>
                    <a:pt x="783" y="50"/>
                  </a:lnTo>
                  <a:lnTo>
                    <a:pt x="785" y="54"/>
                  </a:lnTo>
                  <a:lnTo>
                    <a:pt x="787" y="55"/>
                  </a:lnTo>
                  <a:lnTo>
                    <a:pt x="789" y="57"/>
                  </a:lnTo>
                  <a:lnTo>
                    <a:pt x="800" y="63"/>
                  </a:lnTo>
                  <a:lnTo>
                    <a:pt x="802" y="63"/>
                  </a:lnTo>
                  <a:lnTo>
                    <a:pt x="806" y="65"/>
                  </a:lnTo>
                  <a:lnTo>
                    <a:pt x="808" y="69"/>
                  </a:lnTo>
                  <a:lnTo>
                    <a:pt x="812" y="73"/>
                  </a:lnTo>
                  <a:lnTo>
                    <a:pt x="814" y="77"/>
                  </a:lnTo>
                  <a:lnTo>
                    <a:pt x="814" y="80"/>
                  </a:lnTo>
                  <a:lnTo>
                    <a:pt x="812" y="86"/>
                  </a:lnTo>
                  <a:lnTo>
                    <a:pt x="810" y="90"/>
                  </a:lnTo>
                  <a:lnTo>
                    <a:pt x="806" y="94"/>
                  </a:lnTo>
                  <a:lnTo>
                    <a:pt x="802" y="98"/>
                  </a:lnTo>
                  <a:lnTo>
                    <a:pt x="793" y="102"/>
                  </a:lnTo>
                  <a:lnTo>
                    <a:pt x="777" y="104"/>
                  </a:lnTo>
                  <a:lnTo>
                    <a:pt x="773" y="104"/>
                  </a:lnTo>
                  <a:lnTo>
                    <a:pt x="768" y="102"/>
                  </a:lnTo>
                  <a:lnTo>
                    <a:pt x="762" y="100"/>
                  </a:lnTo>
                  <a:lnTo>
                    <a:pt x="758" y="98"/>
                  </a:lnTo>
                  <a:lnTo>
                    <a:pt x="754" y="92"/>
                  </a:lnTo>
                  <a:lnTo>
                    <a:pt x="752" y="86"/>
                  </a:lnTo>
                  <a:lnTo>
                    <a:pt x="752" y="82"/>
                  </a:lnTo>
                  <a:lnTo>
                    <a:pt x="752" y="79"/>
                  </a:lnTo>
                  <a:lnTo>
                    <a:pt x="771" y="79"/>
                  </a:lnTo>
                  <a:close/>
                  <a:moveTo>
                    <a:pt x="841" y="32"/>
                  </a:moveTo>
                  <a:lnTo>
                    <a:pt x="860" y="32"/>
                  </a:lnTo>
                  <a:lnTo>
                    <a:pt x="839" y="102"/>
                  </a:lnTo>
                  <a:lnTo>
                    <a:pt x="819" y="102"/>
                  </a:lnTo>
                  <a:lnTo>
                    <a:pt x="841" y="32"/>
                  </a:lnTo>
                  <a:close/>
                  <a:moveTo>
                    <a:pt x="869" y="2"/>
                  </a:moveTo>
                  <a:lnTo>
                    <a:pt x="864" y="19"/>
                  </a:lnTo>
                  <a:lnTo>
                    <a:pt x="842" y="19"/>
                  </a:lnTo>
                  <a:lnTo>
                    <a:pt x="848" y="2"/>
                  </a:lnTo>
                  <a:lnTo>
                    <a:pt x="869" y="2"/>
                  </a:lnTo>
                  <a:close/>
                  <a:moveTo>
                    <a:pt x="885" y="2"/>
                  </a:moveTo>
                  <a:lnTo>
                    <a:pt x="904" y="2"/>
                  </a:lnTo>
                  <a:lnTo>
                    <a:pt x="873" y="102"/>
                  </a:lnTo>
                  <a:lnTo>
                    <a:pt x="854" y="102"/>
                  </a:lnTo>
                  <a:lnTo>
                    <a:pt x="885" y="2"/>
                  </a:lnTo>
                  <a:close/>
                  <a:moveTo>
                    <a:pt x="915" y="77"/>
                  </a:moveTo>
                  <a:lnTo>
                    <a:pt x="915" y="80"/>
                  </a:lnTo>
                  <a:lnTo>
                    <a:pt x="915" y="86"/>
                  </a:lnTo>
                  <a:lnTo>
                    <a:pt x="917" y="88"/>
                  </a:lnTo>
                  <a:lnTo>
                    <a:pt x="921" y="92"/>
                  </a:lnTo>
                  <a:lnTo>
                    <a:pt x="925" y="92"/>
                  </a:lnTo>
                  <a:lnTo>
                    <a:pt x="929" y="92"/>
                  </a:lnTo>
                  <a:lnTo>
                    <a:pt x="933" y="90"/>
                  </a:lnTo>
                  <a:lnTo>
                    <a:pt x="937" y="86"/>
                  </a:lnTo>
                  <a:lnTo>
                    <a:pt x="938" y="84"/>
                  </a:lnTo>
                  <a:lnTo>
                    <a:pt x="940" y="79"/>
                  </a:lnTo>
                  <a:lnTo>
                    <a:pt x="960" y="79"/>
                  </a:lnTo>
                  <a:lnTo>
                    <a:pt x="958" y="82"/>
                  </a:lnTo>
                  <a:lnTo>
                    <a:pt x="956" y="88"/>
                  </a:lnTo>
                  <a:lnTo>
                    <a:pt x="950" y="94"/>
                  </a:lnTo>
                  <a:lnTo>
                    <a:pt x="944" y="98"/>
                  </a:lnTo>
                  <a:lnTo>
                    <a:pt x="938" y="102"/>
                  </a:lnTo>
                  <a:lnTo>
                    <a:pt x="933" y="102"/>
                  </a:lnTo>
                  <a:lnTo>
                    <a:pt x="925" y="104"/>
                  </a:lnTo>
                  <a:lnTo>
                    <a:pt x="912" y="102"/>
                  </a:lnTo>
                  <a:lnTo>
                    <a:pt x="902" y="98"/>
                  </a:lnTo>
                  <a:lnTo>
                    <a:pt x="900" y="94"/>
                  </a:lnTo>
                  <a:lnTo>
                    <a:pt x="896" y="90"/>
                  </a:lnTo>
                  <a:lnTo>
                    <a:pt x="896" y="84"/>
                  </a:lnTo>
                  <a:lnTo>
                    <a:pt x="894" y="80"/>
                  </a:lnTo>
                  <a:lnTo>
                    <a:pt x="896" y="71"/>
                  </a:lnTo>
                  <a:lnTo>
                    <a:pt x="898" y="61"/>
                  </a:lnTo>
                  <a:lnTo>
                    <a:pt x="902" y="54"/>
                  </a:lnTo>
                  <a:lnTo>
                    <a:pt x="906" y="46"/>
                  </a:lnTo>
                  <a:lnTo>
                    <a:pt x="912" y="38"/>
                  </a:lnTo>
                  <a:lnTo>
                    <a:pt x="919" y="34"/>
                  </a:lnTo>
                  <a:lnTo>
                    <a:pt x="929" y="31"/>
                  </a:lnTo>
                  <a:lnTo>
                    <a:pt x="938" y="31"/>
                  </a:lnTo>
                  <a:lnTo>
                    <a:pt x="950" y="32"/>
                  </a:lnTo>
                  <a:lnTo>
                    <a:pt x="960" y="36"/>
                  </a:lnTo>
                  <a:lnTo>
                    <a:pt x="961" y="38"/>
                  </a:lnTo>
                  <a:lnTo>
                    <a:pt x="963" y="42"/>
                  </a:lnTo>
                  <a:lnTo>
                    <a:pt x="965" y="46"/>
                  </a:lnTo>
                  <a:lnTo>
                    <a:pt x="965" y="52"/>
                  </a:lnTo>
                  <a:lnTo>
                    <a:pt x="965" y="59"/>
                  </a:lnTo>
                  <a:lnTo>
                    <a:pt x="963" y="67"/>
                  </a:lnTo>
                  <a:lnTo>
                    <a:pt x="961" y="71"/>
                  </a:lnTo>
                  <a:lnTo>
                    <a:pt x="915" y="71"/>
                  </a:lnTo>
                  <a:lnTo>
                    <a:pt x="915" y="77"/>
                  </a:lnTo>
                  <a:close/>
                  <a:moveTo>
                    <a:pt x="921" y="59"/>
                  </a:moveTo>
                  <a:lnTo>
                    <a:pt x="944" y="59"/>
                  </a:lnTo>
                  <a:lnTo>
                    <a:pt x="946" y="55"/>
                  </a:lnTo>
                  <a:lnTo>
                    <a:pt x="946" y="54"/>
                  </a:lnTo>
                  <a:lnTo>
                    <a:pt x="946" y="50"/>
                  </a:lnTo>
                  <a:lnTo>
                    <a:pt x="946" y="46"/>
                  </a:lnTo>
                  <a:lnTo>
                    <a:pt x="944" y="44"/>
                  </a:lnTo>
                  <a:lnTo>
                    <a:pt x="940" y="42"/>
                  </a:lnTo>
                  <a:lnTo>
                    <a:pt x="937" y="42"/>
                  </a:lnTo>
                  <a:lnTo>
                    <a:pt x="933" y="42"/>
                  </a:lnTo>
                  <a:lnTo>
                    <a:pt x="929" y="44"/>
                  </a:lnTo>
                  <a:lnTo>
                    <a:pt x="925" y="48"/>
                  </a:lnTo>
                  <a:lnTo>
                    <a:pt x="923" y="54"/>
                  </a:lnTo>
                  <a:lnTo>
                    <a:pt x="921" y="59"/>
                  </a:lnTo>
                  <a:close/>
                  <a:moveTo>
                    <a:pt x="986" y="32"/>
                  </a:moveTo>
                  <a:lnTo>
                    <a:pt x="1006" y="32"/>
                  </a:lnTo>
                  <a:lnTo>
                    <a:pt x="985" y="102"/>
                  </a:lnTo>
                  <a:lnTo>
                    <a:pt x="965" y="102"/>
                  </a:lnTo>
                  <a:lnTo>
                    <a:pt x="986" y="32"/>
                  </a:lnTo>
                  <a:close/>
                  <a:moveTo>
                    <a:pt x="1015" y="2"/>
                  </a:moveTo>
                  <a:lnTo>
                    <a:pt x="1009" y="19"/>
                  </a:lnTo>
                  <a:lnTo>
                    <a:pt x="988" y="19"/>
                  </a:lnTo>
                  <a:lnTo>
                    <a:pt x="994" y="2"/>
                  </a:lnTo>
                  <a:lnTo>
                    <a:pt x="1015" y="2"/>
                  </a:lnTo>
                  <a:close/>
                  <a:moveTo>
                    <a:pt x="1021" y="32"/>
                  </a:moveTo>
                  <a:lnTo>
                    <a:pt x="1038" y="32"/>
                  </a:lnTo>
                  <a:lnTo>
                    <a:pt x="1036" y="44"/>
                  </a:lnTo>
                  <a:lnTo>
                    <a:pt x="1042" y="38"/>
                  </a:lnTo>
                  <a:lnTo>
                    <a:pt x="1046" y="34"/>
                  </a:lnTo>
                  <a:lnTo>
                    <a:pt x="1050" y="31"/>
                  </a:lnTo>
                  <a:lnTo>
                    <a:pt x="1054" y="31"/>
                  </a:lnTo>
                  <a:lnTo>
                    <a:pt x="1061" y="31"/>
                  </a:lnTo>
                  <a:lnTo>
                    <a:pt x="1054" y="48"/>
                  </a:lnTo>
                  <a:lnTo>
                    <a:pt x="1052" y="48"/>
                  </a:lnTo>
                  <a:lnTo>
                    <a:pt x="1048" y="48"/>
                  </a:lnTo>
                  <a:lnTo>
                    <a:pt x="1042" y="50"/>
                  </a:lnTo>
                  <a:lnTo>
                    <a:pt x="1038" y="54"/>
                  </a:lnTo>
                  <a:lnTo>
                    <a:pt x="1034" y="59"/>
                  </a:lnTo>
                  <a:lnTo>
                    <a:pt x="1032" y="65"/>
                  </a:lnTo>
                  <a:lnTo>
                    <a:pt x="1031" y="73"/>
                  </a:lnTo>
                  <a:lnTo>
                    <a:pt x="1021" y="102"/>
                  </a:lnTo>
                  <a:lnTo>
                    <a:pt x="1002" y="102"/>
                  </a:lnTo>
                  <a:lnTo>
                    <a:pt x="1021" y="32"/>
                  </a:lnTo>
                  <a:close/>
                  <a:moveTo>
                    <a:pt x="1056" y="80"/>
                  </a:moveTo>
                  <a:lnTo>
                    <a:pt x="1057" y="67"/>
                  </a:lnTo>
                  <a:lnTo>
                    <a:pt x="1061" y="54"/>
                  </a:lnTo>
                  <a:lnTo>
                    <a:pt x="1069" y="42"/>
                  </a:lnTo>
                  <a:lnTo>
                    <a:pt x="1077" y="36"/>
                  </a:lnTo>
                  <a:lnTo>
                    <a:pt x="1088" y="32"/>
                  </a:lnTo>
                  <a:lnTo>
                    <a:pt x="1100" y="31"/>
                  </a:lnTo>
                  <a:lnTo>
                    <a:pt x="1111" y="32"/>
                  </a:lnTo>
                  <a:lnTo>
                    <a:pt x="1119" y="36"/>
                  </a:lnTo>
                  <a:lnTo>
                    <a:pt x="1123" y="40"/>
                  </a:lnTo>
                  <a:lnTo>
                    <a:pt x="1127" y="44"/>
                  </a:lnTo>
                  <a:lnTo>
                    <a:pt x="1127" y="48"/>
                  </a:lnTo>
                  <a:lnTo>
                    <a:pt x="1128" y="54"/>
                  </a:lnTo>
                  <a:lnTo>
                    <a:pt x="1127" y="67"/>
                  </a:lnTo>
                  <a:lnTo>
                    <a:pt x="1121" y="80"/>
                  </a:lnTo>
                  <a:lnTo>
                    <a:pt x="1117" y="86"/>
                  </a:lnTo>
                  <a:lnTo>
                    <a:pt x="1113" y="92"/>
                  </a:lnTo>
                  <a:lnTo>
                    <a:pt x="1107" y="96"/>
                  </a:lnTo>
                  <a:lnTo>
                    <a:pt x="1104" y="100"/>
                  </a:lnTo>
                  <a:lnTo>
                    <a:pt x="1094" y="102"/>
                  </a:lnTo>
                  <a:lnTo>
                    <a:pt x="1084" y="104"/>
                  </a:lnTo>
                  <a:lnTo>
                    <a:pt x="1077" y="104"/>
                  </a:lnTo>
                  <a:lnTo>
                    <a:pt x="1071" y="102"/>
                  </a:lnTo>
                  <a:lnTo>
                    <a:pt x="1067" y="100"/>
                  </a:lnTo>
                  <a:lnTo>
                    <a:pt x="1063" y="98"/>
                  </a:lnTo>
                  <a:lnTo>
                    <a:pt x="1059" y="94"/>
                  </a:lnTo>
                  <a:lnTo>
                    <a:pt x="1057" y="90"/>
                  </a:lnTo>
                  <a:lnTo>
                    <a:pt x="1056" y="86"/>
                  </a:lnTo>
                  <a:lnTo>
                    <a:pt x="1056" y="80"/>
                  </a:lnTo>
                  <a:close/>
                  <a:moveTo>
                    <a:pt x="1075" y="80"/>
                  </a:moveTo>
                  <a:lnTo>
                    <a:pt x="1075" y="84"/>
                  </a:lnTo>
                  <a:lnTo>
                    <a:pt x="1077" y="88"/>
                  </a:lnTo>
                  <a:lnTo>
                    <a:pt x="1080" y="90"/>
                  </a:lnTo>
                  <a:lnTo>
                    <a:pt x="1084" y="90"/>
                  </a:lnTo>
                  <a:lnTo>
                    <a:pt x="1090" y="90"/>
                  </a:lnTo>
                  <a:lnTo>
                    <a:pt x="1094" y="86"/>
                  </a:lnTo>
                  <a:lnTo>
                    <a:pt x="1098" y="82"/>
                  </a:lnTo>
                  <a:lnTo>
                    <a:pt x="1102" y="77"/>
                  </a:lnTo>
                  <a:lnTo>
                    <a:pt x="1107" y="65"/>
                  </a:lnTo>
                  <a:lnTo>
                    <a:pt x="1109" y="54"/>
                  </a:lnTo>
                  <a:lnTo>
                    <a:pt x="1107" y="50"/>
                  </a:lnTo>
                  <a:lnTo>
                    <a:pt x="1105" y="46"/>
                  </a:lnTo>
                  <a:lnTo>
                    <a:pt x="1102" y="44"/>
                  </a:lnTo>
                  <a:lnTo>
                    <a:pt x="1098" y="42"/>
                  </a:lnTo>
                  <a:lnTo>
                    <a:pt x="1094" y="44"/>
                  </a:lnTo>
                  <a:lnTo>
                    <a:pt x="1090" y="46"/>
                  </a:lnTo>
                  <a:lnTo>
                    <a:pt x="1086" y="48"/>
                  </a:lnTo>
                  <a:lnTo>
                    <a:pt x="1082" y="52"/>
                  </a:lnTo>
                  <a:lnTo>
                    <a:pt x="1080" y="57"/>
                  </a:lnTo>
                  <a:lnTo>
                    <a:pt x="1077" y="65"/>
                  </a:lnTo>
                  <a:lnTo>
                    <a:pt x="1075" y="73"/>
                  </a:lnTo>
                  <a:lnTo>
                    <a:pt x="1075" y="80"/>
                  </a:lnTo>
                  <a:close/>
                  <a:moveTo>
                    <a:pt x="1253" y="2"/>
                  </a:moveTo>
                  <a:lnTo>
                    <a:pt x="1272" y="2"/>
                  </a:lnTo>
                  <a:lnTo>
                    <a:pt x="1244" y="102"/>
                  </a:lnTo>
                  <a:lnTo>
                    <a:pt x="1226" y="102"/>
                  </a:lnTo>
                  <a:lnTo>
                    <a:pt x="1228" y="92"/>
                  </a:lnTo>
                  <a:lnTo>
                    <a:pt x="1226" y="94"/>
                  </a:lnTo>
                  <a:lnTo>
                    <a:pt x="1221" y="98"/>
                  </a:lnTo>
                  <a:lnTo>
                    <a:pt x="1215" y="102"/>
                  </a:lnTo>
                  <a:lnTo>
                    <a:pt x="1211" y="102"/>
                  </a:lnTo>
                  <a:lnTo>
                    <a:pt x="1207" y="104"/>
                  </a:lnTo>
                  <a:lnTo>
                    <a:pt x="1201" y="102"/>
                  </a:lnTo>
                  <a:lnTo>
                    <a:pt x="1198" y="102"/>
                  </a:lnTo>
                  <a:lnTo>
                    <a:pt x="1194" y="100"/>
                  </a:lnTo>
                  <a:lnTo>
                    <a:pt x="1190" y="96"/>
                  </a:lnTo>
                  <a:lnTo>
                    <a:pt x="1186" y="88"/>
                  </a:lnTo>
                  <a:lnTo>
                    <a:pt x="1184" y="79"/>
                  </a:lnTo>
                  <a:lnTo>
                    <a:pt x="1184" y="75"/>
                  </a:lnTo>
                  <a:lnTo>
                    <a:pt x="1184" y="71"/>
                  </a:lnTo>
                  <a:lnTo>
                    <a:pt x="1186" y="67"/>
                  </a:lnTo>
                  <a:lnTo>
                    <a:pt x="1188" y="61"/>
                  </a:lnTo>
                  <a:lnTo>
                    <a:pt x="1190" y="55"/>
                  </a:lnTo>
                  <a:lnTo>
                    <a:pt x="1192" y="50"/>
                  </a:lnTo>
                  <a:lnTo>
                    <a:pt x="1198" y="42"/>
                  </a:lnTo>
                  <a:lnTo>
                    <a:pt x="1205" y="36"/>
                  </a:lnTo>
                  <a:lnTo>
                    <a:pt x="1213" y="32"/>
                  </a:lnTo>
                  <a:lnTo>
                    <a:pt x="1222" y="31"/>
                  </a:lnTo>
                  <a:lnTo>
                    <a:pt x="1228" y="31"/>
                  </a:lnTo>
                  <a:lnTo>
                    <a:pt x="1234" y="32"/>
                  </a:lnTo>
                  <a:lnTo>
                    <a:pt x="1236" y="34"/>
                  </a:lnTo>
                  <a:lnTo>
                    <a:pt x="1240" y="38"/>
                  </a:lnTo>
                  <a:lnTo>
                    <a:pt x="1242" y="40"/>
                  </a:lnTo>
                  <a:lnTo>
                    <a:pt x="1253" y="2"/>
                  </a:lnTo>
                  <a:close/>
                  <a:moveTo>
                    <a:pt x="1203" y="79"/>
                  </a:moveTo>
                  <a:lnTo>
                    <a:pt x="1205" y="82"/>
                  </a:lnTo>
                  <a:lnTo>
                    <a:pt x="1205" y="84"/>
                  </a:lnTo>
                  <a:lnTo>
                    <a:pt x="1205" y="88"/>
                  </a:lnTo>
                  <a:lnTo>
                    <a:pt x="1207" y="88"/>
                  </a:lnTo>
                  <a:lnTo>
                    <a:pt x="1211" y="90"/>
                  </a:lnTo>
                  <a:lnTo>
                    <a:pt x="1213" y="90"/>
                  </a:lnTo>
                  <a:lnTo>
                    <a:pt x="1219" y="90"/>
                  </a:lnTo>
                  <a:lnTo>
                    <a:pt x="1222" y="88"/>
                  </a:lnTo>
                  <a:lnTo>
                    <a:pt x="1226" y="82"/>
                  </a:lnTo>
                  <a:lnTo>
                    <a:pt x="1230" y="77"/>
                  </a:lnTo>
                  <a:lnTo>
                    <a:pt x="1236" y="67"/>
                  </a:lnTo>
                  <a:lnTo>
                    <a:pt x="1236" y="55"/>
                  </a:lnTo>
                  <a:lnTo>
                    <a:pt x="1236" y="52"/>
                  </a:lnTo>
                  <a:lnTo>
                    <a:pt x="1234" y="48"/>
                  </a:lnTo>
                  <a:lnTo>
                    <a:pt x="1230" y="44"/>
                  </a:lnTo>
                  <a:lnTo>
                    <a:pt x="1226" y="42"/>
                  </a:lnTo>
                  <a:lnTo>
                    <a:pt x="1222" y="44"/>
                  </a:lnTo>
                  <a:lnTo>
                    <a:pt x="1219" y="46"/>
                  </a:lnTo>
                  <a:lnTo>
                    <a:pt x="1213" y="52"/>
                  </a:lnTo>
                  <a:lnTo>
                    <a:pt x="1209" y="57"/>
                  </a:lnTo>
                  <a:lnTo>
                    <a:pt x="1205" y="69"/>
                  </a:lnTo>
                  <a:lnTo>
                    <a:pt x="1203" y="79"/>
                  </a:lnTo>
                  <a:close/>
                  <a:moveTo>
                    <a:pt x="1286" y="77"/>
                  </a:moveTo>
                  <a:lnTo>
                    <a:pt x="1286" y="80"/>
                  </a:lnTo>
                  <a:lnTo>
                    <a:pt x="1286" y="86"/>
                  </a:lnTo>
                  <a:lnTo>
                    <a:pt x="1288" y="88"/>
                  </a:lnTo>
                  <a:lnTo>
                    <a:pt x="1292" y="92"/>
                  </a:lnTo>
                  <a:lnTo>
                    <a:pt x="1295" y="92"/>
                  </a:lnTo>
                  <a:lnTo>
                    <a:pt x="1299" y="92"/>
                  </a:lnTo>
                  <a:lnTo>
                    <a:pt x="1303" y="90"/>
                  </a:lnTo>
                  <a:lnTo>
                    <a:pt x="1307" y="86"/>
                  </a:lnTo>
                  <a:lnTo>
                    <a:pt x="1309" y="84"/>
                  </a:lnTo>
                  <a:lnTo>
                    <a:pt x="1311" y="79"/>
                  </a:lnTo>
                  <a:lnTo>
                    <a:pt x="1330" y="79"/>
                  </a:lnTo>
                  <a:lnTo>
                    <a:pt x="1330" y="82"/>
                  </a:lnTo>
                  <a:lnTo>
                    <a:pt x="1326" y="88"/>
                  </a:lnTo>
                  <a:lnTo>
                    <a:pt x="1320" y="94"/>
                  </a:lnTo>
                  <a:lnTo>
                    <a:pt x="1317" y="98"/>
                  </a:lnTo>
                  <a:lnTo>
                    <a:pt x="1309" y="102"/>
                  </a:lnTo>
                  <a:lnTo>
                    <a:pt x="1303" y="102"/>
                  </a:lnTo>
                  <a:lnTo>
                    <a:pt x="1295" y="104"/>
                  </a:lnTo>
                  <a:lnTo>
                    <a:pt x="1282" y="102"/>
                  </a:lnTo>
                  <a:lnTo>
                    <a:pt x="1272" y="98"/>
                  </a:lnTo>
                  <a:lnTo>
                    <a:pt x="1270" y="94"/>
                  </a:lnTo>
                  <a:lnTo>
                    <a:pt x="1269" y="90"/>
                  </a:lnTo>
                  <a:lnTo>
                    <a:pt x="1267" y="84"/>
                  </a:lnTo>
                  <a:lnTo>
                    <a:pt x="1267" y="80"/>
                  </a:lnTo>
                  <a:lnTo>
                    <a:pt x="1267" y="71"/>
                  </a:lnTo>
                  <a:lnTo>
                    <a:pt x="1269" y="61"/>
                  </a:lnTo>
                  <a:lnTo>
                    <a:pt x="1272" y="54"/>
                  </a:lnTo>
                  <a:lnTo>
                    <a:pt x="1276" y="46"/>
                  </a:lnTo>
                  <a:lnTo>
                    <a:pt x="1284" y="38"/>
                  </a:lnTo>
                  <a:lnTo>
                    <a:pt x="1292" y="34"/>
                  </a:lnTo>
                  <a:lnTo>
                    <a:pt x="1299" y="31"/>
                  </a:lnTo>
                  <a:lnTo>
                    <a:pt x="1309" y="31"/>
                  </a:lnTo>
                  <a:lnTo>
                    <a:pt x="1320" y="32"/>
                  </a:lnTo>
                  <a:lnTo>
                    <a:pt x="1330" y="36"/>
                  </a:lnTo>
                  <a:lnTo>
                    <a:pt x="1332" y="38"/>
                  </a:lnTo>
                  <a:lnTo>
                    <a:pt x="1336" y="42"/>
                  </a:lnTo>
                  <a:lnTo>
                    <a:pt x="1336" y="46"/>
                  </a:lnTo>
                  <a:lnTo>
                    <a:pt x="1338" y="52"/>
                  </a:lnTo>
                  <a:lnTo>
                    <a:pt x="1336" y="59"/>
                  </a:lnTo>
                  <a:lnTo>
                    <a:pt x="1334" y="67"/>
                  </a:lnTo>
                  <a:lnTo>
                    <a:pt x="1334" y="71"/>
                  </a:lnTo>
                  <a:lnTo>
                    <a:pt x="1288" y="71"/>
                  </a:lnTo>
                  <a:lnTo>
                    <a:pt x="1286" y="77"/>
                  </a:lnTo>
                  <a:close/>
                  <a:moveTo>
                    <a:pt x="1292" y="59"/>
                  </a:moveTo>
                  <a:lnTo>
                    <a:pt x="1317" y="59"/>
                  </a:lnTo>
                  <a:lnTo>
                    <a:pt x="1317" y="55"/>
                  </a:lnTo>
                  <a:lnTo>
                    <a:pt x="1317" y="54"/>
                  </a:lnTo>
                  <a:lnTo>
                    <a:pt x="1317" y="50"/>
                  </a:lnTo>
                  <a:lnTo>
                    <a:pt x="1317" y="46"/>
                  </a:lnTo>
                  <a:lnTo>
                    <a:pt x="1315" y="44"/>
                  </a:lnTo>
                  <a:lnTo>
                    <a:pt x="1313" y="42"/>
                  </a:lnTo>
                  <a:lnTo>
                    <a:pt x="1307" y="42"/>
                  </a:lnTo>
                  <a:lnTo>
                    <a:pt x="1303" y="42"/>
                  </a:lnTo>
                  <a:lnTo>
                    <a:pt x="1299" y="44"/>
                  </a:lnTo>
                  <a:lnTo>
                    <a:pt x="1295" y="48"/>
                  </a:lnTo>
                  <a:lnTo>
                    <a:pt x="1294" y="54"/>
                  </a:lnTo>
                  <a:lnTo>
                    <a:pt x="1292" y="59"/>
                  </a:lnTo>
                  <a:close/>
                  <a:moveTo>
                    <a:pt x="1449" y="2"/>
                  </a:moveTo>
                  <a:lnTo>
                    <a:pt x="1476" y="2"/>
                  </a:lnTo>
                  <a:lnTo>
                    <a:pt x="1482" y="102"/>
                  </a:lnTo>
                  <a:lnTo>
                    <a:pt x="1460" y="102"/>
                  </a:lnTo>
                  <a:lnTo>
                    <a:pt x="1460" y="80"/>
                  </a:lnTo>
                  <a:lnTo>
                    <a:pt x="1418" y="80"/>
                  </a:lnTo>
                  <a:lnTo>
                    <a:pt x="1405" y="102"/>
                  </a:lnTo>
                  <a:lnTo>
                    <a:pt x="1382" y="102"/>
                  </a:lnTo>
                  <a:lnTo>
                    <a:pt x="1449" y="2"/>
                  </a:lnTo>
                  <a:close/>
                  <a:moveTo>
                    <a:pt x="1430" y="65"/>
                  </a:moveTo>
                  <a:lnTo>
                    <a:pt x="1430" y="65"/>
                  </a:lnTo>
                  <a:lnTo>
                    <a:pt x="1459" y="65"/>
                  </a:lnTo>
                  <a:lnTo>
                    <a:pt x="1459" y="17"/>
                  </a:lnTo>
                  <a:lnTo>
                    <a:pt x="1430" y="65"/>
                  </a:lnTo>
                  <a:close/>
                  <a:moveTo>
                    <a:pt x="1510" y="32"/>
                  </a:moveTo>
                  <a:lnTo>
                    <a:pt x="1530" y="32"/>
                  </a:lnTo>
                  <a:lnTo>
                    <a:pt x="1528" y="40"/>
                  </a:lnTo>
                  <a:lnTo>
                    <a:pt x="1531" y="36"/>
                  </a:lnTo>
                  <a:lnTo>
                    <a:pt x="1535" y="34"/>
                  </a:lnTo>
                  <a:lnTo>
                    <a:pt x="1539" y="32"/>
                  </a:lnTo>
                  <a:lnTo>
                    <a:pt x="1543" y="31"/>
                  </a:lnTo>
                  <a:lnTo>
                    <a:pt x="1549" y="31"/>
                  </a:lnTo>
                  <a:lnTo>
                    <a:pt x="1553" y="31"/>
                  </a:lnTo>
                  <a:lnTo>
                    <a:pt x="1558" y="32"/>
                  </a:lnTo>
                  <a:lnTo>
                    <a:pt x="1562" y="34"/>
                  </a:lnTo>
                  <a:lnTo>
                    <a:pt x="1564" y="36"/>
                  </a:lnTo>
                  <a:lnTo>
                    <a:pt x="1570" y="44"/>
                  </a:lnTo>
                  <a:lnTo>
                    <a:pt x="1570" y="54"/>
                  </a:lnTo>
                  <a:lnTo>
                    <a:pt x="1570" y="63"/>
                  </a:lnTo>
                  <a:lnTo>
                    <a:pt x="1568" y="71"/>
                  </a:lnTo>
                  <a:lnTo>
                    <a:pt x="1564" y="79"/>
                  </a:lnTo>
                  <a:lnTo>
                    <a:pt x="1560" y="86"/>
                  </a:lnTo>
                  <a:lnTo>
                    <a:pt x="1555" y="94"/>
                  </a:lnTo>
                  <a:lnTo>
                    <a:pt x="1547" y="100"/>
                  </a:lnTo>
                  <a:lnTo>
                    <a:pt x="1541" y="102"/>
                  </a:lnTo>
                  <a:lnTo>
                    <a:pt x="1531" y="104"/>
                  </a:lnTo>
                  <a:lnTo>
                    <a:pt x="1528" y="102"/>
                  </a:lnTo>
                  <a:lnTo>
                    <a:pt x="1522" y="102"/>
                  </a:lnTo>
                  <a:lnTo>
                    <a:pt x="1518" y="98"/>
                  </a:lnTo>
                  <a:lnTo>
                    <a:pt x="1516" y="96"/>
                  </a:lnTo>
                  <a:lnTo>
                    <a:pt x="1514" y="92"/>
                  </a:lnTo>
                  <a:lnTo>
                    <a:pt x="1505" y="127"/>
                  </a:lnTo>
                  <a:lnTo>
                    <a:pt x="1484" y="127"/>
                  </a:lnTo>
                  <a:lnTo>
                    <a:pt x="1510" y="32"/>
                  </a:lnTo>
                  <a:close/>
                  <a:moveTo>
                    <a:pt x="1518" y="77"/>
                  </a:moveTo>
                  <a:lnTo>
                    <a:pt x="1518" y="82"/>
                  </a:lnTo>
                  <a:lnTo>
                    <a:pt x="1520" y="86"/>
                  </a:lnTo>
                  <a:lnTo>
                    <a:pt x="1524" y="90"/>
                  </a:lnTo>
                  <a:lnTo>
                    <a:pt x="1528" y="90"/>
                  </a:lnTo>
                  <a:lnTo>
                    <a:pt x="1533" y="90"/>
                  </a:lnTo>
                  <a:lnTo>
                    <a:pt x="1537" y="88"/>
                  </a:lnTo>
                  <a:lnTo>
                    <a:pt x="1539" y="84"/>
                  </a:lnTo>
                  <a:lnTo>
                    <a:pt x="1543" y="79"/>
                  </a:lnTo>
                  <a:lnTo>
                    <a:pt x="1545" y="77"/>
                  </a:lnTo>
                  <a:lnTo>
                    <a:pt x="1547" y="75"/>
                  </a:lnTo>
                  <a:lnTo>
                    <a:pt x="1549" y="69"/>
                  </a:lnTo>
                  <a:lnTo>
                    <a:pt x="1549" y="65"/>
                  </a:lnTo>
                  <a:lnTo>
                    <a:pt x="1551" y="61"/>
                  </a:lnTo>
                  <a:lnTo>
                    <a:pt x="1551" y="59"/>
                  </a:lnTo>
                  <a:lnTo>
                    <a:pt x="1551" y="55"/>
                  </a:lnTo>
                  <a:lnTo>
                    <a:pt x="1551" y="50"/>
                  </a:lnTo>
                  <a:lnTo>
                    <a:pt x="1549" y="46"/>
                  </a:lnTo>
                  <a:lnTo>
                    <a:pt x="1545" y="44"/>
                  </a:lnTo>
                  <a:lnTo>
                    <a:pt x="1541" y="42"/>
                  </a:lnTo>
                  <a:lnTo>
                    <a:pt x="1537" y="44"/>
                  </a:lnTo>
                  <a:lnTo>
                    <a:pt x="1533" y="46"/>
                  </a:lnTo>
                  <a:lnTo>
                    <a:pt x="1528" y="50"/>
                  </a:lnTo>
                  <a:lnTo>
                    <a:pt x="1524" y="55"/>
                  </a:lnTo>
                  <a:lnTo>
                    <a:pt x="1522" y="59"/>
                  </a:lnTo>
                  <a:lnTo>
                    <a:pt x="1520" y="65"/>
                  </a:lnTo>
                  <a:lnTo>
                    <a:pt x="1520" y="71"/>
                  </a:lnTo>
                  <a:lnTo>
                    <a:pt x="1518" y="77"/>
                  </a:lnTo>
                  <a:close/>
                  <a:moveTo>
                    <a:pt x="1579" y="80"/>
                  </a:moveTo>
                  <a:lnTo>
                    <a:pt x="1581" y="67"/>
                  </a:lnTo>
                  <a:lnTo>
                    <a:pt x="1587" y="54"/>
                  </a:lnTo>
                  <a:lnTo>
                    <a:pt x="1593" y="42"/>
                  </a:lnTo>
                  <a:lnTo>
                    <a:pt x="1601" y="36"/>
                  </a:lnTo>
                  <a:lnTo>
                    <a:pt x="1612" y="32"/>
                  </a:lnTo>
                  <a:lnTo>
                    <a:pt x="1624" y="31"/>
                  </a:lnTo>
                  <a:lnTo>
                    <a:pt x="1635" y="32"/>
                  </a:lnTo>
                  <a:lnTo>
                    <a:pt x="1645" y="36"/>
                  </a:lnTo>
                  <a:lnTo>
                    <a:pt x="1649" y="40"/>
                  </a:lnTo>
                  <a:lnTo>
                    <a:pt x="1650" y="44"/>
                  </a:lnTo>
                  <a:lnTo>
                    <a:pt x="1652" y="48"/>
                  </a:lnTo>
                  <a:lnTo>
                    <a:pt x="1652" y="54"/>
                  </a:lnTo>
                  <a:lnTo>
                    <a:pt x="1650" y="67"/>
                  </a:lnTo>
                  <a:lnTo>
                    <a:pt x="1647" y="80"/>
                  </a:lnTo>
                  <a:lnTo>
                    <a:pt x="1643" y="86"/>
                  </a:lnTo>
                  <a:lnTo>
                    <a:pt x="1637" y="92"/>
                  </a:lnTo>
                  <a:lnTo>
                    <a:pt x="1633" y="96"/>
                  </a:lnTo>
                  <a:lnTo>
                    <a:pt x="1627" y="100"/>
                  </a:lnTo>
                  <a:lnTo>
                    <a:pt x="1618" y="102"/>
                  </a:lnTo>
                  <a:lnTo>
                    <a:pt x="1608" y="104"/>
                  </a:lnTo>
                  <a:lnTo>
                    <a:pt x="1603" y="104"/>
                  </a:lnTo>
                  <a:lnTo>
                    <a:pt x="1595" y="102"/>
                  </a:lnTo>
                  <a:lnTo>
                    <a:pt x="1591" y="100"/>
                  </a:lnTo>
                  <a:lnTo>
                    <a:pt x="1587" y="98"/>
                  </a:lnTo>
                  <a:lnTo>
                    <a:pt x="1583" y="94"/>
                  </a:lnTo>
                  <a:lnTo>
                    <a:pt x="1581" y="90"/>
                  </a:lnTo>
                  <a:lnTo>
                    <a:pt x="1579" y="86"/>
                  </a:lnTo>
                  <a:lnTo>
                    <a:pt x="1579" y="80"/>
                  </a:lnTo>
                  <a:close/>
                  <a:moveTo>
                    <a:pt x="1599" y="80"/>
                  </a:moveTo>
                  <a:lnTo>
                    <a:pt x="1599" y="84"/>
                  </a:lnTo>
                  <a:lnTo>
                    <a:pt x="1603" y="88"/>
                  </a:lnTo>
                  <a:lnTo>
                    <a:pt x="1604" y="90"/>
                  </a:lnTo>
                  <a:lnTo>
                    <a:pt x="1608" y="90"/>
                  </a:lnTo>
                  <a:lnTo>
                    <a:pt x="1614" y="90"/>
                  </a:lnTo>
                  <a:lnTo>
                    <a:pt x="1618" y="86"/>
                  </a:lnTo>
                  <a:lnTo>
                    <a:pt x="1624" y="82"/>
                  </a:lnTo>
                  <a:lnTo>
                    <a:pt x="1627" y="77"/>
                  </a:lnTo>
                  <a:lnTo>
                    <a:pt x="1631" y="65"/>
                  </a:lnTo>
                  <a:lnTo>
                    <a:pt x="1633" y="54"/>
                  </a:lnTo>
                  <a:lnTo>
                    <a:pt x="1631" y="50"/>
                  </a:lnTo>
                  <a:lnTo>
                    <a:pt x="1629" y="46"/>
                  </a:lnTo>
                  <a:lnTo>
                    <a:pt x="1627" y="44"/>
                  </a:lnTo>
                  <a:lnTo>
                    <a:pt x="1622" y="42"/>
                  </a:lnTo>
                  <a:lnTo>
                    <a:pt x="1618" y="44"/>
                  </a:lnTo>
                  <a:lnTo>
                    <a:pt x="1614" y="46"/>
                  </a:lnTo>
                  <a:lnTo>
                    <a:pt x="1610" y="48"/>
                  </a:lnTo>
                  <a:lnTo>
                    <a:pt x="1608" y="52"/>
                  </a:lnTo>
                  <a:lnTo>
                    <a:pt x="1604" y="57"/>
                  </a:lnTo>
                  <a:lnTo>
                    <a:pt x="1603" y="65"/>
                  </a:lnTo>
                  <a:lnTo>
                    <a:pt x="1599" y="73"/>
                  </a:lnTo>
                  <a:lnTo>
                    <a:pt x="1599" y="80"/>
                  </a:lnTo>
                  <a:close/>
                  <a:moveTo>
                    <a:pt x="1672" y="32"/>
                  </a:moveTo>
                  <a:lnTo>
                    <a:pt x="1691" y="32"/>
                  </a:lnTo>
                  <a:lnTo>
                    <a:pt x="1672" y="102"/>
                  </a:lnTo>
                  <a:lnTo>
                    <a:pt x="1650" y="102"/>
                  </a:lnTo>
                  <a:lnTo>
                    <a:pt x="1672" y="32"/>
                  </a:lnTo>
                  <a:close/>
                  <a:moveTo>
                    <a:pt x="1700" y="2"/>
                  </a:moveTo>
                  <a:lnTo>
                    <a:pt x="1697" y="19"/>
                  </a:lnTo>
                  <a:lnTo>
                    <a:pt x="1674" y="19"/>
                  </a:lnTo>
                  <a:lnTo>
                    <a:pt x="1679" y="2"/>
                  </a:lnTo>
                  <a:lnTo>
                    <a:pt x="1700" y="2"/>
                  </a:lnTo>
                  <a:close/>
                  <a:moveTo>
                    <a:pt x="1691" y="80"/>
                  </a:moveTo>
                  <a:lnTo>
                    <a:pt x="1693" y="67"/>
                  </a:lnTo>
                  <a:lnTo>
                    <a:pt x="1697" y="54"/>
                  </a:lnTo>
                  <a:lnTo>
                    <a:pt x="1704" y="42"/>
                  </a:lnTo>
                  <a:lnTo>
                    <a:pt x="1712" y="36"/>
                  </a:lnTo>
                  <a:lnTo>
                    <a:pt x="1723" y="32"/>
                  </a:lnTo>
                  <a:lnTo>
                    <a:pt x="1735" y="31"/>
                  </a:lnTo>
                  <a:lnTo>
                    <a:pt x="1746" y="32"/>
                  </a:lnTo>
                  <a:lnTo>
                    <a:pt x="1756" y="36"/>
                  </a:lnTo>
                  <a:lnTo>
                    <a:pt x="1758" y="40"/>
                  </a:lnTo>
                  <a:lnTo>
                    <a:pt x="1762" y="44"/>
                  </a:lnTo>
                  <a:lnTo>
                    <a:pt x="1764" y="48"/>
                  </a:lnTo>
                  <a:lnTo>
                    <a:pt x="1764" y="54"/>
                  </a:lnTo>
                  <a:lnTo>
                    <a:pt x="1762" y="67"/>
                  </a:lnTo>
                  <a:lnTo>
                    <a:pt x="1758" y="80"/>
                  </a:lnTo>
                  <a:lnTo>
                    <a:pt x="1752" y="86"/>
                  </a:lnTo>
                  <a:lnTo>
                    <a:pt x="1748" y="92"/>
                  </a:lnTo>
                  <a:lnTo>
                    <a:pt x="1745" y="96"/>
                  </a:lnTo>
                  <a:lnTo>
                    <a:pt x="1739" y="100"/>
                  </a:lnTo>
                  <a:lnTo>
                    <a:pt x="1729" y="102"/>
                  </a:lnTo>
                  <a:lnTo>
                    <a:pt x="1720" y="104"/>
                  </a:lnTo>
                  <a:lnTo>
                    <a:pt x="1712" y="104"/>
                  </a:lnTo>
                  <a:lnTo>
                    <a:pt x="1706" y="102"/>
                  </a:lnTo>
                  <a:lnTo>
                    <a:pt x="1702" y="100"/>
                  </a:lnTo>
                  <a:lnTo>
                    <a:pt x="1698" y="98"/>
                  </a:lnTo>
                  <a:lnTo>
                    <a:pt x="1695" y="94"/>
                  </a:lnTo>
                  <a:lnTo>
                    <a:pt x="1693" y="90"/>
                  </a:lnTo>
                  <a:lnTo>
                    <a:pt x="1691" y="86"/>
                  </a:lnTo>
                  <a:lnTo>
                    <a:pt x="1691" y="80"/>
                  </a:lnTo>
                  <a:close/>
                  <a:moveTo>
                    <a:pt x="1710" y="80"/>
                  </a:moveTo>
                  <a:lnTo>
                    <a:pt x="1710" y="84"/>
                  </a:lnTo>
                  <a:lnTo>
                    <a:pt x="1712" y="88"/>
                  </a:lnTo>
                  <a:lnTo>
                    <a:pt x="1716" y="90"/>
                  </a:lnTo>
                  <a:lnTo>
                    <a:pt x="1720" y="90"/>
                  </a:lnTo>
                  <a:lnTo>
                    <a:pt x="1725" y="90"/>
                  </a:lnTo>
                  <a:lnTo>
                    <a:pt x="1729" y="86"/>
                  </a:lnTo>
                  <a:lnTo>
                    <a:pt x="1735" y="82"/>
                  </a:lnTo>
                  <a:lnTo>
                    <a:pt x="1739" y="77"/>
                  </a:lnTo>
                  <a:lnTo>
                    <a:pt x="1743" y="65"/>
                  </a:lnTo>
                  <a:lnTo>
                    <a:pt x="1745" y="54"/>
                  </a:lnTo>
                  <a:lnTo>
                    <a:pt x="1743" y="50"/>
                  </a:lnTo>
                  <a:lnTo>
                    <a:pt x="1741" y="46"/>
                  </a:lnTo>
                  <a:lnTo>
                    <a:pt x="1739" y="44"/>
                  </a:lnTo>
                  <a:lnTo>
                    <a:pt x="1733" y="42"/>
                  </a:lnTo>
                  <a:lnTo>
                    <a:pt x="1729" y="44"/>
                  </a:lnTo>
                  <a:lnTo>
                    <a:pt x="1725" y="46"/>
                  </a:lnTo>
                  <a:lnTo>
                    <a:pt x="1721" y="48"/>
                  </a:lnTo>
                  <a:lnTo>
                    <a:pt x="1720" y="52"/>
                  </a:lnTo>
                  <a:lnTo>
                    <a:pt x="1716" y="57"/>
                  </a:lnTo>
                  <a:lnTo>
                    <a:pt x="1714" y="65"/>
                  </a:lnTo>
                  <a:lnTo>
                    <a:pt x="1710" y="73"/>
                  </a:lnTo>
                  <a:lnTo>
                    <a:pt x="1710" y="80"/>
                  </a:lnTo>
                  <a:close/>
                  <a:moveTo>
                    <a:pt x="1869" y="52"/>
                  </a:moveTo>
                  <a:lnTo>
                    <a:pt x="1869" y="50"/>
                  </a:lnTo>
                  <a:lnTo>
                    <a:pt x="1869" y="48"/>
                  </a:lnTo>
                  <a:lnTo>
                    <a:pt x="1869" y="46"/>
                  </a:lnTo>
                  <a:lnTo>
                    <a:pt x="1867" y="44"/>
                  </a:lnTo>
                  <a:lnTo>
                    <a:pt x="1865" y="42"/>
                  </a:lnTo>
                  <a:lnTo>
                    <a:pt x="1862" y="42"/>
                  </a:lnTo>
                  <a:lnTo>
                    <a:pt x="1854" y="42"/>
                  </a:lnTo>
                  <a:lnTo>
                    <a:pt x="1850" y="48"/>
                  </a:lnTo>
                  <a:lnTo>
                    <a:pt x="1850" y="50"/>
                  </a:lnTo>
                  <a:lnTo>
                    <a:pt x="1831" y="50"/>
                  </a:lnTo>
                  <a:lnTo>
                    <a:pt x="1831" y="46"/>
                  </a:lnTo>
                  <a:lnTo>
                    <a:pt x="1833" y="42"/>
                  </a:lnTo>
                  <a:lnTo>
                    <a:pt x="1837" y="38"/>
                  </a:lnTo>
                  <a:lnTo>
                    <a:pt x="1840" y="36"/>
                  </a:lnTo>
                  <a:lnTo>
                    <a:pt x="1844" y="32"/>
                  </a:lnTo>
                  <a:lnTo>
                    <a:pt x="1854" y="31"/>
                  </a:lnTo>
                  <a:lnTo>
                    <a:pt x="1864" y="31"/>
                  </a:lnTo>
                  <a:lnTo>
                    <a:pt x="1875" y="31"/>
                  </a:lnTo>
                  <a:lnTo>
                    <a:pt x="1883" y="34"/>
                  </a:lnTo>
                  <a:lnTo>
                    <a:pt x="1885" y="38"/>
                  </a:lnTo>
                  <a:lnTo>
                    <a:pt x="1887" y="40"/>
                  </a:lnTo>
                  <a:lnTo>
                    <a:pt x="1888" y="44"/>
                  </a:lnTo>
                  <a:lnTo>
                    <a:pt x="1888" y="48"/>
                  </a:lnTo>
                  <a:lnTo>
                    <a:pt x="1888" y="52"/>
                  </a:lnTo>
                  <a:lnTo>
                    <a:pt x="1888" y="54"/>
                  </a:lnTo>
                  <a:lnTo>
                    <a:pt x="1887" y="57"/>
                  </a:lnTo>
                  <a:lnTo>
                    <a:pt x="1879" y="82"/>
                  </a:lnTo>
                  <a:lnTo>
                    <a:pt x="1879" y="88"/>
                  </a:lnTo>
                  <a:lnTo>
                    <a:pt x="1877" y="96"/>
                  </a:lnTo>
                  <a:lnTo>
                    <a:pt x="1877" y="102"/>
                  </a:lnTo>
                  <a:lnTo>
                    <a:pt x="1858" y="102"/>
                  </a:lnTo>
                  <a:lnTo>
                    <a:pt x="1858" y="98"/>
                  </a:lnTo>
                  <a:lnTo>
                    <a:pt x="1858" y="94"/>
                  </a:lnTo>
                  <a:lnTo>
                    <a:pt x="1856" y="96"/>
                  </a:lnTo>
                  <a:lnTo>
                    <a:pt x="1852" y="98"/>
                  </a:lnTo>
                  <a:lnTo>
                    <a:pt x="1846" y="102"/>
                  </a:lnTo>
                  <a:lnTo>
                    <a:pt x="1837" y="104"/>
                  </a:lnTo>
                  <a:lnTo>
                    <a:pt x="1829" y="102"/>
                  </a:lnTo>
                  <a:lnTo>
                    <a:pt x="1823" y="98"/>
                  </a:lnTo>
                  <a:lnTo>
                    <a:pt x="1819" y="92"/>
                  </a:lnTo>
                  <a:lnTo>
                    <a:pt x="1817" y="84"/>
                  </a:lnTo>
                  <a:lnTo>
                    <a:pt x="1819" y="77"/>
                  </a:lnTo>
                  <a:lnTo>
                    <a:pt x="1821" y="69"/>
                  </a:lnTo>
                  <a:lnTo>
                    <a:pt x="1827" y="63"/>
                  </a:lnTo>
                  <a:lnTo>
                    <a:pt x="1835" y="59"/>
                  </a:lnTo>
                  <a:lnTo>
                    <a:pt x="1844" y="57"/>
                  </a:lnTo>
                  <a:lnTo>
                    <a:pt x="1856" y="55"/>
                  </a:lnTo>
                  <a:lnTo>
                    <a:pt x="1869" y="55"/>
                  </a:lnTo>
                  <a:lnTo>
                    <a:pt x="1869" y="52"/>
                  </a:lnTo>
                  <a:close/>
                  <a:moveTo>
                    <a:pt x="1865" y="67"/>
                  </a:moveTo>
                  <a:lnTo>
                    <a:pt x="1858" y="67"/>
                  </a:lnTo>
                  <a:lnTo>
                    <a:pt x="1852" y="67"/>
                  </a:lnTo>
                  <a:lnTo>
                    <a:pt x="1846" y="69"/>
                  </a:lnTo>
                  <a:lnTo>
                    <a:pt x="1844" y="71"/>
                  </a:lnTo>
                  <a:lnTo>
                    <a:pt x="1839" y="75"/>
                  </a:lnTo>
                  <a:lnTo>
                    <a:pt x="1837" y="82"/>
                  </a:lnTo>
                  <a:lnTo>
                    <a:pt x="1837" y="84"/>
                  </a:lnTo>
                  <a:lnTo>
                    <a:pt x="1839" y="88"/>
                  </a:lnTo>
                  <a:lnTo>
                    <a:pt x="1842" y="90"/>
                  </a:lnTo>
                  <a:lnTo>
                    <a:pt x="1844" y="90"/>
                  </a:lnTo>
                  <a:lnTo>
                    <a:pt x="1850" y="90"/>
                  </a:lnTo>
                  <a:lnTo>
                    <a:pt x="1856" y="86"/>
                  </a:lnTo>
                  <a:lnTo>
                    <a:pt x="1860" y="79"/>
                  </a:lnTo>
                  <a:lnTo>
                    <a:pt x="1864" y="71"/>
                  </a:lnTo>
                  <a:lnTo>
                    <a:pt x="1865" y="67"/>
                  </a:lnTo>
                  <a:close/>
                  <a:moveTo>
                    <a:pt x="1869" y="2"/>
                  </a:moveTo>
                  <a:lnTo>
                    <a:pt x="1875" y="23"/>
                  </a:lnTo>
                  <a:lnTo>
                    <a:pt x="1862" y="23"/>
                  </a:lnTo>
                  <a:lnTo>
                    <a:pt x="1848" y="2"/>
                  </a:lnTo>
                  <a:lnTo>
                    <a:pt x="1869" y="2"/>
                  </a:lnTo>
                  <a:close/>
                  <a:moveTo>
                    <a:pt x="1913" y="79"/>
                  </a:moveTo>
                  <a:lnTo>
                    <a:pt x="1913" y="82"/>
                  </a:lnTo>
                  <a:lnTo>
                    <a:pt x="1915" y="86"/>
                  </a:lnTo>
                  <a:lnTo>
                    <a:pt x="1915" y="90"/>
                  </a:lnTo>
                  <a:lnTo>
                    <a:pt x="1919" y="92"/>
                  </a:lnTo>
                  <a:lnTo>
                    <a:pt x="1923" y="92"/>
                  </a:lnTo>
                  <a:lnTo>
                    <a:pt x="1927" y="92"/>
                  </a:lnTo>
                  <a:lnTo>
                    <a:pt x="1931" y="90"/>
                  </a:lnTo>
                  <a:lnTo>
                    <a:pt x="1935" y="86"/>
                  </a:lnTo>
                  <a:lnTo>
                    <a:pt x="1935" y="82"/>
                  </a:lnTo>
                  <a:lnTo>
                    <a:pt x="1935" y="79"/>
                  </a:lnTo>
                  <a:lnTo>
                    <a:pt x="1933" y="77"/>
                  </a:lnTo>
                  <a:lnTo>
                    <a:pt x="1929" y="75"/>
                  </a:lnTo>
                  <a:lnTo>
                    <a:pt x="1917" y="69"/>
                  </a:lnTo>
                  <a:lnTo>
                    <a:pt x="1915" y="67"/>
                  </a:lnTo>
                  <a:lnTo>
                    <a:pt x="1913" y="65"/>
                  </a:lnTo>
                  <a:lnTo>
                    <a:pt x="1910" y="63"/>
                  </a:lnTo>
                  <a:lnTo>
                    <a:pt x="1908" y="59"/>
                  </a:lnTo>
                  <a:lnTo>
                    <a:pt x="1906" y="55"/>
                  </a:lnTo>
                  <a:lnTo>
                    <a:pt x="1906" y="52"/>
                  </a:lnTo>
                  <a:lnTo>
                    <a:pt x="1906" y="46"/>
                  </a:lnTo>
                  <a:lnTo>
                    <a:pt x="1908" y="42"/>
                  </a:lnTo>
                  <a:lnTo>
                    <a:pt x="1912" y="38"/>
                  </a:lnTo>
                  <a:lnTo>
                    <a:pt x="1915" y="34"/>
                  </a:lnTo>
                  <a:lnTo>
                    <a:pt x="1925" y="31"/>
                  </a:lnTo>
                  <a:lnTo>
                    <a:pt x="1936" y="31"/>
                  </a:lnTo>
                  <a:lnTo>
                    <a:pt x="1946" y="31"/>
                  </a:lnTo>
                  <a:lnTo>
                    <a:pt x="1954" y="34"/>
                  </a:lnTo>
                  <a:lnTo>
                    <a:pt x="1958" y="36"/>
                  </a:lnTo>
                  <a:lnTo>
                    <a:pt x="1959" y="38"/>
                  </a:lnTo>
                  <a:lnTo>
                    <a:pt x="1961" y="42"/>
                  </a:lnTo>
                  <a:lnTo>
                    <a:pt x="1961" y="46"/>
                  </a:lnTo>
                  <a:lnTo>
                    <a:pt x="1961" y="50"/>
                  </a:lnTo>
                  <a:lnTo>
                    <a:pt x="1961" y="52"/>
                  </a:lnTo>
                  <a:lnTo>
                    <a:pt x="1961" y="54"/>
                  </a:lnTo>
                  <a:lnTo>
                    <a:pt x="1942" y="54"/>
                  </a:lnTo>
                  <a:lnTo>
                    <a:pt x="1942" y="52"/>
                  </a:lnTo>
                  <a:lnTo>
                    <a:pt x="1942" y="48"/>
                  </a:lnTo>
                  <a:lnTo>
                    <a:pt x="1940" y="44"/>
                  </a:lnTo>
                  <a:lnTo>
                    <a:pt x="1938" y="42"/>
                  </a:lnTo>
                  <a:lnTo>
                    <a:pt x="1935" y="42"/>
                  </a:lnTo>
                  <a:lnTo>
                    <a:pt x="1931" y="42"/>
                  </a:lnTo>
                  <a:lnTo>
                    <a:pt x="1929" y="44"/>
                  </a:lnTo>
                  <a:lnTo>
                    <a:pt x="1925" y="46"/>
                  </a:lnTo>
                  <a:lnTo>
                    <a:pt x="1925" y="50"/>
                  </a:lnTo>
                  <a:lnTo>
                    <a:pt x="1927" y="54"/>
                  </a:lnTo>
                  <a:lnTo>
                    <a:pt x="1929" y="55"/>
                  </a:lnTo>
                  <a:lnTo>
                    <a:pt x="1931" y="57"/>
                  </a:lnTo>
                  <a:lnTo>
                    <a:pt x="1942" y="63"/>
                  </a:lnTo>
                  <a:lnTo>
                    <a:pt x="1944" y="63"/>
                  </a:lnTo>
                  <a:lnTo>
                    <a:pt x="1946" y="65"/>
                  </a:lnTo>
                  <a:lnTo>
                    <a:pt x="1950" y="69"/>
                  </a:lnTo>
                  <a:lnTo>
                    <a:pt x="1952" y="73"/>
                  </a:lnTo>
                  <a:lnTo>
                    <a:pt x="1954" y="77"/>
                  </a:lnTo>
                  <a:lnTo>
                    <a:pt x="1956" y="80"/>
                  </a:lnTo>
                  <a:lnTo>
                    <a:pt x="1954" y="86"/>
                  </a:lnTo>
                  <a:lnTo>
                    <a:pt x="1952" y="90"/>
                  </a:lnTo>
                  <a:lnTo>
                    <a:pt x="1948" y="94"/>
                  </a:lnTo>
                  <a:lnTo>
                    <a:pt x="1944" y="98"/>
                  </a:lnTo>
                  <a:lnTo>
                    <a:pt x="1933" y="102"/>
                  </a:lnTo>
                  <a:lnTo>
                    <a:pt x="1919" y="104"/>
                  </a:lnTo>
                  <a:lnTo>
                    <a:pt x="1915" y="104"/>
                  </a:lnTo>
                  <a:lnTo>
                    <a:pt x="1910" y="102"/>
                  </a:lnTo>
                  <a:lnTo>
                    <a:pt x="1904" y="100"/>
                  </a:lnTo>
                  <a:lnTo>
                    <a:pt x="1900" y="98"/>
                  </a:lnTo>
                  <a:lnTo>
                    <a:pt x="1896" y="92"/>
                  </a:lnTo>
                  <a:lnTo>
                    <a:pt x="1894" y="86"/>
                  </a:lnTo>
                  <a:lnTo>
                    <a:pt x="1894" y="82"/>
                  </a:lnTo>
                  <a:lnTo>
                    <a:pt x="1894" y="79"/>
                  </a:lnTo>
                  <a:lnTo>
                    <a:pt x="1913" y="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9" name="Freeform 199"/>
            <p:cNvSpPr>
              <a:spLocks noEditPoints="1"/>
            </p:cNvSpPr>
            <p:nvPr/>
          </p:nvSpPr>
          <p:spPr bwMode="auto">
            <a:xfrm>
              <a:off x="5962" y="3348"/>
              <a:ext cx="1710" cy="299"/>
            </a:xfrm>
            <a:custGeom>
              <a:avLst/>
              <a:gdLst>
                <a:gd name="T0" fmla="*/ 80 w 1710"/>
                <a:gd name="T1" fmla="*/ 226 h 298"/>
                <a:gd name="T2" fmla="*/ 101 w 1710"/>
                <a:gd name="T3" fmla="*/ 247 h 298"/>
                <a:gd name="T4" fmla="*/ 145 w 1710"/>
                <a:gd name="T5" fmla="*/ 245 h 298"/>
                <a:gd name="T6" fmla="*/ 168 w 1710"/>
                <a:gd name="T7" fmla="*/ 216 h 298"/>
                <a:gd name="T8" fmla="*/ 159 w 1710"/>
                <a:gd name="T9" fmla="*/ 193 h 298"/>
                <a:gd name="T10" fmla="*/ 49 w 1710"/>
                <a:gd name="T11" fmla="*/ 155 h 298"/>
                <a:gd name="T12" fmla="*/ 28 w 1710"/>
                <a:gd name="T13" fmla="*/ 107 h 298"/>
                <a:gd name="T14" fmla="*/ 55 w 1710"/>
                <a:gd name="T15" fmla="*/ 40 h 298"/>
                <a:gd name="T16" fmla="*/ 115 w 1710"/>
                <a:gd name="T17" fmla="*/ 5 h 298"/>
                <a:gd name="T18" fmla="*/ 230 w 1710"/>
                <a:gd name="T19" fmla="*/ 7 h 298"/>
                <a:gd name="T20" fmla="*/ 268 w 1710"/>
                <a:gd name="T21" fmla="*/ 63 h 298"/>
                <a:gd name="T22" fmla="*/ 188 w 1710"/>
                <a:gd name="T23" fmla="*/ 77 h 298"/>
                <a:gd name="T24" fmla="*/ 174 w 1710"/>
                <a:gd name="T25" fmla="*/ 53 h 298"/>
                <a:gd name="T26" fmla="*/ 142 w 1710"/>
                <a:gd name="T27" fmla="*/ 52 h 298"/>
                <a:gd name="T28" fmla="*/ 115 w 1710"/>
                <a:gd name="T29" fmla="*/ 75 h 298"/>
                <a:gd name="T30" fmla="*/ 119 w 1710"/>
                <a:gd name="T31" fmla="*/ 102 h 298"/>
                <a:gd name="T32" fmla="*/ 230 w 1710"/>
                <a:gd name="T33" fmla="*/ 142 h 298"/>
                <a:gd name="T34" fmla="*/ 253 w 1710"/>
                <a:gd name="T35" fmla="*/ 199 h 298"/>
                <a:gd name="T36" fmla="*/ 234 w 1710"/>
                <a:gd name="T37" fmla="*/ 251 h 298"/>
                <a:gd name="T38" fmla="*/ 180 w 1710"/>
                <a:gd name="T39" fmla="*/ 289 h 298"/>
                <a:gd name="T40" fmla="*/ 73 w 1710"/>
                <a:gd name="T41" fmla="*/ 299 h 298"/>
                <a:gd name="T42" fmla="*/ 17 w 1710"/>
                <a:gd name="T43" fmla="*/ 276 h 298"/>
                <a:gd name="T44" fmla="*/ 0 w 1710"/>
                <a:gd name="T45" fmla="*/ 230 h 298"/>
                <a:gd name="T46" fmla="*/ 550 w 1710"/>
                <a:gd name="T47" fmla="*/ 7 h 298"/>
                <a:gd name="T48" fmla="*/ 506 w 1710"/>
                <a:gd name="T49" fmla="*/ 180 h 298"/>
                <a:gd name="T50" fmla="*/ 276 w 1710"/>
                <a:gd name="T51" fmla="*/ 295 h 298"/>
                <a:gd name="T52" fmla="*/ 763 w 1710"/>
                <a:gd name="T53" fmla="*/ 9 h 298"/>
                <a:gd name="T54" fmla="*/ 810 w 1710"/>
                <a:gd name="T55" fmla="*/ 36 h 298"/>
                <a:gd name="T56" fmla="*/ 815 w 1710"/>
                <a:gd name="T57" fmla="*/ 78 h 298"/>
                <a:gd name="T58" fmla="*/ 781 w 1710"/>
                <a:gd name="T59" fmla="*/ 127 h 298"/>
                <a:gd name="T60" fmla="*/ 754 w 1710"/>
                <a:gd name="T61" fmla="*/ 146 h 298"/>
                <a:gd name="T62" fmla="*/ 792 w 1710"/>
                <a:gd name="T63" fmla="*/ 181 h 298"/>
                <a:gd name="T64" fmla="*/ 788 w 1710"/>
                <a:gd name="T65" fmla="*/ 239 h 298"/>
                <a:gd name="T66" fmla="*/ 740 w 1710"/>
                <a:gd name="T67" fmla="*/ 283 h 298"/>
                <a:gd name="T68" fmla="*/ 537 w 1710"/>
                <a:gd name="T69" fmla="*/ 295 h 298"/>
                <a:gd name="T70" fmla="*/ 714 w 1710"/>
                <a:gd name="T71" fmla="*/ 117 h 298"/>
                <a:gd name="T72" fmla="*/ 735 w 1710"/>
                <a:gd name="T73" fmla="*/ 82 h 298"/>
                <a:gd name="T74" fmla="*/ 719 w 1710"/>
                <a:gd name="T75" fmla="*/ 59 h 298"/>
                <a:gd name="T76" fmla="*/ 623 w 1710"/>
                <a:gd name="T77" fmla="*/ 243 h 298"/>
                <a:gd name="T78" fmla="*/ 700 w 1710"/>
                <a:gd name="T79" fmla="*/ 235 h 298"/>
                <a:gd name="T80" fmla="*/ 715 w 1710"/>
                <a:gd name="T81" fmla="*/ 205 h 298"/>
                <a:gd name="T82" fmla="*/ 708 w 1710"/>
                <a:gd name="T83" fmla="*/ 181 h 298"/>
                <a:gd name="T84" fmla="*/ 639 w 1710"/>
                <a:gd name="T85" fmla="*/ 176 h 298"/>
                <a:gd name="T86" fmla="*/ 1059 w 1710"/>
                <a:gd name="T87" fmla="*/ 7 h 298"/>
                <a:gd name="T88" fmla="*/ 1101 w 1710"/>
                <a:gd name="T89" fmla="*/ 34 h 298"/>
                <a:gd name="T90" fmla="*/ 1105 w 1710"/>
                <a:gd name="T91" fmla="*/ 82 h 298"/>
                <a:gd name="T92" fmla="*/ 1057 w 1710"/>
                <a:gd name="T93" fmla="*/ 140 h 298"/>
                <a:gd name="T94" fmla="*/ 1034 w 1710"/>
                <a:gd name="T95" fmla="*/ 156 h 298"/>
                <a:gd name="T96" fmla="*/ 1069 w 1710"/>
                <a:gd name="T97" fmla="*/ 181 h 298"/>
                <a:gd name="T98" fmla="*/ 1069 w 1710"/>
                <a:gd name="T99" fmla="*/ 249 h 298"/>
                <a:gd name="T100" fmla="*/ 984 w 1710"/>
                <a:gd name="T101" fmla="*/ 285 h 298"/>
                <a:gd name="T102" fmla="*/ 990 w 1710"/>
                <a:gd name="T103" fmla="*/ 208 h 298"/>
                <a:gd name="T104" fmla="*/ 978 w 1710"/>
                <a:gd name="T105" fmla="*/ 187 h 298"/>
                <a:gd name="T106" fmla="*/ 902 w 1710"/>
                <a:gd name="T107" fmla="*/ 295 h 298"/>
                <a:gd name="T108" fmla="*/ 986 w 1710"/>
                <a:gd name="T109" fmla="*/ 128 h 298"/>
                <a:gd name="T110" fmla="*/ 1026 w 1710"/>
                <a:gd name="T111" fmla="*/ 94 h 298"/>
                <a:gd name="T112" fmla="*/ 1019 w 1710"/>
                <a:gd name="T113" fmla="*/ 65 h 298"/>
                <a:gd name="T114" fmla="*/ 1084 w 1710"/>
                <a:gd name="T115" fmla="*/ 295 h 298"/>
                <a:gd name="T116" fmla="*/ 1309 w 1710"/>
                <a:gd name="T117" fmla="*/ 239 h 298"/>
                <a:gd name="T118" fmla="*/ 1301 w 1710"/>
                <a:gd name="T119" fmla="*/ 185 h 298"/>
                <a:gd name="T120" fmla="*/ 1497 w 1710"/>
                <a:gd name="T121" fmla="*/ 7 h 298"/>
                <a:gd name="T122" fmla="*/ 1677 w 1710"/>
                <a:gd name="T123" fmla="*/ 121 h 298"/>
                <a:gd name="T124" fmla="*/ 1652 w 1710"/>
                <a:gd name="T125" fmla="*/ 295 h 2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710" h="298">
                  <a:moveTo>
                    <a:pt x="2" y="200"/>
                  </a:moveTo>
                  <a:lnTo>
                    <a:pt x="80" y="200"/>
                  </a:lnTo>
                  <a:lnTo>
                    <a:pt x="80" y="207"/>
                  </a:lnTo>
                  <a:lnTo>
                    <a:pt x="78" y="213"/>
                  </a:lnTo>
                  <a:lnTo>
                    <a:pt x="80" y="221"/>
                  </a:lnTo>
                  <a:lnTo>
                    <a:pt x="82" y="226"/>
                  </a:lnTo>
                  <a:lnTo>
                    <a:pt x="84" y="232"/>
                  </a:lnTo>
                  <a:lnTo>
                    <a:pt x="90" y="236"/>
                  </a:lnTo>
                  <a:lnTo>
                    <a:pt x="96" y="240"/>
                  </a:lnTo>
                  <a:lnTo>
                    <a:pt x="101" y="242"/>
                  </a:lnTo>
                  <a:lnTo>
                    <a:pt x="109" y="244"/>
                  </a:lnTo>
                  <a:lnTo>
                    <a:pt x="119" y="244"/>
                  </a:lnTo>
                  <a:lnTo>
                    <a:pt x="128" y="244"/>
                  </a:lnTo>
                  <a:lnTo>
                    <a:pt x="138" y="242"/>
                  </a:lnTo>
                  <a:lnTo>
                    <a:pt x="145" y="240"/>
                  </a:lnTo>
                  <a:lnTo>
                    <a:pt x="153" y="236"/>
                  </a:lnTo>
                  <a:lnTo>
                    <a:pt x="159" y="232"/>
                  </a:lnTo>
                  <a:lnTo>
                    <a:pt x="163" y="226"/>
                  </a:lnTo>
                  <a:lnTo>
                    <a:pt x="167" y="219"/>
                  </a:lnTo>
                  <a:lnTo>
                    <a:pt x="168" y="211"/>
                  </a:lnTo>
                  <a:lnTo>
                    <a:pt x="168" y="207"/>
                  </a:lnTo>
                  <a:lnTo>
                    <a:pt x="168" y="203"/>
                  </a:lnTo>
                  <a:lnTo>
                    <a:pt x="168" y="198"/>
                  </a:lnTo>
                  <a:lnTo>
                    <a:pt x="165" y="192"/>
                  </a:lnTo>
                  <a:lnTo>
                    <a:pt x="159" y="188"/>
                  </a:lnTo>
                  <a:lnTo>
                    <a:pt x="149" y="184"/>
                  </a:lnTo>
                  <a:lnTo>
                    <a:pt x="84" y="167"/>
                  </a:lnTo>
                  <a:lnTo>
                    <a:pt x="71" y="161"/>
                  </a:lnTo>
                  <a:lnTo>
                    <a:pt x="59" y="157"/>
                  </a:lnTo>
                  <a:lnTo>
                    <a:pt x="49" y="150"/>
                  </a:lnTo>
                  <a:lnTo>
                    <a:pt x="42" y="144"/>
                  </a:lnTo>
                  <a:lnTo>
                    <a:pt x="36" y="136"/>
                  </a:lnTo>
                  <a:lnTo>
                    <a:pt x="30" y="127"/>
                  </a:lnTo>
                  <a:lnTo>
                    <a:pt x="28" y="117"/>
                  </a:lnTo>
                  <a:lnTo>
                    <a:pt x="28" y="107"/>
                  </a:lnTo>
                  <a:lnTo>
                    <a:pt x="28" y="98"/>
                  </a:lnTo>
                  <a:lnTo>
                    <a:pt x="30" y="88"/>
                  </a:lnTo>
                  <a:lnTo>
                    <a:pt x="36" y="71"/>
                  </a:lnTo>
                  <a:lnTo>
                    <a:pt x="44" y="53"/>
                  </a:lnTo>
                  <a:lnTo>
                    <a:pt x="55" y="40"/>
                  </a:lnTo>
                  <a:lnTo>
                    <a:pt x="71" y="27"/>
                  </a:lnTo>
                  <a:lnTo>
                    <a:pt x="80" y="21"/>
                  </a:lnTo>
                  <a:lnTo>
                    <a:pt x="92" y="15"/>
                  </a:lnTo>
                  <a:lnTo>
                    <a:pt x="101" y="9"/>
                  </a:lnTo>
                  <a:lnTo>
                    <a:pt x="115" y="5"/>
                  </a:lnTo>
                  <a:lnTo>
                    <a:pt x="140" y="2"/>
                  </a:lnTo>
                  <a:lnTo>
                    <a:pt x="168" y="0"/>
                  </a:lnTo>
                  <a:lnTo>
                    <a:pt x="192" y="0"/>
                  </a:lnTo>
                  <a:lnTo>
                    <a:pt x="213" y="4"/>
                  </a:lnTo>
                  <a:lnTo>
                    <a:pt x="230" y="7"/>
                  </a:lnTo>
                  <a:lnTo>
                    <a:pt x="243" y="15"/>
                  </a:lnTo>
                  <a:lnTo>
                    <a:pt x="255" y="25"/>
                  </a:lnTo>
                  <a:lnTo>
                    <a:pt x="263" y="36"/>
                  </a:lnTo>
                  <a:lnTo>
                    <a:pt x="266" y="48"/>
                  </a:lnTo>
                  <a:lnTo>
                    <a:pt x="268" y="63"/>
                  </a:lnTo>
                  <a:lnTo>
                    <a:pt x="268" y="75"/>
                  </a:lnTo>
                  <a:lnTo>
                    <a:pt x="264" y="90"/>
                  </a:lnTo>
                  <a:lnTo>
                    <a:pt x="186" y="90"/>
                  </a:lnTo>
                  <a:lnTo>
                    <a:pt x="186" y="82"/>
                  </a:lnTo>
                  <a:lnTo>
                    <a:pt x="188" y="77"/>
                  </a:lnTo>
                  <a:lnTo>
                    <a:pt x="186" y="71"/>
                  </a:lnTo>
                  <a:lnTo>
                    <a:pt x="186" y="65"/>
                  </a:lnTo>
                  <a:lnTo>
                    <a:pt x="182" y="61"/>
                  </a:lnTo>
                  <a:lnTo>
                    <a:pt x="180" y="57"/>
                  </a:lnTo>
                  <a:lnTo>
                    <a:pt x="174" y="53"/>
                  </a:lnTo>
                  <a:lnTo>
                    <a:pt x="170" y="52"/>
                  </a:lnTo>
                  <a:lnTo>
                    <a:pt x="163" y="52"/>
                  </a:lnTo>
                  <a:lnTo>
                    <a:pt x="157" y="50"/>
                  </a:lnTo>
                  <a:lnTo>
                    <a:pt x="147" y="52"/>
                  </a:lnTo>
                  <a:lnTo>
                    <a:pt x="142" y="52"/>
                  </a:lnTo>
                  <a:lnTo>
                    <a:pt x="134" y="55"/>
                  </a:lnTo>
                  <a:lnTo>
                    <a:pt x="128" y="59"/>
                  </a:lnTo>
                  <a:lnTo>
                    <a:pt x="122" y="63"/>
                  </a:lnTo>
                  <a:lnTo>
                    <a:pt x="117" y="69"/>
                  </a:lnTo>
                  <a:lnTo>
                    <a:pt x="115" y="75"/>
                  </a:lnTo>
                  <a:lnTo>
                    <a:pt x="113" y="80"/>
                  </a:lnTo>
                  <a:lnTo>
                    <a:pt x="113" y="84"/>
                  </a:lnTo>
                  <a:lnTo>
                    <a:pt x="113" y="86"/>
                  </a:lnTo>
                  <a:lnTo>
                    <a:pt x="113" y="94"/>
                  </a:lnTo>
                  <a:lnTo>
                    <a:pt x="119" y="102"/>
                  </a:lnTo>
                  <a:lnTo>
                    <a:pt x="124" y="105"/>
                  </a:lnTo>
                  <a:lnTo>
                    <a:pt x="136" y="109"/>
                  </a:lnTo>
                  <a:lnTo>
                    <a:pt x="186" y="123"/>
                  </a:lnTo>
                  <a:lnTo>
                    <a:pt x="213" y="132"/>
                  </a:lnTo>
                  <a:lnTo>
                    <a:pt x="230" y="142"/>
                  </a:lnTo>
                  <a:lnTo>
                    <a:pt x="241" y="150"/>
                  </a:lnTo>
                  <a:lnTo>
                    <a:pt x="247" y="159"/>
                  </a:lnTo>
                  <a:lnTo>
                    <a:pt x="251" y="171"/>
                  </a:lnTo>
                  <a:lnTo>
                    <a:pt x="253" y="184"/>
                  </a:lnTo>
                  <a:lnTo>
                    <a:pt x="253" y="194"/>
                  </a:lnTo>
                  <a:lnTo>
                    <a:pt x="251" y="205"/>
                  </a:lnTo>
                  <a:lnTo>
                    <a:pt x="247" y="217"/>
                  </a:lnTo>
                  <a:lnTo>
                    <a:pt x="243" y="226"/>
                  </a:lnTo>
                  <a:lnTo>
                    <a:pt x="240" y="236"/>
                  </a:lnTo>
                  <a:lnTo>
                    <a:pt x="234" y="246"/>
                  </a:lnTo>
                  <a:lnTo>
                    <a:pt x="226" y="253"/>
                  </a:lnTo>
                  <a:lnTo>
                    <a:pt x="218" y="261"/>
                  </a:lnTo>
                  <a:lnTo>
                    <a:pt x="209" y="269"/>
                  </a:lnTo>
                  <a:lnTo>
                    <a:pt x="199" y="274"/>
                  </a:lnTo>
                  <a:lnTo>
                    <a:pt x="180" y="284"/>
                  </a:lnTo>
                  <a:lnTo>
                    <a:pt x="157" y="292"/>
                  </a:lnTo>
                  <a:lnTo>
                    <a:pt x="132" y="296"/>
                  </a:lnTo>
                  <a:lnTo>
                    <a:pt x="105" y="298"/>
                  </a:lnTo>
                  <a:lnTo>
                    <a:pt x="88" y="296"/>
                  </a:lnTo>
                  <a:lnTo>
                    <a:pt x="73" y="294"/>
                  </a:lnTo>
                  <a:lnTo>
                    <a:pt x="57" y="292"/>
                  </a:lnTo>
                  <a:lnTo>
                    <a:pt x="46" y="288"/>
                  </a:lnTo>
                  <a:lnTo>
                    <a:pt x="34" y="284"/>
                  </a:lnTo>
                  <a:lnTo>
                    <a:pt x="25" y="278"/>
                  </a:lnTo>
                  <a:lnTo>
                    <a:pt x="17" y="271"/>
                  </a:lnTo>
                  <a:lnTo>
                    <a:pt x="9" y="263"/>
                  </a:lnTo>
                  <a:lnTo>
                    <a:pt x="5" y="255"/>
                  </a:lnTo>
                  <a:lnTo>
                    <a:pt x="2" y="246"/>
                  </a:lnTo>
                  <a:lnTo>
                    <a:pt x="0" y="236"/>
                  </a:lnTo>
                  <a:lnTo>
                    <a:pt x="0" y="225"/>
                  </a:lnTo>
                  <a:lnTo>
                    <a:pt x="0" y="213"/>
                  </a:lnTo>
                  <a:lnTo>
                    <a:pt x="2" y="200"/>
                  </a:lnTo>
                  <a:close/>
                  <a:moveTo>
                    <a:pt x="276" y="290"/>
                  </a:moveTo>
                  <a:lnTo>
                    <a:pt x="337" y="7"/>
                  </a:lnTo>
                  <a:lnTo>
                    <a:pt x="550" y="7"/>
                  </a:lnTo>
                  <a:lnTo>
                    <a:pt x="539" y="61"/>
                  </a:lnTo>
                  <a:lnTo>
                    <a:pt x="405" y="61"/>
                  </a:lnTo>
                  <a:lnTo>
                    <a:pt x="391" y="121"/>
                  </a:lnTo>
                  <a:lnTo>
                    <a:pt x="518" y="121"/>
                  </a:lnTo>
                  <a:lnTo>
                    <a:pt x="506" y="175"/>
                  </a:lnTo>
                  <a:lnTo>
                    <a:pt x="380" y="175"/>
                  </a:lnTo>
                  <a:lnTo>
                    <a:pt x="366" y="236"/>
                  </a:lnTo>
                  <a:lnTo>
                    <a:pt x="504" y="236"/>
                  </a:lnTo>
                  <a:lnTo>
                    <a:pt x="493" y="290"/>
                  </a:lnTo>
                  <a:lnTo>
                    <a:pt x="276" y="290"/>
                  </a:lnTo>
                  <a:close/>
                  <a:moveTo>
                    <a:pt x="537" y="290"/>
                  </a:moveTo>
                  <a:lnTo>
                    <a:pt x="596" y="5"/>
                  </a:lnTo>
                  <a:lnTo>
                    <a:pt x="710" y="5"/>
                  </a:lnTo>
                  <a:lnTo>
                    <a:pt x="740" y="7"/>
                  </a:lnTo>
                  <a:lnTo>
                    <a:pt x="763" y="9"/>
                  </a:lnTo>
                  <a:lnTo>
                    <a:pt x="775" y="13"/>
                  </a:lnTo>
                  <a:lnTo>
                    <a:pt x="786" y="17"/>
                  </a:lnTo>
                  <a:lnTo>
                    <a:pt x="796" y="23"/>
                  </a:lnTo>
                  <a:lnTo>
                    <a:pt x="804" y="29"/>
                  </a:lnTo>
                  <a:lnTo>
                    <a:pt x="810" y="36"/>
                  </a:lnTo>
                  <a:lnTo>
                    <a:pt x="813" y="46"/>
                  </a:lnTo>
                  <a:lnTo>
                    <a:pt x="815" y="53"/>
                  </a:lnTo>
                  <a:lnTo>
                    <a:pt x="817" y="63"/>
                  </a:lnTo>
                  <a:lnTo>
                    <a:pt x="817" y="71"/>
                  </a:lnTo>
                  <a:lnTo>
                    <a:pt x="815" y="78"/>
                  </a:lnTo>
                  <a:lnTo>
                    <a:pt x="811" y="90"/>
                  </a:lnTo>
                  <a:lnTo>
                    <a:pt x="806" y="102"/>
                  </a:lnTo>
                  <a:lnTo>
                    <a:pt x="800" y="111"/>
                  </a:lnTo>
                  <a:lnTo>
                    <a:pt x="792" y="119"/>
                  </a:lnTo>
                  <a:lnTo>
                    <a:pt x="781" y="127"/>
                  </a:lnTo>
                  <a:lnTo>
                    <a:pt x="769" y="132"/>
                  </a:lnTo>
                  <a:lnTo>
                    <a:pt x="756" y="138"/>
                  </a:lnTo>
                  <a:lnTo>
                    <a:pt x="740" y="142"/>
                  </a:lnTo>
                  <a:lnTo>
                    <a:pt x="740" y="144"/>
                  </a:lnTo>
                  <a:lnTo>
                    <a:pt x="754" y="146"/>
                  </a:lnTo>
                  <a:lnTo>
                    <a:pt x="765" y="151"/>
                  </a:lnTo>
                  <a:lnTo>
                    <a:pt x="775" y="155"/>
                  </a:lnTo>
                  <a:lnTo>
                    <a:pt x="783" y="161"/>
                  </a:lnTo>
                  <a:lnTo>
                    <a:pt x="788" y="169"/>
                  </a:lnTo>
                  <a:lnTo>
                    <a:pt x="792" y="176"/>
                  </a:lnTo>
                  <a:lnTo>
                    <a:pt x="794" y="186"/>
                  </a:lnTo>
                  <a:lnTo>
                    <a:pt x="796" y="196"/>
                  </a:lnTo>
                  <a:lnTo>
                    <a:pt x="794" y="209"/>
                  </a:lnTo>
                  <a:lnTo>
                    <a:pt x="792" y="223"/>
                  </a:lnTo>
                  <a:lnTo>
                    <a:pt x="788" y="234"/>
                  </a:lnTo>
                  <a:lnTo>
                    <a:pt x="781" y="246"/>
                  </a:lnTo>
                  <a:lnTo>
                    <a:pt x="773" y="255"/>
                  </a:lnTo>
                  <a:lnTo>
                    <a:pt x="763" y="265"/>
                  </a:lnTo>
                  <a:lnTo>
                    <a:pt x="754" y="273"/>
                  </a:lnTo>
                  <a:lnTo>
                    <a:pt x="740" y="278"/>
                  </a:lnTo>
                  <a:lnTo>
                    <a:pt x="727" y="284"/>
                  </a:lnTo>
                  <a:lnTo>
                    <a:pt x="708" y="288"/>
                  </a:lnTo>
                  <a:lnTo>
                    <a:pt x="687" y="290"/>
                  </a:lnTo>
                  <a:lnTo>
                    <a:pt x="662" y="290"/>
                  </a:lnTo>
                  <a:lnTo>
                    <a:pt x="537" y="290"/>
                  </a:lnTo>
                  <a:close/>
                  <a:moveTo>
                    <a:pt x="662" y="57"/>
                  </a:moveTo>
                  <a:lnTo>
                    <a:pt x="648" y="121"/>
                  </a:lnTo>
                  <a:lnTo>
                    <a:pt x="687" y="121"/>
                  </a:lnTo>
                  <a:lnTo>
                    <a:pt x="704" y="121"/>
                  </a:lnTo>
                  <a:lnTo>
                    <a:pt x="714" y="117"/>
                  </a:lnTo>
                  <a:lnTo>
                    <a:pt x="721" y="113"/>
                  </a:lnTo>
                  <a:lnTo>
                    <a:pt x="727" y="105"/>
                  </a:lnTo>
                  <a:lnTo>
                    <a:pt x="733" y="98"/>
                  </a:lnTo>
                  <a:lnTo>
                    <a:pt x="735" y="90"/>
                  </a:lnTo>
                  <a:lnTo>
                    <a:pt x="735" y="82"/>
                  </a:lnTo>
                  <a:lnTo>
                    <a:pt x="735" y="75"/>
                  </a:lnTo>
                  <a:lnTo>
                    <a:pt x="733" y="69"/>
                  </a:lnTo>
                  <a:lnTo>
                    <a:pt x="729" y="65"/>
                  </a:lnTo>
                  <a:lnTo>
                    <a:pt x="725" y="61"/>
                  </a:lnTo>
                  <a:lnTo>
                    <a:pt x="719" y="59"/>
                  </a:lnTo>
                  <a:lnTo>
                    <a:pt x="714" y="57"/>
                  </a:lnTo>
                  <a:lnTo>
                    <a:pt x="706" y="57"/>
                  </a:lnTo>
                  <a:lnTo>
                    <a:pt x="662" y="57"/>
                  </a:lnTo>
                  <a:close/>
                  <a:moveTo>
                    <a:pt x="639" y="171"/>
                  </a:moveTo>
                  <a:lnTo>
                    <a:pt x="623" y="238"/>
                  </a:lnTo>
                  <a:lnTo>
                    <a:pt x="667" y="238"/>
                  </a:lnTo>
                  <a:lnTo>
                    <a:pt x="677" y="238"/>
                  </a:lnTo>
                  <a:lnTo>
                    <a:pt x="687" y="236"/>
                  </a:lnTo>
                  <a:lnTo>
                    <a:pt x="692" y="234"/>
                  </a:lnTo>
                  <a:lnTo>
                    <a:pt x="700" y="230"/>
                  </a:lnTo>
                  <a:lnTo>
                    <a:pt x="706" y="226"/>
                  </a:lnTo>
                  <a:lnTo>
                    <a:pt x="710" y="221"/>
                  </a:lnTo>
                  <a:lnTo>
                    <a:pt x="714" y="213"/>
                  </a:lnTo>
                  <a:lnTo>
                    <a:pt x="715" y="205"/>
                  </a:lnTo>
                  <a:lnTo>
                    <a:pt x="715" y="200"/>
                  </a:lnTo>
                  <a:lnTo>
                    <a:pt x="717" y="196"/>
                  </a:lnTo>
                  <a:lnTo>
                    <a:pt x="715" y="190"/>
                  </a:lnTo>
                  <a:lnTo>
                    <a:pt x="714" y="184"/>
                  </a:lnTo>
                  <a:lnTo>
                    <a:pt x="712" y="180"/>
                  </a:lnTo>
                  <a:lnTo>
                    <a:pt x="708" y="176"/>
                  </a:lnTo>
                  <a:lnTo>
                    <a:pt x="702" y="175"/>
                  </a:lnTo>
                  <a:lnTo>
                    <a:pt x="696" y="173"/>
                  </a:lnTo>
                  <a:lnTo>
                    <a:pt x="689" y="171"/>
                  </a:lnTo>
                  <a:lnTo>
                    <a:pt x="679" y="171"/>
                  </a:lnTo>
                  <a:lnTo>
                    <a:pt x="639" y="171"/>
                  </a:lnTo>
                  <a:close/>
                  <a:moveTo>
                    <a:pt x="821" y="290"/>
                  </a:moveTo>
                  <a:lnTo>
                    <a:pt x="882" y="5"/>
                  </a:lnTo>
                  <a:lnTo>
                    <a:pt x="1013" y="5"/>
                  </a:lnTo>
                  <a:lnTo>
                    <a:pt x="1042" y="7"/>
                  </a:lnTo>
                  <a:lnTo>
                    <a:pt x="1059" y="7"/>
                  </a:lnTo>
                  <a:lnTo>
                    <a:pt x="1071" y="11"/>
                  </a:lnTo>
                  <a:lnTo>
                    <a:pt x="1082" y="15"/>
                  </a:lnTo>
                  <a:lnTo>
                    <a:pt x="1090" y="21"/>
                  </a:lnTo>
                  <a:lnTo>
                    <a:pt x="1097" y="27"/>
                  </a:lnTo>
                  <a:lnTo>
                    <a:pt x="1101" y="34"/>
                  </a:lnTo>
                  <a:lnTo>
                    <a:pt x="1105" y="42"/>
                  </a:lnTo>
                  <a:lnTo>
                    <a:pt x="1107" y="50"/>
                  </a:lnTo>
                  <a:lnTo>
                    <a:pt x="1107" y="59"/>
                  </a:lnTo>
                  <a:lnTo>
                    <a:pt x="1107" y="71"/>
                  </a:lnTo>
                  <a:lnTo>
                    <a:pt x="1105" y="82"/>
                  </a:lnTo>
                  <a:lnTo>
                    <a:pt x="1099" y="100"/>
                  </a:lnTo>
                  <a:lnTo>
                    <a:pt x="1092" y="113"/>
                  </a:lnTo>
                  <a:lnTo>
                    <a:pt x="1080" y="125"/>
                  </a:lnTo>
                  <a:lnTo>
                    <a:pt x="1067" y="134"/>
                  </a:lnTo>
                  <a:lnTo>
                    <a:pt x="1057" y="140"/>
                  </a:lnTo>
                  <a:lnTo>
                    <a:pt x="1046" y="144"/>
                  </a:lnTo>
                  <a:lnTo>
                    <a:pt x="1034" y="148"/>
                  </a:lnTo>
                  <a:lnTo>
                    <a:pt x="1021" y="150"/>
                  </a:lnTo>
                  <a:lnTo>
                    <a:pt x="1021" y="151"/>
                  </a:lnTo>
                  <a:lnTo>
                    <a:pt x="1034" y="151"/>
                  </a:lnTo>
                  <a:lnTo>
                    <a:pt x="1046" y="153"/>
                  </a:lnTo>
                  <a:lnTo>
                    <a:pt x="1055" y="157"/>
                  </a:lnTo>
                  <a:lnTo>
                    <a:pt x="1063" y="163"/>
                  </a:lnTo>
                  <a:lnTo>
                    <a:pt x="1067" y="169"/>
                  </a:lnTo>
                  <a:lnTo>
                    <a:pt x="1069" y="176"/>
                  </a:lnTo>
                  <a:lnTo>
                    <a:pt x="1071" y="184"/>
                  </a:lnTo>
                  <a:lnTo>
                    <a:pt x="1072" y="194"/>
                  </a:lnTo>
                  <a:lnTo>
                    <a:pt x="1072" y="205"/>
                  </a:lnTo>
                  <a:lnTo>
                    <a:pt x="1071" y="221"/>
                  </a:lnTo>
                  <a:lnTo>
                    <a:pt x="1069" y="244"/>
                  </a:lnTo>
                  <a:lnTo>
                    <a:pt x="1069" y="265"/>
                  </a:lnTo>
                  <a:lnTo>
                    <a:pt x="1069" y="280"/>
                  </a:lnTo>
                  <a:lnTo>
                    <a:pt x="1069" y="290"/>
                  </a:lnTo>
                  <a:lnTo>
                    <a:pt x="984" y="290"/>
                  </a:lnTo>
                  <a:lnTo>
                    <a:pt x="984" y="280"/>
                  </a:lnTo>
                  <a:lnTo>
                    <a:pt x="984" y="267"/>
                  </a:lnTo>
                  <a:lnTo>
                    <a:pt x="986" y="248"/>
                  </a:lnTo>
                  <a:lnTo>
                    <a:pt x="988" y="226"/>
                  </a:lnTo>
                  <a:lnTo>
                    <a:pt x="990" y="211"/>
                  </a:lnTo>
                  <a:lnTo>
                    <a:pt x="990" y="203"/>
                  </a:lnTo>
                  <a:lnTo>
                    <a:pt x="990" y="198"/>
                  </a:lnTo>
                  <a:lnTo>
                    <a:pt x="988" y="192"/>
                  </a:lnTo>
                  <a:lnTo>
                    <a:pt x="986" y="188"/>
                  </a:lnTo>
                  <a:lnTo>
                    <a:pt x="982" y="184"/>
                  </a:lnTo>
                  <a:lnTo>
                    <a:pt x="978" y="182"/>
                  </a:lnTo>
                  <a:lnTo>
                    <a:pt x="973" y="180"/>
                  </a:lnTo>
                  <a:lnTo>
                    <a:pt x="967" y="180"/>
                  </a:lnTo>
                  <a:lnTo>
                    <a:pt x="957" y="180"/>
                  </a:lnTo>
                  <a:lnTo>
                    <a:pt x="925" y="180"/>
                  </a:lnTo>
                  <a:lnTo>
                    <a:pt x="902" y="290"/>
                  </a:lnTo>
                  <a:lnTo>
                    <a:pt x="821" y="290"/>
                  </a:lnTo>
                  <a:close/>
                  <a:moveTo>
                    <a:pt x="950" y="59"/>
                  </a:moveTo>
                  <a:lnTo>
                    <a:pt x="936" y="128"/>
                  </a:lnTo>
                  <a:lnTo>
                    <a:pt x="965" y="128"/>
                  </a:lnTo>
                  <a:lnTo>
                    <a:pt x="986" y="128"/>
                  </a:lnTo>
                  <a:lnTo>
                    <a:pt x="998" y="127"/>
                  </a:lnTo>
                  <a:lnTo>
                    <a:pt x="1009" y="121"/>
                  </a:lnTo>
                  <a:lnTo>
                    <a:pt x="1017" y="115"/>
                  </a:lnTo>
                  <a:lnTo>
                    <a:pt x="1023" y="105"/>
                  </a:lnTo>
                  <a:lnTo>
                    <a:pt x="1026" y="94"/>
                  </a:lnTo>
                  <a:lnTo>
                    <a:pt x="1026" y="88"/>
                  </a:lnTo>
                  <a:lnTo>
                    <a:pt x="1026" y="84"/>
                  </a:lnTo>
                  <a:lnTo>
                    <a:pt x="1026" y="77"/>
                  </a:lnTo>
                  <a:lnTo>
                    <a:pt x="1023" y="71"/>
                  </a:lnTo>
                  <a:lnTo>
                    <a:pt x="1019" y="65"/>
                  </a:lnTo>
                  <a:lnTo>
                    <a:pt x="1011" y="61"/>
                  </a:lnTo>
                  <a:lnTo>
                    <a:pt x="1000" y="59"/>
                  </a:lnTo>
                  <a:lnTo>
                    <a:pt x="980" y="59"/>
                  </a:lnTo>
                  <a:lnTo>
                    <a:pt x="950" y="59"/>
                  </a:lnTo>
                  <a:close/>
                  <a:moveTo>
                    <a:pt x="1084" y="290"/>
                  </a:moveTo>
                  <a:lnTo>
                    <a:pt x="1257" y="5"/>
                  </a:lnTo>
                  <a:lnTo>
                    <a:pt x="1353" y="5"/>
                  </a:lnTo>
                  <a:lnTo>
                    <a:pt x="1404" y="290"/>
                  </a:lnTo>
                  <a:lnTo>
                    <a:pt x="1314" y="290"/>
                  </a:lnTo>
                  <a:lnTo>
                    <a:pt x="1309" y="234"/>
                  </a:lnTo>
                  <a:lnTo>
                    <a:pt x="1193" y="234"/>
                  </a:lnTo>
                  <a:lnTo>
                    <a:pt x="1163" y="290"/>
                  </a:lnTo>
                  <a:lnTo>
                    <a:pt x="1084" y="290"/>
                  </a:lnTo>
                  <a:close/>
                  <a:moveTo>
                    <a:pt x="1224" y="180"/>
                  </a:moveTo>
                  <a:lnTo>
                    <a:pt x="1301" y="180"/>
                  </a:lnTo>
                  <a:lnTo>
                    <a:pt x="1289" y="61"/>
                  </a:lnTo>
                  <a:lnTo>
                    <a:pt x="1287" y="61"/>
                  </a:lnTo>
                  <a:lnTo>
                    <a:pt x="1224" y="180"/>
                  </a:lnTo>
                  <a:close/>
                  <a:moveTo>
                    <a:pt x="1435" y="290"/>
                  </a:moveTo>
                  <a:lnTo>
                    <a:pt x="1497" y="7"/>
                  </a:lnTo>
                  <a:lnTo>
                    <a:pt x="1710" y="7"/>
                  </a:lnTo>
                  <a:lnTo>
                    <a:pt x="1698" y="61"/>
                  </a:lnTo>
                  <a:lnTo>
                    <a:pt x="1562" y="61"/>
                  </a:lnTo>
                  <a:lnTo>
                    <a:pt x="1550" y="121"/>
                  </a:lnTo>
                  <a:lnTo>
                    <a:pt x="1677" y="121"/>
                  </a:lnTo>
                  <a:lnTo>
                    <a:pt x="1665" y="175"/>
                  </a:lnTo>
                  <a:lnTo>
                    <a:pt x="1537" y="175"/>
                  </a:lnTo>
                  <a:lnTo>
                    <a:pt x="1525" y="236"/>
                  </a:lnTo>
                  <a:lnTo>
                    <a:pt x="1664" y="236"/>
                  </a:lnTo>
                  <a:lnTo>
                    <a:pt x="1652" y="290"/>
                  </a:lnTo>
                  <a:lnTo>
                    <a:pt x="1435" y="2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0" name="Freeform 200"/>
            <p:cNvSpPr>
              <a:spLocks/>
            </p:cNvSpPr>
            <p:nvPr/>
          </p:nvSpPr>
          <p:spPr bwMode="auto">
            <a:xfrm>
              <a:off x="6568" y="3217"/>
              <a:ext cx="549" cy="93"/>
            </a:xfrm>
            <a:custGeom>
              <a:avLst/>
              <a:gdLst>
                <a:gd name="T0" fmla="*/ 19 w 549"/>
                <a:gd name="T1" fmla="*/ 0 h 92"/>
                <a:gd name="T2" fmla="*/ 549 w 549"/>
                <a:gd name="T3" fmla="*/ 0 h 92"/>
                <a:gd name="T4" fmla="*/ 530 w 549"/>
                <a:gd name="T5" fmla="*/ 97 h 92"/>
                <a:gd name="T6" fmla="*/ 0 w 549"/>
                <a:gd name="T7" fmla="*/ 97 h 92"/>
                <a:gd name="T8" fmla="*/ 19 w 549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9" h="92">
                  <a:moveTo>
                    <a:pt x="19" y="0"/>
                  </a:moveTo>
                  <a:lnTo>
                    <a:pt x="549" y="0"/>
                  </a:lnTo>
                  <a:lnTo>
                    <a:pt x="530" y="92"/>
                  </a:lnTo>
                  <a:lnTo>
                    <a:pt x="0" y="9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1" name="Freeform 201"/>
            <p:cNvSpPr>
              <a:spLocks/>
            </p:cNvSpPr>
            <p:nvPr/>
          </p:nvSpPr>
          <p:spPr bwMode="auto">
            <a:xfrm>
              <a:off x="6598" y="3080"/>
              <a:ext cx="549" cy="93"/>
            </a:xfrm>
            <a:custGeom>
              <a:avLst/>
              <a:gdLst>
                <a:gd name="T0" fmla="*/ 19 w 549"/>
                <a:gd name="T1" fmla="*/ 0 h 92"/>
                <a:gd name="T2" fmla="*/ 549 w 549"/>
                <a:gd name="T3" fmla="*/ 0 h 92"/>
                <a:gd name="T4" fmla="*/ 528 w 549"/>
                <a:gd name="T5" fmla="*/ 97 h 92"/>
                <a:gd name="T6" fmla="*/ 0 w 549"/>
                <a:gd name="T7" fmla="*/ 97 h 92"/>
                <a:gd name="T8" fmla="*/ 19 w 549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9" h="92">
                  <a:moveTo>
                    <a:pt x="19" y="0"/>
                  </a:moveTo>
                  <a:lnTo>
                    <a:pt x="549" y="0"/>
                  </a:lnTo>
                  <a:lnTo>
                    <a:pt x="528" y="92"/>
                  </a:lnTo>
                  <a:lnTo>
                    <a:pt x="0" y="9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2" name="Freeform 202"/>
            <p:cNvSpPr>
              <a:spLocks/>
            </p:cNvSpPr>
            <p:nvPr/>
          </p:nvSpPr>
          <p:spPr bwMode="auto">
            <a:xfrm>
              <a:off x="6441" y="3820"/>
              <a:ext cx="549" cy="93"/>
            </a:xfrm>
            <a:custGeom>
              <a:avLst/>
              <a:gdLst>
                <a:gd name="T0" fmla="*/ 20 w 549"/>
                <a:gd name="T1" fmla="*/ 0 h 93"/>
                <a:gd name="T2" fmla="*/ 549 w 549"/>
                <a:gd name="T3" fmla="*/ 0 h 93"/>
                <a:gd name="T4" fmla="*/ 528 w 549"/>
                <a:gd name="T5" fmla="*/ 93 h 93"/>
                <a:gd name="T6" fmla="*/ 0 w 549"/>
                <a:gd name="T7" fmla="*/ 93 h 93"/>
                <a:gd name="T8" fmla="*/ 20 w 549"/>
                <a:gd name="T9" fmla="*/ 0 h 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9" h="93">
                  <a:moveTo>
                    <a:pt x="20" y="0"/>
                  </a:moveTo>
                  <a:lnTo>
                    <a:pt x="549" y="0"/>
                  </a:lnTo>
                  <a:lnTo>
                    <a:pt x="528" y="93"/>
                  </a:lnTo>
                  <a:lnTo>
                    <a:pt x="0" y="93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3" name="Freeform 203"/>
            <p:cNvSpPr>
              <a:spLocks/>
            </p:cNvSpPr>
            <p:nvPr/>
          </p:nvSpPr>
          <p:spPr bwMode="auto">
            <a:xfrm>
              <a:off x="6469" y="3685"/>
              <a:ext cx="549" cy="91"/>
            </a:xfrm>
            <a:custGeom>
              <a:avLst/>
              <a:gdLst>
                <a:gd name="T0" fmla="*/ 19 w 547"/>
                <a:gd name="T1" fmla="*/ 0 h 92"/>
                <a:gd name="T2" fmla="*/ 557 w 547"/>
                <a:gd name="T3" fmla="*/ 0 h 92"/>
                <a:gd name="T4" fmla="*/ 538 w 547"/>
                <a:gd name="T5" fmla="*/ 87 h 92"/>
                <a:gd name="T6" fmla="*/ 0 w 547"/>
                <a:gd name="T7" fmla="*/ 87 h 92"/>
                <a:gd name="T8" fmla="*/ 19 w 547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7" h="92">
                  <a:moveTo>
                    <a:pt x="19" y="0"/>
                  </a:moveTo>
                  <a:lnTo>
                    <a:pt x="547" y="0"/>
                  </a:lnTo>
                  <a:lnTo>
                    <a:pt x="528" y="92"/>
                  </a:lnTo>
                  <a:lnTo>
                    <a:pt x="0" y="9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204" name="Picture 204" descr="logo_fena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5661025"/>
            <a:ext cx="36957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3432" name="Rectangle 184"/>
          <p:cNvSpPr>
            <a:spLocks noGrp="1" noChangeArrowheads="1"/>
          </p:cNvSpPr>
          <p:nvPr>
            <p:ph type="ctrTitle"/>
          </p:nvPr>
        </p:nvSpPr>
        <p:spPr>
          <a:xfrm>
            <a:off x="990600" y="2895600"/>
            <a:ext cx="7239000" cy="1676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693434" name="Rectangle 186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1676400" y="4800600"/>
            <a:ext cx="61722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69423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0ECD454-B167-4414-AC87-507669E5F2E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144866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70B9739-16EE-4445-9D2B-7E321801881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37498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68313" y="1196975"/>
            <a:ext cx="40386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59313" y="1196975"/>
            <a:ext cx="40386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1A97C50-50EB-4C1F-A5E0-9AC62E4EAA1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390152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033AD06-0721-4F63-8413-6FE2CC70B89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02408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2D1AE-66AD-4BDD-B68C-9064DA95DE63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81329979"/>
      </p:ext>
    </p:extLst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E6CFE6C-2ED2-48C2-8DC2-1A7B034FAE2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717298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0198716-57D9-445A-A619-EEC614F0B8E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249109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3230A49-4161-4838-A7AD-E3C7705D183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75924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4057817-E5AA-427B-994A-0B6FC4E509B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219336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412B1AC-CD43-4659-918D-CDB791A3039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733034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38925" y="274638"/>
            <a:ext cx="2058988" cy="6027737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29325" cy="6027737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9ACAED1-938A-49AE-9AB1-B8A9EA6D7D2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676448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Gráfico 2"/>
          <p:cNvSpPr>
            <a:spLocks noGrp="1"/>
          </p:cNvSpPr>
          <p:nvPr>
            <p:ph type="chart" idx="1"/>
          </p:nvPr>
        </p:nvSpPr>
        <p:spPr>
          <a:xfrm>
            <a:off x="468313" y="1196975"/>
            <a:ext cx="8229600" cy="5105400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5F3227D-DAC8-4B7A-8BE3-14B81C2D1E8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092084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68313" y="1196975"/>
            <a:ext cx="4038600" cy="5105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59313" y="1196975"/>
            <a:ext cx="4038600" cy="24765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659313" y="3825875"/>
            <a:ext cx="4038600" cy="24765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C940737-1EF3-4BEE-A1DD-A3EDA77BD24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852736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3657600" y="6537325"/>
            <a:ext cx="2133599" cy="3206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r">
              <a:buClr>
                <a:srgbClr val="1F5281"/>
              </a:buClr>
              <a:buSzPct val="25000"/>
              <a:buFont typeface="Arial"/>
              <a:buNone/>
            </a:pPr>
            <a:fld id="{00000000-1234-1234-1234-123412341234}" type="slidenum">
              <a:rPr lang="en-US">
                <a:solidFill>
                  <a:srgbClr val="1F5281"/>
                </a:solidFill>
              </a:rPr>
              <a:pPr algn="r">
                <a:buClr>
                  <a:srgbClr val="1F5281"/>
                </a:buClr>
                <a:buSzPct val="25000"/>
                <a:buFont typeface="Arial"/>
                <a:buNone/>
              </a:pPr>
              <a:t>‹nº›</a:t>
            </a:fld>
            <a:endParaRPr lang="en-US">
              <a:solidFill>
                <a:srgbClr val="1F52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127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>
            <a:spLocks noChangeArrowheads="1"/>
          </p:cNvSpPr>
          <p:nvPr/>
        </p:nvSpPr>
        <p:spPr bwMode="gray">
          <a:xfrm>
            <a:off x="114300" y="44450"/>
            <a:ext cx="8994775" cy="6729413"/>
          </a:xfrm>
          <a:prstGeom prst="roundRect">
            <a:avLst>
              <a:gd name="adj" fmla="val 4245"/>
            </a:avLst>
          </a:prstGeom>
          <a:solidFill>
            <a:schemeClr val="accent1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pt-BR" altLang="pt-BR" sz="1400" smtClean="0">
              <a:solidFill>
                <a:srgbClr val="1F5281"/>
              </a:solidFill>
            </a:endParaRP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50825" y="260350"/>
            <a:ext cx="8642350" cy="4824413"/>
            <a:chOff x="158" y="164"/>
            <a:chExt cx="5444" cy="3039"/>
          </a:xfrm>
        </p:grpSpPr>
        <p:sp>
          <p:nvSpPr>
            <p:cNvPr id="6" name="AutoShape 4"/>
            <p:cNvSpPr>
              <a:spLocks noChangeArrowheads="1"/>
            </p:cNvSpPr>
            <p:nvPr userDrawn="1"/>
          </p:nvSpPr>
          <p:spPr bwMode="gray">
            <a:xfrm>
              <a:off x="158" y="164"/>
              <a:ext cx="5444" cy="2991"/>
            </a:xfrm>
            <a:prstGeom prst="roundRect">
              <a:avLst>
                <a:gd name="adj" fmla="val 3912"/>
              </a:avLst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endParaRPr lang="pt-BR" altLang="pt-BR" smtClean="0">
                <a:solidFill>
                  <a:srgbClr val="1F5281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 userDrawn="1"/>
          </p:nvSpPr>
          <p:spPr bwMode="gray">
            <a:xfrm>
              <a:off x="2567" y="1337"/>
              <a:ext cx="36" cy="185"/>
            </a:xfrm>
            <a:custGeom>
              <a:avLst/>
              <a:gdLst/>
              <a:ahLst/>
              <a:cxnLst>
                <a:cxn ang="0">
                  <a:pos x="0" y="165"/>
                </a:cxn>
                <a:cxn ang="0">
                  <a:pos x="7" y="172"/>
                </a:cxn>
                <a:cxn ang="0">
                  <a:pos x="14" y="158"/>
                </a:cxn>
                <a:cxn ang="0">
                  <a:pos x="25" y="169"/>
                </a:cxn>
                <a:cxn ang="0">
                  <a:pos x="25" y="165"/>
                </a:cxn>
                <a:cxn ang="0">
                  <a:pos x="25" y="162"/>
                </a:cxn>
                <a:cxn ang="0">
                  <a:pos x="25" y="155"/>
                </a:cxn>
                <a:cxn ang="0">
                  <a:pos x="21" y="144"/>
                </a:cxn>
                <a:cxn ang="0">
                  <a:pos x="21" y="141"/>
                </a:cxn>
                <a:cxn ang="0">
                  <a:pos x="17" y="134"/>
                </a:cxn>
                <a:cxn ang="0">
                  <a:pos x="17" y="123"/>
                </a:cxn>
                <a:cxn ang="0">
                  <a:pos x="21" y="116"/>
                </a:cxn>
                <a:cxn ang="0">
                  <a:pos x="25" y="109"/>
                </a:cxn>
                <a:cxn ang="0">
                  <a:pos x="32" y="106"/>
                </a:cxn>
                <a:cxn ang="0">
                  <a:pos x="35" y="98"/>
                </a:cxn>
                <a:cxn ang="0">
                  <a:pos x="35" y="91"/>
                </a:cxn>
                <a:cxn ang="0">
                  <a:pos x="35" y="88"/>
                </a:cxn>
                <a:cxn ang="0">
                  <a:pos x="32" y="84"/>
                </a:cxn>
                <a:cxn ang="0">
                  <a:pos x="32" y="77"/>
                </a:cxn>
                <a:cxn ang="0">
                  <a:pos x="32" y="70"/>
                </a:cxn>
                <a:cxn ang="0">
                  <a:pos x="32" y="63"/>
                </a:cxn>
                <a:cxn ang="0">
                  <a:pos x="28" y="53"/>
                </a:cxn>
                <a:cxn ang="0">
                  <a:pos x="28" y="46"/>
                </a:cxn>
                <a:cxn ang="0">
                  <a:pos x="28" y="39"/>
                </a:cxn>
                <a:cxn ang="0">
                  <a:pos x="25" y="35"/>
                </a:cxn>
                <a:cxn ang="0">
                  <a:pos x="25" y="35"/>
                </a:cxn>
                <a:cxn ang="0">
                  <a:pos x="25" y="28"/>
                </a:cxn>
                <a:cxn ang="0">
                  <a:pos x="25" y="21"/>
                </a:cxn>
                <a:cxn ang="0">
                  <a:pos x="25" y="10"/>
                </a:cxn>
                <a:cxn ang="0">
                  <a:pos x="28" y="7"/>
                </a:cxn>
                <a:cxn ang="0">
                  <a:pos x="28" y="3"/>
                </a:cxn>
                <a:cxn ang="0">
                  <a:pos x="25" y="3"/>
                </a:cxn>
                <a:cxn ang="0">
                  <a:pos x="25" y="0"/>
                </a:cxn>
                <a:cxn ang="0">
                  <a:pos x="21" y="0"/>
                </a:cxn>
                <a:cxn ang="0">
                  <a:pos x="17" y="0"/>
                </a:cxn>
                <a:cxn ang="0">
                  <a:pos x="14" y="3"/>
                </a:cxn>
                <a:cxn ang="0">
                  <a:pos x="14" y="10"/>
                </a:cxn>
                <a:cxn ang="0">
                  <a:pos x="10" y="14"/>
                </a:cxn>
                <a:cxn ang="0">
                  <a:pos x="10" y="21"/>
                </a:cxn>
                <a:cxn ang="0">
                  <a:pos x="7" y="21"/>
                </a:cxn>
                <a:cxn ang="0">
                  <a:pos x="3" y="42"/>
                </a:cxn>
                <a:cxn ang="0">
                  <a:pos x="3" y="42"/>
                </a:cxn>
                <a:cxn ang="0">
                  <a:pos x="3" y="49"/>
                </a:cxn>
                <a:cxn ang="0">
                  <a:pos x="7" y="56"/>
                </a:cxn>
                <a:cxn ang="0">
                  <a:pos x="7" y="60"/>
                </a:cxn>
                <a:cxn ang="0">
                  <a:pos x="7" y="70"/>
                </a:cxn>
                <a:cxn ang="0">
                  <a:pos x="7" y="91"/>
                </a:cxn>
                <a:cxn ang="0">
                  <a:pos x="7" y="113"/>
                </a:cxn>
                <a:cxn ang="0">
                  <a:pos x="7" y="134"/>
                </a:cxn>
                <a:cxn ang="0">
                  <a:pos x="7" y="144"/>
                </a:cxn>
                <a:cxn ang="0">
                  <a:pos x="7" y="148"/>
                </a:cxn>
                <a:cxn ang="0">
                  <a:pos x="3" y="155"/>
                </a:cxn>
                <a:cxn ang="0">
                  <a:pos x="3" y="158"/>
                </a:cxn>
                <a:cxn ang="0">
                  <a:pos x="0" y="165"/>
                </a:cxn>
                <a:cxn ang="0">
                  <a:pos x="0" y="165"/>
                </a:cxn>
              </a:cxnLst>
              <a:rect l="0" t="0" r="r" b="b"/>
              <a:pathLst>
                <a:path w="35" h="172">
                  <a:moveTo>
                    <a:pt x="0" y="165"/>
                  </a:moveTo>
                  <a:lnTo>
                    <a:pt x="7" y="172"/>
                  </a:lnTo>
                  <a:lnTo>
                    <a:pt x="14" y="158"/>
                  </a:lnTo>
                  <a:lnTo>
                    <a:pt x="25" y="169"/>
                  </a:lnTo>
                  <a:lnTo>
                    <a:pt x="25" y="165"/>
                  </a:lnTo>
                  <a:lnTo>
                    <a:pt x="25" y="162"/>
                  </a:lnTo>
                  <a:lnTo>
                    <a:pt x="25" y="155"/>
                  </a:lnTo>
                  <a:lnTo>
                    <a:pt x="21" y="144"/>
                  </a:lnTo>
                  <a:lnTo>
                    <a:pt x="21" y="141"/>
                  </a:lnTo>
                  <a:lnTo>
                    <a:pt x="17" y="134"/>
                  </a:lnTo>
                  <a:lnTo>
                    <a:pt x="17" y="123"/>
                  </a:lnTo>
                  <a:lnTo>
                    <a:pt x="21" y="116"/>
                  </a:lnTo>
                  <a:lnTo>
                    <a:pt x="25" y="109"/>
                  </a:lnTo>
                  <a:lnTo>
                    <a:pt x="32" y="106"/>
                  </a:lnTo>
                  <a:lnTo>
                    <a:pt x="35" y="98"/>
                  </a:lnTo>
                  <a:lnTo>
                    <a:pt x="35" y="91"/>
                  </a:lnTo>
                  <a:lnTo>
                    <a:pt x="35" y="88"/>
                  </a:lnTo>
                  <a:lnTo>
                    <a:pt x="32" y="84"/>
                  </a:lnTo>
                  <a:lnTo>
                    <a:pt x="32" y="77"/>
                  </a:lnTo>
                  <a:lnTo>
                    <a:pt x="32" y="70"/>
                  </a:lnTo>
                  <a:lnTo>
                    <a:pt x="32" y="63"/>
                  </a:lnTo>
                  <a:lnTo>
                    <a:pt x="28" y="53"/>
                  </a:lnTo>
                  <a:lnTo>
                    <a:pt x="28" y="46"/>
                  </a:lnTo>
                  <a:lnTo>
                    <a:pt x="28" y="39"/>
                  </a:lnTo>
                  <a:lnTo>
                    <a:pt x="25" y="35"/>
                  </a:lnTo>
                  <a:lnTo>
                    <a:pt x="25" y="35"/>
                  </a:lnTo>
                  <a:lnTo>
                    <a:pt x="25" y="28"/>
                  </a:lnTo>
                  <a:lnTo>
                    <a:pt x="25" y="21"/>
                  </a:lnTo>
                  <a:lnTo>
                    <a:pt x="25" y="10"/>
                  </a:lnTo>
                  <a:lnTo>
                    <a:pt x="28" y="7"/>
                  </a:lnTo>
                  <a:lnTo>
                    <a:pt x="28" y="3"/>
                  </a:lnTo>
                  <a:lnTo>
                    <a:pt x="25" y="3"/>
                  </a:lnTo>
                  <a:lnTo>
                    <a:pt x="25" y="0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4" y="3"/>
                  </a:lnTo>
                  <a:lnTo>
                    <a:pt x="14" y="10"/>
                  </a:lnTo>
                  <a:lnTo>
                    <a:pt x="10" y="14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3" y="42"/>
                  </a:lnTo>
                  <a:lnTo>
                    <a:pt x="3" y="42"/>
                  </a:lnTo>
                  <a:lnTo>
                    <a:pt x="3" y="49"/>
                  </a:lnTo>
                  <a:lnTo>
                    <a:pt x="7" y="56"/>
                  </a:lnTo>
                  <a:lnTo>
                    <a:pt x="7" y="60"/>
                  </a:lnTo>
                  <a:lnTo>
                    <a:pt x="7" y="70"/>
                  </a:lnTo>
                  <a:lnTo>
                    <a:pt x="7" y="91"/>
                  </a:lnTo>
                  <a:lnTo>
                    <a:pt x="7" y="113"/>
                  </a:lnTo>
                  <a:lnTo>
                    <a:pt x="7" y="134"/>
                  </a:lnTo>
                  <a:lnTo>
                    <a:pt x="7" y="144"/>
                  </a:lnTo>
                  <a:lnTo>
                    <a:pt x="7" y="148"/>
                  </a:lnTo>
                  <a:lnTo>
                    <a:pt x="3" y="155"/>
                  </a:lnTo>
                  <a:lnTo>
                    <a:pt x="3" y="158"/>
                  </a:lnTo>
                  <a:lnTo>
                    <a:pt x="0" y="165"/>
                  </a:lnTo>
                  <a:lnTo>
                    <a:pt x="0" y="16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gray">
            <a:xfrm>
              <a:off x="535" y="1595"/>
              <a:ext cx="7" cy="4"/>
            </a:xfrm>
            <a:custGeom>
              <a:avLst/>
              <a:gdLst/>
              <a:ahLst/>
              <a:cxnLst>
                <a:cxn ang="0">
                  <a:pos x="7" y="4"/>
                </a:cxn>
                <a:cxn ang="0">
                  <a:pos x="7" y="4"/>
                </a:cxn>
                <a:cxn ang="0">
                  <a:pos x="7" y="4"/>
                </a:cxn>
                <a:cxn ang="0">
                  <a:pos x="3" y="4"/>
                </a:cxn>
                <a:cxn ang="0">
                  <a:pos x="0" y="0"/>
                </a:cxn>
                <a:cxn ang="0">
                  <a:pos x="3" y="4"/>
                </a:cxn>
                <a:cxn ang="0">
                  <a:pos x="7" y="4"/>
                </a:cxn>
                <a:cxn ang="0">
                  <a:pos x="7" y="4"/>
                </a:cxn>
              </a:cxnLst>
              <a:rect l="0" t="0" r="r" b="b"/>
              <a:pathLst>
                <a:path w="7" h="4">
                  <a:moveTo>
                    <a:pt x="7" y="4"/>
                  </a:moveTo>
                  <a:lnTo>
                    <a:pt x="7" y="4"/>
                  </a:lnTo>
                  <a:lnTo>
                    <a:pt x="7" y="4"/>
                  </a:lnTo>
                  <a:lnTo>
                    <a:pt x="3" y="4"/>
                  </a:lnTo>
                  <a:lnTo>
                    <a:pt x="0" y="0"/>
                  </a:lnTo>
                  <a:lnTo>
                    <a:pt x="3" y="4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gray">
            <a:xfrm>
              <a:off x="526" y="1591"/>
              <a:ext cx="5" cy="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lnTo>
                    <a:pt x="4" y="0"/>
                  </a:lnTo>
                  <a:lnTo>
                    <a:pt x="0" y="3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gray">
            <a:xfrm>
              <a:off x="535" y="1607"/>
              <a:ext cx="7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3" y="4"/>
                </a:cxn>
                <a:cxn ang="0">
                  <a:pos x="7" y="0"/>
                </a:cxn>
                <a:cxn ang="0">
                  <a:pos x="3" y="4"/>
                </a:cxn>
                <a:cxn ang="0">
                  <a:pos x="0" y="4"/>
                </a:cxn>
              </a:cxnLst>
              <a:rect l="0" t="0" r="r" b="b"/>
              <a:pathLst>
                <a:path w="7" h="4">
                  <a:moveTo>
                    <a:pt x="0" y="4"/>
                  </a:moveTo>
                  <a:lnTo>
                    <a:pt x="3" y="4"/>
                  </a:lnTo>
                  <a:lnTo>
                    <a:pt x="7" y="0"/>
                  </a:lnTo>
                  <a:lnTo>
                    <a:pt x="3" y="4"/>
                  </a:lnTo>
                  <a:lnTo>
                    <a:pt x="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gray">
            <a:xfrm>
              <a:off x="610" y="1572"/>
              <a:ext cx="4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lnTo>
                    <a:pt x="0" y="4"/>
                  </a:lnTo>
                  <a:lnTo>
                    <a:pt x="4" y="0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gray">
            <a:xfrm>
              <a:off x="1023" y="1470"/>
              <a:ext cx="7" cy="30"/>
            </a:xfrm>
            <a:custGeom>
              <a:avLst/>
              <a:gdLst/>
              <a:ahLst/>
              <a:cxnLst>
                <a:cxn ang="0">
                  <a:pos x="7" y="28"/>
                </a:cxn>
                <a:cxn ang="0">
                  <a:pos x="7" y="21"/>
                </a:cxn>
                <a:cxn ang="0">
                  <a:pos x="7" y="14"/>
                </a:cxn>
                <a:cxn ang="0">
                  <a:pos x="4" y="7"/>
                </a:cxn>
                <a:cxn ang="0">
                  <a:pos x="4" y="4"/>
                </a:cxn>
                <a:cxn ang="0">
                  <a:pos x="0" y="0"/>
                </a:cxn>
                <a:cxn ang="0">
                  <a:pos x="4" y="4"/>
                </a:cxn>
                <a:cxn ang="0">
                  <a:pos x="4" y="7"/>
                </a:cxn>
                <a:cxn ang="0">
                  <a:pos x="7" y="14"/>
                </a:cxn>
                <a:cxn ang="0">
                  <a:pos x="7" y="21"/>
                </a:cxn>
                <a:cxn ang="0">
                  <a:pos x="7" y="28"/>
                </a:cxn>
              </a:cxnLst>
              <a:rect l="0" t="0" r="r" b="b"/>
              <a:pathLst>
                <a:path w="7" h="28">
                  <a:moveTo>
                    <a:pt x="7" y="28"/>
                  </a:moveTo>
                  <a:lnTo>
                    <a:pt x="7" y="21"/>
                  </a:lnTo>
                  <a:lnTo>
                    <a:pt x="7" y="14"/>
                  </a:lnTo>
                  <a:lnTo>
                    <a:pt x="4" y="7"/>
                  </a:lnTo>
                  <a:lnTo>
                    <a:pt x="4" y="4"/>
                  </a:lnTo>
                  <a:lnTo>
                    <a:pt x="0" y="0"/>
                  </a:lnTo>
                  <a:lnTo>
                    <a:pt x="4" y="4"/>
                  </a:lnTo>
                  <a:lnTo>
                    <a:pt x="4" y="7"/>
                  </a:lnTo>
                  <a:lnTo>
                    <a:pt x="7" y="14"/>
                  </a:lnTo>
                  <a:lnTo>
                    <a:pt x="7" y="21"/>
                  </a:lnTo>
                  <a:lnTo>
                    <a:pt x="7" y="2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 userDrawn="1"/>
          </p:nvSpPr>
          <p:spPr bwMode="gray">
            <a:xfrm>
              <a:off x="802" y="1462"/>
              <a:ext cx="7" cy="4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7" y="0"/>
                </a:cxn>
              </a:cxnLst>
              <a:rect l="0" t="0" r="r" b="b"/>
              <a:pathLst>
                <a:path w="7" h="4">
                  <a:moveTo>
                    <a:pt x="7" y="0"/>
                  </a:moveTo>
                  <a:lnTo>
                    <a:pt x="4" y="4"/>
                  </a:lnTo>
                  <a:lnTo>
                    <a:pt x="0" y="4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 userDrawn="1"/>
          </p:nvSpPr>
          <p:spPr bwMode="gray">
            <a:xfrm>
              <a:off x="781" y="1489"/>
              <a:ext cx="11" cy="3"/>
            </a:xfrm>
            <a:custGeom>
              <a:avLst/>
              <a:gdLst/>
              <a:ahLst/>
              <a:cxnLst>
                <a:cxn ang="0">
                  <a:pos x="11" y="3"/>
                </a:cxn>
                <a:cxn ang="0">
                  <a:pos x="7" y="3"/>
                </a:cxn>
                <a:cxn ang="0">
                  <a:pos x="0" y="0"/>
                </a:cxn>
                <a:cxn ang="0">
                  <a:pos x="7" y="3"/>
                </a:cxn>
                <a:cxn ang="0">
                  <a:pos x="11" y="3"/>
                </a:cxn>
              </a:cxnLst>
              <a:rect l="0" t="0" r="r" b="b"/>
              <a:pathLst>
                <a:path w="11" h="3">
                  <a:moveTo>
                    <a:pt x="11" y="3"/>
                  </a:moveTo>
                  <a:lnTo>
                    <a:pt x="7" y="3"/>
                  </a:lnTo>
                  <a:lnTo>
                    <a:pt x="0" y="0"/>
                  </a:lnTo>
                  <a:lnTo>
                    <a:pt x="7" y="3"/>
                  </a:lnTo>
                  <a:lnTo>
                    <a:pt x="11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 userDrawn="1"/>
          </p:nvSpPr>
          <p:spPr bwMode="gray">
            <a:xfrm>
              <a:off x="868" y="1474"/>
              <a:ext cx="7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0"/>
                </a:cxn>
                <a:cxn ang="0">
                  <a:pos x="7" y="3"/>
                </a:cxn>
                <a:cxn ang="0">
                  <a:pos x="3" y="3"/>
                </a:cxn>
                <a:cxn ang="0">
                  <a:pos x="3" y="0"/>
                </a:cxn>
                <a:cxn ang="0">
                  <a:pos x="0" y="0"/>
                </a:cxn>
              </a:cxnLst>
              <a:rect l="0" t="0" r="r" b="b"/>
              <a:pathLst>
                <a:path w="7" h="3">
                  <a:moveTo>
                    <a:pt x="0" y="0"/>
                  </a:moveTo>
                  <a:lnTo>
                    <a:pt x="3" y="0"/>
                  </a:lnTo>
                  <a:lnTo>
                    <a:pt x="7" y="3"/>
                  </a:lnTo>
                  <a:lnTo>
                    <a:pt x="3" y="3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 userDrawn="1"/>
          </p:nvSpPr>
          <p:spPr bwMode="gray">
            <a:xfrm>
              <a:off x="937" y="1455"/>
              <a:ext cx="10" cy="49"/>
            </a:xfrm>
            <a:custGeom>
              <a:avLst/>
              <a:gdLst/>
              <a:ahLst/>
              <a:cxnLst>
                <a:cxn ang="0">
                  <a:pos x="10" y="11"/>
                </a:cxn>
                <a:cxn ang="0">
                  <a:pos x="7" y="14"/>
                </a:cxn>
                <a:cxn ang="0">
                  <a:pos x="7" y="18"/>
                </a:cxn>
                <a:cxn ang="0">
                  <a:pos x="7" y="25"/>
                </a:cxn>
                <a:cxn ang="0">
                  <a:pos x="7" y="32"/>
                </a:cxn>
                <a:cxn ang="0">
                  <a:pos x="3" y="35"/>
                </a:cxn>
                <a:cxn ang="0">
                  <a:pos x="3" y="39"/>
                </a:cxn>
                <a:cxn ang="0">
                  <a:pos x="3" y="42"/>
                </a:cxn>
                <a:cxn ang="0">
                  <a:pos x="0" y="46"/>
                </a:cxn>
                <a:cxn ang="0">
                  <a:pos x="3" y="39"/>
                </a:cxn>
                <a:cxn ang="0">
                  <a:pos x="3" y="32"/>
                </a:cxn>
                <a:cxn ang="0">
                  <a:pos x="7" y="28"/>
                </a:cxn>
                <a:cxn ang="0">
                  <a:pos x="7" y="25"/>
                </a:cxn>
                <a:cxn ang="0">
                  <a:pos x="7" y="18"/>
                </a:cxn>
                <a:cxn ang="0">
                  <a:pos x="7" y="14"/>
                </a:cxn>
                <a:cxn ang="0">
                  <a:pos x="10" y="11"/>
                </a:cxn>
                <a:cxn ang="0">
                  <a:pos x="3" y="0"/>
                </a:cxn>
                <a:cxn ang="0">
                  <a:pos x="10" y="7"/>
                </a:cxn>
                <a:cxn ang="0">
                  <a:pos x="10" y="11"/>
                </a:cxn>
              </a:cxnLst>
              <a:rect l="0" t="0" r="r" b="b"/>
              <a:pathLst>
                <a:path w="10" h="46">
                  <a:moveTo>
                    <a:pt x="10" y="11"/>
                  </a:moveTo>
                  <a:lnTo>
                    <a:pt x="7" y="14"/>
                  </a:lnTo>
                  <a:lnTo>
                    <a:pt x="7" y="18"/>
                  </a:lnTo>
                  <a:lnTo>
                    <a:pt x="7" y="25"/>
                  </a:lnTo>
                  <a:lnTo>
                    <a:pt x="7" y="32"/>
                  </a:lnTo>
                  <a:lnTo>
                    <a:pt x="3" y="35"/>
                  </a:lnTo>
                  <a:lnTo>
                    <a:pt x="3" y="39"/>
                  </a:lnTo>
                  <a:lnTo>
                    <a:pt x="3" y="42"/>
                  </a:lnTo>
                  <a:lnTo>
                    <a:pt x="0" y="46"/>
                  </a:lnTo>
                  <a:lnTo>
                    <a:pt x="3" y="39"/>
                  </a:lnTo>
                  <a:lnTo>
                    <a:pt x="3" y="32"/>
                  </a:lnTo>
                  <a:lnTo>
                    <a:pt x="7" y="28"/>
                  </a:lnTo>
                  <a:lnTo>
                    <a:pt x="7" y="25"/>
                  </a:lnTo>
                  <a:lnTo>
                    <a:pt x="7" y="18"/>
                  </a:lnTo>
                  <a:lnTo>
                    <a:pt x="7" y="14"/>
                  </a:lnTo>
                  <a:lnTo>
                    <a:pt x="10" y="11"/>
                  </a:lnTo>
                  <a:lnTo>
                    <a:pt x="3" y="0"/>
                  </a:lnTo>
                  <a:lnTo>
                    <a:pt x="10" y="7"/>
                  </a:lnTo>
                  <a:lnTo>
                    <a:pt x="10" y="1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 userDrawn="1"/>
          </p:nvSpPr>
          <p:spPr bwMode="gray">
            <a:xfrm>
              <a:off x="926" y="1512"/>
              <a:ext cx="7" cy="7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4" y="3"/>
                </a:cxn>
                <a:cxn ang="0">
                  <a:pos x="4" y="7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7" y="0"/>
                </a:cxn>
              </a:cxnLst>
              <a:rect l="0" t="0" r="r" b="b"/>
              <a:pathLst>
                <a:path w="7" h="7">
                  <a:moveTo>
                    <a:pt x="7" y="0"/>
                  </a:moveTo>
                  <a:lnTo>
                    <a:pt x="4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4" y="3"/>
                  </a:lnTo>
                  <a:lnTo>
                    <a:pt x="4" y="7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 userDrawn="1"/>
          </p:nvSpPr>
          <p:spPr bwMode="gray">
            <a:xfrm>
              <a:off x="914" y="1459"/>
              <a:ext cx="12" cy="7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0" y="7"/>
                </a:cxn>
                <a:cxn ang="0">
                  <a:pos x="0" y="3"/>
                </a:cxn>
                <a:cxn ang="0">
                  <a:pos x="4" y="3"/>
                </a:cxn>
                <a:cxn ang="0">
                  <a:pos x="7" y="0"/>
                </a:cxn>
                <a:cxn ang="0">
                  <a:pos x="11" y="0"/>
                </a:cxn>
              </a:cxnLst>
              <a:rect l="0" t="0" r="r" b="b"/>
              <a:pathLst>
                <a:path w="11" h="7">
                  <a:moveTo>
                    <a:pt x="11" y="0"/>
                  </a:moveTo>
                  <a:lnTo>
                    <a:pt x="11" y="0"/>
                  </a:lnTo>
                  <a:lnTo>
                    <a:pt x="7" y="0"/>
                  </a:lnTo>
                  <a:lnTo>
                    <a:pt x="0" y="7"/>
                  </a:lnTo>
                  <a:lnTo>
                    <a:pt x="0" y="3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gray">
            <a:xfrm>
              <a:off x="893" y="1477"/>
              <a:ext cx="7" cy="5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4" y="4"/>
                </a:cxn>
              </a:cxnLst>
              <a:rect l="0" t="0" r="r" b="b"/>
              <a:pathLst>
                <a:path w="7" h="4">
                  <a:moveTo>
                    <a:pt x="4" y="4"/>
                  </a:move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gray">
            <a:xfrm>
              <a:off x="918" y="1599"/>
              <a:ext cx="3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7"/>
                </a:cxn>
                <a:cxn ang="0">
                  <a:pos x="3" y="11"/>
                </a:cxn>
                <a:cxn ang="0">
                  <a:pos x="3" y="7"/>
                </a:cxn>
                <a:cxn ang="0">
                  <a:pos x="0" y="0"/>
                </a:cxn>
              </a:cxnLst>
              <a:rect l="0" t="0" r="r" b="b"/>
              <a:pathLst>
                <a:path w="3" h="11">
                  <a:moveTo>
                    <a:pt x="0" y="0"/>
                  </a:moveTo>
                  <a:lnTo>
                    <a:pt x="3" y="7"/>
                  </a:lnTo>
                  <a:lnTo>
                    <a:pt x="3" y="11"/>
                  </a:lnTo>
                  <a:lnTo>
                    <a:pt x="3" y="7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gray">
            <a:xfrm>
              <a:off x="937" y="1522"/>
              <a:ext cx="21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" y="8"/>
                </a:cxn>
                <a:cxn ang="0">
                  <a:pos x="14" y="11"/>
                </a:cxn>
                <a:cxn ang="0">
                  <a:pos x="21" y="15"/>
                </a:cxn>
                <a:cxn ang="0">
                  <a:pos x="10" y="11"/>
                </a:cxn>
                <a:cxn ang="0">
                  <a:pos x="3" y="4"/>
                </a:cxn>
                <a:cxn ang="0">
                  <a:pos x="0" y="0"/>
                </a:cxn>
              </a:cxnLst>
              <a:rect l="0" t="0" r="r" b="b"/>
              <a:pathLst>
                <a:path w="21" h="15">
                  <a:moveTo>
                    <a:pt x="0" y="0"/>
                  </a:moveTo>
                  <a:lnTo>
                    <a:pt x="7" y="8"/>
                  </a:lnTo>
                  <a:lnTo>
                    <a:pt x="14" y="11"/>
                  </a:lnTo>
                  <a:lnTo>
                    <a:pt x="21" y="15"/>
                  </a:lnTo>
                  <a:lnTo>
                    <a:pt x="10" y="11"/>
                  </a:lnTo>
                  <a:lnTo>
                    <a:pt x="3" y="4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gray">
            <a:xfrm>
              <a:off x="966" y="1531"/>
              <a:ext cx="7" cy="3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3" y="3"/>
                </a:cxn>
                <a:cxn ang="0">
                  <a:pos x="0" y="3"/>
                </a:cxn>
                <a:cxn ang="0">
                  <a:pos x="3" y="3"/>
                </a:cxn>
                <a:cxn ang="0">
                  <a:pos x="7" y="0"/>
                </a:cxn>
              </a:cxnLst>
              <a:rect l="0" t="0" r="r" b="b"/>
              <a:pathLst>
                <a:path w="7" h="3">
                  <a:moveTo>
                    <a:pt x="7" y="0"/>
                  </a:moveTo>
                  <a:lnTo>
                    <a:pt x="3" y="3"/>
                  </a:lnTo>
                  <a:lnTo>
                    <a:pt x="0" y="3"/>
                  </a:lnTo>
                  <a:lnTo>
                    <a:pt x="3" y="3"/>
                  </a:ln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gray">
            <a:xfrm>
              <a:off x="733" y="1500"/>
              <a:ext cx="26" cy="7"/>
            </a:xfrm>
            <a:custGeom>
              <a:avLst/>
              <a:gdLst/>
              <a:ahLst/>
              <a:cxnLst>
                <a:cxn ang="0">
                  <a:pos x="11" y="4"/>
                </a:cxn>
                <a:cxn ang="0">
                  <a:pos x="21" y="0"/>
                </a:cxn>
                <a:cxn ang="0">
                  <a:pos x="25" y="0"/>
                </a:cxn>
                <a:cxn ang="0">
                  <a:pos x="18" y="4"/>
                </a:cxn>
                <a:cxn ang="0">
                  <a:pos x="11" y="4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11" y="4"/>
                </a:cxn>
              </a:cxnLst>
              <a:rect l="0" t="0" r="r" b="b"/>
              <a:pathLst>
                <a:path w="25" h="7">
                  <a:moveTo>
                    <a:pt x="11" y="4"/>
                  </a:moveTo>
                  <a:lnTo>
                    <a:pt x="21" y="0"/>
                  </a:lnTo>
                  <a:lnTo>
                    <a:pt x="25" y="0"/>
                  </a:lnTo>
                  <a:lnTo>
                    <a:pt x="18" y="4"/>
                  </a:lnTo>
                  <a:lnTo>
                    <a:pt x="1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11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24" name="Freeform 22"/>
            <p:cNvSpPr>
              <a:spLocks/>
            </p:cNvSpPr>
            <p:nvPr userDrawn="1"/>
          </p:nvSpPr>
          <p:spPr bwMode="gray">
            <a:xfrm>
              <a:off x="723" y="1355"/>
              <a:ext cx="7" cy="17"/>
            </a:xfrm>
            <a:custGeom>
              <a:avLst/>
              <a:gdLst/>
              <a:ahLst/>
              <a:cxnLst>
                <a:cxn ang="0">
                  <a:pos x="3" y="15"/>
                </a:cxn>
                <a:cxn ang="0">
                  <a:pos x="7" y="8"/>
                </a:cxn>
                <a:cxn ang="0">
                  <a:pos x="3" y="0"/>
                </a:cxn>
                <a:cxn ang="0">
                  <a:pos x="7" y="8"/>
                </a:cxn>
                <a:cxn ang="0">
                  <a:pos x="3" y="11"/>
                </a:cxn>
                <a:cxn ang="0">
                  <a:pos x="3" y="11"/>
                </a:cxn>
                <a:cxn ang="0">
                  <a:pos x="3" y="15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3" y="15"/>
                </a:cxn>
              </a:cxnLst>
              <a:rect l="0" t="0" r="r" b="b"/>
              <a:pathLst>
                <a:path w="7" h="15">
                  <a:moveTo>
                    <a:pt x="3" y="15"/>
                  </a:moveTo>
                  <a:lnTo>
                    <a:pt x="7" y="8"/>
                  </a:lnTo>
                  <a:lnTo>
                    <a:pt x="3" y="0"/>
                  </a:lnTo>
                  <a:lnTo>
                    <a:pt x="7" y="8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3" y="1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25" name="Freeform 23"/>
            <p:cNvSpPr>
              <a:spLocks/>
            </p:cNvSpPr>
            <p:nvPr userDrawn="1"/>
          </p:nvSpPr>
          <p:spPr bwMode="gray">
            <a:xfrm>
              <a:off x="723" y="1372"/>
              <a:ext cx="3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3" y="7"/>
                </a:cxn>
                <a:cxn ang="0">
                  <a:pos x="3" y="10"/>
                </a:cxn>
                <a:cxn ang="0">
                  <a:pos x="0" y="7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0"/>
                </a:cxn>
              </a:cxnLst>
              <a:rect l="0" t="0" r="r" b="b"/>
              <a:pathLst>
                <a:path w="3" h="10">
                  <a:moveTo>
                    <a:pt x="0" y="0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3" y="7"/>
                  </a:lnTo>
                  <a:lnTo>
                    <a:pt x="3" y="10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26" name="Freeform 24"/>
            <p:cNvSpPr>
              <a:spLocks/>
            </p:cNvSpPr>
            <p:nvPr userDrawn="1"/>
          </p:nvSpPr>
          <p:spPr bwMode="gray">
            <a:xfrm>
              <a:off x="704" y="1417"/>
              <a:ext cx="5" cy="11"/>
            </a:xfrm>
            <a:custGeom>
              <a:avLst/>
              <a:gdLst/>
              <a:ahLst/>
              <a:cxnLst>
                <a:cxn ang="0">
                  <a:pos x="4" y="10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4" y="10"/>
                </a:cxn>
              </a:cxnLst>
              <a:rect l="0" t="0" r="r" b="b"/>
              <a:pathLst>
                <a:path w="4" h="10">
                  <a:moveTo>
                    <a:pt x="4" y="10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3"/>
                  </a:lnTo>
                  <a:lnTo>
                    <a:pt x="4" y="1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27" name="Freeform 25"/>
            <p:cNvSpPr>
              <a:spLocks/>
            </p:cNvSpPr>
            <p:nvPr userDrawn="1"/>
          </p:nvSpPr>
          <p:spPr bwMode="gray">
            <a:xfrm>
              <a:off x="712" y="1390"/>
              <a:ext cx="11" cy="12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0" y="7"/>
                </a:cxn>
                <a:cxn ang="0">
                  <a:pos x="4" y="7"/>
                </a:cxn>
                <a:cxn ang="0">
                  <a:pos x="7" y="4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7" y="4"/>
                </a:cxn>
                <a:cxn ang="0">
                  <a:pos x="0" y="7"/>
                </a:cxn>
              </a:cxnLst>
              <a:rect l="0" t="0" r="r" b="b"/>
              <a:pathLst>
                <a:path w="11" h="11">
                  <a:moveTo>
                    <a:pt x="0" y="7"/>
                  </a:moveTo>
                  <a:lnTo>
                    <a:pt x="0" y="11"/>
                  </a:lnTo>
                  <a:lnTo>
                    <a:pt x="0" y="11"/>
                  </a:lnTo>
                  <a:lnTo>
                    <a:pt x="0" y="7"/>
                  </a:lnTo>
                  <a:lnTo>
                    <a:pt x="4" y="7"/>
                  </a:lnTo>
                  <a:lnTo>
                    <a:pt x="7" y="4"/>
                  </a:lnTo>
                  <a:lnTo>
                    <a:pt x="11" y="0"/>
                  </a:lnTo>
                  <a:lnTo>
                    <a:pt x="7" y="0"/>
                  </a:lnTo>
                  <a:lnTo>
                    <a:pt x="7" y="4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 userDrawn="1"/>
          </p:nvSpPr>
          <p:spPr bwMode="gray">
            <a:xfrm>
              <a:off x="726" y="1470"/>
              <a:ext cx="14" cy="4"/>
            </a:xfrm>
            <a:custGeom>
              <a:avLst/>
              <a:gdLst/>
              <a:ahLst/>
              <a:cxnLst>
                <a:cxn ang="0">
                  <a:pos x="14" y="4"/>
                </a:cxn>
                <a:cxn ang="0">
                  <a:pos x="14" y="4"/>
                </a:cxn>
                <a:cxn ang="0">
                  <a:pos x="14" y="4"/>
                </a:cxn>
                <a:cxn ang="0">
                  <a:pos x="7" y="4"/>
                </a:cxn>
                <a:cxn ang="0">
                  <a:pos x="0" y="0"/>
                </a:cxn>
                <a:cxn ang="0">
                  <a:pos x="7" y="4"/>
                </a:cxn>
                <a:cxn ang="0">
                  <a:pos x="11" y="4"/>
                </a:cxn>
                <a:cxn ang="0">
                  <a:pos x="14" y="4"/>
                </a:cxn>
              </a:cxnLst>
              <a:rect l="0" t="0" r="r" b="b"/>
              <a:pathLst>
                <a:path w="14" h="4">
                  <a:moveTo>
                    <a:pt x="14" y="4"/>
                  </a:moveTo>
                  <a:lnTo>
                    <a:pt x="14" y="4"/>
                  </a:lnTo>
                  <a:lnTo>
                    <a:pt x="14" y="4"/>
                  </a:lnTo>
                  <a:lnTo>
                    <a:pt x="7" y="4"/>
                  </a:lnTo>
                  <a:lnTo>
                    <a:pt x="0" y="0"/>
                  </a:lnTo>
                  <a:lnTo>
                    <a:pt x="7" y="4"/>
                  </a:lnTo>
                  <a:lnTo>
                    <a:pt x="11" y="4"/>
                  </a:lnTo>
                  <a:lnTo>
                    <a:pt x="14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29" name="Freeform 27"/>
            <p:cNvSpPr>
              <a:spLocks/>
            </p:cNvSpPr>
            <p:nvPr userDrawn="1"/>
          </p:nvSpPr>
          <p:spPr bwMode="gray">
            <a:xfrm>
              <a:off x="712" y="1531"/>
              <a:ext cx="7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3"/>
                </a:cxn>
              </a:cxnLst>
              <a:rect l="0" t="0" r="r" b="b"/>
              <a:pathLst>
                <a:path w="7" h="3">
                  <a:moveTo>
                    <a:pt x="0" y="3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30" name="Freeform 28"/>
            <p:cNvSpPr>
              <a:spLocks/>
            </p:cNvSpPr>
            <p:nvPr userDrawn="1"/>
          </p:nvSpPr>
          <p:spPr bwMode="gray">
            <a:xfrm>
              <a:off x="719" y="1539"/>
              <a:ext cx="14" cy="30"/>
            </a:xfrm>
            <a:custGeom>
              <a:avLst/>
              <a:gdLst/>
              <a:ahLst/>
              <a:cxnLst>
                <a:cxn ang="0">
                  <a:pos x="14" y="28"/>
                </a:cxn>
                <a:cxn ang="0">
                  <a:pos x="4" y="17"/>
                </a:cxn>
                <a:cxn ang="0">
                  <a:pos x="0" y="17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7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0" y="14"/>
                </a:cxn>
                <a:cxn ang="0">
                  <a:pos x="4" y="17"/>
                </a:cxn>
                <a:cxn ang="0">
                  <a:pos x="4" y="17"/>
                </a:cxn>
                <a:cxn ang="0">
                  <a:pos x="14" y="28"/>
                </a:cxn>
                <a:cxn ang="0">
                  <a:pos x="14" y="28"/>
                </a:cxn>
              </a:cxnLst>
              <a:rect l="0" t="0" r="r" b="b"/>
              <a:pathLst>
                <a:path w="14" h="28">
                  <a:moveTo>
                    <a:pt x="14" y="28"/>
                  </a:moveTo>
                  <a:lnTo>
                    <a:pt x="4" y="17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7"/>
                  </a:lnTo>
                  <a:lnTo>
                    <a:pt x="0" y="14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14" y="28"/>
                  </a:lnTo>
                  <a:lnTo>
                    <a:pt x="14" y="2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31" name="Freeform 29"/>
            <p:cNvSpPr>
              <a:spLocks/>
            </p:cNvSpPr>
            <p:nvPr userDrawn="1"/>
          </p:nvSpPr>
          <p:spPr bwMode="gray">
            <a:xfrm>
              <a:off x="759" y="1531"/>
              <a:ext cx="3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3"/>
                </a:cxn>
                <a:cxn ang="0">
                  <a:pos x="3" y="0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3" y="3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32" name="Freeform 30"/>
            <p:cNvSpPr>
              <a:spLocks/>
            </p:cNvSpPr>
            <p:nvPr userDrawn="1"/>
          </p:nvSpPr>
          <p:spPr bwMode="gray">
            <a:xfrm>
              <a:off x="817" y="1534"/>
              <a:ext cx="4" cy="5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4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33" name="Freeform 31"/>
            <p:cNvSpPr>
              <a:spLocks/>
            </p:cNvSpPr>
            <p:nvPr userDrawn="1"/>
          </p:nvSpPr>
          <p:spPr bwMode="gray">
            <a:xfrm>
              <a:off x="864" y="1477"/>
              <a:ext cx="4" cy="30"/>
            </a:xfrm>
            <a:custGeom>
              <a:avLst/>
              <a:gdLst/>
              <a:ahLst/>
              <a:cxnLst>
                <a:cxn ang="0">
                  <a:pos x="4" y="25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7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8"/>
                </a:cxn>
                <a:cxn ang="0">
                  <a:pos x="0" y="21"/>
                </a:cxn>
                <a:cxn ang="0">
                  <a:pos x="4" y="28"/>
                </a:cxn>
                <a:cxn ang="0">
                  <a:pos x="4" y="25"/>
                </a:cxn>
              </a:cxnLst>
              <a:rect l="0" t="0" r="r" b="b"/>
              <a:pathLst>
                <a:path w="4" h="28">
                  <a:moveTo>
                    <a:pt x="4" y="25"/>
                  </a:move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4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4" y="28"/>
                  </a:lnTo>
                  <a:lnTo>
                    <a:pt x="4" y="2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34" name="Freeform 32"/>
            <p:cNvSpPr>
              <a:spLocks/>
            </p:cNvSpPr>
            <p:nvPr userDrawn="1"/>
          </p:nvSpPr>
          <p:spPr bwMode="gray">
            <a:xfrm>
              <a:off x="918" y="1618"/>
              <a:ext cx="3" cy="11"/>
            </a:xfrm>
            <a:custGeom>
              <a:avLst/>
              <a:gdLst/>
              <a:ahLst/>
              <a:cxnLst>
                <a:cxn ang="0">
                  <a:pos x="3" y="10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3"/>
                </a:cxn>
                <a:cxn ang="0">
                  <a:pos x="0" y="0"/>
                </a:cxn>
                <a:cxn ang="0">
                  <a:pos x="3" y="3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10"/>
                </a:cxn>
              </a:cxnLst>
              <a:rect l="0" t="0" r="r" b="b"/>
              <a:pathLst>
                <a:path w="3" h="10">
                  <a:moveTo>
                    <a:pt x="3" y="10"/>
                  </a:moveTo>
                  <a:lnTo>
                    <a:pt x="3" y="7"/>
                  </a:lnTo>
                  <a:lnTo>
                    <a:pt x="3" y="7"/>
                  </a:lnTo>
                  <a:lnTo>
                    <a:pt x="3" y="3"/>
                  </a:lnTo>
                  <a:lnTo>
                    <a:pt x="0" y="0"/>
                  </a:lnTo>
                  <a:lnTo>
                    <a:pt x="3" y="3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1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35" name="Freeform 33"/>
            <p:cNvSpPr>
              <a:spLocks/>
            </p:cNvSpPr>
            <p:nvPr userDrawn="1"/>
          </p:nvSpPr>
          <p:spPr bwMode="gray">
            <a:xfrm>
              <a:off x="1005" y="1534"/>
              <a:ext cx="22" cy="12"/>
            </a:xfrm>
            <a:custGeom>
              <a:avLst/>
              <a:gdLst/>
              <a:ahLst/>
              <a:cxnLst>
                <a:cxn ang="0">
                  <a:pos x="15" y="7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1" y="7"/>
                </a:cxn>
                <a:cxn ang="0">
                  <a:pos x="18" y="7"/>
                </a:cxn>
                <a:cxn ang="0">
                  <a:pos x="22" y="11"/>
                </a:cxn>
                <a:cxn ang="0">
                  <a:pos x="18" y="7"/>
                </a:cxn>
                <a:cxn ang="0">
                  <a:pos x="15" y="7"/>
                </a:cxn>
              </a:cxnLst>
              <a:rect l="0" t="0" r="r" b="b"/>
              <a:pathLst>
                <a:path w="22" h="11">
                  <a:moveTo>
                    <a:pt x="15" y="7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1" y="7"/>
                  </a:lnTo>
                  <a:lnTo>
                    <a:pt x="18" y="7"/>
                  </a:lnTo>
                  <a:lnTo>
                    <a:pt x="22" y="11"/>
                  </a:lnTo>
                  <a:lnTo>
                    <a:pt x="18" y="7"/>
                  </a:lnTo>
                  <a:lnTo>
                    <a:pt x="15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36" name="Freeform 34"/>
            <p:cNvSpPr>
              <a:spLocks/>
            </p:cNvSpPr>
            <p:nvPr userDrawn="1"/>
          </p:nvSpPr>
          <p:spPr bwMode="gray">
            <a:xfrm>
              <a:off x="1049" y="999"/>
              <a:ext cx="3" cy="49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46"/>
                </a:cxn>
                <a:cxn ang="0">
                  <a:pos x="0" y="28"/>
                </a:cxn>
                <a:cxn ang="0">
                  <a:pos x="0" y="14"/>
                </a:cxn>
                <a:cxn ang="0">
                  <a:pos x="3" y="0"/>
                </a:cxn>
              </a:cxnLst>
              <a:rect l="0" t="0" r="r" b="b"/>
              <a:pathLst>
                <a:path w="3" h="46">
                  <a:moveTo>
                    <a:pt x="3" y="0"/>
                  </a:moveTo>
                  <a:lnTo>
                    <a:pt x="0" y="46"/>
                  </a:lnTo>
                  <a:lnTo>
                    <a:pt x="0" y="28"/>
                  </a:lnTo>
                  <a:lnTo>
                    <a:pt x="0" y="14"/>
                  </a:lnTo>
                  <a:lnTo>
                    <a:pt x="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37" name="Freeform 35"/>
            <p:cNvSpPr>
              <a:spLocks/>
            </p:cNvSpPr>
            <p:nvPr userDrawn="1"/>
          </p:nvSpPr>
          <p:spPr bwMode="gray">
            <a:xfrm>
              <a:off x="1045" y="949"/>
              <a:ext cx="14" cy="16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0" y="15"/>
                </a:cxn>
              </a:cxnLst>
              <a:rect l="0" t="0" r="r" b="b"/>
              <a:pathLst>
                <a:path w="14" h="15">
                  <a:moveTo>
                    <a:pt x="0" y="15"/>
                  </a:moveTo>
                  <a:lnTo>
                    <a:pt x="0" y="15"/>
                  </a:lnTo>
                  <a:lnTo>
                    <a:pt x="0" y="15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0" y="1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38" name="Freeform 36"/>
            <p:cNvSpPr>
              <a:spLocks/>
            </p:cNvSpPr>
            <p:nvPr userDrawn="1"/>
          </p:nvSpPr>
          <p:spPr bwMode="gray">
            <a:xfrm>
              <a:off x="1052" y="843"/>
              <a:ext cx="4" cy="8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3"/>
                </a:cxn>
                <a:cxn ang="0">
                  <a:pos x="0" y="7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7">
                  <a:moveTo>
                    <a:pt x="4" y="0"/>
                  </a:moveTo>
                  <a:lnTo>
                    <a:pt x="4" y="3"/>
                  </a:lnTo>
                  <a:lnTo>
                    <a:pt x="0" y="7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39" name="Freeform 37"/>
            <p:cNvSpPr>
              <a:spLocks/>
            </p:cNvSpPr>
            <p:nvPr userDrawn="1"/>
          </p:nvSpPr>
          <p:spPr bwMode="gray">
            <a:xfrm>
              <a:off x="1045" y="851"/>
              <a:ext cx="4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40" name="Freeform 38"/>
            <p:cNvSpPr>
              <a:spLocks/>
            </p:cNvSpPr>
            <p:nvPr userDrawn="1"/>
          </p:nvSpPr>
          <p:spPr bwMode="gray">
            <a:xfrm>
              <a:off x="966" y="916"/>
              <a:ext cx="3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"/>
                </a:cxn>
                <a:cxn ang="0">
                  <a:pos x="3" y="7"/>
                </a:cxn>
                <a:cxn ang="0">
                  <a:pos x="0" y="3"/>
                </a:cxn>
                <a:cxn ang="0">
                  <a:pos x="0" y="0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lnTo>
                    <a:pt x="0" y="3"/>
                  </a:lnTo>
                  <a:lnTo>
                    <a:pt x="3" y="7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41" name="Freeform 39"/>
            <p:cNvSpPr>
              <a:spLocks/>
            </p:cNvSpPr>
            <p:nvPr userDrawn="1"/>
          </p:nvSpPr>
          <p:spPr bwMode="gray">
            <a:xfrm>
              <a:off x="802" y="1151"/>
              <a:ext cx="11" cy="22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4" y="18"/>
                </a:cxn>
                <a:cxn ang="0">
                  <a:pos x="4" y="14"/>
                </a:cxn>
                <a:cxn ang="0">
                  <a:pos x="7" y="7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1" y="7"/>
                </a:cxn>
                <a:cxn ang="0">
                  <a:pos x="7" y="11"/>
                </a:cxn>
                <a:cxn ang="0">
                  <a:pos x="4" y="18"/>
                </a:cxn>
                <a:cxn ang="0">
                  <a:pos x="0" y="21"/>
                </a:cxn>
              </a:cxnLst>
              <a:rect l="0" t="0" r="r" b="b"/>
              <a:pathLst>
                <a:path w="11" h="21">
                  <a:moveTo>
                    <a:pt x="0" y="21"/>
                  </a:moveTo>
                  <a:lnTo>
                    <a:pt x="4" y="18"/>
                  </a:lnTo>
                  <a:lnTo>
                    <a:pt x="4" y="14"/>
                  </a:lnTo>
                  <a:lnTo>
                    <a:pt x="7" y="7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7"/>
                  </a:lnTo>
                  <a:lnTo>
                    <a:pt x="7" y="11"/>
                  </a:lnTo>
                  <a:lnTo>
                    <a:pt x="4" y="18"/>
                  </a:lnTo>
                  <a:lnTo>
                    <a:pt x="0" y="2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42" name="Freeform 40"/>
            <p:cNvSpPr>
              <a:spLocks/>
            </p:cNvSpPr>
            <p:nvPr userDrawn="1"/>
          </p:nvSpPr>
          <p:spPr bwMode="gray">
            <a:xfrm>
              <a:off x="854" y="949"/>
              <a:ext cx="17" cy="24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3" y="18"/>
                </a:cxn>
                <a:cxn ang="0">
                  <a:pos x="7" y="15"/>
                </a:cxn>
                <a:cxn ang="0">
                  <a:pos x="14" y="8"/>
                </a:cxn>
                <a:cxn ang="0">
                  <a:pos x="17" y="0"/>
                </a:cxn>
                <a:cxn ang="0">
                  <a:pos x="14" y="8"/>
                </a:cxn>
                <a:cxn ang="0">
                  <a:pos x="7" y="15"/>
                </a:cxn>
                <a:cxn ang="0">
                  <a:pos x="3" y="18"/>
                </a:cxn>
                <a:cxn ang="0">
                  <a:pos x="0" y="22"/>
                </a:cxn>
              </a:cxnLst>
              <a:rect l="0" t="0" r="r" b="b"/>
              <a:pathLst>
                <a:path w="17" h="22">
                  <a:moveTo>
                    <a:pt x="0" y="22"/>
                  </a:moveTo>
                  <a:lnTo>
                    <a:pt x="3" y="18"/>
                  </a:lnTo>
                  <a:lnTo>
                    <a:pt x="7" y="15"/>
                  </a:lnTo>
                  <a:lnTo>
                    <a:pt x="14" y="8"/>
                  </a:lnTo>
                  <a:lnTo>
                    <a:pt x="17" y="0"/>
                  </a:lnTo>
                  <a:lnTo>
                    <a:pt x="14" y="8"/>
                  </a:lnTo>
                  <a:lnTo>
                    <a:pt x="7" y="15"/>
                  </a:lnTo>
                  <a:lnTo>
                    <a:pt x="3" y="18"/>
                  </a:lnTo>
                  <a:lnTo>
                    <a:pt x="0" y="2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43" name="Freeform 41"/>
            <p:cNvSpPr>
              <a:spLocks/>
            </p:cNvSpPr>
            <p:nvPr userDrawn="1"/>
          </p:nvSpPr>
          <p:spPr bwMode="gray">
            <a:xfrm>
              <a:off x="885" y="881"/>
              <a:ext cx="12" cy="15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4" y="7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7" y="4"/>
                </a:cxn>
                <a:cxn ang="0">
                  <a:pos x="4" y="7"/>
                </a:cxn>
                <a:cxn ang="0">
                  <a:pos x="0" y="14"/>
                </a:cxn>
              </a:cxnLst>
              <a:rect l="0" t="0" r="r" b="b"/>
              <a:pathLst>
                <a:path w="11" h="14">
                  <a:moveTo>
                    <a:pt x="0" y="14"/>
                  </a:moveTo>
                  <a:lnTo>
                    <a:pt x="4" y="7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7" y="0"/>
                  </a:lnTo>
                  <a:lnTo>
                    <a:pt x="7" y="4"/>
                  </a:lnTo>
                  <a:lnTo>
                    <a:pt x="4" y="7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44" name="Freeform 42"/>
            <p:cNvSpPr>
              <a:spLocks/>
            </p:cNvSpPr>
            <p:nvPr userDrawn="1"/>
          </p:nvSpPr>
          <p:spPr bwMode="gray">
            <a:xfrm>
              <a:off x="904" y="851"/>
              <a:ext cx="22" cy="19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10" y="10"/>
                </a:cxn>
                <a:cxn ang="0">
                  <a:pos x="21" y="0"/>
                </a:cxn>
                <a:cxn ang="0">
                  <a:pos x="21" y="3"/>
                </a:cxn>
                <a:cxn ang="0">
                  <a:pos x="21" y="3"/>
                </a:cxn>
                <a:cxn ang="0">
                  <a:pos x="17" y="3"/>
                </a:cxn>
                <a:cxn ang="0">
                  <a:pos x="14" y="7"/>
                </a:cxn>
                <a:cxn ang="0">
                  <a:pos x="7" y="10"/>
                </a:cxn>
                <a:cxn ang="0">
                  <a:pos x="0" y="18"/>
                </a:cxn>
              </a:cxnLst>
              <a:rect l="0" t="0" r="r" b="b"/>
              <a:pathLst>
                <a:path w="21" h="18">
                  <a:moveTo>
                    <a:pt x="0" y="18"/>
                  </a:moveTo>
                  <a:lnTo>
                    <a:pt x="10" y="10"/>
                  </a:lnTo>
                  <a:lnTo>
                    <a:pt x="21" y="0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17" y="3"/>
                  </a:lnTo>
                  <a:lnTo>
                    <a:pt x="14" y="7"/>
                  </a:lnTo>
                  <a:lnTo>
                    <a:pt x="7" y="10"/>
                  </a:lnTo>
                  <a:lnTo>
                    <a:pt x="0" y="1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45" name="Freeform 43"/>
            <p:cNvSpPr>
              <a:spLocks/>
            </p:cNvSpPr>
            <p:nvPr userDrawn="1"/>
          </p:nvSpPr>
          <p:spPr bwMode="gray">
            <a:xfrm>
              <a:off x="930" y="874"/>
              <a:ext cx="14" cy="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" y="7"/>
                </a:cxn>
                <a:cxn ang="0">
                  <a:pos x="14" y="14"/>
                </a:cxn>
                <a:cxn ang="0">
                  <a:pos x="10" y="11"/>
                </a:cxn>
                <a:cxn ang="0">
                  <a:pos x="3" y="4"/>
                </a:cxn>
                <a:cxn ang="0">
                  <a:pos x="0" y="4"/>
                </a:cxn>
                <a:cxn ang="0">
                  <a:pos x="0" y="0"/>
                </a:cxn>
              </a:cxnLst>
              <a:rect l="0" t="0" r="r" b="b"/>
              <a:pathLst>
                <a:path w="14" h="14">
                  <a:moveTo>
                    <a:pt x="0" y="0"/>
                  </a:moveTo>
                  <a:lnTo>
                    <a:pt x="7" y="7"/>
                  </a:lnTo>
                  <a:lnTo>
                    <a:pt x="14" y="14"/>
                  </a:lnTo>
                  <a:lnTo>
                    <a:pt x="10" y="11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46" name="Freeform 44"/>
            <p:cNvSpPr>
              <a:spLocks/>
            </p:cNvSpPr>
            <p:nvPr userDrawn="1"/>
          </p:nvSpPr>
          <p:spPr bwMode="gray">
            <a:xfrm>
              <a:off x="951" y="900"/>
              <a:ext cx="11" cy="8"/>
            </a:xfrm>
            <a:custGeom>
              <a:avLst/>
              <a:gdLst/>
              <a:ahLst/>
              <a:cxnLst>
                <a:cxn ang="0">
                  <a:pos x="10" y="7"/>
                </a:cxn>
                <a:cxn ang="0">
                  <a:pos x="0" y="0"/>
                </a:cxn>
                <a:cxn ang="0">
                  <a:pos x="3" y="3"/>
                </a:cxn>
                <a:cxn ang="0">
                  <a:pos x="10" y="7"/>
                </a:cxn>
              </a:cxnLst>
              <a:rect l="0" t="0" r="r" b="b"/>
              <a:pathLst>
                <a:path w="10" h="7">
                  <a:moveTo>
                    <a:pt x="10" y="7"/>
                  </a:moveTo>
                  <a:lnTo>
                    <a:pt x="0" y="0"/>
                  </a:lnTo>
                  <a:lnTo>
                    <a:pt x="3" y="3"/>
                  </a:lnTo>
                  <a:lnTo>
                    <a:pt x="1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47" name="Freeform 45"/>
            <p:cNvSpPr>
              <a:spLocks/>
            </p:cNvSpPr>
            <p:nvPr userDrawn="1"/>
          </p:nvSpPr>
          <p:spPr bwMode="gray">
            <a:xfrm>
              <a:off x="994" y="843"/>
              <a:ext cx="8" cy="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3" y="0"/>
                </a:cxn>
                <a:cxn ang="0">
                  <a:pos x="7" y="0"/>
                </a:cxn>
                <a:cxn ang="0">
                  <a:pos x="3" y="0"/>
                </a:cxn>
                <a:cxn ang="0">
                  <a:pos x="0" y="3"/>
                </a:cxn>
              </a:cxnLst>
              <a:rect l="0" t="0" r="r" b="b"/>
              <a:pathLst>
                <a:path w="7" h="3">
                  <a:moveTo>
                    <a:pt x="0" y="3"/>
                  </a:moveTo>
                  <a:lnTo>
                    <a:pt x="3" y="0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48" name="Freeform 46"/>
            <p:cNvSpPr>
              <a:spLocks/>
            </p:cNvSpPr>
            <p:nvPr userDrawn="1"/>
          </p:nvSpPr>
          <p:spPr bwMode="gray">
            <a:xfrm>
              <a:off x="1005" y="824"/>
              <a:ext cx="4" cy="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7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lnTo>
                    <a:pt x="0" y="4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49" name="Freeform 47"/>
            <p:cNvSpPr>
              <a:spLocks/>
            </p:cNvSpPr>
            <p:nvPr userDrawn="1"/>
          </p:nvSpPr>
          <p:spPr bwMode="gray">
            <a:xfrm>
              <a:off x="2244" y="1432"/>
              <a:ext cx="15" cy="15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7"/>
                </a:cxn>
                <a:cxn ang="0">
                  <a:pos x="0" y="14"/>
                </a:cxn>
                <a:cxn ang="0">
                  <a:pos x="0" y="7"/>
                </a:cxn>
                <a:cxn ang="0">
                  <a:pos x="14" y="0"/>
                </a:cxn>
              </a:cxnLst>
              <a:rect l="0" t="0" r="r" b="b"/>
              <a:pathLst>
                <a:path w="14" h="14">
                  <a:moveTo>
                    <a:pt x="14" y="0"/>
                  </a:moveTo>
                  <a:lnTo>
                    <a:pt x="0" y="7"/>
                  </a:lnTo>
                  <a:lnTo>
                    <a:pt x="0" y="14"/>
                  </a:lnTo>
                  <a:lnTo>
                    <a:pt x="0" y="7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50" name="Freeform 48"/>
            <p:cNvSpPr>
              <a:spLocks/>
            </p:cNvSpPr>
            <p:nvPr userDrawn="1"/>
          </p:nvSpPr>
          <p:spPr bwMode="gray">
            <a:xfrm>
              <a:off x="2020" y="1945"/>
              <a:ext cx="7" cy="11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3" y="3"/>
                </a:cxn>
                <a:cxn ang="0">
                  <a:pos x="7" y="7"/>
                </a:cxn>
                <a:cxn ang="0">
                  <a:pos x="7" y="10"/>
                </a:cxn>
                <a:cxn ang="0">
                  <a:pos x="7" y="7"/>
                </a:cxn>
                <a:cxn ang="0">
                  <a:pos x="3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3" y="0"/>
                </a:cxn>
              </a:cxnLst>
              <a:rect l="0" t="0" r="r" b="b"/>
              <a:pathLst>
                <a:path w="7" h="10">
                  <a:moveTo>
                    <a:pt x="3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3" y="3"/>
                  </a:lnTo>
                  <a:lnTo>
                    <a:pt x="7" y="7"/>
                  </a:lnTo>
                  <a:lnTo>
                    <a:pt x="7" y="10"/>
                  </a:lnTo>
                  <a:lnTo>
                    <a:pt x="7" y="7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51" name="Freeform 49"/>
            <p:cNvSpPr>
              <a:spLocks/>
            </p:cNvSpPr>
            <p:nvPr userDrawn="1"/>
          </p:nvSpPr>
          <p:spPr bwMode="gray">
            <a:xfrm>
              <a:off x="1937" y="1599"/>
              <a:ext cx="72" cy="3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28" y="3"/>
                </a:cxn>
                <a:cxn ang="0">
                  <a:pos x="0" y="0"/>
                </a:cxn>
                <a:cxn ang="0">
                  <a:pos x="28" y="3"/>
                </a:cxn>
                <a:cxn ang="0">
                  <a:pos x="56" y="0"/>
                </a:cxn>
                <a:cxn ang="0">
                  <a:pos x="63" y="0"/>
                </a:cxn>
                <a:cxn ang="0">
                  <a:pos x="67" y="0"/>
                </a:cxn>
                <a:cxn ang="0">
                  <a:pos x="70" y="0"/>
                </a:cxn>
                <a:cxn ang="0">
                  <a:pos x="63" y="0"/>
                </a:cxn>
                <a:cxn ang="0">
                  <a:pos x="56" y="0"/>
                </a:cxn>
              </a:cxnLst>
              <a:rect l="0" t="0" r="r" b="b"/>
              <a:pathLst>
                <a:path w="70" h="3">
                  <a:moveTo>
                    <a:pt x="56" y="0"/>
                  </a:moveTo>
                  <a:lnTo>
                    <a:pt x="28" y="3"/>
                  </a:lnTo>
                  <a:lnTo>
                    <a:pt x="0" y="0"/>
                  </a:lnTo>
                  <a:lnTo>
                    <a:pt x="28" y="3"/>
                  </a:lnTo>
                  <a:lnTo>
                    <a:pt x="56" y="0"/>
                  </a:lnTo>
                  <a:lnTo>
                    <a:pt x="63" y="0"/>
                  </a:lnTo>
                  <a:lnTo>
                    <a:pt x="67" y="0"/>
                  </a:lnTo>
                  <a:lnTo>
                    <a:pt x="70" y="0"/>
                  </a:lnTo>
                  <a:lnTo>
                    <a:pt x="63" y="0"/>
                  </a:lnTo>
                  <a:lnTo>
                    <a:pt x="56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52" name="Freeform 50"/>
            <p:cNvSpPr>
              <a:spLocks/>
            </p:cNvSpPr>
            <p:nvPr userDrawn="1"/>
          </p:nvSpPr>
          <p:spPr bwMode="gray">
            <a:xfrm>
              <a:off x="1962" y="1876"/>
              <a:ext cx="15" cy="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" y="7"/>
                </a:cxn>
                <a:cxn ang="0">
                  <a:pos x="10" y="18"/>
                </a:cxn>
                <a:cxn ang="0">
                  <a:pos x="14" y="28"/>
                </a:cxn>
                <a:cxn ang="0">
                  <a:pos x="10" y="28"/>
                </a:cxn>
                <a:cxn ang="0">
                  <a:pos x="7" y="32"/>
                </a:cxn>
                <a:cxn ang="0">
                  <a:pos x="10" y="28"/>
                </a:cxn>
                <a:cxn ang="0">
                  <a:pos x="14" y="28"/>
                </a:cxn>
                <a:cxn ang="0">
                  <a:pos x="14" y="28"/>
                </a:cxn>
                <a:cxn ang="0">
                  <a:pos x="10" y="18"/>
                </a:cxn>
                <a:cxn ang="0">
                  <a:pos x="7" y="7"/>
                </a:cxn>
                <a:cxn ang="0">
                  <a:pos x="0" y="0"/>
                </a:cxn>
              </a:cxnLst>
              <a:rect l="0" t="0" r="r" b="b"/>
              <a:pathLst>
                <a:path w="14" h="32">
                  <a:moveTo>
                    <a:pt x="0" y="0"/>
                  </a:moveTo>
                  <a:lnTo>
                    <a:pt x="7" y="7"/>
                  </a:lnTo>
                  <a:lnTo>
                    <a:pt x="10" y="18"/>
                  </a:lnTo>
                  <a:lnTo>
                    <a:pt x="14" y="28"/>
                  </a:lnTo>
                  <a:lnTo>
                    <a:pt x="10" y="28"/>
                  </a:lnTo>
                  <a:lnTo>
                    <a:pt x="7" y="32"/>
                  </a:lnTo>
                  <a:lnTo>
                    <a:pt x="10" y="28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10" y="18"/>
                  </a:lnTo>
                  <a:lnTo>
                    <a:pt x="7" y="7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53" name="Freeform 51"/>
            <p:cNvSpPr>
              <a:spLocks/>
            </p:cNvSpPr>
            <p:nvPr userDrawn="1"/>
          </p:nvSpPr>
          <p:spPr bwMode="gray">
            <a:xfrm>
              <a:off x="1886" y="1869"/>
              <a:ext cx="15" cy="26"/>
            </a:xfrm>
            <a:custGeom>
              <a:avLst/>
              <a:gdLst/>
              <a:ahLst/>
              <a:cxnLst>
                <a:cxn ang="0">
                  <a:pos x="3" y="25"/>
                </a:cxn>
                <a:cxn ang="0">
                  <a:pos x="3" y="25"/>
                </a:cxn>
                <a:cxn ang="0">
                  <a:pos x="0" y="25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4" y="4"/>
                </a:cxn>
                <a:cxn ang="0">
                  <a:pos x="10" y="7"/>
                </a:cxn>
                <a:cxn ang="0">
                  <a:pos x="7" y="14"/>
                </a:cxn>
                <a:cxn ang="0">
                  <a:pos x="3" y="21"/>
                </a:cxn>
                <a:cxn ang="0">
                  <a:pos x="3" y="25"/>
                </a:cxn>
              </a:cxnLst>
              <a:rect l="0" t="0" r="r" b="b"/>
              <a:pathLst>
                <a:path w="14" h="25">
                  <a:moveTo>
                    <a:pt x="3" y="25"/>
                  </a:moveTo>
                  <a:lnTo>
                    <a:pt x="3" y="25"/>
                  </a:lnTo>
                  <a:lnTo>
                    <a:pt x="0" y="25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4"/>
                  </a:lnTo>
                  <a:lnTo>
                    <a:pt x="10" y="7"/>
                  </a:lnTo>
                  <a:lnTo>
                    <a:pt x="7" y="14"/>
                  </a:lnTo>
                  <a:lnTo>
                    <a:pt x="3" y="21"/>
                  </a:lnTo>
                  <a:lnTo>
                    <a:pt x="3" y="2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54" name="Freeform 52"/>
            <p:cNvSpPr>
              <a:spLocks/>
            </p:cNvSpPr>
            <p:nvPr userDrawn="1"/>
          </p:nvSpPr>
          <p:spPr bwMode="gray">
            <a:xfrm>
              <a:off x="1861" y="1853"/>
              <a:ext cx="18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10" y="0"/>
                </a:cxn>
                <a:cxn ang="0">
                  <a:pos x="18" y="4"/>
                </a:cxn>
                <a:cxn ang="0">
                  <a:pos x="10" y="4"/>
                </a:cxn>
                <a:cxn ang="0">
                  <a:pos x="0" y="0"/>
                </a:cxn>
              </a:cxnLst>
              <a:rect l="0" t="0" r="r" b="b"/>
              <a:pathLst>
                <a:path w="18" h="4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8" y="4"/>
                  </a:lnTo>
                  <a:lnTo>
                    <a:pt x="10" y="4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55" name="Freeform 53"/>
            <p:cNvSpPr>
              <a:spLocks/>
            </p:cNvSpPr>
            <p:nvPr userDrawn="1"/>
          </p:nvSpPr>
          <p:spPr bwMode="gray">
            <a:xfrm>
              <a:off x="1828" y="1869"/>
              <a:ext cx="4" cy="11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11"/>
                </a:cxn>
                <a:cxn ang="0">
                  <a:pos x="0" y="7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4" h="11">
                  <a:moveTo>
                    <a:pt x="0" y="4"/>
                  </a:moveTo>
                  <a:lnTo>
                    <a:pt x="0" y="11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56" name="Freeform 54"/>
            <p:cNvSpPr>
              <a:spLocks/>
            </p:cNvSpPr>
            <p:nvPr userDrawn="1"/>
          </p:nvSpPr>
          <p:spPr bwMode="gray">
            <a:xfrm>
              <a:off x="1825" y="1884"/>
              <a:ext cx="3" cy="7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0" y="4"/>
                </a:cxn>
                <a:cxn ang="0">
                  <a:pos x="3" y="0"/>
                </a:cxn>
              </a:cxnLst>
              <a:rect l="0" t="0" r="r" b="b"/>
              <a:pathLst>
                <a:path w="3" h="7">
                  <a:moveTo>
                    <a:pt x="3" y="0"/>
                  </a:move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57" name="Freeform 55"/>
            <p:cNvSpPr>
              <a:spLocks/>
            </p:cNvSpPr>
            <p:nvPr userDrawn="1"/>
          </p:nvSpPr>
          <p:spPr bwMode="gray">
            <a:xfrm>
              <a:off x="1944" y="1876"/>
              <a:ext cx="7" cy="1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14"/>
                </a:cxn>
                <a:cxn ang="0">
                  <a:pos x="0" y="11"/>
                </a:cxn>
                <a:cxn ang="0">
                  <a:pos x="0" y="7"/>
                </a:cxn>
                <a:cxn ang="0">
                  <a:pos x="3" y="4"/>
                </a:cxn>
                <a:cxn ang="0">
                  <a:pos x="7" y="0"/>
                </a:cxn>
              </a:cxnLst>
              <a:rect l="0" t="0" r="r" b="b"/>
              <a:pathLst>
                <a:path w="7" h="14">
                  <a:moveTo>
                    <a:pt x="7" y="0"/>
                  </a:move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3" y="4"/>
                  </a:ln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58" name="Freeform 56"/>
            <p:cNvSpPr>
              <a:spLocks/>
            </p:cNvSpPr>
            <p:nvPr userDrawn="1"/>
          </p:nvSpPr>
          <p:spPr bwMode="gray">
            <a:xfrm>
              <a:off x="1951" y="1869"/>
              <a:ext cx="4" cy="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59" name="Freeform 57"/>
            <p:cNvSpPr>
              <a:spLocks/>
            </p:cNvSpPr>
            <p:nvPr userDrawn="1"/>
          </p:nvSpPr>
          <p:spPr bwMode="gray">
            <a:xfrm>
              <a:off x="1970" y="1956"/>
              <a:ext cx="10" cy="4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7" y="4"/>
                </a:cxn>
                <a:cxn ang="0">
                  <a:pos x="0" y="4"/>
                </a:cxn>
                <a:cxn ang="0">
                  <a:pos x="7" y="4"/>
                </a:cxn>
                <a:cxn ang="0">
                  <a:pos x="10" y="0"/>
                </a:cxn>
              </a:cxnLst>
              <a:rect l="0" t="0" r="r" b="b"/>
              <a:pathLst>
                <a:path w="10" h="4">
                  <a:moveTo>
                    <a:pt x="10" y="0"/>
                  </a:moveTo>
                  <a:lnTo>
                    <a:pt x="7" y="4"/>
                  </a:lnTo>
                  <a:lnTo>
                    <a:pt x="0" y="4"/>
                  </a:lnTo>
                  <a:lnTo>
                    <a:pt x="7" y="4"/>
                  </a:lnTo>
                  <a:lnTo>
                    <a:pt x="1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60" name="Freeform 58"/>
            <p:cNvSpPr>
              <a:spLocks/>
            </p:cNvSpPr>
            <p:nvPr userDrawn="1"/>
          </p:nvSpPr>
          <p:spPr bwMode="gray">
            <a:xfrm>
              <a:off x="1835" y="1439"/>
              <a:ext cx="29" cy="53"/>
            </a:xfrm>
            <a:custGeom>
              <a:avLst/>
              <a:gdLst/>
              <a:ahLst/>
              <a:cxnLst>
                <a:cxn ang="0">
                  <a:pos x="4" y="11"/>
                </a:cxn>
                <a:cxn ang="0">
                  <a:pos x="0" y="25"/>
                </a:cxn>
                <a:cxn ang="0">
                  <a:pos x="0" y="32"/>
                </a:cxn>
                <a:cxn ang="0">
                  <a:pos x="4" y="42"/>
                </a:cxn>
                <a:cxn ang="0">
                  <a:pos x="7" y="49"/>
                </a:cxn>
                <a:cxn ang="0">
                  <a:pos x="4" y="42"/>
                </a:cxn>
                <a:cxn ang="0">
                  <a:pos x="0" y="32"/>
                </a:cxn>
                <a:cxn ang="0">
                  <a:pos x="0" y="25"/>
                </a:cxn>
                <a:cxn ang="0">
                  <a:pos x="4" y="11"/>
                </a:cxn>
                <a:cxn ang="0">
                  <a:pos x="25" y="0"/>
                </a:cxn>
                <a:cxn ang="0">
                  <a:pos x="28" y="0"/>
                </a:cxn>
                <a:cxn ang="0">
                  <a:pos x="4" y="11"/>
                </a:cxn>
              </a:cxnLst>
              <a:rect l="0" t="0" r="r" b="b"/>
              <a:pathLst>
                <a:path w="28" h="49">
                  <a:moveTo>
                    <a:pt x="4" y="11"/>
                  </a:moveTo>
                  <a:lnTo>
                    <a:pt x="0" y="25"/>
                  </a:lnTo>
                  <a:lnTo>
                    <a:pt x="0" y="32"/>
                  </a:lnTo>
                  <a:lnTo>
                    <a:pt x="4" y="42"/>
                  </a:lnTo>
                  <a:lnTo>
                    <a:pt x="7" y="49"/>
                  </a:lnTo>
                  <a:lnTo>
                    <a:pt x="4" y="42"/>
                  </a:lnTo>
                  <a:lnTo>
                    <a:pt x="0" y="32"/>
                  </a:lnTo>
                  <a:lnTo>
                    <a:pt x="0" y="25"/>
                  </a:lnTo>
                  <a:lnTo>
                    <a:pt x="4" y="11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4" y="1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61" name="Freeform 59"/>
            <p:cNvSpPr>
              <a:spLocks/>
            </p:cNvSpPr>
            <p:nvPr userDrawn="1"/>
          </p:nvSpPr>
          <p:spPr bwMode="gray">
            <a:xfrm>
              <a:off x="1799" y="1466"/>
              <a:ext cx="21" cy="8"/>
            </a:xfrm>
            <a:custGeom>
              <a:avLst/>
              <a:gdLst/>
              <a:ahLst/>
              <a:cxnLst>
                <a:cxn ang="0">
                  <a:pos x="14" y="3"/>
                </a:cxn>
                <a:cxn ang="0">
                  <a:pos x="18" y="3"/>
                </a:cxn>
                <a:cxn ang="0">
                  <a:pos x="21" y="0"/>
                </a:cxn>
                <a:cxn ang="0">
                  <a:pos x="18" y="3"/>
                </a:cxn>
                <a:cxn ang="0">
                  <a:pos x="14" y="3"/>
                </a:cxn>
                <a:cxn ang="0">
                  <a:pos x="7" y="3"/>
                </a:cxn>
                <a:cxn ang="0">
                  <a:pos x="0" y="7"/>
                </a:cxn>
                <a:cxn ang="0">
                  <a:pos x="7" y="3"/>
                </a:cxn>
                <a:cxn ang="0">
                  <a:pos x="14" y="3"/>
                </a:cxn>
              </a:cxnLst>
              <a:rect l="0" t="0" r="r" b="b"/>
              <a:pathLst>
                <a:path w="21" h="7">
                  <a:moveTo>
                    <a:pt x="14" y="3"/>
                  </a:moveTo>
                  <a:lnTo>
                    <a:pt x="18" y="3"/>
                  </a:lnTo>
                  <a:lnTo>
                    <a:pt x="21" y="0"/>
                  </a:lnTo>
                  <a:lnTo>
                    <a:pt x="18" y="3"/>
                  </a:lnTo>
                  <a:lnTo>
                    <a:pt x="14" y="3"/>
                  </a:lnTo>
                  <a:lnTo>
                    <a:pt x="7" y="3"/>
                  </a:lnTo>
                  <a:lnTo>
                    <a:pt x="0" y="7"/>
                  </a:lnTo>
                  <a:lnTo>
                    <a:pt x="7" y="3"/>
                  </a:lnTo>
                  <a:lnTo>
                    <a:pt x="14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62" name="Freeform 60"/>
            <p:cNvSpPr>
              <a:spLocks/>
            </p:cNvSpPr>
            <p:nvPr userDrawn="1"/>
          </p:nvSpPr>
          <p:spPr bwMode="gray">
            <a:xfrm>
              <a:off x="1628" y="1754"/>
              <a:ext cx="26" cy="12"/>
            </a:xfrm>
            <a:custGeom>
              <a:avLst/>
              <a:gdLst/>
              <a:ahLst/>
              <a:cxnLst>
                <a:cxn ang="0">
                  <a:pos x="7" y="7"/>
                </a:cxn>
                <a:cxn ang="0">
                  <a:pos x="4" y="7"/>
                </a:cxn>
                <a:cxn ang="0">
                  <a:pos x="4" y="4"/>
                </a:cxn>
                <a:cxn ang="0">
                  <a:pos x="0" y="0"/>
                </a:cxn>
                <a:cxn ang="0">
                  <a:pos x="4" y="4"/>
                </a:cxn>
                <a:cxn ang="0">
                  <a:pos x="7" y="7"/>
                </a:cxn>
                <a:cxn ang="0">
                  <a:pos x="7" y="7"/>
                </a:cxn>
                <a:cxn ang="0">
                  <a:pos x="11" y="7"/>
                </a:cxn>
                <a:cxn ang="0">
                  <a:pos x="18" y="7"/>
                </a:cxn>
                <a:cxn ang="0">
                  <a:pos x="25" y="11"/>
                </a:cxn>
                <a:cxn ang="0">
                  <a:pos x="22" y="7"/>
                </a:cxn>
                <a:cxn ang="0">
                  <a:pos x="18" y="7"/>
                </a:cxn>
                <a:cxn ang="0">
                  <a:pos x="11" y="7"/>
                </a:cxn>
                <a:cxn ang="0">
                  <a:pos x="7" y="7"/>
                </a:cxn>
              </a:cxnLst>
              <a:rect l="0" t="0" r="r" b="b"/>
              <a:pathLst>
                <a:path w="25" h="11">
                  <a:moveTo>
                    <a:pt x="7" y="7"/>
                  </a:moveTo>
                  <a:lnTo>
                    <a:pt x="4" y="7"/>
                  </a:lnTo>
                  <a:lnTo>
                    <a:pt x="4" y="4"/>
                  </a:lnTo>
                  <a:lnTo>
                    <a:pt x="0" y="0"/>
                  </a:lnTo>
                  <a:lnTo>
                    <a:pt x="4" y="4"/>
                  </a:lnTo>
                  <a:lnTo>
                    <a:pt x="7" y="7"/>
                  </a:lnTo>
                  <a:lnTo>
                    <a:pt x="7" y="7"/>
                  </a:lnTo>
                  <a:lnTo>
                    <a:pt x="11" y="7"/>
                  </a:lnTo>
                  <a:lnTo>
                    <a:pt x="18" y="7"/>
                  </a:lnTo>
                  <a:lnTo>
                    <a:pt x="25" y="11"/>
                  </a:lnTo>
                  <a:lnTo>
                    <a:pt x="22" y="7"/>
                  </a:lnTo>
                  <a:lnTo>
                    <a:pt x="18" y="7"/>
                  </a:lnTo>
                  <a:lnTo>
                    <a:pt x="11" y="7"/>
                  </a:lnTo>
                  <a:lnTo>
                    <a:pt x="7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63" name="Freeform 61"/>
            <p:cNvSpPr>
              <a:spLocks/>
            </p:cNvSpPr>
            <p:nvPr userDrawn="1"/>
          </p:nvSpPr>
          <p:spPr bwMode="gray">
            <a:xfrm>
              <a:off x="1723" y="1766"/>
              <a:ext cx="7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7" h="3">
                  <a:moveTo>
                    <a:pt x="0" y="3"/>
                  </a:move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64" name="Freeform 62"/>
            <p:cNvSpPr>
              <a:spLocks/>
            </p:cNvSpPr>
            <p:nvPr userDrawn="1"/>
          </p:nvSpPr>
          <p:spPr bwMode="gray">
            <a:xfrm>
              <a:off x="1720" y="1786"/>
              <a:ext cx="10" cy="10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0" y="0"/>
                </a:cxn>
                <a:cxn ang="0">
                  <a:pos x="7" y="3"/>
                </a:cxn>
                <a:cxn ang="0">
                  <a:pos x="3" y="3"/>
                </a:cxn>
                <a:cxn ang="0">
                  <a:pos x="0" y="10"/>
                </a:cxn>
                <a:cxn ang="0">
                  <a:pos x="3" y="7"/>
                </a:cxn>
                <a:cxn ang="0">
                  <a:pos x="7" y="3"/>
                </a:cxn>
                <a:cxn ang="0">
                  <a:pos x="10" y="0"/>
                </a:cxn>
              </a:cxnLst>
              <a:rect l="0" t="0" r="r" b="b"/>
              <a:pathLst>
                <a:path w="10" h="10">
                  <a:moveTo>
                    <a:pt x="10" y="0"/>
                  </a:moveTo>
                  <a:lnTo>
                    <a:pt x="10" y="0"/>
                  </a:lnTo>
                  <a:lnTo>
                    <a:pt x="7" y="3"/>
                  </a:lnTo>
                  <a:lnTo>
                    <a:pt x="3" y="3"/>
                  </a:lnTo>
                  <a:lnTo>
                    <a:pt x="0" y="10"/>
                  </a:lnTo>
                  <a:lnTo>
                    <a:pt x="3" y="7"/>
                  </a:lnTo>
                  <a:lnTo>
                    <a:pt x="7" y="3"/>
                  </a:lnTo>
                  <a:lnTo>
                    <a:pt x="1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65" name="Freeform 63"/>
            <p:cNvSpPr>
              <a:spLocks/>
            </p:cNvSpPr>
            <p:nvPr userDrawn="1"/>
          </p:nvSpPr>
          <p:spPr bwMode="gray">
            <a:xfrm>
              <a:off x="1654" y="1706"/>
              <a:ext cx="4" cy="7"/>
            </a:xfrm>
            <a:custGeom>
              <a:avLst/>
              <a:gdLst/>
              <a:ahLst/>
              <a:cxnLst>
                <a:cxn ang="0">
                  <a:pos x="4" y="7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4" y="7"/>
                </a:cxn>
              </a:cxnLst>
              <a:rect l="0" t="0" r="r" b="b"/>
              <a:pathLst>
                <a:path w="4" h="7">
                  <a:moveTo>
                    <a:pt x="4" y="7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4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66" name="Freeform 64"/>
            <p:cNvSpPr>
              <a:spLocks/>
            </p:cNvSpPr>
            <p:nvPr userDrawn="1"/>
          </p:nvSpPr>
          <p:spPr bwMode="gray">
            <a:xfrm>
              <a:off x="1759" y="1500"/>
              <a:ext cx="21" cy="7"/>
            </a:xfrm>
            <a:custGeom>
              <a:avLst/>
              <a:gdLst/>
              <a:ahLst/>
              <a:cxnLst>
                <a:cxn ang="0">
                  <a:pos x="14" y="4"/>
                </a:cxn>
                <a:cxn ang="0">
                  <a:pos x="18" y="4"/>
                </a:cxn>
                <a:cxn ang="0">
                  <a:pos x="21" y="0"/>
                </a:cxn>
                <a:cxn ang="0">
                  <a:pos x="18" y="4"/>
                </a:cxn>
                <a:cxn ang="0">
                  <a:pos x="14" y="4"/>
                </a:cxn>
                <a:cxn ang="0">
                  <a:pos x="7" y="4"/>
                </a:cxn>
                <a:cxn ang="0">
                  <a:pos x="0" y="7"/>
                </a:cxn>
                <a:cxn ang="0">
                  <a:pos x="7" y="4"/>
                </a:cxn>
                <a:cxn ang="0">
                  <a:pos x="14" y="4"/>
                </a:cxn>
              </a:cxnLst>
              <a:rect l="0" t="0" r="r" b="b"/>
              <a:pathLst>
                <a:path w="21" h="7">
                  <a:moveTo>
                    <a:pt x="14" y="4"/>
                  </a:moveTo>
                  <a:lnTo>
                    <a:pt x="18" y="4"/>
                  </a:lnTo>
                  <a:lnTo>
                    <a:pt x="21" y="0"/>
                  </a:lnTo>
                  <a:lnTo>
                    <a:pt x="18" y="4"/>
                  </a:lnTo>
                  <a:lnTo>
                    <a:pt x="14" y="4"/>
                  </a:lnTo>
                  <a:lnTo>
                    <a:pt x="7" y="4"/>
                  </a:lnTo>
                  <a:lnTo>
                    <a:pt x="0" y="7"/>
                  </a:lnTo>
                  <a:lnTo>
                    <a:pt x="7" y="4"/>
                  </a:lnTo>
                  <a:lnTo>
                    <a:pt x="14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67" name="Freeform 65"/>
            <p:cNvSpPr>
              <a:spLocks/>
            </p:cNvSpPr>
            <p:nvPr userDrawn="1"/>
          </p:nvSpPr>
          <p:spPr bwMode="gray">
            <a:xfrm>
              <a:off x="1723" y="1539"/>
              <a:ext cx="25" cy="10"/>
            </a:xfrm>
            <a:custGeom>
              <a:avLst/>
              <a:gdLst/>
              <a:ahLst/>
              <a:cxnLst>
                <a:cxn ang="0">
                  <a:pos x="14" y="7"/>
                </a:cxn>
                <a:cxn ang="0">
                  <a:pos x="18" y="7"/>
                </a:cxn>
                <a:cxn ang="0">
                  <a:pos x="25" y="0"/>
                </a:cxn>
                <a:cxn ang="0">
                  <a:pos x="18" y="7"/>
                </a:cxn>
                <a:cxn ang="0">
                  <a:pos x="14" y="7"/>
                </a:cxn>
                <a:cxn ang="0">
                  <a:pos x="7" y="10"/>
                </a:cxn>
                <a:cxn ang="0">
                  <a:pos x="0" y="10"/>
                </a:cxn>
                <a:cxn ang="0">
                  <a:pos x="4" y="10"/>
                </a:cxn>
                <a:cxn ang="0">
                  <a:pos x="7" y="10"/>
                </a:cxn>
                <a:cxn ang="0">
                  <a:pos x="14" y="7"/>
                </a:cxn>
              </a:cxnLst>
              <a:rect l="0" t="0" r="r" b="b"/>
              <a:pathLst>
                <a:path w="25" h="10">
                  <a:moveTo>
                    <a:pt x="14" y="7"/>
                  </a:moveTo>
                  <a:lnTo>
                    <a:pt x="18" y="7"/>
                  </a:lnTo>
                  <a:lnTo>
                    <a:pt x="25" y="0"/>
                  </a:lnTo>
                  <a:lnTo>
                    <a:pt x="18" y="7"/>
                  </a:lnTo>
                  <a:lnTo>
                    <a:pt x="14" y="7"/>
                  </a:lnTo>
                  <a:lnTo>
                    <a:pt x="7" y="10"/>
                  </a:lnTo>
                  <a:lnTo>
                    <a:pt x="0" y="10"/>
                  </a:lnTo>
                  <a:lnTo>
                    <a:pt x="4" y="10"/>
                  </a:lnTo>
                  <a:lnTo>
                    <a:pt x="7" y="10"/>
                  </a:lnTo>
                  <a:lnTo>
                    <a:pt x="14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68" name="Freeform 66"/>
            <p:cNvSpPr>
              <a:spLocks/>
            </p:cNvSpPr>
            <p:nvPr userDrawn="1"/>
          </p:nvSpPr>
          <p:spPr bwMode="gray">
            <a:xfrm>
              <a:off x="1708" y="1561"/>
              <a:ext cx="15" cy="8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0" y="3"/>
                </a:cxn>
                <a:cxn ang="0">
                  <a:pos x="7" y="0"/>
                </a:cxn>
                <a:cxn ang="0">
                  <a:pos x="11" y="0"/>
                </a:cxn>
                <a:cxn ang="0">
                  <a:pos x="14" y="0"/>
                </a:cxn>
              </a:cxnLst>
              <a:rect l="0" t="0" r="r" b="b"/>
              <a:pathLst>
                <a:path w="14" h="7">
                  <a:moveTo>
                    <a:pt x="14" y="0"/>
                  </a:moveTo>
                  <a:lnTo>
                    <a:pt x="11" y="0"/>
                  </a:lnTo>
                  <a:lnTo>
                    <a:pt x="7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69" name="Freeform 67"/>
            <p:cNvSpPr>
              <a:spLocks/>
            </p:cNvSpPr>
            <p:nvPr userDrawn="1"/>
          </p:nvSpPr>
          <p:spPr bwMode="gray">
            <a:xfrm>
              <a:off x="1672" y="1629"/>
              <a:ext cx="15" cy="5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7" y="0"/>
                </a:cxn>
                <a:cxn ang="0">
                  <a:pos x="0" y="4"/>
                </a:cxn>
                <a:cxn ang="0">
                  <a:pos x="7" y="0"/>
                </a:cxn>
                <a:cxn ang="0">
                  <a:pos x="14" y="0"/>
                </a:cxn>
              </a:cxnLst>
              <a:rect l="0" t="0" r="r" b="b"/>
              <a:pathLst>
                <a:path w="14" h="4">
                  <a:moveTo>
                    <a:pt x="14" y="0"/>
                  </a:move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7" y="0"/>
                  </a:lnTo>
                  <a:lnTo>
                    <a:pt x="0" y="4"/>
                  </a:lnTo>
                  <a:lnTo>
                    <a:pt x="7" y="0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70" name="Freeform 68"/>
            <p:cNvSpPr>
              <a:spLocks/>
            </p:cNvSpPr>
            <p:nvPr userDrawn="1"/>
          </p:nvSpPr>
          <p:spPr bwMode="gray">
            <a:xfrm>
              <a:off x="1611" y="1709"/>
              <a:ext cx="10" cy="4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3" y="4"/>
                </a:cxn>
                <a:cxn ang="0">
                  <a:pos x="0" y="0"/>
                </a:cxn>
                <a:cxn ang="0">
                  <a:pos x="3" y="4"/>
                </a:cxn>
                <a:cxn ang="0">
                  <a:pos x="10" y="4"/>
                </a:cxn>
              </a:cxnLst>
              <a:rect l="0" t="0" r="r" b="b"/>
              <a:pathLst>
                <a:path w="10" h="4">
                  <a:moveTo>
                    <a:pt x="10" y="4"/>
                  </a:moveTo>
                  <a:lnTo>
                    <a:pt x="3" y="4"/>
                  </a:lnTo>
                  <a:lnTo>
                    <a:pt x="0" y="0"/>
                  </a:lnTo>
                  <a:lnTo>
                    <a:pt x="3" y="4"/>
                  </a:lnTo>
                  <a:lnTo>
                    <a:pt x="1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71" name="Freeform 69"/>
            <p:cNvSpPr>
              <a:spLocks/>
            </p:cNvSpPr>
            <p:nvPr userDrawn="1"/>
          </p:nvSpPr>
          <p:spPr bwMode="gray">
            <a:xfrm>
              <a:off x="1447" y="1690"/>
              <a:ext cx="142" cy="91"/>
            </a:xfrm>
            <a:custGeom>
              <a:avLst/>
              <a:gdLst/>
              <a:ahLst/>
              <a:cxnLst>
                <a:cxn ang="0">
                  <a:pos x="28" y="43"/>
                </a:cxn>
                <a:cxn ang="0">
                  <a:pos x="32" y="32"/>
                </a:cxn>
                <a:cxn ang="0">
                  <a:pos x="36" y="32"/>
                </a:cxn>
                <a:cxn ang="0">
                  <a:pos x="39" y="29"/>
                </a:cxn>
                <a:cxn ang="0">
                  <a:pos x="46" y="25"/>
                </a:cxn>
                <a:cxn ang="0">
                  <a:pos x="53" y="22"/>
                </a:cxn>
                <a:cxn ang="0">
                  <a:pos x="57" y="15"/>
                </a:cxn>
                <a:cxn ang="0">
                  <a:pos x="60" y="8"/>
                </a:cxn>
                <a:cxn ang="0">
                  <a:pos x="60" y="8"/>
                </a:cxn>
                <a:cxn ang="0">
                  <a:pos x="67" y="11"/>
                </a:cxn>
                <a:cxn ang="0">
                  <a:pos x="71" y="11"/>
                </a:cxn>
                <a:cxn ang="0">
                  <a:pos x="74" y="11"/>
                </a:cxn>
                <a:cxn ang="0">
                  <a:pos x="78" y="11"/>
                </a:cxn>
                <a:cxn ang="0">
                  <a:pos x="88" y="11"/>
                </a:cxn>
                <a:cxn ang="0">
                  <a:pos x="95" y="11"/>
                </a:cxn>
                <a:cxn ang="0">
                  <a:pos x="106" y="11"/>
                </a:cxn>
                <a:cxn ang="0">
                  <a:pos x="117" y="8"/>
                </a:cxn>
                <a:cxn ang="0">
                  <a:pos x="127" y="0"/>
                </a:cxn>
                <a:cxn ang="0">
                  <a:pos x="138" y="0"/>
                </a:cxn>
                <a:cxn ang="0">
                  <a:pos x="138" y="0"/>
                </a:cxn>
                <a:cxn ang="0">
                  <a:pos x="127" y="0"/>
                </a:cxn>
                <a:cxn ang="0">
                  <a:pos x="120" y="8"/>
                </a:cxn>
                <a:cxn ang="0">
                  <a:pos x="106" y="11"/>
                </a:cxn>
                <a:cxn ang="0">
                  <a:pos x="95" y="15"/>
                </a:cxn>
                <a:cxn ang="0">
                  <a:pos x="88" y="11"/>
                </a:cxn>
                <a:cxn ang="0">
                  <a:pos x="81" y="11"/>
                </a:cxn>
                <a:cxn ang="0">
                  <a:pos x="78" y="11"/>
                </a:cxn>
                <a:cxn ang="0">
                  <a:pos x="71" y="11"/>
                </a:cxn>
                <a:cxn ang="0">
                  <a:pos x="67" y="11"/>
                </a:cxn>
                <a:cxn ang="0">
                  <a:pos x="64" y="11"/>
                </a:cxn>
                <a:cxn ang="0">
                  <a:pos x="60" y="8"/>
                </a:cxn>
                <a:cxn ang="0">
                  <a:pos x="57" y="15"/>
                </a:cxn>
                <a:cxn ang="0">
                  <a:pos x="53" y="22"/>
                </a:cxn>
                <a:cxn ang="0">
                  <a:pos x="46" y="29"/>
                </a:cxn>
                <a:cxn ang="0">
                  <a:pos x="39" y="32"/>
                </a:cxn>
                <a:cxn ang="0">
                  <a:pos x="36" y="32"/>
                </a:cxn>
                <a:cxn ang="0">
                  <a:pos x="36" y="32"/>
                </a:cxn>
                <a:cxn ang="0">
                  <a:pos x="28" y="43"/>
                </a:cxn>
                <a:cxn ang="0">
                  <a:pos x="11" y="46"/>
                </a:cxn>
                <a:cxn ang="0">
                  <a:pos x="11" y="67"/>
                </a:cxn>
                <a:cxn ang="0">
                  <a:pos x="0" y="85"/>
                </a:cxn>
                <a:cxn ang="0">
                  <a:pos x="0" y="82"/>
                </a:cxn>
                <a:cxn ang="0">
                  <a:pos x="11" y="64"/>
                </a:cxn>
                <a:cxn ang="0">
                  <a:pos x="11" y="43"/>
                </a:cxn>
                <a:cxn ang="0">
                  <a:pos x="21" y="43"/>
                </a:cxn>
                <a:cxn ang="0">
                  <a:pos x="28" y="43"/>
                </a:cxn>
              </a:cxnLst>
              <a:rect l="0" t="0" r="r" b="b"/>
              <a:pathLst>
                <a:path w="138" h="85">
                  <a:moveTo>
                    <a:pt x="28" y="43"/>
                  </a:moveTo>
                  <a:lnTo>
                    <a:pt x="32" y="32"/>
                  </a:lnTo>
                  <a:lnTo>
                    <a:pt x="36" y="32"/>
                  </a:lnTo>
                  <a:lnTo>
                    <a:pt x="39" y="29"/>
                  </a:lnTo>
                  <a:lnTo>
                    <a:pt x="46" y="25"/>
                  </a:lnTo>
                  <a:lnTo>
                    <a:pt x="53" y="22"/>
                  </a:lnTo>
                  <a:lnTo>
                    <a:pt x="57" y="15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7" y="11"/>
                  </a:lnTo>
                  <a:lnTo>
                    <a:pt x="71" y="11"/>
                  </a:lnTo>
                  <a:lnTo>
                    <a:pt x="74" y="11"/>
                  </a:lnTo>
                  <a:lnTo>
                    <a:pt x="78" y="11"/>
                  </a:lnTo>
                  <a:lnTo>
                    <a:pt x="88" y="11"/>
                  </a:lnTo>
                  <a:lnTo>
                    <a:pt x="95" y="11"/>
                  </a:lnTo>
                  <a:lnTo>
                    <a:pt x="106" y="11"/>
                  </a:lnTo>
                  <a:lnTo>
                    <a:pt x="117" y="8"/>
                  </a:lnTo>
                  <a:lnTo>
                    <a:pt x="127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27" y="0"/>
                  </a:lnTo>
                  <a:lnTo>
                    <a:pt x="120" y="8"/>
                  </a:lnTo>
                  <a:lnTo>
                    <a:pt x="106" y="11"/>
                  </a:lnTo>
                  <a:lnTo>
                    <a:pt x="95" y="15"/>
                  </a:lnTo>
                  <a:lnTo>
                    <a:pt x="88" y="11"/>
                  </a:lnTo>
                  <a:lnTo>
                    <a:pt x="81" y="11"/>
                  </a:lnTo>
                  <a:lnTo>
                    <a:pt x="78" y="11"/>
                  </a:lnTo>
                  <a:lnTo>
                    <a:pt x="71" y="11"/>
                  </a:lnTo>
                  <a:lnTo>
                    <a:pt x="67" y="11"/>
                  </a:lnTo>
                  <a:lnTo>
                    <a:pt x="64" y="11"/>
                  </a:lnTo>
                  <a:lnTo>
                    <a:pt x="60" y="8"/>
                  </a:lnTo>
                  <a:lnTo>
                    <a:pt x="57" y="15"/>
                  </a:lnTo>
                  <a:lnTo>
                    <a:pt x="53" y="22"/>
                  </a:lnTo>
                  <a:lnTo>
                    <a:pt x="46" y="29"/>
                  </a:lnTo>
                  <a:lnTo>
                    <a:pt x="39" y="32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28" y="43"/>
                  </a:lnTo>
                  <a:lnTo>
                    <a:pt x="11" y="46"/>
                  </a:lnTo>
                  <a:lnTo>
                    <a:pt x="11" y="67"/>
                  </a:lnTo>
                  <a:lnTo>
                    <a:pt x="0" y="85"/>
                  </a:lnTo>
                  <a:lnTo>
                    <a:pt x="0" y="82"/>
                  </a:lnTo>
                  <a:lnTo>
                    <a:pt x="11" y="64"/>
                  </a:lnTo>
                  <a:lnTo>
                    <a:pt x="11" y="43"/>
                  </a:lnTo>
                  <a:lnTo>
                    <a:pt x="21" y="43"/>
                  </a:lnTo>
                  <a:lnTo>
                    <a:pt x="28" y="4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72" name="Freeform 70"/>
            <p:cNvSpPr>
              <a:spLocks/>
            </p:cNvSpPr>
            <p:nvPr userDrawn="1"/>
          </p:nvSpPr>
          <p:spPr bwMode="gray">
            <a:xfrm>
              <a:off x="1256" y="1641"/>
              <a:ext cx="24" cy="23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7" y="17"/>
                </a:cxn>
                <a:cxn ang="0">
                  <a:pos x="7" y="17"/>
                </a:cxn>
                <a:cxn ang="0">
                  <a:pos x="3" y="17"/>
                </a:cxn>
                <a:cxn ang="0">
                  <a:pos x="0" y="21"/>
                </a:cxn>
                <a:cxn ang="0">
                  <a:pos x="3" y="17"/>
                </a:cxn>
                <a:cxn ang="0">
                  <a:pos x="7" y="17"/>
                </a:cxn>
                <a:cxn ang="0">
                  <a:pos x="7" y="17"/>
                </a:cxn>
                <a:cxn ang="0">
                  <a:pos x="24" y="0"/>
                </a:cxn>
              </a:cxnLst>
              <a:rect l="0" t="0" r="r" b="b"/>
              <a:pathLst>
                <a:path w="24" h="21">
                  <a:moveTo>
                    <a:pt x="24" y="0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3" y="17"/>
                  </a:lnTo>
                  <a:lnTo>
                    <a:pt x="0" y="21"/>
                  </a:lnTo>
                  <a:lnTo>
                    <a:pt x="3" y="17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2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73" name="Freeform 71"/>
            <p:cNvSpPr>
              <a:spLocks/>
            </p:cNvSpPr>
            <p:nvPr userDrawn="1"/>
          </p:nvSpPr>
          <p:spPr bwMode="gray">
            <a:xfrm>
              <a:off x="1154" y="1762"/>
              <a:ext cx="18" cy="31"/>
            </a:xfrm>
            <a:custGeom>
              <a:avLst/>
              <a:gdLst/>
              <a:ahLst/>
              <a:cxnLst>
                <a:cxn ang="0">
                  <a:pos x="3" y="7"/>
                </a:cxn>
                <a:cxn ang="0">
                  <a:pos x="18" y="25"/>
                </a:cxn>
                <a:cxn ang="0">
                  <a:pos x="18" y="29"/>
                </a:cxn>
                <a:cxn ang="0">
                  <a:pos x="14" y="25"/>
                </a:cxn>
                <a:cxn ang="0">
                  <a:pos x="11" y="18"/>
                </a:cxn>
                <a:cxn ang="0">
                  <a:pos x="7" y="15"/>
                </a:cxn>
                <a:cxn ang="0">
                  <a:pos x="3" y="11"/>
                </a:cxn>
                <a:cxn ang="0">
                  <a:pos x="3" y="7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" y="7"/>
                </a:cxn>
              </a:cxnLst>
              <a:rect l="0" t="0" r="r" b="b"/>
              <a:pathLst>
                <a:path w="18" h="29">
                  <a:moveTo>
                    <a:pt x="3" y="7"/>
                  </a:moveTo>
                  <a:lnTo>
                    <a:pt x="18" y="25"/>
                  </a:lnTo>
                  <a:lnTo>
                    <a:pt x="18" y="29"/>
                  </a:lnTo>
                  <a:lnTo>
                    <a:pt x="14" y="25"/>
                  </a:lnTo>
                  <a:lnTo>
                    <a:pt x="11" y="18"/>
                  </a:lnTo>
                  <a:lnTo>
                    <a:pt x="7" y="15"/>
                  </a:lnTo>
                  <a:lnTo>
                    <a:pt x="3" y="11"/>
                  </a:lnTo>
                  <a:lnTo>
                    <a:pt x="3" y="7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74" name="Freeform 72"/>
            <p:cNvSpPr>
              <a:spLocks/>
            </p:cNvSpPr>
            <p:nvPr userDrawn="1"/>
          </p:nvSpPr>
          <p:spPr bwMode="gray">
            <a:xfrm>
              <a:off x="1180" y="1717"/>
              <a:ext cx="3" cy="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3" y="7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3" y="0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0" y="7"/>
                </a:cxn>
              </a:cxnLst>
              <a:rect l="0" t="0" r="r" b="b"/>
              <a:pathLst>
                <a:path w="3" h="7">
                  <a:moveTo>
                    <a:pt x="0" y="7"/>
                  </a:moveTo>
                  <a:lnTo>
                    <a:pt x="3" y="7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0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75" name="Freeform 73"/>
            <p:cNvSpPr>
              <a:spLocks/>
            </p:cNvSpPr>
            <p:nvPr userDrawn="1"/>
          </p:nvSpPr>
          <p:spPr bwMode="gray">
            <a:xfrm>
              <a:off x="1180" y="1732"/>
              <a:ext cx="3" cy="4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3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3" h="4">
                  <a:moveTo>
                    <a:pt x="3" y="0"/>
                  </a:moveTo>
                  <a:lnTo>
                    <a:pt x="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76" name="Freeform 74"/>
            <p:cNvSpPr>
              <a:spLocks/>
            </p:cNvSpPr>
            <p:nvPr userDrawn="1"/>
          </p:nvSpPr>
          <p:spPr bwMode="gray">
            <a:xfrm>
              <a:off x="1190" y="1690"/>
              <a:ext cx="11" cy="23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0" y="18"/>
                </a:cxn>
                <a:cxn ang="0">
                  <a:pos x="0" y="15"/>
                </a:cxn>
                <a:cxn ang="0">
                  <a:pos x="4" y="11"/>
                </a:cxn>
                <a:cxn ang="0">
                  <a:pos x="4" y="8"/>
                </a:cxn>
                <a:cxn ang="0">
                  <a:pos x="4" y="4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4" y="4"/>
                </a:cxn>
                <a:cxn ang="0">
                  <a:pos x="11" y="0"/>
                </a:cxn>
                <a:cxn ang="0">
                  <a:pos x="7" y="4"/>
                </a:cxn>
                <a:cxn ang="0">
                  <a:pos x="4" y="4"/>
                </a:cxn>
                <a:cxn ang="0">
                  <a:pos x="4" y="8"/>
                </a:cxn>
                <a:cxn ang="0">
                  <a:pos x="4" y="11"/>
                </a:cxn>
                <a:cxn ang="0">
                  <a:pos x="0" y="15"/>
                </a:cxn>
                <a:cxn ang="0">
                  <a:pos x="0" y="18"/>
                </a:cxn>
                <a:cxn ang="0">
                  <a:pos x="0" y="22"/>
                </a:cxn>
              </a:cxnLst>
              <a:rect l="0" t="0" r="r" b="b"/>
              <a:pathLst>
                <a:path w="11" h="22">
                  <a:moveTo>
                    <a:pt x="0" y="22"/>
                  </a:moveTo>
                  <a:lnTo>
                    <a:pt x="0" y="18"/>
                  </a:lnTo>
                  <a:lnTo>
                    <a:pt x="0" y="15"/>
                  </a:lnTo>
                  <a:lnTo>
                    <a:pt x="4" y="11"/>
                  </a:lnTo>
                  <a:lnTo>
                    <a:pt x="4" y="8"/>
                  </a:lnTo>
                  <a:lnTo>
                    <a:pt x="4" y="4"/>
                  </a:lnTo>
                  <a:lnTo>
                    <a:pt x="0" y="8"/>
                  </a:lnTo>
                  <a:lnTo>
                    <a:pt x="0" y="4"/>
                  </a:lnTo>
                  <a:lnTo>
                    <a:pt x="4" y="4"/>
                  </a:lnTo>
                  <a:lnTo>
                    <a:pt x="11" y="0"/>
                  </a:lnTo>
                  <a:lnTo>
                    <a:pt x="7" y="4"/>
                  </a:lnTo>
                  <a:lnTo>
                    <a:pt x="4" y="4"/>
                  </a:lnTo>
                  <a:lnTo>
                    <a:pt x="4" y="8"/>
                  </a:lnTo>
                  <a:lnTo>
                    <a:pt x="4" y="11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2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77" name="Freeform 75"/>
            <p:cNvSpPr>
              <a:spLocks/>
            </p:cNvSpPr>
            <p:nvPr userDrawn="1"/>
          </p:nvSpPr>
          <p:spPr bwMode="gray">
            <a:xfrm>
              <a:off x="1223" y="1656"/>
              <a:ext cx="7" cy="15"/>
            </a:xfrm>
            <a:custGeom>
              <a:avLst/>
              <a:gdLst/>
              <a:ahLst/>
              <a:cxnLst>
                <a:cxn ang="0">
                  <a:pos x="7" y="14"/>
                </a:cxn>
                <a:cxn ang="0">
                  <a:pos x="3" y="7"/>
                </a:cxn>
                <a:cxn ang="0">
                  <a:pos x="0" y="0"/>
                </a:cxn>
                <a:cxn ang="0">
                  <a:pos x="3" y="7"/>
                </a:cxn>
                <a:cxn ang="0">
                  <a:pos x="7" y="10"/>
                </a:cxn>
                <a:cxn ang="0">
                  <a:pos x="7" y="14"/>
                </a:cxn>
              </a:cxnLst>
              <a:rect l="0" t="0" r="r" b="b"/>
              <a:pathLst>
                <a:path w="7" h="14">
                  <a:moveTo>
                    <a:pt x="7" y="14"/>
                  </a:moveTo>
                  <a:lnTo>
                    <a:pt x="3" y="7"/>
                  </a:lnTo>
                  <a:lnTo>
                    <a:pt x="0" y="0"/>
                  </a:lnTo>
                  <a:lnTo>
                    <a:pt x="3" y="7"/>
                  </a:lnTo>
                  <a:lnTo>
                    <a:pt x="7" y="10"/>
                  </a:lnTo>
                  <a:lnTo>
                    <a:pt x="7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78" name="Freeform 76"/>
            <p:cNvSpPr>
              <a:spLocks/>
            </p:cNvSpPr>
            <p:nvPr userDrawn="1"/>
          </p:nvSpPr>
          <p:spPr bwMode="gray">
            <a:xfrm>
              <a:off x="1216" y="1644"/>
              <a:ext cx="7" cy="8"/>
            </a:xfrm>
            <a:custGeom>
              <a:avLst/>
              <a:gdLst/>
              <a:ahLst/>
              <a:cxnLst>
                <a:cxn ang="0">
                  <a:pos x="7" y="7"/>
                </a:cxn>
                <a:cxn ang="0">
                  <a:pos x="3" y="4"/>
                </a:cxn>
                <a:cxn ang="0">
                  <a:pos x="0" y="0"/>
                </a:cxn>
                <a:cxn ang="0">
                  <a:pos x="3" y="4"/>
                </a:cxn>
                <a:cxn ang="0">
                  <a:pos x="7" y="7"/>
                </a:cxn>
              </a:cxnLst>
              <a:rect l="0" t="0" r="r" b="b"/>
              <a:pathLst>
                <a:path w="7" h="7">
                  <a:moveTo>
                    <a:pt x="7" y="7"/>
                  </a:moveTo>
                  <a:lnTo>
                    <a:pt x="3" y="4"/>
                  </a:lnTo>
                  <a:lnTo>
                    <a:pt x="0" y="0"/>
                  </a:lnTo>
                  <a:lnTo>
                    <a:pt x="3" y="4"/>
                  </a:lnTo>
                  <a:lnTo>
                    <a:pt x="7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79" name="Freeform 77"/>
            <p:cNvSpPr>
              <a:spLocks/>
            </p:cNvSpPr>
            <p:nvPr userDrawn="1"/>
          </p:nvSpPr>
          <p:spPr bwMode="gray">
            <a:xfrm>
              <a:off x="1208" y="1637"/>
              <a:ext cx="8" cy="7"/>
            </a:xfrm>
            <a:custGeom>
              <a:avLst/>
              <a:gdLst/>
              <a:ahLst/>
              <a:cxnLst>
                <a:cxn ang="0">
                  <a:pos x="7" y="7"/>
                </a:cxn>
                <a:cxn ang="0">
                  <a:pos x="7" y="4"/>
                </a:cxn>
                <a:cxn ang="0">
                  <a:pos x="7" y="4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0" y="0"/>
                </a:cxn>
                <a:cxn ang="0">
                  <a:pos x="3" y="4"/>
                </a:cxn>
                <a:cxn ang="0">
                  <a:pos x="7" y="7"/>
                </a:cxn>
              </a:cxnLst>
              <a:rect l="0" t="0" r="r" b="b"/>
              <a:pathLst>
                <a:path w="7" h="7">
                  <a:moveTo>
                    <a:pt x="7" y="7"/>
                  </a:moveTo>
                  <a:lnTo>
                    <a:pt x="7" y="4"/>
                  </a:lnTo>
                  <a:lnTo>
                    <a:pt x="7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0"/>
                  </a:lnTo>
                  <a:lnTo>
                    <a:pt x="3" y="4"/>
                  </a:lnTo>
                  <a:lnTo>
                    <a:pt x="7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80" name="Freeform 78"/>
            <p:cNvSpPr>
              <a:spLocks/>
            </p:cNvSpPr>
            <p:nvPr userDrawn="1"/>
          </p:nvSpPr>
          <p:spPr bwMode="gray">
            <a:xfrm>
              <a:off x="1197" y="1629"/>
              <a:ext cx="7" cy="8"/>
            </a:xfrm>
            <a:custGeom>
              <a:avLst/>
              <a:gdLst/>
              <a:ahLst/>
              <a:cxnLst>
                <a:cxn ang="0">
                  <a:pos x="7" y="7"/>
                </a:cxn>
                <a:cxn ang="0">
                  <a:pos x="4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4"/>
                </a:cxn>
                <a:cxn ang="0">
                  <a:pos x="7" y="7"/>
                </a:cxn>
              </a:cxnLst>
              <a:rect l="0" t="0" r="r" b="b"/>
              <a:pathLst>
                <a:path w="7" h="7">
                  <a:moveTo>
                    <a:pt x="7" y="7"/>
                  </a:moveTo>
                  <a:lnTo>
                    <a:pt x="4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4"/>
                  </a:lnTo>
                  <a:lnTo>
                    <a:pt x="7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81" name="Freeform 79"/>
            <p:cNvSpPr>
              <a:spLocks/>
            </p:cNvSpPr>
            <p:nvPr userDrawn="1"/>
          </p:nvSpPr>
          <p:spPr bwMode="gray">
            <a:xfrm>
              <a:off x="1121" y="1713"/>
              <a:ext cx="4" cy="8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3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0" y="7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lnTo>
                    <a:pt x="0" y="3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82" name="Freeform 80"/>
            <p:cNvSpPr>
              <a:spLocks/>
            </p:cNvSpPr>
            <p:nvPr userDrawn="1"/>
          </p:nvSpPr>
          <p:spPr bwMode="gray">
            <a:xfrm>
              <a:off x="1114" y="1774"/>
              <a:ext cx="11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4" y="7"/>
                </a:cxn>
                <a:cxn ang="0">
                  <a:pos x="11" y="7"/>
                </a:cxn>
                <a:cxn ang="0">
                  <a:pos x="4" y="7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1" h="7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4" y="7"/>
                  </a:lnTo>
                  <a:lnTo>
                    <a:pt x="11" y="7"/>
                  </a:lnTo>
                  <a:lnTo>
                    <a:pt x="4" y="7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83" name="Freeform 81"/>
            <p:cNvSpPr>
              <a:spLocks/>
            </p:cNvSpPr>
            <p:nvPr userDrawn="1"/>
          </p:nvSpPr>
          <p:spPr bwMode="gray">
            <a:xfrm>
              <a:off x="1240" y="2078"/>
              <a:ext cx="12" cy="10"/>
            </a:xfrm>
            <a:custGeom>
              <a:avLst/>
              <a:gdLst/>
              <a:ahLst/>
              <a:cxnLst>
                <a:cxn ang="0">
                  <a:pos x="8" y="3"/>
                </a:cxn>
                <a:cxn ang="0">
                  <a:pos x="4" y="3"/>
                </a:cxn>
                <a:cxn ang="0">
                  <a:pos x="4" y="7"/>
                </a:cxn>
                <a:cxn ang="0">
                  <a:pos x="4" y="7"/>
                </a:cxn>
                <a:cxn ang="0">
                  <a:pos x="0" y="10"/>
                </a:cxn>
                <a:cxn ang="0">
                  <a:pos x="4" y="7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8" y="3"/>
                </a:cxn>
                <a:cxn ang="0">
                  <a:pos x="8" y="3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1" y="3"/>
                </a:cxn>
                <a:cxn ang="0">
                  <a:pos x="11" y="3"/>
                </a:cxn>
                <a:cxn ang="0">
                  <a:pos x="8" y="3"/>
                </a:cxn>
              </a:cxnLst>
              <a:rect l="0" t="0" r="r" b="b"/>
              <a:pathLst>
                <a:path w="11" h="10">
                  <a:moveTo>
                    <a:pt x="8" y="3"/>
                  </a:moveTo>
                  <a:lnTo>
                    <a:pt x="4" y="3"/>
                  </a:lnTo>
                  <a:lnTo>
                    <a:pt x="4" y="7"/>
                  </a:lnTo>
                  <a:lnTo>
                    <a:pt x="4" y="7"/>
                  </a:lnTo>
                  <a:lnTo>
                    <a:pt x="0" y="10"/>
                  </a:lnTo>
                  <a:lnTo>
                    <a:pt x="4" y="7"/>
                  </a:lnTo>
                  <a:lnTo>
                    <a:pt x="4" y="3"/>
                  </a:lnTo>
                  <a:lnTo>
                    <a:pt x="4" y="3"/>
                  </a:lnTo>
                  <a:lnTo>
                    <a:pt x="8" y="3"/>
                  </a:lnTo>
                  <a:lnTo>
                    <a:pt x="8" y="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8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84" name="Freeform 82"/>
            <p:cNvSpPr>
              <a:spLocks/>
            </p:cNvSpPr>
            <p:nvPr userDrawn="1"/>
          </p:nvSpPr>
          <p:spPr bwMode="gray">
            <a:xfrm>
              <a:off x="1397" y="1936"/>
              <a:ext cx="1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8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0" y="0"/>
                </a:cxn>
              </a:cxnLst>
              <a:rect l="0" t="0" r="r" b="b"/>
              <a:pathLst>
                <a:path h="11">
                  <a:moveTo>
                    <a:pt x="0" y="0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85" name="Freeform 83"/>
            <p:cNvSpPr>
              <a:spLocks/>
            </p:cNvSpPr>
            <p:nvPr userDrawn="1"/>
          </p:nvSpPr>
          <p:spPr bwMode="gray">
            <a:xfrm>
              <a:off x="1342" y="1960"/>
              <a:ext cx="55" cy="45"/>
            </a:xfrm>
            <a:custGeom>
              <a:avLst/>
              <a:gdLst/>
              <a:ahLst/>
              <a:cxnLst>
                <a:cxn ang="0">
                  <a:pos x="4" y="42"/>
                </a:cxn>
                <a:cxn ang="0">
                  <a:pos x="4" y="42"/>
                </a:cxn>
                <a:cxn ang="0">
                  <a:pos x="11" y="38"/>
                </a:cxn>
                <a:cxn ang="0">
                  <a:pos x="18" y="35"/>
                </a:cxn>
                <a:cxn ang="0">
                  <a:pos x="25" y="31"/>
                </a:cxn>
                <a:cxn ang="0">
                  <a:pos x="35" y="28"/>
                </a:cxn>
                <a:cxn ang="0">
                  <a:pos x="42" y="21"/>
                </a:cxn>
                <a:cxn ang="0">
                  <a:pos x="49" y="10"/>
                </a:cxn>
                <a:cxn ang="0">
                  <a:pos x="53" y="0"/>
                </a:cxn>
                <a:cxn ang="0">
                  <a:pos x="49" y="10"/>
                </a:cxn>
                <a:cxn ang="0">
                  <a:pos x="42" y="21"/>
                </a:cxn>
                <a:cxn ang="0">
                  <a:pos x="35" y="28"/>
                </a:cxn>
                <a:cxn ang="0">
                  <a:pos x="25" y="31"/>
                </a:cxn>
                <a:cxn ang="0">
                  <a:pos x="18" y="35"/>
                </a:cxn>
                <a:cxn ang="0">
                  <a:pos x="7" y="38"/>
                </a:cxn>
                <a:cxn ang="0">
                  <a:pos x="4" y="42"/>
                </a:cxn>
                <a:cxn ang="0">
                  <a:pos x="0" y="42"/>
                </a:cxn>
                <a:cxn ang="0">
                  <a:pos x="0" y="42"/>
                </a:cxn>
                <a:cxn ang="0">
                  <a:pos x="4" y="42"/>
                </a:cxn>
              </a:cxnLst>
              <a:rect l="0" t="0" r="r" b="b"/>
              <a:pathLst>
                <a:path w="53" h="42">
                  <a:moveTo>
                    <a:pt x="4" y="42"/>
                  </a:moveTo>
                  <a:lnTo>
                    <a:pt x="4" y="42"/>
                  </a:lnTo>
                  <a:lnTo>
                    <a:pt x="11" y="38"/>
                  </a:lnTo>
                  <a:lnTo>
                    <a:pt x="18" y="35"/>
                  </a:lnTo>
                  <a:lnTo>
                    <a:pt x="25" y="31"/>
                  </a:lnTo>
                  <a:lnTo>
                    <a:pt x="35" y="28"/>
                  </a:lnTo>
                  <a:lnTo>
                    <a:pt x="42" y="21"/>
                  </a:lnTo>
                  <a:lnTo>
                    <a:pt x="49" y="10"/>
                  </a:lnTo>
                  <a:lnTo>
                    <a:pt x="53" y="0"/>
                  </a:lnTo>
                  <a:lnTo>
                    <a:pt x="49" y="10"/>
                  </a:lnTo>
                  <a:lnTo>
                    <a:pt x="42" y="21"/>
                  </a:lnTo>
                  <a:lnTo>
                    <a:pt x="35" y="28"/>
                  </a:lnTo>
                  <a:lnTo>
                    <a:pt x="25" y="31"/>
                  </a:lnTo>
                  <a:lnTo>
                    <a:pt x="18" y="35"/>
                  </a:lnTo>
                  <a:lnTo>
                    <a:pt x="7" y="38"/>
                  </a:lnTo>
                  <a:lnTo>
                    <a:pt x="4" y="42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4" y="4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86" name="Freeform 84"/>
            <p:cNvSpPr>
              <a:spLocks/>
            </p:cNvSpPr>
            <p:nvPr userDrawn="1"/>
          </p:nvSpPr>
          <p:spPr bwMode="gray">
            <a:xfrm>
              <a:off x="1249" y="2005"/>
              <a:ext cx="93" cy="61"/>
            </a:xfrm>
            <a:custGeom>
              <a:avLst/>
              <a:gdLst/>
              <a:ahLst/>
              <a:cxnLst>
                <a:cxn ang="0">
                  <a:pos x="7" y="49"/>
                </a:cxn>
                <a:cxn ang="0">
                  <a:pos x="10" y="46"/>
                </a:cxn>
                <a:cxn ang="0">
                  <a:pos x="10" y="42"/>
                </a:cxn>
                <a:cxn ang="0">
                  <a:pos x="14" y="39"/>
                </a:cxn>
                <a:cxn ang="0">
                  <a:pos x="21" y="32"/>
                </a:cxn>
                <a:cxn ang="0">
                  <a:pos x="24" y="25"/>
                </a:cxn>
                <a:cxn ang="0">
                  <a:pos x="28" y="21"/>
                </a:cxn>
                <a:cxn ang="0">
                  <a:pos x="31" y="18"/>
                </a:cxn>
                <a:cxn ang="0">
                  <a:pos x="38" y="18"/>
                </a:cxn>
                <a:cxn ang="0">
                  <a:pos x="56" y="10"/>
                </a:cxn>
                <a:cxn ang="0">
                  <a:pos x="77" y="3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77" y="3"/>
                </a:cxn>
                <a:cxn ang="0">
                  <a:pos x="59" y="10"/>
                </a:cxn>
                <a:cxn ang="0">
                  <a:pos x="42" y="14"/>
                </a:cxn>
                <a:cxn ang="0">
                  <a:pos x="35" y="18"/>
                </a:cxn>
                <a:cxn ang="0">
                  <a:pos x="31" y="21"/>
                </a:cxn>
                <a:cxn ang="0">
                  <a:pos x="24" y="25"/>
                </a:cxn>
                <a:cxn ang="0">
                  <a:pos x="21" y="32"/>
                </a:cxn>
                <a:cxn ang="0">
                  <a:pos x="17" y="39"/>
                </a:cxn>
                <a:cxn ang="0">
                  <a:pos x="14" y="42"/>
                </a:cxn>
                <a:cxn ang="0">
                  <a:pos x="10" y="46"/>
                </a:cxn>
                <a:cxn ang="0">
                  <a:pos x="7" y="49"/>
                </a:cxn>
                <a:cxn ang="0">
                  <a:pos x="7" y="49"/>
                </a:cxn>
                <a:cxn ang="0">
                  <a:pos x="7" y="53"/>
                </a:cxn>
                <a:cxn ang="0">
                  <a:pos x="3" y="53"/>
                </a:cxn>
                <a:cxn ang="0">
                  <a:pos x="0" y="56"/>
                </a:cxn>
                <a:cxn ang="0">
                  <a:pos x="0" y="56"/>
                </a:cxn>
                <a:cxn ang="0">
                  <a:pos x="0" y="53"/>
                </a:cxn>
                <a:cxn ang="0">
                  <a:pos x="3" y="53"/>
                </a:cxn>
                <a:cxn ang="0">
                  <a:pos x="3" y="53"/>
                </a:cxn>
                <a:cxn ang="0">
                  <a:pos x="7" y="49"/>
                </a:cxn>
              </a:cxnLst>
              <a:rect l="0" t="0" r="r" b="b"/>
              <a:pathLst>
                <a:path w="91" h="56">
                  <a:moveTo>
                    <a:pt x="7" y="49"/>
                  </a:moveTo>
                  <a:lnTo>
                    <a:pt x="10" y="46"/>
                  </a:lnTo>
                  <a:lnTo>
                    <a:pt x="10" y="42"/>
                  </a:lnTo>
                  <a:lnTo>
                    <a:pt x="14" y="39"/>
                  </a:lnTo>
                  <a:lnTo>
                    <a:pt x="21" y="32"/>
                  </a:lnTo>
                  <a:lnTo>
                    <a:pt x="24" y="25"/>
                  </a:lnTo>
                  <a:lnTo>
                    <a:pt x="28" y="21"/>
                  </a:lnTo>
                  <a:lnTo>
                    <a:pt x="31" y="18"/>
                  </a:lnTo>
                  <a:lnTo>
                    <a:pt x="38" y="18"/>
                  </a:lnTo>
                  <a:lnTo>
                    <a:pt x="56" y="10"/>
                  </a:lnTo>
                  <a:lnTo>
                    <a:pt x="77" y="3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77" y="3"/>
                  </a:lnTo>
                  <a:lnTo>
                    <a:pt x="59" y="10"/>
                  </a:lnTo>
                  <a:lnTo>
                    <a:pt x="42" y="14"/>
                  </a:lnTo>
                  <a:lnTo>
                    <a:pt x="35" y="18"/>
                  </a:lnTo>
                  <a:lnTo>
                    <a:pt x="31" y="21"/>
                  </a:lnTo>
                  <a:lnTo>
                    <a:pt x="24" y="25"/>
                  </a:lnTo>
                  <a:lnTo>
                    <a:pt x="21" y="32"/>
                  </a:lnTo>
                  <a:lnTo>
                    <a:pt x="17" y="39"/>
                  </a:lnTo>
                  <a:lnTo>
                    <a:pt x="14" y="42"/>
                  </a:lnTo>
                  <a:lnTo>
                    <a:pt x="10" y="46"/>
                  </a:lnTo>
                  <a:lnTo>
                    <a:pt x="7" y="49"/>
                  </a:lnTo>
                  <a:lnTo>
                    <a:pt x="7" y="49"/>
                  </a:lnTo>
                  <a:lnTo>
                    <a:pt x="7" y="53"/>
                  </a:lnTo>
                  <a:lnTo>
                    <a:pt x="3" y="53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53"/>
                  </a:lnTo>
                  <a:lnTo>
                    <a:pt x="3" y="53"/>
                  </a:lnTo>
                  <a:lnTo>
                    <a:pt x="3" y="53"/>
                  </a:lnTo>
                  <a:lnTo>
                    <a:pt x="7" y="4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87" name="Freeform 85"/>
            <p:cNvSpPr>
              <a:spLocks/>
            </p:cNvSpPr>
            <p:nvPr userDrawn="1"/>
          </p:nvSpPr>
          <p:spPr bwMode="gray">
            <a:xfrm>
              <a:off x="1252" y="1759"/>
              <a:ext cx="18" cy="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3"/>
                </a:cxn>
                <a:cxn ang="0">
                  <a:pos x="7" y="10"/>
                </a:cxn>
                <a:cxn ang="0">
                  <a:pos x="11" y="18"/>
                </a:cxn>
                <a:cxn ang="0">
                  <a:pos x="14" y="21"/>
                </a:cxn>
                <a:cxn ang="0">
                  <a:pos x="18" y="25"/>
                </a:cxn>
                <a:cxn ang="0">
                  <a:pos x="14" y="21"/>
                </a:cxn>
                <a:cxn ang="0">
                  <a:pos x="11" y="18"/>
                </a:cxn>
                <a:cxn ang="0">
                  <a:pos x="7" y="10"/>
                </a:cxn>
                <a:cxn ang="0">
                  <a:pos x="4" y="3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8" h="25">
                  <a:moveTo>
                    <a:pt x="0" y="0"/>
                  </a:moveTo>
                  <a:lnTo>
                    <a:pt x="0" y="0"/>
                  </a:lnTo>
                  <a:lnTo>
                    <a:pt x="4" y="3"/>
                  </a:lnTo>
                  <a:lnTo>
                    <a:pt x="7" y="10"/>
                  </a:lnTo>
                  <a:lnTo>
                    <a:pt x="11" y="18"/>
                  </a:lnTo>
                  <a:lnTo>
                    <a:pt x="14" y="21"/>
                  </a:lnTo>
                  <a:lnTo>
                    <a:pt x="18" y="25"/>
                  </a:lnTo>
                  <a:lnTo>
                    <a:pt x="14" y="21"/>
                  </a:lnTo>
                  <a:lnTo>
                    <a:pt x="11" y="18"/>
                  </a:lnTo>
                  <a:lnTo>
                    <a:pt x="7" y="10"/>
                  </a:lnTo>
                  <a:lnTo>
                    <a:pt x="4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88" name="Freeform 86"/>
            <p:cNvSpPr>
              <a:spLocks/>
            </p:cNvSpPr>
            <p:nvPr userDrawn="1"/>
          </p:nvSpPr>
          <p:spPr bwMode="gray">
            <a:xfrm>
              <a:off x="1270" y="1500"/>
              <a:ext cx="119" cy="209"/>
            </a:xfrm>
            <a:custGeom>
              <a:avLst/>
              <a:gdLst/>
              <a:ahLst/>
              <a:cxnLst>
                <a:cxn ang="0">
                  <a:pos x="88" y="191"/>
                </a:cxn>
                <a:cxn ang="0">
                  <a:pos x="81" y="191"/>
                </a:cxn>
                <a:cxn ang="0">
                  <a:pos x="63" y="194"/>
                </a:cxn>
                <a:cxn ang="0">
                  <a:pos x="60" y="194"/>
                </a:cxn>
                <a:cxn ang="0">
                  <a:pos x="53" y="194"/>
                </a:cxn>
                <a:cxn ang="0">
                  <a:pos x="42" y="187"/>
                </a:cxn>
                <a:cxn ang="0">
                  <a:pos x="31" y="169"/>
                </a:cxn>
                <a:cxn ang="0">
                  <a:pos x="24" y="155"/>
                </a:cxn>
                <a:cxn ang="0">
                  <a:pos x="24" y="145"/>
                </a:cxn>
                <a:cxn ang="0">
                  <a:pos x="21" y="131"/>
                </a:cxn>
                <a:cxn ang="0">
                  <a:pos x="21" y="120"/>
                </a:cxn>
                <a:cxn ang="0">
                  <a:pos x="28" y="117"/>
                </a:cxn>
                <a:cxn ang="0">
                  <a:pos x="24" y="113"/>
                </a:cxn>
                <a:cxn ang="0">
                  <a:pos x="21" y="103"/>
                </a:cxn>
                <a:cxn ang="0">
                  <a:pos x="21" y="92"/>
                </a:cxn>
                <a:cxn ang="0">
                  <a:pos x="24" y="88"/>
                </a:cxn>
                <a:cxn ang="0">
                  <a:pos x="17" y="85"/>
                </a:cxn>
                <a:cxn ang="0">
                  <a:pos x="7" y="71"/>
                </a:cxn>
                <a:cxn ang="0">
                  <a:pos x="0" y="43"/>
                </a:cxn>
                <a:cxn ang="0">
                  <a:pos x="7" y="25"/>
                </a:cxn>
                <a:cxn ang="0">
                  <a:pos x="14" y="14"/>
                </a:cxn>
                <a:cxn ang="0">
                  <a:pos x="31" y="7"/>
                </a:cxn>
                <a:cxn ang="0">
                  <a:pos x="56" y="0"/>
                </a:cxn>
                <a:cxn ang="0">
                  <a:pos x="63" y="4"/>
                </a:cxn>
                <a:cxn ang="0">
                  <a:pos x="77" y="7"/>
                </a:cxn>
                <a:cxn ang="0">
                  <a:pos x="88" y="18"/>
                </a:cxn>
                <a:cxn ang="0">
                  <a:pos x="88" y="29"/>
                </a:cxn>
                <a:cxn ang="0">
                  <a:pos x="84" y="36"/>
                </a:cxn>
                <a:cxn ang="0">
                  <a:pos x="74" y="43"/>
                </a:cxn>
                <a:cxn ang="0">
                  <a:pos x="67" y="43"/>
                </a:cxn>
                <a:cxn ang="0">
                  <a:pos x="53" y="43"/>
                </a:cxn>
                <a:cxn ang="0">
                  <a:pos x="45" y="50"/>
                </a:cxn>
                <a:cxn ang="0">
                  <a:pos x="45" y="60"/>
                </a:cxn>
                <a:cxn ang="0">
                  <a:pos x="63" y="81"/>
                </a:cxn>
                <a:cxn ang="0">
                  <a:pos x="67" y="85"/>
                </a:cxn>
                <a:cxn ang="0">
                  <a:pos x="67" y="103"/>
                </a:cxn>
                <a:cxn ang="0">
                  <a:pos x="70" y="110"/>
                </a:cxn>
                <a:cxn ang="0">
                  <a:pos x="77" y="106"/>
                </a:cxn>
                <a:cxn ang="0">
                  <a:pos x="81" y="103"/>
                </a:cxn>
                <a:cxn ang="0">
                  <a:pos x="88" y="110"/>
                </a:cxn>
                <a:cxn ang="0">
                  <a:pos x="91" y="117"/>
                </a:cxn>
                <a:cxn ang="0">
                  <a:pos x="88" y="124"/>
                </a:cxn>
                <a:cxn ang="0">
                  <a:pos x="84" y="127"/>
                </a:cxn>
                <a:cxn ang="0">
                  <a:pos x="81" y="127"/>
                </a:cxn>
                <a:cxn ang="0">
                  <a:pos x="74" y="127"/>
                </a:cxn>
                <a:cxn ang="0">
                  <a:pos x="74" y="134"/>
                </a:cxn>
                <a:cxn ang="0">
                  <a:pos x="77" y="141"/>
                </a:cxn>
                <a:cxn ang="0">
                  <a:pos x="77" y="145"/>
                </a:cxn>
                <a:cxn ang="0">
                  <a:pos x="81" y="162"/>
                </a:cxn>
                <a:cxn ang="0">
                  <a:pos x="88" y="166"/>
                </a:cxn>
                <a:cxn ang="0">
                  <a:pos x="88" y="187"/>
                </a:cxn>
                <a:cxn ang="0">
                  <a:pos x="105" y="180"/>
                </a:cxn>
                <a:cxn ang="0">
                  <a:pos x="105" y="180"/>
                </a:cxn>
                <a:cxn ang="0">
                  <a:pos x="88" y="187"/>
                </a:cxn>
              </a:cxnLst>
              <a:rect l="0" t="0" r="r" b="b"/>
              <a:pathLst>
                <a:path w="116" h="194">
                  <a:moveTo>
                    <a:pt x="88" y="187"/>
                  </a:moveTo>
                  <a:lnTo>
                    <a:pt x="88" y="191"/>
                  </a:lnTo>
                  <a:lnTo>
                    <a:pt x="84" y="191"/>
                  </a:lnTo>
                  <a:lnTo>
                    <a:pt x="81" y="191"/>
                  </a:lnTo>
                  <a:lnTo>
                    <a:pt x="74" y="194"/>
                  </a:lnTo>
                  <a:lnTo>
                    <a:pt x="63" y="194"/>
                  </a:lnTo>
                  <a:lnTo>
                    <a:pt x="60" y="194"/>
                  </a:lnTo>
                  <a:lnTo>
                    <a:pt x="60" y="194"/>
                  </a:lnTo>
                  <a:lnTo>
                    <a:pt x="56" y="194"/>
                  </a:lnTo>
                  <a:lnTo>
                    <a:pt x="53" y="194"/>
                  </a:lnTo>
                  <a:lnTo>
                    <a:pt x="49" y="191"/>
                  </a:lnTo>
                  <a:lnTo>
                    <a:pt x="42" y="187"/>
                  </a:lnTo>
                  <a:lnTo>
                    <a:pt x="35" y="180"/>
                  </a:lnTo>
                  <a:lnTo>
                    <a:pt x="31" y="169"/>
                  </a:lnTo>
                  <a:lnTo>
                    <a:pt x="28" y="159"/>
                  </a:lnTo>
                  <a:lnTo>
                    <a:pt x="24" y="155"/>
                  </a:lnTo>
                  <a:lnTo>
                    <a:pt x="24" y="152"/>
                  </a:lnTo>
                  <a:lnTo>
                    <a:pt x="24" y="145"/>
                  </a:lnTo>
                  <a:lnTo>
                    <a:pt x="21" y="138"/>
                  </a:lnTo>
                  <a:lnTo>
                    <a:pt x="21" y="131"/>
                  </a:lnTo>
                  <a:lnTo>
                    <a:pt x="21" y="124"/>
                  </a:lnTo>
                  <a:lnTo>
                    <a:pt x="21" y="120"/>
                  </a:lnTo>
                  <a:lnTo>
                    <a:pt x="24" y="117"/>
                  </a:lnTo>
                  <a:lnTo>
                    <a:pt x="28" y="117"/>
                  </a:lnTo>
                  <a:lnTo>
                    <a:pt x="28" y="117"/>
                  </a:lnTo>
                  <a:lnTo>
                    <a:pt x="24" y="113"/>
                  </a:lnTo>
                  <a:lnTo>
                    <a:pt x="21" y="106"/>
                  </a:lnTo>
                  <a:lnTo>
                    <a:pt x="21" y="103"/>
                  </a:lnTo>
                  <a:lnTo>
                    <a:pt x="21" y="95"/>
                  </a:lnTo>
                  <a:lnTo>
                    <a:pt x="21" y="92"/>
                  </a:lnTo>
                  <a:lnTo>
                    <a:pt x="28" y="88"/>
                  </a:lnTo>
                  <a:lnTo>
                    <a:pt x="24" y="88"/>
                  </a:lnTo>
                  <a:lnTo>
                    <a:pt x="21" y="85"/>
                  </a:lnTo>
                  <a:lnTo>
                    <a:pt x="17" y="85"/>
                  </a:lnTo>
                  <a:lnTo>
                    <a:pt x="10" y="78"/>
                  </a:lnTo>
                  <a:lnTo>
                    <a:pt x="7" y="71"/>
                  </a:lnTo>
                  <a:lnTo>
                    <a:pt x="7" y="60"/>
                  </a:lnTo>
                  <a:lnTo>
                    <a:pt x="0" y="43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10" y="21"/>
                  </a:lnTo>
                  <a:lnTo>
                    <a:pt x="14" y="14"/>
                  </a:lnTo>
                  <a:lnTo>
                    <a:pt x="24" y="11"/>
                  </a:lnTo>
                  <a:lnTo>
                    <a:pt x="31" y="7"/>
                  </a:lnTo>
                  <a:lnTo>
                    <a:pt x="42" y="4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63" y="4"/>
                  </a:lnTo>
                  <a:lnTo>
                    <a:pt x="70" y="4"/>
                  </a:lnTo>
                  <a:lnTo>
                    <a:pt x="77" y="7"/>
                  </a:lnTo>
                  <a:lnTo>
                    <a:pt x="84" y="11"/>
                  </a:lnTo>
                  <a:lnTo>
                    <a:pt x="88" y="18"/>
                  </a:lnTo>
                  <a:lnTo>
                    <a:pt x="88" y="25"/>
                  </a:lnTo>
                  <a:lnTo>
                    <a:pt x="88" y="29"/>
                  </a:lnTo>
                  <a:lnTo>
                    <a:pt x="88" y="32"/>
                  </a:lnTo>
                  <a:lnTo>
                    <a:pt x="84" y="36"/>
                  </a:lnTo>
                  <a:lnTo>
                    <a:pt x="81" y="39"/>
                  </a:lnTo>
                  <a:lnTo>
                    <a:pt x="74" y="43"/>
                  </a:lnTo>
                  <a:lnTo>
                    <a:pt x="70" y="43"/>
                  </a:lnTo>
                  <a:lnTo>
                    <a:pt x="67" y="43"/>
                  </a:lnTo>
                  <a:lnTo>
                    <a:pt x="60" y="43"/>
                  </a:lnTo>
                  <a:lnTo>
                    <a:pt x="53" y="43"/>
                  </a:lnTo>
                  <a:lnTo>
                    <a:pt x="49" y="50"/>
                  </a:lnTo>
                  <a:lnTo>
                    <a:pt x="45" y="50"/>
                  </a:lnTo>
                  <a:lnTo>
                    <a:pt x="45" y="53"/>
                  </a:lnTo>
                  <a:lnTo>
                    <a:pt x="45" y="60"/>
                  </a:lnTo>
                  <a:lnTo>
                    <a:pt x="56" y="81"/>
                  </a:lnTo>
                  <a:lnTo>
                    <a:pt x="63" y="81"/>
                  </a:lnTo>
                  <a:lnTo>
                    <a:pt x="63" y="81"/>
                  </a:lnTo>
                  <a:lnTo>
                    <a:pt x="67" y="85"/>
                  </a:lnTo>
                  <a:lnTo>
                    <a:pt x="67" y="88"/>
                  </a:lnTo>
                  <a:lnTo>
                    <a:pt x="67" y="103"/>
                  </a:lnTo>
                  <a:lnTo>
                    <a:pt x="70" y="106"/>
                  </a:lnTo>
                  <a:lnTo>
                    <a:pt x="70" y="110"/>
                  </a:lnTo>
                  <a:lnTo>
                    <a:pt x="74" y="110"/>
                  </a:lnTo>
                  <a:lnTo>
                    <a:pt x="77" y="106"/>
                  </a:lnTo>
                  <a:lnTo>
                    <a:pt x="77" y="103"/>
                  </a:lnTo>
                  <a:lnTo>
                    <a:pt x="81" y="103"/>
                  </a:lnTo>
                  <a:lnTo>
                    <a:pt x="84" y="106"/>
                  </a:lnTo>
                  <a:lnTo>
                    <a:pt x="88" y="110"/>
                  </a:lnTo>
                  <a:lnTo>
                    <a:pt x="88" y="113"/>
                  </a:lnTo>
                  <a:lnTo>
                    <a:pt x="91" y="117"/>
                  </a:lnTo>
                  <a:lnTo>
                    <a:pt x="91" y="117"/>
                  </a:lnTo>
                  <a:lnTo>
                    <a:pt x="88" y="124"/>
                  </a:lnTo>
                  <a:lnTo>
                    <a:pt x="88" y="127"/>
                  </a:lnTo>
                  <a:lnTo>
                    <a:pt x="84" y="127"/>
                  </a:lnTo>
                  <a:lnTo>
                    <a:pt x="81" y="124"/>
                  </a:lnTo>
                  <a:lnTo>
                    <a:pt x="81" y="127"/>
                  </a:lnTo>
                  <a:lnTo>
                    <a:pt x="77" y="127"/>
                  </a:lnTo>
                  <a:lnTo>
                    <a:pt x="74" y="127"/>
                  </a:lnTo>
                  <a:lnTo>
                    <a:pt x="74" y="131"/>
                  </a:lnTo>
                  <a:lnTo>
                    <a:pt x="74" y="134"/>
                  </a:lnTo>
                  <a:lnTo>
                    <a:pt x="74" y="141"/>
                  </a:lnTo>
                  <a:lnTo>
                    <a:pt x="77" y="141"/>
                  </a:lnTo>
                  <a:lnTo>
                    <a:pt x="77" y="145"/>
                  </a:lnTo>
                  <a:lnTo>
                    <a:pt x="77" y="145"/>
                  </a:lnTo>
                  <a:lnTo>
                    <a:pt x="81" y="162"/>
                  </a:lnTo>
                  <a:lnTo>
                    <a:pt x="81" y="162"/>
                  </a:lnTo>
                  <a:lnTo>
                    <a:pt x="84" y="162"/>
                  </a:lnTo>
                  <a:lnTo>
                    <a:pt x="88" y="166"/>
                  </a:lnTo>
                  <a:lnTo>
                    <a:pt x="88" y="173"/>
                  </a:lnTo>
                  <a:lnTo>
                    <a:pt x="88" y="187"/>
                  </a:lnTo>
                  <a:lnTo>
                    <a:pt x="95" y="184"/>
                  </a:lnTo>
                  <a:lnTo>
                    <a:pt x="105" y="180"/>
                  </a:lnTo>
                  <a:lnTo>
                    <a:pt x="116" y="176"/>
                  </a:lnTo>
                  <a:lnTo>
                    <a:pt x="105" y="180"/>
                  </a:lnTo>
                  <a:lnTo>
                    <a:pt x="98" y="184"/>
                  </a:lnTo>
                  <a:lnTo>
                    <a:pt x="88" y="18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89" name="Freeform 87"/>
            <p:cNvSpPr>
              <a:spLocks/>
            </p:cNvSpPr>
            <p:nvPr userDrawn="1"/>
          </p:nvSpPr>
          <p:spPr bwMode="gray">
            <a:xfrm>
              <a:off x="1466" y="1880"/>
              <a:ext cx="10" cy="8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3" y="3"/>
                </a:cxn>
                <a:cxn ang="0">
                  <a:pos x="10" y="0"/>
                </a:cxn>
                <a:cxn ang="0">
                  <a:pos x="7" y="0"/>
                </a:cxn>
                <a:cxn ang="0">
                  <a:pos x="0" y="7"/>
                </a:cxn>
              </a:cxnLst>
              <a:rect l="0" t="0" r="r" b="b"/>
              <a:pathLst>
                <a:path w="10" h="7">
                  <a:moveTo>
                    <a:pt x="0" y="7"/>
                  </a:moveTo>
                  <a:lnTo>
                    <a:pt x="3" y="3"/>
                  </a:lnTo>
                  <a:lnTo>
                    <a:pt x="10" y="0"/>
                  </a:lnTo>
                  <a:lnTo>
                    <a:pt x="7" y="0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90" name="Freeform 88"/>
            <p:cNvSpPr>
              <a:spLocks/>
            </p:cNvSpPr>
            <p:nvPr userDrawn="1"/>
          </p:nvSpPr>
          <p:spPr bwMode="gray">
            <a:xfrm>
              <a:off x="1552" y="1911"/>
              <a:ext cx="8" cy="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0" y="7"/>
                </a:cxn>
              </a:cxnLst>
              <a:rect l="0" t="0" r="r" b="b"/>
              <a:pathLst>
                <a:path w="8" h="7">
                  <a:moveTo>
                    <a:pt x="0" y="7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91" name="Freeform 89"/>
            <p:cNvSpPr>
              <a:spLocks/>
            </p:cNvSpPr>
            <p:nvPr userDrawn="1"/>
          </p:nvSpPr>
          <p:spPr bwMode="gray">
            <a:xfrm>
              <a:off x="1582" y="1838"/>
              <a:ext cx="21" cy="68"/>
            </a:xfrm>
            <a:custGeom>
              <a:avLst/>
              <a:gdLst/>
              <a:ahLst/>
              <a:cxnLst>
                <a:cxn ang="0">
                  <a:pos x="3" y="35"/>
                </a:cxn>
                <a:cxn ang="0">
                  <a:pos x="14" y="42"/>
                </a:cxn>
                <a:cxn ang="0">
                  <a:pos x="7" y="63"/>
                </a:cxn>
                <a:cxn ang="0">
                  <a:pos x="7" y="63"/>
                </a:cxn>
                <a:cxn ang="0">
                  <a:pos x="10" y="42"/>
                </a:cxn>
                <a:cxn ang="0">
                  <a:pos x="3" y="39"/>
                </a:cxn>
                <a:cxn ang="0">
                  <a:pos x="3" y="35"/>
                </a:cxn>
                <a:cxn ang="0">
                  <a:pos x="0" y="32"/>
                </a:cxn>
                <a:cxn ang="0">
                  <a:pos x="3" y="25"/>
                </a:cxn>
                <a:cxn ang="0">
                  <a:pos x="3" y="18"/>
                </a:cxn>
                <a:cxn ang="0">
                  <a:pos x="10" y="7"/>
                </a:cxn>
                <a:cxn ang="0">
                  <a:pos x="21" y="0"/>
                </a:cxn>
                <a:cxn ang="0">
                  <a:pos x="10" y="7"/>
                </a:cxn>
                <a:cxn ang="0">
                  <a:pos x="3" y="18"/>
                </a:cxn>
                <a:cxn ang="0">
                  <a:pos x="3" y="25"/>
                </a:cxn>
                <a:cxn ang="0">
                  <a:pos x="3" y="32"/>
                </a:cxn>
                <a:cxn ang="0">
                  <a:pos x="3" y="35"/>
                </a:cxn>
                <a:cxn ang="0">
                  <a:pos x="3" y="35"/>
                </a:cxn>
              </a:cxnLst>
              <a:rect l="0" t="0" r="r" b="b"/>
              <a:pathLst>
                <a:path w="21" h="63">
                  <a:moveTo>
                    <a:pt x="3" y="35"/>
                  </a:moveTo>
                  <a:lnTo>
                    <a:pt x="14" y="42"/>
                  </a:lnTo>
                  <a:lnTo>
                    <a:pt x="7" y="63"/>
                  </a:lnTo>
                  <a:lnTo>
                    <a:pt x="7" y="63"/>
                  </a:lnTo>
                  <a:lnTo>
                    <a:pt x="10" y="42"/>
                  </a:lnTo>
                  <a:lnTo>
                    <a:pt x="3" y="39"/>
                  </a:lnTo>
                  <a:lnTo>
                    <a:pt x="3" y="35"/>
                  </a:lnTo>
                  <a:lnTo>
                    <a:pt x="0" y="32"/>
                  </a:lnTo>
                  <a:lnTo>
                    <a:pt x="3" y="25"/>
                  </a:lnTo>
                  <a:lnTo>
                    <a:pt x="3" y="18"/>
                  </a:lnTo>
                  <a:lnTo>
                    <a:pt x="10" y="7"/>
                  </a:lnTo>
                  <a:lnTo>
                    <a:pt x="21" y="0"/>
                  </a:lnTo>
                  <a:lnTo>
                    <a:pt x="10" y="7"/>
                  </a:lnTo>
                  <a:lnTo>
                    <a:pt x="3" y="18"/>
                  </a:lnTo>
                  <a:lnTo>
                    <a:pt x="3" y="25"/>
                  </a:lnTo>
                  <a:lnTo>
                    <a:pt x="3" y="32"/>
                  </a:lnTo>
                  <a:lnTo>
                    <a:pt x="3" y="35"/>
                  </a:lnTo>
                  <a:lnTo>
                    <a:pt x="3" y="3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92" name="Freeform 90"/>
            <p:cNvSpPr>
              <a:spLocks/>
            </p:cNvSpPr>
            <p:nvPr userDrawn="1"/>
          </p:nvSpPr>
          <p:spPr bwMode="gray">
            <a:xfrm>
              <a:off x="1625" y="1801"/>
              <a:ext cx="14" cy="22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3" y="17"/>
                </a:cxn>
                <a:cxn ang="0">
                  <a:pos x="7" y="14"/>
                </a:cxn>
                <a:cxn ang="0">
                  <a:pos x="10" y="7"/>
                </a:cxn>
                <a:cxn ang="0">
                  <a:pos x="14" y="3"/>
                </a:cxn>
                <a:cxn ang="0">
                  <a:pos x="14" y="0"/>
                </a:cxn>
                <a:cxn ang="0">
                  <a:pos x="14" y="7"/>
                </a:cxn>
                <a:cxn ang="0">
                  <a:pos x="10" y="10"/>
                </a:cxn>
                <a:cxn ang="0">
                  <a:pos x="3" y="17"/>
                </a:cxn>
                <a:cxn ang="0">
                  <a:pos x="0" y="21"/>
                </a:cxn>
                <a:cxn ang="0">
                  <a:pos x="0" y="21"/>
                </a:cxn>
                <a:cxn ang="0">
                  <a:pos x="0" y="21"/>
                </a:cxn>
                <a:cxn ang="0">
                  <a:pos x="0" y="21"/>
                </a:cxn>
              </a:cxnLst>
              <a:rect l="0" t="0" r="r" b="b"/>
              <a:pathLst>
                <a:path w="14" h="21">
                  <a:moveTo>
                    <a:pt x="0" y="21"/>
                  </a:moveTo>
                  <a:lnTo>
                    <a:pt x="3" y="17"/>
                  </a:lnTo>
                  <a:lnTo>
                    <a:pt x="7" y="14"/>
                  </a:lnTo>
                  <a:lnTo>
                    <a:pt x="10" y="7"/>
                  </a:lnTo>
                  <a:lnTo>
                    <a:pt x="14" y="3"/>
                  </a:lnTo>
                  <a:lnTo>
                    <a:pt x="14" y="0"/>
                  </a:lnTo>
                  <a:lnTo>
                    <a:pt x="14" y="7"/>
                  </a:lnTo>
                  <a:lnTo>
                    <a:pt x="10" y="10"/>
                  </a:lnTo>
                  <a:lnTo>
                    <a:pt x="3" y="17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93" name="Freeform 91"/>
            <p:cNvSpPr>
              <a:spLocks/>
            </p:cNvSpPr>
            <p:nvPr userDrawn="1"/>
          </p:nvSpPr>
          <p:spPr bwMode="gray">
            <a:xfrm>
              <a:off x="1647" y="1786"/>
              <a:ext cx="4" cy="15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4"/>
                </a:cxn>
                <a:cxn ang="0">
                  <a:pos x="0" y="10"/>
                </a:cxn>
                <a:cxn ang="0">
                  <a:pos x="0" y="7"/>
                </a:cxn>
                <a:cxn ang="0">
                  <a:pos x="0" y="3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0" y="14"/>
                </a:cxn>
                <a:cxn ang="0">
                  <a:pos x="0" y="14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lnTo>
                    <a:pt x="0" y="14"/>
                  </a:lnTo>
                  <a:lnTo>
                    <a:pt x="0" y="10"/>
                  </a:lnTo>
                  <a:lnTo>
                    <a:pt x="0" y="7"/>
                  </a:lnTo>
                  <a:lnTo>
                    <a:pt x="0" y="3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94" name="Freeform 92"/>
            <p:cNvSpPr>
              <a:spLocks/>
            </p:cNvSpPr>
            <p:nvPr userDrawn="1"/>
          </p:nvSpPr>
          <p:spPr bwMode="gray">
            <a:xfrm>
              <a:off x="1658" y="1762"/>
              <a:ext cx="22" cy="19"/>
            </a:xfrm>
            <a:custGeom>
              <a:avLst/>
              <a:gdLst/>
              <a:ahLst/>
              <a:cxnLst>
                <a:cxn ang="0">
                  <a:pos x="17" y="18"/>
                </a:cxn>
                <a:cxn ang="0">
                  <a:pos x="17" y="15"/>
                </a:cxn>
                <a:cxn ang="0">
                  <a:pos x="14" y="15"/>
                </a:cxn>
                <a:cxn ang="0">
                  <a:pos x="10" y="11"/>
                </a:cxn>
                <a:cxn ang="0">
                  <a:pos x="10" y="11"/>
                </a:cxn>
                <a:cxn ang="0">
                  <a:pos x="7" y="11"/>
                </a:cxn>
                <a:cxn ang="0">
                  <a:pos x="3" y="11"/>
                </a:cxn>
                <a:cxn ang="0">
                  <a:pos x="0" y="7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3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3" y="7"/>
                </a:cxn>
                <a:cxn ang="0">
                  <a:pos x="7" y="7"/>
                </a:cxn>
                <a:cxn ang="0">
                  <a:pos x="10" y="11"/>
                </a:cxn>
                <a:cxn ang="0">
                  <a:pos x="10" y="11"/>
                </a:cxn>
                <a:cxn ang="0">
                  <a:pos x="17" y="11"/>
                </a:cxn>
                <a:cxn ang="0">
                  <a:pos x="17" y="15"/>
                </a:cxn>
                <a:cxn ang="0">
                  <a:pos x="21" y="18"/>
                </a:cxn>
                <a:cxn ang="0">
                  <a:pos x="17" y="18"/>
                </a:cxn>
              </a:cxnLst>
              <a:rect l="0" t="0" r="r" b="b"/>
              <a:pathLst>
                <a:path w="21" h="18">
                  <a:moveTo>
                    <a:pt x="17" y="18"/>
                  </a:moveTo>
                  <a:lnTo>
                    <a:pt x="17" y="15"/>
                  </a:lnTo>
                  <a:lnTo>
                    <a:pt x="14" y="15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7" y="11"/>
                  </a:lnTo>
                  <a:lnTo>
                    <a:pt x="3" y="11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7"/>
                  </a:lnTo>
                  <a:lnTo>
                    <a:pt x="7" y="7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7" y="11"/>
                  </a:lnTo>
                  <a:lnTo>
                    <a:pt x="17" y="15"/>
                  </a:lnTo>
                  <a:lnTo>
                    <a:pt x="21" y="18"/>
                  </a:lnTo>
                  <a:lnTo>
                    <a:pt x="17" y="1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95" name="Freeform 93"/>
            <p:cNvSpPr>
              <a:spLocks/>
            </p:cNvSpPr>
            <p:nvPr userDrawn="1"/>
          </p:nvSpPr>
          <p:spPr bwMode="gray">
            <a:xfrm>
              <a:off x="1690" y="1747"/>
              <a:ext cx="4" cy="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4" y="4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4" y="7"/>
                </a:cxn>
                <a:cxn ang="0">
                  <a:pos x="0" y="7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lnTo>
                    <a:pt x="0" y="7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4"/>
                  </a:lnTo>
                  <a:lnTo>
                    <a:pt x="4" y="7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96" name="Freeform 94"/>
            <p:cNvSpPr>
              <a:spLocks/>
            </p:cNvSpPr>
            <p:nvPr userDrawn="1"/>
          </p:nvSpPr>
          <p:spPr bwMode="gray">
            <a:xfrm>
              <a:off x="1817" y="1869"/>
              <a:ext cx="3" cy="19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0" y="18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4"/>
                </a:cxn>
                <a:cxn ang="0">
                  <a:pos x="3" y="7"/>
                </a:cxn>
                <a:cxn ang="0">
                  <a:pos x="3" y="14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3" h="18">
                  <a:moveTo>
                    <a:pt x="0" y="18"/>
                  </a:moveTo>
                  <a:lnTo>
                    <a:pt x="0" y="18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4"/>
                  </a:lnTo>
                  <a:lnTo>
                    <a:pt x="3" y="7"/>
                  </a:lnTo>
                  <a:lnTo>
                    <a:pt x="3" y="14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97" name="Freeform 95"/>
            <p:cNvSpPr>
              <a:spLocks/>
            </p:cNvSpPr>
            <p:nvPr userDrawn="1"/>
          </p:nvSpPr>
          <p:spPr bwMode="gray">
            <a:xfrm>
              <a:off x="1886" y="1948"/>
              <a:ext cx="8" cy="5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7" y="4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7" h="4">
                  <a:moveTo>
                    <a:pt x="3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4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98" name="Freeform 96"/>
            <p:cNvSpPr>
              <a:spLocks/>
            </p:cNvSpPr>
            <p:nvPr userDrawn="1"/>
          </p:nvSpPr>
          <p:spPr bwMode="gray">
            <a:xfrm>
              <a:off x="1894" y="1929"/>
              <a:ext cx="14" cy="7"/>
            </a:xfrm>
            <a:custGeom>
              <a:avLst/>
              <a:gdLst/>
              <a:ahLst/>
              <a:cxnLst>
                <a:cxn ang="0">
                  <a:pos x="7" y="7"/>
                </a:cxn>
                <a:cxn ang="0">
                  <a:pos x="7" y="7"/>
                </a:cxn>
                <a:cxn ang="0">
                  <a:pos x="3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" y="4"/>
                </a:cxn>
                <a:cxn ang="0">
                  <a:pos x="7" y="7"/>
                </a:cxn>
                <a:cxn ang="0">
                  <a:pos x="10" y="4"/>
                </a:cxn>
                <a:cxn ang="0">
                  <a:pos x="14" y="4"/>
                </a:cxn>
                <a:cxn ang="0">
                  <a:pos x="14" y="4"/>
                </a:cxn>
                <a:cxn ang="0">
                  <a:pos x="14" y="4"/>
                </a:cxn>
                <a:cxn ang="0">
                  <a:pos x="7" y="7"/>
                </a:cxn>
              </a:cxnLst>
              <a:rect l="0" t="0" r="r" b="b"/>
              <a:pathLst>
                <a:path w="14" h="7">
                  <a:moveTo>
                    <a:pt x="7" y="7"/>
                  </a:moveTo>
                  <a:lnTo>
                    <a:pt x="7" y="7"/>
                  </a:lnTo>
                  <a:lnTo>
                    <a:pt x="3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4"/>
                  </a:lnTo>
                  <a:lnTo>
                    <a:pt x="7" y="7"/>
                  </a:lnTo>
                  <a:lnTo>
                    <a:pt x="10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7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99" name="Freeform 97"/>
            <p:cNvSpPr>
              <a:spLocks/>
            </p:cNvSpPr>
            <p:nvPr userDrawn="1"/>
          </p:nvSpPr>
          <p:spPr bwMode="gray">
            <a:xfrm>
              <a:off x="1918" y="1903"/>
              <a:ext cx="4" cy="8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4" y="3"/>
                </a:cxn>
                <a:cxn ang="0">
                  <a:pos x="4" y="0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0" y="7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lnTo>
                    <a:pt x="4" y="3"/>
                  </a:lnTo>
                  <a:lnTo>
                    <a:pt x="4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00" name="Freeform 98"/>
            <p:cNvSpPr>
              <a:spLocks/>
            </p:cNvSpPr>
            <p:nvPr userDrawn="1"/>
          </p:nvSpPr>
          <p:spPr bwMode="gray">
            <a:xfrm>
              <a:off x="1930" y="1895"/>
              <a:ext cx="10" cy="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3"/>
                </a:cxn>
                <a:cxn ang="0">
                  <a:pos x="3" y="0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0" y="3"/>
                </a:cxn>
              </a:cxnLst>
              <a:rect l="0" t="0" r="r" b="b"/>
              <a:pathLst>
                <a:path w="10" h="3">
                  <a:moveTo>
                    <a:pt x="0" y="3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01" name="Freeform 99"/>
            <p:cNvSpPr>
              <a:spLocks/>
            </p:cNvSpPr>
            <p:nvPr userDrawn="1"/>
          </p:nvSpPr>
          <p:spPr bwMode="gray">
            <a:xfrm>
              <a:off x="2042" y="2070"/>
              <a:ext cx="11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11" y="3"/>
                </a:cxn>
                <a:cxn ang="0">
                  <a:pos x="4" y="0"/>
                </a:cxn>
                <a:cxn ang="0">
                  <a:pos x="0" y="0"/>
                </a:cxn>
              </a:cxnLst>
              <a:rect l="0" t="0" r="r" b="b"/>
              <a:pathLst>
                <a:path w="11" h="3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11" y="3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02" name="Freeform 100"/>
            <p:cNvSpPr>
              <a:spLocks/>
            </p:cNvSpPr>
            <p:nvPr userDrawn="1"/>
          </p:nvSpPr>
          <p:spPr bwMode="gray">
            <a:xfrm>
              <a:off x="2063" y="2078"/>
              <a:ext cx="12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3"/>
                </a:cxn>
                <a:cxn ang="0">
                  <a:pos x="7" y="0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11" h="3">
                  <a:moveTo>
                    <a:pt x="0" y="3"/>
                  </a:moveTo>
                  <a:lnTo>
                    <a:pt x="0" y="3"/>
                  </a:lnTo>
                  <a:lnTo>
                    <a:pt x="7" y="0"/>
                  </a:lnTo>
                  <a:lnTo>
                    <a:pt x="11" y="0"/>
                  </a:lnTo>
                  <a:lnTo>
                    <a:pt x="7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03" name="Freeform 101"/>
            <p:cNvSpPr>
              <a:spLocks/>
            </p:cNvSpPr>
            <p:nvPr userDrawn="1"/>
          </p:nvSpPr>
          <p:spPr bwMode="gray">
            <a:xfrm>
              <a:off x="2085" y="2093"/>
              <a:ext cx="4" cy="15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0"/>
                </a:cxn>
                <a:cxn ang="0">
                  <a:pos x="0" y="7"/>
                </a:cxn>
                <a:cxn ang="0">
                  <a:pos x="4" y="0"/>
                </a:cxn>
                <a:cxn ang="0">
                  <a:pos x="0" y="14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lnTo>
                    <a:pt x="0" y="10"/>
                  </a:lnTo>
                  <a:lnTo>
                    <a:pt x="0" y="7"/>
                  </a:lnTo>
                  <a:lnTo>
                    <a:pt x="4" y="0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04" name="Freeform 102"/>
            <p:cNvSpPr>
              <a:spLocks/>
            </p:cNvSpPr>
            <p:nvPr userDrawn="1"/>
          </p:nvSpPr>
          <p:spPr bwMode="gray">
            <a:xfrm>
              <a:off x="2075" y="2040"/>
              <a:ext cx="7" cy="30"/>
            </a:xfrm>
            <a:custGeom>
              <a:avLst/>
              <a:gdLst/>
              <a:ahLst/>
              <a:cxnLst>
                <a:cxn ang="0">
                  <a:pos x="7" y="28"/>
                </a:cxn>
                <a:cxn ang="0">
                  <a:pos x="7" y="21"/>
                </a:cxn>
                <a:cxn ang="0">
                  <a:pos x="7" y="14"/>
                </a:cxn>
                <a:cxn ang="0">
                  <a:pos x="3" y="7"/>
                </a:cxn>
                <a:cxn ang="0">
                  <a:pos x="0" y="0"/>
                </a:cxn>
                <a:cxn ang="0">
                  <a:pos x="3" y="7"/>
                </a:cxn>
                <a:cxn ang="0">
                  <a:pos x="7" y="14"/>
                </a:cxn>
                <a:cxn ang="0">
                  <a:pos x="7" y="21"/>
                </a:cxn>
                <a:cxn ang="0">
                  <a:pos x="7" y="28"/>
                </a:cxn>
              </a:cxnLst>
              <a:rect l="0" t="0" r="r" b="b"/>
              <a:pathLst>
                <a:path w="7" h="28">
                  <a:moveTo>
                    <a:pt x="7" y="28"/>
                  </a:moveTo>
                  <a:lnTo>
                    <a:pt x="7" y="21"/>
                  </a:lnTo>
                  <a:lnTo>
                    <a:pt x="7" y="14"/>
                  </a:lnTo>
                  <a:lnTo>
                    <a:pt x="3" y="7"/>
                  </a:lnTo>
                  <a:lnTo>
                    <a:pt x="0" y="0"/>
                  </a:lnTo>
                  <a:lnTo>
                    <a:pt x="3" y="7"/>
                  </a:lnTo>
                  <a:lnTo>
                    <a:pt x="7" y="14"/>
                  </a:lnTo>
                  <a:lnTo>
                    <a:pt x="7" y="21"/>
                  </a:lnTo>
                  <a:lnTo>
                    <a:pt x="7" y="2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05" name="Freeform 103"/>
            <p:cNvSpPr>
              <a:spLocks/>
            </p:cNvSpPr>
            <p:nvPr userDrawn="1"/>
          </p:nvSpPr>
          <p:spPr bwMode="gray">
            <a:xfrm>
              <a:off x="2027" y="1500"/>
              <a:ext cx="265" cy="114"/>
            </a:xfrm>
            <a:custGeom>
              <a:avLst/>
              <a:gdLst/>
              <a:ahLst/>
              <a:cxnLst>
                <a:cxn ang="0">
                  <a:pos x="229" y="14"/>
                </a:cxn>
                <a:cxn ang="0">
                  <a:pos x="215" y="18"/>
                </a:cxn>
                <a:cxn ang="0">
                  <a:pos x="204" y="21"/>
                </a:cxn>
                <a:cxn ang="0">
                  <a:pos x="194" y="29"/>
                </a:cxn>
                <a:cxn ang="0">
                  <a:pos x="194" y="29"/>
                </a:cxn>
                <a:cxn ang="0">
                  <a:pos x="194" y="32"/>
                </a:cxn>
                <a:cxn ang="0">
                  <a:pos x="194" y="39"/>
                </a:cxn>
                <a:cxn ang="0">
                  <a:pos x="190" y="46"/>
                </a:cxn>
                <a:cxn ang="0">
                  <a:pos x="187" y="53"/>
                </a:cxn>
                <a:cxn ang="0">
                  <a:pos x="180" y="57"/>
                </a:cxn>
                <a:cxn ang="0">
                  <a:pos x="169" y="60"/>
                </a:cxn>
                <a:cxn ang="0">
                  <a:pos x="151" y="67"/>
                </a:cxn>
                <a:cxn ang="0">
                  <a:pos x="123" y="71"/>
                </a:cxn>
                <a:cxn ang="0">
                  <a:pos x="99" y="78"/>
                </a:cxn>
                <a:cxn ang="0">
                  <a:pos x="77" y="81"/>
                </a:cxn>
                <a:cxn ang="0">
                  <a:pos x="67" y="85"/>
                </a:cxn>
                <a:cxn ang="0">
                  <a:pos x="63" y="88"/>
                </a:cxn>
                <a:cxn ang="0">
                  <a:pos x="56" y="92"/>
                </a:cxn>
                <a:cxn ang="0">
                  <a:pos x="46" y="99"/>
                </a:cxn>
                <a:cxn ang="0">
                  <a:pos x="35" y="103"/>
                </a:cxn>
                <a:cxn ang="0">
                  <a:pos x="25" y="106"/>
                </a:cxn>
                <a:cxn ang="0">
                  <a:pos x="11" y="106"/>
                </a:cxn>
                <a:cxn ang="0">
                  <a:pos x="3" y="106"/>
                </a:cxn>
                <a:cxn ang="0">
                  <a:pos x="0" y="103"/>
                </a:cxn>
                <a:cxn ang="0">
                  <a:pos x="3" y="106"/>
                </a:cxn>
                <a:cxn ang="0">
                  <a:pos x="11" y="106"/>
                </a:cxn>
                <a:cxn ang="0">
                  <a:pos x="25" y="106"/>
                </a:cxn>
                <a:cxn ang="0">
                  <a:pos x="35" y="103"/>
                </a:cxn>
                <a:cxn ang="0">
                  <a:pos x="46" y="95"/>
                </a:cxn>
                <a:cxn ang="0">
                  <a:pos x="53" y="92"/>
                </a:cxn>
                <a:cxn ang="0">
                  <a:pos x="60" y="88"/>
                </a:cxn>
                <a:cxn ang="0">
                  <a:pos x="67" y="85"/>
                </a:cxn>
                <a:cxn ang="0">
                  <a:pos x="81" y="81"/>
                </a:cxn>
                <a:cxn ang="0">
                  <a:pos x="109" y="74"/>
                </a:cxn>
                <a:cxn ang="0">
                  <a:pos x="144" y="67"/>
                </a:cxn>
                <a:cxn ang="0">
                  <a:pos x="169" y="60"/>
                </a:cxn>
                <a:cxn ang="0">
                  <a:pos x="180" y="57"/>
                </a:cxn>
                <a:cxn ang="0">
                  <a:pos x="187" y="53"/>
                </a:cxn>
                <a:cxn ang="0">
                  <a:pos x="190" y="46"/>
                </a:cxn>
                <a:cxn ang="0">
                  <a:pos x="194" y="39"/>
                </a:cxn>
                <a:cxn ang="0">
                  <a:pos x="194" y="32"/>
                </a:cxn>
                <a:cxn ang="0">
                  <a:pos x="194" y="29"/>
                </a:cxn>
                <a:cxn ang="0">
                  <a:pos x="194" y="29"/>
                </a:cxn>
                <a:cxn ang="0">
                  <a:pos x="204" y="21"/>
                </a:cxn>
                <a:cxn ang="0">
                  <a:pos x="215" y="18"/>
                </a:cxn>
                <a:cxn ang="0">
                  <a:pos x="225" y="14"/>
                </a:cxn>
                <a:cxn ang="0">
                  <a:pos x="236" y="14"/>
                </a:cxn>
                <a:cxn ang="0">
                  <a:pos x="243" y="11"/>
                </a:cxn>
                <a:cxn ang="0">
                  <a:pos x="250" y="7"/>
                </a:cxn>
                <a:cxn ang="0">
                  <a:pos x="257" y="4"/>
                </a:cxn>
                <a:cxn ang="0">
                  <a:pos x="257" y="0"/>
                </a:cxn>
                <a:cxn ang="0">
                  <a:pos x="257" y="0"/>
                </a:cxn>
                <a:cxn ang="0">
                  <a:pos x="254" y="7"/>
                </a:cxn>
                <a:cxn ang="0">
                  <a:pos x="247" y="11"/>
                </a:cxn>
                <a:cxn ang="0">
                  <a:pos x="236" y="14"/>
                </a:cxn>
                <a:cxn ang="0">
                  <a:pos x="229" y="14"/>
                </a:cxn>
              </a:cxnLst>
              <a:rect l="0" t="0" r="r" b="b"/>
              <a:pathLst>
                <a:path w="257" h="106">
                  <a:moveTo>
                    <a:pt x="229" y="14"/>
                  </a:moveTo>
                  <a:lnTo>
                    <a:pt x="215" y="18"/>
                  </a:lnTo>
                  <a:lnTo>
                    <a:pt x="204" y="21"/>
                  </a:lnTo>
                  <a:lnTo>
                    <a:pt x="194" y="29"/>
                  </a:lnTo>
                  <a:lnTo>
                    <a:pt x="194" y="29"/>
                  </a:lnTo>
                  <a:lnTo>
                    <a:pt x="194" y="32"/>
                  </a:lnTo>
                  <a:lnTo>
                    <a:pt x="194" y="39"/>
                  </a:lnTo>
                  <a:lnTo>
                    <a:pt x="190" y="46"/>
                  </a:lnTo>
                  <a:lnTo>
                    <a:pt x="187" y="53"/>
                  </a:lnTo>
                  <a:lnTo>
                    <a:pt x="180" y="57"/>
                  </a:lnTo>
                  <a:lnTo>
                    <a:pt x="169" y="60"/>
                  </a:lnTo>
                  <a:lnTo>
                    <a:pt x="151" y="67"/>
                  </a:lnTo>
                  <a:lnTo>
                    <a:pt x="123" y="71"/>
                  </a:lnTo>
                  <a:lnTo>
                    <a:pt x="99" y="78"/>
                  </a:lnTo>
                  <a:lnTo>
                    <a:pt x="77" y="81"/>
                  </a:lnTo>
                  <a:lnTo>
                    <a:pt x="67" y="85"/>
                  </a:lnTo>
                  <a:lnTo>
                    <a:pt x="63" y="88"/>
                  </a:lnTo>
                  <a:lnTo>
                    <a:pt x="56" y="92"/>
                  </a:lnTo>
                  <a:lnTo>
                    <a:pt x="46" y="99"/>
                  </a:lnTo>
                  <a:lnTo>
                    <a:pt x="35" y="103"/>
                  </a:lnTo>
                  <a:lnTo>
                    <a:pt x="25" y="106"/>
                  </a:lnTo>
                  <a:lnTo>
                    <a:pt x="11" y="106"/>
                  </a:lnTo>
                  <a:lnTo>
                    <a:pt x="3" y="106"/>
                  </a:lnTo>
                  <a:lnTo>
                    <a:pt x="0" y="103"/>
                  </a:lnTo>
                  <a:lnTo>
                    <a:pt x="3" y="106"/>
                  </a:lnTo>
                  <a:lnTo>
                    <a:pt x="11" y="106"/>
                  </a:lnTo>
                  <a:lnTo>
                    <a:pt x="25" y="106"/>
                  </a:lnTo>
                  <a:lnTo>
                    <a:pt x="35" y="103"/>
                  </a:lnTo>
                  <a:lnTo>
                    <a:pt x="46" y="95"/>
                  </a:lnTo>
                  <a:lnTo>
                    <a:pt x="53" y="92"/>
                  </a:lnTo>
                  <a:lnTo>
                    <a:pt x="60" y="88"/>
                  </a:lnTo>
                  <a:lnTo>
                    <a:pt x="67" y="85"/>
                  </a:lnTo>
                  <a:lnTo>
                    <a:pt x="81" y="81"/>
                  </a:lnTo>
                  <a:lnTo>
                    <a:pt x="109" y="74"/>
                  </a:lnTo>
                  <a:lnTo>
                    <a:pt x="144" y="67"/>
                  </a:lnTo>
                  <a:lnTo>
                    <a:pt x="169" y="60"/>
                  </a:lnTo>
                  <a:lnTo>
                    <a:pt x="180" y="57"/>
                  </a:lnTo>
                  <a:lnTo>
                    <a:pt x="187" y="53"/>
                  </a:lnTo>
                  <a:lnTo>
                    <a:pt x="190" y="46"/>
                  </a:lnTo>
                  <a:lnTo>
                    <a:pt x="194" y="39"/>
                  </a:lnTo>
                  <a:lnTo>
                    <a:pt x="194" y="32"/>
                  </a:lnTo>
                  <a:lnTo>
                    <a:pt x="194" y="29"/>
                  </a:lnTo>
                  <a:lnTo>
                    <a:pt x="194" y="29"/>
                  </a:lnTo>
                  <a:lnTo>
                    <a:pt x="204" y="21"/>
                  </a:lnTo>
                  <a:lnTo>
                    <a:pt x="215" y="18"/>
                  </a:lnTo>
                  <a:lnTo>
                    <a:pt x="225" y="14"/>
                  </a:lnTo>
                  <a:lnTo>
                    <a:pt x="236" y="14"/>
                  </a:lnTo>
                  <a:lnTo>
                    <a:pt x="243" y="11"/>
                  </a:lnTo>
                  <a:lnTo>
                    <a:pt x="250" y="7"/>
                  </a:lnTo>
                  <a:lnTo>
                    <a:pt x="257" y="4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54" y="7"/>
                  </a:lnTo>
                  <a:lnTo>
                    <a:pt x="247" y="11"/>
                  </a:lnTo>
                  <a:lnTo>
                    <a:pt x="236" y="14"/>
                  </a:lnTo>
                  <a:lnTo>
                    <a:pt x="229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06" name="Freeform 104"/>
            <p:cNvSpPr>
              <a:spLocks/>
            </p:cNvSpPr>
            <p:nvPr userDrawn="1"/>
          </p:nvSpPr>
          <p:spPr bwMode="gray">
            <a:xfrm>
              <a:off x="2317" y="1355"/>
              <a:ext cx="134" cy="130"/>
            </a:xfrm>
            <a:custGeom>
              <a:avLst/>
              <a:gdLst/>
              <a:ahLst/>
              <a:cxnLst>
                <a:cxn ang="0">
                  <a:pos x="102" y="110"/>
                </a:cxn>
                <a:cxn ang="0">
                  <a:pos x="98" y="103"/>
                </a:cxn>
                <a:cxn ang="0">
                  <a:pos x="91" y="96"/>
                </a:cxn>
                <a:cxn ang="0">
                  <a:pos x="88" y="96"/>
                </a:cxn>
                <a:cxn ang="0">
                  <a:pos x="81" y="96"/>
                </a:cxn>
                <a:cxn ang="0">
                  <a:pos x="77" y="96"/>
                </a:cxn>
                <a:cxn ang="0">
                  <a:pos x="74" y="96"/>
                </a:cxn>
                <a:cxn ang="0">
                  <a:pos x="70" y="96"/>
                </a:cxn>
                <a:cxn ang="0">
                  <a:pos x="70" y="89"/>
                </a:cxn>
                <a:cxn ang="0">
                  <a:pos x="67" y="78"/>
                </a:cxn>
                <a:cxn ang="0">
                  <a:pos x="60" y="71"/>
                </a:cxn>
                <a:cxn ang="0">
                  <a:pos x="56" y="64"/>
                </a:cxn>
                <a:cxn ang="0">
                  <a:pos x="49" y="57"/>
                </a:cxn>
                <a:cxn ang="0">
                  <a:pos x="46" y="53"/>
                </a:cxn>
                <a:cxn ang="0">
                  <a:pos x="42" y="53"/>
                </a:cxn>
                <a:cxn ang="0">
                  <a:pos x="39" y="43"/>
                </a:cxn>
                <a:cxn ang="0">
                  <a:pos x="39" y="32"/>
                </a:cxn>
                <a:cxn ang="0">
                  <a:pos x="35" y="25"/>
                </a:cxn>
                <a:cxn ang="0">
                  <a:pos x="32" y="22"/>
                </a:cxn>
                <a:cxn ang="0">
                  <a:pos x="32" y="22"/>
                </a:cxn>
                <a:cxn ang="0">
                  <a:pos x="28" y="11"/>
                </a:cxn>
                <a:cxn ang="0">
                  <a:pos x="21" y="4"/>
                </a:cxn>
                <a:cxn ang="0">
                  <a:pos x="10" y="0"/>
                </a:cxn>
                <a:cxn ang="0">
                  <a:pos x="0" y="0"/>
                </a:cxn>
                <a:cxn ang="0">
                  <a:pos x="10" y="0"/>
                </a:cxn>
                <a:cxn ang="0">
                  <a:pos x="21" y="4"/>
                </a:cxn>
                <a:cxn ang="0">
                  <a:pos x="28" y="11"/>
                </a:cxn>
                <a:cxn ang="0">
                  <a:pos x="32" y="22"/>
                </a:cxn>
                <a:cxn ang="0">
                  <a:pos x="32" y="22"/>
                </a:cxn>
                <a:cxn ang="0">
                  <a:pos x="35" y="25"/>
                </a:cxn>
                <a:cxn ang="0">
                  <a:pos x="39" y="32"/>
                </a:cxn>
                <a:cxn ang="0">
                  <a:pos x="42" y="43"/>
                </a:cxn>
                <a:cxn ang="0">
                  <a:pos x="42" y="53"/>
                </a:cxn>
                <a:cxn ang="0">
                  <a:pos x="46" y="53"/>
                </a:cxn>
                <a:cxn ang="0">
                  <a:pos x="49" y="57"/>
                </a:cxn>
                <a:cxn ang="0">
                  <a:pos x="56" y="64"/>
                </a:cxn>
                <a:cxn ang="0">
                  <a:pos x="60" y="71"/>
                </a:cxn>
                <a:cxn ang="0">
                  <a:pos x="67" y="78"/>
                </a:cxn>
                <a:cxn ang="0">
                  <a:pos x="70" y="89"/>
                </a:cxn>
                <a:cxn ang="0">
                  <a:pos x="74" y="96"/>
                </a:cxn>
                <a:cxn ang="0">
                  <a:pos x="74" y="96"/>
                </a:cxn>
                <a:cxn ang="0">
                  <a:pos x="77" y="96"/>
                </a:cxn>
                <a:cxn ang="0">
                  <a:pos x="81" y="96"/>
                </a:cxn>
                <a:cxn ang="0">
                  <a:pos x="88" y="96"/>
                </a:cxn>
                <a:cxn ang="0">
                  <a:pos x="95" y="96"/>
                </a:cxn>
                <a:cxn ang="0">
                  <a:pos x="98" y="103"/>
                </a:cxn>
                <a:cxn ang="0">
                  <a:pos x="102" y="110"/>
                </a:cxn>
                <a:cxn ang="0">
                  <a:pos x="105" y="110"/>
                </a:cxn>
                <a:cxn ang="0">
                  <a:pos x="105" y="113"/>
                </a:cxn>
                <a:cxn ang="0">
                  <a:pos x="105" y="117"/>
                </a:cxn>
                <a:cxn ang="0">
                  <a:pos x="109" y="120"/>
                </a:cxn>
                <a:cxn ang="0">
                  <a:pos x="116" y="120"/>
                </a:cxn>
                <a:cxn ang="0">
                  <a:pos x="123" y="117"/>
                </a:cxn>
                <a:cxn ang="0">
                  <a:pos x="130" y="113"/>
                </a:cxn>
                <a:cxn ang="0">
                  <a:pos x="130" y="113"/>
                </a:cxn>
                <a:cxn ang="0">
                  <a:pos x="130" y="113"/>
                </a:cxn>
                <a:cxn ang="0">
                  <a:pos x="123" y="120"/>
                </a:cxn>
                <a:cxn ang="0">
                  <a:pos x="116" y="120"/>
                </a:cxn>
                <a:cxn ang="0">
                  <a:pos x="109" y="120"/>
                </a:cxn>
                <a:cxn ang="0">
                  <a:pos x="105" y="117"/>
                </a:cxn>
                <a:cxn ang="0">
                  <a:pos x="105" y="113"/>
                </a:cxn>
                <a:cxn ang="0">
                  <a:pos x="102" y="110"/>
                </a:cxn>
                <a:cxn ang="0">
                  <a:pos x="102" y="110"/>
                </a:cxn>
              </a:cxnLst>
              <a:rect l="0" t="0" r="r" b="b"/>
              <a:pathLst>
                <a:path w="130" h="120">
                  <a:moveTo>
                    <a:pt x="102" y="110"/>
                  </a:moveTo>
                  <a:lnTo>
                    <a:pt x="98" y="103"/>
                  </a:lnTo>
                  <a:lnTo>
                    <a:pt x="91" y="96"/>
                  </a:lnTo>
                  <a:lnTo>
                    <a:pt x="88" y="96"/>
                  </a:lnTo>
                  <a:lnTo>
                    <a:pt x="81" y="96"/>
                  </a:lnTo>
                  <a:lnTo>
                    <a:pt x="77" y="96"/>
                  </a:lnTo>
                  <a:lnTo>
                    <a:pt x="74" y="96"/>
                  </a:lnTo>
                  <a:lnTo>
                    <a:pt x="70" y="96"/>
                  </a:lnTo>
                  <a:lnTo>
                    <a:pt x="70" y="89"/>
                  </a:lnTo>
                  <a:lnTo>
                    <a:pt x="67" y="78"/>
                  </a:lnTo>
                  <a:lnTo>
                    <a:pt x="60" y="71"/>
                  </a:lnTo>
                  <a:lnTo>
                    <a:pt x="56" y="64"/>
                  </a:lnTo>
                  <a:lnTo>
                    <a:pt x="49" y="57"/>
                  </a:lnTo>
                  <a:lnTo>
                    <a:pt x="46" y="53"/>
                  </a:lnTo>
                  <a:lnTo>
                    <a:pt x="42" y="53"/>
                  </a:lnTo>
                  <a:lnTo>
                    <a:pt x="39" y="43"/>
                  </a:lnTo>
                  <a:lnTo>
                    <a:pt x="39" y="32"/>
                  </a:lnTo>
                  <a:lnTo>
                    <a:pt x="35" y="25"/>
                  </a:lnTo>
                  <a:lnTo>
                    <a:pt x="32" y="22"/>
                  </a:lnTo>
                  <a:lnTo>
                    <a:pt x="32" y="22"/>
                  </a:lnTo>
                  <a:lnTo>
                    <a:pt x="28" y="11"/>
                  </a:lnTo>
                  <a:lnTo>
                    <a:pt x="21" y="4"/>
                  </a:lnTo>
                  <a:lnTo>
                    <a:pt x="10" y="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1" y="4"/>
                  </a:lnTo>
                  <a:lnTo>
                    <a:pt x="28" y="11"/>
                  </a:lnTo>
                  <a:lnTo>
                    <a:pt x="32" y="22"/>
                  </a:lnTo>
                  <a:lnTo>
                    <a:pt x="32" y="22"/>
                  </a:lnTo>
                  <a:lnTo>
                    <a:pt x="35" y="25"/>
                  </a:lnTo>
                  <a:lnTo>
                    <a:pt x="39" y="32"/>
                  </a:lnTo>
                  <a:lnTo>
                    <a:pt x="42" y="43"/>
                  </a:lnTo>
                  <a:lnTo>
                    <a:pt x="42" y="53"/>
                  </a:lnTo>
                  <a:lnTo>
                    <a:pt x="46" y="53"/>
                  </a:lnTo>
                  <a:lnTo>
                    <a:pt x="49" y="57"/>
                  </a:lnTo>
                  <a:lnTo>
                    <a:pt x="56" y="64"/>
                  </a:lnTo>
                  <a:lnTo>
                    <a:pt x="60" y="71"/>
                  </a:lnTo>
                  <a:lnTo>
                    <a:pt x="67" y="78"/>
                  </a:lnTo>
                  <a:lnTo>
                    <a:pt x="70" y="89"/>
                  </a:lnTo>
                  <a:lnTo>
                    <a:pt x="74" y="96"/>
                  </a:lnTo>
                  <a:lnTo>
                    <a:pt x="74" y="96"/>
                  </a:lnTo>
                  <a:lnTo>
                    <a:pt x="77" y="96"/>
                  </a:lnTo>
                  <a:lnTo>
                    <a:pt x="81" y="96"/>
                  </a:lnTo>
                  <a:lnTo>
                    <a:pt x="88" y="96"/>
                  </a:lnTo>
                  <a:lnTo>
                    <a:pt x="95" y="96"/>
                  </a:lnTo>
                  <a:lnTo>
                    <a:pt x="98" y="103"/>
                  </a:lnTo>
                  <a:lnTo>
                    <a:pt x="102" y="110"/>
                  </a:lnTo>
                  <a:lnTo>
                    <a:pt x="105" y="110"/>
                  </a:lnTo>
                  <a:lnTo>
                    <a:pt x="105" y="113"/>
                  </a:lnTo>
                  <a:lnTo>
                    <a:pt x="105" y="117"/>
                  </a:lnTo>
                  <a:lnTo>
                    <a:pt x="109" y="120"/>
                  </a:lnTo>
                  <a:lnTo>
                    <a:pt x="116" y="120"/>
                  </a:lnTo>
                  <a:lnTo>
                    <a:pt x="123" y="117"/>
                  </a:lnTo>
                  <a:lnTo>
                    <a:pt x="130" y="113"/>
                  </a:lnTo>
                  <a:lnTo>
                    <a:pt x="130" y="113"/>
                  </a:lnTo>
                  <a:lnTo>
                    <a:pt x="130" y="113"/>
                  </a:lnTo>
                  <a:lnTo>
                    <a:pt x="123" y="120"/>
                  </a:lnTo>
                  <a:lnTo>
                    <a:pt x="116" y="120"/>
                  </a:lnTo>
                  <a:lnTo>
                    <a:pt x="109" y="120"/>
                  </a:lnTo>
                  <a:lnTo>
                    <a:pt x="105" y="117"/>
                  </a:lnTo>
                  <a:lnTo>
                    <a:pt x="105" y="113"/>
                  </a:lnTo>
                  <a:lnTo>
                    <a:pt x="102" y="110"/>
                  </a:lnTo>
                  <a:lnTo>
                    <a:pt x="102" y="11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07" name="Freeform 105"/>
            <p:cNvSpPr>
              <a:spLocks/>
            </p:cNvSpPr>
            <p:nvPr userDrawn="1"/>
          </p:nvSpPr>
          <p:spPr bwMode="gray">
            <a:xfrm>
              <a:off x="2484" y="1443"/>
              <a:ext cx="3" cy="8"/>
            </a:xfrm>
            <a:custGeom>
              <a:avLst/>
              <a:gdLst/>
              <a:ahLst/>
              <a:cxnLst>
                <a:cxn ang="0">
                  <a:pos x="3" y="8"/>
                </a:cxn>
                <a:cxn ang="0">
                  <a:pos x="3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" y="4"/>
                </a:cxn>
                <a:cxn ang="0">
                  <a:pos x="3" y="8"/>
                </a:cxn>
              </a:cxnLst>
              <a:rect l="0" t="0" r="r" b="b"/>
              <a:pathLst>
                <a:path w="3" h="8">
                  <a:moveTo>
                    <a:pt x="3" y="8"/>
                  </a:moveTo>
                  <a:lnTo>
                    <a:pt x="3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4"/>
                  </a:lnTo>
                  <a:lnTo>
                    <a:pt x="3" y="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08" name="Freeform 106"/>
            <p:cNvSpPr>
              <a:spLocks/>
            </p:cNvSpPr>
            <p:nvPr userDrawn="1"/>
          </p:nvSpPr>
          <p:spPr bwMode="gray">
            <a:xfrm>
              <a:off x="2401" y="1759"/>
              <a:ext cx="40" cy="4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7" y="18"/>
                </a:cxn>
                <a:cxn ang="0">
                  <a:pos x="10" y="25"/>
                </a:cxn>
                <a:cxn ang="0">
                  <a:pos x="14" y="28"/>
                </a:cxn>
                <a:cxn ang="0">
                  <a:pos x="17" y="32"/>
                </a:cxn>
                <a:cxn ang="0">
                  <a:pos x="17" y="35"/>
                </a:cxn>
                <a:cxn ang="0">
                  <a:pos x="17" y="35"/>
                </a:cxn>
                <a:cxn ang="0">
                  <a:pos x="17" y="39"/>
                </a:cxn>
                <a:cxn ang="0">
                  <a:pos x="17" y="42"/>
                </a:cxn>
                <a:cxn ang="0">
                  <a:pos x="21" y="46"/>
                </a:cxn>
                <a:cxn ang="0">
                  <a:pos x="21" y="46"/>
                </a:cxn>
                <a:cxn ang="0">
                  <a:pos x="28" y="46"/>
                </a:cxn>
                <a:cxn ang="0">
                  <a:pos x="35" y="42"/>
                </a:cxn>
                <a:cxn ang="0">
                  <a:pos x="35" y="39"/>
                </a:cxn>
                <a:cxn ang="0">
                  <a:pos x="39" y="32"/>
                </a:cxn>
                <a:cxn ang="0">
                  <a:pos x="35" y="28"/>
                </a:cxn>
                <a:cxn ang="0">
                  <a:pos x="35" y="21"/>
                </a:cxn>
                <a:cxn ang="0">
                  <a:pos x="35" y="18"/>
                </a:cxn>
                <a:cxn ang="0">
                  <a:pos x="39" y="14"/>
                </a:cxn>
                <a:cxn ang="0">
                  <a:pos x="35" y="14"/>
                </a:cxn>
                <a:cxn ang="0">
                  <a:pos x="32" y="10"/>
                </a:cxn>
                <a:cxn ang="0">
                  <a:pos x="28" y="7"/>
                </a:cxn>
                <a:cxn ang="0">
                  <a:pos x="24" y="3"/>
                </a:cxn>
                <a:cxn ang="0">
                  <a:pos x="17" y="3"/>
                </a:cxn>
                <a:cxn ang="0">
                  <a:pos x="14" y="3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3" y="3"/>
                </a:cxn>
                <a:cxn ang="0">
                  <a:pos x="0" y="7"/>
                </a:cxn>
                <a:cxn ang="0">
                  <a:pos x="0" y="14"/>
                </a:cxn>
              </a:cxnLst>
              <a:rect l="0" t="0" r="r" b="b"/>
              <a:pathLst>
                <a:path w="39" h="46">
                  <a:moveTo>
                    <a:pt x="0" y="14"/>
                  </a:moveTo>
                  <a:lnTo>
                    <a:pt x="7" y="18"/>
                  </a:lnTo>
                  <a:lnTo>
                    <a:pt x="10" y="25"/>
                  </a:lnTo>
                  <a:lnTo>
                    <a:pt x="14" y="28"/>
                  </a:lnTo>
                  <a:lnTo>
                    <a:pt x="17" y="32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9"/>
                  </a:lnTo>
                  <a:lnTo>
                    <a:pt x="17" y="42"/>
                  </a:lnTo>
                  <a:lnTo>
                    <a:pt x="21" y="46"/>
                  </a:lnTo>
                  <a:lnTo>
                    <a:pt x="21" y="46"/>
                  </a:lnTo>
                  <a:lnTo>
                    <a:pt x="28" y="46"/>
                  </a:lnTo>
                  <a:lnTo>
                    <a:pt x="35" y="42"/>
                  </a:lnTo>
                  <a:lnTo>
                    <a:pt x="35" y="39"/>
                  </a:lnTo>
                  <a:lnTo>
                    <a:pt x="39" y="32"/>
                  </a:lnTo>
                  <a:lnTo>
                    <a:pt x="35" y="28"/>
                  </a:lnTo>
                  <a:lnTo>
                    <a:pt x="35" y="21"/>
                  </a:lnTo>
                  <a:lnTo>
                    <a:pt x="35" y="18"/>
                  </a:lnTo>
                  <a:lnTo>
                    <a:pt x="39" y="14"/>
                  </a:lnTo>
                  <a:lnTo>
                    <a:pt x="35" y="14"/>
                  </a:lnTo>
                  <a:lnTo>
                    <a:pt x="32" y="10"/>
                  </a:lnTo>
                  <a:lnTo>
                    <a:pt x="28" y="7"/>
                  </a:lnTo>
                  <a:lnTo>
                    <a:pt x="24" y="3"/>
                  </a:lnTo>
                  <a:lnTo>
                    <a:pt x="17" y="3"/>
                  </a:lnTo>
                  <a:lnTo>
                    <a:pt x="14" y="3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3" y="3"/>
                  </a:lnTo>
                  <a:lnTo>
                    <a:pt x="0" y="7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09" name="Freeform 107"/>
            <p:cNvSpPr>
              <a:spLocks/>
            </p:cNvSpPr>
            <p:nvPr userDrawn="1"/>
          </p:nvSpPr>
          <p:spPr bwMode="gray">
            <a:xfrm>
              <a:off x="2415" y="1618"/>
              <a:ext cx="155" cy="141"/>
            </a:xfrm>
            <a:custGeom>
              <a:avLst/>
              <a:gdLst/>
              <a:ahLst/>
              <a:cxnLst>
                <a:cxn ang="0">
                  <a:pos x="116" y="49"/>
                </a:cxn>
                <a:cxn ang="0">
                  <a:pos x="113" y="52"/>
                </a:cxn>
                <a:cxn ang="0">
                  <a:pos x="109" y="59"/>
                </a:cxn>
                <a:cxn ang="0">
                  <a:pos x="106" y="63"/>
                </a:cxn>
                <a:cxn ang="0">
                  <a:pos x="99" y="70"/>
                </a:cxn>
                <a:cxn ang="0">
                  <a:pos x="92" y="77"/>
                </a:cxn>
                <a:cxn ang="0">
                  <a:pos x="84" y="84"/>
                </a:cxn>
                <a:cxn ang="0">
                  <a:pos x="77" y="88"/>
                </a:cxn>
                <a:cxn ang="0">
                  <a:pos x="74" y="91"/>
                </a:cxn>
                <a:cxn ang="0">
                  <a:pos x="67" y="95"/>
                </a:cxn>
                <a:cxn ang="0">
                  <a:pos x="67" y="95"/>
                </a:cxn>
                <a:cxn ang="0">
                  <a:pos x="42" y="95"/>
                </a:cxn>
                <a:cxn ang="0">
                  <a:pos x="21" y="102"/>
                </a:cxn>
                <a:cxn ang="0">
                  <a:pos x="3" y="112"/>
                </a:cxn>
                <a:cxn ang="0">
                  <a:pos x="0" y="119"/>
                </a:cxn>
                <a:cxn ang="0">
                  <a:pos x="14" y="126"/>
                </a:cxn>
                <a:cxn ang="0">
                  <a:pos x="21" y="119"/>
                </a:cxn>
                <a:cxn ang="0">
                  <a:pos x="39" y="116"/>
                </a:cxn>
                <a:cxn ang="0">
                  <a:pos x="60" y="112"/>
                </a:cxn>
                <a:cxn ang="0">
                  <a:pos x="63" y="126"/>
                </a:cxn>
                <a:cxn ang="0">
                  <a:pos x="63" y="126"/>
                </a:cxn>
                <a:cxn ang="0">
                  <a:pos x="67" y="126"/>
                </a:cxn>
                <a:cxn ang="0">
                  <a:pos x="70" y="130"/>
                </a:cxn>
                <a:cxn ang="0">
                  <a:pos x="77" y="126"/>
                </a:cxn>
                <a:cxn ang="0">
                  <a:pos x="81" y="123"/>
                </a:cxn>
                <a:cxn ang="0">
                  <a:pos x="84" y="119"/>
                </a:cxn>
                <a:cxn ang="0">
                  <a:pos x="88" y="116"/>
                </a:cxn>
                <a:cxn ang="0">
                  <a:pos x="88" y="116"/>
                </a:cxn>
                <a:cxn ang="0">
                  <a:pos x="106" y="112"/>
                </a:cxn>
                <a:cxn ang="0">
                  <a:pos x="106" y="112"/>
                </a:cxn>
                <a:cxn ang="0">
                  <a:pos x="109" y="109"/>
                </a:cxn>
                <a:cxn ang="0">
                  <a:pos x="116" y="105"/>
                </a:cxn>
                <a:cxn ang="0">
                  <a:pos x="123" y="98"/>
                </a:cxn>
                <a:cxn ang="0">
                  <a:pos x="127" y="95"/>
                </a:cxn>
                <a:cxn ang="0">
                  <a:pos x="130" y="91"/>
                </a:cxn>
                <a:cxn ang="0">
                  <a:pos x="134" y="88"/>
                </a:cxn>
                <a:cxn ang="0">
                  <a:pos x="137" y="84"/>
                </a:cxn>
                <a:cxn ang="0">
                  <a:pos x="141" y="77"/>
                </a:cxn>
                <a:cxn ang="0">
                  <a:pos x="144" y="70"/>
                </a:cxn>
                <a:cxn ang="0">
                  <a:pos x="144" y="63"/>
                </a:cxn>
                <a:cxn ang="0">
                  <a:pos x="144" y="59"/>
                </a:cxn>
                <a:cxn ang="0">
                  <a:pos x="144" y="52"/>
                </a:cxn>
                <a:cxn ang="0">
                  <a:pos x="144" y="49"/>
                </a:cxn>
                <a:cxn ang="0">
                  <a:pos x="144" y="45"/>
                </a:cxn>
                <a:cxn ang="0">
                  <a:pos x="144" y="45"/>
                </a:cxn>
                <a:cxn ang="0">
                  <a:pos x="148" y="42"/>
                </a:cxn>
                <a:cxn ang="0">
                  <a:pos x="148" y="38"/>
                </a:cxn>
                <a:cxn ang="0">
                  <a:pos x="151" y="31"/>
                </a:cxn>
                <a:cxn ang="0">
                  <a:pos x="151" y="24"/>
                </a:cxn>
                <a:cxn ang="0">
                  <a:pos x="151" y="17"/>
                </a:cxn>
                <a:cxn ang="0">
                  <a:pos x="148" y="10"/>
                </a:cxn>
                <a:cxn ang="0">
                  <a:pos x="148" y="3"/>
                </a:cxn>
                <a:cxn ang="0">
                  <a:pos x="148" y="0"/>
                </a:cxn>
                <a:cxn ang="0">
                  <a:pos x="144" y="0"/>
                </a:cxn>
                <a:cxn ang="0">
                  <a:pos x="137" y="3"/>
                </a:cxn>
                <a:cxn ang="0">
                  <a:pos x="130" y="7"/>
                </a:cxn>
                <a:cxn ang="0">
                  <a:pos x="127" y="10"/>
                </a:cxn>
                <a:cxn ang="0">
                  <a:pos x="120" y="21"/>
                </a:cxn>
                <a:cxn ang="0">
                  <a:pos x="120" y="31"/>
                </a:cxn>
                <a:cxn ang="0">
                  <a:pos x="120" y="38"/>
                </a:cxn>
                <a:cxn ang="0">
                  <a:pos x="116" y="45"/>
                </a:cxn>
                <a:cxn ang="0">
                  <a:pos x="116" y="49"/>
                </a:cxn>
              </a:cxnLst>
              <a:rect l="0" t="0" r="r" b="b"/>
              <a:pathLst>
                <a:path w="151" h="130">
                  <a:moveTo>
                    <a:pt x="116" y="49"/>
                  </a:moveTo>
                  <a:lnTo>
                    <a:pt x="113" y="52"/>
                  </a:lnTo>
                  <a:lnTo>
                    <a:pt x="109" y="59"/>
                  </a:lnTo>
                  <a:lnTo>
                    <a:pt x="106" y="63"/>
                  </a:lnTo>
                  <a:lnTo>
                    <a:pt x="99" y="70"/>
                  </a:lnTo>
                  <a:lnTo>
                    <a:pt x="92" y="77"/>
                  </a:lnTo>
                  <a:lnTo>
                    <a:pt x="84" y="84"/>
                  </a:lnTo>
                  <a:lnTo>
                    <a:pt x="77" y="88"/>
                  </a:lnTo>
                  <a:lnTo>
                    <a:pt x="74" y="91"/>
                  </a:lnTo>
                  <a:lnTo>
                    <a:pt x="67" y="95"/>
                  </a:lnTo>
                  <a:lnTo>
                    <a:pt x="67" y="95"/>
                  </a:lnTo>
                  <a:lnTo>
                    <a:pt x="42" y="95"/>
                  </a:lnTo>
                  <a:lnTo>
                    <a:pt x="21" y="102"/>
                  </a:lnTo>
                  <a:lnTo>
                    <a:pt x="3" y="112"/>
                  </a:lnTo>
                  <a:lnTo>
                    <a:pt x="0" y="119"/>
                  </a:lnTo>
                  <a:lnTo>
                    <a:pt x="14" y="126"/>
                  </a:lnTo>
                  <a:lnTo>
                    <a:pt x="21" y="119"/>
                  </a:lnTo>
                  <a:lnTo>
                    <a:pt x="39" y="116"/>
                  </a:lnTo>
                  <a:lnTo>
                    <a:pt x="60" y="112"/>
                  </a:lnTo>
                  <a:lnTo>
                    <a:pt x="63" y="126"/>
                  </a:lnTo>
                  <a:lnTo>
                    <a:pt x="63" y="126"/>
                  </a:lnTo>
                  <a:lnTo>
                    <a:pt x="67" y="126"/>
                  </a:lnTo>
                  <a:lnTo>
                    <a:pt x="70" y="130"/>
                  </a:lnTo>
                  <a:lnTo>
                    <a:pt x="77" y="126"/>
                  </a:lnTo>
                  <a:lnTo>
                    <a:pt x="81" y="123"/>
                  </a:lnTo>
                  <a:lnTo>
                    <a:pt x="84" y="119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9" y="109"/>
                  </a:lnTo>
                  <a:lnTo>
                    <a:pt x="116" y="105"/>
                  </a:lnTo>
                  <a:lnTo>
                    <a:pt x="123" y="98"/>
                  </a:lnTo>
                  <a:lnTo>
                    <a:pt x="127" y="95"/>
                  </a:lnTo>
                  <a:lnTo>
                    <a:pt x="130" y="91"/>
                  </a:lnTo>
                  <a:lnTo>
                    <a:pt x="134" y="88"/>
                  </a:lnTo>
                  <a:lnTo>
                    <a:pt x="137" y="84"/>
                  </a:lnTo>
                  <a:lnTo>
                    <a:pt x="141" y="77"/>
                  </a:lnTo>
                  <a:lnTo>
                    <a:pt x="144" y="70"/>
                  </a:lnTo>
                  <a:lnTo>
                    <a:pt x="144" y="63"/>
                  </a:lnTo>
                  <a:lnTo>
                    <a:pt x="144" y="59"/>
                  </a:lnTo>
                  <a:lnTo>
                    <a:pt x="144" y="52"/>
                  </a:lnTo>
                  <a:lnTo>
                    <a:pt x="144" y="49"/>
                  </a:lnTo>
                  <a:lnTo>
                    <a:pt x="144" y="45"/>
                  </a:lnTo>
                  <a:lnTo>
                    <a:pt x="144" y="45"/>
                  </a:lnTo>
                  <a:lnTo>
                    <a:pt x="148" y="42"/>
                  </a:lnTo>
                  <a:lnTo>
                    <a:pt x="148" y="38"/>
                  </a:lnTo>
                  <a:lnTo>
                    <a:pt x="151" y="31"/>
                  </a:lnTo>
                  <a:lnTo>
                    <a:pt x="151" y="24"/>
                  </a:lnTo>
                  <a:lnTo>
                    <a:pt x="151" y="17"/>
                  </a:lnTo>
                  <a:lnTo>
                    <a:pt x="148" y="10"/>
                  </a:lnTo>
                  <a:lnTo>
                    <a:pt x="148" y="3"/>
                  </a:lnTo>
                  <a:lnTo>
                    <a:pt x="148" y="0"/>
                  </a:lnTo>
                  <a:lnTo>
                    <a:pt x="144" y="0"/>
                  </a:lnTo>
                  <a:lnTo>
                    <a:pt x="137" y="3"/>
                  </a:lnTo>
                  <a:lnTo>
                    <a:pt x="130" y="7"/>
                  </a:lnTo>
                  <a:lnTo>
                    <a:pt x="127" y="10"/>
                  </a:lnTo>
                  <a:lnTo>
                    <a:pt x="120" y="21"/>
                  </a:lnTo>
                  <a:lnTo>
                    <a:pt x="120" y="31"/>
                  </a:lnTo>
                  <a:lnTo>
                    <a:pt x="120" y="38"/>
                  </a:lnTo>
                  <a:lnTo>
                    <a:pt x="116" y="45"/>
                  </a:lnTo>
                  <a:lnTo>
                    <a:pt x="116" y="4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10" name="Freeform 108"/>
            <p:cNvSpPr>
              <a:spLocks/>
            </p:cNvSpPr>
            <p:nvPr userDrawn="1"/>
          </p:nvSpPr>
          <p:spPr bwMode="gray">
            <a:xfrm>
              <a:off x="2434" y="1751"/>
              <a:ext cx="28" cy="18"/>
            </a:xfrm>
            <a:custGeom>
              <a:avLst/>
              <a:gdLst/>
              <a:ahLst/>
              <a:cxnLst>
                <a:cxn ang="0">
                  <a:pos x="28" y="3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10" y="17"/>
                </a:cxn>
                <a:cxn ang="0">
                  <a:pos x="21" y="10"/>
                </a:cxn>
                <a:cxn ang="0">
                  <a:pos x="28" y="3"/>
                </a:cxn>
              </a:cxnLst>
              <a:rect l="0" t="0" r="r" b="b"/>
              <a:pathLst>
                <a:path w="28" h="17">
                  <a:moveTo>
                    <a:pt x="28" y="3"/>
                  </a:moveTo>
                  <a:lnTo>
                    <a:pt x="10" y="0"/>
                  </a:lnTo>
                  <a:lnTo>
                    <a:pt x="0" y="10"/>
                  </a:lnTo>
                  <a:lnTo>
                    <a:pt x="10" y="17"/>
                  </a:lnTo>
                  <a:lnTo>
                    <a:pt x="21" y="10"/>
                  </a:lnTo>
                  <a:lnTo>
                    <a:pt x="28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11" name="Freeform 109"/>
            <p:cNvSpPr>
              <a:spLocks/>
            </p:cNvSpPr>
            <p:nvPr userDrawn="1"/>
          </p:nvSpPr>
          <p:spPr bwMode="gray">
            <a:xfrm>
              <a:off x="2542" y="1534"/>
              <a:ext cx="83" cy="68"/>
            </a:xfrm>
            <a:custGeom>
              <a:avLst/>
              <a:gdLst/>
              <a:ahLst/>
              <a:cxnLst>
                <a:cxn ang="0">
                  <a:pos x="4" y="53"/>
                </a:cxn>
                <a:cxn ang="0">
                  <a:pos x="0" y="56"/>
                </a:cxn>
                <a:cxn ang="0">
                  <a:pos x="0" y="56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11" y="60"/>
                </a:cxn>
                <a:cxn ang="0">
                  <a:pos x="18" y="60"/>
                </a:cxn>
                <a:cxn ang="0">
                  <a:pos x="25" y="60"/>
                </a:cxn>
                <a:cxn ang="0">
                  <a:pos x="32" y="60"/>
                </a:cxn>
                <a:cxn ang="0">
                  <a:pos x="35" y="60"/>
                </a:cxn>
                <a:cxn ang="0">
                  <a:pos x="42" y="63"/>
                </a:cxn>
                <a:cxn ang="0">
                  <a:pos x="50" y="63"/>
                </a:cxn>
                <a:cxn ang="0">
                  <a:pos x="53" y="60"/>
                </a:cxn>
                <a:cxn ang="0">
                  <a:pos x="53" y="56"/>
                </a:cxn>
                <a:cxn ang="0">
                  <a:pos x="57" y="53"/>
                </a:cxn>
                <a:cxn ang="0">
                  <a:pos x="64" y="46"/>
                </a:cxn>
                <a:cxn ang="0">
                  <a:pos x="64" y="46"/>
                </a:cxn>
                <a:cxn ang="0">
                  <a:pos x="67" y="46"/>
                </a:cxn>
                <a:cxn ang="0">
                  <a:pos x="74" y="42"/>
                </a:cxn>
                <a:cxn ang="0">
                  <a:pos x="78" y="39"/>
                </a:cxn>
                <a:cxn ang="0">
                  <a:pos x="81" y="35"/>
                </a:cxn>
                <a:cxn ang="0">
                  <a:pos x="81" y="35"/>
                </a:cxn>
                <a:cxn ang="0">
                  <a:pos x="81" y="32"/>
                </a:cxn>
                <a:cxn ang="0">
                  <a:pos x="81" y="32"/>
                </a:cxn>
                <a:cxn ang="0">
                  <a:pos x="81" y="25"/>
                </a:cxn>
                <a:cxn ang="0">
                  <a:pos x="81" y="25"/>
                </a:cxn>
                <a:cxn ang="0">
                  <a:pos x="81" y="21"/>
                </a:cxn>
                <a:cxn ang="0">
                  <a:pos x="74" y="25"/>
                </a:cxn>
                <a:cxn ang="0">
                  <a:pos x="71" y="28"/>
                </a:cxn>
                <a:cxn ang="0">
                  <a:pos x="67" y="28"/>
                </a:cxn>
                <a:cxn ang="0">
                  <a:pos x="64" y="28"/>
                </a:cxn>
                <a:cxn ang="0">
                  <a:pos x="60" y="25"/>
                </a:cxn>
                <a:cxn ang="0">
                  <a:pos x="53" y="21"/>
                </a:cxn>
                <a:cxn ang="0">
                  <a:pos x="46" y="18"/>
                </a:cxn>
                <a:cxn ang="0">
                  <a:pos x="42" y="14"/>
                </a:cxn>
                <a:cxn ang="0">
                  <a:pos x="39" y="7"/>
                </a:cxn>
                <a:cxn ang="0">
                  <a:pos x="39" y="7"/>
                </a:cxn>
                <a:cxn ang="0">
                  <a:pos x="35" y="4"/>
                </a:cxn>
                <a:cxn ang="0">
                  <a:pos x="32" y="0"/>
                </a:cxn>
                <a:cxn ang="0">
                  <a:pos x="28" y="0"/>
                </a:cxn>
                <a:cxn ang="0">
                  <a:pos x="25" y="4"/>
                </a:cxn>
                <a:cxn ang="0">
                  <a:pos x="25" y="14"/>
                </a:cxn>
                <a:cxn ang="0">
                  <a:pos x="21" y="21"/>
                </a:cxn>
                <a:cxn ang="0">
                  <a:pos x="21" y="28"/>
                </a:cxn>
                <a:cxn ang="0">
                  <a:pos x="18" y="32"/>
                </a:cxn>
                <a:cxn ang="0">
                  <a:pos x="14" y="39"/>
                </a:cxn>
                <a:cxn ang="0">
                  <a:pos x="11" y="46"/>
                </a:cxn>
                <a:cxn ang="0">
                  <a:pos x="7" y="49"/>
                </a:cxn>
                <a:cxn ang="0">
                  <a:pos x="4" y="53"/>
                </a:cxn>
              </a:cxnLst>
              <a:rect l="0" t="0" r="r" b="b"/>
              <a:pathLst>
                <a:path w="81" h="63">
                  <a:moveTo>
                    <a:pt x="4" y="53"/>
                  </a:moveTo>
                  <a:lnTo>
                    <a:pt x="0" y="56"/>
                  </a:lnTo>
                  <a:lnTo>
                    <a:pt x="0" y="56"/>
                  </a:lnTo>
                  <a:lnTo>
                    <a:pt x="0" y="60"/>
                  </a:lnTo>
                  <a:lnTo>
                    <a:pt x="4" y="60"/>
                  </a:lnTo>
                  <a:lnTo>
                    <a:pt x="11" y="60"/>
                  </a:lnTo>
                  <a:lnTo>
                    <a:pt x="18" y="60"/>
                  </a:lnTo>
                  <a:lnTo>
                    <a:pt x="25" y="60"/>
                  </a:lnTo>
                  <a:lnTo>
                    <a:pt x="32" y="60"/>
                  </a:lnTo>
                  <a:lnTo>
                    <a:pt x="35" y="60"/>
                  </a:lnTo>
                  <a:lnTo>
                    <a:pt x="42" y="63"/>
                  </a:lnTo>
                  <a:lnTo>
                    <a:pt x="50" y="63"/>
                  </a:lnTo>
                  <a:lnTo>
                    <a:pt x="53" y="60"/>
                  </a:lnTo>
                  <a:lnTo>
                    <a:pt x="53" y="56"/>
                  </a:lnTo>
                  <a:lnTo>
                    <a:pt x="57" y="53"/>
                  </a:lnTo>
                  <a:lnTo>
                    <a:pt x="64" y="46"/>
                  </a:lnTo>
                  <a:lnTo>
                    <a:pt x="64" y="46"/>
                  </a:lnTo>
                  <a:lnTo>
                    <a:pt x="67" y="46"/>
                  </a:lnTo>
                  <a:lnTo>
                    <a:pt x="74" y="42"/>
                  </a:lnTo>
                  <a:lnTo>
                    <a:pt x="78" y="39"/>
                  </a:lnTo>
                  <a:lnTo>
                    <a:pt x="81" y="35"/>
                  </a:lnTo>
                  <a:lnTo>
                    <a:pt x="81" y="35"/>
                  </a:lnTo>
                  <a:lnTo>
                    <a:pt x="81" y="32"/>
                  </a:lnTo>
                  <a:lnTo>
                    <a:pt x="81" y="32"/>
                  </a:lnTo>
                  <a:lnTo>
                    <a:pt x="81" y="25"/>
                  </a:lnTo>
                  <a:lnTo>
                    <a:pt x="81" y="25"/>
                  </a:lnTo>
                  <a:lnTo>
                    <a:pt x="81" y="21"/>
                  </a:lnTo>
                  <a:lnTo>
                    <a:pt x="74" y="25"/>
                  </a:lnTo>
                  <a:lnTo>
                    <a:pt x="71" y="28"/>
                  </a:lnTo>
                  <a:lnTo>
                    <a:pt x="67" y="28"/>
                  </a:lnTo>
                  <a:lnTo>
                    <a:pt x="64" y="28"/>
                  </a:lnTo>
                  <a:lnTo>
                    <a:pt x="60" y="25"/>
                  </a:lnTo>
                  <a:lnTo>
                    <a:pt x="53" y="21"/>
                  </a:lnTo>
                  <a:lnTo>
                    <a:pt x="46" y="18"/>
                  </a:lnTo>
                  <a:lnTo>
                    <a:pt x="42" y="14"/>
                  </a:lnTo>
                  <a:lnTo>
                    <a:pt x="39" y="7"/>
                  </a:lnTo>
                  <a:lnTo>
                    <a:pt x="39" y="7"/>
                  </a:lnTo>
                  <a:lnTo>
                    <a:pt x="35" y="4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5" y="4"/>
                  </a:lnTo>
                  <a:lnTo>
                    <a:pt x="25" y="14"/>
                  </a:lnTo>
                  <a:lnTo>
                    <a:pt x="21" y="21"/>
                  </a:lnTo>
                  <a:lnTo>
                    <a:pt x="21" y="28"/>
                  </a:lnTo>
                  <a:lnTo>
                    <a:pt x="18" y="32"/>
                  </a:lnTo>
                  <a:lnTo>
                    <a:pt x="14" y="39"/>
                  </a:lnTo>
                  <a:lnTo>
                    <a:pt x="11" y="46"/>
                  </a:lnTo>
                  <a:lnTo>
                    <a:pt x="7" y="49"/>
                  </a:lnTo>
                  <a:lnTo>
                    <a:pt x="4" y="5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12" name="Freeform 110"/>
            <p:cNvSpPr>
              <a:spLocks/>
            </p:cNvSpPr>
            <p:nvPr userDrawn="1"/>
          </p:nvSpPr>
          <p:spPr bwMode="gray">
            <a:xfrm>
              <a:off x="661" y="1644"/>
              <a:ext cx="15" cy="12"/>
            </a:xfrm>
            <a:custGeom>
              <a:avLst/>
              <a:gdLst/>
              <a:ahLst/>
              <a:cxnLst>
                <a:cxn ang="0">
                  <a:pos x="14" y="7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7" y="0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0" y="7"/>
                </a:cxn>
                <a:cxn ang="0">
                  <a:pos x="3" y="11"/>
                </a:cxn>
                <a:cxn ang="0">
                  <a:pos x="3" y="11"/>
                </a:cxn>
                <a:cxn ang="0">
                  <a:pos x="7" y="11"/>
                </a:cxn>
                <a:cxn ang="0">
                  <a:pos x="10" y="11"/>
                </a:cxn>
                <a:cxn ang="0">
                  <a:pos x="14" y="7"/>
                </a:cxn>
              </a:cxnLst>
              <a:rect l="0" t="0" r="r" b="b"/>
              <a:pathLst>
                <a:path w="14" h="11">
                  <a:moveTo>
                    <a:pt x="14" y="7"/>
                  </a:moveTo>
                  <a:lnTo>
                    <a:pt x="10" y="4"/>
                  </a:lnTo>
                  <a:lnTo>
                    <a:pt x="10" y="4"/>
                  </a:lnTo>
                  <a:lnTo>
                    <a:pt x="7" y="0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7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7" y="11"/>
                  </a:lnTo>
                  <a:lnTo>
                    <a:pt x="10" y="11"/>
                  </a:lnTo>
                  <a:lnTo>
                    <a:pt x="14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13" name="Freeform 111"/>
            <p:cNvSpPr>
              <a:spLocks/>
            </p:cNvSpPr>
            <p:nvPr userDrawn="1"/>
          </p:nvSpPr>
          <p:spPr bwMode="gray">
            <a:xfrm>
              <a:off x="799" y="1674"/>
              <a:ext cx="43" cy="27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38" y="0"/>
                </a:cxn>
                <a:cxn ang="0">
                  <a:pos x="35" y="0"/>
                </a:cxn>
                <a:cxn ang="0">
                  <a:pos x="31" y="4"/>
                </a:cxn>
                <a:cxn ang="0">
                  <a:pos x="28" y="4"/>
                </a:cxn>
                <a:cxn ang="0">
                  <a:pos x="21" y="4"/>
                </a:cxn>
                <a:cxn ang="0">
                  <a:pos x="14" y="4"/>
                </a:cxn>
                <a:cxn ang="0">
                  <a:pos x="10" y="4"/>
                </a:cxn>
                <a:cxn ang="0">
                  <a:pos x="7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0" y="11"/>
                </a:cxn>
                <a:cxn ang="0">
                  <a:pos x="21" y="14"/>
                </a:cxn>
                <a:cxn ang="0">
                  <a:pos x="21" y="18"/>
                </a:cxn>
                <a:cxn ang="0">
                  <a:pos x="24" y="18"/>
                </a:cxn>
                <a:cxn ang="0">
                  <a:pos x="24" y="22"/>
                </a:cxn>
                <a:cxn ang="0">
                  <a:pos x="28" y="25"/>
                </a:cxn>
                <a:cxn ang="0">
                  <a:pos x="31" y="22"/>
                </a:cxn>
                <a:cxn ang="0">
                  <a:pos x="38" y="22"/>
                </a:cxn>
                <a:cxn ang="0">
                  <a:pos x="38" y="18"/>
                </a:cxn>
                <a:cxn ang="0">
                  <a:pos x="38" y="14"/>
                </a:cxn>
                <a:cxn ang="0">
                  <a:pos x="38" y="11"/>
                </a:cxn>
                <a:cxn ang="0">
                  <a:pos x="38" y="11"/>
                </a:cxn>
                <a:cxn ang="0">
                  <a:pos x="42" y="4"/>
                </a:cxn>
                <a:cxn ang="0">
                  <a:pos x="42" y="4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8" y="0"/>
                </a:cxn>
              </a:cxnLst>
              <a:rect l="0" t="0" r="r" b="b"/>
              <a:pathLst>
                <a:path w="42" h="25">
                  <a:moveTo>
                    <a:pt x="38" y="0"/>
                  </a:moveTo>
                  <a:lnTo>
                    <a:pt x="38" y="0"/>
                  </a:lnTo>
                  <a:lnTo>
                    <a:pt x="35" y="0"/>
                  </a:lnTo>
                  <a:lnTo>
                    <a:pt x="31" y="4"/>
                  </a:lnTo>
                  <a:lnTo>
                    <a:pt x="28" y="4"/>
                  </a:lnTo>
                  <a:lnTo>
                    <a:pt x="21" y="4"/>
                  </a:lnTo>
                  <a:lnTo>
                    <a:pt x="14" y="4"/>
                  </a:lnTo>
                  <a:lnTo>
                    <a:pt x="10" y="4"/>
                  </a:lnTo>
                  <a:lnTo>
                    <a:pt x="7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1"/>
                  </a:lnTo>
                  <a:lnTo>
                    <a:pt x="21" y="14"/>
                  </a:lnTo>
                  <a:lnTo>
                    <a:pt x="21" y="18"/>
                  </a:lnTo>
                  <a:lnTo>
                    <a:pt x="24" y="18"/>
                  </a:lnTo>
                  <a:lnTo>
                    <a:pt x="24" y="22"/>
                  </a:lnTo>
                  <a:lnTo>
                    <a:pt x="28" y="25"/>
                  </a:lnTo>
                  <a:lnTo>
                    <a:pt x="31" y="22"/>
                  </a:lnTo>
                  <a:lnTo>
                    <a:pt x="38" y="22"/>
                  </a:lnTo>
                  <a:lnTo>
                    <a:pt x="38" y="18"/>
                  </a:lnTo>
                  <a:lnTo>
                    <a:pt x="38" y="14"/>
                  </a:lnTo>
                  <a:lnTo>
                    <a:pt x="38" y="11"/>
                  </a:lnTo>
                  <a:lnTo>
                    <a:pt x="38" y="11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14" name="Freeform 112"/>
            <p:cNvSpPr>
              <a:spLocks/>
            </p:cNvSpPr>
            <p:nvPr userDrawn="1"/>
          </p:nvSpPr>
          <p:spPr bwMode="gray">
            <a:xfrm>
              <a:off x="745" y="1614"/>
              <a:ext cx="21" cy="45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0" y="42"/>
                </a:cxn>
                <a:cxn ang="0">
                  <a:pos x="7" y="42"/>
                </a:cxn>
                <a:cxn ang="0">
                  <a:pos x="14" y="42"/>
                </a:cxn>
                <a:cxn ang="0">
                  <a:pos x="14" y="39"/>
                </a:cxn>
                <a:cxn ang="0">
                  <a:pos x="14" y="39"/>
                </a:cxn>
                <a:cxn ang="0">
                  <a:pos x="17" y="35"/>
                </a:cxn>
                <a:cxn ang="0">
                  <a:pos x="21" y="35"/>
                </a:cxn>
                <a:cxn ang="0">
                  <a:pos x="21" y="21"/>
                </a:cxn>
                <a:cxn ang="0">
                  <a:pos x="17" y="21"/>
                </a:cxn>
                <a:cxn ang="0">
                  <a:pos x="21" y="18"/>
                </a:cxn>
                <a:cxn ang="0">
                  <a:pos x="21" y="18"/>
                </a:cxn>
                <a:cxn ang="0">
                  <a:pos x="21" y="14"/>
                </a:cxn>
                <a:cxn ang="0">
                  <a:pos x="21" y="11"/>
                </a:cxn>
                <a:cxn ang="0">
                  <a:pos x="17" y="4"/>
                </a:cxn>
                <a:cxn ang="0">
                  <a:pos x="14" y="0"/>
                </a:cxn>
                <a:cxn ang="0">
                  <a:pos x="14" y="4"/>
                </a:cxn>
                <a:cxn ang="0">
                  <a:pos x="10" y="4"/>
                </a:cxn>
                <a:cxn ang="0">
                  <a:pos x="7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0" y="11"/>
                </a:cxn>
                <a:cxn ang="0">
                  <a:pos x="0" y="14"/>
                </a:cxn>
                <a:cxn ang="0">
                  <a:pos x="0" y="21"/>
                </a:cxn>
                <a:cxn ang="0">
                  <a:pos x="0" y="42"/>
                </a:cxn>
              </a:cxnLst>
              <a:rect l="0" t="0" r="r" b="b"/>
              <a:pathLst>
                <a:path w="21" h="42">
                  <a:moveTo>
                    <a:pt x="0" y="42"/>
                  </a:moveTo>
                  <a:lnTo>
                    <a:pt x="0" y="42"/>
                  </a:lnTo>
                  <a:lnTo>
                    <a:pt x="7" y="42"/>
                  </a:lnTo>
                  <a:lnTo>
                    <a:pt x="14" y="42"/>
                  </a:lnTo>
                  <a:lnTo>
                    <a:pt x="14" y="39"/>
                  </a:lnTo>
                  <a:lnTo>
                    <a:pt x="14" y="39"/>
                  </a:lnTo>
                  <a:lnTo>
                    <a:pt x="17" y="35"/>
                  </a:lnTo>
                  <a:lnTo>
                    <a:pt x="21" y="35"/>
                  </a:lnTo>
                  <a:lnTo>
                    <a:pt x="21" y="21"/>
                  </a:lnTo>
                  <a:lnTo>
                    <a:pt x="17" y="21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4"/>
                  </a:lnTo>
                  <a:lnTo>
                    <a:pt x="21" y="11"/>
                  </a:lnTo>
                  <a:lnTo>
                    <a:pt x="17" y="4"/>
                  </a:lnTo>
                  <a:lnTo>
                    <a:pt x="14" y="0"/>
                  </a:lnTo>
                  <a:lnTo>
                    <a:pt x="14" y="4"/>
                  </a:lnTo>
                  <a:lnTo>
                    <a:pt x="10" y="4"/>
                  </a:lnTo>
                  <a:lnTo>
                    <a:pt x="7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0" y="21"/>
                  </a:lnTo>
                  <a:lnTo>
                    <a:pt x="0" y="4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15" name="Freeform 113"/>
            <p:cNvSpPr>
              <a:spLocks/>
            </p:cNvSpPr>
            <p:nvPr userDrawn="1"/>
          </p:nvSpPr>
          <p:spPr bwMode="gray">
            <a:xfrm>
              <a:off x="748" y="1576"/>
              <a:ext cx="18" cy="35"/>
            </a:xfrm>
            <a:custGeom>
              <a:avLst/>
              <a:gdLst/>
              <a:ahLst/>
              <a:cxnLst>
                <a:cxn ang="0">
                  <a:pos x="7" y="24"/>
                </a:cxn>
                <a:cxn ang="0">
                  <a:pos x="14" y="32"/>
                </a:cxn>
                <a:cxn ang="0">
                  <a:pos x="14" y="28"/>
                </a:cxn>
                <a:cxn ang="0">
                  <a:pos x="14" y="24"/>
                </a:cxn>
                <a:cxn ang="0">
                  <a:pos x="18" y="21"/>
                </a:cxn>
                <a:cxn ang="0">
                  <a:pos x="18" y="21"/>
                </a:cxn>
                <a:cxn ang="0">
                  <a:pos x="18" y="17"/>
                </a:cxn>
                <a:cxn ang="0">
                  <a:pos x="18" y="14"/>
                </a:cxn>
                <a:cxn ang="0">
                  <a:pos x="18" y="10"/>
                </a:cxn>
                <a:cxn ang="0">
                  <a:pos x="14" y="7"/>
                </a:cxn>
                <a:cxn ang="0">
                  <a:pos x="11" y="0"/>
                </a:cxn>
                <a:cxn ang="0">
                  <a:pos x="7" y="3"/>
                </a:cxn>
                <a:cxn ang="0">
                  <a:pos x="7" y="3"/>
                </a:cxn>
                <a:cxn ang="0">
                  <a:pos x="4" y="3"/>
                </a:cxn>
                <a:cxn ang="0">
                  <a:pos x="4" y="7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4" y="17"/>
                </a:cxn>
                <a:cxn ang="0">
                  <a:pos x="4" y="21"/>
                </a:cxn>
                <a:cxn ang="0">
                  <a:pos x="7" y="24"/>
                </a:cxn>
              </a:cxnLst>
              <a:rect l="0" t="0" r="r" b="b"/>
              <a:pathLst>
                <a:path w="18" h="32">
                  <a:moveTo>
                    <a:pt x="7" y="24"/>
                  </a:moveTo>
                  <a:lnTo>
                    <a:pt x="14" y="32"/>
                  </a:lnTo>
                  <a:lnTo>
                    <a:pt x="14" y="28"/>
                  </a:lnTo>
                  <a:lnTo>
                    <a:pt x="14" y="24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18" y="17"/>
                  </a:lnTo>
                  <a:lnTo>
                    <a:pt x="18" y="14"/>
                  </a:lnTo>
                  <a:lnTo>
                    <a:pt x="18" y="10"/>
                  </a:lnTo>
                  <a:lnTo>
                    <a:pt x="14" y="7"/>
                  </a:lnTo>
                  <a:lnTo>
                    <a:pt x="11" y="0"/>
                  </a:lnTo>
                  <a:lnTo>
                    <a:pt x="7" y="3"/>
                  </a:lnTo>
                  <a:lnTo>
                    <a:pt x="7" y="3"/>
                  </a:lnTo>
                  <a:lnTo>
                    <a:pt x="4" y="3"/>
                  </a:lnTo>
                  <a:lnTo>
                    <a:pt x="4" y="7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4" y="17"/>
                  </a:lnTo>
                  <a:lnTo>
                    <a:pt x="4" y="21"/>
                  </a:lnTo>
                  <a:lnTo>
                    <a:pt x="7" y="2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16" name="Freeform 114"/>
            <p:cNvSpPr>
              <a:spLocks noEditPoints="1"/>
            </p:cNvSpPr>
            <p:nvPr userDrawn="1"/>
          </p:nvSpPr>
          <p:spPr bwMode="gray">
            <a:xfrm>
              <a:off x="480" y="1295"/>
              <a:ext cx="79" cy="99"/>
            </a:xfrm>
            <a:custGeom>
              <a:avLst/>
              <a:gdLst/>
              <a:ahLst/>
              <a:cxnLst>
                <a:cxn ang="0">
                  <a:pos x="14" y="60"/>
                </a:cxn>
                <a:cxn ang="0">
                  <a:pos x="14" y="71"/>
                </a:cxn>
                <a:cxn ang="0">
                  <a:pos x="14" y="78"/>
                </a:cxn>
                <a:cxn ang="0">
                  <a:pos x="14" y="85"/>
                </a:cxn>
                <a:cxn ang="0">
                  <a:pos x="14" y="88"/>
                </a:cxn>
                <a:cxn ang="0">
                  <a:pos x="28" y="92"/>
                </a:cxn>
                <a:cxn ang="0">
                  <a:pos x="35" y="88"/>
                </a:cxn>
                <a:cxn ang="0">
                  <a:pos x="53" y="81"/>
                </a:cxn>
                <a:cxn ang="0">
                  <a:pos x="67" y="74"/>
                </a:cxn>
                <a:cxn ang="0">
                  <a:pos x="74" y="60"/>
                </a:cxn>
                <a:cxn ang="0">
                  <a:pos x="70" y="53"/>
                </a:cxn>
                <a:cxn ang="0">
                  <a:pos x="67" y="42"/>
                </a:cxn>
                <a:cxn ang="0">
                  <a:pos x="63" y="35"/>
                </a:cxn>
                <a:cxn ang="0">
                  <a:pos x="60" y="35"/>
                </a:cxn>
                <a:cxn ang="0">
                  <a:pos x="67" y="35"/>
                </a:cxn>
                <a:cxn ang="0">
                  <a:pos x="74" y="32"/>
                </a:cxn>
                <a:cxn ang="0">
                  <a:pos x="77" y="25"/>
                </a:cxn>
                <a:cxn ang="0">
                  <a:pos x="77" y="14"/>
                </a:cxn>
                <a:cxn ang="0">
                  <a:pos x="74" y="7"/>
                </a:cxn>
                <a:cxn ang="0">
                  <a:pos x="67" y="4"/>
                </a:cxn>
                <a:cxn ang="0">
                  <a:pos x="56" y="4"/>
                </a:cxn>
                <a:cxn ang="0">
                  <a:pos x="53" y="4"/>
                </a:cxn>
                <a:cxn ang="0">
                  <a:pos x="31" y="11"/>
                </a:cxn>
                <a:cxn ang="0">
                  <a:pos x="31" y="18"/>
                </a:cxn>
                <a:cxn ang="0">
                  <a:pos x="28" y="25"/>
                </a:cxn>
                <a:cxn ang="0">
                  <a:pos x="21" y="32"/>
                </a:cxn>
                <a:cxn ang="0">
                  <a:pos x="0" y="28"/>
                </a:cxn>
                <a:cxn ang="0">
                  <a:pos x="0" y="32"/>
                </a:cxn>
                <a:cxn ang="0">
                  <a:pos x="0" y="39"/>
                </a:cxn>
                <a:cxn ang="0">
                  <a:pos x="7" y="39"/>
                </a:cxn>
                <a:cxn ang="0">
                  <a:pos x="14" y="49"/>
                </a:cxn>
                <a:cxn ang="0">
                  <a:pos x="56" y="32"/>
                </a:cxn>
                <a:cxn ang="0">
                  <a:pos x="56" y="32"/>
                </a:cxn>
                <a:cxn ang="0">
                  <a:pos x="56" y="32"/>
                </a:cxn>
                <a:cxn ang="0">
                  <a:pos x="60" y="32"/>
                </a:cxn>
                <a:cxn ang="0">
                  <a:pos x="60" y="32"/>
                </a:cxn>
              </a:cxnLst>
              <a:rect l="0" t="0" r="r" b="b"/>
              <a:pathLst>
                <a:path w="77" h="92">
                  <a:moveTo>
                    <a:pt x="14" y="60"/>
                  </a:moveTo>
                  <a:lnTo>
                    <a:pt x="14" y="60"/>
                  </a:lnTo>
                  <a:lnTo>
                    <a:pt x="14" y="67"/>
                  </a:lnTo>
                  <a:lnTo>
                    <a:pt x="14" y="71"/>
                  </a:lnTo>
                  <a:lnTo>
                    <a:pt x="14" y="78"/>
                  </a:lnTo>
                  <a:lnTo>
                    <a:pt x="14" y="78"/>
                  </a:lnTo>
                  <a:lnTo>
                    <a:pt x="14" y="81"/>
                  </a:lnTo>
                  <a:lnTo>
                    <a:pt x="14" y="85"/>
                  </a:lnTo>
                  <a:lnTo>
                    <a:pt x="14" y="85"/>
                  </a:lnTo>
                  <a:lnTo>
                    <a:pt x="14" y="88"/>
                  </a:lnTo>
                  <a:lnTo>
                    <a:pt x="17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35" y="88"/>
                  </a:lnTo>
                  <a:lnTo>
                    <a:pt x="42" y="85"/>
                  </a:lnTo>
                  <a:lnTo>
                    <a:pt x="53" y="81"/>
                  </a:lnTo>
                  <a:lnTo>
                    <a:pt x="60" y="78"/>
                  </a:lnTo>
                  <a:lnTo>
                    <a:pt x="67" y="74"/>
                  </a:lnTo>
                  <a:lnTo>
                    <a:pt x="70" y="67"/>
                  </a:lnTo>
                  <a:lnTo>
                    <a:pt x="74" y="60"/>
                  </a:lnTo>
                  <a:lnTo>
                    <a:pt x="74" y="56"/>
                  </a:lnTo>
                  <a:lnTo>
                    <a:pt x="70" y="53"/>
                  </a:lnTo>
                  <a:lnTo>
                    <a:pt x="70" y="46"/>
                  </a:lnTo>
                  <a:lnTo>
                    <a:pt x="67" y="42"/>
                  </a:lnTo>
                  <a:lnTo>
                    <a:pt x="67" y="35"/>
                  </a:lnTo>
                  <a:lnTo>
                    <a:pt x="63" y="35"/>
                  </a:lnTo>
                  <a:lnTo>
                    <a:pt x="63" y="35"/>
                  </a:lnTo>
                  <a:lnTo>
                    <a:pt x="60" y="35"/>
                  </a:lnTo>
                  <a:lnTo>
                    <a:pt x="67" y="35"/>
                  </a:lnTo>
                  <a:lnTo>
                    <a:pt x="67" y="35"/>
                  </a:lnTo>
                  <a:lnTo>
                    <a:pt x="70" y="35"/>
                  </a:lnTo>
                  <a:lnTo>
                    <a:pt x="74" y="32"/>
                  </a:lnTo>
                  <a:lnTo>
                    <a:pt x="74" y="32"/>
                  </a:lnTo>
                  <a:lnTo>
                    <a:pt x="77" y="25"/>
                  </a:lnTo>
                  <a:lnTo>
                    <a:pt x="77" y="18"/>
                  </a:lnTo>
                  <a:lnTo>
                    <a:pt x="77" y="14"/>
                  </a:lnTo>
                  <a:lnTo>
                    <a:pt x="74" y="11"/>
                  </a:lnTo>
                  <a:lnTo>
                    <a:pt x="74" y="7"/>
                  </a:lnTo>
                  <a:lnTo>
                    <a:pt x="70" y="4"/>
                  </a:lnTo>
                  <a:lnTo>
                    <a:pt x="67" y="4"/>
                  </a:lnTo>
                  <a:lnTo>
                    <a:pt x="60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3" y="4"/>
                  </a:lnTo>
                  <a:lnTo>
                    <a:pt x="38" y="0"/>
                  </a:lnTo>
                  <a:lnTo>
                    <a:pt x="31" y="11"/>
                  </a:lnTo>
                  <a:lnTo>
                    <a:pt x="31" y="18"/>
                  </a:lnTo>
                  <a:lnTo>
                    <a:pt x="31" y="18"/>
                  </a:lnTo>
                  <a:lnTo>
                    <a:pt x="31" y="21"/>
                  </a:lnTo>
                  <a:lnTo>
                    <a:pt x="28" y="25"/>
                  </a:lnTo>
                  <a:lnTo>
                    <a:pt x="24" y="28"/>
                  </a:lnTo>
                  <a:lnTo>
                    <a:pt x="21" y="32"/>
                  </a:lnTo>
                  <a:lnTo>
                    <a:pt x="7" y="2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0" y="35"/>
                  </a:lnTo>
                  <a:lnTo>
                    <a:pt x="0" y="39"/>
                  </a:lnTo>
                  <a:lnTo>
                    <a:pt x="3" y="39"/>
                  </a:lnTo>
                  <a:lnTo>
                    <a:pt x="7" y="39"/>
                  </a:lnTo>
                  <a:lnTo>
                    <a:pt x="10" y="42"/>
                  </a:lnTo>
                  <a:lnTo>
                    <a:pt x="14" y="49"/>
                  </a:lnTo>
                  <a:lnTo>
                    <a:pt x="14" y="60"/>
                  </a:lnTo>
                  <a:close/>
                  <a:moveTo>
                    <a:pt x="56" y="32"/>
                  </a:moveTo>
                  <a:lnTo>
                    <a:pt x="56" y="32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56" y="32"/>
                  </a:lnTo>
                  <a:close/>
                  <a:moveTo>
                    <a:pt x="60" y="32"/>
                  </a:moveTo>
                  <a:lnTo>
                    <a:pt x="60" y="32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60" y="3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17" name="Freeform 115"/>
            <p:cNvSpPr>
              <a:spLocks/>
            </p:cNvSpPr>
            <p:nvPr userDrawn="1"/>
          </p:nvSpPr>
          <p:spPr bwMode="gray">
            <a:xfrm>
              <a:off x="545" y="1204"/>
              <a:ext cx="116" cy="228"/>
            </a:xfrm>
            <a:custGeom>
              <a:avLst/>
              <a:gdLst/>
              <a:ahLst/>
              <a:cxnLst>
                <a:cxn ang="0">
                  <a:pos x="14" y="59"/>
                </a:cxn>
                <a:cxn ang="0">
                  <a:pos x="11" y="66"/>
                </a:cxn>
                <a:cxn ang="0">
                  <a:pos x="14" y="74"/>
                </a:cxn>
                <a:cxn ang="0">
                  <a:pos x="25" y="81"/>
                </a:cxn>
                <a:cxn ang="0">
                  <a:pos x="25" y="88"/>
                </a:cxn>
                <a:cxn ang="0">
                  <a:pos x="21" y="95"/>
                </a:cxn>
                <a:cxn ang="0">
                  <a:pos x="18" y="102"/>
                </a:cxn>
                <a:cxn ang="0">
                  <a:pos x="35" y="98"/>
                </a:cxn>
                <a:cxn ang="0">
                  <a:pos x="35" y="109"/>
                </a:cxn>
                <a:cxn ang="0">
                  <a:pos x="42" y="119"/>
                </a:cxn>
                <a:cxn ang="0">
                  <a:pos x="21" y="133"/>
                </a:cxn>
                <a:cxn ang="0">
                  <a:pos x="28" y="148"/>
                </a:cxn>
                <a:cxn ang="0">
                  <a:pos x="21" y="162"/>
                </a:cxn>
                <a:cxn ang="0">
                  <a:pos x="18" y="169"/>
                </a:cxn>
                <a:cxn ang="0">
                  <a:pos x="39" y="172"/>
                </a:cxn>
                <a:cxn ang="0">
                  <a:pos x="53" y="169"/>
                </a:cxn>
                <a:cxn ang="0">
                  <a:pos x="53" y="172"/>
                </a:cxn>
                <a:cxn ang="0">
                  <a:pos x="21" y="186"/>
                </a:cxn>
                <a:cxn ang="0">
                  <a:pos x="11" y="211"/>
                </a:cxn>
                <a:cxn ang="0">
                  <a:pos x="39" y="200"/>
                </a:cxn>
                <a:cxn ang="0">
                  <a:pos x="88" y="190"/>
                </a:cxn>
                <a:cxn ang="0">
                  <a:pos x="102" y="176"/>
                </a:cxn>
                <a:cxn ang="0">
                  <a:pos x="106" y="169"/>
                </a:cxn>
                <a:cxn ang="0">
                  <a:pos x="106" y="158"/>
                </a:cxn>
                <a:cxn ang="0">
                  <a:pos x="102" y="155"/>
                </a:cxn>
                <a:cxn ang="0">
                  <a:pos x="95" y="144"/>
                </a:cxn>
                <a:cxn ang="0">
                  <a:pos x="92" y="140"/>
                </a:cxn>
                <a:cxn ang="0">
                  <a:pos x="88" y="126"/>
                </a:cxn>
                <a:cxn ang="0">
                  <a:pos x="78" y="112"/>
                </a:cxn>
                <a:cxn ang="0">
                  <a:pos x="71" y="102"/>
                </a:cxn>
                <a:cxn ang="0">
                  <a:pos x="67" y="88"/>
                </a:cxn>
                <a:cxn ang="0">
                  <a:pos x="60" y="74"/>
                </a:cxn>
                <a:cxn ang="0">
                  <a:pos x="49" y="66"/>
                </a:cxn>
                <a:cxn ang="0">
                  <a:pos x="56" y="45"/>
                </a:cxn>
                <a:cxn ang="0">
                  <a:pos x="56" y="38"/>
                </a:cxn>
                <a:cxn ang="0">
                  <a:pos x="49" y="35"/>
                </a:cxn>
                <a:cxn ang="0">
                  <a:pos x="46" y="31"/>
                </a:cxn>
                <a:cxn ang="0">
                  <a:pos x="35" y="28"/>
                </a:cxn>
                <a:cxn ang="0">
                  <a:pos x="35" y="21"/>
                </a:cxn>
                <a:cxn ang="0">
                  <a:pos x="39" y="14"/>
                </a:cxn>
                <a:cxn ang="0">
                  <a:pos x="42" y="7"/>
                </a:cxn>
                <a:cxn ang="0">
                  <a:pos x="42" y="3"/>
                </a:cxn>
                <a:cxn ang="0">
                  <a:pos x="35" y="0"/>
                </a:cxn>
                <a:cxn ang="0">
                  <a:pos x="25" y="3"/>
                </a:cxn>
                <a:cxn ang="0">
                  <a:pos x="14" y="17"/>
                </a:cxn>
                <a:cxn ang="0">
                  <a:pos x="18" y="28"/>
                </a:cxn>
                <a:cxn ang="0">
                  <a:pos x="14" y="35"/>
                </a:cxn>
                <a:cxn ang="0">
                  <a:pos x="7" y="42"/>
                </a:cxn>
                <a:cxn ang="0">
                  <a:pos x="4" y="52"/>
                </a:cxn>
                <a:cxn ang="0">
                  <a:pos x="14" y="59"/>
                </a:cxn>
              </a:cxnLst>
              <a:rect l="0" t="0" r="r" b="b"/>
              <a:pathLst>
                <a:path w="113" h="211">
                  <a:moveTo>
                    <a:pt x="14" y="59"/>
                  </a:moveTo>
                  <a:lnTo>
                    <a:pt x="14" y="59"/>
                  </a:lnTo>
                  <a:lnTo>
                    <a:pt x="11" y="63"/>
                  </a:lnTo>
                  <a:lnTo>
                    <a:pt x="11" y="66"/>
                  </a:lnTo>
                  <a:lnTo>
                    <a:pt x="11" y="70"/>
                  </a:lnTo>
                  <a:lnTo>
                    <a:pt x="14" y="74"/>
                  </a:lnTo>
                  <a:lnTo>
                    <a:pt x="18" y="74"/>
                  </a:lnTo>
                  <a:lnTo>
                    <a:pt x="25" y="81"/>
                  </a:lnTo>
                  <a:lnTo>
                    <a:pt x="25" y="84"/>
                  </a:lnTo>
                  <a:lnTo>
                    <a:pt x="25" y="88"/>
                  </a:lnTo>
                  <a:lnTo>
                    <a:pt x="21" y="91"/>
                  </a:lnTo>
                  <a:lnTo>
                    <a:pt x="21" y="95"/>
                  </a:lnTo>
                  <a:lnTo>
                    <a:pt x="18" y="98"/>
                  </a:lnTo>
                  <a:lnTo>
                    <a:pt x="18" y="102"/>
                  </a:lnTo>
                  <a:lnTo>
                    <a:pt x="21" y="105"/>
                  </a:lnTo>
                  <a:lnTo>
                    <a:pt x="35" y="98"/>
                  </a:lnTo>
                  <a:lnTo>
                    <a:pt x="46" y="98"/>
                  </a:lnTo>
                  <a:lnTo>
                    <a:pt x="35" y="109"/>
                  </a:lnTo>
                  <a:lnTo>
                    <a:pt x="35" y="119"/>
                  </a:lnTo>
                  <a:lnTo>
                    <a:pt x="42" y="119"/>
                  </a:lnTo>
                  <a:lnTo>
                    <a:pt x="42" y="133"/>
                  </a:lnTo>
                  <a:lnTo>
                    <a:pt x="21" y="133"/>
                  </a:lnTo>
                  <a:lnTo>
                    <a:pt x="21" y="148"/>
                  </a:lnTo>
                  <a:lnTo>
                    <a:pt x="28" y="148"/>
                  </a:lnTo>
                  <a:lnTo>
                    <a:pt x="21" y="162"/>
                  </a:lnTo>
                  <a:lnTo>
                    <a:pt x="21" y="162"/>
                  </a:lnTo>
                  <a:lnTo>
                    <a:pt x="18" y="165"/>
                  </a:lnTo>
                  <a:lnTo>
                    <a:pt x="18" y="169"/>
                  </a:lnTo>
                  <a:lnTo>
                    <a:pt x="21" y="169"/>
                  </a:lnTo>
                  <a:lnTo>
                    <a:pt x="39" y="172"/>
                  </a:lnTo>
                  <a:lnTo>
                    <a:pt x="49" y="169"/>
                  </a:lnTo>
                  <a:lnTo>
                    <a:pt x="53" y="169"/>
                  </a:lnTo>
                  <a:lnTo>
                    <a:pt x="53" y="169"/>
                  </a:lnTo>
                  <a:lnTo>
                    <a:pt x="53" y="172"/>
                  </a:lnTo>
                  <a:lnTo>
                    <a:pt x="46" y="176"/>
                  </a:lnTo>
                  <a:lnTo>
                    <a:pt x="21" y="186"/>
                  </a:lnTo>
                  <a:lnTo>
                    <a:pt x="0" y="207"/>
                  </a:lnTo>
                  <a:lnTo>
                    <a:pt x="11" y="211"/>
                  </a:lnTo>
                  <a:lnTo>
                    <a:pt x="28" y="200"/>
                  </a:lnTo>
                  <a:lnTo>
                    <a:pt x="39" y="200"/>
                  </a:lnTo>
                  <a:lnTo>
                    <a:pt x="60" y="200"/>
                  </a:lnTo>
                  <a:lnTo>
                    <a:pt x="88" y="190"/>
                  </a:lnTo>
                  <a:lnTo>
                    <a:pt x="113" y="183"/>
                  </a:lnTo>
                  <a:lnTo>
                    <a:pt x="102" y="176"/>
                  </a:lnTo>
                  <a:lnTo>
                    <a:pt x="102" y="172"/>
                  </a:lnTo>
                  <a:lnTo>
                    <a:pt x="106" y="169"/>
                  </a:lnTo>
                  <a:lnTo>
                    <a:pt x="106" y="165"/>
                  </a:lnTo>
                  <a:lnTo>
                    <a:pt x="106" y="158"/>
                  </a:lnTo>
                  <a:lnTo>
                    <a:pt x="106" y="158"/>
                  </a:lnTo>
                  <a:lnTo>
                    <a:pt x="102" y="155"/>
                  </a:lnTo>
                  <a:lnTo>
                    <a:pt x="99" y="148"/>
                  </a:lnTo>
                  <a:lnTo>
                    <a:pt x="95" y="144"/>
                  </a:lnTo>
                  <a:lnTo>
                    <a:pt x="92" y="144"/>
                  </a:lnTo>
                  <a:lnTo>
                    <a:pt x="92" y="140"/>
                  </a:lnTo>
                  <a:lnTo>
                    <a:pt x="88" y="137"/>
                  </a:lnTo>
                  <a:lnTo>
                    <a:pt x="88" y="126"/>
                  </a:lnTo>
                  <a:lnTo>
                    <a:pt x="85" y="119"/>
                  </a:lnTo>
                  <a:lnTo>
                    <a:pt x="78" y="112"/>
                  </a:lnTo>
                  <a:lnTo>
                    <a:pt x="71" y="105"/>
                  </a:lnTo>
                  <a:lnTo>
                    <a:pt x="71" y="102"/>
                  </a:lnTo>
                  <a:lnTo>
                    <a:pt x="67" y="95"/>
                  </a:lnTo>
                  <a:lnTo>
                    <a:pt x="67" y="88"/>
                  </a:lnTo>
                  <a:lnTo>
                    <a:pt x="63" y="81"/>
                  </a:lnTo>
                  <a:lnTo>
                    <a:pt x="60" y="74"/>
                  </a:lnTo>
                  <a:lnTo>
                    <a:pt x="60" y="70"/>
                  </a:lnTo>
                  <a:lnTo>
                    <a:pt x="49" y="66"/>
                  </a:lnTo>
                  <a:lnTo>
                    <a:pt x="60" y="45"/>
                  </a:lnTo>
                  <a:lnTo>
                    <a:pt x="56" y="45"/>
                  </a:lnTo>
                  <a:lnTo>
                    <a:pt x="56" y="42"/>
                  </a:lnTo>
                  <a:lnTo>
                    <a:pt x="56" y="38"/>
                  </a:lnTo>
                  <a:lnTo>
                    <a:pt x="53" y="35"/>
                  </a:lnTo>
                  <a:lnTo>
                    <a:pt x="49" y="35"/>
                  </a:lnTo>
                  <a:lnTo>
                    <a:pt x="46" y="35"/>
                  </a:lnTo>
                  <a:lnTo>
                    <a:pt x="46" y="31"/>
                  </a:lnTo>
                  <a:lnTo>
                    <a:pt x="35" y="31"/>
                  </a:lnTo>
                  <a:lnTo>
                    <a:pt x="35" y="28"/>
                  </a:lnTo>
                  <a:lnTo>
                    <a:pt x="35" y="24"/>
                  </a:lnTo>
                  <a:lnTo>
                    <a:pt x="35" y="21"/>
                  </a:lnTo>
                  <a:lnTo>
                    <a:pt x="35" y="17"/>
                  </a:lnTo>
                  <a:lnTo>
                    <a:pt x="39" y="14"/>
                  </a:lnTo>
                  <a:lnTo>
                    <a:pt x="42" y="10"/>
                  </a:lnTo>
                  <a:lnTo>
                    <a:pt x="42" y="7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39" y="3"/>
                  </a:lnTo>
                  <a:lnTo>
                    <a:pt x="35" y="0"/>
                  </a:lnTo>
                  <a:lnTo>
                    <a:pt x="28" y="0"/>
                  </a:lnTo>
                  <a:lnTo>
                    <a:pt x="25" y="3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8" y="21"/>
                  </a:lnTo>
                  <a:lnTo>
                    <a:pt x="18" y="28"/>
                  </a:lnTo>
                  <a:lnTo>
                    <a:pt x="14" y="35"/>
                  </a:lnTo>
                  <a:lnTo>
                    <a:pt x="14" y="35"/>
                  </a:lnTo>
                  <a:lnTo>
                    <a:pt x="11" y="38"/>
                  </a:lnTo>
                  <a:lnTo>
                    <a:pt x="7" y="42"/>
                  </a:lnTo>
                  <a:lnTo>
                    <a:pt x="4" y="49"/>
                  </a:lnTo>
                  <a:lnTo>
                    <a:pt x="4" y="52"/>
                  </a:lnTo>
                  <a:lnTo>
                    <a:pt x="7" y="59"/>
                  </a:lnTo>
                  <a:lnTo>
                    <a:pt x="14" y="5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18" name="Freeform 116"/>
            <p:cNvSpPr>
              <a:spLocks/>
            </p:cNvSpPr>
            <p:nvPr userDrawn="1"/>
          </p:nvSpPr>
          <p:spPr bwMode="gray">
            <a:xfrm>
              <a:off x="1059" y="1769"/>
              <a:ext cx="52" cy="92"/>
            </a:xfrm>
            <a:custGeom>
              <a:avLst/>
              <a:gdLst/>
              <a:ahLst/>
              <a:cxnLst>
                <a:cxn ang="0">
                  <a:pos x="50" y="36"/>
                </a:cxn>
                <a:cxn ang="0">
                  <a:pos x="50" y="36"/>
                </a:cxn>
                <a:cxn ang="0">
                  <a:pos x="50" y="29"/>
                </a:cxn>
                <a:cxn ang="0">
                  <a:pos x="50" y="18"/>
                </a:cxn>
                <a:cxn ang="0">
                  <a:pos x="50" y="11"/>
                </a:cxn>
                <a:cxn ang="0">
                  <a:pos x="50" y="0"/>
                </a:cxn>
                <a:cxn ang="0">
                  <a:pos x="43" y="4"/>
                </a:cxn>
                <a:cxn ang="0">
                  <a:pos x="43" y="4"/>
                </a:cxn>
                <a:cxn ang="0">
                  <a:pos x="43" y="11"/>
                </a:cxn>
                <a:cxn ang="0">
                  <a:pos x="43" y="15"/>
                </a:cxn>
                <a:cxn ang="0">
                  <a:pos x="39" y="18"/>
                </a:cxn>
                <a:cxn ang="0">
                  <a:pos x="39" y="18"/>
                </a:cxn>
                <a:cxn ang="0">
                  <a:pos x="39" y="22"/>
                </a:cxn>
                <a:cxn ang="0">
                  <a:pos x="36" y="25"/>
                </a:cxn>
                <a:cxn ang="0">
                  <a:pos x="25" y="32"/>
                </a:cxn>
                <a:cxn ang="0">
                  <a:pos x="25" y="32"/>
                </a:cxn>
                <a:cxn ang="0">
                  <a:pos x="18" y="36"/>
                </a:cxn>
                <a:cxn ang="0">
                  <a:pos x="11" y="36"/>
                </a:cxn>
                <a:cxn ang="0">
                  <a:pos x="7" y="36"/>
                </a:cxn>
                <a:cxn ang="0">
                  <a:pos x="0" y="36"/>
                </a:cxn>
                <a:cxn ang="0">
                  <a:pos x="0" y="43"/>
                </a:cxn>
                <a:cxn ang="0">
                  <a:pos x="4" y="46"/>
                </a:cxn>
                <a:cxn ang="0">
                  <a:pos x="4" y="50"/>
                </a:cxn>
                <a:cxn ang="0">
                  <a:pos x="7" y="57"/>
                </a:cxn>
                <a:cxn ang="0">
                  <a:pos x="11" y="60"/>
                </a:cxn>
                <a:cxn ang="0">
                  <a:pos x="11" y="64"/>
                </a:cxn>
                <a:cxn ang="0">
                  <a:pos x="18" y="71"/>
                </a:cxn>
                <a:cxn ang="0">
                  <a:pos x="18" y="74"/>
                </a:cxn>
                <a:cxn ang="0">
                  <a:pos x="25" y="78"/>
                </a:cxn>
                <a:cxn ang="0">
                  <a:pos x="29" y="82"/>
                </a:cxn>
                <a:cxn ang="0">
                  <a:pos x="32" y="85"/>
                </a:cxn>
                <a:cxn ang="0">
                  <a:pos x="36" y="85"/>
                </a:cxn>
                <a:cxn ang="0">
                  <a:pos x="36" y="85"/>
                </a:cxn>
                <a:cxn ang="0">
                  <a:pos x="39" y="85"/>
                </a:cxn>
                <a:cxn ang="0">
                  <a:pos x="39" y="85"/>
                </a:cxn>
                <a:cxn ang="0">
                  <a:pos x="43" y="82"/>
                </a:cxn>
                <a:cxn ang="0">
                  <a:pos x="43" y="67"/>
                </a:cxn>
                <a:cxn ang="0">
                  <a:pos x="43" y="67"/>
                </a:cxn>
                <a:cxn ang="0">
                  <a:pos x="43" y="64"/>
                </a:cxn>
                <a:cxn ang="0">
                  <a:pos x="39" y="57"/>
                </a:cxn>
                <a:cxn ang="0">
                  <a:pos x="36" y="50"/>
                </a:cxn>
                <a:cxn ang="0">
                  <a:pos x="32" y="46"/>
                </a:cxn>
                <a:cxn ang="0">
                  <a:pos x="29" y="39"/>
                </a:cxn>
                <a:cxn ang="0">
                  <a:pos x="29" y="43"/>
                </a:cxn>
                <a:cxn ang="0">
                  <a:pos x="32" y="50"/>
                </a:cxn>
                <a:cxn ang="0">
                  <a:pos x="39" y="57"/>
                </a:cxn>
                <a:cxn ang="0">
                  <a:pos x="43" y="67"/>
                </a:cxn>
                <a:cxn ang="0">
                  <a:pos x="43" y="64"/>
                </a:cxn>
                <a:cxn ang="0">
                  <a:pos x="43" y="60"/>
                </a:cxn>
                <a:cxn ang="0">
                  <a:pos x="46" y="53"/>
                </a:cxn>
                <a:cxn ang="0">
                  <a:pos x="46" y="46"/>
                </a:cxn>
                <a:cxn ang="0">
                  <a:pos x="46" y="39"/>
                </a:cxn>
                <a:cxn ang="0">
                  <a:pos x="50" y="36"/>
                </a:cxn>
              </a:cxnLst>
              <a:rect l="0" t="0" r="r" b="b"/>
              <a:pathLst>
                <a:path w="50" h="85">
                  <a:moveTo>
                    <a:pt x="50" y="36"/>
                  </a:moveTo>
                  <a:lnTo>
                    <a:pt x="50" y="36"/>
                  </a:lnTo>
                  <a:lnTo>
                    <a:pt x="50" y="29"/>
                  </a:lnTo>
                  <a:lnTo>
                    <a:pt x="50" y="18"/>
                  </a:lnTo>
                  <a:lnTo>
                    <a:pt x="50" y="11"/>
                  </a:lnTo>
                  <a:lnTo>
                    <a:pt x="50" y="0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11"/>
                  </a:lnTo>
                  <a:lnTo>
                    <a:pt x="43" y="15"/>
                  </a:lnTo>
                  <a:lnTo>
                    <a:pt x="39" y="18"/>
                  </a:lnTo>
                  <a:lnTo>
                    <a:pt x="39" y="18"/>
                  </a:lnTo>
                  <a:lnTo>
                    <a:pt x="39" y="22"/>
                  </a:lnTo>
                  <a:lnTo>
                    <a:pt x="36" y="25"/>
                  </a:lnTo>
                  <a:lnTo>
                    <a:pt x="25" y="32"/>
                  </a:lnTo>
                  <a:lnTo>
                    <a:pt x="25" y="32"/>
                  </a:lnTo>
                  <a:lnTo>
                    <a:pt x="18" y="36"/>
                  </a:lnTo>
                  <a:lnTo>
                    <a:pt x="11" y="36"/>
                  </a:lnTo>
                  <a:lnTo>
                    <a:pt x="7" y="36"/>
                  </a:lnTo>
                  <a:lnTo>
                    <a:pt x="0" y="36"/>
                  </a:lnTo>
                  <a:lnTo>
                    <a:pt x="0" y="43"/>
                  </a:lnTo>
                  <a:lnTo>
                    <a:pt x="4" y="46"/>
                  </a:lnTo>
                  <a:lnTo>
                    <a:pt x="4" y="50"/>
                  </a:lnTo>
                  <a:lnTo>
                    <a:pt x="7" y="57"/>
                  </a:lnTo>
                  <a:lnTo>
                    <a:pt x="11" y="60"/>
                  </a:lnTo>
                  <a:lnTo>
                    <a:pt x="11" y="64"/>
                  </a:lnTo>
                  <a:lnTo>
                    <a:pt x="18" y="71"/>
                  </a:lnTo>
                  <a:lnTo>
                    <a:pt x="18" y="74"/>
                  </a:lnTo>
                  <a:lnTo>
                    <a:pt x="25" y="78"/>
                  </a:lnTo>
                  <a:lnTo>
                    <a:pt x="29" y="82"/>
                  </a:lnTo>
                  <a:lnTo>
                    <a:pt x="32" y="85"/>
                  </a:lnTo>
                  <a:lnTo>
                    <a:pt x="36" y="85"/>
                  </a:lnTo>
                  <a:lnTo>
                    <a:pt x="36" y="85"/>
                  </a:lnTo>
                  <a:lnTo>
                    <a:pt x="39" y="85"/>
                  </a:lnTo>
                  <a:lnTo>
                    <a:pt x="39" y="85"/>
                  </a:lnTo>
                  <a:lnTo>
                    <a:pt x="43" y="82"/>
                  </a:lnTo>
                  <a:lnTo>
                    <a:pt x="43" y="67"/>
                  </a:lnTo>
                  <a:lnTo>
                    <a:pt x="43" y="67"/>
                  </a:lnTo>
                  <a:lnTo>
                    <a:pt x="43" y="64"/>
                  </a:lnTo>
                  <a:lnTo>
                    <a:pt x="39" y="57"/>
                  </a:lnTo>
                  <a:lnTo>
                    <a:pt x="36" y="50"/>
                  </a:lnTo>
                  <a:lnTo>
                    <a:pt x="32" y="46"/>
                  </a:lnTo>
                  <a:lnTo>
                    <a:pt x="29" y="39"/>
                  </a:lnTo>
                  <a:lnTo>
                    <a:pt x="29" y="43"/>
                  </a:lnTo>
                  <a:lnTo>
                    <a:pt x="32" y="50"/>
                  </a:lnTo>
                  <a:lnTo>
                    <a:pt x="39" y="57"/>
                  </a:lnTo>
                  <a:lnTo>
                    <a:pt x="43" y="67"/>
                  </a:lnTo>
                  <a:lnTo>
                    <a:pt x="43" y="64"/>
                  </a:lnTo>
                  <a:lnTo>
                    <a:pt x="43" y="60"/>
                  </a:lnTo>
                  <a:lnTo>
                    <a:pt x="46" y="53"/>
                  </a:lnTo>
                  <a:lnTo>
                    <a:pt x="46" y="46"/>
                  </a:lnTo>
                  <a:lnTo>
                    <a:pt x="46" y="39"/>
                  </a:lnTo>
                  <a:lnTo>
                    <a:pt x="50" y="36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19" name="Freeform 117"/>
            <p:cNvSpPr>
              <a:spLocks/>
            </p:cNvSpPr>
            <p:nvPr userDrawn="1"/>
          </p:nvSpPr>
          <p:spPr bwMode="gray">
            <a:xfrm>
              <a:off x="1212" y="2461"/>
              <a:ext cx="94" cy="205"/>
            </a:xfrm>
            <a:custGeom>
              <a:avLst/>
              <a:gdLst/>
              <a:ahLst/>
              <a:cxnLst>
                <a:cxn ang="0">
                  <a:pos x="81" y="0"/>
                </a:cxn>
                <a:cxn ang="0">
                  <a:pos x="74" y="3"/>
                </a:cxn>
                <a:cxn ang="0">
                  <a:pos x="64" y="21"/>
                </a:cxn>
                <a:cxn ang="0">
                  <a:pos x="60" y="24"/>
                </a:cxn>
                <a:cxn ang="0">
                  <a:pos x="50" y="35"/>
                </a:cxn>
                <a:cxn ang="0">
                  <a:pos x="39" y="49"/>
                </a:cxn>
                <a:cxn ang="0">
                  <a:pos x="28" y="56"/>
                </a:cxn>
                <a:cxn ang="0">
                  <a:pos x="25" y="56"/>
                </a:cxn>
                <a:cxn ang="0">
                  <a:pos x="18" y="56"/>
                </a:cxn>
                <a:cxn ang="0">
                  <a:pos x="11" y="63"/>
                </a:cxn>
                <a:cxn ang="0">
                  <a:pos x="7" y="77"/>
                </a:cxn>
                <a:cxn ang="0">
                  <a:pos x="4" y="91"/>
                </a:cxn>
                <a:cxn ang="0">
                  <a:pos x="7" y="95"/>
                </a:cxn>
                <a:cxn ang="0">
                  <a:pos x="7" y="95"/>
                </a:cxn>
                <a:cxn ang="0">
                  <a:pos x="14" y="105"/>
                </a:cxn>
                <a:cxn ang="0">
                  <a:pos x="11" y="112"/>
                </a:cxn>
                <a:cxn ang="0">
                  <a:pos x="7" y="119"/>
                </a:cxn>
                <a:cxn ang="0">
                  <a:pos x="0" y="155"/>
                </a:cxn>
                <a:cxn ang="0">
                  <a:pos x="7" y="179"/>
                </a:cxn>
                <a:cxn ang="0">
                  <a:pos x="18" y="179"/>
                </a:cxn>
                <a:cxn ang="0">
                  <a:pos x="21" y="179"/>
                </a:cxn>
                <a:cxn ang="0">
                  <a:pos x="21" y="183"/>
                </a:cxn>
                <a:cxn ang="0">
                  <a:pos x="28" y="190"/>
                </a:cxn>
                <a:cxn ang="0">
                  <a:pos x="39" y="190"/>
                </a:cxn>
                <a:cxn ang="0">
                  <a:pos x="50" y="183"/>
                </a:cxn>
                <a:cxn ang="0">
                  <a:pos x="60" y="158"/>
                </a:cxn>
                <a:cxn ang="0">
                  <a:pos x="64" y="137"/>
                </a:cxn>
                <a:cxn ang="0">
                  <a:pos x="64" y="130"/>
                </a:cxn>
                <a:cxn ang="0">
                  <a:pos x="64" y="119"/>
                </a:cxn>
                <a:cxn ang="0">
                  <a:pos x="74" y="98"/>
                </a:cxn>
                <a:cxn ang="0">
                  <a:pos x="81" y="56"/>
                </a:cxn>
                <a:cxn ang="0">
                  <a:pos x="85" y="49"/>
                </a:cxn>
                <a:cxn ang="0">
                  <a:pos x="88" y="35"/>
                </a:cxn>
                <a:cxn ang="0">
                  <a:pos x="88" y="21"/>
                </a:cxn>
                <a:cxn ang="0">
                  <a:pos x="92" y="10"/>
                </a:cxn>
                <a:cxn ang="0">
                  <a:pos x="88" y="0"/>
                </a:cxn>
              </a:cxnLst>
              <a:rect l="0" t="0" r="r" b="b"/>
              <a:pathLst>
                <a:path w="92" h="190">
                  <a:moveTo>
                    <a:pt x="85" y="0"/>
                  </a:moveTo>
                  <a:lnTo>
                    <a:pt x="81" y="0"/>
                  </a:lnTo>
                  <a:lnTo>
                    <a:pt x="78" y="0"/>
                  </a:lnTo>
                  <a:lnTo>
                    <a:pt x="74" y="3"/>
                  </a:lnTo>
                  <a:lnTo>
                    <a:pt x="67" y="10"/>
                  </a:lnTo>
                  <a:lnTo>
                    <a:pt x="64" y="21"/>
                  </a:lnTo>
                  <a:lnTo>
                    <a:pt x="64" y="21"/>
                  </a:lnTo>
                  <a:lnTo>
                    <a:pt x="60" y="24"/>
                  </a:lnTo>
                  <a:lnTo>
                    <a:pt x="53" y="28"/>
                  </a:lnTo>
                  <a:lnTo>
                    <a:pt x="50" y="35"/>
                  </a:lnTo>
                  <a:lnTo>
                    <a:pt x="43" y="42"/>
                  </a:lnTo>
                  <a:lnTo>
                    <a:pt x="39" y="49"/>
                  </a:lnTo>
                  <a:lnTo>
                    <a:pt x="32" y="53"/>
                  </a:lnTo>
                  <a:lnTo>
                    <a:pt x="28" y="56"/>
                  </a:lnTo>
                  <a:lnTo>
                    <a:pt x="25" y="56"/>
                  </a:lnTo>
                  <a:lnTo>
                    <a:pt x="25" y="56"/>
                  </a:lnTo>
                  <a:lnTo>
                    <a:pt x="21" y="56"/>
                  </a:lnTo>
                  <a:lnTo>
                    <a:pt x="18" y="56"/>
                  </a:lnTo>
                  <a:lnTo>
                    <a:pt x="14" y="60"/>
                  </a:lnTo>
                  <a:lnTo>
                    <a:pt x="11" y="63"/>
                  </a:lnTo>
                  <a:lnTo>
                    <a:pt x="7" y="70"/>
                  </a:lnTo>
                  <a:lnTo>
                    <a:pt x="7" y="77"/>
                  </a:lnTo>
                  <a:lnTo>
                    <a:pt x="4" y="88"/>
                  </a:lnTo>
                  <a:lnTo>
                    <a:pt x="4" y="91"/>
                  </a:lnTo>
                  <a:lnTo>
                    <a:pt x="4" y="95"/>
                  </a:lnTo>
                  <a:lnTo>
                    <a:pt x="7" y="95"/>
                  </a:lnTo>
                  <a:lnTo>
                    <a:pt x="7" y="95"/>
                  </a:lnTo>
                  <a:lnTo>
                    <a:pt x="7" y="95"/>
                  </a:lnTo>
                  <a:lnTo>
                    <a:pt x="11" y="98"/>
                  </a:lnTo>
                  <a:lnTo>
                    <a:pt x="14" y="105"/>
                  </a:lnTo>
                  <a:lnTo>
                    <a:pt x="14" y="109"/>
                  </a:lnTo>
                  <a:lnTo>
                    <a:pt x="11" y="112"/>
                  </a:lnTo>
                  <a:lnTo>
                    <a:pt x="7" y="116"/>
                  </a:lnTo>
                  <a:lnTo>
                    <a:pt x="7" y="119"/>
                  </a:lnTo>
                  <a:lnTo>
                    <a:pt x="0" y="134"/>
                  </a:lnTo>
                  <a:lnTo>
                    <a:pt x="0" y="155"/>
                  </a:lnTo>
                  <a:lnTo>
                    <a:pt x="7" y="179"/>
                  </a:lnTo>
                  <a:lnTo>
                    <a:pt x="7" y="179"/>
                  </a:lnTo>
                  <a:lnTo>
                    <a:pt x="11" y="179"/>
                  </a:lnTo>
                  <a:lnTo>
                    <a:pt x="18" y="179"/>
                  </a:lnTo>
                  <a:lnTo>
                    <a:pt x="21" y="179"/>
                  </a:lnTo>
                  <a:lnTo>
                    <a:pt x="21" y="179"/>
                  </a:lnTo>
                  <a:lnTo>
                    <a:pt x="21" y="183"/>
                  </a:lnTo>
                  <a:lnTo>
                    <a:pt x="21" y="183"/>
                  </a:lnTo>
                  <a:lnTo>
                    <a:pt x="25" y="186"/>
                  </a:lnTo>
                  <a:lnTo>
                    <a:pt x="28" y="190"/>
                  </a:lnTo>
                  <a:lnTo>
                    <a:pt x="32" y="190"/>
                  </a:lnTo>
                  <a:lnTo>
                    <a:pt x="39" y="190"/>
                  </a:lnTo>
                  <a:lnTo>
                    <a:pt x="43" y="190"/>
                  </a:lnTo>
                  <a:lnTo>
                    <a:pt x="50" y="183"/>
                  </a:lnTo>
                  <a:lnTo>
                    <a:pt x="53" y="172"/>
                  </a:lnTo>
                  <a:lnTo>
                    <a:pt x="60" y="158"/>
                  </a:lnTo>
                  <a:lnTo>
                    <a:pt x="60" y="144"/>
                  </a:lnTo>
                  <a:lnTo>
                    <a:pt x="64" y="137"/>
                  </a:lnTo>
                  <a:lnTo>
                    <a:pt x="64" y="134"/>
                  </a:lnTo>
                  <a:lnTo>
                    <a:pt x="64" y="130"/>
                  </a:lnTo>
                  <a:lnTo>
                    <a:pt x="64" y="126"/>
                  </a:lnTo>
                  <a:lnTo>
                    <a:pt x="64" y="119"/>
                  </a:lnTo>
                  <a:lnTo>
                    <a:pt x="67" y="112"/>
                  </a:lnTo>
                  <a:lnTo>
                    <a:pt x="74" y="98"/>
                  </a:lnTo>
                  <a:lnTo>
                    <a:pt x="78" y="74"/>
                  </a:lnTo>
                  <a:lnTo>
                    <a:pt x="81" y="56"/>
                  </a:lnTo>
                  <a:lnTo>
                    <a:pt x="81" y="53"/>
                  </a:lnTo>
                  <a:lnTo>
                    <a:pt x="85" y="49"/>
                  </a:lnTo>
                  <a:lnTo>
                    <a:pt x="85" y="42"/>
                  </a:lnTo>
                  <a:lnTo>
                    <a:pt x="88" y="35"/>
                  </a:lnTo>
                  <a:lnTo>
                    <a:pt x="88" y="28"/>
                  </a:lnTo>
                  <a:lnTo>
                    <a:pt x="88" y="21"/>
                  </a:lnTo>
                  <a:lnTo>
                    <a:pt x="88" y="17"/>
                  </a:lnTo>
                  <a:lnTo>
                    <a:pt x="92" y="10"/>
                  </a:lnTo>
                  <a:lnTo>
                    <a:pt x="92" y="7"/>
                  </a:lnTo>
                  <a:lnTo>
                    <a:pt x="88" y="0"/>
                  </a:lnTo>
                  <a:lnTo>
                    <a:pt x="85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20" name="Freeform 118"/>
            <p:cNvSpPr>
              <a:spLocks/>
            </p:cNvSpPr>
            <p:nvPr userDrawn="1"/>
          </p:nvSpPr>
          <p:spPr bwMode="gray">
            <a:xfrm>
              <a:off x="2607" y="2981"/>
              <a:ext cx="62" cy="65"/>
            </a:xfrm>
            <a:custGeom>
              <a:avLst/>
              <a:gdLst/>
              <a:ahLst/>
              <a:cxnLst>
                <a:cxn ang="0">
                  <a:pos x="42" y="4"/>
                </a:cxn>
                <a:cxn ang="0">
                  <a:pos x="38" y="4"/>
                </a:cxn>
                <a:cxn ang="0">
                  <a:pos x="38" y="11"/>
                </a:cxn>
                <a:cxn ang="0">
                  <a:pos x="35" y="11"/>
                </a:cxn>
                <a:cxn ang="0">
                  <a:pos x="35" y="14"/>
                </a:cxn>
                <a:cxn ang="0">
                  <a:pos x="17" y="4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7" y="4"/>
                </a:cxn>
                <a:cxn ang="0">
                  <a:pos x="3" y="7"/>
                </a:cxn>
                <a:cxn ang="0">
                  <a:pos x="0" y="11"/>
                </a:cxn>
                <a:cxn ang="0">
                  <a:pos x="0" y="18"/>
                </a:cxn>
                <a:cxn ang="0">
                  <a:pos x="7" y="36"/>
                </a:cxn>
                <a:cxn ang="0">
                  <a:pos x="7" y="36"/>
                </a:cxn>
                <a:cxn ang="0">
                  <a:pos x="10" y="39"/>
                </a:cxn>
                <a:cxn ang="0">
                  <a:pos x="14" y="43"/>
                </a:cxn>
                <a:cxn ang="0">
                  <a:pos x="17" y="50"/>
                </a:cxn>
                <a:cxn ang="0">
                  <a:pos x="17" y="53"/>
                </a:cxn>
                <a:cxn ang="0">
                  <a:pos x="24" y="57"/>
                </a:cxn>
                <a:cxn ang="0">
                  <a:pos x="31" y="60"/>
                </a:cxn>
                <a:cxn ang="0">
                  <a:pos x="38" y="60"/>
                </a:cxn>
                <a:cxn ang="0">
                  <a:pos x="42" y="60"/>
                </a:cxn>
                <a:cxn ang="0">
                  <a:pos x="45" y="57"/>
                </a:cxn>
                <a:cxn ang="0">
                  <a:pos x="52" y="53"/>
                </a:cxn>
                <a:cxn ang="0">
                  <a:pos x="56" y="46"/>
                </a:cxn>
                <a:cxn ang="0">
                  <a:pos x="60" y="39"/>
                </a:cxn>
                <a:cxn ang="0">
                  <a:pos x="60" y="36"/>
                </a:cxn>
                <a:cxn ang="0">
                  <a:pos x="60" y="25"/>
                </a:cxn>
                <a:cxn ang="0">
                  <a:pos x="60" y="18"/>
                </a:cxn>
                <a:cxn ang="0">
                  <a:pos x="60" y="11"/>
                </a:cxn>
                <a:cxn ang="0">
                  <a:pos x="60" y="7"/>
                </a:cxn>
                <a:cxn ang="0">
                  <a:pos x="56" y="7"/>
                </a:cxn>
                <a:cxn ang="0">
                  <a:pos x="52" y="7"/>
                </a:cxn>
                <a:cxn ang="0">
                  <a:pos x="49" y="4"/>
                </a:cxn>
                <a:cxn ang="0">
                  <a:pos x="45" y="0"/>
                </a:cxn>
                <a:cxn ang="0">
                  <a:pos x="42" y="4"/>
                </a:cxn>
              </a:cxnLst>
              <a:rect l="0" t="0" r="r" b="b"/>
              <a:pathLst>
                <a:path w="60" h="60">
                  <a:moveTo>
                    <a:pt x="42" y="4"/>
                  </a:moveTo>
                  <a:lnTo>
                    <a:pt x="38" y="4"/>
                  </a:lnTo>
                  <a:lnTo>
                    <a:pt x="38" y="11"/>
                  </a:lnTo>
                  <a:lnTo>
                    <a:pt x="35" y="11"/>
                  </a:lnTo>
                  <a:lnTo>
                    <a:pt x="35" y="14"/>
                  </a:lnTo>
                  <a:lnTo>
                    <a:pt x="17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7" y="4"/>
                  </a:lnTo>
                  <a:lnTo>
                    <a:pt x="3" y="7"/>
                  </a:lnTo>
                  <a:lnTo>
                    <a:pt x="0" y="11"/>
                  </a:lnTo>
                  <a:lnTo>
                    <a:pt x="0" y="18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10" y="39"/>
                  </a:lnTo>
                  <a:lnTo>
                    <a:pt x="14" y="43"/>
                  </a:lnTo>
                  <a:lnTo>
                    <a:pt x="17" y="50"/>
                  </a:lnTo>
                  <a:lnTo>
                    <a:pt x="17" y="53"/>
                  </a:lnTo>
                  <a:lnTo>
                    <a:pt x="24" y="57"/>
                  </a:lnTo>
                  <a:lnTo>
                    <a:pt x="31" y="60"/>
                  </a:lnTo>
                  <a:lnTo>
                    <a:pt x="38" y="60"/>
                  </a:lnTo>
                  <a:lnTo>
                    <a:pt x="42" y="60"/>
                  </a:lnTo>
                  <a:lnTo>
                    <a:pt x="45" y="57"/>
                  </a:lnTo>
                  <a:lnTo>
                    <a:pt x="52" y="53"/>
                  </a:lnTo>
                  <a:lnTo>
                    <a:pt x="56" y="46"/>
                  </a:lnTo>
                  <a:lnTo>
                    <a:pt x="60" y="39"/>
                  </a:lnTo>
                  <a:lnTo>
                    <a:pt x="60" y="36"/>
                  </a:lnTo>
                  <a:lnTo>
                    <a:pt x="60" y="25"/>
                  </a:lnTo>
                  <a:lnTo>
                    <a:pt x="60" y="18"/>
                  </a:lnTo>
                  <a:lnTo>
                    <a:pt x="60" y="11"/>
                  </a:lnTo>
                  <a:lnTo>
                    <a:pt x="60" y="7"/>
                  </a:lnTo>
                  <a:lnTo>
                    <a:pt x="56" y="7"/>
                  </a:lnTo>
                  <a:lnTo>
                    <a:pt x="52" y="7"/>
                  </a:lnTo>
                  <a:lnTo>
                    <a:pt x="49" y="4"/>
                  </a:lnTo>
                  <a:lnTo>
                    <a:pt x="45" y="0"/>
                  </a:lnTo>
                  <a:lnTo>
                    <a:pt x="42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21" name="Freeform 119"/>
            <p:cNvSpPr>
              <a:spLocks/>
            </p:cNvSpPr>
            <p:nvPr userDrawn="1"/>
          </p:nvSpPr>
          <p:spPr bwMode="gray">
            <a:xfrm>
              <a:off x="2306" y="2138"/>
              <a:ext cx="11" cy="19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4"/>
                </a:cxn>
                <a:cxn ang="0">
                  <a:pos x="0" y="11"/>
                </a:cxn>
                <a:cxn ang="0">
                  <a:pos x="0" y="14"/>
                </a:cxn>
                <a:cxn ang="0">
                  <a:pos x="7" y="18"/>
                </a:cxn>
                <a:cxn ang="0">
                  <a:pos x="11" y="14"/>
                </a:cxn>
                <a:cxn ang="0">
                  <a:pos x="11" y="11"/>
                </a:cxn>
                <a:cxn ang="0">
                  <a:pos x="11" y="4"/>
                </a:cxn>
                <a:cxn ang="0">
                  <a:pos x="7" y="0"/>
                </a:cxn>
              </a:cxnLst>
              <a:rect l="0" t="0" r="r" b="b"/>
              <a:pathLst>
                <a:path w="11" h="18">
                  <a:moveTo>
                    <a:pt x="7" y="0"/>
                  </a:moveTo>
                  <a:lnTo>
                    <a:pt x="0" y="4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7" y="18"/>
                  </a:lnTo>
                  <a:lnTo>
                    <a:pt x="11" y="14"/>
                  </a:lnTo>
                  <a:lnTo>
                    <a:pt x="11" y="11"/>
                  </a:lnTo>
                  <a:lnTo>
                    <a:pt x="11" y="4"/>
                  </a:ln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22" name="Freeform 120"/>
            <p:cNvSpPr>
              <a:spLocks/>
            </p:cNvSpPr>
            <p:nvPr userDrawn="1"/>
          </p:nvSpPr>
          <p:spPr bwMode="gray">
            <a:xfrm>
              <a:off x="2266" y="2005"/>
              <a:ext cx="40" cy="110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22" y="0"/>
                </a:cxn>
                <a:cxn ang="0">
                  <a:pos x="15" y="0"/>
                </a:cxn>
                <a:cxn ang="0">
                  <a:pos x="11" y="3"/>
                </a:cxn>
                <a:cxn ang="0">
                  <a:pos x="8" y="3"/>
                </a:cxn>
                <a:cxn ang="0">
                  <a:pos x="4" y="10"/>
                </a:cxn>
                <a:cxn ang="0">
                  <a:pos x="4" y="10"/>
                </a:cxn>
                <a:cxn ang="0">
                  <a:pos x="0" y="18"/>
                </a:cxn>
                <a:cxn ang="0">
                  <a:pos x="0" y="28"/>
                </a:cxn>
                <a:cxn ang="0">
                  <a:pos x="0" y="39"/>
                </a:cxn>
                <a:cxn ang="0">
                  <a:pos x="0" y="46"/>
                </a:cxn>
                <a:cxn ang="0">
                  <a:pos x="0" y="53"/>
                </a:cxn>
                <a:cxn ang="0">
                  <a:pos x="4" y="56"/>
                </a:cxn>
                <a:cxn ang="0">
                  <a:pos x="4" y="56"/>
                </a:cxn>
                <a:cxn ang="0">
                  <a:pos x="4" y="60"/>
                </a:cxn>
                <a:cxn ang="0">
                  <a:pos x="4" y="60"/>
                </a:cxn>
                <a:cxn ang="0">
                  <a:pos x="4" y="63"/>
                </a:cxn>
                <a:cxn ang="0">
                  <a:pos x="0" y="67"/>
                </a:cxn>
                <a:cxn ang="0">
                  <a:pos x="0" y="70"/>
                </a:cxn>
                <a:cxn ang="0">
                  <a:pos x="4" y="77"/>
                </a:cxn>
                <a:cxn ang="0">
                  <a:pos x="4" y="84"/>
                </a:cxn>
                <a:cxn ang="0">
                  <a:pos x="8" y="91"/>
                </a:cxn>
                <a:cxn ang="0">
                  <a:pos x="15" y="99"/>
                </a:cxn>
                <a:cxn ang="0">
                  <a:pos x="15" y="102"/>
                </a:cxn>
                <a:cxn ang="0">
                  <a:pos x="18" y="102"/>
                </a:cxn>
                <a:cxn ang="0">
                  <a:pos x="22" y="99"/>
                </a:cxn>
                <a:cxn ang="0">
                  <a:pos x="25" y="91"/>
                </a:cxn>
                <a:cxn ang="0">
                  <a:pos x="25" y="88"/>
                </a:cxn>
                <a:cxn ang="0">
                  <a:pos x="25" y="77"/>
                </a:cxn>
                <a:cxn ang="0">
                  <a:pos x="25" y="70"/>
                </a:cxn>
                <a:cxn ang="0">
                  <a:pos x="25" y="63"/>
                </a:cxn>
                <a:cxn ang="0">
                  <a:pos x="25" y="60"/>
                </a:cxn>
                <a:cxn ang="0">
                  <a:pos x="32" y="46"/>
                </a:cxn>
                <a:cxn ang="0">
                  <a:pos x="32" y="42"/>
                </a:cxn>
                <a:cxn ang="0">
                  <a:pos x="32" y="39"/>
                </a:cxn>
                <a:cxn ang="0">
                  <a:pos x="32" y="32"/>
                </a:cxn>
                <a:cxn ang="0">
                  <a:pos x="32" y="28"/>
                </a:cxn>
                <a:cxn ang="0">
                  <a:pos x="36" y="25"/>
                </a:cxn>
                <a:cxn ang="0">
                  <a:pos x="36" y="25"/>
                </a:cxn>
                <a:cxn ang="0">
                  <a:pos x="36" y="18"/>
                </a:cxn>
                <a:cxn ang="0">
                  <a:pos x="36" y="10"/>
                </a:cxn>
                <a:cxn ang="0">
                  <a:pos x="36" y="3"/>
                </a:cxn>
                <a:cxn ang="0">
                  <a:pos x="39" y="0"/>
                </a:cxn>
                <a:cxn ang="0">
                  <a:pos x="36" y="0"/>
                </a:cxn>
                <a:cxn ang="0">
                  <a:pos x="32" y="3"/>
                </a:cxn>
                <a:cxn ang="0">
                  <a:pos x="25" y="3"/>
                </a:cxn>
                <a:cxn ang="0">
                  <a:pos x="22" y="0"/>
                </a:cxn>
              </a:cxnLst>
              <a:rect l="0" t="0" r="r" b="b"/>
              <a:pathLst>
                <a:path w="39" h="102">
                  <a:moveTo>
                    <a:pt x="22" y="0"/>
                  </a:moveTo>
                  <a:lnTo>
                    <a:pt x="22" y="0"/>
                  </a:lnTo>
                  <a:lnTo>
                    <a:pt x="15" y="0"/>
                  </a:lnTo>
                  <a:lnTo>
                    <a:pt x="11" y="3"/>
                  </a:lnTo>
                  <a:lnTo>
                    <a:pt x="8" y="3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0" y="18"/>
                  </a:lnTo>
                  <a:lnTo>
                    <a:pt x="0" y="28"/>
                  </a:lnTo>
                  <a:lnTo>
                    <a:pt x="0" y="39"/>
                  </a:lnTo>
                  <a:lnTo>
                    <a:pt x="0" y="46"/>
                  </a:lnTo>
                  <a:lnTo>
                    <a:pt x="0" y="53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3"/>
                  </a:lnTo>
                  <a:lnTo>
                    <a:pt x="0" y="67"/>
                  </a:lnTo>
                  <a:lnTo>
                    <a:pt x="0" y="70"/>
                  </a:lnTo>
                  <a:lnTo>
                    <a:pt x="4" y="77"/>
                  </a:lnTo>
                  <a:lnTo>
                    <a:pt x="4" y="84"/>
                  </a:lnTo>
                  <a:lnTo>
                    <a:pt x="8" y="91"/>
                  </a:lnTo>
                  <a:lnTo>
                    <a:pt x="15" y="99"/>
                  </a:lnTo>
                  <a:lnTo>
                    <a:pt x="15" y="102"/>
                  </a:lnTo>
                  <a:lnTo>
                    <a:pt x="18" y="102"/>
                  </a:lnTo>
                  <a:lnTo>
                    <a:pt x="22" y="99"/>
                  </a:lnTo>
                  <a:lnTo>
                    <a:pt x="25" y="91"/>
                  </a:lnTo>
                  <a:lnTo>
                    <a:pt x="25" y="88"/>
                  </a:lnTo>
                  <a:lnTo>
                    <a:pt x="25" y="77"/>
                  </a:lnTo>
                  <a:lnTo>
                    <a:pt x="25" y="70"/>
                  </a:lnTo>
                  <a:lnTo>
                    <a:pt x="25" y="63"/>
                  </a:lnTo>
                  <a:lnTo>
                    <a:pt x="25" y="60"/>
                  </a:lnTo>
                  <a:lnTo>
                    <a:pt x="32" y="46"/>
                  </a:lnTo>
                  <a:lnTo>
                    <a:pt x="32" y="42"/>
                  </a:lnTo>
                  <a:lnTo>
                    <a:pt x="32" y="39"/>
                  </a:lnTo>
                  <a:lnTo>
                    <a:pt x="32" y="32"/>
                  </a:lnTo>
                  <a:lnTo>
                    <a:pt x="32" y="28"/>
                  </a:lnTo>
                  <a:lnTo>
                    <a:pt x="36" y="25"/>
                  </a:lnTo>
                  <a:lnTo>
                    <a:pt x="36" y="25"/>
                  </a:lnTo>
                  <a:lnTo>
                    <a:pt x="36" y="18"/>
                  </a:lnTo>
                  <a:lnTo>
                    <a:pt x="36" y="10"/>
                  </a:lnTo>
                  <a:lnTo>
                    <a:pt x="36" y="3"/>
                  </a:lnTo>
                  <a:lnTo>
                    <a:pt x="39" y="0"/>
                  </a:lnTo>
                  <a:lnTo>
                    <a:pt x="36" y="0"/>
                  </a:lnTo>
                  <a:lnTo>
                    <a:pt x="32" y="3"/>
                  </a:lnTo>
                  <a:lnTo>
                    <a:pt x="25" y="3"/>
                  </a:lnTo>
                  <a:lnTo>
                    <a:pt x="22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23" name="Freeform 121"/>
            <p:cNvSpPr>
              <a:spLocks/>
            </p:cNvSpPr>
            <p:nvPr userDrawn="1"/>
          </p:nvSpPr>
          <p:spPr bwMode="gray">
            <a:xfrm>
              <a:off x="2234" y="2120"/>
              <a:ext cx="32" cy="37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1" y="3"/>
                </a:cxn>
                <a:cxn ang="0">
                  <a:pos x="17" y="7"/>
                </a:cxn>
                <a:cxn ang="0">
                  <a:pos x="10" y="14"/>
                </a:cxn>
                <a:cxn ang="0">
                  <a:pos x="7" y="17"/>
                </a:cxn>
                <a:cxn ang="0">
                  <a:pos x="3" y="24"/>
                </a:cxn>
                <a:cxn ang="0">
                  <a:pos x="0" y="28"/>
                </a:cxn>
                <a:cxn ang="0">
                  <a:pos x="0" y="28"/>
                </a:cxn>
                <a:cxn ang="0">
                  <a:pos x="0" y="31"/>
                </a:cxn>
                <a:cxn ang="0">
                  <a:pos x="0" y="31"/>
                </a:cxn>
                <a:cxn ang="0">
                  <a:pos x="0" y="35"/>
                </a:cxn>
                <a:cxn ang="0">
                  <a:pos x="0" y="35"/>
                </a:cxn>
                <a:cxn ang="0">
                  <a:pos x="3" y="35"/>
                </a:cxn>
                <a:cxn ang="0">
                  <a:pos x="10" y="31"/>
                </a:cxn>
                <a:cxn ang="0">
                  <a:pos x="14" y="28"/>
                </a:cxn>
                <a:cxn ang="0">
                  <a:pos x="21" y="24"/>
                </a:cxn>
                <a:cxn ang="0">
                  <a:pos x="21" y="24"/>
                </a:cxn>
                <a:cxn ang="0">
                  <a:pos x="21" y="21"/>
                </a:cxn>
                <a:cxn ang="0">
                  <a:pos x="24" y="17"/>
                </a:cxn>
                <a:cxn ang="0">
                  <a:pos x="28" y="14"/>
                </a:cxn>
                <a:cxn ang="0">
                  <a:pos x="31" y="10"/>
                </a:cxn>
                <a:cxn ang="0">
                  <a:pos x="31" y="7"/>
                </a:cxn>
                <a:cxn ang="0">
                  <a:pos x="31" y="3"/>
                </a:cxn>
                <a:cxn ang="0">
                  <a:pos x="31" y="3"/>
                </a:cxn>
                <a:cxn ang="0">
                  <a:pos x="28" y="0"/>
                </a:cxn>
                <a:cxn ang="0">
                  <a:pos x="24" y="0"/>
                </a:cxn>
              </a:cxnLst>
              <a:rect l="0" t="0" r="r" b="b"/>
              <a:pathLst>
                <a:path w="31" h="35">
                  <a:moveTo>
                    <a:pt x="24" y="0"/>
                  </a:moveTo>
                  <a:lnTo>
                    <a:pt x="21" y="3"/>
                  </a:lnTo>
                  <a:lnTo>
                    <a:pt x="17" y="7"/>
                  </a:lnTo>
                  <a:lnTo>
                    <a:pt x="10" y="14"/>
                  </a:lnTo>
                  <a:lnTo>
                    <a:pt x="7" y="17"/>
                  </a:lnTo>
                  <a:lnTo>
                    <a:pt x="3" y="24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3" y="35"/>
                  </a:lnTo>
                  <a:lnTo>
                    <a:pt x="10" y="31"/>
                  </a:lnTo>
                  <a:lnTo>
                    <a:pt x="14" y="28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1"/>
                  </a:lnTo>
                  <a:lnTo>
                    <a:pt x="24" y="17"/>
                  </a:lnTo>
                  <a:lnTo>
                    <a:pt x="28" y="14"/>
                  </a:lnTo>
                  <a:lnTo>
                    <a:pt x="31" y="10"/>
                  </a:lnTo>
                  <a:lnTo>
                    <a:pt x="31" y="7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28" y="0"/>
                  </a:lnTo>
                  <a:lnTo>
                    <a:pt x="2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24" name="Freeform 122"/>
            <p:cNvSpPr>
              <a:spLocks/>
            </p:cNvSpPr>
            <p:nvPr userDrawn="1"/>
          </p:nvSpPr>
          <p:spPr bwMode="gray">
            <a:xfrm>
              <a:off x="2292" y="2112"/>
              <a:ext cx="18" cy="30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7" y="0"/>
                </a:cxn>
                <a:cxn ang="0">
                  <a:pos x="4" y="3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0" y="14"/>
                </a:cxn>
                <a:cxn ang="0">
                  <a:pos x="0" y="17"/>
                </a:cxn>
                <a:cxn ang="0">
                  <a:pos x="0" y="24"/>
                </a:cxn>
                <a:cxn ang="0">
                  <a:pos x="4" y="28"/>
                </a:cxn>
                <a:cxn ang="0">
                  <a:pos x="11" y="28"/>
                </a:cxn>
                <a:cxn ang="0">
                  <a:pos x="14" y="24"/>
                </a:cxn>
                <a:cxn ang="0">
                  <a:pos x="18" y="21"/>
                </a:cxn>
                <a:cxn ang="0">
                  <a:pos x="18" y="17"/>
                </a:cxn>
                <a:cxn ang="0">
                  <a:pos x="18" y="14"/>
                </a:cxn>
                <a:cxn ang="0">
                  <a:pos x="14" y="10"/>
                </a:cxn>
                <a:cxn ang="0">
                  <a:pos x="14" y="3"/>
                </a:cxn>
                <a:cxn ang="0">
                  <a:pos x="11" y="0"/>
                </a:cxn>
              </a:cxnLst>
              <a:rect l="0" t="0" r="r" b="b"/>
              <a:pathLst>
                <a:path w="18" h="28">
                  <a:moveTo>
                    <a:pt x="11" y="0"/>
                  </a:moveTo>
                  <a:lnTo>
                    <a:pt x="7" y="0"/>
                  </a:lnTo>
                  <a:lnTo>
                    <a:pt x="4" y="3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0" y="24"/>
                  </a:lnTo>
                  <a:lnTo>
                    <a:pt x="4" y="28"/>
                  </a:lnTo>
                  <a:lnTo>
                    <a:pt x="11" y="28"/>
                  </a:lnTo>
                  <a:lnTo>
                    <a:pt x="14" y="24"/>
                  </a:lnTo>
                  <a:lnTo>
                    <a:pt x="18" y="21"/>
                  </a:lnTo>
                  <a:lnTo>
                    <a:pt x="18" y="17"/>
                  </a:lnTo>
                  <a:lnTo>
                    <a:pt x="18" y="14"/>
                  </a:lnTo>
                  <a:lnTo>
                    <a:pt x="14" y="10"/>
                  </a:lnTo>
                  <a:lnTo>
                    <a:pt x="14" y="3"/>
                  </a:lnTo>
                  <a:lnTo>
                    <a:pt x="11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25" name="Freeform 123"/>
            <p:cNvSpPr>
              <a:spLocks/>
            </p:cNvSpPr>
            <p:nvPr userDrawn="1"/>
          </p:nvSpPr>
          <p:spPr bwMode="gray">
            <a:xfrm>
              <a:off x="2296" y="2150"/>
              <a:ext cx="69" cy="53"/>
            </a:xfrm>
            <a:custGeom>
              <a:avLst/>
              <a:gdLst/>
              <a:ahLst/>
              <a:cxnLst>
                <a:cxn ang="0">
                  <a:pos x="45" y="0"/>
                </a:cxn>
                <a:cxn ang="0">
                  <a:pos x="31" y="7"/>
                </a:cxn>
                <a:cxn ang="0">
                  <a:pos x="21" y="7"/>
                </a:cxn>
                <a:cxn ang="0">
                  <a:pos x="7" y="14"/>
                </a:cxn>
                <a:cxn ang="0">
                  <a:pos x="7" y="17"/>
                </a:cxn>
                <a:cxn ang="0">
                  <a:pos x="3" y="21"/>
                </a:cxn>
                <a:cxn ang="0">
                  <a:pos x="3" y="24"/>
                </a:cxn>
                <a:cxn ang="0">
                  <a:pos x="0" y="31"/>
                </a:cxn>
                <a:cxn ang="0">
                  <a:pos x="0" y="35"/>
                </a:cxn>
                <a:cxn ang="0">
                  <a:pos x="3" y="35"/>
                </a:cxn>
                <a:cxn ang="0">
                  <a:pos x="10" y="35"/>
                </a:cxn>
                <a:cxn ang="0">
                  <a:pos x="17" y="31"/>
                </a:cxn>
                <a:cxn ang="0">
                  <a:pos x="21" y="31"/>
                </a:cxn>
                <a:cxn ang="0">
                  <a:pos x="21" y="31"/>
                </a:cxn>
                <a:cxn ang="0">
                  <a:pos x="21" y="31"/>
                </a:cxn>
                <a:cxn ang="0">
                  <a:pos x="24" y="39"/>
                </a:cxn>
                <a:cxn ang="0">
                  <a:pos x="24" y="42"/>
                </a:cxn>
                <a:cxn ang="0">
                  <a:pos x="28" y="46"/>
                </a:cxn>
                <a:cxn ang="0">
                  <a:pos x="31" y="46"/>
                </a:cxn>
                <a:cxn ang="0">
                  <a:pos x="38" y="46"/>
                </a:cxn>
                <a:cxn ang="0">
                  <a:pos x="42" y="49"/>
                </a:cxn>
                <a:cxn ang="0">
                  <a:pos x="45" y="46"/>
                </a:cxn>
                <a:cxn ang="0">
                  <a:pos x="49" y="42"/>
                </a:cxn>
                <a:cxn ang="0">
                  <a:pos x="49" y="35"/>
                </a:cxn>
                <a:cxn ang="0">
                  <a:pos x="45" y="31"/>
                </a:cxn>
                <a:cxn ang="0">
                  <a:pos x="45" y="28"/>
                </a:cxn>
                <a:cxn ang="0">
                  <a:pos x="49" y="28"/>
                </a:cxn>
                <a:cxn ang="0">
                  <a:pos x="49" y="28"/>
                </a:cxn>
                <a:cxn ang="0">
                  <a:pos x="53" y="31"/>
                </a:cxn>
                <a:cxn ang="0">
                  <a:pos x="56" y="35"/>
                </a:cxn>
                <a:cxn ang="0">
                  <a:pos x="56" y="35"/>
                </a:cxn>
                <a:cxn ang="0">
                  <a:pos x="60" y="31"/>
                </a:cxn>
                <a:cxn ang="0">
                  <a:pos x="63" y="28"/>
                </a:cxn>
                <a:cxn ang="0">
                  <a:pos x="67" y="21"/>
                </a:cxn>
                <a:cxn ang="0">
                  <a:pos x="67" y="14"/>
                </a:cxn>
                <a:cxn ang="0">
                  <a:pos x="63" y="10"/>
                </a:cxn>
                <a:cxn ang="0">
                  <a:pos x="60" y="3"/>
                </a:cxn>
                <a:cxn ang="0">
                  <a:pos x="53" y="0"/>
                </a:cxn>
                <a:cxn ang="0">
                  <a:pos x="49" y="0"/>
                </a:cxn>
                <a:cxn ang="0">
                  <a:pos x="45" y="0"/>
                </a:cxn>
              </a:cxnLst>
              <a:rect l="0" t="0" r="r" b="b"/>
              <a:pathLst>
                <a:path w="67" h="49">
                  <a:moveTo>
                    <a:pt x="45" y="0"/>
                  </a:moveTo>
                  <a:lnTo>
                    <a:pt x="31" y="7"/>
                  </a:lnTo>
                  <a:lnTo>
                    <a:pt x="21" y="7"/>
                  </a:lnTo>
                  <a:lnTo>
                    <a:pt x="7" y="14"/>
                  </a:lnTo>
                  <a:lnTo>
                    <a:pt x="7" y="17"/>
                  </a:lnTo>
                  <a:lnTo>
                    <a:pt x="3" y="21"/>
                  </a:lnTo>
                  <a:lnTo>
                    <a:pt x="3" y="24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3" y="35"/>
                  </a:lnTo>
                  <a:lnTo>
                    <a:pt x="10" y="35"/>
                  </a:lnTo>
                  <a:lnTo>
                    <a:pt x="17" y="31"/>
                  </a:lnTo>
                  <a:lnTo>
                    <a:pt x="21" y="31"/>
                  </a:lnTo>
                  <a:lnTo>
                    <a:pt x="21" y="31"/>
                  </a:lnTo>
                  <a:lnTo>
                    <a:pt x="21" y="31"/>
                  </a:lnTo>
                  <a:lnTo>
                    <a:pt x="24" y="39"/>
                  </a:lnTo>
                  <a:lnTo>
                    <a:pt x="24" y="42"/>
                  </a:lnTo>
                  <a:lnTo>
                    <a:pt x="28" y="46"/>
                  </a:lnTo>
                  <a:lnTo>
                    <a:pt x="31" y="46"/>
                  </a:lnTo>
                  <a:lnTo>
                    <a:pt x="38" y="46"/>
                  </a:lnTo>
                  <a:lnTo>
                    <a:pt x="42" y="49"/>
                  </a:lnTo>
                  <a:lnTo>
                    <a:pt x="45" y="46"/>
                  </a:lnTo>
                  <a:lnTo>
                    <a:pt x="49" y="42"/>
                  </a:lnTo>
                  <a:lnTo>
                    <a:pt x="49" y="35"/>
                  </a:lnTo>
                  <a:lnTo>
                    <a:pt x="45" y="31"/>
                  </a:lnTo>
                  <a:lnTo>
                    <a:pt x="45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53" y="31"/>
                  </a:lnTo>
                  <a:lnTo>
                    <a:pt x="56" y="35"/>
                  </a:lnTo>
                  <a:lnTo>
                    <a:pt x="56" y="35"/>
                  </a:lnTo>
                  <a:lnTo>
                    <a:pt x="60" y="31"/>
                  </a:lnTo>
                  <a:lnTo>
                    <a:pt x="63" y="28"/>
                  </a:lnTo>
                  <a:lnTo>
                    <a:pt x="67" y="21"/>
                  </a:lnTo>
                  <a:lnTo>
                    <a:pt x="67" y="14"/>
                  </a:lnTo>
                  <a:lnTo>
                    <a:pt x="63" y="10"/>
                  </a:lnTo>
                  <a:lnTo>
                    <a:pt x="60" y="3"/>
                  </a:lnTo>
                  <a:lnTo>
                    <a:pt x="53" y="0"/>
                  </a:lnTo>
                  <a:lnTo>
                    <a:pt x="49" y="0"/>
                  </a:lnTo>
                  <a:lnTo>
                    <a:pt x="45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26" name="Freeform 124"/>
            <p:cNvSpPr>
              <a:spLocks noEditPoints="1"/>
            </p:cNvSpPr>
            <p:nvPr userDrawn="1"/>
          </p:nvSpPr>
          <p:spPr bwMode="gray">
            <a:xfrm>
              <a:off x="2122" y="2180"/>
              <a:ext cx="137" cy="170"/>
            </a:xfrm>
            <a:custGeom>
              <a:avLst/>
              <a:gdLst/>
              <a:ahLst/>
              <a:cxnLst>
                <a:cxn ang="0">
                  <a:pos x="14" y="134"/>
                </a:cxn>
                <a:cxn ang="0">
                  <a:pos x="24" y="141"/>
                </a:cxn>
                <a:cxn ang="0">
                  <a:pos x="42" y="144"/>
                </a:cxn>
                <a:cxn ang="0">
                  <a:pos x="52" y="148"/>
                </a:cxn>
                <a:cxn ang="0">
                  <a:pos x="66" y="158"/>
                </a:cxn>
                <a:cxn ang="0">
                  <a:pos x="77" y="155"/>
                </a:cxn>
                <a:cxn ang="0">
                  <a:pos x="84" y="141"/>
                </a:cxn>
                <a:cxn ang="0">
                  <a:pos x="88" y="127"/>
                </a:cxn>
                <a:cxn ang="0">
                  <a:pos x="98" y="120"/>
                </a:cxn>
                <a:cxn ang="0">
                  <a:pos x="105" y="102"/>
                </a:cxn>
                <a:cxn ang="0">
                  <a:pos x="119" y="95"/>
                </a:cxn>
                <a:cxn ang="0">
                  <a:pos x="123" y="88"/>
                </a:cxn>
                <a:cxn ang="0">
                  <a:pos x="112" y="81"/>
                </a:cxn>
                <a:cxn ang="0">
                  <a:pos x="105" y="77"/>
                </a:cxn>
                <a:cxn ang="0">
                  <a:pos x="116" y="56"/>
                </a:cxn>
                <a:cxn ang="0">
                  <a:pos x="126" y="46"/>
                </a:cxn>
                <a:cxn ang="0">
                  <a:pos x="112" y="39"/>
                </a:cxn>
                <a:cxn ang="0">
                  <a:pos x="133" y="28"/>
                </a:cxn>
                <a:cxn ang="0">
                  <a:pos x="126" y="18"/>
                </a:cxn>
                <a:cxn ang="0">
                  <a:pos x="116" y="7"/>
                </a:cxn>
                <a:cxn ang="0">
                  <a:pos x="112" y="0"/>
                </a:cxn>
                <a:cxn ang="0">
                  <a:pos x="98" y="3"/>
                </a:cxn>
                <a:cxn ang="0">
                  <a:pos x="88" y="11"/>
                </a:cxn>
                <a:cxn ang="0">
                  <a:pos x="70" y="39"/>
                </a:cxn>
                <a:cxn ang="0">
                  <a:pos x="59" y="46"/>
                </a:cxn>
                <a:cxn ang="0">
                  <a:pos x="45" y="56"/>
                </a:cxn>
                <a:cxn ang="0">
                  <a:pos x="38" y="67"/>
                </a:cxn>
                <a:cxn ang="0">
                  <a:pos x="7" y="88"/>
                </a:cxn>
                <a:cxn ang="0">
                  <a:pos x="0" y="99"/>
                </a:cxn>
                <a:cxn ang="0">
                  <a:pos x="3" y="120"/>
                </a:cxn>
                <a:cxn ang="0">
                  <a:pos x="0" y="127"/>
                </a:cxn>
                <a:cxn ang="0">
                  <a:pos x="38" y="99"/>
                </a:cxn>
                <a:cxn ang="0">
                  <a:pos x="38" y="99"/>
                </a:cxn>
                <a:cxn ang="0">
                  <a:pos x="63" y="81"/>
                </a:cxn>
                <a:cxn ang="0">
                  <a:pos x="95" y="49"/>
                </a:cxn>
                <a:cxn ang="0">
                  <a:pos x="74" y="74"/>
                </a:cxn>
                <a:cxn ang="0">
                  <a:pos x="74" y="74"/>
                </a:cxn>
                <a:cxn ang="0">
                  <a:pos x="59" y="81"/>
                </a:cxn>
                <a:cxn ang="0">
                  <a:pos x="52" y="85"/>
                </a:cxn>
                <a:cxn ang="0">
                  <a:pos x="45" y="92"/>
                </a:cxn>
                <a:cxn ang="0">
                  <a:pos x="49" y="88"/>
                </a:cxn>
                <a:cxn ang="0">
                  <a:pos x="28" y="99"/>
                </a:cxn>
                <a:cxn ang="0">
                  <a:pos x="21" y="92"/>
                </a:cxn>
                <a:cxn ang="0">
                  <a:pos x="28" y="99"/>
                </a:cxn>
                <a:cxn ang="0">
                  <a:pos x="28" y="99"/>
                </a:cxn>
              </a:cxnLst>
              <a:rect l="0" t="0" r="r" b="b"/>
              <a:pathLst>
                <a:path w="133" h="158">
                  <a:moveTo>
                    <a:pt x="0" y="130"/>
                  </a:moveTo>
                  <a:lnTo>
                    <a:pt x="7" y="130"/>
                  </a:lnTo>
                  <a:lnTo>
                    <a:pt x="14" y="134"/>
                  </a:lnTo>
                  <a:lnTo>
                    <a:pt x="21" y="137"/>
                  </a:lnTo>
                  <a:lnTo>
                    <a:pt x="21" y="141"/>
                  </a:lnTo>
                  <a:lnTo>
                    <a:pt x="24" y="141"/>
                  </a:lnTo>
                  <a:lnTo>
                    <a:pt x="31" y="144"/>
                  </a:lnTo>
                  <a:lnTo>
                    <a:pt x="38" y="144"/>
                  </a:lnTo>
                  <a:lnTo>
                    <a:pt x="42" y="144"/>
                  </a:lnTo>
                  <a:lnTo>
                    <a:pt x="45" y="144"/>
                  </a:lnTo>
                  <a:lnTo>
                    <a:pt x="49" y="144"/>
                  </a:lnTo>
                  <a:lnTo>
                    <a:pt x="52" y="148"/>
                  </a:lnTo>
                  <a:lnTo>
                    <a:pt x="52" y="151"/>
                  </a:lnTo>
                  <a:lnTo>
                    <a:pt x="63" y="151"/>
                  </a:lnTo>
                  <a:lnTo>
                    <a:pt x="66" y="158"/>
                  </a:lnTo>
                  <a:lnTo>
                    <a:pt x="70" y="158"/>
                  </a:lnTo>
                  <a:lnTo>
                    <a:pt x="74" y="155"/>
                  </a:lnTo>
                  <a:lnTo>
                    <a:pt x="77" y="155"/>
                  </a:lnTo>
                  <a:lnTo>
                    <a:pt x="81" y="151"/>
                  </a:lnTo>
                  <a:lnTo>
                    <a:pt x="84" y="148"/>
                  </a:lnTo>
                  <a:lnTo>
                    <a:pt x="84" y="141"/>
                  </a:lnTo>
                  <a:lnTo>
                    <a:pt x="88" y="134"/>
                  </a:lnTo>
                  <a:lnTo>
                    <a:pt x="88" y="130"/>
                  </a:lnTo>
                  <a:lnTo>
                    <a:pt x="88" y="127"/>
                  </a:lnTo>
                  <a:lnTo>
                    <a:pt x="91" y="127"/>
                  </a:lnTo>
                  <a:lnTo>
                    <a:pt x="91" y="123"/>
                  </a:lnTo>
                  <a:lnTo>
                    <a:pt x="98" y="120"/>
                  </a:lnTo>
                  <a:lnTo>
                    <a:pt x="102" y="116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109" y="99"/>
                  </a:lnTo>
                  <a:lnTo>
                    <a:pt x="112" y="95"/>
                  </a:lnTo>
                  <a:lnTo>
                    <a:pt x="119" y="95"/>
                  </a:lnTo>
                  <a:lnTo>
                    <a:pt x="119" y="95"/>
                  </a:lnTo>
                  <a:lnTo>
                    <a:pt x="123" y="92"/>
                  </a:lnTo>
                  <a:lnTo>
                    <a:pt x="123" y="88"/>
                  </a:lnTo>
                  <a:lnTo>
                    <a:pt x="123" y="85"/>
                  </a:lnTo>
                  <a:lnTo>
                    <a:pt x="116" y="81"/>
                  </a:lnTo>
                  <a:lnTo>
                    <a:pt x="112" y="81"/>
                  </a:lnTo>
                  <a:lnTo>
                    <a:pt x="109" y="81"/>
                  </a:lnTo>
                  <a:lnTo>
                    <a:pt x="105" y="77"/>
                  </a:lnTo>
                  <a:lnTo>
                    <a:pt x="105" y="77"/>
                  </a:lnTo>
                  <a:lnTo>
                    <a:pt x="109" y="74"/>
                  </a:lnTo>
                  <a:lnTo>
                    <a:pt x="109" y="60"/>
                  </a:lnTo>
                  <a:lnTo>
                    <a:pt x="116" y="56"/>
                  </a:lnTo>
                  <a:lnTo>
                    <a:pt x="119" y="49"/>
                  </a:lnTo>
                  <a:lnTo>
                    <a:pt x="123" y="46"/>
                  </a:lnTo>
                  <a:lnTo>
                    <a:pt x="126" y="46"/>
                  </a:lnTo>
                  <a:lnTo>
                    <a:pt x="126" y="46"/>
                  </a:lnTo>
                  <a:lnTo>
                    <a:pt x="126" y="46"/>
                  </a:lnTo>
                  <a:lnTo>
                    <a:pt x="112" y="39"/>
                  </a:lnTo>
                  <a:lnTo>
                    <a:pt x="133" y="32"/>
                  </a:lnTo>
                  <a:lnTo>
                    <a:pt x="133" y="32"/>
                  </a:lnTo>
                  <a:lnTo>
                    <a:pt x="133" y="28"/>
                  </a:lnTo>
                  <a:lnTo>
                    <a:pt x="130" y="25"/>
                  </a:lnTo>
                  <a:lnTo>
                    <a:pt x="130" y="21"/>
                  </a:lnTo>
                  <a:lnTo>
                    <a:pt x="126" y="18"/>
                  </a:lnTo>
                  <a:lnTo>
                    <a:pt x="123" y="14"/>
                  </a:lnTo>
                  <a:lnTo>
                    <a:pt x="119" y="11"/>
                  </a:lnTo>
                  <a:lnTo>
                    <a:pt x="116" y="7"/>
                  </a:lnTo>
                  <a:lnTo>
                    <a:pt x="112" y="7"/>
                  </a:lnTo>
                  <a:lnTo>
                    <a:pt x="112" y="3"/>
                  </a:lnTo>
                  <a:lnTo>
                    <a:pt x="112" y="0"/>
                  </a:lnTo>
                  <a:lnTo>
                    <a:pt x="109" y="0"/>
                  </a:lnTo>
                  <a:lnTo>
                    <a:pt x="105" y="0"/>
                  </a:lnTo>
                  <a:lnTo>
                    <a:pt x="98" y="3"/>
                  </a:lnTo>
                  <a:lnTo>
                    <a:pt x="95" y="3"/>
                  </a:lnTo>
                  <a:lnTo>
                    <a:pt x="91" y="7"/>
                  </a:lnTo>
                  <a:lnTo>
                    <a:pt x="88" y="11"/>
                  </a:lnTo>
                  <a:lnTo>
                    <a:pt x="81" y="14"/>
                  </a:lnTo>
                  <a:lnTo>
                    <a:pt x="70" y="39"/>
                  </a:lnTo>
                  <a:lnTo>
                    <a:pt x="70" y="39"/>
                  </a:lnTo>
                  <a:lnTo>
                    <a:pt x="66" y="42"/>
                  </a:lnTo>
                  <a:lnTo>
                    <a:pt x="63" y="46"/>
                  </a:lnTo>
                  <a:lnTo>
                    <a:pt x="59" y="46"/>
                  </a:lnTo>
                  <a:lnTo>
                    <a:pt x="52" y="49"/>
                  </a:lnTo>
                  <a:lnTo>
                    <a:pt x="49" y="53"/>
                  </a:lnTo>
                  <a:lnTo>
                    <a:pt x="45" y="56"/>
                  </a:lnTo>
                  <a:lnTo>
                    <a:pt x="42" y="60"/>
                  </a:lnTo>
                  <a:lnTo>
                    <a:pt x="38" y="63"/>
                  </a:lnTo>
                  <a:lnTo>
                    <a:pt x="38" y="67"/>
                  </a:lnTo>
                  <a:lnTo>
                    <a:pt x="28" y="88"/>
                  </a:lnTo>
                  <a:lnTo>
                    <a:pt x="28" y="88"/>
                  </a:lnTo>
                  <a:lnTo>
                    <a:pt x="7" y="88"/>
                  </a:lnTo>
                  <a:lnTo>
                    <a:pt x="7" y="88"/>
                  </a:lnTo>
                  <a:lnTo>
                    <a:pt x="3" y="92"/>
                  </a:lnTo>
                  <a:lnTo>
                    <a:pt x="0" y="99"/>
                  </a:lnTo>
                  <a:lnTo>
                    <a:pt x="0" y="102"/>
                  </a:lnTo>
                  <a:lnTo>
                    <a:pt x="0" y="109"/>
                  </a:lnTo>
                  <a:lnTo>
                    <a:pt x="3" y="120"/>
                  </a:lnTo>
                  <a:lnTo>
                    <a:pt x="3" y="120"/>
                  </a:lnTo>
                  <a:lnTo>
                    <a:pt x="0" y="123"/>
                  </a:lnTo>
                  <a:lnTo>
                    <a:pt x="0" y="127"/>
                  </a:lnTo>
                  <a:lnTo>
                    <a:pt x="0" y="130"/>
                  </a:lnTo>
                  <a:close/>
                  <a:moveTo>
                    <a:pt x="38" y="99"/>
                  </a:moveTo>
                  <a:lnTo>
                    <a:pt x="38" y="99"/>
                  </a:lnTo>
                  <a:lnTo>
                    <a:pt x="38" y="99"/>
                  </a:lnTo>
                  <a:lnTo>
                    <a:pt x="38" y="99"/>
                  </a:lnTo>
                  <a:lnTo>
                    <a:pt x="38" y="99"/>
                  </a:lnTo>
                  <a:close/>
                  <a:moveTo>
                    <a:pt x="63" y="81"/>
                  </a:moveTo>
                  <a:lnTo>
                    <a:pt x="66" y="77"/>
                  </a:lnTo>
                  <a:lnTo>
                    <a:pt x="63" y="81"/>
                  </a:lnTo>
                  <a:lnTo>
                    <a:pt x="63" y="81"/>
                  </a:lnTo>
                  <a:close/>
                  <a:moveTo>
                    <a:pt x="95" y="49"/>
                  </a:moveTo>
                  <a:lnTo>
                    <a:pt x="95" y="49"/>
                  </a:lnTo>
                  <a:lnTo>
                    <a:pt x="91" y="49"/>
                  </a:lnTo>
                  <a:lnTo>
                    <a:pt x="95" y="49"/>
                  </a:lnTo>
                  <a:close/>
                  <a:moveTo>
                    <a:pt x="74" y="74"/>
                  </a:moveTo>
                  <a:lnTo>
                    <a:pt x="77" y="74"/>
                  </a:lnTo>
                  <a:lnTo>
                    <a:pt x="77" y="74"/>
                  </a:lnTo>
                  <a:lnTo>
                    <a:pt x="74" y="74"/>
                  </a:lnTo>
                  <a:close/>
                  <a:moveTo>
                    <a:pt x="49" y="88"/>
                  </a:moveTo>
                  <a:lnTo>
                    <a:pt x="52" y="85"/>
                  </a:lnTo>
                  <a:lnTo>
                    <a:pt x="59" y="81"/>
                  </a:lnTo>
                  <a:lnTo>
                    <a:pt x="59" y="85"/>
                  </a:lnTo>
                  <a:lnTo>
                    <a:pt x="56" y="85"/>
                  </a:lnTo>
                  <a:lnTo>
                    <a:pt x="52" y="85"/>
                  </a:lnTo>
                  <a:lnTo>
                    <a:pt x="49" y="88"/>
                  </a:lnTo>
                  <a:lnTo>
                    <a:pt x="45" y="92"/>
                  </a:lnTo>
                  <a:lnTo>
                    <a:pt x="45" y="92"/>
                  </a:lnTo>
                  <a:lnTo>
                    <a:pt x="45" y="88"/>
                  </a:lnTo>
                  <a:lnTo>
                    <a:pt x="49" y="88"/>
                  </a:lnTo>
                  <a:lnTo>
                    <a:pt x="49" y="88"/>
                  </a:lnTo>
                  <a:close/>
                  <a:moveTo>
                    <a:pt x="21" y="92"/>
                  </a:moveTo>
                  <a:lnTo>
                    <a:pt x="21" y="95"/>
                  </a:lnTo>
                  <a:lnTo>
                    <a:pt x="28" y="99"/>
                  </a:lnTo>
                  <a:lnTo>
                    <a:pt x="24" y="95"/>
                  </a:lnTo>
                  <a:lnTo>
                    <a:pt x="21" y="92"/>
                  </a:lnTo>
                  <a:lnTo>
                    <a:pt x="21" y="92"/>
                  </a:lnTo>
                  <a:lnTo>
                    <a:pt x="21" y="92"/>
                  </a:lnTo>
                  <a:close/>
                  <a:moveTo>
                    <a:pt x="28" y="99"/>
                  </a:moveTo>
                  <a:lnTo>
                    <a:pt x="28" y="99"/>
                  </a:lnTo>
                  <a:lnTo>
                    <a:pt x="28" y="99"/>
                  </a:lnTo>
                  <a:lnTo>
                    <a:pt x="28" y="99"/>
                  </a:lnTo>
                  <a:lnTo>
                    <a:pt x="28" y="9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27" name="Freeform 125"/>
            <p:cNvSpPr>
              <a:spLocks/>
            </p:cNvSpPr>
            <p:nvPr userDrawn="1"/>
          </p:nvSpPr>
          <p:spPr bwMode="gray">
            <a:xfrm>
              <a:off x="2560" y="2325"/>
              <a:ext cx="141" cy="121"/>
            </a:xfrm>
            <a:custGeom>
              <a:avLst/>
              <a:gdLst/>
              <a:ahLst/>
              <a:cxnLst>
                <a:cxn ang="0">
                  <a:pos x="95" y="46"/>
                </a:cxn>
                <a:cxn ang="0">
                  <a:pos x="95" y="46"/>
                </a:cxn>
                <a:cxn ang="0">
                  <a:pos x="91" y="46"/>
                </a:cxn>
                <a:cxn ang="0">
                  <a:pos x="88" y="46"/>
                </a:cxn>
                <a:cxn ang="0">
                  <a:pos x="84" y="42"/>
                </a:cxn>
                <a:cxn ang="0">
                  <a:pos x="81" y="39"/>
                </a:cxn>
                <a:cxn ang="0">
                  <a:pos x="81" y="39"/>
                </a:cxn>
                <a:cxn ang="0">
                  <a:pos x="77" y="35"/>
                </a:cxn>
                <a:cxn ang="0">
                  <a:pos x="74" y="35"/>
                </a:cxn>
                <a:cxn ang="0">
                  <a:pos x="70" y="32"/>
                </a:cxn>
                <a:cxn ang="0">
                  <a:pos x="63" y="28"/>
                </a:cxn>
                <a:cxn ang="0">
                  <a:pos x="60" y="21"/>
                </a:cxn>
                <a:cxn ang="0">
                  <a:pos x="53" y="17"/>
                </a:cxn>
                <a:cxn ang="0">
                  <a:pos x="46" y="14"/>
                </a:cxn>
                <a:cxn ang="0">
                  <a:pos x="42" y="10"/>
                </a:cxn>
                <a:cxn ang="0">
                  <a:pos x="42" y="10"/>
                </a:cxn>
                <a:cxn ang="0">
                  <a:pos x="39" y="10"/>
                </a:cxn>
                <a:cxn ang="0">
                  <a:pos x="32" y="7"/>
                </a:cxn>
                <a:cxn ang="0">
                  <a:pos x="21" y="3"/>
                </a:cxn>
                <a:cxn ang="0">
                  <a:pos x="10" y="3"/>
                </a:cxn>
                <a:cxn ang="0">
                  <a:pos x="3" y="0"/>
                </a:cxn>
                <a:cxn ang="0">
                  <a:pos x="0" y="81"/>
                </a:cxn>
                <a:cxn ang="0">
                  <a:pos x="14" y="88"/>
                </a:cxn>
                <a:cxn ang="0">
                  <a:pos x="28" y="84"/>
                </a:cxn>
                <a:cxn ang="0">
                  <a:pos x="28" y="81"/>
                </a:cxn>
                <a:cxn ang="0">
                  <a:pos x="32" y="77"/>
                </a:cxn>
                <a:cxn ang="0">
                  <a:pos x="35" y="74"/>
                </a:cxn>
                <a:cxn ang="0">
                  <a:pos x="39" y="70"/>
                </a:cxn>
                <a:cxn ang="0">
                  <a:pos x="46" y="70"/>
                </a:cxn>
                <a:cxn ang="0">
                  <a:pos x="56" y="70"/>
                </a:cxn>
                <a:cxn ang="0">
                  <a:pos x="81" y="84"/>
                </a:cxn>
                <a:cxn ang="0">
                  <a:pos x="91" y="98"/>
                </a:cxn>
                <a:cxn ang="0">
                  <a:pos x="109" y="106"/>
                </a:cxn>
                <a:cxn ang="0">
                  <a:pos x="134" y="113"/>
                </a:cxn>
                <a:cxn ang="0">
                  <a:pos x="134" y="113"/>
                </a:cxn>
                <a:cxn ang="0">
                  <a:pos x="137" y="109"/>
                </a:cxn>
                <a:cxn ang="0">
                  <a:pos x="137" y="106"/>
                </a:cxn>
                <a:cxn ang="0">
                  <a:pos x="134" y="102"/>
                </a:cxn>
                <a:cxn ang="0">
                  <a:pos x="130" y="98"/>
                </a:cxn>
                <a:cxn ang="0">
                  <a:pos x="123" y="91"/>
                </a:cxn>
                <a:cxn ang="0">
                  <a:pos x="116" y="88"/>
                </a:cxn>
                <a:cxn ang="0">
                  <a:pos x="113" y="81"/>
                </a:cxn>
                <a:cxn ang="0">
                  <a:pos x="106" y="77"/>
                </a:cxn>
                <a:cxn ang="0">
                  <a:pos x="102" y="74"/>
                </a:cxn>
                <a:cxn ang="0">
                  <a:pos x="102" y="74"/>
                </a:cxn>
                <a:cxn ang="0">
                  <a:pos x="84" y="63"/>
                </a:cxn>
                <a:cxn ang="0">
                  <a:pos x="102" y="56"/>
                </a:cxn>
                <a:cxn ang="0">
                  <a:pos x="95" y="46"/>
                </a:cxn>
              </a:cxnLst>
              <a:rect l="0" t="0" r="r" b="b"/>
              <a:pathLst>
                <a:path w="137" h="113">
                  <a:moveTo>
                    <a:pt x="95" y="46"/>
                  </a:moveTo>
                  <a:lnTo>
                    <a:pt x="95" y="46"/>
                  </a:lnTo>
                  <a:lnTo>
                    <a:pt x="91" y="46"/>
                  </a:lnTo>
                  <a:lnTo>
                    <a:pt x="88" y="46"/>
                  </a:lnTo>
                  <a:lnTo>
                    <a:pt x="84" y="42"/>
                  </a:lnTo>
                  <a:lnTo>
                    <a:pt x="81" y="39"/>
                  </a:lnTo>
                  <a:lnTo>
                    <a:pt x="81" y="39"/>
                  </a:lnTo>
                  <a:lnTo>
                    <a:pt x="77" y="35"/>
                  </a:lnTo>
                  <a:lnTo>
                    <a:pt x="74" y="35"/>
                  </a:lnTo>
                  <a:lnTo>
                    <a:pt x="70" y="32"/>
                  </a:lnTo>
                  <a:lnTo>
                    <a:pt x="63" y="28"/>
                  </a:lnTo>
                  <a:lnTo>
                    <a:pt x="60" y="21"/>
                  </a:lnTo>
                  <a:lnTo>
                    <a:pt x="53" y="17"/>
                  </a:lnTo>
                  <a:lnTo>
                    <a:pt x="46" y="14"/>
                  </a:lnTo>
                  <a:lnTo>
                    <a:pt x="42" y="10"/>
                  </a:lnTo>
                  <a:lnTo>
                    <a:pt x="42" y="10"/>
                  </a:lnTo>
                  <a:lnTo>
                    <a:pt x="39" y="10"/>
                  </a:lnTo>
                  <a:lnTo>
                    <a:pt x="32" y="7"/>
                  </a:lnTo>
                  <a:lnTo>
                    <a:pt x="21" y="3"/>
                  </a:lnTo>
                  <a:lnTo>
                    <a:pt x="10" y="3"/>
                  </a:lnTo>
                  <a:lnTo>
                    <a:pt x="3" y="0"/>
                  </a:lnTo>
                  <a:lnTo>
                    <a:pt x="0" y="81"/>
                  </a:lnTo>
                  <a:lnTo>
                    <a:pt x="14" y="88"/>
                  </a:lnTo>
                  <a:lnTo>
                    <a:pt x="28" y="84"/>
                  </a:lnTo>
                  <a:lnTo>
                    <a:pt x="28" y="81"/>
                  </a:lnTo>
                  <a:lnTo>
                    <a:pt x="32" y="77"/>
                  </a:lnTo>
                  <a:lnTo>
                    <a:pt x="35" y="74"/>
                  </a:lnTo>
                  <a:lnTo>
                    <a:pt x="39" y="70"/>
                  </a:lnTo>
                  <a:lnTo>
                    <a:pt x="46" y="70"/>
                  </a:lnTo>
                  <a:lnTo>
                    <a:pt x="56" y="70"/>
                  </a:lnTo>
                  <a:lnTo>
                    <a:pt x="81" y="84"/>
                  </a:lnTo>
                  <a:lnTo>
                    <a:pt x="91" y="98"/>
                  </a:lnTo>
                  <a:lnTo>
                    <a:pt x="109" y="106"/>
                  </a:lnTo>
                  <a:lnTo>
                    <a:pt x="134" y="113"/>
                  </a:lnTo>
                  <a:lnTo>
                    <a:pt x="134" y="113"/>
                  </a:lnTo>
                  <a:lnTo>
                    <a:pt x="137" y="109"/>
                  </a:lnTo>
                  <a:lnTo>
                    <a:pt x="137" y="106"/>
                  </a:lnTo>
                  <a:lnTo>
                    <a:pt x="134" y="102"/>
                  </a:lnTo>
                  <a:lnTo>
                    <a:pt x="130" y="98"/>
                  </a:lnTo>
                  <a:lnTo>
                    <a:pt x="123" y="91"/>
                  </a:lnTo>
                  <a:lnTo>
                    <a:pt x="116" y="88"/>
                  </a:lnTo>
                  <a:lnTo>
                    <a:pt x="113" y="81"/>
                  </a:lnTo>
                  <a:lnTo>
                    <a:pt x="106" y="77"/>
                  </a:lnTo>
                  <a:lnTo>
                    <a:pt x="102" y="74"/>
                  </a:lnTo>
                  <a:lnTo>
                    <a:pt x="102" y="74"/>
                  </a:lnTo>
                  <a:lnTo>
                    <a:pt x="84" y="63"/>
                  </a:lnTo>
                  <a:lnTo>
                    <a:pt x="102" y="56"/>
                  </a:lnTo>
                  <a:lnTo>
                    <a:pt x="95" y="46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28" name="Freeform 126"/>
            <p:cNvSpPr>
              <a:spLocks/>
            </p:cNvSpPr>
            <p:nvPr userDrawn="1"/>
          </p:nvSpPr>
          <p:spPr bwMode="gray">
            <a:xfrm>
              <a:off x="2429" y="2290"/>
              <a:ext cx="134" cy="122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7" y="21"/>
                </a:cxn>
                <a:cxn ang="0">
                  <a:pos x="11" y="28"/>
                </a:cxn>
                <a:cxn ang="0">
                  <a:pos x="14" y="35"/>
                </a:cxn>
                <a:cxn ang="0">
                  <a:pos x="14" y="42"/>
                </a:cxn>
                <a:cxn ang="0">
                  <a:pos x="18" y="46"/>
                </a:cxn>
                <a:cxn ang="0">
                  <a:pos x="18" y="49"/>
                </a:cxn>
                <a:cxn ang="0">
                  <a:pos x="21" y="53"/>
                </a:cxn>
                <a:cxn ang="0">
                  <a:pos x="25" y="53"/>
                </a:cxn>
                <a:cxn ang="0">
                  <a:pos x="32" y="53"/>
                </a:cxn>
                <a:cxn ang="0">
                  <a:pos x="39" y="53"/>
                </a:cxn>
                <a:cxn ang="0">
                  <a:pos x="46" y="56"/>
                </a:cxn>
                <a:cxn ang="0">
                  <a:pos x="49" y="56"/>
                </a:cxn>
                <a:cxn ang="0">
                  <a:pos x="56" y="60"/>
                </a:cxn>
                <a:cxn ang="0">
                  <a:pos x="67" y="60"/>
                </a:cxn>
                <a:cxn ang="0">
                  <a:pos x="74" y="60"/>
                </a:cxn>
                <a:cxn ang="0">
                  <a:pos x="78" y="64"/>
                </a:cxn>
                <a:cxn ang="0">
                  <a:pos x="92" y="78"/>
                </a:cxn>
                <a:cxn ang="0">
                  <a:pos x="102" y="95"/>
                </a:cxn>
                <a:cxn ang="0">
                  <a:pos x="120" y="113"/>
                </a:cxn>
                <a:cxn ang="0">
                  <a:pos x="123" y="113"/>
                </a:cxn>
                <a:cxn ang="0">
                  <a:pos x="130" y="32"/>
                </a:cxn>
                <a:cxn ang="0">
                  <a:pos x="123" y="28"/>
                </a:cxn>
                <a:cxn ang="0">
                  <a:pos x="116" y="25"/>
                </a:cxn>
                <a:cxn ang="0">
                  <a:pos x="106" y="18"/>
                </a:cxn>
                <a:cxn ang="0">
                  <a:pos x="99" y="18"/>
                </a:cxn>
                <a:cxn ang="0">
                  <a:pos x="92" y="14"/>
                </a:cxn>
                <a:cxn ang="0">
                  <a:pos x="81" y="18"/>
                </a:cxn>
                <a:cxn ang="0">
                  <a:pos x="78" y="21"/>
                </a:cxn>
                <a:cxn ang="0">
                  <a:pos x="78" y="25"/>
                </a:cxn>
                <a:cxn ang="0">
                  <a:pos x="74" y="28"/>
                </a:cxn>
                <a:cxn ang="0">
                  <a:pos x="74" y="35"/>
                </a:cxn>
                <a:cxn ang="0">
                  <a:pos x="70" y="42"/>
                </a:cxn>
                <a:cxn ang="0">
                  <a:pos x="67" y="46"/>
                </a:cxn>
                <a:cxn ang="0">
                  <a:pos x="60" y="46"/>
                </a:cxn>
                <a:cxn ang="0">
                  <a:pos x="53" y="46"/>
                </a:cxn>
                <a:cxn ang="0">
                  <a:pos x="46" y="42"/>
                </a:cxn>
                <a:cxn ang="0">
                  <a:pos x="42" y="35"/>
                </a:cxn>
                <a:cxn ang="0">
                  <a:pos x="39" y="28"/>
                </a:cxn>
                <a:cxn ang="0">
                  <a:pos x="35" y="21"/>
                </a:cxn>
                <a:cxn ang="0">
                  <a:pos x="35" y="18"/>
                </a:cxn>
                <a:cxn ang="0">
                  <a:pos x="32" y="14"/>
                </a:cxn>
                <a:cxn ang="0">
                  <a:pos x="32" y="14"/>
                </a:cxn>
                <a:cxn ang="0">
                  <a:pos x="28" y="11"/>
                </a:cxn>
                <a:cxn ang="0">
                  <a:pos x="25" y="7"/>
                </a:cxn>
                <a:cxn ang="0">
                  <a:pos x="21" y="4"/>
                </a:cxn>
                <a:cxn ang="0">
                  <a:pos x="14" y="0"/>
                </a:cxn>
                <a:cxn ang="0">
                  <a:pos x="7" y="0"/>
                </a:cxn>
                <a:cxn ang="0">
                  <a:pos x="4" y="7"/>
                </a:cxn>
                <a:cxn ang="0">
                  <a:pos x="4" y="7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0" y="14"/>
                </a:cxn>
              </a:cxnLst>
              <a:rect l="0" t="0" r="r" b="b"/>
              <a:pathLst>
                <a:path w="130" h="113">
                  <a:moveTo>
                    <a:pt x="0" y="14"/>
                  </a:moveTo>
                  <a:lnTo>
                    <a:pt x="7" y="21"/>
                  </a:lnTo>
                  <a:lnTo>
                    <a:pt x="11" y="28"/>
                  </a:lnTo>
                  <a:lnTo>
                    <a:pt x="14" y="35"/>
                  </a:lnTo>
                  <a:lnTo>
                    <a:pt x="14" y="42"/>
                  </a:lnTo>
                  <a:lnTo>
                    <a:pt x="18" y="46"/>
                  </a:lnTo>
                  <a:lnTo>
                    <a:pt x="18" y="49"/>
                  </a:lnTo>
                  <a:lnTo>
                    <a:pt x="21" y="53"/>
                  </a:lnTo>
                  <a:lnTo>
                    <a:pt x="25" y="53"/>
                  </a:lnTo>
                  <a:lnTo>
                    <a:pt x="32" y="53"/>
                  </a:lnTo>
                  <a:lnTo>
                    <a:pt x="39" y="53"/>
                  </a:lnTo>
                  <a:lnTo>
                    <a:pt x="46" y="56"/>
                  </a:lnTo>
                  <a:lnTo>
                    <a:pt x="49" y="56"/>
                  </a:lnTo>
                  <a:lnTo>
                    <a:pt x="56" y="60"/>
                  </a:lnTo>
                  <a:lnTo>
                    <a:pt x="67" y="60"/>
                  </a:lnTo>
                  <a:lnTo>
                    <a:pt x="74" y="60"/>
                  </a:lnTo>
                  <a:lnTo>
                    <a:pt x="78" y="64"/>
                  </a:lnTo>
                  <a:lnTo>
                    <a:pt x="92" y="78"/>
                  </a:lnTo>
                  <a:lnTo>
                    <a:pt x="102" y="95"/>
                  </a:lnTo>
                  <a:lnTo>
                    <a:pt x="120" y="113"/>
                  </a:lnTo>
                  <a:lnTo>
                    <a:pt x="123" y="113"/>
                  </a:lnTo>
                  <a:lnTo>
                    <a:pt x="130" y="32"/>
                  </a:lnTo>
                  <a:lnTo>
                    <a:pt x="123" y="28"/>
                  </a:lnTo>
                  <a:lnTo>
                    <a:pt x="116" y="25"/>
                  </a:lnTo>
                  <a:lnTo>
                    <a:pt x="106" y="18"/>
                  </a:lnTo>
                  <a:lnTo>
                    <a:pt x="99" y="18"/>
                  </a:lnTo>
                  <a:lnTo>
                    <a:pt x="92" y="14"/>
                  </a:lnTo>
                  <a:lnTo>
                    <a:pt x="81" y="18"/>
                  </a:lnTo>
                  <a:lnTo>
                    <a:pt x="78" y="21"/>
                  </a:lnTo>
                  <a:lnTo>
                    <a:pt x="78" y="25"/>
                  </a:lnTo>
                  <a:lnTo>
                    <a:pt x="74" y="28"/>
                  </a:lnTo>
                  <a:lnTo>
                    <a:pt x="74" y="35"/>
                  </a:lnTo>
                  <a:lnTo>
                    <a:pt x="70" y="42"/>
                  </a:lnTo>
                  <a:lnTo>
                    <a:pt x="67" y="46"/>
                  </a:lnTo>
                  <a:lnTo>
                    <a:pt x="60" y="46"/>
                  </a:lnTo>
                  <a:lnTo>
                    <a:pt x="53" y="46"/>
                  </a:lnTo>
                  <a:lnTo>
                    <a:pt x="46" y="42"/>
                  </a:lnTo>
                  <a:lnTo>
                    <a:pt x="42" y="35"/>
                  </a:lnTo>
                  <a:lnTo>
                    <a:pt x="39" y="28"/>
                  </a:lnTo>
                  <a:lnTo>
                    <a:pt x="35" y="21"/>
                  </a:lnTo>
                  <a:lnTo>
                    <a:pt x="35" y="18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28" y="11"/>
                  </a:lnTo>
                  <a:lnTo>
                    <a:pt x="25" y="7"/>
                  </a:lnTo>
                  <a:lnTo>
                    <a:pt x="21" y="4"/>
                  </a:lnTo>
                  <a:lnTo>
                    <a:pt x="14" y="0"/>
                  </a:lnTo>
                  <a:lnTo>
                    <a:pt x="7" y="0"/>
                  </a:lnTo>
                  <a:lnTo>
                    <a:pt x="4" y="7"/>
                  </a:lnTo>
                  <a:lnTo>
                    <a:pt x="4" y="7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29" name="Freeform 127"/>
            <p:cNvSpPr>
              <a:spLocks/>
            </p:cNvSpPr>
            <p:nvPr userDrawn="1"/>
          </p:nvSpPr>
          <p:spPr bwMode="gray">
            <a:xfrm>
              <a:off x="2183" y="2495"/>
              <a:ext cx="551" cy="463"/>
            </a:xfrm>
            <a:custGeom>
              <a:avLst/>
              <a:gdLst/>
              <a:ahLst/>
              <a:cxnLst>
                <a:cxn ang="0">
                  <a:pos x="458" y="117"/>
                </a:cxn>
                <a:cxn ang="0">
                  <a:pos x="437" y="95"/>
                </a:cxn>
                <a:cxn ang="0">
                  <a:pos x="430" y="71"/>
                </a:cxn>
                <a:cxn ang="0">
                  <a:pos x="416" y="46"/>
                </a:cxn>
                <a:cxn ang="0">
                  <a:pos x="399" y="43"/>
                </a:cxn>
                <a:cxn ang="0">
                  <a:pos x="399" y="25"/>
                </a:cxn>
                <a:cxn ang="0">
                  <a:pos x="391" y="4"/>
                </a:cxn>
                <a:cxn ang="0">
                  <a:pos x="377" y="7"/>
                </a:cxn>
                <a:cxn ang="0">
                  <a:pos x="374" y="53"/>
                </a:cxn>
                <a:cxn ang="0">
                  <a:pos x="356" y="88"/>
                </a:cxn>
                <a:cxn ang="0">
                  <a:pos x="342" y="81"/>
                </a:cxn>
                <a:cxn ang="0">
                  <a:pos x="303" y="57"/>
                </a:cxn>
                <a:cxn ang="0">
                  <a:pos x="310" y="36"/>
                </a:cxn>
                <a:cxn ang="0">
                  <a:pos x="318" y="22"/>
                </a:cxn>
                <a:cxn ang="0">
                  <a:pos x="296" y="14"/>
                </a:cxn>
                <a:cxn ang="0">
                  <a:pos x="272" y="4"/>
                </a:cxn>
                <a:cxn ang="0">
                  <a:pos x="265" y="11"/>
                </a:cxn>
                <a:cxn ang="0">
                  <a:pos x="258" y="7"/>
                </a:cxn>
                <a:cxn ang="0">
                  <a:pos x="247" y="0"/>
                </a:cxn>
                <a:cxn ang="0">
                  <a:pos x="233" y="11"/>
                </a:cxn>
                <a:cxn ang="0">
                  <a:pos x="240" y="18"/>
                </a:cxn>
                <a:cxn ang="0">
                  <a:pos x="212" y="29"/>
                </a:cxn>
                <a:cxn ang="0">
                  <a:pos x="205" y="46"/>
                </a:cxn>
                <a:cxn ang="0">
                  <a:pos x="212" y="60"/>
                </a:cxn>
                <a:cxn ang="0">
                  <a:pos x="198" y="60"/>
                </a:cxn>
                <a:cxn ang="0">
                  <a:pos x="177" y="50"/>
                </a:cxn>
                <a:cxn ang="0">
                  <a:pos x="145" y="67"/>
                </a:cxn>
                <a:cxn ang="0">
                  <a:pos x="134" y="85"/>
                </a:cxn>
                <a:cxn ang="0">
                  <a:pos x="120" y="95"/>
                </a:cxn>
                <a:cxn ang="0">
                  <a:pos x="110" y="120"/>
                </a:cxn>
                <a:cxn ang="0">
                  <a:pos x="64" y="141"/>
                </a:cxn>
                <a:cxn ang="0">
                  <a:pos x="15" y="159"/>
                </a:cxn>
                <a:cxn ang="0">
                  <a:pos x="0" y="187"/>
                </a:cxn>
                <a:cxn ang="0">
                  <a:pos x="7" y="215"/>
                </a:cxn>
                <a:cxn ang="0">
                  <a:pos x="18" y="282"/>
                </a:cxn>
                <a:cxn ang="0">
                  <a:pos x="29" y="314"/>
                </a:cxn>
                <a:cxn ang="0">
                  <a:pos x="18" y="356"/>
                </a:cxn>
                <a:cxn ang="0">
                  <a:pos x="29" y="360"/>
                </a:cxn>
                <a:cxn ang="0">
                  <a:pos x="36" y="370"/>
                </a:cxn>
                <a:cxn ang="0">
                  <a:pos x="67" y="370"/>
                </a:cxn>
                <a:cxn ang="0">
                  <a:pos x="81" y="356"/>
                </a:cxn>
                <a:cxn ang="0">
                  <a:pos x="131" y="360"/>
                </a:cxn>
                <a:cxn ang="0">
                  <a:pos x="148" y="342"/>
                </a:cxn>
                <a:cxn ang="0">
                  <a:pos x="222" y="310"/>
                </a:cxn>
                <a:cxn ang="0">
                  <a:pos x="286" y="332"/>
                </a:cxn>
                <a:cxn ang="0">
                  <a:pos x="349" y="381"/>
                </a:cxn>
                <a:cxn ang="0">
                  <a:pos x="363" y="413"/>
                </a:cxn>
                <a:cxn ang="0">
                  <a:pos x="399" y="420"/>
                </a:cxn>
                <a:cxn ang="0">
                  <a:pos x="420" y="416"/>
                </a:cxn>
                <a:cxn ang="0">
                  <a:pos x="441" y="430"/>
                </a:cxn>
                <a:cxn ang="0">
                  <a:pos x="480" y="409"/>
                </a:cxn>
                <a:cxn ang="0">
                  <a:pos x="487" y="377"/>
                </a:cxn>
                <a:cxn ang="0">
                  <a:pos x="494" y="353"/>
                </a:cxn>
                <a:cxn ang="0">
                  <a:pos x="508" y="328"/>
                </a:cxn>
                <a:cxn ang="0">
                  <a:pos x="536" y="289"/>
                </a:cxn>
                <a:cxn ang="0">
                  <a:pos x="532" y="222"/>
                </a:cxn>
                <a:cxn ang="0">
                  <a:pos x="515" y="180"/>
                </a:cxn>
              </a:cxnLst>
              <a:rect l="0" t="0" r="r" b="b"/>
              <a:pathLst>
                <a:path w="536" h="430">
                  <a:moveTo>
                    <a:pt x="515" y="180"/>
                  </a:moveTo>
                  <a:lnTo>
                    <a:pt x="480" y="152"/>
                  </a:lnTo>
                  <a:lnTo>
                    <a:pt x="480" y="141"/>
                  </a:lnTo>
                  <a:lnTo>
                    <a:pt x="458" y="120"/>
                  </a:lnTo>
                  <a:lnTo>
                    <a:pt x="458" y="117"/>
                  </a:lnTo>
                  <a:lnTo>
                    <a:pt x="455" y="113"/>
                  </a:lnTo>
                  <a:lnTo>
                    <a:pt x="451" y="110"/>
                  </a:lnTo>
                  <a:lnTo>
                    <a:pt x="444" y="106"/>
                  </a:lnTo>
                  <a:lnTo>
                    <a:pt x="441" y="99"/>
                  </a:lnTo>
                  <a:lnTo>
                    <a:pt x="437" y="95"/>
                  </a:lnTo>
                  <a:lnTo>
                    <a:pt x="437" y="92"/>
                  </a:lnTo>
                  <a:lnTo>
                    <a:pt x="434" y="85"/>
                  </a:lnTo>
                  <a:lnTo>
                    <a:pt x="434" y="78"/>
                  </a:lnTo>
                  <a:lnTo>
                    <a:pt x="430" y="74"/>
                  </a:lnTo>
                  <a:lnTo>
                    <a:pt x="430" y="71"/>
                  </a:lnTo>
                  <a:lnTo>
                    <a:pt x="427" y="71"/>
                  </a:lnTo>
                  <a:lnTo>
                    <a:pt x="423" y="67"/>
                  </a:lnTo>
                  <a:lnTo>
                    <a:pt x="420" y="60"/>
                  </a:lnTo>
                  <a:lnTo>
                    <a:pt x="416" y="53"/>
                  </a:lnTo>
                  <a:lnTo>
                    <a:pt x="416" y="46"/>
                  </a:lnTo>
                  <a:lnTo>
                    <a:pt x="413" y="46"/>
                  </a:lnTo>
                  <a:lnTo>
                    <a:pt x="409" y="43"/>
                  </a:lnTo>
                  <a:lnTo>
                    <a:pt x="406" y="43"/>
                  </a:lnTo>
                  <a:lnTo>
                    <a:pt x="402" y="43"/>
                  </a:lnTo>
                  <a:lnTo>
                    <a:pt x="399" y="43"/>
                  </a:lnTo>
                  <a:lnTo>
                    <a:pt x="399" y="39"/>
                  </a:lnTo>
                  <a:lnTo>
                    <a:pt x="395" y="36"/>
                  </a:lnTo>
                  <a:lnTo>
                    <a:pt x="395" y="29"/>
                  </a:lnTo>
                  <a:lnTo>
                    <a:pt x="399" y="25"/>
                  </a:lnTo>
                  <a:lnTo>
                    <a:pt x="399" y="25"/>
                  </a:lnTo>
                  <a:lnTo>
                    <a:pt x="399" y="22"/>
                  </a:lnTo>
                  <a:lnTo>
                    <a:pt x="399" y="18"/>
                  </a:lnTo>
                  <a:lnTo>
                    <a:pt x="399" y="14"/>
                  </a:lnTo>
                  <a:lnTo>
                    <a:pt x="395" y="7"/>
                  </a:lnTo>
                  <a:lnTo>
                    <a:pt x="391" y="4"/>
                  </a:lnTo>
                  <a:lnTo>
                    <a:pt x="388" y="0"/>
                  </a:lnTo>
                  <a:lnTo>
                    <a:pt x="381" y="0"/>
                  </a:lnTo>
                  <a:lnTo>
                    <a:pt x="377" y="0"/>
                  </a:lnTo>
                  <a:lnTo>
                    <a:pt x="377" y="4"/>
                  </a:lnTo>
                  <a:lnTo>
                    <a:pt x="377" y="7"/>
                  </a:lnTo>
                  <a:lnTo>
                    <a:pt x="377" y="11"/>
                  </a:lnTo>
                  <a:lnTo>
                    <a:pt x="377" y="11"/>
                  </a:lnTo>
                  <a:lnTo>
                    <a:pt x="374" y="43"/>
                  </a:lnTo>
                  <a:lnTo>
                    <a:pt x="374" y="46"/>
                  </a:lnTo>
                  <a:lnTo>
                    <a:pt x="374" y="53"/>
                  </a:lnTo>
                  <a:lnTo>
                    <a:pt x="370" y="60"/>
                  </a:lnTo>
                  <a:lnTo>
                    <a:pt x="367" y="67"/>
                  </a:lnTo>
                  <a:lnTo>
                    <a:pt x="367" y="78"/>
                  </a:lnTo>
                  <a:lnTo>
                    <a:pt x="363" y="81"/>
                  </a:lnTo>
                  <a:lnTo>
                    <a:pt x="356" y="88"/>
                  </a:lnTo>
                  <a:lnTo>
                    <a:pt x="353" y="88"/>
                  </a:lnTo>
                  <a:lnTo>
                    <a:pt x="349" y="88"/>
                  </a:lnTo>
                  <a:lnTo>
                    <a:pt x="346" y="88"/>
                  </a:lnTo>
                  <a:lnTo>
                    <a:pt x="346" y="85"/>
                  </a:lnTo>
                  <a:lnTo>
                    <a:pt x="342" y="81"/>
                  </a:lnTo>
                  <a:lnTo>
                    <a:pt x="332" y="78"/>
                  </a:lnTo>
                  <a:lnTo>
                    <a:pt x="325" y="74"/>
                  </a:lnTo>
                  <a:lnTo>
                    <a:pt x="318" y="67"/>
                  </a:lnTo>
                  <a:lnTo>
                    <a:pt x="310" y="64"/>
                  </a:lnTo>
                  <a:lnTo>
                    <a:pt x="303" y="57"/>
                  </a:lnTo>
                  <a:lnTo>
                    <a:pt x="300" y="57"/>
                  </a:lnTo>
                  <a:lnTo>
                    <a:pt x="300" y="53"/>
                  </a:lnTo>
                  <a:lnTo>
                    <a:pt x="303" y="46"/>
                  </a:lnTo>
                  <a:lnTo>
                    <a:pt x="307" y="43"/>
                  </a:lnTo>
                  <a:lnTo>
                    <a:pt x="310" y="36"/>
                  </a:lnTo>
                  <a:lnTo>
                    <a:pt x="314" y="36"/>
                  </a:lnTo>
                  <a:lnTo>
                    <a:pt x="318" y="32"/>
                  </a:lnTo>
                  <a:lnTo>
                    <a:pt x="318" y="29"/>
                  </a:lnTo>
                  <a:lnTo>
                    <a:pt x="318" y="25"/>
                  </a:lnTo>
                  <a:lnTo>
                    <a:pt x="318" y="22"/>
                  </a:lnTo>
                  <a:lnTo>
                    <a:pt x="314" y="18"/>
                  </a:lnTo>
                  <a:lnTo>
                    <a:pt x="307" y="14"/>
                  </a:lnTo>
                  <a:lnTo>
                    <a:pt x="300" y="14"/>
                  </a:lnTo>
                  <a:lnTo>
                    <a:pt x="296" y="14"/>
                  </a:lnTo>
                  <a:lnTo>
                    <a:pt x="296" y="14"/>
                  </a:lnTo>
                  <a:lnTo>
                    <a:pt x="282" y="18"/>
                  </a:lnTo>
                  <a:lnTo>
                    <a:pt x="282" y="18"/>
                  </a:lnTo>
                  <a:lnTo>
                    <a:pt x="279" y="11"/>
                  </a:lnTo>
                  <a:lnTo>
                    <a:pt x="275" y="7"/>
                  </a:lnTo>
                  <a:lnTo>
                    <a:pt x="272" y="4"/>
                  </a:lnTo>
                  <a:lnTo>
                    <a:pt x="268" y="4"/>
                  </a:lnTo>
                  <a:lnTo>
                    <a:pt x="268" y="4"/>
                  </a:lnTo>
                  <a:lnTo>
                    <a:pt x="268" y="7"/>
                  </a:lnTo>
                  <a:lnTo>
                    <a:pt x="268" y="11"/>
                  </a:lnTo>
                  <a:lnTo>
                    <a:pt x="265" y="11"/>
                  </a:lnTo>
                  <a:lnTo>
                    <a:pt x="265" y="11"/>
                  </a:lnTo>
                  <a:lnTo>
                    <a:pt x="258" y="11"/>
                  </a:lnTo>
                  <a:lnTo>
                    <a:pt x="258" y="11"/>
                  </a:lnTo>
                  <a:lnTo>
                    <a:pt x="258" y="7"/>
                  </a:lnTo>
                  <a:lnTo>
                    <a:pt x="258" y="7"/>
                  </a:lnTo>
                  <a:lnTo>
                    <a:pt x="261" y="4"/>
                  </a:lnTo>
                  <a:lnTo>
                    <a:pt x="258" y="0"/>
                  </a:lnTo>
                  <a:lnTo>
                    <a:pt x="258" y="0"/>
                  </a:lnTo>
                  <a:lnTo>
                    <a:pt x="254" y="0"/>
                  </a:lnTo>
                  <a:lnTo>
                    <a:pt x="247" y="0"/>
                  </a:lnTo>
                  <a:lnTo>
                    <a:pt x="244" y="0"/>
                  </a:lnTo>
                  <a:lnTo>
                    <a:pt x="240" y="0"/>
                  </a:lnTo>
                  <a:lnTo>
                    <a:pt x="236" y="4"/>
                  </a:lnTo>
                  <a:lnTo>
                    <a:pt x="233" y="7"/>
                  </a:lnTo>
                  <a:lnTo>
                    <a:pt x="233" y="11"/>
                  </a:lnTo>
                  <a:lnTo>
                    <a:pt x="233" y="11"/>
                  </a:lnTo>
                  <a:lnTo>
                    <a:pt x="244" y="11"/>
                  </a:lnTo>
                  <a:lnTo>
                    <a:pt x="244" y="14"/>
                  </a:lnTo>
                  <a:lnTo>
                    <a:pt x="244" y="18"/>
                  </a:lnTo>
                  <a:lnTo>
                    <a:pt x="240" y="18"/>
                  </a:lnTo>
                  <a:lnTo>
                    <a:pt x="240" y="18"/>
                  </a:lnTo>
                  <a:lnTo>
                    <a:pt x="222" y="22"/>
                  </a:lnTo>
                  <a:lnTo>
                    <a:pt x="219" y="22"/>
                  </a:lnTo>
                  <a:lnTo>
                    <a:pt x="215" y="25"/>
                  </a:lnTo>
                  <a:lnTo>
                    <a:pt x="212" y="29"/>
                  </a:lnTo>
                  <a:lnTo>
                    <a:pt x="212" y="32"/>
                  </a:lnTo>
                  <a:lnTo>
                    <a:pt x="212" y="36"/>
                  </a:lnTo>
                  <a:lnTo>
                    <a:pt x="212" y="43"/>
                  </a:lnTo>
                  <a:lnTo>
                    <a:pt x="208" y="43"/>
                  </a:lnTo>
                  <a:lnTo>
                    <a:pt x="205" y="46"/>
                  </a:lnTo>
                  <a:lnTo>
                    <a:pt x="208" y="50"/>
                  </a:lnTo>
                  <a:lnTo>
                    <a:pt x="208" y="50"/>
                  </a:lnTo>
                  <a:lnTo>
                    <a:pt x="212" y="53"/>
                  </a:lnTo>
                  <a:lnTo>
                    <a:pt x="212" y="57"/>
                  </a:lnTo>
                  <a:lnTo>
                    <a:pt x="212" y="60"/>
                  </a:lnTo>
                  <a:lnTo>
                    <a:pt x="208" y="64"/>
                  </a:lnTo>
                  <a:lnTo>
                    <a:pt x="208" y="64"/>
                  </a:lnTo>
                  <a:lnTo>
                    <a:pt x="205" y="64"/>
                  </a:lnTo>
                  <a:lnTo>
                    <a:pt x="201" y="64"/>
                  </a:lnTo>
                  <a:lnTo>
                    <a:pt x="198" y="60"/>
                  </a:lnTo>
                  <a:lnTo>
                    <a:pt x="191" y="57"/>
                  </a:lnTo>
                  <a:lnTo>
                    <a:pt x="187" y="57"/>
                  </a:lnTo>
                  <a:lnTo>
                    <a:pt x="184" y="53"/>
                  </a:lnTo>
                  <a:lnTo>
                    <a:pt x="180" y="50"/>
                  </a:lnTo>
                  <a:lnTo>
                    <a:pt x="177" y="50"/>
                  </a:lnTo>
                  <a:lnTo>
                    <a:pt x="170" y="50"/>
                  </a:lnTo>
                  <a:lnTo>
                    <a:pt x="163" y="53"/>
                  </a:lnTo>
                  <a:lnTo>
                    <a:pt x="155" y="57"/>
                  </a:lnTo>
                  <a:lnTo>
                    <a:pt x="152" y="60"/>
                  </a:lnTo>
                  <a:lnTo>
                    <a:pt x="145" y="67"/>
                  </a:lnTo>
                  <a:lnTo>
                    <a:pt x="145" y="71"/>
                  </a:lnTo>
                  <a:lnTo>
                    <a:pt x="145" y="74"/>
                  </a:lnTo>
                  <a:lnTo>
                    <a:pt x="138" y="74"/>
                  </a:lnTo>
                  <a:lnTo>
                    <a:pt x="134" y="78"/>
                  </a:lnTo>
                  <a:lnTo>
                    <a:pt x="134" y="85"/>
                  </a:lnTo>
                  <a:lnTo>
                    <a:pt x="134" y="88"/>
                  </a:lnTo>
                  <a:lnTo>
                    <a:pt x="134" y="88"/>
                  </a:lnTo>
                  <a:lnTo>
                    <a:pt x="127" y="88"/>
                  </a:lnTo>
                  <a:lnTo>
                    <a:pt x="124" y="92"/>
                  </a:lnTo>
                  <a:lnTo>
                    <a:pt x="120" y="95"/>
                  </a:lnTo>
                  <a:lnTo>
                    <a:pt x="117" y="99"/>
                  </a:lnTo>
                  <a:lnTo>
                    <a:pt x="113" y="106"/>
                  </a:lnTo>
                  <a:lnTo>
                    <a:pt x="113" y="110"/>
                  </a:lnTo>
                  <a:lnTo>
                    <a:pt x="113" y="113"/>
                  </a:lnTo>
                  <a:lnTo>
                    <a:pt x="110" y="120"/>
                  </a:lnTo>
                  <a:lnTo>
                    <a:pt x="106" y="127"/>
                  </a:lnTo>
                  <a:lnTo>
                    <a:pt x="99" y="131"/>
                  </a:lnTo>
                  <a:lnTo>
                    <a:pt x="96" y="134"/>
                  </a:lnTo>
                  <a:lnTo>
                    <a:pt x="96" y="138"/>
                  </a:lnTo>
                  <a:lnTo>
                    <a:pt x="64" y="141"/>
                  </a:lnTo>
                  <a:lnTo>
                    <a:pt x="32" y="145"/>
                  </a:lnTo>
                  <a:lnTo>
                    <a:pt x="29" y="145"/>
                  </a:lnTo>
                  <a:lnTo>
                    <a:pt x="25" y="148"/>
                  </a:lnTo>
                  <a:lnTo>
                    <a:pt x="22" y="155"/>
                  </a:lnTo>
                  <a:lnTo>
                    <a:pt x="15" y="159"/>
                  </a:lnTo>
                  <a:lnTo>
                    <a:pt x="7" y="166"/>
                  </a:lnTo>
                  <a:lnTo>
                    <a:pt x="4" y="169"/>
                  </a:lnTo>
                  <a:lnTo>
                    <a:pt x="0" y="173"/>
                  </a:lnTo>
                  <a:lnTo>
                    <a:pt x="0" y="180"/>
                  </a:lnTo>
                  <a:lnTo>
                    <a:pt x="0" y="187"/>
                  </a:lnTo>
                  <a:lnTo>
                    <a:pt x="0" y="194"/>
                  </a:lnTo>
                  <a:lnTo>
                    <a:pt x="4" y="201"/>
                  </a:lnTo>
                  <a:lnTo>
                    <a:pt x="4" y="205"/>
                  </a:lnTo>
                  <a:lnTo>
                    <a:pt x="7" y="208"/>
                  </a:lnTo>
                  <a:lnTo>
                    <a:pt x="7" y="215"/>
                  </a:lnTo>
                  <a:lnTo>
                    <a:pt x="7" y="222"/>
                  </a:lnTo>
                  <a:lnTo>
                    <a:pt x="4" y="229"/>
                  </a:lnTo>
                  <a:lnTo>
                    <a:pt x="4" y="243"/>
                  </a:lnTo>
                  <a:lnTo>
                    <a:pt x="11" y="265"/>
                  </a:lnTo>
                  <a:lnTo>
                    <a:pt x="18" y="282"/>
                  </a:lnTo>
                  <a:lnTo>
                    <a:pt x="22" y="293"/>
                  </a:lnTo>
                  <a:lnTo>
                    <a:pt x="22" y="296"/>
                  </a:lnTo>
                  <a:lnTo>
                    <a:pt x="25" y="303"/>
                  </a:lnTo>
                  <a:lnTo>
                    <a:pt x="29" y="310"/>
                  </a:lnTo>
                  <a:lnTo>
                    <a:pt x="29" y="314"/>
                  </a:lnTo>
                  <a:lnTo>
                    <a:pt x="32" y="317"/>
                  </a:lnTo>
                  <a:lnTo>
                    <a:pt x="25" y="342"/>
                  </a:lnTo>
                  <a:lnTo>
                    <a:pt x="18" y="349"/>
                  </a:lnTo>
                  <a:lnTo>
                    <a:pt x="15" y="353"/>
                  </a:lnTo>
                  <a:lnTo>
                    <a:pt x="18" y="356"/>
                  </a:lnTo>
                  <a:lnTo>
                    <a:pt x="18" y="360"/>
                  </a:lnTo>
                  <a:lnTo>
                    <a:pt x="22" y="363"/>
                  </a:lnTo>
                  <a:lnTo>
                    <a:pt x="25" y="363"/>
                  </a:lnTo>
                  <a:lnTo>
                    <a:pt x="25" y="360"/>
                  </a:lnTo>
                  <a:lnTo>
                    <a:pt x="29" y="360"/>
                  </a:lnTo>
                  <a:lnTo>
                    <a:pt x="32" y="360"/>
                  </a:lnTo>
                  <a:lnTo>
                    <a:pt x="32" y="360"/>
                  </a:lnTo>
                  <a:lnTo>
                    <a:pt x="32" y="363"/>
                  </a:lnTo>
                  <a:lnTo>
                    <a:pt x="32" y="367"/>
                  </a:lnTo>
                  <a:lnTo>
                    <a:pt x="36" y="370"/>
                  </a:lnTo>
                  <a:lnTo>
                    <a:pt x="43" y="370"/>
                  </a:lnTo>
                  <a:lnTo>
                    <a:pt x="50" y="370"/>
                  </a:lnTo>
                  <a:lnTo>
                    <a:pt x="53" y="370"/>
                  </a:lnTo>
                  <a:lnTo>
                    <a:pt x="60" y="374"/>
                  </a:lnTo>
                  <a:lnTo>
                    <a:pt x="67" y="370"/>
                  </a:lnTo>
                  <a:lnTo>
                    <a:pt x="71" y="367"/>
                  </a:lnTo>
                  <a:lnTo>
                    <a:pt x="74" y="363"/>
                  </a:lnTo>
                  <a:lnTo>
                    <a:pt x="78" y="360"/>
                  </a:lnTo>
                  <a:lnTo>
                    <a:pt x="81" y="356"/>
                  </a:lnTo>
                  <a:lnTo>
                    <a:pt x="81" y="356"/>
                  </a:lnTo>
                  <a:lnTo>
                    <a:pt x="106" y="356"/>
                  </a:lnTo>
                  <a:lnTo>
                    <a:pt x="110" y="356"/>
                  </a:lnTo>
                  <a:lnTo>
                    <a:pt x="117" y="360"/>
                  </a:lnTo>
                  <a:lnTo>
                    <a:pt x="124" y="360"/>
                  </a:lnTo>
                  <a:lnTo>
                    <a:pt x="131" y="360"/>
                  </a:lnTo>
                  <a:lnTo>
                    <a:pt x="134" y="356"/>
                  </a:lnTo>
                  <a:lnTo>
                    <a:pt x="138" y="349"/>
                  </a:lnTo>
                  <a:lnTo>
                    <a:pt x="141" y="346"/>
                  </a:lnTo>
                  <a:lnTo>
                    <a:pt x="141" y="342"/>
                  </a:lnTo>
                  <a:lnTo>
                    <a:pt x="148" y="342"/>
                  </a:lnTo>
                  <a:lnTo>
                    <a:pt x="187" y="321"/>
                  </a:lnTo>
                  <a:lnTo>
                    <a:pt x="194" y="317"/>
                  </a:lnTo>
                  <a:lnTo>
                    <a:pt x="205" y="314"/>
                  </a:lnTo>
                  <a:lnTo>
                    <a:pt x="212" y="310"/>
                  </a:lnTo>
                  <a:lnTo>
                    <a:pt x="222" y="310"/>
                  </a:lnTo>
                  <a:lnTo>
                    <a:pt x="229" y="310"/>
                  </a:lnTo>
                  <a:lnTo>
                    <a:pt x="229" y="307"/>
                  </a:lnTo>
                  <a:lnTo>
                    <a:pt x="258" y="314"/>
                  </a:lnTo>
                  <a:lnTo>
                    <a:pt x="275" y="324"/>
                  </a:lnTo>
                  <a:lnTo>
                    <a:pt x="286" y="332"/>
                  </a:lnTo>
                  <a:lnTo>
                    <a:pt x="289" y="335"/>
                  </a:lnTo>
                  <a:lnTo>
                    <a:pt x="307" y="353"/>
                  </a:lnTo>
                  <a:lnTo>
                    <a:pt x="335" y="353"/>
                  </a:lnTo>
                  <a:lnTo>
                    <a:pt x="349" y="374"/>
                  </a:lnTo>
                  <a:lnTo>
                    <a:pt x="349" y="381"/>
                  </a:lnTo>
                  <a:lnTo>
                    <a:pt x="353" y="391"/>
                  </a:lnTo>
                  <a:lnTo>
                    <a:pt x="356" y="398"/>
                  </a:lnTo>
                  <a:lnTo>
                    <a:pt x="360" y="406"/>
                  </a:lnTo>
                  <a:lnTo>
                    <a:pt x="363" y="413"/>
                  </a:lnTo>
                  <a:lnTo>
                    <a:pt x="363" y="413"/>
                  </a:lnTo>
                  <a:lnTo>
                    <a:pt x="384" y="416"/>
                  </a:lnTo>
                  <a:lnTo>
                    <a:pt x="384" y="416"/>
                  </a:lnTo>
                  <a:lnTo>
                    <a:pt x="388" y="416"/>
                  </a:lnTo>
                  <a:lnTo>
                    <a:pt x="395" y="420"/>
                  </a:lnTo>
                  <a:lnTo>
                    <a:pt x="399" y="420"/>
                  </a:lnTo>
                  <a:lnTo>
                    <a:pt x="406" y="416"/>
                  </a:lnTo>
                  <a:lnTo>
                    <a:pt x="409" y="416"/>
                  </a:lnTo>
                  <a:lnTo>
                    <a:pt x="413" y="413"/>
                  </a:lnTo>
                  <a:lnTo>
                    <a:pt x="416" y="413"/>
                  </a:lnTo>
                  <a:lnTo>
                    <a:pt x="420" y="416"/>
                  </a:lnTo>
                  <a:lnTo>
                    <a:pt x="427" y="423"/>
                  </a:lnTo>
                  <a:lnTo>
                    <a:pt x="430" y="427"/>
                  </a:lnTo>
                  <a:lnTo>
                    <a:pt x="437" y="430"/>
                  </a:lnTo>
                  <a:lnTo>
                    <a:pt x="437" y="430"/>
                  </a:lnTo>
                  <a:lnTo>
                    <a:pt x="441" y="430"/>
                  </a:lnTo>
                  <a:lnTo>
                    <a:pt x="448" y="427"/>
                  </a:lnTo>
                  <a:lnTo>
                    <a:pt x="455" y="423"/>
                  </a:lnTo>
                  <a:lnTo>
                    <a:pt x="462" y="416"/>
                  </a:lnTo>
                  <a:lnTo>
                    <a:pt x="473" y="413"/>
                  </a:lnTo>
                  <a:lnTo>
                    <a:pt x="480" y="409"/>
                  </a:lnTo>
                  <a:lnTo>
                    <a:pt x="487" y="406"/>
                  </a:lnTo>
                  <a:lnTo>
                    <a:pt x="490" y="398"/>
                  </a:lnTo>
                  <a:lnTo>
                    <a:pt x="490" y="395"/>
                  </a:lnTo>
                  <a:lnTo>
                    <a:pt x="490" y="384"/>
                  </a:lnTo>
                  <a:lnTo>
                    <a:pt x="487" y="377"/>
                  </a:lnTo>
                  <a:lnTo>
                    <a:pt x="483" y="370"/>
                  </a:lnTo>
                  <a:lnTo>
                    <a:pt x="483" y="363"/>
                  </a:lnTo>
                  <a:lnTo>
                    <a:pt x="487" y="360"/>
                  </a:lnTo>
                  <a:lnTo>
                    <a:pt x="490" y="356"/>
                  </a:lnTo>
                  <a:lnTo>
                    <a:pt x="494" y="353"/>
                  </a:lnTo>
                  <a:lnTo>
                    <a:pt x="497" y="349"/>
                  </a:lnTo>
                  <a:lnTo>
                    <a:pt x="501" y="342"/>
                  </a:lnTo>
                  <a:lnTo>
                    <a:pt x="504" y="335"/>
                  </a:lnTo>
                  <a:lnTo>
                    <a:pt x="504" y="332"/>
                  </a:lnTo>
                  <a:lnTo>
                    <a:pt x="508" y="328"/>
                  </a:lnTo>
                  <a:lnTo>
                    <a:pt x="515" y="310"/>
                  </a:lnTo>
                  <a:lnTo>
                    <a:pt x="522" y="307"/>
                  </a:lnTo>
                  <a:lnTo>
                    <a:pt x="529" y="300"/>
                  </a:lnTo>
                  <a:lnTo>
                    <a:pt x="532" y="293"/>
                  </a:lnTo>
                  <a:lnTo>
                    <a:pt x="536" y="289"/>
                  </a:lnTo>
                  <a:lnTo>
                    <a:pt x="536" y="286"/>
                  </a:lnTo>
                  <a:lnTo>
                    <a:pt x="536" y="279"/>
                  </a:lnTo>
                  <a:lnTo>
                    <a:pt x="536" y="261"/>
                  </a:lnTo>
                  <a:lnTo>
                    <a:pt x="536" y="240"/>
                  </a:lnTo>
                  <a:lnTo>
                    <a:pt x="532" y="222"/>
                  </a:lnTo>
                  <a:lnTo>
                    <a:pt x="532" y="212"/>
                  </a:lnTo>
                  <a:lnTo>
                    <a:pt x="529" y="201"/>
                  </a:lnTo>
                  <a:lnTo>
                    <a:pt x="522" y="191"/>
                  </a:lnTo>
                  <a:lnTo>
                    <a:pt x="518" y="184"/>
                  </a:lnTo>
                  <a:lnTo>
                    <a:pt x="515" y="180"/>
                  </a:lnTo>
                  <a:lnTo>
                    <a:pt x="515" y="18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30" name="Freeform 128"/>
            <p:cNvSpPr>
              <a:spLocks/>
            </p:cNvSpPr>
            <p:nvPr userDrawn="1"/>
          </p:nvSpPr>
          <p:spPr bwMode="gray">
            <a:xfrm>
              <a:off x="2201" y="2404"/>
              <a:ext cx="22" cy="11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7"/>
                </a:cxn>
                <a:cxn ang="0">
                  <a:pos x="4" y="10"/>
                </a:cxn>
                <a:cxn ang="0">
                  <a:pos x="11" y="10"/>
                </a:cxn>
                <a:cxn ang="0">
                  <a:pos x="14" y="10"/>
                </a:cxn>
                <a:cxn ang="0">
                  <a:pos x="18" y="7"/>
                </a:cxn>
                <a:cxn ang="0">
                  <a:pos x="21" y="3"/>
                </a:cxn>
                <a:cxn ang="0">
                  <a:pos x="18" y="3"/>
                </a:cxn>
                <a:cxn ang="0">
                  <a:pos x="14" y="0"/>
                </a:cxn>
                <a:cxn ang="0">
                  <a:pos x="11" y="0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21" h="10">
                  <a:moveTo>
                    <a:pt x="0" y="3"/>
                  </a:moveTo>
                  <a:lnTo>
                    <a:pt x="0" y="7"/>
                  </a:lnTo>
                  <a:lnTo>
                    <a:pt x="4" y="10"/>
                  </a:lnTo>
                  <a:lnTo>
                    <a:pt x="11" y="10"/>
                  </a:lnTo>
                  <a:lnTo>
                    <a:pt x="14" y="10"/>
                  </a:lnTo>
                  <a:lnTo>
                    <a:pt x="18" y="7"/>
                  </a:lnTo>
                  <a:lnTo>
                    <a:pt x="21" y="3"/>
                  </a:lnTo>
                  <a:lnTo>
                    <a:pt x="18" y="3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31" name="Freeform 129"/>
            <p:cNvSpPr>
              <a:spLocks/>
            </p:cNvSpPr>
            <p:nvPr userDrawn="1"/>
          </p:nvSpPr>
          <p:spPr bwMode="gray">
            <a:xfrm>
              <a:off x="2237" y="2408"/>
              <a:ext cx="22" cy="7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4" y="7"/>
                </a:cxn>
                <a:cxn ang="0">
                  <a:pos x="7" y="7"/>
                </a:cxn>
                <a:cxn ang="0">
                  <a:pos x="11" y="7"/>
                </a:cxn>
                <a:cxn ang="0">
                  <a:pos x="14" y="7"/>
                </a:cxn>
                <a:cxn ang="0">
                  <a:pos x="18" y="7"/>
                </a:cxn>
                <a:cxn ang="0">
                  <a:pos x="21" y="4"/>
                </a:cxn>
                <a:cxn ang="0">
                  <a:pos x="18" y="0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0" y="4"/>
                </a:cxn>
              </a:cxnLst>
              <a:rect l="0" t="0" r="r" b="b"/>
              <a:pathLst>
                <a:path w="21" h="7">
                  <a:moveTo>
                    <a:pt x="0" y="4"/>
                  </a:moveTo>
                  <a:lnTo>
                    <a:pt x="4" y="7"/>
                  </a:lnTo>
                  <a:lnTo>
                    <a:pt x="7" y="7"/>
                  </a:lnTo>
                  <a:lnTo>
                    <a:pt x="11" y="7"/>
                  </a:lnTo>
                  <a:lnTo>
                    <a:pt x="14" y="7"/>
                  </a:lnTo>
                  <a:lnTo>
                    <a:pt x="18" y="7"/>
                  </a:lnTo>
                  <a:lnTo>
                    <a:pt x="21" y="4"/>
                  </a:lnTo>
                  <a:lnTo>
                    <a:pt x="18" y="0"/>
                  </a:lnTo>
                  <a:lnTo>
                    <a:pt x="11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32" name="Freeform 130"/>
            <p:cNvSpPr>
              <a:spLocks/>
            </p:cNvSpPr>
            <p:nvPr userDrawn="1"/>
          </p:nvSpPr>
          <p:spPr bwMode="gray">
            <a:xfrm>
              <a:off x="2259" y="2419"/>
              <a:ext cx="15" cy="27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8"/>
                </a:cxn>
                <a:cxn ang="0">
                  <a:pos x="4" y="21"/>
                </a:cxn>
                <a:cxn ang="0">
                  <a:pos x="7" y="25"/>
                </a:cxn>
                <a:cxn ang="0">
                  <a:pos x="11" y="21"/>
                </a:cxn>
                <a:cxn ang="0">
                  <a:pos x="15" y="18"/>
                </a:cxn>
                <a:cxn ang="0">
                  <a:pos x="15" y="14"/>
                </a:cxn>
                <a:cxn ang="0">
                  <a:pos x="15" y="7"/>
                </a:cxn>
                <a:cxn ang="0">
                  <a:pos x="11" y="3"/>
                </a:cxn>
                <a:cxn ang="0">
                  <a:pos x="7" y="0"/>
                </a:cxn>
                <a:cxn ang="0">
                  <a:pos x="4" y="3"/>
                </a:cxn>
                <a:cxn ang="0">
                  <a:pos x="0" y="7"/>
                </a:cxn>
                <a:cxn ang="0">
                  <a:pos x="0" y="14"/>
                </a:cxn>
              </a:cxnLst>
              <a:rect l="0" t="0" r="r" b="b"/>
              <a:pathLst>
                <a:path w="15" h="25">
                  <a:moveTo>
                    <a:pt x="0" y="14"/>
                  </a:moveTo>
                  <a:lnTo>
                    <a:pt x="0" y="18"/>
                  </a:lnTo>
                  <a:lnTo>
                    <a:pt x="4" y="21"/>
                  </a:lnTo>
                  <a:lnTo>
                    <a:pt x="7" y="25"/>
                  </a:lnTo>
                  <a:lnTo>
                    <a:pt x="11" y="21"/>
                  </a:lnTo>
                  <a:lnTo>
                    <a:pt x="15" y="18"/>
                  </a:lnTo>
                  <a:lnTo>
                    <a:pt x="15" y="14"/>
                  </a:lnTo>
                  <a:lnTo>
                    <a:pt x="15" y="7"/>
                  </a:lnTo>
                  <a:lnTo>
                    <a:pt x="11" y="3"/>
                  </a:lnTo>
                  <a:lnTo>
                    <a:pt x="7" y="0"/>
                  </a:lnTo>
                  <a:lnTo>
                    <a:pt x="4" y="3"/>
                  </a:lnTo>
                  <a:lnTo>
                    <a:pt x="0" y="7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33" name="Freeform 131"/>
            <p:cNvSpPr>
              <a:spLocks/>
            </p:cNvSpPr>
            <p:nvPr userDrawn="1"/>
          </p:nvSpPr>
          <p:spPr bwMode="gray">
            <a:xfrm>
              <a:off x="2266" y="2400"/>
              <a:ext cx="44" cy="19"/>
            </a:xfrm>
            <a:custGeom>
              <a:avLst/>
              <a:gdLst/>
              <a:ahLst/>
              <a:cxnLst>
                <a:cxn ang="0">
                  <a:pos x="43" y="7"/>
                </a:cxn>
                <a:cxn ang="0">
                  <a:pos x="39" y="4"/>
                </a:cxn>
                <a:cxn ang="0">
                  <a:pos x="32" y="0"/>
                </a:cxn>
                <a:cxn ang="0">
                  <a:pos x="22" y="0"/>
                </a:cxn>
                <a:cxn ang="0">
                  <a:pos x="11" y="0"/>
                </a:cxn>
                <a:cxn ang="0">
                  <a:pos x="4" y="4"/>
                </a:cxn>
                <a:cxn ang="0">
                  <a:pos x="0" y="7"/>
                </a:cxn>
                <a:cxn ang="0">
                  <a:pos x="4" y="14"/>
                </a:cxn>
                <a:cxn ang="0">
                  <a:pos x="11" y="18"/>
                </a:cxn>
                <a:cxn ang="0">
                  <a:pos x="22" y="18"/>
                </a:cxn>
                <a:cxn ang="0">
                  <a:pos x="32" y="18"/>
                </a:cxn>
                <a:cxn ang="0">
                  <a:pos x="39" y="14"/>
                </a:cxn>
                <a:cxn ang="0">
                  <a:pos x="43" y="7"/>
                </a:cxn>
              </a:cxnLst>
              <a:rect l="0" t="0" r="r" b="b"/>
              <a:pathLst>
                <a:path w="43" h="18">
                  <a:moveTo>
                    <a:pt x="43" y="7"/>
                  </a:moveTo>
                  <a:lnTo>
                    <a:pt x="39" y="4"/>
                  </a:lnTo>
                  <a:lnTo>
                    <a:pt x="32" y="0"/>
                  </a:lnTo>
                  <a:lnTo>
                    <a:pt x="22" y="0"/>
                  </a:lnTo>
                  <a:lnTo>
                    <a:pt x="11" y="0"/>
                  </a:lnTo>
                  <a:lnTo>
                    <a:pt x="4" y="4"/>
                  </a:lnTo>
                  <a:lnTo>
                    <a:pt x="0" y="7"/>
                  </a:lnTo>
                  <a:lnTo>
                    <a:pt x="4" y="14"/>
                  </a:lnTo>
                  <a:lnTo>
                    <a:pt x="11" y="18"/>
                  </a:lnTo>
                  <a:lnTo>
                    <a:pt x="22" y="18"/>
                  </a:lnTo>
                  <a:lnTo>
                    <a:pt x="32" y="18"/>
                  </a:lnTo>
                  <a:lnTo>
                    <a:pt x="39" y="14"/>
                  </a:lnTo>
                  <a:lnTo>
                    <a:pt x="43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34" name="Freeform 132"/>
            <p:cNvSpPr>
              <a:spLocks/>
            </p:cNvSpPr>
            <p:nvPr userDrawn="1"/>
          </p:nvSpPr>
          <p:spPr bwMode="gray">
            <a:xfrm>
              <a:off x="1922" y="2207"/>
              <a:ext cx="148" cy="167"/>
            </a:xfrm>
            <a:custGeom>
              <a:avLst/>
              <a:gdLst/>
              <a:ahLst/>
              <a:cxnLst>
                <a:cxn ang="0">
                  <a:pos x="141" y="126"/>
                </a:cxn>
                <a:cxn ang="0">
                  <a:pos x="144" y="119"/>
                </a:cxn>
                <a:cxn ang="0">
                  <a:pos x="141" y="116"/>
                </a:cxn>
                <a:cxn ang="0">
                  <a:pos x="134" y="105"/>
                </a:cxn>
                <a:cxn ang="0">
                  <a:pos x="120" y="102"/>
                </a:cxn>
                <a:cxn ang="0">
                  <a:pos x="113" y="84"/>
                </a:cxn>
                <a:cxn ang="0">
                  <a:pos x="109" y="77"/>
                </a:cxn>
                <a:cxn ang="0">
                  <a:pos x="116" y="77"/>
                </a:cxn>
                <a:cxn ang="0">
                  <a:pos x="113" y="74"/>
                </a:cxn>
                <a:cxn ang="0">
                  <a:pos x="98" y="63"/>
                </a:cxn>
                <a:cxn ang="0">
                  <a:pos x="84" y="49"/>
                </a:cxn>
                <a:cxn ang="0">
                  <a:pos x="74" y="42"/>
                </a:cxn>
                <a:cxn ang="0">
                  <a:pos x="70" y="42"/>
                </a:cxn>
                <a:cxn ang="0">
                  <a:pos x="46" y="21"/>
                </a:cxn>
                <a:cxn ang="0">
                  <a:pos x="42" y="17"/>
                </a:cxn>
                <a:cxn ang="0">
                  <a:pos x="39" y="7"/>
                </a:cxn>
                <a:cxn ang="0">
                  <a:pos x="28" y="0"/>
                </a:cxn>
                <a:cxn ang="0">
                  <a:pos x="17" y="0"/>
                </a:cxn>
                <a:cxn ang="0">
                  <a:pos x="7" y="0"/>
                </a:cxn>
                <a:cxn ang="0">
                  <a:pos x="0" y="0"/>
                </a:cxn>
                <a:cxn ang="0">
                  <a:pos x="3" y="7"/>
                </a:cxn>
                <a:cxn ang="0">
                  <a:pos x="10" y="14"/>
                </a:cxn>
                <a:cxn ang="0">
                  <a:pos x="17" y="17"/>
                </a:cxn>
                <a:cxn ang="0">
                  <a:pos x="39" y="45"/>
                </a:cxn>
                <a:cxn ang="0">
                  <a:pos x="46" y="56"/>
                </a:cxn>
                <a:cxn ang="0">
                  <a:pos x="46" y="63"/>
                </a:cxn>
                <a:cxn ang="0">
                  <a:pos x="60" y="81"/>
                </a:cxn>
                <a:cxn ang="0">
                  <a:pos x="81" y="112"/>
                </a:cxn>
                <a:cxn ang="0">
                  <a:pos x="105" y="141"/>
                </a:cxn>
                <a:cxn ang="0">
                  <a:pos x="130" y="155"/>
                </a:cxn>
                <a:cxn ang="0">
                  <a:pos x="134" y="155"/>
                </a:cxn>
                <a:cxn ang="0">
                  <a:pos x="141" y="151"/>
                </a:cxn>
                <a:cxn ang="0">
                  <a:pos x="144" y="141"/>
                </a:cxn>
                <a:cxn ang="0">
                  <a:pos x="144" y="133"/>
                </a:cxn>
              </a:cxnLst>
              <a:rect l="0" t="0" r="r" b="b"/>
              <a:pathLst>
                <a:path w="144" h="155">
                  <a:moveTo>
                    <a:pt x="144" y="133"/>
                  </a:moveTo>
                  <a:lnTo>
                    <a:pt x="141" y="126"/>
                  </a:lnTo>
                  <a:lnTo>
                    <a:pt x="141" y="123"/>
                  </a:lnTo>
                  <a:lnTo>
                    <a:pt x="144" y="119"/>
                  </a:lnTo>
                  <a:lnTo>
                    <a:pt x="144" y="119"/>
                  </a:lnTo>
                  <a:lnTo>
                    <a:pt x="141" y="116"/>
                  </a:lnTo>
                  <a:lnTo>
                    <a:pt x="137" y="109"/>
                  </a:lnTo>
                  <a:lnTo>
                    <a:pt x="134" y="105"/>
                  </a:lnTo>
                  <a:lnTo>
                    <a:pt x="134" y="102"/>
                  </a:lnTo>
                  <a:lnTo>
                    <a:pt x="120" y="102"/>
                  </a:lnTo>
                  <a:lnTo>
                    <a:pt x="120" y="91"/>
                  </a:lnTo>
                  <a:lnTo>
                    <a:pt x="113" y="84"/>
                  </a:lnTo>
                  <a:lnTo>
                    <a:pt x="109" y="81"/>
                  </a:lnTo>
                  <a:lnTo>
                    <a:pt x="109" y="77"/>
                  </a:lnTo>
                  <a:lnTo>
                    <a:pt x="113" y="77"/>
                  </a:lnTo>
                  <a:lnTo>
                    <a:pt x="116" y="77"/>
                  </a:lnTo>
                  <a:lnTo>
                    <a:pt x="116" y="77"/>
                  </a:lnTo>
                  <a:lnTo>
                    <a:pt x="113" y="74"/>
                  </a:lnTo>
                  <a:lnTo>
                    <a:pt x="105" y="67"/>
                  </a:lnTo>
                  <a:lnTo>
                    <a:pt x="98" y="63"/>
                  </a:lnTo>
                  <a:lnTo>
                    <a:pt x="91" y="56"/>
                  </a:lnTo>
                  <a:lnTo>
                    <a:pt x="84" y="49"/>
                  </a:lnTo>
                  <a:lnTo>
                    <a:pt x="77" y="45"/>
                  </a:lnTo>
                  <a:lnTo>
                    <a:pt x="74" y="42"/>
                  </a:lnTo>
                  <a:lnTo>
                    <a:pt x="74" y="38"/>
                  </a:lnTo>
                  <a:lnTo>
                    <a:pt x="70" y="42"/>
                  </a:lnTo>
                  <a:lnTo>
                    <a:pt x="46" y="21"/>
                  </a:lnTo>
                  <a:lnTo>
                    <a:pt x="46" y="21"/>
                  </a:lnTo>
                  <a:lnTo>
                    <a:pt x="46" y="17"/>
                  </a:lnTo>
                  <a:lnTo>
                    <a:pt x="42" y="17"/>
                  </a:lnTo>
                  <a:lnTo>
                    <a:pt x="42" y="14"/>
                  </a:lnTo>
                  <a:lnTo>
                    <a:pt x="39" y="7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14" y="3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3" y="7"/>
                  </a:lnTo>
                  <a:lnTo>
                    <a:pt x="7" y="10"/>
                  </a:lnTo>
                  <a:lnTo>
                    <a:pt x="10" y="14"/>
                  </a:lnTo>
                  <a:lnTo>
                    <a:pt x="14" y="17"/>
                  </a:lnTo>
                  <a:lnTo>
                    <a:pt x="17" y="17"/>
                  </a:lnTo>
                  <a:lnTo>
                    <a:pt x="35" y="42"/>
                  </a:lnTo>
                  <a:lnTo>
                    <a:pt x="39" y="45"/>
                  </a:lnTo>
                  <a:lnTo>
                    <a:pt x="42" y="52"/>
                  </a:lnTo>
                  <a:lnTo>
                    <a:pt x="46" y="56"/>
                  </a:lnTo>
                  <a:lnTo>
                    <a:pt x="46" y="60"/>
                  </a:lnTo>
                  <a:lnTo>
                    <a:pt x="46" y="63"/>
                  </a:lnTo>
                  <a:lnTo>
                    <a:pt x="56" y="70"/>
                  </a:lnTo>
                  <a:lnTo>
                    <a:pt x="60" y="81"/>
                  </a:lnTo>
                  <a:lnTo>
                    <a:pt x="67" y="95"/>
                  </a:lnTo>
                  <a:lnTo>
                    <a:pt x="81" y="112"/>
                  </a:lnTo>
                  <a:lnTo>
                    <a:pt x="95" y="130"/>
                  </a:lnTo>
                  <a:lnTo>
                    <a:pt x="105" y="141"/>
                  </a:lnTo>
                  <a:lnTo>
                    <a:pt x="109" y="148"/>
                  </a:lnTo>
                  <a:lnTo>
                    <a:pt x="130" y="155"/>
                  </a:lnTo>
                  <a:lnTo>
                    <a:pt x="130" y="155"/>
                  </a:lnTo>
                  <a:lnTo>
                    <a:pt x="134" y="155"/>
                  </a:lnTo>
                  <a:lnTo>
                    <a:pt x="137" y="151"/>
                  </a:lnTo>
                  <a:lnTo>
                    <a:pt x="141" y="151"/>
                  </a:lnTo>
                  <a:lnTo>
                    <a:pt x="144" y="144"/>
                  </a:lnTo>
                  <a:lnTo>
                    <a:pt x="144" y="141"/>
                  </a:lnTo>
                  <a:lnTo>
                    <a:pt x="144" y="133"/>
                  </a:lnTo>
                  <a:lnTo>
                    <a:pt x="144" y="13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35" name="Freeform 133"/>
            <p:cNvSpPr>
              <a:spLocks/>
            </p:cNvSpPr>
            <p:nvPr userDrawn="1"/>
          </p:nvSpPr>
          <p:spPr bwMode="gray">
            <a:xfrm>
              <a:off x="2067" y="2377"/>
              <a:ext cx="123" cy="38"/>
            </a:xfrm>
            <a:custGeom>
              <a:avLst/>
              <a:gdLst/>
              <a:ahLst/>
              <a:cxnLst>
                <a:cxn ang="0">
                  <a:pos x="116" y="21"/>
                </a:cxn>
                <a:cxn ang="0">
                  <a:pos x="116" y="21"/>
                </a:cxn>
                <a:cxn ang="0">
                  <a:pos x="109" y="18"/>
                </a:cxn>
                <a:cxn ang="0">
                  <a:pos x="105" y="14"/>
                </a:cxn>
                <a:cxn ang="0">
                  <a:pos x="95" y="14"/>
                </a:cxn>
                <a:cxn ang="0">
                  <a:pos x="88" y="11"/>
                </a:cxn>
                <a:cxn ang="0">
                  <a:pos x="81" y="7"/>
                </a:cxn>
                <a:cxn ang="0">
                  <a:pos x="74" y="7"/>
                </a:cxn>
                <a:cxn ang="0">
                  <a:pos x="67" y="7"/>
                </a:cxn>
                <a:cxn ang="0">
                  <a:pos x="60" y="7"/>
                </a:cxn>
                <a:cxn ang="0">
                  <a:pos x="60" y="7"/>
                </a:cxn>
                <a:cxn ang="0">
                  <a:pos x="24" y="0"/>
                </a:cxn>
                <a:cxn ang="0">
                  <a:pos x="17" y="0"/>
                </a:cxn>
                <a:cxn ang="0">
                  <a:pos x="10" y="0"/>
                </a:cxn>
                <a:cxn ang="0">
                  <a:pos x="7" y="0"/>
                </a:cxn>
                <a:cxn ang="0">
                  <a:pos x="3" y="4"/>
                </a:cxn>
                <a:cxn ang="0">
                  <a:pos x="0" y="4"/>
                </a:cxn>
                <a:cxn ang="0">
                  <a:pos x="0" y="11"/>
                </a:cxn>
                <a:cxn ang="0">
                  <a:pos x="21" y="25"/>
                </a:cxn>
                <a:cxn ang="0">
                  <a:pos x="53" y="25"/>
                </a:cxn>
                <a:cxn ang="0">
                  <a:pos x="74" y="32"/>
                </a:cxn>
                <a:cxn ang="0">
                  <a:pos x="77" y="32"/>
                </a:cxn>
                <a:cxn ang="0">
                  <a:pos x="84" y="32"/>
                </a:cxn>
                <a:cxn ang="0">
                  <a:pos x="91" y="32"/>
                </a:cxn>
                <a:cxn ang="0">
                  <a:pos x="98" y="35"/>
                </a:cxn>
                <a:cxn ang="0">
                  <a:pos x="109" y="35"/>
                </a:cxn>
                <a:cxn ang="0">
                  <a:pos x="116" y="35"/>
                </a:cxn>
                <a:cxn ang="0">
                  <a:pos x="119" y="35"/>
                </a:cxn>
                <a:cxn ang="0">
                  <a:pos x="119" y="32"/>
                </a:cxn>
                <a:cxn ang="0">
                  <a:pos x="119" y="28"/>
                </a:cxn>
                <a:cxn ang="0">
                  <a:pos x="119" y="25"/>
                </a:cxn>
                <a:cxn ang="0">
                  <a:pos x="119" y="21"/>
                </a:cxn>
                <a:cxn ang="0">
                  <a:pos x="116" y="21"/>
                </a:cxn>
              </a:cxnLst>
              <a:rect l="0" t="0" r="r" b="b"/>
              <a:pathLst>
                <a:path w="119" h="35">
                  <a:moveTo>
                    <a:pt x="116" y="21"/>
                  </a:moveTo>
                  <a:lnTo>
                    <a:pt x="116" y="21"/>
                  </a:lnTo>
                  <a:lnTo>
                    <a:pt x="109" y="18"/>
                  </a:lnTo>
                  <a:lnTo>
                    <a:pt x="105" y="14"/>
                  </a:lnTo>
                  <a:lnTo>
                    <a:pt x="95" y="14"/>
                  </a:lnTo>
                  <a:lnTo>
                    <a:pt x="88" y="11"/>
                  </a:lnTo>
                  <a:lnTo>
                    <a:pt x="81" y="7"/>
                  </a:lnTo>
                  <a:lnTo>
                    <a:pt x="74" y="7"/>
                  </a:lnTo>
                  <a:lnTo>
                    <a:pt x="67" y="7"/>
                  </a:lnTo>
                  <a:lnTo>
                    <a:pt x="60" y="7"/>
                  </a:lnTo>
                  <a:lnTo>
                    <a:pt x="60" y="7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11"/>
                  </a:lnTo>
                  <a:lnTo>
                    <a:pt x="21" y="25"/>
                  </a:lnTo>
                  <a:lnTo>
                    <a:pt x="53" y="25"/>
                  </a:lnTo>
                  <a:lnTo>
                    <a:pt x="74" y="32"/>
                  </a:lnTo>
                  <a:lnTo>
                    <a:pt x="77" y="32"/>
                  </a:lnTo>
                  <a:lnTo>
                    <a:pt x="84" y="32"/>
                  </a:lnTo>
                  <a:lnTo>
                    <a:pt x="91" y="32"/>
                  </a:lnTo>
                  <a:lnTo>
                    <a:pt x="98" y="35"/>
                  </a:lnTo>
                  <a:lnTo>
                    <a:pt x="109" y="35"/>
                  </a:lnTo>
                  <a:lnTo>
                    <a:pt x="116" y="35"/>
                  </a:lnTo>
                  <a:lnTo>
                    <a:pt x="119" y="35"/>
                  </a:lnTo>
                  <a:lnTo>
                    <a:pt x="119" y="32"/>
                  </a:lnTo>
                  <a:lnTo>
                    <a:pt x="119" y="28"/>
                  </a:lnTo>
                  <a:lnTo>
                    <a:pt x="119" y="25"/>
                  </a:lnTo>
                  <a:lnTo>
                    <a:pt x="119" y="21"/>
                  </a:lnTo>
                  <a:lnTo>
                    <a:pt x="116" y="2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36" name="Freeform 134"/>
            <p:cNvSpPr>
              <a:spLocks/>
            </p:cNvSpPr>
            <p:nvPr userDrawn="1"/>
          </p:nvSpPr>
          <p:spPr bwMode="gray">
            <a:xfrm>
              <a:off x="2313" y="2404"/>
              <a:ext cx="66" cy="31"/>
            </a:xfrm>
            <a:custGeom>
              <a:avLst/>
              <a:gdLst/>
              <a:ahLst/>
              <a:cxnLst>
                <a:cxn ang="0">
                  <a:pos x="28" y="3"/>
                </a:cxn>
                <a:cxn ang="0">
                  <a:pos x="25" y="3"/>
                </a:cxn>
                <a:cxn ang="0">
                  <a:pos x="18" y="7"/>
                </a:cxn>
                <a:cxn ang="0">
                  <a:pos x="11" y="10"/>
                </a:cxn>
                <a:cxn ang="0">
                  <a:pos x="7" y="14"/>
                </a:cxn>
                <a:cxn ang="0">
                  <a:pos x="4" y="17"/>
                </a:cxn>
                <a:cxn ang="0">
                  <a:pos x="0" y="17"/>
                </a:cxn>
                <a:cxn ang="0">
                  <a:pos x="0" y="28"/>
                </a:cxn>
                <a:cxn ang="0">
                  <a:pos x="18" y="24"/>
                </a:cxn>
                <a:cxn ang="0">
                  <a:pos x="46" y="14"/>
                </a:cxn>
                <a:cxn ang="0">
                  <a:pos x="46" y="14"/>
                </a:cxn>
                <a:cxn ang="0">
                  <a:pos x="50" y="10"/>
                </a:cxn>
                <a:cxn ang="0">
                  <a:pos x="57" y="7"/>
                </a:cxn>
                <a:cxn ang="0">
                  <a:pos x="60" y="7"/>
                </a:cxn>
                <a:cxn ang="0">
                  <a:pos x="64" y="3"/>
                </a:cxn>
                <a:cxn ang="0">
                  <a:pos x="64" y="0"/>
                </a:cxn>
                <a:cxn ang="0">
                  <a:pos x="60" y="0"/>
                </a:cxn>
                <a:cxn ang="0">
                  <a:pos x="57" y="0"/>
                </a:cxn>
                <a:cxn ang="0">
                  <a:pos x="53" y="0"/>
                </a:cxn>
                <a:cxn ang="0">
                  <a:pos x="53" y="0"/>
                </a:cxn>
                <a:cxn ang="0">
                  <a:pos x="53" y="0"/>
                </a:cxn>
                <a:cxn ang="0">
                  <a:pos x="46" y="3"/>
                </a:cxn>
                <a:cxn ang="0">
                  <a:pos x="39" y="3"/>
                </a:cxn>
                <a:cxn ang="0">
                  <a:pos x="36" y="3"/>
                </a:cxn>
                <a:cxn ang="0">
                  <a:pos x="28" y="3"/>
                </a:cxn>
              </a:cxnLst>
              <a:rect l="0" t="0" r="r" b="b"/>
              <a:pathLst>
                <a:path w="64" h="28">
                  <a:moveTo>
                    <a:pt x="28" y="3"/>
                  </a:moveTo>
                  <a:lnTo>
                    <a:pt x="25" y="3"/>
                  </a:lnTo>
                  <a:lnTo>
                    <a:pt x="18" y="7"/>
                  </a:lnTo>
                  <a:lnTo>
                    <a:pt x="11" y="10"/>
                  </a:lnTo>
                  <a:lnTo>
                    <a:pt x="7" y="14"/>
                  </a:lnTo>
                  <a:lnTo>
                    <a:pt x="4" y="17"/>
                  </a:lnTo>
                  <a:lnTo>
                    <a:pt x="0" y="17"/>
                  </a:lnTo>
                  <a:lnTo>
                    <a:pt x="0" y="28"/>
                  </a:lnTo>
                  <a:lnTo>
                    <a:pt x="18" y="24"/>
                  </a:lnTo>
                  <a:lnTo>
                    <a:pt x="46" y="14"/>
                  </a:lnTo>
                  <a:lnTo>
                    <a:pt x="46" y="14"/>
                  </a:lnTo>
                  <a:lnTo>
                    <a:pt x="50" y="10"/>
                  </a:lnTo>
                  <a:lnTo>
                    <a:pt x="57" y="7"/>
                  </a:lnTo>
                  <a:lnTo>
                    <a:pt x="60" y="7"/>
                  </a:lnTo>
                  <a:lnTo>
                    <a:pt x="64" y="3"/>
                  </a:lnTo>
                  <a:lnTo>
                    <a:pt x="64" y="0"/>
                  </a:lnTo>
                  <a:lnTo>
                    <a:pt x="60" y="0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46" y="3"/>
                  </a:lnTo>
                  <a:lnTo>
                    <a:pt x="39" y="3"/>
                  </a:lnTo>
                  <a:lnTo>
                    <a:pt x="36" y="3"/>
                  </a:lnTo>
                  <a:lnTo>
                    <a:pt x="28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37" name="Freeform 135"/>
            <p:cNvSpPr>
              <a:spLocks/>
            </p:cNvSpPr>
            <p:nvPr userDrawn="1"/>
          </p:nvSpPr>
          <p:spPr bwMode="gray">
            <a:xfrm>
              <a:off x="4614" y="1986"/>
              <a:ext cx="22" cy="12"/>
            </a:xfrm>
            <a:custGeom>
              <a:avLst/>
              <a:gdLst/>
              <a:ahLst/>
              <a:cxnLst>
                <a:cxn ang="0">
                  <a:pos x="21" y="7"/>
                </a:cxn>
                <a:cxn ang="0">
                  <a:pos x="14" y="4"/>
                </a:cxn>
                <a:cxn ang="0">
                  <a:pos x="11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11" y="11"/>
                </a:cxn>
                <a:cxn ang="0">
                  <a:pos x="21" y="7"/>
                </a:cxn>
              </a:cxnLst>
              <a:rect l="0" t="0" r="r" b="b"/>
              <a:pathLst>
                <a:path w="21" h="11">
                  <a:moveTo>
                    <a:pt x="21" y="7"/>
                  </a:moveTo>
                  <a:lnTo>
                    <a:pt x="14" y="4"/>
                  </a:lnTo>
                  <a:lnTo>
                    <a:pt x="11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11" y="11"/>
                  </a:lnTo>
                  <a:lnTo>
                    <a:pt x="21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38" name="Freeform 136"/>
            <p:cNvSpPr>
              <a:spLocks noEditPoints="1"/>
            </p:cNvSpPr>
            <p:nvPr userDrawn="1"/>
          </p:nvSpPr>
          <p:spPr bwMode="gray">
            <a:xfrm>
              <a:off x="4597" y="2005"/>
              <a:ext cx="83" cy="43"/>
            </a:xfrm>
            <a:custGeom>
              <a:avLst/>
              <a:gdLst/>
              <a:ahLst/>
              <a:cxnLst>
                <a:cxn ang="0">
                  <a:pos x="17" y="28"/>
                </a:cxn>
                <a:cxn ang="0">
                  <a:pos x="21" y="32"/>
                </a:cxn>
                <a:cxn ang="0">
                  <a:pos x="24" y="32"/>
                </a:cxn>
                <a:cxn ang="0">
                  <a:pos x="28" y="35"/>
                </a:cxn>
                <a:cxn ang="0">
                  <a:pos x="31" y="39"/>
                </a:cxn>
                <a:cxn ang="0">
                  <a:pos x="38" y="39"/>
                </a:cxn>
                <a:cxn ang="0">
                  <a:pos x="42" y="35"/>
                </a:cxn>
                <a:cxn ang="0">
                  <a:pos x="42" y="35"/>
                </a:cxn>
                <a:cxn ang="0">
                  <a:pos x="42" y="35"/>
                </a:cxn>
                <a:cxn ang="0">
                  <a:pos x="42" y="35"/>
                </a:cxn>
                <a:cxn ang="0">
                  <a:pos x="46" y="35"/>
                </a:cxn>
                <a:cxn ang="0">
                  <a:pos x="49" y="35"/>
                </a:cxn>
                <a:cxn ang="0">
                  <a:pos x="53" y="32"/>
                </a:cxn>
                <a:cxn ang="0">
                  <a:pos x="56" y="28"/>
                </a:cxn>
                <a:cxn ang="0">
                  <a:pos x="60" y="28"/>
                </a:cxn>
                <a:cxn ang="0">
                  <a:pos x="60" y="28"/>
                </a:cxn>
                <a:cxn ang="0">
                  <a:pos x="63" y="32"/>
                </a:cxn>
                <a:cxn ang="0">
                  <a:pos x="74" y="28"/>
                </a:cxn>
                <a:cxn ang="0">
                  <a:pos x="81" y="25"/>
                </a:cxn>
                <a:cxn ang="0">
                  <a:pos x="77" y="18"/>
                </a:cxn>
                <a:cxn ang="0">
                  <a:pos x="74" y="14"/>
                </a:cxn>
                <a:cxn ang="0">
                  <a:pos x="63" y="14"/>
                </a:cxn>
                <a:cxn ang="0">
                  <a:pos x="70" y="10"/>
                </a:cxn>
                <a:cxn ang="0">
                  <a:pos x="60" y="10"/>
                </a:cxn>
                <a:cxn ang="0">
                  <a:pos x="53" y="7"/>
                </a:cxn>
                <a:cxn ang="0">
                  <a:pos x="46" y="3"/>
                </a:cxn>
                <a:cxn ang="0">
                  <a:pos x="42" y="3"/>
                </a:cxn>
                <a:cxn ang="0">
                  <a:pos x="42" y="3"/>
                </a:cxn>
                <a:cxn ang="0">
                  <a:pos x="28" y="0"/>
                </a:cxn>
                <a:cxn ang="0">
                  <a:pos x="17" y="0"/>
                </a:cxn>
                <a:cxn ang="0">
                  <a:pos x="10" y="0"/>
                </a:cxn>
                <a:cxn ang="0">
                  <a:pos x="7" y="7"/>
                </a:cxn>
                <a:cxn ang="0">
                  <a:pos x="10" y="7"/>
                </a:cxn>
                <a:cxn ang="0">
                  <a:pos x="14" y="7"/>
                </a:cxn>
                <a:cxn ang="0">
                  <a:pos x="17" y="7"/>
                </a:cxn>
                <a:cxn ang="0">
                  <a:pos x="21" y="7"/>
                </a:cxn>
                <a:cxn ang="0">
                  <a:pos x="24" y="10"/>
                </a:cxn>
                <a:cxn ang="0">
                  <a:pos x="24" y="14"/>
                </a:cxn>
                <a:cxn ang="0">
                  <a:pos x="24" y="14"/>
                </a:cxn>
                <a:cxn ang="0">
                  <a:pos x="24" y="18"/>
                </a:cxn>
                <a:cxn ang="0">
                  <a:pos x="24" y="18"/>
                </a:cxn>
                <a:cxn ang="0">
                  <a:pos x="24" y="21"/>
                </a:cxn>
                <a:cxn ang="0">
                  <a:pos x="17" y="21"/>
                </a:cxn>
                <a:cxn ang="0">
                  <a:pos x="7" y="18"/>
                </a:cxn>
                <a:cxn ang="0">
                  <a:pos x="0" y="18"/>
                </a:cxn>
                <a:cxn ang="0">
                  <a:pos x="0" y="21"/>
                </a:cxn>
                <a:cxn ang="0">
                  <a:pos x="3" y="25"/>
                </a:cxn>
                <a:cxn ang="0">
                  <a:pos x="7" y="25"/>
                </a:cxn>
                <a:cxn ang="0">
                  <a:pos x="10" y="25"/>
                </a:cxn>
                <a:cxn ang="0">
                  <a:pos x="14" y="28"/>
                </a:cxn>
                <a:cxn ang="0">
                  <a:pos x="17" y="28"/>
                </a:cxn>
                <a:cxn ang="0">
                  <a:pos x="38" y="18"/>
                </a:cxn>
                <a:cxn ang="0">
                  <a:pos x="42" y="18"/>
                </a:cxn>
                <a:cxn ang="0">
                  <a:pos x="42" y="14"/>
                </a:cxn>
                <a:cxn ang="0">
                  <a:pos x="46" y="10"/>
                </a:cxn>
                <a:cxn ang="0">
                  <a:pos x="46" y="14"/>
                </a:cxn>
                <a:cxn ang="0">
                  <a:pos x="42" y="18"/>
                </a:cxn>
                <a:cxn ang="0">
                  <a:pos x="38" y="18"/>
                </a:cxn>
                <a:cxn ang="0">
                  <a:pos x="38" y="21"/>
                </a:cxn>
                <a:cxn ang="0">
                  <a:pos x="38" y="21"/>
                </a:cxn>
                <a:cxn ang="0">
                  <a:pos x="38" y="21"/>
                </a:cxn>
                <a:cxn ang="0">
                  <a:pos x="38" y="21"/>
                </a:cxn>
                <a:cxn ang="0">
                  <a:pos x="38" y="18"/>
                </a:cxn>
              </a:cxnLst>
              <a:rect l="0" t="0" r="r" b="b"/>
              <a:pathLst>
                <a:path w="81" h="39">
                  <a:moveTo>
                    <a:pt x="17" y="28"/>
                  </a:moveTo>
                  <a:lnTo>
                    <a:pt x="21" y="32"/>
                  </a:lnTo>
                  <a:lnTo>
                    <a:pt x="24" y="32"/>
                  </a:lnTo>
                  <a:lnTo>
                    <a:pt x="28" y="35"/>
                  </a:lnTo>
                  <a:lnTo>
                    <a:pt x="31" y="39"/>
                  </a:lnTo>
                  <a:lnTo>
                    <a:pt x="38" y="39"/>
                  </a:lnTo>
                  <a:lnTo>
                    <a:pt x="42" y="35"/>
                  </a:lnTo>
                  <a:lnTo>
                    <a:pt x="42" y="35"/>
                  </a:lnTo>
                  <a:lnTo>
                    <a:pt x="42" y="35"/>
                  </a:lnTo>
                  <a:lnTo>
                    <a:pt x="42" y="35"/>
                  </a:lnTo>
                  <a:lnTo>
                    <a:pt x="46" y="35"/>
                  </a:lnTo>
                  <a:lnTo>
                    <a:pt x="49" y="35"/>
                  </a:lnTo>
                  <a:lnTo>
                    <a:pt x="53" y="32"/>
                  </a:lnTo>
                  <a:lnTo>
                    <a:pt x="56" y="28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3" y="32"/>
                  </a:lnTo>
                  <a:lnTo>
                    <a:pt x="74" y="28"/>
                  </a:lnTo>
                  <a:lnTo>
                    <a:pt x="81" y="25"/>
                  </a:lnTo>
                  <a:lnTo>
                    <a:pt x="77" y="18"/>
                  </a:lnTo>
                  <a:lnTo>
                    <a:pt x="74" y="14"/>
                  </a:lnTo>
                  <a:lnTo>
                    <a:pt x="63" y="14"/>
                  </a:lnTo>
                  <a:lnTo>
                    <a:pt x="70" y="10"/>
                  </a:lnTo>
                  <a:lnTo>
                    <a:pt x="60" y="10"/>
                  </a:lnTo>
                  <a:lnTo>
                    <a:pt x="53" y="7"/>
                  </a:lnTo>
                  <a:lnTo>
                    <a:pt x="46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28" y="0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7" y="7"/>
                  </a:lnTo>
                  <a:lnTo>
                    <a:pt x="10" y="7"/>
                  </a:lnTo>
                  <a:lnTo>
                    <a:pt x="14" y="7"/>
                  </a:lnTo>
                  <a:lnTo>
                    <a:pt x="17" y="7"/>
                  </a:lnTo>
                  <a:lnTo>
                    <a:pt x="21" y="7"/>
                  </a:lnTo>
                  <a:lnTo>
                    <a:pt x="24" y="10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4" y="21"/>
                  </a:lnTo>
                  <a:lnTo>
                    <a:pt x="17" y="21"/>
                  </a:lnTo>
                  <a:lnTo>
                    <a:pt x="7" y="18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3" y="25"/>
                  </a:lnTo>
                  <a:lnTo>
                    <a:pt x="7" y="25"/>
                  </a:lnTo>
                  <a:lnTo>
                    <a:pt x="10" y="25"/>
                  </a:lnTo>
                  <a:lnTo>
                    <a:pt x="14" y="28"/>
                  </a:lnTo>
                  <a:lnTo>
                    <a:pt x="17" y="28"/>
                  </a:lnTo>
                  <a:close/>
                  <a:moveTo>
                    <a:pt x="38" y="18"/>
                  </a:moveTo>
                  <a:lnTo>
                    <a:pt x="42" y="18"/>
                  </a:lnTo>
                  <a:lnTo>
                    <a:pt x="42" y="14"/>
                  </a:lnTo>
                  <a:lnTo>
                    <a:pt x="46" y="10"/>
                  </a:lnTo>
                  <a:lnTo>
                    <a:pt x="46" y="14"/>
                  </a:lnTo>
                  <a:lnTo>
                    <a:pt x="42" y="18"/>
                  </a:lnTo>
                  <a:lnTo>
                    <a:pt x="38" y="18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1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39" name="Freeform 137"/>
            <p:cNvSpPr>
              <a:spLocks/>
            </p:cNvSpPr>
            <p:nvPr userDrawn="1"/>
          </p:nvSpPr>
          <p:spPr bwMode="gray">
            <a:xfrm>
              <a:off x="4445" y="1953"/>
              <a:ext cx="155" cy="60"/>
            </a:xfrm>
            <a:custGeom>
              <a:avLst/>
              <a:gdLst/>
              <a:ahLst/>
              <a:cxnLst>
                <a:cxn ang="0">
                  <a:pos x="98" y="52"/>
                </a:cxn>
                <a:cxn ang="0">
                  <a:pos x="98" y="56"/>
                </a:cxn>
                <a:cxn ang="0">
                  <a:pos x="102" y="56"/>
                </a:cxn>
                <a:cxn ang="0">
                  <a:pos x="105" y="56"/>
                </a:cxn>
                <a:cxn ang="0">
                  <a:pos x="112" y="56"/>
                </a:cxn>
                <a:cxn ang="0">
                  <a:pos x="120" y="56"/>
                </a:cxn>
                <a:cxn ang="0">
                  <a:pos x="127" y="56"/>
                </a:cxn>
                <a:cxn ang="0">
                  <a:pos x="134" y="56"/>
                </a:cxn>
                <a:cxn ang="0">
                  <a:pos x="148" y="56"/>
                </a:cxn>
                <a:cxn ang="0">
                  <a:pos x="148" y="52"/>
                </a:cxn>
                <a:cxn ang="0">
                  <a:pos x="151" y="52"/>
                </a:cxn>
                <a:cxn ang="0">
                  <a:pos x="151" y="49"/>
                </a:cxn>
                <a:cxn ang="0">
                  <a:pos x="148" y="45"/>
                </a:cxn>
                <a:cxn ang="0">
                  <a:pos x="130" y="35"/>
                </a:cxn>
                <a:cxn ang="0">
                  <a:pos x="127" y="31"/>
                </a:cxn>
                <a:cxn ang="0">
                  <a:pos x="95" y="21"/>
                </a:cxn>
                <a:cxn ang="0">
                  <a:pos x="81" y="21"/>
                </a:cxn>
                <a:cxn ang="0">
                  <a:pos x="81" y="21"/>
                </a:cxn>
                <a:cxn ang="0">
                  <a:pos x="77" y="17"/>
                </a:cxn>
                <a:cxn ang="0">
                  <a:pos x="70" y="14"/>
                </a:cxn>
                <a:cxn ang="0">
                  <a:pos x="63" y="7"/>
                </a:cxn>
                <a:cxn ang="0">
                  <a:pos x="35" y="0"/>
                </a:cxn>
                <a:cxn ang="0">
                  <a:pos x="21" y="3"/>
                </a:cxn>
                <a:cxn ang="0">
                  <a:pos x="21" y="3"/>
                </a:cxn>
                <a:cxn ang="0">
                  <a:pos x="14" y="3"/>
                </a:cxn>
                <a:cxn ang="0">
                  <a:pos x="7" y="7"/>
                </a:cxn>
                <a:cxn ang="0">
                  <a:pos x="3" y="14"/>
                </a:cxn>
                <a:cxn ang="0">
                  <a:pos x="0" y="17"/>
                </a:cxn>
                <a:cxn ang="0">
                  <a:pos x="3" y="21"/>
                </a:cxn>
                <a:cxn ang="0">
                  <a:pos x="7" y="21"/>
                </a:cxn>
                <a:cxn ang="0">
                  <a:pos x="10" y="21"/>
                </a:cxn>
                <a:cxn ang="0">
                  <a:pos x="14" y="21"/>
                </a:cxn>
                <a:cxn ang="0">
                  <a:pos x="21" y="21"/>
                </a:cxn>
                <a:cxn ang="0">
                  <a:pos x="24" y="17"/>
                </a:cxn>
                <a:cxn ang="0">
                  <a:pos x="31" y="17"/>
                </a:cxn>
                <a:cxn ang="0">
                  <a:pos x="35" y="17"/>
                </a:cxn>
                <a:cxn ang="0">
                  <a:pos x="39" y="17"/>
                </a:cxn>
                <a:cxn ang="0">
                  <a:pos x="42" y="21"/>
                </a:cxn>
                <a:cxn ang="0">
                  <a:pos x="49" y="21"/>
                </a:cxn>
                <a:cxn ang="0">
                  <a:pos x="56" y="24"/>
                </a:cxn>
                <a:cxn ang="0">
                  <a:pos x="60" y="24"/>
                </a:cxn>
                <a:cxn ang="0">
                  <a:pos x="74" y="31"/>
                </a:cxn>
                <a:cxn ang="0">
                  <a:pos x="74" y="35"/>
                </a:cxn>
                <a:cxn ang="0">
                  <a:pos x="77" y="38"/>
                </a:cxn>
                <a:cxn ang="0">
                  <a:pos x="84" y="38"/>
                </a:cxn>
                <a:cxn ang="0">
                  <a:pos x="95" y="42"/>
                </a:cxn>
                <a:cxn ang="0">
                  <a:pos x="105" y="42"/>
                </a:cxn>
                <a:cxn ang="0">
                  <a:pos x="105" y="45"/>
                </a:cxn>
                <a:cxn ang="0">
                  <a:pos x="98" y="52"/>
                </a:cxn>
              </a:cxnLst>
              <a:rect l="0" t="0" r="r" b="b"/>
              <a:pathLst>
                <a:path w="151" h="56">
                  <a:moveTo>
                    <a:pt x="98" y="52"/>
                  </a:moveTo>
                  <a:lnTo>
                    <a:pt x="98" y="56"/>
                  </a:lnTo>
                  <a:lnTo>
                    <a:pt x="102" y="56"/>
                  </a:lnTo>
                  <a:lnTo>
                    <a:pt x="105" y="56"/>
                  </a:lnTo>
                  <a:lnTo>
                    <a:pt x="112" y="56"/>
                  </a:lnTo>
                  <a:lnTo>
                    <a:pt x="120" y="56"/>
                  </a:lnTo>
                  <a:lnTo>
                    <a:pt x="127" y="56"/>
                  </a:lnTo>
                  <a:lnTo>
                    <a:pt x="134" y="56"/>
                  </a:lnTo>
                  <a:lnTo>
                    <a:pt x="148" y="56"/>
                  </a:lnTo>
                  <a:lnTo>
                    <a:pt x="148" y="52"/>
                  </a:lnTo>
                  <a:lnTo>
                    <a:pt x="151" y="52"/>
                  </a:lnTo>
                  <a:lnTo>
                    <a:pt x="151" y="49"/>
                  </a:lnTo>
                  <a:lnTo>
                    <a:pt x="148" y="45"/>
                  </a:lnTo>
                  <a:lnTo>
                    <a:pt x="130" y="35"/>
                  </a:lnTo>
                  <a:lnTo>
                    <a:pt x="127" y="31"/>
                  </a:lnTo>
                  <a:lnTo>
                    <a:pt x="95" y="21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77" y="17"/>
                  </a:lnTo>
                  <a:lnTo>
                    <a:pt x="70" y="14"/>
                  </a:lnTo>
                  <a:lnTo>
                    <a:pt x="63" y="7"/>
                  </a:lnTo>
                  <a:lnTo>
                    <a:pt x="35" y="0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14" y="3"/>
                  </a:lnTo>
                  <a:lnTo>
                    <a:pt x="7" y="7"/>
                  </a:lnTo>
                  <a:lnTo>
                    <a:pt x="3" y="14"/>
                  </a:lnTo>
                  <a:lnTo>
                    <a:pt x="0" y="17"/>
                  </a:lnTo>
                  <a:lnTo>
                    <a:pt x="3" y="21"/>
                  </a:lnTo>
                  <a:lnTo>
                    <a:pt x="7" y="21"/>
                  </a:lnTo>
                  <a:lnTo>
                    <a:pt x="10" y="21"/>
                  </a:lnTo>
                  <a:lnTo>
                    <a:pt x="14" y="21"/>
                  </a:lnTo>
                  <a:lnTo>
                    <a:pt x="21" y="21"/>
                  </a:lnTo>
                  <a:lnTo>
                    <a:pt x="24" y="17"/>
                  </a:lnTo>
                  <a:lnTo>
                    <a:pt x="31" y="17"/>
                  </a:lnTo>
                  <a:lnTo>
                    <a:pt x="35" y="17"/>
                  </a:lnTo>
                  <a:lnTo>
                    <a:pt x="39" y="17"/>
                  </a:lnTo>
                  <a:lnTo>
                    <a:pt x="42" y="21"/>
                  </a:lnTo>
                  <a:lnTo>
                    <a:pt x="49" y="21"/>
                  </a:lnTo>
                  <a:lnTo>
                    <a:pt x="56" y="24"/>
                  </a:lnTo>
                  <a:lnTo>
                    <a:pt x="60" y="24"/>
                  </a:lnTo>
                  <a:lnTo>
                    <a:pt x="74" y="31"/>
                  </a:lnTo>
                  <a:lnTo>
                    <a:pt x="74" y="35"/>
                  </a:lnTo>
                  <a:lnTo>
                    <a:pt x="77" y="38"/>
                  </a:lnTo>
                  <a:lnTo>
                    <a:pt x="84" y="38"/>
                  </a:lnTo>
                  <a:lnTo>
                    <a:pt x="95" y="42"/>
                  </a:lnTo>
                  <a:lnTo>
                    <a:pt x="105" y="42"/>
                  </a:lnTo>
                  <a:lnTo>
                    <a:pt x="105" y="45"/>
                  </a:lnTo>
                  <a:lnTo>
                    <a:pt x="98" y="5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40" name="Freeform 138"/>
            <p:cNvSpPr>
              <a:spLocks/>
            </p:cNvSpPr>
            <p:nvPr userDrawn="1"/>
          </p:nvSpPr>
          <p:spPr bwMode="gray">
            <a:xfrm>
              <a:off x="4690" y="2028"/>
              <a:ext cx="33" cy="1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4" y="4"/>
                </a:cxn>
                <a:cxn ang="0">
                  <a:pos x="0" y="7"/>
                </a:cxn>
                <a:cxn ang="0">
                  <a:pos x="0" y="11"/>
                </a:cxn>
                <a:cxn ang="0">
                  <a:pos x="7" y="14"/>
                </a:cxn>
                <a:cxn ang="0">
                  <a:pos x="14" y="11"/>
                </a:cxn>
                <a:cxn ang="0">
                  <a:pos x="25" y="14"/>
                </a:cxn>
                <a:cxn ang="0">
                  <a:pos x="25" y="11"/>
                </a:cxn>
                <a:cxn ang="0">
                  <a:pos x="32" y="4"/>
                </a:cxn>
                <a:cxn ang="0">
                  <a:pos x="21" y="0"/>
                </a:cxn>
                <a:cxn ang="0">
                  <a:pos x="11" y="0"/>
                </a:cxn>
              </a:cxnLst>
              <a:rect l="0" t="0" r="r" b="b"/>
              <a:pathLst>
                <a:path w="32" h="14">
                  <a:moveTo>
                    <a:pt x="11" y="0"/>
                  </a:moveTo>
                  <a:lnTo>
                    <a:pt x="4" y="4"/>
                  </a:lnTo>
                  <a:lnTo>
                    <a:pt x="0" y="7"/>
                  </a:lnTo>
                  <a:lnTo>
                    <a:pt x="0" y="11"/>
                  </a:lnTo>
                  <a:lnTo>
                    <a:pt x="7" y="14"/>
                  </a:lnTo>
                  <a:lnTo>
                    <a:pt x="14" y="11"/>
                  </a:lnTo>
                  <a:lnTo>
                    <a:pt x="25" y="14"/>
                  </a:lnTo>
                  <a:lnTo>
                    <a:pt x="25" y="11"/>
                  </a:lnTo>
                  <a:lnTo>
                    <a:pt x="32" y="4"/>
                  </a:lnTo>
                  <a:lnTo>
                    <a:pt x="21" y="0"/>
                  </a:lnTo>
                  <a:lnTo>
                    <a:pt x="11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41" name="Freeform 139"/>
            <p:cNvSpPr>
              <a:spLocks/>
            </p:cNvSpPr>
            <p:nvPr userDrawn="1"/>
          </p:nvSpPr>
          <p:spPr bwMode="gray">
            <a:xfrm>
              <a:off x="3752" y="1253"/>
              <a:ext cx="11" cy="1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4"/>
                </a:cxn>
                <a:cxn ang="0">
                  <a:pos x="3" y="14"/>
                </a:cxn>
                <a:cxn ang="0">
                  <a:pos x="3" y="18"/>
                </a:cxn>
                <a:cxn ang="0">
                  <a:pos x="7" y="18"/>
                </a:cxn>
                <a:cxn ang="0">
                  <a:pos x="7" y="18"/>
                </a:cxn>
                <a:cxn ang="0">
                  <a:pos x="10" y="14"/>
                </a:cxn>
                <a:cxn ang="0">
                  <a:pos x="10" y="7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0" y="14"/>
                </a:cxn>
              </a:cxnLst>
              <a:rect l="0" t="0" r="r" b="b"/>
              <a:pathLst>
                <a:path w="10" h="18">
                  <a:moveTo>
                    <a:pt x="0" y="14"/>
                  </a:moveTo>
                  <a:lnTo>
                    <a:pt x="0" y="14"/>
                  </a:lnTo>
                  <a:lnTo>
                    <a:pt x="3" y="14"/>
                  </a:lnTo>
                  <a:lnTo>
                    <a:pt x="3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10" y="14"/>
                  </a:lnTo>
                  <a:lnTo>
                    <a:pt x="10" y="7"/>
                  </a:lnTo>
                  <a:lnTo>
                    <a:pt x="7" y="0"/>
                  </a:lnTo>
                  <a:lnTo>
                    <a:pt x="7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42" name="Freeform 140"/>
            <p:cNvSpPr>
              <a:spLocks/>
            </p:cNvSpPr>
            <p:nvPr userDrawn="1"/>
          </p:nvSpPr>
          <p:spPr bwMode="gray">
            <a:xfrm>
              <a:off x="3484" y="1257"/>
              <a:ext cx="18" cy="27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4" y="3"/>
                </a:cxn>
                <a:cxn ang="0">
                  <a:pos x="0" y="7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7"/>
                </a:cxn>
                <a:cxn ang="0">
                  <a:pos x="0" y="21"/>
                </a:cxn>
                <a:cxn ang="0">
                  <a:pos x="0" y="21"/>
                </a:cxn>
                <a:cxn ang="0">
                  <a:pos x="4" y="25"/>
                </a:cxn>
                <a:cxn ang="0">
                  <a:pos x="7" y="21"/>
                </a:cxn>
                <a:cxn ang="0">
                  <a:pos x="14" y="17"/>
                </a:cxn>
                <a:cxn ang="0">
                  <a:pos x="14" y="17"/>
                </a:cxn>
                <a:cxn ang="0">
                  <a:pos x="18" y="14"/>
                </a:cxn>
                <a:cxn ang="0">
                  <a:pos x="14" y="7"/>
                </a:cxn>
                <a:cxn ang="0">
                  <a:pos x="14" y="3"/>
                </a:cxn>
                <a:cxn ang="0">
                  <a:pos x="11" y="0"/>
                </a:cxn>
              </a:cxnLst>
              <a:rect l="0" t="0" r="r" b="b"/>
              <a:pathLst>
                <a:path w="18" h="25">
                  <a:moveTo>
                    <a:pt x="11" y="0"/>
                  </a:moveTo>
                  <a:lnTo>
                    <a:pt x="7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3"/>
                  </a:lnTo>
                  <a:lnTo>
                    <a:pt x="0" y="7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4" y="25"/>
                  </a:lnTo>
                  <a:lnTo>
                    <a:pt x="7" y="21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8" y="14"/>
                  </a:lnTo>
                  <a:lnTo>
                    <a:pt x="14" y="7"/>
                  </a:lnTo>
                  <a:lnTo>
                    <a:pt x="14" y="3"/>
                  </a:lnTo>
                  <a:lnTo>
                    <a:pt x="11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43" name="Freeform 141"/>
            <p:cNvSpPr>
              <a:spLocks/>
            </p:cNvSpPr>
            <p:nvPr userDrawn="1"/>
          </p:nvSpPr>
          <p:spPr bwMode="gray">
            <a:xfrm>
              <a:off x="575" y="454"/>
              <a:ext cx="2567" cy="1699"/>
            </a:xfrm>
            <a:custGeom>
              <a:avLst/>
              <a:gdLst/>
              <a:ahLst/>
              <a:cxnLst>
                <a:cxn ang="0">
                  <a:pos x="2269" y="395"/>
                </a:cxn>
                <a:cxn ang="0">
                  <a:pos x="2093" y="303"/>
                </a:cxn>
                <a:cxn ang="0">
                  <a:pos x="1889" y="342"/>
                </a:cxn>
                <a:cxn ang="0">
                  <a:pos x="1638" y="194"/>
                </a:cxn>
                <a:cxn ang="0">
                  <a:pos x="1603" y="53"/>
                </a:cxn>
                <a:cxn ang="0">
                  <a:pos x="1455" y="81"/>
                </a:cxn>
                <a:cxn ang="0">
                  <a:pos x="1300" y="166"/>
                </a:cxn>
                <a:cxn ang="0">
                  <a:pos x="1247" y="395"/>
                </a:cxn>
                <a:cxn ang="0">
                  <a:pos x="1156" y="261"/>
                </a:cxn>
                <a:cxn ang="0">
                  <a:pos x="1145" y="412"/>
                </a:cxn>
                <a:cxn ang="0">
                  <a:pos x="1202" y="543"/>
                </a:cxn>
                <a:cxn ang="0">
                  <a:pos x="1121" y="451"/>
                </a:cxn>
                <a:cxn ang="0">
                  <a:pos x="1110" y="451"/>
                </a:cxn>
                <a:cxn ang="0">
                  <a:pos x="1043" y="310"/>
                </a:cxn>
                <a:cxn ang="0">
                  <a:pos x="853" y="423"/>
                </a:cxn>
                <a:cxn ang="0">
                  <a:pos x="712" y="430"/>
                </a:cxn>
                <a:cxn ang="0">
                  <a:pos x="599" y="571"/>
                </a:cxn>
                <a:cxn ang="0">
                  <a:pos x="578" y="402"/>
                </a:cxn>
                <a:cxn ang="0">
                  <a:pos x="434" y="342"/>
                </a:cxn>
                <a:cxn ang="0">
                  <a:pos x="293" y="546"/>
                </a:cxn>
                <a:cxn ang="0">
                  <a:pos x="240" y="754"/>
                </a:cxn>
                <a:cxn ang="0">
                  <a:pos x="356" y="779"/>
                </a:cxn>
                <a:cxn ang="0">
                  <a:pos x="441" y="532"/>
                </a:cxn>
                <a:cxn ang="0">
                  <a:pos x="518" y="694"/>
                </a:cxn>
                <a:cxn ang="0">
                  <a:pos x="412" y="779"/>
                </a:cxn>
                <a:cxn ang="0">
                  <a:pos x="268" y="811"/>
                </a:cxn>
                <a:cxn ang="0">
                  <a:pos x="191" y="885"/>
                </a:cxn>
                <a:cxn ang="0">
                  <a:pos x="191" y="948"/>
                </a:cxn>
                <a:cxn ang="0">
                  <a:pos x="102" y="1001"/>
                </a:cxn>
                <a:cxn ang="0">
                  <a:pos x="18" y="1184"/>
                </a:cxn>
                <a:cxn ang="0">
                  <a:pos x="127" y="1138"/>
                </a:cxn>
                <a:cxn ang="0">
                  <a:pos x="346" y="1156"/>
                </a:cxn>
                <a:cxn ang="0">
                  <a:pos x="314" y="1040"/>
                </a:cxn>
                <a:cxn ang="0">
                  <a:pos x="423" y="1198"/>
                </a:cxn>
                <a:cxn ang="0">
                  <a:pos x="508" y="1096"/>
                </a:cxn>
                <a:cxn ang="0">
                  <a:pos x="571" y="1025"/>
                </a:cxn>
                <a:cxn ang="0">
                  <a:pos x="624" y="1029"/>
                </a:cxn>
                <a:cxn ang="0">
                  <a:pos x="606" y="1107"/>
                </a:cxn>
                <a:cxn ang="0">
                  <a:pos x="483" y="1149"/>
                </a:cxn>
                <a:cxn ang="0">
                  <a:pos x="603" y="1205"/>
                </a:cxn>
                <a:cxn ang="0">
                  <a:pos x="599" y="1343"/>
                </a:cxn>
                <a:cxn ang="0">
                  <a:pos x="708" y="1561"/>
                </a:cxn>
                <a:cxn ang="0">
                  <a:pos x="877" y="1473"/>
                </a:cxn>
                <a:cxn ang="0">
                  <a:pos x="832" y="1406"/>
                </a:cxn>
                <a:cxn ang="0">
                  <a:pos x="849" y="1357"/>
                </a:cxn>
                <a:cxn ang="0">
                  <a:pos x="983" y="1385"/>
                </a:cxn>
                <a:cxn ang="0">
                  <a:pos x="1075" y="1441"/>
                </a:cxn>
                <a:cxn ang="0">
                  <a:pos x="1184" y="1554"/>
                </a:cxn>
                <a:cxn ang="0">
                  <a:pos x="1346" y="1431"/>
                </a:cxn>
                <a:cxn ang="0">
                  <a:pos x="1455" y="1660"/>
                </a:cxn>
                <a:cxn ang="0">
                  <a:pos x="1455" y="1540"/>
                </a:cxn>
                <a:cxn ang="0">
                  <a:pos x="1533" y="1455"/>
                </a:cxn>
                <a:cxn ang="0">
                  <a:pos x="1628" y="1420"/>
                </a:cxn>
                <a:cxn ang="0">
                  <a:pos x="1755" y="1188"/>
                </a:cxn>
                <a:cxn ang="0">
                  <a:pos x="1741" y="1159"/>
                </a:cxn>
                <a:cxn ang="0">
                  <a:pos x="1825" y="1159"/>
                </a:cxn>
                <a:cxn ang="0">
                  <a:pos x="1882" y="1064"/>
                </a:cxn>
                <a:cxn ang="0">
                  <a:pos x="1934" y="839"/>
                </a:cxn>
                <a:cxn ang="0">
                  <a:pos x="2283" y="680"/>
                </a:cxn>
                <a:cxn ang="0">
                  <a:pos x="2297" y="768"/>
                </a:cxn>
                <a:cxn ang="0">
                  <a:pos x="2505" y="645"/>
                </a:cxn>
                <a:cxn ang="0">
                  <a:pos x="2621" y="578"/>
                </a:cxn>
              </a:cxnLst>
              <a:rect l="0" t="0" r="r" b="b"/>
              <a:pathLst>
                <a:path w="2660" h="1723">
                  <a:moveTo>
                    <a:pt x="2618" y="501"/>
                  </a:moveTo>
                  <a:lnTo>
                    <a:pt x="2611" y="497"/>
                  </a:lnTo>
                  <a:lnTo>
                    <a:pt x="2607" y="497"/>
                  </a:lnTo>
                  <a:lnTo>
                    <a:pt x="2600" y="501"/>
                  </a:lnTo>
                  <a:lnTo>
                    <a:pt x="2600" y="504"/>
                  </a:lnTo>
                  <a:lnTo>
                    <a:pt x="2597" y="504"/>
                  </a:lnTo>
                  <a:lnTo>
                    <a:pt x="2590" y="490"/>
                  </a:lnTo>
                  <a:lnTo>
                    <a:pt x="2576" y="465"/>
                  </a:lnTo>
                  <a:lnTo>
                    <a:pt x="2554" y="451"/>
                  </a:lnTo>
                  <a:lnTo>
                    <a:pt x="2537" y="437"/>
                  </a:lnTo>
                  <a:lnTo>
                    <a:pt x="2519" y="430"/>
                  </a:lnTo>
                  <a:lnTo>
                    <a:pt x="2516" y="427"/>
                  </a:lnTo>
                  <a:lnTo>
                    <a:pt x="2477" y="395"/>
                  </a:lnTo>
                  <a:lnTo>
                    <a:pt x="2473" y="395"/>
                  </a:lnTo>
                  <a:lnTo>
                    <a:pt x="2470" y="395"/>
                  </a:lnTo>
                  <a:lnTo>
                    <a:pt x="2459" y="395"/>
                  </a:lnTo>
                  <a:lnTo>
                    <a:pt x="2452" y="395"/>
                  </a:lnTo>
                  <a:lnTo>
                    <a:pt x="2442" y="395"/>
                  </a:lnTo>
                  <a:lnTo>
                    <a:pt x="2438" y="391"/>
                  </a:lnTo>
                  <a:lnTo>
                    <a:pt x="2435" y="388"/>
                  </a:lnTo>
                  <a:lnTo>
                    <a:pt x="2428" y="384"/>
                  </a:lnTo>
                  <a:lnTo>
                    <a:pt x="2424" y="384"/>
                  </a:lnTo>
                  <a:lnTo>
                    <a:pt x="2417" y="384"/>
                  </a:lnTo>
                  <a:lnTo>
                    <a:pt x="2417" y="384"/>
                  </a:lnTo>
                  <a:lnTo>
                    <a:pt x="2413" y="409"/>
                  </a:lnTo>
                  <a:lnTo>
                    <a:pt x="2413" y="427"/>
                  </a:lnTo>
                  <a:lnTo>
                    <a:pt x="2410" y="437"/>
                  </a:lnTo>
                  <a:lnTo>
                    <a:pt x="2396" y="437"/>
                  </a:lnTo>
                  <a:lnTo>
                    <a:pt x="2396" y="430"/>
                  </a:lnTo>
                  <a:lnTo>
                    <a:pt x="2378" y="405"/>
                  </a:lnTo>
                  <a:lnTo>
                    <a:pt x="2396" y="395"/>
                  </a:lnTo>
                  <a:lnTo>
                    <a:pt x="2392" y="388"/>
                  </a:lnTo>
                  <a:lnTo>
                    <a:pt x="2354" y="405"/>
                  </a:lnTo>
                  <a:lnTo>
                    <a:pt x="2347" y="402"/>
                  </a:lnTo>
                  <a:lnTo>
                    <a:pt x="2301" y="398"/>
                  </a:lnTo>
                  <a:lnTo>
                    <a:pt x="2283" y="420"/>
                  </a:lnTo>
                  <a:lnTo>
                    <a:pt x="2269" y="398"/>
                  </a:lnTo>
                  <a:lnTo>
                    <a:pt x="2269" y="398"/>
                  </a:lnTo>
                  <a:lnTo>
                    <a:pt x="2269" y="395"/>
                  </a:lnTo>
                  <a:lnTo>
                    <a:pt x="2269" y="388"/>
                  </a:lnTo>
                  <a:lnTo>
                    <a:pt x="2269" y="381"/>
                  </a:lnTo>
                  <a:lnTo>
                    <a:pt x="2269" y="370"/>
                  </a:lnTo>
                  <a:lnTo>
                    <a:pt x="2262" y="360"/>
                  </a:lnTo>
                  <a:lnTo>
                    <a:pt x="2258" y="353"/>
                  </a:lnTo>
                  <a:lnTo>
                    <a:pt x="2251" y="346"/>
                  </a:lnTo>
                  <a:lnTo>
                    <a:pt x="2241" y="342"/>
                  </a:lnTo>
                  <a:lnTo>
                    <a:pt x="2234" y="342"/>
                  </a:lnTo>
                  <a:lnTo>
                    <a:pt x="2227" y="342"/>
                  </a:lnTo>
                  <a:lnTo>
                    <a:pt x="2220" y="342"/>
                  </a:lnTo>
                  <a:lnTo>
                    <a:pt x="2216" y="346"/>
                  </a:lnTo>
                  <a:lnTo>
                    <a:pt x="2213" y="346"/>
                  </a:lnTo>
                  <a:lnTo>
                    <a:pt x="2213" y="346"/>
                  </a:lnTo>
                  <a:lnTo>
                    <a:pt x="2206" y="346"/>
                  </a:lnTo>
                  <a:lnTo>
                    <a:pt x="2199" y="346"/>
                  </a:lnTo>
                  <a:lnTo>
                    <a:pt x="2188" y="349"/>
                  </a:lnTo>
                  <a:lnTo>
                    <a:pt x="2181" y="349"/>
                  </a:lnTo>
                  <a:lnTo>
                    <a:pt x="2174" y="346"/>
                  </a:lnTo>
                  <a:lnTo>
                    <a:pt x="2167" y="346"/>
                  </a:lnTo>
                  <a:lnTo>
                    <a:pt x="2160" y="342"/>
                  </a:lnTo>
                  <a:lnTo>
                    <a:pt x="2153" y="338"/>
                  </a:lnTo>
                  <a:lnTo>
                    <a:pt x="2149" y="338"/>
                  </a:lnTo>
                  <a:lnTo>
                    <a:pt x="2146" y="342"/>
                  </a:lnTo>
                  <a:lnTo>
                    <a:pt x="2146" y="331"/>
                  </a:lnTo>
                  <a:lnTo>
                    <a:pt x="2139" y="324"/>
                  </a:lnTo>
                  <a:lnTo>
                    <a:pt x="2139" y="324"/>
                  </a:lnTo>
                  <a:lnTo>
                    <a:pt x="2139" y="317"/>
                  </a:lnTo>
                  <a:lnTo>
                    <a:pt x="2139" y="307"/>
                  </a:lnTo>
                  <a:lnTo>
                    <a:pt x="2132" y="296"/>
                  </a:lnTo>
                  <a:lnTo>
                    <a:pt x="2128" y="293"/>
                  </a:lnTo>
                  <a:lnTo>
                    <a:pt x="2121" y="289"/>
                  </a:lnTo>
                  <a:lnTo>
                    <a:pt x="2118" y="293"/>
                  </a:lnTo>
                  <a:lnTo>
                    <a:pt x="2111" y="296"/>
                  </a:lnTo>
                  <a:lnTo>
                    <a:pt x="2107" y="300"/>
                  </a:lnTo>
                  <a:lnTo>
                    <a:pt x="2103" y="300"/>
                  </a:lnTo>
                  <a:lnTo>
                    <a:pt x="2100" y="303"/>
                  </a:lnTo>
                  <a:lnTo>
                    <a:pt x="2100" y="303"/>
                  </a:lnTo>
                  <a:lnTo>
                    <a:pt x="2096" y="303"/>
                  </a:lnTo>
                  <a:lnTo>
                    <a:pt x="2093" y="303"/>
                  </a:lnTo>
                  <a:lnTo>
                    <a:pt x="2093" y="303"/>
                  </a:lnTo>
                  <a:lnTo>
                    <a:pt x="2089" y="300"/>
                  </a:lnTo>
                  <a:lnTo>
                    <a:pt x="2089" y="296"/>
                  </a:lnTo>
                  <a:lnTo>
                    <a:pt x="2089" y="289"/>
                  </a:lnTo>
                  <a:lnTo>
                    <a:pt x="2086" y="286"/>
                  </a:lnTo>
                  <a:lnTo>
                    <a:pt x="2082" y="282"/>
                  </a:lnTo>
                  <a:lnTo>
                    <a:pt x="2075" y="282"/>
                  </a:lnTo>
                  <a:lnTo>
                    <a:pt x="2065" y="282"/>
                  </a:lnTo>
                  <a:lnTo>
                    <a:pt x="2054" y="279"/>
                  </a:lnTo>
                  <a:lnTo>
                    <a:pt x="2044" y="275"/>
                  </a:lnTo>
                  <a:lnTo>
                    <a:pt x="2033" y="275"/>
                  </a:lnTo>
                  <a:lnTo>
                    <a:pt x="2026" y="272"/>
                  </a:lnTo>
                  <a:lnTo>
                    <a:pt x="2019" y="268"/>
                  </a:lnTo>
                  <a:lnTo>
                    <a:pt x="2019" y="268"/>
                  </a:lnTo>
                  <a:lnTo>
                    <a:pt x="2022" y="275"/>
                  </a:lnTo>
                  <a:lnTo>
                    <a:pt x="2019" y="279"/>
                  </a:lnTo>
                  <a:lnTo>
                    <a:pt x="2012" y="286"/>
                  </a:lnTo>
                  <a:lnTo>
                    <a:pt x="2005" y="286"/>
                  </a:lnTo>
                  <a:lnTo>
                    <a:pt x="1998" y="286"/>
                  </a:lnTo>
                  <a:lnTo>
                    <a:pt x="1998" y="293"/>
                  </a:lnTo>
                  <a:lnTo>
                    <a:pt x="1994" y="300"/>
                  </a:lnTo>
                  <a:lnTo>
                    <a:pt x="1994" y="307"/>
                  </a:lnTo>
                  <a:lnTo>
                    <a:pt x="1994" y="314"/>
                  </a:lnTo>
                  <a:lnTo>
                    <a:pt x="1994" y="321"/>
                  </a:lnTo>
                  <a:lnTo>
                    <a:pt x="1994" y="324"/>
                  </a:lnTo>
                  <a:lnTo>
                    <a:pt x="1994" y="324"/>
                  </a:lnTo>
                  <a:lnTo>
                    <a:pt x="1984" y="328"/>
                  </a:lnTo>
                  <a:lnTo>
                    <a:pt x="1973" y="335"/>
                  </a:lnTo>
                  <a:lnTo>
                    <a:pt x="1948" y="321"/>
                  </a:lnTo>
                  <a:lnTo>
                    <a:pt x="1941" y="324"/>
                  </a:lnTo>
                  <a:lnTo>
                    <a:pt x="1927" y="324"/>
                  </a:lnTo>
                  <a:lnTo>
                    <a:pt x="1910" y="310"/>
                  </a:lnTo>
                  <a:lnTo>
                    <a:pt x="1910" y="310"/>
                  </a:lnTo>
                  <a:lnTo>
                    <a:pt x="1906" y="314"/>
                  </a:lnTo>
                  <a:lnTo>
                    <a:pt x="1903" y="321"/>
                  </a:lnTo>
                  <a:lnTo>
                    <a:pt x="1899" y="328"/>
                  </a:lnTo>
                  <a:lnTo>
                    <a:pt x="1896" y="331"/>
                  </a:lnTo>
                  <a:lnTo>
                    <a:pt x="1892" y="338"/>
                  </a:lnTo>
                  <a:lnTo>
                    <a:pt x="1889" y="342"/>
                  </a:lnTo>
                  <a:lnTo>
                    <a:pt x="1885" y="346"/>
                  </a:lnTo>
                  <a:lnTo>
                    <a:pt x="1882" y="349"/>
                  </a:lnTo>
                  <a:lnTo>
                    <a:pt x="1882" y="353"/>
                  </a:lnTo>
                  <a:lnTo>
                    <a:pt x="1878" y="335"/>
                  </a:lnTo>
                  <a:lnTo>
                    <a:pt x="1867" y="321"/>
                  </a:lnTo>
                  <a:lnTo>
                    <a:pt x="1867" y="289"/>
                  </a:lnTo>
                  <a:lnTo>
                    <a:pt x="1871" y="268"/>
                  </a:lnTo>
                  <a:lnTo>
                    <a:pt x="1871" y="261"/>
                  </a:lnTo>
                  <a:lnTo>
                    <a:pt x="1867" y="257"/>
                  </a:lnTo>
                  <a:lnTo>
                    <a:pt x="1864" y="254"/>
                  </a:lnTo>
                  <a:lnTo>
                    <a:pt x="1860" y="254"/>
                  </a:lnTo>
                  <a:lnTo>
                    <a:pt x="1857" y="254"/>
                  </a:lnTo>
                  <a:lnTo>
                    <a:pt x="1853" y="257"/>
                  </a:lnTo>
                  <a:lnTo>
                    <a:pt x="1853" y="257"/>
                  </a:lnTo>
                  <a:lnTo>
                    <a:pt x="1853" y="254"/>
                  </a:lnTo>
                  <a:lnTo>
                    <a:pt x="1850" y="250"/>
                  </a:lnTo>
                  <a:lnTo>
                    <a:pt x="1843" y="247"/>
                  </a:lnTo>
                  <a:lnTo>
                    <a:pt x="1832" y="243"/>
                  </a:lnTo>
                  <a:lnTo>
                    <a:pt x="1822" y="240"/>
                  </a:lnTo>
                  <a:lnTo>
                    <a:pt x="1811" y="240"/>
                  </a:lnTo>
                  <a:lnTo>
                    <a:pt x="1804" y="240"/>
                  </a:lnTo>
                  <a:lnTo>
                    <a:pt x="1801" y="243"/>
                  </a:lnTo>
                  <a:lnTo>
                    <a:pt x="1793" y="243"/>
                  </a:lnTo>
                  <a:lnTo>
                    <a:pt x="1786" y="250"/>
                  </a:lnTo>
                  <a:lnTo>
                    <a:pt x="1779" y="254"/>
                  </a:lnTo>
                  <a:lnTo>
                    <a:pt x="1772" y="254"/>
                  </a:lnTo>
                  <a:lnTo>
                    <a:pt x="1762" y="254"/>
                  </a:lnTo>
                  <a:lnTo>
                    <a:pt x="1751" y="250"/>
                  </a:lnTo>
                  <a:lnTo>
                    <a:pt x="1744" y="247"/>
                  </a:lnTo>
                  <a:lnTo>
                    <a:pt x="1741" y="247"/>
                  </a:lnTo>
                  <a:lnTo>
                    <a:pt x="1737" y="247"/>
                  </a:lnTo>
                  <a:lnTo>
                    <a:pt x="1702" y="226"/>
                  </a:lnTo>
                  <a:lnTo>
                    <a:pt x="1681" y="226"/>
                  </a:lnTo>
                  <a:lnTo>
                    <a:pt x="1663" y="222"/>
                  </a:lnTo>
                  <a:lnTo>
                    <a:pt x="1649" y="215"/>
                  </a:lnTo>
                  <a:lnTo>
                    <a:pt x="1642" y="212"/>
                  </a:lnTo>
                  <a:lnTo>
                    <a:pt x="1631" y="205"/>
                  </a:lnTo>
                  <a:lnTo>
                    <a:pt x="1628" y="198"/>
                  </a:lnTo>
                  <a:lnTo>
                    <a:pt x="1638" y="194"/>
                  </a:lnTo>
                  <a:lnTo>
                    <a:pt x="1638" y="194"/>
                  </a:lnTo>
                  <a:lnTo>
                    <a:pt x="1638" y="187"/>
                  </a:lnTo>
                  <a:lnTo>
                    <a:pt x="1635" y="180"/>
                  </a:lnTo>
                  <a:lnTo>
                    <a:pt x="1631" y="176"/>
                  </a:lnTo>
                  <a:lnTo>
                    <a:pt x="1628" y="176"/>
                  </a:lnTo>
                  <a:lnTo>
                    <a:pt x="1624" y="176"/>
                  </a:lnTo>
                  <a:lnTo>
                    <a:pt x="1621" y="180"/>
                  </a:lnTo>
                  <a:lnTo>
                    <a:pt x="1617" y="180"/>
                  </a:lnTo>
                  <a:lnTo>
                    <a:pt x="1617" y="183"/>
                  </a:lnTo>
                  <a:lnTo>
                    <a:pt x="1614" y="187"/>
                  </a:lnTo>
                  <a:lnTo>
                    <a:pt x="1610" y="194"/>
                  </a:lnTo>
                  <a:lnTo>
                    <a:pt x="1607" y="201"/>
                  </a:lnTo>
                  <a:lnTo>
                    <a:pt x="1600" y="205"/>
                  </a:lnTo>
                  <a:lnTo>
                    <a:pt x="1596" y="208"/>
                  </a:lnTo>
                  <a:lnTo>
                    <a:pt x="1589" y="212"/>
                  </a:lnTo>
                  <a:lnTo>
                    <a:pt x="1586" y="219"/>
                  </a:lnTo>
                  <a:lnTo>
                    <a:pt x="1582" y="222"/>
                  </a:lnTo>
                  <a:lnTo>
                    <a:pt x="1579" y="229"/>
                  </a:lnTo>
                  <a:lnTo>
                    <a:pt x="1575" y="233"/>
                  </a:lnTo>
                  <a:lnTo>
                    <a:pt x="1575" y="236"/>
                  </a:lnTo>
                  <a:lnTo>
                    <a:pt x="1564" y="236"/>
                  </a:lnTo>
                  <a:lnTo>
                    <a:pt x="1561" y="215"/>
                  </a:lnTo>
                  <a:lnTo>
                    <a:pt x="1554" y="205"/>
                  </a:lnTo>
                  <a:lnTo>
                    <a:pt x="1579" y="201"/>
                  </a:lnTo>
                  <a:lnTo>
                    <a:pt x="1607" y="166"/>
                  </a:lnTo>
                  <a:lnTo>
                    <a:pt x="1617" y="155"/>
                  </a:lnTo>
                  <a:lnTo>
                    <a:pt x="1624" y="145"/>
                  </a:lnTo>
                  <a:lnTo>
                    <a:pt x="1631" y="138"/>
                  </a:lnTo>
                  <a:lnTo>
                    <a:pt x="1635" y="131"/>
                  </a:lnTo>
                  <a:lnTo>
                    <a:pt x="1635" y="127"/>
                  </a:lnTo>
                  <a:lnTo>
                    <a:pt x="1635" y="124"/>
                  </a:lnTo>
                  <a:lnTo>
                    <a:pt x="1638" y="99"/>
                  </a:lnTo>
                  <a:lnTo>
                    <a:pt x="1638" y="88"/>
                  </a:lnTo>
                  <a:lnTo>
                    <a:pt x="1638" y="78"/>
                  </a:lnTo>
                  <a:lnTo>
                    <a:pt x="1635" y="67"/>
                  </a:lnTo>
                  <a:lnTo>
                    <a:pt x="1628" y="60"/>
                  </a:lnTo>
                  <a:lnTo>
                    <a:pt x="1617" y="57"/>
                  </a:lnTo>
                  <a:lnTo>
                    <a:pt x="1610" y="53"/>
                  </a:lnTo>
                  <a:lnTo>
                    <a:pt x="1603" y="53"/>
                  </a:lnTo>
                  <a:lnTo>
                    <a:pt x="1596" y="57"/>
                  </a:lnTo>
                  <a:lnTo>
                    <a:pt x="1586" y="60"/>
                  </a:lnTo>
                  <a:lnTo>
                    <a:pt x="1579" y="67"/>
                  </a:lnTo>
                  <a:lnTo>
                    <a:pt x="1564" y="71"/>
                  </a:lnTo>
                  <a:lnTo>
                    <a:pt x="1554" y="71"/>
                  </a:lnTo>
                  <a:lnTo>
                    <a:pt x="1550" y="71"/>
                  </a:lnTo>
                  <a:lnTo>
                    <a:pt x="1547" y="71"/>
                  </a:lnTo>
                  <a:lnTo>
                    <a:pt x="1547" y="53"/>
                  </a:lnTo>
                  <a:lnTo>
                    <a:pt x="1540" y="46"/>
                  </a:lnTo>
                  <a:lnTo>
                    <a:pt x="1550" y="18"/>
                  </a:lnTo>
                  <a:lnTo>
                    <a:pt x="1550" y="18"/>
                  </a:lnTo>
                  <a:lnTo>
                    <a:pt x="1554" y="18"/>
                  </a:lnTo>
                  <a:lnTo>
                    <a:pt x="1554" y="14"/>
                  </a:lnTo>
                  <a:lnTo>
                    <a:pt x="1557" y="14"/>
                  </a:lnTo>
                  <a:lnTo>
                    <a:pt x="1557" y="11"/>
                  </a:lnTo>
                  <a:lnTo>
                    <a:pt x="1554" y="7"/>
                  </a:lnTo>
                  <a:lnTo>
                    <a:pt x="1550" y="4"/>
                  </a:lnTo>
                  <a:lnTo>
                    <a:pt x="1536" y="0"/>
                  </a:lnTo>
                  <a:lnTo>
                    <a:pt x="1529" y="0"/>
                  </a:lnTo>
                  <a:lnTo>
                    <a:pt x="1519" y="4"/>
                  </a:lnTo>
                  <a:lnTo>
                    <a:pt x="1512" y="11"/>
                  </a:lnTo>
                  <a:lnTo>
                    <a:pt x="1508" y="14"/>
                  </a:lnTo>
                  <a:lnTo>
                    <a:pt x="1505" y="18"/>
                  </a:lnTo>
                  <a:lnTo>
                    <a:pt x="1501" y="25"/>
                  </a:lnTo>
                  <a:lnTo>
                    <a:pt x="1498" y="32"/>
                  </a:lnTo>
                  <a:lnTo>
                    <a:pt x="1490" y="39"/>
                  </a:lnTo>
                  <a:lnTo>
                    <a:pt x="1487" y="46"/>
                  </a:lnTo>
                  <a:lnTo>
                    <a:pt x="1480" y="50"/>
                  </a:lnTo>
                  <a:lnTo>
                    <a:pt x="1480" y="53"/>
                  </a:lnTo>
                  <a:lnTo>
                    <a:pt x="1476" y="57"/>
                  </a:lnTo>
                  <a:lnTo>
                    <a:pt x="1480" y="64"/>
                  </a:lnTo>
                  <a:lnTo>
                    <a:pt x="1473" y="78"/>
                  </a:lnTo>
                  <a:lnTo>
                    <a:pt x="1455" y="71"/>
                  </a:lnTo>
                  <a:lnTo>
                    <a:pt x="1452" y="71"/>
                  </a:lnTo>
                  <a:lnTo>
                    <a:pt x="1448" y="71"/>
                  </a:lnTo>
                  <a:lnTo>
                    <a:pt x="1448" y="71"/>
                  </a:lnTo>
                  <a:lnTo>
                    <a:pt x="1452" y="74"/>
                  </a:lnTo>
                  <a:lnTo>
                    <a:pt x="1455" y="78"/>
                  </a:lnTo>
                  <a:lnTo>
                    <a:pt x="1455" y="81"/>
                  </a:lnTo>
                  <a:lnTo>
                    <a:pt x="1455" y="81"/>
                  </a:lnTo>
                  <a:lnTo>
                    <a:pt x="1483" y="102"/>
                  </a:lnTo>
                  <a:lnTo>
                    <a:pt x="1483" y="102"/>
                  </a:lnTo>
                  <a:lnTo>
                    <a:pt x="1483" y="109"/>
                  </a:lnTo>
                  <a:lnTo>
                    <a:pt x="1483" y="117"/>
                  </a:lnTo>
                  <a:lnTo>
                    <a:pt x="1483" y="127"/>
                  </a:lnTo>
                  <a:lnTo>
                    <a:pt x="1480" y="134"/>
                  </a:lnTo>
                  <a:lnTo>
                    <a:pt x="1476" y="134"/>
                  </a:lnTo>
                  <a:lnTo>
                    <a:pt x="1473" y="134"/>
                  </a:lnTo>
                  <a:lnTo>
                    <a:pt x="1466" y="127"/>
                  </a:lnTo>
                  <a:lnTo>
                    <a:pt x="1462" y="117"/>
                  </a:lnTo>
                  <a:lnTo>
                    <a:pt x="1459" y="106"/>
                  </a:lnTo>
                  <a:lnTo>
                    <a:pt x="1452" y="102"/>
                  </a:lnTo>
                  <a:lnTo>
                    <a:pt x="1441" y="95"/>
                  </a:lnTo>
                  <a:lnTo>
                    <a:pt x="1434" y="95"/>
                  </a:lnTo>
                  <a:lnTo>
                    <a:pt x="1424" y="95"/>
                  </a:lnTo>
                  <a:lnTo>
                    <a:pt x="1413" y="95"/>
                  </a:lnTo>
                  <a:lnTo>
                    <a:pt x="1402" y="95"/>
                  </a:lnTo>
                  <a:lnTo>
                    <a:pt x="1395" y="95"/>
                  </a:lnTo>
                  <a:lnTo>
                    <a:pt x="1392" y="92"/>
                  </a:lnTo>
                  <a:lnTo>
                    <a:pt x="1388" y="92"/>
                  </a:lnTo>
                  <a:lnTo>
                    <a:pt x="1388" y="88"/>
                  </a:lnTo>
                  <a:lnTo>
                    <a:pt x="1388" y="88"/>
                  </a:lnTo>
                  <a:lnTo>
                    <a:pt x="1388" y="88"/>
                  </a:lnTo>
                  <a:lnTo>
                    <a:pt x="1381" y="88"/>
                  </a:lnTo>
                  <a:lnTo>
                    <a:pt x="1378" y="92"/>
                  </a:lnTo>
                  <a:lnTo>
                    <a:pt x="1371" y="95"/>
                  </a:lnTo>
                  <a:lnTo>
                    <a:pt x="1364" y="99"/>
                  </a:lnTo>
                  <a:lnTo>
                    <a:pt x="1360" y="102"/>
                  </a:lnTo>
                  <a:lnTo>
                    <a:pt x="1353" y="109"/>
                  </a:lnTo>
                  <a:lnTo>
                    <a:pt x="1343" y="117"/>
                  </a:lnTo>
                  <a:lnTo>
                    <a:pt x="1328" y="120"/>
                  </a:lnTo>
                  <a:lnTo>
                    <a:pt x="1325" y="124"/>
                  </a:lnTo>
                  <a:lnTo>
                    <a:pt x="1318" y="131"/>
                  </a:lnTo>
                  <a:lnTo>
                    <a:pt x="1314" y="138"/>
                  </a:lnTo>
                  <a:lnTo>
                    <a:pt x="1307" y="145"/>
                  </a:lnTo>
                  <a:lnTo>
                    <a:pt x="1304" y="155"/>
                  </a:lnTo>
                  <a:lnTo>
                    <a:pt x="1300" y="162"/>
                  </a:lnTo>
                  <a:lnTo>
                    <a:pt x="1300" y="166"/>
                  </a:lnTo>
                  <a:lnTo>
                    <a:pt x="1300" y="169"/>
                  </a:lnTo>
                  <a:lnTo>
                    <a:pt x="1293" y="176"/>
                  </a:lnTo>
                  <a:lnTo>
                    <a:pt x="1286" y="183"/>
                  </a:lnTo>
                  <a:lnTo>
                    <a:pt x="1279" y="187"/>
                  </a:lnTo>
                  <a:lnTo>
                    <a:pt x="1276" y="191"/>
                  </a:lnTo>
                  <a:lnTo>
                    <a:pt x="1272" y="194"/>
                  </a:lnTo>
                  <a:lnTo>
                    <a:pt x="1272" y="198"/>
                  </a:lnTo>
                  <a:lnTo>
                    <a:pt x="1276" y="201"/>
                  </a:lnTo>
                  <a:lnTo>
                    <a:pt x="1276" y="208"/>
                  </a:lnTo>
                  <a:lnTo>
                    <a:pt x="1272" y="212"/>
                  </a:lnTo>
                  <a:lnTo>
                    <a:pt x="1265" y="215"/>
                  </a:lnTo>
                  <a:lnTo>
                    <a:pt x="1251" y="219"/>
                  </a:lnTo>
                  <a:lnTo>
                    <a:pt x="1233" y="226"/>
                  </a:lnTo>
                  <a:lnTo>
                    <a:pt x="1223" y="233"/>
                  </a:lnTo>
                  <a:lnTo>
                    <a:pt x="1216" y="247"/>
                  </a:lnTo>
                  <a:lnTo>
                    <a:pt x="1216" y="264"/>
                  </a:lnTo>
                  <a:lnTo>
                    <a:pt x="1216" y="279"/>
                  </a:lnTo>
                  <a:lnTo>
                    <a:pt x="1216" y="286"/>
                  </a:lnTo>
                  <a:lnTo>
                    <a:pt x="1219" y="289"/>
                  </a:lnTo>
                  <a:lnTo>
                    <a:pt x="1226" y="293"/>
                  </a:lnTo>
                  <a:lnTo>
                    <a:pt x="1230" y="293"/>
                  </a:lnTo>
                  <a:lnTo>
                    <a:pt x="1237" y="293"/>
                  </a:lnTo>
                  <a:lnTo>
                    <a:pt x="1237" y="293"/>
                  </a:lnTo>
                  <a:lnTo>
                    <a:pt x="1237" y="296"/>
                  </a:lnTo>
                  <a:lnTo>
                    <a:pt x="1240" y="300"/>
                  </a:lnTo>
                  <a:lnTo>
                    <a:pt x="1244" y="307"/>
                  </a:lnTo>
                  <a:lnTo>
                    <a:pt x="1251" y="310"/>
                  </a:lnTo>
                  <a:lnTo>
                    <a:pt x="1254" y="310"/>
                  </a:lnTo>
                  <a:lnTo>
                    <a:pt x="1254" y="314"/>
                  </a:lnTo>
                  <a:lnTo>
                    <a:pt x="1254" y="363"/>
                  </a:lnTo>
                  <a:lnTo>
                    <a:pt x="1251" y="374"/>
                  </a:lnTo>
                  <a:lnTo>
                    <a:pt x="1251" y="381"/>
                  </a:lnTo>
                  <a:lnTo>
                    <a:pt x="1254" y="388"/>
                  </a:lnTo>
                  <a:lnTo>
                    <a:pt x="1258" y="391"/>
                  </a:lnTo>
                  <a:lnTo>
                    <a:pt x="1261" y="395"/>
                  </a:lnTo>
                  <a:lnTo>
                    <a:pt x="1265" y="395"/>
                  </a:lnTo>
                  <a:lnTo>
                    <a:pt x="1265" y="402"/>
                  </a:lnTo>
                  <a:lnTo>
                    <a:pt x="1254" y="402"/>
                  </a:lnTo>
                  <a:lnTo>
                    <a:pt x="1247" y="395"/>
                  </a:lnTo>
                  <a:lnTo>
                    <a:pt x="1240" y="391"/>
                  </a:lnTo>
                  <a:lnTo>
                    <a:pt x="1233" y="381"/>
                  </a:lnTo>
                  <a:lnTo>
                    <a:pt x="1233" y="377"/>
                  </a:lnTo>
                  <a:lnTo>
                    <a:pt x="1233" y="370"/>
                  </a:lnTo>
                  <a:lnTo>
                    <a:pt x="1233" y="363"/>
                  </a:lnTo>
                  <a:lnTo>
                    <a:pt x="1233" y="360"/>
                  </a:lnTo>
                  <a:lnTo>
                    <a:pt x="1230" y="356"/>
                  </a:lnTo>
                  <a:lnTo>
                    <a:pt x="1226" y="353"/>
                  </a:lnTo>
                  <a:lnTo>
                    <a:pt x="1226" y="353"/>
                  </a:lnTo>
                  <a:lnTo>
                    <a:pt x="1230" y="349"/>
                  </a:lnTo>
                  <a:lnTo>
                    <a:pt x="1233" y="342"/>
                  </a:lnTo>
                  <a:lnTo>
                    <a:pt x="1237" y="338"/>
                  </a:lnTo>
                  <a:lnTo>
                    <a:pt x="1240" y="331"/>
                  </a:lnTo>
                  <a:lnTo>
                    <a:pt x="1240" y="324"/>
                  </a:lnTo>
                  <a:lnTo>
                    <a:pt x="1240" y="317"/>
                  </a:lnTo>
                  <a:lnTo>
                    <a:pt x="1240" y="314"/>
                  </a:lnTo>
                  <a:lnTo>
                    <a:pt x="1237" y="314"/>
                  </a:lnTo>
                  <a:lnTo>
                    <a:pt x="1230" y="314"/>
                  </a:lnTo>
                  <a:lnTo>
                    <a:pt x="1223" y="314"/>
                  </a:lnTo>
                  <a:lnTo>
                    <a:pt x="1219" y="310"/>
                  </a:lnTo>
                  <a:lnTo>
                    <a:pt x="1216" y="307"/>
                  </a:lnTo>
                  <a:lnTo>
                    <a:pt x="1212" y="307"/>
                  </a:lnTo>
                  <a:lnTo>
                    <a:pt x="1212" y="303"/>
                  </a:lnTo>
                  <a:lnTo>
                    <a:pt x="1209" y="303"/>
                  </a:lnTo>
                  <a:lnTo>
                    <a:pt x="1205" y="303"/>
                  </a:lnTo>
                  <a:lnTo>
                    <a:pt x="1195" y="303"/>
                  </a:lnTo>
                  <a:lnTo>
                    <a:pt x="1188" y="300"/>
                  </a:lnTo>
                  <a:lnTo>
                    <a:pt x="1180" y="296"/>
                  </a:lnTo>
                  <a:lnTo>
                    <a:pt x="1177" y="293"/>
                  </a:lnTo>
                  <a:lnTo>
                    <a:pt x="1173" y="289"/>
                  </a:lnTo>
                  <a:lnTo>
                    <a:pt x="1170" y="289"/>
                  </a:lnTo>
                  <a:lnTo>
                    <a:pt x="1166" y="293"/>
                  </a:lnTo>
                  <a:lnTo>
                    <a:pt x="1166" y="296"/>
                  </a:lnTo>
                  <a:lnTo>
                    <a:pt x="1163" y="296"/>
                  </a:lnTo>
                  <a:lnTo>
                    <a:pt x="1159" y="293"/>
                  </a:lnTo>
                  <a:lnTo>
                    <a:pt x="1159" y="286"/>
                  </a:lnTo>
                  <a:lnTo>
                    <a:pt x="1159" y="279"/>
                  </a:lnTo>
                  <a:lnTo>
                    <a:pt x="1156" y="272"/>
                  </a:lnTo>
                  <a:lnTo>
                    <a:pt x="1156" y="261"/>
                  </a:lnTo>
                  <a:lnTo>
                    <a:pt x="1156" y="257"/>
                  </a:lnTo>
                  <a:lnTo>
                    <a:pt x="1152" y="254"/>
                  </a:lnTo>
                  <a:lnTo>
                    <a:pt x="1145" y="254"/>
                  </a:lnTo>
                  <a:lnTo>
                    <a:pt x="1142" y="254"/>
                  </a:lnTo>
                  <a:lnTo>
                    <a:pt x="1138" y="257"/>
                  </a:lnTo>
                  <a:lnTo>
                    <a:pt x="1138" y="257"/>
                  </a:lnTo>
                  <a:lnTo>
                    <a:pt x="1131" y="257"/>
                  </a:lnTo>
                  <a:lnTo>
                    <a:pt x="1131" y="261"/>
                  </a:lnTo>
                  <a:lnTo>
                    <a:pt x="1131" y="264"/>
                  </a:lnTo>
                  <a:lnTo>
                    <a:pt x="1131" y="272"/>
                  </a:lnTo>
                  <a:lnTo>
                    <a:pt x="1131" y="275"/>
                  </a:lnTo>
                  <a:lnTo>
                    <a:pt x="1131" y="279"/>
                  </a:lnTo>
                  <a:lnTo>
                    <a:pt x="1135" y="286"/>
                  </a:lnTo>
                  <a:lnTo>
                    <a:pt x="1135" y="289"/>
                  </a:lnTo>
                  <a:lnTo>
                    <a:pt x="1135" y="296"/>
                  </a:lnTo>
                  <a:lnTo>
                    <a:pt x="1135" y="300"/>
                  </a:lnTo>
                  <a:lnTo>
                    <a:pt x="1128" y="303"/>
                  </a:lnTo>
                  <a:lnTo>
                    <a:pt x="1121" y="310"/>
                  </a:lnTo>
                  <a:lnTo>
                    <a:pt x="1117" y="314"/>
                  </a:lnTo>
                  <a:lnTo>
                    <a:pt x="1114" y="321"/>
                  </a:lnTo>
                  <a:lnTo>
                    <a:pt x="1114" y="328"/>
                  </a:lnTo>
                  <a:lnTo>
                    <a:pt x="1114" y="335"/>
                  </a:lnTo>
                  <a:lnTo>
                    <a:pt x="1117" y="338"/>
                  </a:lnTo>
                  <a:lnTo>
                    <a:pt x="1121" y="342"/>
                  </a:lnTo>
                  <a:lnTo>
                    <a:pt x="1124" y="342"/>
                  </a:lnTo>
                  <a:lnTo>
                    <a:pt x="1128" y="346"/>
                  </a:lnTo>
                  <a:lnTo>
                    <a:pt x="1128" y="349"/>
                  </a:lnTo>
                  <a:lnTo>
                    <a:pt x="1124" y="360"/>
                  </a:lnTo>
                  <a:lnTo>
                    <a:pt x="1124" y="367"/>
                  </a:lnTo>
                  <a:lnTo>
                    <a:pt x="1121" y="374"/>
                  </a:lnTo>
                  <a:lnTo>
                    <a:pt x="1117" y="377"/>
                  </a:lnTo>
                  <a:lnTo>
                    <a:pt x="1114" y="384"/>
                  </a:lnTo>
                  <a:lnTo>
                    <a:pt x="1114" y="395"/>
                  </a:lnTo>
                  <a:lnTo>
                    <a:pt x="1114" y="402"/>
                  </a:lnTo>
                  <a:lnTo>
                    <a:pt x="1114" y="412"/>
                  </a:lnTo>
                  <a:lnTo>
                    <a:pt x="1114" y="416"/>
                  </a:lnTo>
                  <a:lnTo>
                    <a:pt x="1114" y="420"/>
                  </a:lnTo>
                  <a:lnTo>
                    <a:pt x="1131" y="420"/>
                  </a:lnTo>
                  <a:lnTo>
                    <a:pt x="1145" y="412"/>
                  </a:lnTo>
                  <a:lnTo>
                    <a:pt x="1152" y="409"/>
                  </a:lnTo>
                  <a:lnTo>
                    <a:pt x="1159" y="412"/>
                  </a:lnTo>
                  <a:lnTo>
                    <a:pt x="1163" y="416"/>
                  </a:lnTo>
                  <a:lnTo>
                    <a:pt x="1166" y="420"/>
                  </a:lnTo>
                  <a:lnTo>
                    <a:pt x="1170" y="423"/>
                  </a:lnTo>
                  <a:lnTo>
                    <a:pt x="1170" y="423"/>
                  </a:lnTo>
                  <a:lnTo>
                    <a:pt x="1170" y="427"/>
                  </a:lnTo>
                  <a:lnTo>
                    <a:pt x="1173" y="430"/>
                  </a:lnTo>
                  <a:lnTo>
                    <a:pt x="1173" y="437"/>
                  </a:lnTo>
                  <a:lnTo>
                    <a:pt x="1177" y="448"/>
                  </a:lnTo>
                  <a:lnTo>
                    <a:pt x="1177" y="455"/>
                  </a:lnTo>
                  <a:lnTo>
                    <a:pt x="1180" y="462"/>
                  </a:lnTo>
                  <a:lnTo>
                    <a:pt x="1180" y="469"/>
                  </a:lnTo>
                  <a:lnTo>
                    <a:pt x="1184" y="472"/>
                  </a:lnTo>
                  <a:lnTo>
                    <a:pt x="1188" y="472"/>
                  </a:lnTo>
                  <a:lnTo>
                    <a:pt x="1191" y="472"/>
                  </a:lnTo>
                  <a:lnTo>
                    <a:pt x="1191" y="472"/>
                  </a:lnTo>
                  <a:lnTo>
                    <a:pt x="1191" y="472"/>
                  </a:lnTo>
                  <a:lnTo>
                    <a:pt x="1198" y="472"/>
                  </a:lnTo>
                  <a:lnTo>
                    <a:pt x="1202" y="472"/>
                  </a:lnTo>
                  <a:lnTo>
                    <a:pt x="1205" y="476"/>
                  </a:lnTo>
                  <a:lnTo>
                    <a:pt x="1212" y="479"/>
                  </a:lnTo>
                  <a:lnTo>
                    <a:pt x="1219" y="483"/>
                  </a:lnTo>
                  <a:lnTo>
                    <a:pt x="1223" y="483"/>
                  </a:lnTo>
                  <a:lnTo>
                    <a:pt x="1226" y="483"/>
                  </a:lnTo>
                  <a:lnTo>
                    <a:pt x="1223" y="486"/>
                  </a:lnTo>
                  <a:lnTo>
                    <a:pt x="1216" y="490"/>
                  </a:lnTo>
                  <a:lnTo>
                    <a:pt x="1212" y="493"/>
                  </a:lnTo>
                  <a:lnTo>
                    <a:pt x="1209" y="493"/>
                  </a:lnTo>
                  <a:lnTo>
                    <a:pt x="1205" y="493"/>
                  </a:lnTo>
                  <a:lnTo>
                    <a:pt x="1202" y="497"/>
                  </a:lnTo>
                  <a:lnTo>
                    <a:pt x="1198" y="501"/>
                  </a:lnTo>
                  <a:lnTo>
                    <a:pt x="1195" y="504"/>
                  </a:lnTo>
                  <a:lnTo>
                    <a:pt x="1195" y="508"/>
                  </a:lnTo>
                  <a:lnTo>
                    <a:pt x="1198" y="511"/>
                  </a:lnTo>
                  <a:lnTo>
                    <a:pt x="1198" y="518"/>
                  </a:lnTo>
                  <a:lnTo>
                    <a:pt x="1202" y="525"/>
                  </a:lnTo>
                  <a:lnTo>
                    <a:pt x="1202" y="532"/>
                  </a:lnTo>
                  <a:lnTo>
                    <a:pt x="1202" y="543"/>
                  </a:lnTo>
                  <a:lnTo>
                    <a:pt x="1202" y="546"/>
                  </a:lnTo>
                  <a:lnTo>
                    <a:pt x="1198" y="550"/>
                  </a:lnTo>
                  <a:lnTo>
                    <a:pt x="1195" y="550"/>
                  </a:lnTo>
                  <a:lnTo>
                    <a:pt x="1191" y="550"/>
                  </a:lnTo>
                  <a:lnTo>
                    <a:pt x="1188" y="543"/>
                  </a:lnTo>
                  <a:lnTo>
                    <a:pt x="1188" y="539"/>
                  </a:lnTo>
                  <a:lnTo>
                    <a:pt x="1184" y="529"/>
                  </a:lnTo>
                  <a:lnTo>
                    <a:pt x="1184" y="522"/>
                  </a:lnTo>
                  <a:lnTo>
                    <a:pt x="1180" y="515"/>
                  </a:lnTo>
                  <a:lnTo>
                    <a:pt x="1177" y="508"/>
                  </a:lnTo>
                  <a:lnTo>
                    <a:pt x="1173" y="501"/>
                  </a:lnTo>
                  <a:lnTo>
                    <a:pt x="1170" y="501"/>
                  </a:lnTo>
                  <a:lnTo>
                    <a:pt x="1166" y="501"/>
                  </a:lnTo>
                  <a:lnTo>
                    <a:pt x="1166" y="504"/>
                  </a:lnTo>
                  <a:lnTo>
                    <a:pt x="1163" y="508"/>
                  </a:lnTo>
                  <a:lnTo>
                    <a:pt x="1163" y="511"/>
                  </a:lnTo>
                  <a:lnTo>
                    <a:pt x="1159" y="515"/>
                  </a:lnTo>
                  <a:lnTo>
                    <a:pt x="1156" y="518"/>
                  </a:lnTo>
                  <a:lnTo>
                    <a:pt x="1152" y="522"/>
                  </a:lnTo>
                  <a:lnTo>
                    <a:pt x="1149" y="522"/>
                  </a:lnTo>
                  <a:lnTo>
                    <a:pt x="1149" y="518"/>
                  </a:lnTo>
                  <a:lnTo>
                    <a:pt x="1152" y="515"/>
                  </a:lnTo>
                  <a:lnTo>
                    <a:pt x="1152" y="515"/>
                  </a:lnTo>
                  <a:lnTo>
                    <a:pt x="1152" y="511"/>
                  </a:lnTo>
                  <a:lnTo>
                    <a:pt x="1156" y="493"/>
                  </a:lnTo>
                  <a:lnTo>
                    <a:pt x="1159" y="465"/>
                  </a:lnTo>
                  <a:lnTo>
                    <a:pt x="1159" y="441"/>
                  </a:lnTo>
                  <a:lnTo>
                    <a:pt x="1159" y="430"/>
                  </a:lnTo>
                  <a:lnTo>
                    <a:pt x="1152" y="420"/>
                  </a:lnTo>
                  <a:lnTo>
                    <a:pt x="1145" y="430"/>
                  </a:lnTo>
                  <a:lnTo>
                    <a:pt x="1145" y="430"/>
                  </a:lnTo>
                  <a:lnTo>
                    <a:pt x="1138" y="430"/>
                  </a:lnTo>
                  <a:lnTo>
                    <a:pt x="1131" y="434"/>
                  </a:lnTo>
                  <a:lnTo>
                    <a:pt x="1128" y="434"/>
                  </a:lnTo>
                  <a:lnTo>
                    <a:pt x="1124" y="437"/>
                  </a:lnTo>
                  <a:lnTo>
                    <a:pt x="1124" y="441"/>
                  </a:lnTo>
                  <a:lnTo>
                    <a:pt x="1121" y="441"/>
                  </a:lnTo>
                  <a:lnTo>
                    <a:pt x="1121" y="444"/>
                  </a:lnTo>
                  <a:lnTo>
                    <a:pt x="1121" y="451"/>
                  </a:lnTo>
                  <a:lnTo>
                    <a:pt x="1121" y="462"/>
                  </a:lnTo>
                  <a:lnTo>
                    <a:pt x="1121" y="476"/>
                  </a:lnTo>
                  <a:lnTo>
                    <a:pt x="1121" y="486"/>
                  </a:lnTo>
                  <a:lnTo>
                    <a:pt x="1121" y="493"/>
                  </a:lnTo>
                  <a:lnTo>
                    <a:pt x="1121" y="501"/>
                  </a:lnTo>
                  <a:lnTo>
                    <a:pt x="1117" y="508"/>
                  </a:lnTo>
                  <a:lnTo>
                    <a:pt x="1114" y="511"/>
                  </a:lnTo>
                  <a:lnTo>
                    <a:pt x="1106" y="511"/>
                  </a:lnTo>
                  <a:lnTo>
                    <a:pt x="1099" y="515"/>
                  </a:lnTo>
                  <a:lnTo>
                    <a:pt x="1096" y="515"/>
                  </a:lnTo>
                  <a:lnTo>
                    <a:pt x="1089" y="518"/>
                  </a:lnTo>
                  <a:lnTo>
                    <a:pt x="1089" y="518"/>
                  </a:lnTo>
                  <a:lnTo>
                    <a:pt x="1078" y="522"/>
                  </a:lnTo>
                  <a:lnTo>
                    <a:pt x="1068" y="518"/>
                  </a:lnTo>
                  <a:lnTo>
                    <a:pt x="1061" y="518"/>
                  </a:lnTo>
                  <a:lnTo>
                    <a:pt x="1050" y="515"/>
                  </a:lnTo>
                  <a:lnTo>
                    <a:pt x="1047" y="511"/>
                  </a:lnTo>
                  <a:lnTo>
                    <a:pt x="1043" y="511"/>
                  </a:lnTo>
                  <a:lnTo>
                    <a:pt x="1047" y="508"/>
                  </a:lnTo>
                  <a:lnTo>
                    <a:pt x="1054" y="508"/>
                  </a:lnTo>
                  <a:lnTo>
                    <a:pt x="1061" y="504"/>
                  </a:lnTo>
                  <a:lnTo>
                    <a:pt x="1068" y="504"/>
                  </a:lnTo>
                  <a:lnTo>
                    <a:pt x="1078" y="501"/>
                  </a:lnTo>
                  <a:lnTo>
                    <a:pt x="1082" y="501"/>
                  </a:lnTo>
                  <a:lnTo>
                    <a:pt x="1085" y="501"/>
                  </a:lnTo>
                  <a:lnTo>
                    <a:pt x="1089" y="497"/>
                  </a:lnTo>
                  <a:lnTo>
                    <a:pt x="1092" y="493"/>
                  </a:lnTo>
                  <a:lnTo>
                    <a:pt x="1092" y="493"/>
                  </a:lnTo>
                  <a:lnTo>
                    <a:pt x="1092" y="490"/>
                  </a:lnTo>
                  <a:lnTo>
                    <a:pt x="1089" y="486"/>
                  </a:lnTo>
                  <a:lnTo>
                    <a:pt x="1089" y="483"/>
                  </a:lnTo>
                  <a:lnTo>
                    <a:pt x="1089" y="479"/>
                  </a:lnTo>
                  <a:lnTo>
                    <a:pt x="1089" y="479"/>
                  </a:lnTo>
                  <a:lnTo>
                    <a:pt x="1092" y="476"/>
                  </a:lnTo>
                  <a:lnTo>
                    <a:pt x="1096" y="472"/>
                  </a:lnTo>
                  <a:lnTo>
                    <a:pt x="1099" y="465"/>
                  </a:lnTo>
                  <a:lnTo>
                    <a:pt x="1103" y="458"/>
                  </a:lnTo>
                  <a:lnTo>
                    <a:pt x="1106" y="455"/>
                  </a:lnTo>
                  <a:lnTo>
                    <a:pt x="1110" y="451"/>
                  </a:lnTo>
                  <a:lnTo>
                    <a:pt x="1110" y="448"/>
                  </a:lnTo>
                  <a:lnTo>
                    <a:pt x="1114" y="444"/>
                  </a:lnTo>
                  <a:lnTo>
                    <a:pt x="1114" y="441"/>
                  </a:lnTo>
                  <a:lnTo>
                    <a:pt x="1110" y="437"/>
                  </a:lnTo>
                  <a:lnTo>
                    <a:pt x="1110" y="437"/>
                  </a:lnTo>
                  <a:lnTo>
                    <a:pt x="1110" y="437"/>
                  </a:lnTo>
                  <a:lnTo>
                    <a:pt x="1106" y="437"/>
                  </a:lnTo>
                  <a:lnTo>
                    <a:pt x="1103" y="434"/>
                  </a:lnTo>
                  <a:lnTo>
                    <a:pt x="1099" y="430"/>
                  </a:lnTo>
                  <a:lnTo>
                    <a:pt x="1099" y="430"/>
                  </a:lnTo>
                  <a:lnTo>
                    <a:pt x="1099" y="416"/>
                  </a:lnTo>
                  <a:lnTo>
                    <a:pt x="1099" y="395"/>
                  </a:lnTo>
                  <a:lnTo>
                    <a:pt x="1099" y="377"/>
                  </a:lnTo>
                  <a:lnTo>
                    <a:pt x="1099" y="367"/>
                  </a:lnTo>
                  <a:lnTo>
                    <a:pt x="1103" y="356"/>
                  </a:lnTo>
                  <a:lnTo>
                    <a:pt x="1099" y="349"/>
                  </a:lnTo>
                  <a:lnTo>
                    <a:pt x="1096" y="342"/>
                  </a:lnTo>
                  <a:lnTo>
                    <a:pt x="1096" y="335"/>
                  </a:lnTo>
                  <a:lnTo>
                    <a:pt x="1092" y="335"/>
                  </a:lnTo>
                  <a:lnTo>
                    <a:pt x="1092" y="307"/>
                  </a:lnTo>
                  <a:lnTo>
                    <a:pt x="1099" y="300"/>
                  </a:lnTo>
                  <a:lnTo>
                    <a:pt x="1103" y="289"/>
                  </a:lnTo>
                  <a:lnTo>
                    <a:pt x="1114" y="275"/>
                  </a:lnTo>
                  <a:lnTo>
                    <a:pt x="1117" y="272"/>
                  </a:lnTo>
                  <a:lnTo>
                    <a:pt x="1114" y="268"/>
                  </a:lnTo>
                  <a:lnTo>
                    <a:pt x="1110" y="264"/>
                  </a:lnTo>
                  <a:lnTo>
                    <a:pt x="1106" y="261"/>
                  </a:lnTo>
                  <a:lnTo>
                    <a:pt x="1103" y="261"/>
                  </a:lnTo>
                  <a:lnTo>
                    <a:pt x="1075" y="264"/>
                  </a:lnTo>
                  <a:lnTo>
                    <a:pt x="1071" y="257"/>
                  </a:lnTo>
                  <a:lnTo>
                    <a:pt x="1064" y="261"/>
                  </a:lnTo>
                  <a:lnTo>
                    <a:pt x="1057" y="264"/>
                  </a:lnTo>
                  <a:lnTo>
                    <a:pt x="1054" y="272"/>
                  </a:lnTo>
                  <a:lnTo>
                    <a:pt x="1054" y="282"/>
                  </a:lnTo>
                  <a:lnTo>
                    <a:pt x="1050" y="289"/>
                  </a:lnTo>
                  <a:lnTo>
                    <a:pt x="1050" y="293"/>
                  </a:lnTo>
                  <a:lnTo>
                    <a:pt x="1050" y="296"/>
                  </a:lnTo>
                  <a:lnTo>
                    <a:pt x="1047" y="303"/>
                  </a:lnTo>
                  <a:lnTo>
                    <a:pt x="1043" y="310"/>
                  </a:lnTo>
                  <a:lnTo>
                    <a:pt x="1036" y="314"/>
                  </a:lnTo>
                  <a:lnTo>
                    <a:pt x="1033" y="317"/>
                  </a:lnTo>
                  <a:lnTo>
                    <a:pt x="1033" y="321"/>
                  </a:lnTo>
                  <a:lnTo>
                    <a:pt x="1022" y="335"/>
                  </a:lnTo>
                  <a:lnTo>
                    <a:pt x="1018" y="360"/>
                  </a:lnTo>
                  <a:lnTo>
                    <a:pt x="1022" y="381"/>
                  </a:lnTo>
                  <a:lnTo>
                    <a:pt x="1022" y="388"/>
                  </a:lnTo>
                  <a:lnTo>
                    <a:pt x="1022" y="391"/>
                  </a:lnTo>
                  <a:lnTo>
                    <a:pt x="1025" y="395"/>
                  </a:lnTo>
                  <a:lnTo>
                    <a:pt x="1025" y="402"/>
                  </a:lnTo>
                  <a:lnTo>
                    <a:pt x="1029" y="409"/>
                  </a:lnTo>
                  <a:lnTo>
                    <a:pt x="1029" y="416"/>
                  </a:lnTo>
                  <a:lnTo>
                    <a:pt x="1029" y="423"/>
                  </a:lnTo>
                  <a:lnTo>
                    <a:pt x="1029" y="423"/>
                  </a:lnTo>
                  <a:lnTo>
                    <a:pt x="1025" y="427"/>
                  </a:lnTo>
                  <a:lnTo>
                    <a:pt x="1022" y="427"/>
                  </a:lnTo>
                  <a:lnTo>
                    <a:pt x="1022" y="427"/>
                  </a:lnTo>
                  <a:lnTo>
                    <a:pt x="990" y="391"/>
                  </a:lnTo>
                  <a:lnTo>
                    <a:pt x="951" y="388"/>
                  </a:lnTo>
                  <a:lnTo>
                    <a:pt x="948" y="402"/>
                  </a:lnTo>
                  <a:lnTo>
                    <a:pt x="951" y="409"/>
                  </a:lnTo>
                  <a:lnTo>
                    <a:pt x="951" y="423"/>
                  </a:lnTo>
                  <a:lnTo>
                    <a:pt x="930" y="441"/>
                  </a:lnTo>
                  <a:lnTo>
                    <a:pt x="930" y="430"/>
                  </a:lnTo>
                  <a:lnTo>
                    <a:pt x="930" y="423"/>
                  </a:lnTo>
                  <a:lnTo>
                    <a:pt x="934" y="420"/>
                  </a:lnTo>
                  <a:lnTo>
                    <a:pt x="934" y="416"/>
                  </a:lnTo>
                  <a:lnTo>
                    <a:pt x="923" y="416"/>
                  </a:lnTo>
                  <a:lnTo>
                    <a:pt x="916" y="427"/>
                  </a:lnTo>
                  <a:lnTo>
                    <a:pt x="913" y="437"/>
                  </a:lnTo>
                  <a:lnTo>
                    <a:pt x="888" y="434"/>
                  </a:lnTo>
                  <a:lnTo>
                    <a:pt x="881" y="434"/>
                  </a:lnTo>
                  <a:lnTo>
                    <a:pt x="870" y="437"/>
                  </a:lnTo>
                  <a:lnTo>
                    <a:pt x="867" y="441"/>
                  </a:lnTo>
                  <a:lnTo>
                    <a:pt x="863" y="441"/>
                  </a:lnTo>
                  <a:lnTo>
                    <a:pt x="863" y="441"/>
                  </a:lnTo>
                  <a:lnTo>
                    <a:pt x="863" y="420"/>
                  </a:lnTo>
                  <a:lnTo>
                    <a:pt x="856" y="420"/>
                  </a:lnTo>
                  <a:lnTo>
                    <a:pt x="853" y="423"/>
                  </a:lnTo>
                  <a:lnTo>
                    <a:pt x="846" y="427"/>
                  </a:lnTo>
                  <a:lnTo>
                    <a:pt x="839" y="430"/>
                  </a:lnTo>
                  <a:lnTo>
                    <a:pt x="832" y="437"/>
                  </a:lnTo>
                  <a:lnTo>
                    <a:pt x="825" y="441"/>
                  </a:lnTo>
                  <a:lnTo>
                    <a:pt x="821" y="444"/>
                  </a:lnTo>
                  <a:lnTo>
                    <a:pt x="818" y="444"/>
                  </a:lnTo>
                  <a:lnTo>
                    <a:pt x="804" y="448"/>
                  </a:lnTo>
                  <a:lnTo>
                    <a:pt x="796" y="451"/>
                  </a:lnTo>
                  <a:lnTo>
                    <a:pt x="789" y="458"/>
                  </a:lnTo>
                  <a:lnTo>
                    <a:pt x="782" y="465"/>
                  </a:lnTo>
                  <a:lnTo>
                    <a:pt x="779" y="472"/>
                  </a:lnTo>
                  <a:lnTo>
                    <a:pt x="775" y="479"/>
                  </a:lnTo>
                  <a:lnTo>
                    <a:pt x="775" y="483"/>
                  </a:lnTo>
                  <a:lnTo>
                    <a:pt x="775" y="483"/>
                  </a:lnTo>
                  <a:lnTo>
                    <a:pt x="775" y="490"/>
                  </a:lnTo>
                  <a:lnTo>
                    <a:pt x="772" y="497"/>
                  </a:lnTo>
                  <a:lnTo>
                    <a:pt x="772" y="497"/>
                  </a:lnTo>
                  <a:lnTo>
                    <a:pt x="768" y="497"/>
                  </a:lnTo>
                  <a:lnTo>
                    <a:pt x="765" y="493"/>
                  </a:lnTo>
                  <a:lnTo>
                    <a:pt x="765" y="490"/>
                  </a:lnTo>
                  <a:lnTo>
                    <a:pt x="765" y="490"/>
                  </a:lnTo>
                  <a:lnTo>
                    <a:pt x="747" y="483"/>
                  </a:lnTo>
                  <a:lnTo>
                    <a:pt x="747" y="469"/>
                  </a:lnTo>
                  <a:lnTo>
                    <a:pt x="758" y="462"/>
                  </a:lnTo>
                  <a:lnTo>
                    <a:pt x="761" y="455"/>
                  </a:lnTo>
                  <a:lnTo>
                    <a:pt x="761" y="451"/>
                  </a:lnTo>
                  <a:lnTo>
                    <a:pt x="761" y="448"/>
                  </a:lnTo>
                  <a:lnTo>
                    <a:pt x="761" y="448"/>
                  </a:lnTo>
                  <a:lnTo>
                    <a:pt x="758" y="441"/>
                  </a:lnTo>
                  <a:lnTo>
                    <a:pt x="754" y="434"/>
                  </a:lnTo>
                  <a:lnTo>
                    <a:pt x="747" y="430"/>
                  </a:lnTo>
                  <a:lnTo>
                    <a:pt x="740" y="427"/>
                  </a:lnTo>
                  <a:lnTo>
                    <a:pt x="737" y="427"/>
                  </a:lnTo>
                  <a:lnTo>
                    <a:pt x="733" y="427"/>
                  </a:lnTo>
                  <a:lnTo>
                    <a:pt x="730" y="427"/>
                  </a:lnTo>
                  <a:lnTo>
                    <a:pt x="726" y="427"/>
                  </a:lnTo>
                  <a:lnTo>
                    <a:pt x="722" y="430"/>
                  </a:lnTo>
                  <a:lnTo>
                    <a:pt x="719" y="430"/>
                  </a:lnTo>
                  <a:lnTo>
                    <a:pt x="712" y="430"/>
                  </a:lnTo>
                  <a:lnTo>
                    <a:pt x="712" y="430"/>
                  </a:lnTo>
                  <a:lnTo>
                    <a:pt x="726" y="437"/>
                  </a:lnTo>
                  <a:lnTo>
                    <a:pt x="722" y="462"/>
                  </a:lnTo>
                  <a:lnTo>
                    <a:pt x="726" y="479"/>
                  </a:lnTo>
                  <a:lnTo>
                    <a:pt x="726" y="479"/>
                  </a:lnTo>
                  <a:lnTo>
                    <a:pt x="730" y="483"/>
                  </a:lnTo>
                  <a:lnTo>
                    <a:pt x="730" y="490"/>
                  </a:lnTo>
                  <a:lnTo>
                    <a:pt x="730" y="493"/>
                  </a:lnTo>
                  <a:lnTo>
                    <a:pt x="730" y="504"/>
                  </a:lnTo>
                  <a:lnTo>
                    <a:pt x="730" y="511"/>
                  </a:lnTo>
                  <a:lnTo>
                    <a:pt x="726" y="515"/>
                  </a:lnTo>
                  <a:lnTo>
                    <a:pt x="726" y="515"/>
                  </a:lnTo>
                  <a:lnTo>
                    <a:pt x="715" y="511"/>
                  </a:lnTo>
                  <a:lnTo>
                    <a:pt x="708" y="508"/>
                  </a:lnTo>
                  <a:lnTo>
                    <a:pt x="701" y="508"/>
                  </a:lnTo>
                  <a:lnTo>
                    <a:pt x="684" y="525"/>
                  </a:lnTo>
                  <a:lnTo>
                    <a:pt x="666" y="536"/>
                  </a:lnTo>
                  <a:lnTo>
                    <a:pt x="666" y="543"/>
                  </a:lnTo>
                  <a:lnTo>
                    <a:pt x="666" y="546"/>
                  </a:lnTo>
                  <a:lnTo>
                    <a:pt x="670" y="550"/>
                  </a:lnTo>
                  <a:lnTo>
                    <a:pt x="673" y="553"/>
                  </a:lnTo>
                  <a:lnTo>
                    <a:pt x="677" y="557"/>
                  </a:lnTo>
                  <a:lnTo>
                    <a:pt x="677" y="557"/>
                  </a:lnTo>
                  <a:lnTo>
                    <a:pt x="677" y="567"/>
                  </a:lnTo>
                  <a:lnTo>
                    <a:pt x="652" y="567"/>
                  </a:lnTo>
                  <a:lnTo>
                    <a:pt x="641" y="553"/>
                  </a:lnTo>
                  <a:lnTo>
                    <a:pt x="634" y="539"/>
                  </a:lnTo>
                  <a:lnTo>
                    <a:pt x="624" y="536"/>
                  </a:lnTo>
                  <a:lnTo>
                    <a:pt x="620" y="546"/>
                  </a:lnTo>
                  <a:lnTo>
                    <a:pt x="627" y="564"/>
                  </a:lnTo>
                  <a:lnTo>
                    <a:pt x="638" y="585"/>
                  </a:lnTo>
                  <a:lnTo>
                    <a:pt x="638" y="589"/>
                  </a:lnTo>
                  <a:lnTo>
                    <a:pt x="634" y="592"/>
                  </a:lnTo>
                  <a:lnTo>
                    <a:pt x="634" y="592"/>
                  </a:lnTo>
                  <a:lnTo>
                    <a:pt x="631" y="592"/>
                  </a:lnTo>
                  <a:lnTo>
                    <a:pt x="627" y="589"/>
                  </a:lnTo>
                  <a:lnTo>
                    <a:pt x="627" y="589"/>
                  </a:lnTo>
                  <a:lnTo>
                    <a:pt x="617" y="578"/>
                  </a:lnTo>
                  <a:lnTo>
                    <a:pt x="599" y="571"/>
                  </a:lnTo>
                  <a:lnTo>
                    <a:pt x="599" y="567"/>
                  </a:lnTo>
                  <a:lnTo>
                    <a:pt x="599" y="564"/>
                  </a:lnTo>
                  <a:lnTo>
                    <a:pt x="599" y="557"/>
                  </a:lnTo>
                  <a:lnTo>
                    <a:pt x="599" y="553"/>
                  </a:lnTo>
                  <a:lnTo>
                    <a:pt x="603" y="550"/>
                  </a:lnTo>
                  <a:lnTo>
                    <a:pt x="603" y="543"/>
                  </a:lnTo>
                  <a:lnTo>
                    <a:pt x="603" y="539"/>
                  </a:lnTo>
                  <a:lnTo>
                    <a:pt x="603" y="532"/>
                  </a:lnTo>
                  <a:lnTo>
                    <a:pt x="603" y="532"/>
                  </a:lnTo>
                  <a:lnTo>
                    <a:pt x="578" y="511"/>
                  </a:lnTo>
                  <a:lnTo>
                    <a:pt x="571" y="493"/>
                  </a:lnTo>
                  <a:lnTo>
                    <a:pt x="592" y="501"/>
                  </a:lnTo>
                  <a:lnTo>
                    <a:pt x="599" y="508"/>
                  </a:lnTo>
                  <a:lnTo>
                    <a:pt x="613" y="515"/>
                  </a:lnTo>
                  <a:lnTo>
                    <a:pt x="627" y="525"/>
                  </a:lnTo>
                  <a:lnTo>
                    <a:pt x="634" y="529"/>
                  </a:lnTo>
                  <a:lnTo>
                    <a:pt x="645" y="529"/>
                  </a:lnTo>
                  <a:lnTo>
                    <a:pt x="652" y="525"/>
                  </a:lnTo>
                  <a:lnTo>
                    <a:pt x="659" y="525"/>
                  </a:lnTo>
                  <a:lnTo>
                    <a:pt x="666" y="522"/>
                  </a:lnTo>
                  <a:lnTo>
                    <a:pt x="666" y="522"/>
                  </a:lnTo>
                  <a:lnTo>
                    <a:pt x="680" y="508"/>
                  </a:lnTo>
                  <a:lnTo>
                    <a:pt x="684" y="497"/>
                  </a:lnTo>
                  <a:lnTo>
                    <a:pt x="687" y="486"/>
                  </a:lnTo>
                  <a:lnTo>
                    <a:pt x="691" y="479"/>
                  </a:lnTo>
                  <a:lnTo>
                    <a:pt x="691" y="472"/>
                  </a:lnTo>
                  <a:lnTo>
                    <a:pt x="691" y="469"/>
                  </a:lnTo>
                  <a:lnTo>
                    <a:pt x="687" y="465"/>
                  </a:lnTo>
                  <a:lnTo>
                    <a:pt x="680" y="458"/>
                  </a:lnTo>
                  <a:lnTo>
                    <a:pt x="673" y="455"/>
                  </a:lnTo>
                  <a:lnTo>
                    <a:pt x="666" y="455"/>
                  </a:lnTo>
                  <a:lnTo>
                    <a:pt x="659" y="451"/>
                  </a:lnTo>
                  <a:lnTo>
                    <a:pt x="656" y="451"/>
                  </a:lnTo>
                  <a:lnTo>
                    <a:pt x="649" y="434"/>
                  </a:lnTo>
                  <a:lnTo>
                    <a:pt x="634" y="416"/>
                  </a:lnTo>
                  <a:lnTo>
                    <a:pt x="617" y="405"/>
                  </a:lnTo>
                  <a:lnTo>
                    <a:pt x="599" y="402"/>
                  </a:lnTo>
                  <a:lnTo>
                    <a:pt x="585" y="402"/>
                  </a:lnTo>
                  <a:lnTo>
                    <a:pt x="578" y="402"/>
                  </a:lnTo>
                  <a:lnTo>
                    <a:pt x="578" y="398"/>
                  </a:lnTo>
                  <a:lnTo>
                    <a:pt x="575" y="395"/>
                  </a:lnTo>
                  <a:lnTo>
                    <a:pt x="571" y="391"/>
                  </a:lnTo>
                  <a:lnTo>
                    <a:pt x="567" y="391"/>
                  </a:lnTo>
                  <a:lnTo>
                    <a:pt x="564" y="391"/>
                  </a:lnTo>
                  <a:lnTo>
                    <a:pt x="567" y="384"/>
                  </a:lnTo>
                  <a:lnTo>
                    <a:pt x="578" y="388"/>
                  </a:lnTo>
                  <a:lnTo>
                    <a:pt x="585" y="384"/>
                  </a:lnTo>
                  <a:lnTo>
                    <a:pt x="560" y="374"/>
                  </a:lnTo>
                  <a:lnTo>
                    <a:pt x="553" y="384"/>
                  </a:lnTo>
                  <a:lnTo>
                    <a:pt x="543" y="381"/>
                  </a:lnTo>
                  <a:lnTo>
                    <a:pt x="532" y="377"/>
                  </a:lnTo>
                  <a:lnTo>
                    <a:pt x="525" y="374"/>
                  </a:lnTo>
                  <a:lnTo>
                    <a:pt x="518" y="370"/>
                  </a:lnTo>
                  <a:lnTo>
                    <a:pt x="515" y="370"/>
                  </a:lnTo>
                  <a:lnTo>
                    <a:pt x="515" y="370"/>
                  </a:lnTo>
                  <a:lnTo>
                    <a:pt x="532" y="367"/>
                  </a:lnTo>
                  <a:lnTo>
                    <a:pt x="532" y="370"/>
                  </a:lnTo>
                  <a:lnTo>
                    <a:pt x="529" y="370"/>
                  </a:lnTo>
                  <a:lnTo>
                    <a:pt x="529" y="370"/>
                  </a:lnTo>
                  <a:lnTo>
                    <a:pt x="532" y="370"/>
                  </a:lnTo>
                  <a:lnTo>
                    <a:pt x="536" y="367"/>
                  </a:lnTo>
                  <a:lnTo>
                    <a:pt x="543" y="367"/>
                  </a:lnTo>
                  <a:lnTo>
                    <a:pt x="546" y="360"/>
                  </a:lnTo>
                  <a:lnTo>
                    <a:pt x="546" y="353"/>
                  </a:lnTo>
                  <a:lnTo>
                    <a:pt x="546" y="349"/>
                  </a:lnTo>
                  <a:lnTo>
                    <a:pt x="546" y="346"/>
                  </a:lnTo>
                  <a:lnTo>
                    <a:pt x="532" y="346"/>
                  </a:lnTo>
                  <a:lnTo>
                    <a:pt x="529" y="335"/>
                  </a:lnTo>
                  <a:lnTo>
                    <a:pt x="518" y="328"/>
                  </a:lnTo>
                  <a:lnTo>
                    <a:pt x="497" y="331"/>
                  </a:lnTo>
                  <a:lnTo>
                    <a:pt x="472" y="324"/>
                  </a:lnTo>
                  <a:lnTo>
                    <a:pt x="469" y="331"/>
                  </a:lnTo>
                  <a:lnTo>
                    <a:pt x="462" y="335"/>
                  </a:lnTo>
                  <a:lnTo>
                    <a:pt x="455" y="335"/>
                  </a:lnTo>
                  <a:lnTo>
                    <a:pt x="448" y="338"/>
                  </a:lnTo>
                  <a:lnTo>
                    <a:pt x="444" y="338"/>
                  </a:lnTo>
                  <a:lnTo>
                    <a:pt x="441" y="338"/>
                  </a:lnTo>
                  <a:lnTo>
                    <a:pt x="434" y="342"/>
                  </a:lnTo>
                  <a:lnTo>
                    <a:pt x="430" y="342"/>
                  </a:lnTo>
                  <a:lnTo>
                    <a:pt x="427" y="346"/>
                  </a:lnTo>
                  <a:lnTo>
                    <a:pt x="427" y="346"/>
                  </a:lnTo>
                  <a:lnTo>
                    <a:pt x="427" y="349"/>
                  </a:lnTo>
                  <a:lnTo>
                    <a:pt x="427" y="353"/>
                  </a:lnTo>
                  <a:lnTo>
                    <a:pt x="423" y="356"/>
                  </a:lnTo>
                  <a:lnTo>
                    <a:pt x="420" y="360"/>
                  </a:lnTo>
                  <a:lnTo>
                    <a:pt x="416" y="363"/>
                  </a:lnTo>
                  <a:lnTo>
                    <a:pt x="409" y="363"/>
                  </a:lnTo>
                  <a:lnTo>
                    <a:pt x="405" y="363"/>
                  </a:lnTo>
                  <a:lnTo>
                    <a:pt x="405" y="360"/>
                  </a:lnTo>
                  <a:lnTo>
                    <a:pt x="405" y="360"/>
                  </a:lnTo>
                  <a:lnTo>
                    <a:pt x="405" y="356"/>
                  </a:lnTo>
                  <a:lnTo>
                    <a:pt x="398" y="360"/>
                  </a:lnTo>
                  <a:lnTo>
                    <a:pt x="391" y="363"/>
                  </a:lnTo>
                  <a:lnTo>
                    <a:pt x="388" y="370"/>
                  </a:lnTo>
                  <a:lnTo>
                    <a:pt x="384" y="374"/>
                  </a:lnTo>
                  <a:lnTo>
                    <a:pt x="384" y="377"/>
                  </a:lnTo>
                  <a:lnTo>
                    <a:pt x="377" y="381"/>
                  </a:lnTo>
                  <a:lnTo>
                    <a:pt x="370" y="384"/>
                  </a:lnTo>
                  <a:lnTo>
                    <a:pt x="363" y="388"/>
                  </a:lnTo>
                  <a:lnTo>
                    <a:pt x="360" y="391"/>
                  </a:lnTo>
                  <a:lnTo>
                    <a:pt x="356" y="398"/>
                  </a:lnTo>
                  <a:lnTo>
                    <a:pt x="356" y="405"/>
                  </a:lnTo>
                  <a:lnTo>
                    <a:pt x="356" y="409"/>
                  </a:lnTo>
                  <a:lnTo>
                    <a:pt x="356" y="412"/>
                  </a:lnTo>
                  <a:lnTo>
                    <a:pt x="342" y="444"/>
                  </a:lnTo>
                  <a:lnTo>
                    <a:pt x="321" y="483"/>
                  </a:lnTo>
                  <a:lnTo>
                    <a:pt x="321" y="483"/>
                  </a:lnTo>
                  <a:lnTo>
                    <a:pt x="317" y="490"/>
                  </a:lnTo>
                  <a:lnTo>
                    <a:pt x="317" y="497"/>
                  </a:lnTo>
                  <a:lnTo>
                    <a:pt x="314" y="504"/>
                  </a:lnTo>
                  <a:lnTo>
                    <a:pt x="310" y="511"/>
                  </a:lnTo>
                  <a:lnTo>
                    <a:pt x="307" y="515"/>
                  </a:lnTo>
                  <a:lnTo>
                    <a:pt x="307" y="518"/>
                  </a:lnTo>
                  <a:lnTo>
                    <a:pt x="303" y="522"/>
                  </a:lnTo>
                  <a:lnTo>
                    <a:pt x="300" y="529"/>
                  </a:lnTo>
                  <a:lnTo>
                    <a:pt x="296" y="536"/>
                  </a:lnTo>
                  <a:lnTo>
                    <a:pt x="293" y="546"/>
                  </a:lnTo>
                  <a:lnTo>
                    <a:pt x="289" y="553"/>
                  </a:lnTo>
                  <a:lnTo>
                    <a:pt x="286" y="557"/>
                  </a:lnTo>
                  <a:lnTo>
                    <a:pt x="286" y="560"/>
                  </a:lnTo>
                  <a:lnTo>
                    <a:pt x="275" y="567"/>
                  </a:lnTo>
                  <a:lnTo>
                    <a:pt x="257" y="592"/>
                  </a:lnTo>
                  <a:lnTo>
                    <a:pt x="233" y="610"/>
                  </a:lnTo>
                  <a:lnTo>
                    <a:pt x="229" y="617"/>
                  </a:lnTo>
                  <a:lnTo>
                    <a:pt x="222" y="620"/>
                  </a:lnTo>
                  <a:lnTo>
                    <a:pt x="219" y="624"/>
                  </a:lnTo>
                  <a:lnTo>
                    <a:pt x="215" y="624"/>
                  </a:lnTo>
                  <a:lnTo>
                    <a:pt x="215" y="631"/>
                  </a:lnTo>
                  <a:lnTo>
                    <a:pt x="212" y="638"/>
                  </a:lnTo>
                  <a:lnTo>
                    <a:pt x="208" y="641"/>
                  </a:lnTo>
                  <a:lnTo>
                    <a:pt x="208" y="641"/>
                  </a:lnTo>
                  <a:lnTo>
                    <a:pt x="201" y="652"/>
                  </a:lnTo>
                  <a:lnTo>
                    <a:pt x="201" y="663"/>
                  </a:lnTo>
                  <a:lnTo>
                    <a:pt x="201" y="670"/>
                  </a:lnTo>
                  <a:lnTo>
                    <a:pt x="205" y="677"/>
                  </a:lnTo>
                  <a:lnTo>
                    <a:pt x="208" y="680"/>
                  </a:lnTo>
                  <a:lnTo>
                    <a:pt x="208" y="684"/>
                  </a:lnTo>
                  <a:lnTo>
                    <a:pt x="208" y="687"/>
                  </a:lnTo>
                  <a:lnTo>
                    <a:pt x="208" y="687"/>
                  </a:lnTo>
                  <a:lnTo>
                    <a:pt x="208" y="691"/>
                  </a:lnTo>
                  <a:lnTo>
                    <a:pt x="205" y="694"/>
                  </a:lnTo>
                  <a:lnTo>
                    <a:pt x="205" y="698"/>
                  </a:lnTo>
                  <a:lnTo>
                    <a:pt x="205" y="701"/>
                  </a:lnTo>
                  <a:lnTo>
                    <a:pt x="205" y="705"/>
                  </a:lnTo>
                  <a:lnTo>
                    <a:pt x="201" y="712"/>
                  </a:lnTo>
                  <a:lnTo>
                    <a:pt x="201" y="719"/>
                  </a:lnTo>
                  <a:lnTo>
                    <a:pt x="201" y="726"/>
                  </a:lnTo>
                  <a:lnTo>
                    <a:pt x="205" y="733"/>
                  </a:lnTo>
                  <a:lnTo>
                    <a:pt x="205" y="733"/>
                  </a:lnTo>
                  <a:lnTo>
                    <a:pt x="208" y="744"/>
                  </a:lnTo>
                  <a:lnTo>
                    <a:pt x="212" y="747"/>
                  </a:lnTo>
                  <a:lnTo>
                    <a:pt x="219" y="754"/>
                  </a:lnTo>
                  <a:lnTo>
                    <a:pt x="226" y="758"/>
                  </a:lnTo>
                  <a:lnTo>
                    <a:pt x="229" y="758"/>
                  </a:lnTo>
                  <a:lnTo>
                    <a:pt x="229" y="758"/>
                  </a:lnTo>
                  <a:lnTo>
                    <a:pt x="240" y="754"/>
                  </a:lnTo>
                  <a:lnTo>
                    <a:pt x="247" y="751"/>
                  </a:lnTo>
                  <a:lnTo>
                    <a:pt x="250" y="744"/>
                  </a:lnTo>
                  <a:lnTo>
                    <a:pt x="254" y="740"/>
                  </a:lnTo>
                  <a:lnTo>
                    <a:pt x="257" y="737"/>
                  </a:lnTo>
                  <a:lnTo>
                    <a:pt x="257" y="730"/>
                  </a:lnTo>
                  <a:lnTo>
                    <a:pt x="257" y="722"/>
                  </a:lnTo>
                  <a:lnTo>
                    <a:pt x="261" y="722"/>
                  </a:lnTo>
                  <a:lnTo>
                    <a:pt x="261" y="719"/>
                  </a:lnTo>
                  <a:lnTo>
                    <a:pt x="265" y="719"/>
                  </a:lnTo>
                  <a:lnTo>
                    <a:pt x="272" y="715"/>
                  </a:lnTo>
                  <a:lnTo>
                    <a:pt x="275" y="712"/>
                  </a:lnTo>
                  <a:lnTo>
                    <a:pt x="275" y="708"/>
                  </a:lnTo>
                  <a:lnTo>
                    <a:pt x="282" y="701"/>
                  </a:lnTo>
                  <a:lnTo>
                    <a:pt x="282" y="694"/>
                  </a:lnTo>
                  <a:lnTo>
                    <a:pt x="286" y="687"/>
                  </a:lnTo>
                  <a:lnTo>
                    <a:pt x="286" y="684"/>
                  </a:lnTo>
                  <a:lnTo>
                    <a:pt x="282" y="684"/>
                  </a:lnTo>
                  <a:lnTo>
                    <a:pt x="289" y="701"/>
                  </a:lnTo>
                  <a:lnTo>
                    <a:pt x="289" y="705"/>
                  </a:lnTo>
                  <a:lnTo>
                    <a:pt x="289" y="708"/>
                  </a:lnTo>
                  <a:lnTo>
                    <a:pt x="293" y="715"/>
                  </a:lnTo>
                  <a:lnTo>
                    <a:pt x="293" y="722"/>
                  </a:lnTo>
                  <a:lnTo>
                    <a:pt x="293" y="726"/>
                  </a:lnTo>
                  <a:lnTo>
                    <a:pt x="289" y="730"/>
                  </a:lnTo>
                  <a:lnTo>
                    <a:pt x="289" y="737"/>
                  </a:lnTo>
                  <a:lnTo>
                    <a:pt x="289" y="744"/>
                  </a:lnTo>
                  <a:lnTo>
                    <a:pt x="289" y="744"/>
                  </a:lnTo>
                  <a:lnTo>
                    <a:pt x="289" y="775"/>
                  </a:lnTo>
                  <a:lnTo>
                    <a:pt x="303" y="793"/>
                  </a:lnTo>
                  <a:lnTo>
                    <a:pt x="307" y="814"/>
                  </a:lnTo>
                  <a:lnTo>
                    <a:pt x="317" y="818"/>
                  </a:lnTo>
                  <a:lnTo>
                    <a:pt x="328" y="811"/>
                  </a:lnTo>
                  <a:lnTo>
                    <a:pt x="331" y="807"/>
                  </a:lnTo>
                  <a:lnTo>
                    <a:pt x="335" y="800"/>
                  </a:lnTo>
                  <a:lnTo>
                    <a:pt x="342" y="800"/>
                  </a:lnTo>
                  <a:lnTo>
                    <a:pt x="346" y="796"/>
                  </a:lnTo>
                  <a:lnTo>
                    <a:pt x="349" y="796"/>
                  </a:lnTo>
                  <a:lnTo>
                    <a:pt x="353" y="789"/>
                  </a:lnTo>
                  <a:lnTo>
                    <a:pt x="356" y="779"/>
                  </a:lnTo>
                  <a:lnTo>
                    <a:pt x="356" y="768"/>
                  </a:lnTo>
                  <a:lnTo>
                    <a:pt x="360" y="761"/>
                  </a:lnTo>
                  <a:lnTo>
                    <a:pt x="360" y="754"/>
                  </a:lnTo>
                  <a:lnTo>
                    <a:pt x="360" y="751"/>
                  </a:lnTo>
                  <a:lnTo>
                    <a:pt x="360" y="744"/>
                  </a:lnTo>
                  <a:lnTo>
                    <a:pt x="377" y="722"/>
                  </a:lnTo>
                  <a:lnTo>
                    <a:pt x="384" y="715"/>
                  </a:lnTo>
                  <a:lnTo>
                    <a:pt x="388" y="708"/>
                  </a:lnTo>
                  <a:lnTo>
                    <a:pt x="388" y="705"/>
                  </a:lnTo>
                  <a:lnTo>
                    <a:pt x="388" y="698"/>
                  </a:lnTo>
                  <a:lnTo>
                    <a:pt x="388" y="698"/>
                  </a:lnTo>
                  <a:lnTo>
                    <a:pt x="388" y="691"/>
                  </a:lnTo>
                  <a:lnTo>
                    <a:pt x="381" y="687"/>
                  </a:lnTo>
                  <a:lnTo>
                    <a:pt x="377" y="684"/>
                  </a:lnTo>
                  <a:lnTo>
                    <a:pt x="374" y="684"/>
                  </a:lnTo>
                  <a:lnTo>
                    <a:pt x="370" y="680"/>
                  </a:lnTo>
                  <a:lnTo>
                    <a:pt x="374" y="645"/>
                  </a:lnTo>
                  <a:lnTo>
                    <a:pt x="374" y="649"/>
                  </a:lnTo>
                  <a:lnTo>
                    <a:pt x="374" y="649"/>
                  </a:lnTo>
                  <a:lnTo>
                    <a:pt x="374" y="649"/>
                  </a:lnTo>
                  <a:lnTo>
                    <a:pt x="374" y="649"/>
                  </a:lnTo>
                  <a:lnTo>
                    <a:pt x="374" y="641"/>
                  </a:lnTo>
                  <a:lnTo>
                    <a:pt x="374" y="634"/>
                  </a:lnTo>
                  <a:lnTo>
                    <a:pt x="377" y="627"/>
                  </a:lnTo>
                  <a:lnTo>
                    <a:pt x="381" y="620"/>
                  </a:lnTo>
                  <a:lnTo>
                    <a:pt x="384" y="617"/>
                  </a:lnTo>
                  <a:lnTo>
                    <a:pt x="388" y="613"/>
                  </a:lnTo>
                  <a:lnTo>
                    <a:pt x="391" y="606"/>
                  </a:lnTo>
                  <a:lnTo>
                    <a:pt x="398" y="603"/>
                  </a:lnTo>
                  <a:lnTo>
                    <a:pt x="402" y="599"/>
                  </a:lnTo>
                  <a:lnTo>
                    <a:pt x="405" y="599"/>
                  </a:lnTo>
                  <a:lnTo>
                    <a:pt x="409" y="596"/>
                  </a:lnTo>
                  <a:lnTo>
                    <a:pt x="416" y="589"/>
                  </a:lnTo>
                  <a:lnTo>
                    <a:pt x="420" y="578"/>
                  </a:lnTo>
                  <a:lnTo>
                    <a:pt x="420" y="571"/>
                  </a:lnTo>
                  <a:lnTo>
                    <a:pt x="420" y="567"/>
                  </a:lnTo>
                  <a:lnTo>
                    <a:pt x="420" y="553"/>
                  </a:lnTo>
                  <a:lnTo>
                    <a:pt x="430" y="539"/>
                  </a:lnTo>
                  <a:lnTo>
                    <a:pt x="441" y="532"/>
                  </a:lnTo>
                  <a:lnTo>
                    <a:pt x="448" y="529"/>
                  </a:lnTo>
                  <a:lnTo>
                    <a:pt x="458" y="529"/>
                  </a:lnTo>
                  <a:lnTo>
                    <a:pt x="465" y="532"/>
                  </a:lnTo>
                  <a:lnTo>
                    <a:pt x="472" y="539"/>
                  </a:lnTo>
                  <a:lnTo>
                    <a:pt x="476" y="546"/>
                  </a:lnTo>
                  <a:lnTo>
                    <a:pt x="472" y="553"/>
                  </a:lnTo>
                  <a:lnTo>
                    <a:pt x="469" y="560"/>
                  </a:lnTo>
                  <a:lnTo>
                    <a:pt x="465" y="567"/>
                  </a:lnTo>
                  <a:lnTo>
                    <a:pt x="462" y="571"/>
                  </a:lnTo>
                  <a:lnTo>
                    <a:pt x="458" y="571"/>
                  </a:lnTo>
                  <a:lnTo>
                    <a:pt x="437" y="592"/>
                  </a:lnTo>
                  <a:lnTo>
                    <a:pt x="427" y="599"/>
                  </a:lnTo>
                  <a:lnTo>
                    <a:pt x="423" y="610"/>
                  </a:lnTo>
                  <a:lnTo>
                    <a:pt x="420" y="613"/>
                  </a:lnTo>
                  <a:lnTo>
                    <a:pt x="420" y="617"/>
                  </a:lnTo>
                  <a:lnTo>
                    <a:pt x="420" y="652"/>
                  </a:lnTo>
                  <a:lnTo>
                    <a:pt x="420" y="659"/>
                  </a:lnTo>
                  <a:lnTo>
                    <a:pt x="420" y="666"/>
                  </a:lnTo>
                  <a:lnTo>
                    <a:pt x="420" y="673"/>
                  </a:lnTo>
                  <a:lnTo>
                    <a:pt x="420" y="677"/>
                  </a:lnTo>
                  <a:lnTo>
                    <a:pt x="420" y="680"/>
                  </a:lnTo>
                  <a:lnTo>
                    <a:pt x="423" y="684"/>
                  </a:lnTo>
                  <a:lnTo>
                    <a:pt x="427" y="687"/>
                  </a:lnTo>
                  <a:lnTo>
                    <a:pt x="434" y="694"/>
                  </a:lnTo>
                  <a:lnTo>
                    <a:pt x="437" y="694"/>
                  </a:lnTo>
                  <a:lnTo>
                    <a:pt x="441" y="698"/>
                  </a:lnTo>
                  <a:lnTo>
                    <a:pt x="451" y="701"/>
                  </a:lnTo>
                  <a:lnTo>
                    <a:pt x="458" y="698"/>
                  </a:lnTo>
                  <a:lnTo>
                    <a:pt x="465" y="694"/>
                  </a:lnTo>
                  <a:lnTo>
                    <a:pt x="469" y="694"/>
                  </a:lnTo>
                  <a:lnTo>
                    <a:pt x="472" y="694"/>
                  </a:lnTo>
                  <a:lnTo>
                    <a:pt x="486" y="691"/>
                  </a:lnTo>
                  <a:lnTo>
                    <a:pt x="493" y="687"/>
                  </a:lnTo>
                  <a:lnTo>
                    <a:pt x="501" y="684"/>
                  </a:lnTo>
                  <a:lnTo>
                    <a:pt x="504" y="684"/>
                  </a:lnTo>
                  <a:lnTo>
                    <a:pt x="508" y="684"/>
                  </a:lnTo>
                  <a:lnTo>
                    <a:pt x="508" y="684"/>
                  </a:lnTo>
                  <a:lnTo>
                    <a:pt x="515" y="691"/>
                  </a:lnTo>
                  <a:lnTo>
                    <a:pt x="518" y="694"/>
                  </a:lnTo>
                  <a:lnTo>
                    <a:pt x="525" y="698"/>
                  </a:lnTo>
                  <a:lnTo>
                    <a:pt x="532" y="698"/>
                  </a:lnTo>
                  <a:lnTo>
                    <a:pt x="536" y="698"/>
                  </a:lnTo>
                  <a:lnTo>
                    <a:pt x="532" y="701"/>
                  </a:lnTo>
                  <a:lnTo>
                    <a:pt x="529" y="701"/>
                  </a:lnTo>
                  <a:lnTo>
                    <a:pt x="525" y="705"/>
                  </a:lnTo>
                  <a:lnTo>
                    <a:pt x="525" y="705"/>
                  </a:lnTo>
                  <a:lnTo>
                    <a:pt x="515" y="705"/>
                  </a:lnTo>
                  <a:lnTo>
                    <a:pt x="508" y="708"/>
                  </a:lnTo>
                  <a:lnTo>
                    <a:pt x="501" y="712"/>
                  </a:lnTo>
                  <a:lnTo>
                    <a:pt x="497" y="715"/>
                  </a:lnTo>
                  <a:lnTo>
                    <a:pt x="493" y="715"/>
                  </a:lnTo>
                  <a:lnTo>
                    <a:pt x="490" y="712"/>
                  </a:lnTo>
                  <a:lnTo>
                    <a:pt x="479" y="708"/>
                  </a:lnTo>
                  <a:lnTo>
                    <a:pt x="469" y="708"/>
                  </a:lnTo>
                  <a:lnTo>
                    <a:pt x="462" y="712"/>
                  </a:lnTo>
                  <a:lnTo>
                    <a:pt x="458" y="715"/>
                  </a:lnTo>
                  <a:lnTo>
                    <a:pt x="455" y="719"/>
                  </a:lnTo>
                  <a:lnTo>
                    <a:pt x="451" y="722"/>
                  </a:lnTo>
                  <a:lnTo>
                    <a:pt x="451" y="722"/>
                  </a:lnTo>
                  <a:lnTo>
                    <a:pt x="451" y="726"/>
                  </a:lnTo>
                  <a:lnTo>
                    <a:pt x="448" y="730"/>
                  </a:lnTo>
                  <a:lnTo>
                    <a:pt x="448" y="737"/>
                  </a:lnTo>
                  <a:lnTo>
                    <a:pt x="448" y="744"/>
                  </a:lnTo>
                  <a:lnTo>
                    <a:pt x="448" y="744"/>
                  </a:lnTo>
                  <a:lnTo>
                    <a:pt x="455" y="747"/>
                  </a:lnTo>
                  <a:lnTo>
                    <a:pt x="458" y="758"/>
                  </a:lnTo>
                  <a:lnTo>
                    <a:pt x="458" y="768"/>
                  </a:lnTo>
                  <a:lnTo>
                    <a:pt x="455" y="772"/>
                  </a:lnTo>
                  <a:lnTo>
                    <a:pt x="455" y="775"/>
                  </a:lnTo>
                  <a:lnTo>
                    <a:pt x="451" y="779"/>
                  </a:lnTo>
                  <a:lnTo>
                    <a:pt x="451" y="779"/>
                  </a:lnTo>
                  <a:lnTo>
                    <a:pt x="444" y="775"/>
                  </a:lnTo>
                  <a:lnTo>
                    <a:pt x="441" y="772"/>
                  </a:lnTo>
                  <a:lnTo>
                    <a:pt x="437" y="772"/>
                  </a:lnTo>
                  <a:lnTo>
                    <a:pt x="437" y="768"/>
                  </a:lnTo>
                  <a:lnTo>
                    <a:pt x="427" y="761"/>
                  </a:lnTo>
                  <a:lnTo>
                    <a:pt x="412" y="775"/>
                  </a:lnTo>
                  <a:lnTo>
                    <a:pt x="412" y="779"/>
                  </a:lnTo>
                  <a:lnTo>
                    <a:pt x="409" y="786"/>
                  </a:lnTo>
                  <a:lnTo>
                    <a:pt x="409" y="796"/>
                  </a:lnTo>
                  <a:lnTo>
                    <a:pt x="409" y="804"/>
                  </a:lnTo>
                  <a:lnTo>
                    <a:pt x="409" y="821"/>
                  </a:lnTo>
                  <a:lnTo>
                    <a:pt x="398" y="818"/>
                  </a:lnTo>
                  <a:lnTo>
                    <a:pt x="398" y="821"/>
                  </a:lnTo>
                  <a:lnTo>
                    <a:pt x="398" y="825"/>
                  </a:lnTo>
                  <a:lnTo>
                    <a:pt x="395" y="828"/>
                  </a:lnTo>
                  <a:lnTo>
                    <a:pt x="395" y="828"/>
                  </a:lnTo>
                  <a:lnTo>
                    <a:pt x="374" y="835"/>
                  </a:lnTo>
                  <a:lnTo>
                    <a:pt x="370" y="835"/>
                  </a:lnTo>
                  <a:lnTo>
                    <a:pt x="367" y="835"/>
                  </a:lnTo>
                  <a:lnTo>
                    <a:pt x="367" y="835"/>
                  </a:lnTo>
                  <a:lnTo>
                    <a:pt x="363" y="832"/>
                  </a:lnTo>
                  <a:lnTo>
                    <a:pt x="356" y="835"/>
                  </a:lnTo>
                  <a:lnTo>
                    <a:pt x="353" y="835"/>
                  </a:lnTo>
                  <a:lnTo>
                    <a:pt x="349" y="842"/>
                  </a:lnTo>
                  <a:lnTo>
                    <a:pt x="342" y="842"/>
                  </a:lnTo>
                  <a:lnTo>
                    <a:pt x="342" y="846"/>
                  </a:lnTo>
                  <a:lnTo>
                    <a:pt x="314" y="849"/>
                  </a:lnTo>
                  <a:lnTo>
                    <a:pt x="307" y="839"/>
                  </a:lnTo>
                  <a:lnTo>
                    <a:pt x="300" y="839"/>
                  </a:lnTo>
                  <a:lnTo>
                    <a:pt x="289" y="849"/>
                  </a:lnTo>
                  <a:lnTo>
                    <a:pt x="286" y="853"/>
                  </a:lnTo>
                  <a:lnTo>
                    <a:pt x="282" y="853"/>
                  </a:lnTo>
                  <a:lnTo>
                    <a:pt x="279" y="853"/>
                  </a:lnTo>
                  <a:lnTo>
                    <a:pt x="279" y="853"/>
                  </a:lnTo>
                  <a:lnTo>
                    <a:pt x="279" y="856"/>
                  </a:lnTo>
                  <a:lnTo>
                    <a:pt x="279" y="853"/>
                  </a:lnTo>
                  <a:lnTo>
                    <a:pt x="279" y="853"/>
                  </a:lnTo>
                  <a:lnTo>
                    <a:pt x="279" y="849"/>
                  </a:lnTo>
                  <a:lnTo>
                    <a:pt x="279" y="846"/>
                  </a:lnTo>
                  <a:lnTo>
                    <a:pt x="282" y="846"/>
                  </a:lnTo>
                  <a:lnTo>
                    <a:pt x="282" y="842"/>
                  </a:lnTo>
                  <a:lnTo>
                    <a:pt x="279" y="839"/>
                  </a:lnTo>
                  <a:lnTo>
                    <a:pt x="272" y="835"/>
                  </a:lnTo>
                  <a:lnTo>
                    <a:pt x="268" y="828"/>
                  </a:lnTo>
                  <a:lnTo>
                    <a:pt x="268" y="825"/>
                  </a:lnTo>
                  <a:lnTo>
                    <a:pt x="268" y="811"/>
                  </a:lnTo>
                  <a:lnTo>
                    <a:pt x="268" y="807"/>
                  </a:lnTo>
                  <a:lnTo>
                    <a:pt x="268" y="804"/>
                  </a:lnTo>
                  <a:lnTo>
                    <a:pt x="268" y="800"/>
                  </a:lnTo>
                  <a:lnTo>
                    <a:pt x="268" y="796"/>
                  </a:lnTo>
                  <a:lnTo>
                    <a:pt x="272" y="793"/>
                  </a:lnTo>
                  <a:lnTo>
                    <a:pt x="275" y="793"/>
                  </a:lnTo>
                  <a:lnTo>
                    <a:pt x="275" y="789"/>
                  </a:lnTo>
                  <a:lnTo>
                    <a:pt x="275" y="786"/>
                  </a:lnTo>
                  <a:lnTo>
                    <a:pt x="275" y="782"/>
                  </a:lnTo>
                  <a:lnTo>
                    <a:pt x="272" y="779"/>
                  </a:lnTo>
                  <a:lnTo>
                    <a:pt x="272" y="779"/>
                  </a:lnTo>
                  <a:lnTo>
                    <a:pt x="268" y="772"/>
                  </a:lnTo>
                  <a:lnTo>
                    <a:pt x="268" y="768"/>
                  </a:lnTo>
                  <a:lnTo>
                    <a:pt x="268" y="761"/>
                  </a:lnTo>
                  <a:lnTo>
                    <a:pt x="268" y="761"/>
                  </a:lnTo>
                  <a:lnTo>
                    <a:pt x="265" y="761"/>
                  </a:lnTo>
                  <a:lnTo>
                    <a:pt x="240" y="782"/>
                  </a:lnTo>
                  <a:lnTo>
                    <a:pt x="240" y="786"/>
                  </a:lnTo>
                  <a:lnTo>
                    <a:pt x="236" y="789"/>
                  </a:lnTo>
                  <a:lnTo>
                    <a:pt x="236" y="796"/>
                  </a:lnTo>
                  <a:lnTo>
                    <a:pt x="240" y="804"/>
                  </a:lnTo>
                  <a:lnTo>
                    <a:pt x="240" y="807"/>
                  </a:lnTo>
                  <a:lnTo>
                    <a:pt x="240" y="811"/>
                  </a:lnTo>
                  <a:lnTo>
                    <a:pt x="247" y="821"/>
                  </a:lnTo>
                  <a:lnTo>
                    <a:pt x="247" y="828"/>
                  </a:lnTo>
                  <a:lnTo>
                    <a:pt x="247" y="849"/>
                  </a:lnTo>
                  <a:lnTo>
                    <a:pt x="243" y="856"/>
                  </a:lnTo>
                  <a:lnTo>
                    <a:pt x="240" y="853"/>
                  </a:lnTo>
                  <a:lnTo>
                    <a:pt x="233" y="856"/>
                  </a:lnTo>
                  <a:lnTo>
                    <a:pt x="229" y="860"/>
                  </a:lnTo>
                  <a:lnTo>
                    <a:pt x="222" y="863"/>
                  </a:lnTo>
                  <a:lnTo>
                    <a:pt x="215" y="860"/>
                  </a:lnTo>
                  <a:lnTo>
                    <a:pt x="212" y="860"/>
                  </a:lnTo>
                  <a:lnTo>
                    <a:pt x="212" y="860"/>
                  </a:lnTo>
                  <a:lnTo>
                    <a:pt x="205" y="863"/>
                  </a:lnTo>
                  <a:lnTo>
                    <a:pt x="198" y="870"/>
                  </a:lnTo>
                  <a:lnTo>
                    <a:pt x="194" y="878"/>
                  </a:lnTo>
                  <a:lnTo>
                    <a:pt x="191" y="885"/>
                  </a:lnTo>
                  <a:lnTo>
                    <a:pt x="191" y="885"/>
                  </a:lnTo>
                  <a:lnTo>
                    <a:pt x="187" y="892"/>
                  </a:lnTo>
                  <a:lnTo>
                    <a:pt x="187" y="895"/>
                  </a:lnTo>
                  <a:lnTo>
                    <a:pt x="183" y="902"/>
                  </a:lnTo>
                  <a:lnTo>
                    <a:pt x="180" y="902"/>
                  </a:lnTo>
                  <a:lnTo>
                    <a:pt x="176" y="909"/>
                  </a:lnTo>
                  <a:lnTo>
                    <a:pt x="173" y="913"/>
                  </a:lnTo>
                  <a:lnTo>
                    <a:pt x="169" y="916"/>
                  </a:lnTo>
                  <a:lnTo>
                    <a:pt x="169" y="916"/>
                  </a:lnTo>
                  <a:lnTo>
                    <a:pt x="183" y="934"/>
                  </a:lnTo>
                  <a:lnTo>
                    <a:pt x="183" y="934"/>
                  </a:lnTo>
                  <a:lnTo>
                    <a:pt x="183" y="937"/>
                  </a:lnTo>
                  <a:lnTo>
                    <a:pt x="183" y="941"/>
                  </a:lnTo>
                  <a:lnTo>
                    <a:pt x="187" y="944"/>
                  </a:lnTo>
                  <a:lnTo>
                    <a:pt x="191" y="948"/>
                  </a:lnTo>
                  <a:lnTo>
                    <a:pt x="191" y="948"/>
                  </a:lnTo>
                  <a:lnTo>
                    <a:pt x="194" y="951"/>
                  </a:lnTo>
                  <a:lnTo>
                    <a:pt x="194" y="951"/>
                  </a:lnTo>
                  <a:lnTo>
                    <a:pt x="198" y="959"/>
                  </a:lnTo>
                  <a:lnTo>
                    <a:pt x="198" y="955"/>
                  </a:lnTo>
                  <a:lnTo>
                    <a:pt x="198" y="955"/>
                  </a:lnTo>
                  <a:lnTo>
                    <a:pt x="198" y="955"/>
                  </a:lnTo>
                  <a:lnTo>
                    <a:pt x="198" y="959"/>
                  </a:lnTo>
                  <a:lnTo>
                    <a:pt x="198" y="959"/>
                  </a:lnTo>
                  <a:lnTo>
                    <a:pt x="198" y="962"/>
                  </a:lnTo>
                  <a:lnTo>
                    <a:pt x="201" y="966"/>
                  </a:lnTo>
                  <a:lnTo>
                    <a:pt x="208" y="969"/>
                  </a:lnTo>
                  <a:lnTo>
                    <a:pt x="212" y="973"/>
                  </a:lnTo>
                  <a:lnTo>
                    <a:pt x="212" y="973"/>
                  </a:lnTo>
                  <a:lnTo>
                    <a:pt x="215" y="973"/>
                  </a:lnTo>
                  <a:lnTo>
                    <a:pt x="212" y="973"/>
                  </a:lnTo>
                  <a:lnTo>
                    <a:pt x="212" y="973"/>
                  </a:lnTo>
                  <a:lnTo>
                    <a:pt x="205" y="969"/>
                  </a:lnTo>
                  <a:lnTo>
                    <a:pt x="201" y="966"/>
                  </a:lnTo>
                  <a:lnTo>
                    <a:pt x="201" y="962"/>
                  </a:lnTo>
                  <a:lnTo>
                    <a:pt x="198" y="962"/>
                  </a:lnTo>
                  <a:lnTo>
                    <a:pt x="198" y="959"/>
                  </a:lnTo>
                  <a:lnTo>
                    <a:pt x="198" y="955"/>
                  </a:lnTo>
                  <a:lnTo>
                    <a:pt x="194" y="951"/>
                  </a:lnTo>
                  <a:lnTo>
                    <a:pt x="191" y="948"/>
                  </a:lnTo>
                  <a:lnTo>
                    <a:pt x="183" y="948"/>
                  </a:lnTo>
                  <a:lnTo>
                    <a:pt x="183" y="941"/>
                  </a:lnTo>
                  <a:lnTo>
                    <a:pt x="183" y="937"/>
                  </a:lnTo>
                  <a:lnTo>
                    <a:pt x="183" y="934"/>
                  </a:lnTo>
                  <a:lnTo>
                    <a:pt x="183" y="934"/>
                  </a:lnTo>
                  <a:lnTo>
                    <a:pt x="183" y="930"/>
                  </a:lnTo>
                  <a:lnTo>
                    <a:pt x="180" y="930"/>
                  </a:lnTo>
                  <a:lnTo>
                    <a:pt x="176" y="923"/>
                  </a:lnTo>
                  <a:lnTo>
                    <a:pt x="173" y="920"/>
                  </a:lnTo>
                  <a:lnTo>
                    <a:pt x="169" y="920"/>
                  </a:lnTo>
                  <a:lnTo>
                    <a:pt x="169" y="916"/>
                  </a:lnTo>
                  <a:lnTo>
                    <a:pt x="162" y="920"/>
                  </a:lnTo>
                  <a:lnTo>
                    <a:pt x="159" y="923"/>
                  </a:lnTo>
                  <a:lnTo>
                    <a:pt x="155" y="927"/>
                  </a:lnTo>
                  <a:lnTo>
                    <a:pt x="152" y="930"/>
                  </a:lnTo>
                  <a:lnTo>
                    <a:pt x="148" y="930"/>
                  </a:lnTo>
                  <a:lnTo>
                    <a:pt x="141" y="934"/>
                  </a:lnTo>
                  <a:lnTo>
                    <a:pt x="134" y="944"/>
                  </a:lnTo>
                  <a:lnTo>
                    <a:pt x="131" y="944"/>
                  </a:lnTo>
                  <a:lnTo>
                    <a:pt x="124" y="944"/>
                  </a:lnTo>
                  <a:lnTo>
                    <a:pt x="120" y="948"/>
                  </a:lnTo>
                  <a:lnTo>
                    <a:pt x="117" y="948"/>
                  </a:lnTo>
                  <a:lnTo>
                    <a:pt x="113" y="948"/>
                  </a:lnTo>
                  <a:lnTo>
                    <a:pt x="106" y="951"/>
                  </a:lnTo>
                  <a:lnTo>
                    <a:pt x="99" y="955"/>
                  </a:lnTo>
                  <a:lnTo>
                    <a:pt x="92" y="955"/>
                  </a:lnTo>
                  <a:lnTo>
                    <a:pt x="92" y="955"/>
                  </a:lnTo>
                  <a:lnTo>
                    <a:pt x="81" y="955"/>
                  </a:lnTo>
                  <a:lnTo>
                    <a:pt x="85" y="969"/>
                  </a:lnTo>
                  <a:lnTo>
                    <a:pt x="74" y="966"/>
                  </a:lnTo>
                  <a:lnTo>
                    <a:pt x="71" y="969"/>
                  </a:lnTo>
                  <a:lnTo>
                    <a:pt x="67" y="973"/>
                  </a:lnTo>
                  <a:lnTo>
                    <a:pt x="71" y="976"/>
                  </a:lnTo>
                  <a:lnTo>
                    <a:pt x="71" y="976"/>
                  </a:lnTo>
                  <a:lnTo>
                    <a:pt x="71" y="980"/>
                  </a:lnTo>
                  <a:lnTo>
                    <a:pt x="92" y="987"/>
                  </a:lnTo>
                  <a:lnTo>
                    <a:pt x="92" y="990"/>
                  </a:lnTo>
                  <a:lnTo>
                    <a:pt x="102" y="997"/>
                  </a:lnTo>
                  <a:lnTo>
                    <a:pt x="102" y="1001"/>
                  </a:lnTo>
                  <a:lnTo>
                    <a:pt x="106" y="1004"/>
                  </a:lnTo>
                  <a:lnTo>
                    <a:pt x="109" y="1008"/>
                  </a:lnTo>
                  <a:lnTo>
                    <a:pt x="109" y="1011"/>
                  </a:lnTo>
                  <a:lnTo>
                    <a:pt x="109" y="1015"/>
                  </a:lnTo>
                  <a:lnTo>
                    <a:pt x="109" y="1064"/>
                  </a:lnTo>
                  <a:lnTo>
                    <a:pt x="106" y="1068"/>
                  </a:lnTo>
                  <a:lnTo>
                    <a:pt x="106" y="1068"/>
                  </a:lnTo>
                  <a:lnTo>
                    <a:pt x="106" y="1068"/>
                  </a:lnTo>
                  <a:lnTo>
                    <a:pt x="92" y="1071"/>
                  </a:lnTo>
                  <a:lnTo>
                    <a:pt x="78" y="1068"/>
                  </a:lnTo>
                  <a:lnTo>
                    <a:pt x="64" y="1068"/>
                  </a:lnTo>
                  <a:lnTo>
                    <a:pt x="60" y="1068"/>
                  </a:lnTo>
                  <a:lnTo>
                    <a:pt x="32" y="1064"/>
                  </a:lnTo>
                  <a:lnTo>
                    <a:pt x="28" y="1061"/>
                  </a:lnTo>
                  <a:lnTo>
                    <a:pt x="25" y="1061"/>
                  </a:lnTo>
                  <a:lnTo>
                    <a:pt x="21" y="1061"/>
                  </a:lnTo>
                  <a:lnTo>
                    <a:pt x="11" y="1071"/>
                  </a:lnTo>
                  <a:lnTo>
                    <a:pt x="7" y="1071"/>
                  </a:lnTo>
                  <a:lnTo>
                    <a:pt x="4" y="1075"/>
                  </a:lnTo>
                  <a:lnTo>
                    <a:pt x="4" y="1075"/>
                  </a:lnTo>
                  <a:lnTo>
                    <a:pt x="4" y="1075"/>
                  </a:lnTo>
                  <a:lnTo>
                    <a:pt x="7" y="1082"/>
                  </a:lnTo>
                  <a:lnTo>
                    <a:pt x="7" y="1085"/>
                  </a:lnTo>
                  <a:lnTo>
                    <a:pt x="7" y="1085"/>
                  </a:lnTo>
                  <a:lnTo>
                    <a:pt x="7" y="1092"/>
                  </a:lnTo>
                  <a:lnTo>
                    <a:pt x="7" y="1124"/>
                  </a:lnTo>
                  <a:lnTo>
                    <a:pt x="7" y="1135"/>
                  </a:lnTo>
                  <a:lnTo>
                    <a:pt x="4" y="1145"/>
                  </a:lnTo>
                  <a:lnTo>
                    <a:pt x="0" y="1149"/>
                  </a:lnTo>
                  <a:lnTo>
                    <a:pt x="0" y="1149"/>
                  </a:lnTo>
                  <a:lnTo>
                    <a:pt x="0" y="1156"/>
                  </a:lnTo>
                  <a:lnTo>
                    <a:pt x="4" y="1159"/>
                  </a:lnTo>
                  <a:lnTo>
                    <a:pt x="4" y="1163"/>
                  </a:lnTo>
                  <a:lnTo>
                    <a:pt x="4" y="1163"/>
                  </a:lnTo>
                  <a:lnTo>
                    <a:pt x="4" y="1180"/>
                  </a:lnTo>
                  <a:lnTo>
                    <a:pt x="11" y="1184"/>
                  </a:lnTo>
                  <a:lnTo>
                    <a:pt x="14" y="1184"/>
                  </a:lnTo>
                  <a:lnTo>
                    <a:pt x="14" y="1184"/>
                  </a:lnTo>
                  <a:lnTo>
                    <a:pt x="18" y="1184"/>
                  </a:lnTo>
                  <a:lnTo>
                    <a:pt x="18" y="1184"/>
                  </a:lnTo>
                  <a:lnTo>
                    <a:pt x="18" y="1188"/>
                  </a:lnTo>
                  <a:lnTo>
                    <a:pt x="21" y="1184"/>
                  </a:lnTo>
                  <a:lnTo>
                    <a:pt x="21" y="1180"/>
                  </a:lnTo>
                  <a:lnTo>
                    <a:pt x="25" y="1173"/>
                  </a:lnTo>
                  <a:lnTo>
                    <a:pt x="21" y="1173"/>
                  </a:lnTo>
                  <a:lnTo>
                    <a:pt x="21" y="1177"/>
                  </a:lnTo>
                  <a:lnTo>
                    <a:pt x="21" y="1180"/>
                  </a:lnTo>
                  <a:lnTo>
                    <a:pt x="21" y="1184"/>
                  </a:lnTo>
                  <a:lnTo>
                    <a:pt x="18" y="1188"/>
                  </a:lnTo>
                  <a:lnTo>
                    <a:pt x="21" y="1191"/>
                  </a:lnTo>
                  <a:lnTo>
                    <a:pt x="21" y="1191"/>
                  </a:lnTo>
                  <a:lnTo>
                    <a:pt x="21" y="1195"/>
                  </a:lnTo>
                  <a:lnTo>
                    <a:pt x="25" y="1198"/>
                  </a:lnTo>
                  <a:lnTo>
                    <a:pt x="28" y="1202"/>
                  </a:lnTo>
                  <a:lnTo>
                    <a:pt x="32" y="1202"/>
                  </a:lnTo>
                  <a:lnTo>
                    <a:pt x="32" y="1202"/>
                  </a:lnTo>
                  <a:lnTo>
                    <a:pt x="36" y="1198"/>
                  </a:lnTo>
                  <a:lnTo>
                    <a:pt x="36" y="1191"/>
                  </a:lnTo>
                  <a:lnTo>
                    <a:pt x="43" y="1188"/>
                  </a:lnTo>
                  <a:lnTo>
                    <a:pt x="46" y="1188"/>
                  </a:lnTo>
                  <a:lnTo>
                    <a:pt x="50" y="1188"/>
                  </a:lnTo>
                  <a:lnTo>
                    <a:pt x="53" y="1191"/>
                  </a:lnTo>
                  <a:lnTo>
                    <a:pt x="57" y="1191"/>
                  </a:lnTo>
                  <a:lnTo>
                    <a:pt x="60" y="1188"/>
                  </a:lnTo>
                  <a:lnTo>
                    <a:pt x="67" y="1184"/>
                  </a:lnTo>
                  <a:lnTo>
                    <a:pt x="74" y="1184"/>
                  </a:lnTo>
                  <a:lnTo>
                    <a:pt x="74" y="1184"/>
                  </a:lnTo>
                  <a:lnTo>
                    <a:pt x="88" y="1184"/>
                  </a:lnTo>
                  <a:lnTo>
                    <a:pt x="95" y="1188"/>
                  </a:lnTo>
                  <a:lnTo>
                    <a:pt x="102" y="1184"/>
                  </a:lnTo>
                  <a:lnTo>
                    <a:pt x="106" y="1184"/>
                  </a:lnTo>
                  <a:lnTo>
                    <a:pt x="117" y="1163"/>
                  </a:lnTo>
                  <a:lnTo>
                    <a:pt x="120" y="1156"/>
                  </a:lnTo>
                  <a:lnTo>
                    <a:pt x="124" y="1152"/>
                  </a:lnTo>
                  <a:lnTo>
                    <a:pt x="127" y="1149"/>
                  </a:lnTo>
                  <a:lnTo>
                    <a:pt x="131" y="1145"/>
                  </a:lnTo>
                  <a:lnTo>
                    <a:pt x="131" y="1145"/>
                  </a:lnTo>
                  <a:lnTo>
                    <a:pt x="127" y="1138"/>
                  </a:lnTo>
                  <a:lnTo>
                    <a:pt x="131" y="1131"/>
                  </a:lnTo>
                  <a:lnTo>
                    <a:pt x="134" y="1128"/>
                  </a:lnTo>
                  <a:lnTo>
                    <a:pt x="138" y="1121"/>
                  </a:lnTo>
                  <a:lnTo>
                    <a:pt x="141" y="1117"/>
                  </a:lnTo>
                  <a:lnTo>
                    <a:pt x="141" y="1117"/>
                  </a:lnTo>
                  <a:lnTo>
                    <a:pt x="148" y="1114"/>
                  </a:lnTo>
                  <a:lnTo>
                    <a:pt x="155" y="1110"/>
                  </a:lnTo>
                  <a:lnTo>
                    <a:pt x="162" y="1110"/>
                  </a:lnTo>
                  <a:lnTo>
                    <a:pt x="166" y="1110"/>
                  </a:lnTo>
                  <a:lnTo>
                    <a:pt x="166" y="1110"/>
                  </a:lnTo>
                  <a:lnTo>
                    <a:pt x="169" y="1107"/>
                  </a:lnTo>
                  <a:lnTo>
                    <a:pt x="176" y="1099"/>
                  </a:lnTo>
                  <a:lnTo>
                    <a:pt x="176" y="1096"/>
                  </a:lnTo>
                  <a:lnTo>
                    <a:pt x="173" y="1092"/>
                  </a:lnTo>
                  <a:lnTo>
                    <a:pt x="173" y="1092"/>
                  </a:lnTo>
                  <a:lnTo>
                    <a:pt x="176" y="1082"/>
                  </a:lnTo>
                  <a:lnTo>
                    <a:pt x="183" y="1078"/>
                  </a:lnTo>
                  <a:lnTo>
                    <a:pt x="191" y="1078"/>
                  </a:lnTo>
                  <a:lnTo>
                    <a:pt x="201" y="1078"/>
                  </a:lnTo>
                  <a:lnTo>
                    <a:pt x="208" y="1078"/>
                  </a:lnTo>
                  <a:lnTo>
                    <a:pt x="215" y="1078"/>
                  </a:lnTo>
                  <a:lnTo>
                    <a:pt x="215" y="1078"/>
                  </a:lnTo>
                  <a:lnTo>
                    <a:pt x="226" y="1075"/>
                  </a:lnTo>
                  <a:lnTo>
                    <a:pt x="226" y="1071"/>
                  </a:lnTo>
                  <a:lnTo>
                    <a:pt x="229" y="1071"/>
                  </a:lnTo>
                  <a:lnTo>
                    <a:pt x="233" y="1071"/>
                  </a:lnTo>
                  <a:lnTo>
                    <a:pt x="254" y="1061"/>
                  </a:lnTo>
                  <a:lnTo>
                    <a:pt x="261" y="1064"/>
                  </a:lnTo>
                  <a:lnTo>
                    <a:pt x="265" y="1068"/>
                  </a:lnTo>
                  <a:lnTo>
                    <a:pt x="268" y="1071"/>
                  </a:lnTo>
                  <a:lnTo>
                    <a:pt x="268" y="1075"/>
                  </a:lnTo>
                  <a:lnTo>
                    <a:pt x="268" y="1078"/>
                  </a:lnTo>
                  <a:lnTo>
                    <a:pt x="293" y="1099"/>
                  </a:lnTo>
                  <a:lnTo>
                    <a:pt x="300" y="1110"/>
                  </a:lnTo>
                  <a:lnTo>
                    <a:pt x="307" y="1121"/>
                  </a:lnTo>
                  <a:lnTo>
                    <a:pt x="331" y="1135"/>
                  </a:lnTo>
                  <a:lnTo>
                    <a:pt x="335" y="1138"/>
                  </a:lnTo>
                  <a:lnTo>
                    <a:pt x="342" y="1142"/>
                  </a:lnTo>
                  <a:lnTo>
                    <a:pt x="346" y="1156"/>
                  </a:lnTo>
                  <a:lnTo>
                    <a:pt x="338" y="1156"/>
                  </a:lnTo>
                  <a:lnTo>
                    <a:pt x="338" y="1159"/>
                  </a:lnTo>
                  <a:lnTo>
                    <a:pt x="338" y="1159"/>
                  </a:lnTo>
                  <a:lnTo>
                    <a:pt x="338" y="1159"/>
                  </a:lnTo>
                  <a:lnTo>
                    <a:pt x="342" y="1163"/>
                  </a:lnTo>
                  <a:lnTo>
                    <a:pt x="342" y="1163"/>
                  </a:lnTo>
                  <a:lnTo>
                    <a:pt x="338" y="1173"/>
                  </a:lnTo>
                  <a:lnTo>
                    <a:pt x="346" y="1177"/>
                  </a:lnTo>
                  <a:lnTo>
                    <a:pt x="353" y="1170"/>
                  </a:lnTo>
                  <a:lnTo>
                    <a:pt x="353" y="1163"/>
                  </a:lnTo>
                  <a:lnTo>
                    <a:pt x="360" y="1159"/>
                  </a:lnTo>
                  <a:lnTo>
                    <a:pt x="356" y="1152"/>
                  </a:lnTo>
                  <a:lnTo>
                    <a:pt x="360" y="1145"/>
                  </a:lnTo>
                  <a:lnTo>
                    <a:pt x="367" y="1145"/>
                  </a:lnTo>
                  <a:lnTo>
                    <a:pt x="374" y="1156"/>
                  </a:lnTo>
                  <a:lnTo>
                    <a:pt x="381" y="1149"/>
                  </a:lnTo>
                  <a:lnTo>
                    <a:pt x="370" y="1128"/>
                  </a:lnTo>
                  <a:lnTo>
                    <a:pt x="360" y="1117"/>
                  </a:lnTo>
                  <a:lnTo>
                    <a:pt x="328" y="1089"/>
                  </a:lnTo>
                  <a:lnTo>
                    <a:pt x="324" y="1085"/>
                  </a:lnTo>
                  <a:lnTo>
                    <a:pt x="324" y="1082"/>
                  </a:lnTo>
                  <a:lnTo>
                    <a:pt x="324" y="1078"/>
                  </a:lnTo>
                  <a:lnTo>
                    <a:pt x="324" y="1075"/>
                  </a:lnTo>
                  <a:lnTo>
                    <a:pt x="317" y="1075"/>
                  </a:lnTo>
                  <a:lnTo>
                    <a:pt x="310" y="1068"/>
                  </a:lnTo>
                  <a:lnTo>
                    <a:pt x="303" y="1061"/>
                  </a:lnTo>
                  <a:lnTo>
                    <a:pt x="300" y="1057"/>
                  </a:lnTo>
                  <a:lnTo>
                    <a:pt x="296" y="1054"/>
                  </a:lnTo>
                  <a:lnTo>
                    <a:pt x="296" y="1050"/>
                  </a:lnTo>
                  <a:lnTo>
                    <a:pt x="303" y="1047"/>
                  </a:lnTo>
                  <a:lnTo>
                    <a:pt x="314" y="1043"/>
                  </a:lnTo>
                  <a:lnTo>
                    <a:pt x="314" y="1043"/>
                  </a:lnTo>
                  <a:lnTo>
                    <a:pt x="314" y="1040"/>
                  </a:lnTo>
                  <a:lnTo>
                    <a:pt x="314" y="1040"/>
                  </a:lnTo>
                  <a:lnTo>
                    <a:pt x="310" y="1040"/>
                  </a:lnTo>
                  <a:lnTo>
                    <a:pt x="310" y="1040"/>
                  </a:lnTo>
                  <a:lnTo>
                    <a:pt x="310" y="1040"/>
                  </a:lnTo>
                  <a:lnTo>
                    <a:pt x="314" y="1040"/>
                  </a:lnTo>
                  <a:lnTo>
                    <a:pt x="314" y="1040"/>
                  </a:lnTo>
                  <a:lnTo>
                    <a:pt x="314" y="1043"/>
                  </a:lnTo>
                  <a:lnTo>
                    <a:pt x="321" y="1054"/>
                  </a:lnTo>
                  <a:lnTo>
                    <a:pt x="331" y="1061"/>
                  </a:lnTo>
                  <a:lnTo>
                    <a:pt x="338" y="1057"/>
                  </a:lnTo>
                  <a:lnTo>
                    <a:pt x="342" y="1064"/>
                  </a:lnTo>
                  <a:lnTo>
                    <a:pt x="346" y="1068"/>
                  </a:lnTo>
                  <a:lnTo>
                    <a:pt x="349" y="1075"/>
                  </a:lnTo>
                  <a:lnTo>
                    <a:pt x="353" y="1078"/>
                  </a:lnTo>
                  <a:lnTo>
                    <a:pt x="353" y="1078"/>
                  </a:lnTo>
                  <a:lnTo>
                    <a:pt x="360" y="1078"/>
                  </a:lnTo>
                  <a:lnTo>
                    <a:pt x="384" y="1103"/>
                  </a:lnTo>
                  <a:lnTo>
                    <a:pt x="391" y="1110"/>
                  </a:lnTo>
                  <a:lnTo>
                    <a:pt x="395" y="1110"/>
                  </a:lnTo>
                  <a:lnTo>
                    <a:pt x="395" y="1114"/>
                  </a:lnTo>
                  <a:lnTo>
                    <a:pt x="395" y="1117"/>
                  </a:lnTo>
                  <a:lnTo>
                    <a:pt x="395" y="1124"/>
                  </a:lnTo>
                  <a:lnTo>
                    <a:pt x="395" y="1124"/>
                  </a:lnTo>
                  <a:lnTo>
                    <a:pt x="395" y="1124"/>
                  </a:lnTo>
                  <a:lnTo>
                    <a:pt x="391" y="1128"/>
                  </a:lnTo>
                  <a:lnTo>
                    <a:pt x="391" y="1131"/>
                  </a:lnTo>
                  <a:lnTo>
                    <a:pt x="391" y="1138"/>
                  </a:lnTo>
                  <a:lnTo>
                    <a:pt x="391" y="1138"/>
                  </a:lnTo>
                  <a:lnTo>
                    <a:pt x="391" y="1145"/>
                  </a:lnTo>
                  <a:lnTo>
                    <a:pt x="391" y="1149"/>
                  </a:lnTo>
                  <a:lnTo>
                    <a:pt x="391" y="1145"/>
                  </a:lnTo>
                  <a:lnTo>
                    <a:pt x="395" y="1142"/>
                  </a:lnTo>
                  <a:lnTo>
                    <a:pt x="398" y="1138"/>
                  </a:lnTo>
                  <a:lnTo>
                    <a:pt x="395" y="1142"/>
                  </a:lnTo>
                  <a:lnTo>
                    <a:pt x="391" y="1149"/>
                  </a:lnTo>
                  <a:lnTo>
                    <a:pt x="391" y="1149"/>
                  </a:lnTo>
                  <a:lnTo>
                    <a:pt x="391" y="1152"/>
                  </a:lnTo>
                  <a:lnTo>
                    <a:pt x="395" y="1156"/>
                  </a:lnTo>
                  <a:lnTo>
                    <a:pt x="395" y="1159"/>
                  </a:lnTo>
                  <a:lnTo>
                    <a:pt x="398" y="1163"/>
                  </a:lnTo>
                  <a:lnTo>
                    <a:pt x="405" y="1170"/>
                  </a:lnTo>
                  <a:lnTo>
                    <a:pt x="409" y="1177"/>
                  </a:lnTo>
                  <a:lnTo>
                    <a:pt x="416" y="1184"/>
                  </a:lnTo>
                  <a:lnTo>
                    <a:pt x="420" y="1195"/>
                  </a:lnTo>
                  <a:lnTo>
                    <a:pt x="423" y="1198"/>
                  </a:lnTo>
                  <a:lnTo>
                    <a:pt x="437" y="1198"/>
                  </a:lnTo>
                  <a:lnTo>
                    <a:pt x="437" y="1180"/>
                  </a:lnTo>
                  <a:lnTo>
                    <a:pt x="441" y="1180"/>
                  </a:lnTo>
                  <a:lnTo>
                    <a:pt x="444" y="1177"/>
                  </a:lnTo>
                  <a:lnTo>
                    <a:pt x="448" y="1170"/>
                  </a:lnTo>
                  <a:lnTo>
                    <a:pt x="455" y="1159"/>
                  </a:lnTo>
                  <a:lnTo>
                    <a:pt x="455" y="1159"/>
                  </a:lnTo>
                  <a:lnTo>
                    <a:pt x="455" y="1156"/>
                  </a:lnTo>
                  <a:lnTo>
                    <a:pt x="455" y="1152"/>
                  </a:lnTo>
                  <a:lnTo>
                    <a:pt x="455" y="1145"/>
                  </a:lnTo>
                  <a:lnTo>
                    <a:pt x="458" y="1138"/>
                  </a:lnTo>
                  <a:lnTo>
                    <a:pt x="458" y="1135"/>
                  </a:lnTo>
                  <a:lnTo>
                    <a:pt x="462" y="1135"/>
                  </a:lnTo>
                  <a:lnTo>
                    <a:pt x="465" y="1131"/>
                  </a:lnTo>
                  <a:lnTo>
                    <a:pt x="469" y="1128"/>
                  </a:lnTo>
                  <a:lnTo>
                    <a:pt x="472" y="1128"/>
                  </a:lnTo>
                  <a:lnTo>
                    <a:pt x="479" y="1131"/>
                  </a:lnTo>
                  <a:lnTo>
                    <a:pt x="479" y="1138"/>
                  </a:lnTo>
                  <a:lnTo>
                    <a:pt x="483" y="1138"/>
                  </a:lnTo>
                  <a:lnTo>
                    <a:pt x="486" y="1138"/>
                  </a:lnTo>
                  <a:lnTo>
                    <a:pt x="486" y="1138"/>
                  </a:lnTo>
                  <a:lnTo>
                    <a:pt x="490" y="1135"/>
                  </a:lnTo>
                  <a:lnTo>
                    <a:pt x="493" y="1135"/>
                  </a:lnTo>
                  <a:lnTo>
                    <a:pt x="493" y="1131"/>
                  </a:lnTo>
                  <a:lnTo>
                    <a:pt x="497" y="1131"/>
                  </a:lnTo>
                  <a:lnTo>
                    <a:pt x="497" y="1128"/>
                  </a:lnTo>
                  <a:lnTo>
                    <a:pt x="501" y="1128"/>
                  </a:lnTo>
                  <a:lnTo>
                    <a:pt x="501" y="1124"/>
                  </a:lnTo>
                  <a:lnTo>
                    <a:pt x="504" y="1124"/>
                  </a:lnTo>
                  <a:lnTo>
                    <a:pt x="511" y="1124"/>
                  </a:lnTo>
                  <a:lnTo>
                    <a:pt x="515" y="1124"/>
                  </a:lnTo>
                  <a:lnTo>
                    <a:pt x="515" y="1124"/>
                  </a:lnTo>
                  <a:lnTo>
                    <a:pt x="518" y="1121"/>
                  </a:lnTo>
                  <a:lnTo>
                    <a:pt x="518" y="1117"/>
                  </a:lnTo>
                  <a:lnTo>
                    <a:pt x="522" y="1117"/>
                  </a:lnTo>
                  <a:lnTo>
                    <a:pt x="522" y="1114"/>
                  </a:lnTo>
                  <a:lnTo>
                    <a:pt x="515" y="1107"/>
                  </a:lnTo>
                  <a:lnTo>
                    <a:pt x="511" y="1099"/>
                  </a:lnTo>
                  <a:lnTo>
                    <a:pt x="508" y="1096"/>
                  </a:lnTo>
                  <a:lnTo>
                    <a:pt x="508" y="1092"/>
                  </a:lnTo>
                  <a:lnTo>
                    <a:pt x="504" y="1092"/>
                  </a:lnTo>
                  <a:lnTo>
                    <a:pt x="504" y="1092"/>
                  </a:lnTo>
                  <a:lnTo>
                    <a:pt x="504" y="1092"/>
                  </a:lnTo>
                  <a:lnTo>
                    <a:pt x="504" y="1092"/>
                  </a:lnTo>
                  <a:lnTo>
                    <a:pt x="504" y="1092"/>
                  </a:lnTo>
                  <a:lnTo>
                    <a:pt x="504" y="1092"/>
                  </a:lnTo>
                  <a:lnTo>
                    <a:pt x="504" y="1089"/>
                  </a:lnTo>
                  <a:lnTo>
                    <a:pt x="508" y="1082"/>
                  </a:lnTo>
                  <a:lnTo>
                    <a:pt x="508" y="1078"/>
                  </a:lnTo>
                  <a:lnTo>
                    <a:pt x="511" y="1078"/>
                  </a:lnTo>
                  <a:lnTo>
                    <a:pt x="511" y="1075"/>
                  </a:lnTo>
                  <a:lnTo>
                    <a:pt x="515" y="1071"/>
                  </a:lnTo>
                  <a:lnTo>
                    <a:pt x="515" y="1068"/>
                  </a:lnTo>
                  <a:lnTo>
                    <a:pt x="515" y="1068"/>
                  </a:lnTo>
                  <a:lnTo>
                    <a:pt x="518" y="1061"/>
                  </a:lnTo>
                  <a:lnTo>
                    <a:pt x="518" y="1057"/>
                  </a:lnTo>
                  <a:lnTo>
                    <a:pt x="522" y="1054"/>
                  </a:lnTo>
                  <a:lnTo>
                    <a:pt x="518" y="1050"/>
                  </a:lnTo>
                  <a:lnTo>
                    <a:pt x="518" y="1047"/>
                  </a:lnTo>
                  <a:lnTo>
                    <a:pt x="518" y="1050"/>
                  </a:lnTo>
                  <a:lnTo>
                    <a:pt x="522" y="1050"/>
                  </a:lnTo>
                  <a:lnTo>
                    <a:pt x="522" y="1047"/>
                  </a:lnTo>
                  <a:lnTo>
                    <a:pt x="522" y="1043"/>
                  </a:lnTo>
                  <a:lnTo>
                    <a:pt x="522" y="1040"/>
                  </a:lnTo>
                  <a:lnTo>
                    <a:pt x="522" y="1036"/>
                  </a:lnTo>
                  <a:lnTo>
                    <a:pt x="522" y="1033"/>
                  </a:lnTo>
                  <a:lnTo>
                    <a:pt x="522" y="1029"/>
                  </a:lnTo>
                  <a:lnTo>
                    <a:pt x="522" y="1029"/>
                  </a:lnTo>
                  <a:lnTo>
                    <a:pt x="525" y="1025"/>
                  </a:lnTo>
                  <a:lnTo>
                    <a:pt x="529" y="1022"/>
                  </a:lnTo>
                  <a:lnTo>
                    <a:pt x="529" y="1022"/>
                  </a:lnTo>
                  <a:lnTo>
                    <a:pt x="536" y="1022"/>
                  </a:lnTo>
                  <a:lnTo>
                    <a:pt x="543" y="1018"/>
                  </a:lnTo>
                  <a:lnTo>
                    <a:pt x="543" y="1018"/>
                  </a:lnTo>
                  <a:lnTo>
                    <a:pt x="550" y="1018"/>
                  </a:lnTo>
                  <a:lnTo>
                    <a:pt x="557" y="1018"/>
                  </a:lnTo>
                  <a:lnTo>
                    <a:pt x="564" y="1022"/>
                  </a:lnTo>
                  <a:lnTo>
                    <a:pt x="571" y="1025"/>
                  </a:lnTo>
                  <a:lnTo>
                    <a:pt x="575" y="1025"/>
                  </a:lnTo>
                  <a:lnTo>
                    <a:pt x="578" y="1029"/>
                  </a:lnTo>
                  <a:lnTo>
                    <a:pt x="575" y="1029"/>
                  </a:lnTo>
                  <a:lnTo>
                    <a:pt x="578" y="1029"/>
                  </a:lnTo>
                  <a:lnTo>
                    <a:pt x="589" y="1029"/>
                  </a:lnTo>
                  <a:lnTo>
                    <a:pt x="592" y="1029"/>
                  </a:lnTo>
                  <a:lnTo>
                    <a:pt x="596" y="1033"/>
                  </a:lnTo>
                  <a:lnTo>
                    <a:pt x="599" y="1033"/>
                  </a:lnTo>
                  <a:lnTo>
                    <a:pt x="596" y="1033"/>
                  </a:lnTo>
                  <a:lnTo>
                    <a:pt x="596" y="1036"/>
                  </a:lnTo>
                  <a:lnTo>
                    <a:pt x="592" y="1036"/>
                  </a:lnTo>
                  <a:lnTo>
                    <a:pt x="592" y="1040"/>
                  </a:lnTo>
                  <a:lnTo>
                    <a:pt x="589" y="1043"/>
                  </a:lnTo>
                  <a:lnTo>
                    <a:pt x="589" y="1047"/>
                  </a:lnTo>
                  <a:lnTo>
                    <a:pt x="589" y="1054"/>
                  </a:lnTo>
                  <a:lnTo>
                    <a:pt x="596" y="1054"/>
                  </a:lnTo>
                  <a:lnTo>
                    <a:pt x="599" y="1054"/>
                  </a:lnTo>
                  <a:lnTo>
                    <a:pt x="606" y="1050"/>
                  </a:lnTo>
                  <a:lnTo>
                    <a:pt x="610" y="1043"/>
                  </a:lnTo>
                  <a:lnTo>
                    <a:pt x="610" y="1040"/>
                  </a:lnTo>
                  <a:lnTo>
                    <a:pt x="613" y="1040"/>
                  </a:lnTo>
                  <a:lnTo>
                    <a:pt x="610" y="1040"/>
                  </a:lnTo>
                  <a:lnTo>
                    <a:pt x="606" y="1036"/>
                  </a:lnTo>
                  <a:lnTo>
                    <a:pt x="603" y="1033"/>
                  </a:lnTo>
                  <a:lnTo>
                    <a:pt x="603" y="1029"/>
                  </a:lnTo>
                  <a:lnTo>
                    <a:pt x="603" y="1025"/>
                  </a:lnTo>
                  <a:lnTo>
                    <a:pt x="603" y="1022"/>
                  </a:lnTo>
                  <a:lnTo>
                    <a:pt x="606" y="1018"/>
                  </a:lnTo>
                  <a:lnTo>
                    <a:pt x="610" y="1015"/>
                  </a:lnTo>
                  <a:lnTo>
                    <a:pt x="617" y="1015"/>
                  </a:lnTo>
                  <a:lnTo>
                    <a:pt x="620" y="1011"/>
                  </a:lnTo>
                  <a:lnTo>
                    <a:pt x="627" y="1011"/>
                  </a:lnTo>
                  <a:lnTo>
                    <a:pt x="631" y="1015"/>
                  </a:lnTo>
                  <a:lnTo>
                    <a:pt x="634" y="1022"/>
                  </a:lnTo>
                  <a:lnTo>
                    <a:pt x="634" y="1025"/>
                  </a:lnTo>
                  <a:lnTo>
                    <a:pt x="631" y="1029"/>
                  </a:lnTo>
                  <a:lnTo>
                    <a:pt x="627" y="1029"/>
                  </a:lnTo>
                  <a:lnTo>
                    <a:pt x="627" y="1029"/>
                  </a:lnTo>
                  <a:lnTo>
                    <a:pt x="624" y="1029"/>
                  </a:lnTo>
                  <a:lnTo>
                    <a:pt x="620" y="1033"/>
                  </a:lnTo>
                  <a:lnTo>
                    <a:pt x="617" y="1033"/>
                  </a:lnTo>
                  <a:lnTo>
                    <a:pt x="617" y="1033"/>
                  </a:lnTo>
                  <a:lnTo>
                    <a:pt x="617" y="1040"/>
                  </a:lnTo>
                  <a:lnTo>
                    <a:pt x="617" y="1043"/>
                  </a:lnTo>
                  <a:lnTo>
                    <a:pt x="620" y="1047"/>
                  </a:lnTo>
                  <a:lnTo>
                    <a:pt x="624" y="1050"/>
                  </a:lnTo>
                  <a:lnTo>
                    <a:pt x="627" y="1050"/>
                  </a:lnTo>
                  <a:lnTo>
                    <a:pt x="631" y="1054"/>
                  </a:lnTo>
                  <a:lnTo>
                    <a:pt x="634" y="1057"/>
                  </a:lnTo>
                  <a:lnTo>
                    <a:pt x="638" y="1057"/>
                  </a:lnTo>
                  <a:lnTo>
                    <a:pt x="638" y="1061"/>
                  </a:lnTo>
                  <a:lnTo>
                    <a:pt x="641" y="1064"/>
                  </a:lnTo>
                  <a:lnTo>
                    <a:pt x="645" y="1068"/>
                  </a:lnTo>
                  <a:lnTo>
                    <a:pt x="645" y="1071"/>
                  </a:lnTo>
                  <a:lnTo>
                    <a:pt x="649" y="1071"/>
                  </a:lnTo>
                  <a:lnTo>
                    <a:pt x="652" y="1075"/>
                  </a:lnTo>
                  <a:lnTo>
                    <a:pt x="659" y="1078"/>
                  </a:lnTo>
                  <a:lnTo>
                    <a:pt x="666" y="1082"/>
                  </a:lnTo>
                  <a:lnTo>
                    <a:pt x="670" y="1085"/>
                  </a:lnTo>
                  <a:lnTo>
                    <a:pt x="673" y="1089"/>
                  </a:lnTo>
                  <a:lnTo>
                    <a:pt x="677" y="1089"/>
                  </a:lnTo>
                  <a:lnTo>
                    <a:pt x="677" y="1099"/>
                  </a:lnTo>
                  <a:lnTo>
                    <a:pt x="677" y="1107"/>
                  </a:lnTo>
                  <a:lnTo>
                    <a:pt x="673" y="1117"/>
                  </a:lnTo>
                  <a:lnTo>
                    <a:pt x="670" y="1121"/>
                  </a:lnTo>
                  <a:lnTo>
                    <a:pt x="659" y="1117"/>
                  </a:lnTo>
                  <a:lnTo>
                    <a:pt x="652" y="1114"/>
                  </a:lnTo>
                  <a:lnTo>
                    <a:pt x="649" y="1110"/>
                  </a:lnTo>
                  <a:lnTo>
                    <a:pt x="649" y="1110"/>
                  </a:lnTo>
                  <a:lnTo>
                    <a:pt x="645" y="1107"/>
                  </a:lnTo>
                  <a:lnTo>
                    <a:pt x="638" y="1107"/>
                  </a:lnTo>
                  <a:lnTo>
                    <a:pt x="634" y="1107"/>
                  </a:lnTo>
                  <a:lnTo>
                    <a:pt x="627" y="1107"/>
                  </a:lnTo>
                  <a:lnTo>
                    <a:pt x="627" y="1107"/>
                  </a:lnTo>
                  <a:lnTo>
                    <a:pt x="624" y="1110"/>
                  </a:lnTo>
                  <a:lnTo>
                    <a:pt x="617" y="1110"/>
                  </a:lnTo>
                  <a:lnTo>
                    <a:pt x="613" y="1110"/>
                  </a:lnTo>
                  <a:lnTo>
                    <a:pt x="606" y="1107"/>
                  </a:lnTo>
                  <a:lnTo>
                    <a:pt x="603" y="1103"/>
                  </a:lnTo>
                  <a:lnTo>
                    <a:pt x="599" y="1099"/>
                  </a:lnTo>
                  <a:lnTo>
                    <a:pt x="599" y="1096"/>
                  </a:lnTo>
                  <a:lnTo>
                    <a:pt x="589" y="1096"/>
                  </a:lnTo>
                  <a:lnTo>
                    <a:pt x="582" y="1092"/>
                  </a:lnTo>
                  <a:lnTo>
                    <a:pt x="578" y="1096"/>
                  </a:lnTo>
                  <a:lnTo>
                    <a:pt x="575" y="1096"/>
                  </a:lnTo>
                  <a:lnTo>
                    <a:pt x="571" y="1096"/>
                  </a:lnTo>
                  <a:lnTo>
                    <a:pt x="571" y="1099"/>
                  </a:lnTo>
                  <a:lnTo>
                    <a:pt x="567" y="1103"/>
                  </a:lnTo>
                  <a:lnTo>
                    <a:pt x="560" y="1107"/>
                  </a:lnTo>
                  <a:lnTo>
                    <a:pt x="553" y="1110"/>
                  </a:lnTo>
                  <a:lnTo>
                    <a:pt x="546" y="1110"/>
                  </a:lnTo>
                  <a:lnTo>
                    <a:pt x="546" y="1110"/>
                  </a:lnTo>
                  <a:lnTo>
                    <a:pt x="543" y="1110"/>
                  </a:lnTo>
                  <a:lnTo>
                    <a:pt x="539" y="1110"/>
                  </a:lnTo>
                  <a:lnTo>
                    <a:pt x="532" y="1110"/>
                  </a:lnTo>
                  <a:lnTo>
                    <a:pt x="532" y="1110"/>
                  </a:lnTo>
                  <a:lnTo>
                    <a:pt x="525" y="1114"/>
                  </a:lnTo>
                  <a:lnTo>
                    <a:pt x="522" y="1121"/>
                  </a:lnTo>
                  <a:lnTo>
                    <a:pt x="522" y="1124"/>
                  </a:lnTo>
                  <a:lnTo>
                    <a:pt x="522" y="1128"/>
                  </a:lnTo>
                  <a:lnTo>
                    <a:pt x="522" y="1131"/>
                  </a:lnTo>
                  <a:lnTo>
                    <a:pt x="525" y="1131"/>
                  </a:lnTo>
                  <a:lnTo>
                    <a:pt x="529" y="1135"/>
                  </a:lnTo>
                  <a:lnTo>
                    <a:pt x="532" y="1135"/>
                  </a:lnTo>
                  <a:lnTo>
                    <a:pt x="536" y="1135"/>
                  </a:lnTo>
                  <a:lnTo>
                    <a:pt x="525" y="1135"/>
                  </a:lnTo>
                  <a:lnTo>
                    <a:pt x="522" y="1135"/>
                  </a:lnTo>
                  <a:lnTo>
                    <a:pt x="518" y="1138"/>
                  </a:lnTo>
                  <a:lnTo>
                    <a:pt x="515" y="1138"/>
                  </a:lnTo>
                  <a:lnTo>
                    <a:pt x="511" y="1142"/>
                  </a:lnTo>
                  <a:lnTo>
                    <a:pt x="508" y="1142"/>
                  </a:lnTo>
                  <a:lnTo>
                    <a:pt x="501" y="1142"/>
                  </a:lnTo>
                  <a:lnTo>
                    <a:pt x="497" y="1142"/>
                  </a:lnTo>
                  <a:lnTo>
                    <a:pt x="493" y="1138"/>
                  </a:lnTo>
                  <a:lnTo>
                    <a:pt x="490" y="1142"/>
                  </a:lnTo>
                  <a:lnTo>
                    <a:pt x="486" y="1145"/>
                  </a:lnTo>
                  <a:lnTo>
                    <a:pt x="483" y="1149"/>
                  </a:lnTo>
                  <a:lnTo>
                    <a:pt x="483" y="1149"/>
                  </a:lnTo>
                  <a:lnTo>
                    <a:pt x="483" y="1152"/>
                  </a:lnTo>
                  <a:lnTo>
                    <a:pt x="483" y="1156"/>
                  </a:lnTo>
                  <a:lnTo>
                    <a:pt x="483" y="1159"/>
                  </a:lnTo>
                  <a:lnTo>
                    <a:pt x="483" y="1166"/>
                  </a:lnTo>
                  <a:lnTo>
                    <a:pt x="483" y="1166"/>
                  </a:lnTo>
                  <a:lnTo>
                    <a:pt x="490" y="1173"/>
                  </a:lnTo>
                  <a:lnTo>
                    <a:pt x="490" y="1177"/>
                  </a:lnTo>
                  <a:lnTo>
                    <a:pt x="493" y="1184"/>
                  </a:lnTo>
                  <a:lnTo>
                    <a:pt x="493" y="1188"/>
                  </a:lnTo>
                  <a:lnTo>
                    <a:pt x="493" y="1188"/>
                  </a:lnTo>
                  <a:lnTo>
                    <a:pt x="497" y="1195"/>
                  </a:lnTo>
                  <a:lnTo>
                    <a:pt x="504" y="1198"/>
                  </a:lnTo>
                  <a:lnTo>
                    <a:pt x="511" y="1202"/>
                  </a:lnTo>
                  <a:lnTo>
                    <a:pt x="515" y="1205"/>
                  </a:lnTo>
                  <a:lnTo>
                    <a:pt x="515" y="1205"/>
                  </a:lnTo>
                  <a:lnTo>
                    <a:pt x="522" y="1205"/>
                  </a:lnTo>
                  <a:lnTo>
                    <a:pt x="525" y="1209"/>
                  </a:lnTo>
                  <a:lnTo>
                    <a:pt x="529" y="1209"/>
                  </a:lnTo>
                  <a:lnTo>
                    <a:pt x="532" y="1209"/>
                  </a:lnTo>
                  <a:lnTo>
                    <a:pt x="536" y="1209"/>
                  </a:lnTo>
                  <a:lnTo>
                    <a:pt x="539" y="1205"/>
                  </a:lnTo>
                  <a:lnTo>
                    <a:pt x="543" y="1202"/>
                  </a:lnTo>
                  <a:lnTo>
                    <a:pt x="543" y="1202"/>
                  </a:lnTo>
                  <a:lnTo>
                    <a:pt x="550" y="1202"/>
                  </a:lnTo>
                  <a:lnTo>
                    <a:pt x="557" y="1205"/>
                  </a:lnTo>
                  <a:lnTo>
                    <a:pt x="564" y="1205"/>
                  </a:lnTo>
                  <a:lnTo>
                    <a:pt x="567" y="1205"/>
                  </a:lnTo>
                  <a:lnTo>
                    <a:pt x="571" y="1209"/>
                  </a:lnTo>
                  <a:lnTo>
                    <a:pt x="575" y="1205"/>
                  </a:lnTo>
                  <a:lnTo>
                    <a:pt x="578" y="1205"/>
                  </a:lnTo>
                  <a:lnTo>
                    <a:pt x="582" y="1202"/>
                  </a:lnTo>
                  <a:lnTo>
                    <a:pt x="585" y="1202"/>
                  </a:lnTo>
                  <a:lnTo>
                    <a:pt x="589" y="1205"/>
                  </a:lnTo>
                  <a:lnTo>
                    <a:pt x="596" y="1202"/>
                  </a:lnTo>
                  <a:lnTo>
                    <a:pt x="603" y="1198"/>
                  </a:lnTo>
                  <a:lnTo>
                    <a:pt x="603" y="1202"/>
                  </a:lnTo>
                  <a:lnTo>
                    <a:pt x="603" y="1202"/>
                  </a:lnTo>
                  <a:lnTo>
                    <a:pt x="603" y="1205"/>
                  </a:lnTo>
                  <a:lnTo>
                    <a:pt x="599" y="1205"/>
                  </a:lnTo>
                  <a:lnTo>
                    <a:pt x="599" y="1209"/>
                  </a:lnTo>
                  <a:lnTo>
                    <a:pt x="599" y="1209"/>
                  </a:lnTo>
                  <a:lnTo>
                    <a:pt x="603" y="1212"/>
                  </a:lnTo>
                  <a:lnTo>
                    <a:pt x="603" y="1212"/>
                  </a:lnTo>
                  <a:lnTo>
                    <a:pt x="603" y="1216"/>
                  </a:lnTo>
                  <a:lnTo>
                    <a:pt x="603" y="1219"/>
                  </a:lnTo>
                  <a:lnTo>
                    <a:pt x="599" y="1223"/>
                  </a:lnTo>
                  <a:lnTo>
                    <a:pt x="599" y="1223"/>
                  </a:lnTo>
                  <a:lnTo>
                    <a:pt x="599" y="1223"/>
                  </a:lnTo>
                  <a:lnTo>
                    <a:pt x="596" y="1230"/>
                  </a:lnTo>
                  <a:lnTo>
                    <a:pt x="599" y="1230"/>
                  </a:lnTo>
                  <a:lnTo>
                    <a:pt x="603" y="1226"/>
                  </a:lnTo>
                  <a:lnTo>
                    <a:pt x="603" y="1226"/>
                  </a:lnTo>
                  <a:lnTo>
                    <a:pt x="606" y="1230"/>
                  </a:lnTo>
                  <a:lnTo>
                    <a:pt x="606" y="1233"/>
                  </a:lnTo>
                  <a:lnTo>
                    <a:pt x="603" y="1237"/>
                  </a:lnTo>
                  <a:lnTo>
                    <a:pt x="603" y="1237"/>
                  </a:lnTo>
                  <a:lnTo>
                    <a:pt x="603" y="1240"/>
                  </a:lnTo>
                  <a:lnTo>
                    <a:pt x="603" y="1244"/>
                  </a:lnTo>
                  <a:lnTo>
                    <a:pt x="599" y="1247"/>
                  </a:lnTo>
                  <a:lnTo>
                    <a:pt x="599" y="1247"/>
                  </a:lnTo>
                  <a:lnTo>
                    <a:pt x="599" y="1251"/>
                  </a:lnTo>
                  <a:lnTo>
                    <a:pt x="599" y="1251"/>
                  </a:lnTo>
                  <a:lnTo>
                    <a:pt x="596" y="1254"/>
                  </a:lnTo>
                  <a:lnTo>
                    <a:pt x="596" y="1254"/>
                  </a:lnTo>
                  <a:lnTo>
                    <a:pt x="596" y="1290"/>
                  </a:lnTo>
                  <a:lnTo>
                    <a:pt x="589" y="1321"/>
                  </a:lnTo>
                  <a:lnTo>
                    <a:pt x="592" y="1321"/>
                  </a:lnTo>
                  <a:lnTo>
                    <a:pt x="603" y="1321"/>
                  </a:lnTo>
                  <a:lnTo>
                    <a:pt x="610" y="1321"/>
                  </a:lnTo>
                  <a:lnTo>
                    <a:pt x="617" y="1321"/>
                  </a:lnTo>
                  <a:lnTo>
                    <a:pt x="617" y="1321"/>
                  </a:lnTo>
                  <a:lnTo>
                    <a:pt x="617" y="1321"/>
                  </a:lnTo>
                  <a:lnTo>
                    <a:pt x="592" y="1321"/>
                  </a:lnTo>
                  <a:lnTo>
                    <a:pt x="592" y="1328"/>
                  </a:lnTo>
                  <a:lnTo>
                    <a:pt x="596" y="1339"/>
                  </a:lnTo>
                  <a:lnTo>
                    <a:pt x="596" y="1339"/>
                  </a:lnTo>
                  <a:lnTo>
                    <a:pt x="599" y="1343"/>
                  </a:lnTo>
                  <a:lnTo>
                    <a:pt x="603" y="1350"/>
                  </a:lnTo>
                  <a:lnTo>
                    <a:pt x="606" y="1357"/>
                  </a:lnTo>
                  <a:lnTo>
                    <a:pt x="610" y="1360"/>
                  </a:lnTo>
                  <a:lnTo>
                    <a:pt x="613" y="1367"/>
                  </a:lnTo>
                  <a:lnTo>
                    <a:pt x="617" y="1371"/>
                  </a:lnTo>
                  <a:lnTo>
                    <a:pt x="620" y="1378"/>
                  </a:lnTo>
                  <a:lnTo>
                    <a:pt x="624" y="1385"/>
                  </a:lnTo>
                  <a:lnTo>
                    <a:pt x="631" y="1392"/>
                  </a:lnTo>
                  <a:lnTo>
                    <a:pt x="634" y="1399"/>
                  </a:lnTo>
                  <a:lnTo>
                    <a:pt x="634" y="1399"/>
                  </a:lnTo>
                  <a:lnTo>
                    <a:pt x="634" y="1402"/>
                  </a:lnTo>
                  <a:lnTo>
                    <a:pt x="638" y="1406"/>
                  </a:lnTo>
                  <a:lnTo>
                    <a:pt x="641" y="1413"/>
                  </a:lnTo>
                  <a:lnTo>
                    <a:pt x="645" y="1424"/>
                  </a:lnTo>
                  <a:lnTo>
                    <a:pt x="649" y="1431"/>
                  </a:lnTo>
                  <a:lnTo>
                    <a:pt x="652" y="1438"/>
                  </a:lnTo>
                  <a:lnTo>
                    <a:pt x="663" y="1459"/>
                  </a:lnTo>
                  <a:lnTo>
                    <a:pt x="666" y="1462"/>
                  </a:lnTo>
                  <a:lnTo>
                    <a:pt x="670" y="1469"/>
                  </a:lnTo>
                  <a:lnTo>
                    <a:pt x="673" y="1476"/>
                  </a:lnTo>
                  <a:lnTo>
                    <a:pt x="677" y="1487"/>
                  </a:lnTo>
                  <a:lnTo>
                    <a:pt x="684" y="1494"/>
                  </a:lnTo>
                  <a:lnTo>
                    <a:pt x="687" y="1501"/>
                  </a:lnTo>
                  <a:lnTo>
                    <a:pt x="687" y="1505"/>
                  </a:lnTo>
                  <a:lnTo>
                    <a:pt x="691" y="1508"/>
                  </a:lnTo>
                  <a:lnTo>
                    <a:pt x="691" y="1505"/>
                  </a:lnTo>
                  <a:lnTo>
                    <a:pt x="694" y="1505"/>
                  </a:lnTo>
                  <a:lnTo>
                    <a:pt x="691" y="1505"/>
                  </a:lnTo>
                  <a:lnTo>
                    <a:pt x="691" y="1508"/>
                  </a:lnTo>
                  <a:lnTo>
                    <a:pt x="691" y="1508"/>
                  </a:lnTo>
                  <a:lnTo>
                    <a:pt x="691" y="1515"/>
                  </a:lnTo>
                  <a:lnTo>
                    <a:pt x="691" y="1526"/>
                  </a:lnTo>
                  <a:lnTo>
                    <a:pt x="694" y="1529"/>
                  </a:lnTo>
                  <a:lnTo>
                    <a:pt x="694" y="1533"/>
                  </a:lnTo>
                  <a:lnTo>
                    <a:pt x="698" y="1543"/>
                  </a:lnTo>
                  <a:lnTo>
                    <a:pt x="701" y="1557"/>
                  </a:lnTo>
                  <a:lnTo>
                    <a:pt x="701" y="1557"/>
                  </a:lnTo>
                  <a:lnTo>
                    <a:pt x="705" y="1561"/>
                  </a:lnTo>
                  <a:lnTo>
                    <a:pt x="708" y="1561"/>
                  </a:lnTo>
                  <a:lnTo>
                    <a:pt x="712" y="1561"/>
                  </a:lnTo>
                  <a:lnTo>
                    <a:pt x="712" y="1561"/>
                  </a:lnTo>
                  <a:lnTo>
                    <a:pt x="715" y="1557"/>
                  </a:lnTo>
                  <a:lnTo>
                    <a:pt x="715" y="1557"/>
                  </a:lnTo>
                  <a:lnTo>
                    <a:pt x="719" y="1557"/>
                  </a:lnTo>
                  <a:lnTo>
                    <a:pt x="719" y="1557"/>
                  </a:lnTo>
                  <a:lnTo>
                    <a:pt x="722" y="1557"/>
                  </a:lnTo>
                  <a:lnTo>
                    <a:pt x="722" y="1557"/>
                  </a:lnTo>
                  <a:lnTo>
                    <a:pt x="719" y="1557"/>
                  </a:lnTo>
                  <a:lnTo>
                    <a:pt x="719" y="1557"/>
                  </a:lnTo>
                  <a:lnTo>
                    <a:pt x="715" y="1557"/>
                  </a:lnTo>
                  <a:lnTo>
                    <a:pt x="715" y="1557"/>
                  </a:lnTo>
                  <a:lnTo>
                    <a:pt x="712" y="1561"/>
                  </a:lnTo>
                  <a:lnTo>
                    <a:pt x="712" y="1561"/>
                  </a:lnTo>
                  <a:lnTo>
                    <a:pt x="708" y="1561"/>
                  </a:lnTo>
                  <a:lnTo>
                    <a:pt x="712" y="1564"/>
                  </a:lnTo>
                  <a:lnTo>
                    <a:pt x="719" y="1564"/>
                  </a:lnTo>
                  <a:lnTo>
                    <a:pt x="751" y="1557"/>
                  </a:lnTo>
                  <a:lnTo>
                    <a:pt x="768" y="1543"/>
                  </a:lnTo>
                  <a:lnTo>
                    <a:pt x="768" y="1540"/>
                  </a:lnTo>
                  <a:lnTo>
                    <a:pt x="775" y="1540"/>
                  </a:lnTo>
                  <a:lnTo>
                    <a:pt x="786" y="1536"/>
                  </a:lnTo>
                  <a:lnTo>
                    <a:pt x="793" y="1529"/>
                  </a:lnTo>
                  <a:lnTo>
                    <a:pt x="800" y="1526"/>
                  </a:lnTo>
                  <a:lnTo>
                    <a:pt x="804" y="1519"/>
                  </a:lnTo>
                  <a:lnTo>
                    <a:pt x="811" y="1515"/>
                  </a:lnTo>
                  <a:lnTo>
                    <a:pt x="814" y="1512"/>
                  </a:lnTo>
                  <a:lnTo>
                    <a:pt x="825" y="1508"/>
                  </a:lnTo>
                  <a:lnTo>
                    <a:pt x="835" y="1505"/>
                  </a:lnTo>
                  <a:lnTo>
                    <a:pt x="849" y="1501"/>
                  </a:lnTo>
                  <a:lnTo>
                    <a:pt x="856" y="1498"/>
                  </a:lnTo>
                  <a:lnTo>
                    <a:pt x="863" y="1494"/>
                  </a:lnTo>
                  <a:lnTo>
                    <a:pt x="870" y="1487"/>
                  </a:lnTo>
                  <a:lnTo>
                    <a:pt x="874" y="1483"/>
                  </a:lnTo>
                  <a:lnTo>
                    <a:pt x="874" y="1480"/>
                  </a:lnTo>
                  <a:lnTo>
                    <a:pt x="874" y="1480"/>
                  </a:lnTo>
                  <a:lnTo>
                    <a:pt x="874" y="1480"/>
                  </a:lnTo>
                  <a:lnTo>
                    <a:pt x="874" y="1476"/>
                  </a:lnTo>
                  <a:lnTo>
                    <a:pt x="877" y="1473"/>
                  </a:lnTo>
                  <a:lnTo>
                    <a:pt x="877" y="1469"/>
                  </a:lnTo>
                  <a:lnTo>
                    <a:pt x="885" y="1466"/>
                  </a:lnTo>
                  <a:lnTo>
                    <a:pt x="892" y="1466"/>
                  </a:lnTo>
                  <a:lnTo>
                    <a:pt x="892" y="1462"/>
                  </a:lnTo>
                  <a:lnTo>
                    <a:pt x="895" y="1462"/>
                  </a:lnTo>
                  <a:lnTo>
                    <a:pt x="899" y="1459"/>
                  </a:lnTo>
                  <a:lnTo>
                    <a:pt x="902" y="1455"/>
                  </a:lnTo>
                  <a:lnTo>
                    <a:pt x="902" y="1448"/>
                  </a:lnTo>
                  <a:lnTo>
                    <a:pt x="902" y="1448"/>
                  </a:lnTo>
                  <a:lnTo>
                    <a:pt x="909" y="1445"/>
                  </a:lnTo>
                  <a:lnTo>
                    <a:pt x="913" y="1441"/>
                  </a:lnTo>
                  <a:lnTo>
                    <a:pt x="920" y="1434"/>
                  </a:lnTo>
                  <a:lnTo>
                    <a:pt x="920" y="1431"/>
                  </a:lnTo>
                  <a:lnTo>
                    <a:pt x="920" y="1420"/>
                  </a:lnTo>
                  <a:lnTo>
                    <a:pt x="916" y="1420"/>
                  </a:lnTo>
                  <a:lnTo>
                    <a:pt x="913" y="1420"/>
                  </a:lnTo>
                  <a:lnTo>
                    <a:pt x="909" y="1417"/>
                  </a:lnTo>
                  <a:lnTo>
                    <a:pt x="906" y="1413"/>
                  </a:lnTo>
                  <a:lnTo>
                    <a:pt x="899" y="1406"/>
                  </a:lnTo>
                  <a:lnTo>
                    <a:pt x="899" y="1402"/>
                  </a:lnTo>
                  <a:lnTo>
                    <a:pt x="899" y="1399"/>
                  </a:lnTo>
                  <a:lnTo>
                    <a:pt x="899" y="1395"/>
                  </a:lnTo>
                  <a:lnTo>
                    <a:pt x="892" y="1399"/>
                  </a:lnTo>
                  <a:lnTo>
                    <a:pt x="892" y="1399"/>
                  </a:lnTo>
                  <a:lnTo>
                    <a:pt x="888" y="1402"/>
                  </a:lnTo>
                  <a:lnTo>
                    <a:pt x="888" y="1402"/>
                  </a:lnTo>
                  <a:lnTo>
                    <a:pt x="885" y="1402"/>
                  </a:lnTo>
                  <a:lnTo>
                    <a:pt x="885" y="1406"/>
                  </a:lnTo>
                  <a:lnTo>
                    <a:pt x="877" y="1409"/>
                  </a:lnTo>
                  <a:lnTo>
                    <a:pt x="877" y="1409"/>
                  </a:lnTo>
                  <a:lnTo>
                    <a:pt x="874" y="1409"/>
                  </a:lnTo>
                  <a:lnTo>
                    <a:pt x="874" y="1409"/>
                  </a:lnTo>
                  <a:lnTo>
                    <a:pt x="874" y="1409"/>
                  </a:lnTo>
                  <a:lnTo>
                    <a:pt x="874" y="1409"/>
                  </a:lnTo>
                  <a:lnTo>
                    <a:pt x="860" y="1409"/>
                  </a:lnTo>
                  <a:lnTo>
                    <a:pt x="839" y="1409"/>
                  </a:lnTo>
                  <a:lnTo>
                    <a:pt x="835" y="1409"/>
                  </a:lnTo>
                  <a:lnTo>
                    <a:pt x="835" y="1409"/>
                  </a:lnTo>
                  <a:lnTo>
                    <a:pt x="832" y="1406"/>
                  </a:lnTo>
                  <a:lnTo>
                    <a:pt x="832" y="1402"/>
                  </a:lnTo>
                  <a:lnTo>
                    <a:pt x="835" y="1395"/>
                  </a:lnTo>
                  <a:lnTo>
                    <a:pt x="821" y="1392"/>
                  </a:lnTo>
                  <a:lnTo>
                    <a:pt x="821" y="1395"/>
                  </a:lnTo>
                  <a:lnTo>
                    <a:pt x="818" y="1395"/>
                  </a:lnTo>
                  <a:lnTo>
                    <a:pt x="814" y="1395"/>
                  </a:lnTo>
                  <a:lnTo>
                    <a:pt x="811" y="1395"/>
                  </a:lnTo>
                  <a:lnTo>
                    <a:pt x="807" y="1392"/>
                  </a:lnTo>
                  <a:lnTo>
                    <a:pt x="807" y="1388"/>
                  </a:lnTo>
                  <a:lnTo>
                    <a:pt x="804" y="1381"/>
                  </a:lnTo>
                  <a:lnTo>
                    <a:pt x="800" y="1374"/>
                  </a:lnTo>
                  <a:lnTo>
                    <a:pt x="796" y="1367"/>
                  </a:lnTo>
                  <a:lnTo>
                    <a:pt x="793" y="1364"/>
                  </a:lnTo>
                  <a:lnTo>
                    <a:pt x="793" y="1364"/>
                  </a:lnTo>
                  <a:lnTo>
                    <a:pt x="772" y="1336"/>
                  </a:lnTo>
                  <a:lnTo>
                    <a:pt x="754" y="1336"/>
                  </a:lnTo>
                  <a:lnTo>
                    <a:pt x="751" y="1336"/>
                  </a:lnTo>
                  <a:lnTo>
                    <a:pt x="751" y="1332"/>
                  </a:lnTo>
                  <a:lnTo>
                    <a:pt x="744" y="1328"/>
                  </a:lnTo>
                  <a:lnTo>
                    <a:pt x="744" y="1328"/>
                  </a:lnTo>
                  <a:lnTo>
                    <a:pt x="740" y="1325"/>
                  </a:lnTo>
                  <a:lnTo>
                    <a:pt x="737" y="1321"/>
                  </a:lnTo>
                  <a:lnTo>
                    <a:pt x="730" y="1318"/>
                  </a:lnTo>
                  <a:lnTo>
                    <a:pt x="751" y="1311"/>
                  </a:lnTo>
                  <a:lnTo>
                    <a:pt x="754" y="1307"/>
                  </a:lnTo>
                  <a:lnTo>
                    <a:pt x="758" y="1307"/>
                  </a:lnTo>
                  <a:lnTo>
                    <a:pt x="758" y="1307"/>
                  </a:lnTo>
                  <a:lnTo>
                    <a:pt x="772" y="1307"/>
                  </a:lnTo>
                  <a:lnTo>
                    <a:pt x="786" y="1307"/>
                  </a:lnTo>
                  <a:lnTo>
                    <a:pt x="786" y="1307"/>
                  </a:lnTo>
                  <a:lnTo>
                    <a:pt x="789" y="1311"/>
                  </a:lnTo>
                  <a:lnTo>
                    <a:pt x="796" y="1318"/>
                  </a:lnTo>
                  <a:lnTo>
                    <a:pt x="804" y="1328"/>
                  </a:lnTo>
                  <a:lnTo>
                    <a:pt x="825" y="1350"/>
                  </a:lnTo>
                  <a:lnTo>
                    <a:pt x="825" y="1350"/>
                  </a:lnTo>
                  <a:lnTo>
                    <a:pt x="832" y="1353"/>
                  </a:lnTo>
                  <a:lnTo>
                    <a:pt x="839" y="1353"/>
                  </a:lnTo>
                  <a:lnTo>
                    <a:pt x="842" y="1357"/>
                  </a:lnTo>
                  <a:lnTo>
                    <a:pt x="849" y="1357"/>
                  </a:lnTo>
                  <a:lnTo>
                    <a:pt x="856" y="1357"/>
                  </a:lnTo>
                  <a:lnTo>
                    <a:pt x="863" y="1357"/>
                  </a:lnTo>
                  <a:lnTo>
                    <a:pt x="867" y="1357"/>
                  </a:lnTo>
                  <a:lnTo>
                    <a:pt x="874" y="1353"/>
                  </a:lnTo>
                  <a:lnTo>
                    <a:pt x="881" y="1360"/>
                  </a:lnTo>
                  <a:lnTo>
                    <a:pt x="881" y="1374"/>
                  </a:lnTo>
                  <a:lnTo>
                    <a:pt x="892" y="1381"/>
                  </a:lnTo>
                  <a:lnTo>
                    <a:pt x="892" y="1381"/>
                  </a:lnTo>
                  <a:lnTo>
                    <a:pt x="895" y="1381"/>
                  </a:lnTo>
                  <a:lnTo>
                    <a:pt x="899" y="1378"/>
                  </a:lnTo>
                  <a:lnTo>
                    <a:pt x="902" y="1378"/>
                  </a:lnTo>
                  <a:lnTo>
                    <a:pt x="906" y="1378"/>
                  </a:lnTo>
                  <a:lnTo>
                    <a:pt x="913" y="1378"/>
                  </a:lnTo>
                  <a:lnTo>
                    <a:pt x="916" y="1381"/>
                  </a:lnTo>
                  <a:lnTo>
                    <a:pt x="916" y="1388"/>
                  </a:lnTo>
                  <a:lnTo>
                    <a:pt x="923" y="1399"/>
                  </a:lnTo>
                  <a:lnTo>
                    <a:pt x="941" y="1388"/>
                  </a:lnTo>
                  <a:lnTo>
                    <a:pt x="941" y="1388"/>
                  </a:lnTo>
                  <a:lnTo>
                    <a:pt x="941" y="1381"/>
                  </a:lnTo>
                  <a:lnTo>
                    <a:pt x="941" y="1378"/>
                  </a:lnTo>
                  <a:lnTo>
                    <a:pt x="937" y="1371"/>
                  </a:lnTo>
                  <a:lnTo>
                    <a:pt x="937" y="1371"/>
                  </a:lnTo>
                  <a:lnTo>
                    <a:pt x="941" y="1367"/>
                  </a:lnTo>
                  <a:lnTo>
                    <a:pt x="941" y="1367"/>
                  </a:lnTo>
                  <a:lnTo>
                    <a:pt x="941" y="1371"/>
                  </a:lnTo>
                  <a:lnTo>
                    <a:pt x="941" y="1371"/>
                  </a:lnTo>
                  <a:lnTo>
                    <a:pt x="941" y="1378"/>
                  </a:lnTo>
                  <a:lnTo>
                    <a:pt x="941" y="1385"/>
                  </a:lnTo>
                  <a:lnTo>
                    <a:pt x="941" y="1388"/>
                  </a:lnTo>
                  <a:lnTo>
                    <a:pt x="944" y="1388"/>
                  </a:lnTo>
                  <a:lnTo>
                    <a:pt x="948" y="1388"/>
                  </a:lnTo>
                  <a:lnTo>
                    <a:pt x="951" y="1385"/>
                  </a:lnTo>
                  <a:lnTo>
                    <a:pt x="959" y="1385"/>
                  </a:lnTo>
                  <a:lnTo>
                    <a:pt x="962" y="1385"/>
                  </a:lnTo>
                  <a:lnTo>
                    <a:pt x="966" y="1385"/>
                  </a:lnTo>
                  <a:lnTo>
                    <a:pt x="973" y="1385"/>
                  </a:lnTo>
                  <a:lnTo>
                    <a:pt x="980" y="1385"/>
                  </a:lnTo>
                  <a:lnTo>
                    <a:pt x="983" y="1385"/>
                  </a:lnTo>
                  <a:lnTo>
                    <a:pt x="983" y="1385"/>
                  </a:lnTo>
                  <a:lnTo>
                    <a:pt x="990" y="1385"/>
                  </a:lnTo>
                  <a:lnTo>
                    <a:pt x="994" y="1385"/>
                  </a:lnTo>
                  <a:lnTo>
                    <a:pt x="1001" y="1388"/>
                  </a:lnTo>
                  <a:lnTo>
                    <a:pt x="1004" y="1392"/>
                  </a:lnTo>
                  <a:lnTo>
                    <a:pt x="1015" y="1402"/>
                  </a:lnTo>
                  <a:lnTo>
                    <a:pt x="1015" y="1402"/>
                  </a:lnTo>
                  <a:lnTo>
                    <a:pt x="1018" y="1402"/>
                  </a:lnTo>
                  <a:lnTo>
                    <a:pt x="1018" y="1406"/>
                  </a:lnTo>
                  <a:lnTo>
                    <a:pt x="1025" y="1406"/>
                  </a:lnTo>
                  <a:lnTo>
                    <a:pt x="1033" y="1406"/>
                  </a:lnTo>
                  <a:lnTo>
                    <a:pt x="1040" y="1402"/>
                  </a:lnTo>
                  <a:lnTo>
                    <a:pt x="1043" y="1402"/>
                  </a:lnTo>
                  <a:lnTo>
                    <a:pt x="1047" y="1402"/>
                  </a:lnTo>
                  <a:lnTo>
                    <a:pt x="1050" y="1402"/>
                  </a:lnTo>
                  <a:lnTo>
                    <a:pt x="1054" y="1402"/>
                  </a:lnTo>
                  <a:lnTo>
                    <a:pt x="1054" y="1402"/>
                  </a:lnTo>
                  <a:lnTo>
                    <a:pt x="1054" y="1406"/>
                  </a:lnTo>
                  <a:lnTo>
                    <a:pt x="1050" y="1409"/>
                  </a:lnTo>
                  <a:lnTo>
                    <a:pt x="1047" y="1413"/>
                  </a:lnTo>
                  <a:lnTo>
                    <a:pt x="1043" y="1420"/>
                  </a:lnTo>
                  <a:lnTo>
                    <a:pt x="1036" y="1424"/>
                  </a:lnTo>
                  <a:lnTo>
                    <a:pt x="1033" y="1427"/>
                  </a:lnTo>
                  <a:lnTo>
                    <a:pt x="1033" y="1427"/>
                  </a:lnTo>
                  <a:lnTo>
                    <a:pt x="1033" y="1431"/>
                  </a:lnTo>
                  <a:lnTo>
                    <a:pt x="1036" y="1438"/>
                  </a:lnTo>
                  <a:lnTo>
                    <a:pt x="1040" y="1441"/>
                  </a:lnTo>
                  <a:lnTo>
                    <a:pt x="1047" y="1448"/>
                  </a:lnTo>
                  <a:lnTo>
                    <a:pt x="1057" y="1452"/>
                  </a:lnTo>
                  <a:lnTo>
                    <a:pt x="1057" y="1452"/>
                  </a:lnTo>
                  <a:lnTo>
                    <a:pt x="1061" y="1452"/>
                  </a:lnTo>
                  <a:lnTo>
                    <a:pt x="1064" y="1452"/>
                  </a:lnTo>
                  <a:lnTo>
                    <a:pt x="1068" y="1445"/>
                  </a:lnTo>
                  <a:lnTo>
                    <a:pt x="1068" y="1441"/>
                  </a:lnTo>
                  <a:lnTo>
                    <a:pt x="1068" y="1438"/>
                  </a:lnTo>
                  <a:lnTo>
                    <a:pt x="1071" y="1434"/>
                  </a:lnTo>
                  <a:lnTo>
                    <a:pt x="1075" y="1431"/>
                  </a:lnTo>
                  <a:lnTo>
                    <a:pt x="1075" y="1431"/>
                  </a:lnTo>
                  <a:lnTo>
                    <a:pt x="1075" y="1434"/>
                  </a:lnTo>
                  <a:lnTo>
                    <a:pt x="1075" y="1441"/>
                  </a:lnTo>
                  <a:lnTo>
                    <a:pt x="1075" y="1445"/>
                  </a:lnTo>
                  <a:lnTo>
                    <a:pt x="1075" y="1445"/>
                  </a:lnTo>
                  <a:lnTo>
                    <a:pt x="1075" y="1448"/>
                  </a:lnTo>
                  <a:lnTo>
                    <a:pt x="1075" y="1455"/>
                  </a:lnTo>
                  <a:lnTo>
                    <a:pt x="1075" y="1459"/>
                  </a:lnTo>
                  <a:lnTo>
                    <a:pt x="1075" y="1469"/>
                  </a:lnTo>
                  <a:lnTo>
                    <a:pt x="1078" y="1501"/>
                  </a:lnTo>
                  <a:lnTo>
                    <a:pt x="1096" y="1554"/>
                  </a:lnTo>
                  <a:lnTo>
                    <a:pt x="1114" y="1582"/>
                  </a:lnTo>
                  <a:lnTo>
                    <a:pt x="1114" y="1582"/>
                  </a:lnTo>
                  <a:lnTo>
                    <a:pt x="1117" y="1589"/>
                  </a:lnTo>
                  <a:lnTo>
                    <a:pt x="1124" y="1600"/>
                  </a:lnTo>
                  <a:lnTo>
                    <a:pt x="1124" y="1600"/>
                  </a:lnTo>
                  <a:lnTo>
                    <a:pt x="1128" y="1603"/>
                  </a:lnTo>
                  <a:lnTo>
                    <a:pt x="1131" y="1607"/>
                  </a:lnTo>
                  <a:lnTo>
                    <a:pt x="1135" y="1610"/>
                  </a:lnTo>
                  <a:lnTo>
                    <a:pt x="1135" y="1617"/>
                  </a:lnTo>
                  <a:lnTo>
                    <a:pt x="1138" y="1617"/>
                  </a:lnTo>
                  <a:lnTo>
                    <a:pt x="1142" y="1621"/>
                  </a:lnTo>
                  <a:lnTo>
                    <a:pt x="1149" y="1621"/>
                  </a:lnTo>
                  <a:lnTo>
                    <a:pt x="1152" y="1621"/>
                  </a:lnTo>
                  <a:lnTo>
                    <a:pt x="1156" y="1617"/>
                  </a:lnTo>
                  <a:lnTo>
                    <a:pt x="1156" y="1617"/>
                  </a:lnTo>
                  <a:lnTo>
                    <a:pt x="1156" y="1617"/>
                  </a:lnTo>
                  <a:lnTo>
                    <a:pt x="1156" y="1614"/>
                  </a:lnTo>
                  <a:lnTo>
                    <a:pt x="1156" y="1610"/>
                  </a:lnTo>
                  <a:lnTo>
                    <a:pt x="1159" y="1607"/>
                  </a:lnTo>
                  <a:lnTo>
                    <a:pt x="1163" y="1603"/>
                  </a:lnTo>
                  <a:lnTo>
                    <a:pt x="1166" y="1603"/>
                  </a:lnTo>
                  <a:lnTo>
                    <a:pt x="1166" y="1600"/>
                  </a:lnTo>
                  <a:lnTo>
                    <a:pt x="1170" y="1596"/>
                  </a:lnTo>
                  <a:lnTo>
                    <a:pt x="1173" y="1589"/>
                  </a:lnTo>
                  <a:lnTo>
                    <a:pt x="1180" y="1589"/>
                  </a:lnTo>
                  <a:lnTo>
                    <a:pt x="1180" y="1586"/>
                  </a:lnTo>
                  <a:lnTo>
                    <a:pt x="1180" y="1582"/>
                  </a:lnTo>
                  <a:lnTo>
                    <a:pt x="1184" y="1575"/>
                  </a:lnTo>
                  <a:lnTo>
                    <a:pt x="1184" y="1568"/>
                  </a:lnTo>
                  <a:lnTo>
                    <a:pt x="1184" y="1561"/>
                  </a:lnTo>
                  <a:lnTo>
                    <a:pt x="1184" y="1554"/>
                  </a:lnTo>
                  <a:lnTo>
                    <a:pt x="1180" y="1543"/>
                  </a:lnTo>
                  <a:lnTo>
                    <a:pt x="1180" y="1536"/>
                  </a:lnTo>
                  <a:lnTo>
                    <a:pt x="1180" y="1529"/>
                  </a:lnTo>
                  <a:lnTo>
                    <a:pt x="1184" y="1522"/>
                  </a:lnTo>
                  <a:lnTo>
                    <a:pt x="1191" y="1519"/>
                  </a:lnTo>
                  <a:lnTo>
                    <a:pt x="1191" y="1519"/>
                  </a:lnTo>
                  <a:lnTo>
                    <a:pt x="1198" y="1515"/>
                  </a:lnTo>
                  <a:lnTo>
                    <a:pt x="1202" y="1515"/>
                  </a:lnTo>
                  <a:lnTo>
                    <a:pt x="1209" y="1512"/>
                  </a:lnTo>
                  <a:lnTo>
                    <a:pt x="1209" y="1508"/>
                  </a:lnTo>
                  <a:lnTo>
                    <a:pt x="1212" y="1505"/>
                  </a:lnTo>
                  <a:lnTo>
                    <a:pt x="1219" y="1498"/>
                  </a:lnTo>
                  <a:lnTo>
                    <a:pt x="1226" y="1491"/>
                  </a:lnTo>
                  <a:lnTo>
                    <a:pt x="1233" y="1483"/>
                  </a:lnTo>
                  <a:lnTo>
                    <a:pt x="1240" y="1480"/>
                  </a:lnTo>
                  <a:lnTo>
                    <a:pt x="1247" y="1473"/>
                  </a:lnTo>
                  <a:lnTo>
                    <a:pt x="1251" y="1473"/>
                  </a:lnTo>
                  <a:lnTo>
                    <a:pt x="1254" y="1469"/>
                  </a:lnTo>
                  <a:lnTo>
                    <a:pt x="1261" y="1466"/>
                  </a:lnTo>
                  <a:lnTo>
                    <a:pt x="1269" y="1459"/>
                  </a:lnTo>
                  <a:lnTo>
                    <a:pt x="1276" y="1448"/>
                  </a:lnTo>
                  <a:lnTo>
                    <a:pt x="1276" y="1441"/>
                  </a:lnTo>
                  <a:lnTo>
                    <a:pt x="1279" y="1438"/>
                  </a:lnTo>
                  <a:lnTo>
                    <a:pt x="1279" y="1438"/>
                  </a:lnTo>
                  <a:lnTo>
                    <a:pt x="1283" y="1434"/>
                  </a:lnTo>
                  <a:lnTo>
                    <a:pt x="1286" y="1434"/>
                  </a:lnTo>
                  <a:lnTo>
                    <a:pt x="1293" y="1434"/>
                  </a:lnTo>
                  <a:lnTo>
                    <a:pt x="1300" y="1434"/>
                  </a:lnTo>
                  <a:lnTo>
                    <a:pt x="1311" y="1434"/>
                  </a:lnTo>
                  <a:lnTo>
                    <a:pt x="1314" y="1431"/>
                  </a:lnTo>
                  <a:lnTo>
                    <a:pt x="1314" y="1431"/>
                  </a:lnTo>
                  <a:lnTo>
                    <a:pt x="1314" y="1427"/>
                  </a:lnTo>
                  <a:lnTo>
                    <a:pt x="1321" y="1424"/>
                  </a:lnTo>
                  <a:lnTo>
                    <a:pt x="1325" y="1424"/>
                  </a:lnTo>
                  <a:lnTo>
                    <a:pt x="1332" y="1424"/>
                  </a:lnTo>
                  <a:lnTo>
                    <a:pt x="1335" y="1424"/>
                  </a:lnTo>
                  <a:lnTo>
                    <a:pt x="1339" y="1424"/>
                  </a:lnTo>
                  <a:lnTo>
                    <a:pt x="1343" y="1427"/>
                  </a:lnTo>
                  <a:lnTo>
                    <a:pt x="1346" y="1431"/>
                  </a:lnTo>
                  <a:lnTo>
                    <a:pt x="1346" y="1434"/>
                  </a:lnTo>
                  <a:lnTo>
                    <a:pt x="1350" y="1441"/>
                  </a:lnTo>
                  <a:lnTo>
                    <a:pt x="1350" y="1445"/>
                  </a:lnTo>
                  <a:lnTo>
                    <a:pt x="1350" y="1445"/>
                  </a:lnTo>
                  <a:lnTo>
                    <a:pt x="1350" y="1452"/>
                  </a:lnTo>
                  <a:lnTo>
                    <a:pt x="1353" y="1455"/>
                  </a:lnTo>
                  <a:lnTo>
                    <a:pt x="1357" y="1459"/>
                  </a:lnTo>
                  <a:lnTo>
                    <a:pt x="1357" y="1459"/>
                  </a:lnTo>
                  <a:lnTo>
                    <a:pt x="1360" y="1466"/>
                  </a:lnTo>
                  <a:lnTo>
                    <a:pt x="1364" y="1473"/>
                  </a:lnTo>
                  <a:lnTo>
                    <a:pt x="1367" y="1476"/>
                  </a:lnTo>
                  <a:lnTo>
                    <a:pt x="1371" y="1483"/>
                  </a:lnTo>
                  <a:lnTo>
                    <a:pt x="1374" y="1487"/>
                  </a:lnTo>
                  <a:lnTo>
                    <a:pt x="1374" y="1491"/>
                  </a:lnTo>
                  <a:lnTo>
                    <a:pt x="1374" y="1498"/>
                  </a:lnTo>
                  <a:lnTo>
                    <a:pt x="1374" y="1505"/>
                  </a:lnTo>
                  <a:lnTo>
                    <a:pt x="1374" y="1512"/>
                  </a:lnTo>
                  <a:lnTo>
                    <a:pt x="1374" y="1519"/>
                  </a:lnTo>
                  <a:lnTo>
                    <a:pt x="1374" y="1522"/>
                  </a:lnTo>
                  <a:lnTo>
                    <a:pt x="1388" y="1526"/>
                  </a:lnTo>
                  <a:lnTo>
                    <a:pt x="1413" y="1508"/>
                  </a:lnTo>
                  <a:lnTo>
                    <a:pt x="1424" y="1529"/>
                  </a:lnTo>
                  <a:lnTo>
                    <a:pt x="1427" y="1554"/>
                  </a:lnTo>
                  <a:lnTo>
                    <a:pt x="1427" y="1575"/>
                  </a:lnTo>
                  <a:lnTo>
                    <a:pt x="1424" y="1582"/>
                  </a:lnTo>
                  <a:lnTo>
                    <a:pt x="1424" y="1600"/>
                  </a:lnTo>
                  <a:lnTo>
                    <a:pt x="1424" y="1610"/>
                  </a:lnTo>
                  <a:lnTo>
                    <a:pt x="1424" y="1617"/>
                  </a:lnTo>
                  <a:lnTo>
                    <a:pt x="1424" y="1624"/>
                  </a:lnTo>
                  <a:lnTo>
                    <a:pt x="1427" y="1628"/>
                  </a:lnTo>
                  <a:lnTo>
                    <a:pt x="1427" y="1631"/>
                  </a:lnTo>
                  <a:lnTo>
                    <a:pt x="1427" y="1631"/>
                  </a:lnTo>
                  <a:lnTo>
                    <a:pt x="1427" y="1631"/>
                  </a:lnTo>
                  <a:lnTo>
                    <a:pt x="1427" y="1631"/>
                  </a:lnTo>
                  <a:lnTo>
                    <a:pt x="1427" y="1635"/>
                  </a:lnTo>
                  <a:lnTo>
                    <a:pt x="1431" y="1638"/>
                  </a:lnTo>
                  <a:lnTo>
                    <a:pt x="1434" y="1646"/>
                  </a:lnTo>
                  <a:lnTo>
                    <a:pt x="1441" y="1653"/>
                  </a:lnTo>
                  <a:lnTo>
                    <a:pt x="1455" y="1660"/>
                  </a:lnTo>
                  <a:lnTo>
                    <a:pt x="1441" y="1653"/>
                  </a:lnTo>
                  <a:lnTo>
                    <a:pt x="1455" y="1681"/>
                  </a:lnTo>
                  <a:lnTo>
                    <a:pt x="1459" y="1681"/>
                  </a:lnTo>
                  <a:lnTo>
                    <a:pt x="1462" y="1684"/>
                  </a:lnTo>
                  <a:lnTo>
                    <a:pt x="1469" y="1691"/>
                  </a:lnTo>
                  <a:lnTo>
                    <a:pt x="1476" y="1698"/>
                  </a:lnTo>
                  <a:lnTo>
                    <a:pt x="1483" y="1705"/>
                  </a:lnTo>
                  <a:lnTo>
                    <a:pt x="1494" y="1712"/>
                  </a:lnTo>
                  <a:lnTo>
                    <a:pt x="1501" y="1716"/>
                  </a:lnTo>
                  <a:lnTo>
                    <a:pt x="1505" y="1720"/>
                  </a:lnTo>
                  <a:lnTo>
                    <a:pt x="1508" y="1723"/>
                  </a:lnTo>
                  <a:lnTo>
                    <a:pt x="1512" y="1723"/>
                  </a:lnTo>
                  <a:lnTo>
                    <a:pt x="1512" y="1720"/>
                  </a:lnTo>
                  <a:lnTo>
                    <a:pt x="1512" y="1716"/>
                  </a:lnTo>
                  <a:lnTo>
                    <a:pt x="1512" y="1712"/>
                  </a:lnTo>
                  <a:lnTo>
                    <a:pt x="1508" y="1709"/>
                  </a:lnTo>
                  <a:lnTo>
                    <a:pt x="1501" y="1698"/>
                  </a:lnTo>
                  <a:lnTo>
                    <a:pt x="1501" y="1695"/>
                  </a:lnTo>
                  <a:lnTo>
                    <a:pt x="1501" y="1688"/>
                  </a:lnTo>
                  <a:lnTo>
                    <a:pt x="1498" y="1684"/>
                  </a:lnTo>
                  <a:lnTo>
                    <a:pt x="1498" y="1677"/>
                  </a:lnTo>
                  <a:lnTo>
                    <a:pt x="1487" y="1667"/>
                  </a:lnTo>
                  <a:lnTo>
                    <a:pt x="1476" y="1653"/>
                  </a:lnTo>
                  <a:lnTo>
                    <a:pt x="1452" y="1624"/>
                  </a:lnTo>
                  <a:lnTo>
                    <a:pt x="1448" y="1624"/>
                  </a:lnTo>
                  <a:lnTo>
                    <a:pt x="1448" y="1621"/>
                  </a:lnTo>
                  <a:lnTo>
                    <a:pt x="1445" y="1617"/>
                  </a:lnTo>
                  <a:lnTo>
                    <a:pt x="1445" y="1610"/>
                  </a:lnTo>
                  <a:lnTo>
                    <a:pt x="1441" y="1600"/>
                  </a:lnTo>
                  <a:lnTo>
                    <a:pt x="1445" y="1589"/>
                  </a:lnTo>
                  <a:lnTo>
                    <a:pt x="1445" y="1586"/>
                  </a:lnTo>
                  <a:lnTo>
                    <a:pt x="1448" y="1582"/>
                  </a:lnTo>
                  <a:lnTo>
                    <a:pt x="1448" y="1572"/>
                  </a:lnTo>
                  <a:lnTo>
                    <a:pt x="1452" y="1564"/>
                  </a:lnTo>
                  <a:lnTo>
                    <a:pt x="1452" y="1557"/>
                  </a:lnTo>
                  <a:lnTo>
                    <a:pt x="1455" y="1547"/>
                  </a:lnTo>
                  <a:lnTo>
                    <a:pt x="1455" y="1543"/>
                  </a:lnTo>
                  <a:lnTo>
                    <a:pt x="1455" y="1543"/>
                  </a:lnTo>
                  <a:lnTo>
                    <a:pt x="1455" y="1540"/>
                  </a:lnTo>
                  <a:lnTo>
                    <a:pt x="1455" y="1536"/>
                  </a:lnTo>
                  <a:lnTo>
                    <a:pt x="1462" y="1536"/>
                  </a:lnTo>
                  <a:lnTo>
                    <a:pt x="1462" y="1536"/>
                  </a:lnTo>
                  <a:lnTo>
                    <a:pt x="1462" y="1543"/>
                  </a:lnTo>
                  <a:lnTo>
                    <a:pt x="1462" y="1547"/>
                  </a:lnTo>
                  <a:lnTo>
                    <a:pt x="1473" y="1564"/>
                  </a:lnTo>
                  <a:lnTo>
                    <a:pt x="1480" y="1572"/>
                  </a:lnTo>
                  <a:lnTo>
                    <a:pt x="1480" y="1568"/>
                  </a:lnTo>
                  <a:lnTo>
                    <a:pt x="1476" y="1564"/>
                  </a:lnTo>
                  <a:lnTo>
                    <a:pt x="1476" y="1557"/>
                  </a:lnTo>
                  <a:lnTo>
                    <a:pt x="1476" y="1564"/>
                  </a:lnTo>
                  <a:lnTo>
                    <a:pt x="1480" y="1568"/>
                  </a:lnTo>
                  <a:lnTo>
                    <a:pt x="1480" y="1572"/>
                  </a:lnTo>
                  <a:lnTo>
                    <a:pt x="1501" y="1593"/>
                  </a:lnTo>
                  <a:lnTo>
                    <a:pt x="1522" y="1586"/>
                  </a:lnTo>
                  <a:lnTo>
                    <a:pt x="1529" y="1586"/>
                  </a:lnTo>
                  <a:lnTo>
                    <a:pt x="1547" y="1589"/>
                  </a:lnTo>
                  <a:lnTo>
                    <a:pt x="1547" y="1586"/>
                  </a:lnTo>
                  <a:lnTo>
                    <a:pt x="1550" y="1582"/>
                  </a:lnTo>
                  <a:lnTo>
                    <a:pt x="1557" y="1575"/>
                  </a:lnTo>
                  <a:lnTo>
                    <a:pt x="1561" y="1568"/>
                  </a:lnTo>
                  <a:lnTo>
                    <a:pt x="1568" y="1564"/>
                  </a:lnTo>
                  <a:lnTo>
                    <a:pt x="1572" y="1557"/>
                  </a:lnTo>
                  <a:lnTo>
                    <a:pt x="1575" y="1554"/>
                  </a:lnTo>
                  <a:lnTo>
                    <a:pt x="1575" y="1547"/>
                  </a:lnTo>
                  <a:lnTo>
                    <a:pt x="1575" y="1543"/>
                  </a:lnTo>
                  <a:lnTo>
                    <a:pt x="1575" y="1540"/>
                  </a:lnTo>
                  <a:lnTo>
                    <a:pt x="1572" y="1519"/>
                  </a:lnTo>
                  <a:lnTo>
                    <a:pt x="1572" y="1515"/>
                  </a:lnTo>
                  <a:lnTo>
                    <a:pt x="1572" y="1512"/>
                  </a:lnTo>
                  <a:lnTo>
                    <a:pt x="1568" y="1508"/>
                  </a:lnTo>
                  <a:lnTo>
                    <a:pt x="1568" y="1501"/>
                  </a:lnTo>
                  <a:lnTo>
                    <a:pt x="1561" y="1498"/>
                  </a:lnTo>
                  <a:lnTo>
                    <a:pt x="1554" y="1494"/>
                  </a:lnTo>
                  <a:lnTo>
                    <a:pt x="1543" y="1487"/>
                  </a:lnTo>
                  <a:lnTo>
                    <a:pt x="1529" y="1466"/>
                  </a:lnTo>
                  <a:lnTo>
                    <a:pt x="1529" y="1459"/>
                  </a:lnTo>
                  <a:lnTo>
                    <a:pt x="1529" y="1459"/>
                  </a:lnTo>
                  <a:lnTo>
                    <a:pt x="1533" y="1455"/>
                  </a:lnTo>
                  <a:lnTo>
                    <a:pt x="1533" y="1452"/>
                  </a:lnTo>
                  <a:lnTo>
                    <a:pt x="1536" y="1448"/>
                  </a:lnTo>
                  <a:lnTo>
                    <a:pt x="1543" y="1445"/>
                  </a:lnTo>
                  <a:lnTo>
                    <a:pt x="1547" y="1445"/>
                  </a:lnTo>
                  <a:lnTo>
                    <a:pt x="1550" y="1441"/>
                  </a:lnTo>
                  <a:lnTo>
                    <a:pt x="1554" y="1438"/>
                  </a:lnTo>
                  <a:lnTo>
                    <a:pt x="1554" y="1438"/>
                  </a:lnTo>
                  <a:lnTo>
                    <a:pt x="1554" y="1438"/>
                  </a:lnTo>
                  <a:lnTo>
                    <a:pt x="1557" y="1434"/>
                  </a:lnTo>
                  <a:lnTo>
                    <a:pt x="1561" y="1434"/>
                  </a:lnTo>
                  <a:lnTo>
                    <a:pt x="1564" y="1431"/>
                  </a:lnTo>
                  <a:lnTo>
                    <a:pt x="1568" y="1434"/>
                  </a:lnTo>
                  <a:lnTo>
                    <a:pt x="1572" y="1434"/>
                  </a:lnTo>
                  <a:lnTo>
                    <a:pt x="1575" y="1438"/>
                  </a:lnTo>
                  <a:lnTo>
                    <a:pt x="1582" y="1438"/>
                  </a:lnTo>
                  <a:lnTo>
                    <a:pt x="1582" y="1441"/>
                  </a:lnTo>
                  <a:lnTo>
                    <a:pt x="1582" y="1448"/>
                  </a:lnTo>
                  <a:lnTo>
                    <a:pt x="1582" y="1452"/>
                  </a:lnTo>
                  <a:lnTo>
                    <a:pt x="1579" y="1459"/>
                  </a:lnTo>
                  <a:lnTo>
                    <a:pt x="1575" y="1462"/>
                  </a:lnTo>
                  <a:lnTo>
                    <a:pt x="1572" y="1466"/>
                  </a:lnTo>
                  <a:lnTo>
                    <a:pt x="1575" y="1469"/>
                  </a:lnTo>
                  <a:lnTo>
                    <a:pt x="1575" y="1473"/>
                  </a:lnTo>
                  <a:lnTo>
                    <a:pt x="1579" y="1476"/>
                  </a:lnTo>
                  <a:lnTo>
                    <a:pt x="1579" y="1476"/>
                  </a:lnTo>
                  <a:lnTo>
                    <a:pt x="1593" y="1473"/>
                  </a:lnTo>
                  <a:lnTo>
                    <a:pt x="1593" y="1473"/>
                  </a:lnTo>
                  <a:lnTo>
                    <a:pt x="1596" y="1469"/>
                  </a:lnTo>
                  <a:lnTo>
                    <a:pt x="1596" y="1462"/>
                  </a:lnTo>
                  <a:lnTo>
                    <a:pt x="1596" y="1455"/>
                  </a:lnTo>
                  <a:lnTo>
                    <a:pt x="1593" y="1445"/>
                  </a:lnTo>
                  <a:lnTo>
                    <a:pt x="1593" y="1441"/>
                  </a:lnTo>
                  <a:lnTo>
                    <a:pt x="1596" y="1438"/>
                  </a:lnTo>
                  <a:lnTo>
                    <a:pt x="1600" y="1434"/>
                  </a:lnTo>
                  <a:lnTo>
                    <a:pt x="1603" y="1434"/>
                  </a:lnTo>
                  <a:lnTo>
                    <a:pt x="1607" y="1434"/>
                  </a:lnTo>
                  <a:lnTo>
                    <a:pt x="1607" y="1434"/>
                  </a:lnTo>
                  <a:lnTo>
                    <a:pt x="1617" y="1431"/>
                  </a:lnTo>
                  <a:lnTo>
                    <a:pt x="1628" y="1420"/>
                  </a:lnTo>
                  <a:lnTo>
                    <a:pt x="1635" y="1420"/>
                  </a:lnTo>
                  <a:lnTo>
                    <a:pt x="1645" y="1420"/>
                  </a:lnTo>
                  <a:lnTo>
                    <a:pt x="1653" y="1420"/>
                  </a:lnTo>
                  <a:lnTo>
                    <a:pt x="1663" y="1420"/>
                  </a:lnTo>
                  <a:lnTo>
                    <a:pt x="1667" y="1420"/>
                  </a:lnTo>
                  <a:lnTo>
                    <a:pt x="1670" y="1420"/>
                  </a:lnTo>
                  <a:lnTo>
                    <a:pt x="1674" y="1409"/>
                  </a:lnTo>
                  <a:lnTo>
                    <a:pt x="1691" y="1399"/>
                  </a:lnTo>
                  <a:lnTo>
                    <a:pt x="1712" y="1378"/>
                  </a:lnTo>
                  <a:lnTo>
                    <a:pt x="1723" y="1353"/>
                  </a:lnTo>
                  <a:lnTo>
                    <a:pt x="1737" y="1332"/>
                  </a:lnTo>
                  <a:lnTo>
                    <a:pt x="1737" y="1332"/>
                  </a:lnTo>
                  <a:lnTo>
                    <a:pt x="1741" y="1328"/>
                  </a:lnTo>
                  <a:lnTo>
                    <a:pt x="1744" y="1321"/>
                  </a:lnTo>
                  <a:lnTo>
                    <a:pt x="1744" y="1314"/>
                  </a:lnTo>
                  <a:lnTo>
                    <a:pt x="1748" y="1307"/>
                  </a:lnTo>
                  <a:lnTo>
                    <a:pt x="1748" y="1304"/>
                  </a:lnTo>
                  <a:lnTo>
                    <a:pt x="1748" y="1293"/>
                  </a:lnTo>
                  <a:lnTo>
                    <a:pt x="1744" y="1290"/>
                  </a:lnTo>
                  <a:lnTo>
                    <a:pt x="1741" y="1283"/>
                  </a:lnTo>
                  <a:lnTo>
                    <a:pt x="1741" y="1283"/>
                  </a:lnTo>
                  <a:lnTo>
                    <a:pt x="1734" y="1254"/>
                  </a:lnTo>
                  <a:lnTo>
                    <a:pt x="1730" y="1254"/>
                  </a:lnTo>
                  <a:lnTo>
                    <a:pt x="1730" y="1247"/>
                  </a:lnTo>
                  <a:lnTo>
                    <a:pt x="1727" y="1240"/>
                  </a:lnTo>
                  <a:lnTo>
                    <a:pt x="1719" y="1233"/>
                  </a:lnTo>
                  <a:lnTo>
                    <a:pt x="1712" y="1223"/>
                  </a:lnTo>
                  <a:lnTo>
                    <a:pt x="1712" y="1219"/>
                  </a:lnTo>
                  <a:lnTo>
                    <a:pt x="1712" y="1212"/>
                  </a:lnTo>
                  <a:lnTo>
                    <a:pt x="1716" y="1209"/>
                  </a:lnTo>
                  <a:lnTo>
                    <a:pt x="1719" y="1205"/>
                  </a:lnTo>
                  <a:lnTo>
                    <a:pt x="1719" y="1205"/>
                  </a:lnTo>
                  <a:lnTo>
                    <a:pt x="1723" y="1205"/>
                  </a:lnTo>
                  <a:lnTo>
                    <a:pt x="1723" y="1202"/>
                  </a:lnTo>
                  <a:lnTo>
                    <a:pt x="1730" y="1198"/>
                  </a:lnTo>
                  <a:lnTo>
                    <a:pt x="1737" y="1195"/>
                  </a:lnTo>
                  <a:lnTo>
                    <a:pt x="1744" y="1191"/>
                  </a:lnTo>
                  <a:lnTo>
                    <a:pt x="1751" y="1191"/>
                  </a:lnTo>
                  <a:lnTo>
                    <a:pt x="1755" y="1188"/>
                  </a:lnTo>
                  <a:lnTo>
                    <a:pt x="1758" y="1188"/>
                  </a:lnTo>
                  <a:lnTo>
                    <a:pt x="1755" y="1180"/>
                  </a:lnTo>
                  <a:lnTo>
                    <a:pt x="1751" y="1180"/>
                  </a:lnTo>
                  <a:lnTo>
                    <a:pt x="1748" y="1177"/>
                  </a:lnTo>
                  <a:lnTo>
                    <a:pt x="1741" y="1177"/>
                  </a:lnTo>
                  <a:lnTo>
                    <a:pt x="1734" y="1177"/>
                  </a:lnTo>
                  <a:lnTo>
                    <a:pt x="1727" y="1177"/>
                  </a:lnTo>
                  <a:lnTo>
                    <a:pt x="1719" y="1180"/>
                  </a:lnTo>
                  <a:lnTo>
                    <a:pt x="1716" y="1180"/>
                  </a:lnTo>
                  <a:lnTo>
                    <a:pt x="1712" y="1180"/>
                  </a:lnTo>
                  <a:lnTo>
                    <a:pt x="1709" y="1180"/>
                  </a:lnTo>
                  <a:lnTo>
                    <a:pt x="1709" y="1180"/>
                  </a:lnTo>
                  <a:lnTo>
                    <a:pt x="1705" y="1177"/>
                  </a:lnTo>
                  <a:lnTo>
                    <a:pt x="1698" y="1173"/>
                  </a:lnTo>
                  <a:lnTo>
                    <a:pt x="1691" y="1170"/>
                  </a:lnTo>
                  <a:lnTo>
                    <a:pt x="1684" y="1163"/>
                  </a:lnTo>
                  <a:lnTo>
                    <a:pt x="1681" y="1159"/>
                  </a:lnTo>
                  <a:lnTo>
                    <a:pt x="1681" y="1156"/>
                  </a:lnTo>
                  <a:lnTo>
                    <a:pt x="1681" y="1152"/>
                  </a:lnTo>
                  <a:lnTo>
                    <a:pt x="1684" y="1149"/>
                  </a:lnTo>
                  <a:lnTo>
                    <a:pt x="1684" y="1149"/>
                  </a:lnTo>
                  <a:lnTo>
                    <a:pt x="1684" y="1149"/>
                  </a:lnTo>
                  <a:lnTo>
                    <a:pt x="1688" y="1149"/>
                  </a:lnTo>
                  <a:lnTo>
                    <a:pt x="1695" y="1152"/>
                  </a:lnTo>
                  <a:lnTo>
                    <a:pt x="1705" y="1152"/>
                  </a:lnTo>
                  <a:lnTo>
                    <a:pt x="1712" y="1149"/>
                  </a:lnTo>
                  <a:lnTo>
                    <a:pt x="1719" y="1142"/>
                  </a:lnTo>
                  <a:lnTo>
                    <a:pt x="1727" y="1138"/>
                  </a:lnTo>
                  <a:lnTo>
                    <a:pt x="1730" y="1135"/>
                  </a:lnTo>
                  <a:lnTo>
                    <a:pt x="1737" y="1135"/>
                  </a:lnTo>
                  <a:lnTo>
                    <a:pt x="1741" y="1138"/>
                  </a:lnTo>
                  <a:lnTo>
                    <a:pt x="1741" y="1142"/>
                  </a:lnTo>
                  <a:lnTo>
                    <a:pt x="1737" y="1145"/>
                  </a:lnTo>
                  <a:lnTo>
                    <a:pt x="1734" y="1152"/>
                  </a:lnTo>
                  <a:lnTo>
                    <a:pt x="1730" y="1156"/>
                  </a:lnTo>
                  <a:lnTo>
                    <a:pt x="1734" y="1159"/>
                  </a:lnTo>
                  <a:lnTo>
                    <a:pt x="1737" y="1159"/>
                  </a:lnTo>
                  <a:lnTo>
                    <a:pt x="1737" y="1159"/>
                  </a:lnTo>
                  <a:lnTo>
                    <a:pt x="1741" y="1159"/>
                  </a:lnTo>
                  <a:lnTo>
                    <a:pt x="1744" y="1159"/>
                  </a:lnTo>
                  <a:lnTo>
                    <a:pt x="1751" y="1152"/>
                  </a:lnTo>
                  <a:lnTo>
                    <a:pt x="1758" y="1149"/>
                  </a:lnTo>
                  <a:lnTo>
                    <a:pt x="1762" y="1149"/>
                  </a:lnTo>
                  <a:lnTo>
                    <a:pt x="1762" y="1145"/>
                  </a:lnTo>
                  <a:lnTo>
                    <a:pt x="1762" y="1145"/>
                  </a:lnTo>
                  <a:lnTo>
                    <a:pt x="1772" y="1142"/>
                  </a:lnTo>
                  <a:lnTo>
                    <a:pt x="1783" y="1152"/>
                  </a:lnTo>
                  <a:lnTo>
                    <a:pt x="1776" y="1166"/>
                  </a:lnTo>
                  <a:lnTo>
                    <a:pt x="1779" y="1166"/>
                  </a:lnTo>
                  <a:lnTo>
                    <a:pt x="1783" y="1170"/>
                  </a:lnTo>
                  <a:lnTo>
                    <a:pt x="1786" y="1173"/>
                  </a:lnTo>
                  <a:lnTo>
                    <a:pt x="1793" y="1177"/>
                  </a:lnTo>
                  <a:lnTo>
                    <a:pt x="1797" y="1180"/>
                  </a:lnTo>
                  <a:lnTo>
                    <a:pt x="1804" y="1180"/>
                  </a:lnTo>
                  <a:lnTo>
                    <a:pt x="1804" y="1184"/>
                  </a:lnTo>
                  <a:lnTo>
                    <a:pt x="1804" y="1188"/>
                  </a:lnTo>
                  <a:lnTo>
                    <a:pt x="1804" y="1188"/>
                  </a:lnTo>
                  <a:lnTo>
                    <a:pt x="1804" y="1191"/>
                  </a:lnTo>
                  <a:lnTo>
                    <a:pt x="1804" y="1195"/>
                  </a:lnTo>
                  <a:lnTo>
                    <a:pt x="1804" y="1202"/>
                  </a:lnTo>
                  <a:lnTo>
                    <a:pt x="1804" y="1212"/>
                  </a:lnTo>
                  <a:lnTo>
                    <a:pt x="1804" y="1219"/>
                  </a:lnTo>
                  <a:lnTo>
                    <a:pt x="1808" y="1223"/>
                  </a:lnTo>
                  <a:lnTo>
                    <a:pt x="1811" y="1226"/>
                  </a:lnTo>
                  <a:lnTo>
                    <a:pt x="1818" y="1226"/>
                  </a:lnTo>
                  <a:lnTo>
                    <a:pt x="1825" y="1230"/>
                  </a:lnTo>
                  <a:lnTo>
                    <a:pt x="1829" y="1226"/>
                  </a:lnTo>
                  <a:lnTo>
                    <a:pt x="1832" y="1223"/>
                  </a:lnTo>
                  <a:lnTo>
                    <a:pt x="1836" y="1219"/>
                  </a:lnTo>
                  <a:lnTo>
                    <a:pt x="1839" y="1216"/>
                  </a:lnTo>
                  <a:lnTo>
                    <a:pt x="1839" y="1216"/>
                  </a:lnTo>
                  <a:lnTo>
                    <a:pt x="1843" y="1191"/>
                  </a:lnTo>
                  <a:lnTo>
                    <a:pt x="1843" y="1180"/>
                  </a:lnTo>
                  <a:lnTo>
                    <a:pt x="1839" y="1170"/>
                  </a:lnTo>
                  <a:lnTo>
                    <a:pt x="1836" y="1166"/>
                  </a:lnTo>
                  <a:lnTo>
                    <a:pt x="1829" y="1163"/>
                  </a:lnTo>
                  <a:lnTo>
                    <a:pt x="1829" y="1159"/>
                  </a:lnTo>
                  <a:lnTo>
                    <a:pt x="1825" y="1159"/>
                  </a:lnTo>
                  <a:lnTo>
                    <a:pt x="1818" y="1152"/>
                  </a:lnTo>
                  <a:lnTo>
                    <a:pt x="1818" y="1145"/>
                  </a:lnTo>
                  <a:lnTo>
                    <a:pt x="1815" y="1142"/>
                  </a:lnTo>
                  <a:lnTo>
                    <a:pt x="1818" y="1138"/>
                  </a:lnTo>
                  <a:lnTo>
                    <a:pt x="1818" y="1138"/>
                  </a:lnTo>
                  <a:lnTo>
                    <a:pt x="1822" y="1138"/>
                  </a:lnTo>
                  <a:lnTo>
                    <a:pt x="1822" y="1135"/>
                  </a:lnTo>
                  <a:lnTo>
                    <a:pt x="1825" y="1135"/>
                  </a:lnTo>
                  <a:lnTo>
                    <a:pt x="1832" y="1128"/>
                  </a:lnTo>
                  <a:lnTo>
                    <a:pt x="1839" y="1117"/>
                  </a:lnTo>
                  <a:lnTo>
                    <a:pt x="1846" y="1110"/>
                  </a:lnTo>
                  <a:lnTo>
                    <a:pt x="1853" y="1103"/>
                  </a:lnTo>
                  <a:lnTo>
                    <a:pt x="1857" y="1096"/>
                  </a:lnTo>
                  <a:lnTo>
                    <a:pt x="1860" y="1092"/>
                  </a:lnTo>
                  <a:lnTo>
                    <a:pt x="1864" y="1092"/>
                  </a:lnTo>
                  <a:lnTo>
                    <a:pt x="1867" y="1085"/>
                  </a:lnTo>
                  <a:lnTo>
                    <a:pt x="1871" y="1075"/>
                  </a:lnTo>
                  <a:lnTo>
                    <a:pt x="1874" y="1068"/>
                  </a:lnTo>
                  <a:lnTo>
                    <a:pt x="1878" y="1061"/>
                  </a:lnTo>
                  <a:lnTo>
                    <a:pt x="1882" y="1057"/>
                  </a:lnTo>
                  <a:lnTo>
                    <a:pt x="1882" y="1057"/>
                  </a:lnTo>
                  <a:lnTo>
                    <a:pt x="1882" y="1050"/>
                  </a:lnTo>
                  <a:lnTo>
                    <a:pt x="1885" y="1043"/>
                  </a:lnTo>
                  <a:lnTo>
                    <a:pt x="1892" y="1033"/>
                  </a:lnTo>
                  <a:lnTo>
                    <a:pt x="1903" y="1022"/>
                  </a:lnTo>
                  <a:lnTo>
                    <a:pt x="1913" y="1011"/>
                  </a:lnTo>
                  <a:lnTo>
                    <a:pt x="1917" y="1001"/>
                  </a:lnTo>
                  <a:lnTo>
                    <a:pt x="1924" y="990"/>
                  </a:lnTo>
                  <a:lnTo>
                    <a:pt x="1920" y="1001"/>
                  </a:lnTo>
                  <a:lnTo>
                    <a:pt x="1913" y="1011"/>
                  </a:lnTo>
                  <a:lnTo>
                    <a:pt x="1903" y="1022"/>
                  </a:lnTo>
                  <a:lnTo>
                    <a:pt x="1885" y="1043"/>
                  </a:lnTo>
                  <a:lnTo>
                    <a:pt x="1882" y="1054"/>
                  </a:lnTo>
                  <a:lnTo>
                    <a:pt x="1885" y="1050"/>
                  </a:lnTo>
                  <a:lnTo>
                    <a:pt x="1885" y="1050"/>
                  </a:lnTo>
                  <a:lnTo>
                    <a:pt x="1885" y="1050"/>
                  </a:lnTo>
                  <a:lnTo>
                    <a:pt x="1882" y="1054"/>
                  </a:lnTo>
                  <a:lnTo>
                    <a:pt x="1882" y="1061"/>
                  </a:lnTo>
                  <a:lnTo>
                    <a:pt x="1882" y="1064"/>
                  </a:lnTo>
                  <a:lnTo>
                    <a:pt x="1878" y="1068"/>
                  </a:lnTo>
                  <a:lnTo>
                    <a:pt x="1878" y="1068"/>
                  </a:lnTo>
                  <a:lnTo>
                    <a:pt x="1882" y="1075"/>
                  </a:lnTo>
                  <a:lnTo>
                    <a:pt x="1885" y="1082"/>
                  </a:lnTo>
                  <a:lnTo>
                    <a:pt x="1892" y="1085"/>
                  </a:lnTo>
                  <a:lnTo>
                    <a:pt x="1896" y="1089"/>
                  </a:lnTo>
                  <a:lnTo>
                    <a:pt x="1899" y="1089"/>
                  </a:lnTo>
                  <a:lnTo>
                    <a:pt x="1899" y="1092"/>
                  </a:lnTo>
                  <a:lnTo>
                    <a:pt x="1913" y="1078"/>
                  </a:lnTo>
                  <a:lnTo>
                    <a:pt x="1931" y="1061"/>
                  </a:lnTo>
                  <a:lnTo>
                    <a:pt x="1945" y="1036"/>
                  </a:lnTo>
                  <a:lnTo>
                    <a:pt x="1963" y="1011"/>
                  </a:lnTo>
                  <a:lnTo>
                    <a:pt x="1973" y="990"/>
                  </a:lnTo>
                  <a:lnTo>
                    <a:pt x="1984" y="973"/>
                  </a:lnTo>
                  <a:lnTo>
                    <a:pt x="1987" y="966"/>
                  </a:lnTo>
                  <a:lnTo>
                    <a:pt x="1987" y="955"/>
                  </a:lnTo>
                  <a:lnTo>
                    <a:pt x="1991" y="944"/>
                  </a:lnTo>
                  <a:lnTo>
                    <a:pt x="1994" y="934"/>
                  </a:lnTo>
                  <a:lnTo>
                    <a:pt x="1998" y="927"/>
                  </a:lnTo>
                  <a:lnTo>
                    <a:pt x="2001" y="923"/>
                  </a:lnTo>
                  <a:lnTo>
                    <a:pt x="2001" y="920"/>
                  </a:lnTo>
                  <a:lnTo>
                    <a:pt x="2005" y="892"/>
                  </a:lnTo>
                  <a:lnTo>
                    <a:pt x="2005" y="892"/>
                  </a:lnTo>
                  <a:lnTo>
                    <a:pt x="2008" y="885"/>
                  </a:lnTo>
                  <a:lnTo>
                    <a:pt x="2008" y="878"/>
                  </a:lnTo>
                  <a:lnTo>
                    <a:pt x="2008" y="867"/>
                  </a:lnTo>
                  <a:lnTo>
                    <a:pt x="2005" y="860"/>
                  </a:lnTo>
                  <a:lnTo>
                    <a:pt x="2001" y="853"/>
                  </a:lnTo>
                  <a:lnTo>
                    <a:pt x="1994" y="849"/>
                  </a:lnTo>
                  <a:lnTo>
                    <a:pt x="1987" y="846"/>
                  </a:lnTo>
                  <a:lnTo>
                    <a:pt x="1980" y="849"/>
                  </a:lnTo>
                  <a:lnTo>
                    <a:pt x="1977" y="853"/>
                  </a:lnTo>
                  <a:lnTo>
                    <a:pt x="1966" y="853"/>
                  </a:lnTo>
                  <a:lnTo>
                    <a:pt x="1959" y="853"/>
                  </a:lnTo>
                  <a:lnTo>
                    <a:pt x="1956" y="849"/>
                  </a:lnTo>
                  <a:lnTo>
                    <a:pt x="1948" y="846"/>
                  </a:lnTo>
                  <a:lnTo>
                    <a:pt x="1948" y="842"/>
                  </a:lnTo>
                  <a:lnTo>
                    <a:pt x="1945" y="842"/>
                  </a:lnTo>
                  <a:lnTo>
                    <a:pt x="1934" y="839"/>
                  </a:lnTo>
                  <a:lnTo>
                    <a:pt x="1959" y="811"/>
                  </a:lnTo>
                  <a:lnTo>
                    <a:pt x="1963" y="804"/>
                  </a:lnTo>
                  <a:lnTo>
                    <a:pt x="1984" y="779"/>
                  </a:lnTo>
                  <a:lnTo>
                    <a:pt x="2037" y="722"/>
                  </a:lnTo>
                  <a:lnTo>
                    <a:pt x="2044" y="726"/>
                  </a:lnTo>
                  <a:lnTo>
                    <a:pt x="2058" y="726"/>
                  </a:lnTo>
                  <a:lnTo>
                    <a:pt x="2079" y="733"/>
                  </a:lnTo>
                  <a:lnTo>
                    <a:pt x="2096" y="733"/>
                  </a:lnTo>
                  <a:lnTo>
                    <a:pt x="2107" y="737"/>
                  </a:lnTo>
                  <a:lnTo>
                    <a:pt x="2111" y="733"/>
                  </a:lnTo>
                  <a:lnTo>
                    <a:pt x="2111" y="733"/>
                  </a:lnTo>
                  <a:lnTo>
                    <a:pt x="2111" y="726"/>
                  </a:lnTo>
                  <a:lnTo>
                    <a:pt x="2111" y="726"/>
                  </a:lnTo>
                  <a:lnTo>
                    <a:pt x="2111" y="722"/>
                  </a:lnTo>
                  <a:lnTo>
                    <a:pt x="2121" y="715"/>
                  </a:lnTo>
                  <a:lnTo>
                    <a:pt x="2132" y="719"/>
                  </a:lnTo>
                  <a:lnTo>
                    <a:pt x="2142" y="719"/>
                  </a:lnTo>
                  <a:lnTo>
                    <a:pt x="2149" y="737"/>
                  </a:lnTo>
                  <a:lnTo>
                    <a:pt x="2199" y="722"/>
                  </a:lnTo>
                  <a:lnTo>
                    <a:pt x="2195" y="712"/>
                  </a:lnTo>
                  <a:lnTo>
                    <a:pt x="2237" y="677"/>
                  </a:lnTo>
                  <a:lnTo>
                    <a:pt x="2241" y="677"/>
                  </a:lnTo>
                  <a:lnTo>
                    <a:pt x="2244" y="673"/>
                  </a:lnTo>
                  <a:lnTo>
                    <a:pt x="2248" y="666"/>
                  </a:lnTo>
                  <a:lnTo>
                    <a:pt x="2255" y="663"/>
                  </a:lnTo>
                  <a:lnTo>
                    <a:pt x="2262" y="659"/>
                  </a:lnTo>
                  <a:lnTo>
                    <a:pt x="2266" y="659"/>
                  </a:lnTo>
                  <a:lnTo>
                    <a:pt x="2269" y="659"/>
                  </a:lnTo>
                  <a:lnTo>
                    <a:pt x="2269" y="666"/>
                  </a:lnTo>
                  <a:lnTo>
                    <a:pt x="2269" y="670"/>
                  </a:lnTo>
                  <a:lnTo>
                    <a:pt x="2262" y="680"/>
                  </a:lnTo>
                  <a:lnTo>
                    <a:pt x="2262" y="684"/>
                  </a:lnTo>
                  <a:lnTo>
                    <a:pt x="2262" y="687"/>
                  </a:lnTo>
                  <a:lnTo>
                    <a:pt x="2262" y="691"/>
                  </a:lnTo>
                  <a:lnTo>
                    <a:pt x="2266" y="691"/>
                  </a:lnTo>
                  <a:lnTo>
                    <a:pt x="2269" y="691"/>
                  </a:lnTo>
                  <a:lnTo>
                    <a:pt x="2273" y="687"/>
                  </a:lnTo>
                  <a:lnTo>
                    <a:pt x="2280" y="684"/>
                  </a:lnTo>
                  <a:lnTo>
                    <a:pt x="2283" y="680"/>
                  </a:lnTo>
                  <a:lnTo>
                    <a:pt x="2287" y="673"/>
                  </a:lnTo>
                  <a:lnTo>
                    <a:pt x="2294" y="666"/>
                  </a:lnTo>
                  <a:lnTo>
                    <a:pt x="2297" y="659"/>
                  </a:lnTo>
                  <a:lnTo>
                    <a:pt x="2301" y="652"/>
                  </a:lnTo>
                  <a:lnTo>
                    <a:pt x="2304" y="649"/>
                  </a:lnTo>
                  <a:lnTo>
                    <a:pt x="2308" y="649"/>
                  </a:lnTo>
                  <a:lnTo>
                    <a:pt x="2301" y="656"/>
                  </a:lnTo>
                  <a:lnTo>
                    <a:pt x="2301" y="666"/>
                  </a:lnTo>
                  <a:lnTo>
                    <a:pt x="2301" y="673"/>
                  </a:lnTo>
                  <a:lnTo>
                    <a:pt x="2301" y="680"/>
                  </a:lnTo>
                  <a:lnTo>
                    <a:pt x="2304" y="687"/>
                  </a:lnTo>
                  <a:lnTo>
                    <a:pt x="2304" y="687"/>
                  </a:lnTo>
                  <a:lnTo>
                    <a:pt x="2269" y="712"/>
                  </a:lnTo>
                  <a:lnTo>
                    <a:pt x="2258" y="744"/>
                  </a:lnTo>
                  <a:lnTo>
                    <a:pt x="2216" y="775"/>
                  </a:lnTo>
                  <a:lnTo>
                    <a:pt x="2202" y="818"/>
                  </a:lnTo>
                  <a:lnTo>
                    <a:pt x="2202" y="821"/>
                  </a:lnTo>
                  <a:lnTo>
                    <a:pt x="2199" y="825"/>
                  </a:lnTo>
                  <a:lnTo>
                    <a:pt x="2199" y="832"/>
                  </a:lnTo>
                  <a:lnTo>
                    <a:pt x="2199" y="839"/>
                  </a:lnTo>
                  <a:lnTo>
                    <a:pt x="2199" y="849"/>
                  </a:lnTo>
                  <a:lnTo>
                    <a:pt x="2206" y="870"/>
                  </a:lnTo>
                  <a:lnTo>
                    <a:pt x="2213" y="892"/>
                  </a:lnTo>
                  <a:lnTo>
                    <a:pt x="2220" y="913"/>
                  </a:lnTo>
                  <a:lnTo>
                    <a:pt x="2223" y="923"/>
                  </a:lnTo>
                  <a:lnTo>
                    <a:pt x="2241" y="895"/>
                  </a:lnTo>
                  <a:lnTo>
                    <a:pt x="2273" y="846"/>
                  </a:lnTo>
                  <a:lnTo>
                    <a:pt x="2290" y="842"/>
                  </a:lnTo>
                  <a:lnTo>
                    <a:pt x="2290" y="839"/>
                  </a:lnTo>
                  <a:lnTo>
                    <a:pt x="2287" y="832"/>
                  </a:lnTo>
                  <a:lnTo>
                    <a:pt x="2290" y="821"/>
                  </a:lnTo>
                  <a:lnTo>
                    <a:pt x="2290" y="811"/>
                  </a:lnTo>
                  <a:lnTo>
                    <a:pt x="2294" y="800"/>
                  </a:lnTo>
                  <a:lnTo>
                    <a:pt x="2301" y="789"/>
                  </a:lnTo>
                  <a:lnTo>
                    <a:pt x="2301" y="782"/>
                  </a:lnTo>
                  <a:lnTo>
                    <a:pt x="2301" y="775"/>
                  </a:lnTo>
                  <a:lnTo>
                    <a:pt x="2301" y="772"/>
                  </a:lnTo>
                  <a:lnTo>
                    <a:pt x="2301" y="768"/>
                  </a:lnTo>
                  <a:lnTo>
                    <a:pt x="2297" y="768"/>
                  </a:lnTo>
                  <a:lnTo>
                    <a:pt x="2297" y="765"/>
                  </a:lnTo>
                  <a:lnTo>
                    <a:pt x="2294" y="761"/>
                  </a:lnTo>
                  <a:lnTo>
                    <a:pt x="2294" y="754"/>
                  </a:lnTo>
                  <a:lnTo>
                    <a:pt x="2294" y="751"/>
                  </a:lnTo>
                  <a:lnTo>
                    <a:pt x="2297" y="744"/>
                  </a:lnTo>
                  <a:lnTo>
                    <a:pt x="2304" y="744"/>
                  </a:lnTo>
                  <a:lnTo>
                    <a:pt x="2311" y="740"/>
                  </a:lnTo>
                  <a:lnTo>
                    <a:pt x="2322" y="737"/>
                  </a:lnTo>
                  <a:lnTo>
                    <a:pt x="2325" y="737"/>
                  </a:lnTo>
                  <a:lnTo>
                    <a:pt x="2329" y="733"/>
                  </a:lnTo>
                  <a:lnTo>
                    <a:pt x="2329" y="726"/>
                  </a:lnTo>
                  <a:lnTo>
                    <a:pt x="2329" y="722"/>
                  </a:lnTo>
                  <a:lnTo>
                    <a:pt x="2329" y="715"/>
                  </a:lnTo>
                  <a:lnTo>
                    <a:pt x="2332" y="712"/>
                  </a:lnTo>
                  <a:lnTo>
                    <a:pt x="2336" y="712"/>
                  </a:lnTo>
                  <a:lnTo>
                    <a:pt x="2340" y="712"/>
                  </a:lnTo>
                  <a:lnTo>
                    <a:pt x="2347" y="712"/>
                  </a:lnTo>
                  <a:lnTo>
                    <a:pt x="2350" y="712"/>
                  </a:lnTo>
                  <a:lnTo>
                    <a:pt x="2354" y="708"/>
                  </a:lnTo>
                  <a:lnTo>
                    <a:pt x="2361" y="705"/>
                  </a:lnTo>
                  <a:lnTo>
                    <a:pt x="2371" y="694"/>
                  </a:lnTo>
                  <a:lnTo>
                    <a:pt x="2378" y="691"/>
                  </a:lnTo>
                  <a:lnTo>
                    <a:pt x="2382" y="691"/>
                  </a:lnTo>
                  <a:lnTo>
                    <a:pt x="2389" y="691"/>
                  </a:lnTo>
                  <a:lnTo>
                    <a:pt x="2392" y="694"/>
                  </a:lnTo>
                  <a:lnTo>
                    <a:pt x="2396" y="698"/>
                  </a:lnTo>
                  <a:lnTo>
                    <a:pt x="2399" y="698"/>
                  </a:lnTo>
                  <a:lnTo>
                    <a:pt x="2399" y="701"/>
                  </a:lnTo>
                  <a:lnTo>
                    <a:pt x="2421" y="691"/>
                  </a:lnTo>
                  <a:lnTo>
                    <a:pt x="2428" y="677"/>
                  </a:lnTo>
                  <a:lnTo>
                    <a:pt x="2442" y="663"/>
                  </a:lnTo>
                  <a:lnTo>
                    <a:pt x="2463" y="656"/>
                  </a:lnTo>
                  <a:lnTo>
                    <a:pt x="2466" y="641"/>
                  </a:lnTo>
                  <a:lnTo>
                    <a:pt x="2484" y="641"/>
                  </a:lnTo>
                  <a:lnTo>
                    <a:pt x="2484" y="641"/>
                  </a:lnTo>
                  <a:lnTo>
                    <a:pt x="2491" y="641"/>
                  </a:lnTo>
                  <a:lnTo>
                    <a:pt x="2498" y="645"/>
                  </a:lnTo>
                  <a:lnTo>
                    <a:pt x="2502" y="645"/>
                  </a:lnTo>
                  <a:lnTo>
                    <a:pt x="2505" y="645"/>
                  </a:lnTo>
                  <a:lnTo>
                    <a:pt x="2512" y="641"/>
                  </a:lnTo>
                  <a:lnTo>
                    <a:pt x="2516" y="638"/>
                  </a:lnTo>
                  <a:lnTo>
                    <a:pt x="2523" y="634"/>
                  </a:lnTo>
                  <a:lnTo>
                    <a:pt x="2526" y="631"/>
                  </a:lnTo>
                  <a:lnTo>
                    <a:pt x="2526" y="627"/>
                  </a:lnTo>
                  <a:lnTo>
                    <a:pt x="2526" y="627"/>
                  </a:lnTo>
                  <a:lnTo>
                    <a:pt x="2523" y="620"/>
                  </a:lnTo>
                  <a:lnTo>
                    <a:pt x="2516" y="617"/>
                  </a:lnTo>
                  <a:lnTo>
                    <a:pt x="2512" y="610"/>
                  </a:lnTo>
                  <a:lnTo>
                    <a:pt x="2505" y="603"/>
                  </a:lnTo>
                  <a:lnTo>
                    <a:pt x="2502" y="596"/>
                  </a:lnTo>
                  <a:lnTo>
                    <a:pt x="2495" y="592"/>
                  </a:lnTo>
                  <a:lnTo>
                    <a:pt x="2491" y="589"/>
                  </a:lnTo>
                  <a:lnTo>
                    <a:pt x="2491" y="585"/>
                  </a:lnTo>
                  <a:lnTo>
                    <a:pt x="2491" y="582"/>
                  </a:lnTo>
                  <a:lnTo>
                    <a:pt x="2491" y="578"/>
                  </a:lnTo>
                  <a:lnTo>
                    <a:pt x="2491" y="575"/>
                  </a:lnTo>
                  <a:lnTo>
                    <a:pt x="2495" y="575"/>
                  </a:lnTo>
                  <a:lnTo>
                    <a:pt x="2502" y="575"/>
                  </a:lnTo>
                  <a:lnTo>
                    <a:pt x="2505" y="575"/>
                  </a:lnTo>
                  <a:lnTo>
                    <a:pt x="2512" y="571"/>
                  </a:lnTo>
                  <a:lnTo>
                    <a:pt x="2512" y="571"/>
                  </a:lnTo>
                  <a:lnTo>
                    <a:pt x="2516" y="567"/>
                  </a:lnTo>
                  <a:lnTo>
                    <a:pt x="2537" y="546"/>
                  </a:lnTo>
                  <a:lnTo>
                    <a:pt x="2533" y="529"/>
                  </a:lnTo>
                  <a:lnTo>
                    <a:pt x="2544" y="522"/>
                  </a:lnTo>
                  <a:lnTo>
                    <a:pt x="2554" y="539"/>
                  </a:lnTo>
                  <a:lnTo>
                    <a:pt x="2576" y="546"/>
                  </a:lnTo>
                  <a:lnTo>
                    <a:pt x="2576" y="546"/>
                  </a:lnTo>
                  <a:lnTo>
                    <a:pt x="2579" y="550"/>
                  </a:lnTo>
                  <a:lnTo>
                    <a:pt x="2586" y="557"/>
                  </a:lnTo>
                  <a:lnTo>
                    <a:pt x="2590" y="560"/>
                  </a:lnTo>
                  <a:lnTo>
                    <a:pt x="2597" y="567"/>
                  </a:lnTo>
                  <a:lnTo>
                    <a:pt x="2604" y="575"/>
                  </a:lnTo>
                  <a:lnTo>
                    <a:pt x="2607" y="578"/>
                  </a:lnTo>
                  <a:lnTo>
                    <a:pt x="2614" y="582"/>
                  </a:lnTo>
                  <a:lnTo>
                    <a:pt x="2618" y="582"/>
                  </a:lnTo>
                  <a:lnTo>
                    <a:pt x="2621" y="582"/>
                  </a:lnTo>
                  <a:lnTo>
                    <a:pt x="2621" y="578"/>
                  </a:lnTo>
                  <a:lnTo>
                    <a:pt x="2625" y="553"/>
                  </a:lnTo>
                  <a:lnTo>
                    <a:pt x="2628" y="546"/>
                  </a:lnTo>
                  <a:lnTo>
                    <a:pt x="2628" y="546"/>
                  </a:lnTo>
                  <a:lnTo>
                    <a:pt x="2632" y="546"/>
                  </a:lnTo>
                  <a:lnTo>
                    <a:pt x="2639" y="546"/>
                  </a:lnTo>
                  <a:lnTo>
                    <a:pt x="2646" y="543"/>
                  </a:lnTo>
                  <a:lnTo>
                    <a:pt x="2653" y="539"/>
                  </a:lnTo>
                  <a:lnTo>
                    <a:pt x="2660" y="536"/>
                  </a:lnTo>
                  <a:lnTo>
                    <a:pt x="2660" y="529"/>
                  </a:lnTo>
                  <a:lnTo>
                    <a:pt x="2657" y="525"/>
                  </a:lnTo>
                  <a:lnTo>
                    <a:pt x="2650" y="518"/>
                  </a:lnTo>
                  <a:lnTo>
                    <a:pt x="2642" y="515"/>
                  </a:lnTo>
                  <a:lnTo>
                    <a:pt x="2632" y="511"/>
                  </a:lnTo>
                  <a:lnTo>
                    <a:pt x="2625" y="504"/>
                  </a:lnTo>
                  <a:lnTo>
                    <a:pt x="2618" y="50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44" name="Freeform 142"/>
            <p:cNvSpPr>
              <a:spLocks noEditPoints="1"/>
            </p:cNvSpPr>
            <p:nvPr userDrawn="1"/>
          </p:nvSpPr>
          <p:spPr bwMode="gray">
            <a:xfrm>
              <a:off x="3204" y="766"/>
              <a:ext cx="1763" cy="2437"/>
            </a:xfrm>
            <a:custGeom>
              <a:avLst/>
              <a:gdLst/>
              <a:ahLst/>
              <a:cxnLst>
                <a:cxn ang="0">
                  <a:pos x="1585" y="1427"/>
                </a:cxn>
                <a:cxn ang="0">
                  <a:pos x="1384" y="1262"/>
                </a:cxn>
                <a:cxn ang="0">
                  <a:pos x="1314" y="1237"/>
                </a:cxn>
                <a:cxn ang="0">
                  <a:pos x="1176" y="1318"/>
                </a:cxn>
                <a:cxn ang="0">
                  <a:pos x="1134" y="1237"/>
                </a:cxn>
                <a:cxn ang="0">
                  <a:pos x="1088" y="1149"/>
                </a:cxn>
                <a:cxn ang="0">
                  <a:pos x="954" y="1145"/>
                </a:cxn>
                <a:cxn ang="0">
                  <a:pos x="1144" y="1054"/>
                </a:cxn>
                <a:cxn ang="0">
                  <a:pos x="1236" y="902"/>
                </a:cxn>
                <a:cxn ang="0">
                  <a:pos x="1289" y="811"/>
                </a:cxn>
                <a:cxn ang="0">
                  <a:pos x="1395" y="733"/>
                </a:cxn>
                <a:cxn ang="0">
                  <a:pos x="1373" y="677"/>
                </a:cxn>
                <a:cxn ang="0">
                  <a:pos x="1476" y="617"/>
                </a:cxn>
                <a:cxn ang="0">
                  <a:pos x="1398" y="398"/>
                </a:cxn>
                <a:cxn ang="0">
                  <a:pos x="1225" y="324"/>
                </a:cxn>
                <a:cxn ang="0">
                  <a:pos x="1197" y="582"/>
                </a:cxn>
                <a:cxn ang="0">
                  <a:pos x="1060" y="515"/>
                </a:cxn>
                <a:cxn ang="0">
                  <a:pos x="1067" y="314"/>
                </a:cxn>
                <a:cxn ang="0">
                  <a:pos x="1159" y="194"/>
                </a:cxn>
                <a:cxn ang="0">
                  <a:pos x="1113" y="141"/>
                </a:cxn>
                <a:cxn ang="0">
                  <a:pos x="1035" y="43"/>
                </a:cxn>
                <a:cxn ang="0">
                  <a:pos x="1025" y="131"/>
                </a:cxn>
                <a:cxn ang="0">
                  <a:pos x="884" y="155"/>
                </a:cxn>
                <a:cxn ang="0">
                  <a:pos x="785" y="166"/>
                </a:cxn>
                <a:cxn ang="0">
                  <a:pos x="690" y="117"/>
                </a:cxn>
                <a:cxn ang="0">
                  <a:pos x="535" y="67"/>
                </a:cxn>
                <a:cxn ang="0">
                  <a:pos x="327" y="74"/>
                </a:cxn>
                <a:cxn ang="0">
                  <a:pos x="123" y="36"/>
                </a:cxn>
                <a:cxn ang="0">
                  <a:pos x="0" y="240"/>
                </a:cxn>
                <a:cxn ang="0">
                  <a:pos x="28" y="370"/>
                </a:cxn>
                <a:cxn ang="0">
                  <a:pos x="140" y="448"/>
                </a:cxn>
                <a:cxn ang="0">
                  <a:pos x="214" y="370"/>
                </a:cxn>
                <a:cxn ang="0">
                  <a:pos x="285" y="381"/>
                </a:cxn>
                <a:cxn ang="0">
                  <a:pos x="486" y="497"/>
                </a:cxn>
                <a:cxn ang="0">
                  <a:pos x="598" y="684"/>
                </a:cxn>
                <a:cxn ang="0">
                  <a:pos x="715" y="1040"/>
                </a:cxn>
                <a:cxn ang="0">
                  <a:pos x="778" y="1050"/>
                </a:cxn>
                <a:cxn ang="0">
                  <a:pos x="1032" y="1247"/>
                </a:cxn>
                <a:cxn ang="0">
                  <a:pos x="1095" y="1286"/>
                </a:cxn>
                <a:cxn ang="0">
                  <a:pos x="1106" y="1307"/>
                </a:cxn>
                <a:cxn ang="0">
                  <a:pos x="1194" y="1325"/>
                </a:cxn>
                <a:cxn ang="0">
                  <a:pos x="1152" y="1494"/>
                </a:cxn>
                <a:cxn ang="0">
                  <a:pos x="1303" y="1709"/>
                </a:cxn>
                <a:cxn ang="0">
                  <a:pos x="1282" y="2075"/>
                </a:cxn>
                <a:cxn ang="0">
                  <a:pos x="1377" y="2463"/>
                </a:cxn>
                <a:cxn ang="0">
                  <a:pos x="1349" y="2216"/>
                </a:cxn>
                <a:cxn ang="0">
                  <a:pos x="1486" y="1987"/>
                </a:cxn>
                <a:cxn ang="0">
                  <a:pos x="1828" y="1519"/>
                </a:cxn>
                <a:cxn ang="0">
                  <a:pos x="1345" y="694"/>
                </a:cxn>
                <a:cxn ang="0">
                  <a:pos x="1141" y="712"/>
                </a:cxn>
                <a:cxn ang="0">
                  <a:pos x="1155" y="790"/>
                </a:cxn>
                <a:cxn ang="0">
                  <a:pos x="1197" y="782"/>
                </a:cxn>
                <a:cxn ang="0">
                  <a:pos x="1088" y="800"/>
                </a:cxn>
                <a:cxn ang="0">
                  <a:pos x="1025" y="708"/>
                </a:cxn>
                <a:cxn ang="0">
                  <a:pos x="1120" y="1223"/>
                </a:cxn>
                <a:cxn ang="0">
                  <a:pos x="1331" y="1656"/>
                </a:cxn>
                <a:cxn ang="0">
                  <a:pos x="1345" y="1589"/>
                </a:cxn>
                <a:cxn ang="0">
                  <a:pos x="1483" y="1378"/>
                </a:cxn>
                <a:cxn ang="0">
                  <a:pos x="1409" y="1378"/>
                </a:cxn>
                <a:cxn ang="0">
                  <a:pos x="1528" y="1374"/>
                </a:cxn>
                <a:cxn ang="0">
                  <a:pos x="1384" y="1413"/>
                </a:cxn>
                <a:cxn ang="0">
                  <a:pos x="1225" y="1410"/>
                </a:cxn>
                <a:cxn ang="0">
                  <a:pos x="1391" y="1769"/>
                </a:cxn>
              </a:cxnLst>
              <a:rect l="0" t="0" r="r" b="b"/>
              <a:pathLst>
                <a:path w="1828" h="2470">
                  <a:moveTo>
                    <a:pt x="1796" y="1491"/>
                  </a:moveTo>
                  <a:lnTo>
                    <a:pt x="1789" y="1487"/>
                  </a:lnTo>
                  <a:lnTo>
                    <a:pt x="1779" y="1480"/>
                  </a:lnTo>
                  <a:lnTo>
                    <a:pt x="1757" y="1469"/>
                  </a:lnTo>
                  <a:lnTo>
                    <a:pt x="1740" y="1466"/>
                  </a:lnTo>
                  <a:lnTo>
                    <a:pt x="1687" y="1448"/>
                  </a:lnTo>
                  <a:lnTo>
                    <a:pt x="1680" y="1448"/>
                  </a:lnTo>
                  <a:lnTo>
                    <a:pt x="1676" y="1452"/>
                  </a:lnTo>
                  <a:lnTo>
                    <a:pt x="1669" y="1452"/>
                  </a:lnTo>
                  <a:lnTo>
                    <a:pt x="1666" y="1455"/>
                  </a:lnTo>
                  <a:lnTo>
                    <a:pt x="1666" y="1455"/>
                  </a:lnTo>
                  <a:lnTo>
                    <a:pt x="1669" y="1448"/>
                  </a:lnTo>
                  <a:lnTo>
                    <a:pt x="1669" y="1445"/>
                  </a:lnTo>
                  <a:lnTo>
                    <a:pt x="1669" y="1438"/>
                  </a:lnTo>
                  <a:lnTo>
                    <a:pt x="1669" y="1438"/>
                  </a:lnTo>
                  <a:lnTo>
                    <a:pt x="1669" y="1434"/>
                  </a:lnTo>
                  <a:lnTo>
                    <a:pt x="1666" y="1431"/>
                  </a:lnTo>
                  <a:lnTo>
                    <a:pt x="1662" y="1431"/>
                  </a:lnTo>
                  <a:lnTo>
                    <a:pt x="1659" y="1431"/>
                  </a:lnTo>
                  <a:lnTo>
                    <a:pt x="1655" y="1431"/>
                  </a:lnTo>
                  <a:lnTo>
                    <a:pt x="1652" y="1431"/>
                  </a:lnTo>
                  <a:lnTo>
                    <a:pt x="1645" y="1431"/>
                  </a:lnTo>
                  <a:lnTo>
                    <a:pt x="1638" y="1431"/>
                  </a:lnTo>
                  <a:lnTo>
                    <a:pt x="1631" y="1427"/>
                  </a:lnTo>
                  <a:lnTo>
                    <a:pt x="1624" y="1427"/>
                  </a:lnTo>
                  <a:lnTo>
                    <a:pt x="1620" y="1427"/>
                  </a:lnTo>
                  <a:lnTo>
                    <a:pt x="1613" y="1431"/>
                  </a:lnTo>
                  <a:lnTo>
                    <a:pt x="1602" y="1434"/>
                  </a:lnTo>
                  <a:lnTo>
                    <a:pt x="1595" y="1438"/>
                  </a:lnTo>
                  <a:lnTo>
                    <a:pt x="1592" y="1438"/>
                  </a:lnTo>
                  <a:lnTo>
                    <a:pt x="1588" y="1441"/>
                  </a:lnTo>
                  <a:lnTo>
                    <a:pt x="1581" y="1448"/>
                  </a:lnTo>
                  <a:lnTo>
                    <a:pt x="1571" y="1452"/>
                  </a:lnTo>
                  <a:lnTo>
                    <a:pt x="1564" y="1455"/>
                  </a:lnTo>
                  <a:lnTo>
                    <a:pt x="1560" y="1455"/>
                  </a:lnTo>
                  <a:lnTo>
                    <a:pt x="1560" y="1455"/>
                  </a:lnTo>
                  <a:lnTo>
                    <a:pt x="1564" y="1452"/>
                  </a:lnTo>
                  <a:lnTo>
                    <a:pt x="1571" y="1448"/>
                  </a:lnTo>
                  <a:lnTo>
                    <a:pt x="1574" y="1445"/>
                  </a:lnTo>
                  <a:lnTo>
                    <a:pt x="1578" y="1441"/>
                  </a:lnTo>
                  <a:lnTo>
                    <a:pt x="1578" y="1438"/>
                  </a:lnTo>
                  <a:lnTo>
                    <a:pt x="1581" y="1434"/>
                  </a:lnTo>
                  <a:lnTo>
                    <a:pt x="1585" y="1427"/>
                  </a:lnTo>
                  <a:lnTo>
                    <a:pt x="1592" y="1424"/>
                  </a:lnTo>
                  <a:lnTo>
                    <a:pt x="1595" y="1420"/>
                  </a:lnTo>
                  <a:lnTo>
                    <a:pt x="1599" y="1417"/>
                  </a:lnTo>
                  <a:lnTo>
                    <a:pt x="1602" y="1410"/>
                  </a:lnTo>
                  <a:lnTo>
                    <a:pt x="1606" y="1403"/>
                  </a:lnTo>
                  <a:lnTo>
                    <a:pt x="1606" y="1399"/>
                  </a:lnTo>
                  <a:lnTo>
                    <a:pt x="1599" y="1385"/>
                  </a:lnTo>
                  <a:lnTo>
                    <a:pt x="1588" y="1371"/>
                  </a:lnTo>
                  <a:lnTo>
                    <a:pt x="1578" y="1360"/>
                  </a:lnTo>
                  <a:lnTo>
                    <a:pt x="1571" y="1353"/>
                  </a:lnTo>
                  <a:lnTo>
                    <a:pt x="1564" y="1350"/>
                  </a:lnTo>
                  <a:lnTo>
                    <a:pt x="1557" y="1346"/>
                  </a:lnTo>
                  <a:lnTo>
                    <a:pt x="1550" y="1343"/>
                  </a:lnTo>
                  <a:lnTo>
                    <a:pt x="1536" y="1336"/>
                  </a:lnTo>
                  <a:lnTo>
                    <a:pt x="1525" y="1332"/>
                  </a:lnTo>
                  <a:lnTo>
                    <a:pt x="1514" y="1329"/>
                  </a:lnTo>
                  <a:lnTo>
                    <a:pt x="1507" y="1329"/>
                  </a:lnTo>
                  <a:lnTo>
                    <a:pt x="1497" y="1321"/>
                  </a:lnTo>
                  <a:lnTo>
                    <a:pt x="1497" y="1321"/>
                  </a:lnTo>
                  <a:lnTo>
                    <a:pt x="1493" y="1318"/>
                  </a:lnTo>
                  <a:lnTo>
                    <a:pt x="1490" y="1311"/>
                  </a:lnTo>
                  <a:lnTo>
                    <a:pt x="1483" y="1307"/>
                  </a:lnTo>
                  <a:lnTo>
                    <a:pt x="1476" y="1300"/>
                  </a:lnTo>
                  <a:lnTo>
                    <a:pt x="1465" y="1290"/>
                  </a:lnTo>
                  <a:lnTo>
                    <a:pt x="1462" y="1286"/>
                  </a:lnTo>
                  <a:lnTo>
                    <a:pt x="1458" y="1283"/>
                  </a:lnTo>
                  <a:lnTo>
                    <a:pt x="1454" y="1283"/>
                  </a:lnTo>
                  <a:lnTo>
                    <a:pt x="1451" y="1279"/>
                  </a:lnTo>
                  <a:lnTo>
                    <a:pt x="1447" y="1276"/>
                  </a:lnTo>
                  <a:lnTo>
                    <a:pt x="1444" y="1272"/>
                  </a:lnTo>
                  <a:lnTo>
                    <a:pt x="1437" y="1269"/>
                  </a:lnTo>
                  <a:lnTo>
                    <a:pt x="1430" y="1269"/>
                  </a:lnTo>
                  <a:lnTo>
                    <a:pt x="1430" y="1265"/>
                  </a:lnTo>
                  <a:lnTo>
                    <a:pt x="1426" y="1262"/>
                  </a:lnTo>
                  <a:lnTo>
                    <a:pt x="1423" y="1258"/>
                  </a:lnTo>
                  <a:lnTo>
                    <a:pt x="1419" y="1258"/>
                  </a:lnTo>
                  <a:lnTo>
                    <a:pt x="1419" y="1255"/>
                  </a:lnTo>
                  <a:lnTo>
                    <a:pt x="1412" y="1255"/>
                  </a:lnTo>
                  <a:lnTo>
                    <a:pt x="1405" y="1255"/>
                  </a:lnTo>
                  <a:lnTo>
                    <a:pt x="1398" y="1258"/>
                  </a:lnTo>
                  <a:lnTo>
                    <a:pt x="1395" y="1258"/>
                  </a:lnTo>
                  <a:lnTo>
                    <a:pt x="1391" y="1258"/>
                  </a:lnTo>
                  <a:lnTo>
                    <a:pt x="1384" y="1262"/>
                  </a:lnTo>
                  <a:lnTo>
                    <a:pt x="1377" y="1265"/>
                  </a:lnTo>
                  <a:lnTo>
                    <a:pt x="1370" y="1265"/>
                  </a:lnTo>
                  <a:lnTo>
                    <a:pt x="1366" y="1265"/>
                  </a:lnTo>
                  <a:lnTo>
                    <a:pt x="1363" y="1265"/>
                  </a:lnTo>
                  <a:lnTo>
                    <a:pt x="1356" y="1262"/>
                  </a:lnTo>
                  <a:lnTo>
                    <a:pt x="1349" y="1258"/>
                  </a:lnTo>
                  <a:lnTo>
                    <a:pt x="1345" y="1255"/>
                  </a:lnTo>
                  <a:lnTo>
                    <a:pt x="1345" y="1255"/>
                  </a:lnTo>
                  <a:lnTo>
                    <a:pt x="1338" y="1247"/>
                  </a:lnTo>
                  <a:lnTo>
                    <a:pt x="1335" y="1244"/>
                  </a:lnTo>
                  <a:lnTo>
                    <a:pt x="1331" y="1240"/>
                  </a:lnTo>
                  <a:lnTo>
                    <a:pt x="1331" y="1237"/>
                  </a:lnTo>
                  <a:lnTo>
                    <a:pt x="1328" y="1233"/>
                  </a:lnTo>
                  <a:lnTo>
                    <a:pt x="1328" y="1233"/>
                  </a:lnTo>
                  <a:lnTo>
                    <a:pt x="1324" y="1233"/>
                  </a:lnTo>
                  <a:lnTo>
                    <a:pt x="1324" y="1233"/>
                  </a:lnTo>
                  <a:lnTo>
                    <a:pt x="1324" y="1233"/>
                  </a:lnTo>
                  <a:lnTo>
                    <a:pt x="1324" y="1230"/>
                  </a:lnTo>
                  <a:lnTo>
                    <a:pt x="1324" y="1233"/>
                  </a:lnTo>
                  <a:lnTo>
                    <a:pt x="1324" y="1233"/>
                  </a:lnTo>
                  <a:lnTo>
                    <a:pt x="1324" y="1233"/>
                  </a:lnTo>
                  <a:lnTo>
                    <a:pt x="1324" y="1237"/>
                  </a:lnTo>
                  <a:lnTo>
                    <a:pt x="1321" y="1237"/>
                  </a:lnTo>
                  <a:lnTo>
                    <a:pt x="1321" y="1240"/>
                  </a:lnTo>
                  <a:lnTo>
                    <a:pt x="1321" y="1240"/>
                  </a:lnTo>
                  <a:lnTo>
                    <a:pt x="1321" y="1240"/>
                  </a:lnTo>
                  <a:lnTo>
                    <a:pt x="1321" y="1244"/>
                  </a:lnTo>
                  <a:lnTo>
                    <a:pt x="1317" y="1244"/>
                  </a:lnTo>
                  <a:lnTo>
                    <a:pt x="1317" y="1244"/>
                  </a:lnTo>
                  <a:lnTo>
                    <a:pt x="1317" y="1247"/>
                  </a:lnTo>
                  <a:lnTo>
                    <a:pt x="1321" y="1247"/>
                  </a:lnTo>
                  <a:lnTo>
                    <a:pt x="1317" y="1251"/>
                  </a:lnTo>
                  <a:lnTo>
                    <a:pt x="1317" y="1251"/>
                  </a:lnTo>
                  <a:lnTo>
                    <a:pt x="1314" y="1251"/>
                  </a:lnTo>
                  <a:lnTo>
                    <a:pt x="1314" y="1251"/>
                  </a:lnTo>
                  <a:lnTo>
                    <a:pt x="1314" y="1247"/>
                  </a:lnTo>
                  <a:lnTo>
                    <a:pt x="1314" y="1247"/>
                  </a:lnTo>
                  <a:lnTo>
                    <a:pt x="1314" y="1244"/>
                  </a:lnTo>
                  <a:lnTo>
                    <a:pt x="1317" y="1244"/>
                  </a:lnTo>
                  <a:lnTo>
                    <a:pt x="1317" y="1240"/>
                  </a:lnTo>
                  <a:lnTo>
                    <a:pt x="1314" y="1240"/>
                  </a:lnTo>
                  <a:lnTo>
                    <a:pt x="1314" y="1237"/>
                  </a:lnTo>
                  <a:lnTo>
                    <a:pt x="1314" y="1237"/>
                  </a:lnTo>
                  <a:lnTo>
                    <a:pt x="1310" y="1237"/>
                  </a:lnTo>
                  <a:lnTo>
                    <a:pt x="1307" y="1240"/>
                  </a:lnTo>
                  <a:lnTo>
                    <a:pt x="1310" y="1237"/>
                  </a:lnTo>
                  <a:lnTo>
                    <a:pt x="1314" y="1237"/>
                  </a:lnTo>
                  <a:lnTo>
                    <a:pt x="1314" y="1233"/>
                  </a:lnTo>
                  <a:lnTo>
                    <a:pt x="1317" y="1233"/>
                  </a:lnTo>
                  <a:lnTo>
                    <a:pt x="1317" y="1233"/>
                  </a:lnTo>
                  <a:lnTo>
                    <a:pt x="1317" y="1230"/>
                  </a:lnTo>
                  <a:lnTo>
                    <a:pt x="1317" y="1230"/>
                  </a:lnTo>
                  <a:lnTo>
                    <a:pt x="1314" y="1230"/>
                  </a:lnTo>
                  <a:lnTo>
                    <a:pt x="1314" y="1230"/>
                  </a:lnTo>
                  <a:lnTo>
                    <a:pt x="1307" y="1230"/>
                  </a:lnTo>
                  <a:lnTo>
                    <a:pt x="1303" y="1233"/>
                  </a:lnTo>
                  <a:lnTo>
                    <a:pt x="1296" y="1233"/>
                  </a:lnTo>
                  <a:lnTo>
                    <a:pt x="1296" y="1237"/>
                  </a:lnTo>
                  <a:lnTo>
                    <a:pt x="1292" y="1237"/>
                  </a:lnTo>
                  <a:lnTo>
                    <a:pt x="1289" y="1237"/>
                  </a:lnTo>
                  <a:lnTo>
                    <a:pt x="1285" y="1237"/>
                  </a:lnTo>
                  <a:lnTo>
                    <a:pt x="1278" y="1240"/>
                  </a:lnTo>
                  <a:lnTo>
                    <a:pt x="1275" y="1244"/>
                  </a:lnTo>
                  <a:lnTo>
                    <a:pt x="1275" y="1244"/>
                  </a:lnTo>
                  <a:lnTo>
                    <a:pt x="1268" y="1251"/>
                  </a:lnTo>
                  <a:lnTo>
                    <a:pt x="1250" y="1255"/>
                  </a:lnTo>
                  <a:lnTo>
                    <a:pt x="1243" y="1265"/>
                  </a:lnTo>
                  <a:lnTo>
                    <a:pt x="1229" y="1283"/>
                  </a:lnTo>
                  <a:lnTo>
                    <a:pt x="1215" y="1286"/>
                  </a:lnTo>
                  <a:lnTo>
                    <a:pt x="1215" y="1286"/>
                  </a:lnTo>
                  <a:lnTo>
                    <a:pt x="1215" y="1290"/>
                  </a:lnTo>
                  <a:lnTo>
                    <a:pt x="1218" y="1293"/>
                  </a:lnTo>
                  <a:lnTo>
                    <a:pt x="1215" y="1300"/>
                  </a:lnTo>
                  <a:lnTo>
                    <a:pt x="1215" y="1300"/>
                  </a:lnTo>
                  <a:lnTo>
                    <a:pt x="1215" y="1304"/>
                  </a:lnTo>
                  <a:lnTo>
                    <a:pt x="1215" y="1307"/>
                  </a:lnTo>
                  <a:lnTo>
                    <a:pt x="1215" y="1311"/>
                  </a:lnTo>
                  <a:lnTo>
                    <a:pt x="1215" y="1314"/>
                  </a:lnTo>
                  <a:lnTo>
                    <a:pt x="1208" y="1311"/>
                  </a:lnTo>
                  <a:lnTo>
                    <a:pt x="1204" y="1311"/>
                  </a:lnTo>
                  <a:lnTo>
                    <a:pt x="1204" y="1311"/>
                  </a:lnTo>
                  <a:lnTo>
                    <a:pt x="1197" y="1311"/>
                  </a:lnTo>
                  <a:lnTo>
                    <a:pt x="1197" y="1311"/>
                  </a:lnTo>
                  <a:lnTo>
                    <a:pt x="1190" y="1314"/>
                  </a:lnTo>
                  <a:lnTo>
                    <a:pt x="1183" y="1314"/>
                  </a:lnTo>
                  <a:lnTo>
                    <a:pt x="1176" y="1318"/>
                  </a:lnTo>
                  <a:lnTo>
                    <a:pt x="1176" y="1318"/>
                  </a:lnTo>
                  <a:lnTo>
                    <a:pt x="1169" y="1318"/>
                  </a:lnTo>
                  <a:lnTo>
                    <a:pt x="1166" y="1314"/>
                  </a:lnTo>
                  <a:lnTo>
                    <a:pt x="1166" y="1314"/>
                  </a:lnTo>
                  <a:lnTo>
                    <a:pt x="1166" y="1314"/>
                  </a:lnTo>
                  <a:lnTo>
                    <a:pt x="1162" y="1314"/>
                  </a:lnTo>
                  <a:lnTo>
                    <a:pt x="1159" y="1311"/>
                  </a:lnTo>
                  <a:lnTo>
                    <a:pt x="1148" y="1307"/>
                  </a:lnTo>
                  <a:lnTo>
                    <a:pt x="1141" y="1314"/>
                  </a:lnTo>
                  <a:lnTo>
                    <a:pt x="1137" y="1318"/>
                  </a:lnTo>
                  <a:lnTo>
                    <a:pt x="1137" y="1321"/>
                  </a:lnTo>
                  <a:lnTo>
                    <a:pt x="1137" y="1321"/>
                  </a:lnTo>
                  <a:lnTo>
                    <a:pt x="1134" y="1325"/>
                  </a:lnTo>
                  <a:lnTo>
                    <a:pt x="1130" y="1329"/>
                  </a:lnTo>
                  <a:lnTo>
                    <a:pt x="1130" y="1329"/>
                  </a:lnTo>
                  <a:lnTo>
                    <a:pt x="1134" y="1325"/>
                  </a:lnTo>
                  <a:lnTo>
                    <a:pt x="1137" y="1321"/>
                  </a:lnTo>
                  <a:lnTo>
                    <a:pt x="1137" y="1318"/>
                  </a:lnTo>
                  <a:lnTo>
                    <a:pt x="1137" y="1314"/>
                  </a:lnTo>
                  <a:lnTo>
                    <a:pt x="1141" y="1311"/>
                  </a:lnTo>
                  <a:lnTo>
                    <a:pt x="1144" y="1304"/>
                  </a:lnTo>
                  <a:lnTo>
                    <a:pt x="1144" y="1304"/>
                  </a:lnTo>
                  <a:lnTo>
                    <a:pt x="1144" y="1304"/>
                  </a:lnTo>
                  <a:lnTo>
                    <a:pt x="1144" y="1304"/>
                  </a:lnTo>
                  <a:lnTo>
                    <a:pt x="1141" y="1300"/>
                  </a:lnTo>
                  <a:lnTo>
                    <a:pt x="1137" y="1297"/>
                  </a:lnTo>
                  <a:lnTo>
                    <a:pt x="1137" y="1297"/>
                  </a:lnTo>
                  <a:lnTo>
                    <a:pt x="1134" y="1293"/>
                  </a:lnTo>
                  <a:lnTo>
                    <a:pt x="1134" y="1293"/>
                  </a:lnTo>
                  <a:lnTo>
                    <a:pt x="1134" y="1293"/>
                  </a:lnTo>
                  <a:lnTo>
                    <a:pt x="1130" y="1290"/>
                  </a:lnTo>
                  <a:lnTo>
                    <a:pt x="1127" y="1283"/>
                  </a:lnTo>
                  <a:lnTo>
                    <a:pt x="1127" y="1283"/>
                  </a:lnTo>
                  <a:lnTo>
                    <a:pt x="1127" y="1279"/>
                  </a:lnTo>
                  <a:lnTo>
                    <a:pt x="1127" y="1276"/>
                  </a:lnTo>
                  <a:lnTo>
                    <a:pt x="1127" y="1269"/>
                  </a:lnTo>
                  <a:lnTo>
                    <a:pt x="1127" y="1269"/>
                  </a:lnTo>
                  <a:lnTo>
                    <a:pt x="1130" y="1262"/>
                  </a:lnTo>
                  <a:lnTo>
                    <a:pt x="1130" y="1258"/>
                  </a:lnTo>
                  <a:lnTo>
                    <a:pt x="1130" y="1258"/>
                  </a:lnTo>
                  <a:lnTo>
                    <a:pt x="1130" y="1251"/>
                  </a:lnTo>
                  <a:lnTo>
                    <a:pt x="1130" y="1244"/>
                  </a:lnTo>
                  <a:lnTo>
                    <a:pt x="1134" y="1237"/>
                  </a:lnTo>
                  <a:lnTo>
                    <a:pt x="1134" y="1230"/>
                  </a:lnTo>
                  <a:lnTo>
                    <a:pt x="1134" y="1230"/>
                  </a:lnTo>
                  <a:lnTo>
                    <a:pt x="1134" y="1223"/>
                  </a:lnTo>
                  <a:lnTo>
                    <a:pt x="1134" y="1219"/>
                  </a:lnTo>
                  <a:lnTo>
                    <a:pt x="1134" y="1219"/>
                  </a:lnTo>
                  <a:lnTo>
                    <a:pt x="1134" y="1216"/>
                  </a:lnTo>
                  <a:lnTo>
                    <a:pt x="1134" y="1216"/>
                  </a:lnTo>
                  <a:lnTo>
                    <a:pt x="1130" y="1216"/>
                  </a:lnTo>
                  <a:lnTo>
                    <a:pt x="1127" y="1212"/>
                  </a:lnTo>
                  <a:lnTo>
                    <a:pt x="1123" y="1212"/>
                  </a:lnTo>
                  <a:lnTo>
                    <a:pt x="1116" y="1212"/>
                  </a:lnTo>
                  <a:lnTo>
                    <a:pt x="1109" y="1212"/>
                  </a:lnTo>
                  <a:lnTo>
                    <a:pt x="1102" y="1212"/>
                  </a:lnTo>
                  <a:lnTo>
                    <a:pt x="1095" y="1212"/>
                  </a:lnTo>
                  <a:lnTo>
                    <a:pt x="1092" y="1212"/>
                  </a:lnTo>
                  <a:lnTo>
                    <a:pt x="1092" y="1212"/>
                  </a:lnTo>
                  <a:lnTo>
                    <a:pt x="1088" y="1212"/>
                  </a:lnTo>
                  <a:lnTo>
                    <a:pt x="1085" y="1212"/>
                  </a:lnTo>
                  <a:lnTo>
                    <a:pt x="1081" y="1212"/>
                  </a:lnTo>
                  <a:lnTo>
                    <a:pt x="1081" y="1212"/>
                  </a:lnTo>
                  <a:lnTo>
                    <a:pt x="1078" y="1212"/>
                  </a:lnTo>
                  <a:lnTo>
                    <a:pt x="1078" y="1212"/>
                  </a:lnTo>
                  <a:lnTo>
                    <a:pt x="1078" y="1212"/>
                  </a:lnTo>
                  <a:lnTo>
                    <a:pt x="1074" y="1209"/>
                  </a:lnTo>
                  <a:lnTo>
                    <a:pt x="1074" y="1209"/>
                  </a:lnTo>
                  <a:lnTo>
                    <a:pt x="1074" y="1205"/>
                  </a:lnTo>
                  <a:lnTo>
                    <a:pt x="1074" y="1205"/>
                  </a:lnTo>
                  <a:lnTo>
                    <a:pt x="1074" y="1202"/>
                  </a:lnTo>
                  <a:lnTo>
                    <a:pt x="1074" y="1202"/>
                  </a:lnTo>
                  <a:lnTo>
                    <a:pt x="1074" y="1198"/>
                  </a:lnTo>
                  <a:lnTo>
                    <a:pt x="1078" y="1195"/>
                  </a:lnTo>
                  <a:lnTo>
                    <a:pt x="1078" y="1195"/>
                  </a:lnTo>
                  <a:lnTo>
                    <a:pt x="1078" y="1188"/>
                  </a:lnTo>
                  <a:lnTo>
                    <a:pt x="1074" y="1184"/>
                  </a:lnTo>
                  <a:lnTo>
                    <a:pt x="1074" y="1177"/>
                  </a:lnTo>
                  <a:lnTo>
                    <a:pt x="1078" y="1174"/>
                  </a:lnTo>
                  <a:lnTo>
                    <a:pt x="1078" y="1170"/>
                  </a:lnTo>
                  <a:lnTo>
                    <a:pt x="1078" y="1166"/>
                  </a:lnTo>
                  <a:lnTo>
                    <a:pt x="1081" y="1159"/>
                  </a:lnTo>
                  <a:lnTo>
                    <a:pt x="1081" y="1156"/>
                  </a:lnTo>
                  <a:lnTo>
                    <a:pt x="1085" y="1152"/>
                  </a:lnTo>
                  <a:lnTo>
                    <a:pt x="1085" y="1152"/>
                  </a:lnTo>
                  <a:lnTo>
                    <a:pt x="1088" y="1149"/>
                  </a:lnTo>
                  <a:lnTo>
                    <a:pt x="1088" y="1145"/>
                  </a:lnTo>
                  <a:lnTo>
                    <a:pt x="1092" y="1145"/>
                  </a:lnTo>
                  <a:lnTo>
                    <a:pt x="1092" y="1145"/>
                  </a:lnTo>
                  <a:lnTo>
                    <a:pt x="1092" y="1142"/>
                  </a:lnTo>
                  <a:lnTo>
                    <a:pt x="1092" y="1138"/>
                  </a:lnTo>
                  <a:lnTo>
                    <a:pt x="1092" y="1138"/>
                  </a:lnTo>
                  <a:lnTo>
                    <a:pt x="1088" y="1135"/>
                  </a:lnTo>
                  <a:lnTo>
                    <a:pt x="1081" y="1135"/>
                  </a:lnTo>
                  <a:lnTo>
                    <a:pt x="1081" y="1135"/>
                  </a:lnTo>
                  <a:lnTo>
                    <a:pt x="1074" y="1135"/>
                  </a:lnTo>
                  <a:lnTo>
                    <a:pt x="1067" y="1135"/>
                  </a:lnTo>
                  <a:lnTo>
                    <a:pt x="1060" y="1135"/>
                  </a:lnTo>
                  <a:lnTo>
                    <a:pt x="1056" y="1138"/>
                  </a:lnTo>
                  <a:lnTo>
                    <a:pt x="1053" y="1138"/>
                  </a:lnTo>
                  <a:lnTo>
                    <a:pt x="1049" y="1138"/>
                  </a:lnTo>
                  <a:lnTo>
                    <a:pt x="1046" y="1138"/>
                  </a:lnTo>
                  <a:lnTo>
                    <a:pt x="1046" y="1138"/>
                  </a:lnTo>
                  <a:lnTo>
                    <a:pt x="1042" y="1138"/>
                  </a:lnTo>
                  <a:lnTo>
                    <a:pt x="1039" y="1138"/>
                  </a:lnTo>
                  <a:lnTo>
                    <a:pt x="1039" y="1142"/>
                  </a:lnTo>
                  <a:lnTo>
                    <a:pt x="1039" y="1145"/>
                  </a:lnTo>
                  <a:lnTo>
                    <a:pt x="1035" y="1152"/>
                  </a:lnTo>
                  <a:lnTo>
                    <a:pt x="1035" y="1156"/>
                  </a:lnTo>
                  <a:lnTo>
                    <a:pt x="1035" y="1159"/>
                  </a:lnTo>
                  <a:lnTo>
                    <a:pt x="1035" y="1163"/>
                  </a:lnTo>
                  <a:lnTo>
                    <a:pt x="1032" y="1163"/>
                  </a:lnTo>
                  <a:lnTo>
                    <a:pt x="1028" y="1166"/>
                  </a:lnTo>
                  <a:lnTo>
                    <a:pt x="1025" y="1166"/>
                  </a:lnTo>
                  <a:lnTo>
                    <a:pt x="1021" y="1170"/>
                  </a:lnTo>
                  <a:lnTo>
                    <a:pt x="1018" y="1170"/>
                  </a:lnTo>
                  <a:lnTo>
                    <a:pt x="1014" y="1174"/>
                  </a:lnTo>
                  <a:lnTo>
                    <a:pt x="1011" y="1174"/>
                  </a:lnTo>
                  <a:lnTo>
                    <a:pt x="1004" y="1174"/>
                  </a:lnTo>
                  <a:lnTo>
                    <a:pt x="996" y="1174"/>
                  </a:lnTo>
                  <a:lnTo>
                    <a:pt x="986" y="1170"/>
                  </a:lnTo>
                  <a:lnTo>
                    <a:pt x="975" y="1170"/>
                  </a:lnTo>
                  <a:lnTo>
                    <a:pt x="968" y="1166"/>
                  </a:lnTo>
                  <a:lnTo>
                    <a:pt x="961" y="1163"/>
                  </a:lnTo>
                  <a:lnTo>
                    <a:pt x="961" y="1163"/>
                  </a:lnTo>
                  <a:lnTo>
                    <a:pt x="958" y="1159"/>
                  </a:lnTo>
                  <a:lnTo>
                    <a:pt x="954" y="1156"/>
                  </a:lnTo>
                  <a:lnTo>
                    <a:pt x="954" y="1149"/>
                  </a:lnTo>
                  <a:lnTo>
                    <a:pt x="954" y="1145"/>
                  </a:lnTo>
                  <a:lnTo>
                    <a:pt x="951" y="1142"/>
                  </a:lnTo>
                  <a:lnTo>
                    <a:pt x="951" y="1131"/>
                  </a:lnTo>
                  <a:lnTo>
                    <a:pt x="947" y="1121"/>
                  </a:lnTo>
                  <a:lnTo>
                    <a:pt x="944" y="1114"/>
                  </a:lnTo>
                  <a:lnTo>
                    <a:pt x="944" y="1110"/>
                  </a:lnTo>
                  <a:lnTo>
                    <a:pt x="940" y="1107"/>
                  </a:lnTo>
                  <a:lnTo>
                    <a:pt x="940" y="1096"/>
                  </a:lnTo>
                  <a:lnTo>
                    <a:pt x="940" y="1089"/>
                  </a:lnTo>
                  <a:lnTo>
                    <a:pt x="944" y="1085"/>
                  </a:lnTo>
                  <a:lnTo>
                    <a:pt x="940" y="1068"/>
                  </a:lnTo>
                  <a:lnTo>
                    <a:pt x="944" y="1064"/>
                  </a:lnTo>
                  <a:lnTo>
                    <a:pt x="944" y="1061"/>
                  </a:lnTo>
                  <a:lnTo>
                    <a:pt x="944" y="1054"/>
                  </a:lnTo>
                  <a:lnTo>
                    <a:pt x="944" y="1050"/>
                  </a:lnTo>
                  <a:lnTo>
                    <a:pt x="944" y="1050"/>
                  </a:lnTo>
                  <a:lnTo>
                    <a:pt x="954" y="1029"/>
                  </a:lnTo>
                  <a:lnTo>
                    <a:pt x="975" y="1022"/>
                  </a:lnTo>
                  <a:lnTo>
                    <a:pt x="979" y="1015"/>
                  </a:lnTo>
                  <a:lnTo>
                    <a:pt x="989" y="1015"/>
                  </a:lnTo>
                  <a:lnTo>
                    <a:pt x="996" y="1011"/>
                  </a:lnTo>
                  <a:lnTo>
                    <a:pt x="1004" y="1011"/>
                  </a:lnTo>
                  <a:lnTo>
                    <a:pt x="1007" y="1015"/>
                  </a:lnTo>
                  <a:lnTo>
                    <a:pt x="1011" y="1015"/>
                  </a:lnTo>
                  <a:lnTo>
                    <a:pt x="1025" y="1015"/>
                  </a:lnTo>
                  <a:lnTo>
                    <a:pt x="1039" y="1011"/>
                  </a:lnTo>
                  <a:lnTo>
                    <a:pt x="1046" y="1011"/>
                  </a:lnTo>
                  <a:lnTo>
                    <a:pt x="1049" y="1008"/>
                  </a:lnTo>
                  <a:lnTo>
                    <a:pt x="1049" y="1008"/>
                  </a:lnTo>
                  <a:lnTo>
                    <a:pt x="1053" y="1004"/>
                  </a:lnTo>
                  <a:lnTo>
                    <a:pt x="1053" y="1004"/>
                  </a:lnTo>
                  <a:lnTo>
                    <a:pt x="1067" y="1001"/>
                  </a:lnTo>
                  <a:lnTo>
                    <a:pt x="1088" y="1004"/>
                  </a:lnTo>
                  <a:lnTo>
                    <a:pt x="1109" y="1004"/>
                  </a:lnTo>
                  <a:lnTo>
                    <a:pt x="1120" y="1008"/>
                  </a:lnTo>
                  <a:lnTo>
                    <a:pt x="1127" y="1008"/>
                  </a:lnTo>
                  <a:lnTo>
                    <a:pt x="1130" y="1011"/>
                  </a:lnTo>
                  <a:lnTo>
                    <a:pt x="1134" y="1015"/>
                  </a:lnTo>
                  <a:lnTo>
                    <a:pt x="1137" y="1019"/>
                  </a:lnTo>
                  <a:lnTo>
                    <a:pt x="1137" y="1026"/>
                  </a:lnTo>
                  <a:lnTo>
                    <a:pt x="1137" y="1029"/>
                  </a:lnTo>
                  <a:lnTo>
                    <a:pt x="1137" y="1029"/>
                  </a:lnTo>
                  <a:lnTo>
                    <a:pt x="1141" y="1043"/>
                  </a:lnTo>
                  <a:lnTo>
                    <a:pt x="1144" y="1054"/>
                  </a:lnTo>
                  <a:lnTo>
                    <a:pt x="1152" y="1064"/>
                  </a:lnTo>
                  <a:lnTo>
                    <a:pt x="1155" y="1071"/>
                  </a:lnTo>
                  <a:lnTo>
                    <a:pt x="1162" y="1075"/>
                  </a:lnTo>
                  <a:lnTo>
                    <a:pt x="1166" y="1078"/>
                  </a:lnTo>
                  <a:lnTo>
                    <a:pt x="1166" y="1078"/>
                  </a:lnTo>
                  <a:lnTo>
                    <a:pt x="1173" y="1085"/>
                  </a:lnTo>
                  <a:lnTo>
                    <a:pt x="1176" y="1089"/>
                  </a:lnTo>
                  <a:lnTo>
                    <a:pt x="1180" y="1089"/>
                  </a:lnTo>
                  <a:lnTo>
                    <a:pt x="1183" y="1085"/>
                  </a:lnTo>
                  <a:lnTo>
                    <a:pt x="1183" y="1085"/>
                  </a:lnTo>
                  <a:lnTo>
                    <a:pt x="1187" y="1085"/>
                  </a:lnTo>
                  <a:lnTo>
                    <a:pt x="1187" y="1061"/>
                  </a:lnTo>
                  <a:lnTo>
                    <a:pt x="1180" y="1043"/>
                  </a:lnTo>
                  <a:lnTo>
                    <a:pt x="1173" y="1033"/>
                  </a:lnTo>
                  <a:lnTo>
                    <a:pt x="1169" y="1026"/>
                  </a:lnTo>
                  <a:lnTo>
                    <a:pt x="1166" y="1019"/>
                  </a:lnTo>
                  <a:lnTo>
                    <a:pt x="1162" y="1008"/>
                  </a:lnTo>
                  <a:lnTo>
                    <a:pt x="1162" y="1001"/>
                  </a:lnTo>
                  <a:lnTo>
                    <a:pt x="1162" y="997"/>
                  </a:lnTo>
                  <a:lnTo>
                    <a:pt x="1162" y="994"/>
                  </a:lnTo>
                  <a:lnTo>
                    <a:pt x="1162" y="987"/>
                  </a:lnTo>
                  <a:lnTo>
                    <a:pt x="1166" y="980"/>
                  </a:lnTo>
                  <a:lnTo>
                    <a:pt x="1169" y="976"/>
                  </a:lnTo>
                  <a:lnTo>
                    <a:pt x="1169" y="976"/>
                  </a:lnTo>
                  <a:lnTo>
                    <a:pt x="1176" y="966"/>
                  </a:lnTo>
                  <a:lnTo>
                    <a:pt x="1187" y="959"/>
                  </a:lnTo>
                  <a:lnTo>
                    <a:pt x="1194" y="952"/>
                  </a:lnTo>
                  <a:lnTo>
                    <a:pt x="1204" y="941"/>
                  </a:lnTo>
                  <a:lnTo>
                    <a:pt x="1211" y="934"/>
                  </a:lnTo>
                  <a:lnTo>
                    <a:pt x="1215" y="930"/>
                  </a:lnTo>
                  <a:lnTo>
                    <a:pt x="1218" y="927"/>
                  </a:lnTo>
                  <a:lnTo>
                    <a:pt x="1222" y="927"/>
                  </a:lnTo>
                  <a:lnTo>
                    <a:pt x="1225" y="920"/>
                  </a:lnTo>
                  <a:lnTo>
                    <a:pt x="1225" y="916"/>
                  </a:lnTo>
                  <a:lnTo>
                    <a:pt x="1229" y="913"/>
                  </a:lnTo>
                  <a:lnTo>
                    <a:pt x="1233" y="913"/>
                  </a:lnTo>
                  <a:lnTo>
                    <a:pt x="1233" y="913"/>
                  </a:lnTo>
                  <a:lnTo>
                    <a:pt x="1236" y="913"/>
                  </a:lnTo>
                  <a:lnTo>
                    <a:pt x="1236" y="909"/>
                  </a:lnTo>
                  <a:lnTo>
                    <a:pt x="1240" y="909"/>
                  </a:lnTo>
                  <a:lnTo>
                    <a:pt x="1240" y="906"/>
                  </a:lnTo>
                  <a:lnTo>
                    <a:pt x="1240" y="906"/>
                  </a:lnTo>
                  <a:lnTo>
                    <a:pt x="1236" y="902"/>
                  </a:lnTo>
                  <a:lnTo>
                    <a:pt x="1236" y="902"/>
                  </a:lnTo>
                  <a:lnTo>
                    <a:pt x="1233" y="902"/>
                  </a:lnTo>
                  <a:lnTo>
                    <a:pt x="1233" y="892"/>
                  </a:lnTo>
                  <a:lnTo>
                    <a:pt x="1229" y="888"/>
                  </a:lnTo>
                  <a:lnTo>
                    <a:pt x="1229" y="881"/>
                  </a:lnTo>
                  <a:lnTo>
                    <a:pt x="1229" y="881"/>
                  </a:lnTo>
                  <a:lnTo>
                    <a:pt x="1236" y="881"/>
                  </a:lnTo>
                  <a:lnTo>
                    <a:pt x="1240" y="878"/>
                  </a:lnTo>
                  <a:lnTo>
                    <a:pt x="1243" y="878"/>
                  </a:lnTo>
                  <a:lnTo>
                    <a:pt x="1243" y="874"/>
                  </a:lnTo>
                  <a:lnTo>
                    <a:pt x="1243" y="867"/>
                  </a:lnTo>
                  <a:lnTo>
                    <a:pt x="1243" y="863"/>
                  </a:lnTo>
                  <a:lnTo>
                    <a:pt x="1240" y="860"/>
                  </a:lnTo>
                  <a:lnTo>
                    <a:pt x="1240" y="860"/>
                  </a:lnTo>
                  <a:lnTo>
                    <a:pt x="1236" y="853"/>
                  </a:lnTo>
                  <a:lnTo>
                    <a:pt x="1236" y="853"/>
                  </a:lnTo>
                  <a:lnTo>
                    <a:pt x="1236" y="849"/>
                  </a:lnTo>
                  <a:lnTo>
                    <a:pt x="1236" y="849"/>
                  </a:lnTo>
                  <a:lnTo>
                    <a:pt x="1236" y="849"/>
                  </a:lnTo>
                  <a:lnTo>
                    <a:pt x="1247" y="856"/>
                  </a:lnTo>
                  <a:lnTo>
                    <a:pt x="1250" y="846"/>
                  </a:lnTo>
                  <a:lnTo>
                    <a:pt x="1254" y="856"/>
                  </a:lnTo>
                  <a:lnTo>
                    <a:pt x="1254" y="860"/>
                  </a:lnTo>
                  <a:lnTo>
                    <a:pt x="1254" y="863"/>
                  </a:lnTo>
                  <a:lnTo>
                    <a:pt x="1257" y="867"/>
                  </a:lnTo>
                  <a:lnTo>
                    <a:pt x="1261" y="867"/>
                  </a:lnTo>
                  <a:lnTo>
                    <a:pt x="1261" y="863"/>
                  </a:lnTo>
                  <a:lnTo>
                    <a:pt x="1261" y="856"/>
                  </a:lnTo>
                  <a:lnTo>
                    <a:pt x="1264" y="849"/>
                  </a:lnTo>
                  <a:lnTo>
                    <a:pt x="1264" y="846"/>
                  </a:lnTo>
                  <a:lnTo>
                    <a:pt x="1264" y="839"/>
                  </a:lnTo>
                  <a:lnTo>
                    <a:pt x="1264" y="832"/>
                  </a:lnTo>
                  <a:lnTo>
                    <a:pt x="1264" y="825"/>
                  </a:lnTo>
                  <a:lnTo>
                    <a:pt x="1261" y="825"/>
                  </a:lnTo>
                  <a:lnTo>
                    <a:pt x="1257" y="818"/>
                  </a:lnTo>
                  <a:lnTo>
                    <a:pt x="1257" y="814"/>
                  </a:lnTo>
                  <a:lnTo>
                    <a:pt x="1261" y="814"/>
                  </a:lnTo>
                  <a:lnTo>
                    <a:pt x="1264" y="811"/>
                  </a:lnTo>
                  <a:lnTo>
                    <a:pt x="1264" y="811"/>
                  </a:lnTo>
                  <a:lnTo>
                    <a:pt x="1268" y="814"/>
                  </a:lnTo>
                  <a:lnTo>
                    <a:pt x="1275" y="814"/>
                  </a:lnTo>
                  <a:lnTo>
                    <a:pt x="1282" y="811"/>
                  </a:lnTo>
                  <a:lnTo>
                    <a:pt x="1289" y="811"/>
                  </a:lnTo>
                  <a:lnTo>
                    <a:pt x="1292" y="807"/>
                  </a:lnTo>
                  <a:lnTo>
                    <a:pt x="1296" y="807"/>
                  </a:lnTo>
                  <a:lnTo>
                    <a:pt x="1303" y="807"/>
                  </a:lnTo>
                  <a:lnTo>
                    <a:pt x="1310" y="807"/>
                  </a:lnTo>
                  <a:lnTo>
                    <a:pt x="1314" y="807"/>
                  </a:lnTo>
                  <a:lnTo>
                    <a:pt x="1321" y="804"/>
                  </a:lnTo>
                  <a:lnTo>
                    <a:pt x="1321" y="800"/>
                  </a:lnTo>
                  <a:lnTo>
                    <a:pt x="1321" y="797"/>
                  </a:lnTo>
                  <a:lnTo>
                    <a:pt x="1314" y="797"/>
                  </a:lnTo>
                  <a:lnTo>
                    <a:pt x="1310" y="797"/>
                  </a:lnTo>
                  <a:lnTo>
                    <a:pt x="1307" y="793"/>
                  </a:lnTo>
                  <a:lnTo>
                    <a:pt x="1303" y="793"/>
                  </a:lnTo>
                  <a:lnTo>
                    <a:pt x="1299" y="793"/>
                  </a:lnTo>
                  <a:lnTo>
                    <a:pt x="1299" y="790"/>
                  </a:lnTo>
                  <a:lnTo>
                    <a:pt x="1299" y="786"/>
                  </a:lnTo>
                  <a:lnTo>
                    <a:pt x="1303" y="782"/>
                  </a:lnTo>
                  <a:lnTo>
                    <a:pt x="1310" y="779"/>
                  </a:lnTo>
                  <a:lnTo>
                    <a:pt x="1310" y="775"/>
                  </a:lnTo>
                  <a:lnTo>
                    <a:pt x="1314" y="775"/>
                  </a:lnTo>
                  <a:lnTo>
                    <a:pt x="1317" y="772"/>
                  </a:lnTo>
                  <a:lnTo>
                    <a:pt x="1321" y="765"/>
                  </a:lnTo>
                  <a:lnTo>
                    <a:pt x="1324" y="761"/>
                  </a:lnTo>
                  <a:lnTo>
                    <a:pt x="1328" y="758"/>
                  </a:lnTo>
                  <a:lnTo>
                    <a:pt x="1328" y="754"/>
                  </a:lnTo>
                  <a:lnTo>
                    <a:pt x="1338" y="754"/>
                  </a:lnTo>
                  <a:lnTo>
                    <a:pt x="1345" y="751"/>
                  </a:lnTo>
                  <a:lnTo>
                    <a:pt x="1349" y="747"/>
                  </a:lnTo>
                  <a:lnTo>
                    <a:pt x="1352" y="747"/>
                  </a:lnTo>
                  <a:lnTo>
                    <a:pt x="1359" y="744"/>
                  </a:lnTo>
                  <a:lnTo>
                    <a:pt x="1359" y="744"/>
                  </a:lnTo>
                  <a:lnTo>
                    <a:pt x="1359" y="740"/>
                  </a:lnTo>
                  <a:lnTo>
                    <a:pt x="1359" y="740"/>
                  </a:lnTo>
                  <a:lnTo>
                    <a:pt x="1359" y="740"/>
                  </a:lnTo>
                  <a:lnTo>
                    <a:pt x="1359" y="740"/>
                  </a:lnTo>
                  <a:lnTo>
                    <a:pt x="1359" y="740"/>
                  </a:lnTo>
                  <a:lnTo>
                    <a:pt x="1366" y="740"/>
                  </a:lnTo>
                  <a:lnTo>
                    <a:pt x="1373" y="737"/>
                  </a:lnTo>
                  <a:lnTo>
                    <a:pt x="1380" y="733"/>
                  </a:lnTo>
                  <a:lnTo>
                    <a:pt x="1384" y="733"/>
                  </a:lnTo>
                  <a:lnTo>
                    <a:pt x="1384" y="730"/>
                  </a:lnTo>
                  <a:lnTo>
                    <a:pt x="1391" y="730"/>
                  </a:lnTo>
                  <a:lnTo>
                    <a:pt x="1395" y="733"/>
                  </a:lnTo>
                  <a:lnTo>
                    <a:pt x="1395" y="733"/>
                  </a:lnTo>
                  <a:lnTo>
                    <a:pt x="1391" y="737"/>
                  </a:lnTo>
                  <a:lnTo>
                    <a:pt x="1391" y="740"/>
                  </a:lnTo>
                  <a:lnTo>
                    <a:pt x="1388" y="740"/>
                  </a:lnTo>
                  <a:lnTo>
                    <a:pt x="1384" y="744"/>
                  </a:lnTo>
                  <a:lnTo>
                    <a:pt x="1384" y="744"/>
                  </a:lnTo>
                  <a:lnTo>
                    <a:pt x="1373" y="747"/>
                  </a:lnTo>
                  <a:lnTo>
                    <a:pt x="1370" y="751"/>
                  </a:lnTo>
                  <a:lnTo>
                    <a:pt x="1370" y="754"/>
                  </a:lnTo>
                  <a:lnTo>
                    <a:pt x="1370" y="761"/>
                  </a:lnTo>
                  <a:lnTo>
                    <a:pt x="1373" y="761"/>
                  </a:lnTo>
                  <a:lnTo>
                    <a:pt x="1373" y="765"/>
                  </a:lnTo>
                  <a:lnTo>
                    <a:pt x="1377" y="765"/>
                  </a:lnTo>
                  <a:lnTo>
                    <a:pt x="1384" y="765"/>
                  </a:lnTo>
                  <a:lnTo>
                    <a:pt x="1391" y="761"/>
                  </a:lnTo>
                  <a:lnTo>
                    <a:pt x="1398" y="758"/>
                  </a:lnTo>
                  <a:lnTo>
                    <a:pt x="1405" y="754"/>
                  </a:lnTo>
                  <a:lnTo>
                    <a:pt x="1412" y="751"/>
                  </a:lnTo>
                  <a:lnTo>
                    <a:pt x="1419" y="751"/>
                  </a:lnTo>
                  <a:lnTo>
                    <a:pt x="1419" y="747"/>
                  </a:lnTo>
                  <a:lnTo>
                    <a:pt x="1426" y="747"/>
                  </a:lnTo>
                  <a:lnTo>
                    <a:pt x="1426" y="744"/>
                  </a:lnTo>
                  <a:lnTo>
                    <a:pt x="1426" y="740"/>
                  </a:lnTo>
                  <a:lnTo>
                    <a:pt x="1423" y="737"/>
                  </a:lnTo>
                  <a:lnTo>
                    <a:pt x="1419" y="737"/>
                  </a:lnTo>
                  <a:lnTo>
                    <a:pt x="1419" y="737"/>
                  </a:lnTo>
                  <a:lnTo>
                    <a:pt x="1412" y="733"/>
                  </a:lnTo>
                  <a:lnTo>
                    <a:pt x="1405" y="730"/>
                  </a:lnTo>
                  <a:lnTo>
                    <a:pt x="1398" y="723"/>
                  </a:lnTo>
                  <a:lnTo>
                    <a:pt x="1395" y="716"/>
                  </a:lnTo>
                  <a:lnTo>
                    <a:pt x="1391" y="712"/>
                  </a:lnTo>
                  <a:lnTo>
                    <a:pt x="1388" y="708"/>
                  </a:lnTo>
                  <a:lnTo>
                    <a:pt x="1384" y="705"/>
                  </a:lnTo>
                  <a:lnTo>
                    <a:pt x="1384" y="698"/>
                  </a:lnTo>
                  <a:lnTo>
                    <a:pt x="1384" y="694"/>
                  </a:lnTo>
                  <a:lnTo>
                    <a:pt x="1384" y="691"/>
                  </a:lnTo>
                  <a:lnTo>
                    <a:pt x="1388" y="691"/>
                  </a:lnTo>
                  <a:lnTo>
                    <a:pt x="1384" y="684"/>
                  </a:lnTo>
                  <a:lnTo>
                    <a:pt x="1384" y="684"/>
                  </a:lnTo>
                  <a:lnTo>
                    <a:pt x="1380" y="684"/>
                  </a:lnTo>
                  <a:lnTo>
                    <a:pt x="1377" y="684"/>
                  </a:lnTo>
                  <a:lnTo>
                    <a:pt x="1377" y="684"/>
                  </a:lnTo>
                  <a:lnTo>
                    <a:pt x="1373" y="684"/>
                  </a:lnTo>
                  <a:lnTo>
                    <a:pt x="1373" y="677"/>
                  </a:lnTo>
                  <a:lnTo>
                    <a:pt x="1380" y="677"/>
                  </a:lnTo>
                  <a:lnTo>
                    <a:pt x="1388" y="673"/>
                  </a:lnTo>
                  <a:lnTo>
                    <a:pt x="1391" y="670"/>
                  </a:lnTo>
                  <a:lnTo>
                    <a:pt x="1395" y="666"/>
                  </a:lnTo>
                  <a:lnTo>
                    <a:pt x="1395" y="663"/>
                  </a:lnTo>
                  <a:lnTo>
                    <a:pt x="1391" y="659"/>
                  </a:lnTo>
                  <a:lnTo>
                    <a:pt x="1388" y="656"/>
                  </a:lnTo>
                  <a:lnTo>
                    <a:pt x="1384" y="656"/>
                  </a:lnTo>
                  <a:lnTo>
                    <a:pt x="1380" y="656"/>
                  </a:lnTo>
                  <a:lnTo>
                    <a:pt x="1377" y="659"/>
                  </a:lnTo>
                  <a:lnTo>
                    <a:pt x="1373" y="659"/>
                  </a:lnTo>
                  <a:lnTo>
                    <a:pt x="1359" y="663"/>
                  </a:lnTo>
                  <a:lnTo>
                    <a:pt x="1349" y="666"/>
                  </a:lnTo>
                  <a:lnTo>
                    <a:pt x="1342" y="673"/>
                  </a:lnTo>
                  <a:lnTo>
                    <a:pt x="1338" y="677"/>
                  </a:lnTo>
                  <a:lnTo>
                    <a:pt x="1338" y="677"/>
                  </a:lnTo>
                  <a:lnTo>
                    <a:pt x="1331" y="684"/>
                  </a:lnTo>
                  <a:lnTo>
                    <a:pt x="1324" y="691"/>
                  </a:lnTo>
                  <a:lnTo>
                    <a:pt x="1314" y="698"/>
                  </a:lnTo>
                  <a:lnTo>
                    <a:pt x="1307" y="701"/>
                  </a:lnTo>
                  <a:lnTo>
                    <a:pt x="1303" y="705"/>
                  </a:lnTo>
                  <a:lnTo>
                    <a:pt x="1299" y="705"/>
                  </a:lnTo>
                  <a:lnTo>
                    <a:pt x="1307" y="698"/>
                  </a:lnTo>
                  <a:lnTo>
                    <a:pt x="1314" y="691"/>
                  </a:lnTo>
                  <a:lnTo>
                    <a:pt x="1321" y="684"/>
                  </a:lnTo>
                  <a:lnTo>
                    <a:pt x="1324" y="673"/>
                  </a:lnTo>
                  <a:lnTo>
                    <a:pt x="1331" y="666"/>
                  </a:lnTo>
                  <a:lnTo>
                    <a:pt x="1335" y="659"/>
                  </a:lnTo>
                  <a:lnTo>
                    <a:pt x="1338" y="656"/>
                  </a:lnTo>
                  <a:lnTo>
                    <a:pt x="1338" y="656"/>
                  </a:lnTo>
                  <a:lnTo>
                    <a:pt x="1356" y="645"/>
                  </a:lnTo>
                  <a:lnTo>
                    <a:pt x="1366" y="638"/>
                  </a:lnTo>
                  <a:lnTo>
                    <a:pt x="1377" y="634"/>
                  </a:lnTo>
                  <a:lnTo>
                    <a:pt x="1384" y="631"/>
                  </a:lnTo>
                  <a:lnTo>
                    <a:pt x="1388" y="631"/>
                  </a:lnTo>
                  <a:lnTo>
                    <a:pt x="1405" y="634"/>
                  </a:lnTo>
                  <a:lnTo>
                    <a:pt x="1430" y="634"/>
                  </a:lnTo>
                  <a:lnTo>
                    <a:pt x="1447" y="634"/>
                  </a:lnTo>
                  <a:lnTo>
                    <a:pt x="1454" y="631"/>
                  </a:lnTo>
                  <a:lnTo>
                    <a:pt x="1465" y="631"/>
                  </a:lnTo>
                  <a:lnTo>
                    <a:pt x="1472" y="627"/>
                  </a:lnTo>
                  <a:lnTo>
                    <a:pt x="1476" y="620"/>
                  </a:lnTo>
                  <a:lnTo>
                    <a:pt x="1476" y="617"/>
                  </a:lnTo>
                  <a:lnTo>
                    <a:pt x="1476" y="613"/>
                  </a:lnTo>
                  <a:lnTo>
                    <a:pt x="1476" y="613"/>
                  </a:lnTo>
                  <a:lnTo>
                    <a:pt x="1483" y="606"/>
                  </a:lnTo>
                  <a:lnTo>
                    <a:pt x="1486" y="603"/>
                  </a:lnTo>
                  <a:lnTo>
                    <a:pt x="1493" y="599"/>
                  </a:lnTo>
                  <a:lnTo>
                    <a:pt x="1497" y="599"/>
                  </a:lnTo>
                  <a:lnTo>
                    <a:pt x="1500" y="599"/>
                  </a:lnTo>
                  <a:lnTo>
                    <a:pt x="1500" y="599"/>
                  </a:lnTo>
                  <a:lnTo>
                    <a:pt x="1507" y="596"/>
                  </a:lnTo>
                  <a:lnTo>
                    <a:pt x="1511" y="589"/>
                  </a:lnTo>
                  <a:lnTo>
                    <a:pt x="1514" y="578"/>
                  </a:lnTo>
                  <a:lnTo>
                    <a:pt x="1514" y="571"/>
                  </a:lnTo>
                  <a:lnTo>
                    <a:pt x="1511" y="561"/>
                  </a:lnTo>
                  <a:lnTo>
                    <a:pt x="1507" y="553"/>
                  </a:lnTo>
                  <a:lnTo>
                    <a:pt x="1500" y="550"/>
                  </a:lnTo>
                  <a:lnTo>
                    <a:pt x="1497" y="546"/>
                  </a:lnTo>
                  <a:lnTo>
                    <a:pt x="1497" y="546"/>
                  </a:lnTo>
                  <a:lnTo>
                    <a:pt x="1493" y="539"/>
                  </a:lnTo>
                  <a:lnTo>
                    <a:pt x="1490" y="532"/>
                  </a:lnTo>
                  <a:lnTo>
                    <a:pt x="1490" y="529"/>
                  </a:lnTo>
                  <a:lnTo>
                    <a:pt x="1490" y="529"/>
                  </a:lnTo>
                  <a:lnTo>
                    <a:pt x="1490" y="529"/>
                  </a:lnTo>
                  <a:lnTo>
                    <a:pt x="1469" y="529"/>
                  </a:lnTo>
                  <a:lnTo>
                    <a:pt x="1465" y="532"/>
                  </a:lnTo>
                  <a:lnTo>
                    <a:pt x="1462" y="532"/>
                  </a:lnTo>
                  <a:lnTo>
                    <a:pt x="1458" y="532"/>
                  </a:lnTo>
                  <a:lnTo>
                    <a:pt x="1458" y="529"/>
                  </a:lnTo>
                  <a:lnTo>
                    <a:pt x="1454" y="529"/>
                  </a:lnTo>
                  <a:lnTo>
                    <a:pt x="1451" y="518"/>
                  </a:lnTo>
                  <a:lnTo>
                    <a:pt x="1447" y="508"/>
                  </a:lnTo>
                  <a:lnTo>
                    <a:pt x="1444" y="494"/>
                  </a:lnTo>
                  <a:lnTo>
                    <a:pt x="1440" y="487"/>
                  </a:lnTo>
                  <a:lnTo>
                    <a:pt x="1440" y="479"/>
                  </a:lnTo>
                  <a:lnTo>
                    <a:pt x="1440" y="479"/>
                  </a:lnTo>
                  <a:lnTo>
                    <a:pt x="1440" y="479"/>
                  </a:lnTo>
                  <a:lnTo>
                    <a:pt x="1440" y="483"/>
                  </a:lnTo>
                  <a:lnTo>
                    <a:pt x="1437" y="472"/>
                  </a:lnTo>
                  <a:lnTo>
                    <a:pt x="1426" y="455"/>
                  </a:lnTo>
                  <a:lnTo>
                    <a:pt x="1419" y="437"/>
                  </a:lnTo>
                  <a:lnTo>
                    <a:pt x="1412" y="423"/>
                  </a:lnTo>
                  <a:lnTo>
                    <a:pt x="1409" y="416"/>
                  </a:lnTo>
                  <a:lnTo>
                    <a:pt x="1405" y="405"/>
                  </a:lnTo>
                  <a:lnTo>
                    <a:pt x="1398" y="398"/>
                  </a:lnTo>
                  <a:lnTo>
                    <a:pt x="1395" y="391"/>
                  </a:lnTo>
                  <a:lnTo>
                    <a:pt x="1391" y="391"/>
                  </a:lnTo>
                  <a:lnTo>
                    <a:pt x="1388" y="391"/>
                  </a:lnTo>
                  <a:lnTo>
                    <a:pt x="1384" y="391"/>
                  </a:lnTo>
                  <a:lnTo>
                    <a:pt x="1384" y="395"/>
                  </a:lnTo>
                  <a:lnTo>
                    <a:pt x="1388" y="405"/>
                  </a:lnTo>
                  <a:lnTo>
                    <a:pt x="1384" y="413"/>
                  </a:lnTo>
                  <a:lnTo>
                    <a:pt x="1380" y="420"/>
                  </a:lnTo>
                  <a:lnTo>
                    <a:pt x="1377" y="423"/>
                  </a:lnTo>
                  <a:lnTo>
                    <a:pt x="1370" y="427"/>
                  </a:lnTo>
                  <a:lnTo>
                    <a:pt x="1366" y="427"/>
                  </a:lnTo>
                  <a:lnTo>
                    <a:pt x="1366" y="427"/>
                  </a:lnTo>
                  <a:lnTo>
                    <a:pt x="1356" y="430"/>
                  </a:lnTo>
                  <a:lnTo>
                    <a:pt x="1349" y="434"/>
                  </a:lnTo>
                  <a:lnTo>
                    <a:pt x="1342" y="434"/>
                  </a:lnTo>
                  <a:lnTo>
                    <a:pt x="1338" y="430"/>
                  </a:lnTo>
                  <a:lnTo>
                    <a:pt x="1335" y="427"/>
                  </a:lnTo>
                  <a:lnTo>
                    <a:pt x="1335" y="427"/>
                  </a:lnTo>
                  <a:lnTo>
                    <a:pt x="1331" y="423"/>
                  </a:lnTo>
                  <a:lnTo>
                    <a:pt x="1331" y="423"/>
                  </a:lnTo>
                  <a:lnTo>
                    <a:pt x="1328" y="413"/>
                  </a:lnTo>
                  <a:lnTo>
                    <a:pt x="1328" y="405"/>
                  </a:lnTo>
                  <a:lnTo>
                    <a:pt x="1328" y="395"/>
                  </a:lnTo>
                  <a:lnTo>
                    <a:pt x="1328" y="391"/>
                  </a:lnTo>
                  <a:lnTo>
                    <a:pt x="1331" y="388"/>
                  </a:lnTo>
                  <a:lnTo>
                    <a:pt x="1324" y="374"/>
                  </a:lnTo>
                  <a:lnTo>
                    <a:pt x="1328" y="370"/>
                  </a:lnTo>
                  <a:lnTo>
                    <a:pt x="1328" y="367"/>
                  </a:lnTo>
                  <a:lnTo>
                    <a:pt x="1324" y="363"/>
                  </a:lnTo>
                  <a:lnTo>
                    <a:pt x="1324" y="363"/>
                  </a:lnTo>
                  <a:lnTo>
                    <a:pt x="1321" y="360"/>
                  </a:lnTo>
                  <a:lnTo>
                    <a:pt x="1314" y="356"/>
                  </a:lnTo>
                  <a:lnTo>
                    <a:pt x="1310" y="353"/>
                  </a:lnTo>
                  <a:lnTo>
                    <a:pt x="1307" y="349"/>
                  </a:lnTo>
                  <a:lnTo>
                    <a:pt x="1303" y="346"/>
                  </a:lnTo>
                  <a:lnTo>
                    <a:pt x="1303" y="346"/>
                  </a:lnTo>
                  <a:lnTo>
                    <a:pt x="1296" y="335"/>
                  </a:lnTo>
                  <a:lnTo>
                    <a:pt x="1289" y="332"/>
                  </a:lnTo>
                  <a:lnTo>
                    <a:pt x="1282" y="332"/>
                  </a:lnTo>
                  <a:lnTo>
                    <a:pt x="1278" y="328"/>
                  </a:lnTo>
                  <a:lnTo>
                    <a:pt x="1275" y="328"/>
                  </a:lnTo>
                  <a:lnTo>
                    <a:pt x="1236" y="328"/>
                  </a:lnTo>
                  <a:lnTo>
                    <a:pt x="1225" y="324"/>
                  </a:lnTo>
                  <a:lnTo>
                    <a:pt x="1222" y="324"/>
                  </a:lnTo>
                  <a:lnTo>
                    <a:pt x="1218" y="328"/>
                  </a:lnTo>
                  <a:lnTo>
                    <a:pt x="1215" y="335"/>
                  </a:lnTo>
                  <a:lnTo>
                    <a:pt x="1211" y="339"/>
                  </a:lnTo>
                  <a:lnTo>
                    <a:pt x="1211" y="342"/>
                  </a:lnTo>
                  <a:lnTo>
                    <a:pt x="1211" y="342"/>
                  </a:lnTo>
                  <a:lnTo>
                    <a:pt x="1208" y="346"/>
                  </a:lnTo>
                  <a:lnTo>
                    <a:pt x="1208" y="353"/>
                  </a:lnTo>
                  <a:lnTo>
                    <a:pt x="1208" y="356"/>
                  </a:lnTo>
                  <a:lnTo>
                    <a:pt x="1208" y="363"/>
                  </a:lnTo>
                  <a:lnTo>
                    <a:pt x="1208" y="363"/>
                  </a:lnTo>
                  <a:lnTo>
                    <a:pt x="1215" y="370"/>
                  </a:lnTo>
                  <a:lnTo>
                    <a:pt x="1215" y="377"/>
                  </a:lnTo>
                  <a:lnTo>
                    <a:pt x="1218" y="384"/>
                  </a:lnTo>
                  <a:lnTo>
                    <a:pt x="1218" y="388"/>
                  </a:lnTo>
                  <a:lnTo>
                    <a:pt x="1211" y="402"/>
                  </a:lnTo>
                  <a:lnTo>
                    <a:pt x="1208" y="416"/>
                  </a:lnTo>
                  <a:lnTo>
                    <a:pt x="1204" y="423"/>
                  </a:lnTo>
                  <a:lnTo>
                    <a:pt x="1204" y="430"/>
                  </a:lnTo>
                  <a:lnTo>
                    <a:pt x="1204" y="430"/>
                  </a:lnTo>
                  <a:lnTo>
                    <a:pt x="1211" y="444"/>
                  </a:lnTo>
                  <a:lnTo>
                    <a:pt x="1215" y="465"/>
                  </a:lnTo>
                  <a:lnTo>
                    <a:pt x="1218" y="483"/>
                  </a:lnTo>
                  <a:lnTo>
                    <a:pt x="1222" y="490"/>
                  </a:lnTo>
                  <a:lnTo>
                    <a:pt x="1218" y="501"/>
                  </a:lnTo>
                  <a:lnTo>
                    <a:pt x="1218" y="504"/>
                  </a:lnTo>
                  <a:lnTo>
                    <a:pt x="1215" y="511"/>
                  </a:lnTo>
                  <a:lnTo>
                    <a:pt x="1211" y="511"/>
                  </a:lnTo>
                  <a:lnTo>
                    <a:pt x="1208" y="511"/>
                  </a:lnTo>
                  <a:lnTo>
                    <a:pt x="1204" y="522"/>
                  </a:lnTo>
                  <a:lnTo>
                    <a:pt x="1201" y="525"/>
                  </a:lnTo>
                  <a:lnTo>
                    <a:pt x="1194" y="529"/>
                  </a:lnTo>
                  <a:lnTo>
                    <a:pt x="1190" y="532"/>
                  </a:lnTo>
                  <a:lnTo>
                    <a:pt x="1190" y="532"/>
                  </a:lnTo>
                  <a:lnTo>
                    <a:pt x="1190" y="536"/>
                  </a:lnTo>
                  <a:lnTo>
                    <a:pt x="1190" y="543"/>
                  </a:lnTo>
                  <a:lnTo>
                    <a:pt x="1194" y="550"/>
                  </a:lnTo>
                  <a:lnTo>
                    <a:pt x="1190" y="557"/>
                  </a:lnTo>
                  <a:lnTo>
                    <a:pt x="1190" y="564"/>
                  </a:lnTo>
                  <a:lnTo>
                    <a:pt x="1190" y="564"/>
                  </a:lnTo>
                  <a:lnTo>
                    <a:pt x="1194" y="571"/>
                  </a:lnTo>
                  <a:lnTo>
                    <a:pt x="1194" y="578"/>
                  </a:lnTo>
                  <a:lnTo>
                    <a:pt x="1197" y="582"/>
                  </a:lnTo>
                  <a:lnTo>
                    <a:pt x="1201" y="585"/>
                  </a:lnTo>
                  <a:lnTo>
                    <a:pt x="1201" y="589"/>
                  </a:lnTo>
                  <a:lnTo>
                    <a:pt x="1201" y="596"/>
                  </a:lnTo>
                  <a:lnTo>
                    <a:pt x="1197" y="603"/>
                  </a:lnTo>
                  <a:lnTo>
                    <a:pt x="1194" y="606"/>
                  </a:lnTo>
                  <a:lnTo>
                    <a:pt x="1194" y="610"/>
                  </a:lnTo>
                  <a:lnTo>
                    <a:pt x="1190" y="610"/>
                  </a:lnTo>
                  <a:lnTo>
                    <a:pt x="1187" y="617"/>
                  </a:lnTo>
                  <a:lnTo>
                    <a:pt x="1183" y="620"/>
                  </a:lnTo>
                  <a:lnTo>
                    <a:pt x="1180" y="617"/>
                  </a:lnTo>
                  <a:lnTo>
                    <a:pt x="1176" y="617"/>
                  </a:lnTo>
                  <a:lnTo>
                    <a:pt x="1173" y="613"/>
                  </a:lnTo>
                  <a:lnTo>
                    <a:pt x="1173" y="610"/>
                  </a:lnTo>
                  <a:lnTo>
                    <a:pt x="1169" y="606"/>
                  </a:lnTo>
                  <a:lnTo>
                    <a:pt x="1169" y="603"/>
                  </a:lnTo>
                  <a:lnTo>
                    <a:pt x="1166" y="596"/>
                  </a:lnTo>
                  <a:lnTo>
                    <a:pt x="1162" y="592"/>
                  </a:lnTo>
                  <a:lnTo>
                    <a:pt x="1162" y="592"/>
                  </a:lnTo>
                  <a:lnTo>
                    <a:pt x="1155" y="589"/>
                  </a:lnTo>
                  <a:lnTo>
                    <a:pt x="1152" y="585"/>
                  </a:lnTo>
                  <a:lnTo>
                    <a:pt x="1152" y="578"/>
                  </a:lnTo>
                  <a:lnTo>
                    <a:pt x="1152" y="575"/>
                  </a:lnTo>
                  <a:lnTo>
                    <a:pt x="1152" y="575"/>
                  </a:lnTo>
                  <a:lnTo>
                    <a:pt x="1148" y="571"/>
                  </a:lnTo>
                  <a:lnTo>
                    <a:pt x="1144" y="564"/>
                  </a:lnTo>
                  <a:lnTo>
                    <a:pt x="1144" y="557"/>
                  </a:lnTo>
                  <a:lnTo>
                    <a:pt x="1144" y="553"/>
                  </a:lnTo>
                  <a:lnTo>
                    <a:pt x="1144" y="550"/>
                  </a:lnTo>
                  <a:lnTo>
                    <a:pt x="1141" y="539"/>
                  </a:lnTo>
                  <a:lnTo>
                    <a:pt x="1137" y="529"/>
                  </a:lnTo>
                  <a:lnTo>
                    <a:pt x="1134" y="525"/>
                  </a:lnTo>
                  <a:lnTo>
                    <a:pt x="1130" y="522"/>
                  </a:lnTo>
                  <a:lnTo>
                    <a:pt x="1127" y="522"/>
                  </a:lnTo>
                  <a:lnTo>
                    <a:pt x="1123" y="522"/>
                  </a:lnTo>
                  <a:lnTo>
                    <a:pt x="1123" y="522"/>
                  </a:lnTo>
                  <a:lnTo>
                    <a:pt x="1116" y="518"/>
                  </a:lnTo>
                  <a:lnTo>
                    <a:pt x="1106" y="518"/>
                  </a:lnTo>
                  <a:lnTo>
                    <a:pt x="1099" y="518"/>
                  </a:lnTo>
                  <a:lnTo>
                    <a:pt x="1088" y="518"/>
                  </a:lnTo>
                  <a:lnTo>
                    <a:pt x="1085" y="522"/>
                  </a:lnTo>
                  <a:lnTo>
                    <a:pt x="1081" y="522"/>
                  </a:lnTo>
                  <a:lnTo>
                    <a:pt x="1070" y="518"/>
                  </a:lnTo>
                  <a:lnTo>
                    <a:pt x="1060" y="515"/>
                  </a:lnTo>
                  <a:lnTo>
                    <a:pt x="1053" y="508"/>
                  </a:lnTo>
                  <a:lnTo>
                    <a:pt x="1049" y="501"/>
                  </a:lnTo>
                  <a:lnTo>
                    <a:pt x="1046" y="494"/>
                  </a:lnTo>
                  <a:lnTo>
                    <a:pt x="1042" y="487"/>
                  </a:lnTo>
                  <a:lnTo>
                    <a:pt x="1042" y="483"/>
                  </a:lnTo>
                  <a:lnTo>
                    <a:pt x="1042" y="483"/>
                  </a:lnTo>
                  <a:lnTo>
                    <a:pt x="1035" y="469"/>
                  </a:lnTo>
                  <a:lnTo>
                    <a:pt x="1028" y="462"/>
                  </a:lnTo>
                  <a:lnTo>
                    <a:pt x="1021" y="455"/>
                  </a:lnTo>
                  <a:lnTo>
                    <a:pt x="1018" y="451"/>
                  </a:lnTo>
                  <a:lnTo>
                    <a:pt x="1014" y="451"/>
                  </a:lnTo>
                  <a:lnTo>
                    <a:pt x="1014" y="444"/>
                  </a:lnTo>
                  <a:lnTo>
                    <a:pt x="1011" y="437"/>
                  </a:lnTo>
                  <a:lnTo>
                    <a:pt x="1011" y="437"/>
                  </a:lnTo>
                  <a:lnTo>
                    <a:pt x="1007" y="434"/>
                  </a:lnTo>
                  <a:lnTo>
                    <a:pt x="1000" y="437"/>
                  </a:lnTo>
                  <a:lnTo>
                    <a:pt x="993" y="434"/>
                  </a:lnTo>
                  <a:lnTo>
                    <a:pt x="986" y="430"/>
                  </a:lnTo>
                  <a:lnTo>
                    <a:pt x="982" y="423"/>
                  </a:lnTo>
                  <a:lnTo>
                    <a:pt x="982" y="420"/>
                  </a:lnTo>
                  <a:lnTo>
                    <a:pt x="982" y="413"/>
                  </a:lnTo>
                  <a:lnTo>
                    <a:pt x="979" y="409"/>
                  </a:lnTo>
                  <a:lnTo>
                    <a:pt x="979" y="405"/>
                  </a:lnTo>
                  <a:lnTo>
                    <a:pt x="982" y="391"/>
                  </a:lnTo>
                  <a:lnTo>
                    <a:pt x="993" y="374"/>
                  </a:lnTo>
                  <a:lnTo>
                    <a:pt x="1004" y="353"/>
                  </a:lnTo>
                  <a:lnTo>
                    <a:pt x="1014" y="342"/>
                  </a:lnTo>
                  <a:lnTo>
                    <a:pt x="1021" y="335"/>
                  </a:lnTo>
                  <a:lnTo>
                    <a:pt x="1028" y="332"/>
                  </a:lnTo>
                  <a:lnTo>
                    <a:pt x="1032" y="328"/>
                  </a:lnTo>
                  <a:lnTo>
                    <a:pt x="1035" y="324"/>
                  </a:lnTo>
                  <a:lnTo>
                    <a:pt x="1039" y="321"/>
                  </a:lnTo>
                  <a:lnTo>
                    <a:pt x="1039" y="321"/>
                  </a:lnTo>
                  <a:lnTo>
                    <a:pt x="1035" y="314"/>
                  </a:lnTo>
                  <a:lnTo>
                    <a:pt x="1039" y="310"/>
                  </a:lnTo>
                  <a:lnTo>
                    <a:pt x="1039" y="310"/>
                  </a:lnTo>
                  <a:lnTo>
                    <a:pt x="1042" y="310"/>
                  </a:lnTo>
                  <a:lnTo>
                    <a:pt x="1042" y="310"/>
                  </a:lnTo>
                  <a:lnTo>
                    <a:pt x="1046" y="307"/>
                  </a:lnTo>
                  <a:lnTo>
                    <a:pt x="1053" y="310"/>
                  </a:lnTo>
                  <a:lnTo>
                    <a:pt x="1056" y="310"/>
                  </a:lnTo>
                  <a:lnTo>
                    <a:pt x="1063" y="314"/>
                  </a:lnTo>
                  <a:lnTo>
                    <a:pt x="1067" y="314"/>
                  </a:lnTo>
                  <a:lnTo>
                    <a:pt x="1070" y="314"/>
                  </a:lnTo>
                  <a:lnTo>
                    <a:pt x="1070" y="314"/>
                  </a:lnTo>
                  <a:lnTo>
                    <a:pt x="1074" y="307"/>
                  </a:lnTo>
                  <a:lnTo>
                    <a:pt x="1078" y="300"/>
                  </a:lnTo>
                  <a:lnTo>
                    <a:pt x="1078" y="293"/>
                  </a:lnTo>
                  <a:lnTo>
                    <a:pt x="1078" y="289"/>
                  </a:lnTo>
                  <a:lnTo>
                    <a:pt x="1078" y="282"/>
                  </a:lnTo>
                  <a:lnTo>
                    <a:pt x="1078" y="282"/>
                  </a:lnTo>
                  <a:lnTo>
                    <a:pt x="1078" y="272"/>
                  </a:lnTo>
                  <a:lnTo>
                    <a:pt x="1081" y="261"/>
                  </a:lnTo>
                  <a:lnTo>
                    <a:pt x="1088" y="250"/>
                  </a:lnTo>
                  <a:lnTo>
                    <a:pt x="1092" y="243"/>
                  </a:lnTo>
                  <a:lnTo>
                    <a:pt x="1095" y="240"/>
                  </a:lnTo>
                  <a:lnTo>
                    <a:pt x="1095" y="240"/>
                  </a:lnTo>
                  <a:lnTo>
                    <a:pt x="1099" y="233"/>
                  </a:lnTo>
                  <a:lnTo>
                    <a:pt x="1099" y="229"/>
                  </a:lnTo>
                  <a:lnTo>
                    <a:pt x="1099" y="226"/>
                  </a:lnTo>
                  <a:lnTo>
                    <a:pt x="1099" y="226"/>
                  </a:lnTo>
                  <a:lnTo>
                    <a:pt x="1095" y="226"/>
                  </a:lnTo>
                  <a:lnTo>
                    <a:pt x="1095" y="229"/>
                  </a:lnTo>
                  <a:lnTo>
                    <a:pt x="1063" y="212"/>
                  </a:lnTo>
                  <a:lnTo>
                    <a:pt x="1063" y="208"/>
                  </a:lnTo>
                  <a:lnTo>
                    <a:pt x="1067" y="205"/>
                  </a:lnTo>
                  <a:lnTo>
                    <a:pt x="1070" y="205"/>
                  </a:lnTo>
                  <a:lnTo>
                    <a:pt x="1074" y="205"/>
                  </a:lnTo>
                  <a:lnTo>
                    <a:pt x="1081" y="208"/>
                  </a:lnTo>
                  <a:lnTo>
                    <a:pt x="1085" y="208"/>
                  </a:lnTo>
                  <a:lnTo>
                    <a:pt x="1092" y="208"/>
                  </a:lnTo>
                  <a:lnTo>
                    <a:pt x="1092" y="208"/>
                  </a:lnTo>
                  <a:lnTo>
                    <a:pt x="1095" y="208"/>
                  </a:lnTo>
                  <a:lnTo>
                    <a:pt x="1102" y="208"/>
                  </a:lnTo>
                  <a:lnTo>
                    <a:pt x="1109" y="208"/>
                  </a:lnTo>
                  <a:lnTo>
                    <a:pt x="1116" y="212"/>
                  </a:lnTo>
                  <a:lnTo>
                    <a:pt x="1120" y="212"/>
                  </a:lnTo>
                  <a:lnTo>
                    <a:pt x="1123" y="212"/>
                  </a:lnTo>
                  <a:lnTo>
                    <a:pt x="1130" y="201"/>
                  </a:lnTo>
                  <a:lnTo>
                    <a:pt x="1137" y="205"/>
                  </a:lnTo>
                  <a:lnTo>
                    <a:pt x="1144" y="205"/>
                  </a:lnTo>
                  <a:lnTo>
                    <a:pt x="1152" y="205"/>
                  </a:lnTo>
                  <a:lnTo>
                    <a:pt x="1155" y="201"/>
                  </a:lnTo>
                  <a:lnTo>
                    <a:pt x="1155" y="201"/>
                  </a:lnTo>
                  <a:lnTo>
                    <a:pt x="1155" y="201"/>
                  </a:lnTo>
                  <a:lnTo>
                    <a:pt x="1159" y="194"/>
                  </a:lnTo>
                  <a:lnTo>
                    <a:pt x="1159" y="191"/>
                  </a:lnTo>
                  <a:lnTo>
                    <a:pt x="1162" y="184"/>
                  </a:lnTo>
                  <a:lnTo>
                    <a:pt x="1166" y="180"/>
                  </a:lnTo>
                  <a:lnTo>
                    <a:pt x="1169" y="180"/>
                  </a:lnTo>
                  <a:lnTo>
                    <a:pt x="1173" y="176"/>
                  </a:lnTo>
                  <a:lnTo>
                    <a:pt x="1173" y="173"/>
                  </a:lnTo>
                  <a:lnTo>
                    <a:pt x="1173" y="166"/>
                  </a:lnTo>
                  <a:lnTo>
                    <a:pt x="1173" y="159"/>
                  </a:lnTo>
                  <a:lnTo>
                    <a:pt x="1169" y="148"/>
                  </a:lnTo>
                  <a:lnTo>
                    <a:pt x="1169" y="148"/>
                  </a:lnTo>
                  <a:lnTo>
                    <a:pt x="1166" y="145"/>
                  </a:lnTo>
                  <a:lnTo>
                    <a:pt x="1162" y="145"/>
                  </a:lnTo>
                  <a:lnTo>
                    <a:pt x="1159" y="138"/>
                  </a:lnTo>
                  <a:lnTo>
                    <a:pt x="1155" y="134"/>
                  </a:lnTo>
                  <a:lnTo>
                    <a:pt x="1155" y="131"/>
                  </a:lnTo>
                  <a:lnTo>
                    <a:pt x="1159" y="124"/>
                  </a:lnTo>
                  <a:lnTo>
                    <a:pt x="1166" y="120"/>
                  </a:lnTo>
                  <a:lnTo>
                    <a:pt x="1166" y="120"/>
                  </a:lnTo>
                  <a:lnTo>
                    <a:pt x="1169" y="120"/>
                  </a:lnTo>
                  <a:lnTo>
                    <a:pt x="1173" y="120"/>
                  </a:lnTo>
                  <a:lnTo>
                    <a:pt x="1173" y="117"/>
                  </a:lnTo>
                  <a:lnTo>
                    <a:pt x="1176" y="113"/>
                  </a:lnTo>
                  <a:lnTo>
                    <a:pt x="1173" y="110"/>
                  </a:lnTo>
                  <a:lnTo>
                    <a:pt x="1173" y="106"/>
                  </a:lnTo>
                  <a:lnTo>
                    <a:pt x="1169" y="103"/>
                  </a:lnTo>
                  <a:lnTo>
                    <a:pt x="1166" y="103"/>
                  </a:lnTo>
                  <a:lnTo>
                    <a:pt x="1162" y="99"/>
                  </a:lnTo>
                  <a:lnTo>
                    <a:pt x="1162" y="103"/>
                  </a:lnTo>
                  <a:lnTo>
                    <a:pt x="1159" y="78"/>
                  </a:lnTo>
                  <a:lnTo>
                    <a:pt x="1152" y="78"/>
                  </a:lnTo>
                  <a:lnTo>
                    <a:pt x="1148" y="78"/>
                  </a:lnTo>
                  <a:lnTo>
                    <a:pt x="1141" y="78"/>
                  </a:lnTo>
                  <a:lnTo>
                    <a:pt x="1134" y="74"/>
                  </a:lnTo>
                  <a:lnTo>
                    <a:pt x="1130" y="74"/>
                  </a:lnTo>
                  <a:lnTo>
                    <a:pt x="1130" y="74"/>
                  </a:lnTo>
                  <a:lnTo>
                    <a:pt x="1134" y="106"/>
                  </a:lnTo>
                  <a:lnTo>
                    <a:pt x="1130" y="106"/>
                  </a:lnTo>
                  <a:lnTo>
                    <a:pt x="1130" y="110"/>
                  </a:lnTo>
                  <a:lnTo>
                    <a:pt x="1123" y="117"/>
                  </a:lnTo>
                  <a:lnTo>
                    <a:pt x="1120" y="127"/>
                  </a:lnTo>
                  <a:lnTo>
                    <a:pt x="1116" y="141"/>
                  </a:lnTo>
                  <a:lnTo>
                    <a:pt x="1116" y="141"/>
                  </a:lnTo>
                  <a:lnTo>
                    <a:pt x="1113" y="141"/>
                  </a:lnTo>
                  <a:lnTo>
                    <a:pt x="1113" y="145"/>
                  </a:lnTo>
                  <a:lnTo>
                    <a:pt x="1109" y="148"/>
                  </a:lnTo>
                  <a:lnTo>
                    <a:pt x="1106" y="148"/>
                  </a:lnTo>
                  <a:lnTo>
                    <a:pt x="1102" y="145"/>
                  </a:lnTo>
                  <a:lnTo>
                    <a:pt x="1095" y="141"/>
                  </a:lnTo>
                  <a:lnTo>
                    <a:pt x="1092" y="103"/>
                  </a:lnTo>
                  <a:lnTo>
                    <a:pt x="1092" y="103"/>
                  </a:lnTo>
                  <a:lnTo>
                    <a:pt x="1092" y="103"/>
                  </a:lnTo>
                  <a:lnTo>
                    <a:pt x="1088" y="99"/>
                  </a:lnTo>
                  <a:lnTo>
                    <a:pt x="1088" y="99"/>
                  </a:lnTo>
                  <a:lnTo>
                    <a:pt x="1088" y="103"/>
                  </a:lnTo>
                  <a:lnTo>
                    <a:pt x="1085" y="110"/>
                  </a:lnTo>
                  <a:lnTo>
                    <a:pt x="1085" y="110"/>
                  </a:lnTo>
                  <a:lnTo>
                    <a:pt x="1081" y="113"/>
                  </a:lnTo>
                  <a:lnTo>
                    <a:pt x="1078" y="117"/>
                  </a:lnTo>
                  <a:lnTo>
                    <a:pt x="1078" y="120"/>
                  </a:lnTo>
                  <a:lnTo>
                    <a:pt x="1074" y="120"/>
                  </a:lnTo>
                  <a:lnTo>
                    <a:pt x="1070" y="124"/>
                  </a:lnTo>
                  <a:lnTo>
                    <a:pt x="1067" y="124"/>
                  </a:lnTo>
                  <a:lnTo>
                    <a:pt x="1067" y="120"/>
                  </a:lnTo>
                  <a:lnTo>
                    <a:pt x="1063" y="113"/>
                  </a:lnTo>
                  <a:lnTo>
                    <a:pt x="1063" y="106"/>
                  </a:lnTo>
                  <a:lnTo>
                    <a:pt x="1063" y="103"/>
                  </a:lnTo>
                  <a:lnTo>
                    <a:pt x="1060" y="103"/>
                  </a:lnTo>
                  <a:lnTo>
                    <a:pt x="1056" y="103"/>
                  </a:lnTo>
                  <a:lnTo>
                    <a:pt x="1053" y="106"/>
                  </a:lnTo>
                  <a:lnTo>
                    <a:pt x="1053" y="106"/>
                  </a:lnTo>
                  <a:lnTo>
                    <a:pt x="1049" y="106"/>
                  </a:lnTo>
                  <a:lnTo>
                    <a:pt x="1042" y="103"/>
                  </a:lnTo>
                  <a:lnTo>
                    <a:pt x="1039" y="99"/>
                  </a:lnTo>
                  <a:lnTo>
                    <a:pt x="1039" y="99"/>
                  </a:lnTo>
                  <a:lnTo>
                    <a:pt x="1035" y="95"/>
                  </a:lnTo>
                  <a:lnTo>
                    <a:pt x="1039" y="92"/>
                  </a:lnTo>
                  <a:lnTo>
                    <a:pt x="1042" y="85"/>
                  </a:lnTo>
                  <a:lnTo>
                    <a:pt x="1042" y="78"/>
                  </a:lnTo>
                  <a:lnTo>
                    <a:pt x="1046" y="71"/>
                  </a:lnTo>
                  <a:lnTo>
                    <a:pt x="1046" y="64"/>
                  </a:lnTo>
                  <a:lnTo>
                    <a:pt x="1046" y="64"/>
                  </a:lnTo>
                  <a:lnTo>
                    <a:pt x="1039" y="60"/>
                  </a:lnTo>
                  <a:lnTo>
                    <a:pt x="1039" y="53"/>
                  </a:lnTo>
                  <a:lnTo>
                    <a:pt x="1035" y="50"/>
                  </a:lnTo>
                  <a:lnTo>
                    <a:pt x="1035" y="46"/>
                  </a:lnTo>
                  <a:lnTo>
                    <a:pt x="1035" y="43"/>
                  </a:lnTo>
                  <a:lnTo>
                    <a:pt x="1035" y="39"/>
                  </a:lnTo>
                  <a:lnTo>
                    <a:pt x="1035" y="32"/>
                  </a:lnTo>
                  <a:lnTo>
                    <a:pt x="1032" y="25"/>
                  </a:lnTo>
                  <a:lnTo>
                    <a:pt x="1025" y="18"/>
                  </a:lnTo>
                  <a:lnTo>
                    <a:pt x="1021" y="14"/>
                  </a:lnTo>
                  <a:lnTo>
                    <a:pt x="1018" y="11"/>
                  </a:lnTo>
                  <a:lnTo>
                    <a:pt x="1014" y="7"/>
                  </a:lnTo>
                  <a:lnTo>
                    <a:pt x="1014" y="4"/>
                  </a:lnTo>
                  <a:lnTo>
                    <a:pt x="1011" y="0"/>
                  </a:lnTo>
                  <a:lnTo>
                    <a:pt x="1007" y="0"/>
                  </a:lnTo>
                  <a:lnTo>
                    <a:pt x="1004" y="0"/>
                  </a:lnTo>
                  <a:lnTo>
                    <a:pt x="1004" y="4"/>
                  </a:lnTo>
                  <a:lnTo>
                    <a:pt x="1000" y="4"/>
                  </a:lnTo>
                  <a:lnTo>
                    <a:pt x="996" y="4"/>
                  </a:lnTo>
                  <a:lnTo>
                    <a:pt x="996" y="7"/>
                  </a:lnTo>
                  <a:lnTo>
                    <a:pt x="993" y="14"/>
                  </a:lnTo>
                  <a:lnTo>
                    <a:pt x="993" y="18"/>
                  </a:lnTo>
                  <a:lnTo>
                    <a:pt x="993" y="25"/>
                  </a:lnTo>
                  <a:lnTo>
                    <a:pt x="993" y="25"/>
                  </a:lnTo>
                  <a:lnTo>
                    <a:pt x="982" y="32"/>
                  </a:lnTo>
                  <a:lnTo>
                    <a:pt x="979" y="43"/>
                  </a:lnTo>
                  <a:lnTo>
                    <a:pt x="979" y="50"/>
                  </a:lnTo>
                  <a:lnTo>
                    <a:pt x="979" y="53"/>
                  </a:lnTo>
                  <a:lnTo>
                    <a:pt x="979" y="57"/>
                  </a:lnTo>
                  <a:lnTo>
                    <a:pt x="979" y="67"/>
                  </a:lnTo>
                  <a:lnTo>
                    <a:pt x="982" y="74"/>
                  </a:lnTo>
                  <a:lnTo>
                    <a:pt x="986" y="81"/>
                  </a:lnTo>
                  <a:lnTo>
                    <a:pt x="993" y="88"/>
                  </a:lnTo>
                  <a:lnTo>
                    <a:pt x="996" y="92"/>
                  </a:lnTo>
                  <a:lnTo>
                    <a:pt x="1004" y="92"/>
                  </a:lnTo>
                  <a:lnTo>
                    <a:pt x="1007" y="92"/>
                  </a:lnTo>
                  <a:lnTo>
                    <a:pt x="1007" y="92"/>
                  </a:lnTo>
                  <a:lnTo>
                    <a:pt x="1000" y="99"/>
                  </a:lnTo>
                  <a:lnTo>
                    <a:pt x="1000" y="106"/>
                  </a:lnTo>
                  <a:lnTo>
                    <a:pt x="1000" y="113"/>
                  </a:lnTo>
                  <a:lnTo>
                    <a:pt x="1004" y="117"/>
                  </a:lnTo>
                  <a:lnTo>
                    <a:pt x="1007" y="120"/>
                  </a:lnTo>
                  <a:lnTo>
                    <a:pt x="1011" y="120"/>
                  </a:lnTo>
                  <a:lnTo>
                    <a:pt x="1014" y="124"/>
                  </a:lnTo>
                  <a:lnTo>
                    <a:pt x="1014" y="124"/>
                  </a:lnTo>
                  <a:lnTo>
                    <a:pt x="1021" y="124"/>
                  </a:lnTo>
                  <a:lnTo>
                    <a:pt x="1021" y="127"/>
                  </a:lnTo>
                  <a:lnTo>
                    <a:pt x="1025" y="131"/>
                  </a:lnTo>
                  <a:lnTo>
                    <a:pt x="1021" y="134"/>
                  </a:lnTo>
                  <a:lnTo>
                    <a:pt x="1021" y="138"/>
                  </a:lnTo>
                  <a:lnTo>
                    <a:pt x="1021" y="138"/>
                  </a:lnTo>
                  <a:lnTo>
                    <a:pt x="1018" y="141"/>
                  </a:lnTo>
                  <a:lnTo>
                    <a:pt x="1011" y="145"/>
                  </a:lnTo>
                  <a:lnTo>
                    <a:pt x="1004" y="148"/>
                  </a:lnTo>
                  <a:lnTo>
                    <a:pt x="996" y="152"/>
                  </a:lnTo>
                  <a:lnTo>
                    <a:pt x="989" y="155"/>
                  </a:lnTo>
                  <a:lnTo>
                    <a:pt x="986" y="159"/>
                  </a:lnTo>
                  <a:lnTo>
                    <a:pt x="982" y="159"/>
                  </a:lnTo>
                  <a:lnTo>
                    <a:pt x="975" y="159"/>
                  </a:lnTo>
                  <a:lnTo>
                    <a:pt x="972" y="159"/>
                  </a:lnTo>
                  <a:lnTo>
                    <a:pt x="972" y="159"/>
                  </a:lnTo>
                  <a:lnTo>
                    <a:pt x="972" y="155"/>
                  </a:lnTo>
                  <a:lnTo>
                    <a:pt x="972" y="155"/>
                  </a:lnTo>
                  <a:lnTo>
                    <a:pt x="975" y="131"/>
                  </a:lnTo>
                  <a:lnTo>
                    <a:pt x="958" y="131"/>
                  </a:lnTo>
                  <a:lnTo>
                    <a:pt x="947" y="131"/>
                  </a:lnTo>
                  <a:lnTo>
                    <a:pt x="944" y="131"/>
                  </a:lnTo>
                  <a:lnTo>
                    <a:pt x="940" y="134"/>
                  </a:lnTo>
                  <a:lnTo>
                    <a:pt x="940" y="134"/>
                  </a:lnTo>
                  <a:lnTo>
                    <a:pt x="940" y="134"/>
                  </a:lnTo>
                  <a:lnTo>
                    <a:pt x="940" y="148"/>
                  </a:lnTo>
                  <a:lnTo>
                    <a:pt x="940" y="155"/>
                  </a:lnTo>
                  <a:lnTo>
                    <a:pt x="940" y="159"/>
                  </a:lnTo>
                  <a:lnTo>
                    <a:pt x="937" y="162"/>
                  </a:lnTo>
                  <a:lnTo>
                    <a:pt x="937" y="162"/>
                  </a:lnTo>
                  <a:lnTo>
                    <a:pt x="933" y="162"/>
                  </a:lnTo>
                  <a:lnTo>
                    <a:pt x="930" y="159"/>
                  </a:lnTo>
                  <a:lnTo>
                    <a:pt x="930" y="159"/>
                  </a:lnTo>
                  <a:lnTo>
                    <a:pt x="930" y="159"/>
                  </a:lnTo>
                  <a:lnTo>
                    <a:pt x="923" y="155"/>
                  </a:lnTo>
                  <a:lnTo>
                    <a:pt x="919" y="152"/>
                  </a:lnTo>
                  <a:lnTo>
                    <a:pt x="912" y="152"/>
                  </a:lnTo>
                  <a:lnTo>
                    <a:pt x="912" y="155"/>
                  </a:lnTo>
                  <a:lnTo>
                    <a:pt x="908" y="155"/>
                  </a:lnTo>
                  <a:lnTo>
                    <a:pt x="908" y="155"/>
                  </a:lnTo>
                  <a:lnTo>
                    <a:pt x="901" y="162"/>
                  </a:lnTo>
                  <a:lnTo>
                    <a:pt x="894" y="162"/>
                  </a:lnTo>
                  <a:lnTo>
                    <a:pt x="891" y="162"/>
                  </a:lnTo>
                  <a:lnTo>
                    <a:pt x="887" y="162"/>
                  </a:lnTo>
                  <a:lnTo>
                    <a:pt x="887" y="159"/>
                  </a:lnTo>
                  <a:lnTo>
                    <a:pt x="884" y="155"/>
                  </a:lnTo>
                  <a:lnTo>
                    <a:pt x="884" y="155"/>
                  </a:lnTo>
                  <a:lnTo>
                    <a:pt x="880" y="148"/>
                  </a:lnTo>
                  <a:lnTo>
                    <a:pt x="877" y="141"/>
                  </a:lnTo>
                  <a:lnTo>
                    <a:pt x="873" y="141"/>
                  </a:lnTo>
                  <a:lnTo>
                    <a:pt x="870" y="141"/>
                  </a:lnTo>
                  <a:lnTo>
                    <a:pt x="866" y="145"/>
                  </a:lnTo>
                  <a:lnTo>
                    <a:pt x="866" y="145"/>
                  </a:lnTo>
                  <a:lnTo>
                    <a:pt x="856" y="141"/>
                  </a:lnTo>
                  <a:lnTo>
                    <a:pt x="852" y="138"/>
                  </a:lnTo>
                  <a:lnTo>
                    <a:pt x="849" y="134"/>
                  </a:lnTo>
                  <a:lnTo>
                    <a:pt x="845" y="131"/>
                  </a:lnTo>
                  <a:lnTo>
                    <a:pt x="845" y="127"/>
                  </a:lnTo>
                  <a:lnTo>
                    <a:pt x="845" y="127"/>
                  </a:lnTo>
                  <a:lnTo>
                    <a:pt x="845" y="120"/>
                  </a:lnTo>
                  <a:lnTo>
                    <a:pt x="841" y="117"/>
                  </a:lnTo>
                  <a:lnTo>
                    <a:pt x="838" y="117"/>
                  </a:lnTo>
                  <a:lnTo>
                    <a:pt x="834" y="117"/>
                  </a:lnTo>
                  <a:lnTo>
                    <a:pt x="831" y="117"/>
                  </a:lnTo>
                  <a:lnTo>
                    <a:pt x="831" y="117"/>
                  </a:lnTo>
                  <a:lnTo>
                    <a:pt x="820" y="117"/>
                  </a:lnTo>
                  <a:lnTo>
                    <a:pt x="813" y="120"/>
                  </a:lnTo>
                  <a:lnTo>
                    <a:pt x="806" y="124"/>
                  </a:lnTo>
                  <a:lnTo>
                    <a:pt x="806" y="127"/>
                  </a:lnTo>
                  <a:lnTo>
                    <a:pt x="803" y="131"/>
                  </a:lnTo>
                  <a:lnTo>
                    <a:pt x="803" y="138"/>
                  </a:lnTo>
                  <a:lnTo>
                    <a:pt x="803" y="141"/>
                  </a:lnTo>
                  <a:lnTo>
                    <a:pt x="806" y="141"/>
                  </a:lnTo>
                  <a:lnTo>
                    <a:pt x="806" y="145"/>
                  </a:lnTo>
                  <a:lnTo>
                    <a:pt x="810" y="148"/>
                  </a:lnTo>
                  <a:lnTo>
                    <a:pt x="810" y="152"/>
                  </a:lnTo>
                  <a:lnTo>
                    <a:pt x="810" y="155"/>
                  </a:lnTo>
                  <a:lnTo>
                    <a:pt x="806" y="159"/>
                  </a:lnTo>
                  <a:lnTo>
                    <a:pt x="806" y="162"/>
                  </a:lnTo>
                  <a:lnTo>
                    <a:pt x="806" y="162"/>
                  </a:lnTo>
                  <a:lnTo>
                    <a:pt x="806" y="191"/>
                  </a:lnTo>
                  <a:lnTo>
                    <a:pt x="803" y="194"/>
                  </a:lnTo>
                  <a:lnTo>
                    <a:pt x="799" y="198"/>
                  </a:lnTo>
                  <a:lnTo>
                    <a:pt x="799" y="198"/>
                  </a:lnTo>
                  <a:lnTo>
                    <a:pt x="799" y="198"/>
                  </a:lnTo>
                  <a:lnTo>
                    <a:pt x="799" y="198"/>
                  </a:lnTo>
                  <a:lnTo>
                    <a:pt x="796" y="187"/>
                  </a:lnTo>
                  <a:lnTo>
                    <a:pt x="792" y="176"/>
                  </a:lnTo>
                  <a:lnTo>
                    <a:pt x="785" y="166"/>
                  </a:lnTo>
                  <a:lnTo>
                    <a:pt x="782" y="159"/>
                  </a:lnTo>
                  <a:lnTo>
                    <a:pt x="778" y="152"/>
                  </a:lnTo>
                  <a:lnTo>
                    <a:pt x="775" y="145"/>
                  </a:lnTo>
                  <a:lnTo>
                    <a:pt x="771" y="145"/>
                  </a:lnTo>
                  <a:lnTo>
                    <a:pt x="768" y="148"/>
                  </a:lnTo>
                  <a:lnTo>
                    <a:pt x="768" y="152"/>
                  </a:lnTo>
                  <a:lnTo>
                    <a:pt x="764" y="155"/>
                  </a:lnTo>
                  <a:lnTo>
                    <a:pt x="764" y="159"/>
                  </a:lnTo>
                  <a:lnTo>
                    <a:pt x="760" y="159"/>
                  </a:lnTo>
                  <a:lnTo>
                    <a:pt x="757" y="159"/>
                  </a:lnTo>
                  <a:lnTo>
                    <a:pt x="750" y="155"/>
                  </a:lnTo>
                  <a:lnTo>
                    <a:pt x="743" y="155"/>
                  </a:lnTo>
                  <a:lnTo>
                    <a:pt x="736" y="159"/>
                  </a:lnTo>
                  <a:lnTo>
                    <a:pt x="732" y="159"/>
                  </a:lnTo>
                  <a:lnTo>
                    <a:pt x="722" y="159"/>
                  </a:lnTo>
                  <a:lnTo>
                    <a:pt x="715" y="155"/>
                  </a:lnTo>
                  <a:lnTo>
                    <a:pt x="711" y="155"/>
                  </a:lnTo>
                  <a:lnTo>
                    <a:pt x="711" y="152"/>
                  </a:lnTo>
                  <a:lnTo>
                    <a:pt x="715" y="148"/>
                  </a:lnTo>
                  <a:lnTo>
                    <a:pt x="715" y="148"/>
                  </a:lnTo>
                  <a:lnTo>
                    <a:pt x="718" y="145"/>
                  </a:lnTo>
                  <a:lnTo>
                    <a:pt x="718" y="145"/>
                  </a:lnTo>
                  <a:lnTo>
                    <a:pt x="725" y="138"/>
                  </a:lnTo>
                  <a:lnTo>
                    <a:pt x="725" y="131"/>
                  </a:lnTo>
                  <a:lnTo>
                    <a:pt x="725" y="124"/>
                  </a:lnTo>
                  <a:lnTo>
                    <a:pt x="725" y="120"/>
                  </a:lnTo>
                  <a:lnTo>
                    <a:pt x="722" y="117"/>
                  </a:lnTo>
                  <a:lnTo>
                    <a:pt x="718" y="113"/>
                  </a:lnTo>
                  <a:lnTo>
                    <a:pt x="715" y="113"/>
                  </a:lnTo>
                  <a:lnTo>
                    <a:pt x="715" y="113"/>
                  </a:lnTo>
                  <a:lnTo>
                    <a:pt x="708" y="106"/>
                  </a:lnTo>
                  <a:lnTo>
                    <a:pt x="704" y="106"/>
                  </a:lnTo>
                  <a:lnTo>
                    <a:pt x="704" y="106"/>
                  </a:lnTo>
                  <a:lnTo>
                    <a:pt x="701" y="106"/>
                  </a:lnTo>
                  <a:lnTo>
                    <a:pt x="701" y="110"/>
                  </a:lnTo>
                  <a:lnTo>
                    <a:pt x="701" y="110"/>
                  </a:lnTo>
                  <a:lnTo>
                    <a:pt x="701" y="113"/>
                  </a:lnTo>
                  <a:lnTo>
                    <a:pt x="701" y="117"/>
                  </a:lnTo>
                  <a:lnTo>
                    <a:pt x="701" y="120"/>
                  </a:lnTo>
                  <a:lnTo>
                    <a:pt x="697" y="120"/>
                  </a:lnTo>
                  <a:lnTo>
                    <a:pt x="697" y="120"/>
                  </a:lnTo>
                  <a:lnTo>
                    <a:pt x="694" y="117"/>
                  </a:lnTo>
                  <a:lnTo>
                    <a:pt x="690" y="117"/>
                  </a:lnTo>
                  <a:lnTo>
                    <a:pt x="690" y="117"/>
                  </a:lnTo>
                  <a:lnTo>
                    <a:pt x="672" y="99"/>
                  </a:lnTo>
                  <a:lnTo>
                    <a:pt x="655" y="88"/>
                  </a:lnTo>
                  <a:lnTo>
                    <a:pt x="641" y="81"/>
                  </a:lnTo>
                  <a:lnTo>
                    <a:pt x="634" y="81"/>
                  </a:lnTo>
                  <a:lnTo>
                    <a:pt x="620" y="78"/>
                  </a:lnTo>
                  <a:lnTo>
                    <a:pt x="609" y="74"/>
                  </a:lnTo>
                  <a:lnTo>
                    <a:pt x="605" y="71"/>
                  </a:lnTo>
                  <a:lnTo>
                    <a:pt x="602" y="71"/>
                  </a:lnTo>
                  <a:lnTo>
                    <a:pt x="602" y="71"/>
                  </a:lnTo>
                  <a:lnTo>
                    <a:pt x="595" y="67"/>
                  </a:lnTo>
                  <a:lnTo>
                    <a:pt x="591" y="67"/>
                  </a:lnTo>
                  <a:lnTo>
                    <a:pt x="591" y="67"/>
                  </a:lnTo>
                  <a:lnTo>
                    <a:pt x="588" y="71"/>
                  </a:lnTo>
                  <a:lnTo>
                    <a:pt x="588" y="74"/>
                  </a:lnTo>
                  <a:lnTo>
                    <a:pt x="591" y="78"/>
                  </a:lnTo>
                  <a:lnTo>
                    <a:pt x="591" y="81"/>
                  </a:lnTo>
                  <a:lnTo>
                    <a:pt x="591" y="81"/>
                  </a:lnTo>
                  <a:lnTo>
                    <a:pt x="588" y="88"/>
                  </a:lnTo>
                  <a:lnTo>
                    <a:pt x="584" y="88"/>
                  </a:lnTo>
                  <a:lnTo>
                    <a:pt x="584" y="88"/>
                  </a:lnTo>
                  <a:lnTo>
                    <a:pt x="581" y="85"/>
                  </a:lnTo>
                  <a:lnTo>
                    <a:pt x="581" y="85"/>
                  </a:lnTo>
                  <a:lnTo>
                    <a:pt x="577" y="81"/>
                  </a:lnTo>
                  <a:lnTo>
                    <a:pt x="574" y="74"/>
                  </a:lnTo>
                  <a:lnTo>
                    <a:pt x="570" y="67"/>
                  </a:lnTo>
                  <a:lnTo>
                    <a:pt x="567" y="60"/>
                  </a:lnTo>
                  <a:lnTo>
                    <a:pt x="563" y="57"/>
                  </a:lnTo>
                  <a:lnTo>
                    <a:pt x="560" y="53"/>
                  </a:lnTo>
                  <a:lnTo>
                    <a:pt x="556" y="50"/>
                  </a:lnTo>
                  <a:lnTo>
                    <a:pt x="553" y="46"/>
                  </a:lnTo>
                  <a:lnTo>
                    <a:pt x="549" y="46"/>
                  </a:lnTo>
                  <a:lnTo>
                    <a:pt x="546" y="46"/>
                  </a:lnTo>
                  <a:lnTo>
                    <a:pt x="546" y="50"/>
                  </a:lnTo>
                  <a:lnTo>
                    <a:pt x="546" y="53"/>
                  </a:lnTo>
                  <a:lnTo>
                    <a:pt x="549" y="57"/>
                  </a:lnTo>
                  <a:lnTo>
                    <a:pt x="549" y="57"/>
                  </a:lnTo>
                  <a:lnTo>
                    <a:pt x="549" y="60"/>
                  </a:lnTo>
                  <a:lnTo>
                    <a:pt x="546" y="67"/>
                  </a:lnTo>
                  <a:lnTo>
                    <a:pt x="542" y="71"/>
                  </a:lnTo>
                  <a:lnTo>
                    <a:pt x="539" y="71"/>
                  </a:lnTo>
                  <a:lnTo>
                    <a:pt x="535" y="71"/>
                  </a:lnTo>
                  <a:lnTo>
                    <a:pt x="535" y="67"/>
                  </a:lnTo>
                  <a:lnTo>
                    <a:pt x="531" y="67"/>
                  </a:lnTo>
                  <a:lnTo>
                    <a:pt x="531" y="64"/>
                  </a:lnTo>
                  <a:lnTo>
                    <a:pt x="524" y="60"/>
                  </a:lnTo>
                  <a:lnTo>
                    <a:pt x="521" y="60"/>
                  </a:lnTo>
                  <a:lnTo>
                    <a:pt x="517" y="64"/>
                  </a:lnTo>
                  <a:lnTo>
                    <a:pt x="514" y="67"/>
                  </a:lnTo>
                  <a:lnTo>
                    <a:pt x="514" y="67"/>
                  </a:lnTo>
                  <a:lnTo>
                    <a:pt x="510" y="71"/>
                  </a:lnTo>
                  <a:lnTo>
                    <a:pt x="507" y="74"/>
                  </a:lnTo>
                  <a:lnTo>
                    <a:pt x="503" y="78"/>
                  </a:lnTo>
                  <a:lnTo>
                    <a:pt x="500" y="81"/>
                  </a:lnTo>
                  <a:lnTo>
                    <a:pt x="500" y="81"/>
                  </a:lnTo>
                  <a:lnTo>
                    <a:pt x="493" y="81"/>
                  </a:lnTo>
                  <a:lnTo>
                    <a:pt x="482" y="85"/>
                  </a:lnTo>
                  <a:lnTo>
                    <a:pt x="475" y="92"/>
                  </a:lnTo>
                  <a:lnTo>
                    <a:pt x="465" y="95"/>
                  </a:lnTo>
                  <a:lnTo>
                    <a:pt x="461" y="103"/>
                  </a:lnTo>
                  <a:lnTo>
                    <a:pt x="454" y="106"/>
                  </a:lnTo>
                  <a:lnTo>
                    <a:pt x="454" y="106"/>
                  </a:lnTo>
                  <a:lnTo>
                    <a:pt x="447" y="113"/>
                  </a:lnTo>
                  <a:lnTo>
                    <a:pt x="440" y="117"/>
                  </a:lnTo>
                  <a:lnTo>
                    <a:pt x="433" y="117"/>
                  </a:lnTo>
                  <a:lnTo>
                    <a:pt x="429" y="113"/>
                  </a:lnTo>
                  <a:lnTo>
                    <a:pt x="426" y="113"/>
                  </a:lnTo>
                  <a:lnTo>
                    <a:pt x="422" y="110"/>
                  </a:lnTo>
                  <a:lnTo>
                    <a:pt x="415" y="106"/>
                  </a:lnTo>
                  <a:lnTo>
                    <a:pt x="408" y="99"/>
                  </a:lnTo>
                  <a:lnTo>
                    <a:pt x="401" y="95"/>
                  </a:lnTo>
                  <a:lnTo>
                    <a:pt x="398" y="92"/>
                  </a:lnTo>
                  <a:lnTo>
                    <a:pt x="391" y="88"/>
                  </a:lnTo>
                  <a:lnTo>
                    <a:pt x="391" y="88"/>
                  </a:lnTo>
                  <a:lnTo>
                    <a:pt x="384" y="85"/>
                  </a:lnTo>
                  <a:lnTo>
                    <a:pt x="376" y="85"/>
                  </a:lnTo>
                  <a:lnTo>
                    <a:pt x="369" y="81"/>
                  </a:lnTo>
                  <a:lnTo>
                    <a:pt x="362" y="78"/>
                  </a:lnTo>
                  <a:lnTo>
                    <a:pt x="359" y="78"/>
                  </a:lnTo>
                  <a:lnTo>
                    <a:pt x="355" y="74"/>
                  </a:lnTo>
                  <a:lnTo>
                    <a:pt x="355" y="74"/>
                  </a:lnTo>
                  <a:lnTo>
                    <a:pt x="352" y="74"/>
                  </a:lnTo>
                  <a:lnTo>
                    <a:pt x="348" y="71"/>
                  </a:lnTo>
                  <a:lnTo>
                    <a:pt x="341" y="71"/>
                  </a:lnTo>
                  <a:lnTo>
                    <a:pt x="334" y="71"/>
                  </a:lnTo>
                  <a:lnTo>
                    <a:pt x="327" y="74"/>
                  </a:lnTo>
                  <a:lnTo>
                    <a:pt x="327" y="74"/>
                  </a:lnTo>
                  <a:lnTo>
                    <a:pt x="320" y="74"/>
                  </a:lnTo>
                  <a:lnTo>
                    <a:pt x="313" y="74"/>
                  </a:lnTo>
                  <a:lnTo>
                    <a:pt x="306" y="71"/>
                  </a:lnTo>
                  <a:lnTo>
                    <a:pt x="299" y="67"/>
                  </a:lnTo>
                  <a:lnTo>
                    <a:pt x="295" y="67"/>
                  </a:lnTo>
                  <a:lnTo>
                    <a:pt x="292" y="67"/>
                  </a:lnTo>
                  <a:lnTo>
                    <a:pt x="285" y="64"/>
                  </a:lnTo>
                  <a:lnTo>
                    <a:pt x="278" y="64"/>
                  </a:lnTo>
                  <a:lnTo>
                    <a:pt x="274" y="57"/>
                  </a:lnTo>
                  <a:lnTo>
                    <a:pt x="274" y="57"/>
                  </a:lnTo>
                  <a:lnTo>
                    <a:pt x="271" y="53"/>
                  </a:lnTo>
                  <a:lnTo>
                    <a:pt x="264" y="53"/>
                  </a:lnTo>
                  <a:lnTo>
                    <a:pt x="260" y="50"/>
                  </a:lnTo>
                  <a:lnTo>
                    <a:pt x="257" y="50"/>
                  </a:lnTo>
                  <a:lnTo>
                    <a:pt x="253" y="50"/>
                  </a:lnTo>
                  <a:lnTo>
                    <a:pt x="250" y="46"/>
                  </a:lnTo>
                  <a:lnTo>
                    <a:pt x="243" y="46"/>
                  </a:lnTo>
                  <a:lnTo>
                    <a:pt x="243" y="46"/>
                  </a:lnTo>
                  <a:lnTo>
                    <a:pt x="243" y="53"/>
                  </a:lnTo>
                  <a:lnTo>
                    <a:pt x="243" y="57"/>
                  </a:lnTo>
                  <a:lnTo>
                    <a:pt x="243" y="60"/>
                  </a:lnTo>
                  <a:lnTo>
                    <a:pt x="243" y="64"/>
                  </a:lnTo>
                  <a:lnTo>
                    <a:pt x="239" y="64"/>
                  </a:lnTo>
                  <a:lnTo>
                    <a:pt x="236" y="60"/>
                  </a:lnTo>
                  <a:lnTo>
                    <a:pt x="228" y="57"/>
                  </a:lnTo>
                  <a:lnTo>
                    <a:pt x="225" y="50"/>
                  </a:lnTo>
                  <a:lnTo>
                    <a:pt x="218" y="46"/>
                  </a:lnTo>
                  <a:lnTo>
                    <a:pt x="214" y="43"/>
                  </a:lnTo>
                  <a:lnTo>
                    <a:pt x="207" y="39"/>
                  </a:lnTo>
                  <a:lnTo>
                    <a:pt x="197" y="36"/>
                  </a:lnTo>
                  <a:lnTo>
                    <a:pt x="190" y="32"/>
                  </a:lnTo>
                  <a:lnTo>
                    <a:pt x="186" y="29"/>
                  </a:lnTo>
                  <a:lnTo>
                    <a:pt x="186" y="29"/>
                  </a:lnTo>
                  <a:lnTo>
                    <a:pt x="183" y="29"/>
                  </a:lnTo>
                  <a:lnTo>
                    <a:pt x="179" y="25"/>
                  </a:lnTo>
                  <a:lnTo>
                    <a:pt x="172" y="25"/>
                  </a:lnTo>
                  <a:lnTo>
                    <a:pt x="165" y="21"/>
                  </a:lnTo>
                  <a:lnTo>
                    <a:pt x="155" y="25"/>
                  </a:lnTo>
                  <a:lnTo>
                    <a:pt x="140" y="29"/>
                  </a:lnTo>
                  <a:lnTo>
                    <a:pt x="133" y="32"/>
                  </a:lnTo>
                  <a:lnTo>
                    <a:pt x="126" y="36"/>
                  </a:lnTo>
                  <a:lnTo>
                    <a:pt x="123" y="36"/>
                  </a:lnTo>
                  <a:lnTo>
                    <a:pt x="119" y="36"/>
                  </a:lnTo>
                  <a:lnTo>
                    <a:pt x="116" y="36"/>
                  </a:lnTo>
                  <a:lnTo>
                    <a:pt x="112" y="36"/>
                  </a:lnTo>
                  <a:lnTo>
                    <a:pt x="109" y="36"/>
                  </a:lnTo>
                  <a:lnTo>
                    <a:pt x="102" y="39"/>
                  </a:lnTo>
                  <a:lnTo>
                    <a:pt x="95" y="43"/>
                  </a:lnTo>
                  <a:lnTo>
                    <a:pt x="91" y="46"/>
                  </a:lnTo>
                  <a:lnTo>
                    <a:pt x="88" y="53"/>
                  </a:lnTo>
                  <a:lnTo>
                    <a:pt x="84" y="60"/>
                  </a:lnTo>
                  <a:lnTo>
                    <a:pt x="81" y="67"/>
                  </a:lnTo>
                  <a:lnTo>
                    <a:pt x="77" y="78"/>
                  </a:lnTo>
                  <a:lnTo>
                    <a:pt x="70" y="85"/>
                  </a:lnTo>
                  <a:lnTo>
                    <a:pt x="66" y="95"/>
                  </a:lnTo>
                  <a:lnTo>
                    <a:pt x="59" y="99"/>
                  </a:lnTo>
                  <a:lnTo>
                    <a:pt x="52" y="103"/>
                  </a:lnTo>
                  <a:lnTo>
                    <a:pt x="42" y="103"/>
                  </a:lnTo>
                  <a:lnTo>
                    <a:pt x="31" y="106"/>
                  </a:lnTo>
                  <a:lnTo>
                    <a:pt x="24" y="110"/>
                  </a:lnTo>
                  <a:lnTo>
                    <a:pt x="21" y="113"/>
                  </a:lnTo>
                  <a:lnTo>
                    <a:pt x="17" y="120"/>
                  </a:lnTo>
                  <a:lnTo>
                    <a:pt x="17" y="127"/>
                  </a:lnTo>
                  <a:lnTo>
                    <a:pt x="21" y="134"/>
                  </a:lnTo>
                  <a:lnTo>
                    <a:pt x="24" y="138"/>
                  </a:lnTo>
                  <a:lnTo>
                    <a:pt x="31" y="145"/>
                  </a:lnTo>
                  <a:lnTo>
                    <a:pt x="38" y="152"/>
                  </a:lnTo>
                  <a:lnTo>
                    <a:pt x="52" y="166"/>
                  </a:lnTo>
                  <a:lnTo>
                    <a:pt x="70" y="184"/>
                  </a:lnTo>
                  <a:lnTo>
                    <a:pt x="77" y="198"/>
                  </a:lnTo>
                  <a:lnTo>
                    <a:pt x="77" y="212"/>
                  </a:lnTo>
                  <a:lnTo>
                    <a:pt x="70" y="215"/>
                  </a:lnTo>
                  <a:lnTo>
                    <a:pt x="66" y="215"/>
                  </a:lnTo>
                  <a:lnTo>
                    <a:pt x="59" y="212"/>
                  </a:lnTo>
                  <a:lnTo>
                    <a:pt x="56" y="208"/>
                  </a:lnTo>
                  <a:lnTo>
                    <a:pt x="52" y="205"/>
                  </a:lnTo>
                  <a:lnTo>
                    <a:pt x="49" y="201"/>
                  </a:lnTo>
                  <a:lnTo>
                    <a:pt x="42" y="201"/>
                  </a:lnTo>
                  <a:lnTo>
                    <a:pt x="31" y="201"/>
                  </a:lnTo>
                  <a:lnTo>
                    <a:pt x="24" y="205"/>
                  </a:lnTo>
                  <a:lnTo>
                    <a:pt x="14" y="208"/>
                  </a:lnTo>
                  <a:lnTo>
                    <a:pt x="7" y="215"/>
                  </a:lnTo>
                  <a:lnTo>
                    <a:pt x="3" y="226"/>
                  </a:lnTo>
                  <a:lnTo>
                    <a:pt x="0" y="233"/>
                  </a:lnTo>
                  <a:lnTo>
                    <a:pt x="0" y="240"/>
                  </a:lnTo>
                  <a:lnTo>
                    <a:pt x="0" y="247"/>
                  </a:lnTo>
                  <a:lnTo>
                    <a:pt x="7" y="254"/>
                  </a:lnTo>
                  <a:lnTo>
                    <a:pt x="28" y="261"/>
                  </a:lnTo>
                  <a:lnTo>
                    <a:pt x="45" y="268"/>
                  </a:lnTo>
                  <a:lnTo>
                    <a:pt x="66" y="265"/>
                  </a:lnTo>
                  <a:lnTo>
                    <a:pt x="66" y="265"/>
                  </a:lnTo>
                  <a:lnTo>
                    <a:pt x="70" y="265"/>
                  </a:lnTo>
                  <a:lnTo>
                    <a:pt x="73" y="261"/>
                  </a:lnTo>
                  <a:lnTo>
                    <a:pt x="81" y="258"/>
                  </a:lnTo>
                  <a:lnTo>
                    <a:pt x="84" y="258"/>
                  </a:lnTo>
                  <a:lnTo>
                    <a:pt x="91" y="258"/>
                  </a:lnTo>
                  <a:lnTo>
                    <a:pt x="95" y="258"/>
                  </a:lnTo>
                  <a:lnTo>
                    <a:pt x="95" y="261"/>
                  </a:lnTo>
                  <a:lnTo>
                    <a:pt x="91" y="265"/>
                  </a:lnTo>
                  <a:lnTo>
                    <a:pt x="91" y="268"/>
                  </a:lnTo>
                  <a:lnTo>
                    <a:pt x="88" y="268"/>
                  </a:lnTo>
                  <a:lnTo>
                    <a:pt x="88" y="275"/>
                  </a:lnTo>
                  <a:lnTo>
                    <a:pt x="91" y="279"/>
                  </a:lnTo>
                  <a:lnTo>
                    <a:pt x="95" y="282"/>
                  </a:lnTo>
                  <a:lnTo>
                    <a:pt x="95" y="286"/>
                  </a:lnTo>
                  <a:lnTo>
                    <a:pt x="95" y="289"/>
                  </a:lnTo>
                  <a:lnTo>
                    <a:pt x="91" y="293"/>
                  </a:lnTo>
                  <a:lnTo>
                    <a:pt x="84" y="296"/>
                  </a:lnTo>
                  <a:lnTo>
                    <a:pt x="77" y="300"/>
                  </a:lnTo>
                  <a:lnTo>
                    <a:pt x="70" y="303"/>
                  </a:lnTo>
                  <a:lnTo>
                    <a:pt x="63" y="307"/>
                  </a:lnTo>
                  <a:lnTo>
                    <a:pt x="59" y="310"/>
                  </a:lnTo>
                  <a:lnTo>
                    <a:pt x="56" y="317"/>
                  </a:lnTo>
                  <a:lnTo>
                    <a:pt x="56" y="324"/>
                  </a:lnTo>
                  <a:lnTo>
                    <a:pt x="56" y="324"/>
                  </a:lnTo>
                  <a:lnTo>
                    <a:pt x="56" y="324"/>
                  </a:lnTo>
                  <a:lnTo>
                    <a:pt x="56" y="324"/>
                  </a:lnTo>
                  <a:lnTo>
                    <a:pt x="56" y="324"/>
                  </a:lnTo>
                  <a:lnTo>
                    <a:pt x="52" y="328"/>
                  </a:lnTo>
                  <a:lnTo>
                    <a:pt x="45" y="332"/>
                  </a:lnTo>
                  <a:lnTo>
                    <a:pt x="38" y="335"/>
                  </a:lnTo>
                  <a:lnTo>
                    <a:pt x="28" y="342"/>
                  </a:lnTo>
                  <a:lnTo>
                    <a:pt x="17" y="349"/>
                  </a:lnTo>
                  <a:lnTo>
                    <a:pt x="14" y="353"/>
                  </a:lnTo>
                  <a:lnTo>
                    <a:pt x="17" y="360"/>
                  </a:lnTo>
                  <a:lnTo>
                    <a:pt x="21" y="367"/>
                  </a:lnTo>
                  <a:lnTo>
                    <a:pt x="24" y="367"/>
                  </a:lnTo>
                  <a:lnTo>
                    <a:pt x="28" y="370"/>
                  </a:lnTo>
                  <a:lnTo>
                    <a:pt x="35" y="374"/>
                  </a:lnTo>
                  <a:lnTo>
                    <a:pt x="38" y="374"/>
                  </a:lnTo>
                  <a:lnTo>
                    <a:pt x="38" y="377"/>
                  </a:lnTo>
                  <a:lnTo>
                    <a:pt x="38" y="381"/>
                  </a:lnTo>
                  <a:lnTo>
                    <a:pt x="38" y="388"/>
                  </a:lnTo>
                  <a:lnTo>
                    <a:pt x="38" y="395"/>
                  </a:lnTo>
                  <a:lnTo>
                    <a:pt x="42" y="402"/>
                  </a:lnTo>
                  <a:lnTo>
                    <a:pt x="49" y="405"/>
                  </a:lnTo>
                  <a:lnTo>
                    <a:pt x="52" y="405"/>
                  </a:lnTo>
                  <a:lnTo>
                    <a:pt x="59" y="405"/>
                  </a:lnTo>
                  <a:lnTo>
                    <a:pt x="66" y="405"/>
                  </a:lnTo>
                  <a:lnTo>
                    <a:pt x="70" y="405"/>
                  </a:lnTo>
                  <a:lnTo>
                    <a:pt x="70" y="409"/>
                  </a:lnTo>
                  <a:lnTo>
                    <a:pt x="73" y="413"/>
                  </a:lnTo>
                  <a:lnTo>
                    <a:pt x="77" y="423"/>
                  </a:lnTo>
                  <a:lnTo>
                    <a:pt x="77" y="430"/>
                  </a:lnTo>
                  <a:lnTo>
                    <a:pt x="77" y="434"/>
                  </a:lnTo>
                  <a:lnTo>
                    <a:pt x="81" y="434"/>
                  </a:lnTo>
                  <a:lnTo>
                    <a:pt x="84" y="434"/>
                  </a:lnTo>
                  <a:lnTo>
                    <a:pt x="91" y="434"/>
                  </a:lnTo>
                  <a:lnTo>
                    <a:pt x="95" y="427"/>
                  </a:lnTo>
                  <a:lnTo>
                    <a:pt x="95" y="427"/>
                  </a:lnTo>
                  <a:lnTo>
                    <a:pt x="98" y="427"/>
                  </a:lnTo>
                  <a:lnTo>
                    <a:pt x="102" y="427"/>
                  </a:lnTo>
                  <a:lnTo>
                    <a:pt x="102" y="430"/>
                  </a:lnTo>
                  <a:lnTo>
                    <a:pt x="105" y="434"/>
                  </a:lnTo>
                  <a:lnTo>
                    <a:pt x="105" y="437"/>
                  </a:lnTo>
                  <a:lnTo>
                    <a:pt x="105" y="437"/>
                  </a:lnTo>
                  <a:lnTo>
                    <a:pt x="109" y="441"/>
                  </a:lnTo>
                  <a:lnTo>
                    <a:pt x="112" y="444"/>
                  </a:lnTo>
                  <a:lnTo>
                    <a:pt x="116" y="444"/>
                  </a:lnTo>
                  <a:lnTo>
                    <a:pt x="119" y="444"/>
                  </a:lnTo>
                  <a:lnTo>
                    <a:pt x="126" y="437"/>
                  </a:lnTo>
                  <a:lnTo>
                    <a:pt x="126" y="437"/>
                  </a:lnTo>
                  <a:lnTo>
                    <a:pt x="130" y="434"/>
                  </a:lnTo>
                  <a:lnTo>
                    <a:pt x="133" y="430"/>
                  </a:lnTo>
                  <a:lnTo>
                    <a:pt x="137" y="427"/>
                  </a:lnTo>
                  <a:lnTo>
                    <a:pt x="140" y="427"/>
                  </a:lnTo>
                  <a:lnTo>
                    <a:pt x="144" y="427"/>
                  </a:lnTo>
                  <a:lnTo>
                    <a:pt x="144" y="430"/>
                  </a:lnTo>
                  <a:lnTo>
                    <a:pt x="144" y="434"/>
                  </a:lnTo>
                  <a:lnTo>
                    <a:pt x="144" y="437"/>
                  </a:lnTo>
                  <a:lnTo>
                    <a:pt x="140" y="448"/>
                  </a:lnTo>
                  <a:lnTo>
                    <a:pt x="137" y="458"/>
                  </a:lnTo>
                  <a:lnTo>
                    <a:pt x="133" y="465"/>
                  </a:lnTo>
                  <a:lnTo>
                    <a:pt x="130" y="465"/>
                  </a:lnTo>
                  <a:lnTo>
                    <a:pt x="126" y="469"/>
                  </a:lnTo>
                  <a:lnTo>
                    <a:pt x="119" y="476"/>
                  </a:lnTo>
                  <a:lnTo>
                    <a:pt x="112" y="483"/>
                  </a:lnTo>
                  <a:lnTo>
                    <a:pt x="102" y="490"/>
                  </a:lnTo>
                  <a:lnTo>
                    <a:pt x="95" y="497"/>
                  </a:lnTo>
                  <a:lnTo>
                    <a:pt x="88" y="504"/>
                  </a:lnTo>
                  <a:lnTo>
                    <a:pt x="88" y="504"/>
                  </a:lnTo>
                  <a:lnTo>
                    <a:pt x="81" y="508"/>
                  </a:lnTo>
                  <a:lnTo>
                    <a:pt x="77" y="511"/>
                  </a:lnTo>
                  <a:lnTo>
                    <a:pt x="70" y="518"/>
                  </a:lnTo>
                  <a:lnTo>
                    <a:pt x="66" y="525"/>
                  </a:lnTo>
                  <a:lnTo>
                    <a:pt x="66" y="525"/>
                  </a:lnTo>
                  <a:lnTo>
                    <a:pt x="73" y="522"/>
                  </a:lnTo>
                  <a:lnTo>
                    <a:pt x="81" y="518"/>
                  </a:lnTo>
                  <a:lnTo>
                    <a:pt x="88" y="518"/>
                  </a:lnTo>
                  <a:lnTo>
                    <a:pt x="98" y="515"/>
                  </a:lnTo>
                  <a:lnTo>
                    <a:pt x="116" y="508"/>
                  </a:lnTo>
                  <a:lnTo>
                    <a:pt x="133" y="494"/>
                  </a:lnTo>
                  <a:lnTo>
                    <a:pt x="155" y="476"/>
                  </a:lnTo>
                  <a:lnTo>
                    <a:pt x="169" y="458"/>
                  </a:lnTo>
                  <a:lnTo>
                    <a:pt x="169" y="458"/>
                  </a:lnTo>
                  <a:lnTo>
                    <a:pt x="172" y="455"/>
                  </a:lnTo>
                  <a:lnTo>
                    <a:pt x="179" y="451"/>
                  </a:lnTo>
                  <a:lnTo>
                    <a:pt x="186" y="448"/>
                  </a:lnTo>
                  <a:lnTo>
                    <a:pt x="190" y="444"/>
                  </a:lnTo>
                  <a:lnTo>
                    <a:pt x="193" y="437"/>
                  </a:lnTo>
                  <a:lnTo>
                    <a:pt x="193" y="434"/>
                  </a:lnTo>
                  <a:lnTo>
                    <a:pt x="190" y="427"/>
                  </a:lnTo>
                  <a:lnTo>
                    <a:pt x="190" y="427"/>
                  </a:lnTo>
                  <a:lnTo>
                    <a:pt x="186" y="427"/>
                  </a:lnTo>
                  <a:lnTo>
                    <a:pt x="186" y="423"/>
                  </a:lnTo>
                  <a:lnTo>
                    <a:pt x="186" y="420"/>
                  </a:lnTo>
                  <a:lnTo>
                    <a:pt x="190" y="416"/>
                  </a:lnTo>
                  <a:lnTo>
                    <a:pt x="193" y="416"/>
                  </a:lnTo>
                  <a:lnTo>
                    <a:pt x="197" y="409"/>
                  </a:lnTo>
                  <a:lnTo>
                    <a:pt x="200" y="402"/>
                  </a:lnTo>
                  <a:lnTo>
                    <a:pt x="204" y="395"/>
                  </a:lnTo>
                  <a:lnTo>
                    <a:pt x="207" y="388"/>
                  </a:lnTo>
                  <a:lnTo>
                    <a:pt x="214" y="377"/>
                  </a:lnTo>
                  <a:lnTo>
                    <a:pt x="214" y="370"/>
                  </a:lnTo>
                  <a:lnTo>
                    <a:pt x="218" y="370"/>
                  </a:lnTo>
                  <a:lnTo>
                    <a:pt x="221" y="367"/>
                  </a:lnTo>
                  <a:lnTo>
                    <a:pt x="232" y="363"/>
                  </a:lnTo>
                  <a:lnTo>
                    <a:pt x="243" y="360"/>
                  </a:lnTo>
                  <a:lnTo>
                    <a:pt x="257" y="360"/>
                  </a:lnTo>
                  <a:lnTo>
                    <a:pt x="257" y="360"/>
                  </a:lnTo>
                  <a:lnTo>
                    <a:pt x="260" y="363"/>
                  </a:lnTo>
                  <a:lnTo>
                    <a:pt x="264" y="367"/>
                  </a:lnTo>
                  <a:lnTo>
                    <a:pt x="264" y="367"/>
                  </a:lnTo>
                  <a:lnTo>
                    <a:pt x="264" y="370"/>
                  </a:lnTo>
                  <a:lnTo>
                    <a:pt x="260" y="370"/>
                  </a:lnTo>
                  <a:lnTo>
                    <a:pt x="253" y="374"/>
                  </a:lnTo>
                  <a:lnTo>
                    <a:pt x="246" y="374"/>
                  </a:lnTo>
                  <a:lnTo>
                    <a:pt x="236" y="377"/>
                  </a:lnTo>
                  <a:lnTo>
                    <a:pt x="228" y="381"/>
                  </a:lnTo>
                  <a:lnTo>
                    <a:pt x="225" y="391"/>
                  </a:lnTo>
                  <a:lnTo>
                    <a:pt x="225" y="391"/>
                  </a:lnTo>
                  <a:lnTo>
                    <a:pt x="221" y="398"/>
                  </a:lnTo>
                  <a:lnTo>
                    <a:pt x="221" y="402"/>
                  </a:lnTo>
                  <a:lnTo>
                    <a:pt x="218" y="405"/>
                  </a:lnTo>
                  <a:lnTo>
                    <a:pt x="218" y="405"/>
                  </a:lnTo>
                  <a:lnTo>
                    <a:pt x="218" y="409"/>
                  </a:lnTo>
                  <a:lnTo>
                    <a:pt x="218" y="413"/>
                  </a:lnTo>
                  <a:lnTo>
                    <a:pt x="218" y="420"/>
                  </a:lnTo>
                  <a:lnTo>
                    <a:pt x="221" y="420"/>
                  </a:lnTo>
                  <a:lnTo>
                    <a:pt x="225" y="423"/>
                  </a:lnTo>
                  <a:lnTo>
                    <a:pt x="232" y="420"/>
                  </a:lnTo>
                  <a:lnTo>
                    <a:pt x="232" y="420"/>
                  </a:lnTo>
                  <a:lnTo>
                    <a:pt x="239" y="416"/>
                  </a:lnTo>
                  <a:lnTo>
                    <a:pt x="243" y="413"/>
                  </a:lnTo>
                  <a:lnTo>
                    <a:pt x="250" y="409"/>
                  </a:lnTo>
                  <a:lnTo>
                    <a:pt x="257" y="402"/>
                  </a:lnTo>
                  <a:lnTo>
                    <a:pt x="260" y="398"/>
                  </a:lnTo>
                  <a:lnTo>
                    <a:pt x="264" y="395"/>
                  </a:lnTo>
                  <a:lnTo>
                    <a:pt x="264" y="391"/>
                  </a:lnTo>
                  <a:lnTo>
                    <a:pt x="264" y="388"/>
                  </a:lnTo>
                  <a:lnTo>
                    <a:pt x="267" y="384"/>
                  </a:lnTo>
                  <a:lnTo>
                    <a:pt x="267" y="381"/>
                  </a:lnTo>
                  <a:lnTo>
                    <a:pt x="271" y="377"/>
                  </a:lnTo>
                  <a:lnTo>
                    <a:pt x="274" y="374"/>
                  </a:lnTo>
                  <a:lnTo>
                    <a:pt x="278" y="377"/>
                  </a:lnTo>
                  <a:lnTo>
                    <a:pt x="285" y="381"/>
                  </a:lnTo>
                  <a:lnTo>
                    <a:pt x="285" y="381"/>
                  </a:lnTo>
                  <a:lnTo>
                    <a:pt x="292" y="381"/>
                  </a:lnTo>
                  <a:lnTo>
                    <a:pt x="299" y="381"/>
                  </a:lnTo>
                  <a:lnTo>
                    <a:pt x="302" y="384"/>
                  </a:lnTo>
                  <a:lnTo>
                    <a:pt x="310" y="388"/>
                  </a:lnTo>
                  <a:lnTo>
                    <a:pt x="313" y="395"/>
                  </a:lnTo>
                  <a:lnTo>
                    <a:pt x="313" y="395"/>
                  </a:lnTo>
                  <a:lnTo>
                    <a:pt x="320" y="395"/>
                  </a:lnTo>
                  <a:lnTo>
                    <a:pt x="327" y="398"/>
                  </a:lnTo>
                  <a:lnTo>
                    <a:pt x="338" y="398"/>
                  </a:lnTo>
                  <a:lnTo>
                    <a:pt x="348" y="402"/>
                  </a:lnTo>
                  <a:lnTo>
                    <a:pt x="352" y="402"/>
                  </a:lnTo>
                  <a:lnTo>
                    <a:pt x="355" y="405"/>
                  </a:lnTo>
                  <a:lnTo>
                    <a:pt x="362" y="409"/>
                  </a:lnTo>
                  <a:lnTo>
                    <a:pt x="366" y="413"/>
                  </a:lnTo>
                  <a:lnTo>
                    <a:pt x="369" y="413"/>
                  </a:lnTo>
                  <a:lnTo>
                    <a:pt x="369" y="409"/>
                  </a:lnTo>
                  <a:lnTo>
                    <a:pt x="373" y="409"/>
                  </a:lnTo>
                  <a:lnTo>
                    <a:pt x="380" y="405"/>
                  </a:lnTo>
                  <a:lnTo>
                    <a:pt x="384" y="405"/>
                  </a:lnTo>
                  <a:lnTo>
                    <a:pt x="387" y="409"/>
                  </a:lnTo>
                  <a:lnTo>
                    <a:pt x="391" y="416"/>
                  </a:lnTo>
                  <a:lnTo>
                    <a:pt x="394" y="423"/>
                  </a:lnTo>
                  <a:lnTo>
                    <a:pt x="405" y="430"/>
                  </a:lnTo>
                  <a:lnTo>
                    <a:pt x="412" y="437"/>
                  </a:lnTo>
                  <a:lnTo>
                    <a:pt x="419" y="444"/>
                  </a:lnTo>
                  <a:lnTo>
                    <a:pt x="426" y="451"/>
                  </a:lnTo>
                  <a:lnTo>
                    <a:pt x="429" y="455"/>
                  </a:lnTo>
                  <a:lnTo>
                    <a:pt x="433" y="458"/>
                  </a:lnTo>
                  <a:lnTo>
                    <a:pt x="447" y="430"/>
                  </a:lnTo>
                  <a:lnTo>
                    <a:pt x="447" y="434"/>
                  </a:lnTo>
                  <a:lnTo>
                    <a:pt x="450" y="437"/>
                  </a:lnTo>
                  <a:lnTo>
                    <a:pt x="457" y="444"/>
                  </a:lnTo>
                  <a:lnTo>
                    <a:pt x="461" y="451"/>
                  </a:lnTo>
                  <a:lnTo>
                    <a:pt x="465" y="458"/>
                  </a:lnTo>
                  <a:lnTo>
                    <a:pt x="468" y="465"/>
                  </a:lnTo>
                  <a:lnTo>
                    <a:pt x="468" y="465"/>
                  </a:lnTo>
                  <a:lnTo>
                    <a:pt x="472" y="469"/>
                  </a:lnTo>
                  <a:lnTo>
                    <a:pt x="475" y="472"/>
                  </a:lnTo>
                  <a:lnTo>
                    <a:pt x="479" y="479"/>
                  </a:lnTo>
                  <a:lnTo>
                    <a:pt x="482" y="483"/>
                  </a:lnTo>
                  <a:lnTo>
                    <a:pt x="482" y="487"/>
                  </a:lnTo>
                  <a:lnTo>
                    <a:pt x="482" y="490"/>
                  </a:lnTo>
                  <a:lnTo>
                    <a:pt x="486" y="497"/>
                  </a:lnTo>
                  <a:lnTo>
                    <a:pt x="486" y="504"/>
                  </a:lnTo>
                  <a:lnTo>
                    <a:pt x="493" y="508"/>
                  </a:lnTo>
                  <a:lnTo>
                    <a:pt x="493" y="508"/>
                  </a:lnTo>
                  <a:lnTo>
                    <a:pt x="493" y="511"/>
                  </a:lnTo>
                  <a:lnTo>
                    <a:pt x="493" y="511"/>
                  </a:lnTo>
                  <a:lnTo>
                    <a:pt x="496" y="511"/>
                  </a:lnTo>
                  <a:lnTo>
                    <a:pt x="503" y="508"/>
                  </a:lnTo>
                  <a:lnTo>
                    <a:pt x="503" y="508"/>
                  </a:lnTo>
                  <a:lnTo>
                    <a:pt x="503" y="511"/>
                  </a:lnTo>
                  <a:lnTo>
                    <a:pt x="503" y="511"/>
                  </a:lnTo>
                  <a:lnTo>
                    <a:pt x="507" y="518"/>
                  </a:lnTo>
                  <a:lnTo>
                    <a:pt x="507" y="525"/>
                  </a:lnTo>
                  <a:lnTo>
                    <a:pt x="507" y="525"/>
                  </a:lnTo>
                  <a:lnTo>
                    <a:pt x="503" y="529"/>
                  </a:lnTo>
                  <a:lnTo>
                    <a:pt x="503" y="532"/>
                  </a:lnTo>
                  <a:lnTo>
                    <a:pt x="503" y="539"/>
                  </a:lnTo>
                  <a:lnTo>
                    <a:pt x="503" y="543"/>
                  </a:lnTo>
                  <a:lnTo>
                    <a:pt x="507" y="546"/>
                  </a:lnTo>
                  <a:lnTo>
                    <a:pt x="510" y="550"/>
                  </a:lnTo>
                  <a:lnTo>
                    <a:pt x="510" y="561"/>
                  </a:lnTo>
                  <a:lnTo>
                    <a:pt x="514" y="564"/>
                  </a:lnTo>
                  <a:lnTo>
                    <a:pt x="514" y="568"/>
                  </a:lnTo>
                  <a:lnTo>
                    <a:pt x="517" y="571"/>
                  </a:lnTo>
                  <a:lnTo>
                    <a:pt x="521" y="575"/>
                  </a:lnTo>
                  <a:lnTo>
                    <a:pt x="528" y="582"/>
                  </a:lnTo>
                  <a:lnTo>
                    <a:pt x="531" y="589"/>
                  </a:lnTo>
                  <a:lnTo>
                    <a:pt x="535" y="596"/>
                  </a:lnTo>
                  <a:lnTo>
                    <a:pt x="539" y="603"/>
                  </a:lnTo>
                  <a:lnTo>
                    <a:pt x="539" y="603"/>
                  </a:lnTo>
                  <a:lnTo>
                    <a:pt x="549" y="613"/>
                  </a:lnTo>
                  <a:lnTo>
                    <a:pt x="560" y="620"/>
                  </a:lnTo>
                  <a:lnTo>
                    <a:pt x="570" y="627"/>
                  </a:lnTo>
                  <a:lnTo>
                    <a:pt x="577" y="631"/>
                  </a:lnTo>
                  <a:lnTo>
                    <a:pt x="581" y="634"/>
                  </a:lnTo>
                  <a:lnTo>
                    <a:pt x="584" y="634"/>
                  </a:lnTo>
                  <a:lnTo>
                    <a:pt x="591" y="642"/>
                  </a:lnTo>
                  <a:lnTo>
                    <a:pt x="595" y="649"/>
                  </a:lnTo>
                  <a:lnTo>
                    <a:pt x="598" y="656"/>
                  </a:lnTo>
                  <a:lnTo>
                    <a:pt x="598" y="659"/>
                  </a:lnTo>
                  <a:lnTo>
                    <a:pt x="602" y="663"/>
                  </a:lnTo>
                  <a:lnTo>
                    <a:pt x="602" y="677"/>
                  </a:lnTo>
                  <a:lnTo>
                    <a:pt x="598" y="680"/>
                  </a:lnTo>
                  <a:lnTo>
                    <a:pt x="598" y="684"/>
                  </a:lnTo>
                  <a:lnTo>
                    <a:pt x="591" y="684"/>
                  </a:lnTo>
                  <a:lnTo>
                    <a:pt x="588" y="684"/>
                  </a:lnTo>
                  <a:lnTo>
                    <a:pt x="588" y="684"/>
                  </a:lnTo>
                  <a:lnTo>
                    <a:pt x="584" y="684"/>
                  </a:lnTo>
                  <a:lnTo>
                    <a:pt x="584" y="698"/>
                  </a:lnTo>
                  <a:lnTo>
                    <a:pt x="588" y="719"/>
                  </a:lnTo>
                  <a:lnTo>
                    <a:pt x="588" y="740"/>
                  </a:lnTo>
                  <a:lnTo>
                    <a:pt x="588" y="747"/>
                  </a:lnTo>
                  <a:lnTo>
                    <a:pt x="591" y="758"/>
                  </a:lnTo>
                  <a:lnTo>
                    <a:pt x="591" y="761"/>
                  </a:lnTo>
                  <a:lnTo>
                    <a:pt x="588" y="768"/>
                  </a:lnTo>
                  <a:lnTo>
                    <a:pt x="588" y="772"/>
                  </a:lnTo>
                  <a:lnTo>
                    <a:pt x="584" y="772"/>
                  </a:lnTo>
                  <a:lnTo>
                    <a:pt x="581" y="782"/>
                  </a:lnTo>
                  <a:lnTo>
                    <a:pt x="581" y="800"/>
                  </a:lnTo>
                  <a:lnTo>
                    <a:pt x="581" y="821"/>
                  </a:lnTo>
                  <a:lnTo>
                    <a:pt x="584" y="828"/>
                  </a:lnTo>
                  <a:lnTo>
                    <a:pt x="591" y="856"/>
                  </a:lnTo>
                  <a:lnTo>
                    <a:pt x="602" y="881"/>
                  </a:lnTo>
                  <a:lnTo>
                    <a:pt x="616" y="902"/>
                  </a:lnTo>
                  <a:lnTo>
                    <a:pt x="623" y="913"/>
                  </a:lnTo>
                  <a:lnTo>
                    <a:pt x="630" y="920"/>
                  </a:lnTo>
                  <a:lnTo>
                    <a:pt x="637" y="930"/>
                  </a:lnTo>
                  <a:lnTo>
                    <a:pt x="644" y="937"/>
                  </a:lnTo>
                  <a:lnTo>
                    <a:pt x="651" y="941"/>
                  </a:lnTo>
                  <a:lnTo>
                    <a:pt x="658" y="941"/>
                  </a:lnTo>
                  <a:lnTo>
                    <a:pt x="658" y="941"/>
                  </a:lnTo>
                  <a:lnTo>
                    <a:pt x="665" y="945"/>
                  </a:lnTo>
                  <a:lnTo>
                    <a:pt x="672" y="952"/>
                  </a:lnTo>
                  <a:lnTo>
                    <a:pt x="676" y="959"/>
                  </a:lnTo>
                  <a:lnTo>
                    <a:pt x="679" y="966"/>
                  </a:lnTo>
                  <a:lnTo>
                    <a:pt x="683" y="973"/>
                  </a:lnTo>
                  <a:lnTo>
                    <a:pt x="683" y="976"/>
                  </a:lnTo>
                  <a:lnTo>
                    <a:pt x="683" y="976"/>
                  </a:lnTo>
                  <a:lnTo>
                    <a:pt x="686" y="983"/>
                  </a:lnTo>
                  <a:lnTo>
                    <a:pt x="690" y="990"/>
                  </a:lnTo>
                  <a:lnTo>
                    <a:pt x="697" y="1001"/>
                  </a:lnTo>
                  <a:lnTo>
                    <a:pt x="701" y="1008"/>
                  </a:lnTo>
                  <a:lnTo>
                    <a:pt x="704" y="1019"/>
                  </a:lnTo>
                  <a:lnTo>
                    <a:pt x="708" y="1026"/>
                  </a:lnTo>
                  <a:lnTo>
                    <a:pt x="708" y="1026"/>
                  </a:lnTo>
                  <a:lnTo>
                    <a:pt x="711" y="1033"/>
                  </a:lnTo>
                  <a:lnTo>
                    <a:pt x="715" y="1040"/>
                  </a:lnTo>
                  <a:lnTo>
                    <a:pt x="718" y="1050"/>
                  </a:lnTo>
                  <a:lnTo>
                    <a:pt x="718" y="1050"/>
                  </a:lnTo>
                  <a:lnTo>
                    <a:pt x="725" y="1054"/>
                  </a:lnTo>
                  <a:lnTo>
                    <a:pt x="732" y="1057"/>
                  </a:lnTo>
                  <a:lnTo>
                    <a:pt x="736" y="1064"/>
                  </a:lnTo>
                  <a:lnTo>
                    <a:pt x="743" y="1075"/>
                  </a:lnTo>
                  <a:lnTo>
                    <a:pt x="743" y="1078"/>
                  </a:lnTo>
                  <a:lnTo>
                    <a:pt x="746" y="1082"/>
                  </a:lnTo>
                  <a:lnTo>
                    <a:pt x="750" y="1089"/>
                  </a:lnTo>
                  <a:lnTo>
                    <a:pt x="757" y="1096"/>
                  </a:lnTo>
                  <a:lnTo>
                    <a:pt x="760" y="1107"/>
                  </a:lnTo>
                  <a:lnTo>
                    <a:pt x="768" y="1110"/>
                  </a:lnTo>
                  <a:lnTo>
                    <a:pt x="771" y="1117"/>
                  </a:lnTo>
                  <a:lnTo>
                    <a:pt x="775" y="1117"/>
                  </a:lnTo>
                  <a:lnTo>
                    <a:pt x="782" y="1121"/>
                  </a:lnTo>
                  <a:lnTo>
                    <a:pt x="785" y="1121"/>
                  </a:lnTo>
                  <a:lnTo>
                    <a:pt x="789" y="1121"/>
                  </a:lnTo>
                  <a:lnTo>
                    <a:pt x="789" y="1117"/>
                  </a:lnTo>
                  <a:lnTo>
                    <a:pt x="782" y="1110"/>
                  </a:lnTo>
                  <a:lnTo>
                    <a:pt x="778" y="1103"/>
                  </a:lnTo>
                  <a:lnTo>
                    <a:pt x="771" y="1092"/>
                  </a:lnTo>
                  <a:lnTo>
                    <a:pt x="768" y="1089"/>
                  </a:lnTo>
                  <a:lnTo>
                    <a:pt x="764" y="1082"/>
                  </a:lnTo>
                  <a:lnTo>
                    <a:pt x="760" y="1071"/>
                  </a:lnTo>
                  <a:lnTo>
                    <a:pt x="753" y="1061"/>
                  </a:lnTo>
                  <a:lnTo>
                    <a:pt x="750" y="1050"/>
                  </a:lnTo>
                  <a:lnTo>
                    <a:pt x="736" y="1036"/>
                  </a:lnTo>
                  <a:lnTo>
                    <a:pt x="722" y="1015"/>
                  </a:lnTo>
                  <a:lnTo>
                    <a:pt x="715" y="990"/>
                  </a:lnTo>
                  <a:lnTo>
                    <a:pt x="715" y="987"/>
                  </a:lnTo>
                  <a:lnTo>
                    <a:pt x="715" y="987"/>
                  </a:lnTo>
                  <a:lnTo>
                    <a:pt x="715" y="983"/>
                  </a:lnTo>
                  <a:lnTo>
                    <a:pt x="718" y="980"/>
                  </a:lnTo>
                  <a:lnTo>
                    <a:pt x="718" y="980"/>
                  </a:lnTo>
                  <a:lnTo>
                    <a:pt x="722" y="980"/>
                  </a:lnTo>
                  <a:lnTo>
                    <a:pt x="729" y="983"/>
                  </a:lnTo>
                  <a:lnTo>
                    <a:pt x="732" y="990"/>
                  </a:lnTo>
                  <a:lnTo>
                    <a:pt x="739" y="1011"/>
                  </a:lnTo>
                  <a:lnTo>
                    <a:pt x="753" y="1029"/>
                  </a:lnTo>
                  <a:lnTo>
                    <a:pt x="768" y="1047"/>
                  </a:lnTo>
                  <a:lnTo>
                    <a:pt x="768" y="1047"/>
                  </a:lnTo>
                  <a:lnTo>
                    <a:pt x="771" y="1047"/>
                  </a:lnTo>
                  <a:lnTo>
                    <a:pt x="778" y="1050"/>
                  </a:lnTo>
                  <a:lnTo>
                    <a:pt x="782" y="1054"/>
                  </a:lnTo>
                  <a:lnTo>
                    <a:pt x="785" y="1057"/>
                  </a:lnTo>
                  <a:lnTo>
                    <a:pt x="789" y="1064"/>
                  </a:lnTo>
                  <a:lnTo>
                    <a:pt x="789" y="1068"/>
                  </a:lnTo>
                  <a:lnTo>
                    <a:pt x="792" y="1071"/>
                  </a:lnTo>
                  <a:lnTo>
                    <a:pt x="799" y="1078"/>
                  </a:lnTo>
                  <a:lnTo>
                    <a:pt x="806" y="1085"/>
                  </a:lnTo>
                  <a:lnTo>
                    <a:pt x="813" y="1096"/>
                  </a:lnTo>
                  <a:lnTo>
                    <a:pt x="820" y="1103"/>
                  </a:lnTo>
                  <a:lnTo>
                    <a:pt x="827" y="1110"/>
                  </a:lnTo>
                  <a:lnTo>
                    <a:pt x="831" y="1117"/>
                  </a:lnTo>
                  <a:lnTo>
                    <a:pt x="834" y="1124"/>
                  </a:lnTo>
                  <a:lnTo>
                    <a:pt x="838" y="1145"/>
                  </a:lnTo>
                  <a:lnTo>
                    <a:pt x="841" y="1174"/>
                  </a:lnTo>
                  <a:lnTo>
                    <a:pt x="841" y="1174"/>
                  </a:lnTo>
                  <a:lnTo>
                    <a:pt x="845" y="1177"/>
                  </a:lnTo>
                  <a:lnTo>
                    <a:pt x="852" y="1177"/>
                  </a:lnTo>
                  <a:lnTo>
                    <a:pt x="863" y="1181"/>
                  </a:lnTo>
                  <a:lnTo>
                    <a:pt x="866" y="1181"/>
                  </a:lnTo>
                  <a:lnTo>
                    <a:pt x="873" y="1181"/>
                  </a:lnTo>
                  <a:lnTo>
                    <a:pt x="880" y="1184"/>
                  </a:lnTo>
                  <a:lnTo>
                    <a:pt x="891" y="1191"/>
                  </a:lnTo>
                  <a:lnTo>
                    <a:pt x="898" y="1195"/>
                  </a:lnTo>
                  <a:lnTo>
                    <a:pt x="905" y="1202"/>
                  </a:lnTo>
                  <a:lnTo>
                    <a:pt x="923" y="1202"/>
                  </a:lnTo>
                  <a:lnTo>
                    <a:pt x="923" y="1202"/>
                  </a:lnTo>
                  <a:lnTo>
                    <a:pt x="930" y="1205"/>
                  </a:lnTo>
                  <a:lnTo>
                    <a:pt x="937" y="1209"/>
                  </a:lnTo>
                  <a:lnTo>
                    <a:pt x="947" y="1212"/>
                  </a:lnTo>
                  <a:lnTo>
                    <a:pt x="958" y="1216"/>
                  </a:lnTo>
                  <a:lnTo>
                    <a:pt x="972" y="1219"/>
                  </a:lnTo>
                  <a:lnTo>
                    <a:pt x="972" y="1219"/>
                  </a:lnTo>
                  <a:lnTo>
                    <a:pt x="979" y="1219"/>
                  </a:lnTo>
                  <a:lnTo>
                    <a:pt x="989" y="1219"/>
                  </a:lnTo>
                  <a:lnTo>
                    <a:pt x="996" y="1219"/>
                  </a:lnTo>
                  <a:lnTo>
                    <a:pt x="1004" y="1219"/>
                  </a:lnTo>
                  <a:lnTo>
                    <a:pt x="1007" y="1219"/>
                  </a:lnTo>
                  <a:lnTo>
                    <a:pt x="1011" y="1219"/>
                  </a:lnTo>
                  <a:lnTo>
                    <a:pt x="1014" y="1223"/>
                  </a:lnTo>
                  <a:lnTo>
                    <a:pt x="1018" y="1226"/>
                  </a:lnTo>
                  <a:lnTo>
                    <a:pt x="1021" y="1233"/>
                  </a:lnTo>
                  <a:lnTo>
                    <a:pt x="1025" y="1240"/>
                  </a:lnTo>
                  <a:lnTo>
                    <a:pt x="1032" y="1247"/>
                  </a:lnTo>
                  <a:lnTo>
                    <a:pt x="1042" y="1240"/>
                  </a:lnTo>
                  <a:lnTo>
                    <a:pt x="1046" y="1240"/>
                  </a:lnTo>
                  <a:lnTo>
                    <a:pt x="1046" y="1237"/>
                  </a:lnTo>
                  <a:lnTo>
                    <a:pt x="1049" y="1237"/>
                  </a:lnTo>
                  <a:lnTo>
                    <a:pt x="1053" y="1237"/>
                  </a:lnTo>
                  <a:lnTo>
                    <a:pt x="1049" y="1237"/>
                  </a:lnTo>
                  <a:lnTo>
                    <a:pt x="1049" y="1237"/>
                  </a:lnTo>
                  <a:lnTo>
                    <a:pt x="1046" y="1240"/>
                  </a:lnTo>
                  <a:lnTo>
                    <a:pt x="1042" y="1240"/>
                  </a:lnTo>
                  <a:lnTo>
                    <a:pt x="1035" y="1247"/>
                  </a:lnTo>
                  <a:lnTo>
                    <a:pt x="1035" y="1247"/>
                  </a:lnTo>
                  <a:lnTo>
                    <a:pt x="1042" y="1251"/>
                  </a:lnTo>
                  <a:lnTo>
                    <a:pt x="1046" y="1255"/>
                  </a:lnTo>
                  <a:lnTo>
                    <a:pt x="1049" y="1255"/>
                  </a:lnTo>
                  <a:lnTo>
                    <a:pt x="1053" y="1258"/>
                  </a:lnTo>
                  <a:lnTo>
                    <a:pt x="1060" y="1258"/>
                  </a:lnTo>
                  <a:lnTo>
                    <a:pt x="1067" y="1262"/>
                  </a:lnTo>
                  <a:lnTo>
                    <a:pt x="1078" y="1262"/>
                  </a:lnTo>
                  <a:lnTo>
                    <a:pt x="1078" y="1262"/>
                  </a:lnTo>
                  <a:lnTo>
                    <a:pt x="1081" y="1258"/>
                  </a:lnTo>
                  <a:lnTo>
                    <a:pt x="1081" y="1258"/>
                  </a:lnTo>
                  <a:lnTo>
                    <a:pt x="1081" y="1258"/>
                  </a:lnTo>
                  <a:lnTo>
                    <a:pt x="1081" y="1258"/>
                  </a:lnTo>
                  <a:lnTo>
                    <a:pt x="1081" y="1258"/>
                  </a:lnTo>
                  <a:lnTo>
                    <a:pt x="1085" y="1258"/>
                  </a:lnTo>
                  <a:lnTo>
                    <a:pt x="1085" y="1262"/>
                  </a:lnTo>
                  <a:lnTo>
                    <a:pt x="1088" y="1262"/>
                  </a:lnTo>
                  <a:lnTo>
                    <a:pt x="1085" y="1262"/>
                  </a:lnTo>
                  <a:lnTo>
                    <a:pt x="1085" y="1262"/>
                  </a:lnTo>
                  <a:lnTo>
                    <a:pt x="1085" y="1265"/>
                  </a:lnTo>
                  <a:lnTo>
                    <a:pt x="1085" y="1265"/>
                  </a:lnTo>
                  <a:lnTo>
                    <a:pt x="1085" y="1265"/>
                  </a:lnTo>
                  <a:lnTo>
                    <a:pt x="1081" y="1265"/>
                  </a:lnTo>
                  <a:lnTo>
                    <a:pt x="1081" y="1265"/>
                  </a:lnTo>
                  <a:lnTo>
                    <a:pt x="1081" y="1265"/>
                  </a:lnTo>
                  <a:lnTo>
                    <a:pt x="1078" y="1265"/>
                  </a:lnTo>
                  <a:lnTo>
                    <a:pt x="1081" y="1269"/>
                  </a:lnTo>
                  <a:lnTo>
                    <a:pt x="1088" y="1276"/>
                  </a:lnTo>
                  <a:lnTo>
                    <a:pt x="1088" y="1276"/>
                  </a:lnTo>
                  <a:lnTo>
                    <a:pt x="1092" y="1279"/>
                  </a:lnTo>
                  <a:lnTo>
                    <a:pt x="1092" y="1283"/>
                  </a:lnTo>
                  <a:lnTo>
                    <a:pt x="1095" y="1286"/>
                  </a:lnTo>
                  <a:lnTo>
                    <a:pt x="1095" y="1286"/>
                  </a:lnTo>
                  <a:lnTo>
                    <a:pt x="1099" y="1286"/>
                  </a:lnTo>
                  <a:lnTo>
                    <a:pt x="1102" y="1286"/>
                  </a:lnTo>
                  <a:lnTo>
                    <a:pt x="1106" y="1290"/>
                  </a:lnTo>
                  <a:lnTo>
                    <a:pt x="1109" y="1290"/>
                  </a:lnTo>
                  <a:lnTo>
                    <a:pt x="1113" y="1290"/>
                  </a:lnTo>
                  <a:lnTo>
                    <a:pt x="1116" y="1290"/>
                  </a:lnTo>
                  <a:lnTo>
                    <a:pt x="1120" y="1290"/>
                  </a:lnTo>
                  <a:lnTo>
                    <a:pt x="1123" y="1290"/>
                  </a:lnTo>
                  <a:lnTo>
                    <a:pt x="1127" y="1290"/>
                  </a:lnTo>
                  <a:lnTo>
                    <a:pt x="1130" y="1293"/>
                  </a:lnTo>
                  <a:lnTo>
                    <a:pt x="1130" y="1293"/>
                  </a:lnTo>
                  <a:lnTo>
                    <a:pt x="1134" y="1293"/>
                  </a:lnTo>
                  <a:lnTo>
                    <a:pt x="1134" y="1293"/>
                  </a:lnTo>
                  <a:lnTo>
                    <a:pt x="1134" y="1293"/>
                  </a:lnTo>
                  <a:lnTo>
                    <a:pt x="1130" y="1293"/>
                  </a:lnTo>
                  <a:lnTo>
                    <a:pt x="1130" y="1293"/>
                  </a:lnTo>
                  <a:lnTo>
                    <a:pt x="1130" y="1293"/>
                  </a:lnTo>
                  <a:lnTo>
                    <a:pt x="1127" y="1293"/>
                  </a:lnTo>
                  <a:lnTo>
                    <a:pt x="1123" y="1290"/>
                  </a:lnTo>
                  <a:lnTo>
                    <a:pt x="1120" y="1290"/>
                  </a:lnTo>
                  <a:lnTo>
                    <a:pt x="1116" y="1290"/>
                  </a:lnTo>
                  <a:lnTo>
                    <a:pt x="1113" y="1290"/>
                  </a:lnTo>
                  <a:lnTo>
                    <a:pt x="1109" y="1290"/>
                  </a:lnTo>
                  <a:lnTo>
                    <a:pt x="1106" y="1290"/>
                  </a:lnTo>
                  <a:lnTo>
                    <a:pt x="1102" y="1286"/>
                  </a:lnTo>
                  <a:lnTo>
                    <a:pt x="1099" y="1286"/>
                  </a:lnTo>
                  <a:lnTo>
                    <a:pt x="1095" y="1286"/>
                  </a:lnTo>
                  <a:lnTo>
                    <a:pt x="1095" y="1290"/>
                  </a:lnTo>
                  <a:lnTo>
                    <a:pt x="1095" y="1290"/>
                  </a:lnTo>
                  <a:lnTo>
                    <a:pt x="1095" y="1293"/>
                  </a:lnTo>
                  <a:lnTo>
                    <a:pt x="1095" y="1293"/>
                  </a:lnTo>
                  <a:lnTo>
                    <a:pt x="1095" y="1297"/>
                  </a:lnTo>
                  <a:lnTo>
                    <a:pt x="1095" y="1300"/>
                  </a:lnTo>
                  <a:lnTo>
                    <a:pt x="1095" y="1304"/>
                  </a:lnTo>
                  <a:lnTo>
                    <a:pt x="1099" y="1307"/>
                  </a:lnTo>
                  <a:lnTo>
                    <a:pt x="1102" y="1314"/>
                  </a:lnTo>
                  <a:lnTo>
                    <a:pt x="1106" y="1311"/>
                  </a:lnTo>
                  <a:lnTo>
                    <a:pt x="1102" y="1311"/>
                  </a:lnTo>
                  <a:lnTo>
                    <a:pt x="1102" y="1307"/>
                  </a:lnTo>
                  <a:lnTo>
                    <a:pt x="1102" y="1307"/>
                  </a:lnTo>
                  <a:lnTo>
                    <a:pt x="1102" y="1304"/>
                  </a:lnTo>
                  <a:lnTo>
                    <a:pt x="1102" y="1304"/>
                  </a:lnTo>
                  <a:lnTo>
                    <a:pt x="1106" y="1307"/>
                  </a:lnTo>
                  <a:lnTo>
                    <a:pt x="1113" y="1311"/>
                  </a:lnTo>
                  <a:lnTo>
                    <a:pt x="1120" y="1321"/>
                  </a:lnTo>
                  <a:lnTo>
                    <a:pt x="1116" y="1321"/>
                  </a:lnTo>
                  <a:lnTo>
                    <a:pt x="1116" y="1321"/>
                  </a:lnTo>
                  <a:lnTo>
                    <a:pt x="1120" y="1325"/>
                  </a:lnTo>
                  <a:lnTo>
                    <a:pt x="1120" y="1325"/>
                  </a:lnTo>
                  <a:lnTo>
                    <a:pt x="1120" y="1325"/>
                  </a:lnTo>
                  <a:lnTo>
                    <a:pt x="1120" y="1325"/>
                  </a:lnTo>
                  <a:lnTo>
                    <a:pt x="1120" y="1325"/>
                  </a:lnTo>
                  <a:lnTo>
                    <a:pt x="1123" y="1321"/>
                  </a:lnTo>
                  <a:lnTo>
                    <a:pt x="1123" y="1325"/>
                  </a:lnTo>
                  <a:lnTo>
                    <a:pt x="1123" y="1325"/>
                  </a:lnTo>
                  <a:lnTo>
                    <a:pt x="1123" y="1325"/>
                  </a:lnTo>
                  <a:lnTo>
                    <a:pt x="1123" y="1329"/>
                  </a:lnTo>
                  <a:lnTo>
                    <a:pt x="1127" y="1329"/>
                  </a:lnTo>
                  <a:lnTo>
                    <a:pt x="1130" y="1329"/>
                  </a:lnTo>
                  <a:lnTo>
                    <a:pt x="1130" y="1329"/>
                  </a:lnTo>
                  <a:lnTo>
                    <a:pt x="1137" y="1329"/>
                  </a:lnTo>
                  <a:lnTo>
                    <a:pt x="1137" y="1329"/>
                  </a:lnTo>
                  <a:lnTo>
                    <a:pt x="1137" y="1329"/>
                  </a:lnTo>
                  <a:lnTo>
                    <a:pt x="1141" y="1329"/>
                  </a:lnTo>
                  <a:lnTo>
                    <a:pt x="1141" y="1329"/>
                  </a:lnTo>
                  <a:lnTo>
                    <a:pt x="1148" y="1329"/>
                  </a:lnTo>
                  <a:lnTo>
                    <a:pt x="1152" y="1325"/>
                  </a:lnTo>
                  <a:lnTo>
                    <a:pt x="1162" y="1325"/>
                  </a:lnTo>
                  <a:lnTo>
                    <a:pt x="1162" y="1325"/>
                  </a:lnTo>
                  <a:lnTo>
                    <a:pt x="1166" y="1325"/>
                  </a:lnTo>
                  <a:lnTo>
                    <a:pt x="1173" y="1329"/>
                  </a:lnTo>
                  <a:lnTo>
                    <a:pt x="1176" y="1329"/>
                  </a:lnTo>
                  <a:lnTo>
                    <a:pt x="1176" y="1332"/>
                  </a:lnTo>
                  <a:lnTo>
                    <a:pt x="1176" y="1336"/>
                  </a:lnTo>
                  <a:lnTo>
                    <a:pt x="1183" y="1339"/>
                  </a:lnTo>
                  <a:lnTo>
                    <a:pt x="1183" y="1339"/>
                  </a:lnTo>
                  <a:lnTo>
                    <a:pt x="1187" y="1336"/>
                  </a:lnTo>
                  <a:lnTo>
                    <a:pt x="1190" y="1336"/>
                  </a:lnTo>
                  <a:lnTo>
                    <a:pt x="1190" y="1336"/>
                  </a:lnTo>
                  <a:lnTo>
                    <a:pt x="1190" y="1336"/>
                  </a:lnTo>
                  <a:lnTo>
                    <a:pt x="1187" y="1332"/>
                  </a:lnTo>
                  <a:lnTo>
                    <a:pt x="1187" y="1332"/>
                  </a:lnTo>
                  <a:lnTo>
                    <a:pt x="1187" y="1329"/>
                  </a:lnTo>
                  <a:lnTo>
                    <a:pt x="1187" y="1329"/>
                  </a:lnTo>
                  <a:lnTo>
                    <a:pt x="1190" y="1329"/>
                  </a:lnTo>
                  <a:lnTo>
                    <a:pt x="1194" y="1325"/>
                  </a:lnTo>
                  <a:lnTo>
                    <a:pt x="1197" y="1321"/>
                  </a:lnTo>
                  <a:lnTo>
                    <a:pt x="1197" y="1321"/>
                  </a:lnTo>
                  <a:lnTo>
                    <a:pt x="1197" y="1318"/>
                  </a:lnTo>
                  <a:lnTo>
                    <a:pt x="1201" y="1318"/>
                  </a:lnTo>
                  <a:lnTo>
                    <a:pt x="1201" y="1318"/>
                  </a:lnTo>
                  <a:lnTo>
                    <a:pt x="1208" y="1318"/>
                  </a:lnTo>
                  <a:lnTo>
                    <a:pt x="1211" y="1321"/>
                  </a:lnTo>
                  <a:lnTo>
                    <a:pt x="1211" y="1321"/>
                  </a:lnTo>
                  <a:lnTo>
                    <a:pt x="1215" y="1325"/>
                  </a:lnTo>
                  <a:lnTo>
                    <a:pt x="1215" y="1336"/>
                  </a:lnTo>
                  <a:lnTo>
                    <a:pt x="1215" y="1343"/>
                  </a:lnTo>
                  <a:lnTo>
                    <a:pt x="1215" y="1350"/>
                  </a:lnTo>
                  <a:lnTo>
                    <a:pt x="1215" y="1360"/>
                  </a:lnTo>
                  <a:lnTo>
                    <a:pt x="1215" y="1371"/>
                  </a:lnTo>
                  <a:lnTo>
                    <a:pt x="1211" y="1381"/>
                  </a:lnTo>
                  <a:lnTo>
                    <a:pt x="1204" y="1392"/>
                  </a:lnTo>
                  <a:lnTo>
                    <a:pt x="1201" y="1399"/>
                  </a:lnTo>
                  <a:lnTo>
                    <a:pt x="1201" y="1399"/>
                  </a:lnTo>
                  <a:lnTo>
                    <a:pt x="1197" y="1399"/>
                  </a:lnTo>
                  <a:lnTo>
                    <a:pt x="1194" y="1403"/>
                  </a:lnTo>
                  <a:lnTo>
                    <a:pt x="1194" y="1406"/>
                  </a:lnTo>
                  <a:lnTo>
                    <a:pt x="1194" y="1410"/>
                  </a:lnTo>
                  <a:lnTo>
                    <a:pt x="1194" y="1413"/>
                  </a:lnTo>
                  <a:lnTo>
                    <a:pt x="1194" y="1420"/>
                  </a:lnTo>
                  <a:lnTo>
                    <a:pt x="1190" y="1424"/>
                  </a:lnTo>
                  <a:lnTo>
                    <a:pt x="1187" y="1424"/>
                  </a:lnTo>
                  <a:lnTo>
                    <a:pt x="1183" y="1427"/>
                  </a:lnTo>
                  <a:lnTo>
                    <a:pt x="1183" y="1441"/>
                  </a:lnTo>
                  <a:lnTo>
                    <a:pt x="1180" y="1441"/>
                  </a:lnTo>
                  <a:lnTo>
                    <a:pt x="1176" y="1445"/>
                  </a:lnTo>
                  <a:lnTo>
                    <a:pt x="1169" y="1452"/>
                  </a:lnTo>
                  <a:lnTo>
                    <a:pt x="1162" y="1459"/>
                  </a:lnTo>
                  <a:lnTo>
                    <a:pt x="1155" y="1466"/>
                  </a:lnTo>
                  <a:lnTo>
                    <a:pt x="1155" y="1473"/>
                  </a:lnTo>
                  <a:lnTo>
                    <a:pt x="1155" y="1476"/>
                  </a:lnTo>
                  <a:lnTo>
                    <a:pt x="1155" y="1480"/>
                  </a:lnTo>
                  <a:lnTo>
                    <a:pt x="1159" y="1484"/>
                  </a:lnTo>
                  <a:lnTo>
                    <a:pt x="1162" y="1484"/>
                  </a:lnTo>
                  <a:lnTo>
                    <a:pt x="1162" y="1487"/>
                  </a:lnTo>
                  <a:lnTo>
                    <a:pt x="1162" y="1487"/>
                  </a:lnTo>
                  <a:lnTo>
                    <a:pt x="1159" y="1487"/>
                  </a:lnTo>
                  <a:lnTo>
                    <a:pt x="1155" y="1491"/>
                  </a:lnTo>
                  <a:lnTo>
                    <a:pt x="1152" y="1494"/>
                  </a:lnTo>
                  <a:lnTo>
                    <a:pt x="1148" y="1501"/>
                  </a:lnTo>
                  <a:lnTo>
                    <a:pt x="1152" y="1501"/>
                  </a:lnTo>
                  <a:lnTo>
                    <a:pt x="1155" y="1501"/>
                  </a:lnTo>
                  <a:lnTo>
                    <a:pt x="1155" y="1505"/>
                  </a:lnTo>
                  <a:lnTo>
                    <a:pt x="1155" y="1508"/>
                  </a:lnTo>
                  <a:lnTo>
                    <a:pt x="1155" y="1508"/>
                  </a:lnTo>
                  <a:lnTo>
                    <a:pt x="1155" y="1512"/>
                  </a:lnTo>
                  <a:lnTo>
                    <a:pt x="1155" y="1515"/>
                  </a:lnTo>
                  <a:lnTo>
                    <a:pt x="1155" y="1519"/>
                  </a:lnTo>
                  <a:lnTo>
                    <a:pt x="1159" y="1526"/>
                  </a:lnTo>
                  <a:lnTo>
                    <a:pt x="1166" y="1529"/>
                  </a:lnTo>
                  <a:lnTo>
                    <a:pt x="1173" y="1540"/>
                  </a:lnTo>
                  <a:lnTo>
                    <a:pt x="1180" y="1550"/>
                  </a:lnTo>
                  <a:lnTo>
                    <a:pt x="1187" y="1561"/>
                  </a:lnTo>
                  <a:lnTo>
                    <a:pt x="1194" y="1568"/>
                  </a:lnTo>
                  <a:lnTo>
                    <a:pt x="1197" y="1579"/>
                  </a:lnTo>
                  <a:lnTo>
                    <a:pt x="1197" y="1579"/>
                  </a:lnTo>
                  <a:lnTo>
                    <a:pt x="1201" y="1586"/>
                  </a:lnTo>
                  <a:lnTo>
                    <a:pt x="1204" y="1593"/>
                  </a:lnTo>
                  <a:lnTo>
                    <a:pt x="1208" y="1600"/>
                  </a:lnTo>
                  <a:lnTo>
                    <a:pt x="1211" y="1610"/>
                  </a:lnTo>
                  <a:lnTo>
                    <a:pt x="1215" y="1617"/>
                  </a:lnTo>
                  <a:lnTo>
                    <a:pt x="1218" y="1624"/>
                  </a:lnTo>
                  <a:lnTo>
                    <a:pt x="1218" y="1628"/>
                  </a:lnTo>
                  <a:lnTo>
                    <a:pt x="1222" y="1635"/>
                  </a:lnTo>
                  <a:lnTo>
                    <a:pt x="1222" y="1639"/>
                  </a:lnTo>
                  <a:lnTo>
                    <a:pt x="1225" y="1646"/>
                  </a:lnTo>
                  <a:lnTo>
                    <a:pt x="1229" y="1653"/>
                  </a:lnTo>
                  <a:lnTo>
                    <a:pt x="1236" y="1660"/>
                  </a:lnTo>
                  <a:lnTo>
                    <a:pt x="1247" y="1663"/>
                  </a:lnTo>
                  <a:lnTo>
                    <a:pt x="1250" y="1667"/>
                  </a:lnTo>
                  <a:lnTo>
                    <a:pt x="1257" y="1670"/>
                  </a:lnTo>
                  <a:lnTo>
                    <a:pt x="1264" y="1674"/>
                  </a:lnTo>
                  <a:lnTo>
                    <a:pt x="1268" y="1677"/>
                  </a:lnTo>
                  <a:lnTo>
                    <a:pt x="1275" y="1677"/>
                  </a:lnTo>
                  <a:lnTo>
                    <a:pt x="1275" y="1681"/>
                  </a:lnTo>
                  <a:lnTo>
                    <a:pt x="1282" y="1681"/>
                  </a:lnTo>
                  <a:lnTo>
                    <a:pt x="1282" y="1681"/>
                  </a:lnTo>
                  <a:lnTo>
                    <a:pt x="1278" y="1681"/>
                  </a:lnTo>
                  <a:lnTo>
                    <a:pt x="1282" y="1684"/>
                  </a:lnTo>
                  <a:lnTo>
                    <a:pt x="1292" y="1691"/>
                  </a:lnTo>
                  <a:lnTo>
                    <a:pt x="1299" y="1698"/>
                  </a:lnTo>
                  <a:lnTo>
                    <a:pt x="1303" y="1709"/>
                  </a:lnTo>
                  <a:lnTo>
                    <a:pt x="1310" y="1737"/>
                  </a:lnTo>
                  <a:lnTo>
                    <a:pt x="1310" y="1758"/>
                  </a:lnTo>
                  <a:lnTo>
                    <a:pt x="1307" y="1772"/>
                  </a:lnTo>
                  <a:lnTo>
                    <a:pt x="1307" y="1779"/>
                  </a:lnTo>
                  <a:lnTo>
                    <a:pt x="1303" y="1787"/>
                  </a:lnTo>
                  <a:lnTo>
                    <a:pt x="1307" y="1794"/>
                  </a:lnTo>
                  <a:lnTo>
                    <a:pt x="1307" y="1801"/>
                  </a:lnTo>
                  <a:lnTo>
                    <a:pt x="1307" y="1811"/>
                  </a:lnTo>
                  <a:lnTo>
                    <a:pt x="1307" y="1818"/>
                  </a:lnTo>
                  <a:lnTo>
                    <a:pt x="1307" y="1822"/>
                  </a:lnTo>
                  <a:lnTo>
                    <a:pt x="1303" y="1825"/>
                  </a:lnTo>
                  <a:lnTo>
                    <a:pt x="1303" y="1832"/>
                  </a:lnTo>
                  <a:lnTo>
                    <a:pt x="1303" y="1839"/>
                  </a:lnTo>
                  <a:lnTo>
                    <a:pt x="1303" y="1843"/>
                  </a:lnTo>
                  <a:lnTo>
                    <a:pt x="1303" y="1846"/>
                  </a:lnTo>
                  <a:lnTo>
                    <a:pt x="1303" y="1853"/>
                  </a:lnTo>
                  <a:lnTo>
                    <a:pt x="1303" y="1861"/>
                  </a:lnTo>
                  <a:lnTo>
                    <a:pt x="1303" y="1864"/>
                  </a:lnTo>
                  <a:lnTo>
                    <a:pt x="1303" y="1868"/>
                  </a:lnTo>
                  <a:lnTo>
                    <a:pt x="1299" y="1875"/>
                  </a:lnTo>
                  <a:lnTo>
                    <a:pt x="1292" y="1889"/>
                  </a:lnTo>
                  <a:lnTo>
                    <a:pt x="1285" y="1910"/>
                  </a:lnTo>
                  <a:lnTo>
                    <a:pt x="1285" y="1924"/>
                  </a:lnTo>
                  <a:lnTo>
                    <a:pt x="1285" y="1931"/>
                  </a:lnTo>
                  <a:lnTo>
                    <a:pt x="1282" y="1956"/>
                  </a:lnTo>
                  <a:lnTo>
                    <a:pt x="1275" y="1994"/>
                  </a:lnTo>
                  <a:lnTo>
                    <a:pt x="1261" y="2044"/>
                  </a:lnTo>
                  <a:lnTo>
                    <a:pt x="1264" y="2072"/>
                  </a:lnTo>
                  <a:lnTo>
                    <a:pt x="1264" y="2072"/>
                  </a:lnTo>
                  <a:lnTo>
                    <a:pt x="1268" y="2068"/>
                  </a:lnTo>
                  <a:lnTo>
                    <a:pt x="1268" y="2065"/>
                  </a:lnTo>
                  <a:lnTo>
                    <a:pt x="1271" y="2058"/>
                  </a:lnTo>
                  <a:lnTo>
                    <a:pt x="1271" y="2051"/>
                  </a:lnTo>
                  <a:lnTo>
                    <a:pt x="1271" y="2047"/>
                  </a:lnTo>
                  <a:lnTo>
                    <a:pt x="1271" y="2040"/>
                  </a:lnTo>
                  <a:lnTo>
                    <a:pt x="1275" y="2037"/>
                  </a:lnTo>
                  <a:lnTo>
                    <a:pt x="1278" y="2033"/>
                  </a:lnTo>
                  <a:lnTo>
                    <a:pt x="1282" y="2026"/>
                  </a:lnTo>
                  <a:lnTo>
                    <a:pt x="1289" y="2019"/>
                  </a:lnTo>
                  <a:lnTo>
                    <a:pt x="1285" y="2037"/>
                  </a:lnTo>
                  <a:lnTo>
                    <a:pt x="1282" y="2047"/>
                  </a:lnTo>
                  <a:lnTo>
                    <a:pt x="1282" y="2058"/>
                  </a:lnTo>
                  <a:lnTo>
                    <a:pt x="1282" y="2075"/>
                  </a:lnTo>
                  <a:lnTo>
                    <a:pt x="1271" y="2082"/>
                  </a:lnTo>
                  <a:lnTo>
                    <a:pt x="1264" y="2082"/>
                  </a:lnTo>
                  <a:lnTo>
                    <a:pt x="1261" y="2090"/>
                  </a:lnTo>
                  <a:lnTo>
                    <a:pt x="1268" y="2090"/>
                  </a:lnTo>
                  <a:lnTo>
                    <a:pt x="1268" y="2111"/>
                  </a:lnTo>
                  <a:lnTo>
                    <a:pt x="1250" y="2128"/>
                  </a:lnTo>
                  <a:lnTo>
                    <a:pt x="1264" y="2149"/>
                  </a:lnTo>
                  <a:lnTo>
                    <a:pt x="1264" y="2181"/>
                  </a:lnTo>
                  <a:lnTo>
                    <a:pt x="1257" y="2209"/>
                  </a:lnTo>
                  <a:lnTo>
                    <a:pt x="1240" y="2234"/>
                  </a:lnTo>
                  <a:lnTo>
                    <a:pt x="1240" y="2245"/>
                  </a:lnTo>
                  <a:lnTo>
                    <a:pt x="1236" y="2262"/>
                  </a:lnTo>
                  <a:lnTo>
                    <a:pt x="1233" y="2290"/>
                  </a:lnTo>
                  <a:lnTo>
                    <a:pt x="1233" y="2322"/>
                  </a:lnTo>
                  <a:lnTo>
                    <a:pt x="1233" y="2347"/>
                  </a:lnTo>
                  <a:lnTo>
                    <a:pt x="1236" y="2361"/>
                  </a:lnTo>
                  <a:lnTo>
                    <a:pt x="1268" y="2396"/>
                  </a:lnTo>
                  <a:lnTo>
                    <a:pt x="1268" y="2396"/>
                  </a:lnTo>
                  <a:lnTo>
                    <a:pt x="1268" y="2392"/>
                  </a:lnTo>
                  <a:lnTo>
                    <a:pt x="1271" y="2389"/>
                  </a:lnTo>
                  <a:lnTo>
                    <a:pt x="1275" y="2385"/>
                  </a:lnTo>
                  <a:lnTo>
                    <a:pt x="1282" y="2385"/>
                  </a:lnTo>
                  <a:lnTo>
                    <a:pt x="1292" y="2385"/>
                  </a:lnTo>
                  <a:lnTo>
                    <a:pt x="1292" y="2385"/>
                  </a:lnTo>
                  <a:lnTo>
                    <a:pt x="1296" y="2389"/>
                  </a:lnTo>
                  <a:lnTo>
                    <a:pt x="1303" y="2392"/>
                  </a:lnTo>
                  <a:lnTo>
                    <a:pt x="1307" y="2400"/>
                  </a:lnTo>
                  <a:lnTo>
                    <a:pt x="1307" y="2403"/>
                  </a:lnTo>
                  <a:lnTo>
                    <a:pt x="1303" y="2424"/>
                  </a:lnTo>
                  <a:lnTo>
                    <a:pt x="1289" y="2428"/>
                  </a:lnTo>
                  <a:lnTo>
                    <a:pt x="1289" y="2442"/>
                  </a:lnTo>
                  <a:lnTo>
                    <a:pt x="1307" y="2442"/>
                  </a:lnTo>
                  <a:lnTo>
                    <a:pt x="1310" y="2463"/>
                  </a:lnTo>
                  <a:lnTo>
                    <a:pt x="1328" y="2463"/>
                  </a:lnTo>
                  <a:lnTo>
                    <a:pt x="1328" y="2449"/>
                  </a:lnTo>
                  <a:lnTo>
                    <a:pt x="1338" y="2445"/>
                  </a:lnTo>
                  <a:lnTo>
                    <a:pt x="1342" y="2452"/>
                  </a:lnTo>
                  <a:lnTo>
                    <a:pt x="1338" y="2463"/>
                  </a:lnTo>
                  <a:lnTo>
                    <a:pt x="1342" y="2470"/>
                  </a:lnTo>
                  <a:lnTo>
                    <a:pt x="1349" y="2463"/>
                  </a:lnTo>
                  <a:lnTo>
                    <a:pt x="1359" y="2456"/>
                  </a:lnTo>
                  <a:lnTo>
                    <a:pt x="1370" y="2456"/>
                  </a:lnTo>
                  <a:lnTo>
                    <a:pt x="1377" y="2463"/>
                  </a:lnTo>
                  <a:lnTo>
                    <a:pt x="1384" y="2466"/>
                  </a:lnTo>
                  <a:lnTo>
                    <a:pt x="1391" y="2463"/>
                  </a:lnTo>
                  <a:lnTo>
                    <a:pt x="1391" y="2456"/>
                  </a:lnTo>
                  <a:lnTo>
                    <a:pt x="1395" y="2449"/>
                  </a:lnTo>
                  <a:lnTo>
                    <a:pt x="1395" y="2438"/>
                  </a:lnTo>
                  <a:lnTo>
                    <a:pt x="1380" y="2424"/>
                  </a:lnTo>
                  <a:lnTo>
                    <a:pt x="1370" y="2414"/>
                  </a:lnTo>
                  <a:lnTo>
                    <a:pt x="1370" y="2414"/>
                  </a:lnTo>
                  <a:lnTo>
                    <a:pt x="1366" y="2414"/>
                  </a:lnTo>
                  <a:lnTo>
                    <a:pt x="1363" y="2414"/>
                  </a:lnTo>
                  <a:lnTo>
                    <a:pt x="1356" y="2414"/>
                  </a:lnTo>
                  <a:lnTo>
                    <a:pt x="1352" y="2414"/>
                  </a:lnTo>
                  <a:lnTo>
                    <a:pt x="1345" y="2410"/>
                  </a:lnTo>
                  <a:lnTo>
                    <a:pt x="1342" y="2403"/>
                  </a:lnTo>
                  <a:lnTo>
                    <a:pt x="1335" y="2392"/>
                  </a:lnTo>
                  <a:lnTo>
                    <a:pt x="1331" y="2378"/>
                  </a:lnTo>
                  <a:lnTo>
                    <a:pt x="1328" y="2364"/>
                  </a:lnTo>
                  <a:lnTo>
                    <a:pt x="1328" y="2361"/>
                  </a:lnTo>
                  <a:lnTo>
                    <a:pt x="1328" y="2357"/>
                  </a:lnTo>
                  <a:lnTo>
                    <a:pt x="1328" y="2347"/>
                  </a:lnTo>
                  <a:lnTo>
                    <a:pt x="1324" y="2340"/>
                  </a:lnTo>
                  <a:lnTo>
                    <a:pt x="1328" y="2333"/>
                  </a:lnTo>
                  <a:lnTo>
                    <a:pt x="1328" y="2326"/>
                  </a:lnTo>
                  <a:lnTo>
                    <a:pt x="1335" y="2319"/>
                  </a:lnTo>
                  <a:lnTo>
                    <a:pt x="1349" y="2301"/>
                  </a:lnTo>
                  <a:lnTo>
                    <a:pt x="1349" y="2297"/>
                  </a:lnTo>
                  <a:lnTo>
                    <a:pt x="1352" y="2297"/>
                  </a:lnTo>
                  <a:lnTo>
                    <a:pt x="1359" y="2290"/>
                  </a:lnTo>
                  <a:lnTo>
                    <a:pt x="1366" y="2287"/>
                  </a:lnTo>
                  <a:lnTo>
                    <a:pt x="1370" y="2283"/>
                  </a:lnTo>
                  <a:lnTo>
                    <a:pt x="1370" y="2276"/>
                  </a:lnTo>
                  <a:lnTo>
                    <a:pt x="1370" y="2276"/>
                  </a:lnTo>
                  <a:lnTo>
                    <a:pt x="1370" y="2269"/>
                  </a:lnTo>
                  <a:lnTo>
                    <a:pt x="1370" y="2266"/>
                  </a:lnTo>
                  <a:lnTo>
                    <a:pt x="1370" y="2259"/>
                  </a:lnTo>
                  <a:lnTo>
                    <a:pt x="1370" y="2252"/>
                  </a:lnTo>
                  <a:lnTo>
                    <a:pt x="1366" y="2248"/>
                  </a:lnTo>
                  <a:lnTo>
                    <a:pt x="1359" y="2248"/>
                  </a:lnTo>
                  <a:lnTo>
                    <a:pt x="1356" y="2245"/>
                  </a:lnTo>
                  <a:lnTo>
                    <a:pt x="1352" y="2241"/>
                  </a:lnTo>
                  <a:lnTo>
                    <a:pt x="1349" y="2234"/>
                  </a:lnTo>
                  <a:lnTo>
                    <a:pt x="1349" y="2223"/>
                  </a:lnTo>
                  <a:lnTo>
                    <a:pt x="1349" y="2216"/>
                  </a:lnTo>
                  <a:lnTo>
                    <a:pt x="1352" y="2213"/>
                  </a:lnTo>
                  <a:lnTo>
                    <a:pt x="1356" y="2213"/>
                  </a:lnTo>
                  <a:lnTo>
                    <a:pt x="1359" y="2213"/>
                  </a:lnTo>
                  <a:lnTo>
                    <a:pt x="1363" y="2213"/>
                  </a:lnTo>
                  <a:lnTo>
                    <a:pt x="1363" y="2213"/>
                  </a:lnTo>
                  <a:lnTo>
                    <a:pt x="1380" y="2188"/>
                  </a:lnTo>
                  <a:lnTo>
                    <a:pt x="1388" y="2167"/>
                  </a:lnTo>
                  <a:lnTo>
                    <a:pt x="1388" y="2156"/>
                  </a:lnTo>
                  <a:lnTo>
                    <a:pt x="1402" y="2153"/>
                  </a:lnTo>
                  <a:lnTo>
                    <a:pt x="1402" y="2139"/>
                  </a:lnTo>
                  <a:lnTo>
                    <a:pt x="1388" y="2132"/>
                  </a:lnTo>
                  <a:lnTo>
                    <a:pt x="1388" y="2132"/>
                  </a:lnTo>
                  <a:lnTo>
                    <a:pt x="1388" y="2128"/>
                  </a:lnTo>
                  <a:lnTo>
                    <a:pt x="1388" y="2121"/>
                  </a:lnTo>
                  <a:lnTo>
                    <a:pt x="1388" y="2118"/>
                  </a:lnTo>
                  <a:lnTo>
                    <a:pt x="1388" y="2114"/>
                  </a:lnTo>
                  <a:lnTo>
                    <a:pt x="1395" y="2114"/>
                  </a:lnTo>
                  <a:lnTo>
                    <a:pt x="1416" y="2118"/>
                  </a:lnTo>
                  <a:lnTo>
                    <a:pt x="1419" y="2093"/>
                  </a:lnTo>
                  <a:lnTo>
                    <a:pt x="1419" y="2093"/>
                  </a:lnTo>
                  <a:lnTo>
                    <a:pt x="1423" y="2090"/>
                  </a:lnTo>
                  <a:lnTo>
                    <a:pt x="1423" y="2082"/>
                  </a:lnTo>
                  <a:lnTo>
                    <a:pt x="1426" y="2079"/>
                  </a:lnTo>
                  <a:lnTo>
                    <a:pt x="1433" y="2075"/>
                  </a:lnTo>
                  <a:lnTo>
                    <a:pt x="1437" y="2072"/>
                  </a:lnTo>
                  <a:lnTo>
                    <a:pt x="1444" y="2075"/>
                  </a:lnTo>
                  <a:lnTo>
                    <a:pt x="1458" y="2075"/>
                  </a:lnTo>
                  <a:lnTo>
                    <a:pt x="1472" y="2072"/>
                  </a:lnTo>
                  <a:lnTo>
                    <a:pt x="1490" y="2065"/>
                  </a:lnTo>
                  <a:lnTo>
                    <a:pt x="1500" y="2044"/>
                  </a:lnTo>
                  <a:lnTo>
                    <a:pt x="1500" y="2037"/>
                  </a:lnTo>
                  <a:lnTo>
                    <a:pt x="1500" y="2030"/>
                  </a:lnTo>
                  <a:lnTo>
                    <a:pt x="1500" y="2023"/>
                  </a:lnTo>
                  <a:lnTo>
                    <a:pt x="1493" y="2012"/>
                  </a:lnTo>
                  <a:lnTo>
                    <a:pt x="1490" y="1994"/>
                  </a:lnTo>
                  <a:lnTo>
                    <a:pt x="1486" y="1991"/>
                  </a:lnTo>
                  <a:lnTo>
                    <a:pt x="1486" y="1987"/>
                  </a:lnTo>
                  <a:lnTo>
                    <a:pt x="1483" y="1980"/>
                  </a:lnTo>
                  <a:lnTo>
                    <a:pt x="1483" y="1973"/>
                  </a:lnTo>
                  <a:lnTo>
                    <a:pt x="1483" y="1970"/>
                  </a:lnTo>
                  <a:lnTo>
                    <a:pt x="1483" y="1973"/>
                  </a:lnTo>
                  <a:lnTo>
                    <a:pt x="1483" y="1980"/>
                  </a:lnTo>
                  <a:lnTo>
                    <a:pt x="1486" y="1987"/>
                  </a:lnTo>
                  <a:lnTo>
                    <a:pt x="1490" y="1991"/>
                  </a:lnTo>
                  <a:lnTo>
                    <a:pt x="1493" y="1994"/>
                  </a:lnTo>
                  <a:lnTo>
                    <a:pt x="1497" y="1998"/>
                  </a:lnTo>
                  <a:lnTo>
                    <a:pt x="1497" y="1998"/>
                  </a:lnTo>
                  <a:lnTo>
                    <a:pt x="1500" y="1998"/>
                  </a:lnTo>
                  <a:lnTo>
                    <a:pt x="1507" y="1998"/>
                  </a:lnTo>
                  <a:lnTo>
                    <a:pt x="1518" y="1998"/>
                  </a:lnTo>
                  <a:lnTo>
                    <a:pt x="1525" y="1998"/>
                  </a:lnTo>
                  <a:lnTo>
                    <a:pt x="1532" y="1994"/>
                  </a:lnTo>
                  <a:lnTo>
                    <a:pt x="1539" y="1994"/>
                  </a:lnTo>
                  <a:lnTo>
                    <a:pt x="1543" y="1991"/>
                  </a:lnTo>
                  <a:lnTo>
                    <a:pt x="1550" y="1987"/>
                  </a:lnTo>
                  <a:lnTo>
                    <a:pt x="1553" y="1984"/>
                  </a:lnTo>
                  <a:lnTo>
                    <a:pt x="1557" y="1984"/>
                  </a:lnTo>
                  <a:lnTo>
                    <a:pt x="1564" y="1956"/>
                  </a:lnTo>
                  <a:lnTo>
                    <a:pt x="1571" y="1945"/>
                  </a:lnTo>
                  <a:lnTo>
                    <a:pt x="1574" y="1938"/>
                  </a:lnTo>
                  <a:lnTo>
                    <a:pt x="1578" y="1934"/>
                  </a:lnTo>
                  <a:lnTo>
                    <a:pt x="1581" y="1927"/>
                  </a:lnTo>
                  <a:lnTo>
                    <a:pt x="1592" y="1910"/>
                  </a:lnTo>
                  <a:lnTo>
                    <a:pt x="1606" y="1878"/>
                  </a:lnTo>
                  <a:lnTo>
                    <a:pt x="1620" y="1836"/>
                  </a:lnTo>
                  <a:lnTo>
                    <a:pt x="1627" y="1825"/>
                  </a:lnTo>
                  <a:lnTo>
                    <a:pt x="1648" y="1808"/>
                  </a:lnTo>
                  <a:lnTo>
                    <a:pt x="1673" y="1794"/>
                  </a:lnTo>
                  <a:lnTo>
                    <a:pt x="1705" y="1779"/>
                  </a:lnTo>
                  <a:lnTo>
                    <a:pt x="1712" y="1776"/>
                  </a:lnTo>
                  <a:lnTo>
                    <a:pt x="1722" y="1769"/>
                  </a:lnTo>
                  <a:lnTo>
                    <a:pt x="1736" y="1755"/>
                  </a:lnTo>
                  <a:lnTo>
                    <a:pt x="1750" y="1730"/>
                  </a:lnTo>
                  <a:lnTo>
                    <a:pt x="1761" y="1698"/>
                  </a:lnTo>
                  <a:lnTo>
                    <a:pt x="1764" y="1653"/>
                  </a:lnTo>
                  <a:lnTo>
                    <a:pt x="1807" y="1579"/>
                  </a:lnTo>
                  <a:lnTo>
                    <a:pt x="1810" y="1579"/>
                  </a:lnTo>
                  <a:lnTo>
                    <a:pt x="1814" y="1575"/>
                  </a:lnTo>
                  <a:lnTo>
                    <a:pt x="1817" y="1568"/>
                  </a:lnTo>
                  <a:lnTo>
                    <a:pt x="1824" y="1558"/>
                  </a:lnTo>
                  <a:lnTo>
                    <a:pt x="1824" y="1547"/>
                  </a:lnTo>
                  <a:lnTo>
                    <a:pt x="1828" y="1533"/>
                  </a:lnTo>
                  <a:lnTo>
                    <a:pt x="1828" y="1529"/>
                  </a:lnTo>
                  <a:lnTo>
                    <a:pt x="1828" y="1529"/>
                  </a:lnTo>
                  <a:lnTo>
                    <a:pt x="1828" y="1522"/>
                  </a:lnTo>
                  <a:lnTo>
                    <a:pt x="1828" y="1519"/>
                  </a:lnTo>
                  <a:lnTo>
                    <a:pt x="1828" y="1512"/>
                  </a:lnTo>
                  <a:lnTo>
                    <a:pt x="1824" y="1505"/>
                  </a:lnTo>
                  <a:lnTo>
                    <a:pt x="1817" y="1501"/>
                  </a:lnTo>
                  <a:lnTo>
                    <a:pt x="1807" y="1494"/>
                  </a:lnTo>
                  <a:lnTo>
                    <a:pt x="1796" y="1491"/>
                  </a:lnTo>
                  <a:close/>
                  <a:moveTo>
                    <a:pt x="510" y="550"/>
                  </a:moveTo>
                  <a:lnTo>
                    <a:pt x="514" y="546"/>
                  </a:lnTo>
                  <a:lnTo>
                    <a:pt x="514" y="539"/>
                  </a:lnTo>
                  <a:lnTo>
                    <a:pt x="517" y="529"/>
                  </a:lnTo>
                  <a:lnTo>
                    <a:pt x="517" y="522"/>
                  </a:lnTo>
                  <a:lnTo>
                    <a:pt x="521" y="511"/>
                  </a:lnTo>
                  <a:lnTo>
                    <a:pt x="517" y="508"/>
                  </a:lnTo>
                  <a:lnTo>
                    <a:pt x="517" y="504"/>
                  </a:lnTo>
                  <a:lnTo>
                    <a:pt x="514" y="501"/>
                  </a:lnTo>
                  <a:lnTo>
                    <a:pt x="507" y="497"/>
                  </a:lnTo>
                  <a:lnTo>
                    <a:pt x="500" y="490"/>
                  </a:lnTo>
                  <a:lnTo>
                    <a:pt x="496" y="479"/>
                  </a:lnTo>
                  <a:lnTo>
                    <a:pt x="489" y="472"/>
                  </a:lnTo>
                  <a:lnTo>
                    <a:pt x="479" y="455"/>
                  </a:lnTo>
                  <a:lnTo>
                    <a:pt x="465" y="437"/>
                  </a:lnTo>
                  <a:lnTo>
                    <a:pt x="454" y="420"/>
                  </a:lnTo>
                  <a:lnTo>
                    <a:pt x="443" y="409"/>
                  </a:lnTo>
                  <a:lnTo>
                    <a:pt x="454" y="420"/>
                  </a:lnTo>
                  <a:lnTo>
                    <a:pt x="468" y="437"/>
                  </a:lnTo>
                  <a:lnTo>
                    <a:pt x="479" y="455"/>
                  </a:lnTo>
                  <a:lnTo>
                    <a:pt x="493" y="472"/>
                  </a:lnTo>
                  <a:lnTo>
                    <a:pt x="496" y="479"/>
                  </a:lnTo>
                  <a:lnTo>
                    <a:pt x="500" y="490"/>
                  </a:lnTo>
                  <a:lnTo>
                    <a:pt x="507" y="497"/>
                  </a:lnTo>
                  <a:lnTo>
                    <a:pt x="514" y="501"/>
                  </a:lnTo>
                  <a:lnTo>
                    <a:pt x="517" y="504"/>
                  </a:lnTo>
                  <a:lnTo>
                    <a:pt x="517" y="508"/>
                  </a:lnTo>
                  <a:lnTo>
                    <a:pt x="521" y="511"/>
                  </a:lnTo>
                  <a:lnTo>
                    <a:pt x="517" y="522"/>
                  </a:lnTo>
                  <a:lnTo>
                    <a:pt x="517" y="529"/>
                  </a:lnTo>
                  <a:lnTo>
                    <a:pt x="514" y="539"/>
                  </a:lnTo>
                  <a:lnTo>
                    <a:pt x="514" y="546"/>
                  </a:lnTo>
                  <a:lnTo>
                    <a:pt x="510" y="550"/>
                  </a:lnTo>
                  <a:close/>
                  <a:moveTo>
                    <a:pt x="1345" y="694"/>
                  </a:moveTo>
                  <a:lnTo>
                    <a:pt x="1345" y="694"/>
                  </a:lnTo>
                  <a:lnTo>
                    <a:pt x="1342" y="691"/>
                  </a:lnTo>
                  <a:lnTo>
                    <a:pt x="1345" y="694"/>
                  </a:lnTo>
                  <a:lnTo>
                    <a:pt x="1345" y="694"/>
                  </a:lnTo>
                  <a:close/>
                  <a:moveTo>
                    <a:pt x="1317" y="716"/>
                  </a:moveTo>
                  <a:lnTo>
                    <a:pt x="1314" y="719"/>
                  </a:lnTo>
                  <a:lnTo>
                    <a:pt x="1303" y="719"/>
                  </a:lnTo>
                  <a:lnTo>
                    <a:pt x="1289" y="723"/>
                  </a:lnTo>
                  <a:lnTo>
                    <a:pt x="1278" y="726"/>
                  </a:lnTo>
                  <a:lnTo>
                    <a:pt x="1289" y="723"/>
                  </a:lnTo>
                  <a:lnTo>
                    <a:pt x="1303" y="719"/>
                  </a:lnTo>
                  <a:lnTo>
                    <a:pt x="1314" y="716"/>
                  </a:lnTo>
                  <a:lnTo>
                    <a:pt x="1317" y="716"/>
                  </a:lnTo>
                  <a:close/>
                  <a:moveTo>
                    <a:pt x="1275" y="726"/>
                  </a:moveTo>
                  <a:lnTo>
                    <a:pt x="1275" y="726"/>
                  </a:lnTo>
                  <a:lnTo>
                    <a:pt x="1275" y="726"/>
                  </a:lnTo>
                  <a:lnTo>
                    <a:pt x="1275" y="726"/>
                  </a:lnTo>
                  <a:lnTo>
                    <a:pt x="1275" y="726"/>
                  </a:lnTo>
                  <a:close/>
                  <a:moveTo>
                    <a:pt x="1021" y="677"/>
                  </a:moveTo>
                  <a:lnTo>
                    <a:pt x="1025" y="680"/>
                  </a:lnTo>
                  <a:lnTo>
                    <a:pt x="1028" y="684"/>
                  </a:lnTo>
                  <a:lnTo>
                    <a:pt x="1032" y="684"/>
                  </a:lnTo>
                  <a:lnTo>
                    <a:pt x="1035" y="684"/>
                  </a:lnTo>
                  <a:lnTo>
                    <a:pt x="1039" y="684"/>
                  </a:lnTo>
                  <a:lnTo>
                    <a:pt x="1049" y="680"/>
                  </a:lnTo>
                  <a:lnTo>
                    <a:pt x="1056" y="677"/>
                  </a:lnTo>
                  <a:lnTo>
                    <a:pt x="1063" y="673"/>
                  </a:lnTo>
                  <a:lnTo>
                    <a:pt x="1063" y="673"/>
                  </a:lnTo>
                  <a:lnTo>
                    <a:pt x="1074" y="670"/>
                  </a:lnTo>
                  <a:lnTo>
                    <a:pt x="1085" y="670"/>
                  </a:lnTo>
                  <a:lnTo>
                    <a:pt x="1092" y="670"/>
                  </a:lnTo>
                  <a:lnTo>
                    <a:pt x="1095" y="673"/>
                  </a:lnTo>
                  <a:lnTo>
                    <a:pt x="1102" y="680"/>
                  </a:lnTo>
                  <a:lnTo>
                    <a:pt x="1102" y="680"/>
                  </a:lnTo>
                  <a:lnTo>
                    <a:pt x="1106" y="684"/>
                  </a:lnTo>
                  <a:lnTo>
                    <a:pt x="1113" y="684"/>
                  </a:lnTo>
                  <a:lnTo>
                    <a:pt x="1120" y="687"/>
                  </a:lnTo>
                  <a:lnTo>
                    <a:pt x="1123" y="691"/>
                  </a:lnTo>
                  <a:lnTo>
                    <a:pt x="1123" y="691"/>
                  </a:lnTo>
                  <a:lnTo>
                    <a:pt x="1123" y="694"/>
                  </a:lnTo>
                  <a:lnTo>
                    <a:pt x="1123" y="698"/>
                  </a:lnTo>
                  <a:lnTo>
                    <a:pt x="1120" y="698"/>
                  </a:lnTo>
                  <a:lnTo>
                    <a:pt x="1123" y="705"/>
                  </a:lnTo>
                  <a:lnTo>
                    <a:pt x="1127" y="712"/>
                  </a:lnTo>
                  <a:lnTo>
                    <a:pt x="1130" y="712"/>
                  </a:lnTo>
                  <a:lnTo>
                    <a:pt x="1134" y="712"/>
                  </a:lnTo>
                  <a:lnTo>
                    <a:pt x="1141" y="712"/>
                  </a:lnTo>
                  <a:lnTo>
                    <a:pt x="1148" y="712"/>
                  </a:lnTo>
                  <a:lnTo>
                    <a:pt x="1155" y="712"/>
                  </a:lnTo>
                  <a:lnTo>
                    <a:pt x="1159" y="712"/>
                  </a:lnTo>
                  <a:lnTo>
                    <a:pt x="1169" y="712"/>
                  </a:lnTo>
                  <a:lnTo>
                    <a:pt x="1173" y="716"/>
                  </a:lnTo>
                  <a:lnTo>
                    <a:pt x="1180" y="719"/>
                  </a:lnTo>
                  <a:lnTo>
                    <a:pt x="1183" y="723"/>
                  </a:lnTo>
                  <a:lnTo>
                    <a:pt x="1190" y="726"/>
                  </a:lnTo>
                  <a:lnTo>
                    <a:pt x="1190" y="730"/>
                  </a:lnTo>
                  <a:lnTo>
                    <a:pt x="1190" y="733"/>
                  </a:lnTo>
                  <a:lnTo>
                    <a:pt x="1190" y="733"/>
                  </a:lnTo>
                  <a:lnTo>
                    <a:pt x="1194" y="737"/>
                  </a:lnTo>
                  <a:lnTo>
                    <a:pt x="1190" y="740"/>
                  </a:lnTo>
                  <a:lnTo>
                    <a:pt x="1187" y="744"/>
                  </a:lnTo>
                  <a:lnTo>
                    <a:pt x="1183" y="744"/>
                  </a:lnTo>
                  <a:lnTo>
                    <a:pt x="1180" y="744"/>
                  </a:lnTo>
                  <a:lnTo>
                    <a:pt x="1176" y="744"/>
                  </a:lnTo>
                  <a:lnTo>
                    <a:pt x="1173" y="744"/>
                  </a:lnTo>
                  <a:lnTo>
                    <a:pt x="1173" y="740"/>
                  </a:lnTo>
                  <a:lnTo>
                    <a:pt x="1162" y="737"/>
                  </a:lnTo>
                  <a:lnTo>
                    <a:pt x="1166" y="737"/>
                  </a:lnTo>
                  <a:lnTo>
                    <a:pt x="1166" y="740"/>
                  </a:lnTo>
                  <a:lnTo>
                    <a:pt x="1169" y="747"/>
                  </a:lnTo>
                  <a:lnTo>
                    <a:pt x="1166" y="754"/>
                  </a:lnTo>
                  <a:lnTo>
                    <a:pt x="1162" y="758"/>
                  </a:lnTo>
                  <a:lnTo>
                    <a:pt x="1159" y="761"/>
                  </a:lnTo>
                  <a:lnTo>
                    <a:pt x="1152" y="761"/>
                  </a:lnTo>
                  <a:lnTo>
                    <a:pt x="1148" y="765"/>
                  </a:lnTo>
                  <a:lnTo>
                    <a:pt x="1152" y="768"/>
                  </a:lnTo>
                  <a:lnTo>
                    <a:pt x="1152" y="772"/>
                  </a:lnTo>
                  <a:lnTo>
                    <a:pt x="1152" y="772"/>
                  </a:lnTo>
                  <a:lnTo>
                    <a:pt x="1152" y="772"/>
                  </a:lnTo>
                  <a:lnTo>
                    <a:pt x="1155" y="772"/>
                  </a:lnTo>
                  <a:lnTo>
                    <a:pt x="1155" y="772"/>
                  </a:lnTo>
                  <a:lnTo>
                    <a:pt x="1159" y="779"/>
                  </a:lnTo>
                  <a:lnTo>
                    <a:pt x="1155" y="782"/>
                  </a:lnTo>
                  <a:lnTo>
                    <a:pt x="1155" y="782"/>
                  </a:lnTo>
                  <a:lnTo>
                    <a:pt x="1152" y="782"/>
                  </a:lnTo>
                  <a:lnTo>
                    <a:pt x="1152" y="786"/>
                  </a:lnTo>
                  <a:lnTo>
                    <a:pt x="1148" y="790"/>
                  </a:lnTo>
                  <a:lnTo>
                    <a:pt x="1148" y="790"/>
                  </a:lnTo>
                  <a:lnTo>
                    <a:pt x="1152" y="790"/>
                  </a:lnTo>
                  <a:lnTo>
                    <a:pt x="1155" y="790"/>
                  </a:lnTo>
                  <a:lnTo>
                    <a:pt x="1162" y="786"/>
                  </a:lnTo>
                  <a:lnTo>
                    <a:pt x="1166" y="779"/>
                  </a:lnTo>
                  <a:lnTo>
                    <a:pt x="1169" y="775"/>
                  </a:lnTo>
                  <a:lnTo>
                    <a:pt x="1173" y="772"/>
                  </a:lnTo>
                  <a:lnTo>
                    <a:pt x="1173" y="768"/>
                  </a:lnTo>
                  <a:lnTo>
                    <a:pt x="1176" y="765"/>
                  </a:lnTo>
                  <a:lnTo>
                    <a:pt x="1183" y="765"/>
                  </a:lnTo>
                  <a:lnTo>
                    <a:pt x="1190" y="765"/>
                  </a:lnTo>
                  <a:lnTo>
                    <a:pt x="1201" y="765"/>
                  </a:lnTo>
                  <a:lnTo>
                    <a:pt x="1204" y="765"/>
                  </a:lnTo>
                  <a:lnTo>
                    <a:pt x="1204" y="765"/>
                  </a:lnTo>
                  <a:lnTo>
                    <a:pt x="1201" y="761"/>
                  </a:lnTo>
                  <a:lnTo>
                    <a:pt x="1197" y="758"/>
                  </a:lnTo>
                  <a:lnTo>
                    <a:pt x="1201" y="754"/>
                  </a:lnTo>
                  <a:lnTo>
                    <a:pt x="1204" y="751"/>
                  </a:lnTo>
                  <a:lnTo>
                    <a:pt x="1208" y="744"/>
                  </a:lnTo>
                  <a:lnTo>
                    <a:pt x="1215" y="740"/>
                  </a:lnTo>
                  <a:lnTo>
                    <a:pt x="1222" y="737"/>
                  </a:lnTo>
                  <a:lnTo>
                    <a:pt x="1233" y="737"/>
                  </a:lnTo>
                  <a:lnTo>
                    <a:pt x="1240" y="737"/>
                  </a:lnTo>
                  <a:lnTo>
                    <a:pt x="1243" y="737"/>
                  </a:lnTo>
                  <a:lnTo>
                    <a:pt x="1247" y="740"/>
                  </a:lnTo>
                  <a:lnTo>
                    <a:pt x="1250" y="740"/>
                  </a:lnTo>
                  <a:lnTo>
                    <a:pt x="1254" y="740"/>
                  </a:lnTo>
                  <a:lnTo>
                    <a:pt x="1254" y="740"/>
                  </a:lnTo>
                  <a:lnTo>
                    <a:pt x="1261" y="737"/>
                  </a:lnTo>
                  <a:lnTo>
                    <a:pt x="1264" y="733"/>
                  </a:lnTo>
                  <a:lnTo>
                    <a:pt x="1261" y="737"/>
                  </a:lnTo>
                  <a:lnTo>
                    <a:pt x="1257" y="740"/>
                  </a:lnTo>
                  <a:lnTo>
                    <a:pt x="1254" y="747"/>
                  </a:lnTo>
                  <a:lnTo>
                    <a:pt x="1250" y="751"/>
                  </a:lnTo>
                  <a:lnTo>
                    <a:pt x="1243" y="754"/>
                  </a:lnTo>
                  <a:lnTo>
                    <a:pt x="1236" y="758"/>
                  </a:lnTo>
                  <a:lnTo>
                    <a:pt x="1225" y="758"/>
                  </a:lnTo>
                  <a:lnTo>
                    <a:pt x="1218" y="758"/>
                  </a:lnTo>
                  <a:lnTo>
                    <a:pt x="1211" y="761"/>
                  </a:lnTo>
                  <a:lnTo>
                    <a:pt x="1208" y="765"/>
                  </a:lnTo>
                  <a:lnTo>
                    <a:pt x="1208" y="768"/>
                  </a:lnTo>
                  <a:lnTo>
                    <a:pt x="1208" y="768"/>
                  </a:lnTo>
                  <a:lnTo>
                    <a:pt x="1208" y="772"/>
                  </a:lnTo>
                  <a:lnTo>
                    <a:pt x="1208" y="775"/>
                  </a:lnTo>
                  <a:lnTo>
                    <a:pt x="1204" y="779"/>
                  </a:lnTo>
                  <a:lnTo>
                    <a:pt x="1197" y="782"/>
                  </a:lnTo>
                  <a:lnTo>
                    <a:pt x="1190" y="790"/>
                  </a:lnTo>
                  <a:lnTo>
                    <a:pt x="1187" y="793"/>
                  </a:lnTo>
                  <a:lnTo>
                    <a:pt x="1180" y="797"/>
                  </a:lnTo>
                  <a:lnTo>
                    <a:pt x="1169" y="797"/>
                  </a:lnTo>
                  <a:lnTo>
                    <a:pt x="1159" y="797"/>
                  </a:lnTo>
                  <a:lnTo>
                    <a:pt x="1152" y="797"/>
                  </a:lnTo>
                  <a:lnTo>
                    <a:pt x="1148" y="797"/>
                  </a:lnTo>
                  <a:lnTo>
                    <a:pt x="1144" y="793"/>
                  </a:lnTo>
                  <a:lnTo>
                    <a:pt x="1144" y="793"/>
                  </a:lnTo>
                  <a:lnTo>
                    <a:pt x="1144" y="790"/>
                  </a:lnTo>
                  <a:lnTo>
                    <a:pt x="1148" y="786"/>
                  </a:lnTo>
                  <a:lnTo>
                    <a:pt x="1148" y="779"/>
                  </a:lnTo>
                  <a:lnTo>
                    <a:pt x="1148" y="772"/>
                  </a:lnTo>
                  <a:lnTo>
                    <a:pt x="1144" y="768"/>
                  </a:lnTo>
                  <a:lnTo>
                    <a:pt x="1141" y="761"/>
                  </a:lnTo>
                  <a:lnTo>
                    <a:pt x="1141" y="758"/>
                  </a:lnTo>
                  <a:lnTo>
                    <a:pt x="1137" y="754"/>
                  </a:lnTo>
                  <a:lnTo>
                    <a:pt x="1137" y="758"/>
                  </a:lnTo>
                  <a:lnTo>
                    <a:pt x="1134" y="758"/>
                  </a:lnTo>
                  <a:lnTo>
                    <a:pt x="1130" y="761"/>
                  </a:lnTo>
                  <a:lnTo>
                    <a:pt x="1130" y="758"/>
                  </a:lnTo>
                  <a:lnTo>
                    <a:pt x="1130" y="758"/>
                  </a:lnTo>
                  <a:lnTo>
                    <a:pt x="1130" y="754"/>
                  </a:lnTo>
                  <a:lnTo>
                    <a:pt x="1130" y="754"/>
                  </a:lnTo>
                  <a:lnTo>
                    <a:pt x="1134" y="744"/>
                  </a:lnTo>
                  <a:lnTo>
                    <a:pt x="1134" y="737"/>
                  </a:lnTo>
                  <a:lnTo>
                    <a:pt x="1130" y="733"/>
                  </a:lnTo>
                  <a:lnTo>
                    <a:pt x="1127" y="730"/>
                  </a:lnTo>
                  <a:lnTo>
                    <a:pt x="1123" y="730"/>
                  </a:lnTo>
                  <a:lnTo>
                    <a:pt x="1120" y="730"/>
                  </a:lnTo>
                  <a:lnTo>
                    <a:pt x="1120" y="730"/>
                  </a:lnTo>
                  <a:lnTo>
                    <a:pt x="1116" y="730"/>
                  </a:lnTo>
                  <a:lnTo>
                    <a:pt x="1113" y="730"/>
                  </a:lnTo>
                  <a:lnTo>
                    <a:pt x="1113" y="730"/>
                  </a:lnTo>
                  <a:lnTo>
                    <a:pt x="1109" y="737"/>
                  </a:lnTo>
                  <a:lnTo>
                    <a:pt x="1109" y="740"/>
                  </a:lnTo>
                  <a:lnTo>
                    <a:pt x="1109" y="744"/>
                  </a:lnTo>
                  <a:lnTo>
                    <a:pt x="1109" y="744"/>
                  </a:lnTo>
                  <a:lnTo>
                    <a:pt x="1102" y="747"/>
                  </a:lnTo>
                  <a:lnTo>
                    <a:pt x="1099" y="775"/>
                  </a:lnTo>
                  <a:lnTo>
                    <a:pt x="1095" y="786"/>
                  </a:lnTo>
                  <a:lnTo>
                    <a:pt x="1092" y="793"/>
                  </a:lnTo>
                  <a:lnTo>
                    <a:pt x="1088" y="800"/>
                  </a:lnTo>
                  <a:lnTo>
                    <a:pt x="1085" y="804"/>
                  </a:lnTo>
                  <a:lnTo>
                    <a:pt x="1081" y="804"/>
                  </a:lnTo>
                  <a:lnTo>
                    <a:pt x="1081" y="804"/>
                  </a:lnTo>
                  <a:lnTo>
                    <a:pt x="1078" y="797"/>
                  </a:lnTo>
                  <a:lnTo>
                    <a:pt x="1074" y="790"/>
                  </a:lnTo>
                  <a:lnTo>
                    <a:pt x="1074" y="782"/>
                  </a:lnTo>
                  <a:lnTo>
                    <a:pt x="1078" y="772"/>
                  </a:lnTo>
                  <a:lnTo>
                    <a:pt x="1078" y="765"/>
                  </a:lnTo>
                  <a:lnTo>
                    <a:pt x="1081" y="758"/>
                  </a:lnTo>
                  <a:lnTo>
                    <a:pt x="1081" y="758"/>
                  </a:lnTo>
                  <a:lnTo>
                    <a:pt x="1085" y="751"/>
                  </a:lnTo>
                  <a:lnTo>
                    <a:pt x="1085" y="744"/>
                  </a:lnTo>
                  <a:lnTo>
                    <a:pt x="1081" y="740"/>
                  </a:lnTo>
                  <a:lnTo>
                    <a:pt x="1078" y="737"/>
                  </a:lnTo>
                  <a:lnTo>
                    <a:pt x="1078" y="737"/>
                  </a:lnTo>
                  <a:lnTo>
                    <a:pt x="1081" y="730"/>
                  </a:lnTo>
                  <a:lnTo>
                    <a:pt x="1085" y="726"/>
                  </a:lnTo>
                  <a:lnTo>
                    <a:pt x="1088" y="723"/>
                  </a:lnTo>
                  <a:lnTo>
                    <a:pt x="1095" y="723"/>
                  </a:lnTo>
                  <a:lnTo>
                    <a:pt x="1099" y="723"/>
                  </a:lnTo>
                  <a:lnTo>
                    <a:pt x="1099" y="726"/>
                  </a:lnTo>
                  <a:lnTo>
                    <a:pt x="1106" y="723"/>
                  </a:lnTo>
                  <a:lnTo>
                    <a:pt x="1109" y="719"/>
                  </a:lnTo>
                  <a:lnTo>
                    <a:pt x="1113" y="716"/>
                  </a:lnTo>
                  <a:lnTo>
                    <a:pt x="1113" y="712"/>
                  </a:lnTo>
                  <a:lnTo>
                    <a:pt x="1113" y="708"/>
                  </a:lnTo>
                  <a:lnTo>
                    <a:pt x="1109" y="705"/>
                  </a:lnTo>
                  <a:lnTo>
                    <a:pt x="1102" y="705"/>
                  </a:lnTo>
                  <a:lnTo>
                    <a:pt x="1099" y="705"/>
                  </a:lnTo>
                  <a:lnTo>
                    <a:pt x="1092" y="708"/>
                  </a:lnTo>
                  <a:lnTo>
                    <a:pt x="1092" y="708"/>
                  </a:lnTo>
                  <a:lnTo>
                    <a:pt x="1081" y="708"/>
                  </a:lnTo>
                  <a:lnTo>
                    <a:pt x="1078" y="705"/>
                  </a:lnTo>
                  <a:lnTo>
                    <a:pt x="1074" y="705"/>
                  </a:lnTo>
                  <a:lnTo>
                    <a:pt x="1070" y="701"/>
                  </a:lnTo>
                  <a:lnTo>
                    <a:pt x="1070" y="701"/>
                  </a:lnTo>
                  <a:lnTo>
                    <a:pt x="1063" y="705"/>
                  </a:lnTo>
                  <a:lnTo>
                    <a:pt x="1056" y="708"/>
                  </a:lnTo>
                  <a:lnTo>
                    <a:pt x="1049" y="708"/>
                  </a:lnTo>
                  <a:lnTo>
                    <a:pt x="1039" y="708"/>
                  </a:lnTo>
                  <a:lnTo>
                    <a:pt x="1035" y="708"/>
                  </a:lnTo>
                  <a:lnTo>
                    <a:pt x="1032" y="708"/>
                  </a:lnTo>
                  <a:lnTo>
                    <a:pt x="1025" y="708"/>
                  </a:lnTo>
                  <a:lnTo>
                    <a:pt x="1021" y="705"/>
                  </a:lnTo>
                  <a:lnTo>
                    <a:pt x="1021" y="705"/>
                  </a:lnTo>
                  <a:lnTo>
                    <a:pt x="1021" y="701"/>
                  </a:lnTo>
                  <a:lnTo>
                    <a:pt x="1025" y="698"/>
                  </a:lnTo>
                  <a:lnTo>
                    <a:pt x="1028" y="694"/>
                  </a:lnTo>
                  <a:lnTo>
                    <a:pt x="1035" y="691"/>
                  </a:lnTo>
                  <a:lnTo>
                    <a:pt x="1039" y="684"/>
                  </a:lnTo>
                  <a:lnTo>
                    <a:pt x="1039" y="684"/>
                  </a:lnTo>
                  <a:lnTo>
                    <a:pt x="1035" y="684"/>
                  </a:lnTo>
                  <a:lnTo>
                    <a:pt x="1032" y="684"/>
                  </a:lnTo>
                  <a:lnTo>
                    <a:pt x="1028" y="684"/>
                  </a:lnTo>
                  <a:lnTo>
                    <a:pt x="1025" y="680"/>
                  </a:lnTo>
                  <a:lnTo>
                    <a:pt x="1021" y="677"/>
                  </a:lnTo>
                  <a:lnTo>
                    <a:pt x="996" y="673"/>
                  </a:lnTo>
                  <a:lnTo>
                    <a:pt x="1021" y="677"/>
                  </a:lnTo>
                  <a:close/>
                  <a:moveTo>
                    <a:pt x="1074" y="1219"/>
                  </a:moveTo>
                  <a:lnTo>
                    <a:pt x="1070" y="1223"/>
                  </a:lnTo>
                  <a:lnTo>
                    <a:pt x="1063" y="1223"/>
                  </a:lnTo>
                  <a:lnTo>
                    <a:pt x="1070" y="1223"/>
                  </a:lnTo>
                  <a:lnTo>
                    <a:pt x="1074" y="1219"/>
                  </a:lnTo>
                  <a:close/>
                  <a:moveTo>
                    <a:pt x="1063" y="1244"/>
                  </a:moveTo>
                  <a:lnTo>
                    <a:pt x="1063" y="1244"/>
                  </a:lnTo>
                  <a:lnTo>
                    <a:pt x="1063" y="1244"/>
                  </a:lnTo>
                  <a:lnTo>
                    <a:pt x="1063" y="1244"/>
                  </a:lnTo>
                  <a:lnTo>
                    <a:pt x="1063" y="1244"/>
                  </a:lnTo>
                  <a:close/>
                  <a:moveTo>
                    <a:pt x="1049" y="1237"/>
                  </a:moveTo>
                  <a:lnTo>
                    <a:pt x="1049" y="1237"/>
                  </a:lnTo>
                  <a:lnTo>
                    <a:pt x="1049" y="1237"/>
                  </a:lnTo>
                  <a:lnTo>
                    <a:pt x="1049" y="1233"/>
                  </a:lnTo>
                  <a:lnTo>
                    <a:pt x="1049" y="1233"/>
                  </a:lnTo>
                  <a:lnTo>
                    <a:pt x="1049" y="1237"/>
                  </a:lnTo>
                  <a:close/>
                  <a:moveTo>
                    <a:pt x="1067" y="1244"/>
                  </a:moveTo>
                  <a:lnTo>
                    <a:pt x="1067" y="1244"/>
                  </a:lnTo>
                  <a:lnTo>
                    <a:pt x="1063" y="1244"/>
                  </a:lnTo>
                  <a:lnTo>
                    <a:pt x="1067" y="1244"/>
                  </a:lnTo>
                  <a:lnTo>
                    <a:pt x="1067" y="1244"/>
                  </a:lnTo>
                  <a:lnTo>
                    <a:pt x="1070" y="1244"/>
                  </a:lnTo>
                  <a:lnTo>
                    <a:pt x="1070" y="1244"/>
                  </a:lnTo>
                  <a:lnTo>
                    <a:pt x="1070" y="1244"/>
                  </a:lnTo>
                  <a:lnTo>
                    <a:pt x="1070" y="1244"/>
                  </a:lnTo>
                  <a:lnTo>
                    <a:pt x="1067" y="1244"/>
                  </a:lnTo>
                  <a:lnTo>
                    <a:pt x="1067" y="1244"/>
                  </a:lnTo>
                  <a:close/>
                  <a:moveTo>
                    <a:pt x="1120" y="1223"/>
                  </a:moveTo>
                  <a:lnTo>
                    <a:pt x="1123" y="1223"/>
                  </a:lnTo>
                  <a:lnTo>
                    <a:pt x="1127" y="1219"/>
                  </a:lnTo>
                  <a:lnTo>
                    <a:pt x="1127" y="1219"/>
                  </a:lnTo>
                  <a:lnTo>
                    <a:pt x="1130" y="1219"/>
                  </a:lnTo>
                  <a:lnTo>
                    <a:pt x="1130" y="1219"/>
                  </a:lnTo>
                  <a:lnTo>
                    <a:pt x="1130" y="1219"/>
                  </a:lnTo>
                  <a:lnTo>
                    <a:pt x="1127" y="1219"/>
                  </a:lnTo>
                  <a:lnTo>
                    <a:pt x="1127" y="1219"/>
                  </a:lnTo>
                  <a:lnTo>
                    <a:pt x="1123" y="1223"/>
                  </a:lnTo>
                  <a:lnTo>
                    <a:pt x="1120" y="1223"/>
                  </a:lnTo>
                  <a:close/>
                  <a:moveTo>
                    <a:pt x="1349" y="1406"/>
                  </a:moveTo>
                  <a:lnTo>
                    <a:pt x="1349" y="1406"/>
                  </a:lnTo>
                  <a:lnTo>
                    <a:pt x="1349" y="1406"/>
                  </a:lnTo>
                  <a:lnTo>
                    <a:pt x="1349" y="1403"/>
                  </a:lnTo>
                  <a:lnTo>
                    <a:pt x="1349" y="1399"/>
                  </a:lnTo>
                  <a:lnTo>
                    <a:pt x="1345" y="1399"/>
                  </a:lnTo>
                  <a:lnTo>
                    <a:pt x="1345" y="1395"/>
                  </a:lnTo>
                  <a:lnTo>
                    <a:pt x="1345" y="1395"/>
                  </a:lnTo>
                  <a:lnTo>
                    <a:pt x="1345" y="1395"/>
                  </a:lnTo>
                  <a:lnTo>
                    <a:pt x="1349" y="1399"/>
                  </a:lnTo>
                  <a:lnTo>
                    <a:pt x="1349" y="1403"/>
                  </a:lnTo>
                  <a:lnTo>
                    <a:pt x="1349" y="1406"/>
                  </a:lnTo>
                  <a:close/>
                  <a:moveTo>
                    <a:pt x="1331" y="1417"/>
                  </a:moveTo>
                  <a:lnTo>
                    <a:pt x="1331" y="1417"/>
                  </a:lnTo>
                  <a:lnTo>
                    <a:pt x="1328" y="1413"/>
                  </a:lnTo>
                  <a:lnTo>
                    <a:pt x="1324" y="1413"/>
                  </a:lnTo>
                  <a:lnTo>
                    <a:pt x="1328" y="1413"/>
                  </a:lnTo>
                  <a:lnTo>
                    <a:pt x="1331" y="1417"/>
                  </a:lnTo>
                  <a:lnTo>
                    <a:pt x="1331" y="1417"/>
                  </a:lnTo>
                  <a:close/>
                  <a:moveTo>
                    <a:pt x="1338" y="1737"/>
                  </a:moveTo>
                  <a:lnTo>
                    <a:pt x="1338" y="1734"/>
                  </a:lnTo>
                  <a:lnTo>
                    <a:pt x="1338" y="1727"/>
                  </a:lnTo>
                  <a:lnTo>
                    <a:pt x="1338" y="1723"/>
                  </a:lnTo>
                  <a:lnTo>
                    <a:pt x="1335" y="1720"/>
                  </a:lnTo>
                  <a:lnTo>
                    <a:pt x="1335" y="1720"/>
                  </a:lnTo>
                  <a:lnTo>
                    <a:pt x="1331" y="1709"/>
                  </a:lnTo>
                  <a:lnTo>
                    <a:pt x="1335" y="1716"/>
                  </a:lnTo>
                  <a:lnTo>
                    <a:pt x="1338" y="1720"/>
                  </a:lnTo>
                  <a:lnTo>
                    <a:pt x="1338" y="1723"/>
                  </a:lnTo>
                  <a:lnTo>
                    <a:pt x="1338" y="1730"/>
                  </a:lnTo>
                  <a:lnTo>
                    <a:pt x="1338" y="1737"/>
                  </a:lnTo>
                  <a:close/>
                  <a:moveTo>
                    <a:pt x="1335" y="1656"/>
                  </a:moveTo>
                  <a:lnTo>
                    <a:pt x="1331" y="1656"/>
                  </a:lnTo>
                  <a:lnTo>
                    <a:pt x="1328" y="1660"/>
                  </a:lnTo>
                  <a:lnTo>
                    <a:pt x="1321" y="1663"/>
                  </a:lnTo>
                  <a:lnTo>
                    <a:pt x="1314" y="1667"/>
                  </a:lnTo>
                  <a:lnTo>
                    <a:pt x="1310" y="1667"/>
                  </a:lnTo>
                  <a:lnTo>
                    <a:pt x="1314" y="1663"/>
                  </a:lnTo>
                  <a:lnTo>
                    <a:pt x="1321" y="1660"/>
                  </a:lnTo>
                  <a:lnTo>
                    <a:pt x="1328" y="1660"/>
                  </a:lnTo>
                  <a:lnTo>
                    <a:pt x="1331" y="1656"/>
                  </a:lnTo>
                  <a:lnTo>
                    <a:pt x="1335" y="1656"/>
                  </a:lnTo>
                  <a:close/>
                  <a:moveTo>
                    <a:pt x="1314" y="1491"/>
                  </a:moveTo>
                  <a:lnTo>
                    <a:pt x="1314" y="1491"/>
                  </a:lnTo>
                  <a:lnTo>
                    <a:pt x="1310" y="1491"/>
                  </a:lnTo>
                  <a:lnTo>
                    <a:pt x="1307" y="1491"/>
                  </a:lnTo>
                  <a:lnTo>
                    <a:pt x="1310" y="1487"/>
                  </a:lnTo>
                  <a:lnTo>
                    <a:pt x="1314" y="1491"/>
                  </a:lnTo>
                  <a:lnTo>
                    <a:pt x="1314" y="1491"/>
                  </a:lnTo>
                  <a:lnTo>
                    <a:pt x="1314" y="1491"/>
                  </a:lnTo>
                  <a:close/>
                  <a:moveTo>
                    <a:pt x="1314" y="1484"/>
                  </a:moveTo>
                  <a:lnTo>
                    <a:pt x="1314" y="1484"/>
                  </a:lnTo>
                  <a:lnTo>
                    <a:pt x="1317" y="1484"/>
                  </a:lnTo>
                  <a:lnTo>
                    <a:pt x="1321" y="1484"/>
                  </a:lnTo>
                  <a:lnTo>
                    <a:pt x="1321" y="1484"/>
                  </a:lnTo>
                  <a:lnTo>
                    <a:pt x="1314" y="1484"/>
                  </a:lnTo>
                  <a:close/>
                  <a:moveTo>
                    <a:pt x="1310" y="1558"/>
                  </a:moveTo>
                  <a:lnTo>
                    <a:pt x="1310" y="1561"/>
                  </a:lnTo>
                  <a:lnTo>
                    <a:pt x="1307" y="1565"/>
                  </a:lnTo>
                  <a:lnTo>
                    <a:pt x="1303" y="1565"/>
                  </a:lnTo>
                  <a:lnTo>
                    <a:pt x="1299" y="1568"/>
                  </a:lnTo>
                  <a:lnTo>
                    <a:pt x="1299" y="1568"/>
                  </a:lnTo>
                  <a:lnTo>
                    <a:pt x="1299" y="1568"/>
                  </a:lnTo>
                  <a:lnTo>
                    <a:pt x="1296" y="1568"/>
                  </a:lnTo>
                  <a:lnTo>
                    <a:pt x="1299" y="1568"/>
                  </a:lnTo>
                  <a:lnTo>
                    <a:pt x="1303" y="1565"/>
                  </a:lnTo>
                  <a:lnTo>
                    <a:pt x="1307" y="1561"/>
                  </a:lnTo>
                  <a:lnTo>
                    <a:pt x="1310" y="1558"/>
                  </a:lnTo>
                  <a:close/>
                  <a:moveTo>
                    <a:pt x="1307" y="1670"/>
                  </a:moveTo>
                  <a:lnTo>
                    <a:pt x="1310" y="1674"/>
                  </a:lnTo>
                  <a:lnTo>
                    <a:pt x="1310" y="1674"/>
                  </a:lnTo>
                  <a:lnTo>
                    <a:pt x="1307" y="1670"/>
                  </a:lnTo>
                  <a:lnTo>
                    <a:pt x="1307" y="1670"/>
                  </a:lnTo>
                  <a:lnTo>
                    <a:pt x="1307" y="1670"/>
                  </a:lnTo>
                  <a:lnTo>
                    <a:pt x="1307" y="1670"/>
                  </a:lnTo>
                  <a:close/>
                  <a:moveTo>
                    <a:pt x="1345" y="1589"/>
                  </a:moveTo>
                  <a:lnTo>
                    <a:pt x="1324" y="1589"/>
                  </a:lnTo>
                  <a:lnTo>
                    <a:pt x="1321" y="1589"/>
                  </a:lnTo>
                  <a:lnTo>
                    <a:pt x="1317" y="1589"/>
                  </a:lnTo>
                  <a:lnTo>
                    <a:pt x="1317" y="1589"/>
                  </a:lnTo>
                  <a:lnTo>
                    <a:pt x="1317" y="1589"/>
                  </a:lnTo>
                  <a:lnTo>
                    <a:pt x="1324" y="1589"/>
                  </a:lnTo>
                  <a:lnTo>
                    <a:pt x="1331" y="1589"/>
                  </a:lnTo>
                  <a:lnTo>
                    <a:pt x="1338" y="1589"/>
                  </a:lnTo>
                  <a:lnTo>
                    <a:pt x="1342" y="1589"/>
                  </a:lnTo>
                  <a:lnTo>
                    <a:pt x="1345" y="1589"/>
                  </a:lnTo>
                  <a:lnTo>
                    <a:pt x="1349" y="1586"/>
                  </a:lnTo>
                  <a:lnTo>
                    <a:pt x="1352" y="1582"/>
                  </a:lnTo>
                  <a:lnTo>
                    <a:pt x="1356" y="1579"/>
                  </a:lnTo>
                  <a:lnTo>
                    <a:pt x="1359" y="1575"/>
                  </a:lnTo>
                  <a:lnTo>
                    <a:pt x="1363" y="1575"/>
                  </a:lnTo>
                  <a:lnTo>
                    <a:pt x="1366" y="1575"/>
                  </a:lnTo>
                  <a:lnTo>
                    <a:pt x="1359" y="1575"/>
                  </a:lnTo>
                  <a:lnTo>
                    <a:pt x="1356" y="1579"/>
                  </a:lnTo>
                  <a:lnTo>
                    <a:pt x="1352" y="1582"/>
                  </a:lnTo>
                  <a:lnTo>
                    <a:pt x="1349" y="1586"/>
                  </a:lnTo>
                  <a:lnTo>
                    <a:pt x="1345" y="1589"/>
                  </a:lnTo>
                  <a:lnTo>
                    <a:pt x="1345" y="1589"/>
                  </a:lnTo>
                  <a:close/>
                  <a:moveTo>
                    <a:pt x="1349" y="1783"/>
                  </a:moveTo>
                  <a:lnTo>
                    <a:pt x="1345" y="1755"/>
                  </a:lnTo>
                  <a:lnTo>
                    <a:pt x="1345" y="1762"/>
                  </a:lnTo>
                  <a:lnTo>
                    <a:pt x="1349" y="1783"/>
                  </a:lnTo>
                  <a:close/>
                  <a:moveTo>
                    <a:pt x="1518" y="1374"/>
                  </a:moveTo>
                  <a:lnTo>
                    <a:pt x="1518" y="1374"/>
                  </a:lnTo>
                  <a:lnTo>
                    <a:pt x="1518" y="1374"/>
                  </a:lnTo>
                  <a:lnTo>
                    <a:pt x="1518" y="1374"/>
                  </a:lnTo>
                  <a:lnTo>
                    <a:pt x="1518" y="1374"/>
                  </a:lnTo>
                  <a:close/>
                  <a:moveTo>
                    <a:pt x="1525" y="1797"/>
                  </a:moveTo>
                  <a:lnTo>
                    <a:pt x="1521" y="1797"/>
                  </a:lnTo>
                  <a:lnTo>
                    <a:pt x="1518" y="1797"/>
                  </a:lnTo>
                  <a:lnTo>
                    <a:pt x="1518" y="1797"/>
                  </a:lnTo>
                  <a:lnTo>
                    <a:pt x="1514" y="1797"/>
                  </a:lnTo>
                  <a:lnTo>
                    <a:pt x="1518" y="1797"/>
                  </a:lnTo>
                  <a:lnTo>
                    <a:pt x="1525" y="1797"/>
                  </a:lnTo>
                  <a:close/>
                  <a:moveTo>
                    <a:pt x="1497" y="1381"/>
                  </a:moveTo>
                  <a:lnTo>
                    <a:pt x="1497" y="1381"/>
                  </a:lnTo>
                  <a:lnTo>
                    <a:pt x="1493" y="1381"/>
                  </a:lnTo>
                  <a:lnTo>
                    <a:pt x="1490" y="1378"/>
                  </a:lnTo>
                  <a:lnTo>
                    <a:pt x="1483" y="1378"/>
                  </a:lnTo>
                  <a:lnTo>
                    <a:pt x="1486" y="1378"/>
                  </a:lnTo>
                  <a:lnTo>
                    <a:pt x="1493" y="1381"/>
                  </a:lnTo>
                  <a:lnTo>
                    <a:pt x="1497" y="1381"/>
                  </a:lnTo>
                  <a:close/>
                  <a:moveTo>
                    <a:pt x="1458" y="1371"/>
                  </a:moveTo>
                  <a:lnTo>
                    <a:pt x="1462" y="1371"/>
                  </a:lnTo>
                  <a:lnTo>
                    <a:pt x="1462" y="1364"/>
                  </a:lnTo>
                  <a:lnTo>
                    <a:pt x="1458" y="1360"/>
                  </a:lnTo>
                  <a:lnTo>
                    <a:pt x="1458" y="1353"/>
                  </a:lnTo>
                  <a:lnTo>
                    <a:pt x="1454" y="1353"/>
                  </a:lnTo>
                  <a:lnTo>
                    <a:pt x="1454" y="1353"/>
                  </a:lnTo>
                  <a:lnTo>
                    <a:pt x="1454" y="1353"/>
                  </a:lnTo>
                  <a:lnTo>
                    <a:pt x="1458" y="1353"/>
                  </a:lnTo>
                  <a:lnTo>
                    <a:pt x="1458" y="1357"/>
                  </a:lnTo>
                  <a:lnTo>
                    <a:pt x="1462" y="1360"/>
                  </a:lnTo>
                  <a:lnTo>
                    <a:pt x="1462" y="1367"/>
                  </a:lnTo>
                  <a:lnTo>
                    <a:pt x="1462" y="1367"/>
                  </a:lnTo>
                  <a:lnTo>
                    <a:pt x="1462" y="1374"/>
                  </a:lnTo>
                  <a:lnTo>
                    <a:pt x="1462" y="1378"/>
                  </a:lnTo>
                  <a:lnTo>
                    <a:pt x="1462" y="1385"/>
                  </a:lnTo>
                  <a:lnTo>
                    <a:pt x="1465" y="1381"/>
                  </a:lnTo>
                  <a:lnTo>
                    <a:pt x="1462" y="1385"/>
                  </a:lnTo>
                  <a:lnTo>
                    <a:pt x="1462" y="1385"/>
                  </a:lnTo>
                  <a:lnTo>
                    <a:pt x="1458" y="1381"/>
                  </a:lnTo>
                  <a:lnTo>
                    <a:pt x="1458" y="1378"/>
                  </a:lnTo>
                  <a:lnTo>
                    <a:pt x="1458" y="1371"/>
                  </a:lnTo>
                  <a:close/>
                  <a:moveTo>
                    <a:pt x="1447" y="1360"/>
                  </a:moveTo>
                  <a:lnTo>
                    <a:pt x="1447" y="1360"/>
                  </a:lnTo>
                  <a:lnTo>
                    <a:pt x="1447" y="1360"/>
                  </a:lnTo>
                  <a:lnTo>
                    <a:pt x="1447" y="1360"/>
                  </a:lnTo>
                  <a:lnTo>
                    <a:pt x="1447" y="1360"/>
                  </a:lnTo>
                  <a:lnTo>
                    <a:pt x="1447" y="1360"/>
                  </a:lnTo>
                  <a:close/>
                  <a:moveTo>
                    <a:pt x="1419" y="1617"/>
                  </a:moveTo>
                  <a:lnTo>
                    <a:pt x="1419" y="1617"/>
                  </a:lnTo>
                  <a:lnTo>
                    <a:pt x="1419" y="1617"/>
                  </a:lnTo>
                  <a:lnTo>
                    <a:pt x="1412" y="1617"/>
                  </a:lnTo>
                  <a:lnTo>
                    <a:pt x="1412" y="1617"/>
                  </a:lnTo>
                  <a:lnTo>
                    <a:pt x="1419" y="1617"/>
                  </a:lnTo>
                  <a:close/>
                  <a:moveTo>
                    <a:pt x="1409" y="1378"/>
                  </a:moveTo>
                  <a:lnTo>
                    <a:pt x="1409" y="1378"/>
                  </a:lnTo>
                  <a:lnTo>
                    <a:pt x="1405" y="1378"/>
                  </a:lnTo>
                  <a:lnTo>
                    <a:pt x="1409" y="1378"/>
                  </a:lnTo>
                  <a:lnTo>
                    <a:pt x="1409" y="1378"/>
                  </a:lnTo>
                  <a:lnTo>
                    <a:pt x="1409" y="1378"/>
                  </a:lnTo>
                  <a:close/>
                  <a:moveTo>
                    <a:pt x="1405" y="1378"/>
                  </a:moveTo>
                  <a:lnTo>
                    <a:pt x="1405" y="1378"/>
                  </a:lnTo>
                  <a:lnTo>
                    <a:pt x="1405" y="1378"/>
                  </a:lnTo>
                  <a:lnTo>
                    <a:pt x="1405" y="1378"/>
                  </a:lnTo>
                  <a:lnTo>
                    <a:pt x="1405" y="1378"/>
                  </a:lnTo>
                  <a:close/>
                  <a:moveTo>
                    <a:pt x="1426" y="1755"/>
                  </a:moveTo>
                  <a:lnTo>
                    <a:pt x="1433" y="1744"/>
                  </a:lnTo>
                  <a:lnTo>
                    <a:pt x="1437" y="1737"/>
                  </a:lnTo>
                  <a:lnTo>
                    <a:pt x="1444" y="1730"/>
                  </a:lnTo>
                  <a:lnTo>
                    <a:pt x="1451" y="1727"/>
                  </a:lnTo>
                  <a:lnTo>
                    <a:pt x="1451" y="1727"/>
                  </a:lnTo>
                  <a:lnTo>
                    <a:pt x="1454" y="1727"/>
                  </a:lnTo>
                  <a:lnTo>
                    <a:pt x="1462" y="1723"/>
                  </a:lnTo>
                  <a:lnTo>
                    <a:pt x="1454" y="1727"/>
                  </a:lnTo>
                  <a:lnTo>
                    <a:pt x="1447" y="1730"/>
                  </a:lnTo>
                  <a:lnTo>
                    <a:pt x="1437" y="1737"/>
                  </a:lnTo>
                  <a:lnTo>
                    <a:pt x="1430" y="1748"/>
                  </a:lnTo>
                  <a:lnTo>
                    <a:pt x="1430" y="1751"/>
                  </a:lnTo>
                  <a:lnTo>
                    <a:pt x="1426" y="1755"/>
                  </a:lnTo>
                  <a:close/>
                  <a:moveTo>
                    <a:pt x="1486" y="1737"/>
                  </a:moveTo>
                  <a:lnTo>
                    <a:pt x="1479" y="1730"/>
                  </a:lnTo>
                  <a:lnTo>
                    <a:pt x="1472" y="1727"/>
                  </a:lnTo>
                  <a:lnTo>
                    <a:pt x="1479" y="1730"/>
                  </a:lnTo>
                  <a:lnTo>
                    <a:pt x="1486" y="1737"/>
                  </a:lnTo>
                  <a:close/>
                  <a:moveTo>
                    <a:pt x="1539" y="1374"/>
                  </a:moveTo>
                  <a:lnTo>
                    <a:pt x="1539" y="1378"/>
                  </a:lnTo>
                  <a:lnTo>
                    <a:pt x="1539" y="1378"/>
                  </a:lnTo>
                  <a:lnTo>
                    <a:pt x="1539" y="1378"/>
                  </a:lnTo>
                  <a:lnTo>
                    <a:pt x="1536" y="1374"/>
                  </a:lnTo>
                  <a:lnTo>
                    <a:pt x="1536" y="1374"/>
                  </a:lnTo>
                  <a:lnTo>
                    <a:pt x="1532" y="1374"/>
                  </a:lnTo>
                  <a:lnTo>
                    <a:pt x="1532" y="1374"/>
                  </a:lnTo>
                  <a:lnTo>
                    <a:pt x="1532" y="1374"/>
                  </a:lnTo>
                  <a:lnTo>
                    <a:pt x="1536" y="1374"/>
                  </a:lnTo>
                  <a:lnTo>
                    <a:pt x="1539" y="1374"/>
                  </a:lnTo>
                  <a:close/>
                  <a:moveTo>
                    <a:pt x="1528" y="1374"/>
                  </a:moveTo>
                  <a:lnTo>
                    <a:pt x="1528" y="1374"/>
                  </a:lnTo>
                  <a:lnTo>
                    <a:pt x="1528" y="1374"/>
                  </a:lnTo>
                  <a:lnTo>
                    <a:pt x="1528" y="1374"/>
                  </a:lnTo>
                  <a:lnTo>
                    <a:pt x="1525" y="1374"/>
                  </a:lnTo>
                  <a:lnTo>
                    <a:pt x="1525" y="1374"/>
                  </a:lnTo>
                  <a:lnTo>
                    <a:pt x="1525" y="1374"/>
                  </a:lnTo>
                  <a:lnTo>
                    <a:pt x="1528" y="1374"/>
                  </a:lnTo>
                  <a:lnTo>
                    <a:pt x="1528" y="1374"/>
                  </a:lnTo>
                  <a:close/>
                  <a:moveTo>
                    <a:pt x="1514" y="1374"/>
                  </a:moveTo>
                  <a:lnTo>
                    <a:pt x="1514" y="1378"/>
                  </a:lnTo>
                  <a:lnTo>
                    <a:pt x="1518" y="1374"/>
                  </a:lnTo>
                  <a:lnTo>
                    <a:pt x="1518" y="1374"/>
                  </a:lnTo>
                  <a:lnTo>
                    <a:pt x="1521" y="1378"/>
                  </a:lnTo>
                  <a:lnTo>
                    <a:pt x="1518" y="1378"/>
                  </a:lnTo>
                  <a:lnTo>
                    <a:pt x="1514" y="1374"/>
                  </a:lnTo>
                  <a:lnTo>
                    <a:pt x="1514" y="1378"/>
                  </a:lnTo>
                  <a:lnTo>
                    <a:pt x="1514" y="1378"/>
                  </a:lnTo>
                  <a:lnTo>
                    <a:pt x="1511" y="1374"/>
                  </a:lnTo>
                  <a:lnTo>
                    <a:pt x="1511" y="1374"/>
                  </a:lnTo>
                  <a:lnTo>
                    <a:pt x="1511" y="1374"/>
                  </a:lnTo>
                  <a:lnTo>
                    <a:pt x="1514" y="1374"/>
                  </a:lnTo>
                  <a:close/>
                  <a:moveTo>
                    <a:pt x="1504" y="1374"/>
                  </a:moveTo>
                  <a:lnTo>
                    <a:pt x="1504" y="1374"/>
                  </a:lnTo>
                  <a:lnTo>
                    <a:pt x="1500" y="1374"/>
                  </a:lnTo>
                  <a:lnTo>
                    <a:pt x="1497" y="1374"/>
                  </a:lnTo>
                  <a:lnTo>
                    <a:pt x="1497" y="1374"/>
                  </a:lnTo>
                  <a:lnTo>
                    <a:pt x="1500" y="1374"/>
                  </a:lnTo>
                  <a:lnTo>
                    <a:pt x="1504" y="1374"/>
                  </a:lnTo>
                  <a:close/>
                  <a:moveTo>
                    <a:pt x="1444" y="1360"/>
                  </a:moveTo>
                  <a:lnTo>
                    <a:pt x="1440" y="1357"/>
                  </a:lnTo>
                  <a:lnTo>
                    <a:pt x="1440" y="1357"/>
                  </a:lnTo>
                  <a:lnTo>
                    <a:pt x="1444" y="1357"/>
                  </a:lnTo>
                  <a:lnTo>
                    <a:pt x="1444" y="1360"/>
                  </a:lnTo>
                  <a:close/>
                  <a:moveTo>
                    <a:pt x="1402" y="1360"/>
                  </a:moveTo>
                  <a:lnTo>
                    <a:pt x="1412" y="1364"/>
                  </a:lnTo>
                  <a:lnTo>
                    <a:pt x="1416" y="1367"/>
                  </a:lnTo>
                  <a:lnTo>
                    <a:pt x="1416" y="1367"/>
                  </a:lnTo>
                  <a:lnTo>
                    <a:pt x="1412" y="1364"/>
                  </a:lnTo>
                  <a:lnTo>
                    <a:pt x="1409" y="1360"/>
                  </a:lnTo>
                  <a:lnTo>
                    <a:pt x="1405" y="1360"/>
                  </a:lnTo>
                  <a:lnTo>
                    <a:pt x="1398" y="1360"/>
                  </a:lnTo>
                  <a:lnTo>
                    <a:pt x="1395" y="1357"/>
                  </a:lnTo>
                  <a:lnTo>
                    <a:pt x="1391" y="1357"/>
                  </a:lnTo>
                  <a:lnTo>
                    <a:pt x="1391" y="1357"/>
                  </a:lnTo>
                  <a:lnTo>
                    <a:pt x="1391" y="1357"/>
                  </a:lnTo>
                  <a:lnTo>
                    <a:pt x="1395" y="1357"/>
                  </a:lnTo>
                  <a:lnTo>
                    <a:pt x="1402" y="1360"/>
                  </a:lnTo>
                  <a:close/>
                  <a:moveTo>
                    <a:pt x="1363" y="1406"/>
                  </a:moveTo>
                  <a:lnTo>
                    <a:pt x="1384" y="1413"/>
                  </a:lnTo>
                  <a:lnTo>
                    <a:pt x="1384" y="1413"/>
                  </a:lnTo>
                  <a:lnTo>
                    <a:pt x="1363" y="1406"/>
                  </a:lnTo>
                  <a:lnTo>
                    <a:pt x="1359" y="1406"/>
                  </a:lnTo>
                  <a:lnTo>
                    <a:pt x="1356" y="1406"/>
                  </a:lnTo>
                  <a:lnTo>
                    <a:pt x="1349" y="1406"/>
                  </a:lnTo>
                  <a:lnTo>
                    <a:pt x="1352" y="1406"/>
                  </a:lnTo>
                  <a:lnTo>
                    <a:pt x="1363" y="1406"/>
                  </a:lnTo>
                  <a:close/>
                  <a:moveTo>
                    <a:pt x="1380" y="1568"/>
                  </a:moveTo>
                  <a:lnTo>
                    <a:pt x="1380" y="1568"/>
                  </a:lnTo>
                  <a:lnTo>
                    <a:pt x="1380" y="1568"/>
                  </a:lnTo>
                  <a:lnTo>
                    <a:pt x="1377" y="1572"/>
                  </a:lnTo>
                  <a:lnTo>
                    <a:pt x="1377" y="1575"/>
                  </a:lnTo>
                  <a:lnTo>
                    <a:pt x="1373" y="1575"/>
                  </a:lnTo>
                  <a:lnTo>
                    <a:pt x="1377" y="1572"/>
                  </a:lnTo>
                  <a:lnTo>
                    <a:pt x="1377" y="1568"/>
                  </a:lnTo>
                  <a:lnTo>
                    <a:pt x="1380" y="1568"/>
                  </a:lnTo>
                  <a:lnTo>
                    <a:pt x="1380" y="1568"/>
                  </a:lnTo>
                  <a:close/>
                  <a:moveTo>
                    <a:pt x="1307" y="1240"/>
                  </a:moveTo>
                  <a:lnTo>
                    <a:pt x="1303" y="1240"/>
                  </a:lnTo>
                  <a:lnTo>
                    <a:pt x="1303" y="1244"/>
                  </a:lnTo>
                  <a:lnTo>
                    <a:pt x="1307" y="1240"/>
                  </a:lnTo>
                  <a:lnTo>
                    <a:pt x="1307" y="1240"/>
                  </a:lnTo>
                  <a:close/>
                  <a:moveTo>
                    <a:pt x="1303" y="1244"/>
                  </a:moveTo>
                  <a:lnTo>
                    <a:pt x="1303" y="1244"/>
                  </a:lnTo>
                  <a:lnTo>
                    <a:pt x="1303" y="1244"/>
                  </a:lnTo>
                  <a:lnTo>
                    <a:pt x="1303" y="1244"/>
                  </a:lnTo>
                  <a:lnTo>
                    <a:pt x="1303" y="1244"/>
                  </a:lnTo>
                  <a:close/>
                  <a:moveTo>
                    <a:pt x="1236" y="1424"/>
                  </a:moveTo>
                  <a:lnTo>
                    <a:pt x="1236" y="1424"/>
                  </a:lnTo>
                  <a:lnTo>
                    <a:pt x="1236" y="1420"/>
                  </a:lnTo>
                  <a:lnTo>
                    <a:pt x="1233" y="1417"/>
                  </a:lnTo>
                  <a:lnTo>
                    <a:pt x="1229" y="1417"/>
                  </a:lnTo>
                  <a:lnTo>
                    <a:pt x="1233" y="1420"/>
                  </a:lnTo>
                  <a:lnTo>
                    <a:pt x="1236" y="1424"/>
                  </a:lnTo>
                  <a:close/>
                  <a:moveTo>
                    <a:pt x="1225" y="1410"/>
                  </a:moveTo>
                  <a:lnTo>
                    <a:pt x="1222" y="1410"/>
                  </a:lnTo>
                  <a:lnTo>
                    <a:pt x="1222" y="1410"/>
                  </a:lnTo>
                  <a:lnTo>
                    <a:pt x="1222" y="1410"/>
                  </a:lnTo>
                  <a:lnTo>
                    <a:pt x="1225" y="1410"/>
                  </a:lnTo>
                  <a:close/>
                  <a:moveTo>
                    <a:pt x="1225" y="1410"/>
                  </a:moveTo>
                  <a:lnTo>
                    <a:pt x="1225" y="1413"/>
                  </a:lnTo>
                  <a:lnTo>
                    <a:pt x="1225" y="1413"/>
                  </a:lnTo>
                  <a:lnTo>
                    <a:pt x="1225" y="1413"/>
                  </a:lnTo>
                  <a:lnTo>
                    <a:pt x="1225" y="1410"/>
                  </a:lnTo>
                  <a:close/>
                  <a:moveTo>
                    <a:pt x="1225" y="1413"/>
                  </a:moveTo>
                  <a:lnTo>
                    <a:pt x="1225" y="1413"/>
                  </a:lnTo>
                  <a:lnTo>
                    <a:pt x="1229" y="1417"/>
                  </a:lnTo>
                  <a:lnTo>
                    <a:pt x="1225" y="1413"/>
                  </a:lnTo>
                  <a:lnTo>
                    <a:pt x="1225" y="1413"/>
                  </a:lnTo>
                  <a:close/>
                  <a:moveTo>
                    <a:pt x="1236" y="1427"/>
                  </a:moveTo>
                  <a:lnTo>
                    <a:pt x="1236" y="1431"/>
                  </a:lnTo>
                  <a:lnTo>
                    <a:pt x="1236" y="1434"/>
                  </a:lnTo>
                  <a:lnTo>
                    <a:pt x="1236" y="1431"/>
                  </a:lnTo>
                  <a:lnTo>
                    <a:pt x="1236" y="1427"/>
                  </a:lnTo>
                  <a:close/>
                  <a:moveTo>
                    <a:pt x="1271" y="1565"/>
                  </a:moveTo>
                  <a:lnTo>
                    <a:pt x="1271" y="1561"/>
                  </a:lnTo>
                  <a:lnTo>
                    <a:pt x="1271" y="1561"/>
                  </a:lnTo>
                  <a:lnTo>
                    <a:pt x="1275" y="1561"/>
                  </a:lnTo>
                  <a:lnTo>
                    <a:pt x="1278" y="1561"/>
                  </a:lnTo>
                  <a:lnTo>
                    <a:pt x="1275" y="1561"/>
                  </a:lnTo>
                  <a:lnTo>
                    <a:pt x="1271" y="1561"/>
                  </a:lnTo>
                  <a:lnTo>
                    <a:pt x="1271" y="1565"/>
                  </a:lnTo>
                  <a:close/>
                  <a:moveTo>
                    <a:pt x="1289" y="1677"/>
                  </a:moveTo>
                  <a:lnTo>
                    <a:pt x="1292" y="1677"/>
                  </a:lnTo>
                  <a:lnTo>
                    <a:pt x="1299" y="1674"/>
                  </a:lnTo>
                  <a:lnTo>
                    <a:pt x="1307" y="1670"/>
                  </a:lnTo>
                  <a:lnTo>
                    <a:pt x="1296" y="1677"/>
                  </a:lnTo>
                  <a:lnTo>
                    <a:pt x="1289" y="1677"/>
                  </a:lnTo>
                  <a:close/>
                  <a:moveTo>
                    <a:pt x="1384" y="1765"/>
                  </a:moveTo>
                  <a:lnTo>
                    <a:pt x="1370" y="1765"/>
                  </a:lnTo>
                  <a:lnTo>
                    <a:pt x="1370" y="1765"/>
                  </a:lnTo>
                  <a:lnTo>
                    <a:pt x="1366" y="1772"/>
                  </a:lnTo>
                  <a:lnTo>
                    <a:pt x="1363" y="1776"/>
                  </a:lnTo>
                  <a:lnTo>
                    <a:pt x="1356" y="1783"/>
                  </a:lnTo>
                  <a:lnTo>
                    <a:pt x="1356" y="1783"/>
                  </a:lnTo>
                  <a:lnTo>
                    <a:pt x="1352" y="1783"/>
                  </a:lnTo>
                  <a:lnTo>
                    <a:pt x="1356" y="1783"/>
                  </a:lnTo>
                  <a:lnTo>
                    <a:pt x="1356" y="1779"/>
                  </a:lnTo>
                  <a:lnTo>
                    <a:pt x="1359" y="1779"/>
                  </a:lnTo>
                  <a:lnTo>
                    <a:pt x="1359" y="1776"/>
                  </a:lnTo>
                  <a:lnTo>
                    <a:pt x="1363" y="1772"/>
                  </a:lnTo>
                  <a:lnTo>
                    <a:pt x="1366" y="1769"/>
                  </a:lnTo>
                  <a:lnTo>
                    <a:pt x="1370" y="1765"/>
                  </a:lnTo>
                  <a:lnTo>
                    <a:pt x="1370" y="1765"/>
                  </a:lnTo>
                  <a:lnTo>
                    <a:pt x="1388" y="1765"/>
                  </a:lnTo>
                  <a:lnTo>
                    <a:pt x="1391" y="1769"/>
                  </a:lnTo>
                  <a:lnTo>
                    <a:pt x="1391" y="1769"/>
                  </a:lnTo>
                  <a:lnTo>
                    <a:pt x="1388" y="1769"/>
                  </a:lnTo>
                  <a:lnTo>
                    <a:pt x="1384" y="1765"/>
                  </a:lnTo>
                  <a:close/>
                  <a:moveTo>
                    <a:pt x="1402" y="1772"/>
                  </a:moveTo>
                  <a:lnTo>
                    <a:pt x="1405" y="1769"/>
                  </a:lnTo>
                  <a:lnTo>
                    <a:pt x="1405" y="1769"/>
                  </a:lnTo>
                  <a:lnTo>
                    <a:pt x="1395" y="1779"/>
                  </a:lnTo>
                  <a:lnTo>
                    <a:pt x="1402" y="1772"/>
                  </a:lnTo>
                  <a:close/>
                  <a:moveTo>
                    <a:pt x="1423" y="1772"/>
                  </a:moveTo>
                  <a:lnTo>
                    <a:pt x="1423" y="1776"/>
                  </a:lnTo>
                  <a:lnTo>
                    <a:pt x="1423" y="1779"/>
                  </a:lnTo>
                  <a:lnTo>
                    <a:pt x="1423" y="1776"/>
                  </a:lnTo>
                  <a:lnTo>
                    <a:pt x="1423" y="1772"/>
                  </a:lnTo>
                  <a:close/>
                  <a:moveTo>
                    <a:pt x="1483" y="1966"/>
                  </a:moveTo>
                  <a:lnTo>
                    <a:pt x="1483" y="1959"/>
                  </a:lnTo>
                  <a:lnTo>
                    <a:pt x="1479" y="1949"/>
                  </a:lnTo>
                  <a:lnTo>
                    <a:pt x="1483" y="1956"/>
                  </a:lnTo>
                  <a:lnTo>
                    <a:pt x="1483" y="1959"/>
                  </a:lnTo>
                  <a:lnTo>
                    <a:pt x="1483" y="1963"/>
                  </a:lnTo>
                  <a:lnTo>
                    <a:pt x="1483" y="1966"/>
                  </a:lnTo>
                  <a:close/>
                  <a:moveTo>
                    <a:pt x="1479" y="1942"/>
                  </a:moveTo>
                  <a:lnTo>
                    <a:pt x="1479" y="1934"/>
                  </a:lnTo>
                  <a:lnTo>
                    <a:pt x="1479" y="1927"/>
                  </a:lnTo>
                  <a:lnTo>
                    <a:pt x="1483" y="1924"/>
                  </a:lnTo>
                  <a:lnTo>
                    <a:pt x="1479" y="1931"/>
                  </a:lnTo>
                  <a:lnTo>
                    <a:pt x="1479" y="1942"/>
                  </a:lnTo>
                  <a:close/>
                  <a:moveTo>
                    <a:pt x="1511" y="1913"/>
                  </a:moveTo>
                  <a:lnTo>
                    <a:pt x="1518" y="1920"/>
                  </a:lnTo>
                  <a:lnTo>
                    <a:pt x="1514" y="1917"/>
                  </a:lnTo>
                  <a:lnTo>
                    <a:pt x="1511" y="1913"/>
                  </a:lnTo>
                  <a:close/>
                  <a:moveTo>
                    <a:pt x="1543" y="1934"/>
                  </a:moveTo>
                  <a:lnTo>
                    <a:pt x="1543" y="1934"/>
                  </a:lnTo>
                  <a:lnTo>
                    <a:pt x="1543" y="1931"/>
                  </a:lnTo>
                  <a:lnTo>
                    <a:pt x="1536" y="1927"/>
                  </a:lnTo>
                  <a:lnTo>
                    <a:pt x="1528" y="1924"/>
                  </a:lnTo>
                  <a:lnTo>
                    <a:pt x="1525" y="1924"/>
                  </a:lnTo>
                  <a:lnTo>
                    <a:pt x="1521" y="1920"/>
                  </a:lnTo>
                  <a:lnTo>
                    <a:pt x="1525" y="1924"/>
                  </a:lnTo>
                  <a:lnTo>
                    <a:pt x="1532" y="1927"/>
                  </a:lnTo>
                  <a:lnTo>
                    <a:pt x="1539" y="1931"/>
                  </a:lnTo>
                  <a:lnTo>
                    <a:pt x="1543" y="1934"/>
                  </a:lnTo>
                  <a:lnTo>
                    <a:pt x="1557" y="1949"/>
                  </a:lnTo>
                  <a:lnTo>
                    <a:pt x="1543" y="193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5882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grpSp>
          <p:nvGrpSpPr>
            <p:cNvPr id="145" name="Group 143"/>
            <p:cNvGrpSpPr>
              <a:grpSpLocks/>
            </p:cNvGrpSpPr>
            <p:nvPr userDrawn="1"/>
          </p:nvGrpSpPr>
          <p:grpSpPr bwMode="auto">
            <a:xfrm>
              <a:off x="3788" y="306"/>
              <a:ext cx="1167" cy="793"/>
              <a:chOff x="698" y="-2896"/>
              <a:chExt cx="1216" cy="793"/>
            </a:xfrm>
          </p:grpSpPr>
          <p:sp>
            <p:nvSpPr>
              <p:cNvPr id="148" name="Freeform 144"/>
              <p:cNvSpPr>
                <a:spLocks/>
              </p:cNvSpPr>
              <p:nvPr userDrawn="1"/>
            </p:nvSpPr>
            <p:spPr bwMode="gray">
              <a:xfrm>
                <a:off x="1875" y="-2600"/>
                <a:ext cx="25" cy="18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4" y="14"/>
                  </a:cxn>
                  <a:cxn ang="0">
                    <a:pos x="11" y="18"/>
                  </a:cxn>
                  <a:cxn ang="0">
                    <a:pos x="18" y="18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1"/>
                  </a:cxn>
                  <a:cxn ang="0">
                    <a:pos x="21" y="7"/>
                  </a:cxn>
                  <a:cxn ang="0">
                    <a:pos x="18" y="0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0" y="7"/>
                  </a:cxn>
                </a:cxnLst>
                <a:rect l="0" t="0" r="r" b="b"/>
                <a:pathLst>
                  <a:path w="25" h="18">
                    <a:moveTo>
                      <a:pt x="0" y="7"/>
                    </a:moveTo>
                    <a:lnTo>
                      <a:pt x="4" y="14"/>
                    </a:lnTo>
                    <a:lnTo>
                      <a:pt x="11" y="18"/>
                    </a:lnTo>
                    <a:lnTo>
                      <a:pt x="18" y="18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1"/>
                    </a:lnTo>
                    <a:lnTo>
                      <a:pt x="21" y="7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0" y="7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49" name="Freeform 145"/>
              <p:cNvSpPr>
                <a:spLocks/>
              </p:cNvSpPr>
              <p:nvPr userDrawn="1"/>
            </p:nvSpPr>
            <p:spPr bwMode="gray">
              <a:xfrm>
                <a:off x="1452" y="-2797"/>
                <a:ext cx="462" cy="694"/>
              </a:xfrm>
              <a:custGeom>
                <a:avLst/>
                <a:gdLst/>
                <a:ahLst/>
                <a:cxnLst>
                  <a:cxn ang="0">
                    <a:pos x="53" y="162"/>
                  </a:cxn>
                  <a:cxn ang="0">
                    <a:pos x="71" y="179"/>
                  </a:cxn>
                  <a:cxn ang="0">
                    <a:pos x="57" y="208"/>
                  </a:cxn>
                  <a:cxn ang="0">
                    <a:pos x="29" y="222"/>
                  </a:cxn>
                  <a:cxn ang="0">
                    <a:pos x="0" y="236"/>
                  </a:cxn>
                  <a:cxn ang="0">
                    <a:pos x="25" y="267"/>
                  </a:cxn>
                  <a:cxn ang="0">
                    <a:pos x="53" y="271"/>
                  </a:cxn>
                  <a:cxn ang="0">
                    <a:pos x="39" y="285"/>
                  </a:cxn>
                  <a:cxn ang="0">
                    <a:pos x="22" y="285"/>
                  </a:cxn>
                  <a:cxn ang="0">
                    <a:pos x="25" y="310"/>
                  </a:cxn>
                  <a:cxn ang="0">
                    <a:pos x="50" y="334"/>
                  </a:cxn>
                  <a:cxn ang="0">
                    <a:pos x="106" y="317"/>
                  </a:cxn>
                  <a:cxn ang="0">
                    <a:pos x="131" y="334"/>
                  </a:cxn>
                  <a:cxn ang="0">
                    <a:pos x="148" y="405"/>
                  </a:cxn>
                  <a:cxn ang="0">
                    <a:pos x="148" y="430"/>
                  </a:cxn>
                  <a:cxn ang="0">
                    <a:pos x="145" y="454"/>
                  </a:cxn>
                  <a:cxn ang="0">
                    <a:pos x="159" y="454"/>
                  </a:cxn>
                  <a:cxn ang="0">
                    <a:pos x="177" y="472"/>
                  </a:cxn>
                  <a:cxn ang="0">
                    <a:pos x="162" y="479"/>
                  </a:cxn>
                  <a:cxn ang="0">
                    <a:pos x="180" y="496"/>
                  </a:cxn>
                  <a:cxn ang="0">
                    <a:pos x="166" y="532"/>
                  </a:cxn>
                  <a:cxn ang="0">
                    <a:pos x="159" y="570"/>
                  </a:cxn>
                  <a:cxn ang="0">
                    <a:pos x="187" y="651"/>
                  </a:cxn>
                  <a:cxn ang="0">
                    <a:pos x="219" y="680"/>
                  </a:cxn>
                  <a:cxn ang="0">
                    <a:pos x="222" y="683"/>
                  </a:cxn>
                  <a:cxn ang="0">
                    <a:pos x="247" y="669"/>
                  </a:cxn>
                  <a:cxn ang="0">
                    <a:pos x="258" y="637"/>
                  </a:cxn>
                  <a:cxn ang="0">
                    <a:pos x="275" y="595"/>
                  </a:cxn>
                  <a:cxn ang="0">
                    <a:pos x="303" y="577"/>
                  </a:cxn>
                  <a:cxn ang="0">
                    <a:pos x="342" y="542"/>
                  </a:cxn>
                  <a:cxn ang="0">
                    <a:pos x="367" y="532"/>
                  </a:cxn>
                  <a:cxn ang="0">
                    <a:pos x="388" y="514"/>
                  </a:cxn>
                  <a:cxn ang="0">
                    <a:pos x="395" y="489"/>
                  </a:cxn>
                  <a:cxn ang="0">
                    <a:pos x="356" y="496"/>
                  </a:cxn>
                  <a:cxn ang="0">
                    <a:pos x="367" y="493"/>
                  </a:cxn>
                  <a:cxn ang="0">
                    <a:pos x="377" y="458"/>
                  </a:cxn>
                  <a:cxn ang="0">
                    <a:pos x="395" y="472"/>
                  </a:cxn>
                  <a:cxn ang="0">
                    <a:pos x="402" y="440"/>
                  </a:cxn>
                  <a:cxn ang="0">
                    <a:pos x="402" y="405"/>
                  </a:cxn>
                  <a:cxn ang="0">
                    <a:pos x="434" y="384"/>
                  </a:cxn>
                  <a:cxn ang="0">
                    <a:pos x="437" y="334"/>
                  </a:cxn>
                  <a:cxn ang="0">
                    <a:pos x="402" y="324"/>
                  </a:cxn>
                  <a:cxn ang="0">
                    <a:pos x="398" y="282"/>
                  </a:cxn>
                  <a:cxn ang="0">
                    <a:pos x="398" y="246"/>
                  </a:cxn>
                  <a:cxn ang="0">
                    <a:pos x="413" y="179"/>
                  </a:cxn>
                  <a:cxn ang="0">
                    <a:pos x="430" y="158"/>
                  </a:cxn>
                  <a:cxn ang="0">
                    <a:pos x="420" y="144"/>
                  </a:cxn>
                  <a:cxn ang="0">
                    <a:pos x="458" y="95"/>
                  </a:cxn>
                  <a:cxn ang="0">
                    <a:pos x="434" y="77"/>
                  </a:cxn>
                  <a:cxn ang="0">
                    <a:pos x="427" y="102"/>
                  </a:cxn>
                  <a:cxn ang="0">
                    <a:pos x="377" y="141"/>
                  </a:cxn>
                  <a:cxn ang="0">
                    <a:pos x="416" y="67"/>
                  </a:cxn>
                  <a:cxn ang="0">
                    <a:pos x="377" y="88"/>
                  </a:cxn>
                  <a:cxn ang="0">
                    <a:pos x="377" y="60"/>
                  </a:cxn>
                  <a:cxn ang="0">
                    <a:pos x="349" y="63"/>
                  </a:cxn>
                  <a:cxn ang="0">
                    <a:pos x="388" y="45"/>
                  </a:cxn>
                  <a:cxn ang="0">
                    <a:pos x="356" y="17"/>
                  </a:cxn>
                  <a:cxn ang="0">
                    <a:pos x="303" y="38"/>
                  </a:cxn>
                  <a:cxn ang="0">
                    <a:pos x="339" y="10"/>
                  </a:cxn>
                  <a:cxn ang="0">
                    <a:pos x="229" y="35"/>
                  </a:cxn>
                  <a:cxn ang="0">
                    <a:pos x="173" y="56"/>
                  </a:cxn>
                  <a:cxn ang="0">
                    <a:pos x="103" y="84"/>
                  </a:cxn>
                  <a:cxn ang="0">
                    <a:pos x="99" y="127"/>
                  </a:cxn>
                </a:cxnLst>
                <a:rect l="0" t="0" r="r" b="b"/>
                <a:pathLst>
                  <a:path w="462" h="694">
                    <a:moveTo>
                      <a:pt x="71" y="134"/>
                    </a:moveTo>
                    <a:lnTo>
                      <a:pt x="57" y="137"/>
                    </a:lnTo>
                    <a:lnTo>
                      <a:pt x="60" y="137"/>
                    </a:lnTo>
                    <a:lnTo>
                      <a:pt x="57" y="141"/>
                    </a:lnTo>
                    <a:lnTo>
                      <a:pt x="53" y="148"/>
                    </a:lnTo>
                    <a:lnTo>
                      <a:pt x="53" y="148"/>
                    </a:lnTo>
                    <a:lnTo>
                      <a:pt x="50" y="151"/>
                    </a:lnTo>
                    <a:lnTo>
                      <a:pt x="50" y="155"/>
                    </a:lnTo>
                    <a:lnTo>
                      <a:pt x="53" y="162"/>
                    </a:lnTo>
                    <a:lnTo>
                      <a:pt x="53" y="162"/>
                    </a:lnTo>
                    <a:lnTo>
                      <a:pt x="57" y="162"/>
                    </a:lnTo>
                    <a:lnTo>
                      <a:pt x="64" y="165"/>
                    </a:lnTo>
                    <a:lnTo>
                      <a:pt x="71" y="165"/>
                    </a:lnTo>
                    <a:lnTo>
                      <a:pt x="71" y="165"/>
                    </a:lnTo>
                    <a:lnTo>
                      <a:pt x="71" y="169"/>
                    </a:lnTo>
                    <a:lnTo>
                      <a:pt x="71" y="172"/>
                    </a:lnTo>
                    <a:lnTo>
                      <a:pt x="71" y="176"/>
                    </a:lnTo>
                    <a:lnTo>
                      <a:pt x="71" y="179"/>
                    </a:lnTo>
                    <a:lnTo>
                      <a:pt x="71" y="183"/>
                    </a:lnTo>
                    <a:lnTo>
                      <a:pt x="71" y="186"/>
                    </a:lnTo>
                    <a:lnTo>
                      <a:pt x="71" y="193"/>
                    </a:lnTo>
                    <a:lnTo>
                      <a:pt x="71" y="197"/>
                    </a:lnTo>
                    <a:lnTo>
                      <a:pt x="71" y="201"/>
                    </a:lnTo>
                    <a:lnTo>
                      <a:pt x="67" y="204"/>
                    </a:lnTo>
                    <a:lnTo>
                      <a:pt x="64" y="204"/>
                    </a:lnTo>
                    <a:lnTo>
                      <a:pt x="60" y="204"/>
                    </a:lnTo>
                    <a:lnTo>
                      <a:pt x="57" y="208"/>
                    </a:lnTo>
                    <a:lnTo>
                      <a:pt x="57" y="211"/>
                    </a:lnTo>
                    <a:lnTo>
                      <a:pt x="53" y="211"/>
                    </a:lnTo>
                    <a:lnTo>
                      <a:pt x="50" y="211"/>
                    </a:lnTo>
                    <a:lnTo>
                      <a:pt x="46" y="211"/>
                    </a:lnTo>
                    <a:lnTo>
                      <a:pt x="46" y="211"/>
                    </a:lnTo>
                    <a:lnTo>
                      <a:pt x="43" y="215"/>
                    </a:lnTo>
                    <a:lnTo>
                      <a:pt x="39" y="218"/>
                    </a:lnTo>
                    <a:lnTo>
                      <a:pt x="32" y="222"/>
                    </a:lnTo>
                    <a:lnTo>
                      <a:pt x="29" y="222"/>
                    </a:lnTo>
                    <a:lnTo>
                      <a:pt x="22" y="225"/>
                    </a:lnTo>
                    <a:lnTo>
                      <a:pt x="22" y="225"/>
                    </a:lnTo>
                    <a:lnTo>
                      <a:pt x="18" y="225"/>
                    </a:lnTo>
                    <a:lnTo>
                      <a:pt x="14" y="225"/>
                    </a:lnTo>
                    <a:lnTo>
                      <a:pt x="11" y="229"/>
                    </a:lnTo>
                    <a:lnTo>
                      <a:pt x="7" y="229"/>
                    </a:lnTo>
                    <a:lnTo>
                      <a:pt x="7" y="232"/>
                    </a:lnTo>
                    <a:lnTo>
                      <a:pt x="4" y="232"/>
                    </a:lnTo>
                    <a:lnTo>
                      <a:pt x="0" y="236"/>
                    </a:lnTo>
                    <a:lnTo>
                      <a:pt x="0" y="239"/>
                    </a:lnTo>
                    <a:lnTo>
                      <a:pt x="0" y="246"/>
                    </a:lnTo>
                    <a:lnTo>
                      <a:pt x="4" y="250"/>
                    </a:lnTo>
                    <a:lnTo>
                      <a:pt x="7" y="253"/>
                    </a:lnTo>
                    <a:lnTo>
                      <a:pt x="18" y="257"/>
                    </a:lnTo>
                    <a:lnTo>
                      <a:pt x="18" y="260"/>
                    </a:lnTo>
                    <a:lnTo>
                      <a:pt x="22" y="260"/>
                    </a:lnTo>
                    <a:lnTo>
                      <a:pt x="25" y="264"/>
                    </a:lnTo>
                    <a:lnTo>
                      <a:pt x="25" y="267"/>
                    </a:lnTo>
                    <a:lnTo>
                      <a:pt x="29" y="267"/>
                    </a:lnTo>
                    <a:lnTo>
                      <a:pt x="32" y="267"/>
                    </a:lnTo>
                    <a:lnTo>
                      <a:pt x="39" y="267"/>
                    </a:lnTo>
                    <a:lnTo>
                      <a:pt x="39" y="267"/>
                    </a:lnTo>
                    <a:lnTo>
                      <a:pt x="43" y="264"/>
                    </a:lnTo>
                    <a:lnTo>
                      <a:pt x="46" y="264"/>
                    </a:lnTo>
                    <a:lnTo>
                      <a:pt x="46" y="264"/>
                    </a:lnTo>
                    <a:lnTo>
                      <a:pt x="50" y="267"/>
                    </a:lnTo>
                    <a:lnTo>
                      <a:pt x="53" y="271"/>
                    </a:lnTo>
                    <a:lnTo>
                      <a:pt x="53" y="271"/>
                    </a:lnTo>
                    <a:lnTo>
                      <a:pt x="50" y="274"/>
                    </a:lnTo>
                    <a:lnTo>
                      <a:pt x="46" y="278"/>
                    </a:lnTo>
                    <a:lnTo>
                      <a:pt x="43" y="278"/>
                    </a:lnTo>
                    <a:lnTo>
                      <a:pt x="46" y="285"/>
                    </a:lnTo>
                    <a:lnTo>
                      <a:pt x="46" y="285"/>
                    </a:lnTo>
                    <a:lnTo>
                      <a:pt x="46" y="289"/>
                    </a:lnTo>
                    <a:lnTo>
                      <a:pt x="43" y="289"/>
                    </a:lnTo>
                    <a:lnTo>
                      <a:pt x="39" y="285"/>
                    </a:lnTo>
                    <a:lnTo>
                      <a:pt x="36" y="282"/>
                    </a:lnTo>
                    <a:lnTo>
                      <a:pt x="32" y="282"/>
                    </a:lnTo>
                    <a:lnTo>
                      <a:pt x="32" y="282"/>
                    </a:lnTo>
                    <a:lnTo>
                      <a:pt x="32" y="285"/>
                    </a:lnTo>
                    <a:lnTo>
                      <a:pt x="32" y="289"/>
                    </a:lnTo>
                    <a:lnTo>
                      <a:pt x="29" y="292"/>
                    </a:lnTo>
                    <a:lnTo>
                      <a:pt x="29" y="292"/>
                    </a:lnTo>
                    <a:lnTo>
                      <a:pt x="25" y="289"/>
                    </a:lnTo>
                    <a:lnTo>
                      <a:pt x="22" y="285"/>
                    </a:lnTo>
                    <a:lnTo>
                      <a:pt x="18" y="285"/>
                    </a:lnTo>
                    <a:lnTo>
                      <a:pt x="11" y="289"/>
                    </a:lnTo>
                    <a:lnTo>
                      <a:pt x="7" y="292"/>
                    </a:lnTo>
                    <a:lnTo>
                      <a:pt x="7" y="296"/>
                    </a:lnTo>
                    <a:lnTo>
                      <a:pt x="7" y="296"/>
                    </a:lnTo>
                    <a:lnTo>
                      <a:pt x="11" y="299"/>
                    </a:lnTo>
                    <a:lnTo>
                      <a:pt x="14" y="306"/>
                    </a:lnTo>
                    <a:lnTo>
                      <a:pt x="22" y="310"/>
                    </a:lnTo>
                    <a:lnTo>
                      <a:pt x="25" y="310"/>
                    </a:lnTo>
                    <a:lnTo>
                      <a:pt x="25" y="310"/>
                    </a:lnTo>
                    <a:lnTo>
                      <a:pt x="25" y="320"/>
                    </a:lnTo>
                    <a:lnTo>
                      <a:pt x="29" y="320"/>
                    </a:lnTo>
                    <a:lnTo>
                      <a:pt x="36" y="320"/>
                    </a:lnTo>
                    <a:lnTo>
                      <a:pt x="39" y="324"/>
                    </a:lnTo>
                    <a:lnTo>
                      <a:pt x="43" y="327"/>
                    </a:lnTo>
                    <a:lnTo>
                      <a:pt x="46" y="331"/>
                    </a:lnTo>
                    <a:lnTo>
                      <a:pt x="46" y="334"/>
                    </a:lnTo>
                    <a:lnTo>
                      <a:pt x="50" y="334"/>
                    </a:lnTo>
                    <a:lnTo>
                      <a:pt x="53" y="334"/>
                    </a:lnTo>
                    <a:lnTo>
                      <a:pt x="60" y="331"/>
                    </a:lnTo>
                    <a:lnTo>
                      <a:pt x="71" y="327"/>
                    </a:lnTo>
                    <a:lnTo>
                      <a:pt x="74" y="324"/>
                    </a:lnTo>
                    <a:lnTo>
                      <a:pt x="81" y="320"/>
                    </a:lnTo>
                    <a:lnTo>
                      <a:pt x="85" y="320"/>
                    </a:lnTo>
                    <a:lnTo>
                      <a:pt x="92" y="320"/>
                    </a:lnTo>
                    <a:lnTo>
                      <a:pt x="99" y="317"/>
                    </a:lnTo>
                    <a:lnTo>
                      <a:pt x="106" y="317"/>
                    </a:lnTo>
                    <a:lnTo>
                      <a:pt x="113" y="317"/>
                    </a:lnTo>
                    <a:lnTo>
                      <a:pt x="113" y="317"/>
                    </a:lnTo>
                    <a:lnTo>
                      <a:pt x="117" y="317"/>
                    </a:lnTo>
                    <a:lnTo>
                      <a:pt x="117" y="320"/>
                    </a:lnTo>
                    <a:lnTo>
                      <a:pt x="120" y="324"/>
                    </a:lnTo>
                    <a:lnTo>
                      <a:pt x="124" y="331"/>
                    </a:lnTo>
                    <a:lnTo>
                      <a:pt x="124" y="331"/>
                    </a:lnTo>
                    <a:lnTo>
                      <a:pt x="127" y="331"/>
                    </a:lnTo>
                    <a:lnTo>
                      <a:pt x="131" y="334"/>
                    </a:lnTo>
                    <a:lnTo>
                      <a:pt x="134" y="338"/>
                    </a:lnTo>
                    <a:lnTo>
                      <a:pt x="138" y="345"/>
                    </a:lnTo>
                    <a:lnTo>
                      <a:pt x="138" y="366"/>
                    </a:lnTo>
                    <a:lnTo>
                      <a:pt x="141" y="366"/>
                    </a:lnTo>
                    <a:lnTo>
                      <a:pt x="141" y="373"/>
                    </a:lnTo>
                    <a:lnTo>
                      <a:pt x="145" y="380"/>
                    </a:lnTo>
                    <a:lnTo>
                      <a:pt x="148" y="391"/>
                    </a:lnTo>
                    <a:lnTo>
                      <a:pt x="148" y="398"/>
                    </a:lnTo>
                    <a:lnTo>
                      <a:pt x="148" y="405"/>
                    </a:lnTo>
                    <a:lnTo>
                      <a:pt x="148" y="412"/>
                    </a:lnTo>
                    <a:lnTo>
                      <a:pt x="152" y="419"/>
                    </a:lnTo>
                    <a:lnTo>
                      <a:pt x="155" y="422"/>
                    </a:lnTo>
                    <a:lnTo>
                      <a:pt x="155" y="426"/>
                    </a:lnTo>
                    <a:lnTo>
                      <a:pt x="155" y="430"/>
                    </a:lnTo>
                    <a:lnTo>
                      <a:pt x="152" y="430"/>
                    </a:lnTo>
                    <a:lnTo>
                      <a:pt x="152" y="430"/>
                    </a:lnTo>
                    <a:lnTo>
                      <a:pt x="152" y="430"/>
                    </a:lnTo>
                    <a:lnTo>
                      <a:pt x="148" y="430"/>
                    </a:lnTo>
                    <a:lnTo>
                      <a:pt x="148" y="433"/>
                    </a:lnTo>
                    <a:lnTo>
                      <a:pt x="145" y="433"/>
                    </a:lnTo>
                    <a:lnTo>
                      <a:pt x="145" y="437"/>
                    </a:lnTo>
                    <a:lnTo>
                      <a:pt x="148" y="440"/>
                    </a:lnTo>
                    <a:lnTo>
                      <a:pt x="148" y="444"/>
                    </a:lnTo>
                    <a:lnTo>
                      <a:pt x="152" y="444"/>
                    </a:lnTo>
                    <a:lnTo>
                      <a:pt x="152" y="447"/>
                    </a:lnTo>
                    <a:lnTo>
                      <a:pt x="148" y="451"/>
                    </a:lnTo>
                    <a:lnTo>
                      <a:pt x="145" y="454"/>
                    </a:lnTo>
                    <a:lnTo>
                      <a:pt x="141" y="458"/>
                    </a:lnTo>
                    <a:lnTo>
                      <a:pt x="138" y="458"/>
                    </a:lnTo>
                    <a:lnTo>
                      <a:pt x="138" y="461"/>
                    </a:lnTo>
                    <a:lnTo>
                      <a:pt x="138" y="461"/>
                    </a:lnTo>
                    <a:lnTo>
                      <a:pt x="145" y="461"/>
                    </a:lnTo>
                    <a:lnTo>
                      <a:pt x="152" y="461"/>
                    </a:lnTo>
                    <a:lnTo>
                      <a:pt x="152" y="461"/>
                    </a:lnTo>
                    <a:lnTo>
                      <a:pt x="155" y="458"/>
                    </a:lnTo>
                    <a:lnTo>
                      <a:pt x="159" y="454"/>
                    </a:lnTo>
                    <a:lnTo>
                      <a:pt x="162" y="447"/>
                    </a:lnTo>
                    <a:lnTo>
                      <a:pt x="162" y="447"/>
                    </a:lnTo>
                    <a:lnTo>
                      <a:pt x="166" y="447"/>
                    </a:lnTo>
                    <a:lnTo>
                      <a:pt x="170" y="451"/>
                    </a:lnTo>
                    <a:lnTo>
                      <a:pt x="170" y="458"/>
                    </a:lnTo>
                    <a:lnTo>
                      <a:pt x="170" y="461"/>
                    </a:lnTo>
                    <a:lnTo>
                      <a:pt x="173" y="468"/>
                    </a:lnTo>
                    <a:lnTo>
                      <a:pt x="173" y="472"/>
                    </a:lnTo>
                    <a:lnTo>
                      <a:pt x="177" y="472"/>
                    </a:lnTo>
                    <a:lnTo>
                      <a:pt x="184" y="475"/>
                    </a:lnTo>
                    <a:lnTo>
                      <a:pt x="187" y="479"/>
                    </a:lnTo>
                    <a:lnTo>
                      <a:pt x="187" y="486"/>
                    </a:lnTo>
                    <a:lnTo>
                      <a:pt x="187" y="486"/>
                    </a:lnTo>
                    <a:lnTo>
                      <a:pt x="184" y="489"/>
                    </a:lnTo>
                    <a:lnTo>
                      <a:pt x="180" y="486"/>
                    </a:lnTo>
                    <a:lnTo>
                      <a:pt x="173" y="482"/>
                    </a:lnTo>
                    <a:lnTo>
                      <a:pt x="166" y="479"/>
                    </a:lnTo>
                    <a:lnTo>
                      <a:pt x="162" y="479"/>
                    </a:lnTo>
                    <a:lnTo>
                      <a:pt x="155" y="479"/>
                    </a:lnTo>
                    <a:lnTo>
                      <a:pt x="155" y="479"/>
                    </a:lnTo>
                    <a:lnTo>
                      <a:pt x="155" y="479"/>
                    </a:lnTo>
                    <a:lnTo>
                      <a:pt x="155" y="482"/>
                    </a:lnTo>
                    <a:lnTo>
                      <a:pt x="159" y="486"/>
                    </a:lnTo>
                    <a:lnTo>
                      <a:pt x="162" y="489"/>
                    </a:lnTo>
                    <a:lnTo>
                      <a:pt x="173" y="493"/>
                    </a:lnTo>
                    <a:lnTo>
                      <a:pt x="177" y="493"/>
                    </a:lnTo>
                    <a:lnTo>
                      <a:pt x="180" y="496"/>
                    </a:lnTo>
                    <a:lnTo>
                      <a:pt x="184" y="500"/>
                    </a:lnTo>
                    <a:lnTo>
                      <a:pt x="187" y="503"/>
                    </a:lnTo>
                    <a:lnTo>
                      <a:pt x="184" y="507"/>
                    </a:lnTo>
                    <a:lnTo>
                      <a:pt x="180" y="514"/>
                    </a:lnTo>
                    <a:lnTo>
                      <a:pt x="177" y="521"/>
                    </a:lnTo>
                    <a:lnTo>
                      <a:pt x="173" y="525"/>
                    </a:lnTo>
                    <a:lnTo>
                      <a:pt x="170" y="528"/>
                    </a:lnTo>
                    <a:lnTo>
                      <a:pt x="166" y="528"/>
                    </a:lnTo>
                    <a:lnTo>
                      <a:pt x="166" y="532"/>
                    </a:lnTo>
                    <a:lnTo>
                      <a:pt x="166" y="532"/>
                    </a:lnTo>
                    <a:lnTo>
                      <a:pt x="170" y="535"/>
                    </a:lnTo>
                    <a:lnTo>
                      <a:pt x="170" y="535"/>
                    </a:lnTo>
                    <a:lnTo>
                      <a:pt x="162" y="542"/>
                    </a:lnTo>
                    <a:lnTo>
                      <a:pt x="155" y="553"/>
                    </a:lnTo>
                    <a:lnTo>
                      <a:pt x="155" y="556"/>
                    </a:lnTo>
                    <a:lnTo>
                      <a:pt x="155" y="560"/>
                    </a:lnTo>
                    <a:lnTo>
                      <a:pt x="159" y="563"/>
                    </a:lnTo>
                    <a:lnTo>
                      <a:pt x="159" y="570"/>
                    </a:lnTo>
                    <a:lnTo>
                      <a:pt x="162" y="581"/>
                    </a:lnTo>
                    <a:lnTo>
                      <a:pt x="162" y="592"/>
                    </a:lnTo>
                    <a:lnTo>
                      <a:pt x="166" y="602"/>
                    </a:lnTo>
                    <a:lnTo>
                      <a:pt x="170" y="609"/>
                    </a:lnTo>
                    <a:lnTo>
                      <a:pt x="170" y="616"/>
                    </a:lnTo>
                    <a:lnTo>
                      <a:pt x="173" y="623"/>
                    </a:lnTo>
                    <a:lnTo>
                      <a:pt x="173" y="630"/>
                    </a:lnTo>
                    <a:lnTo>
                      <a:pt x="173" y="630"/>
                    </a:lnTo>
                    <a:lnTo>
                      <a:pt x="187" y="651"/>
                    </a:lnTo>
                    <a:lnTo>
                      <a:pt x="187" y="655"/>
                    </a:lnTo>
                    <a:lnTo>
                      <a:pt x="191" y="662"/>
                    </a:lnTo>
                    <a:lnTo>
                      <a:pt x="191" y="669"/>
                    </a:lnTo>
                    <a:lnTo>
                      <a:pt x="194" y="673"/>
                    </a:lnTo>
                    <a:lnTo>
                      <a:pt x="194" y="676"/>
                    </a:lnTo>
                    <a:lnTo>
                      <a:pt x="198" y="680"/>
                    </a:lnTo>
                    <a:lnTo>
                      <a:pt x="205" y="680"/>
                    </a:lnTo>
                    <a:lnTo>
                      <a:pt x="212" y="680"/>
                    </a:lnTo>
                    <a:lnTo>
                      <a:pt x="219" y="680"/>
                    </a:lnTo>
                    <a:lnTo>
                      <a:pt x="222" y="676"/>
                    </a:lnTo>
                    <a:lnTo>
                      <a:pt x="226" y="676"/>
                    </a:lnTo>
                    <a:lnTo>
                      <a:pt x="229" y="673"/>
                    </a:lnTo>
                    <a:lnTo>
                      <a:pt x="229" y="673"/>
                    </a:lnTo>
                    <a:lnTo>
                      <a:pt x="233" y="676"/>
                    </a:lnTo>
                    <a:lnTo>
                      <a:pt x="229" y="680"/>
                    </a:lnTo>
                    <a:lnTo>
                      <a:pt x="226" y="680"/>
                    </a:lnTo>
                    <a:lnTo>
                      <a:pt x="222" y="683"/>
                    </a:lnTo>
                    <a:lnTo>
                      <a:pt x="222" y="683"/>
                    </a:lnTo>
                    <a:lnTo>
                      <a:pt x="222" y="687"/>
                    </a:lnTo>
                    <a:lnTo>
                      <a:pt x="226" y="687"/>
                    </a:lnTo>
                    <a:lnTo>
                      <a:pt x="229" y="690"/>
                    </a:lnTo>
                    <a:lnTo>
                      <a:pt x="236" y="694"/>
                    </a:lnTo>
                    <a:lnTo>
                      <a:pt x="240" y="694"/>
                    </a:lnTo>
                    <a:lnTo>
                      <a:pt x="243" y="690"/>
                    </a:lnTo>
                    <a:lnTo>
                      <a:pt x="247" y="687"/>
                    </a:lnTo>
                    <a:lnTo>
                      <a:pt x="247" y="676"/>
                    </a:lnTo>
                    <a:lnTo>
                      <a:pt x="247" y="669"/>
                    </a:lnTo>
                    <a:lnTo>
                      <a:pt x="251" y="662"/>
                    </a:lnTo>
                    <a:lnTo>
                      <a:pt x="251" y="659"/>
                    </a:lnTo>
                    <a:lnTo>
                      <a:pt x="251" y="651"/>
                    </a:lnTo>
                    <a:lnTo>
                      <a:pt x="251" y="648"/>
                    </a:lnTo>
                    <a:lnTo>
                      <a:pt x="251" y="648"/>
                    </a:lnTo>
                    <a:lnTo>
                      <a:pt x="251" y="644"/>
                    </a:lnTo>
                    <a:lnTo>
                      <a:pt x="254" y="641"/>
                    </a:lnTo>
                    <a:lnTo>
                      <a:pt x="258" y="641"/>
                    </a:lnTo>
                    <a:lnTo>
                      <a:pt x="258" y="637"/>
                    </a:lnTo>
                    <a:lnTo>
                      <a:pt x="265" y="623"/>
                    </a:lnTo>
                    <a:lnTo>
                      <a:pt x="265" y="606"/>
                    </a:lnTo>
                    <a:lnTo>
                      <a:pt x="265" y="606"/>
                    </a:lnTo>
                    <a:lnTo>
                      <a:pt x="265" y="602"/>
                    </a:lnTo>
                    <a:lnTo>
                      <a:pt x="265" y="599"/>
                    </a:lnTo>
                    <a:lnTo>
                      <a:pt x="268" y="595"/>
                    </a:lnTo>
                    <a:lnTo>
                      <a:pt x="272" y="595"/>
                    </a:lnTo>
                    <a:lnTo>
                      <a:pt x="275" y="595"/>
                    </a:lnTo>
                    <a:lnTo>
                      <a:pt x="275" y="595"/>
                    </a:lnTo>
                    <a:lnTo>
                      <a:pt x="279" y="595"/>
                    </a:lnTo>
                    <a:lnTo>
                      <a:pt x="282" y="595"/>
                    </a:lnTo>
                    <a:lnTo>
                      <a:pt x="286" y="592"/>
                    </a:lnTo>
                    <a:lnTo>
                      <a:pt x="286" y="588"/>
                    </a:lnTo>
                    <a:lnTo>
                      <a:pt x="293" y="588"/>
                    </a:lnTo>
                    <a:lnTo>
                      <a:pt x="296" y="585"/>
                    </a:lnTo>
                    <a:lnTo>
                      <a:pt x="300" y="585"/>
                    </a:lnTo>
                    <a:lnTo>
                      <a:pt x="300" y="585"/>
                    </a:lnTo>
                    <a:lnTo>
                      <a:pt x="303" y="577"/>
                    </a:lnTo>
                    <a:lnTo>
                      <a:pt x="307" y="574"/>
                    </a:lnTo>
                    <a:lnTo>
                      <a:pt x="314" y="567"/>
                    </a:lnTo>
                    <a:lnTo>
                      <a:pt x="321" y="560"/>
                    </a:lnTo>
                    <a:lnTo>
                      <a:pt x="328" y="553"/>
                    </a:lnTo>
                    <a:lnTo>
                      <a:pt x="332" y="549"/>
                    </a:lnTo>
                    <a:lnTo>
                      <a:pt x="335" y="546"/>
                    </a:lnTo>
                    <a:lnTo>
                      <a:pt x="339" y="542"/>
                    </a:lnTo>
                    <a:lnTo>
                      <a:pt x="342" y="546"/>
                    </a:lnTo>
                    <a:lnTo>
                      <a:pt x="342" y="542"/>
                    </a:lnTo>
                    <a:lnTo>
                      <a:pt x="346" y="539"/>
                    </a:lnTo>
                    <a:lnTo>
                      <a:pt x="346" y="532"/>
                    </a:lnTo>
                    <a:lnTo>
                      <a:pt x="349" y="532"/>
                    </a:lnTo>
                    <a:lnTo>
                      <a:pt x="349" y="528"/>
                    </a:lnTo>
                    <a:lnTo>
                      <a:pt x="353" y="525"/>
                    </a:lnTo>
                    <a:lnTo>
                      <a:pt x="356" y="525"/>
                    </a:lnTo>
                    <a:lnTo>
                      <a:pt x="360" y="528"/>
                    </a:lnTo>
                    <a:lnTo>
                      <a:pt x="363" y="532"/>
                    </a:lnTo>
                    <a:lnTo>
                      <a:pt x="367" y="532"/>
                    </a:lnTo>
                    <a:lnTo>
                      <a:pt x="367" y="528"/>
                    </a:lnTo>
                    <a:lnTo>
                      <a:pt x="370" y="525"/>
                    </a:lnTo>
                    <a:lnTo>
                      <a:pt x="374" y="525"/>
                    </a:lnTo>
                    <a:lnTo>
                      <a:pt x="377" y="525"/>
                    </a:lnTo>
                    <a:lnTo>
                      <a:pt x="377" y="525"/>
                    </a:lnTo>
                    <a:lnTo>
                      <a:pt x="377" y="525"/>
                    </a:lnTo>
                    <a:lnTo>
                      <a:pt x="381" y="521"/>
                    </a:lnTo>
                    <a:lnTo>
                      <a:pt x="384" y="518"/>
                    </a:lnTo>
                    <a:lnTo>
                      <a:pt x="388" y="514"/>
                    </a:lnTo>
                    <a:lnTo>
                      <a:pt x="391" y="511"/>
                    </a:lnTo>
                    <a:lnTo>
                      <a:pt x="398" y="507"/>
                    </a:lnTo>
                    <a:lnTo>
                      <a:pt x="406" y="500"/>
                    </a:lnTo>
                    <a:lnTo>
                      <a:pt x="409" y="500"/>
                    </a:lnTo>
                    <a:lnTo>
                      <a:pt x="413" y="496"/>
                    </a:lnTo>
                    <a:lnTo>
                      <a:pt x="409" y="493"/>
                    </a:lnTo>
                    <a:lnTo>
                      <a:pt x="406" y="489"/>
                    </a:lnTo>
                    <a:lnTo>
                      <a:pt x="402" y="489"/>
                    </a:lnTo>
                    <a:lnTo>
                      <a:pt x="395" y="489"/>
                    </a:lnTo>
                    <a:lnTo>
                      <a:pt x="388" y="489"/>
                    </a:lnTo>
                    <a:lnTo>
                      <a:pt x="384" y="489"/>
                    </a:lnTo>
                    <a:lnTo>
                      <a:pt x="381" y="489"/>
                    </a:lnTo>
                    <a:lnTo>
                      <a:pt x="381" y="489"/>
                    </a:lnTo>
                    <a:lnTo>
                      <a:pt x="377" y="493"/>
                    </a:lnTo>
                    <a:lnTo>
                      <a:pt x="374" y="496"/>
                    </a:lnTo>
                    <a:lnTo>
                      <a:pt x="367" y="500"/>
                    </a:lnTo>
                    <a:lnTo>
                      <a:pt x="363" y="500"/>
                    </a:lnTo>
                    <a:lnTo>
                      <a:pt x="356" y="496"/>
                    </a:lnTo>
                    <a:lnTo>
                      <a:pt x="353" y="496"/>
                    </a:lnTo>
                    <a:lnTo>
                      <a:pt x="353" y="496"/>
                    </a:lnTo>
                    <a:lnTo>
                      <a:pt x="353" y="496"/>
                    </a:lnTo>
                    <a:lnTo>
                      <a:pt x="353" y="493"/>
                    </a:lnTo>
                    <a:lnTo>
                      <a:pt x="353" y="489"/>
                    </a:lnTo>
                    <a:lnTo>
                      <a:pt x="356" y="489"/>
                    </a:lnTo>
                    <a:lnTo>
                      <a:pt x="360" y="493"/>
                    </a:lnTo>
                    <a:lnTo>
                      <a:pt x="363" y="493"/>
                    </a:lnTo>
                    <a:lnTo>
                      <a:pt x="367" y="493"/>
                    </a:lnTo>
                    <a:lnTo>
                      <a:pt x="377" y="486"/>
                    </a:lnTo>
                    <a:lnTo>
                      <a:pt x="384" y="475"/>
                    </a:lnTo>
                    <a:lnTo>
                      <a:pt x="374" y="472"/>
                    </a:lnTo>
                    <a:lnTo>
                      <a:pt x="377" y="468"/>
                    </a:lnTo>
                    <a:lnTo>
                      <a:pt x="381" y="468"/>
                    </a:lnTo>
                    <a:lnTo>
                      <a:pt x="381" y="465"/>
                    </a:lnTo>
                    <a:lnTo>
                      <a:pt x="381" y="461"/>
                    </a:lnTo>
                    <a:lnTo>
                      <a:pt x="377" y="461"/>
                    </a:lnTo>
                    <a:lnTo>
                      <a:pt x="377" y="458"/>
                    </a:lnTo>
                    <a:lnTo>
                      <a:pt x="374" y="454"/>
                    </a:lnTo>
                    <a:lnTo>
                      <a:pt x="374" y="454"/>
                    </a:lnTo>
                    <a:lnTo>
                      <a:pt x="377" y="451"/>
                    </a:lnTo>
                    <a:lnTo>
                      <a:pt x="381" y="451"/>
                    </a:lnTo>
                    <a:lnTo>
                      <a:pt x="384" y="451"/>
                    </a:lnTo>
                    <a:lnTo>
                      <a:pt x="388" y="454"/>
                    </a:lnTo>
                    <a:lnTo>
                      <a:pt x="391" y="458"/>
                    </a:lnTo>
                    <a:lnTo>
                      <a:pt x="391" y="468"/>
                    </a:lnTo>
                    <a:lnTo>
                      <a:pt x="395" y="472"/>
                    </a:lnTo>
                    <a:lnTo>
                      <a:pt x="398" y="479"/>
                    </a:lnTo>
                    <a:lnTo>
                      <a:pt x="398" y="479"/>
                    </a:lnTo>
                    <a:lnTo>
                      <a:pt x="416" y="482"/>
                    </a:lnTo>
                    <a:lnTo>
                      <a:pt x="416" y="458"/>
                    </a:lnTo>
                    <a:lnTo>
                      <a:pt x="416" y="454"/>
                    </a:lnTo>
                    <a:lnTo>
                      <a:pt x="413" y="451"/>
                    </a:lnTo>
                    <a:lnTo>
                      <a:pt x="409" y="447"/>
                    </a:lnTo>
                    <a:lnTo>
                      <a:pt x="406" y="444"/>
                    </a:lnTo>
                    <a:lnTo>
                      <a:pt x="402" y="440"/>
                    </a:lnTo>
                    <a:lnTo>
                      <a:pt x="402" y="437"/>
                    </a:lnTo>
                    <a:lnTo>
                      <a:pt x="402" y="433"/>
                    </a:lnTo>
                    <a:lnTo>
                      <a:pt x="402" y="433"/>
                    </a:lnTo>
                    <a:lnTo>
                      <a:pt x="409" y="433"/>
                    </a:lnTo>
                    <a:lnTo>
                      <a:pt x="406" y="415"/>
                    </a:lnTo>
                    <a:lnTo>
                      <a:pt x="406" y="415"/>
                    </a:lnTo>
                    <a:lnTo>
                      <a:pt x="406" y="412"/>
                    </a:lnTo>
                    <a:lnTo>
                      <a:pt x="402" y="408"/>
                    </a:lnTo>
                    <a:lnTo>
                      <a:pt x="402" y="405"/>
                    </a:lnTo>
                    <a:lnTo>
                      <a:pt x="406" y="405"/>
                    </a:lnTo>
                    <a:lnTo>
                      <a:pt x="413" y="401"/>
                    </a:lnTo>
                    <a:lnTo>
                      <a:pt x="416" y="401"/>
                    </a:lnTo>
                    <a:lnTo>
                      <a:pt x="420" y="401"/>
                    </a:lnTo>
                    <a:lnTo>
                      <a:pt x="420" y="401"/>
                    </a:lnTo>
                    <a:lnTo>
                      <a:pt x="423" y="398"/>
                    </a:lnTo>
                    <a:lnTo>
                      <a:pt x="423" y="394"/>
                    </a:lnTo>
                    <a:lnTo>
                      <a:pt x="423" y="391"/>
                    </a:lnTo>
                    <a:lnTo>
                      <a:pt x="434" y="384"/>
                    </a:lnTo>
                    <a:lnTo>
                      <a:pt x="444" y="370"/>
                    </a:lnTo>
                    <a:lnTo>
                      <a:pt x="448" y="359"/>
                    </a:lnTo>
                    <a:lnTo>
                      <a:pt x="448" y="356"/>
                    </a:lnTo>
                    <a:lnTo>
                      <a:pt x="448" y="352"/>
                    </a:lnTo>
                    <a:lnTo>
                      <a:pt x="444" y="345"/>
                    </a:lnTo>
                    <a:lnTo>
                      <a:pt x="441" y="341"/>
                    </a:lnTo>
                    <a:lnTo>
                      <a:pt x="437" y="341"/>
                    </a:lnTo>
                    <a:lnTo>
                      <a:pt x="437" y="338"/>
                    </a:lnTo>
                    <a:lnTo>
                      <a:pt x="437" y="334"/>
                    </a:lnTo>
                    <a:lnTo>
                      <a:pt x="434" y="331"/>
                    </a:lnTo>
                    <a:lnTo>
                      <a:pt x="430" y="327"/>
                    </a:lnTo>
                    <a:lnTo>
                      <a:pt x="427" y="324"/>
                    </a:lnTo>
                    <a:lnTo>
                      <a:pt x="420" y="324"/>
                    </a:lnTo>
                    <a:lnTo>
                      <a:pt x="413" y="324"/>
                    </a:lnTo>
                    <a:lnTo>
                      <a:pt x="406" y="324"/>
                    </a:lnTo>
                    <a:lnTo>
                      <a:pt x="402" y="324"/>
                    </a:lnTo>
                    <a:lnTo>
                      <a:pt x="402" y="324"/>
                    </a:lnTo>
                    <a:lnTo>
                      <a:pt x="402" y="324"/>
                    </a:lnTo>
                    <a:lnTo>
                      <a:pt x="402" y="313"/>
                    </a:lnTo>
                    <a:lnTo>
                      <a:pt x="402" y="310"/>
                    </a:lnTo>
                    <a:lnTo>
                      <a:pt x="402" y="306"/>
                    </a:lnTo>
                    <a:lnTo>
                      <a:pt x="402" y="299"/>
                    </a:lnTo>
                    <a:lnTo>
                      <a:pt x="402" y="292"/>
                    </a:lnTo>
                    <a:lnTo>
                      <a:pt x="402" y="285"/>
                    </a:lnTo>
                    <a:lnTo>
                      <a:pt x="402" y="285"/>
                    </a:lnTo>
                    <a:lnTo>
                      <a:pt x="398" y="282"/>
                    </a:lnTo>
                    <a:lnTo>
                      <a:pt x="398" y="282"/>
                    </a:lnTo>
                    <a:lnTo>
                      <a:pt x="395" y="278"/>
                    </a:lnTo>
                    <a:lnTo>
                      <a:pt x="391" y="274"/>
                    </a:lnTo>
                    <a:lnTo>
                      <a:pt x="391" y="271"/>
                    </a:lnTo>
                    <a:lnTo>
                      <a:pt x="391" y="267"/>
                    </a:lnTo>
                    <a:lnTo>
                      <a:pt x="395" y="267"/>
                    </a:lnTo>
                    <a:lnTo>
                      <a:pt x="395" y="264"/>
                    </a:lnTo>
                    <a:lnTo>
                      <a:pt x="398" y="260"/>
                    </a:lnTo>
                    <a:lnTo>
                      <a:pt x="398" y="257"/>
                    </a:lnTo>
                    <a:lnTo>
                      <a:pt x="398" y="246"/>
                    </a:lnTo>
                    <a:lnTo>
                      <a:pt x="402" y="236"/>
                    </a:lnTo>
                    <a:lnTo>
                      <a:pt x="398" y="222"/>
                    </a:lnTo>
                    <a:lnTo>
                      <a:pt x="398" y="197"/>
                    </a:lnTo>
                    <a:lnTo>
                      <a:pt x="398" y="193"/>
                    </a:lnTo>
                    <a:lnTo>
                      <a:pt x="398" y="190"/>
                    </a:lnTo>
                    <a:lnTo>
                      <a:pt x="402" y="186"/>
                    </a:lnTo>
                    <a:lnTo>
                      <a:pt x="406" y="183"/>
                    </a:lnTo>
                    <a:lnTo>
                      <a:pt x="409" y="179"/>
                    </a:lnTo>
                    <a:lnTo>
                      <a:pt x="413" y="179"/>
                    </a:lnTo>
                    <a:lnTo>
                      <a:pt x="413" y="179"/>
                    </a:lnTo>
                    <a:lnTo>
                      <a:pt x="416" y="183"/>
                    </a:lnTo>
                    <a:lnTo>
                      <a:pt x="420" y="183"/>
                    </a:lnTo>
                    <a:lnTo>
                      <a:pt x="423" y="183"/>
                    </a:lnTo>
                    <a:lnTo>
                      <a:pt x="427" y="179"/>
                    </a:lnTo>
                    <a:lnTo>
                      <a:pt x="430" y="172"/>
                    </a:lnTo>
                    <a:lnTo>
                      <a:pt x="430" y="169"/>
                    </a:lnTo>
                    <a:lnTo>
                      <a:pt x="430" y="165"/>
                    </a:lnTo>
                    <a:lnTo>
                      <a:pt x="430" y="158"/>
                    </a:lnTo>
                    <a:lnTo>
                      <a:pt x="430" y="155"/>
                    </a:lnTo>
                    <a:lnTo>
                      <a:pt x="434" y="148"/>
                    </a:lnTo>
                    <a:lnTo>
                      <a:pt x="437" y="148"/>
                    </a:lnTo>
                    <a:lnTo>
                      <a:pt x="437" y="144"/>
                    </a:lnTo>
                    <a:lnTo>
                      <a:pt x="434" y="144"/>
                    </a:lnTo>
                    <a:lnTo>
                      <a:pt x="427" y="144"/>
                    </a:lnTo>
                    <a:lnTo>
                      <a:pt x="423" y="144"/>
                    </a:lnTo>
                    <a:lnTo>
                      <a:pt x="420" y="144"/>
                    </a:lnTo>
                    <a:lnTo>
                      <a:pt x="420" y="144"/>
                    </a:lnTo>
                    <a:lnTo>
                      <a:pt x="420" y="141"/>
                    </a:lnTo>
                    <a:lnTo>
                      <a:pt x="423" y="141"/>
                    </a:lnTo>
                    <a:lnTo>
                      <a:pt x="434" y="134"/>
                    </a:lnTo>
                    <a:lnTo>
                      <a:pt x="444" y="130"/>
                    </a:lnTo>
                    <a:lnTo>
                      <a:pt x="451" y="123"/>
                    </a:lnTo>
                    <a:lnTo>
                      <a:pt x="458" y="112"/>
                    </a:lnTo>
                    <a:lnTo>
                      <a:pt x="458" y="105"/>
                    </a:lnTo>
                    <a:lnTo>
                      <a:pt x="458" y="98"/>
                    </a:lnTo>
                    <a:lnTo>
                      <a:pt x="458" y="95"/>
                    </a:lnTo>
                    <a:lnTo>
                      <a:pt x="458" y="91"/>
                    </a:lnTo>
                    <a:lnTo>
                      <a:pt x="462" y="88"/>
                    </a:lnTo>
                    <a:lnTo>
                      <a:pt x="444" y="74"/>
                    </a:lnTo>
                    <a:lnTo>
                      <a:pt x="444" y="77"/>
                    </a:lnTo>
                    <a:lnTo>
                      <a:pt x="444" y="81"/>
                    </a:lnTo>
                    <a:lnTo>
                      <a:pt x="441" y="81"/>
                    </a:lnTo>
                    <a:lnTo>
                      <a:pt x="437" y="84"/>
                    </a:lnTo>
                    <a:lnTo>
                      <a:pt x="437" y="81"/>
                    </a:lnTo>
                    <a:lnTo>
                      <a:pt x="434" y="77"/>
                    </a:lnTo>
                    <a:lnTo>
                      <a:pt x="430" y="74"/>
                    </a:lnTo>
                    <a:lnTo>
                      <a:pt x="430" y="77"/>
                    </a:lnTo>
                    <a:lnTo>
                      <a:pt x="427" y="81"/>
                    </a:lnTo>
                    <a:lnTo>
                      <a:pt x="430" y="84"/>
                    </a:lnTo>
                    <a:lnTo>
                      <a:pt x="430" y="88"/>
                    </a:lnTo>
                    <a:lnTo>
                      <a:pt x="430" y="88"/>
                    </a:lnTo>
                    <a:lnTo>
                      <a:pt x="430" y="91"/>
                    </a:lnTo>
                    <a:lnTo>
                      <a:pt x="430" y="95"/>
                    </a:lnTo>
                    <a:lnTo>
                      <a:pt x="427" y="102"/>
                    </a:lnTo>
                    <a:lnTo>
                      <a:pt x="423" y="109"/>
                    </a:lnTo>
                    <a:lnTo>
                      <a:pt x="413" y="116"/>
                    </a:lnTo>
                    <a:lnTo>
                      <a:pt x="406" y="123"/>
                    </a:lnTo>
                    <a:lnTo>
                      <a:pt x="395" y="130"/>
                    </a:lnTo>
                    <a:lnTo>
                      <a:pt x="384" y="137"/>
                    </a:lnTo>
                    <a:lnTo>
                      <a:pt x="377" y="144"/>
                    </a:lnTo>
                    <a:lnTo>
                      <a:pt x="374" y="144"/>
                    </a:lnTo>
                    <a:lnTo>
                      <a:pt x="374" y="144"/>
                    </a:lnTo>
                    <a:lnTo>
                      <a:pt x="377" y="141"/>
                    </a:lnTo>
                    <a:lnTo>
                      <a:pt x="384" y="134"/>
                    </a:lnTo>
                    <a:lnTo>
                      <a:pt x="388" y="127"/>
                    </a:lnTo>
                    <a:lnTo>
                      <a:pt x="395" y="119"/>
                    </a:lnTo>
                    <a:lnTo>
                      <a:pt x="398" y="112"/>
                    </a:lnTo>
                    <a:lnTo>
                      <a:pt x="402" y="105"/>
                    </a:lnTo>
                    <a:lnTo>
                      <a:pt x="409" y="91"/>
                    </a:lnTo>
                    <a:lnTo>
                      <a:pt x="420" y="67"/>
                    </a:lnTo>
                    <a:lnTo>
                      <a:pt x="420" y="67"/>
                    </a:lnTo>
                    <a:lnTo>
                      <a:pt x="416" y="67"/>
                    </a:lnTo>
                    <a:lnTo>
                      <a:pt x="409" y="63"/>
                    </a:lnTo>
                    <a:lnTo>
                      <a:pt x="406" y="67"/>
                    </a:lnTo>
                    <a:lnTo>
                      <a:pt x="398" y="70"/>
                    </a:lnTo>
                    <a:lnTo>
                      <a:pt x="395" y="70"/>
                    </a:lnTo>
                    <a:lnTo>
                      <a:pt x="391" y="74"/>
                    </a:lnTo>
                    <a:lnTo>
                      <a:pt x="388" y="77"/>
                    </a:lnTo>
                    <a:lnTo>
                      <a:pt x="384" y="81"/>
                    </a:lnTo>
                    <a:lnTo>
                      <a:pt x="381" y="84"/>
                    </a:lnTo>
                    <a:lnTo>
                      <a:pt x="377" y="88"/>
                    </a:lnTo>
                    <a:lnTo>
                      <a:pt x="374" y="88"/>
                    </a:lnTo>
                    <a:lnTo>
                      <a:pt x="374" y="84"/>
                    </a:lnTo>
                    <a:lnTo>
                      <a:pt x="374" y="84"/>
                    </a:lnTo>
                    <a:lnTo>
                      <a:pt x="377" y="81"/>
                    </a:lnTo>
                    <a:lnTo>
                      <a:pt x="384" y="77"/>
                    </a:lnTo>
                    <a:lnTo>
                      <a:pt x="388" y="70"/>
                    </a:lnTo>
                    <a:lnTo>
                      <a:pt x="384" y="60"/>
                    </a:lnTo>
                    <a:lnTo>
                      <a:pt x="381" y="60"/>
                    </a:lnTo>
                    <a:lnTo>
                      <a:pt x="377" y="60"/>
                    </a:lnTo>
                    <a:lnTo>
                      <a:pt x="370" y="60"/>
                    </a:lnTo>
                    <a:lnTo>
                      <a:pt x="363" y="63"/>
                    </a:lnTo>
                    <a:lnTo>
                      <a:pt x="356" y="67"/>
                    </a:lnTo>
                    <a:lnTo>
                      <a:pt x="349" y="74"/>
                    </a:lnTo>
                    <a:lnTo>
                      <a:pt x="342" y="81"/>
                    </a:lnTo>
                    <a:lnTo>
                      <a:pt x="342" y="81"/>
                    </a:lnTo>
                    <a:lnTo>
                      <a:pt x="342" y="74"/>
                    </a:lnTo>
                    <a:lnTo>
                      <a:pt x="346" y="70"/>
                    </a:lnTo>
                    <a:lnTo>
                      <a:pt x="349" y="63"/>
                    </a:lnTo>
                    <a:lnTo>
                      <a:pt x="353" y="60"/>
                    </a:lnTo>
                    <a:lnTo>
                      <a:pt x="360" y="60"/>
                    </a:lnTo>
                    <a:lnTo>
                      <a:pt x="367" y="56"/>
                    </a:lnTo>
                    <a:lnTo>
                      <a:pt x="374" y="56"/>
                    </a:lnTo>
                    <a:lnTo>
                      <a:pt x="377" y="56"/>
                    </a:lnTo>
                    <a:lnTo>
                      <a:pt x="381" y="56"/>
                    </a:lnTo>
                    <a:lnTo>
                      <a:pt x="381" y="53"/>
                    </a:lnTo>
                    <a:lnTo>
                      <a:pt x="384" y="49"/>
                    </a:lnTo>
                    <a:lnTo>
                      <a:pt x="388" y="45"/>
                    </a:lnTo>
                    <a:lnTo>
                      <a:pt x="388" y="42"/>
                    </a:lnTo>
                    <a:lnTo>
                      <a:pt x="388" y="38"/>
                    </a:lnTo>
                    <a:lnTo>
                      <a:pt x="381" y="31"/>
                    </a:lnTo>
                    <a:lnTo>
                      <a:pt x="374" y="28"/>
                    </a:lnTo>
                    <a:lnTo>
                      <a:pt x="367" y="28"/>
                    </a:lnTo>
                    <a:lnTo>
                      <a:pt x="367" y="28"/>
                    </a:lnTo>
                    <a:lnTo>
                      <a:pt x="360" y="28"/>
                    </a:lnTo>
                    <a:lnTo>
                      <a:pt x="360" y="17"/>
                    </a:lnTo>
                    <a:lnTo>
                      <a:pt x="356" y="17"/>
                    </a:lnTo>
                    <a:lnTo>
                      <a:pt x="353" y="17"/>
                    </a:lnTo>
                    <a:lnTo>
                      <a:pt x="346" y="21"/>
                    </a:lnTo>
                    <a:lnTo>
                      <a:pt x="342" y="24"/>
                    </a:lnTo>
                    <a:lnTo>
                      <a:pt x="339" y="24"/>
                    </a:lnTo>
                    <a:lnTo>
                      <a:pt x="335" y="24"/>
                    </a:lnTo>
                    <a:lnTo>
                      <a:pt x="328" y="24"/>
                    </a:lnTo>
                    <a:lnTo>
                      <a:pt x="321" y="28"/>
                    </a:lnTo>
                    <a:lnTo>
                      <a:pt x="317" y="31"/>
                    </a:lnTo>
                    <a:lnTo>
                      <a:pt x="303" y="38"/>
                    </a:lnTo>
                    <a:lnTo>
                      <a:pt x="303" y="35"/>
                    </a:lnTo>
                    <a:lnTo>
                      <a:pt x="310" y="31"/>
                    </a:lnTo>
                    <a:lnTo>
                      <a:pt x="314" y="28"/>
                    </a:lnTo>
                    <a:lnTo>
                      <a:pt x="321" y="21"/>
                    </a:lnTo>
                    <a:lnTo>
                      <a:pt x="328" y="17"/>
                    </a:lnTo>
                    <a:lnTo>
                      <a:pt x="335" y="14"/>
                    </a:lnTo>
                    <a:lnTo>
                      <a:pt x="339" y="14"/>
                    </a:lnTo>
                    <a:lnTo>
                      <a:pt x="339" y="10"/>
                    </a:lnTo>
                    <a:lnTo>
                      <a:pt x="339" y="10"/>
                    </a:lnTo>
                    <a:lnTo>
                      <a:pt x="339" y="7"/>
                    </a:lnTo>
                    <a:lnTo>
                      <a:pt x="335" y="3"/>
                    </a:lnTo>
                    <a:lnTo>
                      <a:pt x="328" y="0"/>
                    </a:lnTo>
                    <a:lnTo>
                      <a:pt x="307" y="0"/>
                    </a:lnTo>
                    <a:lnTo>
                      <a:pt x="279" y="0"/>
                    </a:lnTo>
                    <a:lnTo>
                      <a:pt x="254" y="10"/>
                    </a:lnTo>
                    <a:lnTo>
                      <a:pt x="222" y="31"/>
                    </a:lnTo>
                    <a:lnTo>
                      <a:pt x="226" y="31"/>
                    </a:lnTo>
                    <a:lnTo>
                      <a:pt x="229" y="35"/>
                    </a:lnTo>
                    <a:lnTo>
                      <a:pt x="233" y="38"/>
                    </a:lnTo>
                    <a:lnTo>
                      <a:pt x="236" y="45"/>
                    </a:lnTo>
                    <a:lnTo>
                      <a:pt x="240" y="56"/>
                    </a:lnTo>
                    <a:lnTo>
                      <a:pt x="219" y="38"/>
                    </a:lnTo>
                    <a:lnTo>
                      <a:pt x="205" y="38"/>
                    </a:lnTo>
                    <a:lnTo>
                      <a:pt x="212" y="63"/>
                    </a:lnTo>
                    <a:lnTo>
                      <a:pt x="194" y="49"/>
                    </a:lnTo>
                    <a:lnTo>
                      <a:pt x="173" y="56"/>
                    </a:lnTo>
                    <a:lnTo>
                      <a:pt x="173" y="56"/>
                    </a:lnTo>
                    <a:lnTo>
                      <a:pt x="170" y="60"/>
                    </a:lnTo>
                    <a:lnTo>
                      <a:pt x="170" y="63"/>
                    </a:lnTo>
                    <a:lnTo>
                      <a:pt x="173" y="70"/>
                    </a:lnTo>
                    <a:lnTo>
                      <a:pt x="180" y="77"/>
                    </a:lnTo>
                    <a:lnTo>
                      <a:pt x="159" y="63"/>
                    </a:lnTo>
                    <a:lnTo>
                      <a:pt x="134" y="70"/>
                    </a:lnTo>
                    <a:lnTo>
                      <a:pt x="110" y="81"/>
                    </a:lnTo>
                    <a:lnTo>
                      <a:pt x="106" y="81"/>
                    </a:lnTo>
                    <a:lnTo>
                      <a:pt x="103" y="84"/>
                    </a:lnTo>
                    <a:lnTo>
                      <a:pt x="99" y="91"/>
                    </a:lnTo>
                    <a:lnTo>
                      <a:pt x="99" y="95"/>
                    </a:lnTo>
                    <a:lnTo>
                      <a:pt x="99" y="98"/>
                    </a:lnTo>
                    <a:lnTo>
                      <a:pt x="99" y="105"/>
                    </a:lnTo>
                    <a:lnTo>
                      <a:pt x="103" y="112"/>
                    </a:lnTo>
                    <a:lnTo>
                      <a:pt x="103" y="116"/>
                    </a:lnTo>
                    <a:lnTo>
                      <a:pt x="103" y="119"/>
                    </a:lnTo>
                    <a:lnTo>
                      <a:pt x="99" y="123"/>
                    </a:lnTo>
                    <a:lnTo>
                      <a:pt x="99" y="127"/>
                    </a:lnTo>
                    <a:lnTo>
                      <a:pt x="92" y="127"/>
                    </a:lnTo>
                    <a:lnTo>
                      <a:pt x="78" y="127"/>
                    </a:lnTo>
                    <a:lnTo>
                      <a:pt x="78" y="127"/>
                    </a:lnTo>
                    <a:lnTo>
                      <a:pt x="74" y="130"/>
                    </a:lnTo>
                    <a:lnTo>
                      <a:pt x="71" y="134"/>
                    </a:lnTo>
                    <a:lnTo>
                      <a:pt x="71" y="13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50" name="Freeform 146"/>
              <p:cNvSpPr>
                <a:spLocks/>
              </p:cNvSpPr>
              <p:nvPr userDrawn="1"/>
            </p:nvSpPr>
            <p:spPr bwMode="gray">
              <a:xfrm>
                <a:off x="1886" y="-2628"/>
                <a:ext cx="21" cy="14"/>
              </a:xfrm>
              <a:custGeom>
                <a:avLst/>
                <a:gdLst/>
                <a:ahLst/>
                <a:cxnLst>
                  <a:cxn ang="0">
                    <a:pos x="17" y="14"/>
                  </a:cxn>
                  <a:cxn ang="0">
                    <a:pos x="17" y="10"/>
                  </a:cxn>
                  <a:cxn ang="0">
                    <a:pos x="21" y="7"/>
                  </a:cxn>
                  <a:cxn ang="0">
                    <a:pos x="21" y="3"/>
                  </a:cxn>
                  <a:cxn ang="0">
                    <a:pos x="21" y="0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3" y="7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7" y="14"/>
                  </a:cxn>
                  <a:cxn ang="0">
                    <a:pos x="10" y="14"/>
                  </a:cxn>
                  <a:cxn ang="0">
                    <a:pos x="17" y="14"/>
                  </a:cxn>
                  <a:cxn ang="0">
                    <a:pos x="17" y="14"/>
                  </a:cxn>
                </a:cxnLst>
                <a:rect l="0" t="0" r="r" b="b"/>
                <a:pathLst>
                  <a:path w="21" h="14">
                    <a:moveTo>
                      <a:pt x="17" y="14"/>
                    </a:moveTo>
                    <a:lnTo>
                      <a:pt x="17" y="10"/>
                    </a:lnTo>
                    <a:lnTo>
                      <a:pt x="21" y="7"/>
                    </a:lnTo>
                    <a:lnTo>
                      <a:pt x="21" y="3"/>
                    </a:lnTo>
                    <a:lnTo>
                      <a:pt x="21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3" y="7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7" y="14"/>
                    </a:lnTo>
                    <a:lnTo>
                      <a:pt x="10" y="14"/>
                    </a:lnTo>
                    <a:lnTo>
                      <a:pt x="17" y="14"/>
                    </a:lnTo>
                    <a:lnTo>
                      <a:pt x="17" y="1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51" name="Freeform 147"/>
              <p:cNvSpPr>
                <a:spLocks/>
              </p:cNvSpPr>
              <p:nvPr userDrawn="1"/>
            </p:nvSpPr>
            <p:spPr bwMode="gray">
              <a:xfrm>
                <a:off x="1861" y="-2579"/>
                <a:ext cx="16" cy="21"/>
              </a:xfrm>
              <a:custGeom>
                <a:avLst/>
                <a:gdLst/>
                <a:ahLst/>
                <a:cxnLst>
                  <a:cxn ang="0">
                    <a:pos x="14" y="18"/>
                  </a:cxn>
                  <a:cxn ang="0">
                    <a:pos x="14" y="14"/>
                  </a:cxn>
                  <a:cxn ang="0">
                    <a:pos x="14" y="11"/>
                  </a:cxn>
                  <a:cxn ang="0">
                    <a:pos x="14" y="7"/>
                  </a:cxn>
                  <a:cxn ang="0">
                    <a:pos x="14" y="4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0" y="11"/>
                  </a:cxn>
                  <a:cxn ang="0">
                    <a:pos x="0" y="14"/>
                  </a:cxn>
                  <a:cxn ang="0">
                    <a:pos x="0" y="14"/>
                  </a:cxn>
                  <a:cxn ang="0">
                    <a:pos x="4" y="18"/>
                  </a:cxn>
                  <a:cxn ang="0">
                    <a:pos x="4" y="18"/>
                  </a:cxn>
                  <a:cxn ang="0">
                    <a:pos x="7" y="18"/>
                  </a:cxn>
                  <a:cxn ang="0">
                    <a:pos x="7" y="18"/>
                  </a:cxn>
                  <a:cxn ang="0">
                    <a:pos x="11" y="21"/>
                  </a:cxn>
                  <a:cxn ang="0">
                    <a:pos x="11" y="21"/>
                  </a:cxn>
                  <a:cxn ang="0">
                    <a:pos x="11" y="21"/>
                  </a:cxn>
                  <a:cxn ang="0">
                    <a:pos x="14" y="18"/>
                  </a:cxn>
                  <a:cxn ang="0">
                    <a:pos x="14" y="18"/>
                  </a:cxn>
                </a:cxnLst>
                <a:rect l="0" t="0" r="r" b="b"/>
                <a:pathLst>
                  <a:path w="14" h="21">
                    <a:moveTo>
                      <a:pt x="14" y="18"/>
                    </a:moveTo>
                    <a:lnTo>
                      <a:pt x="14" y="14"/>
                    </a:lnTo>
                    <a:lnTo>
                      <a:pt x="14" y="11"/>
                    </a:lnTo>
                    <a:lnTo>
                      <a:pt x="14" y="7"/>
                    </a:lnTo>
                    <a:lnTo>
                      <a:pt x="14" y="4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7" y="18"/>
                    </a:lnTo>
                    <a:lnTo>
                      <a:pt x="7" y="18"/>
                    </a:lnTo>
                    <a:lnTo>
                      <a:pt x="11" y="21"/>
                    </a:lnTo>
                    <a:lnTo>
                      <a:pt x="11" y="21"/>
                    </a:lnTo>
                    <a:lnTo>
                      <a:pt x="11" y="21"/>
                    </a:lnTo>
                    <a:lnTo>
                      <a:pt x="14" y="18"/>
                    </a:lnTo>
                    <a:lnTo>
                      <a:pt x="14" y="1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52" name="Freeform 148"/>
              <p:cNvSpPr>
                <a:spLocks/>
              </p:cNvSpPr>
              <p:nvPr userDrawn="1"/>
            </p:nvSpPr>
            <p:spPr bwMode="gray">
              <a:xfrm>
                <a:off x="1868" y="-2537"/>
                <a:ext cx="39" cy="50"/>
              </a:xfrm>
              <a:custGeom>
                <a:avLst/>
                <a:gdLst/>
                <a:ahLst/>
                <a:cxnLst>
                  <a:cxn ang="0">
                    <a:pos x="11" y="46"/>
                  </a:cxn>
                  <a:cxn ang="0">
                    <a:pos x="14" y="43"/>
                  </a:cxn>
                  <a:cxn ang="0">
                    <a:pos x="14" y="39"/>
                  </a:cxn>
                  <a:cxn ang="0">
                    <a:pos x="18" y="39"/>
                  </a:cxn>
                  <a:cxn ang="0">
                    <a:pos x="21" y="39"/>
                  </a:cxn>
                  <a:cxn ang="0">
                    <a:pos x="25" y="43"/>
                  </a:cxn>
                  <a:cxn ang="0">
                    <a:pos x="28" y="46"/>
                  </a:cxn>
                  <a:cxn ang="0">
                    <a:pos x="32" y="50"/>
                  </a:cxn>
                  <a:cxn ang="0">
                    <a:pos x="35" y="50"/>
                  </a:cxn>
                  <a:cxn ang="0">
                    <a:pos x="39" y="50"/>
                  </a:cxn>
                  <a:cxn ang="0">
                    <a:pos x="39" y="46"/>
                  </a:cxn>
                  <a:cxn ang="0">
                    <a:pos x="39" y="39"/>
                  </a:cxn>
                  <a:cxn ang="0">
                    <a:pos x="35" y="36"/>
                  </a:cxn>
                  <a:cxn ang="0">
                    <a:pos x="35" y="32"/>
                  </a:cxn>
                  <a:cxn ang="0">
                    <a:pos x="35" y="29"/>
                  </a:cxn>
                  <a:cxn ang="0">
                    <a:pos x="32" y="29"/>
                  </a:cxn>
                  <a:cxn ang="0">
                    <a:pos x="32" y="25"/>
                  </a:cxn>
                  <a:cxn ang="0">
                    <a:pos x="32" y="25"/>
                  </a:cxn>
                  <a:cxn ang="0">
                    <a:pos x="28" y="25"/>
                  </a:cxn>
                  <a:cxn ang="0">
                    <a:pos x="25" y="25"/>
                  </a:cxn>
                  <a:cxn ang="0">
                    <a:pos x="21" y="25"/>
                  </a:cxn>
                  <a:cxn ang="0">
                    <a:pos x="18" y="22"/>
                  </a:cxn>
                  <a:cxn ang="0">
                    <a:pos x="14" y="18"/>
                  </a:cxn>
                  <a:cxn ang="0">
                    <a:pos x="14" y="18"/>
                  </a:cxn>
                  <a:cxn ang="0">
                    <a:pos x="18" y="14"/>
                  </a:cxn>
                  <a:cxn ang="0">
                    <a:pos x="28" y="14"/>
                  </a:cxn>
                  <a:cxn ang="0">
                    <a:pos x="28" y="4"/>
                  </a:cxn>
                  <a:cxn ang="0">
                    <a:pos x="25" y="4"/>
                  </a:cxn>
                  <a:cxn ang="0">
                    <a:pos x="21" y="4"/>
                  </a:cxn>
                  <a:cxn ang="0">
                    <a:pos x="14" y="4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4" y="11"/>
                  </a:cxn>
                  <a:cxn ang="0">
                    <a:pos x="4" y="18"/>
                  </a:cxn>
                  <a:cxn ang="0">
                    <a:pos x="0" y="25"/>
                  </a:cxn>
                  <a:cxn ang="0">
                    <a:pos x="0" y="25"/>
                  </a:cxn>
                  <a:cxn ang="0">
                    <a:pos x="4" y="29"/>
                  </a:cxn>
                  <a:cxn ang="0">
                    <a:pos x="7" y="29"/>
                  </a:cxn>
                  <a:cxn ang="0">
                    <a:pos x="7" y="29"/>
                  </a:cxn>
                  <a:cxn ang="0">
                    <a:pos x="4" y="32"/>
                  </a:cxn>
                  <a:cxn ang="0">
                    <a:pos x="0" y="36"/>
                  </a:cxn>
                  <a:cxn ang="0">
                    <a:pos x="0" y="39"/>
                  </a:cxn>
                  <a:cxn ang="0">
                    <a:pos x="0" y="43"/>
                  </a:cxn>
                  <a:cxn ang="0">
                    <a:pos x="0" y="43"/>
                  </a:cxn>
                  <a:cxn ang="0">
                    <a:pos x="4" y="46"/>
                  </a:cxn>
                  <a:cxn ang="0">
                    <a:pos x="4" y="46"/>
                  </a:cxn>
                  <a:cxn ang="0">
                    <a:pos x="7" y="46"/>
                  </a:cxn>
                  <a:cxn ang="0">
                    <a:pos x="11" y="46"/>
                  </a:cxn>
                </a:cxnLst>
                <a:rect l="0" t="0" r="r" b="b"/>
                <a:pathLst>
                  <a:path w="39" h="50">
                    <a:moveTo>
                      <a:pt x="11" y="46"/>
                    </a:moveTo>
                    <a:lnTo>
                      <a:pt x="14" y="43"/>
                    </a:lnTo>
                    <a:lnTo>
                      <a:pt x="14" y="39"/>
                    </a:lnTo>
                    <a:lnTo>
                      <a:pt x="18" y="39"/>
                    </a:lnTo>
                    <a:lnTo>
                      <a:pt x="21" y="39"/>
                    </a:lnTo>
                    <a:lnTo>
                      <a:pt x="25" y="43"/>
                    </a:lnTo>
                    <a:lnTo>
                      <a:pt x="28" y="46"/>
                    </a:lnTo>
                    <a:lnTo>
                      <a:pt x="32" y="50"/>
                    </a:lnTo>
                    <a:lnTo>
                      <a:pt x="35" y="50"/>
                    </a:lnTo>
                    <a:lnTo>
                      <a:pt x="39" y="50"/>
                    </a:lnTo>
                    <a:lnTo>
                      <a:pt x="39" y="46"/>
                    </a:lnTo>
                    <a:lnTo>
                      <a:pt x="39" y="39"/>
                    </a:lnTo>
                    <a:lnTo>
                      <a:pt x="35" y="36"/>
                    </a:lnTo>
                    <a:lnTo>
                      <a:pt x="35" y="32"/>
                    </a:lnTo>
                    <a:lnTo>
                      <a:pt x="35" y="29"/>
                    </a:lnTo>
                    <a:lnTo>
                      <a:pt x="32" y="29"/>
                    </a:lnTo>
                    <a:lnTo>
                      <a:pt x="32" y="25"/>
                    </a:lnTo>
                    <a:lnTo>
                      <a:pt x="32" y="25"/>
                    </a:lnTo>
                    <a:lnTo>
                      <a:pt x="28" y="25"/>
                    </a:lnTo>
                    <a:lnTo>
                      <a:pt x="25" y="25"/>
                    </a:lnTo>
                    <a:lnTo>
                      <a:pt x="21" y="25"/>
                    </a:lnTo>
                    <a:lnTo>
                      <a:pt x="18" y="22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8" y="14"/>
                    </a:lnTo>
                    <a:lnTo>
                      <a:pt x="28" y="14"/>
                    </a:lnTo>
                    <a:lnTo>
                      <a:pt x="28" y="4"/>
                    </a:lnTo>
                    <a:lnTo>
                      <a:pt x="25" y="4"/>
                    </a:lnTo>
                    <a:lnTo>
                      <a:pt x="21" y="4"/>
                    </a:lnTo>
                    <a:lnTo>
                      <a:pt x="14" y="4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4" y="11"/>
                    </a:lnTo>
                    <a:lnTo>
                      <a:pt x="4" y="18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4" y="29"/>
                    </a:lnTo>
                    <a:lnTo>
                      <a:pt x="7" y="29"/>
                    </a:lnTo>
                    <a:lnTo>
                      <a:pt x="7" y="29"/>
                    </a:lnTo>
                    <a:lnTo>
                      <a:pt x="4" y="32"/>
                    </a:lnTo>
                    <a:lnTo>
                      <a:pt x="0" y="36"/>
                    </a:lnTo>
                    <a:lnTo>
                      <a:pt x="0" y="39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4" y="46"/>
                    </a:lnTo>
                    <a:lnTo>
                      <a:pt x="4" y="46"/>
                    </a:lnTo>
                    <a:lnTo>
                      <a:pt x="7" y="46"/>
                    </a:lnTo>
                    <a:lnTo>
                      <a:pt x="11" y="46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53" name="Freeform 149"/>
              <p:cNvSpPr>
                <a:spLocks/>
              </p:cNvSpPr>
              <p:nvPr userDrawn="1"/>
            </p:nvSpPr>
            <p:spPr bwMode="gray">
              <a:xfrm>
                <a:off x="1252" y="-2491"/>
                <a:ext cx="292" cy="338"/>
              </a:xfrm>
              <a:custGeom>
                <a:avLst/>
                <a:gdLst/>
                <a:ahLst/>
                <a:cxnLst>
                  <a:cxn ang="0">
                    <a:pos x="236" y="240"/>
                  </a:cxn>
                  <a:cxn ang="0">
                    <a:pos x="243" y="261"/>
                  </a:cxn>
                  <a:cxn ang="0">
                    <a:pos x="260" y="257"/>
                  </a:cxn>
                  <a:cxn ang="0">
                    <a:pos x="285" y="247"/>
                  </a:cxn>
                  <a:cxn ang="0">
                    <a:pos x="285" y="233"/>
                  </a:cxn>
                  <a:cxn ang="0">
                    <a:pos x="288" y="222"/>
                  </a:cxn>
                  <a:cxn ang="0">
                    <a:pos x="278" y="208"/>
                  </a:cxn>
                  <a:cxn ang="0">
                    <a:pos x="264" y="208"/>
                  </a:cxn>
                  <a:cxn ang="0">
                    <a:pos x="229" y="176"/>
                  </a:cxn>
                  <a:cxn ang="0">
                    <a:pos x="214" y="173"/>
                  </a:cxn>
                  <a:cxn ang="0">
                    <a:pos x="229" y="155"/>
                  </a:cxn>
                  <a:cxn ang="0">
                    <a:pos x="229" y="134"/>
                  </a:cxn>
                  <a:cxn ang="0">
                    <a:pos x="218" y="124"/>
                  </a:cxn>
                  <a:cxn ang="0">
                    <a:pos x="204" y="99"/>
                  </a:cxn>
                  <a:cxn ang="0">
                    <a:pos x="190" y="102"/>
                  </a:cxn>
                  <a:cxn ang="0">
                    <a:pos x="186" y="92"/>
                  </a:cxn>
                  <a:cxn ang="0">
                    <a:pos x="176" y="81"/>
                  </a:cxn>
                  <a:cxn ang="0">
                    <a:pos x="155" y="60"/>
                  </a:cxn>
                  <a:cxn ang="0">
                    <a:pos x="116" y="50"/>
                  </a:cxn>
                  <a:cxn ang="0">
                    <a:pos x="81" y="46"/>
                  </a:cxn>
                  <a:cxn ang="0">
                    <a:pos x="88" y="25"/>
                  </a:cxn>
                  <a:cxn ang="0">
                    <a:pos x="77" y="7"/>
                  </a:cxn>
                  <a:cxn ang="0">
                    <a:pos x="56" y="35"/>
                  </a:cxn>
                  <a:cxn ang="0">
                    <a:pos x="74" y="88"/>
                  </a:cxn>
                  <a:cxn ang="0">
                    <a:pos x="67" y="92"/>
                  </a:cxn>
                  <a:cxn ang="0">
                    <a:pos x="45" y="39"/>
                  </a:cxn>
                  <a:cxn ang="0">
                    <a:pos x="52" y="4"/>
                  </a:cxn>
                  <a:cxn ang="0">
                    <a:pos x="17" y="18"/>
                  </a:cxn>
                  <a:cxn ang="0">
                    <a:pos x="0" y="60"/>
                  </a:cxn>
                  <a:cxn ang="0">
                    <a:pos x="3" y="74"/>
                  </a:cxn>
                  <a:cxn ang="0">
                    <a:pos x="24" y="109"/>
                  </a:cxn>
                  <a:cxn ang="0">
                    <a:pos x="35" y="116"/>
                  </a:cxn>
                  <a:cxn ang="0">
                    <a:pos x="81" y="131"/>
                  </a:cxn>
                  <a:cxn ang="0">
                    <a:pos x="102" y="131"/>
                  </a:cxn>
                  <a:cxn ang="0">
                    <a:pos x="144" y="148"/>
                  </a:cxn>
                  <a:cxn ang="0">
                    <a:pos x="151" y="159"/>
                  </a:cxn>
                  <a:cxn ang="0">
                    <a:pos x="162" y="180"/>
                  </a:cxn>
                  <a:cxn ang="0">
                    <a:pos x="158" y="229"/>
                  </a:cxn>
                  <a:cxn ang="0">
                    <a:pos x="137" y="254"/>
                  </a:cxn>
                  <a:cxn ang="0">
                    <a:pos x="112" y="264"/>
                  </a:cxn>
                  <a:cxn ang="0">
                    <a:pos x="130" y="282"/>
                  </a:cxn>
                  <a:cxn ang="0">
                    <a:pos x="169" y="289"/>
                  </a:cxn>
                  <a:cxn ang="0">
                    <a:pos x="190" y="314"/>
                  </a:cxn>
                  <a:cxn ang="0">
                    <a:pos x="214" y="328"/>
                  </a:cxn>
                  <a:cxn ang="0">
                    <a:pos x="232" y="335"/>
                  </a:cxn>
                  <a:cxn ang="0">
                    <a:pos x="218" y="307"/>
                  </a:cxn>
                  <a:cxn ang="0">
                    <a:pos x="218" y="300"/>
                  </a:cxn>
                  <a:cxn ang="0">
                    <a:pos x="250" y="321"/>
                  </a:cxn>
                  <a:cxn ang="0">
                    <a:pos x="257" y="321"/>
                  </a:cxn>
                  <a:cxn ang="0">
                    <a:pos x="257" y="293"/>
                  </a:cxn>
                  <a:cxn ang="0">
                    <a:pos x="232" y="271"/>
                  </a:cxn>
                  <a:cxn ang="0">
                    <a:pos x="222" y="261"/>
                  </a:cxn>
                  <a:cxn ang="0">
                    <a:pos x="214" y="236"/>
                  </a:cxn>
                </a:cxnLst>
                <a:rect l="0" t="0" r="r" b="b"/>
                <a:pathLst>
                  <a:path w="292" h="338">
                    <a:moveTo>
                      <a:pt x="222" y="219"/>
                    </a:moveTo>
                    <a:lnTo>
                      <a:pt x="225" y="222"/>
                    </a:lnTo>
                    <a:lnTo>
                      <a:pt x="225" y="222"/>
                    </a:lnTo>
                    <a:lnTo>
                      <a:pt x="229" y="226"/>
                    </a:lnTo>
                    <a:lnTo>
                      <a:pt x="232" y="233"/>
                    </a:lnTo>
                    <a:lnTo>
                      <a:pt x="236" y="240"/>
                    </a:lnTo>
                    <a:lnTo>
                      <a:pt x="236" y="243"/>
                    </a:lnTo>
                    <a:lnTo>
                      <a:pt x="236" y="247"/>
                    </a:lnTo>
                    <a:lnTo>
                      <a:pt x="239" y="250"/>
                    </a:lnTo>
                    <a:lnTo>
                      <a:pt x="243" y="257"/>
                    </a:lnTo>
                    <a:lnTo>
                      <a:pt x="243" y="261"/>
                    </a:lnTo>
                    <a:lnTo>
                      <a:pt x="243" y="261"/>
                    </a:lnTo>
                    <a:lnTo>
                      <a:pt x="243" y="264"/>
                    </a:lnTo>
                    <a:lnTo>
                      <a:pt x="246" y="264"/>
                    </a:lnTo>
                    <a:lnTo>
                      <a:pt x="246" y="264"/>
                    </a:lnTo>
                    <a:lnTo>
                      <a:pt x="253" y="261"/>
                    </a:lnTo>
                    <a:lnTo>
                      <a:pt x="257" y="257"/>
                    </a:lnTo>
                    <a:lnTo>
                      <a:pt x="260" y="257"/>
                    </a:lnTo>
                    <a:lnTo>
                      <a:pt x="264" y="254"/>
                    </a:lnTo>
                    <a:lnTo>
                      <a:pt x="271" y="250"/>
                    </a:lnTo>
                    <a:lnTo>
                      <a:pt x="274" y="250"/>
                    </a:lnTo>
                    <a:lnTo>
                      <a:pt x="278" y="247"/>
                    </a:lnTo>
                    <a:lnTo>
                      <a:pt x="281" y="247"/>
                    </a:lnTo>
                    <a:lnTo>
                      <a:pt x="285" y="247"/>
                    </a:lnTo>
                    <a:lnTo>
                      <a:pt x="288" y="247"/>
                    </a:lnTo>
                    <a:lnTo>
                      <a:pt x="288" y="243"/>
                    </a:lnTo>
                    <a:lnTo>
                      <a:pt x="292" y="240"/>
                    </a:lnTo>
                    <a:lnTo>
                      <a:pt x="288" y="233"/>
                    </a:lnTo>
                    <a:lnTo>
                      <a:pt x="288" y="233"/>
                    </a:lnTo>
                    <a:lnTo>
                      <a:pt x="285" y="233"/>
                    </a:lnTo>
                    <a:lnTo>
                      <a:pt x="281" y="233"/>
                    </a:lnTo>
                    <a:lnTo>
                      <a:pt x="278" y="229"/>
                    </a:lnTo>
                    <a:lnTo>
                      <a:pt x="278" y="229"/>
                    </a:lnTo>
                    <a:lnTo>
                      <a:pt x="288" y="226"/>
                    </a:lnTo>
                    <a:lnTo>
                      <a:pt x="288" y="222"/>
                    </a:lnTo>
                    <a:lnTo>
                      <a:pt x="288" y="222"/>
                    </a:lnTo>
                    <a:lnTo>
                      <a:pt x="288" y="219"/>
                    </a:lnTo>
                    <a:lnTo>
                      <a:pt x="285" y="215"/>
                    </a:lnTo>
                    <a:lnTo>
                      <a:pt x="285" y="215"/>
                    </a:lnTo>
                    <a:lnTo>
                      <a:pt x="285" y="212"/>
                    </a:lnTo>
                    <a:lnTo>
                      <a:pt x="281" y="212"/>
                    </a:lnTo>
                    <a:lnTo>
                      <a:pt x="278" y="208"/>
                    </a:lnTo>
                    <a:lnTo>
                      <a:pt x="274" y="212"/>
                    </a:lnTo>
                    <a:lnTo>
                      <a:pt x="274" y="212"/>
                    </a:lnTo>
                    <a:lnTo>
                      <a:pt x="271" y="212"/>
                    </a:lnTo>
                    <a:lnTo>
                      <a:pt x="267" y="212"/>
                    </a:lnTo>
                    <a:lnTo>
                      <a:pt x="267" y="212"/>
                    </a:lnTo>
                    <a:lnTo>
                      <a:pt x="264" y="208"/>
                    </a:lnTo>
                    <a:lnTo>
                      <a:pt x="267" y="208"/>
                    </a:lnTo>
                    <a:lnTo>
                      <a:pt x="264" y="205"/>
                    </a:lnTo>
                    <a:lnTo>
                      <a:pt x="260" y="197"/>
                    </a:lnTo>
                    <a:lnTo>
                      <a:pt x="257" y="194"/>
                    </a:lnTo>
                    <a:lnTo>
                      <a:pt x="239" y="187"/>
                    </a:lnTo>
                    <a:lnTo>
                      <a:pt x="229" y="176"/>
                    </a:lnTo>
                    <a:lnTo>
                      <a:pt x="225" y="176"/>
                    </a:lnTo>
                    <a:lnTo>
                      <a:pt x="225" y="176"/>
                    </a:lnTo>
                    <a:lnTo>
                      <a:pt x="222" y="176"/>
                    </a:lnTo>
                    <a:lnTo>
                      <a:pt x="218" y="176"/>
                    </a:lnTo>
                    <a:lnTo>
                      <a:pt x="214" y="176"/>
                    </a:lnTo>
                    <a:lnTo>
                      <a:pt x="214" y="173"/>
                    </a:lnTo>
                    <a:lnTo>
                      <a:pt x="214" y="169"/>
                    </a:lnTo>
                    <a:lnTo>
                      <a:pt x="218" y="166"/>
                    </a:lnTo>
                    <a:lnTo>
                      <a:pt x="218" y="162"/>
                    </a:lnTo>
                    <a:lnTo>
                      <a:pt x="218" y="159"/>
                    </a:lnTo>
                    <a:lnTo>
                      <a:pt x="229" y="155"/>
                    </a:lnTo>
                    <a:lnTo>
                      <a:pt x="229" y="155"/>
                    </a:lnTo>
                    <a:lnTo>
                      <a:pt x="232" y="152"/>
                    </a:lnTo>
                    <a:lnTo>
                      <a:pt x="232" y="148"/>
                    </a:lnTo>
                    <a:lnTo>
                      <a:pt x="229" y="145"/>
                    </a:lnTo>
                    <a:lnTo>
                      <a:pt x="229" y="141"/>
                    </a:lnTo>
                    <a:lnTo>
                      <a:pt x="229" y="138"/>
                    </a:lnTo>
                    <a:lnTo>
                      <a:pt x="229" y="134"/>
                    </a:lnTo>
                    <a:lnTo>
                      <a:pt x="229" y="134"/>
                    </a:lnTo>
                    <a:lnTo>
                      <a:pt x="229" y="131"/>
                    </a:lnTo>
                    <a:lnTo>
                      <a:pt x="229" y="127"/>
                    </a:lnTo>
                    <a:lnTo>
                      <a:pt x="229" y="127"/>
                    </a:lnTo>
                    <a:lnTo>
                      <a:pt x="225" y="124"/>
                    </a:lnTo>
                    <a:lnTo>
                      <a:pt x="218" y="124"/>
                    </a:lnTo>
                    <a:lnTo>
                      <a:pt x="218" y="109"/>
                    </a:lnTo>
                    <a:lnTo>
                      <a:pt x="214" y="109"/>
                    </a:lnTo>
                    <a:lnTo>
                      <a:pt x="211" y="109"/>
                    </a:lnTo>
                    <a:lnTo>
                      <a:pt x="204" y="102"/>
                    </a:lnTo>
                    <a:lnTo>
                      <a:pt x="204" y="102"/>
                    </a:lnTo>
                    <a:lnTo>
                      <a:pt x="204" y="99"/>
                    </a:lnTo>
                    <a:lnTo>
                      <a:pt x="200" y="99"/>
                    </a:lnTo>
                    <a:lnTo>
                      <a:pt x="200" y="99"/>
                    </a:lnTo>
                    <a:lnTo>
                      <a:pt x="193" y="99"/>
                    </a:lnTo>
                    <a:lnTo>
                      <a:pt x="193" y="99"/>
                    </a:lnTo>
                    <a:lnTo>
                      <a:pt x="193" y="102"/>
                    </a:lnTo>
                    <a:lnTo>
                      <a:pt x="190" y="102"/>
                    </a:lnTo>
                    <a:lnTo>
                      <a:pt x="186" y="102"/>
                    </a:lnTo>
                    <a:lnTo>
                      <a:pt x="186" y="102"/>
                    </a:lnTo>
                    <a:lnTo>
                      <a:pt x="183" y="99"/>
                    </a:lnTo>
                    <a:lnTo>
                      <a:pt x="186" y="95"/>
                    </a:lnTo>
                    <a:lnTo>
                      <a:pt x="186" y="95"/>
                    </a:lnTo>
                    <a:lnTo>
                      <a:pt x="186" y="92"/>
                    </a:lnTo>
                    <a:lnTo>
                      <a:pt x="190" y="88"/>
                    </a:lnTo>
                    <a:lnTo>
                      <a:pt x="186" y="85"/>
                    </a:lnTo>
                    <a:lnTo>
                      <a:pt x="186" y="81"/>
                    </a:lnTo>
                    <a:lnTo>
                      <a:pt x="179" y="81"/>
                    </a:lnTo>
                    <a:lnTo>
                      <a:pt x="179" y="81"/>
                    </a:lnTo>
                    <a:lnTo>
                      <a:pt x="176" y="81"/>
                    </a:lnTo>
                    <a:lnTo>
                      <a:pt x="172" y="81"/>
                    </a:lnTo>
                    <a:lnTo>
                      <a:pt x="169" y="81"/>
                    </a:lnTo>
                    <a:lnTo>
                      <a:pt x="165" y="74"/>
                    </a:lnTo>
                    <a:lnTo>
                      <a:pt x="158" y="64"/>
                    </a:lnTo>
                    <a:lnTo>
                      <a:pt x="158" y="64"/>
                    </a:lnTo>
                    <a:lnTo>
                      <a:pt x="155" y="60"/>
                    </a:lnTo>
                    <a:lnTo>
                      <a:pt x="151" y="57"/>
                    </a:lnTo>
                    <a:lnTo>
                      <a:pt x="144" y="53"/>
                    </a:lnTo>
                    <a:lnTo>
                      <a:pt x="133" y="50"/>
                    </a:lnTo>
                    <a:lnTo>
                      <a:pt x="119" y="50"/>
                    </a:lnTo>
                    <a:lnTo>
                      <a:pt x="119" y="50"/>
                    </a:lnTo>
                    <a:lnTo>
                      <a:pt x="116" y="50"/>
                    </a:lnTo>
                    <a:lnTo>
                      <a:pt x="112" y="53"/>
                    </a:lnTo>
                    <a:lnTo>
                      <a:pt x="105" y="53"/>
                    </a:lnTo>
                    <a:lnTo>
                      <a:pt x="102" y="50"/>
                    </a:lnTo>
                    <a:lnTo>
                      <a:pt x="98" y="46"/>
                    </a:lnTo>
                    <a:lnTo>
                      <a:pt x="95" y="42"/>
                    </a:lnTo>
                    <a:lnTo>
                      <a:pt x="81" y="46"/>
                    </a:lnTo>
                    <a:lnTo>
                      <a:pt x="81" y="46"/>
                    </a:lnTo>
                    <a:lnTo>
                      <a:pt x="84" y="42"/>
                    </a:lnTo>
                    <a:lnTo>
                      <a:pt x="84" y="35"/>
                    </a:lnTo>
                    <a:lnTo>
                      <a:pt x="84" y="28"/>
                    </a:lnTo>
                    <a:lnTo>
                      <a:pt x="84" y="28"/>
                    </a:lnTo>
                    <a:lnTo>
                      <a:pt x="88" y="25"/>
                    </a:lnTo>
                    <a:lnTo>
                      <a:pt x="88" y="18"/>
                    </a:lnTo>
                    <a:lnTo>
                      <a:pt x="88" y="11"/>
                    </a:lnTo>
                    <a:lnTo>
                      <a:pt x="88" y="7"/>
                    </a:lnTo>
                    <a:lnTo>
                      <a:pt x="81" y="4"/>
                    </a:lnTo>
                    <a:lnTo>
                      <a:pt x="81" y="4"/>
                    </a:lnTo>
                    <a:lnTo>
                      <a:pt x="77" y="7"/>
                    </a:lnTo>
                    <a:lnTo>
                      <a:pt x="74" y="7"/>
                    </a:lnTo>
                    <a:lnTo>
                      <a:pt x="67" y="11"/>
                    </a:lnTo>
                    <a:lnTo>
                      <a:pt x="59" y="18"/>
                    </a:lnTo>
                    <a:lnTo>
                      <a:pt x="56" y="25"/>
                    </a:lnTo>
                    <a:lnTo>
                      <a:pt x="56" y="28"/>
                    </a:lnTo>
                    <a:lnTo>
                      <a:pt x="56" y="35"/>
                    </a:lnTo>
                    <a:lnTo>
                      <a:pt x="56" y="42"/>
                    </a:lnTo>
                    <a:lnTo>
                      <a:pt x="56" y="53"/>
                    </a:lnTo>
                    <a:lnTo>
                      <a:pt x="59" y="60"/>
                    </a:lnTo>
                    <a:lnTo>
                      <a:pt x="74" y="81"/>
                    </a:lnTo>
                    <a:lnTo>
                      <a:pt x="74" y="85"/>
                    </a:lnTo>
                    <a:lnTo>
                      <a:pt x="74" y="88"/>
                    </a:lnTo>
                    <a:lnTo>
                      <a:pt x="74" y="92"/>
                    </a:lnTo>
                    <a:lnTo>
                      <a:pt x="74" y="95"/>
                    </a:lnTo>
                    <a:lnTo>
                      <a:pt x="74" y="99"/>
                    </a:lnTo>
                    <a:lnTo>
                      <a:pt x="70" y="95"/>
                    </a:lnTo>
                    <a:lnTo>
                      <a:pt x="67" y="95"/>
                    </a:lnTo>
                    <a:lnTo>
                      <a:pt x="67" y="92"/>
                    </a:lnTo>
                    <a:lnTo>
                      <a:pt x="59" y="85"/>
                    </a:lnTo>
                    <a:lnTo>
                      <a:pt x="56" y="78"/>
                    </a:lnTo>
                    <a:lnTo>
                      <a:pt x="49" y="67"/>
                    </a:lnTo>
                    <a:lnTo>
                      <a:pt x="45" y="53"/>
                    </a:lnTo>
                    <a:lnTo>
                      <a:pt x="45" y="39"/>
                    </a:lnTo>
                    <a:lnTo>
                      <a:pt x="45" y="39"/>
                    </a:lnTo>
                    <a:lnTo>
                      <a:pt x="45" y="32"/>
                    </a:lnTo>
                    <a:lnTo>
                      <a:pt x="45" y="25"/>
                    </a:lnTo>
                    <a:lnTo>
                      <a:pt x="49" y="14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49" y="0"/>
                    </a:lnTo>
                    <a:lnTo>
                      <a:pt x="42" y="0"/>
                    </a:lnTo>
                    <a:lnTo>
                      <a:pt x="35" y="4"/>
                    </a:lnTo>
                    <a:lnTo>
                      <a:pt x="28" y="7"/>
                    </a:lnTo>
                    <a:lnTo>
                      <a:pt x="17" y="14"/>
                    </a:lnTo>
                    <a:lnTo>
                      <a:pt x="17" y="18"/>
                    </a:lnTo>
                    <a:lnTo>
                      <a:pt x="14" y="21"/>
                    </a:lnTo>
                    <a:lnTo>
                      <a:pt x="10" y="28"/>
                    </a:lnTo>
                    <a:lnTo>
                      <a:pt x="7" y="35"/>
                    </a:lnTo>
                    <a:lnTo>
                      <a:pt x="3" y="42"/>
                    </a:lnTo>
                    <a:lnTo>
                      <a:pt x="0" y="53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4"/>
                    </a:lnTo>
                    <a:lnTo>
                      <a:pt x="0" y="67"/>
                    </a:lnTo>
                    <a:lnTo>
                      <a:pt x="3" y="71"/>
                    </a:lnTo>
                    <a:lnTo>
                      <a:pt x="3" y="74"/>
                    </a:lnTo>
                    <a:lnTo>
                      <a:pt x="7" y="78"/>
                    </a:lnTo>
                    <a:lnTo>
                      <a:pt x="10" y="85"/>
                    </a:lnTo>
                    <a:lnTo>
                      <a:pt x="14" y="92"/>
                    </a:lnTo>
                    <a:lnTo>
                      <a:pt x="21" y="99"/>
                    </a:lnTo>
                    <a:lnTo>
                      <a:pt x="21" y="106"/>
                    </a:lnTo>
                    <a:lnTo>
                      <a:pt x="24" y="109"/>
                    </a:lnTo>
                    <a:lnTo>
                      <a:pt x="21" y="113"/>
                    </a:lnTo>
                    <a:lnTo>
                      <a:pt x="24" y="120"/>
                    </a:lnTo>
                    <a:lnTo>
                      <a:pt x="28" y="116"/>
                    </a:lnTo>
                    <a:lnTo>
                      <a:pt x="28" y="116"/>
                    </a:lnTo>
                    <a:lnTo>
                      <a:pt x="31" y="116"/>
                    </a:lnTo>
                    <a:lnTo>
                      <a:pt x="35" y="116"/>
                    </a:lnTo>
                    <a:lnTo>
                      <a:pt x="38" y="120"/>
                    </a:lnTo>
                    <a:lnTo>
                      <a:pt x="42" y="120"/>
                    </a:lnTo>
                    <a:lnTo>
                      <a:pt x="49" y="124"/>
                    </a:lnTo>
                    <a:lnTo>
                      <a:pt x="59" y="127"/>
                    </a:lnTo>
                    <a:lnTo>
                      <a:pt x="70" y="131"/>
                    </a:lnTo>
                    <a:lnTo>
                      <a:pt x="81" y="131"/>
                    </a:lnTo>
                    <a:lnTo>
                      <a:pt x="95" y="134"/>
                    </a:lnTo>
                    <a:lnTo>
                      <a:pt x="95" y="131"/>
                    </a:lnTo>
                    <a:lnTo>
                      <a:pt x="95" y="131"/>
                    </a:lnTo>
                    <a:lnTo>
                      <a:pt x="98" y="131"/>
                    </a:lnTo>
                    <a:lnTo>
                      <a:pt x="102" y="131"/>
                    </a:lnTo>
                    <a:lnTo>
                      <a:pt x="102" y="131"/>
                    </a:lnTo>
                    <a:lnTo>
                      <a:pt x="109" y="134"/>
                    </a:lnTo>
                    <a:lnTo>
                      <a:pt x="112" y="138"/>
                    </a:lnTo>
                    <a:lnTo>
                      <a:pt x="119" y="138"/>
                    </a:lnTo>
                    <a:lnTo>
                      <a:pt x="141" y="148"/>
                    </a:lnTo>
                    <a:lnTo>
                      <a:pt x="141" y="148"/>
                    </a:lnTo>
                    <a:lnTo>
                      <a:pt x="144" y="148"/>
                    </a:lnTo>
                    <a:lnTo>
                      <a:pt x="144" y="152"/>
                    </a:lnTo>
                    <a:lnTo>
                      <a:pt x="144" y="155"/>
                    </a:lnTo>
                    <a:lnTo>
                      <a:pt x="141" y="159"/>
                    </a:lnTo>
                    <a:lnTo>
                      <a:pt x="144" y="159"/>
                    </a:lnTo>
                    <a:lnTo>
                      <a:pt x="144" y="159"/>
                    </a:lnTo>
                    <a:lnTo>
                      <a:pt x="151" y="159"/>
                    </a:lnTo>
                    <a:lnTo>
                      <a:pt x="155" y="159"/>
                    </a:lnTo>
                    <a:lnTo>
                      <a:pt x="158" y="159"/>
                    </a:lnTo>
                    <a:lnTo>
                      <a:pt x="158" y="166"/>
                    </a:lnTo>
                    <a:lnTo>
                      <a:pt x="162" y="166"/>
                    </a:lnTo>
                    <a:lnTo>
                      <a:pt x="162" y="173"/>
                    </a:lnTo>
                    <a:lnTo>
                      <a:pt x="162" y="180"/>
                    </a:lnTo>
                    <a:lnTo>
                      <a:pt x="162" y="190"/>
                    </a:lnTo>
                    <a:lnTo>
                      <a:pt x="162" y="201"/>
                    </a:lnTo>
                    <a:lnTo>
                      <a:pt x="162" y="212"/>
                    </a:lnTo>
                    <a:lnTo>
                      <a:pt x="158" y="222"/>
                    </a:lnTo>
                    <a:lnTo>
                      <a:pt x="158" y="222"/>
                    </a:lnTo>
                    <a:lnTo>
                      <a:pt x="158" y="229"/>
                    </a:lnTo>
                    <a:lnTo>
                      <a:pt x="155" y="236"/>
                    </a:lnTo>
                    <a:lnTo>
                      <a:pt x="151" y="243"/>
                    </a:lnTo>
                    <a:lnTo>
                      <a:pt x="148" y="247"/>
                    </a:lnTo>
                    <a:lnTo>
                      <a:pt x="144" y="250"/>
                    </a:lnTo>
                    <a:lnTo>
                      <a:pt x="141" y="250"/>
                    </a:lnTo>
                    <a:lnTo>
                      <a:pt x="137" y="254"/>
                    </a:lnTo>
                    <a:lnTo>
                      <a:pt x="130" y="250"/>
                    </a:lnTo>
                    <a:lnTo>
                      <a:pt x="130" y="250"/>
                    </a:lnTo>
                    <a:lnTo>
                      <a:pt x="126" y="250"/>
                    </a:lnTo>
                    <a:lnTo>
                      <a:pt x="123" y="250"/>
                    </a:lnTo>
                    <a:lnTo>
                      <a:pt x="119" y="257"/>
                    </a:lnTo>
                    <a:lnTo>
                      <a:pt x="112" y="264"/>
                    </a:lnTo>
                    <a:lnTo>
                      <a:pt x="112" y="264"/>
                    </a:lnTo>
                    <a:lnTo>
                      <a:pt x="112" y="268"/>
                    </a:lnTo>
                    <a:lnTo>
                      <a:pt x="116" y="271"/>
                    </a:lnTo>
                    <a:lnTo>
                      <a:pt x="119" y="275"/>
                    </a:lnTo>
                    <a:lnTo>
                      <a:pt x="123" y="279"/>
                    </a:lnTo>
                    <a:lnTo>
                      <a:pt x="130" y="282"/>
                    </a:lnTo>
                    <a:lnTo>
                      <a:pt x="141" y="282"/>
                    </a:lnTo>
                    <a:lnTo>
                      <a:pt x="141" y="282"/>
                    </a:lnTo>
                    <a:lnTo>
                      <a:pt x="148" y="279"/>
                    </a:lnTo>
                    <a:lnTo>
                      <a:pt x="151" y="275"/>
                    </a:lnTo>
                    <a:lnTo>
                      <a:pt x="151" y="271"/>
                    </a:lnTo>
                    <a:lnTo>
                      <a:pt x="169" y="289"/>
                    </a:lnTo>
                    <a:lnTo>
                      <a:pt x="179" y="293"/>
                    </a:lnTo>
                    <a:lnTo>
                      <a:pt x="179" y="293"/>
                    </a:lnTo>
                    <a:lnTo>
                      <a:pt x="179" y="296"/>
                    </a:lnTo>
                    <a:lnTo>
                      <a:pt x="183" y="303"/>
                    </a:lnTo>
                    <a:lnTo>
                      <a:pt x="186" y="307"/>
                    </a:lnTo>
                    <a:lnTo>
                      <a:pt x="190" y="314"/>
                    </a:lnTo>
                    <a:lnTo>
                      <a:pt x="200" y="317"/>
                    </a:lnTo>
                    <a:lnTo>
                      <a:pt x="204" y="317"/>
                    </a:lnTo>
                    <a:lnTo>
                      <a:pt x="207" y="317"/>
                    </a:lnTo>
                    <a:lnTo>
                      <a:pt x="211" y="324"/>
                    </a:lnTo>
                    <a:lnTo>
                      <a:pt x="214" y="328"/>
                    </a:lnTo>
                    <a:lnTo>
                      <a:pt x="214" y="328"/>
                    </a:lnTo>
                    <a:lnTo>
                      <a:pt x="218" y="331"/>
                    </a:lnTo>
                    <a:lnTo>
                      <a:pt x="222" y="335"/>
                    </a:lnTo>
                    <a:lnTo>
                      <a:pt x="225" y="335"/>
                    </a:lnTo>
                    <a:lnTo>
                      <a:pt x="229" y="338"/>
                    </a:lnTo>
                    <a:lnTo>
                      <a:pt x="232" y="338"/>
                    </a:lnTo>
                    <a:lnTo>
                      <a:pt x="232" y="335"/>
                    </a:lnTo>
                    <a:lnTo>
                      <a:pt x="232" y="328"/>
                    </a:lnTo>
                    <a:lnTo>
                      <a:pt x="232" y="328"/>
                    </a:lnTo>
                    <a:lnTo>
                      <a:pt x="229" y="324"/>
                    </a:lnTo>
                    <a:lnTo>
                      <a:pt x="229" y="317"/>
                    </a:lnTo>
                    <a:lnTo>
                      <a:pt x="222" y="310"/>
                    </a:lnTo>
                    <a:lnTo>
                      <a:pt x="218" y="307"/>
                    </a:lnTo>
                    <a:lnTo>
                      <a:pt x="218" y="307"/>
                    </a:lnTo>
                    <a:lnTo>
                      <a:pt x="214" y="307"/>
                    </a:lnTo>
                    <a:lnTo>
                      <a:pt x="214" y="303"/>
                    </a:lnTo>
                    <a:lnTo>
                      <a:pt x="214" y="303"/>
                    </a:lnTo>
                    <a:lnTo>
                      <a:pt x="214" y="300"/>
                    </a:lnTo>
                    <a:lnTo>
                      <a:pt x="218" y="300"/>
                    </a:lnTo>
                    <a:lnTo>
                      <a:pt x="222" y="300"/>
                    </a:lnTo>
                    <a:lnTo>
                      <a:pt x="225" y="303"/>
                    </a:lnTo>
                    <a:lnTo>
                      <a:pt x="232" y="307"/>
                    </a:lnTo>
                    <a:lnTo>
                      <a:pt x="239" y="310"/>
                    </a:lnTo>
                    <a:lnTo>
                      <a:pt x="246" y="317"/>
                    </a:lnTo>
                    <a:lnTo>
                      <a:pt x="250" y="321"/>
                    </a:lnTo>
                    <a:lnTo>
                      <a:pt x="250" y="324"/>
                    </a:lnTo>
                    <a:lnTo>
                      <a:pt x="250" y="324"/>
                    </a:lnTo>
                    <a:lnTo>
                      <a:pt x="253" y="324"/>
                    </a:lnTo>
                    <a:lnTo>
                      <a:pt x="253" y="324"/>
                    </a:lnTo>
                    <a:lnTo>
                      <a:pt x="257" y="321"/>
                    </a:lnTo>
                    <a:lnTo>
                      <a:pt x="257" y="321"/>
                    </a:lnTo>
                    <a:lnTo>
                      <a:pt x="260" y="314"/>
                    </a:lnTo>
                    <a:lnTo>
                      <a:pt x="260" y="310"/>
                    </a:lnTo>
                    <a:lnTo>
                      <a:pt x="264" y="303"/>
                    </a:lnTo>
                    <a:lnTo>
                      <a:pt x="260" y="300"/>
                    </a:lnTo>
                    <a:lnTo>
                      <a:pt x="257" y="293"/>
                    </a:lnTo>
                    <a:lnTo>
                      <a:pt x="257" y="293"/>
                    </a:lnTo>
                    <a:lnTo>
                      <a:pt x="253" y="289"/>
                    </a:lnTo>
                    <a:lnTo>
                      <a:pt x="246" y="282"/>
                    </a:lnTo>
                    <a:lnTo>
                      <a:pt x="243" y="279"/>
                    </a:lnTo>
                    <a:lnTo>
                      <a:pt x="239" y="275"/>
                    </a:lnTo>
                    <a:lnTo>
                      <a:pt x="236" y="275"/>
                    </a:lnTo>
                    <a:lnTo>
                      <a:pt x="232" y="271"/>
                    </a:lnTo>
                    <a:lnTo>
                      <a:pt x="232" y="271"/>
                    </a:lnTo>
                    <a:lnTo>
                      <a:pt x="229" y="268"/>
                    </a:lnTo>
                    <a:lnTo>
                      <a:pt x="229" y="264"/>
                    </a:lnTo>
                    <a:lnTo>
                      <a:pt x="229" y="264"/>
                    </a:lnTo>
                    <a:lnTo>
                      <a:pt x="225" y="264"/>
                    </a:lnTo>
                    <a:lnTo>
                      <a:pt x="222" y="261"/>
                    </a:lnTo>
                    <a:lnTo>
                      <a:pt x="222" y="257"/>
                    </a:lnTo>
                    <a:lnTo>
                      <a:pt x="218" y="254"/>
                    </a:lnTo>
                    <a:lnTo>
                      <a:pt x="218" y="243"/>
                    </a:lnTo>
                    <a:lnTo>
                      <a:pt x="218" y="243"/>
                    </a:lnTo>
                    <a:lnTo>
                      <a:pt x="218" y="240"/>
                    </a:lnTo>
                    <a:lnTo>
                      <a:pt x="214" y="236"/>
                    </a:lnTo>
                    <a:lnTo>
                      <a:pt x="214" y="229"/>
                    </a:lnTo>
                    <a:lnTo>
                      <a:pt x="218" y="226"/>
                    </a:lnTo>
                    <a:lnTo>
                      <a:pt x="218" y="222"/>
                    </a:lnTo>
                    <a:lnTo>
                      <a:pt x="222" y="21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54" name="Freeform 150"/>
              <p:cNvSpPr>
                <a:spLocks/>
              </p:cNvSpPr>
              <p:nvPr userDrawn="1"/>
            </p:nvSpPr>
            <p:spPr bwMode="gray">
              <a:xfrm>
                <a:off x="1181" y="-2241"/>
                <a:ext cx="75" cy="64"/>
              </a:xfrm>
              <a:custGeom>
                <a:avLst/>
                <a:gdLst/>
                <a:ahLst/>
                <a:cxnLst>
                  <a:cxn ang="0">
                    <a:pos x="85" y="46"/>
                  </a:cxn>
                  <a:cxn ang="0">
                    <a:pos x="85" y="46"/>
                  </a:cxn>
                  <a:cxn ang="0">
                    <a:pos x="81" y="39"/>
                  </a:cxn>
                  <a:cxn ang="0">
                    <a:pos x="78" y="36"/>
                  </a:cxn>
                  <a:cxn ang="0">
                    <a:pos x="71" y="32"/>
                  </a:cxn>
                  <a:cxn ang="0">
                    <a:pos x="67" y="29"/>
                  </a:cxn>
                  <a:cxn ang="0">
                    <a:pos x="64" y="25"/>
                  </a:cxn>
                  <a:cxn ang="0">
                    <a:pos x="60" y="21"/>
                  </a:cxn>
                  <a:cxn ang="0">
                    <a:pos x="57" y="18"/>
                  </a:cxn>
                  <a:cxn ang="0">
                    <a:pos x="49" y="14"/>
                  </a:cxn>
                  <a:cxn ang="0">
                    <a:pos x="42" y="14"/>
                  </a:cxn>
                  <a:cxn ang="0">
                    <a:pos x="39" y="11"/>
                  </a:cxn>
                  <a:cxn ang="0">
                    <a:pos x="35" y="0"/>
                  </a:cxn>
                  <a:cxn ang="0">
                    <a:pos x="25" y="14"/>
                  </a:cxn>
                  <a:cxn ang="0">
                    <a:pos x="21" y="18"/>
                  </a:cxn>
                  <a:cxn ang="0">
                    <a:pos x="18" y="18"/>
                  </a:cxn>
                  <a:cxn ang="0">
                    <a:pos x="14" y="21"/>
                  </a:cxn>
                  <a:cxn ang="0">
                    <a:pos x="11" y="25"/>
                  </a:cxn>
                  <a:cxn ang="0">
                    <a:pos x="7" y="32"/>
                  </a:cxn>
                  <a:cxn ang="0">
                    <a:pos x="7" y="39"/>
                  </a:cxn>
                  <a:cxn ang="0">
                    <a:pos x="0" y="50"/>
                  </a:cxn>
                  <a:cxn ang="0">
                    <a:pos x="4" y="50"/>
                  </a:cxn>
                  <a:cxn ang="0">
                    <a:pos x="7" y="50"/>
                  </a:cxn>
                  <a:cxn ang="0">
                    <a:pos x="11" y="50"/>
                  </a:cxn>
                  <a:cxn ang="0">
                    <a:pos x="14" y="50"/>
                  </a:cxn>
                  <a:cxn ang="0">
                    <a:pos x="18" y="50"/>
                  </a:cxn>
                  <a:cxn ang="0">
                    <a:pos x="18" y="57"/>
                  </a:cxn>
                  <a:cxn ang="0">
                    <a:pos x="18" y="57"/>
                  </a:cxn>
                  <a:cxn ang="0">
                    <a:pos x="21" y="60"/>
                  </a:cxn>
                  <a:cxn ang="0">
                    <a:pos x="25" y="60"/>
                  </a:cxn>
                  <a:cxn ang="0">
                    <a:pos x="28" y="64"/>
                  </a:cxn>
                  <a:cxn ang="0">
                    <a:pos x="32" y="64"/>
                  </a:cxn>
                  <a:cxn ang="0">
                    <a:pos x="39" y="60"/>
                  </a:cxn>
                  <a:cxn ang="0">
                    <a:pos x="60" y="50"/>
                  </a:cxn>
                  <a:cxn ang="0">
                    <a:pos x="78" y="53"/>
                  </a:cxn>
                  <a:cxn ang="0">
                    <a:pos x="85" y="46"/>
                  </a:cxn>
                </a:cxnLst>
                <a:rect l="0" t="0" r="r" b="b"/>
                <a:pathLst>
                  <a:path w="85" h="64">
                    <a:moveTo>
                      <a:pt x="85" y="46"/>
                    </a:moveTo>
                    <a:lnTo>
                      <a:pt x="85" y="46"/>
                    </a:lnTo>
                    <a:lnTo>
                      <a:pt x="81" y="39"/>
                    </a:lnTo>
                    <a:lnTo>
                      <a:pt x="78" y="36"/>
                    </a:lnTo>
                    <a:lnTo>
                      <a:pt x="71" y="32"/>
                    </a:lnTo>
                    <a:lnTo>
                      <a:pt x="67" y="29"/>
                    </a:lnTo>
                    <a:lnTo>
                      <a:pt x="64" y="25"/>
                    </a:lnTo>
                    <a:lnTo>
                      <a:pt x="60" y="21"/>
                    </a:lnTo>
                    <a:lnTo>
                      <a:pt x="57" y="18"/>
                    </a:lnTo>
                    <a:lnTo>
                      <a:pt x="49" y="14"/>
                    </a:lnTo>
                    <a:lnTo>
                      <a:pt x="42" y="14"/>
                    </a:lnTo>
                    <a:lnTo>
                      <a:pt x="39" y="11"/>
                    </a:lnTo>
                    <a:lnTo>
                      <a:pt x="35" y="0"/>
                    </a:lnTo>
                    <a:lnTo>
                      <a:pt x="25" y="14"/>
                    </a:lnTo>
                    <a:lnTo>
                      <a:pt x="21" y="18"/>
                    </a:lnTo>
                    <a:lnTo>
                      <a:pt x="18" y="18"/>
                    </a:lnTo>
                    <a:lnTo>
                      <a:pt x="14" y="21"/>
                    </a:lnTo>
                    <a:lnTo>
                      <a:pt x="11" y="25"/>
                    </a:lnTo>
                    <a:lnTo>
                      <a:pt x="7" y="32"/>
                    </a:lnTo>
                    <a:lnTo>
                      <a:pt x="7" y="39"/>
                    </a:lnTo>
                    <a:lnTo>
                      <a:pt x="0" y="50"/>
                    </a:lnTo>
                    <a:lnTo>
                      <a:pt x="4" y="50"/>
                    </a:lnTo>
                    <a:lnTo>
                      <a:pt x="7" y="50"/>
                    </a:lnTo>
                    <a:lnTo>
                      <a:pt x="11" y="50"/>
                    </a:lnTo>
                    <a:lnTo>
                      <a:pt x="14" y="50"/>
                    </a:lnTo>
                    <a:lnTo>
                      <a:pt x="18" y="50"/>
                    </a:lnTo>
                    <a:lnTo>
                      <a:pt x="18" y="57"/>
                    </a:lnTo>
                    <a:lnTo>
                      <a:pt x="18" y="57"/>
                    </a:lnTo>
                    <a:lnTo>
                      <a:pt x="21" y="60"/>
                    </a:lnTo>
                    <a:lnTo>
                      <a:pt x="25" y="60"/>
                    </a:lnTo>
                    <a:lnTo>
                      <a:pt x="28" y="64"/>
                    </a:lnTo>
                    <a:lnTo>
                      <a:pt x="32" y="64"/>
                    </a:lnTo>
                    <a:lnTo>
                      <a:pt x="39" y="60"/>
                    </a:lnTo>
                    <a:lnTo>
                      <a:pt x="60" y="50"/>
                    </a:lnTo>
                    <a:lnTo>
                      <a:pt x="78" y="53"/>
                    </a:lnTo>
                    <a:lnTo>
                      <a:pt x="85" y="46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55" name="Freeform 151"/>
              <p:cNvSpPr>
                <a:spLocks/>
              </p:cNvSpPr>
              <p:nvPr userDrawn="1"/>
            </p:nvSpPr>
            <p:spPr bwMode="gray">
              <a:xfrm>
                <a:off x="1139" y="-2783"/>
                <a:ext cx="32" cy="10"/>
              </a:xfrm>
              <a:custGeom>
                <a:avLst/>
                <a:gdLst/>
                <a:ahLst/>
                <a:cxnLst>
                  <a:cxn ang="0">
                    <a:pos x="3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14" y="10"/>
                  </a:cxn>
                  <a:cxn ang="0">
                    <a:pos x="21" y="10"/>
                  </a:cxn>
                  <a:cxn ang="0">
                    <a:pos x="28" y="10"/>
                  </a:cxn>
                  <a:cxn ang="0">
                    <a:pos x="32" y="7"/>
                  </a:cxn>
                  <a:cxn ang="0">
                    <a:pos x="32" y="3"/>
                  </a:cxn>
                  <a:cxn ang="0">
                    <a:pos x="32" y="0"/>
                  </a:cxn>
                  <a:cxn ang="0">
                    <a:pos x="28" y="0"/>
                  </a:cxn>
                  <a:cxn ang="0">
                    <a:pos x="21" y="0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3" y="7"/>
                  </a:cxn>
                </a:cxnLst>
                <a:rect l="0" t="0" r="r" b="b"/>
                <a:pathLst>
                  <a:path w="32" h="10">
                    <a:moveTo>
                      <a:pt x="3" y="7"/>
                    </a:moveTo>
                    <a:lnTo>
                      <a:pt x="3" y="7"/>
                    </a:lnTo>
                    <a:lnTo>
                      <a:pt x="7" y="7"/>
                    </a:lnTo>
                    <a:lnTo>
                      <a:pt x="14" y="10"/>
                    </a:lnTo>
                    <a:lnTo>
                      <a:pt x="21" y="10"/>
                    </a:lnTo>
                    <a:lnTo>
                      <a:pt x="28" y="10"/>
                    </a:lnTo>
                    <a:lnTo>
                      <a:pt x="32" y="7"/>
                    </a:lnTo>
                    <a:lnTo>
                      <a:pt x="32" y="3"/>
                    </a:lnTo>
                    <a:lnTo>
                      <a:pt x="32" y="0"/>
                    </a:lnTo>
                    <a:lnTo>
                      <a:pt x="28" y="0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3" y="7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56" name="Freeform 152"/>
              <p:cNvSpPr>
                <a:spLocks/>
              </p:cNvSpPr>
              <p:nvPr userDrawn="1"/>
            </p:nvSpPr>
            <p:spPr bwMode="gray">
              <a:xfrm>
                <a:off x="970" y="-2582"/>
                <a:ext cx="88" cy="130"/>
              </a:xfrm>
              <a:custGeom>
                <a:avLst/>
                <a:gdLst/>
                <a:ahLst/>
                <a:cxnLst>
                  <a:cxn ang="0">
                    <a:pos x="84" y="59"/>
                  </a:cxn>
                  <a:cxn ang="0">
                    <a:pos x="77" y="59"/>
                  </a:cxn>
                  <a:cxn ang="0">
                    <a:pos x="67" y="59"/>
                  </a:cxn>
                  <a:cxn ang="0">
                    <a:pos x="63" y="52"/>
                  </a:cxn>
                  <a:cxn ang="0">
                    <a:pos x="67" y="49"/>
                  </a:cxn>
                  <a:cxn ang="0">
                    <a:pos x="74" y="38"/>
                  </a:cxn>
                  <a:cxn ang="0">
                    <a:pos x="81" y="38"/>
                  </a:cxn>
                  <a:cxn ang="0">
                    <a:pos x="81" y="28"/>
                  </a:cxn>
                  <a:cxn ang="0">
                    <a:pos x="81" y="17"/>
                  </a:cxn>
                  <a:cxn ang="0">
                    <a:pos x="77" y="10"/>
                  </a:cxn>
                  <a:cxn ang="0">
                    <a:pos x="70" y="0"/>
                  </a:cxn>
                  <a:cxn ang="0">
                    <a:pos x="56" y="3"/>
                  </a:cxn>
                  <a:cxn ang="0">
                    <a:pos x="49" y="7"/>
                  </a:cxn>
                  <a:cxn ang="0">
                    <a:pos x="39" y="3"/>
                  </a:cxn>
                  <a:cxn ang="0">
                    <a:pos x="28" y="3"/>
                  </a:cxn>
                  <a:cxn ang="0">
                    <a:pos x="21" y="14"/>
                  </a:cxn>
                  <a:cxn ang="0">
                    <a:pos x="21" y="21"/>
                  </a:cxn>
                  <a:cxn ang="0">
                    <a:pos x="21" y="35"/>
                  </a:cxn>
                  <a:cxn ang="0">
                    <a:pos x="28" y="42"/>
                  </a:cxn>
                  <a:cxn ang="0">
                    <a:pos x="35" y="49"/>
                  </a:cxn>
                  <a:cxn ang="0">
                    <a:pos x="31" y="59"/>
                  </a:cxn>
                  <a:cxn ang="0">
                    <a:pos x="28" y="63"/>
                  </a:cxn>
                  <a:cxn ang="0">
                    <a:pos x="17" y="56"/>
                  </a:cxn>
                  <a:cxn ang="0">
                    <a:pos x="14" y="49"/>
                  </a:cxn>
                  <a:cxn ang="0">
                    <a:pos x="7" y="49"/>
                  </a:cxn>
                  <a:cxn ang="0">
                    <a:pos x="0" y="49"/>
                  </a:cxn>
                  <a:cxn ang="0">
                    <a:pos x="0" y="56"/>
                  </a:cxn>
                  <a:cxn ang="0">
                    <a:pos x="0" y="67"/>
                  </a:cxn>
                  <a:cxn ang="0">
                    <a:pos x="3" y="77"/>
                  </a:cxn>
                  <a:cxn ang="0">
                    <a:pos x="14" y="88"/>
                  </a:cxn>
                  <a:cxn ang="0">
                    <a:pos x="21" y="95"/>
                  </a:cxn>
                  <a:cxn ang="0">
                    <a:pos x="31" y="109"/>
                  </a:cxn>
                  <a:cxn ang="0">
                    <a:pos x="35" y="112"/>
                  </a:cxn>
                  <a:cxn ang="0">
                    <a:pos x="39" y="123"/>
                  </a:cxn>
                  <a:cxn ang="0">
                    <a:pos x="49" y="130"/>
                  </a:cxn>
                  <a:cxn ang="0">
                    <a:pos x="67" y="126"/>
                  </a:cxn>
                  <a:cxn ang="0">
                    <a:pos x="74" y="126"/>
                  </a:cxn>
                  <a:cxn ang="0">
                    <a:pos x="84" y="116"/>
                  </a:cxn>
                  <a:cxn ang="0">
                    <a:pos x="88" y="109"/>
                  </a:cxn>
                  <a:cxn ang="0">
                    <a:pos x="88" y="95"/>
                  </a:cxn>
                  <a:cxn ang="0">
                    <a:pos x="84" y="77"/>
                  </a:cxn>
                </a:cxnLst>
                <a:rect l="0" t="0" r="r" b="b"/>
                <a:pathLst>
                  <a:path w="88" h="130">
                    <a:moveTo>
                      <a:pt x="84" y="70"/>
                    </a:moveTo>
                    <a:lnTo>
                      <a:pt x="84" y="59"/>
                    </a:lnTo>
                    <a:lnTo>
                      <a:pt x="81" y="59"/>
                    </a:lnTo>
                    <a:lnTo>
                      <a:pt x="77" y="59"/>
                    </a:lnTo>
                    <a:lnTo>
                      <a:pt x="74" y="59"/>
                    </a:lnTo>
                    <a:lnTo>
                      <a:pt x="67" y="59"/>
                    </a:lnTo>
                    <a:lnTo>
                      <a:pt x="63" y="56"/>
                    </a:lnTo>
                    <a:lnTo>
                      <a:pt x="63" y="52"/>
                    </a:lnTo>
                    <a:lnTo>
                      <a:pt x="63" y="52"/>
                    </a:lnTo>
                    <a:lnTo>
                      <a:pt x="67" y="49"/>
                    </a:lnTo>
                    <a:lnTo>
                      <a:pt x="70" y="42"/>
                    </a:lnTo>
                    <a:lnTo>
                      <a:pt x="74" y="38"/>
                    </a:lnTo>
                    <a:lnTo>
                      <a:pt x="81" y="38"/>
                    </a:lnTo>
                    <a:lnTo>
                      <a:pt x="81" y="38"/>
                    </a:lnTo>
                    <a:lnTo>
                      <a:pt x="81" y="35"/>
                    </a:lnTo>
                    <a:lnTo>
                      <a:pt x="81" y="28"/>
                    </a:lnTo>
                    <a:lnTo>
                      <a:pt x="84" y="24"/>
                    </a:lnTo>
                    <a:lnTo>
                      <a:pt x="81" y="17"/>
                    </a:lnTo>
                    <a:lnTo>
                      <a:pt x="81" y="14"/>
                    </a:lnTo>
                    <a:lnTo>
                      <a:pt x="77" y="1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63" y="3"/>
                    </a:lnTo>
                    <a:lnTo>
                      <a:pt x="56" y="3"/>
                    </a:lnTo>
                    <a:lnTo>
                      <a:pt x="49" y="7"/>
                    </a:lnTo>
                    <a:lnTo>
                      <a:pt x="49" y="7"/>
                    </a:lnTo>
                    <a:lnTo>
                      <a:pt x="42" y="3"/>
                    </a:lnTo>
                    <a:lnTo>
                      <a:pt x="39" y="3"/>
                    </a:lnTo>
                    <a:lnTo>
                      <a:pt x="31" y="3"/>
                    </a:lnTo>
                    <a:lnTo>
                      <a:pt x="28" y="3"/>
                    </a:lnTo>
                    <a:lnTo>
                      <a:pt x="21" y="7"/>
                    </a:lnTo>
                    <a:lnTo>
                      <a:pt x="21" y="14"/>
                    </a:lnTo>
                    <a:lnTo>
                      <a:pt x="21" y="17"/>
                    </a:lnTo>
                    <a:lnTo>
                      <a:pt x="21" y="21"/>
                    </a:lnTo>
                    <a:lnTo>
                      <a:pt x="21" y="28"/>
                    </a:lnTo>
                    <a:lnTo>
                      <a:pt x="21" y="35"/>
                    </a:lnTo>
                    <a:lnTo>
                      <a:pt x="28" y="38"/>
                    </a:lnTo>
                    <a:lnTo>
                      <a:pt x="28" y="42"/>
                    </a:lnTo>
                    <a:lnTo>
                      <a:pt x="31" y="45"/>
                    </a:lnTo>
                    <a:lnTo>
                      <a:pt x="35" y="49"/>
                    </a:lnTo>
                    <a:lnTo>
                      <a:pt x="35" y="52"/>
                    </a:lnTo>
                    <a:lnTo>
                      <a:pt x="31" y="59"/>
                    </a:lnTo>
                    <a:lnTo>
                      <a:pt x="28" y="63"/>
                    </a:lnTo>
                    <a:lnTo>
                      <a:pt x="28" y="63"/>
                    </a:lnTo>
                    <a:lnTo>
                      <a:pt x="24" y="59"/>
                    </a:lnTo>
                    <a:lnTo>
                      <a:pt x="17" y="56"/>
                    </a:lnTo>
                    <a:lnTo>
                      <a:pt x="14" y="49"/>
                    </a:lnTo>
                    <a:lnTo>
                      <a:pt x="14" y="49"/>
                    </a:lnTo>
                    <a:lnTo>
                      <a:pt x="10" y="49"/>
                    </a:lnTo>
                    <a:lnTo>
                      <a:pt x="7" y="49"/>
                    </a:lnTo>
                    <a:lnTo>
                      <a:pt x="3" y="49"/>
                    </a:lnTo>
                    <a:lnTo>
                      <a:pt x="0" y="49"/>
                    </a:lnTo>
                    <a:lnTo>
                      <a:pt x="0" y="52"/>
                    </a:lnTo>
                    <a:lnTo>
                      <a:pt x="0" y="56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3" y="74"/>
                    </a:lnTo>
                    <a:lnTo>
                      <a:pt x="3" y="77"/>
                    </a:lnTo>
                    <a:lnTo>
                      <a:pt x="7" y="84"/>
                    </a:lnTo>
                    <a:lnTo>
                      <a:pt x="14" y="88"/>
                    </a:lnTo>
                    <a:lnTo>
                      <a:pt x="21" y="91"/>
                    </a:lnTo>
                    <a:lnTo>
                      <a:pt x="21" y="95"/>
                    </a:lnTo>
                    <a:lnTo>
                      <a:pt x="28" y="98"/>
                    </a:lnTo>
                    <a:lnTo>
                      <a:pt x="31" y="109"/>
                    </a:lnTo>
                    <a:lnTo>
                      <a:pt x="31" y="109"/>
                    </a:lnTo>
                    <a:lnTo>
                      <a:pt x="35" y="112"/>
                    </a:lnTo>
                    <a:lnTo>
                      <a:pt x="35" y="119"/>
                    </a:lnTo>
                    <a:lnTo>
                      <a:pt x="39" y="123"/>
                    </a:lnTo>
                    <a:lnTo>
                      <a:pt x="42" y="126"/>
                    </a:lnTo>
                    <a:lnTo>
                      <a:pt x="49" y="130"/>
                    </a:lnTo>
                    <a:lnTo>
                      <a:pt x="56" y="130"/>
                    </a:lnTo>
                    <a:lnTo>
                      <a:pt x="67" y="126"/>
                    </a:lnTo>
                    <a:lnTo>
                      <a:pt x="67" y="126"/>
                    </a:lnTo>
                    <a:lnTo>
                      <a:pt x="74" y="126"/>
                    </a:lnTo>
                    <a:lnTo>
                      <a:pt x="77" y="123"/>
                    </a:lnTo>
                    <a:lnTo>
                      <a:pt x="84" y="116"/>
                    </a:lnTo>
                    <a:lnTo>
                      <a:pt x="88" y="112"/>
                    </a:lnTo>
                    <a:lnTo>
                      <a:pt x="88" y="109"/>
                    </a:lnTo>
                    <a:lnTo>
                      <a:pt x="88" y="102"/>
                    </a:lnTo>
                    <a:lnTo>
                      <a:pt x="88" y="95"/>
                    </a:lnTo>
                    <a:lnTo>
                      <a:pt x="88" y="84"/>
                    </a:lnTo>
                    <a:lnTo>
                      <a:pt x="84" y="77"/>
                    </a:lnTo>
                    <a:lnTo>
                      <a:pt x="84" y="7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57" name="Freeform 153"/>
              <p:cNvSpPr>
                <a:spLocks/>
              </p:cNvSpPr>
              <p:nvPr userDrawn="1"/>
            </p:nvSpPr>
            <p:spPr bwMode="gray">
              <a:xfrm>
                <a:off x="1121" y="-2568"/>
                <a:ext cx="71" cy="112"/>
              </a:xfrm>
              <a:custGeom>
                <a:avLst/>
                <a:gdLst/>
                <a:ahLst/>
                <a:cxnLst>
                  <a:cxn ang="0">
                    <a:pos x="57" y="7"/>
                  </a:cxn>
                  <a:cxn ang="0">
                    <a:pos x="50" y="7"/>
                  </a:cxn>
                  <a:cxn ang="0">
                    <a:pos x="39" y="3"/>
                  </a:cxn>
                  <a:cxn ang="0">
                    <a:pos x="35" y="0"/>
                  </a:cxn>
                  <a:cxn ang="0">
                    <a:pos x="25" y="0"/>
                  </a:cxn>
                  <a:cxn ang="0">
                    <a:pos x="21" y="3"/>
                  </a:cxn>
                  <a:cxn ang="0">
                    <a:pos x="21" y="0"/>
                  </a:cxn>
                  <a:cxn ang="0">
                    <a:pos x="14" y="3"/>
                  </a:cxn>
                  <a:cxn ang="0">
                    <a:pos x="7" y="14"/>
                  </a:cxn>
                  <a:cxn ang="0">
                    <a:pos x="7" y="21"/>
                  </a:cxn>
                  <a:cxn ang="0">
                    <a:pos x="0" y="31"/>
                  </a:cxn>
                  <a:cxn ang="0">
                    <a:pos x="4" y="35"/>
                  </a:cxn>
                  <a:cxn ang="0">
                    <a:pos x="4" y="42"/>
                  </a:cxn>
                  <a:cxn ang="0">
                    <a:pos x="4" y="49"/>
                  </a:cxn>
                  <a:cxn ang="0">
                    <a:pos x="0" y="56"/>
                  </a:cxn>
                  <a:cxn ang="0">
                    <a:pos x="7" y="77"/>
                  </a:cxn>
                  <a:cxn ang="0">
                    <a:pos x="11" y="109"/>
                  </a:cxn>
                  <a:cxn ang="0">
                    <a:pos x="14" y="112"/>
                  </a:cxn>
                  <a:cxn ang="0">
                    <a:pos x="25" y="109"/>
                  </a:cxn>
                  <a:cxn ang="0">
                    <a:pos x="28" y="95"/>
                  </a:cxn>
                  <a:cxn ang="0">
                    <a:pos x="25" y="91"/>
                  </a:cxn>
                  <a:cxn ang="0">
                    <a:pos x="25" y="81"/>
                  </a:cxn>
                  <a:cxn ang="0">
                    <a:pos x="25" y="74"/>
                  </a:cxn>
                  <a:cxn ang="0">
                    <a:pos x="35" y="70"/>
                  </a:cxn>
                  <a:cxn ang="0">
                    <a:pos x="43" y="70"/>
                  </a:cxn>
                  <a:cxn ang="0">
                    <a:pos x="53" y="63"/>
                  </a:cxn>
                  <a:cxn ang="0">
                    <a:pos x="57" y="53"/>
                  </a:cxn>
                  <a:cxn ang="0">
                    <a:pos x="64" y="42"/>
                  </a:cxn>
                  <a:cxn ang="0">
                    <a:pos x="67" y="24"/>
                  </a:cxn>
                  <a:cxn ang="0">
                    <a:pos x="71" y="21"/>
                  </a:cxn>
                  <a:cxn ang="0">
                    <a:pos x="71" y="14"/>
                  </a:cxn>
                  <a:cxn ang="0">
                    <a:pos x="67" y="7"/>
                  </a:cxn>
                </a:cxnLst>
                <a:rect l="0" t="0" r="r" b="b"/>
                <a:pathLst>
                  <a:path w="71" h="112">
                    <a:moveTo>
                      <a:pt x="60" y="7"/>
                    </a:moveTo>
                    <a:lnTo>
                      <a:pt x="57" y="7"/>
                    </a:lnTo>
                    <a:lnTo>
                      <a:pt x="53" y="7"/>
                    </a:lnTo>
                    <a:lnTo>
                      <a:pt x="50" y="7"/>
                    </a:lnTo>
                    <a:lnTo>
                      <a:pt x="43" y="7"/>
                    </a:lnTo>
                    <a:lnTo>
                      <a:pt x="39" y="3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28" y="0"/>
                    </a:lnTo>
                    <a:lnTo>
                      <a:pt x="25" y="0"/>
                    </a:lnTo>
                    <a:lnTo>
                      <a:pt x="21" y="3"/>
                    </a:lnTo>
                    <a:lnTo>
                      <a:pt x="21" y="3"/>
                    </a:lnTo>
                    <a:lnTo>
                      <a:pt x="21" y="3"/>
                    </a:lnTo>
                    <a:lnTo>
                      <a:pt x="21" y="0"/>
                    </a:lnTo>
                    <a:lnTo>
                      <a:pt x="18" y="0"/>
                    </a:lnTo>
                    <a:lnTo>
                      <a:pt x="14" y="3"/>
                    </a:lnTo>
                    <a:lnTo>
                      <a:pt x="11" y="7"/>
                    </a:lnTo>
                    <a:lnTo>
                      <a:pt x="7" y="14"/>
                    </a:lnTo>
                    <a:lnTo>
                      <a:pt x="7" y="17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5"/>
                    </a:lnTo>
                    <a:lnTo>
                      <a:pt x="4" y="38"/>
                    </a:lnTo>
                    <a:lnTo>
                      <a:pt x="4" y="42"/>
                    </a:lnTo>
                    <a:lnTo>
                      <a:pt x="4" y="49"/>
                    </a:lnTo>
                    <a:lnTo>
                      <a:pt x="4" y="49"/>
                    </a:lnTo>
                    <a:lnTo>
                      <a:pt x="0" y="53"/>
                    </a:lnTo>
                    <a:lnTo>
                      <a:pt x="0" y="56"/>
                    </a:lnTo>
                    <a:lnTo>
                      <a:pt x="4" y="67"/>
                    </a:lnTo>
                    <a:lnTo>
                      <a:pt x="7" y="77"/>
                    </a:lnTo>
                    <a:lnTo>
                      <a:pt x="7" y="109"/>
                    </a:lnTo>
                    <a:lnTo>
                      <a:pt x="11" y="109"/>
                    </a:lnTo>
                    <a:lnTo>
                      <a:pt x="11" y="112"/>
                    </a:lnTo>
                    <a:lnTo>
                      <a:pt x="14" y="112"/>
                    </a:lnTo>
                    <a:lnTo>
                      <a:pt x="18" y="112"/>
                    </a:lnTo>
                    <a:lnTo>
                      <a:pt x="25" y="109"/>
                    </a:lnTo>
                    <a:lnTo>
                      <a:pt x="25" y="102"/>
                    </a:lnTo>
                    <a:lnTo>
                      <a:pt x="28" y="95"/>
                    </a:lnTo>
                    <a:lnTo>
                      <a:pt x="25" y="95"/>
                    </a:lnTo>
                    <a:lnTo>
                      <a:pt x="25" y="91"/>
                    </a:lnTo>
                    <a:lnTo>
                      <a:pt x="25" y="88"/>
                    </a:lnTo>
                    <a:lnTo>
                      <a:pt x="25" y="81"/>
                    </a:lnTo>
                    <a:lnTo>
                      <a:pt x="25" y="77"/>
                    </a:lnTo>
                    <a:lnTo>
                      <a:pt x="25" y="74"/>
                    </a:lnTo>
                    <a:lnTo>
                      <a:pt x="28" y="70"/>
                    </a:lnTo>
                    <a:lnTo>
                      <a:pt x="35" y="70"/>
                    </a:lnTo>
                    <a:lnTo>
                      <a:pt x="39" y="70"/>
                    </a:lnTo>
                    <a:lnTo>
                      <a:pt x="43" y="70"/>
                    </a:lnTo>
                    <a:lnTo>
                      <a:pt x="46" y="67"/>
                    </a:lnTo>
                    <a:lnTo>
                      <a:pt x="53" y="63"/>
                    </a:lnTo>
                    <a:lnTo>
                      <a:pt x="57" y="53"/>
                    </a:lnTo>
                    <a:lnTo>
                      <a:pt x="57" y="53"/>
                    </a:lnTo>
                    <a:lnTo>
                      <a:pt x="60" y="49"/>
                    </a:lnTo>
                    <a:lnTo>
                      <a:pt x="64" y="42"/>
                    </a:lnTo>
                    <a:lnTo>
                      <a:pt x="67" y="35"/>
                    </a:lnTo>
                    <a:lnTo>
                      <a:pt x="67" y="24"/>
                    </a:lnTo>
                    <a:lnTo>
                      <a:pt x="67" y="24"/>
                    </a:lnTo>
                    <a:lnTo>
                      <a:pt x="71" y="21"/>
                    </a:lnTo>
                    <a:lnTo>
                      <a:pt x="71" y="17"/>
                    </a:lnTo>
                    <a:lnTo>
                      <a:pt x="71" y="14"/>
                    </a:lnTo>
                    <a:lnTo>
                      <a:pt x="71" y="10"/>
                    </a:lnTo>
                    <a:lnTo>
                      <a:pt x="67" y="7"/>
                    </a:lnTo>
                    <a:lnTo>
                      <a:pt x="60" y="7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58" name="Freeform 154"/>
              <p:cNvSpPr>
                <a:spLocks/>
              </p:cNvSpPr>
              <p:nvPr userDrawn="1"/>
            </p:nvSpPr>
            <p:spPr bwMode="gray">
              <a:xfrm>
                <a:off x="698" y="-2596"/>
                <a:ext cx="110" cy="119"/>
              </a:xfrm>
              <a:custGeom>
                <a:avLst/>
                <a:gdLst/>
                <a:ahLst/>
                <a:cxnLst>
                  <a:cxn ang="0">
                    <a:pos x="8" y="98"/>
                  </a:cxn>
                  <a:cxn ang="0">
                    <a:pos x="15" y="105"/>
                  </a:cxn>
                  <a:cxn ang="0">
                    <a:pos x="18" y="116"/>
                  </a:cxn>
                  <a:cxn ang="0">
                    <a:pos x="22" y="119"/>
                  </a:cxn>
                  <a:cxn ang="0">
                    <a:pos x="32" y="119"/>
                  </a:cxn>
                  <a:cxn ang="0">
                    <a:pos x="36" y="112"/>
                  </a:cxn>
                  <a:cxn ang="0">
                    <a:pos x="39" y="109"/>
                  </a:cxn>
                  <a:cxn ang="0">
                    <a:pos x="50" y="109"/>
                  </a:cxn>
                  <a:cxn ang="0">
                    <a:pos x="53" y="109"/>
                  </a:cxn>
                  <a:cxn ang="0">
                    <a:pos x="57" y="102"/>
                  </a:cxn>
                  <a:cxn ang="0">
                    <a:pos x="60" y="95"/>
                  </a:cxn>
                  <a:cxn ang="0">
                    <a:pos x="64" y="81"/>
                  </a:cxn>
                  <a:cxn ang="0">
                    <a:pos x="71" y="63"/>
                  </a:cxn>
                  <a:cxn ang="0">
                    <a:pos x="89" y="49"/>
                  </a:cxn>
                  <a:cxn ang="0">
                    <a:pos x="110" y="31"/>
                  </a:cxn>
                  <a:cxn ang="0">
                    <a:pos x="106" y="31"/>
                  </a:cxn>
                  <a:cxn ang="0">
                    <a:pos x="96" y="21"/>
                  </a:cxn>
                  <a:cxn ang="0">
                    <a:pos x="92" y="17"/>
                  </a:cxn>
                  <a:cxn ang="0">
                    <a:pos x="85" y="10"/>
                  </a:cxn>
                  <a:cxn ang="0">
                    <a:pos x="78" y="17"/>
                  </a:cxn>
                  <a:cxn ang="0">
                    <a:pos x="74" y="21"/>
                  </a:cxn>
                  <a:cxn ang="0">
                    <a:pos x="71" y="21"/>
                  </a:cxn>
                  <a:cxn ang="0">
                    <a:pos x="67" y="14"/>
                  </a:cxn>
                  <a:cxn ang="0">
                    <a:pos x="64" y="7"/>
                  </a:cxn>
                  <a:cxn ang="0">
                    <a:pos x="57" y="7"/>
                  </a:cxn>
                  <a:cxn ang="0">
                    <a:pos x="46" y="7"/>
                  </a:cxn>
                  <a:cxn ang="0">
                    <a:pos x="46" y="7"/>
                  </a:cxn>
                  <a:cxn ang="0">
                    <a:pos x="50" y="0"/>
                  </a:cxn>
                  <a:cxn ang="0">
                    <a:pos x="43" y="0"/>
                  </a:cxn>
                  <a:cxn ang="0">
                    <a:pos x="29" y="3"/>
                  </a:cxn>
                  <a:cxn ang="0">
                    <a:pos x="29" y="7"/>
                  </a:cxn>
                  <a:cxn ang="0">
                    <a:pos x="25" y="7"/>
                  </a:cxn>
                  <a:cxn ang="0">
                    <a:pos x="18" y="7"/>
                  </a:cxn>
                  <a:cxn ang="0">
                    <a:pos x="15" y="17"/>
                  </a:cxn>
                  <a:cxn ang="0">
                    <a:pos x="18" y="24"/>
                  </a:cxn>
                  <a:cxn ang="0">
                    <a:pos x="18" y="31"/>
                  </a:cxn>
                  <a:cxn ang="0">
                    <a:pos x="18" y="38"/>
                  </a:cxn>
                  <a:cxn ang="0">
                    <a:pos x="15" y="45"/>
                  </a:cxn>
                  <a:cxn ang="0">
                    <a:pos x="8" y="63"/>
                  </a:cxn>
                  <a:cxn ang="0">
                    <a:pos x="4" y="84"/>
                  </a:cxn>
                  <a:cxn ang="0">
                    <a:pos x="0" y="88"/>
                  </a:cxn>
                  <a:cxn ang="0">
                    <a:pos x="4" y="95"/>
                  </a:cxn>
                </a:cxnLst>
                <a:rect l="0" t="0" r="r" b="b"/>
                <a:pathLst>
                  <a:path w="110" h="119">
                    <a:moveTo>
                      <a:pt x="4" y="95"/>
                    </a:moveTo>
                    <a:lnTo>
                      <a:pt x="8" y="98"/>
                    </a:lnTo>
                    <a:lnTo>
                      <a:pt x="11" y="102"/>
                    </a:lnTo>
                    <a:lnTo>
                      <a:pt x="15" y="105"/>
                    </a:lnTo>
                    <a:lnTo>
                      <a:pt x="15" y="112"/>
                    </a:lnTo>
                    <a:lnTo>
                      <a:pt x="18" y="116"/>
                    </a:lnTo>
                    <a:lnTo>
                      <a:pt x="18" y="116"/>
                    </a:lnTo>
                    <a:lnTo>
                      <a:pt x="22" y="119"/>
                    </a:lnTo>
                    <a:lnTo>
                      <a:pt x="29" y="119"/>
                    </a:lnTo>
                    <a:lnTo>
                      <a:pt x="32" y="119"/>
                    </a:lnTo>
                    <a:lnTo>
                      <a:pt x="36" y="112"/>
                    </a:lnTo>
                    <a:lnTo>
                      <a:pt x="36" y="112"/>
                    </a:lnTo>
                    <a:lnTo>
                      <a:pt x="36" y="112"/>
                    </a:lnTo>
                    <a:lnTo>
                      <a:pt x="39" y="109"/>
                    </a:lnTo>
                    <a:lnTo>
                      <a:pt x="43" y="109"/>
                    </a:lnTo>
                    <a:lnTo>
                      <a:pt x="50" y="109"/>
                    </a:lnTo>
                    <a:lnTo>
                      <a:pt x="50" y="109"/>
                    </a:lnTo>
                    <a:lnTo>
                      <a:pt x="53" y="109"/>
                    </a:lnTo>
                    <a:lnTo>
                      <a:pt x="57" y="109"/>
                    </a:lnTo>
                    <a:lnTo>
                      <a:pt x="57" y="102"/>
                    </a:lnTo>
                    <a:lnTo>
                      <a:pt x="57" y="95"/>
                    </a:lnTo>
                    <a:lnTo>
                      <a:pt x="60" y="95"/>
                    </a:lnTo>
                    <a:lnTo>
                      <a:pt x="60" y="88"/>
                    </a:lnTo>
                    <a:lnTo>
                      <a:pt x="64" y="81"/>
                    </a:lnTo>
                    <a:lnTo>
                      <a:pt x="67" y="73"/>
                    </a:lnTo>
                    <a:lnTo>
                      <a:pt x="71" y="63"/>
                    </a:lnTo>
                    <a:lnTo>
                      <a:pt x="78" y="56"/>
                    </a:lnTo>
                    <a:lnTo>
                      <a:pt x="89" y="49"/>
                    </a:lnTo>
                    <a:lnTo>
                      <a:pt x="110" y="38"/>
                    </a:lnTo>
                    <a:lnTo>
                      <a:pt x="110" y="31"/>
                    </a:lnTo>
                    <a:lnTo>
                      <a:pt x="110" y="31"/>
                    </a:lnTo>
                    <a:lnTo>
                      <a:pt x="106" y="31"/>
                    </a:lnTo>
                    <a:lnTo>
                      <a:pt x="103" y="28"/>
                    </a:lnTo>
                    <a:lnTo>
                      <a:pt x="96" y="21"/>
                    </a:lnTo>
                    <a:lnTo>
                      <a:pt x="92" y="17"/>
                    </a:lnTo>
                    <a:lnTo>
                      <a:pt x="92" y="17"/>
                    </a:lnTo>
                    <a:lnTo>
                      <a:pt x="89" y="14"/>
                    </a:lnTo>
                    <a:lnTo>
                      <a:pt x="85" y="10"/>
                    </a:lnTo>
                    <a:lnTo>
                      <a:pt x="82" y="14"/>
                    </a:lnTo>
                    <a:lnTo>
                      <a:pt x="78" y="17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1" y="21"/>
                    </a:lnTo>
                    <a:lnTo>
                      <a:pt x="71" y="21"/>
                    </a:lnTo>
                    <a:lnTo>
                      <a:pt x="71" y="17"/>
                    </a:lnTo>
                    <a:lnTo>
                      <a:pt x="67" y="14"/>
                    </a:lnTo>
                    <a:lnTo>
                      <a:pt x="67" y="10"/>
                    </a:lnTo>
                    <a:lnTo>
                      <a:pt x="64" y="7"/>
                    </a:lnTo>
                    <a:lnTo>
                      <a:pt x="60" y="7"/>
                    </a:lnTo>
                    <a:lnTo>
                      <a:pt x="57" y="7"/>
                    </a:lnTo>
                    <a:lnTo>
                      <a:pt x="53" y="10"/>
                    </a:lnTo>
                    <a:lnTo>
                      <a:pt x="46" y="7"/>
                    </a:lnTo>
                    <a:lnTo>
                      <a:pt x="46" y="7"/>
                    </a:lnTo>
                    <a:lnTo>
                      <a:pt x="46" y="7"/>
                    </a:lnTo>
                    <a:lnTo>
                      <a:pt x="50" y="3"/>
                    </a:lnTo>
                    <a:lnTo>
                      <a:pt x="50" y="0"/>
                    </a:lnTo>
                    <a:lnTo>
                      <a:pt x="46" y="0"/>
                    </a:lnTo>
                    <a:lnTo>
                      <a:pt x="43" y="0"/>
                    </a:lnTo>
                    <a:lnTo>
                      <a:pt x="32" y="0"/>
                    </a:lnTo>
                    <a:lnTo>
                      <a:pt x="29" y="3"/>
                    </a:lnTo>
                    <a:lnTo>
                      <a:pt x="29" y="7"/>
                    </a:lnTo>
                    <a:lnTo>
                      <a:pt x="29" y="7"/>
                    </a:lnTo>
                    <a:lnTo>
                      <a:pt x="25" y="7"/>
                    </a:lnTo>
                    <a:lnTo>
                      <a:pt x="25" y="7"/>
                    </a:lnTo>
                    <a:lnTo>
                      <a:pt x="22" y="7"/>
                    </a:lnTo>
                    <a:lnTo>
                      <a:pt x="18" y="7"/>
                    </a:lnTo>
                    <a:lnTo>
                      <a:pt x="18" y="10"/>
                    </a:lnTo>
                    <a:lnTo>
                      <a:pt x="15" y="17"/>
                    </a:lnTo>
                    <a:lnTo>
                      <a:pt x="15" y="24"/>
                    </a:lnTo>
                    <a:lnTo>
                      <a:pt x="18" y="24"/>
                    </a:lnTo>
                    <a:lnTo>
                      <a:pt x="18" y="28"/>
                    </a:lnTo>
                    <a:lnTo>
                      <a:pt x="18" y="31"/>
                    </a:lnTo>
                    <a:lnTo>
                      <a:pt x="18" y="35"/>
                    </a:lnTo>
                    <a:lnTo>
                      <a:pt x="18" y="38"/>
                    </a:lnTo>
                    <a:lnTo>
                      <a:pt x="18" y="42"/>
                    </a:lnTo>
                    <a:lnTo>
                      <a:pt x="15" y="45"/>
                    </a:lnTo>
                    <a:lnTo>
                      <a:pt x="11" y="52"/>
                    </a:lnTo>
                    <a:lnTo>
                      <a:pt x="8" y="63"/>
                    </a:lnTo>
                    <a:lnTo>
                      <a:pt x="4" y="81"/>
                    </a:lnTo>
                    <a:lnTo>
                      <a:pt x="4" y="84"/>
                    </a:lnTo>
                    <a:lnTo>
                      <a:pt x="0" y="84"/>
                    </a:lnTo>
                    <a:lnTo>
                      <a:pt x="0" y="88"/>
                    </a:lnTo>
                    <a:lnTo>
                      <a:pt x="0" y="91"/>
                    </a:lnTo>
                    <a:lnTo>
                      <a:pt x="4" y="95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59" name="Freeform 155"/>
              <p:cNvSpPr>
                <a:spLocks/>
              </p:cNvSpPr>
              <p:nvPr userDrawn="1"/>
            </p:nvSpPr>
            <p:spPr bwMode="gray">
              <a:xfrm>
                <a:off x="758" y="-2540"/>
                <a:ext cx="243" cy="197"/>
              </a:xfrm>
              <a:custGeom>
                <a:avLst/>
                <a:gdLst/>
                <a:ahLst/>
                <a:cxnLst>
                  <a:cxn ang="0">
                    <a:pos x="219" y="151"/>
                  </a:cxn>
                  <a:cxn ang="0">
                    <a:pos x="240" y="151"/>
                  </a:cxn>
                  <a:cxn ang="0">
                    <a:pos x="243" y="148"/>
                  </a:cxn>
                  <a:cxn ang="0">
                    <a:pos x="240" y="134"/>
                  </a:cxn>
                  <a:cxn ang="0">
                    <a:pos x="222" y="127"/>
                  </a:cxn>
                  <a:cxn ang="0">
                    <a:pos x="198" y="120"/>
                  </a:cxn>
                  <a:cxn ang="0">
                    <a:pos x="184" y="84"/>
                  </a:cxn>
                  <a:cxn ang="0">
                    <a:pos x="180" y="49"/>
                  </a:cxn>
                  <a:cxn ang="0">
                    <a:pos x="177" y="28"/>
                  </a:cxn>
                  <a:cxn ang="0">
                    <a:pos x="159" y="21"/>
                  </a:cxn>
                  <a:cxn ang="0">
                    <a:pos x="148" y="32"/>
                  </a:cxn>
                  <a:cxn ang="0">
                    <a:pos x="134" y="25"/>
                  </a:cxn>
                  <a:cxn ang="0">
                    <a:pos x="127" y="17"/>
                  </a:cxn>
                  <a:cxn ang="0">
                    <a:pos x="117" y="28"/>
                  </a:cxn>
                  <a:cxn ang="0">
                    <a:pos x="106" y="32"/>
                  </a:cxn>
                  <a:cxn ang="0">
                    <a:pos x="96" y="14"/>
                  </a:cxn>
                  <a:cxn ang="0">
                    <a:pos x="85" y="7"/>
                  </a:cxn>
                  <a:cxn ang="0">
                    <a:pos x="85" y="25"/>
                  </a:cxn>
                  <a:cxn ang="0">
                    <a:pos x="78" y="39"/>
                  </a:cxn>
                  <a:cxn ang="0">
                    <a:pos x="67" y="28"/>
                  </a:cxn>
                  <a:cxn ang="0">
                    <a:pos x="67" y="10"/>
                  </a:cxn>
                  <a:cxn ang="0">
                    <a:pos x="67" y="7"/>
                  </a:cxn>
                  <a:cxn ang="0">
                    <a:pos x="57" y="0"/>
                  </a:cxn>
                  <a:cxn ang="0">
                    <a:pos x="39" y="10"/>
                  </a:cxn>
                  <a:cxn ang="0">
                    <a:pos x="14" y="25"/>
                  </a:cxn>
                  <a:cxn ang="0">
                    <a:pos x="7" y="39"/>
                  </a:cxn>
                  <a:cxn ang="0">
                    <a:pos x="4" y="56"/>
                  </a:cxn>
                  <a:cxn ang="0">
                    <a:pos x="0" y="63"/>
                  </a:cxn>
                  <a:cxn ang="0">
                    <a:pos x="0" y="74"/>
                  </a:cxn>
                  <a:cxn ang="0">
                    <a:pos x="25" y="81"/>
                  </a:cxn>
                  <a:cxn ang="0">
                    <a:pos x="39" y="81"/>
                  </a:cxn>
                  <a:cxn ang="0">
                    <a:pos x="46" y="77"/>
                  </a:cxn>
                  <a:cxn ang="0">
                    <a:pos x="46" y="88"/>
                  </a:cxn>
                  <a:cxn ang="0">
                    <a:pos x="29" y="95"/>
                  </a:cxn>
                  <a:cxn ang="0">
                    <a:pos x="22" y="91"/>
                  </a:cxn>
                  <a:cxn ang="0">
                    <a:pos x="11" y="95"/>
                  </a:cxn>
                  <a:cxn ang="0">
                    <a:pos x="7" y="106"/>
                  </a:cxn>
                  <a:cxn ang="0">
                    <a:pos x="25" y="113"/>
                  </a:cxn>
                  <a:cxn ang="0">
                    <a:pos x="46" y="113"/>
                  </a:cxn>
                  <a:cxn ang="0">
                    <a:pos x="74" y="109"/>
                  </a:cxn>
                  <a:cxn ang="0">
                    <a:pos x="88" y="120"/>
                  </a:cxn>
                  <a:cxn ang="0">
                    <a:pos x="88" y="127"/>
                  </a:cxn>
                  <a:cxn ang="0">
                    <a:pos x="85" y="141"/>
                  </a:cxn>
                  <a:cxn ang="0">
                    <a:pos x="71" y="137"/>
                  </a:cxn>
                  <a:cxn ang="0">
                    <a:pos x="53" y="137"/>
                  </a:cxn>
                  <a:cxn ang="0">
                    <a:pos x="39" y="137"/>
                  </a:cxn>
                  <a:cxn ang="0">
                    <a:pos x="25" y="141"/>
                  </a:cxn>
                  <a:cxn ang="0">
                    <a:pos x="22" y="151"/>
                  </a:cxn>
                  <a:cxn ang="0">
                    <a:pos x="32" y="162"/>
                  </a:cxn>
                  <a:cxn ang="0">
                    <a:pos x="53" y="173"/>
                  </a:cxn>
                  <a:cxn ang="0">
                    <a:pos x="67" y="183"/>
                  </a:cxn>
                  <a:cxn ang="0">
                    <a:pos x="81" y="194"/>
                  </a:cxn>
                  <a:cxn ang="0">
                    <a:pos x="155" y="173"/>
                  </a:cxn>
                  <a:cxn ang="0">
                    <a:pos x="169" y="173"/>
                  </a:cxn>
                  <a:cxn ang="0">
                    <a:pos x="187" y="183"/>
                  </a:cxn>
                  <a:cxn ang="0">
                    <a:pos x="194" y="180"/>
                  </a:cxn>
                  <a:cxn ang="0">
                    <a:pos x="198" y="180"/>
                  </a:cxn>
                  <a:cxn ang="0">
                    <a:pos x="212" y="180"/>
                  </a:cxn>
                  <a:cxn ang="0">
                    <a:pos x="222" y="173"/>
                  </a:cxn>
                  <a:cxn ang="0">
                    <a:pos x="219" y="165"/>
                  </a:cxn>
                  <a:cxn ang="0">
                    <a:pos x="208" y="162"/>
                  </a:cxn>
                  <a:cxn ang="0">
                    <a:pos x="205" y="158"/>
                  </a:cxn>
                </a:cxnLst>
                <a:rect l="0" t="0" r="r" b="b"/>
                <a:pathLst>
                  <a:path w="243" h="197">
                    <a:moveTo>
                      <a:pt x="212" y="155"/>
                    </a:moveTo>
                    <a:lnTo>
                      <a:pt x="212" y="151"/>
                    </a:lnTo>
                    <a:lnTo>
                      <a:pt x="219" y="151"/>
                    </a:lnTo>
                    <a:lnTo>
                      <a:pt x="226" y="151"/>
                    </a:lnTo>
                    <a:lnTo>
                      <a:pt x="233" y="148"/>
                    </a:lnTo>
                    <a:lnTo>
                      <a:pt x="240" y="151"/>
                    </a:lnTo>
                    <a:lnTo>
                      <a:pt x="240" y="151"/>
                    </a:lnTo>
                    <a:lnTo>
                      <a:pt x="240" y="148"/>
                    </a:lnTo>
                    <a:lnTo>
                      <a:pt x="243" y="148"/>
                    </a:lnTo>
                    <a:lnTo>
                      <a:pt x="243" y="144"/>
                    </a:lnTo>
                    <a:lnTo>
                      <a:pt x="243" y="137"/>
                    </a:lnTo>
                    <a:lnTo>
                      <a:pt x="240" y="134"/>
                    </a:lnTo>
                    <a:lnTo>
                      <a:pt x="233" y="130"/>
                    </a:lnTo>
                    <a:lnTo>
                      <a:pt x="229" y="130"/>
                    </a:lnTo>
                    <a:lnTo>
                      <a:pt x="222" y="127"/>
                    </a:lnTo>
                    <a:lnTo>
                      <a:pt x="219" y="123"/>
                    </a:lnTo>
                    <a:lnTo>
                      <a:pt x="208" y="123"/>
                    </a:lnTo>
                    <a:lnTo>
                      <a:pt x="198" y="120"/>
                    </a:lnTo>
                    <a:lnTo>
                      <a:pt x="194" y="116"/>
                    </a:lnTo>
                    <a:lnTo>
                      <a:pt x="187" y="106"/>
                    </a:lnTo>
                    <a:lnTo>
                      <a:pt x="184" y="84"/>
                    </a:lnTo>
                    <a:lnTo>
                      <a:pt x="184" y="56"/>
                    </a:lnTo>
                    <a:lnTo>
                      <a:pt x="184" y="53"/>
                    </a:lnTo>
                    <a:lnTo>
                      <a:pt x="180" y="49"/>
                    </a:lnTo>
                    <a:lnTo>
                      <a:pt x="180" y="42"/>
                    </a:lnTo>
                    <a:lnTo>
                      <a:pt x="177" y="35"/>
                    </a:lnTo>
                    <a:lnTo>
                      <a:pt x="177" y="28"/>
                    </a:lnTo>
                    <a:lnTo>
                      <a:pt x="169" y="25"/>
                    </a:lnTo>
                    <a:lnTo>
                      <a:pt x="166" y="21"/>
                    </a:lnTo>
                    <a:lnTo>
                      <a:pt x="159" y="21"/>
                    </a:lnTo>
                    <a:lnTo>
                      <a:pt x="155" y="21"/>
                    </a:lnTo>
                    <a:lnTo>
                      <a:pt x="152" y="25"/>
                    </a:lnTo>
                    <a:lnTo>
                      <a:pt x="148" y="32"/>
                    </a:lnTo>
                    <a:lnTo>
                      <a:pt x="148" y="39"/>
                    </a:lnTo>
                    <a:lnTo>
                      <a:pt x="145" y="46"/>
                    </a:lnTo>
                    <a:lnTo>
                      <a:pt x="134" y="25"/>
                    </a:lnTo>
                    <a:lnTo>
                      <a:pt x="131" y="25"/>
                    </a:lnTo>
                    <a:lnTo>
                      <a:pt x="131" y="21"/>
                    </a:lnTo>
                    <a:lnTo>
                      <a:pt x="127" y="17"/>
                    </a:lnTo>
                    <a:lnTo>
                      <a:pt x="124" y="17"/>
                    </a:lnTo>
                    <a:lnTo>
                      <a:pt x="120" y="21"/>
                    </a:lnTo>
                    <a:lnTo>
                      <a:pt x="117" y="28"/>
                    </a:lnTo>
                    <a:lnTo>
                      <a:pt x="113" y="32"/>
                    </a:lnTo>
                    <a:lnTo>
                      <a:pt x="110" y="35"/>
                    </a:lnTo>
                    <a:lnTo>
                      <a:pt x="106" y="32"/>
                    </a:lnTo>
                    <a:lnTo>
                      <a:pt x="103" y="28"/>
                    </a:lnTo>
                    <a:lnTo>
                      <a:pt x="99" y="21"/>
                    </a:lnTo>
                    <a:lnTo>
                      <a:pt x="96" y="14"/>
                    </a:lnTo>
                    <a:lnTo>
                      <a:pt x="92" y="10"/>
                    </a:lnTo>
                    <a:lnTo>
                      <a:pt x="88" y="7"/>
                    </a:lnTo>
                    <a:lnTo>
                      <a:pt x="85" y="7"/>
                    </a:lnTo>
                    <a:lnTo>
                      <a:pt x="85" y="14"/>
                    </a:lnTo>
                    <a:lnTo>
                      <a:pt x="85" y="17"/>
                    </a:lnTo>
                    <a:lnTo>
                      <a:pt x="85" y="25"/>
                    </a:lnTo>
                    <a:lnTo>
                      <a:pt x="81" y="32"/>
                    </a:lnTo>
                    <a:lnTo>
                      <a:pt x="81" y="35"/>
                    </a:lnTo>
                    <a:lnTo>
                      <a:pt x="78" y="39"/>
                    </a:lnTo>
                    <a:lnTo>
                      <a:pt x="74" y="35"/>
                    </a:lnTo>
                    <a:lnTo>
                      <a:pt x="67" y="35"/>
                    </a:lnTo>
                    <a:lnTo>
                      <a:pt x="67" y="28"/>
                    </a:lnTo>
                    <a:lnTo>
                      <a:pt x="64" y="25"/>
                    </a:lnTo>
                    <a:lnTo>
                      <a:pt x="67" y="17"/>
                    </a:lnTo>
                    <a:lnTo>
                      <a:pt x="67" y="10"/>
                    </a:lnTo>
                    <a:lnTo>
                      <a:pt x="67" y="7"/>
                    </a:lnTo>
                    <a:lnTo>
                      <a:pt x="67" y="7"/>
                    </a:lnTo>
                    <a:lnTo>
                      <a:pt x="67" y="7"/>
                    </a:lnTo>
                    <a:lnTo>
                      <a:pt x="64" y="3"/>
                    </a:lnTo>
                    <a:lnTo>
                      <a:pt x="60" y="0"/>
                    </a:lnTo>
                    <a:lnTo>
                      <a:pt x="57" y="0"/>
                    </a:lnTo>
                    <a:lnTo>
                      <a:pt x="53" y="3"/>
                    </a:lnTo>
                    <a:lnTo>
                      <a:pt x="46" y="7"/>
                    </a:lnTo>
                    <a:lnTo>
                      <a:pt x="39" y="10"/>
                    </a:lnTo>
                    <a:lnTo>
                      <a:pt x="32" y="14"/>
                    </a:lnTo>
                    <a:lnTo>
                      <a:pt x="25" y="21"/>
                    </a:lnTo>
                    <a:lnTo>
                      <a:pt x="14" y="25"/>
                    </a:lnTo>
                    <a:lnTo>
                      <a:pt x="11" y="32"/>
                    </a:lnTo>
                    <a:lnTo>
                      <a:pt x="7" y="39"/>
                    </a:lnTo>
                    <a:lnTo>
                      <a:pt x="7" y="39"/>
                    </a:lnTo>
                    <a:lnTo>
                      <a:pt x="7" y="46"/>
                    </a:lnTo>
                    <a:lnTo>
                      <a:pt x="7" y="49"/>
                    </a:lnTo>
                    <a:lnTo>
                      <a:pt x="4" y="56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3"/>
                    </a:lnTo>
                    <a:lnTo>
                      <a:pt x="0" y="67"/>
                    </a:lnTo>
                    <a:lnTo>
                      <a:pt x="0" y="70"/>
                    </a:lnTo>
                    <a:lnTo>
                      <a:pt x="0" y="74"/>
                    </a:lnTo>
                    <a:lnTo>
                      <a:pt x="7" y="77"/>
                    </a:lnTo>
                    <a:lnTo>
                      <a:pt x="14" y="81"/>
                    </a:lnTo>
                    <a:lnTo>
                      <a:pt x="25" y="81"/>
                    </a:lnTo>
                    <a:lnTo>
                      <a:pt x="25" y="81"/>
                    </a:lnTo>
                    <a:lnTo>
                      <a:pt x="32" y="81"/>
                    </a:lnTo>
                    <a:lnTo>
                      <a:pt x="39" y="81"/>
                    </a:lnTo>
                    <a:lnTo>
                      <a:pt x="43" y="81"/>
                    </a:lnTo>
                    <a:lnTo>
                      <a:pt x="46" y="77"/>
                    </a:lnTo>
                    <a:lnTo>
                      <a:pt x="46" y="77"/>
                    </a:lnTo>
                    <a:lnTo>
                      <a:pt x="50" y="81"/>
                    </a:lnTo>
                    <a:lnTo>
                      <a:pt x="50" y="84"/>
                    </a:lnTo>
                    <a:lnTo>
                      <a:pt x="46" y="88"/>
                    </a:lnTo>
                    <a:lnTo>
                      <a:pt x="46" y="88"/>
                    </a:lnTo>
                    <a:lnTo>
                      <a:pt x="39" y="91"/>
                    </a:lnTo>
                    <a:lnTo>
                      <a:pt x="29" y="95"/>
                    </a:lnTo>
                    <a:lnTo>
                      <a:pt x="29" y="91"/>
                    </a:lnTo>
                    <a:lnTo>
                      <a:pt x="25" y="91"/>
                    </a:lnTo>
                    <a:lnTo>
                      <a:pt x="22" y="91"/>
                    </a:lnTo>
                    <a:lnTo>
                      <a:pt x="18" y="91"/>
                    </a:lnTo>
                    <a:lnTo>
                      <a:pt x="14" y="91"/>
                    </a:lnTo>
                    <a:lnTo>
                      <a:pt x="11" y="95"/>
                    </a:lnTo>
                    <a:lnTo>
                      <a:pt x="7" y="99"/>
                    </a:lnTo>
                    <a:lnTo>
                      <a:pt x="7" y="106"/>
                    </a:lnTo>
                    <a:lnTo>
                      <a:pt x="7" y="106"/>
                    </a:lnTo>
                    <a:lnTo>
                      <a:pt x="11" y="109"/>
                    </a:lnTo>
                    <a:lnTo>
                      <a:pt x="14" y="109"/>
                    </a:lnTo>
                    <a:lnTo>
                      <a:pt x="25" y="113"/>
                    </a:lnTo>
                    <a:lnTo>
                      <a:pt x="39" y="113"/>
                    </a:lnTo>
                    <a:lnTo>
                      <a:pt x="43" y="113"/>
                    </a:lnTo>
                    <a:lnTo>
                      <a:pt x="46" y="113"/>
                    </a:lnTo>
                    <a:lnTo>
                      <a:pt x="57" y="109"/>
                    </a:lnTo>
                    <a:lnTo>
                      <a:pt x="64" y="109"/>
                    </a:lnTo>
                    <a:lnTo>
                      <a:pt x="74" y="109"/>
                    </a:lnTo>
                    <a:lnTo>
                      <a:pt x="81" y="113"/>
                    </a:lnTo>
                    <a:lnTo>
                      <a:pt x="88" y="116"/>
                    </a:lnTo>
                    <a:lnTo>
                      <a:pt x="88" y="120"/>
                    </a:lnTo>
                    <a:lnTo>
                      <a:pt x="88" y="120"/>
                    </a:lnTo>
                    <a:lnTo>
                      <a:pt x="92" y="123"/>
                    </a:lnTo>
                    <a:lnTo>
                      <a:pt x="88" y="127"/>
                    </a:lnTo>
                    <a:lnTo>
                      <a:pt x="88" y="134"/>
                    </a:lnTo>
                    <a:lnTo>
                      <a:pt x="88" y="137"/>
                    </a:lnTo>
                    <a:lnTo>
                      <a:pt x="85" y="141"/>
                    </a:lnTo>
                    <a:lnTo>
                      <a:pt x="81" y="141"/>
                    </a:lnTo>
                    <a:lnTo>
                      <a:pt x="74" y="137"/>
                    </a:lnTo>
                    <a:lnTo>
                      <a:pt x="71" y="137"/>
                    </a:lnTo>
                    <a:lnTo>
                      <a:pt x="67" y="137"/>
                    </a:lnTo>
                    <a:lnTo>
                      <a:pt x="64" y="137"/>
                    </a:lnTo>
                    <a:lnTo>
                      <a:pt x="53" y="137"/>
                    </a:lnTo>
                    <a:lnTo>
                      <a:pt x="43" y="141"/>
                    </a:lnTo>
                    <a:lnTo>
                      <a:pt x="43" y="141"/>
                    </a:lnTo>
                    <a:lnTo>
                      <a:pt x="39" y="137"/>
                    </a:lnTo>
                    <a:lnTo>
                      <a:pt x="36" y="137"/>
                    </a:lnTo>
                    <a:lnTo>
                      <a:pt x="29" y="137"/>
                    </a:lnTo>
                    <a:lnTo>
                      <a:pt x="25" y="141"/>
                    </a:lnTo>
                    <a:lnTo>
                      <a:pt x="22" y="144"/>
                    </a:lnTo>
                    <a:lnTo>
                      <a:pt x="22" y="151"/>
                    </a:lnTo>
                    <a:lnTo>
                      <a:pt x="22" y="151"/>
                    </a:lnTo>
                    <a:lnTo>
                      <a:pt x="22" y="155"/>
                    </a:lnTo>
                    <a:lnTo>
                      <a:pt x="25" y="158"/>
                    </a:lnTo>
                    <a:lnTo>
                      <a:pt x="32" y="162"/>
                    </a:lnTo>
                    <a:lnTo>
                      <a:pt x="39" y="165"/>
                    </a:lnTo>
                    <a:lnTo>
                      <a:pt x="50" y="169"/>
                    </a:lnTo>
                    <a:lnTo>
                      <a:pt x="53" y="173"/>
                    </a:lnTo>
                    <a:lnTo>
                      <a:pt x="57" y="173"/>
                    </a:lnTo>
                    <a:lnTo>
                      <a:pt x="64" y="176"/>
                    </a:lnTo>
                    <a:lnTo>
                      <a:pt x="67" y="183"/>
                    </a:lnTo>
                    <a:lnTo>
                      <a:pt x="71" y="190"/>
                    </a:lnTo>
                    <a:lnTo>
                      <a:pt x="74" y="197"/>
                    </a:lnTo>
                    <a:lnTo>
                      <a:pt x="81" y="194"/>
                    </a:lnTo>
                    <a:lnTo>
                      <a:pt x="106" y="190"/>
                    </a:lnTo>
                    <a:lnTo>
                      <a:pt x="131" y="183"/>
                    </a:lnTo>
                    <a:lnTo>
                      <a:pt x="155" y="173"/>
                    </a:lnTo>
                    <a:lnTo>
                      <a:pt x="155" y="173"/>
                    </a:lnTo>
                    <a:lnTo>
                      <a:pt x="162" y="173"/>
                    </a:lnTo>
                    <a:lnTo>
                      <a:pt x="169" y="173"/>
                    </a:lnTo>
                    <a:lnTo>
                      <a:pt x="177" y="173"/>
                    </a:lnTo>
                    <a:lnTo>
                      <a:pt x="184" y="180"/>
                    </a:lnTo>
                    <a:lnTo>
                      <a:pt x="187" y="183"/>
                    </a:lnTo>
                    <a:lnTo>
                      <a:pt x="187" y="183"/>
                    </a:lnTo>
                    <a:lnTo>
                      <a:pt x="191" y="183"/>
                    </a:lnTo>
                    <a:lnTo>
                      <a:pt x="194" y="180"/>
                    </a:lnTo>
                    <a:lnTo>
                      <a:pt x="198" y="180"/>
                    </a:lnTo>
                    <a:lnTo>
                      <a:pt x="198" y="180"/>
                    </a:lnTo>
                    <a:lnTo>
                      <a:pt x="198" y="180"/>
                    </a:lnTo>
                    <a:lnTo>
                      <a:pt x="201" y="183"/>
                    </a:lnTo>
                    <a:lnTo>
                      <a:pt x="205" y="183"/>
                    </a:lnTo>
                    <a:lnTo>
                      <a:pt x="212" y="180"/>
                    </a:lnTo>
                    <a:lnTo>
                      <a:pt x="219" y="173"/>
                    </a:lnTo>
                    <a:lnTo>
                      <a:pt x="219" y="173"/>
                    </a:lnTo>
                    <a:lnTo>
                      <a:pt x="222" y="173"/>
                    </a:lnTo>
                    <a:lnTo>
                      <a:pt x="222" y="169"/>
                    </a:lnTo>
                    <a:lnTo>
                      <a:pt x="222" y="165"/>
                    </a:lnTo>
                    <a:lnTo>
                      <a:pt x="219" y="165"/>
                    </a:lnTo>
                    <a:lnTo>
                      <a:pt x="215" y="162"/>
                    </a:lnTo>
                    <a:lnTo>
                      <a:pt x="208" y="162"/>
                    </a:lnTo>
                    <a:lnTo>
                      <a:pt x="208" y="162"/>
                    </a:lnTo>
                    <a:lnTo>
                      <a:pt x="205" y="162"/>
                    </a:lnTo>
                    <a:lnTo>
                      <a:pt x="205" y="158"/>
                    </a:lnTo>
                    <a:lnTo>
                      <a:pt x="205" y="158"/>
                    </a:lnTo>
                    <a:lnTo>
                      <a:pt x="205" y="155"/>
                    </a:lnTo>
                    <a:lnTo>
                      <a:pt x="212" y="155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60" name="Freeform 156"/>
              <p:cNvSpPr>
                <a:spLocks/>
              </p:cNvSpPr>
              <p:nvPr userDrawn="1"/>
            </p:nvSpPr>
            <p:spPr bwMode="gray">
              <a:xfrm>
                <a:off x="765" y="-2766"/>
                <a:ext cx="124" cy="96"/>
              </a:xfrm>
              <a:custGeom>
                <a:avLst/>
                <a:gdLst/>
                <a:ahLst/>
                <a:cxnLst>
                  <a:cxn ang="0">
                    <a:pos x="43" y="92"/>
                  </a:cxn>
                  <a:cxn ang="0">
                    <a:pos x="50" y="96"/>
                  </a:cxn>
                  <a:cxn ang="0">
                    <a:pos x="60" y="96"/>
                  </a:cxn>
                  <a:cxn ang="0">
                    <a:pos x="64" y="88"/>
                  </a:cxn>
                  <a:cxn ang="0">
                    <a:pos x="74" y="78"/>
                  </a:cxn>
                  <a:cxn ang="0">
                    <a:pos x="81" y="60"/>
                  </a:cxn>
                  <a:cxn ang="0">
                    <a:pos x="85" y="64"/>
                  </a:cxn>
                  <a:cxn ang="0">
                    <a:pos x="96" y="67"/>
                  </a:cxn>
                  <a:cxn ang="0">
                    <a:pos x="110" y="60"/>
                  </a:cxn>
                  <a:cxn ang="0">
                    <a:pos x="110" y="57"/>
                  </a:cxn>
                  <a:cxn ang="0">
                    <a:pos x="113" y="50"/>
                  </a:cxn>
                  <a:cxn ang="0">
                    <a:pos x="110" y="46"/>
                  </a:cxn>
                  <a:cxn ang="0">
                    <a:pos x="113" y="43"/>
                  </a:cxn>
                  <a:cxn ang="0">
                    <a:pos x="117" y="36"/>
                  </a:cxn>
                  <a:cxn ang="0">
                    <a:pos x="113" y="29"/>
                  </a:cxn>
                  <a:cxn ang="0">
                    <a:pos x="117" y="22"/>
                  </a:cxn>
                  <a:cxn ang="0">
                    <a:pos x="124" y="14"/>
                  </a:cxn>
                  <a:cxn ang="0">
                    <a:pos x="124" y="11"/>
                  </a:cxn>
                  <a:cxn ang="0">
                    <a:pos x="117" y="7"/>
                  </a:cxn>
                  <a:cxn ang="0">
                    <a:pos x="110" y="0"/>
                  </a:cxn>
                  <a:cxn ang="0">
                    <a:pos x="92" y="14"/>
                  </a:cxn>
                  <a:cxn ang="0">
                    <a:pos x="85" y="14"/>
                  </a:cxn>
                  <a:cxn ang="0">
                    <a:pos x="71" y="18"/>
                  </a:cxn>
                  <a:cxn ang="0">
                    <a:pos x="64" y="22"/>
                  </a:cxn>
                  <a:cxn ang="0">
                    <a:pos x="53" y="36"/>
                  </a:cxn>
                  <a:cxn ang="0">
                    <a:pos x="39" y="53"/>
                  </a:cxn>
                  <a:cxn ang="0">
                    <a:pos x="25" y="67"/>
                  </a:cxn>
                  <a:cxn ang="0">
                    <a:pos x="15" y="71"/>
                  </a:cxn>
                  <a:cxn ang="0">
                    <a:pos x="7" y="71"/>
                  </a:cxn>
                  <a:cxn ang="0">
                    <a:pos x="0" y="74"/>
                  </a:cxn>
                  <a:cxn ang="0">
                    <a:pos x="4" y="81"/>
                  </a:cxn>
                  <a:cxn ang="0">
                    <a:pos x="7" y="88"/>
                  </a:cxn>
                  <a:cxn ang="0">
                    <a:pos x="18" y="96"/>
                  </a:cxn>
                  <a:cxn ang="0">
                    <a:pos x="36" y="96"/>
                  </a:cxn>
                </a:cxnLst>
                <a:rect l="0" t="0" r="r" b="b"/>
                <a:pathLst>
                  <a:path w="124" h="96">
                    <a:moveTo>
                      <a:pt x="43" y="92"/>
                    </a:moveTo>
                    <a:lnTo>
                      <a:pt x="43" y="92"/>
                    </a:lnTo>
                    <a:lnTo>
                      <a:pt x="46" y="92"/>
                    </a:lnTo>
                    <a:lnTo>
                      <a:pt x="50" y="96"/>
                    </a:lnTo>
                    <a:lnTo>
                      <a:pt x="53" y="96"/>
                    </a:lnTo>
                    <a:lnTo>
                      <a:pt x="60" y="96"/>
                    </a:lnTo>
                    <a:lnTo>
                      <a:pt x="60" y="92"/>
                    </a:lnTo>
                    <a:lnTo>
                      <a:pt x="64" y="88"/>
                    </a:lnTo>
                    <a:lnTo>
                      <a:pt x="71" y="85"/>
                    </a:lnTo>
                    <a:lnTo>
                      <a:pt x="74" y="78"/>
                    </a:lnTo>
                    <a:lnTo>
                      <a:pt x="81" y="71"/>
                    </a:lnTo>
                    <a:lnTo>
                      <a:pt x="81" y="60"/>
                    </a:lnTo>
                    <a:lnTo>
                      <a:pt x="85" y="64"/>
                    </a:lnTo>
                    <a:lnTo>
                      <a:pt x="85" y="64"/>
                    </a:lnTo>
                    <a:lnTo>
                      <a:pt x="92" y="67"/>
                    </a:lnTo>
                    <a:lnTo>
                      <a:pt x="96" y="67"/>
                    </a:lnTo>
                    <a:lnTo>
                      <a:pt x="103" y="67"/>
                    </a:lnTo>
                    <a:lnTo>
                      <a:pt x="110" y="60"/>
                    </a:lnTo>
                    <a:lnTo>
                      <a:pt x="110" y="60"/>
                    </a:lnTo>
                    <a:lnTo>
                      <a:pt x="110" y="57"/>
                    </a:lnTo>
                    <a:lnTo>
                      <a:pt x="113" y="53"/>
                    </a:lnTo>
                    <a:lnTo>
                      <a:pt x="113" y="50"/>
                    </a:lnTo>
                    <a:lnTo>
                      <a:pt x="113" y="46"/>
                    </a:lnTo>
                    <a:lnTo>
                      <a:pt x="110" y="46"/>
                    </a:lnTo>
                    <a:lnTo>
                      <a:pt x="110" y="43"/>
                    </a:lnTo>
                    <a:lnTo>
                      <a:pt x="113" y="43"/>
                    </a:lnTo>
                    <a:lnTo>
                      <a:pt x="113" y="39"/>
                    </a:lnTo>
                    <a:lnTo>
                      <a:pt x="117" y="36"/>
                    </a:lnTo>
                    <a:lnTo>
                      <a:pt x="117" y="32"/>
                    </a:lnTo>
                    <a:lnTo>
                      <a:pt x="113" y="29"/>
                    </a:lnTo>
                    <a:lnTo>
                      <a:pt x="117" y="25"/>
                    </a:lnTo>
                    <a:lnTo>
                      <a:pt x="117" y="22"/>
                    </a:lnTo>
                    <a:lnTo>
                      <a:pt x="120" y="18"/>
                    </a:lnTo>
                    <a:lnTo>
                      <a:pt x="124" y="14"/>
                    </a:lnTo>
                    <a:lnTo>
                      <a:pt x="124" y="14"/>
                    </a:lnTo>
                    <a:lnTo>
                      <a:pt x="124" y="11"/>
                    </a:lnTo>
                    <a:lnTo>
                      <a:pt x="120" y="7"/>
                    </a:lnTo>
                    <a:lnTo>
                      <a:pt x="117" y="7"/>
                    </a:lnTo>
                    <a:lnTo>
                      <a:pt x="113" y="4"/>
                    </a:lnTo>
                    <a:lnTo>
                      <a:pt x="110" y="0"/>
                    </a:lnTo>
                    <a:lnTo>
                      <a:pt x="106" y="0"/>
                    </a:lnTo>
                    <a:lnTo>
                      <a:pt x="92" y="14"/>
                    </a:lnTo>
                    <a:lnTo>
                      <a:pt x="89" y="14"/>
                    </a:lnTo>
                    <a:lnTo>
                      <a:pt x="85" y="14"/>
                    </a:lnTo>
                    <a:lnTo>
                      <a:pt x="78" y="14"/>
                    </a:lnTo>
                    <a:lnTo>
                      <a:pt x="71" y="18"/>
                    </a:lnTo>
                    <a:lnTo>
                      <a:pt x="64" y="22"/>
                    </a:lnTo>
                    <a:lnTo>
                      <a:pt x="64" y="22"/>
                    </a:lnTo>
                    <a:lnTo>
                      <a:pt x="60" y="29"/>
                    </a:lnTo>
                    <a:lnTo>
                      <a:pt x="53" y="36"/>
                    </a:lnTo>
                    <a:lnTo>
                      <a:pt x="46" y="43"/>
                    </a:lnTo>
                    <a:lnTo>
                      <a:pt x="39" y="53"/>
                    </a:lnTo>
                    <a:lnTo>
                      <a:pt x="32" y="60"/>
                    </a:lnTo>
                    <a:lnTo>
                      <a:pt x="25" y="67"/>
                    </a:lnTo>
                    <a:lnTo>
                      <a:pt x="22" y="71"/>
                    </a:lnTo>
                    <a:lnTo>
                      <a:pt x="15" y="71"/>
                    </a:lnTo>
                    <a:lnTo>
                      <a:pt x="11" y="71"/>
                    </a:lnTo>
                    <a:lnTo>
                      <a:pt x="7" y="71"/>
                    </a:lnTo>
                    <a:lnTo>
                      <a:pt x="4" y="74"/>
                    </a:lnTo>
                    <a:lnTo>
                      <a:pt x="0" y="74"/>
                    </a:lnTo>
                    <a:lnTo>
                      <a:pt x="0" y="78"/>
                    </a:lnTo>
                    <a:lnTo>
                      <a:pt x="4" y="81"/>
                    </a:lnTo>
                    <a:lnTo>
                      <a:pt x="7" y="88"/>
                    </a:lnTo>
                    <a:lnTo>
                      <a:pt x="7" y="88"/>
                    </a:lnTo>
                    <a:lnTo>
                      <a:pt x="15" y="92"/>
                    </a:lnTo>
                    <a:lnTo>
                      <a:pt x="18" y="96"/>
                    </a:lnTo>
                    <a:lnTo>
                      <a:pt x="29" y="96"/>
                    </a:lnTo>
                    <a:lnTo>
                      <a:pt x="36" y="96"/>
                    </a:lnTo>
                    <a:lnTo>
                      <a:pt x="43" y="9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61" name="Freeform 157"/>
              <p:cNvSpPr>
                <a:spLocks/>
              </p:cNvSpPr>
              <p:nvPr userDrawn="1"/>
            </p:nvSpPr>
            <p:spPr bwMode="gray">
              <a:xfrm>
                <a:off x="885" y="-2808"/>
                <a:ext cx="25" cy="28"/>
              </a:xfrm>
              <a:custGeom>
                <a:avLst/>
                <a:gdLst/>
                <a:ahLst/>
                <a:cxnLst>
                  <a:cxn ang="0">
                    <a:pos x="25" y="21"/>
                  </a:cxn>
                  <a:cxn ang="0">
                    <a:pos x="21" y="14"/>
                  </a:cxn>
                  <a:cxn ang="0">
                    <a:pos x="21" y="7"/>
                  </a:cxn>
                  <a:cxn ang="0">
                    <a:pos x="18" y="4"/>
                  </a:cxn>
                  <a:cxn ang="0">
                    <a:pos x="18" y="4"/>
                  </a:cxn>
                  <a:cxn ang="0">
                    <a:pos x="14" y="4"/>
                  </a:cxn>
                  <a:cxn ang="0">
                    <a:pos x="14" y="4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4" y="25"/>
                  </a:cxn>
                  <a:cxn ang="0">
                    <a:pos x="7" y="28"/>
                  </a:cxn>
                  <a:cxn ang="0">
                    <a:pos x="14" y="28"/>
                  </a:cxn>
                  <a:cxn ang="0">
                    <a:pos x="18" y="28"/>
                  </a:cxn>
                  <a:cxn ang="0">
                    <a:pos x="21" y="28"/>
                  </a:cxn>
                  <a:cxn ang="0">
                    <a:pos x="25" y="21"/>
                  </a:cxn>
                </a:cxnLst>
                <a:rect l="0" t="0" r="r" b="b"/>
                <a:pathLst>
                  <a:path w="25" h="28">
                    <a:moveTo>
                      <a:pt x="25" y="21"/>
                    </a:moveTo>
                    <a:lnTo>
                      <a:pt x="21" y="14"/>
                    </a:lnTo>
                    <a:lnTo>
                      <a:pt x="21" y="7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21"/>
                    </a:lnTo>
                    <a:lnTo>
                      <a:pt x="0" y="21"/>
                    </a:lnTo>
                    <a:lnTo>
                      <a:pt x="4" y="25"/>
                    </a:lnTo>
                    <a:lnTo>
                      <a:pt x="7" y="28"/>
                    </a:lnTo>
                    <a:lnTo>
                      <a:pt x="14" y="28"/>
                    </a:lnTo>
                    <a:lnTo>
                      <a:pt x="18" y="28"/>
                    </a:lnTo>
                    <a:lnTo>
                      <a:pt x="21" y="28"/>
                    </a:lnTo>
                    <a:lnTo>
                      <a:pt x="25" y="2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62" name="Freeform 158"/>
              <p:cNvSpPr>
                <a:spLocks/>
              </p:cNvSpPr>
              <p:nvPr userDrawn="1"/>
            </p:nvSpPr>
            <p:spPr bwMode="gray">
              <a:xfrm>
                <a:off x="913" y="-2847"/>
                <a:ext cx="71" cy="43"/>
              </a:xfrm>
              <a:custGeom>
                <a:avLst/>
                <a:gdLst/>
                <a:ahLst/>
                <a:cxnLst>
                  <a:cxn ang="0">
                    <a:pos x="11" y="39"/>
                  </a:cxn>
                  <a:cxn ang="0">
                    <a:pos x="11" y="36"/>
                  </a:cxn>
                  <a:cxn ang="0">
                    <a:pos x="14" y="32"/>
                  </a:cxn>
                  <a:cxn ang="0">
                    <a:pos x="18" y="29"/>
                  </a:cxn>
                  <a:cxn ang="0">
                    <a:pos x="22" y="29"/>
                  </a:cxn>
                  <a:cxn ang="0">
                    <a:pos x="25" y="29"/>
                  </a:cxn>
                  <a:cxn ang="0">
                    <a:pos x="32" y="32"/>
                  </a:cxn>
                  <a:cxn ang="0">
                    <a:pos x="32" y="32"/>
                  </a:cxn>
                  <a:cxn ang="0">
                    <a:pos x="32" y="36"/>
                  </a:cxn>
                  <a:cxn ang="0">
                    <a:pos x="39" y="39"/>
                  </a:cxn>
                  <a:cxn ang="0">
                    <a:pos x="43" y="43"/>
                  </a:cxn>
                  <a:cxn ang="0">
                    <a:pos x="50" y="43"/>
                  </a:cxn>
                  <a:cxn ang="0">
                    <a:pos x="57" y="39"/>
                  </a:cxn>
                  <a:cxn ang="0">
                    <a:pos x="64" y="32"/>
                  </a:cxn>
                  <a:cxn ang="0">
                    <a:pos x="67" y="32"/>
                  </a:cxn>
                  <a:cxn ang="0">
                    <a:pos x="67" y="29"/>
                  </a:cxn>
                  <a:cxn ang="0">
                    <a:pos x="71" y="25"/>
                  </a:cxn>
                  <a:cxn ang="0">
                    <a:pos x="71" y="22"/>
                  </a:cxn>
                  <a:cxn ang="0">
                    <a:pos x="67" y="18"/>
                  </a:cxn>
                  <a:cxn ang="0">
                    <a:pos x="60" y="14"/>
                  </a:cxn>
                  <a:cxn ang="0">
                    <a:pos x="39" y="4"/>
                  </a:cxn>
                  <a:cxn ang="0">
                    <a:pos x="39" y="0"/>
                  </a:cxn>
                  <a:cxn ang="0">
                    <a:pos x="36" y="0"/>
                  </a:cxn>
                  <a:cxn ang="0">
                    <a:pos x="32" y="0"/>
                  </a:cxn>
                  <a:cxn ang="0">
                    <a:pos x="25" y="0"/>
                  </a:cxn>
                  <a:cxn ang="0">
                    <a:pos x="18" y="4"/>
                  </a:cxn>
                  <a:cxn ang="0">
                    <a:pos x="11" y="11"/>
                  </a:cxn>
                  <a:cxn ang="0">
                    <a:pos x="11" y="11"/>
                  </a:cxn>
                  <a:cxn ang="0">
                    <a:pos x="7" y="14"/>
                  </a:cxn>
                  <a:cxn ang="0">
                    <a:pos x="4" y="18"/>
                  </a:cxn>
                  <a:cxn ang="0">
                    <a:pos x="0" y="2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4" y="32"/>
                  </a:cxn>
                  <a:cxn ang="0">
                    <a:pos x="11" y="39"/>
                  </a:cxn>
                </a:cxnLst>
                <a:rect l="0" t="0" r="r" b="b"/>
                <a:pathLst>
                  <a:path w="71" h="43">
                    <a:moveTo>
                      <a:pt x="11" y="39"/>
                    </a:moveTo>
                    <a:lnTo>
                      <a:pt x="11" y="36"/>
                    </a:lnTo>
                    <a:lnTo>
                      <a:pt x="14" y="32"/>
                    </a:lnTo>
                    <a:lnTo>
                      <a:pt x="18" y="29"/>
                    </a:lnTo>
                    <a:lnTo>
                      <a:pt x="22" y="29"/>
                    </a:lnTo>
                    <a:lnTo>
                      <a:pt x="25" y="29"/>
                    </a:lnTo>
                    <a:lnTo>
                      <a:pt x="32" y="32"/>
                    </a:lnTo>
                    <a:lnTo>
                      <a:pt x="32" y="32"/>
                    </a:lnTo>
                    <a:lnTo>
                      <a:pt x="32" y="36"/>
                    </a:lnTo>
                    <a:lnTo>
                      <a:pt x="39" y="39"/>
                    </a:lnTo>
                    <a:lnTo>
                      <a:pt x="43" y="43"/>
                    </a:lnTo>
                    <a:lnTo>
                      <a:pt x="50" y="43"/>
                    </a:lnTo>
                    <a:lnTo>
                      <a:pt x="57" y="39"/>
                    </a:lnTo>
                    <a:lnTo>
                      <a:pt x="64" y="32"/>
                    </a:lnTo>
                    <a:lnTo>
                      <a:pt x="67" y="32"/>
                    </a:lnTo>
                    <a:lnTo>
                      <a:pt x="67" y="29"/>
                    </a:lnTo>
                    <a:lnTo>
                      <a:pt x="71" y="25"/>
                    </a:lnTo>
                    <a:lnTo>
                      <a:pt x="71" y="22"/>
                    </a:lnTo>
                    <a:lnTo>
                      <a:pt x="67" y="18"/>
                    </a:lnTo>
                    <a:lnTo>
                      <a:pt x="60" y="14"/>
                    </a:lnTo>
                    <a:lnTo>
                      <a:pt x="39" y="4"/>
                    </a:lnTo>
                    <a:lnTo>
                      <a:pt x="39" y="0"/>
                    </a:lnTo>
                    <a:lnTo>
                      <a:pt x="36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8" y="4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7" y="14"/>
                    </a:lnTo>
                    <a:lnTo>
                      <a:pt x="4" y="18"/>
                    </a:lnTo>
                    <a:lnTo>
                      <a:pt x="0" y="2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4" y="32"/>
                    </a:lnTo>
                    <a:lnTo>
                      <a:pt x="11" y="3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63" name="Freeform 159"/>
              <p:cNvSpPr>
                <a:spLocks/>
              </p:cNvSpPr>
              <p:nvPr userDrawn="1"/>
            </p:nvSpPr>
            <p:spPr bwMode="gray">
              <a:xfrm>
                <a:off x="910" y="-2790"/>
                <a:ext cx="74" cy="35"/>
              </a:xfrm>
              <a:custGeom>
                <a:avLst/>
                <a:gdLst/>
                <a:ahLst/>
                <a:cxnLst>
                  <a:cxn ang="0">
                    <a:pos x="10" y="35"/>
                  </a:cxn>
                  <a:cxn ang="0">
                    <a:pos x="10" y="35"/>
                  </a:cxn>
                  <a:cxn ang="0">
                    <a:pos x="17" y="35"/>
                  </a:cxn>
                  <a:cxn ang="0">
                    <a:pos x="25" y="35"/>
                  </a:cxn>
                  <a:cxn ang="0">
                    <a:pos x="35" y="35"/>
                  </a:cxn>
                  <a:cxn ang="0">
                    <a:pos x="39" y="31"/>
                  </a:cxn>
                  <a:cxn ang="0">
                    <a:pos x="42" y="28"/>
                  </a:cxn>
                  <a:cxn ang="0">
                    <a:pos x="49" y="21"/>
                  </a:cxn>
                  <a:cxn ang="0">
                    <a:pos x="53" y="17"/>
                  </a:cxn>
                  <a:cxn ang="0">
                    <a:pos x="56" y="17"/>
                  </a:cxn>
                  <a:cxn ang="0">
                    <a:pos x="60" y="17"/>
                  </a:cxn>
                  <a:cxn ang="0">
                    <a:pos x="63" y="17"/>
                  </a:cxn>
                  <a:cxn ang="0">
                    <a:pos x="63" y="14"/>
                  </a:cxn>
                  <a:cxn ang="0">
                    <a:pos x="63" y="10"/>
                  </a:cxn>
                  <a:cxn ang="0">
                    <a:pos x="60" y="7"/>
                  </a:cxn>
                  <a:cxn ang="0">
                    <a:pos x="53" y="3"/>
                  </a:cxn>
                  <a:cxn ang="0">
                    <a:pos x="42" y="3"/>
                  </a:cxn>
                  <a:cxn ang="0">
                    <a:pos x="32" y="0"/>
                  </a:cxn>
                  <a:cxn ang="0">
                    <a:pos x="25" y="0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4" y="0"/>
                  </a:cxn>
                  <a:cxn ang="0">
                    <a:pos x="10" y="3"/>
                  </a:cxn>
                  <a:cxn ang="0">
                    <a:pos x="7" y="10"/>
                  </a:cxn>
                  <a:cxn ang="0">
                    <a:pos x="3" y="14"/>
                  </a:cxn>
                  <a:cxn ang="0">
                    <a:pos x="0" y="21"/>
                  </a:cxn>
                  <a:cxn ang="0">
                    <a:pos x="3" y="28"/>
                  </a:cxn>
                  <a:cxn ang="0">
                    <a:pos x="10" y="35"/>
                  </a:cxn>
                </a:cxnLst>
                <a:rect l="0" t="0" r="r" b="b"/>
                <a:pathLst>
                  <a:path w="63" h="35">
                    <a:moveTo>
                      <a:pt x="10" y="35"/>
                    </a:moveTo>
                    <a:lnTo>
                      <a:pt x="10" y="35"/>
                    </a:lnTo>
                    <a:lnTo>
                      <a:pt x="17" y="35"/>
                    </a:lnTo>
                    <a:lnTo>
                      <a:pt x="25" y="35"/>
                    </a:lnTo>
                    <a:lnTo>
                      <a:pt x="35" y="35"/>
                    </a:lnTo>
                    <a:lnTo>
                      <a:pt x="39" y="31"/>
                    </a:lnTo>
                    <a:lnTo>
                      <a:pt x="42" y="28"/>
                    </a:lnTo>
                    <a:lnTo>
                      <a:pt x="49" y="21"/>
                    </a:lnTo>
                    <a:lnTo>
                      <a:pt x="53" y="17"/>
                    </a:lnTo>
                    <a:lnTo>
                      <a:pt x="56" y="17"/>
                    </a:lnTo>
                    <a:lnTo>
                      <a:pt x="60" y="17"/>
                    </a:lnTo>
                    <a:lnTo>
                      <a:pt x="63" y="17"/>
                    </a:lnTo>
                    <a:lnTo>
                      <a:pt x="63" y="14"/>
                    </a:lnTo>
                    <a:lnTo>
                      <a:pt x="63" y="10"/>
                    </a:lnTo>
                    <a:lnTo>
                      <a:pt x="60" y="7"/>
                    </a:lnTo>
                    <a:lnTo>
                      <a:pt x="53" y="3"/>
                    </a:lnTo>
                    <a:lnTo>
                      <a:pt x="42" y="3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0" y="3"/>
                    </a:lnTo>
                    <a:lnTo>
                      <a:pt x="7" y="10"/>
                    </a:lnTo>
                    <a:lnTo>
                      <a:pt x="3" y="14"/>
                    </a:lnTo>
                    <a:lnTo>
                      <a:pt x="0" y="21"/>
                    </a:lnTo>
                    <a:lnTo>
                      <a:pt x="3" y="28"/>
                    </a:lnTo>
                    <a:lnTo>
                      <a:pt x="10" y="35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64" name="Freeform 160"/>
              <p:cNvSpPr>
                <a:spLocks/>
              </p:cNvSpPr>
              <p:nvPr userDrawn="1"/>
            </p:nvSpPr>
            <p:spPr bwMode="gray">
              <a:xfrm>
                <a:off x="836" y="-2678"/>
                <a:ext cx="24" cy="29"/>
              </a:xfrm>
              <a:custGeom>
                <a:avLst/>
                <a:gdLst/>
                <a:ahLst/>
                <a:cxnLst>
                  <a:cxn ang="0">
                    <a:pos x="18" y="15"/>
                  </a:cxn>
                  <a:cxn ang="0">
                    <a:pos x="18" y="15"/>
                  </a:cxn>
                  <a:cxn ang="0">
                    <a:pos x="18" y="11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8" y="0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7" y="4"/>
                  </a:cxn>
                  <a:cxn ang="0">
                    <a:pos x="3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0" y="29"/>
                  </a:cxn>
                  <a:cxn ang="0">
                    <a:pos x="0" y="29"/>
                  </a:cxn>
                  <a:cxn ang="0">
                    <a:pos x="3" y="29"/>
                  </a:cxn>
                  <a:cxn ang="0">
                    <a:pos x="7" y="29"/>
                  </a:cxn>
                  <a:cxn ang="0">
                    <a:pos x="10" y="29"/>
                  </a:cxn>
                  <a:cxn ang="0">
                    <a:pos x="14" y="22"/>
                  </a:cxn>
                  <a:cxn ang="0">
                    <a:pos x="18" y="15"/>
                  </a:cxn>
                </a:cxnLst>
                <a:rect l="0" t="0" r="r" b="b"/>
                <a:pathLst>
                  <a:path w="18" h="29">
                    <a:moveTo>
                      <a:pt x="18" y="15"/>
                    </a:moveTo>
                    <a:lnTo>
                      <a:pt x="18" y="15"/>
                    </a:lnTo>
                    <a:lnTo>
                      <a:pt x="18" y="11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7" y="4"/>
                    </a:lnTo>
                    <a:lnTo>
                      <a:pt x="3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3" y="29"/>
                    </a:lnTo>
                    <a:lnTo>
                      <a:pt x="7" y="29"/>
                    </a:lnTo>
                    <a:lnTo>
                      <a:pt x="10" y="29"/>
                    </a:lnTo>
                    <a:lnTo>
                      <a:pt x="14" y="22"/>
                    </a:lnTo>
                    <a:lnTo>
                      <a:pt x="18" y="15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65" name="Freeform 161"/>
              <p:cNvSpPr>
                <a:spLocks/>
              </p:cNvSpPr>
              <p:nvPr userDrawn="1"/>
            </p:nvSpPr>
            <p:spPr bwMode="gray">
              <a:xfrm>
                <a:off x="832" y="-2656"/>
                <a:ext cx="120" cy="95"/>
              </a:xfrm>
              <a:custGeom>
                <a:avLst/>
                <a:gdLst/>
                <a:ahLst/>
                <a:cxnLst>
                  <a:cxn ang="0">
                    <a:pos x="7" y="70"/>
                  </a:cxn>
                  <a:cxn ang="0">
                    <a:pos x="14" y="74"/>
                  </a:cxn>
                  <a:cxn ang="0">
                    <a:pos x="25" y="74"/>
                  </a:cxn>
                  <a:cxn ang="0">
                    <a:pos x="29" y="70"/>
                  </a:cxn>
                  <a:cxn ang="0">
                    <a:pos x="32" y="67"/>
                  </a:cxn>
                  <a:cxn ang="0">
                    <a:pos x="39" y="70"/>
                  </a:cxn>
                  <a:cxn ang="0">
                    <a:pos x="50" y="70"/>
                  </a:cxn>
                  <a:cxn ang="0">
                    <a:pos x="53" y="67"/>
                  </a:cxn>
                  <a:cxn ang="0">
                    <a:pos x="60" y="67"/>
                  </a:cxn>
                  <a:cxn ang="0">
                    <a:pos x="60" y="70"/>
                  </a:cxn>
                  <a:cxn ang="0">
                    <a:pos x="57" y="74"/>
                  </a:cxn>
                  <a:cxn ang="0">
                    <a:pos x="43" y="81"/>
                  </a:cxn>
                  <a:cxn ang="0">
                    <a:pos x="29" y="88"/>
                  </a:cxn>
                  <a:cxn ang="0">
                    <a:pos x="29" y="91"/>
                  </a:cxn>
                  <a:cxn ang="0">
                    <a:pos x="39" y="95"/>
                  </a:cxn>
                  <a:cxn ang="0">
                    <a:pos x="57" y="91"/>
                  </a:cxn>
                  <a:cxn ang="0">
                    <a:pos x="71" y="81"/>
                  </a:cxn>
                  <a:cxn ang="0">
                    <a:pos x="78" y="77"/>
                  </a:cxn>
                  <a:cxn ang="0">
                    <a:pos x="81" y="74"/>
                  </a:cxn>
                  <a:cxn ang="0">
                    <a:pos x="85" y="77"/>
                  </a:cxn>
                  <a:cxn ang="0">
                    <a:pos x="88" y="77"/>
                  </a:cxn>
                  <a:cxn ang="0">
                    <a:pos x="95" y="74"/>
                  </a:cxn>
                  <a:cxn ang="0">
                    <a:pos x="99" y="74"/>
                  </a:cxn>
                  <a:cxn ang="0">
                    <a:pos x="110" y="74"/>
                  </a:cxn>
                  <a:cxn ang="0">
                    <a:pos x="113" y="70"/>
                  </a:cxn>
                  <a:cxn ang="0">
                    <a:pos x="117" y="60"/>
                  </a:cxn>
                  <a:cxn ang="0">
                    <a:pos x="120" y="45"/>
                  </a:cxn>
                  <a:cxn ang="0">
                    <a:pos x="117" y="35"/>
                  </a:cxn>
                  <a:cxn ang="0">
                    <a:pos x="113" y="35"/>
                  </a:cxn>
                  <a:cxn ang="0">
                    <a:pos x="106" y="38"/>
                  </a:cxn>
                  <a:cxn ang="0">
                    <a:pos x="99" y="38"/>
                  </a:cxn>
                  <a:cxn ang="0">
                    <a:pos x="95" y="31"/>
                  </a:cxn>
                  <a:cxn ang="0">
                    <a:pos x="88" y="17"/>
                  </a:cxn>
                  <a:cxn ang="0">
                    <a:pos x="88" y="7"/>
                  </a:cxn>
                  <a:cxn ang="0">
                    <a:pos x="85" y="0"/>
                  </a:cxn>
                  <a:cxn ang="0">
                    <a:pos x="81" y="0"/>
                  </a:cxn>
                  <a:cxn ang="0">
                    <a:pos x="74" y="3"/>
                  </a:cxn>
                  <a:cxn ang="0">
                    <a:pos x="67" y="14"/>
                  </a:cxn>
                  <a:cxn ang="0">
                    <a:pos x="67" y="21"/>
                  </a:cxn>
                  <a:cxn ang="0">
                    <a:pos x="67" y="28"/>
                  </a:cxn>
                  <a:cxn ang="0">
                    <a:pos x="74" y="31"/>
                  </a:cxn>
                  <a:cxn ang="0">
                    <a:pos x="67" y="38"/>
                  </a:cxn>
                  <a:cxn ang="0">
                    <a:pos x="64" y="45"/>
                  </a:cxn>
                  <a:cxn ang="0">
                    <a:pos x="57" y="49"/>
                  </a:cxn>
                  <a:cxn ang="0">
                    <a:pos x="57" y="38"/>
                  </a:cxn>
                  <a:cxn ang="0">
                    <a:pos x="53" y="28"/>
                  </a:cxn>
                  <a:cxn ang="0">
                    <a:pos x="46" y="24"/>
                  </a:cxn>
                  <a:cxn ang="0">
                    <a:pos x="39" y="28"/>
                  </a:cxn>
                  <a:cxn ang="0">
                    <a:pos x="32" y="24"/>
                  </a:cxn>
                  <a:cxn ang="0">
                    <a:pos x="32" y="21"/>
                  </a:cxn>
                  <a:cxn ang="0">
                    <a:pos x="25" y="17"/>
                  </a:cxn>
                  <a:cxn ang="0">
                    <a:pos x="14" y="17"/>
                  </a:cxn>
                  <a:cxn ang="0">
                    <a:pos x="11" y="24"/>
                  </a:cxn>
                  <a:cxn ang="0">
                    <a:pos x="7" y="35"/>
                  </a:cxn>
                  <a:cxn ang="0">
                    <a:pos x="7" y="35"/>
                  </a:cxn>
                  <a:cxn ang="0">
                    <a:pos x="7" y="45"/>
                  </a:cxn>
                  <a:cxn ang="0">
                    <a:pos x="4" y="49"/>
                  </a:cxn>
                  <a:cxn ang="0">
                    <a:pos x="0" y="56"/>
                  </a:cxn>
                  <a:cxn ang="0">
                    <a:pos x="0" y="63"/>
                  </a:cxn>
                </a:cxnLst>
                <a:rect l="0" t="0" r="r" b="b"/>
                <a:pathLst>
                  <a:path w="120" h="95">
                    <a:moveTo>
                      <a:pt x="7" y="70"/>
                    </a:moveTo>
                    <a:lnTo>
                      <a:pt x="7" y="70"/>
                    </a:lnTo>
                    <a:lnTo>
                      <a:pt x="11" y="74"/>
                    </a:lnTo>
                    <a:lnTo>
                      <a:pt x="14" y="74"/>
                    </a:lnTo>
                    <a:lnTo>
                      <a:pt x="22" y="77"/>
                    </a:lnTo>
                    <a:lnTo>
                      <a:pt x="25" y="74"/>
                    </a:lnTo>
                    <a:lnTo>
                      <a:pt x="25" y="74"/>
                    </a:lnTo>
                    <a:lnTo>
                      <a:pt x="29" y="70"/>
                    </a:lnTo>
                    <a:lnTo>
                      <a:pt x="32" y="67"/>
                    </a:lnTo>
                    <a:lnTo>
                      <a:pt x="32" y="67"/>
                    </a:lnTo>
                    <a:lnTo>
                      <a:pt x="36" y="70"/>
                    </a:lnTo>
                    <a:lnTo>
                      <a:pt x="39" y="70"/>
                    </a:lnTo>
                    <a:lnTo>
                      <a:pt x="46" y="70"/>
                    </a:lnTo>
                    <a:lnTo>
                      <a:pt x="50" y="70"/>
                    </a:lnTo>
                    <a:lnTo>
                      <a:pt x="50" y="67"/>
                    </a:lnTo>
                    <a:lnTo>
                      <a:pt x="53" y="67"/>
                    </a:lnTo>
                    <a:lnTo>
                      <a:pt x="57" y="67"/>
                    </a:lnTo>
                    <a:lnTo>
                      <a:pt x="60" y="67"/>
                    </a:lnTo>
                    <a:lnTo>
                      <a:pt x="64" y="67"/>
                    </a:lnTo>
                    <a:lnTo>
                      <a:pt x="60" y="70"/>
                    </a:lnTo>
                    <a:lnTo>
                      <a:pt x="60" y="74"/>
                    </a:lnTo>
                    <a:lnTo>
                      <a:pt x="57" y="74"/>
                    </a:lnTo>
                    <a:lnTo>
                      <a:pt x="50" y="77"/>
                    </a:lnTo>
                    <a:lnTo>
                      <a:pt x="43" y="81"/>
                    </a:lnTo>
                    <a:lnTo>
                      <a:pt x="36" y="84"/>
                    </a:lnTo>
                    <a:lnTo>
                      <a:pt x="29" y="88"/>
                    </a:lnTo>
                    <a:lnTo>
                      <a:pt x="29" y="91"/>
                    </a:lnTo>
                    <a:lnTo>
                      <a:pt x="29" y="91"/>
                    </a:lnTo>
                    <a:lnTo>
                      <a:pt x="32" y="91"/>
                    </a:lnTo>
                    <a:lnTo>
                      <a:pt x="39" y="95"/>
                    </a:lnTo>
                    <a:lnTo>
                      <a:pt x="50" y="95"/>
                    </a:lnTo>
                    <a:lnTo>
                      <a:pt x="57" y="91"/>
                    </a:lnTo>
                    <a:lnTo>
                      <a:pt x="64" y="84"/>
                    </a:lnTo>
                    <a:lnTo>
                      <a:pt x="71" y="81"/>
                    </a:lnTo>
                    <a:lnTo>
                      <a:pt x="78" y="77"/>
                    </a:lnTo>
                    <a:lnTo>
                      <a:pt x="78" y="77"/>
                    </a:lnTo>
                    <a:lnTo>
                      <a:pt x="78" y="74"/>
                    </a:lnTo>
                    <a:lnTo>
                      <a:pt x="81" y="74"/>
                    </a:lnTo>
                    <a:lnTo>
                      <a:pt x="85" y="74"/>
                    </a:lnTo>
                    <a:lnTo>
                      <a:pt x="85" y="77"/>
                    </a:lnTo>
                    <a:lnTo>
                      <a:pt x="88" y="77"/>
                    </a:lnTo>
                    <a:lnTo>
                      <a:pt x="88" y="77"/>
                    </a:lnTo>
                    <a:lnTo>
                      <a:pt x="92" y="77"/>
                    </a:lnTo>
                    <a:lnTo>
                      <a:pt x="95" y="74"/>
                    </a:lnTo>
                    <a:lnTo>
                      <a:pt x="99" y="74"/>
                    </a:lnTo>
                    <a:lnTo>
                      <a:pt x="99" y="74"/>
                    </a:lnTo>
                    <a:lnTo>
                      <a:pt x="106" y="77"/>
                    </a:lnTo>
                    <a:lnTo>
                      <a:pt x="110" y="74"/>
                    </a:lnTo>
                    <a:lnTo>
                      <a:pt x="113" y="70"/>
                    </a:lnTo>
                    <a:lnTo>
                      <a:pt x="113" y="70"/>
                    </a:lnTo>
                    <a:lnTo>
                      <a:pt x="117" y="63"/>
                    </a:lnTo>
                    <a:lnTo>
                      <a:pt x="117" y="60"/>
                    </a:lnTo>
                    <a:lnTo>
                      <a:pt x="120" y="52"/>
                    </a:lnTo>
                    <a:lnTo>
                      <a:pt x="120" y="45"/>
                    </a:lnTo>
                    <a:lnTo>
                      <a:pt x="120" y="42"/>
                    </a:lnTo>
                    <a:lnTo>
                      <a:pt x="117" y="35"/>
                    </a:lnTo>
                    <a:lnTo>
                      <a:pt x="113" y="35"/>
                    </a:lnTo>
                    <a:lnTo>
                      <a:pt x="113" y="35"/>
                    </a:lnTo>
                    <a:lnTo>
                      <a:pt x="110" y="35"/>
                    </a:lnTo>
                    <a:lnTo>
                      <a:pt x="106" y="38"/>
                    </a:lnTo>
                    <a:lnTo>
                      <a:pt x="103" y="38"/>
                    </a:lnTo>
                    <a:lnTo>
                      <a:pt x="99" y="38"/>
                    </a:lnTo>
                    <a:lnTo>
                      <a:pt x="95" y="31"/>
                    </a:lnTo>
                    <a:lnTo>
                      <a:pt x="95" y="31"/>
                    </a:lnTo>
                    <a:lnTo>
                      <a:pt x="92" y="24"/>
                    </a:lnTo>
                    <a:lnTo>
                      <a:pt x="88" y="17"/>
                    </a:lnTo>
                    <a:lnTo>
                      <a:pt x="88" y="10"/>
                    </a:lnTo>
                    <a:lnTo>
                      <a:pt x="88" y="7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1" y="0"/>
                    </a:lnTo>
                    <a:lnTo>
                      <a:pt x="78" y="0"/>
                    </a:lnTo>
                    <a:lnTo>
                      <a:pt x="74" y="3"/>
                    </a:lnTo>
                    <a:lnTo>
                      <a:pt x="71" y="7"/>
                    </a:lnTo>
                    <a:lnTo>
                      <a:pt x="67" y="14"/>
                    </a:lnTo>
                    <a:lnTo>
                      <a:pt x="67" y="21"/>
                    </a:lnTo>
                    <a:lnTo>
                      <a:pt x="67" y="21"/>
                    </a:lnTo>
                    <a:lnTo>
                      <a:pt x="67" y="24"/>
                    </a:lnTo>
                    <a:lnTo>
                      <a:pt x="67" y="28"/>
                    </a:lnTo>
                    <a:lnTo>
                      <a:pt x="74" y="28"/>
                    </a:lnTo>
                    <a:lnTo>
                      <a:pt x="74" y="31"/>
                    </a:lnTo>
                    <a:lnTo>
                      <a:pt x="71" y="35"/>
                    </a:lnTo>
                    <a:lnTo>
                      <a:pt x="67" y="38"/>
                    </a:lnTo>
                    <a:lnTo>
                      <a:pt x="67" y="42"/>
                    </a:lnTo>
                    <a:lnTo>
                      <a:pt x="64" y="45"/>
                    </a:lnTo>
                    <a:lnTo>
                      <a:pt x="60" y="49"/>
                    </a:lnTo>
                    <a:lnTo>
                      <a:pt x="57" y="49"/>
                    </a:lnTo>
                    <a:lnTo>
                      <a:pt x="57" y="45"/>
                    </a:lnTo>
                    <a:lnTo>
                      <a:pt x="57" y="38"/>
                    </a:lnTo>
                    <a:lnTo>
                      <a:pt x="57" y="35"/>
                    </a:lnTo>
                    <a:lnTo>
                      <a:pt x="53" y="28"/>
                    </a:lnTo>
                    <a:lnTo>
                      <a:pt x="50" y="24"/>
                    </a:lnTo>
                    <a:lnTo>
                      <a:pt x="46" y="24"/>
                    </a:lnTo>
                    <a:lnTo>
                      <a:pt x="43" y="24"/>
                    </a:lnTo>
                    <a:lnTo>
                      <a:pt x="39" y="28"/>
                    </a:lnTo>
                    <a:lnTo>
                      <a:pt x="36" y="28"/>
                    </a:lnTo>
                    <a:lnTo>
                      <a:pt x="32" y="24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29" y="17"/>
                    </a:lnTo>
                    <a:lnTo>
                      <a:pt x="25" y="17"/>
                    </a:lnTo>
                    <a:lnTo>
                      <a:pt x="22" y="17"/>
                    </a:lnTo>
                    <a:lnTo>
                      <a:pt x="14" y="17"/>
                    </a:lnTo>
                    <a:lnTo>
                      <a:pt x="11" y="21"/>
                    </a:lnTo>
                    <a:lnTo>
                      <a:pt x="11" y="24"/>
                    </a:lnTo>
                    <a:lnTo>
                      <a:pt x="11" y="35"/>
                    </a:lnTo>
                    <a:lnTo>
                      <a:pt x="7" y="35"/>
                    </a:lnTo>
                    <a:lnTo>
                      <a:pt x="7" y="35"/>
                    </a:lnTo>
                    <a:lnTo>
                      <a:pt x="7" y="35"/>
                    </a:lnTo>
                    <a:lnTo>
                      <a:pt x="7" y="38"/>
                    </a:lnTo>
                    <a:lnTo>
                      <a:pt x="7" y="45"/>
                    </a:lnTo>
                    <a:lnTo>
                      <a:pt x="7" y="49"/>
                    </a:lnTo>
                    <a:lnTo>
                      <a:pt x="4" y="49"/>
                    </a:lnTo>
                    <a:lnTo>
                      <a:pt x="0" y="52"/>
                    </a:lnTo>
                    <a:lnTo>
                      <a:pt x="0" y="56"/>
                    </a:lnTo>
                    <a:lnTo>
                      <a:pt x="0" y="60"/>
                    </a:lnTo>
                    <a:lnTo>
                      <a:pt x="0" y="63"/>
                    </a:lnTo>
                    <a:lnTo>
                      <a:pt x="7" y="7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66" name="Freeform 162"/>
              <p:cNvSpPr>
                <a:spLocks/>
              </p:cNvSpPr>
              <p:nvPr userDrawn="1"/>
            </p:nvSpPr>
            <p:spPr bwMode="gray">
              <a:xfrm>
                <a:off x="1023" y="-2797"/>
                <a:ext cx="21" cy="53"/>
              </a:xfrm>
              <a:custGeom>
                <a:avLst/>
                <a:gdLst/>
                <a:ahLst/>
                <a:cxnLst>
                  <a:cxn ang="0">
                    <a:pos x="17" y="38"/>
                  </a:cxn>
                  <a:cxn ang="0">
                    <a:pos x="10" y="10"/>
                  </a:cxn>
                  <a:cxn ang="0">
                    <a:pos x="10" y="10"/>
                  </a:cxn>
                  <a:cxn ang="0">
                    <a:pos x="7" y="7"/>
                  </a:cxn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3" y="3"/>
                  </a:cxn>
                  <a:cxn ang="0">
                    <a:pos x="0" y="7"/>
                  </a:cxn>
                  <a:cxn ang="0">
                    <a:pos x="0" y="14"/>
                  </a:cxn>
                  <a:cxn ang="0">
                    <a:pos x="0" y="24"/>
                  </a:cxn>
                  <a:cxn ang="0">
                    <a:pos x="0" y="28"/>
                  </a:cxn>
                  <a:cxn ang="0">
                    <a:pos x="0" y="31"/>
                  </a:cxn>
                  <a:cxn ang="0">
                    <a:pos x="3" y="38"/>
                  </a:cxn>
                  <a:cxn ang="0">
                    <a:pos x="3" y="42"/>
                  </a:cxn>
                  <a:cxn ang="0">
                    <a:pos x="10" y="49"/>
                  </a:cxn>
                  <a:cxn ang="0">
                    <a:pos x="17" y="53"/>
                  </a:cxn>
                  <a:cxn ang="0">
                    <a:pos x="17" y="53"/>
                  </a:cxn>
                  <a:cxn ang="0">
                    <a:pos x="17" y="53"/>
                  </a:cxn>
                  <a:cxn ang="0">
                    <a:pos x="21" y="49"/>
                  </a:cxn>
                  <a:cxn ang="0">
                    <a:pos x="21" y="49"/>
                  </a:cxn>
                  <a:cxn ang="0">
                    <a:pos x="21" y="42"/>
                  </a:cxn>
                  <a:cxn ang="0">
                    <a:pos x="17" y="38"/>
                  </a:cxn>
                </a:cxnLst>
                <a:rect l="0" t="0" r="r" b="b"/>
                <a:pathLst>
                  <a:path w="21" h="53">
                    <a:moveTo>
                      <a:pt x="17" y="38"/>
                    </a:moveTo>
                    <a:lnTo>
                      <a:pt x="10" y="10"/>
                    </a:lnTo>
                    <a:lnTo>
                      <a:pt x="10" y="10"/>
                    </a:lnTo>
                    <a:lnTo>
                      <a:pt x="7" y="7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0" y="24"/>
                    </a:lnTo>
                    <a:lnTo>
                      <a:pt x="0" y="28"/>
                    </a:lnTo>
                    <a:lnTo>
                      <a:pt x="0" y="31"/>
                    </a:lnTo>
                    <a:lnTo>
                      <a:pt x="3" y="38"/>
                    </a:lnTo>
                    <a:lnTo>
                      <a:pt x="3" y="42"/>
                    </a:lnTo>
                    <a:lnTo>
                      <a:pt x="10" y="49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21" y="49"/>
                    </a:lnTo>
                    <a:lnTo>
                      <a:pt x="21" y="49"/>
                    </a:lnTo>
                    <a:lnTo>
                      <a:pt x="21" y="42"/>
                    </a:lnTo>
                    <a:lnTo>
                      <a:pt x="17" y="3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67" name="Freeform 163"/>
              <p:cNvSpPr>
                <a:spLocks/>
              </p:cNvSpPr>
              <p:nvPr userDrawn="1"/>
            </p:nvSpPr>
            <p:spPr bwMode="gray">
              <a:xfrm>
                <a:off x="970" y="-2723"/>
                <a:ext cx="77" cy="95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7" y="35"/>
                  </a:cxn>
                  <a:cxn ang="0">
                    <a:pos x="14" y="53"/>
                  </a:cxn>
                  <a:cxn ang="0">
                    <a:pos x="21" y="53"/>
                  </a:cxn>
                  <a:cxn ang="0">
                    <a:pos x="31" y="56"/>
                  </a:cxn>
                  <a:cxn ang="0">
                    <a:pos x="39" y="60"/>
                  </a:cxn>
                  <a:cxn ang="0">
                    <a:pos x="39" y="77"/>
                  </a:cxn>
                  <a:cxn ang="0">
                    <a:pos x="49" y="91"/>
                  </a:cxn>
                  <a:cxn ang="0">
                    <a:pos x="63" y="95"/>
                  </a:cxn>
                  <a:cxn ang="0">
                    <a:pos x="77" y="88"/>
                  </a:cxn>
                  <a:cxn ang="0">
                    <a:pos x="77" y="88"/>
                  </a:cxn>
                  <a:cxn ang="0">
                    <a:pos x="70" y="88"/>
                  </a:cxn>
                  <a:cxn ang="0">
                    <a:pos x="67" y="91"/>
                  </a:cxn>
                  <a:cxn ang="0">
                    <a:pos x="67" y="91"/>
                  </a:cxn>
                  <a:cxn ang="0">
                    <a:pos x="67" y="77"/>
                  </a:cxn>
                  <a:cxn ang="0">
                    <a:pos x="63" y="56"/>
                  </a:cxn>
                  <a:cxn ang="0">
                    <a:pos x="60" y="45"/>
                  </a:cxn>
                  <a:cxn ang="0">
                    <a:pos x="63" y="35"/>
                  </a:cxn>
                  <a:cxn ang="0">
                    <a:pos x="70" y="24"/>
                  </a:cxn>
                  <a:cxn ang="0">
                    <a:pos x="70" y="10"/>
                  </a:cxn>
                  <a:cxn ang="0">
                    <a:pos x="63" y="3"/>
                  </a:cxn>
                  <a:cxn ang="0">
                    <a:pos x="56" y="3"/>
                  </a:cxn>
                  <a:cxn ang="0">
                    <a:pos x="46" y="0"/>
                  </a:cxn>
                  <a:cxn ang="0">
                    <a:pos x="39" y="0"/>
                  </a:cxn>
                  <a:cxn ang="0">
                    <a:pos x="39" y="10"/>
                  </a:cxn>
                  <a:cxn ang="0">
                    <a:pos x="42" y="24"/>
                  </a:cxn>
                  <a:cxn ang="0">
                    <a:pos x="46" y="35"/>
                  </a:cxn>
                  <a:cxn ang="0">
                    <a:pos x="42" y="42"/>
                  </a:cxn>
                  <a:cxn ang="0">
                    <a:pos x="31" y="35"/>
                  </a:cxn>
                  <a:cxn ang="0">
                    <a:pos x="17" y="21"/>
                  </a:cxn>
                  <a:cxn ang="0">
                    <a:pos x="14" y="10"/>
                  </a:cxn>
                  <a:cxn ang="0">
                    <a:pos x="10" y="7"/>
                  </a:cxn>
                  <a:cxn ang="0">
                    <a:pos x="3" y="7"/>
                  </a:cxn>
                  <a:cxn ang="0">
                    <a:pos x="0" y="10"/>
                  </a:cxn>
                  <a:cxn ang="0">
                    <a:pos x="0" y="21"/>
                  </a:cxn>
                </a:cxnLst>
                <a:rect l="0" t="0" r="r" b="b"/>
                <a:pathLst>
                  <a:path w="77" h="95">
                    <a:moveTo>
                      <a:pt x="0" y="21"/>
                    </a:moveTo>
                    <a:lnTo>
                      <a:pt x="0" y="24"/>
                    </a:lnTo>
                    <a:lnTo>
                      <a:pt x="3" y="28"/>
                    </a:lnTo>
                    <a:lnTo>
                      <a:pt x="7" y="35"/>
                    </a:lnTo>
                    <a:lnTo>
                      <a:pt x="14" y="45"/>
                    </a:lnTo>
                    <a:lnTo>
                      <a:pt x="14" y="53"/>
                    </a:lnTo>
                    <a:lnTo>
                      <a:pt x="17" y="53"/>
                    </a:lnTo>
                    <a:lnTo>
                      <a:pt x="21" y="53"/>
                    </a:lnTo>
                    <a:lnTo>
                      <a:pt x="24" y="53"/>
                    </a:lnTo>
                    <a:lnTo>
                      <a:pt x="31" y="56"/>
                    </a:lnTo>
                    <a:lnTo>
                      <a:pt x="35" y="56"/>
                    </a:lnTo>
                    <a:lnTo>
                      <a:pt x="39" y="60"/>
                    </a:lnTo>
                    <a:lnTo>
                      <a:pt x="39" y="67"/>
                    </a:lnTo>
                    <a:lnTo>
                      <a:pt x="39" y="77"/>
                    </a:lnTo>
                    <a:lnTo>
                      <a:pt x="42" y="84"/>
                    </a:lnTo>
                    <a:lnTo>
                      <a:pt x="49" y="91"/>
                    </a:lnTo>
                    <a:lnTo>
                      <a:pt x="56" y="95"/>
                    </a:lnTo>
                    <a:lnTo>
                      <a:pt x="63" y="95"/>
                    </a:lnTo>
                    <a:lnTo>
                      <a:pt x="70" y="91"/>
                    </a:lnTo>
                    <a:lnTo>
                      <a:pt x="77" y="88"/>
                    </a:lnTo>
                    <a:lnTo>
                      <a:pt x="77" y="88"/>
                    </a:lnTo>
                    <a:lnTo>
                      <a:pt x="77" y="88"/>
                    </a:lnTo>
                    <a:lnTo>
                      <a:pt x="74" y="88"/>
                    </a:lnTo>
                    <a:lnTo>
                      <a:pt x="70" y="88"/>
                    </a:lnTo>
                    <a:lnTo>
                      <a:pt x="70" y="91"/>
                    </a:lnTo>
                    <a:lnTo>
                      <a:pt x="67" y="91"/>
                    </a:lnTo>
                    <a:lnTo>
                      <a:pt x="67" y="91"/>
                    </a:lnTo>
                    <a:lnTo>
                      <a:pt x="67" y="91"/>
                    </a:lnTo>
                    <a:lnTo>
                      <a:pt x="67" y="84"/>
                    </a:lnTo>
                    <a:lnTo>
                      <a:pt x="67" y="77"/>
                    </a:lnTo>
                    <a:lnTo>
                      <a:pt x="63" y="67"/>
                    </a:lnTo>
                    <a:lnTo>
                      <a:pt x="63" y="56"/>
                    </a:lnTo>
                    <a:lnTo>
                      <a:pt x="60" y="45"/>
                    </a:lnTo>
                    <a:lnTo>
                      <a:pt x="60" y="45"/>
                    </a:lnTo>
                    <a:lnTo>
                      <a:pt x="63" y="42"/>
                    </a:lnTo>
                    <a:lnTo>
                      <a:pt x="63" y="35"/>
                    </a:lnTo>
                    <a:lnTo>
                      <a:pt x="67" y="31"/>
                    </a:lnTo>
                    <a:lnTo>
                      <a:pt x="70" y="24"/>
                    </a:lnTo>
                    <a:lnTo>
                      <a:pt x="70" y="17"/>
                    </a:lnTo>
                    <a:lnTo>
                      <a:pt x="70" y="10"/>
                    </a:lnTo>
                    <a:lnTo>
                      <a:pt x="67" y="7"/>
                    </a:lnTo>
                    <a:lnTo>
                      <a:pt x="63" y="3"/>
                    </a:lnTo>
                    <a:lnTo>
                      <a:pt x="60" y="3"/>
                    </a:lnTo>
                    <a:lnTo>
                      <a:pt x="56" y="3"/>
                    </a:lnTo>
                    <a:lnTo>
                      <a:pt x="53" y="0"/>
                    </a:lnTo>
                    <a:lnTo>
                      <a:pt x="46" y="0"/>
                    </a:lnTo>
                    <a:lnTo>
                      <a:pt x="42" y="0"/>
                    </a:lnTo>
                    <a:lnTo>
                      <a:pt x="39" y="0"/>
                    </a:lnTo>
                    <a:lnTo>
                      <a:pt x="35" y="7"/>
                    </a:lnTo>
                    <a:lnTo>
                      <a:pt x="39" y="10"/>
                    </a:lnTo>
                    <a:lnTo>
                      <a:pt x="39" y="17"/>
                    </a:lnTo>
                    <a:lnTo>
                      <a:pt x="42" y="24"/>
                    </a:lnTo>
                    <a:lnTo>
                      <a:pt x="42" y="31"/>
                    </a:lnTo>
                    <a:lnTo>
                      <a:pt x="46" y="35"/>
                    </a:lnTo>
                    <a:lnTo>
                      <a:pt x="46" y="38"/>
                    </a:lnTo>
                    <a:lnTo>
                      <a:pt x="42" y="42"/>
                    </a:lnTo>
                    <a:lnTo>
                      <a:pt x="39" y="38"/>
                    </a:lnTo>
                    <a:lnTo>
                      <a:pt x="31" y="35"/>
                    </a:lnTo>
                    <a:lnTo>
                      <a:pt x="21" y="28"/>
                    </a:lnTo>
                    <a:lnTo>
                      <a:pt x="17" y="2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0" y="7"/>
                    </a:lnTo>
                    <a:lnTo>
                      <a:pt x="7" y="7"/>
                    </a:lnTo>
                    <a:lnTo>
                      <a:pt x="3" y="7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0" y="2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68" name="Freeform 164"/>
              <p:cNvSpPr>
                <a:spLocks/>
              </p:cNvSpPr>
              <p:nvPr userDrawn="1"/>
            </p:nvSpPr>
            <p:spPr bwMode="gray">
              <a:xfrm>
                <a:off x="1051" y="-2663"/>
                <a:ext cx="42" cy="49"/>
              </a:xfrm>
              <a:custGeom>
                <a:avLst/>
                <a:gdLst/>
                <a:ahLst/>
                <a:cxnLst>
                  <a:cxn ang="0">
                    <a:pos x="24" y="49"/>
                  </a:cxn>
                  <a:cxn ang="0">
                    <a:pos x="24" y="49"/>
                  </a:cxn>
                  <a:cxn ang="0">
                    <a:pos x="31" y="45"/>
                  </a:cxn>
                  <a:cxn ang="0">
                    <a:pos x="35" y="45"/>
                  </a:cxn>
                  <a:cxn ang="0">
                    <a:pos x="39" y="38"/>
                  </a:cxn>
                  <a:cxn ang="0">
                    <a:pos x="42" y="38"/>
                  </a:cxn>
                  <a:cxn ang="0">
                    <a:pos x="42" y="35"/>
                  </a:cxn>
                  <a:cxn ang="0">
                    <a:pos x="42" y="28"/>
                  </a:cxn>
                  <a:cxn ang="0">
                    <a:pos x="42" y="21"/>
                  </a:cxn>
                  <a:cxn ang="0">
                    <a:pos x="39" y="14"/>
                  </a:cxn>
                  <a:cxn ang="0">
                    <a:pos x="39" y="14"/>
                  </a:cxn>
                  <a:cxn ang="0">
                    <a:pos x="35" y="10"/>
                  </a:cxn>
                  <a:cxn ang="0">
                    <a:pos x="31" y="7"/>
                  </a:cxn>
                  <a:cxn ang="0">
                    <a:pos x="24" y="3"/>
                  </a:cxn>
                  <a:cxn ang="0">
                    <a:pos x="17" y="0"/>
                  </a:cxn>
                  <a:cxn ang="0">
                    <a:pos x="10" y="3"/>
                  </a:cxn>
                  <a:cxn ang="0">
                    <a:pos x="10" y="3"/>
                  </a:cxn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3" y="3"/>
                  </a:cxn>
                  <a:cxn ang="0">
                    <a:pos x="0" y="3"/>
                  </a:cxn>
                  <a:cxn ang="0">
                    <a:pos x="0" y="7"/>
                  </a:cxn>
                  <a:cxn ang="0">
                    <a:pos x="3" y="14"/>
                  </a:cxn>
                  <a:cxn ang="0">
                    <a:pos x="3" y="17"/>
                  </a:cxn>
                  <a:cxn ang="0">
                    <a:pos x="3" y="21"/>
                  </a:cxn>
                  <a:cxn ang="0">
                    <a:pos x="3" y="28"/>
                  </a:cxn>
                  <a:cxn ang="0">
                    <a:pos x="0" y="35"/>
                  </a:cxn>
                  <a:cxn ang="0">
                    <a:pos x="0" y="42"/>
                  </a:cxn>
                  <a:cxn ang="0">
                    <a:pos x="14" y="38"/>
                  </a:cxn>
                  <a:cxn ang="0">
                    <a:pos x="24" y="49"/>
                  </a:cxn>
                </a:cxnLst>
                <a:rect l="0" t="0" r="r" b="b"/>
                <a:pathLst>
                  <a:path w="42" h="49">
                    <a:moveTo>
                      <a:pt x="24" y="49"/>
                    </a:moveTo>
                    <a:lnTo>
                      <a:pt x="24" y="49"/>
                    </a:lnTo>
                    <a:lnTo>
                      <a:pt x="31" y="45"/>
                    </a:lnTo>
                    <a:lnTo>
                      <a:pt x="35" y="45"/>
                    </a:lnTo>
                    <a:lnTo>
                      <a:pt x="39" y="38"/>
                    </a:lnTo>
                    <a:lnTo>
                      <a:pt x="42" y="38"/>
                    </a:lnTo>
                    <a:lnTo>
                      <a:pt x="42" y="35"/>
                    </a:lnTo>
                    <a:lnTo>
                      <a:pt x="42" y="28"/>
                    </a:lnTo>
                    <a:lnTo>
                      <a:pt x="42" y="21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5" y="10"/>
                    </a:lnTo>
                    <a:lnTo>
                      <a:pt x="31" y="7"/>
                    </a:lnTo>
                    <a:lnTo>
                      <a:pt x="24" y="3"/>
                    </a:lnTo>
                    <a:lnTo>
                      <a:pt x="17" y="0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3" y="14"/>
                    </a:lnTo>
                    <a:lnTo>
                      <a:pt x="3" y="17"/>
                    </a:lnTo>
                    <a:lnTo>
                      <a:pt x="3" y="21"/>
                    </a:lnTo>
                    <a:lnTo>
                      <a:pt x="3" y="28"/>
                    </a:lnTo>
                    <a:lnTo>
                      <a:pt x="0" y="35"/>
                    </a:lnTo>
                    <a:lnTo>
                      <a:pt x="0" y="42"/>
                    </a:lnTo>
                    <a:lnTo>
                      <a:pt x="14" y="38"/>
                    </a:lnTo>
                    <a:lnTo>
                      <a:pt x="24" y="4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69" name="Freeform 165"/>
              <p:cNvSpPr>
                <a:spLocks/>
              </p:cNvSpPr>
              <p:nvPr userDrawn="1"/>
            </p:nvSpPr>
            <p:spPr bwMode="gray">
              <a:xfrm>
                <a:off x="1104" y="-2681"/>
                <a:ext cx="176" cy="102"/>
              </a:xfrm>
              <a:custGeom>
                <a:avLst/>
                <a:gdLst/>
                <a:ahLst/>
                <a:cxnLst>
                  <a:cxn ang="0">
                    <a:pos x="28" y="28"/>
                  </a:cxn>
                  <a:cxn ang="0">
                    <a:pos x="31" y="25"/>
                  </a:cxn>
                  <a:cxn ang="0">
                    <a:pos x="35" y="28"/>
                  </a:cxn>
                  <a:cxn ang="0">
                    <a:pos x="38" y="39"/>
                  </a:cxn>
                  <a:cxn ang="0">
                    <a:pos x="45" y="74"/>
                  </a:cxn>
                  <a:cxn ang="0">
                    <a:pos x="42" y="74"/>
                  </a:cxn>
                  <a:cxn ang="0">
                    <a:pos x="38" y="81"/>
                  </a:cxn>
                  <a:cxn ang="0">
                    <a:pos x="42" y="92"/>
                  </a:cxn>
                  <a:cxn ang="0">
                    <a:pos x="52" y="92"/>
                  </a:cxn>
                  <a:cxn ang="0">
                    <a:pos x="56" y="92"/>
                  </a:cxn>
                  <a:cxn ang="0">
                    <a:pos x="63" y="88"/>
                  </a:cxn>
                  <a:cxn ang="0">
                    <a:pos x="70" y="92"/>
                  </a:cxn>
                  <a:cxn ang="0">
                    <a:pos x="74" y="95"/>
                  </a:cxn>
                  <a:cxn ang="0">
                    <a:pos x="84" y="102"/>
                  </a:cxn>
                  <a:cxn ang="0">
                    <a:pos x="102" y="102"/>
                  </a:cxn>
                  <a:cxn ang="0">
                    <a:pos x="123" y="102"/>
                  </a:cxn>
                  <a:cxn ang="0">
                    <a:pos x="123" y="99"/>
                  </a:cxn>
                  <a:cxn ang="0">
                    <a:pos x="126" y="92"/>
                  </a:cxn>
                  <a:cxn ang="0">
                    <a:pos x="130" y="92"/>
                  </a:cxn>
                  <a:cxn ang="0">
                    <a:pos x="144" y="99"/>
                  </a:cxn>
                  <a:cxn ang="0">
                    <a:pos x="151" y="99"/>
                  </a:cxn>
                  <a:cxn ang="0">
                    <a:pos x="158" y="95"/>
                  </a:cxn>
                  <a:cxn ang="0">
                    <a:pos x="162" y="88"/>
                  </a:cxn>
                  <a:cxn ang="0">
                    <a:pos x="162" y="81"/>
                  </a:cxn>
                  <a:cxn ang="0">
                    <a:pos x="169" y="77"/>
                  </a:cxn>
                  <a:cxn ang="0">
                    <a:pos x="172" y="70"/>
                  </a:cxn>
                  <a:cxn ang="0">
                    <a:pos x="172" y="67"/>
                  </a:cxn>
                  <a:cxn ang="0">
                    <a:pos x="176" y="63"/>
                  </a:cxn>
                  <a:cxn ang="0">
                    <a:pos x="169" y="56"/>
                  </a:cxn>
                  <a:cxn ang="0">
                    <a:pos x="148" y="53"/>
                  </a:cxn>
                  <a:cxn ang="0">
                    <a:pos x="141" y="49"/>
                  </a:cxn>
                  <a:cxn ang="0">
                    <a:pos x="123" y="46"/>
                  </a:cxn>
                  <a:cxn ang="0">
                    <a:pos x="116" y="49"/>
                  </a:cxn>
                  <a:cxn ang="0">
                    <a:pos x="105" y="53"/>
                  </a:cxn>
                  <a:cxn ang="0">
                    <a:pos x="95" y="53"/>
                  </a:cxn>
                  <a:cxn ang="0">
                    <a:pos x="63" y="35"/>
                  </a:cxn>
                  <a:cxn ang="0">
                    <a:pos x="60" y="28"/>
                  </a:cxn>
                  <a:cxn ang="0">
                    <a:pos x="52" y="25"/>
                  </a:cxn>
                  <a:cxn ang="0">
                    <a:pos x="49" y="25"/>
                  </a:cxn>
                  <a:cxn ang="0">
                    <a:pos x="52" y="21"/>
                  </a:cxn>
                  <a:cxn ang="0">
                    <a:pos x="52" y="18"/>
                  </a:cxn>
                  <a:cxn ang="0">
                    <a:pos x="49" y="11"/>
                  </a:cxn>
                  <a:cxn ang="0">
                    <a:pos x="42" y="11"/>
                  </a:cxn>
                  <a:cxn ang="0">
                    <a:pos x="38" y="11"/>
                  </a:cxn>
                  <a:cxn ang="0">
                    <a:pos x="35" y="14"/>
                  </a:cxn>
                  <a:cxn ang="0">
                    <a:pos x="28" y="14"/>
                  </a:cxn>
                  <a:cxn ang="0">
                    <a:pos x="28" y="7"/>
                  </a:cxn>
                  <a:cxn ang="0">
                    <a:pos x="17" y="3"/>
                  </a:cxn>
                  <a:cxn ang="0">
                    <a:pos x="10" y="3"/>
                  </a:cxn>
                  <a:cxn ang="0">
                    <a:pos x="7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3" y="25"/>
                  </a:cxn>
                  <a:cxn ang="0">
                    <a:pos x="3" y="28"/>
                  </a:cxn>
                  <a:cxn ang="0">
                    <a:pos x="7" y="35"/>
                  </a:cxn>
                  <a:cxn ang="0">
                    <a:pos x="17" y="32"/>
                  </a:cxn>
                </a:cxnLst>
                <a:rect l="0" t="0" r="r" b="b"/>
                <a:pathLst>
                  <a:path w="176" h="102">
                    <a:moveTo>
                      <a:pt x="28" y="28"/>
                    </a:moveTo>
                    <a:lnTo>
                      <a:pt x="28" y="28"/>
                    </a:lnTo>
                    <a:lnTo>
                      <a:pt x="28" y="25"/>
                    </a:lnTo>
                    <a:lnTo>
                      <a:pt x="31" y="25"/>
                    </a:lnTo>
                    <a:lnTo>
                      <a:pt x="31" y="25"/>
                    </a:lnTo>
                    <a:lnTo>
                      <a:pt x="35" y="28"/>
                    </a:lnTo>
                    <a:lnTo>
                      <a:pt x="35" y="32"/>
                    </a:lnTo>
                    <a:lnTo>
                      <a:pt x="38" y="39"/>
                    </a:lnTo>
                    <a:lnTo>
                      <a:pt x="38" y="53"/>
                    </a:lnTo>
                    <a:lnTo>
                      <a:pt x="45" y="74"/>
                    </a:lnTo>
                    <a:lnTo>
                      <a:pt x="42" y="74"/>
                    </a:lnTo>
                    <a:lnTo>
                      <a:pt x="42" y="74"/>
                    </a:lnTo>
                    <a:lnTo>
                      <a:pt x="38" y="77"/>
                    </a:lnTo>
                    <a:lnTo>
                      <a:pt x="38" y="81"/>
                    </a:lnTo>
                    <a:lnTo>
                      <a:pt x="38" y="85"/>
                    </a:lnTo>
                    <a:lnTo>
                      <a:pt x="42" y="92"/>
                    </a:lnTo>
                    <a:lnTo>
                      <a:pt x="45" y="92"/>
                    </a:lnTo>
                    <a:lnTo>
                      <a:pt x="52" y="92"/>
                    </a:lnTo>
                    <a:lnTo>
                      <a:pt x="56" y="92"/>
                    </a:lnTo>
                    <a:lnTo>
                      <a:pt x="56" y="92"/>
                    </a:lnTo>
                    <a:lnTo>
                      <a:pt x="60" y="92"/>
                    </a:lnTo>
                    <a:lnTo>
                      <a:pt x="63" y="88"/>
                    </a:lnTo>
                    <a:lnTo>
                      <a:pt x="67" y="88"/>
                    </a:lnTo>
                    <a:lnTo>
                      <a:pt x="70" y="92"/>
                    </a:lnTo>
                    <a:lnTo>
                      <a:pt x="74" y="95"/>
                    </a:lnTo>
                    <a:lnTo>
                      <a:pt x="74" y="95"/>
                    </a:lnTo>
                    <a:lnTo>
                      <a:pt x="81" y="99"/>
                    </a:lnTo>
                    <a:lnTo>
                      <a:pt x="84" y="102"/>
                    </a:lnTo>
                    <a:lnTo>
                      <a:pt x="91" y="102"/>
                    </a:lnTo>
                    <a:lnTo>
                      <a:pt x="102" y="102"/>
                    </a:lnTo>
                    <a:lnTo>
                      <a:pt x="112" y="102"/>
                    </a:lnTo>
                    <a:lnTo>
                      <a:pt x="123" y="102"/>
                    </a:lnTo>
                    <a:lnTo>
                      <a:pt x="123" y="99"/>
                    </a:lnTo>
                    <a:lnTo>
                      <a:pt x="123" y="99"/>
                    </a:lnTo>
                    <a:lnTo>
                      <a:pt x="123" y="95"/>
                    </a:lnTo>
                    <a:lnTo>
                      <a:pt x="126" y="92"/>
                    </a:lnTo>
                    <a:lnTo>
                      <a:pt x="126" y="92"/>
                    </a:lnTo>
                    <a:lnTo>
                      <a:pt x="130" y="92"/>
                    </a:lnTo>
                    <a:lnTo>
                      <a:pt x="137" y="95"/>
                    </a:lnTo>
                    <a:lnTo>
                      <a:pt x="144" y="99"/>
                    </a:lnTo>
                    <a:lnTo>
                      <a:pt x="148" y="99"/>
                    </a:lnTo>
                    <a:lnTo>
                      <a:pt x="151" y="99"/>
                    </a:lnTo>
                    <a:lnTo>
                      <a:pt x="155" y="99"/>
                    </a:lnTo>
                    <a:lnTo>
                      <a:pt x="158" y="95"/>
                    </a:lnTo>
                    <a:lnTo>
                      <a:pt x="162" y="92"/>
                    </a:lnTo>
                    <a:lnTo>
                      <a:pt x="162" y="88"/>
                    </a:lnTo>
                    <a:lnTo>
                      <a:pt x="162" y="81"/>
                    </a:lnTo>
                    <a:lnTo>
                      <a:pt x="162" y="81"/>
                    </a:lnTo>
                    <a:lnTo>
                      <a:pt x="165" y="77"/>
                    </a:lnTo>
                    <a:lnTo>
                      <a:pt x="169" y="77"/>
                    </a:lnTo>
                    <a:lnTo>
                      <a:pt x="172" y="74"/>
                    </a:lnTo>
                    <a:lnTo>
                      <a:pt x="172" y="70"/>
                    </a:lnTo>
                    <a:lnTo>
                      <a:pt x="172" y="70"/>
                    </a:lnTo>
                    <a:lnTo>
                      <a:pt x="172" y="67"/>
                    </a:lnTo>
                    <a:lnTo>
                      <a:pt x="176" y="63"/>
                    </a:lnTo>
                    <a:lnTo>
                      <a:pt x="176" y="63"/>
                    </a:lnTo>
                    <a:lnTo>
                      <a:pt x="172" y="60"/>
                    </a:lnTo>
                    <a:lnTo>
                      <a:pt x="169" y="56"/>
                    </a:lnTo>
                    <a:lnTo>
                      <a:pt x="162" y="53"/>
                    </a:lnTo>
                    <a:lnTo>
                      <a:pt x="148" y="53"/>
                    </a:lnTo>
                    <a:lnTo>
                      <a:pt x="144" y="49"/>
                    </a:lnTo>
                    <a:lnTo>
                      <a:pt x="141" y="49"/>
                    </a:lnTo>
                    <a:lnTo>
                      <a:pt x="134" y="46"/>
                    </a:lnTo>
                    <a:lnTo>
                      <a:pt x="123" y="46"/>
                    </a:lnTo>
                    <a:lnTo>
                      <a:pt x="116" y="46"/>
                    </a:lnTo>
                    <a:lnTo>
                      <a:pt x="116" y="49"/>
                    </a:lnTo>
                    <a:lnTo>
                      <a:pt x="112" y="49"/>
                    </a:lnTo>
                    <a:lnTo>
                      <a:pt x="105" y="53"/>
                    </a:lnTo>
                    <a:lnTo>
                      <a:pt x="102" y="53"/>
                    </a:lnTo>
                    <a:lnTo>
                      <a:pt x="95" y="53"/>
                    </a:lnTo>
                    <a:lnTo>
                      <a:pt x="84" y="46"/>
                    </a:lnTo>
                    <a:lnTo>
                      <a:pt x="63" y="35"/>
                    </a:lnTo>
                    <a:lnTo>
                      <a:pt x="63" y="32"/>
                    </a:lnTo>
                    <a:lnTo>
                      <a:pt x="60" y="28"/>
                    </a:lnTo>
                    <a:lnTo>
                      <a:pt x="56" y="25"/>
                    </a:lnTo>
                    <a:lnTo>
                      <a:pt x="52" y="25"/>
                    </a:lnTo>
                    <a:lnTo>
                      <a:pt x="52" y="25"/>
                    </a:lnTo>
                    <a:lnTo>
                      <a:pt x="49" y="25"/>
                    </a:lnTo>
                    <a:lnTo>
                      <a:pt x="49" y="21"/>
                    </a:lnTo>
                    <a:lnTo>
                      <a:pt x="52" y="21"/>
                    </a:lnTo>
                    <a:lnTo>
                      <a:pt x="52" y="18"/>
                    </a:lnTo>
                    <a:lnTo>
                      <a:pt x="52" y="18"/>
                    </a:lnTo>
                    <a:lnTo>
                      <a:pt x="52" y="14"/>
                    </a:lnTo>
                    <a:lnTo>
                      <a:pt x="49" y="11"/>
                    </a:lnTo>
                    <a:lnTo>
                      <a:pt x="45" y="11"/>
                    </a:lnTo>
                    <a:lnTo>
                      <a:pt x="42" y="11"/>
                    </a:lnTo>
                    <a:lnTo>
                      <a:pt x="42" y="11"/>
                    </a:lnTo>
                    <a:lnTo>
                      <a:pt x="38" y="11"/>
                    </a:lnTo>
                    <a:lnTo>
                      <a:pt x="35" y="14"/>
                    </a:lnTo>
                    <a:lnTo>
                      <a:pt x="35" y="14"/>
                    </a:lnTo>
                    <a:lnTo>
                      <a:pt x="31" y="14"/>
                    </a:lnTo>
                    <a:lnTo>
                      <a:pt x="28" y="14"/>
                    </a:lnTo>
                    <a:lnTo>
                      <a:pt x="28" y="7"/>
                    </a:lnTo>
                    <a:lnTo>
                      <a:pt x="28" y="7"/>
                    </a:lnTo>
                    <a:lnTo>
                      <a:pt x="24" y="3"/>
                    </a:lnTo>
                    <a:lnTo>
                      <a:pt x="17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3" y="25"/>
                    </a:lnTo>
                    <a:lnTo>
                      <a:pt x="3" y="28"/>
                    </a:lnTo>
                    <a:lnTo>
                      <a:pt x="3" y="28"/>
                    </a:lnTo>
                    <a:lnTo>
                      <a:pt x="3" y="32"/>
                    </a:lnTo>
                    <a:lnTo>
                      <a:pt x="7" y="35"/>
                    </a:lnTo>
                    <a:lnTo>
                      <a:pt x="14" y="35"/>
                    </a:lnTo>
                    <a:lnTo>
                      <a:pt x="17" y="32"/>
                    </a:lnTo>
                    <a:lnTo>
                      <a:pt x="28" y="2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70" name="Freeform 166"/>
              <p:cNvSpPr>
                <a:spLocks/>
              </p:cNvSpPr>
              <p:nvPr userDrawn="1"/>
            </p:nvSpPr>
            <p:spPr bwMode="gray">
              <a:xfrm>
                <a:off x="1009" y="-2896"/>
                <a:ext cx="99" cy="109"/>
              </a:xfrm>
              <a:custGeom>
                <a:avLst/>
                <a:gdLst/>
                <a:ahLst/>
                <a:cxnLst>
                  <a:cxn ang="0">
                    <a:pos x="21" y="35"/>
                  </a:cxn>
                  <a:cxn ang="0">
                    <a:pos x="28" y="42"/>
                  </a:cxn>
                  <a:cxn ang="0">
                    <a:pos x="28" y="46"/>
                  </a:cxn>
                  <a:cxn ang="0">
                    <a:pos x="49" y="71"/>
                  </a:cxn>
                  <a:cxn ang="0">
                    <a:pos x="59" y="78"/>
                  </a:cxn>
                  <a:cxn ang="0">
                    <a:pos x="66" y="81"/>
                  </a:cxn>
                  <a:cxn ang="0">
                    <a:pos x="73" y="81"/>
                  </a:cxn>
                  <a:cxn ang="0">
                    <a:pos x="77" y="92"/>
                  </a:cxn>
                  <a:cxn ang="0">
                    <a:pos x="81" y="99"/>
                  </a:cxn>
                  <a:cxn ang="0">
                    <a:pos x="81" y="106"/>
                  </a:cxn>
                  <a:cxn ang="0">
                    <a:pos x="84" y="106"/>
                  </a:cxn>
                  <a:cxn ang="0">
                    <a:pos x="88" y="99"/>
                  </a:cxn>
                  <a:cxn ang="0">
                    <a:pos x="91" y="95"/>
                  </a:cxn>
                  <a:cxn ang="0">
                    <a:pos x="84" y="78"/>
                  </a:cxn>
                  <a:cxn ang="0">
                    <a:pos x="88" y="63"/>
                  </a:cxn>
                  <a:cxn ang="0">
                    <a:pos x="91" y="49"/>
                  </a:cxn>
                  <a:cxn ang="0">
                    <a:pos x="91" y="39"/>
                  </a:cxn>
                  <a:cxn ang="0">
                    <a:pos x="88" y="28"/>
                  </a:cxn>
                  <a:cxn ang="0">
                    <a:pos x="84" y="28"/>
                  </a:cxn>
                  <a:cxn ang="0">
                    <a:pos x="81" y="32"/>
                  </a:cxn>
                  <a:cxn ang="0">
                    <a:pos x="77" y="35"/>
                  </a:cxn>
                  <a:cxn ang="0">
                    <a:pos x="70" y="49"/>
                  </a:cxn>
                  <a:cxn ang="0">
                    <a:pos x="66" y="46"/>
                  </a:cxn>
                  <a:cxn ang="0">
                    <a:pos x="59" y="35"/>
                  </a:cxn>
                  <a:cxn ang="0">
                    <a:pos x="59" y="21"/>
                  </a:cxn>
                  <a:cxn ang="0">
                    <a:pos x="59" y="14"/>
                  </a:cxn>
                  <a:cxn ang="0">
                    <a:pos x="49" y="11"/>
                  </a:cxn>
                  <a:cxn ang="0">
                    <a:pos x="45" y="14"/>
                  </a:cxn>
                  <a:cxn ang="0">
                    <a:pos x="42" y="21"/>
                  </a:cxn>
                  <a:cxn ang="0">
                    <a:pos x="42" y="28"/>
                  </a:cxn>
                  <a:cxn ang="0">
                    <a:pos x="35" y="25"/>
                  </a:cxn>
                  <a:cxn ang="0">
                    <a:pos x="31" y="18"/>
                  </a:cxn>
                  <a:cxn ang="0">
                    <a:pos x="28" y="11"/>
                  </a:cxn>
                  <a:cxn ang="0">
                    <a:pos x="21" y="4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0" y="11"/>
                  </a:cxn>
                  <a:cxn ang="0">
                    <a:pos x="3" y="21"/>
                  </a:cxn>
                  <a:cxn ang="0">
                    <a:pos x="14" y="28"/>
                  </a:cxn>
                  <a:cxn ang="0">
                    <a:pos x="14" y="32"/>
                  </a:cxn>
                </a:cxnLst>
                <a:rect l="0" t="0" r="r" b="b"/>
                <a:pathLst>
                  <a:path w="91" h="109">
                    <a:moveTo>
                      <a:pt x="14" y="32"/>
                    </a:moveTo>
                    <a:lnTo>
                      <a:pt x="21" y="35"/>
                    </a:lnTo>
                    <a:lnTo>
                      <a:pt x="24" y="39"/>
                    </a:lnTo>
                    <a:lnTo>
                      <a:pt x="28" y="42"/>
                    </a:lnTo>
                    <a:lnTo>
                      <a:pt x="28" y="46"/>
                    </a:lnTo>
                    <a:lnTo>
                      <a:pt x="28" y="46"/>
                    </a:lnTo>
                    <a:lnTo>
                      <a:pt x="42" y="63"/>
                    </a:lnTo>
                    <a:lnTo>
                      <a:pt x="49" y="71"/>
                    </a:lnTo>
                    <a:lnTo>
                      <a:pt x="56" y="74"/>
                    </a:lnTo>
                    <a:lnTo>
                      <a:pt x="59" y="78"/>
                    </a:lnTo>
                    <a:lnTo>
                      <a:pt x="66" y="81"/>
                    </a:lnTo>
                    <a:lnTo>
                      <a:pt x="66" y="81"/>
                    </a:lnTo>
                    <a:lnTo>
                      <a:pt x="70" y="78"/>
                    </a:lnTo>
                    <a:lnTo>
                      <a:pt x="73" y="81"/>
                    </a:lnTo>
                    <a:lnTo>
                      <a:pt x="77" y="85"/>
                    </a:lnTo>
                    <a:lnTo>
                      <a:pt x="77" y="92"/>
                    </a:lnTo>
                    <a:lnTo>
                      <a:pt x="81" y="95"/>
                    </a:lnTo>
                    <a:lnTo>
                      <a:pt x="81" y="99"/>
                    </a:lnTo>
                    <a:lnTo>
                      <a:pt x="81" y="102"/>
                    </a:lnTo>
                    <a:lnTo>
                      <a:pt x="81" y="106"/>
                    </a:lnTo>
                    <a:lnTo>
                      <a:pt x="84" y="109"/>
                    </a:lnTo>
                    <a:lnTo>
                      <a:pt x="84" y="106"/>
                    </a:lnTo>
                    <a:lnTo>
                      <a:pt x="88" y="102"/>
                    </a:lnTo>
                    <a:lnTo>
                      <a:pt x="88" y="99"/>
                    </a:lnTo>
                    <a:lnTo>
                      <a:pt x="91" y="95"/>
                    </a:lnTo>
                    <a:lnTo>
                      <a:pt x="91" y="95"/>
                    </a:lnTo>
                    <a:lnTo>
                      <a:pt x="88" y="88"/>
                    </a:lnTo>
                    <a:lnTo>
                      <a:pt x="84" y="78"/>
                    </a:lnTo>
                    <a:lnTo>
                      <a:pt x="84" y="71"/>
                    </a:lnTo>
                    <a:lnTo>
                      <a:pt x="88" y="63"/>
                    </a:lnTo>
                    <a:lnTo>
                      <a:pt x="88" y="53"/>
                    </a:lnTo>
                    <a:lnTo>
                      <a:pt x="91" y="49"/>
                    </a:lnTo>
                    <a:lnTo>
                      <a:pt x="91" y="46"/>
                    </a:lnTo>
                    <a:lnTo>
                      <a:pt x="91" y="39"/>
                    </a:lnTo>
                    <a:lnTo>
                      <a:pt x="88" y="32"/>
                    </a:lnTo>
                    <a:lnTo>
                      <a:pt x="88" y="28"/>
                    </a:lnTo>
                    <a:lnTo>
                      <a:pt x="84" y="28"/>
                    </a:lnTo>
                    <a:lnTo>
                      <a:pt x="84" y="28"/>
                    </a:lnTo>
                    <a:lnTo>
                      <a:pt x="81" y="32"/>
                    </a:lnTo>
                    <a:lnTo>
                      <a:pt x="81" y="32"/>
                    </a:lnTo>
                    <a:lnTo>
                      <a:pt x="77" y="35"/>
                    </a:lnTo>
                    <a:lnTo>
                      <a:pt x="77" y="35"/>
                    </a:lnTo>
                    <a:lnTo>
                      <a:pt x="73" y="42"/>
                    </a:lnTo>
                    <a:lnTo>
                      <a:pt x="70" y="49"/>
                    </a:lnTo>
                    <a:lnTo>
                      <a:pt x="70" y="49"/>
                    </a:lnTo>
                    <a:lnTo>
                      <a:pt x="66" y="46"/>
                    </a:lnTo>
                    <a:lnTo>
                      <a:pt x="63" y="42"/>
                    </a:lnTo>
                    <a:lnTo>
                      <a:pt x="59" y="35"/>
                    </a:lnTo>
                    <a:lnTo>
                      <a:pt x="59" y="28"/>
                    </a:lnTo>
                    <a:lnTo>
                      <a:pt x="59" y="21"/>
                    </a:lnTo>
                    <a:lnTo>
                      <a:pt x="59" y="18"/>
                    </a:lnTo>
                    <a:lnTo>
                      <a:pt x="59" y="14"/>
                    </a:lnTo>
                    <a:lnTo>
                      <a:pt x="56" y="11"/>
                    </a:lnTo>
                    <a:lnTo>
                      <a:pt x="49" y="11"/>
                    </a:lnTo>
                    <a:lnTo>
                      <a:pt x="45" y="11"/>
                    </a:lnTo>
                    <a:lnTo>
                      <a:pt x="45" y="14"/>
                    </a:lnTo>
                    <a:lnTo>
                      <a:pt x="45" y="18"/>
                    </a:lnTo>
                    <a:lnTo>
                      <a:pt x="42" y="21"/>
                    </a:lnTo>
                    <a:lnTo>
                      <a:pt x="42" y="25"/>
                    </a:lnTo>
                    <a:lnTo>
                      <a:pt x="42" y="28"/>
                    </a:lnTo>
                    <a:lnTo>
                      <a:pt x="38" y="28"/>
                    </a:lnTo>
                    <a:lnTo>
                      <a:pt x="35" y="25"/>
                    </a:lnTo>
                    <a:lnTo>
                      <a:pt x="31" y="21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28" y="11"/>
                    </a:lnTo>
                    <a:lnTo>
                      <a:pt x="24" y="7"/>
                    </a:lnTo>
                    <a:lnTo>
                      <a:pt x="21" y="4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3" y="21"/>
                    </a:lnTo>
                    <a:lnTo>
                      <a:pt x="10" y="25"/>
                    </a:lnTo>
                    <a:lnTo>
                      <a:pt x="14" y="28"/>
                    </a:lnTo>
                    <a:lnTo>
                      <a:pt x="14" y="32"/>
                    </a:lnTo>
                    <a:lnTo>
                      <a:pt x="14" y="3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71" name="Freeform 167"/>
              <p:cNvSpPr>
                <a:spLocks/>
              </p:cNvSpPr>
              <p:nvPr userDrawn="1"/>
            </p:nvSpPr>
            <p:spPr bwMode="gray">
              <a:xfrm>
                <a:off x="1118" y="-2850"/>
                <a:ext cx="42" cy="56"/>
              </a:xfrm>
              <a:custGeom>
                <a:avLst/>
                <a:gdLst/>
                <a:ahLst/>
                <a:cxnLst>
                  <a:cxn ang="0">
                    <a:pos x="42" y="4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0" y="3"/>
                  </a:cxn>
                  <a:cxn ang="0">
                    <a:pos x="7" y="7"/>
                  </a:cxn>
                  <a:cxn ang="0">
                    <a:pos x="3" y="14"/>
                  </a:cxn>
                  <a:cxn ang="0">
                    <a:pos x="3" y="25"/>
                  </a:cxn>
                  <a:cxn ang="0">
                    <a:pos x="0" y="49"/>
                  </a:cxn>
                  <a:cxn ang="0">
                    <a:pos x="3" y="49"/>
                  </a:cxn>
                  <a:cxn ang="0">
                    <a:pos x="7" y="53"/>
                  </a:cxn>
                  <a:cxn ang="0">
                    <a:pos x="10" y="53"/>
                  </a:cxn>
                  <a:cxn ang="0">
                    <a:pos x="17" y="56"/>
                  </a:cxn>
                  <a:cxn ang="0">
                    <a:pos x="24" y="56"/>
                  </a:cxn>
                  <a:cxn ang="0">
                    <a:pos x="31" y="56"/>
                  </a:cxn>
                  <a:cxn ang="0">
                    <a:pos x="35" y="53"/>
                  </a:cxn>
                  <a:cxn ang="0">
                    <a:pos x="38" y="49"/>
                  </a:cxn>
                  <a:cxn ang="0">
                    <a:pos x="42" y="42"/>
                  </a:cxn>
                </a:cxnLst>
                <a:rect l="0" t="0" r="r" b="b"/>
                <a:pathLst>
                  <a:path w="42" h="56">
                    <a:moveTo>
                      <a:pt x="42" y="42"/>
                    </a:moveTo>
                    <a:lnTo>
                      <a:pt x="17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0" y="3"/>
                    </a:lnTo>
                    <a:lnTo>
                      <a:pt x="7" y="7"/>
                    </a:lnTo>
                    <a:lnTo>
                      <a:pt x="3" y="14"/>
                    </a:lnTo>
                    <a:lnTo>
                      <a:pt x="3" y="25"/>
                    </a:lnTo>
                    <a:lnTo>
                      <a:pt x="0" y="49"/>
                    </a:lnTo>
                    <a:lnTo>
                      <a:pt x="3" y="49"/>
                    </a:lnTo>
                    <a:lnTo>
                      <a:pt x="7" y="53"/>
                    </a:lnTo>
                    <a:lnTo>
                      <a:pt x="10" y="53"/>
                    </a:lnTo>
                    <a:lnTo>
                      <a:pt x="17" y="56"/>
                    </a:lnTo>
                    <a:lnTo>
                      <a:pt x="24" y="56"/>
                    </a:lnTo>
                    <a:lnTo>
                      <a:pt x="31" y="56"/>
                    </a:lnTo>
                    <a:lnTo>
                      <a:pt x="35" y="53"/>
                    </a:lnTo>
                    <a:lnTo>
                      <a:pt x="38" y="49"/>
                    </a:lnTo>
                    <a:lnTo>
                      <a:pt x="42" y="4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72" name="Freeform 168"/>
              <p:cNvSpPr>
                <a:spLocks/>
              </p:cNvSpPr>
              <p:nvPr userDrawn="1"/>
            </p:nvSpPr>
            <p:spPr bwMode="gray">
              <a:xfrm>
                <a:off x="1252" y="-2840"/>
                <a:ext cx="74" cy="155"/>
              </a:xfrm>
              <a:custGeom>
                <a:avLst/>
                <a:gdLst/>
                <a:ahLst/>
                <a:cxnLst>
                  <a:cxn ang="0">
                    <a:pos x="3" y="88"/>
                  </a:cxn>
                  <a:cxn ang="0">
                    <a:pos x="10" y="88"/>
                  </a:cxn>
                  <a:cxn ang="0">
                    <a:pos x="14" y="96"/>
                  </a:cxn>
                  <a:cxn ang="0">
                    <a:pos x="17" y="103"/>
                  </a:cxn>
                  <a:cxn ang="0">
                    <a:pos x="17" y="110"/>
                  </a:cxn>
                  <a:cxn ang="0">
                    <a:pos x="14" y="117"/>
                  </a:cxn>
                  <a:cxn ang="0">
                    <a:pos x="10" y="117"/>
                  </a:cxn>
                  <a:cxn ang="0">
                    <a:pos x="10" y="127"/>
                  </a:cxn>
                  <a:cxn ang="0">
                    <a:pos x="14" y="134"/>
                  </a:cxn>
                  <a:cxn ang="0">
                    <a:pos x="10" y="141"/>
                  </a:cxn>
                  <a:cxn ang="0">
                    <a:pos x="17" y="152"/>
                  </a:cxn>
                  <a:cxn ang="0">
                    <a:pos x="28" y="155"/>
                  </a:cxn>
                  <a:cxn ang="0">
                    <a:pos x="35" y="155"/>
                  </a:cxn>
                  <a:cxn ang="0">
                    <a:pos x="38" y="155"/>
                  </a:cxn>
                  <a:cxn ang="0">
                    <a:pos x="45" y="152"/>
                  </a:cxn>
                  <a:cxn ang="0">
                    <a:pos x="52" y="141"/>
                  </a:cxn>
                  <a:cxn ang="0">
                    <a:pos x="56" y="138"/>
                  </a:cxn>
                  <a:cxn ang="0">
                    <a:pos x="59" y="124"/>
                  </a:cxn>
                  <a:cxn ang="0">
                    <a:pos x="67" y="117"/>
                  </a:cxn>
                  <a:cxn ang="0">
                    <a:pos x="70" y="110"/>
                  </a:cxn>
                  <a:cxn ang="0">
                    <a:pos x="74" y="88"/>
                  </a:cxn>
                  <a:cxn ang="0">
                    <a:pos x="67" y="85"/>
                  </a:cxn>
                  <a:cxn ang="0">
                    <a:pos x="59" y="85"/>
                  </a:cxn>
                  <a:cxn ang="0">
                    <a:pos x="56" y="85"/>
                  </a:cxn>
                  <a:cxn ang="0">
                    <a:pos x="52" y="85"/>
                  </a:cxn>
                  <a:cxn ang="0">
                    <a:pos x="56" y="78"/>
                  </a:cxn>
                  <a:cxn ang="0">
                    <a:pos x="59" y="78"/>
                  </a:cxn>
                  <a:cxn ang="0">
                    <a:pos x="59" y="67"/>
                  </a:cxn>
                  <a:cxn ang="0">
                    <a:pos x="59" y="60"/>
                  </a:cxn>
                  <a:cxn ang="0">
                    <a:pos x="56" y="46"/>
                  </a:cxn>
                  <a:cxn ang="0">
                    <a:pos x="45" y="32"/>
                  </a:cxn>
                  <a:cxn ang="0">
                    <a:pos x="42" y="29"/>
                  </a:cxn>
                  <a:cxn ang="0">
                    <a:pos x="35" y="18"/>
                  </a:cxn>
                  <a:cxn ang="0">
                    <a:pos x="28" y="15"/>
                  </a:cxn>
                  <a:cxn ang="0">
                    <a:pos x="24" y="11"/>
                  </a:cxn>
                  <a:cxn ang="0">
                    <a:pos x="21" y="4"/>
                  </a:cxn>
                  <a:cxn ang="0">
                    <a:pos x="17" y="0"/>
                  </a:cxn>
                  <a:cxn ang="0">
                    <a:pos x="10" y="4"/>
                  </a:cxn>
                  <a:cxn ang="0">
                    <a:pos x="10" y="7"/>
                  </a:cxn>
                  <a:cxn ang="0">
                    <a:pos x="14" y="15"/>
                  </a:cxn>
                  <a:cxn ang="0">
                    <a:pos x="10" y="22"/>
                  </a:cxn>
                  <a:cxn ang="0">
                    <a:pos x="7" y="29"/>
                  </a:cxn>
                  <a:cxn ang="0">
                    <a:pos x="3" y="43"/>
                  </a:cxn>
                  <a:cxn ang="0">
                    <a:pos x="3" y="60"/>
                  </a:cxn>
                  <a:cxn ang="0">
                    <a:pos x="0" y="64"/>
                  </a:cxn>
                  <a:cxn ang="0">
                    <a:pos x="0" y="67"/>
                  </a:cxn>
                  <a:cxn ang="0">
                    <a:pos x="7" y="81"/>
                  </a:cxn>
                </a:cxnLst>
                <a:rect l="0" t="0" r="r" b="b"/>
                <a:pathLst>
                  <a:path w="74" h="155">
                    <a:moveTo>
                      <a:pt x="3" y="88"/>
                    </a:moveTo>
                    <a:lnTo>
                      <a:pt x="3" y="88"/>
                    </a:lnTo>
                    <a:lnTo>
                      <a:pt x="7" y="88"/>
                    </a:lnTo>
                    <a:lnTo>
                      <a:pt x="10" y="88"/>
                    </a:lnTo>
                    <a:lnTo>
                      <a:pt x="14" y="92"/>
                    </a:lnTo>
                    <a:lnTo>
                      <a:pt x="14" y="96"/>
                    </a:lnTo>
                    <a:lnTo>
                      <a:pt x="14" y="103"/>
                    </a:lnTo>
                    <a:lnTo>
                      <a:pt x="17" y="103"/>
                    </a:lnTo>
                    <a:lnTo>
                      <a:pt x="17" y="106"/>
                    </a:lnTo>
                    <a:lnTo>
                      <a:pt x="17" y="110"/>
                    </a:lnTo>
                    <a:lnTo>
                      <a:pt x="14" y="113"/>
                    </a:lnTo>
                    <a:lnTo>
                      <a:pt x="14" y="117"/>
                    </a:lnTo>
                    <a:lnTo>
                      <a:pt x="14" y="117"/>
                    </a:lnTo>
                    <a:lnTo>
                      <a:pt x="10" y="117"/>
                    </a:lnTo>
                    <a:lnTo>
                      <a:pt x="10" y="120"/>
                    </a:lnTo>
                    <a:lnTo>
                      <a:pt x="10" y="127"/>
                    </a:lnTo>
                    <a:lnTo>
                      <a:pt x="14" y="134"/>
                    </a:lnTo>
                    <a:lnTo>
                      <a:pt x="14" y="134"/>
                    </a:lnTo>
                    <a:lnTo>
                      <a:pt x="10" y="138"/>
                    </a:lnTo>
                    <a:lnTo>
                      <a:pt x="10" y="141"/>
                    </a:lnTo>
                    <a:lnTo>
                      <a:pt x="14" y="148"/>
                    </a:lnTo>
                    <a:lnTo>
                      <a:pt x="17" y="152"/>
                    </a:lnTo>
                    <a:lnTo>
                      <a:pt x="24" y="152"/>
                    </a:lnTo>
                    <a:lnTo>
                      <a:pt x="28" y="155"/>
                    </a:lnTo>
                    <a:lnTo>
                      <a:pt x="31" y="155"/>
                    </a:lnTo>
                    <a:lnTo>
                      <a:pt x="35" y="155"/>
                    </a:lnTo>
                    <a:lnTo>
                      <a:pt x="38" y="155"/>
                    </a:lnTo>
                    <a:lnTo>
                      <a:pt x="38" y="155"/>
                    </a:lnTo>
                    <a:lnTo>
                      <a:pt x="42" y="155"/>
                    </a:lnTo>
                    <a:lnTo>
                      <a:pt x="45" y="152"/>
                    </a:lnTo>
                    <a:lnTo>
                      <a:pt x="49" y="148"/>
                    </a:lnTo>
                    <a:lnTo>
                      <a:pt x="52" y="141"/>
                    </a:lnTo>
                    <a:lnTo>
                      <a:pt x="52" y="141"/>
                    </a:lnTo>
                    <a:lnTo>
                      <a:pt x="56" y="138"/>
                    </a:lnTo>
                    <a:lnTo>
                      <a:pt x="56" y="131"/>
                    </a:lnTo>
                    <a:lnTo>
                      <a:pt x="59" y="124"/>
                    </a:lnTo>
                    <a:lnTo>
                      <a:pt x="67" y="120"/>
                    </a:lnTo>
                    <a:lnTo>
                      <a:pt x="67" y="117"/>
                    </a:lnTo>
                    <a:lnTo>
                      <a:pt x="70" y="113"/>
                    </a:lnTo>
                    <a:lnTo>
                      <a:pt x="70" y="110"/>
                    </a:lnTo>
                    <a:lnTo>
                      <a:pt x="74" y="99"/>
                    </a:lnTo>
                    <a:lnTo>
                      <a:pt x="74" y="88"/>
                    </a:lnTo>
                    <a:lnTo>
                      <a:pt x="70" y="88"/>
                    </a:lnTo>
                    <a:lnTo>
                      <a:pt x="67" y="85"/>
                    </a:lnTo>
                    <a:lnTo>
                      <a:pt x="63" y="81"/>
                    </a:lnTo>
                    <a:lnTo>
                      <a:pt x="59" y="85"/>
                    </a:lnTo>
                    <a:lnTo>
                      <a:pt x="59" y="85"/>
                    </a:lnTo>
                    <a:lnTo>
                      <a:pt x="56" y="85"/>
                    </a:lnTo>
                    <a:lnTo>
                      <a:pt x="56" y="85"/>
                    </a:lnTo>
                    <a:lnTo>
                      <a:pt x="52" y="85"/>
                    </a:lnTo>
                    <a:lnTo>
                      <a:pt x="52" y="85"/>
                    </a:lnTo>
                    <a:lnTo>
                      <a:pt x="56" y="78"/>
                    </a:lnTo>
                    <a:lnTo>
                      <a:pt x="56" y="78"/>
                    </a:lnTo>
                    <a:lnTo>
                      <a:pt x="59" y="78"/>
                    </a:lnTo>
                    <a:lnTo>
                      <a:pt x="59" y="74"/>
                    </a:lnTo>
                    <a:lnTo>
                      <a:pt x="59" y="67"/>
                    </a:lnTo>
                    <a:lnTo>
                      <a:pt x="59" y="60"/>
                    </a:lnTo>
                    <a:lnTo>
                      <a:pt x="59" y="60"/>
                    </a:lnTo>
                    <a:lnTo>
                      <a:pt x="59" y="53"/>
                    </a:lnTo>
                    <a:lnTo>
                      <a:pt x="56" y="46"/>
                    </a:lnTo>
                    <a:lnTo>
                      <a:pt x="52" y="39"/>
                    </a:lnTo>
                    <a:lnTo>
                      <a:pt x="45" y="32"/>
                    </a:lnTo>
                    <a:lnTo>
                      <a:pt x="45" y="29"/>
                    </a:lnTo>
                    <a:lnTo>
                      <a:pt x="42" y="29"/>
                    </a:lnTo>
                    <a:lnTo>
                      <a:pt x="38" y="22"/>
                    </a:lnTo>
                    <a:lnTo>
                      <a:pt x="35" y="18"/>
                    </a:lnTo>
                    <a:lnTo>
                      <a:pt x="31" y="15"/>
                    </a:lnTo>
                    <a:lnTo>
                      <a:pt x="28" y="15"/>
                    </a:lnTo>
                    <a:lnTo>
                      <a:pt x="28" y="11"/>
                    </a:lnTo>
                    <a:lnTo>
                      <a:pt x="24" y="11"/>
                    </a:lnTo>
                    <a:lnTo>
                      <a:pt x="21" y="7"/>
                    </a:lnTo>
                    <a:lnTo>
                      <a:pt x="21" y="4"/>
                    </a:lnTo>
                    <a:lnTo>
                      <a:pt x="21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0" y="4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4" y="11"/>
                    </a:lnTo>
                    <a:lnTo>
                      <a:pt x="14" y="15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7" y="25"/>
                    </a:lnTo>
                    <a:lnTo>
                      <a:pt x="7" y="29"/>
                    </a:lnTo>
                    <a:lnTo>
                      <a:pt x="3" y="32"/>
                    </a:lnTo>
                    <a:lnTo>
                      <a:pt x="3" y="43"/>
                    </a:lnTo>
                    <a:lnTo>
                      <a:pt x="3" y="53"/>
                    </a:lnTo>
                    <a:lnTo>
                      <a:pt x="3" y="60"/>
                    </a:lnTo>
                    <a:lnTo>
                      <a:pt x="0" y="60"/>
                    </a:lnTo>
                    <a:lnTo>
                      <a:pt x="0" y="64"/>
                    </a:lnTo>
                    <a:lnTo>
                      <a:pt x="0" y="64"/>
                    </a:lnTo>
                    <a:lnTo>
                      <a:pt x="0" y="67"/>
                    </a:lnTo>
                    <a:lnTo>
                      <a:pt x="3" y="74"/>
                    </a:lnTo>
                    <a:lnTo>
                      <a:pt x="7" y="81"/>
                    </a:lnTo>
                    <a:lnTo>
                      <a:pt x="3" y="8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73" name="Freeform 169"/>
              <p:cNvSpPr>
                <a:spLocks/>
              </p:cNvSpPr>
              <p:nvPr userDrawn="1"/>
            </p:nvSpPr>
            <p:spPr bwMode="gray">
              <a:xfrm>
                <a:off x="1001" y="-2399"/>
                <a:ext cx="53" cy="46"/>
              </a:xfrm>
              <a:custGeom>
                <a:avLst/>
                <a:gdLst/>
                <a:ahLst/>
                <a:cxnLst>
                  <a:cxn ang="0">
                    <a:pos x="25" y="46"/>
                  </a:cxn>
                  <a:cxn ang="0">
                    <a:pos x="29" y="46"/>
                  </a:cxn>
                  <a:cxn ang="0">
                    <a:pos x="32" y="46"/>
                  </a:cxn>
                  <a:cxn ang="0">
                    <a:pos x="39" y="46"/>
                  </a:cxn>
                  <a:cxn ang="0">
                    <a:pos x="43" y="42"/>
                  </a:cxn>
                  <a:cxn ang="0">
                    <a:pos x="50" y="46"/>
                  </a:cxn>
                  <a:cxn ang="0">
                    <a:pos x="53" y="46"/>
                  </a:cxn>
                  <a:cxn ang="0">
                    <a:pos x="53" y="46"/>
                  </a:cxn>
                  <a:cxn ang="0">
                    <a:pos x="50" y="39"/>
                  </a:cxn>
                  <a:cxn ang="0">
                    <a:pos x="50" y="32"/>
                  </a:cxn>
                  <a:cxn ang="0">
                    <a:pos x="46" y="24"/>
                  </a:cxn>
                  <a:cxn ang="0">
                    <a:pos x="43" y="21"/>
                  </a:cxn>
                  <a:cxn ang="0">
                    <a:pos x="43" y="21"/>
                  </a:cxn>
                  <a:cxn ang="0">
                    <a:pos x="43" y="14"/>
                  </a:cxn>
                  <a:cxn ang="0">
                    <a:pos x="39" y="7"/>
                  </a:cxn>
                  <a:cxn ang="0">
                    <a:pos x="36" y="3"/>
                  </a:cxn>
                  <a:cxn ang="0">
                    <a:pos x="32" y="0"/>
                  </a:cxn>
                  <a:cxn ang="0">
                    <a:pos x="29" y="0"/>
                  </a:cxn>
                  <a:cxn ang="0">
                    <a:pos x="25" y="17"/>
                  </a:cxn>
                  <a:cxn ang="0">
                    <a:pos x="25" y="17"/>
                  </a:cxn>
                  <a:cxn ang="0">
                    <a:pos x="22" y="17"/>
                  </a:cxn>
                  <a:cxn ang="0">
                    <a:pos x="15" y="17"/>
                  </a:cxn>
                  <a:cxn ang="0">
                    <a:pos x="11" y="21"/>
                  </a:cxn>
                  <a:cxn ang="0">
                    <a:pos x="8" y="24"/>
                  </a:cxn>
                  <a:cxn ang="0">
                    <a:pos x="8" y="24"/>
                  </a:cxn>
                  <a:cxn ang="0">
                    <a:pos x="8" y="24"/>
                  </a:cxn>
                  <a:cxn ang="0">
                    <a:pos x="4" y="24"/>
                  </a:cxn>
                  <a:cxn ang="0">
                    <a:pos x="0" y="28"/>
                  </a:cxn>
                  <a:cxn ang="0">
                    <a:pos x="0" y="32"/>
                  </a:cxn>
                  <a:cxn ang="0">
                    <a:pos x="0" y="39"/>
                  </a:cxn>
                  <a:cxn ang="0">
                    <a:pos x="0" y="39"/>
                  </a:cxn>
                  <a:cxn ang="0">
                    <a:pos x="8" y="42"/>
                  </a:cxn>
                  <a:cxn ang="0">
                    <a:pos x="15" y="46"/>
                  </a:cxn>
                  <a:cxn ang="0">
                    <a:pos x="25" y="46"/>
                  </a:cxn>
                </a:cxnLst>
                <a:rect l="0" t="0" r="r" b="b"/>
                <a:pathLst>
                  <a:path w="53" h="46">
                    <a:moveTo>
                      <a:pt x="25" y="46"/>
                    </a:moveTo>
                    <a:lnTo>
                      <a:pt x="29" y="46"/>
                    </a:lnTo>
                    <a:lnTo>
                      <a:pt x="32" y="46"/>
                    </a:lnTo>
                    <a:lnTo>
                      <a:pt x="39" y="46"/>
                    </a:lnTo>
                    <a:lnTo>
                      <a:pt x="43" y="42"/>
                    </a:lnTo>
                    <a:lnTo>
                      <a:pt x="50" y="46"/>
                    </a:lnTo>
                    <a:lnTo>
                      <a:pt x="53" y="46"/>
                    </a:lnTo>
                    <a:lnTo>
                      <a:pt x="53" y="46"/>
                    </a:lnTo>
                    <a:lnTo>
                      <a:pt x="50" y="39"/>
                    </a:lnTo>
                    <a:lnTo>
                      <a:pt x="50" y="32"/>
                    </a:lnTo>
                    <a:lnTo>
                      <a:pt x="46" y="24"/>
                    </a:lnTo>
                    <a:lnTo>
                      <a:pt x="43" y="21"/>
                    </a:lnTo>
                    <a:lnTo>
                      <a:pt x="43" y="21"/>
                    </a:lnTo>
                    <a:lnTo>
                      <a:pt x="43" y="14"/>
                    </a:lnTo>
                    <a:lnTo>
                      <a:pt x="39" y="7"/>
                    </a:lnTo>
                    <a:lnTo>
                      <a:pt x="36" y="3"/>
                    </a:lnTo>
                    <a:lnTo>
                      <a:pt x="32" y="0"/>
                    </a:lnTo>
                    <a:lnTo>
                      <a:pt x="29" y="0"/>
                    </a:lnTo>
                    <a:lnTo>
                      <a:pt x="25" y="17"/>
                    </a:lnTo>
                    <a:lnTo>
                      <a:pt x="25" y="17"/>
                    </a:lnTo>
                    <a:lnTo>
                      <a:pt x="22" y="17"/>
                    </a:lnTo>
                    <a:lnTo>
                      <a:pt x="15" y="17"/>
                    </a:lnTo>
                    <a:lnTo>
                      <a:pt x="11" y="21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4" y="24"/>
                    </a:lnTo>
                    <a:lnTo>
                      <a:pt x="0" y="28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39"/>
                    </a:lnTo>
                    <a:lnTo>
                      <a:pt x="8" y="42"/>
                    </a:lnTo>
                    <a:lnTo>
                      <a:pt x="15" y="46"/>
                    </a:lnTo>
                    <a:lnTo>
                      <a:pt x="25" y="46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74" name="Freeform 170"/>
              <p:cNvSpPr>
                <a:spLocks/>
              </p:cNvSpPr>
              <p:nvPr userDrawn="1"/>
            </p:nvSpPr>
            <p:spPr bwMode="gray">
              <a:xfrm>
                <a:off x="1034" y="-2822"/>
                <a:ext cx="34" cy="21"/>
              </a:xfrm>
              <a:custGeom>
                <a:avLst/>
                <a:gdLst/>
                <a:ahLst/>
                <a:cxnLst>
                  <a:cxn ang="0">
                    <a:pos x="32" y="18"/>
                  </a:cxn>
                  <a:cxn ang="0">
                    <a:pos x="28" y="11"/>
                  </a:cxn>
                  <a:cxn ang="0">
                    <a:pos x="21" y="7"/>
                  </a:cxn>
                  <a:cxn ang="0">
                    <a:pos x="18" y="4"/>
                  </a:cxn>
                  <a:cxn ang="0">
                    <a:pos x="14" y="4"/>
                  </a:cxn>
                  <a:cxn ang="0">
                    <a:pos x="14" y="4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11"/>
                  </a:cxn>
                  <a:cxn ang="0">
                    <a:pos x="4" y="14"/>
                  </a:cxn>
                  <a:cxn ang="0">
                    <a:pos x="11" y="18"/>
                  </a:cxn>
                  <a:cxn ang="0">
                    <a:pos x="14" y="18"/>
                  </a:cxn>
                  <a:cxn ang="0">
                    <a:pos x="14" y="18"/>
                  </a:cxn>
                  <a:cxn ang="0">
                    <a:pos x="21" y="21"/>
                  </a:cxn>
                  <a:cxn ang="0">
                    <a:pos x="25" y="21"/>
                  </a:cxn>
                  <a:cxn ang="0">
                    <a:pos x="28" y="21"/>
                  </a:cxn>
                  <a:cxn ang="0">
                    <a:pos x="32" y="21"/>
                  </a:cxn>
                  <a:cxn ang="0">
                    <a:pos x="35" y="21"/>
                  </a:cxn>
                  <a:cxn ang="0">
                    <a:pos x="32" y="18"/>
                  </a:cxn>
                </a:cxnLst>
                <a:rect l="0" t="0" r="r" b="b"/>
                <a:pathLst>
                  <a:path w="35" h="21">
                    <a:moveTo>
                      <a:pt x="32" y="18"/>
                    </a:moveTo>
                    <a:lnTo>
                      <a:pt x="28" y="11"/>
                    </a:lnTo>
                    <a:lnTo>
                      <a:pt x="21" y="7"/>
                    </a:lnTo>
                    <a:lnTo>
                      <a:pt x="18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4" y="14"/>
                    </a:lnTo>
                    <a:lnTo>
                      <a:pt x="11" y="18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21" y="21"/>
                    </a:lnTo>
                    <a:lnTo>
                      <a:pt x="25" y="21"/>
                    </a:lnTo>
                    <a:lnTo>
                      <a:pt x="28" y="21"/>
                    </a:lnTo>
                    <a:lnTo>
                      <a:pt x="32" y="21"/>
                    </a:lnTo>
                    <a:lnTo>
                      <a:pt x="35" y="21"/>
                    </a:lnTo>
                    <a:lnTo>
                      <a:pt x="32" y="1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75" name="Freeform 171"/>
              <p:cNvSpPr>
                <a:spLocks/>
              </p:cNvSpPr>
              <p:nvPr userDrawn="1"/>
            </p:nvSpPr>
            <p:spPr bwMode="gray">
              <a:xfrm>
                <a:off x="991" y="-2748"/>
                <a:ext cx="18" cy="18"/>
              </a:xfrm>
              <a:custGeom>
                <a:avLst/>
                <a:gdLst/>
                <a:ahLst/>
                <a:cxnLst>
                  <a:cxn ang="0">
                    <a:pos x="10" y="18"/>
                  </a:cxn>
                  <a:cxn ang="0">
                    <a:pos x="14" y="18"/>
                  </a:cxn>
                  <a:cxn ang="0">
                    <a:pos x="18" y="14"/>
                  </a:cxn>
                  <a:cxn ang="0">
                    <a:pos x="18" y="7"/>
                  </a:cxn>
                  <a:cxn ang="0">
                    <a:pos x="18" y="4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14"/>
                  </a:cxn>
                  <a:cxn ang="0">
                    <a:pos x="3" y="18"/>
                  </a:cxn>
                  <a:cxn ang="0">
                    <a:pos x="10" y="18"/>
                  </a:cxn>
                </a:cxnLst>
                <a:rect l="0" t="0" r="r" b="b"/>
                <a:pathLst>
                  <a:path w="18" h="18">
                    <a:moveTo>
                      <a:pt x="10" y="18"/>
                    </a:moveTo>
                    <a:lnTo>
                      <a:pt x="14" y="18"/>
                    </a:lnTo>
                    <a:lnTo>
                      <a:pt x="18" y="14"/>
                    </a:lnTo>
                    <a:lnTo>
                      <a:pt x="18" y="7"/>
                    </a:lnTo>
                    <a:lnTo>
                      <a:pt x="18" y="4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3" y="0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3" y="18"/>
                    </a:lnTo>
                    <a:lnTo>
                      <a:pt x="10" y="1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76" name="Freeform 172"/>
              <p:cNvSpPr>
                <a:spLocks/>
              </p:cNvSpPr>
              <p:nvPr userDrawn="1"/>
            </p:nvSpPr>
            <p:spPr bwMode="gray">
              <a:xfrm>
                <a:off x="1019" y="-2737"/>
                <a:ext cx="21" cy="14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4" y="10"/>
                  </a:cxn>
                  <a:cxn ang="0">
                    <a:pos x="7" y="14"/>
                  </a:cxn>
                  <a:cxn ang="0">
                    <a:pos x="11" y="14"/>
                  </a:cxn>
                  <a:cxn ang="0">
                    <a:pos x="14" y="14"/>
                  </a:cxn>
                  <a:cxn ang="0">
                    <a:pos x="18" y="10"/>
                  </a:cxn>
                  <a:cxn ang="0">
                    <a:pos x="21" y="7"/>
                  </a:cxn>
                  <a:cxn ang="0">
                    <a:pos x="18" y="3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4" y="0"/>
                  </a:cxn>
                  <a:cxn ang="0">
                    <a:pos x="0" y="7"/>
                  </a:cxn>
                </a:cxnLst>
                <a:rect l="0" t="0" r="r" b="b"/>
                <a:pathLst>
                  <a:path w="21" h="14">
                    <a:moveTo>
                      <a:pt x="0" y="7"/>
                    </a:moveTo>
                    <a:lnTo>
                      <a:pt x="4" y="10"/>
                    </a:lnTo>
                    <a:lnTo>
                      <a:pt x="7" y="14"/>
                    </a:lnTo>
                    <a:lnTo>
                      <a:pt x="11" y="14"/>
                    </a:lnTo>
                    <a:lnTo>
                      <a:pt x="14" y="14"/>
                    </a:lnTo>
                    <a:lnTo>
                      <a:pt x="18" y="10"/>
                    </a:lnTo>
                    <a:lnTo>
                      <a:pt x="21" y="7"/>
                    </a:lnTo>
                    <a:lnTo>
                      <a:pt x="18" y="3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4" y="0"/>
                    </a:lnTo>
                    <a:lnTo>
                      <a:pt x="0" y="7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77" name="Freeform 173"/>
              <p:cNvSpPr>
                <a:spLocks/>
              </p:cNvSpPr>
              <p:nvPr userDrawn="1"/>
            </p:nvSpPr>
            <p:spPr bwMode="gray">
              <a:xfrm>
                <a:off x="1047" y="-2790"/>
                <a:ext cx="14" cy="7"/>
              </a:xfrm>
              <a:custGeom>
                <a:avLst/>
                <a:gdLst/>
                <a:ahLst/>
                <a:cxnLst>
                  <a:cxn ang="0">
                    <a:pos x="7" y="7"/>
                  </a:cxn>
                  <a:cxn ang="0">
                    <a:pos x="11" y="7"/>
                  </a:cxn>
                  <a:cxn ang="0">
                    <a:pos x="14" y="3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7"/>
                  </a:cxn>
                </a:cxnLst>
                <a:rect l="0" t="0" r="r" b="b"/>
                <a:pathLst>
                  <a:path w="14" h="7">
                    <a:moveTo>
                      <a:pt x="7" y="7"/>
                    </a:moveTo>
                    <a:lnTo>
                      <a:pt x="11" y="7"/>
                    </a:lnTo>
                    <a:lnTo>
                      <a:pt x="14" y="3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4" y="7"/>
                    </a:lnTo>
                    <a:lnTo>
                      <a:pt x="7" y="7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78" name="Freeform 174"/>
              <p:cNvSpPr>
                <a:spLocks/>
              </p:cNvSpPr>
              <p:nvPr userDrawn="1"/>
            </p:nvSpPr>
            <p:spPr bwMode="gray">
              <a:xfrm>
                <a:off x="892" y="-2720"/>
                <a:ext cx="18" cy="7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7"/>
                  </a:cxn>
                  <a:cxn ang="0">
                    <a:pos x="11" y="7"/>
                  </a:cxn>
                  <a:cxn ang="0">
                    <a:pos x="14" y="7"/>
                  </a:cxn>
                  <a:cxn ang="0">
                    <a:pos x="18" y="7"/>
                  </a:cxn>
                  <a:cxn ang="0">
                    <a:pos x="18" y="4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4" y="0"/>
                  </a:cxn>
                  <a:cxn ang="0">
                    <a:pos x="0" y="4"/>
                  </a:cxn>
                </a:cxnLst>
                <a:rect l="0" t="0" r="r" b="b"/>
                <a:pathLst>
                  <a:path w="18" h="7">
                    <a:moveTo>
                      <a:pt x="0" y="4"/>
                    </a:moveTo>
                    <a:lnTo>
                      <a:pt x="4" y="7"/>
                    </a:lnTo>
                    <a:lnTo>
                      <a:pt x="11" y="7"/>
                    </a:lnTo>
                    <a:lnTo>
                      <a:pt x="14" y="7"/>
                    </a:lnTo>
                    <a:lnTo>
                      <a:pt x="18" y="7"/>
                    </a:lnTo>
                    <a:lnTo>
                      <a:pt x="18" y="4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4" y="0"/>
                    </a:lnTo>
                    <a:lnTo>
                      <a:pt x="0" y="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79" name="Freeform 175"/>
              <p:cNvSpPr>
                <a:spLocks/>
              </p:cNvSpPr>
              <p:nvPr userDrawn="1"/>
            </p:nvSpPr>
            <p:spPr bwMode="gray">
              <a:xfrm>
                <a:off x="1266" y="-2572"/>
                <a:ext cx="65" cy="46"/>
              </a:xfrm>
              <a:custGeom>
                <a:avLst/>
                <a:gdLst/>
                <a:ahLst/>
                <a:cxnLst>
                  <a:cxn ang="0">
                    <a:pos x="14" y="39"/>
                  </a:cxn>
                  <a:cxn ang="0">
                    <a:pos x="14" y="42"/>
                  </a:cxn>
                  <a:cxn ang="0">
                    <a:pos x="17" y="46"/>
                  </a:cxn>
                  <a:cxn ang="0">
                    <a:pos x="21" y="46"/>
                  </a:cxn>
                  <a:cxn ang="0">
                    <a:pos x="28" y="46"/>
                  </a:cxn>
                  <a:cxn ang="0">
                    <a:pos x="63" y="42"/>
                  </a:cxn>
                  <a:cxn ang="0">
                    <a:pos x="63" y="35"/>
                  </a:cxn>
                  <a:cxn ang="0">
                    <a:pos x="63" y="35"/>
                  </a:cxn>
                  <a:cxn ang="0">
                    <a:pos x="63" y="28"/>
                  </a:cxn>
                  <a:cxn ang="0">
                    <a:pos x="60" y="21"/>
                  </a:cxn>
                  <a:cxn ang="0">
                    <a:pos x="60" y="14"/>
                  </a:cxn>
                  <a:cxn ang="0">
                    <a:pos x="60" y="7"/>
                  </a:cxn>
                  <a:cxn ang="0">
                    <a:pos x="56" y="4"/>
                  </a:cxn>
                  <a:cxn ang="0">
                    <a:pos x="53" y="0"/>
                  </a:cxn>
                  <a:cxn ang="0">
                    <a:pos x="49" y="0"/>
                  </a:cxn>
                  <a:cxn ang="0">
                    <a:pos x="42" y="0"/>
                  </a:cxn>
                  <a:cxn ang="0">
                    <a:pos x="35" y="0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4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3" y="7"/>
                  </a:cxn>
                  <a:cxn ang="0">
                    <a:pos x="0" y="14"/>
                  </a:cxn>
                  <a:cxn ang="0">
                    <a:pos x="0" y="14"/>
                  </a:cxn>
                  <a:cxn ang="0">
                    <a:pos x="0" y="18"/>
                  </a:cxn>
                  <a:cxn ang="0">
                    <a:pos x="0" y="25"/>
                  </a:cxn>
                  <a:cxn ang="0">
                    <a:pos x="0" y="28"/>
                  </a:cxn>
                  <a:cxn ang="0">
                    <a:pos x="3" y="35"/>
                  </a:cxn>
                  <a:cxn ang="0">
                    <a:pos x="7" y="39"/>
                  </a:cxn>
                  <a:cxn ang="0">
                    <a:pos x="14" y="39"/>
                  </a:cxn>
                </a:cxnLst>
                <a:rect l="0" t="0" r="r" b="b"/>
                <a:pathLst>
                  <a:path w="63" h="46">
                    <a:moveTo>
                      <a:pt x="14" y="39"/>
                    </a:moveTo>
                    <a:lnTo>
                      <a:pt x="14" y="42"/>
                    </a:lnTo>
                    <a:lnTo>
                      <a:pt x="17" y="46"/>
                    </a:lnTo>
                    <a:lnTo>
                      <a:pt x="21" y="46"/>
                    </a:lnTo>
                    <a:lnTo>
                      <a:pt x="28" y="46"/>
                    </a:lnTo>
                    <a:lnTo>
                      <a:pt x="63" y="42"/>
                    </a:lnTo>
                    <a:lnTo>
                      <a:pt x="63" y="35"/>
                    </a:lnTo>
                    <a:lnTo>
                      <a:pt x="63" y="35"/>
                    </a:lnTo>
                    <a:lnTo>
                      <a:pt x="63" y="28"/>
                    </a:lnTo>
                    <a:lnTo>
                      <a:pt x="60" y="21"/>
                    </a:lnTo>
                    <a:lnTo>
                      <a:pt x="60" y="14"/>
                    </a:lnTo>
                    <a:lnTo>
                      <a:pt x="60" y="7"/>
                    </a:lnTo>
                    <a:lnTo>
                      <a:pt x="56" y="4"/>
                    </a:lnTo>
                    <a:lnTo>
                      <a:pt x="53" y="0"/>
                    </a:lnTo>
                    <a:lnTo>
                      <a:pt x="49" y="0"/>
                    </a:lnTo>
                    <a:lnTo>
                      <a:pt x="42" y="0"/>
                    </a:lnTo>
                    <a:lnTo>
                      <a:pt x="35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3" y="7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0" y="25"/>
                    </a:lnTo>
                    <a:lnTo>
                      <a:pt x="0" y="28"/>
                    </a:lnTo>
                    <a:lnTo>
                      <a:pt x="3" y="35"/>
                    </a:lnTo>
                    <a:lnTo>
                      <a:pt x="7" y="39"/>
                    </a:lnTo>
                    <a:lnTo>
                      <a:pt x="14" y="3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80" name="Freeform 176"/>
              <p:cNvSpPr>
                <a:spLocks/>
              </p:cNvSpPr>
              <p:nvPr userDrawn="1"/>
            </p:nvSpPr>
            <p:spPr bwMode="gray">
              <a:xfrm>
                <a:off x="1311" y="-2353"/>
                <a:ext cx="25" cy="31"/>
              </a:xfrm>
              <a:custGeom>
                <a:avLst/>
                <a:gdLst/>
                <a:ahLst/>
                <a:cxnLst>
                  <a:cxn ang="0">
                    <a:pos x="25" y="24"/>
                  </a:cxn>
                  <a:cxn ang="0">
                    <a:pos x="25" y="24"/>
                  </a:cxn>
                  <a:cxn ang="0">
                    <a:pos x="25" y="21"/>
                  </a:cxn>
                  <a:cxn ang="0">
                    <a:pos x="25" y="14"/>
                  </a:cxn>
                  <a:cxn ang="0">
                    <a:pos x="25" y="10"/>
                  </a:cxn>
                  <a:cxn ang="0">
                    <a:pos x="25" y="7"/>
                  </a:cxn>
                  <a:cxn ang="0">
                    <a:pos x="22" y="0"/>
                  </a:cxn>
                  <a:cxn ang="0">
                    <a:pos x="18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0" y="7"/>
                  </a:cxn>
                  <a:cxn ang="0">
                    <a:pos x="0" y="14"/>
                  </a:cxn>
                  <a:cxn ang="0">
                    <a:pos x="0" y="14"/>
                  </a:cxn>
                  <a:cxn ang="0">
                    <a:pos x="0" y="17"/>
                  </a:cxn>
                  <a:cxn ang="0">
                    <a:pos x="0" y="24"/>
                  </a:cxn>
                  <a:cxn ang="0">
                    <a:pos x="4" y="28"/>
                  </a:cxn>
                  <a:cxn ang="0">
                    <a:pos x="8" y="31"/>
                  </a:cxn>
                  <a:cxn ang="0">
                    <a:pos x="8" y="31"/>
                  </a:cxn>
                  <a:cxn ang="0">
                    <a:pos x="11" y="31"/>
                  </a:cxn>
                  <a:cxn ang="0">
                    <a:pos x="15" y="31"/>
                  </a:cxn>
                  <a:cxn ang="0">
                    <a:pos x="22" y="31"/>
                  </a:cxn>
                  <a:cxn ang="0">
                    <a:pos x="25" y="28"/>
                  </a:cxn>
                  <a:cxn ang="0">
                    <a:pos x="25" y="24"/>
                  </a:cxn>
                </a:cxnLst>
                <a:rect l="0" t="0" r="r" b="b"/>
                <a:pathLst>
                  <a:path w="25" h="31">
                    <a:moveTo>
                      <a:pt x="25" y="24"/>
                    </a:moveTo>
                    <a:lnTo>
                      <a:pt x="25" y="24"/>
                    </a:lnTo>
                    <a:lnTo>
                      <a:pt x="25" y="21"/>
                    </a:lnTo>
                    <a:lnTo>
                      <a:pt x="25" y="14"/>
                    </a:lnTo>
                    <a:lnTo>
                      <a:pt x="25" y="10"/>
                    </a:lnTo>
                    <a:lnTo>
                      <a:pt x="25" y="7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7"/>
                    </a:lnTo>
                    <a:lnTo>
                      <a:pt x="0" y="24"/>
                    </a:lnTo>
                    <a:lnTo>
                      <a:pt x="4" y="28"/>
                    </a:lnTo>
                    <a:lnTo>
                      <a:pt x="8" y="31"/>
                    </a:lnTo>
                    <a:lnTo>
                      <a:pt x="8" y="31"/>
                    </a:lnTo>
                    <a:lnTo>
                      <a:pt x="11" y="31"/>
                    </a:lnTo>
                    <a:lnTo>
                      <a:pt x="15" y="31"/>
                    </a:lnTo>
                    <a:lnTo>
                      <a:pt x="22" y="31"/>
                    </a:lnTo>
                    <a:lnTo>
                      <a:pt x="25" y="28"/>
                    </a:lnTo>
                    <a:lnTo>
                      <a:pt x="25" y="2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81" name="Freeform 177"/>
              <p:cNvSpPr>
                <a:spLocks/>
              </p:cNvSpPr>
              <p:nvPr userDrawn="1"/>
            </p:nvSpPr>
            <p:spPr bwMode="gray">
              <a:xfrm>
                <a:off x="1227" y="-2167"/>
                <a:ext cx="28" cy="7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3" y="4"/>
                  </a:cxn>
                  <a:cxn ang="0">
                    <a:pos x="7" y="7"/>
                  </a:cxn>
                  <a:cxn ang="0">
                    <a:pos x="14" y="7"/>
                  </a:cxn>
                  <a:cxn ang="0">
                    <a:pos x="21" y="7"/>
                  </a:cxn>
                  <a:cxn ang="0">
                    <a:pos x="28" y="4"/>
                  </a:cxn>
                  <a:cxn ang="0">
                    <a:pos x="28" y="4"/>
                  </a:cxn>
                  <a:cxn ang="0">
                    <a:pos x="28" y="0"/>
                  </a:cxn>
                  <a:cxn ang="0">
                    <a:pos x="21" y="0"/>
                  </a:cxn>
                  <a:cxn ang="0">
                    <a:pos x="14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4"/>
                  </a:cxn>
                </a:cxnLst>
                <a:rect l="0" t="0" r="r" b="b"/>
                <a:pathLst>
                  <a:path w="28" h="7">
                    <a:moveTo>
                      <a:pt x="0" y="4"/>
                    </a:moveTo>
                    <a:lnTo>
                      <a:pt x="3" y="4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21" y="7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28" y="0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82" name="Freeform 178"/>
              <p:cNvSpPr>
                <a:spLocks/>
              </p:cNvSpPr>
              <p:nvPr userDrawn="1"/>
            </p:nvSpPr>
            <p:spPr bwMode="gray">
              <a:xfrm>
                <a:off x="1269" y="-2146"/>
                <a:ext cx="11" cy="29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4" y="0"/>
                  </a:cxn>
                  <a:cxn ang="0">
                    <a:pos x="0" y="8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4" y="25"/>
                  </a:cxn>
                  <a:cxn ang="0">
                    <a:pos x="7" y="29"/>
                  </a:cxn>
                  <a:cxn ang="0">
                    <a:pos x="7" y="25"/>
                  </a:cxn>
                  <a:cxn ang="0">
                    <a:pos x="11" y="22"/>
                  </a:cxn>
                  <a:cxn ang="0">
                    <a:pos x="11" y="15"/>
                  </a:cxn>
                  <a:cxn ang="0">
                    <a:pos x="11" y="8"/>
                  </a:cxn>
                  <a:cxn ang="0">
                    <a:pos x="7" y="0"/>
                  </a:cxn>
                  <a:cxn ang="0">
                    <a:pos x="7" y="0"/>
                  </a:cxn>
                </a:cxnLst>
                <a:rect l="0" t="0" r="r" b="b"/>
                <a:pathLst>
                  <a:path w="11" h="29">
                    <a:moveTo>
                      <a:pt x="7" y="0"/>
                    </a:moveTo>
                    <a:lnTo>
                      <a:pt x="4" y="0"/>
                    </a:lnTo>
                    <a:lnTo>
                      <a:pt x="0" y="8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4" y="25"/>
                    </a:lnTo>
                    <a:lnTo>
                      <a:pt x="7" y="29"/>
                    </a:lnTo>
                    <a:lnTo>
                      <a:pt x="7" y="25"/>
                    </a:lnTo>
                    <a:lnTo>
                      <a:pt x="11" y="22"/>
                    </a:lnTo>
                    <a:lnTo>
                      <a:pt x="11" y="15"/>
                    </a:lnTo>
                    <a:lnTo>
                      <a:pt x="11" y="8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83" name="Freeform 179"/>
              <p:cNvSpPr>
                <a:spLocks/>
              </p:cNvSpPr>
              <p:nvPr userDrawn="1"/>
            </p:nvSpPr>
            <p:spPr bwMode="gray">
              <a:xfrm>
                <a:off x="1311" y="-2188"/>
                <a:ext cx="20" cy="21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1"/>
                  </a:cxn>
                  <a:cxn ang="0">
                    <a:pos x="0" y="18"/>
                  </a:cxn>
                  <a:cxn ang="0">
                    <a:pos x="4" y="21"/>
                  </a:cxn>
                  <a:cxn ang="0">
                    <a:pos x="8" y="21"/>
                  </a:cxn>
                  <a:cxn ang="0">
                    <a:pos x="11" y="21"/>
                  </a:cxn>
                  <a:cxn ang="0">
                    <a:pos x="15" y="18"/>
                  </a:cxn>
                  <a:cxn ang="0">
                    <a:pos x="18" y="11"/>
                  </a:cxn>
                  <a:cxn ang="0">
                    <a:pos x="15" y="7"/>
                  </a:cxn>
                  <a:cxn ang="0">
                    <a:pos x="11" y="4"/>
                  </a:cxn>
                  <a:cxn ang="0">
                    <a:pos x="8" y="0"/>
                  </a:cxn>
                </a:cxnLst>
                <a:rect l="0" t="0" r="r" b="b"/>
                <a:pathLst>
                  <a:path w="18" h="21">
                    <a:moveTo>
                      <a:pt x="8" y="0"/>
                    </a:moveTo>
                    <a:lnTo>
                      <a:pt x="4" y="4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4" y="21"/>
                    </a:lnTo>
                    <a:lnTo>
                      <a:pt x="8" y="21"/>
                    </a:lnTo>
                    <a:lnTo>
                      <a:pt x="11" y="21"/>
                    </a:lnTo>
                    <a:lnTo>
                      <a:pt x="15" y="18"/>
                    </a:lnTo>
                    <a:lnTo>
                      <a:pt x="18" y="11"/>
                    </a:lnTo>
                    <a:lnTo>
                      <a:pt x="15" y="7"/>
                    </a:lnTo>
                    <a:lnTo>
                      <a:pt x="11" y="4"/>
                    </a:lnTo>
                    <a:lnTo>
                      <a:pt x="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84" name="Freeform 180"/>
              <p:cNvSpPr>
                <a:spLocks/>
              </p:cNvSpPr>
              <p:nvPr userDrawn="1"/>
            </p:nvSpPr>
            <p:spPr bwMode="gray">
              <a:xfrm>
                <a:off x="1301" y="-2864"/>
                <a:ext cx="243" cy="282"/>
              </a:xfrm>
              <a:custGeom>
                <a:avLst/>
                <a:gdLst/>
                <a:ahLst/>
                <a:cxnLst>
                  <a:cxn ang="0">
                    <a:pos x="42" y="204"/>
                  </a:cxn>
                  <a:cxn ang="0">
                    <a:pos x="42" y="218"/>
                  </a:cxn>
                  <a:cxn ang="0">
                    <a:pos x="42" y="229"/>
                  </a:cxn>
                  <a:cxn ang="0">
                    <a:pos x="28" y="218"/>
                  </a:cxn>
                  <a:cxn ang="0">
                    <a:pos x="21" y="225"/>
                  </a:cxn>
                  <a:cxn ang="0">
                    <a:pos x="10" y="236"/>
                  </a:cxn>
                  <a:cxn ang="0">
                    <a:pos x="10" y="260"/>
                  </a:cxn>
                  <a:cxn ang="0">
                    <a:pos x="35" y="268"/>
                  </a:cxn>
                  <a:cxn ang="0">
                    <a:pos x="49" y="275"/>
                  </a:cxn>
                  <a:cxn ang="0">
                    <a:pos x="70" y="278"/>
                  </a:cxn>
                  <a:cxn ang="0">
                    <a:pos x="81" y="264"/>
                  </a:cxn>
                  <a:cxn ang="0">
                    <a:pos x="84" y="239"/>
                  </a:cxn>
                  <a:cxn ang="0">
                    <a:pos x="106" y="229"/>
                  </a:cxn>
                  <a:cxn ang="0">
                    <a:pos x="116" y="208"/>
                  </a:cxn>
                  <a:cxn ang="0">
                    <a:pos x="120" y="197"/>
                  </a:cxn>
                  <a:cxn ang="0">
                    <a:pos x="113" y="190"/>
                  </a:cxn>
                  <a:cxn ang="0">
                    <a:pos x="127" y="179"/>
                  </a:cxn>
                  <a:cxn ang="0">
                    <a:pos x="155" y="172"/>
                  </a:cxn>
                  <a:cxn ang="0">
                    <a:pos x="162" y="162"/>
                  </a:cxn>
                  <a:cxn ang="0">
                    <a:pos x="180" y="144"/>
                  </a:cxn>
                  <a:cxn ang="0">
                    <a:pos x="208" y="123"/>
                  </a:cxn>
                  <a:cxn ang="0">
                    <a:pos x="225" y="112"/>
                  </a:cxn>
                  <a:cxn ang="0">
                    <a:pos x="218" y="105"/>
                  </a:cxn>
                  <a:cxn ang="0">
                    <a:pos x="204" y="98"/>
                  </a:cxn>
                  <a:cxn ang="0">
                    <a:pos x="211" y="91"/>
                  </a:cxn>
                  <a:cxn ang="0">
                    <a:pos x="211" y="84"/>
                  </a:cxn>
                  <a:cxn ang="0">
                    <a:pos x="243" y="84"/>
                  </a:cxn>
                  <a:cxn ang="0">
                    <a:pos x="232" y="46"/>
                  </a:cxn>
                  <a:cxn ang="0">
                    <a:pos x="225" y="28"/>
                  </a:cxn>
                  <a:cxn ang="0">
                    <a:pos x="201" y="7"/>
                  </a:cxn>
                  <a:cxn ang="0">
                    <a:pos x="183" y="3"/>
                  </a:cxn>
                  <a:cxn ang="0">
                    <a:pos x="141" y="0"/>
                  </a:cxn>
                  <a:cxn ang="0">
                    <a:pos x="116" y="10"/>
                  </a:cxn>
                  <a:cxn ang="0">
                    <a:pos x="95" y="21"/>
                  </a:cxn>
                  <a:cxn ang="0">
                    <a:pos x="74" y="35"/>
                  </a:cxn>
                  <a:cxn ang="0">
                    <a:pos x="56" y="35"/>
                  </a:cxn>
                  <a:cxn ang="0">
                    <a:pos x="49" y="49"/>
                  </a:cxn>
                  <a:cxn ang="0">
                    <a:pos x="56" y="77"/>
                  </a:cxn>
                  <a:cxn ang="0">
                    <a:pos x="67" y="74"/>
                  </a:cxn>
                  <a:cxn ang="0">
                    <a:pos x="88" y="77"/>
                  </a:cxn>
                  <a:cxn ang="0">
                    <a:pos x="141" y="84"/>
                  </a:cxn>
                  <a:cxn ang="0">
                    <a:pos x="130" y="91"/>
                  </a:cxn>
                  <a:cxn ang="0">
                    <a:pos x="109" y="98"/>
                  </a:cxn>
                  <a:cxn ang="0">
                    <a:pos x="88" y="120"/>
                  </a:cxn>
                  <a:cxn ang="0">
                    <a:pos x="84" y="144"/>
                  </a:cxn>
                  <a:cxn ang="0">
                    <a:pos x="74" y="127"/>
                  </a:cxn>
                  <a:cxn ang="0">
                    <a:pos x="60" y="116"/>
                  </a:cxn>
                  <a:cxn ang="0">
                    <a:pos x="60" y="137"/>
                  </a:cxn>
                  <a:cxn ang="0">
                    <a:pos x="53" y="172"/>
                  </a:cxn>
                  <a:cxn ang="0">
                    <a:pos x="70" y="172"/>
                  </a:cxn>
                  <a:cxn ang="0">
                    <a:pos x="56" y="183"/>
                  </a:cxn>
                  <a:cxn ang="0">
                    <a:pos x="42" y="183"/>
                  </a:cxn>
                  <a:cxn ang="0">
                    <a:pos x="28" y="201"/>
                  </a:cxn>
                </a:cxnLst>
                <a:rect l="0" t="0" r="r" b="b"/>
                <a:pathLst>
                  <a:path w="243" h="282">
                    <a:moveTo>
                      <a:pt x="28" y="208"/>
                    </a:moveTo>
                    <a:lnTo>
                      <a:pt x="39" y="204"/>
                    </a:lnTo>
                    <a:lnTo>
                      <a:pt x="39" y="204"/>
                    </a:lnTo>
                    <a:lnTo>
                      <a:pt x="39" y="201"/>
                    </a:lnTo>
                    <a:lnTo>
                      <a:pt x="42" y="204"/>
                    </a:lnTo>
                    <a:lnTo>
                      <a:pt x="42" y="204"/>
                    </a:lnTo>
                    <a:lnTo>
                      <a:pt x="42" y="208"/>
                    </a:lnTo>
                    <a:lnTo>
                      <a:pt x="39" y="208"/>
                    </a:lnTo>
                    <a:lnTo>
                      <a:pt x="39" y="211"/>
                    </a:lnTo>
                    <a:lnTo>
                      <a:pt x="39" y="211"/>
                    </a:lnTo>
                    <a:lnTo>
                      <a:pt x="39" y="215"/>
                    </a:lnTo>
                    <a:lnTo>
                      <a:pt x="42" y="218"/>
                    </a:lnTo>
                    <a:lnTo>
                      <a:pt x="42" y="218"/>
                    </a:lnTo>
                    <a:lnTo>
                      <a:pt x="42" y="222"/>
                    </a:lnTo>
                    <a:lnTo>
                      <a:pt x="46" y="225"/>
                    </a:lnTo>
                    <a:lnTo>
                      <a:pt x="46" y="229"/>
                    </a:lnTo>
                    <a:lnTo>
                      <a:pt x="46" y="229"/>
                    </a:lnTo>
                    <a:lnTo>
                      <a:pt x="42" y="229"/>
                    </a:lnTo>
                    <a:lnTo>
                      <a:pt x="42" y="229"/>
                    </a:lnTo>
                    <a:lnTo>
                      <a:pt x="39" y="229"/>
                    </a:lnTo>
                    <a:lnTo>
                      <a:pt x="35" y="229"/>
                    </a:lnTo>
                    <a:lnTo>
                      <a:pt x="32" y="225"/>
                    </a:lnTo>
                    <a:lnTo>
                      <a:pt x="28" y="218"/>
                    </a:lnTo>
                    <a:lnTo>
                      <a:pt x="28" y="218"/>
                    </a:lnTo>
                    <a:lnTo>
                      <a:pt x="25" y="218"/>
                    </a:lnTo>
                    <a:lnTo>
                      <a:pt x="21" y="218"/>
                    </a:lnTo>
                    <a:lnTo>
                      <a:pt x="21" y="218"/>
                    </a:lnTo>
                    <a:lnTo>
                      <a:pt x="18" y="225"/>
                    </a:lnTo>
                    <a:lnTo>
                      <a:pt x="21" y="225"/>
                    </a:lnTo>
                    <a:lnTo>
                      <a:pt x="21" y="225"/>
                    </a:lnTo>
                    <a:lnTo>
                      <a:pt x="25" y="229"/>
                    </a:lnTo>
                    <a:lnTo>
                      <a:pt x="25" y="229"/>
                    </a:lnTo>
                    <a:lnTo>
                      <a:pt x="21" y="232"/>
                    </a:lnTo>
                    <a:lnTo>
                      <a:pt x="18" y="232"/>
                    </a:lnTo>
                    <a:lnTo>
                      <a:pt x="14" y="232"/>
                    </a:lnTo>
                    <a:lnTo>
                      <a:pt x="10" y="236"/>
                    </a:lnTo>
                    <a:lnTo>
                      <a:pt x="3" y="239"/>
                    </a:lnTo>
                    <a:lnTo>
                      <a:pt x="0" y="250"/>
                    </a:lnTo>
                    <a:lnTo>
                      <a:pt x="0" y="250"/>
                    </a:lnTo>
                    <a:lnTo>
                      <a:pt x="0" y="253"/>
                    </a:lnTo>
                    <a:lnTo>
                      <a:pt x="3" y="257"/>
                    </a:lnTo>
                    <a:lnTo>
                      <a:pt x="10" y="260"/>
                    </a:lnTo>
                    <a:lnTo>
                      <a:pt x="18" y="264"/>
                    </a:lnTo>
                    <a:lnTo>
                      <a:pt x="18" y="264"/>
                    </a:lnTo>
                    <a:lnTo>
                      <a:pt x="21" y="268"/>
                    </a:lnTo>
                    <a:lnTo>
                      <a:pt x="25" y="268"/>
                    </a:lnTo>
                    <a:lnTo>
                      <a:pt x="28" y="271"/>
                    </a:lnTo>
                    <a:lnTo>
                      <a:pt x="35" y="268"/>
                    </a:lnTo>
                    <a:lnTo>
                      <a:pt x="35" y="268"/>
                    </a:lnTo>
                    <a:lnTo>
                      <a:pt x="39" y="268"/>
                    </a:lnTo>
                    <a:lnTo>
                      <a:pt x="42" y="268"/>
                    </a:lnTo>
                    <a:lnTo>
                      <a:pt x="46" y="271"/>
                    </a:lnTo>
                    <a:lnTo>
                      <a:pt x="49" y="275"/>
                    </a:lnTo>
                    <a:lnTo>
                      <a:pt x="49" y="275"/>
                    </a:lnTo>
                    <a:lnTo>
                      <a:pt x="49" y="278"/>
                    </a:lnTo>
                    <a:lnTo>
                      <a:pt x="53" y="278"/>
                    </a:lnTo>
                    <a:lnTo>
                      <a:pt x="53" y="282"/>
                    </a:lnTo>
                    <a:lnTo>
                      <a:pt x="60" y="282"/>
                    </a:lnTo>
                    <a:lnTo>
                      <a:pt x="63" y="282"/>
                    </a:lnTo>
                    <a:lnTo>
                      <a:pt x="70" y="278"/>
                    </a:lnTo>
                    <a:lnTo>
                      <a:pt x="74" y="278"/>
                    </a:lnTo>
                    <a:lnTo>
                      <a:pt x="74" y="275"/>
                    </a:lnTo>
                    <a:lnTo>
                      <a:pt x="77" y="275"/>
                    </a:lnTo>
                    <a:lnTo>
                      <a:pt x="81" y="271"/>
                    </a:lnTo>
                    <a:lnTo>
                      <a:pt x="81" y="264"/>
                    </a:lnTo>
                    <a:lnTo>
                      <a:pt x="81" y="264"/>
                    </a:lnTo>
                    <a:lnTo>
                      <a:pt x="81" y="257"/>
                    </a:lnTo>
                    <a:lnTo>
                      <a:pt x="81" y="253"/>
                    </a:lnTo>
                    <a:lnTo>
                      <a:pt x="77" y="250"/>
                    </a:lnTo>
                    <a:lnTo>
                      <a:pt x="81" y="246"/>
                    </a:lnTo>
                    <a:lnTo>
                      <a:pt x="81" y="243"/>
                    </a:lnTo>
                    <a:lnTo>
                      <a:pt x="84" y="239"/>
                    </a:lnTo>
                    <a:lnTo>
                      <a:pt x="84" y="236"/>
                    </a:lnTo>
                    <a:lnTo>
                      <a:pt x="92" y="239"/>
                    </a:lnTo>
                    <a:lnTo>
                      <a:pt x="92" y="236"/>
                    </a:lnTo>
                    <a:lnTo>
                      <a:pt x="95" y="236"/>
                    </a:lnTo>
                    <a:lnTo>
                      <a:pt x="102" y="232"/>
                    </a:lnTo>
                    <a:lnTo>
                      <a:pt x="106" y="229"/>
                    </a:lnTo>
                    <a:lnTo>
                      <a:pt x="109" y="218"/>
                    </a:lnTo>
                    <a:lnTo>
                      <a:pt x="109" y="218"/>
                    </a:lnTo>
                    <a:lnTo>
                      <a:pt x="113" y="218"/>
                    </a:lnTo>
                    <a:lnTo>
                      <a:pt x="116" y="215"/>
                    </a:lnTo>
                    <a:lnTo>
                      <a:pt x="116" y="211"/>
                    </a:lnTo>
                    <a:lnTo>
                      <a:pt x="116" y="208"/>
                    </a:lnTo>
                    <a:lnTo>
                      <a:pt x="120" y="208"/>
                    </a:lnTo>
                    <a:lnTo>
                      <a:pt x="123" y="204"/>
                    </a:lnTo>
                    <a:lnTo>
                      <a:pt x="127" y="204"/>
                    </a:lnTo>
                    <a:lnTo>
                      <a:pt x="127" y="201"/>
                    </a:lnTo>
                    <a:lnTo>
                      <a:pt x="123" y="201"/>
                    </a:lnTo>
                    <a:lnTo>
                      <a:pt x="120" y="197"/>
                    </a:lnTo>
                    <a:lnTo>
                      <a:pt x="116" y="197"/>
                    </a:lnTo>
                    <a:lnTo>
                      <a:pt x="113" y="197"/>
                    </a:lnTo>
                    <a:lnTo>
                      <a:pt x="113" y="197"/>
                    </a:lnTo>
                    <a:lnTo>
                      <a:pt x="113" y="194"/>
                    </a:lnTo>
                    <a:lnTo>
                      <a:pt x="113" y="190"/>
                    </a:lnTo>
                    <a:lnTo>
                      <a:pt x="113" y="190"/>
                    </a:lnTo>
                    <a:lnTo>
                      <a:pt x="120" y="190"/>
                    </a:lnTo>
                    <a:lnTo>
                      <a:pt x="120" y="190"/>
                    </a:lnTo>
                    <a:lnTo>
                      <a:pt x="123" y="190"/>
                    </a:lnTo>
                    <a:lnTo>
                      <a:pt x="123" y="186"/>
                    </a:lnTo>
                    <a:lnTo>
                      <a:pt x="127" y="183"/>
                    </a:lnTo>
                    <a:lnTo>
                      <a:pt x="127" y="179"/>
                    </a:lnTo>
                    <a:lnTo>
                      <a:pt x="130" y="179"/>
                    </a:lnTo>
                    <a:lnTo>
                      <a:pt x="134" y="176"/>
                    </a:lnTo>
                    <a:lnTo>
                      <a:pt x="137" y="172"/>
                    </a:lnTo>
                    <a:lnTo>
                      <a:pt x="141" y="172"/>
                    </a:lnTo>
                    <a:lnTo>
                      <a:pt x="148" y="169"/>
                    </a:lnTo>
                    <a:lnTo>
                      <a:pt x="155" y="172"/>
                    </a:lnTo>
                    <a:lnTo>
                      <a:pt x="155" y="172"/>
                    </a:lnTo>
                    <a:lnTo>
                      <a:pt x="158" y="169"/>
                    </a:lnTo>
                    <a:lnTo>
                      <a:pt x="162" y="165"/>
                    </a:lnTo>
                    <a:lnTo>
                      <a:pt x="162" y="165"/>
                    </a:lnTo>
                    <a:lnTo>
                      <a:pt x="162" y="162"/>
                    </a:lnTo>
                    <a:lnTo>
                      <a:pt x="162" y="162"/>
                    </a:lnTo>
                    <a:lnTo>
                      <a:pt x="165" y="158"/>
                    </a:lnTo>
                    <a:lnTo>
                      <a:pt x="169" y="158"/>
                    </a:lnTo>
                    <a:lnTo>
                      <a:pt x="176" y="148"/>
                    </a:lnTo>
                    <a:lnTo>
                      <a:pt x="173" y="144"/>
                    </a:lnTo>
                    <a:lnTo>
                      <a:pt x="173" y="144"/>
                    </a:lnTo>
                    <a:lnTo>
                      <a:pt x="180" y="144"/>
                    </a:lnTo>
                    <a:lnTo>
                      <a:pt x="183" y="141"/>
                    </a:lnTo>
                    <a:lnTo>
                      <a:pt x="194" y="134"/>
                    </a:lnTo>
                    <a:lnTo>
                      <a:pt x="194" y="134"/>
                    </a:lnTo>
                    <a:lnTo>
                      <a:pt x="197" y="130"/>
                    </a:lnTo>
                    <a:lnTo>
                      <a:pt x="201" y="127"/>
                    </a:lnTo>
                    <a:lnTo>
                      <a:pt x="208" y="123"/>
                    </a:lnTo>
                    <a:lnTo>
                      <a:pt x="222" y="120"/>
                    </a:lnTo>
                    <a:lnTo>
                      <a:pt x="222" y="120"/>
                    </a:lnTo>
                    <a:lnTo>
                      <a:pt x="225" y="120"/>
                    </a:lnTo>
                    <a:lnTo>
                      <a:pt x="225" y="116"/>
                    </a:lnTo>
                    <a:lnTo>
                      <a:pt x="229" y="116"/>
                    </a:lnTo>
                    <a:lnTo>
                      <a:pt x="225" y="112"/>
                    </a:lnTo>
                    <a:lnTo>
                      <a:pt x="211" y="112"/>
                    </a:lnTo>
                    <a:lnTo>
                      <a:pt x="211" y="112"/>
                    </a:lnTo>
                    <a:lnTo>
                      <a:pt x="211" y="109"/>
                    </a:lnTo>
                    <a:lnTo>
                      <a:pt x="211" y="109"/>
                    </a:lnTo>
                    <a:lnTo>
                      <a:pt x="215" y="105"/>
                    </a:lnTo>
                    <a:lnTo>
                      <a:pt x="218" y="105"/>
                    </a:lnTo>
                    <a:lnTo>
                      <a:pt x="218" y="105"/>
                    </a:lnTo>
                    <a:lnTo>
                      <a:pt x="218" y="102"/>
                    </a:lnTo>
                    <a:lnTo>
                      <a:pt x="215" y="102"/>
                    </a:lnTo>
                    <a:lnTo>
                      <a:pt x="204" y="102"/>
                    </a:lnTo>
                    <a:lnTo>
                      <a:pt x="204" y="98"/>
                    </a:lnTo>
                    <a:lnTo>
                      <a:pt x="204" y="98"/>
                    </a:lnTo>
                    <a:lnTo>
                      <a:pt x="208" y="95"/>
                    </a:lnTo>
                    <a:lnTo>
                      <a:pt x="208" y="95"/>
                    </a:lnTo>
                    <a:lnTo>
                      <a:pt x="211" y="95"/>
                    </a:lnTo>
                    <a:lnTo>
                      <a:pt x="211" y="95"/>
                    </a:lnTo>
                    <a:lnTo>
                      <a:pt x="215" y="95"/>
                    </a:lnTo>
                    <a:lnTo>
                      <a:pt x="211" y="91"/>
                    </a:lnTo>
                    <a:lnTo>
                      <a:pt x="211" y="91"/>
                    </a:lnTo>
                    <a:lnTo>
                      <a:pt x="208" y="91"/>
                    </a:lnTo>
                    <a:lnTo>
                      <a:pt x="208" y="88"/>
                    </a:lnTo>
                    <a:lnTo>
                      <a:pt x="208" y="84"/>
                    </a:lnTo>
                    <a:lnTo>
                      <a:pt x="208" y="84"/>
                    </a:lnTo>
                    <a:lnTo>
                      <a:pt x="211" y="84"/>
                    </a:lnTo>
                    <a:lnTo>
                      <a:pt x="215" y="84"/>
                    </a:lnTo>
                    <a:lnTo>
                      <a:pt x="218" y="84"/>
                    </a:lnTo>
                    <a:lnTo>
                      <a:pt x="222" y="88"/>
                    </a:lnTo>
                    <a:lnTo>
                      <a:pt x="225" y="88"/>
                    </a:lnTo>
                    <a:lnTo>
                      <a:pt x="232" y="88"/>
                    </a:lnTo>
                    <a:lnTo>
                      <a:pt x="243" y="84"/>
                    </a:lnTo>
                    <a:lnTo>
                      <a:pt x="236" y="70"/>
                    </a:lnTo>
                    <a:lnTo>
                      <a:pt x="232" y="70"/>
                    </a:lnTo>
                    <a:lnTo>
                      <a:pt x="229" y="67"/>
                    </a:lnTo>
                    <a:lnTo>
                      <a:pt x="229" y="60"/>
                    </a:lnTo>
                    <a:lnTo>
                      <a:pt x="229" y="56"/>
                    </a:lnTo>
                    <a:lnTo>
                      <a:pt x="232" y="46"/>
                    </a:lnTo>
                    <a:lnTo>
                      <a:pt x="232" y="39"/>
                    </a:lnTo>
                    <a:lnTo>
                      <a:pt x="229" y="31"/>
                    </a:lnTo>
                    <a:lnTo>
                      <a:pt x="225" y="31"/>
                    </a:lnTo>
                    <a:lnTo>
                      <a:pt x="222" y="28"/>
                    </a:lnTo>
                    <a:lnTo>
                      <a:pt x="222" y="31"/>
                    </a:lnTo>
                    <a:lnTo>
                      <a:pt x="225" y="28"/>
                    </a:lnTo>
                    <a:lnTo>
                      <a:pt x="222" y="24"/>
                    </a:lnTo>
                    <a:lnTo>
                      <a:pt x="218" y="21"/>
                    </a:lnTo>
                    <a:lnTo>
                      <a:pt x="215" y="17"/>
                    </a:lnTo>
                    <a:lnTo>
                      <a:pt x="211" y="10"/>
                    </a:lnTo>
                    <a:lnTo>
                      <a:pt x="208" y="7"/>
                    </a:lnTo>
                    <a:lnTo>
                      <a:pt x="201" y="7"/>
                    </a:lnTo>
                    <a:lnTo>
                      <a:pt x="197" y="7"/>
                    </a:lnTo>
                    <a:lnTo>
                      <a:pt x="190" y="7"/>
                    </a:lnTo>
                    <a:lnTo>
                      <a:pt x="190" y="7"/>
                    </a:lnTo>
                    <a:lnTo>
                      <a:pt x="183" y="14"/>
                    </a:lnTo>
                    <a:lnTo>
                      <a:pt x="183" y="3"/>
                    </a:lnTo>
                    <a:lnTo>
                      <a:pt x="183" y="3"/>
                    </a:lnTo>
                    <a:lnTo>
                      <a:pt x="176" y="3"/>
                    </a:lnTo>
                    <a:lnTo>
                      <a:pt x="169" y="3"/>
                    </a:lnTo>
                    <a:lnTo>
                      <a:pt x="158" y="0"/>
                    </a:lnTo>
                    <a:lnTo>
                      <a:pt x="151" y="0"/>
                    </a:lnTo>
                    <a:lnTo>
                      <a:pt x="148" y="0"/>
                    </a:lnTo>
                    <a:lnTo>
                      <a:pt x="141" y="0"/>
                    </a:lnTo>
                    <a:lnTo>
                      <a:pt x="134" y="0"/>
                    </a:lnTo>
                    <a:lnTo>
                      <a:pt x="130" y="3"/>
                    </a:lnTo>
                    <a:lnTo>
                      <a:pt x="127" y="3"/>
                    </a:lnTo>
                    <a:lnTo>
                      <a:pt x="127" y="14"/>
                    </a:lnTo>
                    <a:lnTo>
                      <a:pt x="123" y="7"/>
                    </a:lnTo>
                    <a:lnTo>
                      <a:pt x="116" y="10"/>
                    </a:lnTo>
                    <a:lnTo>
                      <a:pt x="109" y="14"/>
                    </a:lnTo>
                    <a:lnTo>
                      <a:pt x="106" y="17"/>
                    </a:lnTo>
                    <a:lnTo>
                      <a:pt x="106" y="17"/>
                    </a:lnTo>
                    <a:lnTo>
                      <a:pt x="102" y="28"/>
                    </a:lnTo>
                    <a:lnTo>
                      <a:pt x="99" y="21"/>
                    </a:lnTo>
                    <a:lnTo>
                      <a:pt x="95" y="21"/>
                    </a:lnTo>
                    <a:lnTo>
                      <a:pt x="92" y="24"/>
                    </a:lnTo>
                    <a:lnTo>
                      <a:pt x="88" y="28"/>
                    </a:lnTo>
                    <a:lnTo>
                      <a:pt x="81" y="28"/>
                    </a:lnTo>
                    <a:lnTo>
                      <a:pt x="77" y="28"/>
                    </a:lnTo>
                    <a:lnTo>
                      <a:pt x="74" y="31"/>
                    </a:lnTo>
                    <a:lnTo>
                      <a:pt x="74" y="35"/>
                    </a:lnTo>
                    <a:lnTo>
                      <a:pt x="74" y="35"/>
                    </a:lnTo>
                    <a:lnTo>
                      <a:pt x="70" y="46"/>
                    </a:lnTo>
                    <a:lnTo>
                      <a:pt x="70" y="46"/>
                    </a:lnTo>
                    <a:lnTo>
                      <a:pt x="63" y="42"/>
                    </a:lnTo>
                    <a:lnTo>
                      <a:pt x="60" y="39"/>
                    </a:lnTo>
                    <a:lnTo>
                      <a:pt x="56" y="35"/>
                    </a:lnTo>
                    <a:lnTo>
                      <a:pt x="53" y="39"/>
                    </a:lnTo>
                    <a:lnTo>
                      <a:pt x="49" y="42"/>
                    </a:lnTo>
                    <a:lnTo>
                      <a:pt x="46" y="46"/>
                    </a:lnTo>
                    <a:lnTo>
                      <a:pt x="46" y="46"/>
                    </a:lnTo>
                    <a:lnTo>
                      <a:pt x="46" y="46"/>
                    </a:lnTo>
                    <a:lnTo>
                      <a:pt x="49" y="49"/>
                    </a:lnTo>
                    <a:lnTo>
                      <a:pt x="46" y="56"/>
                    </a:lnTo>
                    <a:lnTo>
                      <a:pt x="46" y="56"/>
                    </a:lnTo>
                    <a:lnTo>
                      <a:pt x="46" y="60"/>
                    </a:lnTo>
                    <a:lnTo>
                      <a:pt x="46" y="67"/>
                    </a:lnTo>
                    <a:lnTo>
                      <a:pt x="56" y="77"/>
                    </a:lnTo>
                    <a:lnTo>
                      <a:pt x="56" y="77"/>
                    </a:lnTo>
                    <a:lnTo>
                      <a:pt x="60" y="77"/>
                    </a:lnTo>
                    <a:lnTo>
                      <a:pt x="60" y="77"/>
                    </a:lnTo>
                    <a:lnTo>
                      <a:pt x="63" y="74"/>
                    </a:lnTo>
                    <a:lnTo>
                      <a:pt x="63" y="74"/>
                    </a:lnTo>
                    <a:lnTo>
                      <a:pt x="67" y="74"/>
                    </a:lnTo>
                    <a:lnTo>
                      <a:pt x="67" y="74"/>
                    </a:lnTo>
                    <a:lnTo>
                      <a:pt x="70" y="74"/>
                    </a:lnTo>
                    <a:lnTo>
                      <a:pt x="74" y="77"/>
                    </a:lnTo>
                    <a:lnTo>
                      <a:pt x="74" y="77"/>
                    </a:lnTo>
                    <a:lnTo>
                      <a:pt x="81" y="77"/>
                    </a:lnTo>
                    <a:lnTo>
                      <a:pt x="84" y="77"/>
                    </a:lnTo>
                    <a:lnTo>
                      <a:pt x="88" y="77"/>
                    </a:lnTo>
                    <a:lnTo>
                      <a:pt x="92" y="77"/>
                    </a:lnTo>
                    <a:lnTo>
                      <a:pt x="95" y="81"/>
                    </a:lnTo>
                    <a:lnTo>
                      <a:pt x="99" y="84"/>
                    </a:lnTo>
                    <a:lnTo>
                      <a:pt x="137" y="81"/>
                    </a:lnTo>
                    <a:lnTo>
                      <a:pt x="141" y="81"/>
                    </a:lnTo>
                    <a:lnTo>
                      <a:pt x="141" y="84"/>
                    </a:lnTo>
                    <a:lnTo>
                      <a:pt x="137" y="84"/>
                    </a:lnTo>
                    <a:lnTo>
                      <a:pt x="137" y="88"/>
                    </a:lnTo>
                    <a:lnTo>
                      <a:pt x="134" y="88"/>
                    </a:lnTo>
                    <a:lnTo>
                      <a:pt x="137" y="91"/>
                    </a:lnTo>
                    <a:lnTo>
                      <a:pt x="134" y="91"/>
                    </a:lnTo>
                    <a:lnTo>
                      <a:pt x="130" y="91"/>
                    </a:lnTo>
                    <a:lnTo>
                      <a:pt x="127" y="95"/>
                    </a:lnTo>
                    <a:lnTo>
                      <a:pt x="123" y="98"/>
                    </a:lnTo>
                    <a:lnTo>
                      <a:pt x="123" y="98"/>
                    </a:lnTo>
                    <a:lnTo>
                      <a:pt x="120" y="102"/>
                    </a:lnTo>
                    <a:lnTo>
                      <a:pt x="116" y="102"/>
                    </a:lnTo>
                    <a:lnTo>
                      <a:pt x="109" y="98"/>
                    </a:lnTo>
                    <a:lnTo>
                      <a:pt x="92" y="102"/>
                    </a:lnTo>
                    <a:lnTo>
                      <a:pt x="92" y="102"/>
                    </a:lnTo>
                    <a:lnTo>
                      <a:pt x="92" y="105"/>
                    </a:lnTo>
                    <a:lnTo>
                      <a:pt x="88" y="112"/>
                    </a:lnTo>
                    <a:lnTo>
                      <a:pt x="88" y="112"/>
                    </a:lnTo>
                    <a:lnTo>
                      <a:pt x="88" y="120"/>
                    </a:lnTo>
                    <a:lnTo>
                      <a:pt x="84" y="123"/>
                    </a:lnTo>
                    <a:lnTo>
                      <a:pt x="84" y="127"/>
                    </a:lnTo>
                    <a:lnTo>
                      <a:pt x="84" y="134"/>
                    </a:lnTo>
                    <a:lnTo>
                      <a:pt x="84" y="141"/>
                    </a:lnTo>
                    <a:lnTo>
                      <a:pt x="84" y="144"/>
                    </a:lnTo>
                    <a:lnTo>
                      <a:pt x="84" y="144"/>
                    </a:lnTo>
                    <a:lnTo>
                      <a:pt x="81" y="148"/>
                    </a:lnTo>
                    <a:lnTo>
                      <a:pt x="81" y="151"/>
                    </a:lnTo>
                    <a:lnTo>
                      <a:pt x="77" y="151"/>
                    </a:lnTo>
                    <a:lnTo>
                      <a:pt x="77" y="148"/>
                    </a:lnTo>
                    <a:lnTo>
                      <a:pt x="74" y="127"/>
                    </a:lnTo>
                    <a:lnTo>
                      <a:pt x="74" y="127"/>
                    </a:lnTo>
                    <a:lnTo>
                      <a:pt x="74" y="123"/>
                    </a:lnTo>
                    <a:lnTo>
                      <a:pt x="70" y="120"/>
                    </a:lnTo>
                    <a:lnTo>
                      <a:pt x="67" y="116"/>
                    </a:lnTo>
                    <a:lnTo>
                      <a:pt x="63" y="112"/>
                    </a:lnTo>
                    <a:lnTo>
                      <a:pt x="63" y="112"/>
                    </a:lnTo>
                    <a:lnTo>
                      <a:pt x="60" y="116"/>
                    </a:lnTo>
                    <a:lnTo>
                      <a:pt x="56" y="116"/>
                    </a:lnTo>
                    <a:lnTo>
                      <a:pt x="53" y="123"/>
                    </a:lnTo>
                    <a:lnTo>
                      <a:pt x="53" y="123"/>
                    </a:lnTo>
                    <a:lnTo>
                      <a:pt x="56" y="130"/>
                    </a:lnTo>
                    <a:lnTo>
                      <a:pt x="60" y="137"/>
                    </a:lnTo>
                    <a:lnTo>
                      <a:pt x="60" y="137"/>
                    </a:lnTo>
                    <a:lnTo>
                      <a:pt x="63" y="141"/>
                    </a:lnTo>
                    <a:lnTo>
                      <a:pt x="63" y="144"/>
                    </a:lnTo>
                    <a:lnTo>
                      <a:pt x="60" y="148"/>
                    </a:lnTo>
                    <a:lnTo>
                      <a:pt x="56" y="151"/>
                    </a:lnTo>
                    <a:lnTo>
                      <a:pt x="53" y="172"/>
                    </a:lnTo>
                    <a:lnTo>
                      <a:pt x="53" y="172"/>
                    </a:lnTo>
                    <a:lnTo>
                      <a:pt x="56" y="172"/>
                    </a:lnTo>
                    <a:lnTo>
                      <a:pt x="63" y="172"/>
                    </a:lnTo>
                    <a:lnTo>
                      <a:pt x="67" y="172"/>
                    </a:lnTo>
                    <a:lnTo>
                      <a:pt x="67" y="172"/>
                    </a:lnTo>
                    <a:lnTo>
                      <a:pt x="70" y="172"/>
                    </a:lnTo>
                    <a:lnTo>
                      <a:pt x="70" y="172"/>
                    </a:lnTo>
                    <a:lnTo>
                      <a:pt x="74" y="172"/>
                    </a:lnTo>
                    <a:lnTo>
                      <a:pt x="70" y="176"/>
                    </a:lnTo>
                    <a:lnTo>
                      <a:pt x="67" y="176"/>
                    </a:lnTo>
                    <a:lnTo>
                      <a:pt x="67" y="179"/>
                    </a:lnTo>
                    <a:lnTo>
                      <a:pt x="60" y="179"/>
                    </a:lnTo>
                    <a:lnTo>
                      <a:pt x="56" y="183"/>
                    </a:lnTo>
                    <a:lnTo>
                      <a:pt x="53" y="186"/>
                    </a:lnTo>
                    <a:lnTo>
                      <a:pt x="46" y="186"/>
                    </a:lnTo>
                    <a:lnTo>
                      <a:pt x="42" y="186"/>
                    </a:lnTo>
                    <a:lnTo>
                      <a:pt x="42" y="186"/>
                    </a:lnTo>
                    <a:lnTo>
                      <a:pt x="42" y="183"/>
                    </a:lnTo>
                    <a:lnTo>
                      <a:pt x="42" y="183"/>
                    </a:lnTo>
                    <a:lnTo>
                      <a:pt x="39" y="183"/>
                    </a:lnTo>
                    <a:lnTo>
                      <a:pt x="35" y="186"/>
                    </a:lnTo>
                    <a:lnTo>
                      <a:pt x="32" y="194"/>
                    </a:lnTo>
                    <a:lnTo>
                      <a:pt x="32" y="197"/>
                    </a:lnTo>
                    <a:lnTo>
                      <a:pt x="28" y="197"/>
                    </a:lnTo>
                    <a:lnTo>
                      <a:pt x="28" y="201"/>
                    </a:lnTo>
                    <a:lnTo>
                      <a:pt x="25" y="204"/>
                    </a:lnTo>
                    <a:lnTo>
                      <a:pt x="28" y="208"/>
                    </a:lnTo>
                    <a:lnTo>
                      <a:pt x="28" y="20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</p:grpSp>
        <p:sp>
          <p:nvSpPr>
            <p:cNvPr id="146" name="Freeform 181"/>
            <p:cNvSpPr>
              <a:spLocks noEditPoints="1"/>
            </p:cNvSpPr>
            <p:nvPr userDrawn="1"/>
          </p:nvSpPr>
          <p:spPr bwMode="gray">
            <a:xfrm>
              <a:off x="385" y="1639"/>
              <a:ext cx="895" cy="1053"/>
            </a:xfrm>
            <a:custGeom>
              <a:avLst/>
              <a:gdLst/>
              <a:ahLst/>
              <a:cxnLst>
                <a:cxn ang="0">
                  <a:pos x="388" y="521"/>
                </a:cxn>
                <a:cxn ang="0">
                  <a:pos x="377" y="595"/>
                </a:cxn>
                <a:cxn ang="0">
                  <a:pos x="416" y="715"/>
                </a:cxn>
                <a:cxn ang="0">
                  <a:pos x="409" y="859"/>
                </a:cxn>
                <a:cxn ang="0">
                  <a:pos x="535" y="1057"/>
                </a:cxn>
                <a:cxn ang="0">
                  <a:pos x="655" y="979"/>
                </a:cxn>
                <a:cxn ang="0">
                  <a:pos x="698" y="916"/>
                </a:cxn>
                <a:cxn ang="0">
                  <a:pos x="757" y="799"/>
                </a:cxn>
                <a:cxn ang="0">
                  <a:pos x="757" y="662"/>
                </a:cxn>
                <a:cxn ang="0">
                  <a:pos x="909" y="436"/>
                </a:cxn>
                <a:cxn ang="0">
                  <a:pos x="810" y="384"/>
                </a:cxn>
                <a:cxn ang="0">
                  <a:pos x="754" y="296"/>
                </a:cxn>
                <a:cxn ang="0">
                  <a:pos x="659" y="105"/>
                </a:cxn>
                <a:cxn ang="0">
                  <a:pos x="514" y="95"/>
                </a:cxn>
                <a:cxn ang="0">
                  <a:pos x="416" y="74"/>
                </a:cxn>
                <a:cxn ang="0">
                  <a:pos x="391" y="42"/>
                </a:cxn>
                <a:cxn ang="0">
                  <a:pos x="296" y="10"/>
                </a:cxn>
                <a:cxn ang="0">
                  <a:pos x="155" y="24"/>
                </a:cxn>
                <a:cxn ang="0">
                  <a:pos x="70" y="148"/>
                </a:cxn>
                <a:cxn ang="0">
                  <a:pos x="7" y="250"/>
                </a:cxn>
                <a:cxn ang="0">
                  <a:pos x="0" y="341"/>
                </a:cxn>
                <a:cxn ang="0">
                  <a:pos x="63" y="422"/>
                </a:cxn>
                <a:cxn ang="0">
                  <a:pos x="233" y="486"/>
                </a:cxn>
                <a:cxn ang="0">
                  <a:pos x="380" y="447"/>
                </a:cxn>
                <a:cxn ang="0">
                  <a:pos x="669" y="884"/>
                </a:cxn>
                <a:cxn ang="0">
                  <a:pos x="620" y="863"/>
                </a:cxn>
                <a:cxn ang="0">
                  <a:pos x="426" y="433"/>
                </a:cxn>
                <a:cxn ang="0">
                  <a:pos x="511" y="789"/>
                </a:cxn>
                <a:cxn ang="0">
                  <a:pos x="447" y="599"/>
                </a:cxn>
                <a:cxn ang="0">
                  <a:pos x="433" y="570"/>
                </a:cxn>
                <a:cxn ang="0">
                  <a:pos x="553" y="803"/>
                </a:cxn>
                <a:cxn ang="0">
                  <a:pos x="592" y="806"/>
                </a:cxn>
                <a:cxn ang="0">
                  <a:pos x="659" y="577"/>
                </a:cxn>
                <a:cxn ang="0">
                  <a:pos x="497" y="447"/>
                </a:cxn>
                <a:cxn ang="0">
                  <a:pos x="416" y="232"/>
                </a:cxn>
                <a:cxn ang="0">
                  <a:pos x="469" y="954"/>
                </a:cxn>
                <a:cxn ang="0">
                  <a:pos x="525" y="810"/>
                </a:cxn>
                <a:cxn ang="0">
                  <a:pos x="567" y="817"/>
                </a:cxn>
                <a:cxn ang="0">
                  <a:pos x="447" y="250"/>
                </a:cxn>
                <a:cxn ang="0">
                  <a:pos x="373" y="151"/>
                </a:cxn>
                <a:cxn ang="0">
                  <a:pos x="377" y="179"/>
                </a:cxn>
                <a:cxn ang="0">
                  <a:pos x="359" y="102"/>
                </a:cxn>
                <a:cxn ang="0">
                  <a:pos x="229" y="373"/>
                </a:cxn>
                <a:cxn ang="0">
                  <a:pos x="151" y="444"/>
                </a:cxn>
                <a:cxn ang="0">
                  <a:pos x="88" y="327"/>
                </a:cxn>
                <a:cxn ang="0">
                  <a:pos x="78" y="338"/>
                </a:cxn>
                <a:cxn ang="0">
                  <a:pos x="78" y="373"/>
                </a:cxn>
                <a:cxn ang="0">
                  <a:pos x="127" y="398"/>
                </a:cxn>
                <a:cxn ang="0">
                  <a:pos x="134" y="440"/>
                </a:cxn>
                <a:cxn ang="0">
                  <a:pos x="144" y="436"/>
                </a:cxn>
                <a:cxn ang="0">
                  <a:pos x="187" y="359"/>
                </a:cxn>
                <a:cxn ang="0">
                  <a:pos x="247" y="345"/>
                </a:cxn>
                <a:cxn ang="0">
                  <a:pos x="67" y="348"/>
                </a:cxn>
                <a:cxn ang="0">
                  <a:pos x="39" y="327"/>
                </a:cxn>
                <a:cxn ang="0">
                  <a:pos x="99" y="436"/>
                </a:cxn>
                <a:cxn ang="0">
                  <a:pos x="155" y="454"/>
                </a:cxn>
                <a:cxn ang="0">
                  <a:pos x="183" y="391"/>
                </a:cxn>
                <a:cxn ang="0">
                  <a:pos x="250" y="398"/>
                </a:cxn>
                <a:cxn ang="0">
                  <a:pos x="338" y="380"/>
                </a:cxn>
                <a:cxn ang="0">
                  <a:pos x="388" y="595"/>
                </a:cxn>
                <a:cxn ang="0">
                  <a:pos x="423" y="803"/>
                </a:cxn>
                <a:cxn ang="0">
                  <a:pos x="666" y="880"/>
                </a:cxn>
              </a:cxnLst>
              <a:rect l="0" t="0" r="r" b="b"/>
              <a:pathLst>
                <a:path w="927" h="1067">
                  <a:moveTo>
                    <a:pt x="402" y="440"/>
                  </a:moveTo>
                  <a:lnTo>
                    <a:pt x="395" y="436"/>
                  </a:lnTo>
                  <a:lnTo>
                    <a:pt x="388" y="440"/>
                  </a:lnTo>
                  <a:lnTo>
                    <a:pt x="384" y="444"/>
                  </a:lnTo>
                  <a:lnTo>
                    <a:pt x="380" y="447"/>
                  </a:lnTo>
                  <a:lnTo>
                    <a:pt x="377" y="451"/>
                  </a:lnTo>
                  <a:lnTo>
                    <a:pt x="373" y="454"/>
                  </a:lnTo>
                  <a:lnTo>
                    <a:pt x="373" y="458"/>
                  </a:lnTo>
                  <a:lnTo>
                    <a:pt x="370" y="472"/>
                  </a:lnTo>
                  <a:lnTo>
                    <a:pt x="363" y="493"/>
                  </a:lnTo>
                  <a:lnTo>
                    <a:pt x="363" y="493"/>
                  </a:lnTo>
                  <a:lnTo>
                    <a:pt x="363" y="496"/>
                  </a:lnTo>
                  <a:lnTo>
                    <a:pt x="363" y="500"/>
                  </a:lnTo>
                  <a:lnTo>
                    <a:pt x="366" y="503"/>
                  </a:lnTo>
                  <a:lnTo>
                    <a:pt x="373" y="507"/>
                  </a:lnTo>
                  <a:lnTo>
                    <a:pt x="373" y="507"/>
                  </a:lnTo>
                  <a:lnTo>
                    <a:pt x="377" y="507"/>
                  </a:lnTo>
                  <a:lnTo>
                    <a:pt x="380" y="510"/>
                  </a:lnTo>
                  <a:lnTo>
                    <a:pt x="384" y="514"/>
                  </a:lnTo>
                  <a:lnTo>
                    <a:pt x="380" y="521"/>
                  </a:lnTo>
                  <a:lnTo>
                    <a:pt x="384" y="521"/>
                  </a:lnTo>
                  <a:lnTo>
                    <a:pt x="391" y="521"/>
                  </a:lnTo>
                  <a:lnTo>
                    <a:pt x="402" y="521"/>
                  </a:lnTo>
                  <a:lnTo>
                    <a:pt x="388" y="521"/>
                  </a:lnTo>
                  <a:lnTo>
                    <a:pt x="380" y="521"/>
                  </a:lnTo>
                  <a:lnTo>
                    <a:pt x="380" y="521"/>
                  </a:lnTo>
                  <a:lnTo>
                    <a:pt x="377" y="521"/>
                  </a:lnTo>
                  <a:lnTo>
                    <a:pt x="373" y="521"/>
                  </a:lnTo>
                  <a:lnTo>
                    <a:pt x="370" y="525"/>
                  </a:lnTo>
                  <a:lnTo>
                    <a:pt x="366" y="528"/>
                  </a:lnTo>
                  <a:lnTo>
                    <a:pt x="363" y="535"/>
                  </a:lnTo>
                  <a:lnTo>
                    <a:pt x="384" y="539"/>
                  </a:lnTo>
                  <a:lnTo>
                    <a:pt x="384" y="535"/>
                  </a:lnTo>
                  <a:lnTo>
                    <a:pt x="388" y="535"/>
                  </a:lnTo>
                  <a:lnTo>
                    <a:pt x="384" y="539"/>
                  </a:lnTo>
                  <a:lnTo>
                    <a:pt x="384" y="539"/>
                  </a:lnTo>
                  <a:lnTo>
                    <a:pt x="380" y="539"/>
                  </a:lnTo>
                  <a:lnTo>
                    <a:pt x="363" y="535"/>
                  </a:lnTo>
                  <a:lnTo>
                    <a:pt x="356" y="563"/>
                  </a:lnTo>
                  <a:lnTo>
                    <a:pt x="352" y="567"/>
                  </a:lnTo>
                  <a:lnTo>
                    <a:pt x="352" y="567"/>
                  </a:lnTo>
                  <a:lnTo>
                    <a:pt x="356" y="567"/>
                  </a:lnTo>
                  <a:lnTo>
                    <a:pt x="359" y="577"/>
                  </a:lnTo>
                  <a:lnTo>
                    <a:pt x="366" y="584"/>
                  </a:lnTo>
                  <a:lnTo>
                    <a:pt x="370" y="588"/>
                  </a:lnTo>
                  <a:lnTo>
                    <a:pt x="373" y="588"/>
                  </a:lnTo>
                  <a:lnTo>
                    <a:pt x="373" y="591"/>
                  </a:lnTo>
                  <a:lnTo>
                    <a:pt x="377" y="595"/>
                  </a:lnTo>
                  <a:lnTo>
                    <a:pt x="377" y="595"/>
                  </a:lnTo>
                  <a:lnTo>
                    <a:pt x="377" y="606"/>
                  </a:lnTo>
                  <a:lnTo>
                    <a:pt x="380" y="606"/>
                  </a:lnTo>
                  <a:lnTo>
                    <a:pt x="380" y="606"/>
                  </a:lnTo>
                  <a:lnTo>
                    <a:pt x="380" y="609"/>
                  </a:lnTo>
                  <a:lnTo>
                    <a:pt x="391" y="623"/>
                  </a:lnTo>
                  <a:lnTo>
                    <a:pt x="402" y="616"/>
                  </a:lnTo>
                  <a:lnTo>
                    <a:pt x="409" y="616"/>
                  </a:lnTo>
                  <a:lnTo>
                    <a:pt x="412" y="613"/>
                  </a:lnTo>
                  <a:lnTo>
                    <a:pt x="409" y="613"/>
                  </a:lnTo>
                  <a:lnTo>
                    <a:pt x="405" y="616"/>
                  </a:lnTo>
                  <a:lnTo>
                    <a:pt x="391" y="623"/>
                  </a:lnTo>
                  <a:lnTo>
                    <a:pt x="391" y="623"/>
                  </a:lnTo>
                  <a:lnTo>
                    <a:pt x="395" y="637"/>
                  </a:lnTo>
                  <a:lnTo>
                    <a:pt x="395" y="648"/>
                  </a:lnTo>
                  <a:lnTo>
                    <a:pt x="395" y="655"/>
                  </a:lnTo>
                  <a:lnTo>
                    <a:pt x="405" y="658"/>
                  </a:lnTo>
                  <a:lnTo>
                    <a:pt x="416" y="683"/>
                  </a:lnTo>
                  <a:lnTo>
                    <a:pt x="419" y="694"/>
                  </a:lnTo>
                  <a:lnTo>
                    <a:pt x="419" y="704"/>
                  </a:lnTo>
                  <a:lnTo>
                    <a:pt x="419" y="708"/>
                  </a:lnTo>
                  <a:lnTo>
                    <a:pt x="419" y="711"/>
                  </a:lnTo>
                  <a:lnTo>
                    <a:pt x="419" y="715"/>
                  </a:lnTo>
                  <a:lnTo>
                    <a:pt x="416" y="715"/>
                  </a:lnTo>
                  <a:lnTo>
                    <a:pt x="416" y="715"/>
                  </a:lnTo>
                  <a:lnTo>
                    <a:pt x="409" y="725"/>
                  </a:lnTo>
                  <a:lnTo>
                    <a:pt x="405" y="732"/>
                  </a:lnTo>
                  <a:lnTo>
                    <a:pt x="402" y="743"/>
                  </a:lnTo>
                  <a:lnTo>
                    <a:pt x="402" y="747"/>
                  </a:lnTo>
                  <a:lnTo>
                    <a:pt x="402" y="750"/>
                  </a:lnTo>
                  <a:lnTo>
                    <a:pt x="402" y="754"/>
                  </a:lnTo>
                  <a:lnTo>
                    <a:pt x="398" y="761"/>
                  </a:lnTo>
                  <a:lnTo>
                    <a:pt x="398" y="768"/>
                  </a:lnTo>
                  <a:lnTo>
                    <a:pt x="395" y="778"/>
                  </a:lnTo>
                  <a:lnTo>
                    <a:pt x="391" y="785"/>
                  </a:lnTo>
                  <a:lnTo>
                    <a:pt x="391" y="792"/>
                  </a:lnTo>
                  <a:lnTo>
                    <a:pt x="391" y="796"/>
                  </a:lnTo>
                  <a:lnTo>
                    <a:pt x="391" y="796"/>
                  </a:lnTo>
                  <a:lnTo>
                    <a:pt x="391" y="796"/>
                  </a:lnTo>
                  <a:lnTo>
                    <a:pt x="388" y="803"/>
                  </a:lnTo>
                  <a:lnTo>
                    <a:pt x="391" y="806"/>
                  </a:lnTo>
                  <a:lnTo>
                    <a:pt x="391" y="810"/>
                  </a:lnTo>
                  <a:lnTo>
                    <a:pt x="395" y="817"/>
                  </a:lnTo>
                  <a:lnTo>
                    <a:pt x="398" y="824"/>
                  </a:lnTo>
                  <a:lnTo>
                    <a:pt x="402" y="835"/>
                  </a:lnTo>
                  <a:lnTo>
                    <a:pt x="405" y="842"/>
                  </a:lnTo>
                  <a:lnTo>
                    <a:pt x="409" y="849"/>
                  </a:lnTo>
                  <a:lnTo>
                    <a:pt x="409" y="859"/>
                  </a:lnTo>
                  <a:lnTo>
                    <a:pt x="416" y="877"/>
                  </a:lnTo>
                  <a:lnTo>
                    <a:pt x="423" y="902"/>
                  </a:lnTo>
                  <a:lnTo>
                    <a:pt x="430" y="923"/>
                  </a:lnTo>
                  <a:lnTo>
                    <a:pt x="437" y="937"/>
                  </a:lnTo>
                  <a:lnTo>
                    <a:pt x="440" y="937"/>
                  </a:lnTo>
                  <a:lnTo>
                    <a:pt x="440" y="944"/>
                  </a:lnTo>
                  <a:lnTo>
                    <a:pt x="444" y="951"/>
                  </a:lnTo>
                  <a:lnTo>
                    <a:pt x="447" y="958"/>
                  </a:lnTo>
                  <a:lnTo>
                    <a:pt x="451" y="961"/>
                  </a:lnTo>
                  <a:lnTo>
                    <a:pt x="451" y="968"/>
                  </a:lnTo>
                  <a:lnTo>
                    <a:pt x="451" y="968"/>
                  </a:lnTo>
                  <a:lnTo>
                    <a:pt x="462" y="997"/>
                  </a:lnTo>
                  <a:lnTo>
                    <a:pt x="472" y="1014"/>
                  </a:lnTo>
                  <a:lnTo>
                    <a:pt x="472" y="1049"/>
                  </a:lnTo>
                  <a:lnTo>
                    <a:pt x="472" y="1049"/>
                  </a:lnTo>
                  <a:lnTo>
                    <a:pt x="476" y="1053"/>
                  </a:lnTo>
                  <a:lnTo>
                    <a:pt x="479" y="1057"/>
                  </a:lnTo>
                  <a:lnTo>
                    <a:pt x="486" y="1060"/>
                  </a:lnTo>
                  <a:lnTo>
                    <a:pt x="497" y="1064"/>
                  </a:lnTo>
                  <a:lnTo>
                    <a:pt x="511" y="1067"/>
                  </a:lnTo>
                  <a:lnTo>
                    <a:pt x="514" y="1067"/>
                  </a:lnTo>
                  <a:lnTo>
                    <a:pt x="518" y="1064"/>
                  </a:lnTo>
                  <a:lnTo>
                    <a:pt x="525" y="1060"/>
                  </a:lnTo>
                  <a:lnTo>
                    <a:pt x="535" y="1057"/>
                  </a:lnTo>
                  <a:lnTo>
                    <a:pt x="546" y="1053"/>
                  </a:lnTo>
                  <a:lnTo>
                    <a:pt x="553" y="1053"/>
                  </a:lnTo>
                  <a:lnTo>
                    <a:pt x="557" y="1053"/>
                  </a:lnTo>
                  <a:lnTo>
                    <a:pt x="560" y="1053"/>
                  </a:lnTo>
                  <a:lnTo>
                    <a:pt x="567" y="1053"/>
                  </a:lnTo>
                  <a:lnTo>
                    <a:pt x="578" y="1053"/>
                  </a:lnTo>
                  <a:lnTo>
                    <a:pt x="592" y="1049"/>
                  </a:lnTo>
                  <a:lnTo>
                    <a:pt x="602" y="1042"/>
                  </a:lnTo>
                  <a:lnTo>
                    <a:pt x="602" y="1039"/>
                  </a:lnTo>
                  <a:lnTo>
                    <a:pt x="606" y="1039"/>
                  </a:lnTo>
                  <a:lnTo>
                    <a:pt x="609" y="1035"/>
                  </a:lnTo>
                  <a:lnTo>
                    <a:pt x="613" y="1028"/>
                  </a:lnTo>
                  <a:lnTo>
                    <a:pt x="617" y="1025"/>
                  </a:lnTo>
                  <a:lnTo>
                    <a:pt x="617" y="1025"/>
                  </a:lnTo>
                  <a:lnTo>
                    <a:pt x="620" y="1021"/>
                  </a:lnTo>
                  <a:lnTo>
                    <a:pt x="627" y="1014"/>
                  </a:lnTo>
                  <a:lnTo>
                    <a:pt x="631" y="1007"/>
                  </a:lnTo>
                  <a:lnTo>
                    <a:pt x="638" y="1000"/>
                  </a:lnTo>
                  <a:lnTo>
                    <a:pt x="641" y="997"/>
                  </a:lnTo>
                  <a:lnTo>
                    <a:pt x="645" y="990"/>
                  </a:lnTo>
                  <a:lnTo>
                    <a:pt x="648" y="990"/>
                  </a:lnTo>
                  <a:lnTo>
                    <a:pt x="648" y="986"/>
                  </a:lnTo>
                  <a:lnTo>
                    <a:pt x="652" y="986"/>
                  </a:lnTo>
                  <a:lnTo>
                    <a:pt x="655" y="979"/>
                  </a:lnTo>
                  <a:lnTo>
                    <a:pt x="659" y="976"/>
                  </a:lnTo>
                  <a:lnTo>
                    <a:pt x="662" y="972"/>
                  </a:lnTo>
                  <a:lnTo>
                    <a:pt x="662" y="972"/>
                  </a:lnTo>
                  <a:lnTo>
                    <a:pt x="662" y="972"/>
                  </a:lnTo>
                  <a:lnTo>
                    <a:pt x="669" y="968"/>
                  </a:lnTo>
                  <a:lnTo>
                    <a:pt x="673" y="961"/>
                  </a:lnTo>
                  <a:lnTo>
                    <a:pt x="676" y="958"/>
                  </a:lnTo>
                  <a:lnTo>
                    <a:pt x="680" y="954"/>
                  </a:lnTo>
                  <a:lnTo>
                    <a:pt x="680" y="954"/>
                  </a:lnTo>
                  <a:lnTo>
                    <a:pt x="683" y="951"/>
                  </a:lnTo>
                  <a:lnTo>
                    <a:pt x="687" y="944"/>
                  </a:lnTo>
                  <a:lnTo>
                    <a:pt x="687" y="937"/>
                  </a:lnTo>
                  <a:lnTo>
                    <a:pt x="687" y="933"/>
                  </a:lnTo>
                  <a:lnTo>
                    <a:pt x="687" y="933"/>
                  </a:lnTo>
                  <a:lnTo>
                    <a:pt x="687" y="933"/>
                  </a:lnTo>
                  <a:lnTo>
                    <a:pt x="687" y="930"/>
                  </a:lnTo>
                  <a:lnTo>
                    <a:pt x="687" y="930"/>
                  </a:lnTo>
                  <a:lnTo>
                    <a:pt x="687" y="926"/>
                  </a:lnTo>
                  <a:lnTo>
                    <a:pt x="687" y="926"/>
                  </a:lnTo>
                  <a:lnTo>
                    <a:pt x="687" y="923"/>
                  </a:lnTo>
                  <a:lnTo>
                    <a:pt x="687" y="923"/>
                  </a:lnTo>
                  <a:lnTo>
                    <a:pt x="690" y="919"/>
                  </a:lnTo>
                  <a:lnTo>
                    <a:pt x="698" y="916"/>
                  </a:lnTo>
                  <a:lnTo>
                    <a:pt x="698" y="916"/>
                  </a:lnTo>
                  <a:lnTo>
                    <a:pt x="705" y="912"/>
                  </a:lnTo>
                  <a:lnTo>
                    <a:pt x="708" y="912"/>
                  </a:lnTo>
                  <a:lnTo>
                    <a:pt x="712" y="905"/>
                  </a:lnTo>
                  <a:lnTo>
                    <a:pt x="712" y="905"/>
                  </a:lnTo>
                  <a:lnTo>
                    <a:pt x="715" y="898"/>
                  </a:lnTo>
                  <a:lnTo>
                    <a:pt x="715" y="891"/>
                  </a:lnTo>
                  <a:lnTo>
                    <a:pt x="712" y="891"/>
                  </a:lnTo>
                  <a:lnTo>
                    <a:pt x="712" y="884"/>
                  </a:lnTo>
                  <a:lnTo>
                    <a:pt x="712" y="877"/>
                  </a:lnTo>
                  <a:lnTo>
                    <a:pt x="712" y="866"/>
                  </a:lnTo>
                  <a:lnTo>
                    <a:pt x="712" y="856"/>
                  </a:lnTo>
                  <a:lnTo>
                    <a:pt x="712" y="845"/>
                  </a:lnTo>
                  <a:lnTo>
                    <a:pt x="712" y="842"/>
                  </a:lnTo>
                  <a:lnTo>
                    <a:pt x="715" y="838"/>
                  </a:lnTo>
                  <a:lnTo>
                    <a:pt x="719" y="831"/>
                  </a:lnTo>
                  <a:lnTo>
                    <a:pt x="722" y="828"/>
                  </a:lnTo>
                  <a:lnTo>
                    <a:pt x="726" y="828"/>
                  </a:lnTo>
                  <a:lnTo>
                    <a:pt x="729" y="824"/>
                  </a:lnTo>
                  <a:lnTo>
                    <a:pt x="736" y="820"/>
                  </a:lnTo>
                  <a:lnTo>
                    <a:pt x="740" y="810"/>
                  </a:lnTo>
                  <a:lnTo>
                    <a:pt x="743" y="810"/>
                  </a:lnTo>
                  <a:lnTo>
                    <a:pt x="747" y="806"/>
                  </a:lnTo>
                  <a:lnTo>
                    <a:pt x="750" y="803"/>
                  </a:lnTo>
                  <a:lnTo>
                    <a:pt x="757" y="799"/>
                  </a:lnTo>
                  <a:lnTo>
                    <a:pt x="757" y="799"/>
                  </a:lnTo>
                  <a:lnTo>
                    <a:pt x="761" y="796"/>
                  </a:lnTo>
                  <a:lnTo>
                    <a:pt x="764" y="796"/>
                  </a:lnTo>
                  <a:lnTo>
                    <a:pt x="772" y="792"/>
                  </a:lnTo>
                  <a:lnTo>
                    <a:pt x="775" y="789"/>
                  </a:lnTo>
                  <a:lnTo>
                    <a:pt x="779" y="785"/>
                  </a:lnTo>
                  <a:lnTo>
                    <a:pt x="782" y="778"/>
                  </a:lnTo>
                  <a:lnTo>
                    <a:pt x="786" y="768"/>
                  </a:lnTo>
                  <a:lnTo>
                    <a:pt x="782" y="754"/>
                  </a:lnTo>
                  <a:lnTo>
                    <a:pt x="782" y="754"/>
                  </a:lnTo>
                  <a:lnTo>
                    <a:pt x="782" y="747"/>
                  </a:lnTo>
                  <a:lnTo>
                    <a:pt x="782" y="739"/>
                  </a:lnTo>
                  <a:lnTo>
                    <a:pt x="782" y="732"/>
                  </a:lnTo>
                  <a:lnTo>
                    <a:pt x="782" y="722"/>
                  </a:lnTo>
                  <a:lnTo>
                    <a:pt x="782" y="715"/>
                  </a:lnTo>
                  <a:lnTo>
                    <a:pt x="782" y="711"/>
                  </a:lnTo>
                  <a:lnTo>
                    <a:pt x="761" y="718"/>
                  </a:lnTo>
                  <a:lnTo>
                    <a:pt x="740" y="722"/>
                  </a:lnTo>
                  <a:lnTo>
                    <a:pt x="761" y="718"/>
                  </a:lnTo>
                  <a:lnTo>
                    <a:pt x="782" y="711"/>
                  </a:lnTo>
                  <a:lnTo>
                    <a:pt x="764" y="683"/>
                  </a:lnTo>
                  <a:lnTo>
                    <a:pt x="761" y="665"/>
                  </a:lnTo>
                  <a:lnTo>
                    <a:pt x="761" y="662"/>
                  </a:lnTo>
                  <a:lnTo>
                    <a:pt x="757" y="662"/>
                  </a:lnTo>
                  <a:lnTo>
                    <a:pt x="757" y="655"/>
                  </a:lnTo>
                  <a:lnTo>
                    <a:pt x="754" y="651"/>
                  </a:lnTo>
                  <a:lnTo>
                    <a:pt x="754" y="644"/>
                  </a:lnTo>
                  <a:lnTo>
                    <a:pt x="764" y="623"/>
                  </a:lnTo>
                  <a:lnTo>
                    <a:pt x="750" y="616"/>
                  </a:lnTo>
                  <a:lnTo>
                    <a:pt x="750" y="616"/>
                  </a:lnTo>
                  <a:lnTo>
                    <a:pt x="750" y="613"/>
                  </a:lnTo>
                  <a:lnTo>
                    <a:pt x="750" y="613"/>
                  </a:lnTo>
                  <a:lnTo>
                    <a:pt x="750" y="613"/>
                  </a:lnTo>
                  <a:lnTo>
                    <a:pt x="764" y="623"/>
                  </a:lnTo>
                  <a:lnTo>
                    <a:pt x="768" y="613"/>
                  </a:lnTo>
                  <a:lnTo>
                    <a:pt x="782" y="595"/>
                  </a:lnTo>
                  <a:lnTo>
                    <a:pt x="803" y="563"/>
                  </a:lnTo>
                  <a:lnTo>
                    <a:pt x="807" y="563"/>
                  </a:lnTo>
                  <a:lnTo>
                    <a:pt x="831" y="546"/>
                  </a:lnTo>
                  <a:lnTo>
                    <a:pt x="835" y="542"/>
                  </a:lnTo>
                  <a:lnTo>
                    <a:pt x="849" y="528"/>
                  </a:lnTo>
                  <a:lnTo>
                    <a:pt x="863" y="514"/>
                  </a:lnTo>
                  <a:lnTo>
                    <a:pt x="877" y="496"/>
                  </a:lnTo>
                  <a:lnTo>
                    <a:pt x="888" y="479"/>
                  </a:lnTo>
                  <a:lnTo>
                    <a:pt x="895" y="468"/>
                  </a:lnTo>
                  <a:lnTo>
                    <a:pt x="902" y="458"/>
                  </a:lnTo>
                  <a:lnTo>
                    <a:pt x="905" y="447"/>
                  </a:lnTo>
                  <a:lnTo>
                    <a:pt x="909" y="436"/>
                  </a:lnTo>
                  <a:lnTo>
                    <a:pt x="912" y="429"/>
                  </a:lnTo>
                  <a:lnTo>
                    <a:pt x="916" y="426"/>
                  </a:lnTo>
                  <a:lnTo>
                    <a:pt x="916" y="422"/>
                  </a:lnTo>
                  <a:lnTo>
                    <a:pt x="923" y="408"/>
                  </a:lnTo>
                  <a:lnTo>
                    <a:pt x="927" y="391"/>
                  </a:lnTo>
                  <a:lnTo>
                    <a:pt x="916" y="391"/>
                  </a:lnTo>
                  <a:lnTo>
                    <a:pt x="916" y="391"/>
                  </a:lnTo>
                  <a:lnTo>
                    <a:pt x="912" y="391"/>
                  </a:lnTo>
                  <a:lnTo>
                    <a:pt x="905" y="394"/>
                  </a:lnTo>
                  <a:lnTo>
                    <a:pt x="898" y="394"/>
                  </a:lnTo>
                  <a:lnTo>
                    <a:pt x="891" y="394"/>
                  </a:lnTo>
                  <a:lnTo>
                    <a:pt x="884" y="398"/>
                  </a:lnTo>
                  <a:lnTo>
                    <a:pt x="874" y="398"/>
                  </a:lnTo>
                  <a:lnTo>
                    <a:pt x="863" y="398"/>
                  </a:lnTo>
                  <a:lnTo>
                    <a:pt x="856" y="401"/>
                  </a:lnTo>
                  <a:lnTo>
                    <a:pt x="856" y="401"/>
                  </a:lnTo>
                  <a:lnTo>
                    <a:pt x="831" y="405"/>
                  </a:lnTo>
                  <a:lnTo>
                    <a:pt x="831" y="405"/>
                  </a:lnTo>
                  <a:lnTo>
                    <a:pt x="828" y="401"/>
                  </a:lnTo>
                  <a:lnTo>
                    <a:pt x="824" y="398"/>
                  </a:lnTo>
                  <a:lnTo>
                    <a:pt x="817" y="408"/>
                  </a:lnTo>
                  <a:lnTo>
                    <a:pt x="803" y="408"/>
                  </a:lnTo>
                  <a:lnTo>
                    <a:pt x="800" y="394"/>
                  </a:lnTo>
                  <a:lnTo>
                    <a:pt x="810" y="384"/>
                  </a:lnTo>
                  <a:lnTo>
                    <a:pt x="810" y="387"/>
                  </a:lnTo>
                  <a:lnTo>
                    <a:pt x="817" y="384"/>
                  </a:lnTo>
                  <a:lnTo>
                    <a:pt x="817" y="380"/>
                  </a:lnTo>
                  <a:lnTo>
                    <a:pt x="814" y="380"/>
                  </a:lnTo>
                  <a:lnTo>
                    <a:pt x="814" y="377"/>
                  </a:lnTo>
                  <a:lnTo>
                    <a:pt x="810" y="370"/>
                  </a:lnTo>
                  <a:lnTo>
                    <a:pt x="803" y="362"/>
                  </a:lnTo>
                  <a:lnTo>
                    <a:pt x="793" y="355"/>
                  </a:lnTo>
                  <a:lnTo>
                    <a:pt x="793" y="355"/>
                  </a:lnTo>
                  <a:lnTo>
                    <a:pt x="789" y="352"/>
                  </a:lnTo>
                  <a:lnTo>
                    <a:pt x="782" y="345"/>
                  </a:lnTo>
                  <a:lnTo>
                    <a:pt x="779" y="341"/>
                  </a:lnTo>
                  <a:lnTo>
                    <a:pt x="772" y="334"/>
                  </a:lnTo>
                  <a:lnTo>
                    <a:pt x="768" y="327"/>
                  </a:lnTo>
                  <a:lnTo>
                    <a:pt x="768" y="324"/>
                  </a:lnTo>
                  <a:lnTo>
                    <a:pt x="764" y="324"/>
                  </a:lnTo>
                  <a:lnTo>
                    <a:pt x="764" y="320"/>
                  </a:lnTo>
                  <a:lnTo>
                    <a:pt x="764" y="317"/>
                  </a:lnTo>
                  <a:lnTo>
                    <a:pt x="761" y="310"/>
                  </a:lnTo>
                  <a:lnTo>
                    <a:pt x="761" y="310"/>
                  </a:lnTo>
                  <a:lnTo>
                    <a:pt x="761" y="310"/>
                  </a:lnTo>
                  <a:lnTo>
                    <a:pt x="761" y="306"/>
                  </a:lnTo>
                  <a:lnTo>
                    <a:pt x="757" y="303"/>
                  </a:lnTo>
                  <a:lnTo>
                    <a:pt x="754" y="296"/>
                  </a:lnTo>
                  <a:lnTo>
                    <a:pt x="750" y="289"/>
                  </a:lnTo>
                  <a:lnTo>
                    <a:pt x="747" y="281"/>
                  </a:lnTo>
                  <a:lnTo>
                    <a:pt x="747" y="278"/>
                  </a:lnTo>
                  <a:lnTo>
                    <a:pt x="743" y="274"/>
                  </a:lnTo>
                  <a:lnTo>
                    <a:pt x="740" y="267"/>
                  </a:lnTo>
                  <a:lnTo>
                    <a:pt x="740" y="260"/>
                  </a:lnTo>
                  <a:lnTo>
                    <a:pt x="740" y="260"/>
                  </a:lnTo>
                  <a:lnTo>
                    <a:pt x="740" y="253"/>
                  </a:lnTo>
                  <a:lnTo>
                    <a:pt x="733" y="246"/>
                  </a:lnTo>
                  <a:lnTo>
                    <a:pt x="729" y="239"/>
                  </a:lnTo>
                  <a:lnTo>
                    <a:pt x="729" y="239"/>
                  </a:lnTo>
                  <a:lnTo>
                    <a:pt x="729" y="239"/>
                  </a:lnTo>
                  <a:lnTo>
                    <a:pt x="726" y="225"/>
                  </a:lnTo>
                  <a:lnTo>
                    <a:pt x="715" y="204"/>
                  </a:lnTo>
                  <a:lnTo>
                    <a:pt x="705" y="179"/>
                  </a:lnTo>
                  <a:lnTo>
                    <a:pt x="690" y="155"/>
                  </a:lnTo>
                  <a:lnTo>
                    <a:pt x="683" y="137"/>
                  </a:lnTo>
                  <a:lnTo>
                    <a:pt x="680" y="130"/>
                  </a:lnTo>
                  <a:lnTo>
                    <a:pt x="673" y="119"/>
                  </a:lnTo>
                  <a:lnTo>
                    <a:pt x="673" y="112"/>
                  </a:lnTo>
                  <a:lnTo>
                    <a:pt x="673" y="109"/>
                  </a:lnTo>
                  <a:lnTo>
                    <a:pt x="673" y="109"/>
                  </a:lnTo>
                  <a:lnTo>
                    <a:pt x="666" y="105"/>
                  </a:lnTo>
                  <a:lnTo>
                    <a:pt x="659" y="105"/>
                  </a:lnTo>
                  <a:lnTo>
                    <a:pt x="655" y="105"/>
                  </a:lnTo>
                  <a:lnTo>
                    <a:pt x="655" y="105"/>
                  </a:lnTo>
                  <a:lnTo>
                    <a:pt x="631" y="112"/>
                  </a:lnTo>
                  <a:lnTo>
                    <a:pt x="624" y="112"/>
                  </a:lnTo>
                  <a:lnTo>
                    <a:pt x="617" y="109"/>
                  </a:lnTo>
                  <a:lnTo>
                    <a:pt x="613" y="105"/>
                  </a:lnTo>
                  <a:lnTo>
                    <a:pt x="609" y="105"/>
                  </a:lnTo>
                  <a:lnTo>
                    <a:pt x="606" y="105"/>
                  </a:lnTo>
                  <a:lnTo>
                    <a:pt x="595" y="105"/>
                  </a:lnTo>
                  <a:lnTo>
                    <a:pt x="588" y="102"/>
                  </a:lnTo>
                  <a:lnTo>
                    <a:pt x="585" y="102"/>
                  </a:lnTo>
                  <a:lnTo>
                    <a:pt x="585" y="102"/>
                  </a:lnTo>
                  <a:lnTo>
                    <a:pt x="574" y="102"/>
                  </a:lnTo>
                  <a:lnTo>
                    <a:pt x="571" y="98"/>
                  </a:lnTo>
                  <a:lnTo>
                    <a:pt x="567" y="95"/>
                  </a:lnTo>
                  <a:lnTo>
                    <a:pt x="560" y="95"/>
                  </a:lnTo>
                  <a:lnTo>
                    <a:pt x="553" y="91"/>
                  </a:lnTo>
                  <a:lnTo>
                    <a:pt x="550" y="91"/>
                  </a:lnTo>
                  <a:lnTo>
                    <a:pt x="546" y="88"/>
                  </a:lnTo>
                  <a:lnTo>
                    <a:pt x="546" y="88"/>
                  </a:lnTo>
                  <a:lnTo>
                    <a:pt x="539" y="91"/>
                  </a:lnTo>
                  <a:lnTo>
                    <a:pt x="532" y="91"/>
                  </a:lnTo>
                  <a:lnTo>
                    <a:pt x="521" y="91"/>
                  </a:lnTo>
                  <a:lnTo>
                    <a:pt x="514" y="95"/>
                  </a:lnTo>
                  <a:lnTo>
                    <a:pt x="511" y="98"/>
                  </a:lnTo>
                  <a:lnTo>
                    <a:pt x="511" y="102"/>
                  </a:lnTo>
                  <a:lnTo>
                    <a:pt x="511" y="105"/>
                  </a:lnTo>
                  <a:lnTo>
                    <a:pt x="511" y="109"/>
                  </a:lnTo>
                  <a:lnTo>
                    <a:pt x="511" y="112"/>
                  </a:lnTo>
                  <a:lnTo>
                    <a:pt x="514" y="116"/>
                  </a:lnTo>
                  <a:lnTo>
                    <a:pt x="511" y="119"/>
                  </a:lnTo>
                  <a:lnTo>
                    <a:pt x="507" y="123"/>
                  </a:lnTo>
                  <a:lnTo>
                    <a:pt x="504" y="126"/>
                  </a:lnTo>
                  <a:lnTo>
                    <a:pt x="497" y="126"/>
                  </a:lnTo>
                  <a:lnTo>
                    <a:pt x="490" y="126"/>
                  </a:lnTo>
                  <a:lnTo>
                    <a:pt x="483" y="123"/>
                  </a:lnTo>
                  <a:lnTo>
                    <a:pt x="476" y="119"/>
                  </a:lnTo>
                  <a:lnTo>
                    <a:pt x="469" y="116"/>
                  </a:lnTo>
                  <a:lnTo>
                    <a:pt x="465" y="112"/>
                  </a:lnTo>
                  <a:lnTo>
                    <a:pt x="458" y="105"/>
                  </a:lnTo>
                  <a:lnTo>
                    <a:pt x="454" y="98"/>
                  </a:lnTo>
                  <a:lnTo>
                    <a:pt x="454" y="91"/>
                  </a:lnTo>
                  <a:lnTo>
                    <a:pt x="451" y="88"/>
                  </a:lnTo>
                  <a:lnTo>
                    <a:pt x="447" y="84"/>
                  </a:lnTo>
                  <a:lnTo>
                    <a:pt x="447" y="84"/>
                  </a:lnTo>
                  <a:lnTo>
                    <a:pt x="426" y="81"/>
                  </a:lnTo>
                  <a:lnTo>
                    <a:pt x="423" y="77"/>
                  </a:lnTo>
                  <a:lnTo>
                    <a:pt x="416" y="74"/>
                  </a:lnTo>
                  <a:lnTo>
                    <a:pt x="412" y="70"/>
                  </a:lnTo>
                  <a:lnTo>
                    <a:pt x="405" y="70"/>
                  </a:lnTo>
                  <a:lnTo>
                    <a:pt x="405" y="70"/>
                  </a:lnTo>
                  <a:lnTo>
                    <a:pt x="391" y="67"/>
                  </a:lnTo>
                  <a:lnTo>
                    <a:pt x="391" y="67"/>
                  </a:lnTo>
                  <a:lnTo>
                    <a:pt x="391" y="70"/>
                  </a:lnTo>
                  <a:lnTo>
                    <a:pt x="391" y="77"/>
                  </a:lnTo>
                  <a:lnTo>
                    <a:pt x="391" y="81"/>
                  </a:lnTo>
                  <a:lnTo>
                    <a:pt x="391" y="84"/>
                  </a:lnTo>
                  <a:lnTo>
                    <a:pt x="391" y="77"/>
                  </a:lnTo>
                  <a:lnTo>
                    <a:pt x="391" y="70"/>
                  </a:lnTo>
                  <a:lnTo>
                    <a:pt x="388" y="67"/>
                  </a:lnTo>
                  <a:lnTo>
                    <a:pt x="388" y="63"/>
                  </a:lnTo>
                  <a:lnTo>
                    <a:pt x="388" y="63"/>
                  </a:lnTo>
                  <a:lnTo>
                    <a:pt x="384" y="60"/>
                  </a:lnTo>
                  <a:lnTo>
                    <a:pt x="388" y="52"/>
                  </a:lnTo>
                  <a:lnTo>
                    <a:pt x="391" y="52"/>
                  </a:lnTo>
                  <a:lnTo>
                    <a:pt x="391" y="49"/>
                  </a:lnTo>
                  <a:lnTo>
                    <a:pt x="395" y="49"/>
                  </a:lnTo>
                  <a:lnTo>
                    <a:pt x="395" y="49"/>
                  </a:lnTo>
                  <a:lnTo>
                    <a:pt x="395" y="45"/>
                  </a:lnTo>
                  <a:lnTo>
                    <a:pt x="395" y="45"/>
                  </a:lnTo>
                  <a:lnTo>
                    <a:pt x="395" y="42"/>
                  </a:lnTo>
                  <a:lnTo>
                    <a:pt x="391" y="42"/>
                  </a:lnTo>
                  <a:lnTo>
                    <a:pt x="391" y="42"/>
                  </a:lnTo>
                  <a:lnTo>
                    <a:pt x="388" y="35"/>
                  </a:lnTo>
                  <a:lnTo>
                    <a:pt x="388" y="31"/>
                  </a:lnTo>
                  <a:lnTo>
                    <a:pt x="391" y="28"/>
                  </a:lnTo>
                  <a:lnTo>
                    <a:pt x="391" y="24"/>
                  </a:lnTo>
                  <a:lnTo>
                    <a:pt x="395" y="21"/>
                  </a:lnTo>
                  <a:lnTo>
                    <a:pt x="391" y="14"/>
                  </a:lnTo>
                  <a:lnTo>
                    <a:pt x="377" y="3"/>
                  </a:lnTo>
                  <a:lnTo>
                    <a:pt x="373" y="3"/>
                  </a:lnTo>
                  <a:lnTo>
                    <a:pt x="370" y="0"/>
                  </a:lnTo>
                  <a:lnTo>
                    <a:pt x="366" y="3"/>
                  </a:lnTo>
                  <a:lnTo>
                    <a:pt x="359" y="3"/>
                  </a:lnTo>
                  <a:lnTo>
                    <a:pt x="359" y="7"/>
                  </a:lnTo>
                  <a:lnTo>
                    <a:pt x="356" y="10"/>
                  </a:lnTo>
                  <a:lnTo>
                    <a:pt x="352" y="14"/>
                  </a:lnTo>
                  <a:lnTo>
                    <a:pt x="349" y="10"/>
                  </a:lnTo>
                  <a:lnTo>
                    <a:pt x="345" y="7"/>
                  </a:lnTo>
                  <a:lnTo>
                    <a:pt x="338" y="7"/>
                  </a:lnTo>
                  <a:lnTo>
                    <a:pt x="335" y="7"/>
                  </a:lnTo>
                  <a:lnTo>
                    <a:pt x="331" y="7"/>
                  </a:lnTo>
                  <a:lnTo>
                    <a:pt x="328" y="7"/>
                  </a:lnTo>
                  <a:lnTo>
                    <a:pt x="306" y="7"/>
                  </a:lnTo>
                  <a:lnTo>
                    <a:pt x="303" y="7"/>
                  </a:lnTo>
                  <a:lnTo>
                    <a:pt x="296" y="10"/>
                  </a:lnTo>
                  <a:lnTo>
                    <a:pt x="285" y="10"/>
                  </a:lnTo>
                  <a:lnTo>
                    <a:pt x="278" y="10"/>
                  </a:lnTo>
                  <a:lnTo>
                    <a:pt x="275" y="14"/>
                  </a:lnTo>
                  <a:lnTo>
                    <a:pt x="271" y="14"/>
                  </a:lnTo>
                  <a:lnTo>
                    <a:pt x="268" y="14"/>
                  </a:lnTo>
                  <a:lnTo>
                    <a:pt x="264" y="17"/>
                  </a:lnTo>
                  <a:lnTo>
                    <a:pt x="257" y="17"/>
                  </a:lnTo>
                  <a:lnTo>
                    <a:pt x="250" y="21"/>
                  </a:lnTo>
                  <a:lnTo>
                    <a:pt x="243" y="21"/>
                  </a:lnTo>
                  <a:lnTo>
                    <a:pt x="218" y="31"/>
                  </a:lnTo>
                  <a:lnTo>
                    <a:pt x="215" y="31"/>
                  </a:lnTo>
                  <a:lnTo>
                    <a:pt x="211" y="35"/>
                  </a:lnTo>
                  <a:lnTo>
                    <a:pt x="211" y="35"/>
                  </a:lnTo>
                  <a:lnTo>
                    <a:pt x="204" y="38"/>
                  </a:lnTo>
                  <a:lnTo>
                    <a:pt x="197" y="38"/>
                  </a:lnTo>
                  <a:lnTo>
                    <a:pt x="190" y="35"/>
                  </a:lnTo>
                  <a:lnTo>
                    <a:pt x="180" y="35"/>
                  </a:lnTo>
                  <a:lnTo>
                    <a:pt x="176" y="31"/>
                  </a:lnTo>
                  <a:lnTo>
                    <a:pt x="173" y="31"/>
                  </a:lnTo>
                  <a:lnTo>
                    <a:pt x="166" y="31"/>
                  </a:lnTo>
                  <a:lnTo>
                    <a:pt x="159" y="28"/>
                  </a:lnTo>
                  <a:lnTo>
                    <a:pt x="155" y="24"/>
                  </a:lnTo>
                  <a:lnTo>
                    <a:pt x="155" y="24"/>
                  </a:lnTo>
                  <a:lnTo>
                    <a:pt x="155" y="24"/>
                  </a:lnTo>
                  <a:lnTo>
                    <a:pt x="151" y="28"/>
                  </a:lnTo>
                  <a:lnTo>
                    <a:pt x="151" y="35"/>
                  </a:lnTo>
                  <a:lnTo>
                    <a:pt x="148" y="45"/>
                  </a:lnTo>
                  <a:lnTo>
                    <a:pt x="151" y="56"/>
                  </a:lnTo>
                  <a:lnTo>
                    <a:pt x="148" y="56"/>
                  </a:lnTo>
                  <a:lnTo>
                    <a:pt x="144" y="60"/>
                  </a:lnTo>
                  <a:lnTo>
                    <a:pt x="137" y="63"/>
                  </a:lnTo>
                  <a:lnTo>
                    <a:pt x="134" y="67"/>
                  </a:lnTo>
                  <a:lnTo>
                    <a:pt x="130" y="74"/>
                  </a:lnTo>
                  <a:lnTo>
                    <a:pt x="130" y="77"/>
                  </a:lnTo>
                  <a:lnTo>
                    <a:pt x="127" y="84"/>
                  </a:lnTo>
                  <a:lnTo>
                    <a:pt x="123" y="88"/>
                  </a:lnTo>
                  <a:lnTo>
                    <a:pt x="120" y="95"/>
                  </a:lnTo>
                  <a:lnTo>
                    <a:pt x="116" y="98"/>
                  </a:lnTo>
                  <a:lnTo>
                    <a:pt x="120" y="109"/>
                  </a:lnTo>
                  <a:lnTo>
                    <a:pt x="116" y="109"/>
                  </a:lnTo>
                  <a:lnTo>
                    <a:pt x="113" y="112"/>
                  </a:lnTo>
                  <a:lnTo>
                    <a:pt x="109" y="119"/>
                  </a:lnTo>
                  <a:lnTo>
                    <a:pt x="102" y="126"/>
                  </a:lnTo>
                  <a:lnTo>
                    <a:pt x="95" y="134"/>
                  </a:lnTo>
                  <a:lnTo>
                    <a:pt x="88" y="137"/>
                  </a:lnTo>
                  <a:lnTo>
                    <a:pt x="85" y="141"/>
                  </a:lnTo>
                  <a:lnTo>
                    <a:pt x="70" y="148"/>
                  </a:lnTo>
                  <a:lnTo>
                    <a:pt x="70" y="148"/>
                  </a:lnTo>
                  <a:lnTo>
                    <a:pt x="70" y="151"/>
                  </a:lnTo>
                  <a:lnTo>
                    <a:pt x="67" y="155"/>
                  </a:lnTo>
                  <a:lnTo>
                    <a:pt x="63" y="162"/>
                  </a:lnTo>
                  <a:lnTo>
                    <a:pt x="60" y="162"/>
                  </a:lnTo>
                  <a:lnTo>
                    <a:pt x="60" y="165"/>
                  </a:lnTo>
                  <a:lnTo>
                    <a:pt x="56" y="176"/>
                  </a:lnTo>
                  <a:lnTo>
                    <a:pt x="53" y="176"/>
                  </a:lnTo>
                  <a:lnTo>
                    <a:pt x="49" y="179"/>
                  </a:lnTo>
                  <a:lnTo>
                    <a:pt x="42" y="183"/>
                  </a:lnTo>
                  <a:lnTo>
                    <a:pt x="35" y="186"/>
                  </a:lnTo>
                  <a:lnTo>
                    <a:pt x="32" y="193"/>
                  </a:lnTo>
                  <a:lnTo>
                    <a:pt x="35" y="207"/>
                  </a:lnTo>
                  <a:lnTo>
                    <a:pt x="35" y="207"/>
                  </a:lnTo>
                  <a:lnTo>
                    <a:pt x="39" y="211"/>
                  </a:lnTo>
                  <a:lnTo>
                    <a:pt x="39" y="215"/>
                  </a:lnTo>
                  <a:lnTo>
                    <a:pt x="39" y="215"/>
                  </a:lnTo>
                  <a:lnTo>
                    <a:pt x="35" y="218"/>
                  </a:lnTo>
                  <a:lnTo>
                    <a:pt x="25" y="222"/>
                  </a:lnTo>
                  <a:lnTo>
                    <a:pt x="18" y="225"/>
                  </a:lnTo>
                  <a:lnTo>
                    <a:pt x="14" y="229"/>
                  </a:lnTo>
                  <a:lnTo>
                    <a:pt x="11" y="236"/>
                  </a:lnTo>
                  <a:lnTo>
                    <a:pt x="7" y="239"/>
                  </a:lnTo>
                  <a:lnTo>
                    <a:pt x="7" y="243"/>
                  </a:lnTo>
                  <a:lnTo>
                    <a:pt x="7" y="250"/>
                  </a:lnTo>
                  <a:lnTo>
                    <a:pt x="67" y="253"/>
                  </a:lnTo>
                  <a:lnTo>
                    <a:pt x="14" y="250"/>
                  </a:lnTo>
                  <a:lnTo>
                    <a:pt x="7" y="250"/>
                  </a:lnTo>
                  <a:lnTo>
                    <a:pt x="18" y="257"/>
                  </a:lnTo>
                  <a:lnTo>
                    <a:pt x="7" y="274"/>
                  </a:lnTo>
                  <a:lnTo>
                    <a:pt x="11" y="285"/>
                  </a:lnTo>
                  <a:lnTo>
                    <a:pt x="11" y="285"/>
                  </a:lnTo>
                  <a:lnTo>
                    <a:pt x="14" y="289"/>
                  </a:lnTo>
                  <a:lnTo>
                    <a:pt x="18" y="296"/>
                  </a:lnTo>
                  <a:lnTo>
                    <a:pt x="18" y="299"/>
                  </a:lnTo>
                  <a:lnTo>
                    <a:pt x="18" y="306"/>
                  </a:lnTo>
                  <a:lnTo>
                    <a:pt x="14" y="310"/>
                  </a:lnTo>
                  <a:lnTo>
                    <a:pt x="14" y="313"/>
                  </a:lnTo>
                  <a:lnTo>
                    <a:pt x="11" y="317"/>
                  </a:lnTo>
                  <a:lnTo>
                    <a:pt x="4" y="320"/>
                  </a:lnTo>
                  <a:lnTo>
                    <a:pt x="0" y="327"/>
                  </a:lnTo>
                  <a:lnTo>
                    <a:pt x="0" y="327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0" y="341"/>
                  </a:lnTo>
                  <a:lnTo>
                    <a:pt x="4" y="355"/>
                  </a:lnTo>
                  <a:lnTo>
                    <a:pt x="4" y="359"/>
                  </a:lnTo>
                  <a:lnTo>
                    <a:pt x="7" y="366"/>
                  </a:lnTo>
                  <a:lnTo>
                    <a:pt x="11" y="370"/>
                  </a:lnTo>
                  <a:lnTo>
                    <a:pt x="11" y="370"/>
                  </a:lnTo>
                  <a:lnTo>
                    <a:pt x="14" y="373"/>
                  </a:lnTo>
                  <a:lnTo>
                    <a:pt x="14" y="373"/>
                  </a:lnTo>
                  <a:lnTo>
                    <a:pt x="21" y="373"/>
                  </a:lnTo>
                  <a:lnTo>
                    <a:pt x="25" y="370"/>
                  </a:lnTo>
                  <a:lnTo>
                    <a:pt x="32" y="366"/>
                  </a:lnTo>
                  <a:lnTo>
                    <a:pt x="39" y="366"/>
                  </a:lnTo>
                  <a:lnTo>
                    <a:pt x="35" y="366"/>
                  </a:lnTo>
                  <a:lnTo>
                    <a:pt x="32" y="370"/>
                  </a:lnTo>
                  <a:lnTo>
                    <a:pt x="25" y="370"/>
                  </a:lnTo>
                  <a:lnTo>
                    <a:pt x="14" y="373"/>
                  </a:lnTo>
                  <a:lnTo>
                    <a:pt x="14" y="377"/>
                  </a:lnTo>
                  <a:lnTo>
                    <a:pt x="18" y="380"/>
                  </a:lnTo>
                  <a:lnTo>
                    <a:pt x="25" y="387"/>
                  </a:lnTo>
                  <a:lnTo>
                    <a:pt x="32" y="394"/>
                  </a:lnTo>
                  <a:lnTo>
                    <a:pt x="49" y="412"/>
                  </a:lnTo>
                  <a:lnTo>
                    <a:pt x="63" y="422"/>
                  </a:lnTo>
                  <a:lnTo>
                    <a:pt x="63" y="419"/>
                  </a:lnTo>
                  <a:lnTo>
                    <a:pt x="67" y="415"/>
                  </a:lnTo>
                  <a:lnTo>
                    <a:pt x="63" y="422"/>
                  </a:lnTo>
                  <a:lnTo>
                    <a:pt x="63" y="426"/>
                  </a:lnTo>
                  <a:lnTo>
                    <a:pt x="74" y="447"/>
                  </a:lnTo>
                  <a:lnTo>
                    <a:pt x="78" y="451"/>
                  </a:lnTo>
                  <a:lnTo>
                    <a:pt x="81" y="451"/>
                  </a:lnTo>
                  <a:lnTo>
                    <a:pt x="85" y="454"/>
                  </a:lnTo>
                  <a:lnTo>
                    <a:pt x="85" y="454"/>
                  </a:lnTo>
                  <a:lnTo>
                    <a:pt x="85" y="454"/>
                  </a:lnTo>
                  <a:lnTo>
                    <a:pt x="106" y="472"/>
                  </a:lnTo>
                  <a:lnTo>
                    <a:pt x="109" y="479"/>
                  </a:lnTo>
                  <a:lnTo>
                    <a:pt x="113" y="482"/>
                  </a:lnTo>
                  <a:lnTo>
                    <a:pt x="116" y="486"/>
                  </a:lnTo>
                  <a:lnTo>
                    <a:pt x="120" y="489"/>
                  </a:lnTo>
                  <a:lnTo>
                    <a:pt x="127" y="489"/>
                  </a:lnTo>
                  <a:lnTo>
                    <a:pt x="130" y="493"/>
                  </a:lnTo>
                  <a:lnTo>
                    <a:pt x="134" y="493"/>
                  </a:lnTo>
                  <a:lnTo>
                    <a:pt x="134" y="493"/>
                  </a:lnTo>
                  <a:lnTo>
                    <a:pt x="169" y="479"/>
                  </a:lnTo>
                  <a:lnTo>
                    <a:pt x="194" y="475"/>
                  </a:lnTo>
                  <a:lnTo>
                    <a:pt x="211" y="482"/>
                  </a:lnTo>
                  <a:lnTo>
                    <a:pt x="208" y="472"/>
                  </a:lnTo>
                  <a:lnTo>
                    <a:pt x="204" y="468"/>
                  </a:lnTo>
                  <a:lnTo>
                    <a:pt x="204" y="465"/>
                  </a:lnTo>
                  <a:lnTo>
                    <a:pt x="211" y="482"/>
                  </a:lnTo>
                  <a:lnTo>
                    <a:pt x="233" y="486"/>
                  </a:lnTo>
                  <a:lnTo>
                    <a:pt x="240" y="479"/>
                  </a:lnTo>
                  <a:lnTo>
                    <a:pt x="243" y="479"/>
                  </a:lnTo>
                  <a:lnTo>
                    <a:pt x="247" y="475"/>
                  </a:lnTo>
                  <a:lnTo>
                    <a:pt x="250" y="475"/>
                  </a:lnTo>
                  <a:lnTo>
                    <a:pt x="250" y="475"/>
                  </a:lnTo>
                  <a:lnTo>
                    <a:pt x="271" y="468"/>
                  </a:lnTo>
                  <a:lnTo>
                    <a:pt x="271" y="468"/>
                  </a:lnTo>
                  <a:lnTo>
                    <a:pt x="285" y="468"/>
                  </a:lnTo>
                  <a:lnTo>
                    <a:pt x="289" y="468"/>
                  </a:lnTo>
                  <a:lnTo>
                    <a:pt x="292" y="475"/>
                  </a:lnTo>
                  <a:lnTo>
                    <a:pt x="299" y="479"/>
                  </a:lnTo>
                  <a:lnTo>
                    <a:pt x="310" y="486"/>
                  </a:lnTo>
                  <a:lnTo>
                    <a:pt x="321" y="489"/>
                  </a:lnTo>
                  <a:lnTo>
                    <a:pt x="324" y="489"/>
                  </a:lnTo>
                  <a:lnTo>
                    <a:pt x="331" y="489"/>
                  </a:lnTo>
                  <a:lnTo>
                    <a:pt x="338" y="493"/>
                  </a:lnTo>
                  <a:lnTo>
                    <a:pt x="349" y="493"/>
                  </a:lnTo>
                  <a:lnTo>
                    <a:pt x="356" y="493"/>
                  </a:lnTo>
                  <a:lnTo>
                    <a:pt x="363" y="489"/>
                  </a:lnTo>
                  <a:lnTo>
                    <a:pt x="370" y="472"/>
                  </a:lnTo>
                  <a:lnTo>
                    <a:pt x="373" y="458"/>
                  </a:lnTo>
                  <a:lnTo>
                    <a:pt x="373" y="454"/>
                  </a:lnTo>
                  <a:lnTo>
                    <a:pt x="377" y="451"/>
                  </a:lnTo>
                  <a:lnTo>
                    <a:pt x="380" y="447"/>
                  </a:lnTo>
                  <a:lnTo>
                    <a:pt x="384" y="440"/>
                  </a:lnTo>
                  <a:lnTo>
                    <a:pt x="388" y="436"/>
                  </a:lnTo>
                  <a:lnTo>
                    <a:pt x="395" y="436"/>
                  </a:lnTo>
                  <a:lnTo>
                    <a:pt x="402" y="440"/>
                  </a:lnTo>
                  <a:close/>
                  <a:moveTo>
                    <a:pt x="726" y="493"/>
                  </a:moveTo>
                  <a:lnTo>
                    <a:pt x="726" y="489"/>
                  </a:lnTo>
                  <a:lnTo>
                    <a:pt x="726" y="489"/>
                  </a:lnTo>
                  <a:lnTo>
                    <a:pt x="726" y="489"/>
                  </a:lnTo>
                  <a:lnTo>
                    <a:pt x="726" y="493"/>
                  </a:lnTo>
                  <a:close/>
                  <a:moveTo>
                    <a:pt x="683" y="789"/>
                  </a:moveTo>
                  <a:lnTo>
                    <a:pt x="698" y="799"/>
                  </a:lnTo>
                  <a:lnTo>
                    <a:pt x="694" y="810"/>
                  </a:lnTo>
                  <a:lnTo>
                    <a:pt x="698" y="799"/>
                  </a:lnTo>
                  <a:lnTo>
                    <a:pt x="683" y="789"/>
                  </a:lnTo>
                  <a:close/>
                  <a:moveTo>
                    <a:pt x="673" y="912"/>
                  </a:moveTo>
                  <a:lnTo>
                    <a:pt x="673" y="912"/>
                  </a:lnTo>
                  <a:lnTo>
                    <a:pt x="673" y="912"/>
                  </a:lnTo>
                  <a:lnTo>
                    <a:pt x="673" y="912"/>
                  </a:lnTo>
                  <a:lnTo>
                    <a:pt x="673" y="912"/>
                  </a:lnTo>
                  <a:lnTo>
                    <a:pt x="673" y="912"/>
                  </a:lnTo>
                  <a:close/>
                  <a:moveTo>
                    <a:pt x="669" y="884"/>
                  </a:moveTo>
                  <a:lnTo>
                    <a:pt x="666" y="880"/>
                  </a:lnTo>
                  <a:lnTo>
                    <a:pt x="666" y="884"/>
                  </a:lnTo>
                  <a:lnTo>
                    <a:pt x="669" y="884"/>
                  </a:lnTo>
                  <a:lnTo>
                    <a:pt x="669" y="884"/>
                  </a:lnTo>
                  <a:lnTo>
                    <a:pt x="669" y="884"/>
                  </a:lnTo>
                  <a:close/>
                  <a:moveTo>
                    <a:pt x="409" y="525"/>
                  </a:moveTo>
                  <a:lnTo>
                    <a:pt x="412" y="528"/>
                  </a:lnTo>
                  <a:lnTo>
                    <a:pt x="412" y="528"/>
                  </a:lnTo>
                  <a:lnTo>
                    <a:pt x="430" y="532"/>
                  </a:lnTo>
                  <a:lnTo>
                    <a:pt x="430" y="532"/>
                  </a:lnTo>
                  <a:lnTo>
                    <a:pt x="430" y="539"/>
                  </a:lnTo>
                  <a:lnTo>
                    <a:pt x="430" y="532"/>
                  </a:lnTo>
                  <a:lnTo>
                    <a:pt x="430" y="532"/>
                  </a:lnTo>
                  <a:lnTo>
                    <a:pt x="430" y="532"/>
                  </a:lnTo>
                  <a:lnTo>
                    <a:pt x="423" y="532"/>
                  </a:lnTo>
                  <a:lnTo>
                    <a:pt x="419" y="532"/>
                  </a:lnTo>
                  <a:lnTo>
                    <a:pt x="412" y="532"/>
                  </a:lnTo>
                  <a:lnTo>
                    <a:pt x="412" y="532"/>
                  </a:lnTo>
                  <a:lnTo>
                    <a:pt x="409" y="528"/>
                  </a:lnTo>
                  <a:lnTo>
                    <a:pt x="409" y="525"/>
                  </a:lnTo>
                  <a:close/>
                  <a:moveTo>
                    <a:pt x="712" y="496"/>
                  </a:moveTo>
                  <a:lnTo>
                    <a:pt x="712" y="496"/>
                  </a:lnTo>
                  <a:lnTo>
                    <a:pt x="712" y="496"/>
                  </a:lnTo>
                  <a:lnTo>
                    <a:pt x="712" y="496"/>
                  </a:lnTo>
                  <a:lnTo>
                    <a:pt x="712" y="496"/>
                  </a:lnTo>
                  <a:close/>
                  <a:moveTo>
                    <a:pt x="620" y="866"/>
                  </a:moveTo>
                  <a:lnTo>
                    <a:pt x="620" y="863"/>
                  </a:lnTo>
                  <a:lnTo>
                    <a:pt x="617" y="863"/>
                  </a:lnTo>
                  <a:lnTo>
                    <a:pt x="620" y="863"/>
                  </a:lnTo>
                  <a:lnTo>
                    <a:pt x="620" y="866"/>
                  </a:lnTo>
                  <a:close/>
                  <a:moveTo>
                    <a:pt x="426" y="546"/>
                  </a:moveTo>
                  <a:lnTo>
                    <a:pt x="426" y="549"/>
                  </a:lnTo>
                  <a:lnTo>
                    <a:pt x="426" y="549"/>
                  </a:lnTo>
                  <a:lnTo>
                    <a:pt x="426" y="549"/>
                  </a:lnTo>
                  <a:lnTo>
                    <a:pt x="426" y="546"/>
                  </a:lnTo>
                  <a:close/>
                  <a:moveTo>
                    <a:pt x="433" y="556"/>
                  </a:moveTo>
                  <a:lnTo>
                    <a:pt x="433" y="560"/>
                  </a:lnTo>
                  <a:lnTo>
                    <a:pt x="433" y="560"/>
                  </a:lnTo>
                  <a:lnTo>
                    <a:pt x="433" y="560"/>
                  </a:lnTo>
                  <a:lnTo>
                    <a:pt x="433" y="556"/>
                  </a:lnTo>
                  <a:lnTo>
                    <a:pt x="426" y="556"/>
                  </a:lnTo>
                  <a:lnTo>
                    <a:pt x="433" y="556"/>
                  </a:lnTo>
                  <a:close/>
                  <a:moveTo>
                    <a:pt x="447" y="415"/>
                  </a:moveTo>
                  <a:lnTo>
                    <a:pt x="447" y="415"/>
                  </a:lnTo>
                  <a:lnTo>
                    <a:pt x="447" y="415"/>
                  </a:lnTo>
                  <a:lnTo>
                    <a:pt x="447" y="415"/>
                  </a:lnTo>
                  <a:lnTo>
                    <a:pt x="447" y="415"/>
                  </a:lnTo>
                  <a:lnTo>
                    <a:pt x="447" y="415"/>
                  </a:lnTo>
                  <a:lnTo>
                    <a:pt x="447" y="415"/>
                  </a:lnTo>
                  <a:close/>
                  <a:moveTo>
                    <a:pt x="426" y="429"/>
                  </a:moveTo>
                  <a:lnTo>
                    <a:pt x="426" y="433"/>
                  </a:lnTo>
                  <a:lnTo>
                    <a:pt x="426" y="433"/>
                  </a:lnTo>
                  <a:lnTo>
                    <a:pt x="426" y="433"/>
                  </a:lnTo>
                  <a:lnTo>
                    <a:pt x="426" y="429"/>
                  </a:lnTo>
                  <a:close/>
                  <a:moveTo>
                    <a:pt x="430" y="355"/>
                  </a:moveTo>
                  <a:lnTo>
                    <a:pt x="426" y="359"/>
                  </a:lnTo>
                  <a:lnTo>
                    <a:pt x="426" y="362"/>
                  </a:lnTo>
                  <a:lnTo>
                    <a:pt x="430" y="352"/>
                  </a:lnTo>
                  <a:lnTo>
                    <a:pt x="430" y="355"/>
                  </a:lnTo>
                  <a:close/>
                  <a:moveTo>
                    <a:pt x="430" y="472"/>
                  </a:moveTo>
                  <a:lnTo>
                    <a:pt x="430" y="472"/>
                  </a:lnTo>
                  <a:lnTo>
                    <a:pt x="430" y="472"/>
                  </a:lnTo>
                  <a:lnTo>
                    <a:pt x="430" y="472"/>
                  </a:lnTo>
                  <a:lnTo>
                    <a:pt x="430" y="472"/>
                  </a:lnTo>
                  <a:close/>
                  <a:moveTo>
                    <a:pt x="454" y="507"/>
                  </a:moveTo>
                  <a:lnTo>
                    <a:pt x="458" y="503"/>
                  </a:lnTo>
                  <a:lnTo>
                    <a:pt x="454" y="507"/>
                  </a:lnTo>
                  <a:lnTo>
                    <a:pt x="454" y="507"/>
                  </a:lnTo>
                  <a:lnTo>
                    <a:pt x="454" y="507"/>
                  </a:lnTo>
                  <a:lnTo>
                    <a:pt x="454" y="507"/>
                  </a:lnTo>
                  <a:lnTo>
                    <a:pt x="454" y="507"/>
                  </a:lnTo>
                  <a:close/>
                  <a:moveTo>
                    <a:pt x="511" y="792"/>
                  </a:moveTo>
                  <a:lnTo>
                    <a:pt x="511" y="789"/>
                  </a:lnTo>
                  <a:lnTo>
                    <a:pt x="507" y="785"/>
                  </a:lnTo>
                  <a:lnTo>
                    <a:pt x="511" y="789"/>
                  </a:lnTo>
                  <a:lnTo>
                    <a:pt x="511" y="792"/>
                  </a:lnTo>
                  <a:close/>
                  <a:moveTo>
                    <a:pt x="469" y="549"/>
                  </a:moveTo>
                  <a:lnTo>
                    <a:pt x="472" y="542"/>
                  </a:lnTo>
                  <a:lnTo>
                    <a:pt x="472" y="539"/>
                  </a:lnTo>
                  <a:lnTo>
                    <a:pt x="472" y="535"/>
                  </a:lnTo>
                  <a:lnTo>
                    <a:pt x="472" y="528"/>
                  </a:lnTo>
                  <a:lnTo>
                    <a:pt x="472" y="521"/>
                  </a:lnTo>
                  <a:lnTo>
                    <a:pt x="472" y="514"/>
                  </a:lnTo>
                  <a:lnTo>
                    <a:pt x="472" y="507"/>
                  </a:lnTo>
                  <a:lnTo>
                    <a:pt x="472" y="503"/>
                  </a:lnTo>
                  <a:lnTo>
                    <a:pt x="472" y="500"/>
                  </a:lnTo>
                  <a:lnTo>
                    <a:pt x="472" y="496"/>
                  </a:lnTo>
                  <a:lnTo>
                    <a:pt x="472" y="503"/>
                  </a:lnTo>
                  <a:lnTo>
                    <a:pt x="472" y="510"/>
                  </a:lnTo>
                  <a:lnTo>
                    <a:pt x="472" y="510"/>
                  </a:lnTo>
                  <a:lnTo>
                    <a:pt x="472" y="521"/>
                  </a:lnTo>
                  <a:lnTo>
                    <a:pt x="472" y="528"/>
                  </a:lnTo>
                  <a:lnTo>
                    <a:pt x="472" y="532"/>
                  </a:lnTo>
                  <a:lnTo>
                    <a:pt x="472" y="542"/>
                  </a:lnTo>
                  <a:lnTo>
                    <a:pt x="469" y="549"/>
                  </a:lnTo>
                  <a:close/>
                  <a:moveTo>
                    <a:pt x="451" y="599"/>
                  </a:moveTo>
                  <a:lnTo>
                    <a:pt x="451" y="599"/>
                  </a:lnTo>
                  <a:lnTo>
                    <a:pt x="447" y="602"/>
                  </a:lnTo>
                  <a:lnTo>
                    <a:pt x="447" y="599"/>
                  </a:lnTo>
                  <a:lnTo>
                    <a:pt x="451" y="599"/>
                  </a:lnTo>
                  <a:lnTo>
                    <a:pt x="451" y="599"/>
                  </a:lnTo>
                  <a:lnTo>
                    <a:pt x="451" y="599"/>
                  </a:lnTo>
                  <a:close/>
                  <a:moveTo>
                    <a:pt x="465" y="567"/>
                  </a:moveTo>
                  <a:lnTo>
                    <a:pt x="465" y="567"/>
                  </a:lnTo>
                  <a:lnTo>
                    <a:pt x="465" y="567"/>
                  </a:lnTo>
                  <a:lnTo>
                    <a:pt x="465" y="567"/>
                  </a:lnTo>
                  <a:lnTo>
                    <a:pt x="465" y="567"/>
                  </a:lnTo>
                  <a:close/>
                  <a:moveTo>
                    <a:pt x="454" y="514"/>
                  </a:moveTo>
                  <a:lnTo>
                    <a:pt x="454" y="518"/>
                  </a:lnTo>
                  <a:lnTo>
                    <a:pt x="454" y="518"/>
                  </a:lnTo>
                  <a:lnTo>
                    <a:pt x="454" y="518"/>
                  </a:lnTo>
                  <a:lnTo>
                    <a:pt x="454" y="518"/>
                  </a:lnTo>
                  <a:lnTo>
                    <a:pt x="454" y="518"/>
                  </a:lnTo>
                  <a:lnTo>
                    <a:pt x="454" y="514"/>
                  </a:lnTo>
                  <a:close/>
                  <a:moveTo>
                    <a:pt x="458" y="581"/>
                  </a:moveTo>
                  <a:lnTo>
                    <a:pt x="454" y="588"/>
                  </a:lnTo>
                  <a:lnTo>
                    <a:pt x="454" y="588"/>
                  </a:lnTo>
                  <a:lnTo>
                    <a:pt x="454" y="588"/>
                  </a:lnTo>
                  <a:lnTo>
                    <a:pt x="458" y="584"/>
                  </a:lnTo>
                  <a:lnTo>
                    <a:pt x="458" y="581"/>
                  </a:lnTo>
                  <a:close/>
                  <a:moveTo>
                    <a:pt x="433" y="560"/>
                  </a:moveTo>
                  <a:lnTo>
                    <a:pt x="433" y="567"/>
                  </a:lnTo>
                  <a:lnTo>
                    <a:pt x="433" y="570"/>
                  </a:lnTo>
                  <a:lnTo>
                    <a:pt x="433" y="567"/>
                  </a:lnTo>
                  <a:lnTo>
                    <a:pt x="433" y="560"/>
                  </a:lnTo>
                  <a:close/>
                  <a:moveTo>
                    <a:pt x="433" y="570"/>
                  </a:moveTo>
                  <a:lnTo>
                    <a:pt x="433" y="574"/>
                  </a:lnTo>
                  <a:lnTo>
                    <a:pt x="433" y="574"/>
                  </a:lnTo>
                  <a:lnTo>
                    <a:pt x="433" y="574"/>
                  </a:lnTo>
                  <a:lnTo>
                    <a:pt x="433" y="570"/>
                  </a:lnTo>
                  <a:close/>
                  <a:moveTo>
                    <a:pt x="447" y="606"/>
                  </a:moveTo>
                  <a:lnTo>
                    <a:pt x="447" y="609"/>
                  </a:lnTo>
                  <a:lnTo>
                    <a:pt x="447" y="609"/>
                  </a:lnTo>
                  <a:lnTo>
                    <a:pt x="444" y="613"/>
                  </a:lnTo>
                  <a:lnTo>
                    <a:pt x="440" y="613"/>
                  </a:lnTo>
                  <a:lnTo>
                    <a:pt x="444" y="613"/>
                  </a:lnTo>
                  <a:lnTo>
                    <a:pt x="447" y="606"/>
                  </a:lnTo>
                  <a:close/>
                  <a:moveTo>
                    <a:pt x="440" y="613"/>
                  </a:moveTo>
                  <a:lnTo>
                    <a:pt x="437" y="613"/>
                  </a:lnTo>
                  <a:lnTo>
                    <a:pt x="437" y="613"/>
                  </a:lnTo>
                  <a:lnTo>
                    <a:pt x="437" y="613"/>
                  </a:lnTo>
                  <a:lnTo>
                    <a:pt x="440" y="613"/>
                  </a:lnTo>
                  <a:close/>
                  <a:moveTo>
                    <a:pt x="553" y="803"/>
                  </a:moveTo>
                  <a:lnTo>
                    <a:pt x="528" y="803"/>
                  </a:lnTo>
                  <a:lnTo>
                    <a:pt x="532" y="803"/>
                  </a:lnTo>
                  <a:lnTo>
                    <a:pt x="539" y="803"/>
                  </a:lnTo>
                  <a:lnTo>
                    <a:pt x="553" y="803"/>
                  </a:lnTo>
                  <a:close/>
                  <a:moveTo>
                    <a:pt x="557" y="803"/>
                  </a:moveTo>
                  <a:lnTo>
                    <a:pt x="557" y="803"/>
                  </a:lnTo>
                  <a:lnTo>
                    <a:pt x="560" y="803"/>
                  </a:lnTo>
                  <a:lnTo>
                    <a:pt x="557" y="803"/>
                  </a:lnTo>
                  <a:lnTo>
                    <a:pt x="557" y="803"/>
                  </a:lnTo>
                  <a:lnTo>
                    <a:pt x="557" y="803"/>
                  </a:lnTo>
                  <a:lnTo>
                    <a:pt x="557" y="803"/>
                  </a:lnTo>
                  <a:close/>
                  <a:moveTo>
                    <a:pt x="592" y="806"/>
                  </a:moveTo>
                  <a:lnTo>
                    <a:pt x="592" y="806"/>
                  </a:lnTo>
                  <a:lnTo>
                    <a:pt x="595" y="806"/>
                  </a:lnTo>
                  <a:lnTo>
                    <a:pt x="602" y="806"/>
                  </a:lnTo>
                  <a:lnTo>
                    <a:pt x="595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88" y="806"/>
                  </a:lnTo>
                  <a:lnTo>
                    <a:pt x="585" y="806"/>
                  </a:lnTo>
                  <a:lnTo>
                    <a:pt x="588" y="806"/>
                  </a:lnTo>
                  <a:lnTo>
                    <a:pt x="592" y="806"/>
                  </a:lnTo>
                  <a:close/>
                  <a:moveTo>
                    <a:pt x="592" y="806"/>
                  </a:moveTo>
                  <a:lnTo>
                    <a:pt x="592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92" y="806"/>
                  </a:lnTo>
                  <a:close/>
                  <a:moveTo>
                    <a:pt x="645" y="528"/>
                  </a:moveTo>
                  <a:lnTo>
                    <a:pt x="645" y="528"/>
                  </a:lnTo>
                  <a:lnTo>
                    <a:pt x="648" y="528"/>
                  </a:lnTo>
                  <a:lnTo>
                    <a:pt x="648" y="528"/>
                  </a:lnTo>
                  <a:lnTo>
                    <a:pt x="648" y="528"/>
                  </a:lnTo>
                  <a:lnTo>
                    <a:pt x="645" y="528"/>
                  </a:lnTo>
                  <a:lnTo>
                    <a:pt x="645" y="528"/>
                  </a:lnTo>
                  <a:close/>
                  <a:moveTo>
                    <a:pt x="655" y="595"/>
                  </a:moveTo>
                  <a:lnTo>
                    <a:pt x="655" y="595"/>
                  </a:lnTo>
                  <a:lnTo>
                    <a:pt x="652" y="595"/>
                  </a:lnTo>
                  <a:lnTo>
                    <a:pt x="652" y="595"/>
                  </a:lnTo>
                  <a:lnTo>
                    <a:pt x="652" y="595"/>
                  </a:lnTo>
                  <a:lnTo>
                    <a:pt x="652" y="595"/>
                  </a:lnTo>
                  <a:lnTo>
                    <a:pt x="655" y="595"/>
                  </a:lnTo>
                  <a:close/>
                  <a:moveTo>
                    <a:pt x="638" y="577"/>
                  </a:moveTo>
                  <a:lnTo>
                    <a:pt x="638" y="574"/>
                  </a:lnTo>
                  <a:lnTo>
                    <a:pt x="638" y="577"/>
                  </a:lnTo>
                  <a:lnTo>
                    <a:pt x="638" y="577"/>
                  </a:lnTo>
                  <a:lnTo>
                    <a:pt x="641" y="577"/>
                  </a:lnTo>
                  <a:lnTo>
                    <a:pt x="645" y="577"/>
                  </a:lnTo>
                  <a:lnTo>
                    <a:pt x="638" y="577"/>
                  </a:lnTo>
                  <a:close/>
                  <a:moveTo>
                    <a:pt x="659" y="577"/>
                  </a:moveTo>
                  <a:lnTo>
                    <a:pt x="659" y="577"/>
                  </a:lnTo>
                  <a:lnTo>
                    <a:pt x="659" y="577"/>
                  </a:lnTo>
                  <a:lnTo>
                    <a:pt x="659" y="577"/>
                  </a:lnTo>
                  <a:lnTo>
                    <a:pt x="659" y="577"/>
                  </a:lnTo>
                  <a:lnTo>
                    <a:pt x="659" y="577"/>
                  </a:lnTo>
                  <a:lnTo>
                    <a:pt x="659" y="577"/>
                  </a:lnTo>
                  <a:close/>
                  <a:moveTo>
                    <a:pt x="659" y="574"/>
                  </a:moveTo>
                  <a:lnTo>
                    <a:pt x="659" y="574"/>
                  </a:lnTo>
                  <a:lnTo>
                    <a:pt x="659" y="574"/>
                  </a:lnTo>
                  <a:lnTo>
                    <a:pt x="659" y="574"/>
                  </a:lnTo>
                  <a:lnTo>
                    <a:pt x="659" y="574"/>
                  </a:lnTo>
                  <a:lnTo>
                    <a:pt x="659" y="574"/>
                  </a:lnTo>
                  <a:lnTo>
                    <a:pt x="659" y="574"/>
                  </a:lnTo>
                  <a:close/>
                  <a:moveTo>
                    <a:pt x="507" y="447"/>
                  </a:moveTo>
                  <a:lnTo>
                    <a:pt x="507" y="447"/>
                  </a:lnTo>
                  <a:lnTo>
                    <a:pt x="504" y="447"/>
                  </a:lnTo>
                  <a:lnTo>
                    <a:pt x="511" y="444"/>
                  </a:lnTo>
                  <a:lnTo>
                    <a:pt x="514" y="440"/>
                  </a:lnTo>
                  <a:lnTo>
                    <a:pt x="511" y="444"/>
                  </a:lnTo>
                  <a:lnTo>
                    <a:pt x="507" y="447"/>
                  </a:lnTo>
                  <a:close/>
                  <a:moveTo>
                    <a:pt x="493" y="444"/>
                  </a:moveTo>
                  <a:lnTo>
                    <a:pt x="493" y="444"/>
                  </a:lnTo>
                  <a:lnTo>
                    <a:pt x="493" y="444"/>
                  </a:lnTo>
                  <a:lnTo>
                    <a:pt x="497" y="444"/>
                  </a:lnTo>
                  <a:lnTo>
                    <a:pt x="497" y="447"/>
                  </a:lnTo>
                  <a:lnTo>
                    <a:pt x="500" y="447"/>
                  </a:lnTo>
                  <a:lnTo>
                    <a:pt x="500" y="447"/>
                  </a:lnTo>
                  <a:lnTo>
                    <a:pt x="497" y="447"/>
                  </a:lnTo>
                  <a:lnTo>
                    <a:pt x="493" y="444"/>
                  </a:lnTo>
                  <a:close/>
                  <a:moveTo>
                    <a:pt x="486" y="447"/>
                  </a:moveTo>
                  <a:lnTo>
                    <a:pt x="490" y="444"/>
                  </a:lnTo>
                  <a:lnTo>
                    <a:pt x="490" y="444"/>
                  </a:lnTo>
                  <a:lnTo>
                    <a:pt x="490" y="444"/>
                  </a:lnTo>
                  <a:lnTo>
                    <a:pt x="486" y="447"/>
                  </a:lnTo>
                  <a:close/>
                  <a:moveTo>
                    <a:pt x="437" y="486"/>
                  </a:moveTo>
                  <a:lnTo>
                    <a:pt x="433" y="479"/>
                  </a:lnTo>
                  <a:lnTo>
                    <a:pt x="433" y="472"/>
                  </a:lnTo>
                  <a:lnTo>
                    <a:pt x="433" y="475"/>
                  </a:lnTo>
                  <a:lnTo>
                    <a:pt x="433" y="475"/>
                  </a:lnTo>
                  <a:lnTo>
                    <a:pt x="433" y="479"/>
                  </a:lnTo>
                  <a:lnTo>
                    <a:pt x="437" y="486"/>
                  </a:lnTo>
                  <a:close/>
                  <a:moveTo>
                    <a:pt x="447" y="317"/>
                  </a:moveTo>
                  <a:lnTo>
                    <a:pt x="440" y="320"/>
                  </a:lnTo>
                  <a:lnTo>
                    <a:pt x="437" y="327"/>
                  </a:lnTo>
                  <a:lnTo>
                    <a:pt x="440" y="320"/>
                  </a:lnTo>
                  <a:lnTo>
                    <a:pt x="447" y="317"/>
                  </a:lnTo>
                  <a:close/>
                  <a:moveTo>
                    <a:pt x="412" y="229"/>
                  </a:moveTo>
                  <a:lnTo>
                    <a:pt x="416" y="229"/>
                  </a:lnTo>
                  <a:lnTo>
                    <a:pt x="416" y="232"/>
                  </a:lnTo>
                  <a:lnTo>
                    <a:pt x="416" y="229"/>
                  </a:lnTo>
                  <a:lnTo>
                    <a:pt x="412" y="229"/>
                  </a:lnTo>
                  <a:close/>
                  <a:moveTo>
                    <a:pt x="426" y="613"/>
                  </a:moveTo>
                  <a:lnTo>
                    <a:pt x="426" y="613"/>
                  </a:lnTo>
                  <a:lnTo>
                    <a:pt x="426" y="613"/>
                  </a:lnTo>
                  <a:lnTo>
                    <a:pt x="426" y="613"/>
                  </a:lnTo>
                  <a:lnTo>
                    <a:pt x="426" y="613"/>
                  </a:lnTo>
                  <a:close/>
                  <a:moveTo>
                    <a:pt x="469" y="803"/>
                  </a:moveTo>
                  <a:lnTo>
                    <a:pt x="472" y="803"/>
                  </a:lnTo>
                  <a:lnTo>
                    <a:pt x="479" y="806"/>
                  </a:lnTo>
                  <a:lnTo>
                    <a:pt x="486" y="806"/>
                  </a:lnTo>
                  <a:lnTo>
                    <a:pt x="493" y="806"/>
                  </a:lnTo>
                  <a:lnTo>
                    <a:pt x="497" y="806"/>
                  </a:lnTo>
                  <a:lnTo>
                    <a:pt x="497" y="806"/>
                  </a:lnTo>
                  <a:lnTo>
                    <a:pt x="497" y="806"/>
                  </a:lnTo>
                  <a:lnTo>
                    <a:pt x="493" y="806"/>
                  </a:lnTo>
                  <a:lnTo>
                    <a:pt x="490" y="806"/>
                  </a:lnTo>
                  <a:lnTo>
                    <a:pt x="479" y="806"/>
                  </a:lnTo>
                  <a:lnTo>
                    <a:pt x="472" y="803"/>
                  </a:lnTo>
                  <a:lnTo>
                    <a:pt x="469" y="803"/>
                  </a:lnTo>
                  <a:lnTo>
                    <a:pt x="469" y="803"/>
                  </a:lnTo>
                  <a:close/>
                  <a:moveTo>
                    <a:pt x="469" y="954"/>
                  </a:moveTo>
                  <a:lnTo>
                    <a:pt x="469" y="954"/>
                  </a:lnTo>
                  <a:lnTo>
                    <a:pt x="469" y="954"/>
                  </a:lnTo>
                  <a:lnTo>
                    <a:pt x="469" y="954"/>
                  </a:lnTo>
                  <a:lnTo>
                    <a:pt x="469" y="954"/>
                  </a:lnTo>
                  <a:lnTo>
                    <a:pt x="469" y="954"/>
                  </a:lnTo>
                  <a:close/>
                  <a:moveTo>
                    <a:pt x="525" y="856"/>
                  </a:moveTo>
                  <a:lnTo>
                    <a:pt x="525" y="856"/>
                  </a:lnTo>
                  <a:lnTo>
                    <a:pt x="511" y="859"/>
                  </a:lnTo>
                  <a:lnTo>
                    <a:pt x="511" y="856"/>
                  </a:lnTo>
                  <a:lnTo>
                    <a:pt x="525" y="856"/>
                  </a:lnTo>
                  <a:close/>
                  <a:moveTo>
                    <a:pt x="521" y="940"/>
                  </a:moveTo>
                  <a:lnTo>
                    <a:pt x="521" y="940"/>
                  </a:lnTo>
                  <a:lnTo>
                    <a:pt x="521" y="940"/>
                  </a:lnTo>
                  <a:lnTo>
                    <a:pt x="521" y="940"/>
                  </a:lnTo>
                  <a:lnTo>
                    <a:pt x="521" y="944"/>
                  </a:lnTo>
                  <a:lnTo>
                    <a:pt x="521" y="940"/>
                  </a:lnTo>
                  <a:lnTo>
                    <a:pt x="521" y="940"/>
                  </a:lnTo>
                  <a:close/>
                  <a:moveTo>
                    <a:pt x="567" y="817"/>
                  </a:moveTo>
                  <a:lnTo>
                    <a:pt x="564" y="813"/>
                  </a:lnTo>
                  <a:lnTo>
                    <a:pt x="560" y="810"/>
                  </a:lnTo>
                  <a:lnTo>
                    <a:pt x="553" y="810"/>
                  </a:lnTo>
                  <a:lnTo>
                    <a:pt x="546" y="810"/>
                  </a:lnTo>
                  <a:lnTo>
                    <a:pt x="539" y="810"/>
                  </a:lnTo>
                  <a:lnTo>
                    <a:pt x="532" y="810"/>
                  </a:lnTo>
                  <a:lnTo>
                    <a:pt x="525" y="810"/>
                  </a:lnTo>
                  <a:lnTo>
                    <a:pt x="525" y="810"/>
                  </a:lnTo>
                  <a:lnTo>
                    <a:pt x="525" y="810"/>
                  </a:lnTo>
                  <a:lnTo>
                    <a:pt x="525" y="810"/>
                  </a:lnTo>
                  <a:lnTo>
                    <a:pt x="532" y="810"/>
                  </a:lnTo>
                  <a:lnTo>
                    <a:pt x="539" y="810"/>
                  </a:lnTo>
                  <a:lnTo>
                    <a:pt x="550" y="810"/>
                  </a:lnTo>
                  <a:lnTo>
                    <a:pt x="557" y="810"/>
                  </a:lnTo>
                  <a:lnTo>
                    <a:pt x="560" y="810"/>
                  </a:lnTo>
                  <a:lnTo>
                    <a:pt x="564" y="810"/>
                  </a:lnTo>
                  <a:lnTo>
                    <a:pt x="564" y="813"/>
                  </a:lnTo>
                  <a:lnTo>
                    <a:pt x="567" y="813"/>
                  </a:lnTo>
                  <a:lnTo>
                    <a:pt x="567" y="817"/>
                  </a:lnTo>
                  <a:lnTo>
                    <a:pt x="567" y="817"/>
                  </a:lnTo>
                  <a:lnTo>
                    <a:pt x="571" y="813"/>
                  </a:lnTo>
                  <a:lnTo>
                    <a:pt x="578" y="813"/>
                  </a:lnTo>
                  <a:lnTo>
                    <a:pt x="581" y="810"/>
                  </a:lnTo>
                  <a:lnTo>
                    <a:pt x="588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88" y="806"/>
                  </a:lnTo>
                  <a:lnTo>
                    <a:pt x="581" y="810"/>
                  </a:lnTo>
                  <a:lnTo>
                    <a:pt x="578" y="813"/>
                  </a:lnTo>
                  <a:lnTo>
                    <a:pt x="571" y="813"/>
                  </a:lnTo>
                  <a:lnTo>
                    <a:pt x="567" y="817"/>
                  </a:lnTo>
                  <a:lnTo>
                    <a:pt x="567" y="817"/>
                  </a:lnTo>
                  <a:close/>
                  <a:moveTo>
                    <a:pt x="557" y="926"/>
                  </a:moveTo>
                  <a:lnTo>
                    <a:pt x="557" y="930"/>
                  </a:lnTo>
                  <a:lnTo>
                    <a:pt x="553" y="930"/>
                  </a:lnTo>
                  <a:lnTo>
                    <a:pt x="553" y="930"/>
                  </a:lnTo>
                  <a:lnTo>
                    <a:pt x="557" y="926"/>
                  </a:lnTo>
                  <a:lnTo>
                    <a:pt x="557" y="926"/>
                  </a:lnTo>
                  <a:lnTo>
                    <a:pt x="557" y="926"/>
                  </a:lnTo>
                  <a:close/>
                  <a:moveTo>
                    <a:pt x="638" y="880"/>
                  </a:moveTo>
                  <a:lnTo>
                    <a:pt x="638" y="880"/>
                  </a:lnTo>
                  <a:lnTo>
                    <a:pt x="638" y="880"/>
                  </a:lnTo>
                  <a:lnTo>
                    <a:pt x="638" y="880"/>
                  </a:lnTo>
                  <a:lnTo>
                    <a:pt x="638" y="880"/>
                  </a:lnTo>
                  <a:lnTo>
                    <a:pt x="638" y="880"/>
                  </a:lnTo>
                  <a:close/>
                  <a:moveTo>
                    <a:pt x="631" y="792"/>
                  </a:moveTo>
                  <a:lnTo>
                    <a:pt x="631" y="792"/>
                  </a:lnTo>
                  <a:lnTo>
                    <a:pt x="631" y="789"/>
                  </a:lnTo>
                  <a:lnTo>
                    <a:pt x="631" y="789"/>
                  </a:lnTo>
                  <a:lnTo>
                    <a:pt x="631" y="792"/>
                  </a:lnTo>
                  <a:close/>
                  <a:moveTo>
                    <a:pt x="447" y="250"/>
                  </a:moveTo>
                  <a:lnTo>
                    <a:pt x="447" y="250"/>
                  </a:lnTo>
                  <a:lnTo>
                    <a:pt x="447" y="246"/>
                  </a:lnTo>
                  <a:lnTo>
                    <a:pt x="447" y="250"/>
                  </a:lnTo>
                  <a:lnTo>
                    <a:pt x="447" y="250"/>
                  </a:lnTo>
                  <a:close/>
                  <a:moveTo>
                    <a:pt x="395" y="215"/>
                  </a:moveTo>
                  <a:lnTo>
                    <a:pt x="395" y="215"/>
                  </a:lnTo>
                  <a:lnTo>
                    <a:pt x="384" y="200"/>
                  </a:lnTo>
                  <a:lnTo>
                    <a:pt x="380" y="200"/>
                  </a:lnTo>
                  <a:lnTo>
                    <a:pt x="380" y="193"/>
                  </a:lnTo>
                  <a:lnTo>
                    <a:pt x="395" y="215"/>
                  </a:lnTo>
                  <a:close/>
                  <a:moveTo>
                    <a:pt x="349" y="67"/>
                  </a:moveTo>
                  <a:lnTo>
                    <a:pt x="349" y="67"/>
                  </a:lnTo>
                  <a:lnTo>
                    <a:pt x="349" y="67"/>
                  </a:lnTo>
                  <a:lnTo>
                    <a:pt x="349" y="67"/>
                  </a:lnTo>
                  <a:lnTo>
                    <a:pt x="349" y="67"/>
                  </a:lnTo>
                  <a:lnTo>
                    <a:pt x="349" y="67"/>
                  </a:lnTo>
                  <a:lnTo>
                    <a:pt x="349" y="67"/>
                  </a:lnTo>
                  <a:close/>
                  <a:moveTo>
                    <a:pt x="366" y="123"/>
                  </a:moveTo>
                  <a:lnTo>
                    <a:pt x="366" y="123"/>
                  </a:lnTo>
                  <a:lnTo>
                    <a:pt x="366" y="123"/>
                  </a:lnTo>
                  <a:lnTo>
                    <a:pt x="366" y="126"/>
                  </a:lnTo>
                  <a:lnTo>
                    <a:pt x="370" y="134"/>
                  </a:lnTo>
                  <a:lnTo>
                    <a:pt x="370" y="144"/>
                  </a:lnTo>
                  <a:lnTo>
                    <a:pt x="370" y="148"/>
                  </a:lnTo>
                  <a:lnTo>
                    <a:pt x="370" y="151"/>
                  </a:lnTo>
                  <a:lnTo>
                    <a:pt x="373" y="151"/>
                  </a:lnTo>
                  <a:lnTo>
                    <a:pt x="373" y="155"/>
                  </a:lnTo>
                  <a:lnTo>
                    <a:pt x="373" y="151"/>
                  </a:lnTo>
                  <a:lnTo>
                    <a:pt x="370" y="151"/>
                  </a:lnTo>
                  <a:lnTo>
                    <a:pt x="370" y="151"/>
                  </a:lnTo>
                  <a:lnTo>
                    <a:pt x="370" y="144"/>
                  </a:lnTo>
                  <a:lnTo>
                    <a:pt x="370" y="141"/>
                  </a:lnTo>
                  <a:lnTo>
                    <a:pt x="366" y="134"/>
                  </a:lnTo>
                  <a:lnTo>
                    <a:pt x="366" y="126"/>
                  </a:lnTo>
                  <a:lnTo>
                    <a:pt x="366" y="123"/>
                  </a:lnTo>
                  <a:lnTo>
                    <a:pt x="366" y="123"/>
                  </a:lnTo>
                  <a:close/>
                  <a:moveTo>
                    <a:pt x="377" y="176"/>
                  </a:moveTo>
                  <a:lnTo>
                    <a:pt x="377" y="179"/>
                  </a:lnTo>
                  <a:lnTo>
                    <a:pt x="377" y="179"/>
                  </a:lnTo>
                  <a:lnTo>
                    <a:pt x="377" y="179"/>
                  </a:lnTo>
                  <a:lnTo>
                    <a:pt x="377" y="179"/>
                  </a:lnTo>
                  <a:lnTo>
                    <a:pt x="377" y="179"/>
                  </a:lnTo>
                  <a:lnTo>
                    <a:pt x="377" y="179"/>
                  </a:lnTo>
                  <a:lnTo>
                    <a:pt x="377" y="176"/>
                  </a:lnTo>
                  <a:close/>
                  <a:moveTo>
                    <a:pt x="377" y="162"/>
                  </a:moveTo>
                  <a:lnTo>
                    <a:pt x="377" y="165"/>
                  </a:lnTo>
                  <a:lnTo>
                    <a:pt x="377" y="165"/>
                  </a:lnTo>
                  <a:lnTo>
                    <a:pt x="377" y="165"/>
                  </a:lnTo>
                  <a:lnTo>
                    <a:pt x="377" y="162"/>
                  </a:lnTo>
                  <a:close/>
                  <a:moveTo>
                    <a:pt x="377" y="183"/>
                  </a:moveTo>
                  <a:lnTo>
                    <a:pt x="377" y="179"/>
                  </a:lnTo>
                  <a:lnTo>
                    <a:pt x="377" y="179"/>
                  </a:lnTo>
                  <a:lnTo>
                    <a:pt x="377" y="179"/>
                  </a:lnTo>
                  <a:lnTo>
                    <a:pt x="377" y="183"/>
                  </a:lnTo>
                  <a:close/>
                  <a:moveTo>
                    <a:pt x="380" y="190"/>
                  </a:moveTo>
                  <a:lnTo>
                    <a:pt x="380" y="190"/>
                  </a:lnTo>
                  <a:lnTo>
                    <a:pt x="380" y="193"/>
                  </a:lnTo>
                  <a:lnTo>
                    <a:pt x="380" y="190"/>
                  </a:lnTo>
                  <a:lnTo>
                    <a:pt x="380" y="190"/>
                  </a:lnTo>
                  <a:close/>
                  <a:moveTo>
                    <a:pt x="388" y="88"/>
                  </a:moveTo>
                  <a:lnTo>
                    <a:pt x="384" y="88"/>
                  </a:lnTo>
                  <a:lnTo>
                    <a:pt x="384" y="88"/>
                  </a:lnTo>
                  <a:lnTo>
                    <a:pt x="384" y="88"/>
                  </a:lnTo>
                  <a:lnTo>
                    <a:pt x="388" y="88"/>
                  </a:lnTo>
                  <a:close/>
                  <a:moveTo>
                    <a:pt x="384" y="91"/>
                  </a:moveTo>
                  <a:lnTo>
                    <a:pt x="380" y="91"/>
                  </a:lnTo>
                  <a:lnTo>
                    <a:pt x="380" y="95"/>
                  </a:lnTo>
                  <a:lnTo>
                    <a:pt x="384" y="95"/>
                  </a:lnTo>
                  <a:lnTo>
                    <a:pt x="380" y="91"/>
                  </a:lnTo>
                  <a:lnTo>
                    <a:pt x="384" y="91"/>
                  </a:lnTo>
                  <a:close/>
                  <a:moveTo>
                    <a:pt x="366" y="119"/>
                  </a:moveTo>
                  <a:lnTo>
                    <a:pt x="366" y="119"/>
                  </a:lnTo>
                  <a:lnTo>
                    <a:pt x="366" y="119"/>
                  </a:lnTo>
                  <a:lnTo>
                    <a:pt x="363" y="116"/>
                  </a:lnTo>
                  <a:lnTo>
                    <a:pt x="359" y="109"/>
                  </a:lnTo>
                  <a:lnTo>
                    <a:pt x="359" y="102"/>
                  </a:lnTo>
                  <a:lnTo>
                    <a:pt x="356" y="91"/>
                  </a:lnTo>
                  <a:lnTo>
                    <a:pt x="359" y="105"/>
                  </a:lnTo>
                  <a:lnTo>
                    <a:pt x="363" y="112"/>
                  </a:lnTo>
                  <a:lnTo>
                    <a:pt x="366" y="119"/>
                  </a:lnTo>
                  <a:close/>
                  <a:moveTo>
                    <a:pt x="342" y="42"/>
                  </a:moveTo>
                  <a:lnTo>
                    <a:pt x="342" y="42"/>
                  </a:lnTo>
                  <a:lnTo>
                    <a:pt x="342" y="42"/>
                  </a:lnTo>
                  <a:lnTo>
                    <a:pt x="342" y="42"/>
                  </a:lnTo>
                  <a:lnTo>
                    <a:pt x="342" y="42"/>
                  </a:lnTo>
                  <a:lnTo>
                    <a:pt x="342" y="42"/>
                  </a:lnTo>
                  <a:lnTo>
                    <a:pt x="342" y="42"/>
                  </a:lnTo>
                  <a:close/>
                  <a:moveTo>
                    <a:pt x="236" y="377"/>
                  </a:moveTo>
                  <a:lnTo>
                    <a:pt x="236" y="377"/>
                  </a:lnTo>
                  <a:lnTo>
                    <a:pt x="236" y="377"/>
                  </a:lnTo>
                  <a:lnTo>
                    <a:pt x="236" y="377"/>
                  </a:lnTo>
                  <a:lnTo>
                    <a:pt x="236" y="377"/>
                  </a:lnTo>
                  <a:lnTo>
                    <a:pt x="229" y="373"/>
                  </a:lnTo>
                  <a:lnTo>
                    <a:pt x="225" y="373"/>
                  </a:lnTo>
                  <a:lnTo>
                    <a:pt x="222" y="373"/>
                  </a:lnTo>
                  <a:lnTo>
                    <a:pt x="218" y="373"/>
                  </a:lnTo>
                  <a:lnTo>
                    <a:pt x="218" y="373"/>
                  </a:lnTo>
                  <a:lnTo>
                    <a:pt x="218" y="373"/>
                  </a:lnTo>
                  <a:lnTo>
                    <a:pt x="229" y="373"/>
                  </a:lnTo>
                  <a:lnTo>
                    <a:pt x="229" y="373"/>
                  </a:lnTo>
                  <a:lnTo>
                    <a:pt x="233" y="373"/>
                  </a:lnTo>
                  <a:lnTo>
                    <a:pt x="240" y="373"/>
                  </a:lnTo>
                  <a:lnTo>
                    <a:pt x="240" y="373"/>
                  </a:lnTo>
                  <a:lnTo>
                    <a:pt x="250" y="373"/>
                  </a:lnTo>
                  <a:lnTo>
                    <a:pt x="236" y="377"/>
                  </a:lnTo>
                  <a:close/>
                  <a:moveTo>
                    <a:pt x="229" y="387"/>
                  </a:moveTo>
                  <a:lnTo>
                    <a:pt x="229" y="384"/>
                  </a:lnTo>
                  <a:lnTo>
                    <a:pt x="229" y="384"/>
                  </a:lnTo>
                  <a:lnTo>
                    <a:pt x="229" y="384"/>
                  </a:lnTo>
                  <a:lnTo>
                    <a:pt x="229" y="387"/>
                  </a:lnTo>
                  <a:close/>
                  <a:moveTo>
                    <a:pt x="225" y="377"/>
                  </a:moveTo>
                  <a:lnTo>
                    <a:pt x="225" y="373"/>
                  </a:lnTo>
                  <a:lnTo>
                    <a:pt x="225" y="377"/>
                  </a:lnTo>
                  <a:lnTo>
                    <a:pt x="225" y="377"/>
                  </a:lnTo>
                  <a:close/>
                  <a:moveTo>
                    <a:pt x="169" y="461"/>
                  </a:moveTo>
                  <a:lnTo>
                    <a:pt x="173" y="465"/>
                  </a:lnTo>
                  <a:lnTo>
                    <a:pt x="173" y="468"/>
                  </a:lnTo>
                  <a:lnTo>
                    <a:pt x="173" y="465"/>
                  </a:lnTo>
                  <a:lnTo>
                    <a:pt x="169" y="465"/>
                  </a:lnTo>
                  <a:lnTo>
                    <a:pt x="169" y="461"/>
                  </a:lnTo>
                  <a:lnTo>
                    <a:pt x="169" y="461"/>
                  </a:lnTo>
                  <a:lnTo>
                    <a:pt x="169" y="461"/>
                  </a:lnTo>
                  <a:lnTo>
                    <a:pt x="169" y="461"/>
                  </a:lnTo>
                  <a:close/>
                  <a:moveTo>
                    <a:pt x="151" y="444"/>
                  </a:moveTo>
                  <a:lnTo>
                    <a:pt x="151" y="444"/>
                  </a:lnTo>
                  <a:lnTo>
                    <a:pt x="151" y="440"/>
                  </a:lnTo>
                  <a:lnTo>
                    <a:pt x="151" y="440"/>
                  </a:lnTo>
                  <a:lnTo>
                    <a:pt x="151" y="440"/>
                  </a:lnTo>
                  <a:lnTo>
                    <a:pt x="151" y="440"/>
                  </a:lnTo>
                  <a:lnTo>
                    <a:pt x="151" y="440"/>
                  </a:lnTo>
                  <a:lnTo>
                    <a:pt x="151" y="444"/>
                  </a:lnTo>
                  <a:lnTo>
                    <a:pt x="151" y="444"/>
                  </a:lnTo>
                  <a:close/>
                  <a:moveTo>
                    <a:pt x="229" y="362"/>
                  </a:moveTo>
                  <a:lnTo>
                    <a:pt x="233" y="362"/>
                  </a:lnTo>
                  <a:lnTo>
                    <a:pt x="233" y="362"/>
                  </a:lnTo>
                  <a:lnTo>
                    <a:pt x="229" y="362"/>
                  </a:lnTo>
                  <a:lnTo>
                    <a:pt x="229" y="359"/>
                  </a:lnTo>
                  <a:lnTo>
                    <a:pt x="229" y="359"/>
                  </a:lnTo>
                  <a:lnTo>
                    <a:pt x="229" y="362"/>
                  </a:lnTo>
                  <a:close/>
                  <a:moveTo>
                    <a:pt x="81" y="338"/>
                  </a:moveTo>
                  <a:lnTo>
                    <a:pt x="81" y="334"/>
                  </a:lnTo>
                  <a:lnTo>
                    <a:pt x="81" y="331"/>
                  </a:lnTo>
                  <a:lnTo>
                    <a:pt x="81" y="327"/>
                  </a:lnTo>
                  <a:lnTo>
                    <a:pt x="81" y="331"/>
                  </a:lnTo>
                  <a:lnTo>
                    <a:pt x="81" y="334"/>
                  </a:lnTo>
                  <a:lnTo>
                    <a:pt x="81" y="338"/>
                  </a:lnTo>
                  <a:close/>
                  <a:moveTo>
                    <a:pt x="88" y="327"/>
                  </a:moveTo>
                  <a:lnTo>
                    <a:pt x="88" y="327"/>
                  </a:lnTo>
                  <a:lnTo>
                    <a:pt x="88" y="327"/>
                  </a:lnTo>
                  <a:lnTo>
                    <a:pt x="88" y="327"/>
                  </a:lnTo>
                  <a:lnTo>
                    <a:pt x="88" y="327"/>
                  </a:lnTo>
                  <a:lnTo>
                    <a:pt x="88" y="327"/>
                  </a:lnTo>
                  <a:close/>
                  <a:moveTo>
                    <a:pt x="88" y="327"/>
                  </a:moveTo>
                  <a:lnTo>
                    <a:pt x="88" y="327"/>
                  </a:lnTo>
                  <a:lnTo>
                    <a:pt x="92" y="324"/>
                  </a:lnTo>
                  <a:lnTo>
                    <a:pt x="92" y="324"/>
                  </a:lnTo>
                  <a:lnTo>
                    <a:pt x="92" y="324"/>
                  </a:lnTo>
                  <a:lnTo>
                    <a:pt x="88" y="327"/>
                  </a:lnTo>
                  <a:lnTo>
                    <a:pt x="88" y="327"/>
                  </a:lnTo>
                  <a:close/>
                  <a:moveTo>
                    <a:pt x="144" y="186"/>
                  </a:moveTo>
                  <a:lnTo>
                    <a:pt x="144" y="186"/>
                  </a:lnTo>
                  <a:lnTo>
                    <a:pt x="144" y="186"/>
                  </a:lnTo>
                  <a:lnTo>
                    <a:pt x="144" y="186"/>
                  </a:lnTo>
                  <a:lnTo>
                    <a:pt x="144" y="186"/>
                  </a:lnTo>
                  <a:close/>
                  <a:moveTo>
                    <a:pt x="85" y="327"/>
                  </a:moveTo>
                  <a:lnTo>
                    <a:pt x="85" y="327"/>
                  </a:lnTo>
                  <a:lnTo>
                    <a:pt x="81" y="327"/>
                  </a:lnTo>
                  <a:lnTo>
                    <a:pt x="85" y="327"/>
                  </a:lnTo>
                  <a:lnTo>
                    <a:pt x="85" y="327"/>
                  </a:lnTo>
                  <a:close/>
                  <a:moveTo>
                    <a:pt x="81" y="338"/>
                  </a:moveTo>
                  <a:lnTo>
                    <a:pt x="78" y="338"/>
                  </a:lnTo>
                  <a:lnTo>
                    <a:pt x="78" y="338"/>
                  </a:lnTo>
                  <a:lnTo>
                    <a:pt x="78" y="338"/>
                  </a:lnTo>
                  <a:lnTo>
                    <a:pt x="81" y="338"/>
                  </a:lnTo>
                  <a:close/>
                  <a:moveTo>
                    <a:pt x="78" y="341"/>
                  </a:moveTo>
                  <a:lnTo>
                    <a:pt x="74" y="341"/>
                  </a:lnTo>
                  <a:lnTo>
                    <a:pt x="74" y="345"/>
                  </a:lnTo>
                  <a:lnTo>
                    <a:pt x="70" y="348"/>
                  </a:lnTo>
                  <a:lnTo>
                    <a:pt x="67" y="348"/>
                  </a:lnTo>
                  <a:lnTo>
                    <a:pt x="70" y="348"/>
                  </a:lnTo>
                  <a:lnTo>
                    <a:pt x="74" y="345"/>
                  </a:lnTo>
                  <a:lnTo>
                    <a:pt x="74" y="341"/>
                  </a:lnTo>
                  <a:lnTo>
                    <a:pt x="78" y="341"/>
                  </a:lnTo>
                  <a:close/>
                  <a:moveTo>
                    <a:pt x="70" y="370"/>
                  </a:moveTo>
                  <a:lnTo>
                    <a:pt x="70" y="370"/>
                  </a:lnTo>
                  <a:lnTo>
                    <a:pt x="70" y="370"/>
                  </a:lnTo>
                  <a:lnTo>
                    <a:pt x="70" y="370"/>
                  </a:lnTo>
                  <a:lnTo>
                    <a:pt x="70" y="370"/>
                  </a:lnTo>
                  <a:lnTo>
                    <a:pt x="67" y="370"/>
                  </a:lnTo>
                  <a:lnTo>
                    <a:pt x="67" y="370"/>
                  </a:lnTo>
                  <a:lnTo>
                    <a:pt x="70" y="370"/>
                  </a:lnTo>
                  <a:lnTo>
                    <a:pt x="67" y="366"/>
                  </a:lnTo>
                  <a:lnTo>
                    <a:pt x="67" y="362"/>
                  </a:lnTo>
                  <a:lnTo>
                    <a:pt x="67" y="366"/>
                  </a:lnTo>
                  <a:lnTo>
                    <a:pt x="70" y="370"/>
                  </a:lnTo>
                  <a:close/>
                  <a:moveTo>
                    <a:pt x="78" y="373"/>
                  </a:moveTo>
                  <a:lnTo>
                    <a:pt x="78" y="377"/>
                  </a:lnTo>
                  <a:lnTo>
                    <a:pt x="81" y="377"/>
                  </a:lnTo>
                  <a:lnTo>
                    <a:pt x="85" y="377"/>
                  </a:lnTo>
                  <a:lnTo>
                    <a:pt x="78" y="377"/>
                  </a:lnTo>
                  <a:lnTo>
                    <a:pt x="78" y="373"/>
                  </a:lnTo>
                  <a:lnTo>
                    <a:pt x="70" y="373"/>
                  </a:lnTo>
                  <a:lnTo>
                    <a:pt x="70" y="373"/>
                  </a:lnTo>
                  <a:lnTo>
                    <a:pt x="74" y="373"/>
                  </a:lnTo>
                  <a:lnTo>
                    <a:pt x="78" y="373"/>
                  </a:lnTo>
                  <a:close/>
                  <a:moveTo>
                    <a:pt x="95" y="408"/>
                  </a:moveTo>
                  <a:lnTo>
                    <a:pt x="92" y="408"/>
                  </a:lnTo>
                  <a:lnTo>
                    <a:pt x="92" y="408"/>
                  </a:lnTo>
                  <a:lnTo>
                    <a:pt x="92" y="408"/>
                  </a:lnTo>
                  <a:lnTo>
                    <a:pt x="88" y="408"/>
                  </a:lnTo>
                  <a:lnTo>
                    <a:pt x="92" y="408"/>
                  </a:lnTo>
                  <a:lnTo>
                    <a:pt x="95" y="408"/>
                  </a:lnTo>
                  <a:close/>
                  <a:moveTo>
                    <a:pt x="99" y="380"/>
                  </a:moveTo>
                  <a:lnTo>
                    <a:pt x="99" y="377"/>
                  </a:lnTo>
                  <a:lnTo>
                    <a:pt x="99" y="373"/>
                  </a:lnTo>
                  <a:lnTo>
                    <a:pt x="99" y="373"/>
                  </a:lnTo>
                  <a:lnTo>
                    <a:pt x="99" y="377"/>
                  </a:lnTo>
                  <a:lnTo>
                    <a:pt x="99" y="380"/>
                  </a:lnTo>
                  <a:close/>
                  <a:moveTo>
                    <a:pt x="127" y="394"/>
                  </a:moveTo>
                  <a:lnTo>
                    <a:pt x="127" y="398"/>
                  </a:lnTo>
                  <a:lnTo>
                    <a:pt x="130" y="398"/>
                  </a:lnTo>
                  <a:lnTo>
                    <a:pt x="134" y="398"/>
                  </a:lnTo>
                  <a:lnTo>
                    <a:pt x="130" y="398"/>
                  </a:lnTo>
                  <a:lnTo>
                    <a:pt x="127" y="398"/>
                  </a:lnTo>
                  <a:lnTo>
                    <a:pt x="123" y="394"/>
                  </a:lnTo>
                  <a:lnTo>
                    <a:pt x="120" y="391"/>
                  </a:lnTo>
                  <a:lnTo>
                    <a:pt x="116" y="387"/>
                  </a:lnTo>
                  <a:lnTo>
                    <a:pt x="120" y="391"/>
                  </a:lnTo>
                  <a:lnTo>
                    <a:pt x="127" y="394"/>
                  </a:lnTo>
                  <a:close/>
                  <a:moveTo>
                    <a:pt x="127" y="405"/>
                  </a:moveTo>
                  <a:lnTo>
                    <a:pt x="127" y="408"/>
                  </a:lnTo>
                  <a:lnTo>
                    <a:pt x="127" y="412"/>
                  </a:lnTo>
                  <a:lnTo>
                    <a:pt x="127" y="408"/>
                  </a:lnTo>
                  <a:lnTo>
                    <a:pt x="127" y="405"/>
                  </a:lnTo>
                  <a:close/>
                  <a:moveTo>
                    <a:pt x="134" y="429"/>
                  </a:moveTo>
                  <a:lnTo>
                    <a:pt x="134" y="429"/>
                  </a:lnTo>
                  <a:lnTo>
                    <a:pt x="134" y="433"/>
                  </a:lnTo>
                  <a:lnTo>
                    <a:pt x="134" y="429"/>
                  </a:lnTo>
                  <a:lnTo>
                    <a:pt x="134" y="426"/>
                  </a:lnTo>
                  <a:lnTo>
                    <a:pt x="134" y="426"/>
                  </a:lnTo>
                  <a:lnTo>
                    <a:pt x="134" y="429"/>
                  </a:lnTo>
                  <a:close/>
                  <a:moveTo>
                    <a:pt x="134" y="440"/>
                  </a:moveTo>
                  <a:lnTo>
                    <a:pt x="134" y="440"/>
                  </a:lnTo>
                  <a:lnTo>
                    <a:pt x="134" y="440"/>
                  </a:lnTo>
                  <a:lnTo>
                    <a:pt x="134" y="440"/>
                  </a:lnTo>
                  <a:lnTo>
                    <a:pt x="134" y="440"/>
                  </a:lnTo>
                  <a:lnTo>
                    <a:pt x="134" y="440"/>
                  </a:lnTo>
                  <a:lnTo>
                    <a:pt x="134" y="440"/>
                  </a:lnTo>
                  <a:close/>
                  <a:moveTo>
                    <a:pt x="144" y="436"/>
                  </a:moveTo>
                  <a:lnTo>
                    <a:pt x="141" y="436"/>
                  </a:lnTo>
                  <a:lnTo>
                    <a:pt x="141" y="436"/>
                  </a:lnTo>
                  <a:lnTo>
                    <a:pt x="144" y="436"/>
                  </a:lnTo>
                  <a:lnTo>
                    <a:pt x="144" y="436"/>
                  </a:lnTo>
                  <a:close/>
                  <a:moveTo>
                    <a:pt x="141" y="436"/>
                  </a:moveTo>
                  <a:lnTo>
                    <a:pt x="141" y="436"/>
                  </a:lnTo>
                  <a:lnTo>
                    <a:pt x="141" y="436"/>
                  </a:lnTo>
                  <a:lnTo>
                    <a:pt x="141" y="436"/>
                  </a:lnTo>
                  <a:lnTo>
                    <a:pt x="141" y="436"/>
                  </a:lnTo>
                  <a:close/>
                  <a:moveTo>
                    <a:pt x="144" y="394"/>
                  </a:moveTo>
                  <a:lnTo>
                    <a:pt x="148" y="394"/>
                  </a:lnTo>
                  <a:lnTo>
                    <a:pt x="148" y="391"/>
                  </a:lnTo>
                  <a:lnTo>
                    <a:pt x="151" y="391"/>
                  </a:lnTo>
                  <a:lnTo>
                    <a:pt x="148" y="391"/>
                  </a:lnTo>
                  <a:lnTo>
                    <a:pt x="148" y="394"/>
                  </a:lnTo>
                  <a:lnTo>
                    <a:pt x="144" y="394"/>
                  </a:lnTo>
                  <a:close/>
                  <a:moveTo>
                    <a:pt x="144" y="436"/>
                  </a:moveTo>
                  <a:lnTo>
                    <a:pt x="144" y="436"/>
                  </a:lnTo>
                  <a:lnTo>
                    <a:pt x="144" y="436"/>
                  </a:lnTo>
                  <a:lnTo>
                    <a:pt x="144" y="436"/>
                  </a:lnTo>
                  <a:lnTo>
                    <a:pt x="144" y="436"/>
                  </a:lnTo>
                  <a:close/>
                  <a:moveTo>
                    <a:pt x="151" y="391"/>
                  </a:moveTo>
                  <a:lnTo>
                    <a:pt x="155" y="391"/>
                  </a:lnTo>
                  <a:lnTo>
                    <a:pt x="151" y="391"/>
                  </a:lnTo>
                  <a:lnTo>
                    <a:pt x="151" y="391"/>
                  </a:lnTo>
                  <a:lnTo>
                    <a:pt x="151" y="391"/>
                  </a:lnTo>
                  <a:lnTo>
                    <a:pt x="151" y="391"/>
                  </a:lnTo>
                  <a:close/>
                  <a:moveTo>
                    <a:pt x="155" y="391"/>
                  </a:moveTo>
                  <a:lnTo>
                    <a:pt x="155" y="394"/>
                  </a:lnTo>
                  <a:lnTo>
                    <a:pt x="155" y="391"/>
                  </a:lnTo>
                  <a:lnTo>
                    <a:pt x="155" y="391"/>
                  </a:lnTo>
                  <a:close/>
                  <a:moveTo>
                    <a:pt x="169" y="373"/>
                  </a:moveTo>
                  <a:lnTo>
                    <a:pt x="173" y="370"/>
                  </a:lnTo>
                  <a:lnTo>
                    <a:pt x="173" y="366"/>
                  </a:lnTo>
                  <a:lnTo>
                    <a:pt x="173" y="370"/>
                  </a:lnTo>
                  <a:lnTo>
                    <a:pt x="169" y="373"/>
                  </a:lnTo>
                  <a:close/>
                  <a:moveTo>
                    <a:pt x="169" y="373"/>
                  </a:moveTo>
                  <a:lnTo>
                    <a:pt x="169" y="373"/>
                  </a:lnTo>
                  <a:lnTo>
                    <a:pt x="169" y="373"/>
                  </a:lnTo>
                  <a:lnTo>
                    <a:pt x="169" y="373"/>
                  </a:lnTo>
                  <a:lnTo>
                    <a:pt x="169" y="373"/>
                  </a:lnTo>
                  <a:close/>
                  <a:moveTo>
                    <a:pt x="190" y="359"/>
                  </a:moveTo>
                  <a:lnTo>
                    <a:pt x="187" y="359"/>
                  </a:lnTo>
                  <a:lnTo>
                    <a:pt x="180" y="362"/>
                  </a:lnTo>
                  <a:lnTo>
                    <a:pt x="183" y="359"/>
                  </a:lnTo>
                  <a:lnTo>
                    <a:pt x="190" y="359"/>
                  </a:lnTo>
                  <a:close/>
                  <a:moveTo>
                    <a:pt x="204" y="384"/>
                  </a:moveTo>
                  <a:lnTo>
                    <a:pt x="204" y="384"/>
                  </a:lnTo>
                  <a:lnTo>
                    <a:pt x="204" y="384"/>
                  </a:lnTo>
                  <a:lnTo>
                    <a:pt x="204" y="384"/>
                  </a:lnTo>
                  <a:lnTo>
                    <a:pt x="204" y="384"/>
                  </a:lnTo>
                  <a:lnTo>
                    <a:pt x="204" y="384"/>
                  </a:lnTo>
                  <a:lnTo>
                    <a:pt x="204" y="384"/>
                  </a:lnTo>
                  <a:close/>
                  <a:moveTo>
                    <a:pt x="208" y="380"/>
                  </a:moveTo>
                  <a:lnTo>
                    <a:pt x="208" y="380"/>
                  </a:lnTo>
                  <a:lnTo>
                    <a:pt x="204" y="380"/>
                  </a:lnTo>
                  <a:lnTo>
                    <a:pt x="208" y="380"/>
                  </a:lnTo>
                  <a:lnTo>
                    <a:pt x="208" y="377"/>
                  </a:lnTo>
                  <a:lnTo>
                    <a:pt x="211" y="373"/>
                  </a:lnTo>
                  <a:lnTo>
                    <a:pt x="208" y="377"/>
                  </a:lnTo>
                  <a:lnTo>
                    <a:pt x="208" y="380"/>
                  </a:lnTo>
                  <a:close/>
                  <a:moveTo>
                    <a:pt x="243" y="345"/>
                  </a:moveTo>
                  <a:lnTo>
                    <a:pt x="243" y="345"/>
                  </a:lnTo>
                  <a:lnTo>
                    <a:pt x="243" y="345"/>
                  </a:lnTo>
                  <a:lnTo>
                    <a:pt x="247" y="345"/>
                  </a:lnTo>
                  <a:lnTo>
                    <a:pt x="254" y="345"/>
                  </a:lnTo>
                  <a:lnTo>
                    <a:pt x="247" y="345"/>
                  </a:lnTo>
                  <a:lnTo>
                    <a:pt x="243" y="345"/>
                  </a:lnTo>
                  <a:close/>
                  <a:moveTo>
                    <a:pt x="271" y="380"/>
                  </a:moveTo>
                  <a:lnTo>
                    <a:pt x="268" y="380"/>
                  </a:lnTo>
                  <a:lnTo>
                    <a:pt x="268" y="380"/>
                  </a:lnTo>
                  <a:lnTo>
                    <a:pt x="268" y="380"/>
                  </a:lnTo>
                  <a:lnTo>
                    <a:pt x="268" y="380"/>
                  </a:lnTo>
                  <a:lnTo>
                    <a:pt x="268" y="380"/>
                  </a:lnTo>
                  <a:lnTo>
                    <a:pt x="271" y="380"/>
                  </a:lnTo>
                  <a:close/>
                  <a:moveTo>
                    <a:pt x="275" y="320"/>
                  </a:moveTo>
                  <a:lnTo>
                    <a:pt x="278" y="320"/>
                  </a:lnTo>
                  <a:lnTo>
                    <a:pt x="278" y="317"/>
                  </a:lnTo>
                  <a:lnTo>
                    <a:pt x="278" y="317"/>
                  </a:lnTo>
                  <a:lnTo>
                    <a:pt x="278" y="310"/>
                  </a:lnTo>
                  <a:lnTo>
                    <a:pt x="282" y="306"/>
                  </a:lnTo>
                  <a:lnTo>
                    <a:pt x="278" y="313"/>
                  </a:lnTo>
                  <a:lnTo>
                    <a:pt x="275" y="320"/>
                  </a:lnTo>
                  <a:close/>
                  <a:moveTo>
                    <a:pt x="289" y="264"/>
                  </a:moveTo>
                  <a:lnTo>
                    <a:pt x="289" y="264"/>
                  </a:lnTo>
                  <a:lnTo>
                    <a:pt x="289" y="264"/>
                  </a:lnTo>
                  <a:lnTo>
                    <a:pt x="278" y="264"/>
                  </a:lnTo>
                  <a:lnTo>
                    <a:pt x="289" y="264"/>
                  </a:lnTo>
                  <a:close/>
                  <a:moveTo>
                    <a:pt x="67" y="348"/>
                  </a:move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3" y="345"/>
                  </a:lnTo>
                  <a:lnTo>
                    <a:pt x="63" y="348"/>
                  </a:lnTo>
                  <a:lnTo>
                    <a:pt x="67" y="348"/>
                  </a:lnTo>
                  <a:close/>
                  <a:moveTo>
                    <a:pt x="67" y="352"/>
                  </a:moveTo>
                  <a:lnTo>
                    <a:pt x="67" y="352"/>
                  </a:lnTo>
                  <a:lnTo>
                    <a:pt x="67" y="348"/>
                  </a:lnTo>
                  <a:lnTo>
                    <a:pt x="67" y="352"/>
                  </a:lnTo>
                  <a:lnTo>
                    <a:pt x="67" y="352"/>
                  </a:lnTo>
                  <a:close/>
                  <a:moveTo>
                    <a:pt x="46" y="331"/>
                  </a:moveTo>
                  <a:lnTo>
                    <a:pt x="42" y="331"/>
                  </a:lnTo>
                  <a:lnTo>
                    <a:pt x="42" y="327"/>
                  </a:lnTo>
                  <a:lnTo>
                    <a:pt x="35" y="324"/>
                  </a:lnTo>
                  <a:lnTo>
                    <a:pt x="28" y="324"/>
                  </a:lnTo>
                  <a:lnTo>
                    <a:pt x="21" y="320"/>
                  </a:lnTo>
                  <a:lnTo>
                    <a:pt x="28" y="320"/>
                  </a:lnTo>
                  <a:lnTo>
                    <a:pt x="35" y="324"/>
                  </a:lnTo>
                  <a:lnTo>
                    <a:pt x="39" y="327"/>
                  </a:lnTo>
                  <a:lnTo>
                    <a:pt x="42" y="331"/>
                  </a:lnTo>
                  <a:lnTo>
                    <a:pt x="46" y="331"/>
                  </a:lnTo>
                  <a:close/>
                  <a:moveTo>
                    <a:pt x="49" y="391"/>
                  </a:moveTo>
                  <a:lnTo>
                    <a:pt x="46" y="391"/>
                  </a:lnTo>
                  <a:lnTo>
                    <a:pt x="49" y="391"/>
                  </a:lnTo>
                  <a:lnTo>
                    <a:pt x="53" y="391"/>
                  </a:lnTo>
                  <a:lnTo>
                    <a:pt x="53" y="387"/>
                  </a:lnTo>
                  <a:lnTo>
                    <a:pt x="56" y="384"/>
                  </a:lnTo>
                  <a:lnTo>
                    <a:pt x="53" y="387"/>
                  </a:lnTo>
                  <a:lnTo>
                    <a:pt x="49" y="391"/>
                  </a:lnTo>
                  <a:lnTo>
                    <a:pt x="49" y="391"/>
                  </a:lnTo>
                  <a:close/>
                  <a:moveTo>
                    <a:pt x="56" y="384"/>
                  </a:moveTo>
                  <a:lnTo>
                    <a:pt x="56" y="377"/>
                  </a:lnTo>
                  <a:lnTo>
                    <a:pt x="53" y="370"/>
                  </a:lnTo>
                  <a:lnTo>
                    <a:pt x="53" y="370"/>
                  </a:lnTo>
                  <a:lnTo>
                    <a:pt x="53" y="370"/>
                  </a:lnTo>
                  <a:lnTo>
                    <a:pt x="53" y="370"/>
                  </a:lnTo>
                  <a:lnTo>
                    <a:pt x="56" y="377"/>
                  </a:lnTo>
                  <a:lnTo>
                    <a:pt x="56" y="380"/>
                  </a:lnTo>
                  <a:lnTo>
                    <a:pt x="56" y="384"/>
                  </a:lnTo>
                  <a:lnTo>
                    <a:pt x="56" y="384"/>
                  </a:lnTo>
                  <a:close/>
                  <a:moveTo>
                    <a:pt x="113" y="433"/>
                  </a:moveTo>
                  <a:lnTo>
                    <a:pt x="102" y="433"/>
                  </a:lnTo>
                  <a:lnTo>
                    <a:pt x="99" y="436"/>
                  </a:lnTo>
                  <a:lnTo>
                    <a:pt x="99" y="444"/>
                  </a:lnTo>
                  <a:lnTo>
                    <a:pt x="99" y="444"/>
                  </a:lnTo>
                  <a:lnTo>
                    <a:pt x="99" y="444"/>
                  </a:lnTo>
                  <a:lnTo>
                    <a:pt x="99" y="436"/>
                  </a:lnTo>
                  <a:lnTo>
                    <a:pt x="102" y="429"/>
                  </a:lnTo>
                  <a:lnTo>
                    <a:pt x="102" y="419"/>
                  </a:lnTo>
                  <a:lnTo>
                    <a:pt x="102" y="426"/>
                  </a:lnTo>
                  <a:lnTo>
                    <a:pt x="102" y="429"/>
                  </a:lnTo>
                  <a:lnTo>
                    <a:pt x="102" y="433"/>
                  </a:lnTo>
                  <a:lnTo>
                    <a:pt x="109" y="433"/>
                  </a:lnTo>
                  <a:lnTo>
                    <a:pt x="113" y="433"/>
                  </a:lnTo>
                  <a:lnTo>
                    <a:pt x="113" y="433"/>
                  </a:lnTo>
                  <a:lnTo>
                    <a:pt x="113" y="433"/>
                  </a:lnTo>
                  <a:lnTo>
                    <a:pt x="116" y="433"/>
                  </a:lnTo>
                  <a:lnTo>
                    <a:pt x="120" y="436"/>
                  </a:lnTo>
                  <a:lnTo>
                    <a:pt x="116" y="433"/>
                  </a:lnTo>
                  <a:lnTo>
                    <a:pt x="113" y="433"/>
                  </a:lnTo>
                  <a:lnTo>
                    <a:pt x="113" y="433"/>
                  </a:lnTo>
                  <a:close/>
                  <a:moveTo>
                    <a:pt x="151" y="454"/>
                  </a:moveTo>
                  <a:lnTo>
                    <a:pt x="151" y="454"/>
                  </a:lnTo>
                  <a:lnTo>
                    <a:pt x="151" y="454"/>
                  </a:lnTo>
                  <a:lnTo>
                    <a:pt x="151" y="454"/>
                  </a:lnTo>
                  <a:lnTo>
                    <a:pt x="151" y="454"/>
                  </a:lnTo>
                  <a:close/>
                  <a:moveTo>
                    <a:pt x="155" y="454"/>
                  </a:moveTo>
                  <a:lnTo>
                    <a:pt x="155" y="454"/>
                  </a:lnTo>
                  <a:lnTo>
                    <a:pt x="155" y="458"/>
                  </a:lnTo>
                  <a:lnTo>
                    <a:pt x="155" y="454"/>
                  </a:lnTo>
                  <a:lnTo>
                    <a:pt x="155" y="454"/>
                  </a:lnTo>
                  <a:close/>
                  <a:moveTo>
                    <a:pt x="159" y="458"/>
                  </a:moveTo>
                  <a:lnTo>
                    <a:pt x="162" y="458"/>
                  </a:lnTo>
                  <a:lnTo>
                    <a:pt x="162" y="458"/>
                  </a:lnTo>
                  <a:lnTo>
                    <a:pt x="159" y="458"/>
                  </a:lnTo>
                  <a:lnTo>
                    <a:pt x="159" y="458"/>
                  </a:lnTo>
                  <a:close/>
                  <a:moveTo>
                    <a:pt x="173" y="468"/>
                  </a:moveTo>
                  <a:lnTo>
                    <a:pt x="173" y="468"/>
                  </a:lnTo>
                  <a:lnTo>
                    <a:pt x="173" y="468"/>
                  </a:lnTo>
                  <a:lnTo>
                    <a:pt x="173" y="468"/>
                  </a:lnTo>
                  <a:lnTo>
                    <a:pt x="173" y="468"/>
                  </a:lnTo>
                  <a:close/>
                  <a:moveTo>
                    <a:pt x="176" y="391"/>
                  </a:moveTo>
                  <a:lnTo>
                    <a:pt x="176" y="391"/>
                  </a:lnTo>
                  <a:lnTo>
                    <a:pt x="173" y="391"/>
                  </a:lnTo>
                  <a:lnTo>
                    <a:pt x="176" y="391"/>
                  </a:lnTo>
                  <a:lnTo>
                    <a:pt x="180" y="391"/>
                  </a:lnTo>
                  <a:lnTo>
                    <a:pt x="180" y="391"/>
                  </a:lnTo>
                  <a:lnTo>
                    <a:pt x="183" y="391"/>
                  </a:lnTo>
                  <a:lnTo>
                    <a:pt x="190" y="391"/>
                  </a:lnTo>
                  <a:lnTo>
                    <a:pt x="187" y="391"/>
                  </a:lnTo>
                  <a:lnTo>
                    <a:pt x="183" y="391"/>
                  </a:lnTo>
                  <a:lnTo>
                    <a:pt x="176" y="391"/>
                  </a:lnTo>
                  <a:close/>
                  <a:moveTo>
                    <a:pt x="208" y="433"/>
                  </a:moveTo>
                  <a:lnTo>
                    <a:pt x="208" y="436"/>
                  </a:lnTo>
                  <a:lnTo>
                    <a:pt x="208" y="444"/>
                  </a:lnTo>
                  <a:lnTo>
                    <a:pt x="204" y="454"/>
                  </a:lnTo>
                  <a:lnTo>
                    <a:pt x="204" y="461"/>
                  </a:lnTo>
                  <a:lnTo>
                    <a:pt x="204" y="454"/>
                  </a:lnTo>
                  <a:lnTo>
                    <a:pt x="204" y="447"/>
                  </a:lnTo>
                  <a:lnTo>
                    <a:pt x="208" y="440"/>
                  </a:lnTo>
                  <a:lnTo>
                    <a:pt x="208" y="433"/>
                  </a:lnTo>
                  <a:close/>
                  <a:moveTo>
                    <a:pt x="208" y="433"/>
                  </a:moveTo>
                  <a:lnTo>
                    <a:pt x="208" y="433"/>
                  </a:lnTo>
                  <a:lnTo>
                    <a:pt x="208" y="433"/>
                  </a:lnTo>
                  <a:lnTo>
                    <a:pt x="208" y="433"/>
                  </a:lnTo>
                  <a:lnTo>
                    <a:pt x="208" y="433"/>
                  </a:lnTo>
                  <a:close/>
                  <a:moveTo>
                    <a:pt x="250" y="458"/>
                  </a:moveTo>
                  <a:lnTo>
                    <a:pt x="250" y="447"/>
                  </a:lnTo>
                  <a:lnTo>
                    <a:pt x="250" y="436"/>
                  </a:lnTo>
                  <a:lnTo>
                    <a:pt x="250" y="426"/>
                  </a:lnTo>
                  <a:lnTo>
                    <a:pt x="250" y="419"/>
                  </a:lnTo>
                  <a:lnTo>
                    <a:pt x="250" y="412"/>
                  </a:lnTo>
                  <a:lnTo>
                    <a:pt x="250" y="408"/>
                  </a:lnTo>
                  <a:lnTo>
                    <a:pt x="250" y="405"/>
                  </a:lnTo>
                  <a:lnTo>
                    <a:pt x="250" y="398"/>
                  </a:lnTo>
                  <a:lnTo>
                    <a:pt x="250" y="401"/>
                  </a:lnTo>
                  <a:lnTo>
                    <a:pt x="250" y="405"/>
                  </a:lnTo>
                  <a:lnTo>
                    <a:pt x="250" y="412"/>
                  </a:lnTo>
                  <a:lnTo>
                    <a:pt x="250" y="422"/>
                  </a:lnTo>
                  <a:lnTo>
                    <a:pt x="250" y="433"/>
                  </a:lnTo>
                  <a:lnTo>
                    <a:pt x="250" y="447"/>
                  </a:lnTo>
                  <a:lnTo>
                    <a:pt x="250" y="458"/>
                  </a:lnTo>
                  <a:close/>
                  <a:moveTo>
                    <a:pt x="264" y="377"/>
                  </a:moveTo>
                  <a:lnTo>
                    <a:pt x="264" y="377"/>
                  </a:lnTo>
                  <a:lnTo>
                    <a:pt x="264" y="377"/>
                  </a:lnTo>
                  <a:lnTo>
                    <a:pt x="264" y="377"/>
                  </a:lnTo>
                  <a:lnTo>
                    <a:pt x="264" y="377"/>
                  </a:lnTo>
                  <a:lnTo>
                    <a:pt x="264" y="377"/>
                  </a:lnTo>
                  <a:close/>
                  <a:moveTo>
                    <a:pt x="314" y="373"/>
                  </a:moveTo>
                  <a:lnTo>
                    <a:pt x="314" y="370"/>
                  </a:lnTo>
                  <a:lnTo>
                    <a:pt x="314" y="370"/>
                  </a:lnTo>
                  <a:lnTo>
                    <a:pt x="314" y="370"/>
                  </a:lnTo>
                  <a:lnTo>
                    <a:pt x="317" y="373"/>
                  </a:lnTo>
                  <a:lnTo>
                    <a:pt x="317" y="373"/>
                  </a:lnTo>
                  <a:lnTo>
                    <a:pt x="321" y="373"/>
                  </a:lnTo>
                  <a:lnTo>
                    <a:pt x="328" y="377"/>
                  </a:lnTo>
                  <a:lnTo>
                    <a:pt x="335" y="377"/>
                  </a:lnTo>
                  <a:lnTo>
                    <a:pt x="338" y="380"/>
                  </a:lnTo>
                  <a:lnTo>
                    <a:pt x="338" y="380"/>
                  </a:lnTo>
                  <a:lnTo>
                    <a:pt x="338" y="380"/>
                  </a:lnTo>
                  <a:lnTo>
                    <a:pt x="335" y="377"/>
                  </a:lnTo>
                  <a:lnTo>
                    <a:pt x="328" y="373"/>
                  </a:lnTo>
                  <a:lnTo>
                    <a:pt x="321" y="373"/>
                  </a:lnTo>
                  <a:lnTo>
                    <a:pt x="317" y="373"/>
                  </a:lnTo>
                  <a:lnTo>
                    <a:pt x="314" y="373"/>
                  </a:lnTo>
                  <a:close/>
                  <a:moveTo>
                    <a:pt x="356" y="373"/>
                  </a:moveTo>
                  <a:lnTo>
                    <a:pt x="359" y="373"/>
                  </a:lnTo>
                  <a:lnTo>
                    <a:pt x="363" y="373"/>
                  </a:lnTo>
                  <a:lnTo>
                    <a:pt x="359" y="373"/>
                  </a:lnTo>
                  <a:lnTo>
                    <a:pt x="359" y="373"/>
                  </a:lnTo>
                  <a:lnTo>
                    <a:pt x="359" y="373"/>
                  </a:lnTo>
                  <a:lnTo>
                    <a:pt x="356" y="373"/>
                  </a:lnTo>
                  <a:close/>
                  <a:moveTo>
                    <a:pt x="384" y="599"/>
                  </a:moveTo>
                  <a:lnTo>
                    <a:pt x="384" y="599"/>
                  </a:lnTo>
                  <a:lnTo>
                    <a:pt x="384" y="599"/>
                  </a:lnTo>
                  <a:lnTo>
                    <a:pt x="384" y="599"/>
                  </a:lnTo>
                  <a:lnTo>
                    <a:pt x="384" y="599"/>
                  </a:lnTo>
                  <a:lnTo>
                    <a:pt x="384" y="599"/>
                  </a:lnTo>
                  <a:lnTo>
                    <a:pt x="384" y="599"/>
                  </a:lnTo>
                  <a:close/>
                  <a:moveTo>
                    <a:pt x="388" y="595"/>
                  </a:moveTo>
                  <a:lnTo>
                    <a:pt x="388" y="595"/>
                  </a:lnTo>
                  <a:lnTo>
                    <a:pt x="388" y="595"/>
                  </a:lnTo>
                  <a:lnTo>
                    <a:pt x="388" y="595"/>
                  </a:lnTo>
                  <a:lnTo>
                    <a:pt x="388" y="595"/>
                  </a:lnTo>
                  <a:lnTo>
                    <a:pt x="388" y="595"/>
                  </a:lnTo>
                  <a:close/>
                  <a:moveTo>
                    <a:pt x="419" y="588"/>
                  </a:moveTo>
                  <a:lnTo>
                    <a:pt x="412" y="588"/>
                  </a:lnTo>
                  <a:lnTo>
                    <a:pt x="405" y="588"/>
                  </a:lnTo>
                  <a:lnTo>
                    <a:pt x="405" y="591"/>
                  </a:lnTo>
                  <a:lnTo>
                    <a:pt x="405" y="588"/>
                  </a:lnTo>
                  <a:lnTo>
                    <a:pt x="412" y="588"/>
                  </a:lnTo>
                  <a:lnTo>
                    <a:pt x="419" y="588"/>
                  </a:lnTo>
                  <a:close/>
                  <a:moveTo>
                    <a:pt x="423" y="803"/>
                  </a:moveTo>
                  <a:lnTo>
                    <a:pt x="423" y="803"/>
                  </a:lnTo>
                  <a:lnTo>
                    <a:pt x="419" y="803"/>
                  </a:lnTo>
                  <a:lnTo>
                    <a:pt x="412" y="799"/>
                  </a:lnTo>
                  <a:lnTo>
                    <a:pt x="409" y="796"/>
                  </a:lnTo>
                  <a:lnTo>
                    <a:pt x="409" y="796"/>
                  </a:lnTo>
                  <a:lnTo>
                    <a:pt x="405" y="792"/>
                  </a:lnTo>
                  <a:lnTo>
                    <a:pt x="398" y="792"/>
                  </a:lnTo>
                  <a:lnTo>
                    <a:pt x="405" y="792"/>
                  </a:lnTo>
                  <a:lnTo>
                    <a:pt x="409" y="796"/>
                  </a:lnTo>
                  <a:lnTo>
                    <a:pt x="412" y="796"/>
                  </a:lnTo>
                  <a:lnTo>
                    <a:pt x="416" y="799"/>
                  </a:lnTo>
                  <a:lnTo>
                    <a:pt x="419" y="803"/>
                  </a:lnTo>
                  <a:lnTo>
                    <a:pt x="423" y="803"/>
                  </a:lnTo>
                  <a:lnTo>
                    <a:pt x="423" y="803"/>
                  </a:lnTo>
                  <a:lnTo>
                    <a:pt x="423" y="803"/>
                  </a:lnTo>
                  <a:close/>
                  <a:moveTo>
                    <a:pt x="462" y="965"/>
                  </a:moveTo>
                  <a:lnTo>
                    <a:pt x="465" y="961"/>
                  </a:lnTo>
                  <a:lnTo>
                    <a:pt x="465" y="961"/>
                  </a:lnTo>
                  <a:lnTo>
                    <a:pt x="469" y="958"/>
                  </a:lnTo>
                  <a:lnTo>
                    <a:pt x="465" y="961"/>
                  </a:lnTo>
                  <a:lnTo>
                    <a:pt x="462" y="965"/>
                  </a:lnTo>
                  <a:close/>
                  <a:moveTo>
                    <a:pt x="585" y="930"/>
                  </a:moveTo>
                  <a:lnTo>
                    <a:pt x="588" y="926"/>
                  </a:lnTo>
                  <a:lnTo>
                    <a:pt x="588" y="923"/>
                  </a:lnTo>
                  <a:lnTo>
                    <a:pt x="592" y="916"/>
                  </a:lnTo>
                  <a:lnTo>
                    <a:pt x="595" y="909"/>
                  </a:lnTo>
                  <a:lnTo>
                    <a:pt x="592" y="916"/>
                  </a:lnTo>
                  <a:lnTo>
                    <a:pt x="588" y="923"/>
                  </a:lnTo>
                  <a:lnTo>
                    <a:pt x="588" y="926"/>
                  </a:lnTo>
                  <a:lnTo>
                    <a:pt x="588" y="930"/>
                  </a:lnTo>
                  <a:lnTo>
                    <a:pt x="588" y="930"/>
                  </a:lnTo>
                  <a:lnTo>
                    <a:pt x="585" y="930"/>
                  </a:lnTo>
                  <a:close/>
                  <a:moveTo>
                    <a:pt x="694" y="845"/>
                  </a:moveTo>
                  <a:lnTo>
                    <a:pt x="687" y="859"/>
                  </a:lnTo>
                  <a:lnTo>
                    <a:pt x="673" y="870"/>
                  </a:lnTo>
                  <a:lnTo>
                    <a:pt x="669" y="877"/>
                  </a:lnTo>
                  <a:lnTo>
                    <a:pt x="666" y="880"/>
                  </a:lnTo>
                  <a:lnTo>
                    <a:pt x="666" y="880"/>
                  </a:lnTo>
                  <a:lnTo>
                    <a:pt x="666" y="877"/>
                  </a:lnTo>
                  <a:lnTo>
                    <a:pt x="673" y="870"/>
                  </a:lnTo>
                  <a:lnTo>
                    <a:pt x="687" y="859"/>
                  </a:lnTo>
                  <a:lnTo>
                    <a:pt x="694" y="845"/>
                  </a:lnTo>
                  <a:lnTo>
                    <a:pt x="698" y="828"/>
                  </a:lnTo>
                  <a:lnTo>
                    <a:pt x="694" y="813"/>
                  </a:lnTo>
                  <a:lnTo>
                    <a:pt x="694" y="813"/>
                  </a:lnTo>
                  <a:lnTo>
                    <a:pt x="698" y="828"/>
                  </a:lnTo>
                  <a:lnTo>
                    <a:pt x="694" y="845"/>
                  </a:lnTo>
                  <a:close/>
                  <a:moveTo>
                    <a:pt x="673" y="778"/>
                  </a:moveTo>
                  <a:lnTo>
                    <a:pt x="673" y="778"/>
                  </a:lnTo>
                  <a:lnTo>
                    <a:pt x="712" y="771"/>
                  </a:lnTo>
                  <a:lnTo>
                    <a:pt x="673" y="778"/>
                  </a:lnTo>
                  <a:close/>
                  <a:moveTo>
                    <a:pt x="733" y="595"/>
                  </a:moveTo>
                  <a:lnTo>
                    <a:pt x="747" y="606"/>
                  </a:lnTo>
                  <a:lnTo>
                    <a:pt x="747" y="606"/>
                  </a:lnTo>
                  <a:lnTo>
                    <a:pt x="747" y="606"/>
                  </a:lnTo>
                  <a:lnTo>
                    <a:pt x="733" y="595"/>
                  </a:lnTo>
                  <a:close/>
                  <a:moveTo>
                    <a:pt x="810" y="503"/>
                  </a:moveTo>
                  <a:lnTo>
                    <a:pt x="824" y="503"/>
                  </a:lnTo>
                  <a:lnTo>
                    <a:pt x="824" y="503"/>
                  </a:lnTo>
                  <a:lnTo>
                    <a:pt x="810" y="50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47" name="Rectangle 182"/>
            <p:cNvSpPr>
              <a:spLocks noChangeArrowheads="1"/>
            </p:cNvSpPr>
            <p:nvPr userDrawn="1"/>
          </p:nvSpPr>
          <p:spPr bwMode="gray">
            <a:xfrm>
              <a:off x="1696" y="2273"/>
              <a:ext cx="6" cy="1"/>
            </a:xfrm>
            <a:prstGeom prst="rect">
              <a:avLst/>
            </a:prstGeom>
            <a:solidFill>
              <a:srgbClr val="BAECFC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endParaRPr lang="pt-BR" altLang="pt-BR" smtClean="0">
                <a:solidFill>
                  <a:srgbClr val="1F5281"/>
                </a:solidFill>
              </a:endParaRPr>
            </a:p>
          </p:txBody>
        </p:sp>
      </p:grpSp>
      <p:sp>
        <p:nvSpPr>
          <p:cNvPr id="185" name="Freeform 183"/>
          <p:cNvSpPr>
            <a:spLocks noEditPoints="1"/>
          </p:cNvSpPr>
          <p:nvPr/>
        </p:nvSpPr>
        <p:spPr bwMode="gray">
          <a:xfrm>
            <a:off x="2124075" y="1268413"/>
            <a:ext cx="5616575" cy="3743325"/>
          </a:xfrm>
          <a:custGeom>
            <a:avLst/>
            <a:gdLst>
              <a:gd name="T0" fmla="*/ 2147483647 w 3482"/>
              <a:gd name="T1" fmla="*/ 2147483647 h 2308"/>
              <a:gd name="T2" fmla="*/ 2147483647 w 3482"/>
              <a:gd name="T3" fmla="*/ 2147483647 h 2308"/>
              <a:gd name="T4" fmla="*/ 2147483647 w 3482"/>
              <a:gd name="T5" fmla="*/ 2147483647 h 2308"/>
              <a:gd name="T6" fmla="*/ 2147483647 w 3482"/>
              <a:gd name="T7" fmla="*/ 2147483647 h 2308"/>
              <a:gd name="T8" fmla="*/ 2147483647 w 3482"/>
              <a:gd name="T9" fmla="*/ 2147483647 h 2308"/>
              <a:gd name="T10" fmla="*/ 2147483647 w 3482"/>
              <a:gd name="T11" fmla="*/ 2147483647 h 2308"/>
              <a:gd name="T12" fmla="*/ 2147483647 w 3482"/>
              <a:gd name="T13" fmla="*/ 2147483647 h 2308"/>
              <a:gd name="T14" fmla="*/ 2147483647 w 3482"/>
              <a:gd name="T15" fmla="*/ 2147483647 h 2308"/>
              <a:gd name="T16" fmla="*/ 2147483647 w 3482"/>
              <a:gd name="T17" fmla="*/ 2147483647 h 2308"/>
              <a:gd name="T18" fmla="*/ 2147483647 w 3482"/>
              <a:gd name="T19" fmla="*/ 2147483647 h 2308"/>
              <a:gd name="T20" fmla="*/ 2147483647 w 3482"/>
              <a:gd name="T21" fmla="*/ 2147483647 h 2308"/>
              <a:gd name="T22" fmla="*/ 2147483647 w 3482"/>
              <a:gd name="T23" fmla="*/ 2147483647 h 2308"/>
              <a:gd name="T24" fmla="*/ 2147483647 w 3482"/>
              <a:gd name="T25" fmla="*/ 2147483647 h 2308"/>
              <a:gd name="T26" fmla="*/ 2147483647 w 3482"/>
              <a:gd name="T27" fmla="*/ 2147483647 h 2308"/>
              <a:gd name="T28" fmla="*/ 2147483647 w 3482"/>
              <a:gd name="T29" fmla="*/ 2147483647 h 2308"/>
              <a:gd name="T30" fmla="*/ 2147483647 w 3482"/>
              <a:gd name="T31" fmla="*/ 2147483647 h 2308"/>
              <a:gd name="T32" fmla="*/ 2147483647 w 3482"/>
              <a:gd name="T33" fmla="*/ 2147483647 h 2308"/>
              <a:gd name="T34" fmla="*/ 2147483647 w 3482"/>
              <a:gd name="T35" fmla="*/ 2147483647 h 2308"/>
              <a:gd name="T36" fmla="*/ 2147483647 w 3482"/>
              <a:gd name="T37" fmla="*/ 2147483647 h 2308"/>
              <a:gd name="T38" fmla="*/ 2147483647 w 3482"/>
              <a:gd name="T39" fmla="*/ 2147483647 h 2308"/>
              <a:gd name="T40" fmla="*/ 2147483647 w 3482"/>
              <a:gd name="T41" fmla="*/ 2147483647 h 2308"/>
              <a:gd name="T42" fmla="*/ 2147483647 w 3482"/>
              <a:gd name="T43" fmla="*/ 2147483647 h 2308"/>
              <a:gd name="T44" fmla="*/ 2147483647 w 3482"/>
              <a:gd name="T45" fmla="*/ 2147483647 h 2308"/>
              <a:gd name="T46" fmla="*/ 2147483647 w 3482"/>
              <a:gd name="T47" fmla="*/ 2147483647 h 2308"/>
              <a:gd name="T48" fmla="*/ 2147483647 w 3482"/>
              <a:gd name="T49" fmla="*/ 2147483647 h 2308"/>
              <a:gd name="T50" fmla="*/ 2147483647 w 3482"/>
              <a:gd name="T51" fmla="*/ 2147483647 h 2308"/>
              <a:gd name="T52" fmla="*/ 2147483647 w 3482"/>
              <a:gd name="T53" fmla="*/ 2147483647 h 2308"/>
              <a:gd name="T54" fmla="*/ 2147483647 w 3482"/>
              <a:gd name="T55" fmla="*/ 2147483647 h 2308"/>
              <a:gd name="T56" fmla="*/ 2147483647 w 3482"/>
              <a:gd name="T57" fmla="*/ 2147483647 h 2308"/>
              <a:gd name="T58" fmla="*/ 2147483647 w 3482"/>
              <a:gd name="T59" fmla="*/ 2147483647 h 2308"/>
              <a:gd name="T60" fmla="*/ 2147483647 w 3482"/>
              <a:gd name="T61" fmla="*/ 2147483647 h 2308"/>
              <a:gd name="T62" fmla="*/ 2147483647 w 3482"/>
              <a:gd name="T63" fmla="*/ 2147483647 h 2308"/>
              <a:gd name="T64" fmla="*/ 2147483647 w 3482"/>
              <a:gd name="T65" fmla="*/ 2147483647 h 2308"/>
              <a:gd name="T66" fmla="*/ 2147483647 w 3482"/>
              <a:gd name="T67" fmla="*/ 2147483647 h 2308"/>
              <a:gd name="T68" fmla="*/ 2147483647 w 3482"/>
              <a:gd name="T69" fmla="*/ 2147483647 h 2308"/>
              <a:gd name="T70" fmla="*/ 2147483647 w 3482"/>
              <a:gd name="T71" fmla="*/ 2147483647 h 2308"/>
              <a:gd name="T72" fmla="*/ 2147483647 w 3482"/>
              <a:gd name="T73" fmla="*/ 2147483647 h 2308"/>
              <a:gd name="T74" fmla="*/ 2147483647 w 3482"/>
              <a:gd name="T75" fmla="*/ 2147483647 h 2308"/>
              <a:gd name="T76" fmla="*/ 2147483647 w 3482"/>
              <a:gd name="T77" fmla="*/ 2147483647 h 2308"/>
              <a:gd name="T78" fmla="*/ 2147483647 w 3482"/>
              <a:gd name="T79" fmla="*/ 2147483647 h 2308"/>
              <a:gd name="T80" fmla="*/ 2147483647 w 3482"/>
              <a:gd name="T81" fmla="*/ 2147483647 h 2308"/>
              <a:gd name="T82" fmla="*/ 2147483647 w 3482"/>
              <a:gd name="T83" fmla="*/ 2147483647 h 2308"/>
              <a:gd name="T84" fmla="*/ 2147483647 w 3482"/>
              <a:gd name="T85" fmla="*/ 2147483647 h 2308"/>
              <a:gd name="T86" fmla="*/ 2147483647 w 3482"/>
              <a:gd name="T87" fmla="*/ 2147483647 h 2308"/>
              <a:gd name="T88" fmla="*/ 2147483647 w 3482"/>
              <a:gd name="T89" fmla="*/ 2147483647 h 2308"/>
              <a:gd name="T90" fmla="*/ 2147483647 w 3482"/>
              <a:gd name="T91" fmla="*/ 2147483647 h 2308"/>
              <a:gd name="T92" fmla="*/ 2147483647 w 3482"/>
              <a:gd name="T93" fmla="*/ 2147483647 h 2308"/>
              <a:gd name="T94" fmla="*/ 2147483647 w 3482"/>
              <a:gd name="T95" fmla="*/ 2147483647 h 2308"/>
              <a:gd name="T96" fmla="*/ 2147483647 w 3482"/>
              <a:gd name="T97" fmla="*/ 2147483647 h 2308"/>
              <a:gd name="T98" fmla="*/ 2147483647 w 3482"/>
              <a:gd name="T99" fmla="*/ 2147483647 h 2308"/>
              <a:gd name="T100" fmla="*/ 2147483647 w 3482"/>
              <a:gd name="T101" fmla="*/ 2147483647 h 2308"/>
              <a:gd name="T102" fmla="*/ 2147483647 w 3482"/>
              <a:gd name="T103" fmla="*/ 2147483647 h 2308"/>
              <a:gd name="T104" fmla="*/ 2147483647 w 3482"/>
              <a:gd name="T105" fmla="*/ 2147483647 h 2308"/>
              <a:gd name="T106" fmla="*/ 2147483647 w 3482"/>
              <a:gd name="T107" fmla="*/ 2147483647 h 2308"/>
              <a:gd name="T108" fmla="*/ 2147483647 w 3482"/>
              <a:gd name="T109" fmla="*/ 2147483647 h 2308"/>
              <a:gd name="T110" fmla="*/ 2147483647 w 3482"/>
              <a:gd name="T111" fmla="*/ 2147483647 h 2308"/>
              <a:gd name="T112" fmla="*/ 2147483647 w 3482"/>
              <a:gd name="T113" fmla="*/ 2147483647 h 2308"/>
              <a:gd name="T114" fmla="*/ 2147483647 w 3482"/>
              <a:gd name="T115" fmla="*/ 2147483647 h 2308"/>
              <a:gd name="T116" fmla="*/ 2147483647 w 3482"/>
              <a:gd name="T117" fmla="*/ 2147483647 h 2308"/>
              <a:gd name="T118" fmla="*/ 2147483647 w 3482"/>
              <a:gd name="T119" fmla="*/ 2147483647 h 2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3482" h="2308">
                <a:moveTo>
                  <a:pt x="3278" y="1750"/>
                </a:moveTo>
                <a:lnTo>
                  <a:pt x="3482" y="1144"/>
                </a:lnTo>
                <a:lnTo>
                  <a:pt x="3414" y="1126"/>
                </a:lnTo>
                <a:lnTo>
                  <a:pt x="2642" y="1152"/>
                </a:lnTo>
                <a:lnTo>
                  <a:pt x="2640" y="1150"/>
                </a:lnTo>
                <a:lnTo>
                  <a:pt x="2638" y="1148"/>
                </a:lnTo>
                <a:lnTo>
                  <a:pt x="2630" y="1144"/>
                </a:lnTo>
                <a:lnTo>
                  <a:pt x="2622" y="1142"/>
                </a:lnTo>
                <a:lnTo>
                  <a:pt x="2618" y="1136"/>
                </a:lnTo>
                <a:lnTo>
                  <a:pt x="2612" y="1132"/>
                </a:lnTo>
                <a:lnTo>
                  <a:pt x="2606" y="1128"/>
                </a:lnTo>
                <a:lnTo>
                  <a:pt x="2598" y="1124"/>
                </a:lnTo>
                <a:lnTo>
                  <a:pt x="2592" y="1122"/>
                </a:lnTo>
                <a:lnTo>
                  <a:pt x="2608" y="1100"/>
                </a:lnTo>
                <a:lnTo>
                  <a:pt x="2620" y="1076"/>
                </a:lnTo>
                <a:lnTo>
                  <a:pt x="2622" y="1050"/>
                </a:lnTo>
                <a:lnTo>
                  <a:pt x="2620" y="1040"/>
                </a:lnTo>
                <a:lnTo>
                  <a:pt x="2618" y="1032"/>
                </a:lnTo>
                <a:lnTo>
                  <a:pt x="2604" y="998"/>
                </a:lnTo>
                <a:lnTo>
                  <a:pt x="2586" y="970"/>
                </a:lnTo>
                <a:lnTo>
                  <a:pt x="2566" y="950"/>
                </a:lnTo>
                <a:lnTo>
                  <a:pt x="2546" y="934"/>
                </a:lnTo>
                <a:lnTo>
                  <a:pt x="2526" y="924"/>
                </a:lnTo>
                <a:lnTo>
                  <a:pt x="2508" y="918"/>
                </a:lnTo>
                <a:lnTo>
                  <a:pt x="2494" y="916"/>
                </a:lnTo>
                <a:lnTo>
                  <a:pt x="2484" y="914"/>
                </a:lnTo>
                <a:lnTo>
                  <a:pt x="2480" y="914"/>
                </a:lnTo>
                <a:lnTo>
                  <a:pt x="2428" y="798"/>
                </a:lnTo>
                <a:lnTo>
                  <a:pt x="2424" y="778"/>
                </a:lnTo>
                <a:lnTo>
                  <a:pt x="2416" y="768"/>
                </a:lnTo>
                <a:lnTo>
                  <a:pt x="2408" y="762"/>
                </a:lnTo>
                <a:lnTo>
                  <a:pt x="2400" y="760"/>
                </a:lnTo>
                <a:lnTo>
                  <a:pt x="2398" y="760"/>
                </a:lnTo>
                <a:lnTo>
                  <a:pt x="2396" y="754"/>
                </a:lnTo>
                <a:lnTo>
                  <a:pt x="2390" y="742"/>
                </a:lnTo>
                <a:lnTo>
                  <a:pt x="2382" y="724"/>
                </a:lnTo>
                <a:lnTo>
                  <a:pt x="2368" y="698"/>
                </a:lnTo>
                <a:lnTo>
                  <a:pt x="2352" y="670"/>
                </a:lnTo>
                <a:lnTo>
                  <a:pt x="2338" y="638"/>
                </a:lnTo>
                <a:lnTo>
                  <a:pt x="2328" y="610"/>
                </a:lnTo>
                <a:lnTo>
                  <a:pt x="2320" y="580"/>
                </a:lnTo>
                <a:lnTo>
                  <a:pt x="2308" y="550"/>
                </a:lnTo>
                <a:lnTo>
                  <a:pt x="2290" y="518"/>
                </a:lnTo>
                <a:lnTo>
                  <a:pt x="2272" y="500"/>
                </a:lnTo>
                <a:lnTo>
                  <a:pt x="2256" y="490"/>
                </a:lnTo>
                <a:lnTo>
                  <a:pt x="2238" y="488"/>
                </a:lnTo>
                <a:lnTo>
                  <a:pt x="2222" y="492"/>
                </a:lnTo>
                <a:lnTo>
                  <a:pt x="2208" y="496"/>
                </a:lnTo>
                <a:lnTo>
                  <a:pt x="2200" y="502"/>
                </a:lnTo>
                <a:lnTo>
                  <a:pt x="2196" y="504"/>
                </a:lnTo>
                <a:lnTo>
                  <a:pt x="2134" y="480"/>
                </a:lnTo>
                <a:lnTo>
                  <a:pt x="2072" y="466"/>
                </a:lnTo>
                <a:lnTo>
                  <a:pt x="2014" y="458"/>
                </a:lnTo>
                <a:lnTo>
                  <a:pt x="1998" y="456"/>
                </a:lnTo>
                <a:lnTo>
                  <a:pt x="1982" y="454"/>
                </a:lnTo>
                <a:lnTo>
                  <a:pt x="1980" y="454"/>
                </a:lnTo>
                <a:lnTo>
                  <a:pt x="1982" y="432"/>
                </a:lnTo>
                <a:lnTo>
                  <a:pt x="1980" y="410"/>
                </a:lnTo>
                <a:lnTo>
                  <a:pt x="1984" y="426"/>
                </a:lnTo>
                <a:lnTo>
                  <a:pt x="1984" y="440"/>
                </a:lnTo>
                <a:lnTo>
                  <a:pt x="1982" y="452"/>
                </a:lnTo>
                <a:lnTo>
                  <a:pt x="1996" y="410"/>
                </a:lnTo>
                <a:lnTo>
                  <a:pt x="2006" y="366"/>
                </a:lnTo>
                <a:lnTo>
                  <a:pt x="2008" y="320"/>
                </a:lnTo>
                <a:lnTo>
                  <a:pt x="2002" y="284"/>
                </a:lnTo>
                <a:lnTo>
                  <a:pt x="1992" y="250"/>
                </a:lnTo>
                <a:lnTo>
                  <a:pt x="1978" y="216"/>
                </a:lnTo>
                <a:lnTo>
                  <a:pt x="1970" y="190"/>
                </a:lnTo>
                <a:lnTo>
                  <a:pt x="1962" y="170"/>
                </a:lnTo>
                <a:lnTo>
                  <a:pt x="1952" y="152"/>
                </a:lnTo>
                <a:lnTo>
                  <a:pt x="1940" y="136"/>
                </a:lnTo>
                <a:lnTo>
                  <a:pt x="1918" y="116"/>
                </a:lnTo>
                <a:lnTo>
                  <a:pt x="1886" y="86"/>
                </a:lnTo>
                <a:lnTo>
                  <a:pt x="1854" y="58"/>
                </a:lnTo>
                <a:lnTo>
                  <a:pt x="1816" y="34"/>
                </a:lnTo>
                <a:lnTo>
                  <a:pt x="1780" y="18"/>
                </a:lnTo>
                <a:lnTo>
                  <a:pt x="1742" y="6"/>
                </a:lnTo>
                <a:lnTo>
                  <a:pt x="1700" y="0"/>
                </a:lnTo>
                <a:lnTo>
                  <a:pt x="1670" y="2"/>
                </a:lnTo>
                <a:lnTo>
                  <a:pt x="1640" y="4"/>
                </a:lnTo>
                <a:lnTo>
                  <a:pt x="1616" y="8"/>
                </a:lnTo>
                <a:lnTo>
                  <a:pt x="1592" y="12"/>
                </a:lnTo>
                <a:lnTo>
                  <a:pt x="1578" y="20"/>
                </a:lnTo>
                <a:lnTo>
                  <a:pt x="1564" y="30"/>
                </a:lnTo>
                <a:lnTo>
                  <a:pt x="1552" y="42"/>
                </a:lnTo>
                <a:lnTo>
                  <a:pt x="1532" y="58"/>
                </a:lnTo>
                <a:lnTo>
                  <a:pt x="1510" y="72"/>
                </a:lnTo>
                <a:lnTo>
                  <a:pt x="1502" y="78"/>
                </a:lnTo>
                <a:lnTo>
                  <a:pt x="1492" y="86"/>
                </a:lnTo>
                <a:lnTo>
                  <a:pt x="1484" y="90"/>
                </a:lnTo>
                <a:lnTo>
                  <a:pt x="1476" y="96"/>
                </a:lnTo>
                <a:lnTo>
                  <a:pt x="1468" y="104"/>
                </a:lnTo>
                <a:lnTo>
                  <a:pt x="1462" y="110"/>
                </a:lnTo>
                <a:lnTo>
                  <a:pt x="1458" y="118"/>
                </a:lnTo>
                <a:lnTo>
                  <a:pt x="1452" y="126"/>
                </a:lnTo>
                <a:lnTo>
                  <a:pt x="1448" y="134"/>
                </a:lnTo>
                <a:lnTo>
                  <a:pt x="1442" y="142"/>
                </a:lnTo>
                <a:lnTo>
                  <a:pt x="1436" y="148"/>
                </a:lnTo>
                <a:lnTo>
                  <a:pt x="1426" y="166"/>
                </a:lnTo>
                <a:lnTo>
                  <a:pt x="1418" y="182"/>
                </a:lnTo>
                <a:lnTo>
                  <a:pt x="1406" y="208"/>
                </a:lnTo>
                <a:lnTo>
                  <a:pt x="1396" y="234"/>
                </a:lnTo>
                <a:lnTo>
                  <a:pt x="1388" y="266"/>
                </a:lnTo>
                <a:lnTo>
                  <a:pt x="1388" y="296"/>
                </a:lnTo>
                <a:lnTo>
                  <a:pt x="1390" y="308"/>
                </a:lnTo>
                <a:lnTo>
                  <a:pt x="1388" y="318"/>
                </a:lnTo>
                <a:lnTo>
                  <a:pt x="1386" y="328"/>
                </a:lnTo>
                <a:lnTo>
                  <a:pt x="1386" y="346"/>
                </a:lnTo>
                <a:lnTo>
                  <a:pt x="1388" y="364"/>
                </a:lnTo>
                <a:lnTo>
                  <a:pt x="1384" y="368"/>
                </a:lnTo>
                <a:lnTo>
                  <a:pt x="1380" y="370"/>
                </a:lnTo>
                <a:lnTo>
                  <a:pt x="1378" y="376"/>
                </a:lnTo>
                <a:lnTo>
                  <a:pt x="1376" y="382"/>
                </a:lnTo>
                <a:lnTo>
                  <a:pt x="1372" y="404"/>
                </a:lnTo>
                <a:lnTo>
                  <a:pt x="1372" y="422"/>
                </a:lnTo>
                <a:lnTo>
                  <a:pt x="1372" y="436"/>
                </a:lnTo>
                <a:lnTo>
                  <a:pt x="1370" y="450"/>
                </a:lnTo>
                <a:lnTo>
                  <a:pt x="1372" y="470"/>
                </a:lnTo>
                <a:lnTo>
                  <a:pt x="1378" y="494"/>
                </a:lnTo>
                <a:lnTo>
                  <a:pt x="1386" y="516"/>
                </a:lnTo>
                <a:lnTo>
                  <a:pt x="1350" y="546"/>
                </a:lnTo>
                <a:lnTo>
                  <a:pt x="1318" y="574"/>
                </a:lnTo>
                <a:lnTo>
                  <a:pt x="1308" y="582"/>
                </a:lnTo>
                <a:lnTo>
                  <a:pt x="1294" y="596"/>
                </a:lnTo>
                <a:lnTo>
                  <a:pt x="1276" y="614"/>
                </a:lnTo>
                <a:lnTo>
                  <a:pt x="1274" y="610"/>
                </a:lnTo>
                <a:lnTo>
                  <a:pt x="1272" y="608"/>
                </a:lnTo>
                <a:lnTo>
                  <a:pt x="1272" y="606"/>
                </a:lnTo>
                <a:lnTo>
                  <a:pt x="1276" y="602"/>
                </a:lnTo>
                <a:lnTo>
                  <a:pt x="1276" y="600"/>
                </a:lnTo>
                <a:lnTo>
                  <a:pt x="1278" y="598"/>
                </a:lnTo>
                <a:lnTo>
                  <a:pt x="1280" y="596"/>
                </a:lnTo>
                <a:lnTo>
                  <a:pt x="1282" y="594"/>
                </a:lnTo>
                <a:lnTo>
                  <a:pt x="1284" y="590"/>
                </a:lnTo>
                <a:lnTo>
                  <a:pt x="1288" y="592"/>
                </a:lnTo>
                <a:lnTo>
                  <a:pt x="1292" y="594"/>
                </a:lnTo>
                <a:lnTo>
                  <a:pt x="1292" y="574"/>
                </a:lnTo>
                <a:lnTo>
                  <a:pt x="1294" y="554"/>
                </a:lnTo>
                <a:lnTo>
                  <a:pt x="1300" y="528"/>
                </a:lnTo>
                <a:lnTo>
                  <a:pt x="1302" y="528"/>
                </a:lnTo>
                <a:lnTo>
                  <a:pt x="1304" y="528"/>
                </a:lnTo>
                <a:lnTo>
                  <a:pt x="1306" y="528"/>
                </a:lnTo>
                <a:lnTo>
                  <a:pt x="1308" y="522"/>
                </a:lnTo>
                <a:lnTo>
                  <a:pt x="1308" y="518"/>
                </a:lnTo>
                <a:lnTo>
                  <a:pt x="1308" y="512"/>
                </a:lnTo>
                <a:lnTo>
                  <a:pt x="1306" y="508"/>
                </a:lnTo>
                <a:lnTo>
                  <a:pt x="1306" y="504"/>
                </a:lnTo>
                <a:lnTo>
                  <a:pt x="1304" y="504"/>
                </a:lnTo>
                <a:lnTo>
                  <a:pt x="1308" y="476"/>
                </a:lnTo>
                <a:lnTo>
                  <a:pt x="1302" y="444"/>
                </a:lnTo>
                <a:lnTo>
                  <a:pt x="1298" y="430"/>
                </a:lnTo>
                <a:lnTo>
                  <a:pt x="1296" y="418"/>
                </a:lnTo>
                <a:lnTo>
                  <a:pt x="1296" y="408"/>
                </a:lnTo>
                <a:lnTo>
                  <a:pt x="1294" y="394"/>
                </a:lnTo>
                <a:lnTo>
                  <a:pt x="1290" y="374"/>
                </a:lnTo>
                <a:lnTo>
                  <a:pt x="1286" y="348"/>
                </a:lnTo>
                <a:lnTo>
                  <a:pt x="1280" y="318"/>
                </a:lnTo>
                <a:lnTo>
                  <a:pt x="1276" y="290"/>
                </a:lnTo>
                <a:lnTo>
                  <a:pt x="1280" y="298"/>
                </a:lnTo>
                <a:lnTo>
                  <a:pt x="1284" y="304"/>
                </a:lnTo>
                <a:lnTo>
                  <a:pt x="1286" y="312"/>
                </a:lnTo>
                <a:lnTo>
                  <a:pt x="1286" y="320"/>
                </a:lnTo>
                <a:lnTo>
                  <a:pt x="1288" y="312"/>
                </a:lnTo>
                <a:lnTo>
                  <a:pt x="1288" y="304"/>
                </a:lnTo>
                <a:lnTo>
                  <a:pt x="1290" y="296"/>
                </a:lnTo>
                <a:lnTo>
                  <a:pt x="1292" y="300"/>
                </a:lnTo>
                <a:lnTo>
                  <a:pt x="1294" y="302"/>
                </a:lnTo>
                <a:lnTo>
                  <a:pt x="1296" y="306"/>
                </a:lnTo>
                <a:lnTo>
                  <a:pt x="1296" y="310"/>
                </a:lnTo>
                <a:lnTo>
                  <a:pt x="1300" y="300"/>
                </a:lnTo>
                <a:lnTo>
                  <a:pt x="1304" y="292"/>
                </a:lnTo>
                <a:lnTo>
                  <a:pt x="1310" y="294"/>
                </a:lnTo>
                <a:lnTo>
                  <a:pt x="1316" y="298"/>
                </a:lnTo>
                <a:lnTo>
                  <a:pt x="1322" y="302"/>
                </a:lnTo>
                <a:lnTo>
                  <a:pt x="1318" y="286"/>
                </a:lnTo>
                <a:lnTo>
                  <a:pt x="1314" y="268"/>
                </a:lnTo>
                <a:lnTo>
                  <a:pt x="1320" y="268"/>
                </a:lnTo>
                <a:lnTo>
                  <a:pt x="1324" y="270"/>
                </a:lnTo>
                <a:lnTo>
                  <a:pt x="1328" y="272"/>
                </a:lnTo>
                <a:lnTo>
                  <a:pt x="1330" y="278"/>
                </a:lnTo>
                <a:lnTo>
                  <a:pt x="1332" y="252"/>
                </a:lnTo>
                <a:lnTo>
                  <a:pt x="1322" y="228"/>
                </a:lnTo>
                <a:lnTo>
                  <a:pt x="1306" y="206"/>
                </a:lnTo>
                <a:lnTo>
                  <a:pt x="1286" y="188"/>
                </a:lnTo>
                <a:lnTo>
                  <a:pt x="1262" y="178"/>
                </a:lnTo>
                <a:lnTo>
                  <a:pt x="1266" y="176"/>
                </a:lnTo>
                <a:lnTo>
                  <a:pt x="1272" y="176"/>
                </a:lnTo>
                <a:lnTo>
                  <a:pt x="1278" y="178"/>
                </a:lnTo>
                <a:lnTo>
                  <a:pt x="1284" y="178"/>
                </a:lnTo>
                <a:lnTo>
                  <a:pt x="1288" y="180"/>
                </a:lnTo>
                <a:lnTo>
                  <a:pt x="1294" y="180"/>
                </a:lnTo>
                <a:lnTo>
                  <a:pt x="1282" y="172"/>
                </a:lnTo>
                <a:lnTo>
                  <a:pt x="1272" y="168"/>
                </a:lnTo>
                <a:lnTo>
                  <a:pt x="1266" y="166"/>
                </a:lnTo>
                <a:lnTo>
                  <a:pt x="1260" y="166"/>
                </a:lnTo>
                <a:lnTo>
                  <a:pt x="1256" y="166"/>
                </a:lnTo>
                <a:lnTo>
                  <a:pt x="1248" y="158"/>
                </a:lnTo>
                <a:lnTo>
                  <a:pt x="1234" y="148"/>
                </a:lnTo>
                <a:lnTo>
                  <a:pt x="1216" y="140"/>
                </a:lnTo>
                <a:lnTo>
                  <a:pt x="1196" y="134"/>
                </a:lnTo>
                <a:lnTo>
                  <a:pt x="1176" y="128"/>
                </a:lnTo>
                <a:lnTo>
                  <a:pt x="1162" y="126"/>
                </a:lnTo>
                <a:lnTo>
                  <a:pt x="1152" y="126"/>
                </a:lnTo>
                <a:lnTo>
                  <a:pt x="1154" y="124"/>
                </a:lnTo>
                <a:lnTo>
                  <a:pt x="1158" y="124"/>
                </a:lnTo>
                <a:lnTo>
                  <a:pt x="1162" y="122"/>
                </a:lnTo>
                <a:lnTo>
                  <a:pt x="1166" y="120"/>
                </a:lnTo>
                <a:lnTo>
                  <a:pt x="1170" y="120"/>
                </a:lnTo>
                <a:lnTo>
                  <a:pt x="1172" y="118"/>
                </a:lnTo>
                <a:lnTo>
                  <a:pt x="1162" y="118"/>
                </a:lnTo>
                <a:lnTo>
                  <a:pt x="1150" y="116"/>
                </a:lnTo>
                <a:lnTo>
                  <a:pt x="1134" y="116"/>
                </a:lnTo>
                <a:lnTo>
                  <a:pt x="1112" y="116"/>
                </a:lnTo>
                <a:lnTo>
                  <a:pt x="1082" y="118"/>
                </a:lnTo>
                <a:lnTo>
                  <a:pt x="1078" y="118"/>
                </a:lnTo>
                <a:lnTo>
                  <a:pt x="1072" y="116"/>
                </a:lnTo>
                <a:lnTo>
                  <a:pt x="1068" y="112"/>
                </a:lnTo>
                <a:lnTo>
                  <a:pt x="1064" y="108"/>
                </a:lnTo>
                <a:lnTo>
                  <a:pt x="1060" y="106"/>
                </a:lnTo>
                <a:lnTo>
                  <a:pt x="1052" y="102"/>
                </a:lnTo>
                <a:lnTo>
                  <a:pt x="1044" y="102"/>
                </a:lnTo>
                <a:lnTo>
                  <a:pt x="1036" y="100"/>
                </a:lnTo>
                <a:lnTo>
                  <a:pt x="1028" y="98"/>
                </a:lnTo>
                <a:lnTo>
                  <a:pt x="1038" y="96"/>
                </a:lnTo>
                <a:lnTo>
                  <a:pt x="1048" y="92"/>
                </a:lnTo>
                <a:lnTo>
                  <a:pt x="1030" y="86"/>
                </a:lnTo>
                <a:lnTo>
                  <a:pt x="1010" y="84"/>
                </a:lnTo>
                <a:lnTo>
                  <a:pt x="990" y="86"/>
                </a:lnTo>
                <a:lnTo>
                  <a:pt x="970" y="86"/>
                </a:lnTo>
                <a:lnTo>
                  <a:pt x="974" y="84"/>
                </a:lnTo>
                <a:lnTo>
                  <a:pt x="976" y="82"/>
                </a:lnTo>
                <a:lnTo>
                  <a:pt x="958" y="82"/>
                </a:lnTo>
                <a:lnTo>
                  <a:pt x="940" y="86"/>
                </a:lnTo>
                <a:lnTo>
                  <a:pt x="922" y="92"/>
                </a:lnTo>
                <a:lnTo>
                  <a:pt x="922" y="90"/>
                </a:lnTo>
                <a:lnTo>
                  <a:pt x="924" y="88"/>
                </a:lnTo>
                <a:lnTo>
                  <a:pt x="896" y="90"/>
                </a:lnTo>
                <a:lnTo>
                  <a:pt x="870" y="98"/>
                </a:lnTo>
                <a:lnTo>
                  <a:pt x="844" y="106"/>
                </a:lnTo>
                <a:lnTo>
                  <a:pt x="830" y="110"/>
                </a:lnTo>
                <a:lnTo>
                  <a:pt x="816" y="116"/>
                </a:lnTo>
                <a:lnTo>
                  <a:pt x="802" y="122"/>
                </a:lnTo>
                <a:lnTo>
                  <a:pt x="786" y="132"/>
                </a:lnTo>
                <a:lnTo>
                  <a:pt x="776" y="142"/>
                </a:lnTo>
                <a:lnTo>
                  <a:pt x="770" y="152"/>
                </a:lnTo>
                <a:lnTo>
                  <a:pt x="768" y="154"/>
                </a:lnTo>
                <a:lnTo>
                  <a:pt x="740" y="162"/>
                </a:lnTo>
                <a:lnTo>
                  <a:pt x="716" y="174"/>
                </a:lnTo>
                <a:lnTo>
                  <a:pt x="694" y="194"/>
                </a:lnTo>
                <a:lnTo>
                  <a:pt x="674" y="220"/>
                </a:lnTo>
                <a:lnTo>
                  <a:pt x="660" y="254"/>
                </a:lnTo>
                <a:lnTo>
                  <a:pt x="648" y="286"/>
                </a:lnTo>
                <a:lnTo>
                  <a:pt x="634" y="320"/>
                </a:lnTo>
                <a:lnTo>
                  <a:pt x="618" y="354"/>
                </a:lnTo>
                <a:lnTo>
                  <a:pt x="604" y="390"/>
                </a:lnTo>
                <a:lnTo>
                  <a:pt x="594" y="422"/>
                </a:lnTo>
                <a:lnTo>
                  <a:pt x="598" y="414"/>
                </a:lnTo>
                <a:lnTo>
                  <a:pt x="604" y="408"/>
                </a:lnTo>
                <a:lnTo>
                  <a:pt x="598" y="428"/>
                </a:lnTo>
                <a:lnTo>
                  <a:pt x="596" y="454"/>
                </a:lnTo>
                <a:lnTo>
                  <a:pt x="596" y="484"/>
                </a:lnTo>
                <a:lnTo>
                  <a:pt x="598" y="510"/>
                </a:lnTo>
                <a:lnTo>
                  <a:pt x="604" y="528"/>
                </a:lnTo>
                <a:lnTo>
                  <a:pt x="608" y="522"/>
                </a:lnTo>
                <a:lnTo>
                  <a:pt x="610" y="514"/>
                </a:lnTo>
                <a:lnTo>
                  <a:pt x="608" y="530"/>
                </a:lnTo>
                <a:lnTo>
                  <a:pt x="608" y="552"/>
                </a:lnTo>
                <a:lnTo>
                  <a:pt x="612" y="574"/>
                </a:lnTo>
                <a:lnTo>
                  <a:pt x="616" y="594"/>
                </a:lnTo>
                <a:lnTo>
                  <a:pt x="624" y="612"/>
                </a:lnTo>
                <a:lnTo>
                  <a:pt x="636" y="624"/>
                </a:lnTo>
                <a:lnTo>
                  <a:pt x="636" y="620"/>
                </a:lnTo>
                <a:lnTo>
                  <a:pt x="636" y="616"/>
                </a:lnTo>
                <a:lnTo>
                  <a:pt x="638" y="612"/>
                </a:lnTo>
                <a:lnTo>
                  <a:pt x="638" y="608"/>
                </a:lnTo>
                <a:lnTo>
                  <a:pt x="644" y="636"/>
                </a:lnTo>
                <a:lnTo>
                  <a:pt x="650" y="662"/>
                </a:lnTo>
                <a:lnTo>
                  <a:pt x="650" y="660"/>
                </a:lnTo>
                <a:lnTo>
                  <a:pt x="650" y="658"/>
                </a:lnTo>
                <a:lnTo>
                  <a:pt x="654" y="672"/>
                </a:lnTo>
                <a:lnTo>
                  <a:pt x="662" y="686"/>
                </a:lnTo>
                <a:lnTo>
                  <a:pt x="672" y="700"/>
                </a:lnTo>
                <a:lnTo>
                  <a:pt x="678" y="712"/>
                </a:lnTo>
                <a:lnTo>
                  <a:pt x="678" y="708"/>
                </a:lnTo>
                <a:lnTo>
                  <a:pt x="680" y="702"/>
                </a:lnTo>
                <a:lnTo>
                  <a:pt x="680" y="696"/>
                </a:lnTo>
                <a:lnTo>
                  <a:pt x="682" y="690"/>
                </a:lnTo>
                <a:lnTo>
                  <a:pt x="682" y="684"/>
                </a:lnTo>
                <a:lnTo>
                  <a:pt x="684" y="710"/>
                </a:lnTo>
                <a:lnTo>
                  <a:pt x="684" y="736"/>
                </a:lnTo>
                <a:lnTo>
                  <a:pt x="690" y="732"/>
                </a:lnTo>
                <a:lnTo>
                  <a:pt x="696" y="728"/>
                </a:lnTo>
                <a:lnTo>
                  <a:pt x="694" y="762"/>
                </a:lnTo>
                <a:lnTo>
                  <a:pt x="688" y="788"/>
                </a:lnTo>
                <a:lnTo>
                  <a:pt x="682" y="804"/>
                </a:lnTo>
                <a:lnTo>
                  <a:pt x="678" y="814"/>
                </a:lnTo>
                <a:lnTo>
                  <a:pt x="674" y="818"/>
                </a:lnTo>
                <a:lnTo>
                  <a:pt x="672" y="820"/>
                </a:lnTo>
                <a:lnTo>
                  <a:pt x="674" y="824"/>
                </a:lnTo>
                <a:lnTo>
                  <a:pt x="678" y="834"/>
                </a:lnTo>
                <a:lnTo>
                  <a:pt x="686" y="852"/>
                </a:lnTo>
                <a:lnTo>
                  <a:pt x="702" y="872"/>
                </a:lnTo>
                <a:lnTo>
                  <a:pt x="722" y="894"/>
                </a:lnTo>
                <a:lnTo>
                  <a:pt x="740" y="910"/>
                </a:lnTo>
                <a:lnTo>
                  <a:pt x="760" y="926"/>
                </a:lnTo>
                <a:lnTo>
                  <a:pt x="776" y="938"/>
                </a:lnTo>
                <a:lnTo>
                  <a:pt x="790" y="948"/>
                </a:lnTo>
                <a:lnTo>
                  <a:pt x="780" y="946"/>
                </a:lnTo>
                <a:lnTo>
                  <a:pt x="772" y="944"/>
                </a:lnTo>
                <a:lnTo>
                  <a:pt x="744" y="924"/>
                </a:lnTo>
                <a:lnTo>
                  <a:pt x="716" y="902"/>
                </a:lnTo>
                <a:lnTo>
                  <a:pt x="692" y="880"/>
                </a:lnTo>
                <a:lnTo>
                  <a:pt x="672" y="860"/>
                </a:lnTo>
                <a:lnTo>
                  <a:pt x="658" y="838"/>
                </a:lnTo>
                <a:lnTo>
                  <a:pt x="652" y="820"/>
                </a:lnTo>
                <a:lnTo>
                  <a:pt x="658" y="804"/>
                </a:lnTo>
                <a:lnTo>
                  <a:pt x="656" y="804"/>
                </a:lnTo>
                <a:lnTo>
                  <a:pt x="654" y="806"/>
                </a:lnTo>
                <a:lnTo>
                  <a:pt x="650" y="808"/>
                </a:lnTo>
                <a:lnTo>
                  <a:pt x="646" y="812"/>
                </a:lnTo>
                <a:lnTo>
                  <a:pt x="642" y="818"/>
                </a:lnTo>
                <a:lnTo>
                  <a:pt x="638" y="826"/>
                </a:lnTo>
                <a:lnTo>
                  <a:pt x="632" y="840"/>
                </a:lnTo>
                <a:lnTo>
                  <a:pt x="626" y="858"/>
                </a:lnTo>
                <a:lnTo>
                  <a:pt x="620" y="876"/>
                </a:lnTo>
                <a:lnTo>
                  <a:pt x="614" y="892"/>
                </a:lnTo>
                <a:lnTo>
                  <a:pt x="612" y="898"/>
                </a:lnTo>
                <a:lnTo>
                  <a:pt x="610" y="902"/>
                </a:lnTo>
                <a:lnTo>
                  <a:pt x="610" y="906"/>
                </a:lnTo>
                <a:lnTo>
                  <a:pt x="610" y="908"/>
                </a:lnTo>
                <a:lnTo>
                  <a:pt x="604" y="908"/>
                </a:lnTo>
                <a:lnTo>
                  <a:pt x="592" y="910"/>
                </a:lnTo>
                <a:lnTo>
                  <a:pt x="576" y="914"/>
                </a:lnTo>
                <a:lnTo>
                  <a:pt x="562" y="920"/>
                </a:lnTo>
                <a:lnTo>
                  <a:pt x="552" y="930"/>
                </a:lnTo>
                <a:lnTo>
                  <a:pt x="548" y="932"/>
                </a:lnTo>
                <a:lnTo>
                  <a:pt x="538" y="934"/>
                </a:lnTo>
                <a:lnTo>
                  <a:pt x="528" y="940"/>
                </a:lnTo>
                <a:lnTo>
                  <a:pt x="516" y="950"/>
                </a:lnTo>
                <a:lnTo>
                  <a:pt x="508" y="964"/>
                </a:lnTo>
                <a:lnTo>
                  <a:pt x="508" y="984"/>
                </a:lnTo>
                <a:lnTo>
                  <a:pt x="504" y="986"/>
                </a:lnTo>
                <a:lnTo>
                  <a:pt x="492" y="990"/>
                </a:lnTo>
                <a:lnTo>
                  <a:pt x="476" y="998"/>
                </a:lnTo>
                <a:lnTo>
                  <a:pt x="460" y="1006"/>
                </a:lnTo>
                <a:lnTo>
                  <a:pt x="446" y="1018"/>
                </a:lnTo>
                <a:lnTo>
                  <a:pt x="440" y="1024"/>
                </a:lnTo>
                <a:lnTo>
                  <a:pt x="436" y="1028"/>
                </a:lnTo>
                <a:lnTo>
                  <a:pt x="432" y="1032"/>
                </a:lnTo>
                <a:lnTo>
                  <a:pt x="430" y="1034"/>
                </a:lnTo>
                <a:lnTo>
                  <a:pt x="428" y="1036"/>
                </a:lnTo>
                <a:lnTo>
                  <a:pt x="424" y="1036"/>
                </a:lnTo>
                <a:lnTo>
                  <a:pt x="416" y="1040"/>
                </a:lnTo>
                <a:lnTo>
                  <a:pt x="404" y="1046"/>
                </a:lnTo>
                <a:lnTo>
                  <a:pt x="388" y="1060"/>
                </a:lnTo>
                <a:lnTo>
                  <a:pt x="370" y="1082"/>
                </a:lnTo>
                <a:lnTo>
                  <a:pt x="360" y="1094"/>
                </a:lnTo>
                <a:lnTo>
                  <a:pt x="350" y="1106"/>
                </a:lnTo>
                <a:lnTo>
                  <a:pt x="312" y="1108"/>
                </a:lnTo>
                <a:lnTo>
                  <a:pt x="272" y="1118"/>
                </a:lnTo>
                <a:lnTo>
                  <a:pt x="230" y="1136"/>
                </a:lnTo>
                <a:lnTo>
                  <a:pt x="192" y="1160"/>
                </a:lnTo>
                <a:lnTo>
                  <a:pt x="160" y="1188"/>
                </a:lnTo>
                <a:lnTo>
                  <a:pt x="138" y="1220"/>
                </a:lnTo>
                <a:lnTo>
                  <a:pt x="116" y="1272"/>
                </a:lnTo>
                <a:lnTo>
                  <a:pt x="98" y="1326"/>
                </a:lnTo>
                <a:lnTo>
                  <a:pt x="84" y="1384"/>
                </a:lnTo>
                <a:lnTo>
                  <a:pt x="70" y="1440"/>
                </a:lnTo>
                <a:lnTo>
                  <a:pt x="54" y="1496"/>
                </a:lnTo>
                <a:lnTo>
                  <a:pt x="38" y="1538"/>
                </a:lnTo>
                <a:lnTo>
                  <a:pt x="22" y="1584"/>
                </a:lnTo>
                <a:lnTo>
                  <a:pt x="8" y="1630"/>
                </a:lnTo>
                <a:lnTo>
                  <a:pt x="0" y="1672"/>
                </a:lnTo>
                <a:lnTo>
                  <a:pt x="2" y="1698"/>
                </a:lnTo>
                <a:lnTo>
                  <a:pt x="12" y="1728"/>
                </a:lnTo>
                <a:lnTo>
                  <a:pt x="30" y="1758"/>
                </a:lnTo>
                <a:lnTo>
                  <a:pt x="52" y="1788"/>
                </a:lnTo>
                <a:lnTo>
                  <a:pt x="74" y="1818"/>
                </a:lnTo>
                <a:lnTo>
                  <a:pt x="68" y="1934"/>
                </a:lnTo>
                <a:lnTo>
                  <a:pt x="68" y="2050"/>
                </a:lnTo>
                <a:lnTo>
                  <a:pt x="66" y="2106"/>
                </a:lnTo>
                <a:lnTo>
                  <a:pt x="66" y="2158"/>
                </a:lnTo>
                <a:lnTo>
                  <a:pt x="64" y="2204"/>
                </a:lnTo>
                <a:lnTo>
                  <a:pt x="68" y="2246"/>
                </a:lnTo>
                <a:lnTo>
                  <a:pt x="68" y="2254"/>
                </a:lnTo>
                <a:lnTo>
                  <a:pt x="68" y="2260"/>
                </a:lnTo>
                <a:lnTo>
                  <a:pt x="68" y="2268"/>
                </a:lnTo>
                <a:lnTo>
                  <a:pt x="76" y="2288"/>
                </a:lnTo>
                <a:lnTo>
                  <a:pt x="90" y="2304"/>
                </a:lnTo>
                <a:lnTo>
                  <a:pt x="3292" y="2308"/>
                </a:lnTo>
                <a:lnTo>
                  <a:pt x="3268" y="1756"/>
                </a:lnTo>
                <a:lnTo>
                  <a:pt x="3278" y="1750"/>
                </a:lnTo>
                <a:close/>
                <a:moveTo>
                  <a:pt x="1044" y="984"/>
                </a:moveTo>
                <a:lnTo>
                  <a:pt x="1048" y="978"/>
                </a:lnTo>
                <a:lnTo>
                  <a:pt x="1054" y="974"/>
                </a:lnTo>
                <a:lnTo>
                  <a:pt x="1062" y="972"/>
                </a:lnTo>
                <a:lnTo>
                  <a:pt x="1070" y="970"/>
                </a:lnTo>
                <a:lnTo>
                  <a:pt x="1092" y="974"/>
                </a:lnTo>
                <a:lnTo>
                  <a:pt x="1116" y="982"/>
                </a:lnTo>
                <a:lnTo>
                  <a:pt x="1140" y="988"/>
                </a:lnTo>
                <a:lnTo>
                  <a:pt x="1162" y="990"/>
                </a:lnTo>
                <a:lnTo>
                  <a:pt x="1162" y="1006"/>
                </a:lnTo>
                <a:lnTo>
                  <a:pt x="1162" y="1022"/>
                </a:lnTo>
                <a:lnTo>
                  <a:pt x="1128" y="1012"/>
                </a:lnTo>
                <a:lnTo>
                  <a:pt x="1096" y="1004"/>
                </a:lnTo>
                <a:lnTo>
                  <a:pt x="1064" y="1000"/>
                </a:lnTo>
                <a:lnTo>
                  <a:pt x="1058" y="1000"/>
                </a:lnTo>
                <a:lnTo>
                  <a:pt x="1050" y="998"/>
                </a:lnTo>
                <a:lnTo>
                  <a:pt x="1040" y="998"/>
                </a:lnTo>
                <a:lnTo>
                  <a:pt x="1042" y="990"/>
                </a:lnTo>
                <a:lnTo>
                  <a:pt x="1044" y="984"/>
                </a:lnTo>
                <a:close/>
                <a:moveTo>
                  <a:pt x="974" y="1130"/>
                </a:moveTo>
                <a:lnTo>
                  <a:pt x="974" y="1114"/>
                </a:lnTo>
                <a:lnTo>
                  <a:pt x="980" y="1098"/>
                </a:lnTo>
                <a:lnTo>
                  <a:pt x="988" y="1086"/>
                </a:lnTo>
                <a:lnTo>
                  <a:pt x="994" y="1074"/>
                </a:lnTo>
                <a:lnTo>
                  <a:pt x="990" y="1064"/>
                </a:lnTo>
                <a:lnTo>
                  <a:pt x="994" y="1066"/>
                </a:lnTo>
                <a:lnTo>
                  <a:pt x="1006" y="1072"/>
                </a:lnTo>
                <a:lnTo>
                  <a:pt x="1018" y="1080"/>
                </a:lnTo>
                <a:lnTo>
                  <a:pt x="1030" y="1092"/>
                </a:lnTo>
                <a:lnTo>
                  <a:pt x="1038" y="1106"/>
                </a:lnTo>
                <a:lnTo>
                  <a:pt x="1040" y="1122"/>
                </a:lnTo>
                <a:lnTo>
                  <a:pt x="1042" y="1144"/>
                </a:lnTo>
                <a:lnTo>
                  <a:pt x="1046" y="1166"/>
                </a:lnTo>
                <a:lnTo>
                  <a:pt x="1050" y="1186"/>
                </a:lnTo>
                <a:lnTo>
                  <a:pt x="1052" y="1202"/>
                </a:lnTo>
                <a:lnTo>
                  <a:pt x="1052" y="1208"/>
                </a:lnTo>
                <a:lnTo>
                  <a:pt x="1048" y="1204"/>
                </a:lnTo>
                <a:lnTo>
                  <a:pt x="1038" y="1196"/>
                </a:lnTo>
                <a:lnTo>
                  <a:pt x="1024" y="1186"/>
                </a:lnTo>
                <a:lnTo>
                  <a:pt x="1010" y="1172"/>
                </a:lnTo>
                <a:lnTo>
                  <a:pt x="994" y="1158"/>
                </a:lnTo>
                <a:lnTo>
                  <a:pt x="982" y="1144"/>
                </a:lnTo>
                <a:lnTo>
                  <a:pt x="974" y="1130"/>
                </a:lnTo>
                <a:close/>
                <a:moveTo>
                  <a:pt x="1374" y="2006"/>
                </a:moveTo>
                <a:lnTo>
                  <a:pt x="1374" y="2012"/>
                </a:lnTo>
                <a:lnTo>
                  <a:pt x="1374" y="2018"/>
                </a:lnTo>
                <a:lnTo>
                  <a:pt x="1372" y="2036"/>
                </a:lnTo>
                <a:lnTo>
                  <a:pt x="1370" y="2058"/>
                </a:lnTo>
                <a:lnTo>
                  <a:pt x="1366" y="2078"/>
                </a:lnTo>
                <a:lnTo>
                  <a:pt x="1362" y="2090"/>
                </a:lnTo>
                <a:lnTo>
                  <a:pt x="1340" y="2048"/>
                </a:lnTo>
                <a:lnTo>
                  <a:pt x="1312" y="2006"/>
                </a:lnTo>
                <a:lnTo>
                  <a:pt x="1282" y="1964"/>
                </a:lnTo>
                <a:lnTo>
                  <a:pt x="1256" y="1922"/>
                </a:lnTo>
                <a:lnTo>
                  <a:pt x="1220" y="1854"/>
                </a:lnTo>
                <a:lnTo>
                  <a:pt x="1190" y="1784"/>
                </a:lnTo>
                <a:lnTo>
                  <a:pt x="1160" y="1712"/>
                </a:lnTo>
                <a:lnTo>
                  <a:pt x="1128" y="1622"/>
                </a:lnTo>
                <a:lnTo>
                  <a:pt x="1102" y="1530"/>
                </a:lnTo>
                <a:lnTo>
                  <a:pt x="1078" y="1436"/>
                </a:lnTo>
                <a:lnTo>
                  <a:pt x="1064" y="1392"/>
                </a:lnTo>
                <a:lnTo>
                  <a:pt x="1048" y="1346"/>
                </a:lnTo>
                <a:lnTo>
                  <a:pt x="1034" y="1302"/>
                </a:lnTo>
                <a:lnTo>
                  <a:pt x="1026" y="1256"/>
                </a:lnTo>
                <a:lnTo>
                  <a:pt x="1030" y="1210"/>
                </a:lnTo>
                <a:lnTo>
                  <a:pt x="1032" y="1214"/>
                </a:lnTo>
                <a:lnTo>
                  <a:pt x="1038" y="1216"/>
                </a:lnTo>
                <a:lnTo>
                  <a:pt x="1048" y="1216"/>
                </a:lnTo>
                <a:lnTo>
                  <a:pt x="1060" y="1212"/>
                </a:lnTo>
                <a:lnTo>
                  <a:pt x="1070" y="1210"/>
                </a:lnTo>
                <a:lnTo>
                  <a:pt x="1078" y="1206"/>
                </a:lnTo>
                <a:lnTo>
                  <a:pt x="1080" y="1206"/>
                </a:lnTo>
                <a:lnTo>
                  <a:pt x="1096" y="1212"/>
                </a:lnTo>
                <a:lnTo>
                  <a:pt x="1112" y="1228"/>
                </a:lnTo>
                <a:lnTo>
                  <a:pt x="1126" y="1246"/>
                </a:lnTo>
                <a:lnTo>
                  <a:pt x="1138" y="1266"/>
                </a:lnTo>
                <a:lnTo>
                  <a:pt x="1148" y="1280"/>
                </a:lnTo>
                <a:lnTo>
                  <a:pt x="1190" y="1348"/>
                </a:lnTo>
                <a:lnTo>
                  <a:pt x="1226" y="1420"/>
                </a:lnTo>
                <a:lnTo>
                  <a:pt x="1258" y="1492"/>
                </a:lnTo>
                <a:lnTo>
                  <a:pt x="1290" y="1566"/>
                </a:lnTo>
                <a:lnTo>
                  <a:pt x="1320" y="1640"/>
                </a:lnTo>
                <a:lnTo>
                  <a:pt x="1346" y="1716"/>
                </a:lnTo>
                <a:lnTo>
                  <a:pt x="1364" y="1796"/>
                </a:lnTo>
                <a:lnTo>
                  <a:pt x="1374" y="1900"/>
                </a:lnTo>
                <a:lnTo>
                  <a:pt x="1374" y="2006"/>
                </a:lnTo>
                <a:close/>
                <a:moveTo>
                  <a:pt x="1884" y="900"/>
                </a:moveTo>
                <a:lnTo>
                  <a:pt x="1886" y="904"/>
                </a:lnTo>
                <a:lnTo>
                  <a:pt x="1886" y="916"/>
                </a:lnTo>
                <a:lnTo>
                  <a:pt x="1886" y="932"/>
                </a:lnTo>
                <a:lnTo>
                  <a:pt x="1882" y="950"/>
                </a:lnTo>
                <a:lnTo>
                  <a:pt x="1872" y="964"/>
                </a:lnTo>
                <a:lnTo>
                  <a:pt x="1864" y="974"/>
                </a:lnTo>
                <a:lnTo>
                  <a:pt x="1854" y="992"/>
                </a:lnTo>
                <a:lnTo>
                  <a:pt x="1840" y="1014"/>
                </a:lnTo>
                <a:lnTo>
                  <a:pt x="1824" y="1042"/>
                </a:lnTo>
                <a:lnTo>
                  <a:pt x="1808" y="1070"/>
                </a:lnTo>
                <a:lnTo>
                  <a:pt x="1790" y="1098"/>
                </a:lnTo>
                <a:lnTo>
                  <a:pt x="1790" y="1100"/>
                </a:lnTo>
                <a:lnTo>
                  <a:pt x="1790" y="1104"/>
                </a:lnTo>
                <a:lnTo>
                  <a:pt x="1780" y="1142"/>
                </a:lnTo>
                <a:lnTo>
                  <a:pt x="1772" y="1180"/>
                </a:lnTo>
                <a:lnTo>
                  <a:pt x="1768" y="1218"/>
                </a:lnTo>
                <a:lnTo>
                  <a:pt x="1768" y="1222"/>
                </a:lnTo>
                <a:lnTo>
                  <a:pt x="1768" y="1224"/>
                </a:lnTo>
                <a:lnTo>
                  <a:pt x="1770" y="1240"/>
                </a:lnTo>
                <a:lnTo>
                  <a:pt x="1772" y="1256"/>
                </a:lnTo>
                <a:lnTo>
                  <a:pt x="1774" y="1274"/>
                </a:lnTo>
                <a:lnTo>
                  <a:pt x="1774" y="1290"/>
                </a:lnTo>
                <a:lnTo>
                  <a:pt x="1770" y="1304"/>
                </a:lnTo>
                <a:lnTo>
                  <a:pt x="1762" y="1316"/>
                </a:lnTo>
                <a:lnTo>
                  <a:pt x="1748" y="1322"/>
                </a:lnTo>
                <a:lnTo>
                  <a:pt x="1740" y="1322"/>
                </a:lnTo>
                <a:lnTo>
                  <a:pt x="1724" y="1320"/>
                </a:lnTo>
                <a:lnTo>
                  <a:pt x="1704" y="1318"/>
                </a:lnTo>
                <a:lnTo>
                  <a:pt x="1682" y="1316"/>
                </a:lnTo>
                <a:lnTo>
                  <a:pt x="1664" y="1312"/>
                </a:lnTo>
                <a:lnTo>
                  <a:pt x="1650" y="1310"/>
                </a:lnTo>
                <a:lnTo>
                  <a:pt x="1644" y="1306"/>
                </a:lnTo>
                <a:lnTo>
                  <a:pt x="1646" y="1276"/>
                </a:lnTo>
                <a:lnTo>
                  <a:pt x="1646" y="1240"/>
                </a:lnTo>
                <a:lnTo>
                  <a:pt x="1646" y="1204"/>
                </a:lnTo>
                <a:lnTo>
                  <a:pt x="1630" y="1178"/>
                </a:lnTo>
                <a:lnTo>
                  <a:pt x="1620" y="1152"/>
                </a:lnTo>
                <a:lnTo>
                  <a:pt x="1612" y="1132"/>
                </a:lnTo>
                <a:lnTo>
                  <a:pt x="1610" y="1116"/>
                </a:lnTo>
                <a:lnTo>
                  <a:pt x="1608" y="1112"/>
                </a:lnTo>
                <a:lnTo>
                  <a:pt x="1588" y="1100"/>
                </a:lnTo>
                <a:lnTo>
                  <a:pt x="1574" y="1084"/>
                </a:lnTo>
                <a:lnTo>
                  <a:pt x="1564" y="1068"/>
                </a:lnTo>
                <a:lnTo>
                  <a:pt x="1558" y="1052"/>
                </a:lnTo>
                <a:lnTo>
                  <a:pt x="1554" y="1040"/>
                </a:lnTo>
                <a:lnTo>
                  <a:pt x="1552" y="1036"/>
                </a:lnTo>
                <a:lnTo>
                  <a:pt x="1532" y="1056"/>
                </a:lnTo>
                <a:lnTo>
                  <a:pt x="1508" y="1070"/>
                </a:lnTo>
                <a:lnTo>
                  <a:pt x="1482" y="1080"/>
                </a:lnTo>
                <a:lnTo>
                  <a:pt x="1454" y="1084"/>
                </a:lnTo>
                <a:lnTo>
                  <a:pt x="1428" y="1084"/>
                </a:lnTo>
                <a:lnTo>
                  <a:pt x="1406" y="1084"/>
                </a:lnTo>
                <a:lnTo>
                  <a:pt x="1388" y="1082"/>
                </a:lnTo>
                <a:lnTo>
                  <a:pt x="1386" y="1082"/>
                </a:lnTo>
                <a:lnTo>
                  <a:pt x="1384" y="1082"/>
                </a:lnTo>
                <a:lnTo>
                  <a:pt x="1384" y="1080"/>
                </a:lnTo>
                <a:lnTo>
                  <a:pt x="1380" y="1080"/>
                </a:lnTo>
                <a:lnTo>
                  <a:pt x="1378" y="1080"/>
                </a:lnTo>
                <a:lnTo>
                  <a:pt x="1376" y="1080"/>
                </a:lnTo>
                <a:lnTo>
                  <a:pt x="1388" y="1060"/>
                </a:lnTo>
                <a:lnTo>
                  <a:pt x="1396" y="1030"/>
                </a:lnTo>
                <a:lnTo>
                  <a:pt x="1402" y="994"/>
                </a:lnTo>
                <a:lnTo>
                  <a:pt x="1408" y="954"/>
                </a:lnTo>
                <a:lnTo>
                  <a:pt x="1412" y="912"/>
                </a:lnTo>
                <a:lnTo>
                  <a:pt x="1416" y="870"/>
                </a:lnTo>
                <a:lnTo>
                  <a:pt x="1420" y="830"/>
                </a:lnTo>
                <a:lnTo>
                  <a:pt x="1422" y="794"/>
                </a:lnTo>
                <a:lnTo>
                  <a:pt x="1426" y="766"/>
                </a:lnTo>
                <a:lnTo>
                  <a:pt x="1428" y="748"/>
                </a:lnTo>
                <a:lnTo>
                  <a:pt x="1434" y="730"/>
                </a:lnTo>
                <a:lnTo>
                  <a:pt x="1444" y="710"/>
                </a:lnTo>
                <a:lnTo>
                  <a:pt x="1456" y="690"/>
                </a:lnTo>
                <a:lnTo>
                  <a:pt x="1468" y="670"/>
                </a:lnTo>
                <a:lnTo>
                  <a:pt x="1480" y="654"/>
                </a:lnTo>
                <a:lnTo>
                  <a:pt x="1490" y="640"/>
                </a:lnTo>
                <a:lnTo>
                  <a:pt x="1498" y="630"/>
                </a:lnTo>
                <a:lnTo>
                  <a:pt x="1500" y="628"/>
                </a:lnTo>
                <a:lnTo>
                  <a:pt x="1504" y="630"/>
                </a:lnTo>
                <a:lnTo>
                  <a:pt x="1508" y="626"/>
                </a:lnTo>
                <a:lnTo>
                  <a:pt x="1512" y="620"/>
                </a:lnTo>
                <a:lnTo>
                  <a:pt x="1512" y="628"/>
                </a:lnTo>
                <a:lnTo>
                  <a:pt x="1512" y="636"/>
                </a:lnTo>
                <a:lnTo>
                  <a:pt x="1556" y="672"/>
                </a:lnTo>
                <a:lnTo>
                  <a:pt x="1556" y="704"/>
                </a:lnTo>
                <a:lnTo>
                  <a:pt x="1562" y="742"/>
                </a:lnTo>
                <a:lnTo>
                  <a:pt x="1570" y="784"/>
                </a:lnTo>
                <a:lnTo>
                  <a:pt x="1580" y="826"/>
                </a:lnTo>
                <a:lnTo>
                  <a:pt x="1592" y="870"/>
                </a:lnTo>
                <a:lnTo>
                  <a:pt x="1606" y="914"/>
                </a:lnTo>
                <a:lnTo>
                  <a:pt x="1620" y="956"/>
                </a:lnTo>
                <a:lnTo>
                  <a:pt x="1634" y="994"/>
                </a:lnTo>
                <a:lnTo>
                  <a:pt x="1648" y="1028"/>
                </a:lnTo>
                <a:lnTo>
                  <a:pt x="1660" y="1058"/>
                </a:lnTo>
                <a:lnTo>
                  <a:pt x="1668" y="1080"/>
                </a:lnTo>
                <a:lnTo>
                  <a:pt x="1674" y="1094"/>
                </a:lnTo>
                <a:lnTo>
                  <a:pt x="1676" y="1100"/>
                </a:lnTo>
                <a:lnTo>
                  <a:pt x="1742" y="1170"/>
                </a:lnTo>
                <a:lnTo>
                  <a:pt x="1742" y="1168"/>
                </a:lnTo>
                <a:lnTo>
                  <a:pt x="1742" y="1166"/>
                </a:lnTo>
                <a:lnTo>
                  <a:pt x="1742" y="1160"/>
                </a:lnTo>
                <a:lnTo>
                  <a:pt x="1746" y="1146"/>
                </a:lnTo>
                <a:lnTo>
                  <a:pt x="1750" y="1124"/>
                </a:lnTo>
                <a:lnTo>
                  <a:pt x="1746" y="1132"/>
                </a:lnTo>
                <a:lnTo>
                  <a:pt x="1742" y="1140"/>
                </a:lnTo>
                <a:lnTo>
                  <a:pt x="1748" y="1114"/>
                </a:lnTo>
                <a:lnTo>
                  <a:pt x="1752" y="1084"/>
                </a:lnTo>
                <a:lnTo>
                  <a:pt x="1754" y="1052"/>
                </a:lnTo>
                <a:lnTo>
                  <a:pt x="1758" y="1022"/>
                </a:lnTo>
                <a:lnTo>
                  <a:pt x="1764" y="992"/>
                </a:lnTo>
                <a:lnTo>
                  <a:pt x="1772" y="968"/>
                </a:lnTo>
                <a:lnTo>
                  <a:pt x="1780" y="950"/>
                </a:lnTo>
                <a:lnTo>
                  <a:pt x="1790" y="930"/>
                </a:lnTo>
                <a:lnTo>
                  <a:pt x="1802" y="904"/>
                </a:lnTo>
                <a:lnTo>
                  <a:pt x="1812" y="878"/>
                </a:lnTo>
                <a:lnTo>
                  <a:pt x="1824" y="852"/>
                </a:lnTo>
                <a:lnTo>
                  <a:pt x="1834" y="830"/>
                </a:lnTo>
                <a:lnTo>
                  <a:pt x="1842" y="812"/>
                </a:lnTo>
                <a:lnTo>
                  <a:pt x="1848" y="802"/>
                </a:lnTo>
                <a:lnTo>
                  <a:pt x="1862" y="776"/>
                </a:lnTo>
                <a:lnTo>
                  <a:pt x="1876" y="754"/>
                </a:lnTo>
                <a:lnTo>
                  <a:pt x="1884" y="736"/>
                </a:lnTo>
                <a:lnTo>
                  <a:pt x="1892" y="720"/>
                </a:lnTo>
                <a:lnTo>
                  <a:pt x="1900" y="706"/>
                </a:lnTo>
                <a:lnTo>
                  <a:pt x="1908" y="694"/>
                </a:lnTo>
                <a:lnTo>
                  <a:pt x="1912" y="682"/>
                </a:lnTo>
                <a:lnTo>
                  <a:pt x="1920" y="636"/>
                </a:lnTo>
                <a:lnTo>
                  <a:pt x="1930" y="592"/>
                </a:lnTo>
                <a:lnTo>
                  <a:pt x="1932" y="588"/>
                </a:lnTo>
                <a:lnTo>
                  <a:pt x="1938" y="576"/>
                </a:lnTo>
                <a:lnTo>
                  <a:pt x="1944" y="564"/>
                </a:lnTo>
                <a:lnTo>
                  <a:pt x="1950" y="552"/>
                </a:lnTo>
                <a:lnTo>
                  <a:pt x="1958" y="546"/>
                </a:lnTo>
                <a:lnTo>
                  <a:pt x="1960" y="546"/>
                </a:lnTo>
                <a:lnTo>
                  <a:pt x="2002" y="656"/>
                </a:lnTo>
                <a:lnTo>
                  <a:pt x="2048" y="766"/>
                </a:lnTo>
                <a:lnTo>
                  <a:pt x="2100" y="872"/>
                </a:lnTo>
                <a:lnTo>
                  <a:pt x="2062" y="894"/>
                </a:lnTo>
                <a:lnTo>
                  <a:pt x="2022" y="906"/>
                </a:lnTo>
                <a:lnTo>
                  <a:pt x="1986" y="912"/>
                </a:lnTo>
                <a:lnTo>
                  <a:pt x="1954" y="912"/>
                </a:lnTo>
                <a:lnTo>
                  <a:pt x="1926" y="910"/>
                </a:lnTo>
                <a:lnTo>
                  <a:pt x="1904" y="906"/>
                </a:lnTo>
                <a:lnTo>
                  <a:pt x="1890" y="902"/>
                </a:lnTo>
                <a:lnTo>
                  <a:pt x="1884" y="900"/>
                </a:lnTo>
                <a:close/>
                <a:moveTo>
                  <a:pt x="2362" y="1360"/>
                </a:moveTo>
                <a:lnTo>
                  <a:pt x="2366" y="1372"/>
                </a:lnTo>
                <a:lnTo>
                  <a:pt x="2372" y="1382"/>
                </a:lnTo>
                <a:lnTo>
                  <a:pt x="2382" y="1386"/>
                </a:lnTo>
                <a:lnTo>
                  <a:pt x="2394" y="1388"/>
                </a:lnTo>
                <a:lnTo>
                  <a:pt x="2374" y="1460"/>
                </a:lnTo>
                <a:lnTo>
                  <a:pt x="2356" y="1420"/>
                </a:lnTo>
                <a:lnTo>
                  <a:pt x="2338" y="1370"/>
                </a:lnTo>
                <a:lnTo>
                  <a:pt x="2322" y="1316"/>
                </a:lnTo>
                <a:lnTo>
                  <a:pt x="2320" y="1314"/>
                </a:lnTo>
                <a:lnTo>
                  <a:pt x="2316" y="1288"/>
                </a:lnTo>
                <a:lnTo>
                  <a:pt x="2308" y="1262"/>
                </a:lnTo>
                <a:lnTo>
                  <a:pt x="2296" y="1214"/>
                </a:lnTo>
                <a:lnTo>
                  <a:pt x="2288" y="1168"/>
                </a:lnTo>
                <a:lnTo>
                  <a:pt x="2280" y="1128"/>
                </a:lnTo>
                <a:lnTo>
                  <a:pt x="2274" y="1096"/>
                </a:lnTo>
                <a:lnTo>
                  <a:pt x="2274" y="1086"/>
                </a:lnTo>
                <a:lnTo>
                  <a:pt x="2274" y="1078"/>
                </a:lnTo>
                <a:lnTo>
                  <a:pt x="2272" y="1070"/>
                </a:lnTo>
                <a:lnTo>
                  <a:pt x="2270" y="1066"/>
                </a:lnTo>
                <a:lnTo>
                  <a:pt x="2270" y="1062"/>
                </a:lnTo>
                <a:lnTo>
                  <a:pt x="2270" y="1060"/>
                </a:lnTo>
                <a:lnTo>
                  <a:pt x="2332" y="1154"/>
                </a:lnTo>
                <a:lnTo>
                  <a:pt x="2324" y="1162"/>
                </a:lnTo>
                <a:lnTo>
                  <a:pt x="2318" y="1176"/>
                </a:lnTo>
                <a:lnTo>
                  <a:pt x="2316" y="1192"/>
                </a:lnTo>
                <a:lnTo>
                  <a:pt x="2320" y="1208"/>
                </a:lnTo>
                <a:lnTo>
                  <a:pt x="2326" y="1222"/>
                </a:lnTo>
                <a:lnTo>
                  <a:pt x="2338" y="1232"/>
                </a:lnTo>
                <a:lnTo>
                  <a:pt x="2352" y="1242"/>
                </a:lnTo>
                <a:lnTo>
                  <a:pt x="2364" y="1256"/>
                </a:lnTo>
                <a:lnTo>
                  <a:pt x="2370" y="1272"/>
                </a:lnTo>
                <a:lnTo>
                  <a:pt x="2374" y="1284"/>
                </a:lnTo>
                <a:lnTo>
                  <a:pt x="2374" y="1288"/>
                </a:lnTo>
                <a:lnTo>
                  <a:pt x="2376" y="1290"/>
                </a:lnTo>
                <a:lnTo>
                  <a:pt x="2376" y="1294"/>
                </a:lnTo>
                <a:lnTo>
                  <a:pt x="2378" y="1296"/>
                </a:lnTo>
                <a:lnTo>
                  <a:pt x="2378" y="1298"/>
                </a:lnTo>
                <a:lnTo>
                  <a:pt x="2378" y="1300"/>
                </a:lnTo>
                <a:lnTo>
                  <a:pt x="2380" y="1300"/>
                </a:lnTo>
                <a:lnTo>
                  <a:pt x="2380" y="1302"/>
                </a:lnTo>
                <a:lnTo>
                  <a:pt x="2380" y="1304"/>
                </a:lnTo>
                <a:lnTo>
                  <a:pt x="2382" y="1304"/>
                </a:lnTo>
                <a:lnTo>
                  <a:pt x="2382" y="1306"/>
                </a:lnTo>
                <a:lnTo>
                  <a:pt x="2382" y="1308"/>
                </a:lnTo>
                <a:lnTo>
                  <a:pt x="2384" y="1308"/>
                </a:lnTo>
                <a:lnTo>
                  <a:pt x="2384" y="1310"/>
                </a:lnTo>
                <a:lnTo>
                  <a:pt x="2386" y="1310"/>
                </a:lnTo>
                <a:lnTo>
                  <a:pt x="2386" y="1312"/>
                </a:lnTo>
                <a:lnTo>
                  <a:pt x="2388" y="1312"/>
                </a:lnTo>
                <a:lnTo>
                  <a:pt x="2388" y="1314"/>
                </a:lnTo>
                <a:lnTo>
                  <a:pt x="2390" y="1314"/>
                </a:lnTo>
                <a:lnTo>
                  <a:pt x="2392" y="1316"/>
                </a:lnTo>
                <a:lnTo>
                  <a:pt x="2394" y="1316"/>
                </a:lnTo>
                <a:lnTo>
                  <a:pt x="2396" y="1316"/>
                </a:lnTo>
                <a:lnTo>
                  <a:pt x="2396" y="1320"/>
                </a:lnTo>
                <a:lnTo>
                  <a:pt x="2398" y="1324"/>
                </a:lnTo>
                <a:lnTo>
                  <a:pt x="2380" y="1328"/>
                </a:lnTo>
                <a:lnTo>
                  <a:pt x="2370" y="1334"/>
                </a:lnTo>
                <a:lnTo>
                  <a:pt x="2362" y="1344"/>
                </a:lnTo>
                <a:lnTo>
                  <a:pt x="2362" y="1360"/>
                </a:lnTo>
                <a:close/>
              </a:path>
            </a:pathLst>
          </a:custGeom>
          <a:gradFill rotWithShape="1">
            <a:gsLst>
              <a:gs pos="0">
                <a:srgbClr val="B5B5B5"/>
              </a:gs>
              <a:gs pos="100000">
                <a:srgbClr val="F6F6F6"/>
              </a:gs>
            </a:gsLst>
            <a:lin ang="5400000" scaled="1"/>
          </a:gradFill>
          <a:ln w="3810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pt-BR" smtClean="0">
              <a:solidFill>
                <a:srgbClr val="1F5281"/>
              </a:solidFill>
            </a:endParaRPr>
          </a:p>
        </p:txBody>
      </p:sp>
      <p:sp>
        <p:nvSpPr>
          <p:cNvPr id="186" name="AutoShape 185"/>
          <p:cNvSpPr>
            <a:spLocks noChangeArrowheads="1"/>
          </p:cNvSpPr>
          <p:nvPr/>
        </p:nvSpPr>
        <p:spPr bwMode="auto">
          <a:xfrm>
            <a:off x="1524000" y="4149725"/>
            <a:ext cx="6477000" cy="136683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pt-BR" altLang="pt-BR" smtClean="0">
              <a:solidFill>
                <a:srgbClr val="1F5281"/>
              </a:solidFill>
            </a:endParaRPr>
          </a:p>
        </p:txBody>
      </p:sp>
      <p:grpSp>
        <p:nvGrpSpPr>
          <p:cNvPr id="187" name="Group 187"/>
          <p:cNvGrpSpPr>
            <a:grpSpLocks/>
          </p:cNvGrpSpPr>
          <p:nvPr/>
        </p:nvGrpSpPr>
        <p:grpSpPr bwMode="auto">
          <a:xfrm>
            <a:off x="1403350" y="5734050"/>
            <a:ext cx="1655763" cy="865188"/>
            <a:chOff x="5962" y="3080"/>
            <a:chExt cx="2404" cy="1208"/>
          </a:xfrm>
        </p:grpSpPr>
        <p:sp>
          <p:nvSpPr>
            <p:cNvPr id="188" name="Freeform 188"/>
            <p:cNvSpPr>
              <a:spLocks noEditPoints="1"/>
            </p:cNvSpPr>
            <p:nvPr/>
          </p:nvSpPr>
          <p:spPr bwMode="auto">
            <a:xfrm>
              <a:off x="6368" y="4164"/>
              <a:ext cx="1851" cy="124"/>
            </a:xfrm>
            <a:custGeom>
              <a:avLst/>
              <a:gdLst>
                <a:gd name="T0" fmla="*/ 146 w 1851"/>
                <a:gd name="T1" fmla="*/ 77 h 125"/>
                <a:gd name="T2" fmla="*/ 196 w 1851"/>
                <a:gd name="T3" fmla="*/ 48 h 125"/>
                <a:gd name="T4" fmla="*/ 225 w 1851"/>
                <a:gd name="T5" fmla="*/ 68 h 125"/>
                <a:gd name="T6" fmla="*/ 212 w 1851"/>
                <a:gd name="T7" fmla="*/ 27 h 125"/>
                <a:gd name="T8" fmla="*/ 292 w 1851"/>
                <a:gd name="T9" fmla="*/ 47 h 125"/>
                <a:gd name="T10" fmla="*/ 338 w 1851"/>
                <a:gd name="T11" fmla="*/ 27 h 125"/>
                <a:gd name="T12" fmla="*/ 304 w 1851"/>
                <a:gd name="T13" fmla="*/ 75 h 125"/>
                <a:gd name="T14" fmla="*/ 346 w 1851"/>
                <a:gd name="T15" fmla="*/ 47 h 125"/>
                <a:gd name="T16" fmla="*/ 451 w 1851"/>
                <a:gd name="T17" fmla="*/ 68 h 125"/>
                <a:gd name="T18" fmla="*/ 423 w 1851"/>
                <a:gd name="T19" fmla="*/ 66 h 125"/>
                <a:gd name="T20" fmla="*/ 492 w 1851"/>
                <a:gd name="T21" fmla="*/ 58 h 125"/>
                <a:gd name="T22" fmla="*/ 450 w 1851"/>
                <a:gd name="T23" fmla="*/ 50 h 125"/>
                <a:gd name="T24" fmla="*/ 588 w 1851"/>
                <a:gd name="T25" fmla="*/ 60 h 125"/>
                <a:gd name="T26" fmla="*/ 590 w 1851"/>
                <a:gd name="T27" fmla="*/ 16 h 125"/>
                <a:gd name="T28" fmla="*/ 676 w 1851"/>
                <a:gd name="T29" fmla="*/ 75 h 125"/>
                <a:gd name="T30" fmla="*/ 668 w 1851"/>
                <a:gd name="T31" fmla="*/ 27 h 125"/>
                <a:gd name="T32" fmla="*/ 676 w 1851"/>
                <a:gd name="T33" fmla="*/ 45 h 125"/>
                <a:gd name="T34" fmla="*/ 726 w 1851"/>
                <a:gd name="T35" fmla="*/ 79 h 125"/>
                <a:gd name="T36" fmla="*/ 757 w 1851"/>
                <a:gd name="T37" fmla="*/ 35 h 125"/>
                <a:gd name="T38" fmla="*/ 753 w 1851"/>
                <a:gd name="T39" fmla="*/ 45 h 125"/>
                <a:gd name="T40" fmla="*/ 812 w 1851"/>
                <a:gd name="T41" fmla="*/ 66 h 125"/>
                <a:gd name="T42" fmla="*/ 803 w 1851"/>
                <a:gd name="T43" fmla="*/ 79 h 125"/>
                <a:gd name="T44" fmla="*/ 906 w 1851"/>
                <a:gd name="T45" fmla="*/ 64 h 125"/>
                <a:gd name="T46" fmla="*/ 868 w 1851"/>
                <a:gd name="T47" fmla="*/ 62 h 125"/>
                <a:gd name="T48" fmla="*/ 887 w 1851"/>
                <a:gd name="T49" fmla="*/ 62 h 125"/>
                <a:gd name="T50" fmla="*/ 977 w 1851"/>
                <a:gd name="T51" fmla="*/ 29 h 125"/>
                <a:gd name="T52" fmla="*/ 997 w 1851"/>
                <a:gd name="T53" fmla="*/ 47 h 125"/>
                <a:gd name="T54" fmla="*/ 1075 w 1851"/>
                <a:gd name="T55" fmla="*/ 47 h 125"/>
                <a:gd name="T56" fmla="*/ 1081 w 1851"/>
                <a:gd name="T57" fmla="*/ 29 h 125"/>
                <a:gd name="T58" fmla="*/ 1058 w 1851"/>
                <a:gd name="T59" fmla="*/ 75 h 125"/>
                <a:gd name="T60" fmla="*/ 1058 w 1851"/>
                <a:gd name="T61" fmla="*/ 62 h 125"/>
                <a:gd name="T62" fmla="*/ 1121 w 1851"/>
                <a:gd name="T63" fmla="*/ 66 h 125"/>
                <a:gd name="T64" fmla="*/ 1112 w 1851"/>
                <a:gd name="T65" fmla="*/ 45 h 125"/>
                <a:gd name="T66" fmla="*/ 1148 w 1851"/>
                <a:gd name="T67" fmla="*/ 45 h 125"/>
                <a:gd name="T68" fmla="*/ 1160 w 1851"/>
                <a:gd name="T69" fmla="*/ 62 h 125"/>
                <a:gd name="T70" fmla="*/ 1284 w 1851"/>
                <a:gd name="T71" fmla="*/ 77 h 125"/>
                <a:gd name="T72" fmla="*/ 1354 w 1851"/>
                <a:gd name="T73" fmla="*/ 29 h 125"/>
                <a:gd name="T74" fmla="*/ 1405 w 1851"/>
                <a:gd name="T75" fmla="*/ 77 h 125"/>
                <a:gd name="T76" fmla="*/ 1371 w 1851"/>
                <a:gd name="T77" fmla="*/ 62 h 125"/>
                <a:gd name="T78" fmla="*/ 1327 w 1851"/>
                <a:gd name="T79" fmla="*/ 62 h 125"/>
                <a:gd name="T80" fmla="*/ 1501 w 1851"/>
                <a:gd name="T81" fmla="*/ 43 h 125"/>
                <a:gd name="T82" fmla="*/ 1442 w 1851"/>
                <a:gd name="T83" fmla="*/ 29 h 125"/>
                <a:gd name="T84" fmla="*/ 1482 w 1851"/>
                <a:gd name="T85" fmla="*/ 47 h 125"/>
                <a:gd name="T86" fmla="*/ 1553 w 1851"/>
                <a:gd name="T87" fmla="*/ 29 h 125"/>
                <a:gd name="T88" fmla="*/ 1582 w 1851"/>
                <a:gd name="T89" fmla="*/ 66 h 125"/>
                <a:gd name="T90" fmla="*/ 1568 w 1851"/>
                <a:gd name="T91" fmla="*/ 74 h 125"/>
                <a:gd name="T92" fmla="*/ 1630 w 1851"/>
                <a:gd name="T93" fmla="*/ 45 h 125"/>
                <a:gd name="T94" fmla="*/ 1593 w 1851"/>
                <a:gd name="T95" fmla="*/ 43 h 125"/>
                <a:gd name="T96" fmla="*/ 1659 w 1851"/>
                <a:gd name="T97" fmla="*/ 62 h 125"/>
                <a:gd name="T98" fmla="*/ 1703 w 1851"/>
                <a:gd name="T99" fmla="*/ 41 h 125"/>
                <a:gd name="T100" fmla="*/ 1672 w 1851"/>
                <a:gd name="T101" fmla="*/ 54 h 125"/>
                <a:gd name="T102" fmla="*/ 1640 w 1851"/>
                <a:gd name="T103" fmla="*/ 74 h 125"/>
                <a:gd name="T104" fmla="*/ 1720 w 1851"/>
                <a:gd name="T105" fmla="*/ 45 h 125"/>
                <a:gd name="T106" fmla="*/ 1768 w 1851"/>
                <a:gd name="T107" fmla="*/ 66 h 125"/>
                <a:gd name="T108" fmla="*/ 1724 w 1851"/>
                <a:gd name="T109" fmla="*/ 58 h 125"/>
                <a:gd name="T110" fmla="*/ 1745 w 1851"/>
                <a:gd name="T111" fmla="*/ 62 h 125"/>
                <a:gd name="T112" fmla="*/ 1806 w 1851"/>
                <a:gd name="T113" fmla="*/ 62 h 125"/>
                <a:gd name="T114" fmla="*/ 1851 w 1851"/>
                <a:gd name="T115" fmla="*/ 41 h 125"/>
                <a:gd name="T116" fmla="*/ 1820 w 1851"/>
                <a:gd name="T117" fmla="*/ 54 h 125"/>
                <a:gd name="T118" fmla="*/ 1789 w 1851"/>
                <a:gd name="T119" fmla="*/ 74 h 12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851" h="125">
                  <a:moveTo>
                    <a:pt x="31" y="0"/>
                  </a:moveTo>
                  <a:lnTo>
                    <a:pt x="62" y="0"/>
                  </a:lnTo>
                  <a:lnTo>
                    <a:pt x="62" y="73"/>
                  </a:lnTo>
                  <a:lnTo>
                    <a:pt x="106" y="0"/>
                  </a:lnTo>
                  <a:lnTo>
                    <a:pt x="137" y="0"/>
                  </a:lnTo>
                  <a:lnTo>
                    <a:pt x="108" y="98"/>
                  </a:lnTo>
                  <a:lnTo>
                    <a:pt x="89" y="98"/>
                  </a:lnTo>
                  <a:lnTo>
                    <a:pt x="116" y="12"/>
                  </a:lnTo>
                  <a:lnTo>
                    <a:pt x="64" y="98"/>
                  </a:lnTo>
                  <a:lnTo>
                    <a:pt x="45" y="98"/>
                  </a:lnTo>
                  <a:lnTo>
                    <a:pt x="45" y="12"/>
                  </a:lnTo>
                  <a:lnTo>
                    <a:pt x="20" y="98"/>
                  </a:lnTo>
                  <a:lnTo>
                    <a:pt x="0" y="98"/>
                  </a:lnTo>
                  <a:lnTo>
                    <a:pt x="31" y="0"/>
                  </a:lnTo>
                  <a:close/>
                  <a:moveTo>
                    <a:pt x="146" y="29"/>
                  </a:moveTo>
                  <a:lnTo>
                    <a:pt x="166" y="29"/>
                  </a:lnTo>
                  <a:lnTo>
                    <a:pt x="146" y="98"/>
                  </a:lnTo>
                  <a:lnTo>
                    <a:pt x="125" y="98"/>
                  </a:lnTo>
                  <a:lnTo>
                    <a:pt x="146" y="29"/>
                  </a:lnTo>
                  <a:close/>
                  <a:moveTo>
                    <a:pt x="175" y="0"/>
                  </a:moveTo>
                  <a:lnTo>
                    <a:pt x="171" y="18"/>
                  </a:lnTo>
                  <a:lnTo>
                    <a:pt x="150" y="18"/>
                  </a:lnTo>
                  <a:lnTo>
                    <a:pt x="154" y="0"/>
                  </a:lnTo>
                  <a:lnTo>
                    <a:pt x="175" y="0"/>
                  </a:lnTo>
                  <a:close/>
                  <a:moveTo>
                    <a:pt x="217" y="54"/>
                  </a:moveTo>
                  <a:lnTo>
                    <a:pt x="217" y="52"/>
                  </a:lnTo>
                  <a:lnTo>
                    <a:pt x="219" y="48"/>
                  </a:lnTo>
                  <a:lnTo>
                    <a:pt x="217" y="45"/>
                  </a:lnTo>
                  <a:lnTo>
                    <a:pt x="217" y="43"/>
                  </a:lnTo>
                  <a:lnTo>
                    <a:pt x="214" y="41"/>
                  </a:lnTo>
                  <a:lnTo>
                    <a:pt x="210" y="41"/>
                  </a:lnTo>
                  <a:lnTo>
                    <a:pt x="206" y="41"/>
                  </a:lnTo>
                  <a:lnTo>
                    <a:pt x="200" y="45"/>
                  </a:lnTo>
                  <a:lnTo>
                    <a:pt x="196" y="48"/>
                  </a:lnTo>
                  <a:lnTo>
                    <a:pt x="194" y="54"/>
                  </a:lnTo>
                  <a:lnTo>
                    <a:pt x="192" y="60"/>
                  </a:lnTo>
                  <a:lnTo>
                    <a:pt x="190" y="66"/>
                  </a:lnTo>
                  <a:lnTo>
                    <a:pt x="189" y="72"/>
                  </a:lnTo>
                  <a:lnTo>
                    <a:pt x="189" y="75"/>
                  </a:lnTo>
                  <a:lnTo>
                    <a:pt x="189" y="79"/>
                  </a:lnTo>
                  <a:lnTo>
                    <a:pt x="189" y="83"/>
                  </a:lnTo>
                  <a:lnTo>
                    <a:pt x="190" y="85"/>
                  </a:lnTo>
                  <a:lnTo>
                    <a:pt x="192" y="87"/>
                  </a:lnTo>
                  <a:lnTo>
                    <a:pt x="196" y="89"/>
                  </a:lnTo>
                  <a:lnTo>
                    <a:pt x="202" y="87"/>
                  </a:lnTo>
                  <a:lnTo>
                    <a:pt x="206" y="85"/>
                  </a:lnTo>
                  <a:lnTo>
                    <a:pt x="210" y="81"/>
                  </a:lnTo>
                  <a:lnTo>
                    <a:pt x="212" y="75"/>
                  </a:lnTo>
                  <a:lnTo>
                    <a:pt x="233" y="75"/>
                  </a:lnTo>
                  <a:lnTo>
                    <a:pt x="231" y="79"/>
                  </a:lnTo>
                  <a:lnTo>
                    <a:pt x="225" y="89"/>
                  </a:lnTo>
                  <a:lnTo>
                    <a:pt x="217" y="95"/>
                  </a:lnTo>
                  <a:lnTo>
                    <a:pt x="208" y="100"/>
                  </a:lnTo>
                  <a:lnTo>
                    <a:pt x="196" y="100"/>
                  </a:lnTo>
                  <a:lnTo>
                    <a:pt x="187" y="100"/>
                  </a:lnTo>
                  <a:lnTo>
                    <a:pt x="181" y="98"/>
                  </a:lnTo>
                  <a:lnTo>
                    <a:pt x="175" y="95"/>
                  </a:lnTo>
                  <a:lnTo>
                    <a:pt x="171" y="89"/>
                  </a:lnTo>
                  <a:lnTo>
                    <a:pt x="169" y="83"/>
                  </a:lnTo>
                  <a:lnTo>
                    <a:pt x="167" y="77"/>
                  </a:lnTo>
                  <a:lnTo>
                    <a:pt x="169" y="68"/>
                  </a:lnTo>
                  <a:lnTo>
                    <a:pt x="171" y="60"/>
                  </a:lnTo>
                  <a:lnTo>
                    <a:pt x="175" y="50"/>
                  </a:lnTo>
                  <a:lnTo>
                    <a:pt x="181" y="43"/>
                  </a:lnTo>
                  <a:lnTo>
                    <a:pt x="187" y="37"/>
                  </a:lnTo>
                  <a:lnTo>
                    <a:pt x="194" y="31"/>
                  </a:lnTo>
                  <a:lnTo>
                    <a:pt x="202" y="29"/>
                  </a:lnTo>
                  <a:lnTo>
                    <a:pt x="212" y="27"/>
                  </a:lnTo>
                  <a:lnTo>
                    <a:pt x="217" y="27"/>
                  </a:lnTo>
                  <a:lnTo>
                    <a:pt x="227" y="31"/>
                  </a:lnTo>
                  <a:lnTo>
                    <a:pt x="233" y="35"/>
                  </a:lnTo>
                  <a:lnTo>
                    <a:pt x="237" y="41"/>
                  </a:lnTo>
                  <a:lnTo>
                    <a:pt x="238" y="48"/>
                  </a:lnTo>
                  <a:lnTo>
                    <a:pt x="238" y="50"/>
                  </a:lnTo>
                  <a:lnTo>
                    <a:pt x="237" y="54"/>
                  </a:lnTo>
                  <a:lnTo>
                    <a:pt x="217" y="54"/>
                  </a:lnTo>
                  <a:close/>
                  <a:moveTo>
                    <a:pt x="260" y="29"/>
                  </a:moveTo>
                  <a:lnTo>
                    <a:pt x="277" y="29"/>
                  </a:lnTo>
                  <a:lnTo>
                    <a:pt x="275" y="41"/>
                  </a:lnTo>
                  <a:lnTo>
                    <a:pt x="279" y="35"/>
                  </a:lnTo>
                  <a:lnTo>
                    <a:pt x="283" y="31"/>
                  </a:lnTo>
                  <a:lnTo>
                    <a:pt x="288" y="29"/>
                  </a:lnTo>
                  <a:lnTo>
                    <a:pt x="292" y="29"/>
                  </a:lnTo>
                  <a:lnTo>
                    <a:pt x="298" y="27"/>
                  </a:lnTo>
                  <a:lnTo>
                    <a:pt x="292" y="47"/>
                  </a:lnTo>
                  <a:lnTo>
                    <a:pt x="288" y="47"/>
                  </a:lnTo>
                  <a:lnTo>
                    <a:pt x="285" y="47"/>
                  </a:lnTo>
                  <a:lnTo>
                    <a:pt x="281" y="48"/>
                  </a:lnTo>
                  <a:lnTo>
                    <a:pt x="275" y="52"/>
                  </a:lnTo>
                  <a:lnTo>
                    <a:pt x="271" y="58"/>
                  </a:lnTo>
                  <a:lnTo>
                    <a:pt x="269" y="64"/>
                  </a:lnTo>
                  <a:lnTo>
                    <a:pt x="267" y="72"/>
                  </a:lnTo>
                  <a:lnTo>
                    <a:pt x="260" y="98"/>
                  </a:lnTo>
                  <a:lnTo>
                    <a:pt x="238" y="98"/>
                  </a:lnTo>
                  <a:lnTo>
                    <a:pt x="260" y="29"/>
                  </a:lnTo>
                  <a:close/>
                  <a:moveTo>
                    <a:pt x="292" y="77"/>
                  </a:moveTo>
                  <a:lnTo>
                    <a:pt x="294" y="64"/>
                  </a:lnTo>
                  <a:lnTo>
                    <a:pt x="300" y="50"/>
                  </a:lnTo>
                  <a:lnTo>
                    <a:pt x="306" y="41"/>
                  </a:lnTo>
                  <a:lnTo>
                    <a:pt x="315" y="33"/>
                  </a:lnTo>
                  <a:lnTo>
                    <a:pt x="325" y="29"/>
                  </a:lnTo>
                  <a:lnTo>
                    <a:pt x="338" y="27"/>
                  </a:lnTo>
                  <a:lnTo>
                    <a:pt x="350" y="29"/>
                  </a:lnTo>
                  <a:lnTo>
                    <a:pt x="357" y="33"/>
                  </a:lnTo>
                  <a:lnTo>
                    <a:pt x="361" y="37"/>
                  </a:lnTo>
                  <a:lnTo>
                    <a:pt x="363" y="41"/>
                  </a:lnTo>
                  <a:lnTo>
                    <a:pt x="365" y="47"/>
                  </a:lnTo>
                  <a:lnTo>
                    <a:pt x="365" y="52"/>
                  </a:lnTo>
                  <a:lnTo>
                    <a:pt x="363" y="66"/>
                  </a:lnTo>
                  <a:lnTo>
                    <a:pt x="359" y="77"/>
                  </a:lnTo>
                  <a:lnTo>
                    <a:pt x="356" y="85"/>
                  </a:lnTo>
                  <a:lnTo>
                    <a:pt x="352" y="91"/>
                  </a:lnTo>
                  <a:lnTo>
                    <a:pt x="346" y="95"/>
                  </a:lnTo>
                  <a:lnTo>
                    <a:pt x="340" y="96"/>
                  </a:lnTo>
                  <a:lnTo>
                    <a:pt x="331" y="100"/>
                  </a:lnTo>
                  <a:lnTo>
                    <a:pt x="321" y="100"/>
                  </a:lnTo>
                  <a:lnTo>
                    <a:pt x="315" y="100"/>
                  </a:lnTo>
                  <a:lnTo>
                    <a:pt x="308" y="98"/>
                  </a:lnTo>
                  <a:lnTo>
                    <a:pt x="304" y="96"/>
                  </a:lnTo>
                  <a:lnTo>
                    <a:pt x="300" y="95"/>
                  </a:lnTo>
                  <a:lnTo>
                    <a:pt x="296" y="93"/>
                  </a:lnTo>
                  <a:lnTo>
                    <a:pt x="294" y="89"/>
                  </a:lnTo>
                  <a:lnTo>
                    <a:pt x="292" y="83"/>
                  </a:lnTo>
                  <a:lnTo>
                    <a:pt x="292" y="77"/>
                  </a:lnTo>
                  <a:close/>
                  <a:moveTo>
                    <a:pt x="311" y="77"/>
                  </a:moveTo>
                  <a:lnTo>
                    <a:pt x="313" y="81"/>
                  </a:lnTo>
                  <a:lnTo>
                    <a:pt x="315" y="85"/>
                  </a:lnTo>
                  <a:lnTo>
                    <a:pt x="319" y="87"/>
                  </a:lnTo>
                  <a:lnTo>
                    <a:pt x="323" y="89"/>
                  </a:lnTo>
                  <a:lnTo>
                    <a:pt x="327" y="87"/>
                  </a:lnTo>
                  <a:lnTo>
                    <a:pt x="333" y="85"/>
                  </a:lnTo>
                  <a:lnTo>
                    <a:pt x="336" y="81"/>
                  </a:lnTo>
                  <a:lnTo>
                    <a:pt x="340" y="73"/>
                  </a:lnTo>
                  <a:lnTo>
                    <a:pt x="344" y="62"/>
                  </a:lnTo>
                  <a:lnTo>
                    <a:pt x="346" y="52"/>
                  </a:lnTo>
                  <a:lnTo>
                    <a:pt x="346" y="47"/>
                  </a:lnTo>
                  <a:lnTo>
                    <a:pt x="344" y="43"/>
                  </a:lnTo>
                  <a:lnTo>
                    <a:pt x="340" y="41"/>
                  </a:lnTo>
                  <a:lnTo>
                    <a:pt x="336" y="41"/>
                  </a:lnTo>
                  <a:lnTo>
                    <a:pt x="333" y="41"/>
                  </a:lnTo>
                  <a:lnTo>
                    <a:pt x="329" y="43"/>
                  </a:lnTo>
                  <a:lnTo>
                    <a:pt x="325" y="47"/>
                  </a:lnTo>
                  <a:lnTo>
                    <a:pt x="321" y="50"/>
                  </a:lnTo>
                  <a:lnTo>
                    <a:pt x="317" y="56"/>
                  </a:lnTo>
                  <a:lnTo>
                    <a:pt x="315" y="62"/>
                  </a:lnTo>
                  <a:lnTo>
                    <a:pt x="313" y="72"/>
                  </a:lnTo>
                  <a:lnTo>
                    <a:pt x="311" y="77"/>
                  </a:lnTo>
                  <a:close/>
                  <a:moveTo>
                    <a:pt x="442" y="75"/>
                  </a:moveTo>
                  <a:lnTo>
                    <a:pt x="442" y="79"/>
                  </a:lnTo>
                  <a:lnTo>
                    <a:pt x="442" y="83"/>
                  </a:lnTo>
                  <a:lnTo>
                    <a:pt x="444" y="87"/>
                  </a:lnTo>
                  <a:lnTo>
                    <a:pt x="448" y="89"/>
                  </a:lnTo>
                  <a:lnTo>
                    <a:pt x="451" y="89"/>
                  </a:lnTo>
                  <a:lnTo>
                    <a:pt x="455" y="89"/>
                  </a:lnTo>
                  <a:lnTo>
                    <a:pt x="459" y="87"/>
                  </a:lnTo>
                  <a:lnTo>
                    <a:pt x="463" y="85"/>
                  </a:lnTo>
                  <a:lnTo>
                    <a:pt x="465" y="81"/>
                  </a:lnTo>
                  <a:lnTo>
                    <a:pt x="467" y="77"/>
                  </a:lnTo>
                  <a:lnTo>
                    <a:pt x="486" y="77"/>
                  </a:lnTo>
                  <a:lnTo>
                    <a:pt x="484" y="81"/>
                  </a:lnTo>
                  <a:lnTo>
                    <a:pt x="482" y="87"/>
                  </a:lnTo>
                  <a:lnTo>
                    <a:pt x="476" y="93"/>
                  </a:lnTo>
                  <a:lnTo>
                    <a:pt x="471" y="96"/>
                  </a:lnTo>
                  <a:lnTo>
                    <a:pt x="465" y="98"/>
                  </a:lnTo>
                  <a:lnTo>
                    <a:pt x="459" y="100"/>
                  </a:lnTo>
                  <a:lnTo>
                    <a:pt x="451" y="100"/>
                  </a:lnTo>
                  <a:lnTo>
                    <a:pt x="438" y="98"/>
                  </a:lnTo>
                  <a:lnTo>
                    <a:pt x="428" y="95"/>
                  </a:lnTo>
                  <a:lnTo>
                    <a:pt x="427" y="91"/>
                  </a:lnTo>
                  <a:lnTo>
                    <a:pt x="423" y="87"/>
                  </a:lnTo>
                  <a:lnTo>
                    <a:pt x="423" y="83"/>
                  </a:lnTo>
                  <a:lnTo>
                    <a:pt x="421" y="77"/>
                  </a:lnTo>
                  <a:lnTo>
                    <a:pt x="423" y="70"/>
                  </a:lnTo>
                  <a:lnTo>
                    <a:pt x="425" y="60"/>
                  </a:lnTo>
                  <a:lnTo>
                    <a:pt x="428" y="50"/>
                  </a:lnTo>
                  <a:lnTo>
                    <a:pt x="432" y="43"/>
                  </a:lnTo>
                  <a:lnTo>
                    <a:pt x="438" y="37"/>
                  </a:lnTo>
                  <a:lnTo>
                    <a:pt x="446" y="31"/>
                  </a:lnTo>
                  <a:lnTo>
                    <a:pt x="455" y="29"/>
                  </a:lnTo>
                  <a:lnTo>
                    <a:pt x="465" y="27"/>
                  </a:lnTo>
                  <a:lnTo>
                    <a:pt x="476" y="29"/>
                  </a:lnTo>
                  <a:lnTo>
                    <a:pt x="486" y="33"/>
                  </a:lnTo>
                  <a:lnTo>
                    <a:pt x="488" y="37"/>
                  </a:lnTo>
                  <a:lnTo>
                    <a:pt x="490" y="41"/>
                  </a:lnTo>
                  <a:lnTo>
                    <a:pt x="492" y="45"/>
                  </a:lnTo>
                  <a:lnTo>
                    <a:pt x="492" y="50"/>
                  </a:lnTo>
                  <a:lnTo>
                    <a:pt x="492" y="58"/>
                  </a:lnTo>
                  <a:lnTo>
                    <a:pt x="490" y="66"/>
                  </a:lnTo>
                  <a:lnTo>
                    <a:pt x="488" y="70"/>
                  </a:lnTo>
                  <a:lnTo>
                    <a:pt x="442" y="70"/>
                  </a:lnTo>
                  <a:lnTo>
                    <a:pt x="442" y="75"/>
                  </a:lnTo>
                  <a:close/>
                  <a:moveTo>
                    <a:pt x="448" y="56"/>
                  </a:moveTo>
                  <a:lnTo>
                    <a:pt x="471" y="56"/>
                  </a:lnTo>
                  <a:lnTo>
                    <a:pt x="473" y="52"/>
                  </a:lnTo>
                  <a:lnTo>
                    <a:pt x="473" y="50"/>
                  </a:lnTo>
                  <a:lnTo>
                    <a:pt x="473" y="48"/>
                  </a:lnTo>
                  <a:lnTo>
                    <a:pt x="473" y="45"/>
                  </a:lnTo>
                  <a:lnTo>
                    <a:pt x="471" y="41"/>
                  </a:lnTo>
                  <a:lnTo>
                    <a:pt x="467" y="39"/>
                  </a:lnTo>
                  <a:lnTo>
                    <a:pt x="463" y="39"/>
                  </a:lnTo>
                  <a:lnTo>
                    <a:pt x="459" y="41"/>
                  </a:lnTo>
                  <a:lnTo>
                    <a:pt x="455" y="43"/>
                  </a:lnTo>
                  <a:lnTo>
                    <a:pt x="451" y="47"/>
                  </a:lnTo>
                  <a:lnTo>
                    <a:pt x="450" y="50"/>
                  </a:lnTo>
                  <a:lnTo>
                    <a:pt x="448" y="56"/>
                  </a:lnTo>
                  <a:close/>
                  <a:moveTo>
                    <a:pt x="572" y="0"/>
                  </a:moveTo>
                  <a:lnTo>
                    <a:pt x="601" y="0"/>
                  </a:lnTo>
                  <a:lnTo>
                    <a:pt x="615" y="0"/>
                  </a:lnTo>
                  <a:lnTo>
                    <a:pt x="624" y="4"/>
                  </a:lnTo>
                  <a:lnTo>
                    <a:pt x="630" y="6"/>
                  </a:lnTo>
                  <a:lnTo>
                    <a:pt x="634" y="12"/>
                  </a:lnTo>
                  <a:lnTo>
                    <a:pt x="636" y="18"/>
                  </a:lnTo>
                  <a:lnTo>
                    <a:pt x="636" y="23"/>
                  </a:lnTo>
                  <a:lnTo>
                    <a:pt x="634" y="33"/>
                  </a:lnTo>
                  <a:lnTo>
                    <a:pt x="632" y="41"/>
                  </a:lnTo>
                  <a:lnTo>
                    <a:pt x="626" y="47"/>
                  </a:lnTo>
                  <a:lnTo>
                    <a:pt x="620" y="52"/>
                  </a:lnTo>
                  <a:lnTo>
                    <a:pt x="613" y="56"/>
                  </a:lnTo>
                  <a:lnTo>
                    <a:pt x="605" y="58"/>
                  </a:lnTo>
                  <a:lnTo>
                    <a:pt x="597" y="60"/>
                  </a:lnTo>
                  <a:lnTo>
                    <a:pt x="588" y="60"/>
                  </a:lnTo>
                  <a:lnTo>
                    <a:pt x="576" y="60"/>
                  </a:lnTo>
                  <a:lnTo>
                    <a:pt x="565" y="98"/>
                  </a:lnTo>
                  <a:lnTo>
                    <a:pt x="544" y="98"/>
                  </a:lnTo>
                  <a:lnTo>
                    <a:pt x="572" y="0"/>
                  </a:lnTo>
                  <a:close/>
                  <a:moveTo>
                    <a:pt x="580" y="47"/>
                  </a:moveTo>
                  <a:lnTo>
                    <a:pt x="588" y="47"/>
                  </a:lnTo>
                  <a:lnTo>
                    <a:pt x="599" y="45"/>
                  </a:lnTo>
                  <a:lnTo>
                    <a:pt x="605" y="41"/>
                  </a:lnTo>
                  <a:lnTo>
                    <a:pt x="609" y="39"/>
                  </a:lnTo>
                  <a:lnTo>
                    <a:pt x="613" y="35"/>
                  </a:lnTo>
                  <a:lnTo>
                    <a:pt x="615" y="31"/>
                  </a:lnTo>
                  <a:lnTo>
                    <a:pt x="615" y="25"/>
                  </a:lnTo>
                  <a:lnTo>
                    <a:pt x="613" y="22"/>
                  </a:lnTo>
                  <a:lnTo>
                    <a:pt x="611" y="18"/>
                  </a:lnTo>
                  <a:lnTo>
                    <a:pt x="607" y="16"/>
                  </a:lnTo>
                  <a:lnTo>
                    <a:pt x="601" y="16"/>
                  </a:lnTo>
                  <a:lnTo>
                    <a:pt x="590" y="16"/>
                  </a:lnTo>
                  <a:lnTo>
                    <a:pt x="580" y="47"/>
                  </a:lnTo>
                  <a:close/>
                  <a:moveTo>
                    <a:pt x="645" y="75"/>
                  </a:moveTo>
                  <a:lnTo>
                    <a:pt x="645" y="79"/>
                  </a:lnTo>
                  <a:lnTo>
                    <a:pt x="645" y="83"/>
                  </a:lnTo>
                  <a:lnTo>
                    <a:pt x="647" y="87"/>
                  </a:lnTo>
                  <a:lnTo>
                    <a:pt x="651" y="89"/>
                  </a:lnTo>
                  <a:lnTo>
                    <a:pt x="655" y="89"/>
                  </a:lnTo>
                  <a:lnTo>
                    <a:pt x="659" y="89"/>
                  </a:lnTo>
                  <a:lnTo>
                    <a:pt x="663" y="87"/>
                  </a:lnTo>
                  <a:lnTo>
                    <a:pt x="666" y="85"/>
                  </a:lnTo>
                  <a:lnTo>
                    <a:pt x="668" y="81"/>
                  </a:lnTo>
                  <a:lnTo>
                    <a:pt x="670" y="77"/>
                  </a:lnTo>
                  <a:lnTo>
                    <a:pt x="689" y="77"/>
                  </a:lnTo>
                  <a:lnTo>
                    <a:pt x="689" y="81"/>
                  </a:lnTo>
                  <a:lnTo>
                    <a:pt x="686" y="87"/>
                  </a:lnTo>
                  <a:lnTo>
                    <a:pt x="680" y="93"/>
                  </a:lnTo>
                  <a:lnTo>
                    <a:pt x="676" y="96"/>
                  </a:lnTo>
                  <a:lnTo>
                    <a:pt x="668" y="98"/>
                  </a:lnTo>
                  <a:lnTo>
                    <a:pt x="663" y="100"/>
                  </a:lnTo>
                  <a:lnTo>
                    <a:pt x="655" y="100"/>
                  </a:lnTo>
                  <a:lnTo>
                    <a:pt x="642" y="98"/>
                  </a:lnTo>
                  <a:lnTo>
                    <a:pt x="632" y="95"/>
                  </a:lnTo>
                  <a:lnTo>
                    <a:pt x="630" y="91"/>
                  </a:lnTo>
                  <a:lnTo>
                    <a:pt x="628" y="87"/>
                  </a:lnTo>
                  <a:lnTo>
                    <a:pt x="626" y="83"/>
                  </a:lnTo>
                  <a:lnTo>
                    <a:pt x="626" y="77"/>
                  </a:lnTo>
                  <a:lnTo>
                    <a:pt x="626" y="70"/>
                  </a:lnTo>
                  <a:lnTo>
                    <a:pt x="628" y="60"/>
                  </a:lnTo>
                  <a:lnTo>
                    <a:pt x="632" y="50"/>
                  </a:lnTo>
                  <a:lnTo>
                    <a:pt x="636" y="43"/>
                  </a:lnTo>
                  <a:lnTo>
                    <a:pt x="643" y="37"/>
                  </a:lnTo>
                  <a:lnTo>
                    <a:pt x="649" y="31"/>
                  </a:lnTo>
                  <a:lnTo>
                    <a:pt x="659" y="29"/>
                  </a:lnTo>
                  <a:lnTo>
                    <a:pt x="668" y="27"/>
                  </a:lnTo>
                  <a:lnTo>
                    <a:pt x="680" y="29"/>
                  </a:lnTo>
                  <a:lnTo>
                    <a:pt x="689" y="33"/>
                  </a:lnTo>
                  <a:lnTo>
                    <a:pt x="691" y="37"/>
                  </a:lnTo>
                  <a:lnTo>
                    <a:pt x="695" y="41"/>
                  </a:lnTo>
                  <a:lnTo>
                    <a:pt x="695" y="45"/>
                  </a:lnTo>
                  <a:lnTo>
                    <a:pt x="697" y="50"/>
                  </a:lnTo>
                  <a:lnTo>
                    <a:pt x="695" y="58"/>
                  </a:lnTo>
                  <a:lnTo>
                    <a:pt x="693" y="66"/>
                  </a:lnTo>
                  <a:lnTo>
                    <a:pt x="693" y="70"/>
                  </a:lnTo>
                  <a:lnTo>
                    <a:pt x="647" y="70"/>
                  </a:lnTo>
                  <a:lnTo>
                    <a:pt x="645" y="75"/>
                  </a:lnTo>
                  <a:close/>
                  <a:moveTo>
                    <a:pt x="651" y="56"/>
                  </a:moveTo>
                  <a:lnTo>
                    <a:pt x="676" y="56"/>
                  </a:lnTo>
                  <a:lnTo>
                    <a:pt x="676" y="52"/>
                  </a:lnTo>
                  <a:lnTo>
                    <a:pt x="676" y="50"/>
                  </a:lnTo>
                  <a:lnTo>
                    <a:pt x="676" y="48"/>
                  </a:lnTo>
                  <a:lnTo>
                    <a:pt x="676" y="45"/>
                  </a:lnTo>
                  <a:lnTo>
                    <a:pt x="674" y="41"/>
                  </a:lnTo>
                  <a:lnTo>
                    <a:pt x="672" y="39"/>
                  </a:lnTo>
                  <a:lnTo>
                    <a:pt x="666" y="39"/>
                  </a:lnTo>
                  <a:lnTo>
                    <a:pt x="663" y="41"/>
                  </a:lnTo>
                  <a:lnTo>
                    <a:pt x="659" y="43"/>
                  </a:lnTo>
                  <a:lnTo>
                    <a:pt x="655" y="47"/>
                  </a:lnTo>
                  <a:lnTo>
                    <a:pt x="653" y="50"/>
                  </a:lnTo>
                  <a:lnTo>
                    <a:pt x="651" y="56"/>
                  </a:lnTo>
                  <a:close/>
                  <a:moveTo>
                    <a:pt x="764" y="29"/>
                  </a:moveTo>
                  <a:lnTo>
                    <a:pt x="784" y="29"/>
                  </a:lnTo>
                  <a:lnTo>
                    <a:pt x="755" y="125"/>
                  </a:lnTo>
                  <a:lnTo>
                    <a:pt x="734" y="125"/>
                  </a:lnTo>
                  <a:lnTo>
                    <a:pt x="745" y="93"/>
                  </a:lnTo>
                  <a:lnTo>
                    <a:pt x="739" y="96"/>
                  </a:lnTo>
                  <a:lnTo>
                    <a:pt x="736" y="98"/>
                  </a:lnTo>
                  <a:lnTo>
                    <a:pt x="730" y="100"/>
                  </a:lnTo>
                  <a:lnTo>
                    <a:pt x="726" y="100"/>
                  </a:lnTo>
                  <a:lnTo>
                    <a:pt x="720" y="100"/>
                  </a:lnTo>
                  <a:lnTo>
                    <a:pt x="716" y="98"/>
                  </a:lnTo>
                  <a:lnTo>
                    <a:pt x="713" y="96"/>
                  </a:lnTo>
                  <a:lnTo>
                    <a:pt x="709" y="95"/>
                  </a:lnTo>
                  <a:lnTo>
                    <a:pt x="705" y="87"/>
                  </a:lnTo>
                  <a:lnTo>
                    <a:pt x="703" y="77"/>
                  </a:lnTo>
                  <a:lnTo>
                    <a:pt x="703" y="68"/>
                  </a:lnTo>
                  <a:lnTo>
                    <a:pt x="707" y="60"/>
                  </a:lnTo>
                  <a:lnTo>
                    <a:pt x="709" y="52"/>
                  </a:lnTo>
                  <a:lnTo>
                    <a:pt x="711" y="47"/>
                  </a:lnTo>
                  <a:lnTo>
                    <a:pt x="716" y="39"/>
                  </a:lnTo>
                  <a:lnTo>
                    <a:pt x="724" y="33"/>
                  </a:lnTo>
                  <a:lnTo>
                    <a:pt x="732" y="29"/>
                  </a:lnTo>
                  <a:lnTo>
                    <a:pt x="741" y="27"/>
                  </a:lnTo>
                  <a:lnTo>
                    <a:pt x="747" y="29"/>
                  </a:lnTo>
                  <a:lnTo>
                    <a:pt x="753" y="31"/>
                  </a:lnTo>
                  <a:lnTo>
                    <a:pt x="757" y="35"/>
                  </a:lnTo>
                  <a:lnTo>
                    <a:pt x="760" y="41"/>
                  </a:lnTo>
                  <a:lnTo>
                    <a:pt x="764" y="29"/>
                  </a:lnTo>
                  <a:close/>
                  <a:moveTo>
                    <a:pt x="722" y="75"/>
                  </a:moveTo>
                  <a:lnTo>
                    <a:pt x="724" y="81"/>
                  </a:lnTo>
                  <a:lnTo>
                    <a:pt x="726" y="85"/>
                  </a:lnTo>
                  <a:lnTo>
                    <a:pt x="728" y="87"/>
                  </a:lnTo>
                  <a:lnTo>
                    <a:pt x="732" y="89"/>
                  </a:lnTo>
                  <a:lnTo>
                    <a:pt x="739" y="87"/>
                  </a:lnTo>
                  <a:lnTo>
                    <a:pt x="745" y="81"/>
                  </a:lnTo>
                  <a:lnTo>
                    <a:pt x="747" y="77"/>
                  </a:lnTo>
                  <a:lnTo>
                    <a:pt x="749" y="73"/>
                  </a:lnTo>
                  <a:lnTo>
                    <a:pt x="753" y="68"/>
                  </a:lnTo>
                  <a:lnTo>
                    <a:pt x="755" y="62"/>
                  </a:lnTo>
                  <a:lnTo>
                    <a:pt x="755" y="58"/>
                  </a:lnTo>
                  <a:lnTo>
                    <a:pt x="755" y="52"/>
                  </a:lnTo>
                  <a:lnTo>
                    <a:pt x="755" y="48"/>
                  </a:lnTo>
                  <a:lnTo>
                    <a:pt x="753" y="45"/>
                  </a:lnTo>
                  <a:lnTo>
                    <a:pt x="749" y="41"/>
                  </a:lnTo>
                  <a:lnTo>
                    <a:pt x="745" y="41"/>
                  </a:lnTo>
                  <a:lnTo>
                    <a:pt x="741" y="41"/>
                  </a:lnTo>
                  <a:lnTo>
                    <a:pt x="736" y="45"/>
                  </a:lnTo>
                  <a:lnTo>
                    <a:pt x="732" y="48"/>
                  </a:lnTo>
                  <a:lnTo>
                    <a:pt x="728" y="54"/>
                  </a:lnTo>
                  <a:lnTo>
                    <a:pt x="724" y="66"/>
                  </a:lnTo>
                  <a:lnTo>
                    <a:pt x="722" y="75"/>
                  </a:lnTo>
                  <a:close/>
                  <a:moveTo>
                    <a:pt x="799" y="29"/>
                  </a:moveTo>
                  <a:lnTo>
                    <a:pt x="818" y="29"/>
                  </a:lnTo>
                  <a:lnTo>
                    <a:pt x="807" y="73"/>
                  </a:lnTo>
                  <a:lnTo>
                    <a:pt x="805" y="75"/>
                  </a:lnTo>
                  <a:lnTo>
                    <a:pt x="805" y="79"/>
                  </a:lnTo>
                  <a:lnTo>
                    <a:pt x="805" y="83"/>
                  </a:lnTo>
                  <a:lnTo>
                    <a:pt x="807" y="85"/>
                  </a:lnTo>
                  <a:lnTo>
                    <a:pt x="808" y="87"/>
                  </a:lnTo>
                  <a:lnTo>
                    <a:pt x="812" y="87"/>
                  </a:lnTo>
                  <a:lnTo>
                    <a:pt x="820" y="85"/>
                  </a:lnTo>
                  <a:lnTo>
                    <a:pt x="826" y="81"/>
                  </a:lnTo>
                  <a:lnTo>
                    <a:pt x="828" y="79"/>
                  </a:lnTo>
                  <a:lnTo>
                    <a:pt x="828" y="75"/>
                  </a:lnTo>
                  <a:lnTo>
                    <a:pt x="832" y="72"/>
                  </a:lnTo>
                  <a:lnTo>
                    <a:pt x="833" y="66"/>
                  </a:lnTo>
                  <a:lnTo>
                    <a:pt x="835" y="58"/>
                  </a:lnTo>
                  <a:lnTo>
                    <a:pt x="845" y="29"/>
                  </a:lnTo>
                  <a:lnTo>
                    <a:pt x="864" y="29"/>
                  </a:lnTo>
                  <a:lnTo>
                    <a:pt x="845" y="98"/>
                  </a:lnTo>
                  <a:lnTo>
                    <a:pt x="826" y="98"/>
                  </a:lnTo>
                  <a:lnTo>
                    <a:pt x="828" y="89"/>
                  </a:lnTo>
                  <a:lnTo>
                    <a:pt x="826" y="91"/>
                  </a:lnTo>
                  <a:lnTo>
                    <a:pt x="820" y="95"/>
                  </a:lnTo>
                  <a:lnTo>
                    <a:pt x="814" y="98"/>
                  </a:lnTo>
                  <a:lnTo>
                    <a:pt x="808" y="100"/>
                  </a:lnTo>
                  <a:lnTo>
                    <a:pt x="803" y="100"/>
                  </a:lnTo>
                  <a:lnTo>
                    <a:pt x="795" y="100"/>
                  </a:lnTo>
                  <a:lnTo>
                    <a:pt x="789" y="96"/>
                  </a:lnTo>
                  <a:lnTo>
                    <a:pt x="785" y="93"/>
                  </a:lnTo>
                  <a:lnTo>
                    <a:pt x="784" y="85"/>
                  </a:lnTo>
                  <a:lnTo>
                    <a:pt x="784" y="81"/>
                  </a:lnTo>
                  <a:lnTo>
                    <a:pt x="785" y="77"/>
                  </a:lnTo>
                  <a:lnTo>
                    <a:pt x="785" y="73"/>
                  </a:lnTo>
                  <a:lnTo>
                    <a:pt x="799" y="29"/>
                  </a:lnTo>
                  <a:close/>
                  <a:moveTo>
                    <a:pt x="887" y="75"/>
                  </a:moveTo>
                  <a:lnTo>
                    <a:pt x="885" y="79"/>
                  </a:lnTo>
                  <a:lnTo>
                    <a:pt x="887" y="83"/>
                  </a:lnTo>
                  <a:lnTo>
                    <a:pt x="889" y="87"/>
                  </a:lnTo>
                  <a:lnTo>
                    <a:pt x="891" y="89"/>
                  </a:lnTo>
                  <a:lnTo>
                    <a:pt x="897" y="89"/>
                  </a:lnTo>
                  <a:lnTo>
                    <a:pt x="901" y="89"/>
                  </a:lnTo>
                  <a:lnTo>
                    <a:pt x="904" y="87"/>
                  </a:lnTo>
                  <a:lnTo>
                    <a:pt x="906" y="85"/>
                  </a:lnTo>
                  <a:lnTo>
                    <a:pt x="910" y="81"/>
                  </a:lnTo>
                  <a:lnTo>
                    <a:pt x="912" y="77"/>
                  </a:lnTo>
                  <a:lnTo>
                    <a:pt x="931" y="77"/>
                  </a:lnTo>
                  <a:lnTo>
                    <a:pt x="929" y="81"/>
                  </a:lnTo>
                  <a:lnTo>
                    <a:pt x="926" y="87"/>
                  </a:lnTo>
                  <a:lnTo>
                    <a:pt x="922" y="93"/>
                  </a:lnTo>
                  <a:lnTo>
                    <a:pt x="916" y="96"/>
                  </a:lnTo>
                  <a:lnTo>
                    <a:pt x="910" y="98"/>
                  </a:lnTo>
                  <a:lnTo>
                    <a:pt x="903" y="100"/>
                  </a:lnTo>
                  <a:lnTo>
                    <a:pt x="897" y="100"/>
                  </a:lnTo>
                  <a:lnTo>
                    <a:pt x="883" y="98"/>
                  </a:lnTo>
                  <a:lnTo>
                    <a:pt x="874" y="95"/>
                  </a:lnTo>
                  <a:lnTo>
                    <a:pt x="870" y="91"/>
                  </a:lnTo>
                  <a:lnTo>
                    <a:pt x="868" y="87"/>
                  </a:lnTo>
                  <a:lnTo>
                    <a:pt x="866" y="83"/>
                  </a:lnTo>
                  <a:lnTo>
                    <a:pt x="866" y="77"/>
                  </a:lnTo>
                  <a:lnTo>
                    <a:pt x="868" y="70"/>
                  </a:lnTo>
                  <a:lnTo>
                    <a:pt x="870" y="60"/>
                  </a:lnTo>
                  <a:lnTo>
                    <a:pt x="874" y="50"/>
                  </a:lnTo>
                  <a:lnTo>
                    <a:pt x="878" y="43"/>
                  </a:lnTo>
                  <a:lnTo>
                    <a:pt x="883" y="37"/>
                  </a:lnTo>
                  <a:lnTo>
                    <a:pt x="891" y="31"/>
                  </a:lnTo>
                  <a:lnTo>
                    <a:pt x="899" y="29"/>
                  </a:lnTo>
                  <a:lnTo>
                    <a:pt x="908" y="27"/>
                  </a:lnTo>
                  <a:lnTo>
                    <a:pt x="922" y="29"/>
                  </a:lnTo>
                  <a:lnTo>
                    <a:pt x="929" y="33"/>
                  </a:lnTo>
                  <a:lnTo>
                    <a:pt x="933" y="37"/>
                  </a:lnTo>
                  <a:lnTo>
                    <a:pt x="935" y="41"/>
                  </a:lnTo>
                  <a:lnTo>
                    <a:pt x="937" y="45"/>
                  </a:lnTo>
                  <a:lnTo>
                    <a:pt x="937" y="50"/>
                  </a:lnTo>
                  <a:lnTo>
                    <a:pt x="937" y="58"/>
                  </a:lnTo>
                  <a:lnTo>
                    <a:pt x="935" y="66"/>
                  </a:lnTo>
                  <a:lnTo>
                    <a:pt x="933" y="70"/>
                  </a:lnTo>
                  <a:lnTo>
                    <a:pt x="887" y="70"/>
                  </a:lnTo>
                  <a:lnTo>
                    <a:pt x="887" y="75"/>
                  </a:lnTo>
                  <a:close/>
                  <a:moveTo>
                    <a:pt x="891" y="56"/>
                  </a:moveTo>
                  <a:lnTo>
                    <a:pt x="916" y="56"/>
                  </a:lnTo>
                  <a:lnTo>
                    <a:pt x="918" y="52"/>
                  </a:lnTo>
                  <a:lnTo>
                    <a:pt x="918" y="50"/>
                  </a:lnTo>
                  <a:lnTo>
                    <a:pt x="918" y="48"/>
                  </a:lnTo>
                  <a:lnTo>
                    <a:pt x="918" y="45"/>
                  </a:lnTo>
                  <a:lnTo>
                    <a:pt x="916" y="41"/>
                  </a:lnTo>
                  <a:lnTo>
                    <a:pt x="912" y="39"/>
                  </a:lnTo>
                  <a:lnTo>
                    <a:pt x="908" y="39"/>
                  </a:lnTo>
                  <a:lnTo>
                    <a:pt x="904" y="41"/>
                  </a:lnTo>
                  <a:lnTo>
                    <a:pt x="901" y="43"/>
                  </a:lnTo>
                  <a:lnTo>
                    <a:pt x="897" y="47"/>
                  </a:lnTo>
                  <a:lnTo>
                    <a:pt x="893" y="50"/>
                  </a:lnTo>
                  <a:lnTo>
                    <a:pt x="891" y="56"/>
                  </a:lnTo>
                  <a:close/>
                  <a:moveTo>
                    <a:pt x="958" y="29"/>
                  </a:moveTo>
                  <a:lnTo>
                    <a:pt x="977" y="29"/>
                  </a:lnTo>
                  <a:lnTo>
                    <a:pt x="975" y="39"/>
                  </a:lnTo>
                  <a:lnTo>
                    <a:pt x="981" y="35"/>
                  </a:lnTo>
                  <a:lnTo>
                    <a:pt x="991" y="29"/>
                  </a:lnTo>
                  <a:lnTo>
                    <a:pt x="1000" y="27"/>
                  </a:lnTo>
                  <a:lnTo>
                    <a:pt x="1008" y="29"/>
                  </a:lnTo>
                  <a:lnTo>
                    <a:pt x="1014" y="33"/>
                  </a:lnTo>
                  <a:lnTo>
                    <a:pt x="1018" y="37"/>
                  </a:lnTo>
                  <a:lnTo>
                    <a:pt x="1018" y="45"/>
                  </a:lnTo>
                  <a:lnTo>
                    <a:pt x="1018" y="48"/>
                  </a:lnTo>
                  <a:lnTo>
                    <a:pt x="1018" y="54"/>
                  </a:lnTo>
                  <a:lnTo>
                    <a:pt x="1004" y="98"/>
                  </a:lnTo>
                  <a:lnTo>
                    <a:pt x="983" y="98"/>
                  </a:lnTo>
                  <a:lnTo>
                    <a:pt x="997" y="56"/>
                  </a:lnTo>
                  <a:lnTo>
                    <a:pt x="997" y="54"/>
                  </a:lnTo>
                  <a:lnTo>
                    <a:pt x="997" y="52"/>
                  </a:lnTo>
                  <a:lnTo>
                    <a:pt x="997" y="50"/>
                  </a:lnTo>
                  <a:lnTo>
                    <a:pt x="997" y="47"/>
                  </a:lnTo>
                  <a:lnTo>
                    <a:pt x="995" y="45"/>
                  </a:lnTo>
                  <a:lnTo>
                    <a:pt x="993" y="43"/>
                  </a:lnTo>
                  <a:lnTo>
                    <a:pt x="989" y="43"/>
                  </a:lnTo>
                  <a:lnTo>
                    <a:pt x="987" y="43"/>
                  </a:lnTo>
                  <a:lnTo>
                    <a:pt x="983" y="43"/>
                  </a:lnTo>
                  <a:lnTo>
                    <a:pt x="981" y="45"/>
                  </a:lnTo>
                  <a:lnTo>
                    <a:pt x="979" y="47"/>
                  </a:lnTo>
                  <a:lnTo>
                    <a:pt x="977" y="48"/>
                  </a:lnTo>
                  <a:lnTo>
                    <a:pt x="975" y="52"/>
                  </a:lnTo>
                  <a:lnTo>
                    <a:pt x="972" y="56"/>
                  </a:lnTo>
                  <a:lnTo>
                    <a:pt x="970" y="60"/>
                  </a:lnTo>
                  <a:lnTo>
                    <a:pt x="968" y="66"/>
                  </a:lnTo>
                  <a:lnTo>
                    <a:pt x="958" y="98"/>
                  </a:lnTo>
                  <a:lnTo>
                    <a:pt x="939" y="98"/>
                  </a:lnTo>
                  <a:lnTo>
                    <a:pt x="958" y="29"/>
                  </a:lnTo>
                  <a:close/>
                  <a:moveTo>
                    <a:pt x="1075" y="50"/>
                  </a:moveTo>
                  <a:lnTo>
                    <a:pt x="1075" y="47"/>
                  </a:lnTo>
                  <a:lnTo>
                    <a:pt x="1075" y="45"/>
                  </a:lnTo>
                  <a:lnTo>
                    <a:pt x="1075" y="43"/>
                  </a:lnTo>
                  <a:lnTo>
                    <a:pt x="1073" y="41"/>
                  </a:lnTo>
                  <a:lnTo>
                    <a:pt x="1071" y="39"/>
                  </a:lnTo>
                  <a:lnTo>
                    <a:pt x="1068" y="39"/>
                  </a:lnTo>
                  <a:lnTo>
                    <a:pt x="1060" y="41"/>
                  </a:lnTo>
                  <a:lnTo>
                    <a:pt x="1056" y="45"/>
                  </a:lnTo>
                  <a:lnTo>
                    <a:pt x="1056" y="48"/>
                  </a:lnTo>
                  <a:lnTo>
                    <a:pt x="1037" y="48"/>
                  </a:lnTo>
                  <a:lnTo>
                    <a:pt x="1037" y="45"/>
                  </a:lnTo>
                  <a:lnTo>
                    <a:pt x="1039" y="41"/>
                  </a:lnTo>
                  <a:lnTo>
                    <a:pt x="1043" y="37"/>
                  </a:lnTo>
                  <a:lnTo>
                    <a:pt x="1046" y="33"/>
                  </a:lnTo>
                  <a:lnTo>
                    <a:pt x="1050" y="31"/>
                  </a:lnTo>
                  <a:lnTo>
                    <a:pt x="1060" y="29"/>
                  </a:lnTo>
                  <a:lnTo>
                    <a:pt x="1069" y="27"/>
                  </a:lnTo>
                  <a:lnTo>
                    <a:pt x="1081" y="29"/>
                  </a:lnTo>
                  <a:lnTo>
                    <a:pt x="1089" y="33"/>
                  </a:lnTo>
                  <a:lnTo>
                    <a:pt x="1091" y="35"/>
                  </a:lnTo>
                  <a:lnTo>
                    <a:pt x="1093" y="39"/>
                  </a:lnTo>
                  <a:lnTo>
                    <a:pt x="1094" y="41"/>
                  </a:lnTo>
                  <a:lnTo>
                    <a:pt x="1094" y="47"/>
                  </a:lnTo>
                  <a:lnTo>
                    <a:pt x="1094" y="48"/>
                  </a:lnTo>
                  <a:lnTo>
                    <a:pt x="1094" y="50"/>
                  </a:lnTo>
                  <a:lnTo>
                    <a:pt x="1093" y="54"/>
                  </a:lnTo>
                  <a:lnTo>
                    <a:pt x="1085" y="81"/>
                  </a:lnTo>
                  <a:lnTo>
                    <a:pt x="1085" y="87"/>
                  </a:lnTo>
                  <a:lnTo>
                    <a:pt x="1083" y="93"/>
                  </a:lnTo>
                  <a:lnTo>
                    <a:pt x="1083" y="98"/>
                  </a:lnTo>
                  <a:lnTo>
                    <a:pt x="1064" y="98"/>
                  </a:lnTo>
                  <a:lnTo>
                    <a:pt x="1064" y="95"/>
                  </a:lnTo>
                  <a:lnTo>
                    <a:pt x="1064" y="91"/>
                  </a:lnTo>
                  <a:lnTo>
                    <a:pt x="1062" y="95"/>
                  </a:lnTo>
                  <a:lnTo>
                    <a:pt x="1058" y="96"/>
                  </a:lnTo>
                  <a:lnTo>
                    <a:pt x="1050" y="100"/>
                  </a:lnTo>
                  <a:lnTo>
                    <a:pt x="1043" y="100"/>
                  </a:lnTo>
                  <a:lnTo>
                    <a:pt x="1035" y="100"/>
                  </a:lnTo>
                  <a:lnTo>
                    <a:pt x="1029" y="96"/>
                  </a:lnTo>
                  <a:lnTo>
                    <a:pt x="1025" y="91"/>
                  </a:lnTo>
                  <a:lnTo>
                    <a:pt x="1023" y="81"/>
                  </a:lnTo>
                  <a:lnTo>
                    <a:pt x="1023" y="73"/>
                  </a:lnTo>
                  <a:lnTo>
                    <a:pt x="1027" y="68"/>
                  </a:lnTo>
                  <a:lnTo>
                    <a:pt x="1033" y="62"/>
                  </a:lnTo>
                  <a:lnTo>
                    <a:pt x="1041" y="58"/>
                  </a:lnTo>
                  <a:lnTo>
                    <a:pt x="1050" y="54"/>
                  </a:lnTo>
                  <a:lnTo>
                    <a:pt x="1062" y="54"/>
                  </a:lnTo>
                  <a:lnTo>
                    <a:pt x="1073" y="54"/>
                  </a:lnTo>
                  <a:lnTo>
                    <a:pt x="1075" y="50"/>
                  </a:lnTo>
                  <a:close/>
                  <a:moveTo>
                    <a:pt x="1071" y="64"/>
                  </a:moveTo>
                  <a:lnTo>
                    <a:pt x="1064" y="66"/>
                  </a:lnTo>
                  <a:lnTo>
                    <a:pt x="1058" y="66"/>
                  </a:lnTo>
                  <a:lnTo>
                    <a:pt x="1052" y="68"/>
                  </a:lnTo>
                  <a:lnTo>
                    <a:pt x="1050" y="68"/>
                  </a:lnTo>
                  <a:lnTo>
                    <a:pt x="1045" y="73"/>
                  </a:lnTo>
                  <a:lnTo>
                    <a:pt x="1043" y="79"/>
                  </a:lnTo>
                  <a:lnTo>
                    <a:pt x="1043" y="83"/>
                  </a:lnTo>
                  <a:lnTo>
                    <a:pt x="1045" y="85"/>
                  </a:lnTo>
                  <a:lnTo>
                    <a:pt x="1046" y="87"/>
                  </a:lnTo>
                  <a:lnTo>
                    <a:pt x="1050" y="89"/>
                  </a:lnTo>
                  <a:lnTo>
                    <a:pt x="1056" y="87"/>
                  </a:lnTo>
                  <a:lnTo>
                    <a:pt x="1062" y="83"/>
                  </a:lnTo>
                  <a:lnTo>
                    <a:pt x="1066" y="77"/>
                  </a:lnTo>
                  <a:lnTo>
                    <a:pt x="1069" y="68"/>
                  </a:lnTo>
                  <a:lnTo>
                    <a:pt x="1071" y="64"/>
                  </a:lnTo>
                  <a:close/>
                  <a:moveTo>
                    <a:pt x="1119" y="77"/>
                  </a:moveTo>
                  <a:lnTo>
                    <a:pt x="1119" y="81"/>
                  </a:lnTo>
                  <a:lnTo>
                    <a:pt x="1119" y="85"/>
                  </a:lnTo>
                  <a:lnTo>
                    <a:pt x="1121" y="87"/>
                  </a:lnTo>
                  <a:lnTo>
                    <a:pt x="1125" y="89"/>
                  </a:lnTo>
                  <a:lnTo>
                    <a:pt x="1129" y="89"/>
                  </a:lnTo>
                  <a:lnTo>
                    <a:pt x="1133" y="89"/>
                  </a:lnTo>
                  <a:lnTo>
                    <a:pt x="1137" y="87"/>
                  </a:lnTo>
                  <a:lnTo>
                    <a:pt x="1141" y="85"/>
                  </a:lnTo>
                  <a:lnTo>
                    <a:pt x="1141" y="81"/>
                  </a:lnTo>
                  <a:lnTo>
                    <a:pt x="1141" y="77"/>
                  </a:lnTo>
                  <a:lnTo>
                    <a:pt x="1139" y="75"/>
                  </a:lnTo>
                  <a:lnTo>
                    <a:pt x="1135" y="73"/>
                  </a:lnTo>
                  <a:lnTo>
                    <a:pt x="1123" y="66"/>
                  </a:lnTo>
                  <a:lnTo>
                    <a:pt x="1121" y="66"/>
                  </a:lnTo>
                  <a:lnTo>
                    <a:pt x="1119" y="64"/>
                  </a:lnTo>
                  <a:lnTo>
                    <a:pt x="1116" y="60"/>
                  </a:lnTo>
                  <a:lnTo>
                    <a:pt x="1114" y="58"/>
                  </a:lnTo>
                  <a:lnTo>
                    <a:pt x="1112" y="54"/>
                  </a:lnTo>
                  <a:lnTo>
                    <a:pt x="1112" y="50"/>
                  </a:lnTo>
                  <a:lnTo>
                    <a:pt x="1112" y="45"/>
                  </a:lnTo>
                  <a:lnTo>
                    <a:pt x="1114" y="41"/>
                  </a:lnTo>
                  <a:lnTo>
                    <a:pt x="1117" y="35"/>
                  </a:lnTo>
                  <a:lnTo>
                    <a:pt x="1121" y="33"/>
                  </a:lnTo>
                  <a:lnTo>
                    <a:pt x="1131" y="29"/>
                  </a:lnTo>
                  <a:lnTo>
                    <a:pt x="1142" y="27"/>
                  </a:lnTo>
                  <a:lnTo>
                    <a:pt x="1152" y="29"/>
                  </a:lnTo>
                  <a:lnTo>
                    <a:pt x="1160" y="31"/>
                  </a:lnTo>
                  <a:lnTo>
                    <a:pt x="1164" y="33"/>
                  </a:lnTo>
                  <a:lnTo>
                    <a:pt x="1165" y="37"/>
                  </a:lnTo>
                  <a:lnTo>
                    <a:pt x="1167" y="41"/>
                  </a:lnTo>
                  <a:lnTo>
                    <a:pt x="1167" y="45"/>
                  </a:lnTo>
                  <a:lnTo>
                    <a:pt x="1167" y="47"/>
                  </a:lnTo>
                  <a:lnTo>
                    <a:pt x="1167" y="48"/>
                  </a:lnTo>
                  <a:lnTo>
                    <a:pt x="1167" y="50"/>
                  </a:lnTo>
                  <a:lnTo>
                    <a:pt x="1148" y="50"/>
                  </a:lnTo>
                  <a:lnTo>
                    <a:pt x="1148" y="48"/>
                  </a:lnTo>
                  <a:lnTo>
                    <a:pt x="1148" y="45"/>
                  </a:lnTo>
                  <a:lnTo>
                    <a:pt x="1146" y="43"/>
                  </a:lnTo>
                  <a:lnTo>
                    <a:pt x="1144" y="41"/>
                  </a:lnTo>
                  <a:lnTo>
                    <a:pt x="1141" y="39"/>
                  </a:lnTo>
                  <a:lnTo>
                    <a:pt x="1137" y="39"/>
                  </a:lnTo>
                  <a:lnTo>
                    <a:pt x="1135" y="41"/>
                  </a:lnTo>
                  <a:lnTo>
                    <a:pt x="1131" y="45"/>
                  </a:lnTo>
                  <a:lnTo>
                    <a:pt x="1131" y="47"/>
                  </a:lnTo>
                  <a:lnTo>
                    <a:pt x="1131" y="50"/>
                  </a:lnTo>
                  <a:lnTo>
                    <a:pt x="1135" y="54"/>
                  </a:lnTo>
                  <a:lnTo>
                    <a:pt x="1137" y="54"/>
                  </a:lnTo>
                  <a:lnTo>
                    <a:pt x="1148" y="60"/>
                  </a:lnTo>
                  <a:lnTo>
                    <a:pt x="1150" y="62"/>
                  </a:lnTo>
                  <a:lnTo>
                    <a:pt x="1152" y="64"/>
                  </a:lnTo>
                  <a:lnTo>
                    <a:pt x="1156" y="66"/>
                  </a:lnTo>
                  <a:lnTo>
                    <a:pt x="1158" y="70"/>
                  </a:lnTo>
                  <a:lnTo>
                    <a:pt x="1160" y="73"/>
                  </a:lnTo>
                  <a:lnTo>
                    <a:pt x="1160" y="77"/>
                  </a:lnTo>
                  <a:lnTo>
                    <a:pt x="1160" y="83"/>
                  </a:lnTo>
                  <a:lnTo>
                    <a:pt x="1158" y="89"/>
                  </a:lnTo>
                  <a:lnTo>
                    <a:pt x="1154" y="93"/>
                  </a:lnTo>
                  <a:lnTo>
                    <a:pt x="1150" y="96"/>
                  </a:lnTo>
                  <a:lnTo>
                    <a:pt x="1139" y="100"/>
                  </a:lnTo>
                  <a:lnTo>
                    <a:pt x="1125" y="100"/>
                  </a:lnTo>
                  <a:lnTo>
                    <a:pt x="1119" y="100"/>
                  </a:lnTo>
                  <a:lnTo>
                    <a:pt x="1116" y="100"/>
                  </a:lnTo>
                  <a:lnTo>
                    <a:pt x="1110" y="98"/>
                  </a:lnTo>
                  <a:lnTo>
                    <a:pt x="1106" y="95"/>
                  </a:lnTo>
                  <a:lnTo>
                    <a:pt x="1102" y="91"/>
                  </a:lnTo>
                  <a:lnTo>
                    <a:pt x="1100" y="85"/>
                  </a:lnTo>
                  <a:lnTo>
                    <a:pt x="1100" y="81"/>
                  </a:lnTo>
                  <a:lnTo>
                    <a:pt x="1100" y="77"/>
                  </a:lnTo>
                  <a:lnTo>
                    <a:pt x="1119" y="77"/>
                  </a:lnTo>
                  <a:close/>
                  <a:moveTo>
                    <a:pt x="1288" y="83"/>
                  </a:moveTo>
                  <a:lnTo>
                    <a:pt x="1284" y="98"/>
                  </a:lnTo>
                  <a:lnTo>
                    <a:pt x="1217" y="98"/>
                  </a:lnTo>
                  <a:lnTo>
                    <a:pt x="1248" y="0"/>
                  </a:lnTo>
                  <a:lnTo>
                    <a:pt x="1311" y="0"/>
                  </a:lnTo>
                  <a:lnTo>
                    <a:pt x="1306" y="16"/>
                  </a:lnTo>
                  <a:lnTo>
                    <a:pt x="1263" y="16"/>
                  </a:lnTo>
                  <a:lnTo>
                    <a:pt x="1256" y="41"/>
                  </a:lnTo>
                  <a:lnTo>
                    <a:pt x="1298" y="41"/>
                  </a:lnTo>
                  <a:lnTo>
                    <a:pt x="1294" y="56"/>
                  </a:lnTo>
                  <a:lnTo>
                    <a:pt x="1252" y="56"/>
                  </a:lnTo>
                  <a:lnTo>
                    <a:pt x="1242" y="83"/>
                  </a:lnTo>
                  <a:lnTo>
                    <a:pt x="1288" y="83"/>
                  </a:lnTo>
                  <a:close/>
                  <a:moveTo>
                    <a:pt x="1336" y="29"/>
                  </a:moveTo>
                  <a:lnTo>
                    <a:pt x="1334" y="39"/>
                  </a:lnTo>
                  <a:lnTo>
                    <a:pt x="1340" y="35"/>
                  </a:lnTo>
                  <a:lnTo>
                    <a:pt x="1344" y="31"/>
                  </a:lnTo>
                  <a:lnTo>
                    <a:pt x="1350" y="29"/>
                  </a:lnTo>
                  <a:lnTo>
                    <a:pt x="1354" y="29"/>
                  </a:lnTo>
                  <a:lnTo>
                    <a:pt x="1359" y="27"/>
                  </a:lnTo>
                  <a:lnTo>
                    <a:pt x="1365" y="29"/>
                  </a:lnTo>
                  <a:lnTo>
                    <a:pt x="1369" y="31"/>
                  </a:lnTo>
                  <a:lnTo>
                    <a:pt x="1373" y="33"/>
                  </a:lnTo>
                  <a:lnTo>
                    <a:pt x="1375" y="37"/>
                  </a:lnTo>
                  <a:lnTo>
                    <a:pt x="1377" y="41"/>
                  </a:lnTo>
                  <a:lnTo>
                    <a:pt x="1382" y="35"/>
                  </a:lnTo>
                  <a:lnTo>
                    <a:pt x="1392" y="29"/>
                  </a:lnTo>
                  <a:lnTo>
                    <a:pt x="1402" y="27"/>
                  </a:lnTo>
                  <a:lnTo>
                    <a:pt x="1409" y="29"/>
                  </a:lnTo>
                  <a:lnTo>
                    <a:pt x="1415" y="31"/>
                  </a:lnTo>
                  <a:lnTo>
                    <a:pt x="1419" y="37"/>
                  </a:lnTo>
                  <a:lnTo>
                    <a:pt x="1421" y="45"/>
                  </a:lnTo>
                  <a:lnTo>
                    <a:pt x="1421" y="47"/>
                  </a:lnTo>
                  <a:lnTo>
                    <a:pt x="1419" y="52"/>
                  </a:lnTo>
                  <a:lnTo>
                    <a:pt x="1417" y="60"/>
                  </a:lnTo>
                  <a:lnTo>
                    <a:pt x="1405" y="98"/>
                  </a:lnTo>
                  <a:lnTo>
                    <a:pt x="1386" y="98"/>
                  </a:lnTo>
                  <a:lnTo>
                    <a:pt x="1398" y="58"/>
                  </a:lnTo>
                  <a:lnTo>
                    <a:pt x="1400" y="54"/>
                  </a:lnTo>
                  <a:lnTo>
                    <a:pt x="1400" y="50"/>
                  </a:lnTo>
                  <a:lnTo>
                    <a:pt x="1400" y="48"/>
                  </a:lnTo>
                  <a:lnTo>
                    <a:pt x="1400" y="45"/>
                  </a:lnTo>
                  <a:lnTo>
                    <a:pt x="1398" y="43"/>
                  </a:lnTo>
                  <a:lnTo>
                    <a:pt x="1396" y="43"/>
                  </a:lnTo>
                  <a:lnTo>
                    <a:pt x="1394" y="43"/>
                  </a:lnTo>
                  <a:lnTo>
                    <a:pt x="1388" y="43"/>
                  </a:lnTo>
                  <a:lnTo>
                    <a:pt x="1384" y="45"/>
                  </a:lnTo>
                  <a:lnTo>
                    <a:pt x="1380" y="48"/>
                  </a:lnTo>
                  <a:lnTo>
                    <a:pt x="1377" y="52"/>
                  </a:lnTo>
                  <a:lnTo>
                    <a:pt x="1377" y="54"/>
                  </a:lnTo>
                  <a:lnTo>
                    <a:pt x="1375" y="56"/>
                  </a:lnTo>
                  <a:lnTo>
                    <a:pt x="1373" y="62"/>
                  </a:lnTo>
                  <a:lnTo>
                    <a:pt x="1371" y="70"/>
                  </a:lnTo>
                  <a:lnTo>
                    <a:pt x="1361" y="98"/>
                  </a:lnTo>
                  <a:lnTo>
                    <a:pt x="1342" y="98"/>
                  </a:lnTo>
                  <a:lnTo>
                    <a:pt x="1354" y="60"/>
                  </a:lnTo>
                  <a:lnTo>
                    <a:pt x="1355" y="54"/>
                  </a:lnTo>
                  <a:lnTo>
                    <a:pt x="1355" y="50"/>
                  </a:lnTo>
                  <a:lnTo>
                    <a:pt x="1355" y="48"/>
                  </a:lnTo>
                  <a:lnTo>
                    <a:pt x="1355" y="45"/>
                  </a:lnTo>
                  <a:lnTo>
                    <a:pt x="1354" y="43"/>
                  </a:lnTo>
                  <a:lnTo>
                    <a:pt x="1352" y="43"/>
                  </a:lnTo>
                  <a:lnTo>
                    <a:pt x="1350" y="43"/>
                  </a:lnTo>
                  <a:lnTo>
                    <a:pt x="1346" y="43"/>
                  </a:lnTo>
                  <a:lnTo>
                    <a:pt x="1342" y="45"/>
                  </a:lnTo>
                  <a:lnTo>
                    <a:pt x="1338" y="47"/>
                  </a:lnTo>
                  <a:lnTo>
                    <a:pt x="1334" y="50"/>
                  </a:lnTo>
                  <a:lnTo>
                    <a:pt x="1332" y="54"/>
                  </a:lnTo>
                  <a:lnTo>
                    <a:pt x="1329" y="60"/>
                  </a:lnTo>
                  <a:lnTo>
                    <a:pt x="1327" y="70"/>
                  </a:lnTo>
                  <a:lnTo>
                    <a:pt x="1319" y="98"/>
                  </a:lnTo>
                  <a:lnTo>
                    <a:pt x="1298" y="98"/>
                  </a:lnTo>
                  <a:lnTo>
                    <a:pt x="1317" y="29"/>
                  </a:lnTo>
                  <a:lnTo>
                    <a:pt x="1336" y="29"/>
                  </a:lnTo>
                  <a:close/>
                  <a:moveTo>
                    <a:pt x="1442" y="29"/>
                  </a:moveTo>
                  <a:lnTo>
                    <a:pt x="1461" y="29"/>
                  </a:lnTo>
                  <a:lnTo>
                    <a:pt x="1459" y="39"/>
                  </a:lnTo>
                  <a:lnTo>
                    <a:pt x="1463" y="35"/>
                  </a:lnTo>
                  <a:lnTo>
                    <a:pt x="1467" y="31"/>
                  </a:lnTo>
                  <a:lnTo>
                    <a:pt x="1471" y="29"/>
                  </a:lnTo>
                  <a:lnTo>
                    <a:pt x="1474" y="29"/>
                  </a:lnTo>
                  <a:lnTo>
                    <a:pt x="1480" y="27"/>
                  </a:lnTo>
                  <a:lnTo>
                    <a:pt x="1484" y="29"/>
                  </a:lnTo>
                  <a:lnTo>
                    <a:pt x="1490" y="29"/>
                  </a:lnTo>
                  <a:lnTo>
                    <a:pt x="1494" y="31"/>
                  </a:lnTo>
                  <a:lnTo>
                    <a:pt x="1496" y="35"/>
                  </a:lnTo>
                  <a:lnTo>
                    <a:pt x="1501" y="43"/>
                  </a:lnTo>
                  <a:lnTo>
                    <a:pt x="1501" y="52"/>
                  </a:lnTo>
                  <a:lnTo>
                    <a:pt x="1501" y="60"/>
                  </a:lnTo>
                  <a:lnTo>
                    <a:pt x="1499" y="70"/>
                  </a:lnTo>
                  <a:lnTo>
                    <a:pt x="1496" y="77"/>
                  </a:lnTo>
                  <a:lnTo>
                    <a:pt x="1492" y="85"/>
                  </a:lnTo>
                  <a:lnTo>
                    <a:pt x="1486" y="91"/>
                  </a:lnTo>
                  <a:lnTo>
                    <a:pt x="1478" y="96"/>
                  </a:lnTo>
                  <a:lnTo>
                    <a:pt x="1473" y="100"/>
                  </a:lnTo>
                  <a:lnTo>
                    <a:pt x="1463" y="100"/>
                  </a:lnTo>
                  <a:lnTo>
                    <a:pt x="1459" y="100"/>
                  </a:lnTo>
                  <a:lnTo>
                    <a:pt x="1453" y="98"/>
                  </a:lnTo>
                  <a:lnTo>
                    <a:pt x="1450" y="96"/>
                  </a:lnTo>
                  <a:lnTo>
                    <a:pt x="1448" y="93"/>
                  </a:lnTo>
                  <a:lnTo>
                    <a:pt x="1446" y="91"/>
                  </a:lnTo>
                  <a:lnTo>
                    <a:pt x="1436" y="125"/>
                  </a:lnTo>
                  <a:lnTo>
                    <a:pt x="1415" y="125"/>
                  </a:lnTo>
                  <a:lnTo>
                    <a:pt x="1442" y="29"/>
                  </a:lnTo>
                  <a:close/>
                  <a:moveTo>
                    <a:pt x="1450" y="75"/>
                  </a:moveTo>
                  <a:lnTo>
                    <a:pt x="1451" y="81"/>
                  </a:lnTo>
                  <a:lnTo>
                    <a:pt x="1451" y="85"/>
                  </a:lnTo>
                  <a:lnTo>
                    <a:pt x="1455" y="87"/>
                  </a:lnTo>
                  <a:lnTo>
                    <a:pt x="1461" y="89"/>
                  </a:lnTo>
                  <a:lnTo>
                    <a:pt x="1465" y="87"/>
                  </a:lnTo>
                  <a:lnTo>
                    <a:pt x="1469" y="85"/>
                  </a:lnTo>
                  <a:lnTo>
                    <a:pt x="1471" y="83"/>
                  </a:lnTo>
                  <a:lnTo>
                    <a:pt x="1474" y="77"/>
                  </a:lnTo>
                  <a:lnTo>
                    <a:pt x="1476" y="75"/>
                  </a:lnTo>
                  <a:lnTo>
                    <a:pt x="1478" y="72"/>
                  </a:lnTo>
                  <a:lnTo>
                    <a:pt x="1480" y="68"/>
                  </a:lnTo>
                  <a:lnTo>
                    <a:pt x="1482" y="62"/>
                  </a:lnTo>
                  <a:lnTo>
                    <a:pt x="1482" y="60"/>
                  </a:lnTo>
                  <a:lnTo>
                    <a:pt x="1482" y="56"/>
                  </a:lnTo>
                  <a:lnTo>
                    <a:pt x="1482" y="52"/>
                  </a:lnTo>
                  <a:lnTo>
                    <a:pt x="1482" y="47"/>
                  </a:lnTo>
                  <a:lnTo>
                    <a:pt x="1480" y="43"/>
                  </a:lnTo>
                  <a:lnTo>
                    <a:pt x="1476" y="41"/>
                  </a:lnTo>
                  <a:lnTo>
                    <a:pt x="1473" y="41"/>
                  </a:lnTo>
                  <a:lnTo>
                    <a:pt x="1469" y="41"/>
                  </a:lnTo>
                  <a:lnTo>
                    <a:pt x="1465" y="45"/>
                  </a:lnTo>
                  <a:lnTo>
                    <a:pt x="1459" y="48"/>
                  </a:lnTo>
                  <a:lnTo>
                    <a:pt x="1457" y="54"/>
                  </a:lnTo>
                  <a:lnTo>
                    <a:pt x="1453" y="58"/>
                  </a:lnTo>
                  <a:lnTo>
                    <a:pt x="1451" y="62"/>
                  </a:lnTo>
                  <a:lnTo>
                    <a:pt x="1451" y="70"/>
                  </a:lnTo>
                  <a:lnTo>
                    <a:pt x="1450" y="75"/>
                  </a:lnTo>
                  <a:close/>
                  <a:moveTo>
                    <a:pt x="1524" y="29"/>
                  </a:moveTo>
                  <a:lnTo>
                    <a:pt x="1544" y="29"/>
                  </a:lnTo>
                  <a:lnTo>
                    <a:pt x="1542" y="41"/>
                  </a:lnTo>
                  <a:lnTo>
                    <a:pt x="1545" y="35"/>
                  </a:lnTo>
                  <a:lnTo>
                    <a:pt x="1549" y="31"/>
                  </a:lnTo>
                  <a:lnTo>
                    <a:pt x="1553" y="29"/>
                  </a:lnTo>
                  <a:lnTo>
                    <a:pt x="1557" y="29"/>
                  </a:lnTo>
                  <a:lnTo>
                    <a:pt x="1565" y="27"/>
                  </a:lnTo>
                  <a:lnTo>
                    <a:pt x="1559" y="47"/>
                  </a:lnTo>
                  <a:lnTo>
                    <a:pt x="1555" y="47"/>
                  </a:lnTo>
                  <a:lnTo>
                    <a:pt x="1551" y="47"/>
                  </a:lnTo>
                  <a:lnTo>
                    <a:pt x="1547" y="48"/>
                  </a:lnTo>
                  <a:lnTo>
                    <a:pt x="1542" y="52"/>
                  </a:lnTo>
                  <a:lnTo>
                    <a:pt x="1538" y="58"/>
                  </a:lnTo>
                  <a:lnTo>
                    <a:pt x="1536" y="64"/>
                  </a:lnTo>
                  <a:lnTo>
                    <a:pt x="1534" y="72"/>
                  </a:lnTo>
                  <a:lnTo>
                    <a:pt x="1524" y="98"/>
                  </a:lnTo>
                  <a:lnTo>
                    <a:pt x="1505" y="98"/>
                  </a:lnTo>
                  <a:lnTo>
                    <a:pt x="1524" y="29"/>
                  </a:lnTo>
                  <a:close/>
                  <a:moveTo>
                    <a:pt x="1580" y="75"/>
                  </a:moveTo>
                  <a:lnTo>
                    <a:pt x="1580" y="79"/>
                  </a:lnTo>
                  <a:lnTo>
                    <a:pt x="1580" y="83"/>
                  </a:lnTo>
                  <a:lnTo>
                    <a:pt x="1582" y="87"/>
                  </a:lnTo>
                  <a:lnTo>
                    <a:pt x="1586" y="89"/>
                  </a:lnTo>
                  <a:lnTo>
                    <a:pt x="1590" y="89"/>
                  </a:lnTo>
                  <a:lnTo>
                    <a:pt x="1593" y="89"/>
                  </a:lnTo>
                  <a:lnTo>
                    <a:pt x="1597" y="87"/>
                  </a:lnTo>
                  <a:lnTo>
                    <a:pt x="1601" y="85"/>
                  </a:lnTo>
                  <a:lnTo>
                    <a:pt x="1603" y="81"/>
                  </a:lnTo>
                  <a:lnTo>
                    <a:pt x="1605" y="77"/>
                  </a:lnTo>
                  <a:lnTo>
                    <a:pt x="1626" y="77"/>
                  </a:lnTo>
                  <a:lnTo>
                    <a:pt x="1624" y="81"/>
                  </a:lnTo>
                  <a:lnTo>
                    <a:pt x="1620" y="87"/>
                  </a:lnTo>
                  <a:lnTo>
                    <a:pt x="1615" y="93"/>
                  </a:lnTo>
                  <a:lnTo>
                    <a:pt x="1611" y="96"/>
                  </a:lnTo>
                  <a:lnTo>
                    <a:pt x="1605" y="98"/>
                  </a:lnTo>
                  <a:lnTo>
                    <a:pt x="1597" y="100"/>
                  </a:lnTo>
                  <a:lnTo>
                    <a:pt x="1590" y="100"/>
                  </a:lnTo>
                  <a:lnTo>
                    <a:pt x="1576" y="98"/>
                  </a:lnTo>
                  <a:lnTo>
                    <a:pt x="1568" y="95"/>
                  </a:lnTo>
                  <a:lnTo>
                    <a:pt x="1565" y="91"/>
                  </a:lnTo>
                  <a:lnTo>
                    <a:pt x="1563" y="87"/>
                  </a:lnTo>
                  <a:lnTo>
                    <a:pt x="1561" y="83"/>
                  </a:lnTo>
                  <a:lnTo>
                    <a:pt x="1561" y="77"/>
                  </a:lnTo>
                  <a:lnTo>
                    <a:pt x="1561" y="70"/>
                  </a:lnTo>
                  <a:lnTo>
                    <a:pt x="1563" y="60"/>
                  </a:lnTo>
                  <a:lnTo>
                    <a:pt x="1567" y="50"/>
                  </a:lnTo>
                  <a:lnTo>
                    <a:pt x="1572" y="43"/>
                  </a:lnTo>
                  <a:lnTo>
                    <a:pt x="1578" y="37"/>
                  </a:lnTo>
                  <a:lnTo>
                    <a:pt x="1586" y="31"/>
                  </a:lnTo>
                  <a:lnTo>
                    <a:pt x="1593" y="29"/>
                  </a:lnTo>
                  <a:lnTo>
                    <a:pt x="1603" y="27"/>
                  </a:lnTo>
                  <a:lnTo>
                    <a:pt x="1615" y="29"/>
                  </a:lnTo>
                  <a:lnTo>
                    <a:pt x="1624" y="33"/>
                  </a:lnTo>
                  <a:lnTo>
                    <a:pt x="1628" y="37"/>
                  </a:lnTo>
                  <a:lnTo>
                    <a:pt x="1630" y="41"/>
                  </a:lnTo>
                  <a:lnTo>
                    <a:pt x="1630" y="45"/>
                  </a:lnTo>
                  <a:lnTo>
                    <a:pt x="1632" y="50"/>
                  </a:lnTo>
                  <a:lnTo>
                    <a:pt x="1630" y="58"/>
                  </a:lnTo>
                  <a:lnTo>
                    <a:pt x="1630" y="66"/>
                  </a:lnTo>
                  <a:lnTo>
                    <a:pt x="1628" y="70"/>
                  </a:lnTo>
                  <a:lnTo>
                    <a:pt x="1582" y="70"/>
                  </a:lnTo>
                  <a:lnTo>
                    <a:pt x="1580" y="75"/>
                  </a:lnTo>
                  <a:close/>
                  <a:moveTo>
                    <a:pt x="1586" y="56"/>
                  </a:moveTo>
                  <a:lnTo>
                    <a:pt x="1611" y="56"/>
                  </a:lnTo>
                  <a:lnTo>
                    <a:pt x="1611" y="52"/>
                  </a:lnTo>
                  <a:lnTo>
                    <a:pt x="1611" y="50"/>
                  </a:lnTo>
                  <a:lnTo>
                    <a:pt x="1613" y="48"/>
                  </a:lnTo>
                  <a:lnTo>
                    <a:pt x="1611" y="45"/>
                  </a:lnTo>
                  <a:lnTo>
                    <a:pt x="1609" y="41"/>
                  </a:lnTo>
                  <a:lnTo>
                    <a:pt x="1607" y="39"/>
                  </a:lnTo>
                  <a:lnTo>
                    <a:pt x="1603" y="39"/>
                  </a:lnTo>
                  <a:lnTo>
                    <a:pt x="1597" y="41"/>
                  </a:lnTo>
                  <a:lnTo>
                    <a:pt x="1593" y="43"/>
                  </a:lnTo>
                  <a:lnTo>
                    <a:pt x="1590" y="47"/>
                  </a:lnTo>
                  <a:lnTo>
                    <a:pt x="1588" y="50"/>
                  </a:lnTo>
                  <a:lnTo>
                    <a:pt x="1586" y="56"/>
                  </a:lnTo>
                  <a:close/>
                  <a:moveTo>
                    <a:pt x="1655" y="77"/>
                  </a:moveTo>
                  <a:lnTo>
                    <a:pt x="1655" y="81"/>
                  </a:lnTo>
                  <a:lnTo>
                    <a:pt x="1655" y="85"/>
                  </a:lnTo>
                  <a:lnTo>
                    <a:pt x="1657" y="87"/>
                  </a:lnTo>
                  <a:lnTo>
                    <a:pt x="1661" y="89"/>
                  </a:lnTo>
                  <a:lnTo>
                    <a:pt x="1664" y="89"/>
                  </a:lnTo>
                  <a:lnTo>
                    <a:pt x="1668" y="89"/>
                  </a:lnTo>
                  <a:lnTo>
                    <a:pt x="1672" y="87"/>
                  </a:lnTo>
                  <a:lnTo>
                    <a:pt x="1676" y="85"/>
                  </a:lnTo>
                  <a:lnTo>
                    <a:pt x="1676" y="81"/>
                  </a:lnTo>
                  <a:lnTo>
                    <a:pt x="1676" y="77"/>
                  </a:lnTo>
                  <a:lnTo>
                    <a:pt x="1672" y="75"/>
                  </a:lnTo>
                  <a:lnTo>
                    <a:pt x="1670" y="73"/>
                  </a:lnTo>
                  <a:lnTo>
                    <a:pt x="1659" y="66"/>
                  </a:lnTo>
                  <a:lnTo>
                    <a:pt x="1657" y="66"/>
                  </a:lnTo>
                  <a:lnTo>
                    <a:pt x="1653" y="64"/>
                  </a:lnTo>
                  <a:lnTo>
                    <a:pt x="1651" y="60"/>
                  </a:lnTo>
                  <a:lnTo>
                    <a:pt x="1649" y="58"/>
                  </a:lnTo>
                  <a:lnTo>
                    <a:pt x="1647" y="54"/>
                  </a:lnTo>
                  <a:lnTo>
                    <a:pt x="1647" y="50"/>
                  </a:lnTo>
                  <a:lnTo>
                    <a:pt x="1647" y="45"/>
                  </a:lnTo>
                  <a:lnTo>
                    <a:pt x="1649" y="41"/>
                  </a:lnTo>
                  <a:lnTo>
                    <a:pt x="1653" y="35"/>
                  </a:lnTo>
                  <a:lnTo>
                    <a:pt x="1657" y="33"/>
                  </a:lnTo>
                  <a:lnTo>
                    <a:pt x="1666" y="29"/>
                  </a:lnTo>
                  <a:lnTo>
                    <a:pt x="1678" y="27"/>
                  </a:lnTo>
                  <a:lnTo>
                    <a:pt x="1687" y="29"/>
                  </a:lnTo>
                  <a:lnTo>
                    <a:pt x="1695" y="31"/>
                  </a:lnTo>
                  <a:lnTo>
                    <a:pt x="1699" y="33"/>
                  </a:lnTo>
                  <a:lnTo>
                    <a:pt x="1701" y="37"/>
                  </a:lnTo>
                  <a:lnTo>
                    <a:pt x="1703" y="41"/>
                  </a:lnTo>
                  <a:lnTo>
                    <a:pt x="1703" y="45"/>
                  </a:lnTo>
                  <a:lnTo>
                    <a:pt x="1703" y="47"/>
                  </a:lnTo>
                  <a:lnTo>
                    <a:pt x="1703" y="48"/>
                  </a:lnTo>
                  <a:lnTo>
                    <a:pt x="1703" y="50"/>
                  </a:lnTo>
                  <a:lnTo>
                    <a:pt x="1684" y="50"/>
                  </a:lnTo>
                  <a:lnTo>
                    <a:pt x="1684" y="48"/>
                  </a:lnTo>
                  <a:lnTo>
                    <a:pt x="1684" y="45"/>
                  </a:lnTo>
                  <a:lnTo>
                    <a:pt x="1682" y="43"/>
                  </a:lnTo>
                  <a:lnTo>
                    <a:pt x="1680" y="41"/>
                  </a:lnTo>
                  <a:lnTo>
                    <a:pt x="1676" y="39"/>
                  </a:lnTo>
                  <a:lnTo>
                    <a:pt x="1672" y="39"/>
                  </a:lnTo>
                  <a:lnTo>
                    <a:pt x="1668" y="41"/>
                  </a:lnTo>
                  <a:lnTo>
                    <a:pt x="1666" y="45"/>
                  </a:lnTo>
                  <a:lnTo>
                    <a:pt x="1666" y="47"/>
                  </a:lnTo>
                  <a:lnTo>
                    <a:pt x="1666" y="50"/>
                  </a:lnTo>
                  <a:lnTo>
                    <a:pt x="1670" y="54"/>
                  </a:lnTo>
                  <a:lnTo>
                    <a:pt x="1672" y="54"/>
                  </a:lnTo>
                  <a:lnTo>
                    <a:pt x="1684" y="60"/>
                  </a:lnTo>
                  <a:lnTo>
                    <a:pt x="1686" y="62"/>
                  </a:lnTo>
                  <a:lnTo>
                    <a:pt x="1687" y="64"/>
                  </a:lnTo>
                  <a:lnTo>
                    <a:pt x="1691" y="66"/>
                  </a:lnTo>
                  <a:lnTo>
                    <a:pt x="1693" y="70"/>
                  </a:lnTo>
                  <a:lnTo>
                    <a:pt x="1695" y="73"/>
                  </a:lnTo>
                  <a:lnTo>
                    <a:pt x="1695" y="77"/>
                  </a:lnTo>
                  <a:lnTo>
                    <a:pt x="1695" y="83"/>
                  </a:lnTo>
                  <a:lnTo>
                    <a:pt x="1693" y="89"/>
                  </a:lnTo>
                  <a:lnTo>
                    <a:pt x="1689" y="93"/>
                  </a:lnTo>
                  <a:lnTo>
                    <a:pt x="1684" y="96"/>
                  </a:lnTo>
                  <a:lnTo>
                    <a:pt x="1674" y="100"/>
                  </a:lnTo>
                  <a:lnTo>
                    <a:pt x="1661" y="100"/>
                  </a:lnTo>
                  <a:lnTo>
                    <a:pt x="1655" y="100"/>
                  </a:lnTo>
                  <a:lnTo>
                    <a:pt x="1651" y="100"/>
                  </a:lnTo>
                  <a:lnTo>
                    <a:pt x="1645" y="98"/>
                  </a:lnTo>
                  <a:lnTo>
                    <a:pt x="1640" y="95"/>
                  </a:lnTo>
                  <a:lnTo>
                    <a:pt x="1636" y="91"/>
                  </a:lnTo>
                  <a:lnTo>
                    <a:pt x="1636" y="85"/>
                  </a:lnTo>
                  <a:lnTo>
                    <a:pt x="1636" y="81"/>
                  </a:lnTo>
                  <a:lnTo>
                    <a:pt x="1636" y="77"/>
                  </a:lnTo>
                  <a:lnTo>
                    <a:pt x="1655" y="77"/>
                  </a:lnTo>
                  <a:close/>
                  <a:moveTo>
                    <a:pt x="1758" y="50"/>
                  </a:moveTo>
                  <a:lnTo>
                    <a:pt x="1758" y="47"/>
                  </a:lnTo>
                  <a:lnTo>
                    <a:pt x="1758" y="45"/>
                  </a:lnTo>
                  <a:lnTo>
                    <a:pt x="1758" y="43"/>
                  </a:lnTo>
                  <a:lnTo>
                    <a:pt x="1757" y="41"/>
                  </a:lnTo>
                  <a:lnTo>
                    <a:pt x="1755" y="39"/>
                  </a:lnTo>
                  <a:lnTo>
                    <a:pt x="1751" y="39"/>
                  </a:lnTo>
                  <a:lnTo>
                    <a:pt x="1743" y="41"/>
                  </a:lnTo>
                  <a:lnTo>
                    <a:pt x="1739" y="45"/>
                  </a:lnTo>
                  <a:lnTo>
                    <a:pt x="1739" y="48"/>
                  </a:lnTo>
                  <a:lnTo>
                    <a:pt x="1720" y="48"/>
                  </a:lnTo>
                  <a:lnTo>
                    <a:pt x="1720" y="45"/>
                  </a:lnTo>
                  <a:lnTo>
                    <a:pt x="1722" y="41"/>
                  </a:lnTo>
                  <a:lnTo>
                    <a:pt x="1726" y="37"/>
                  </a:lnTo>
                  <a:lnTo>
                    <a:pt x="1730" y="33"/>
                  </a:lnTo>
                  <a:lnTo>
                    <a:pt x="1734" y="31"/>
                  </a:lnTo>
                  <a:lnTo>
                    <a:pt x="1743" y="29"/>
                  </a:lnTo>
                  <a:lnTo>
                    <a:pt x="1753" y="27"/>
                  </a:lnTo>
                  <a:lnTo>
                    <a:pt x="1764" y="29"/>
                  </a:lnTo>
                  <a:lnTo>
                    <a:pt x="1772" y="33"/>
                  </a:lnTo>
                  <a:lnTo>
                    <a:pt x="1774" y="35"/>
                  </a:lnTo>
                  <a:lnTo>
                    <a:pt x="1776" y="39"/>
                  </a:lnTo>
                  <a:lnTo>
                    <a:pt x="1778" y="41"/>
                  </a:lnTo>
                  <a:lnTo>
                    <a:pt x="1778" y="47"/>
                  </a:lnTo>
                  <a:lnTo>
                    <a:pt x="1778" y="48"/>
                  </a:lnTo>
                  <a:lnTo>
                    <a:pt x="1778" y="50"/>
                  </a:lnTo>
                  <a:lnTo>
                    <a:pt x="1776" y="54"/>
                  </a:lnTo>
                  <a:lnTo>
                    <a:pt x="1768" y="81"/>
                  </a:lnTo>
                  <a:lnTo>
                    <a:pt x="1768" y="87"/>
                  </a:lnTo>
                  <a:lnTo>
                    <a:pt x="1766" y="93"/>
                  </a:lnTo>
                  <a:lnTo>
                    <a:pt x="1766" y="98"/>
                  </a:lnTo>
                  <a:lnTo>
                    <a:pt x="1747" y="98"/>
                  </a:lnTo>
                  <a:lnTo>
                    <a:pt x="1747" y="95"/>
                  </a:lnTo>
                  <a:lnTo>
                    <a:pt x="1747" y="91"/>
                  </a:lnTo>
                  <a:lnTo>
                    <a:pt x="1745" y="95"/>
                  </a:lnTo>
                  <a:lnTo>
                    <a:pt x="1741" y="96"/>
                  </a:lnTo>
                  <a:lnTo>
                    <a:pt x="1735" y="100"/>
                  </a:lnTo>
                  <a:lnTo>
                    <a:pt x="1726" y="100"/>
                  </a:lnTo>
                  <a:lnTo>
                    <a:pt x="1718" y="100"/>
                  </a:lnTo>
                  <a:lnTo>
                    <a:pt x="1712" y="96"/>
                  </a:lnTo>
                  <a:lnTo>
                    <a:pt x="1709" y="91"/>
                  </a:lnTo>
                  <a:lnTo>
                    <a:pt x="1707" y="81"/>
                  </a:lnTo>
                  <a:lnTo>
                    <a:pt x="1707" y="73"/>
                  </a:lnTo>
                  <a:lnTo>
                    <a:pt x="1711" y="68"/>
                  </a:lnTo>
                  <a:lnTo>
                    <a:pt x="1716" y="62"/>
                  </a:lnTo>
                  <a:lnTo>
                    <a:pt x="1724" y="58"/>
                  </a:lnTo>
                  <a:lnTo>
                    <a:pt x="1734" y="54"/>
                  </a:lnTo>
                  <a:lnTo>
                    <a:pt x="1745" y="54"/>
                  </a:lnTo>
                  <a:lnTo>
                    <a:pt x="1757" y="54"/>
                  </a:lnTo>
                  <a:lnTo>
                    <a:pt x="1758" y="50"/>
                  </a:lnTo>
                  <a:close/>
                  <a:moveTo>
                    <a:pt x="1755" y="64"/>
                  </a:moveTo>
                  <a:lnTo>
                    <a:pt x="1747" y="66"/>
                  </a:lnTo>
                  <a:lnTo>
                    <a:pt x="1741" y="66"/>
                  </a:lnTo>
                  <a:lnTo>
                    <a:pt x="1735" y="68"/>
                  </a:lnTo>
                  <a:lnTo>
                    <a:pt x="1734" y="68"/>
                  </a:lnTo>
                  <a:lnTo>
                    <a:pt x="1728" y="73"/>
                  </a:lnTo>
                  <a:lnTo>
                    <a:pt x="1726" y="79"/>
                  </a:lnTo>
                  <a:lnTo>
                    <a:pt x="1726" y="83"/>
                  </a:lnTo>
                  <a:lnTo>
                    <a:pt x="1728" y="85"/>
                  </a:lnTo>
                  <a:lnTo>
                    <a:pt x="1730" y="87"/>
                  </a:lnTo>
                  <a:lnTo>
                    <a:pt x="1734" y="89"/>
                  </a:lnTo>
                  <a:lnTo>
                    <a:pt x="1739" y="87"/>
                  </a:lnTo>
                  <a:lnTo>
                    <a:pt x="1745" y="83"/>
                  </a:lnTo>
                  <a:lnTo>
                    <a:pt x="1749" y="77"/>
                  </a:lnTo>
                  <a:lnTo>
                    <a:pt x="1753" y="68"/>
                  </a:lnTo>
                  <a:lnTo>
                    <a:pt x="1755" y="64"/>
                  </a:lnTo>
                  <a:close/>
                  <a:moveTo>
                    <a:pt x="1803" y="77"/>
                  </a:moveTo>
                  <a:lnTo>
                    <a:pt x="1803" y="81"/>
                  </a:lnTo>
                  <a:lnTo>
                    <a:pt x="1803" y="85"/>
                  </a:lnTo>
                  <a:lnTo>
                    <a:pt x="1805" y="87"/>
                  </a:lnTo>
                  <a:lnTo>
                    <a:pt x="1808" y="89"/>
                  </a:lnTo>
                  <a:lnTo>
                    <a:pt x="1812" y="89"/>
                  </a:lnTo>
                  <a:lnTo>
                    <a:pt x="1816" y="89"/>
                  </a:lnTo>
                  <a:lnTo>
                    <a:pt x="1820" y="87"/>
                  </a:lnTo>
                  <a:lnTo>
                    <a:pt x="1824" y="85"/>
                  </a:lnTo>
                  <a:lnTo>
                    <a:pt x="1824" y="81"/>
                  </a:lnTo>
                  <a:lnTo>
                    <a:pt x="1824" y="77"/>
                  </a:lnTo>
                  <a:lnTo>
                    <a:pt x="1822" y="75"/>
                  </a:lnTo>
                  <a:lnTo>
                    <a:pt x="1818" y="73"/>
                  </a:lnTo>
                  <a:lnTo>
                    <a:pt x="1806" y="66"/>
                  </a:lnTo>
                  <a:lnTo>
                    <a:pt x="1805" y="66"/>
                  </a:lnTo>
                  <a:lnTo>
                    <a:pt x="1803" y="64"/>
                  </a:lnTo>
                  <a:lnTo>
                    <a:pt x="1799" y="60"/>
                  </a:lnTo>
                  <a:lnTo>
                    <a:pt x="1797" y="58"/>
                  </a:lnTo>
                  <a:lnTo>
                    <a:pt x="1795" y="54"/>
                  </a:lnTo>
                  <a:lnTo>
                    <a:pt x="1795" y="50"/>
                  </a:lnTo>
                  <a:lnTo>
                    <a:pt x="1795" y="45"/>
                  </a:lnTo>
                  <a:lnTo>
                    <a:pt x="1797" y="41"/>
                  </a:lnTo>
                  <a:lnTo>
                    <a:pt x="1801" y="35"/>
                  </a:lnTo>
                  <a:lnTo>
                    <a:pt x="1805" y="33"/>
                  </a:lnTo>
                  <a:lnTo>
                    <a:pt x="1814" y="29"/>
                  </a:lnTo>
                  <a:lnTo>
                    <a:pt x="1826" y="27"/>
                  </a:lnTo>
                  <a:lnTo>
                    <a:pt x="1835" y="29"/>
                  </a:lnTo>
                  <a:lnTo>
                    <a:pt x="1843" y="31"/>
                  </a:lnTo>
                  <a:lnTo>
                    <a:pt x="1847" y="33"/>
                  </a:lnTo>
                  <a:lnTo>
                    <a:pt x="1849" y="37"/>
                  </a:lnTo>
                  <a:lnTo>
                    <a:pt x="1851" y="41"/>
                  </a:lnTo>
                  <a:lnTo>
                    <a:pt x="1851" y="45"/>
                  </a:lnTo>
                  <a:lnTo>
                    <a:pt x="1851" y="47"/>
                  </a:lnTo>
                  <a:lnTo>
                    <a:pt x="1851" y="48"/>
                  </a:lnTo>
                  <a:lnTo>
                    <a:pt x="1851" y="50"/>
                  </a:lnTo>
                  <a:lnTo>
                    <a:pt x="1831" y="50"/>
                  </a:lnTo>
                  <a:lnTo>
                    <a:pt x="1831" y="48"/>
                  </a:lnTo>
                  <a:lnTo>
                    <a:pt x="1831" y="45"/>
                  </a:lnTo>
                  <a:lnTo>
                    <a:pt x="1830" y="43"/>
                  </a:lnTo>
                  <a:lnTo>
                    <a:pt x="1828" y="41"/>
                  </a:lnTo>
                  <a:lnTo>
                    <a:pt x="1824" y="39"/>
                  </a:lnTo>
                  <a:lnTo>
                    <a:pt x="1820" y="39"/>
                  </a:lnTo>
                  <a:lnTo>
                    <a:pt x="1818" y="41"/>
                  </a:lnTo>
                  <a:lnTo>
                    <a:pt x="1814" y="45"/>
                  </a:lnTo>
                  <a:lnTo>
                    <a:pt x="1814" y="47"/>
                  </a:lnTo>
                  <a:lnTo>
                    <a:pt x="1814" y="50"/>
                  </a:lnTo>
                  <a:lnTo>
                    <a:pt x="1818" y="54"/>
                  </a:lnTo>
                  <a:lnTo>
                    <a:pt x="1820" y="54"/>
                  </a:lnTo>
                  <a:lnTo>
                    <a:pt x="1831" y="60"/>
                  </a:lnTo>
                  <a:lnTo>
                    <a:pt x="1833" y="62"/>
                  </a:lnTo>
                  <a:lnTo>
                    <a:pt x="1835" y="64"/>
                  </a:lnTo>
                  <a:lnTo>
                    <a:pt x="1839" y="66"/>
                  </a:lnTo>
                  <a:lnTo>
                    <a:pt x="1841" y="70"/>
                  </a:lnTo>
                  <a:lnTo>
                    <a:pt x="1843" y="73"/>
                  </a:lnTo>
                  <a:lnTo>
                    <a:pt x="1845" y="77"/>
                  </a:lnTo>
                  <a:lnTo>
                    <a:pt x="1843" y="83"/>
                  </a:lnTo>
                  <a:lnTo>
                    <a:pt x="1841" y="89"/>
                  </a:lnTo>
                  <a:lnTo>
                    <a:pt x="1837" y="93"/>
                  </a:lnTo>
                  <a:lnTo>
                    <a:pt x="1833" y="96"/>
                  </a:lnTo>
                  <a:lnTo>
                    <a:pt x="1822" y="100"/>
                  </a:lnTo>
                  <a:lnTo>
                    <a:pt x="1808" y="100"/>
                  </a:lnTo>
                  <a:lnTo>
                    <a:pt x="1803" y="100"/>
                  </a:lnTo>
                  <a:lnTo>
                    <a:pt x="1799" y="100"/>
                  </a:lnTo>
                  <a:lnTo>
                    <a:pt x="1793" y="98"/>
                  </a:lnTo>
                  <a:lnTo>
                    <a:pt x="1789" y="95"/>
                  </a:lnTo>
                  <a:lnTo>
                    <a:pt x="1785" y="91"/>
                  </a:lnTo>
                  <a:lnTo>
                    <a:pt x="1783" y="85"/>
                  </a:lnTo>
                  <a:lnTo>
                    <a:pt x="1783" y="81"/>
                  </a:lnTo>
                  <a:lnTo>
                    <a:pt x="1783" y="77"/>
                  </a:lnTo>
                  <a:lnTo>
                    <a:pt x="1803" y="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mtClean="0">
                <a:solidFill>
                  <a:srgbClr val="1F5281"/>
                </a:solidFill>
              </a:endParaRPr>
            </a:p>
          </p:txBody>
        </p:sp>
        <p:sp>
          <p:nvSpPr>
            <p:cNvPr id="189" name="Freeform 189"/>
            <p:cNvSpPr>
              <a:spLocks noEditPoints="1"/>
            </p:cNvSpPr>
            <p:nvPr/>
          </p:nvSpPr>
          <p:spPr bwMode="auto">
            <a:xfrm>
              <a:off x="6405" y="4009"/>
              <a:ext cx="1961" cy="129"/>
            </a:xfrm>
            <a:custGeom>
              <a:avLst/>
              <a:gdLst>
                <a:gd name="T0" fmla="*/ 48 w 1961"/>
                <a:gd name="T1" fmla="*/ 61 h 129"/>
                <a:gd name="T2" fmla="*/ 82 w 1961"/>
                <a:gd name="T3" fmla="*/ 9 h 129"/>
                <a:gd name="T4" fmla="*/ 44 w 1961"/>
                <a:gd name="T5" fmla="*/ 38 h 129"/>
                <a:gd name="T6" fmla="*/ 11 w 1961"/>
                <a:gd name="T7" fmla="*/ 98 h 129"/>
                <a:gd name="T8" fmla="*/ 132 w 1961"/>
                <a:gd name="T9" fmla="*/ 84 h 129"/>
                <a:gd name="T10" fmla="*/ 96 w 1961"/>
                <a:gd name="T11" fmla="*/ 54 h 129"/>
                <a:gd name="T12" fmla="*/ 140 w 1961"/>
                <a:gd name="T13" fmla="*/ 59 h 129"/>
                <a:gd name="T14" fmla="*/ 211 w 1961"/>
                <a:gd name="T15" fmla="*/ 31 h 129"/>
                <a:gd name="T16" fmla="*/ 259 w 1961"/>
                <a:gd name="T17" fmla="*/ 102 h 129"/>
                <a:gd name="T18" fmla="*/ 380 w 1961"/>
                <a:gd name="T19" fmla="*/ 44 h 129"/>
                <a:gd name="T20" fmla="*/ 372 w 1961"/>
                <a:gd name="T21" fmla="*/ 82 h 129"/>
                <a:gd name="T22" fmla="*/ 351 w 1961"/>
                <a:gd name="T23" fmla="*/ 38 h 129"/>
                <a:gd name="T24" fmla="*/ 411 w 1961"/>
                <a:gd name="T25" fmla="*/ 67 h 129"/>
                <a:gd name="T26" fmla="*/ 447 w 1961"/>
                <a:gd name="T27" fmla="*/ 102 h 129"/>
                <a:gd name="T28" fmla="*/ 457 w 1961"/>
                <a:gd name="T29" fmla="*/ 77 h 129"/>
                <a:gd name="T30" fmla="*/ 605 w 1961"/>
                <a:gd name="T31" fmla="*/ 4 h 129"/>
                <a:gd name="T32" fmla="*/ 616 w 1961"/>
                <a:gd name="T33" fmla="*/ 82 h 129"/>
                <a:gd name="T34" fmla="*/ 580 w 1961"/>
                <a:gd name="T35" fmla="*/ 57 h 129"/>
                <a:gd name="T36" fmla="*/ 572 w 1961"/>
                <a:gd name="T37" fmla="*/ 42 h 129"/>
                <a:gd name="T38" fmla="*/ 622 w 1961"/>
                <a:gd name="T39" fmla="*/ 102 h 129"/>
                <a:gd name="T40" fmla="*/ 712 w 1961"/>
                <a:gd name="T41" fmla="*/ 31 h 129"/>
                <a:gd name="T42" fmla="*/ 714 w 1961"/>
                <a:gd name="T43" fmla="*/ 96 h 129"/>
                <a:gd name="T44" fmla="*/ 710 w 1961"/>
                <a:gd name="T45" fmla="*/ 67 h 129"/>
                <a:gd name="T46" fmla="*/ 777 w 1961"/>
                <a:gd name="T47" fmla="*/ 92 h 129"/>
                <a:gd name="T48" fmla="*/ 770 w 1961"/>
                <a:gd name="T49" fmla="*/ 38 h 129"/>
                <a:gd name="T50" fmla="*/ 793 w 1961"/>
                <a:gd name="T51" fmla="*/ 42 h 129"/>
                <a:gd name="T52" fmla="*/ 802 w 1961"/>
                <a:gd name="T53" fmla="*/ 98 h 129"/>
                <a:gd name="T54" fmla="*/ 864 w 1961"/>
                <a:gd name="T55" fmla="*/ 19 h 129"/>
                <a:gd name="T56" fmla="*/ 938 w 1961"/>
                <a:gd name="T57" fmla="*/ 84 h 129"/>
                <a:gd name="T58" fmla="*/ 902 w 1961"/>
                <a:gd name="T59" fmla="*/ 54 h 129"/>
                <a:gd name="T60" fmla="*/ 944 w 1961"/>
                <a:gd name="T61" fmla="*/ 59 h 129"/>
                <a:gd name="T62" fmla="*/ 1015 w 1961"/>
                <a:gd name="T63" fmla="*/ 2 h 129"/>
                <a:gd name="T64" fmla="*/ 1034 w 1961"/>
                <a:gd name="T65" fmla="*/ 59 h 129"/>
                <a:gd name="T66" fmla="*/ 1128 w 1961"/>
                <a:gd name="T67" fmla="*/ 54 h 129"/>
                <a:gd name="T68" fmla="*/ 1075 w 1961"/>
                <a:gd name="T69" fmla="*/ 84 h 129"/>
                <a:gd name="T70" fmla="*/ 1080 w 1961"/>
                <a:gd name="T71" fmla="*/ 57 h 129"/>
                <a:gd name="T72" fmla="*/ 1186 w 1961"/>
                <a:gd name="T73" fmla="*/ 88 h 129"/>
                <a:gd name="T74" fmla="*/ 1203 w 1961"/>
                <a:gd name="T75" fmla="*/ 79 h 129"/>
                <a:gd name="T76" fmla="*/ 1219 w 1961"/>
                <a:gd name="T77" fmla="*/ 46 h 129"/>
                <a:gd name="T78" fmla="*/ 1326 w 1961"/>
                <a:gd name="T79" fmla="*/ 88 h 129"/>
                <a:gd name="T80" fmla="*/ 1299 w 1961"/>
                <a:gd name="T81" fmla="*/ 31 h 129"/>
                <a:gd name="T82" fmla="*/ 1317 w 1961"/>
                <a:gd name="T83" fmla="*/ 46 h 129"/>
                <a:gd name="T84" fmla="*/ 1430 w 1961"/>
                <a:gd name="T85" fmla="*/ 65 h 129"/>
                <a:gd name="T86" fmla="*/ 1570 w 1961"/>
                <a:gd name="T87" fmla="*/ 44 h 129"/>
                <a:gd name="T88" fmla="*/ 1518 w 1961"/>
                <a:gd name="T89" fmla="*/ 77 h 129"/>
                <a:gd name="T90" fmla="*/ 1545 w 1961"/>
                <a:gd name="T91" fmla="*/ 44 h 129"/>
                <a:gd name="T92" fmla="*/ 1645 w 1961"/>
                <a:gd name="T93" fmla="*/ 36 h 129"/>
                <a:gd name="T94" fmla="*/ 1581 w 1961"/>
                <a:gd name="T95" fmla="*/ 90 h 129"/>
                <a:gd name="T96" fmla="*/ 1618 w 1961"/>
                <a:gd name="T97" fmla="*/ 44 h 129"/>
                <a:gd name="T98" fmla="*/ 1691 w 1961"/>
                <a:gd name="T99" fmla="*/ 80 h 129"/>
                <a:gd name="T100" fmla="*/ 1739 w 1961"/>
                <a:gd name="T101" fmla="*/ 100 h 129"/>
                <a:gd name="T102" fmla="*/ 1735 w 1961"/>
                <a:gd name="T103" fmla="*/ 82 h 129"/>
                <a:gd name="T104" fmla="*/ 1869 w 1961"/>
                <a:gd name="T105" fmla="*/ 48 h 129"/>
                <a:gd name="T106" fmla="*/ 1885 w 1961"/>
                <a:gd name="T107" fmla="*/ 38 h 129"/>
                <a:gd name="T108" fmla="*/ 1829 w 1961"/>
                <a:gd name="T109" fmla="*/ 102 h 129"/>
                <a:gd name="T110" fmla="*/ 1837 w 1961"/>
                <a:gd name="T111" fmla="*/ 82 h 129"/>
                <a:gd name="T112" fmla="*/ 1915 w 1961"/>
                <a:gd name="T113" fmla="*/ 90 h 129"/>
                <a:gd name="T114" fmla="*/ 1908 w 1961"/>
                <a:gd name="T115" fmla="*/ 42 h 129"/>
                <a:gd name="T116" fmla="*/ 1938 w 1961"/>
                <a:gd name="T117" fmla="*/ 42 h 129"/>
                <a:gd name="T118" fmla="*/ 1948 w 1961"/>
                <a:gd name="T119" fmla="*/ 94 h 12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961" h="129">
                  <a:moveTo>
                    <a:pt x="21" y="69"/>
                  </a:moveTo>
                  <a:lnTo>
                    <a:pt x="21" y="73"/>
                  </a:lnTo>
                  <a:lnTo>
                    <a:pt x="21" y="79"/>
                  </a:lnTo>
                  <a:lnTo>
                    <a:pt x="23" y="80"/>
                  </a:lnTo>
                  <a:lnTo>
                    <a:pt x="25" y="84"/>
                  </a:lnTo>
                  <a:lnTo>
                    <a:pt x="27" y="86"/>
                  </a:lnTo>
                  <a:lnTo>
                    <a:pt x="33" y="88"/>
                  </a:lnTo>
                  <a:lnTo>
                    <a:pt x="38" y="88"/>
                  </a:lnTo>
                  <a:lnTo>
                    <a:pt x="44" y="88"/>
                  </a:lnTo>
                  <a:lnTo>
                    <a:pt x="52" y="86"/>
                  </a:lnTo>
                  <a:lnTo>
                    <a:pt x="54" y="84"/>
                  </a:lnTo>
                  <a:lnTo>
                    <a:pt x="56" y="80"/>
                  </a:lnTo>
                  <a:lnTo>
                    <a:pt x="58" y="79"/>
                  </a:lnTo>
                  <a:lnTo>
                    <a:pt x="58" y="75"/>
                  </a:lnTo>
                  <a:lnTo>
                    <a:pt x="58" y="71"/>
                  </a:lnTo>
                  <a:lnTo>
                    <a:pt x="54" y="65"/>
                  </a:lnTo>
                  <a:lnTo>
                    <a:pt x="50" y="63"/>
                  </a:lnTo>
                  <a:lnTo>
                    <a:pt x="48" y="61"/>
                  </a:lnTo>
                  <a:lnTo>
                    <a:pt x="31" y="54"/>
                  </a:lnTo>
                  <a:lnTo>
                    <a:pt x="27" y="52"/>
                  </a:lnTo>
                  <a:lnTo>
                    <a:pt x="25" y="48"/>
                  </a:lnTo>
                  <a:lnTo>
                    <a:pt x="21" y="44"/>
                  </a:lnTo>
                  <a:lnTo>
                    <a:pt x="17" y="40"/>
                  </a:lnTo>
                  <a:lnTo>
                    <a:pt x="15" y="34"/>
                  </a:lnTo>
                  <a:lnTo>
                    <a:pt x="15" y="31"/>
                  </a:lnTo>
                  <a:lnTo>
                    <a:pt x="15" y="27"/>
                  </a:lnTo>
                  <a:lnTo>
                    <a:pt x="15" y="23"/>
                  </a:lnTo>
                  <a:lnTo>
                    <a:pt x="17" y="19"/>
                  </a:lnTo>
                  <a:lnTo>
                    <a:pt x="21" y="13"/>
                  </a:lnTo>
                  <a:lnTo>
                    <a:pt x="25" y="9"/>
                  </a:lnTo>
                  <a:lnTo>
                    <a:pt x="29" y="6"/>
                  </a:lnTo>
                  <a:lnTo>
                    <a:pt x="40" y="2"/>
                  </a:lnTo>
                  <a:lnTo>
                    <a:pt x="54" y="0"/>
                  </a:lnTo>
                  <a:lnTo>
                    <a:pt x="67" y="2"/>
                  </a:lnTo>
                  <a:lnTo>
                    <a:pt x="77" y="6"/>
                  </a:lnTo>
                  <a:lnTo>
                    <a:pt x="82" y="9"/>
                  </a:lnTo>
                  <a:lnTo>
                    <a:pt x="86" y="13"/>
                  </a:lnTo>
                  <a:lnTo>
                    <a:pt x="88" y="19"/>
                  </a:lnTo>
                  <a:lnTo>
                    <a:pt x="88" y="25"/>
                  </a:lnTo>
                  <a:lnTo>
                    <a:pt x="88" y="31"/>
                  </a:lnTo>
                  <a:lnTo>
                    <a:pt x="67" y="31"/>
                  </a:lnTo>
                  <a:lnTo>
                    <a:pt x="67" y="27"/>
                  </a:lnTo>
                  <a:lnTo>
                    <a:pt x="67" y="21"/>
                  </a:lnTo>
                  <a:lnTo>
                    <a:pt x="63" y="17"/>
                  </a:lnTo>
                  <a:lnTo>
                    <a:pt x="59" y="15"/>
                  </a:lnTo>
                  <a:lnTo>
                    <a:pt x="54" y="15"/>
                  </a:lnTo>
                  <a:lnTo>
                    <a:pt x="48" y="15"/>
                  </a:lnTo>
                  <a:lnTo>
                    <a:pt x="42" y="17"/>
                  </a:lnTo>
                  <a:lnTo>
                    <a:pt x="38" y="21"/>
                  </a:lnTo>
                  <a:lnTo>
                    <a:pt x="36" y="27"/>
                  </a:lnTo>
                  <a:lnTo>
                    <a:pt x="36" y="31"/>
                  </a:lnTo>
                  <a:lnTo>
                    <a:pt x="40" y="34"/>
                  </a:lnTo>
                  <a:lnTo>
                    <a:pt x="42" y="36"/>
                  </a:lnTo>
                  <a:lnTo>
                    <a:pt x="44" y="38"/>
                  </a:lnTo>
                  <a:lnTo>
                    <a:pt x="63" y="48"/>
                  </a:lnTo>
                  <a:lnTo>
                    <a:pt x="67" y="52"/>
                  </a:lnTo>
                  <a:lnTo>
                    <a:pt x="71" y="54"/>
                  </a:lnTo>
                  <a:lnTo>
                    <a:pt x="73" y="55"/>
                  </a:lnTo>
                  <a:lnTo>
                    <a:pt x="77" y="63"/>
                  </a:lnTo>
                  <a:lnTo>
                    <a:pt x="79" y="71"/>
                  </a:lnTo>
                  <a:lnTo>
                    <a:pt x="79" y="79"/>
                  </a:lnTo>
                  <a:lnTo>
                    <a:pt x="75" y="84"/>
                  </a:lnTo>
                  <a:lnTo>
                    <a:pt x="71" y="90"/>
                  </a:lnTo>
                  <a:lnTo>
                    <a:pt x="65" y="96"/>
                  </a:lnTo>
                  <a:lnTo>
                    <a:pt x="59" y="100"/>
                  </a:lnTo>
                  <a:lnTo>
                    <a:pt x="52" y="102"/>
                  </a:lnTo>
                  <a:lnTo>
                    <a:pt x="44" y="102"/>
                  </a:lnTo>
                  <a:lnTo>
                    <a:pt x="36" y="104"/>
                  </a:lnTo>
                  <a:lnTo>
                    <a:pt x="27" y="102"/>
                  </a:lnTo>
                  <a:lnTo>
                    <a:pt x="17" y="100"/>
                  </a:lnTo>
                  <a:lnTo>
                    <a:pt x="13" y="100"/>
                  </a:lnTo>
                  <a:lnTo>
                    <a:pt x="11" y="98"/>
                  </a:lnTo>
                  <a:lnTo>
                    <a:pt x="6" y="94"/>
                  </a:lnTo>
                  <a:lnTo>
                    <a:pt x="4" y="90"/>
                  </a:lnTo>
                  <a:lnTo>
                    <a:pt x="0" y="84"/>
                  </a:lnTo>
                  <a:lnTo>
                    <a:pt x="0" y="77"/>
                  </a:lnTo>
                  <a:lnTo>
                    <a:pt x="0" y="75"/>
                  </a:lnTo>
                  <a:lnTo>
                    <a:pt x="0" y="73"/>
                  </a:lnTo>
                  <a:lnTo>
                    <a:pt x="2" y="69"/>
                  </a:lnTo>
                  <a:lnTo>
                    <a:pt x="21" y="69"/>
                  </a:lnTo>
                  <a:close/>
                  <a:moveTo>
                    <a:pt x="109" y="77"/>
                  </a:moveTo>
                  <a:lnTo>
                    <a:pt x="109" y="80"/>
                  </a:lnTo>
                  <a:lnTo>
                    <a:pt x="109" y="86"/>
                  </a:lnTo>
                  <a:lnTo>
                    <a:pt x="111" y="88"/>
                  </a:lnTo>
                  <a:lnTo>
                    <a:pt x="115" y="92"/>
                  </a:lnTo>
                  <a:lnTo>
                    <a:pt x="121" y="92"/>
                  </a:lnTo>
                  <a:lnTo>
                    <a:pt x="125" y="92"/>
                  </a:lnTo>
                  <a:lnTo>
                    <a:pt x="127" y="90"/>
                  </a:lnTo>
                  <a:lnTo>
                    <a:pt x="130" y="86"/>
                  </a:lnTo>
                  <a:lnTo>
                    <a:pt x="132" y="84"/>
                  </a:lnTo>
                  <a:lnTo>
                    <a:pt x="136" y="79"/>
                  </a:lnTo>
                  <a:lnTo>
                    <a:pt x="155" y="79"/>
                  </a:lnTo>
                  <a:lnTo>
                    <a:pt x="153" y="82"/>
                  </a:lnTo>
                  <a:lnTo>
                    <a:pt x="150" y="88"/>
                  </a:lnTo>
                  <a:lnTo>
                    <a:pt x="146" y="94"/>
                  </a:lnTo>
                  <a:lnTo>
                    <a:pt x="140" y="98"/>
                  </a:lnTo>
                  <a:lnTo>
                    <a:pt x="134" y="102"/>
                  </a:lnTo>
                  <a:lnTo>
                    <a:pt x="127" y="102"/>
                  </a:lnTo>
                  <a:lnTo>
                    <a:pt x="119" y="104"/>
                  </a:lnTo>
                  <a:lnTo>
                    <a:pt x="107" y="102"/>
                  </a:lnTo>
                  <a:lnTo>
                    <a:pt x="98" y="98"/>
                  </a:lnTo>
                  <a:lnTo>
                    <a:pt x="94" y="94"/>
                  </a:lnTo>
                  <a:lnTo>
                    <a:pt x="92" y="90"/>
                  </a:lnTo>
                  <a:lnTo>
                    <a:pt x="90" y="84"/>
                  </a:lnTo>
                  <a:lnTo>
                    <a:pt x="90" y="80"/>
                  </a:lnTo>
                  <a:lnTo>
                    <a:pt x="90" y="71"/>
                  </a:lnTo>
                  <a:lnTo>
                    <a:pt x="94" y="61"/>
                  </a:lnTo>
                  <a:lnTo>
                    <a:pt x="96" y="54"/>
                  </a:lnTo>
                  <a:lnTo>
                    <a:pt x="102" y="46"/>
                  </a:lnTo>
                  <a:lnTo>
                    <a:pt x="107" y="38"/>
                  </a:lnTo>
                  <a:lnTo>
                    <a:pt x="115" y="34"/>
                  </a:lnTo>
                  <a:lnTo>
                    <a:pt x="123" y="31"/>
                  </a:lnTo>
                  <a:lnTo>
                    <a:pt x="132" y="31"/>
                  </a:lnTo>
                  <a:lnTo>
                    <a:pt x="146" y="32"/>
                  </a:lnTo>
                  <a:lnTo>
                    <a:pt x="153" y="36"/>
                  </a:lnTo>
                  <a:lnTo>
                    <a:pt x="157" y="38"/>
                  </a:lnTo>
                  <a:lnTo>
                    <a:pt x="159" y="42"/>
                  </a:lnTo>
                  <a:lnTo>
                    <a:pt x="161" y="46"/>
                  </a:lnTo>
                  <a:lnTo>
                    <a:pt x="161" y="52"/>
                  </a:lnTo>
                  <a:lnTo>
                    <a:pt x="161" y="59"/>
                  </a:lnTo>
                  <a:lnTo>
                    <a:pt x="159" y="67"/>
                  </a:lnTo>
                  <a:lnTo>
                    <a:pt x="157" y="71"/>
                  </a:lnTo>
                  <a:lnTo>
                    <a:pt x="111" y="71"/>
                  </a:lnTo>
                  <a:lnTo>
                    <a:pt x="109" y="77"/>
                  </a:lnTo>
                  <a:close/>
                  <a:moveTo>
                    <a:pt x="115" y="59"/>
                  </a:moveTo>
                  <a:lnTo>
                    <a:pt x="140" y="59"/>
                  </a:lnTo>
                  <a:lnTo>
                    <a:pt x="140" y="55"/>
                  </a:lnTo>
                  <a:lnTo>
                    <a:pt x="142" y="54"/>
                  </a:lnTo>
                  <a:lnTo>
                    <a:pt x="142" y="50"/>
                  </a:lnTo>
                  <a:lnTo>
                    <a:pt x="140" y="46"/>
                  </a:lnTo>
                  <a:lnTo>
                    <a:pt x="138" y="44"/>
                  </a:lnTo>
                  <a:lnTo>
                    <a:pt x="136" y="42"/>
                  </a:lnTo>
                  <a:lnTo>
                    <a:pt x="132" y="42"/>
                  </a:lnTo>
                  <a:lnTo>
                    <a:pt x="127" y="42"/>
                  </a:lnTo>
                  <a:lnTo>
                    <a:pt x="123" y="44"/>
                  </a:lnTo>
                  <a:lnTo>
                    <a:pt x="121" y="48"/>
                  </a:lnTo>
                  <a:lnTo>
                    <a:pt x="117" y="54"/>
                  </a:lnTo>
                  <a:lnTo>
                    <a:pt x="115" y="59"/>
                  </a:lnTo>
                  <a:close/>
                  <a:moveTo>
                    <a:pt x="182" y="32"/>
                  </a:moveTo>
                  <a:lnTo>
                    <a:pt x="200" y="32"/>
                  </a:lnTo>
                  <a:lnTo>
                    <a:pt x="198" y="44"/>
                  </a:lnTo>
                  <a:lnTo>
                    <a:pt x="201" y="38"/>
                  </a:lnTo>
                  <a:lnTo>
                    <a:pt x="205" y="34"/>
                  </a:lnTo>
                  <a:lnTo>
                    <a:pt x="211" y="31"/>
                  </a:lnTo>
                  <a:lnTo>
                    <a:pt x="215" y="31"/>
                  </a:lnTo>
                  <a:lnTo>
                    <a:pt x="221" y="31"/>
                  </a:lnTo>
                  <a:lnTo>
                    <a:pt x="215" y="48"/>
                  </a:lnTo>
                  <a:lnTo>
                    <a:pt x="213" y="48"/>
                  </a:lnTo>
                  <a:lnTo>
                    <a:pt x="207" y="48"/>
                  </a:lnTo>
                  <a:lnTo>
                    <a:pt x="203" y="50"/>
                  </a:lnTo>
                  <a:lnTo>
                    <a:pt x="198" y="54"/>
                  </a:lnTo>
                  <a:lnTo>
                    <a:pt x="194" y="59"/>
                  </a:lnTo>
                  <a:lnTo>
                    <a:pt x="192" y="65"/>
                  </a:lnTo>
                  <a:lnTo>
                    <a:pt x="190" y="73"/>
                  </a:lnTo>
                  <a:lnTo>
                    <a:pt x="182" y="102"/>
                  </a:lnTo>
                  <a:lnTo>
                    <a:pt x="161" y="102"/>
                  </a:lnTo>
                  <a:lnTo>
                    <a:pt x="182" y="32"/>
                  </a:lnTo>
                  <a:close/>
                  <a:moveTo>
                    <a:pt x="246" y="32"/>
                  </a:moveTo>
                  <a:lnTo>
                    <a:pt x="249" y="84"/>
                  </a:lnTo>
                  <a:lnTo>
                    <a:pt x="278" y="32"/>
                  </a:lnTo>
                  <a:lnTo>
                    <a:pt x="299" y="32"/>
                  </a:lnTo>
                  <a:lnTo>
                    <a:pt x="259" y="102"/>
                  </a:lnTo>
                  <a:lnTo>
                    <a:pt x="236" y="102"/>
                  </a:lnTo>
                  <a:lnTo>
                    <a:pt x="224" y="32"/>
                  </a:lnTo>
                  <a:lnTo>
                    <a:pt x="246" y="32"/>
                  </a:lnTo>
                  <a:close/>
                  <a:moveTo>
                    <a:pt x="311" y="32"/>
                  </a:moveTo>
                  <a:lnTo>
                    <a:pt x="330" y="32"/>
                  </a:lnTo>
                  <a:lnTo>
                    <a:pt x="309" y="102"/>
                  </a:lnTo>
                  <a:lnTo>
                    <a:pt x="290" y="102"/>
                  </a:lnTo>
                  <a:lnTo>
                    <a:pt x="311" y="32"/>
                  </a:lnTo>
                  <a:close/>
                  <a:moveTo>
                    <a:pt x="340" y="2"/>
                  </a:moveTo>
                  <a:lnTo>
                    <a:pt x="334" y="19"/>
                  </a:lnTo>
                  <a:lnTo>
                    <a:pt x="313" y="19"/>
                  </a:lnTo>
                  <a:lnTo>
                    <a:pt x="319" y="2"/>
                  </a:lnTo>
                  <a:lnTo>
                    <a:pt x="340" y="2"/>
                  </a:lnTo>
                  <a:close/>
                  <a:moveTo>
                    <a:pt x="382" y="57"/>
                  </a:moveTo>
                  <a:lnTo>
                    <a:pt x="382" y="55"/>
                  </a:lnTo>
                  <a:lnTo>
                    <a:pt x="382" y="52"/>
                  </a:lnTo>
                  <a:lnTo>
                    <a:pt x="382" y="48"/>
                  </a:lnTo>
                  <a:lnTo>
                    <a:pt x="380" y="44"/>
                  </a:lnTo>
                  <a:lnTo>
                    <a:pt x="378" y="44"/>
                  </a:lnTo>
                  <a:lnTo>
                    <a:pt x="374" y="42"/>
                  </a:lnTo>
                  <a:lnTo>
                    <a:pt x="368" y="44"/>
                  </a:lnTo>
                  <a:lnTo>
                    <a:pt x="365" y="46"/>
                  </a:lnTo>
                  <a:lnTo>
                    <a:pt x="361" y="52"/>
                  </a:lnTo>
                  <a:lnTo>
                    <a:pt x="357" y="57"/>
                  </a:lnTo>
                  <a:lnTo>
                    <a:pt x="355" y="63"/>
                  </a:lnTo>
                  <a:lnTo>
                    <a:pt x="353" y="69"/>
                  </a:lnTo>
                  <a:lnTo>
                    <a:pt x="353" y="75"/>
                  </a:lnTo>
                  <a:lnTo>
                    <a:pt x="351" y="77"/>
                  </a:lnTo>
                  <a:lnTo>
                    <a:pt x="351" y="80"/>
                  </a:lnTo>
                  <a:lnTo>
                    <a:pt x="353" y="84"/>
                  </a:lnTo>
                  <a:lnTo>
                    <a:pt x="353" y="88"/>
                  </a:lnTo>
                  <a:lnTo>
                    <a:pt x="357" y="90"/>
                  </a:lnTo>
                  <a:lnTo>
                    <a:pt x="361" y="90"/>
                  </a:lnTo>
                  <a:lnTo>
                    <a:pt x="365" y="90"/>
                  </a:lnTo>
                  <a:lnTo>
                    <a:pt x="368" y="86"/>
                  </a:lnTo>
                  <a:lnTo>
                    <a:pt x="372" y="82"/>
                  </a:lnTo>
                  <a:lnTo>
                    <a:pt x="376" y="77"/>
                  </a:lnTo>
                  <a:lnTo>
                    <a:pt x="395" y="77"/>
                  </a:lnTo>
                  <a:lnTo>
                    <a:pt x="395" y="82"/>
                  </a:lnTo>
                  <a:lnTo>
                    <a:pt x="390" y="90"/>
                  </a:lnTo>
                  <a:lnTo>
                    <a:pt x="382" y="98"/>
                  </a:lnTo>
                  <a:lnTo>
                    <a:pt x="372" y="102"/>
                  </a:lnTo>
                  <a:lnTo>
                    <a:pt x="359" y="104"/>
                  </a:lnTo>
                  <a:lnTo>
                    <a:pt x="351" y="102"/>
                  </a:lnTo>
                  <a:lnTo>
                    <a:pt x="343" y="100"/>
                  </a:lnTo>
                  <a:lnTo>
                    <a:pt x="340" y="96"/>
                  </a:lnTo>
                  <a:lnTo>
                    <a:pt x="336" y="92"/>
                  </a:lnTo>
                  <a:lnTo>
                    <a:pt x="332" y="86"/>
                  </a:lnTo>
                  <a:lnTo>
                    <a:pt x="332" y="79"/>
                  </a:lnTo>
                  <a:lnTo>
                    <a:pt x="332" y="69"/>
                  </a:lnTo>
                  <a:lnTo>
                    <a:pt x="336" y="61"/>
                  </a:lnTo>
                  <a:lnTo>
                    <a:pt x="340" y="54"/>
                  </a:lnTo>
                  <a:lnTo>
                    <a:pt x="343" y="46"/>
                  </a:lnTo>
                  <a:lnTo>
                    <a:pt x="351" y="38"/>
                  </a:lnTo>
                  <a:lnTo>
                    <a:pt x="357" y="34"/>
                  </a:lnTo>
                  <a:lnTo>
                    <a:pt x="367" y="31"/>
                  </a:lnTo>
                  <a:lnTo>
                    <a:pt x="376" y="31"/>
                  </a:lnTo>
                  <a:lnTo>
                    <a:pt x="380" y="31"/>
                  </a:lnTo>
                  <a:lnTo>
                    <a:pt x="390" y="32"/>
                  </a:lnTo>
                  <a:lnTo>
                    <a:pt x="397" y="36"/>
                  </a:lnTo>
                  <a:lnTo>
                    <a:pt x="401" y="42"/>
                  </a:lnTo>
                  <a:lnTo>
                    <a:pt x="401" y="50"/>
                  </a:lnTo>
                  <a:lnTo>
                    <a:pt x="401" y="52"/>
                  </a:lnTo>
                  <a:lnTo>
                    <a:pt x="401" y="57"/>
                  </a:lnTo>
                  <a:lnTo>
                    <a:pt x="382" y="57"/>
                  </a:lnTo>
                  <a:close/>
                  <a:moveTo>
                    <a:pt x="365" y="109"/>
                  </a:moveTo>
                  <a:lnTo>
                    <a:pt x="353" y="129"/>
                  </a:lnTo>
                  <a:lnTo>
                    <a:pt x="334" y="129"/>
                  </a:lnTo>
                  <a:lnTo>
                    <a:pt x="349" y="109"/>
                  </a:lnTo>
                  <a:lnTo>
                    <a:pt x="365" y="109"/>
                  </a:lnTo>
                  <a:close/>
                  <a:moveTo>
                    <a:pt x="409" y="80"/>
                  </a:moveTo>
                  <a:lnTo>
                    <a:pt x="411" y="67"/>
                  </a:lnTo>
                  <a:lnTo>
                    <a:pt x="416" y="54"/>
                  </a:lnTo>
                  <a:lnTo>
                    <a:pt x="422" y="42"/>
                  </a:lnTo>
                  <a:lnTo>
                    <a:pt x="432" y="36"/>
                  </a:lnTo>
                  <a:lnTo>
                    <a:pt x="441" y="32"/>
                  </a:lnTo>
                  <a:lnTo>
                    <a:pt x="453" y="31"/>
                  </a:lnTo>
                  <a:lnTo>
                    <a:pt x="464" y="32"/>
                  </a:lnTo>
                  <a:lnTo>
                    <a:pt x="474" y="36"/>
                  </a:lnTo>
                  <a:lnTo>
                    <a:pt x="478" y="40"/>
                  </a:lnTo>
                  <a:lnTo>
                    <a:pt x="480" y="44"/>
                  </a:lnTo>
                  <a:lnTo>
                    <a:pt x="482" y="48"/>
                  </a:lnTo>
                  <a:lnTo>
                    <a:pt x="482" y="54"/>
                  </a:lnTo>
                  <a:lnTo>
                    <a:pt x="480" y="67"/>
                  </a:lnTo>
                  <a:lnTo>
                    <a:pt x="476" y="80"/>
                  </a:lnTo>
                  <a:lnTo>
                    <a:pt x="472" y="86"/>
                  </a:lnTo>
                  <a:lnTo>
                    <a:pt x="466" y="92"/>
                  </a:lnTo>
                  <a:lnTo>
                    <a:pt x="462" y="96"/>
                  </a:lnTo>
                  <a:lnTo>
                    <a:pt x="457" y="100"/>
                  </a:lnTo>
                  <a:lnTo>
                    <a:pt x="447" y="102"/>
                  </a:lnTo>
                  <a:lnTo>
                    <a:pt x="438" y="104"/>
                  </a:lnTo>
                  <a:lnTo>
                    <a:pt x="432" y="104"/>
                  </a:lnTo>
                  <a:lnTo>
                    <a:pt x="424" y="102"/>
                  </a:lnTo>
                  <a:lnTo>
                    <a:pt x="420" y="100"/>
                  </a:lnTo>
                  <a:lnTo>
                    <a:pt x="416" y="98"/>
                  </a:lnTo>
                  <a:lnTo>
                    <a:pt x="413" y="94"/>
                  </a:lnTo>
                  <a:lnTo>
                    <a:pt x="411" y="90"/>
                  </a:lnTo>
                  <a:lnTo>
                    <a:pt x="409" y="86"/>
                  </a:lnTo>
                  <a:lnTo>
                    <a:pt x="409" y="80"/>
                  </a:lnTo>
                  <a:close/>
                  <a:moveTo>
                    <a:pt x="428" y="80"/>
                  </a:moveTo>
                  <a:lnTo>
                    <a:pt x="428" y="84"/>
                  </a:lnTo>
                  <a:lnTo>
                    <a:pt x="432" y="88"/>
                  </a:lnTo>
                  <a:lnTo>
                    <a:pt x="434" y="90"/>
                  </a:lnTo>
                  <a:lnTo>
                    <a:pt x="438" y="90"/>
                  </a:lnTo>
                  <a:lnTo>
                    <a:pt x="443" y="90"/>
                  </a:lnTo>
                  <a:lnTo>
                    <a:pt x="449" y="86"/>
                  </a:lnTo>
                  <a:lnTo>
                    <a:pt x="453" y="82"/>
                  </a:lnTo>
                  <a:lnTo>
                    <a:pt x="457" y="77"/>
                  </a:lnTo>
                  <a:lnTo>
                    <a:pt x="461" y="65"/>
                  </a:lnTo>
                  <a:lnTo>
                    <a:pt x="462" y="54"/>
                  </a:lnTo>
                  <a:lnTo>
                    <a:pt x="461" y="50"/>
                  </a:lnTo>
                  <a:lnTo>
                    <a:pt x="459" y="46"/>
                  </a:lnTo>
                  <a:lnTo>
                    <a:pt x="457" y="44"/>
                  </a:lnTo>
                  <a:lnTo>
                    <a:pt x="451" y="42"/>
                  </a:lnTo>
                  <a:lnTo>
                    <a:pt x="447" y="44"/>
                  </a:lnTo>
                  <a:lnTo>
                    <a:pt x="443" y="46"/>
                  </a:lnTo>
                  <a:lnTo>
                    <a:pt x="439" y="48"/>
                  </a:lnTo>
                  <a:lnTo>
                    <a:pt x="438" y="52"/>
                  </a:lnTo>
                  <a:lnTo>
                    <a:pt x="434" y="57"/>
                  </a:lnTo>
                  <a:lnTo>
                    <a:pt x="432" y="65"/>
                  </a:lnTo>
                  <a:lnTo>
                    <a:pt x="430" y="73"/>
                  </a:lnTo>
                  <a:lnTo>
                    <a:pt x="428" y="80"/>
                  </a:lnTo>
                  <a:close/>
                  <a:moveTo>
                    <a:pt x="564" y="2"/>
                  </a:moveTo>
                  <a:lnTo>
                    <a:pt x="591" y="2"/>
                  </a:lnTo>
                  <a:lnTo>
                    <a:pt x="597" y="2"/>
                  </a:lnTo>
                  <a:lnTo>
                    <a:pt x="605" y="4"/>
                  </a:lnTo>
                  <a:lnTo>
                    <a:pt x="614" y="6"/>
                  </a:lnTo>
                  <a:lnTo>
                    <a:pt x="622" y="9"/>
                  </a:lnTo>
                  <a:lnTo>
                    <a:pt x="626" y="15"/>
                  </a:lnTo>
                  <a:lnTo>
                    <a:pt x="628" y="23"/>
                  </a:lnTo>
                  <a:lnTo>
                    <a:pt x="626" y="31"/>
                  </a:lnTo>
                  <a:lnTo>
                    <a:pt x="620" y="38"/>
                  </a:lnTo>
                  <a:lnTo>
                    <a:pt x="614" y="46"/>
                  </a:lnTo>
                  <a:lnTo>
                    <a:pt x="606" y="48"/>
                  </a:lnTo>
                  <a:lnTo>
                    <a:pt x="603" y="50"/>
                  </a:lnTo>
                  <a:lnTo>
                    <a:pt x="597" y="50"/>
                  </a:lnTo>
                  <a:lnTo>
                    <a:pt x="603" y="50"/>
                  </a:lnTo>
                  <a:lnTo>
                    <a:pt x="606" y="52"/>
                  </a:lnTo>
                  <a:lnTo>
                    <a:pt x="612" y="54"/>
                  </a:lnTo>
                  <a:lnTo>
                    <a:pt x="616" y="57"/>
                  </a:lnTo>
                  <a:lnTo>
                    <a:pt x="618" y="63"/>
                  </a:lnTo>
                  <a:lnTo>
                    <a:pt x="618" y="69"/>
                  </a:lnTo>
                  <a:lnTo>
                    <a:pt x="618" y="77"/>
                  </a:lnTo>
                  <a:lnTo>
                    <a:pt x="616" y="82"/>
                  </a:lnTo>
                  <a:lnTo>
                    <a:pt x="608" y="92"/>
                  </a:lnTo>
                  <a:lnTo>
                    <a:pt x="601" y="98"/>
                  </a:lnTo>
                  <a:lnTo>
                    <a:pt x="591" y="100"/>
                  </a:lnTo>
                  <a:lnTo>
                    <a:pt x="580" y="102"/>
                  </a:lnTo>
                  <a:lnTo>
                    <a:pt x="533" y="102"/>
                  </a:lnTo>
                  <a:lnTo>
                    <a:pt x="564" y="2"/>
                  </a:lnTo>
                  <a:close/>
                  <a:moveTo>
                    <a:pt x="560" y="86"/>
                  </a:moveTo>
                  <a:lnTo>
                    <a:pt x="572" y="86"/>
                  </a:lnTo>
                  <a:lnTo>
                    <a:pt x="580" y="84"/>
                  </a:lnTo>
                  <a:lnTo>
                    <a:pt x="587" y="82"/>
                  </a:lnTo>
                  <a:lnTo>
                    <a:pt x="593" y="79"/>
                  </a:lnTo>
                  <a:lnTo>
                    <a:pt x="595" y="75"/>
                  </a:lnTo>
                  <a:lnTo>
                    <a:pt x="597" y="71"/>
                  </a:lnTo>
                  <a:lnTo>
                    <a:pt x="597" y="69"/>
                  </a:lnTo>
                  <a:lnTo>
                    <a:pt x="597" y="63"/>
                  </a:lnTo>
                  <a:lnTo>
                    <a:pt x="593" y="59"/>
                  </a:lnTo>
                  <a:lnTo>
                    <a:pt x="587" y="57"/>
                  </a:lnTo>
                  <a:lnTo>
                    <a:pt x="580" y="57"/>
                  </a:lnTo>
                  <a:lnTo>
                    <a:pt x="568" y="57"/>
                  </a:lnTo>
                  <a:lnTo>
                    <a:pt x="560" y="86"/>
                  </a:lnTo>
                  <a:close/>
                  <a:moveTo>
                    <a:pt x="572" y="42"/>
                  </a:moveTo>
                  <a:lnTo>
                    <a:pt x="583" y="42"/>
                  </a:lnTo>
                  <a:lnTo>
                    <a:pt x="587" y="42"/>
                  </a:lnTo>
                  <a:lnTo>
                    <a:pt x="591" y="40"/>
                  </a:lnTo>
                  <a:lnTo>
                    <a:pt x="597" y="40"/>
                  </a:lnTo>
                  <a:lnTo>
                    <a:pt x="601" y="36"/>
                  </a:lnTo>
                  <a:lnTo>
                    <a:pt x="605" y="32"/>
                  </a:lnTo>
                  <a:lnTo>
                    <a:pt x="606" y="27"/>
                  </a:lnTo>
                  <a:lnTo>
                    <a:pt x="605" y="23"/>
                  </a:lnTo>
                  <a:lnTo>
                    <a:pt x="605" y="21"/>
                  </a:lnTo>
                  <a:lnTo>
                    <a:pt x="601" y="19"/>
                  </a:lnTo>
                  <a:lnTo>
                    <a:pt x="599" y="19"/>
                  </a:lnTo>
                  <a:lnTo>
                    <a:pt x="595" y="17"/>
                  </a:lnTo>
                  <a:lnTo>
                    <a:pt x="591" y="17"/>
                  </a:lnTo>
                  <a:lnTo>
                    <a:pt x="580" y="17"/>
                  </a:lnTo>
                  <a:lnTo>
                    <a:pt x="572" y="42"/>
                  </a:lnTo>
                  <a:close/>
                  <a:moveTo>
                    <a:pt x="643" y="32"/>
                  </a:moveTo>
                  <a:lnTo>
                    <a:pt x="660" y="32"/>
                  </a:lnTo>
                  <a:lnTo>
                    <a:pt x="658" y="44"/>
                  </a:lnTo>
                  <a:lnTo>
                    <a:pt x="662" y="38"/>
                  </a:lnTo>
                  <a:lnTo>
                    <a:pt x="666" y="34"/>
                  </a:lnTo>
                  <a:lnTo>
                    <a:pt x="672" y="31"/>
                  </a:lnTo>
                  <a:lnTo>
                    <a:pt x="676" y="31"/>
                  </a:lnTo>
                  <a:lnTo>
                    <a:pt x="681" y="31"/>
                  </a:lnTo>
                  <a:lnTo>
                    <a:pt x="676" y="48"/>
                  </a:lnTo>
                  <a:lnTo>
                    <a:pt x="674" y="48"/>
                  </a:lnTo>
                  <a:lnTo>
                    <a:pt x="668" y="48"/>
                  </a:lnTo>
                  <a:lnTo>
                    <a:pt x="664" y="50"/>
                  </a:lnTo>
                  <a:lnTo>
                    <a:pt x="658" y="54"/>
                  </a:lnTo>
                  <a:lnTo>
                    <a:pt x="654" y="59"/>
                  </a:lnTo>
                  <a:lnTo>
                    <a:pt x="652" y="65"/>
                  </a:lnTo>
                  <a:lnTo>
                    <a:pt x="651" y="73"/>
                  </a:lnTo>
                  <a:lnTo>
                    <a:pt x="643" y="102"/>
                  </a:lnTo>
                  <a:lnTo>
                    <a:pt x="622" y="102"/>
                  </a:lnTo>
                  <a:lnTo>
                    <a:pt x="643" y="32"/>
                  </a:lnTo>
                  <a:close/>
                  <a:moveTo>
                    <a:pt x="727" y="52"/>
                  </a:moveTo>
                  <a:lnTo>
                    <a:pt x="729" y="50"/>
                  </a:lnTo>
                  <a:lnTo>
                    <a:pt x="729" y="48"/>
                  </a:lnTo>
                  <a:lnTo>
                    <a:pt x="727" y="46"/>
                  </a:lnTo>
                  <a:lnTo>
                    <a:pt x="725" y="44"/>
                  </a:lnTo>
                  <a:lnTo>
                    <a:pt x="723" y="42"/>
                  </a:lnTo>
                  <a:lnTo>
                    <a:pt x="720" y="42"/>
                  </a:lnTo>
                  <a:lnTo>
                    <a:pt x="714" y="42"/>
                  </a:lnTo>
                  <a:lnTo>
                    <a:pt x="710" y="48"/>
                  </a:lnTo>
                  <a:lnTo>
                    <a:pt x="708" y="50"/>
                  </a:lnTo>
                  <a:lnTo>
                    <a:pt x="689" y="50"/>
                  </a:lnTo>
                  <a:lnTo>
                    <a:pt x="691" y="46"/>
                  </a:lnTo>
                  <a:lnTo>
                    <a:pt x="693" y="42"/>
                  </a:lnTo>
                  <a:lnTo>
                    <a:pt x="695" y="38"/>
                  </a:lnTo>
                  <a:lnTo>
                    <a:pt x="699" y="36"/>
                  </a:lnTo>
                  <a:lnTo>
                    <a:pt x="704" y="32"/>
                  </a:lnTo>
                  <a:lnTo>
                    <a:pt x="712" y="31"/>
                  </a:lnTo>
                  <a:lnTo>
                    <a:pt x="722" y="31"/>
                  </a:lnTo>
                  <a:lnTo>
                    <a:pt x="733" y="31"/>
                  </a:lnTo>
                  <a:lnTo>
                    <a:pt x="741" y="34"/>
                  </a:lnTo>
                  <a:lnTo>
                    <a:pt x="745" y="38"/>
                  </a:lnTo>
                  <a:lnTo>
                    <a:pt x="747" y="40"/>
                  </a:lnTo>
                  <a:lnTo>
                    <a:pt x="747" y="44"/>
                  </a:lnTo>
                  <a:lnTo>
                    <a:pt x="748" y="48"/>
                  </a:lnTo>
                  <a:lnTo>
                    <a:pt x="747" y="52"/>
                  </a:lnTo>
                  <a:lnTo>
                    <a:pt x="747" y="54"/>
                  </a:lnTo>
                  <a:lnTo>
                    <a:pt x="747" y="57"/>
                  </a:lnTo>
                  <a:lnTo>
                    <a:pt x="739" y="82"/>
                  </a:lnTo>
                  <a:lnTo>
                    <a:pt x="737" y="88"/>
                  </a:lnTo>
                  <a:lnTo>
                    <a:pt x="735" y="96"/>
                  </a:lnTo>
                  <a:lnTo>
                    <a:pt x="735" y="102"/>
                  </a:lnTo>
                  <a:lnTo>
                    <a:pt x="716" y="102"/>
                  </a:lnTo>
                  <a:lnTo>
                    <a:pt x="716" y="98"/>
                  </a:lnTo>
                  <a:lnTo>
                    <a:pt x="718" y="94"/>
                  </a:lnTo>
                  <a:lnTo>
                    <a:pt x="714" y="96"/>
                  </a:lnTo>
                  <a:lnTo>
                    <a:pt x="712" y="98"/>
                  </a:lnTo>
                  <a:lnTo>
                    <a:pt x="704" y="102"/>
                  </a:lnTo>
                  <a:lnTo>
                    <a:pt x="695" y="104"/>
                  </a:lnTo>
                  <a:lnTo>
                    <a:pt x="687" y="102"/>
                  </a:lnTo>
                  <a:lnTo>
                    <a:pt x="681" y="98"/>
                  </a:lnTo>
                  <a:lnTo>
                    <a:pt x="677" y="92"/>
                  </a:lnTo>
                  <a:lnTo>
                    <a:pt x="676" y="84"/>
                  </a:lnTo>
                  <a:lnTo>
                    <a:pt x="677" y="77"/>
                  </a:lnTo>
                  <a:lnTo>
                    <a:pt x="681" y="69"/>
                  </a:lnTo>
                  <a:lnTo>
                    <a:pt x="685" y="63"/>
                  </a:lnTo>
                  <a:lnTo>
                    <a:pt x="693" y="59"/>
                  </a:lnTo>
                  <a:lnTo>
                    <a:pt x="702" y="57"/>
                  </a:lnTo>
                  <a:lnTo>
                    <a:pt x="714" y="55"/>
                  </a:lnTo>
                  <a:lnTo>
                    <a:pt x="727" y="55"/>
                  </a:lnTo>
                  <a:lnTo>
                    <a:pt x="727" y="52"/>
                  </a:lnTo>
                  <a:close/>
                  <a:moveTo>
                    <a:pt x="723" y="67"/>
                  </a:moveTo>
                  <a:lnTo>
                    <a:pt x="718" y="67"/>
                  </a:lnTo>
                  <a:lnTo>
                    <a:pt x="710" y="67"/>
                  </a:lnTo>
                  <a:lnTo>
                    <a:pt x="704" y="69"/>
                  </a:lnTo>
                  <a:lnTo>
                    <a:pt x="702" y="71"/>
                  </a:lnTo>
                  <a:lnTo>
                    <a:pt x="697" y="75"/>
                  </a:lnTo>
                  <a:lnTo>
                    <a:pt x="695" y="82"/>
                  </a:lnTo>
                  <a:lnTo>
                    <a:pt x="697" y="84"/>
                  </a:lnTo>
                  <a:lnTo>
                    <a:pt x="697" y="88"/>
                  </a:lnTo>
                  <a:lnTo>
                    <a:pt x="700" y="90"/>
                  </a:lnTo>
                  <a:lnTo>
                    <a:pt x="702" y="90"/>
                  </a:lnTo>
                  <a:lnTo>
                    <a:pt x="708" y="90"/>
                  </a:lnTo>
                  <a:lnTo>
                    <a:pt x="714" y="86"/>
                  </a:lnTo>
                  <a:lnTo>
                    <a:pt x="718" y="79"/>
                  </a:lnTo>
                  <a:lnTo>
                    <a:pt x="722" y="71"/>
                  </a:lnTo>
                  <a:lnTo>
                    <a:pt x="723" y="67"/>
                  </a:lnTo>
                  <a:close/>
                  <a:moveTo>
                    <a:pt x="771" y="79"/>
                  </a:moveTo>
                  <a:lnTo>
                    <a:pt x="771" y="82"/>
                  </a:lnTo>
                  <a:lnTo>
                    <a:pt x="773" y="86"/>
                  </a:lnTo>
                  <a:lnTo>
                    <a:pt x="775" y="90"/>
                  </a:lnTo>
                  <a:lnTo>
                    <a:pt x="777" y="92"/>
                  </a:lnTo>
                  <a:lnTo>
                    <a:pt x="781" y="92"/>
                  </a:lnTo>
                  <a:lnTo>
                    <a:pt x="785" y="92"/>
                  </a:lnTo>
                  <a:lnTo>
                    <a:pt x="789" y="90"/>
                  </a:lnTo>
                  <a:lnTo>
                    <a:pt x="793" y="86"/>
                  </a:lnTo>
                  <a:lnTo>
                    <a:pt x="795" y="82"/>
                  </a:lnTo>
                  <a:lnTo>
                    <a:pt x="793" y="79"/>
                  </a:lnTo>
                  <a:lnTo>
                    <a:pt x="791" y="77"/>
                  </a:lnTo>
                  <a:lnTo>
                    <a:pt x="787" y="75"/>
                  </a:lnTo>
                  <a:lnTo>
                    <a:pt x="777" y="69"/>
                  </a:lnTo>
                  <a:lnTo>
                    <a:pt x="773" y="67"/>
                  </a:lnTo>
                  <a:lnTo>
                    <a:pt x="771" y="65"/>
                  </a:lnTo>
                  <a:lnTo>
                    <a:pt x="768" y="63"/>
                  </a:lnTo>
                  <a:lnTo>
                    <a:pt x="766" y="59"/>
                  </a:lnTo>
                  <a:lnTo>
                    <a:pt x="764" y="55"/>
                  </a:lnTo>
                  <a:lnTo>
                    <a:pt x="764" y="52"/>
                  </a:lnTo>
                  <a:lnTo>
                    <a:pt x="764" y="46"/>
                  </a:lnTo>
                  <a:lnTo>
                    <a:pt x="768" y="42"/>
                  </a:lnTo>
                  <a:lnTo>
                    <a:pt x="770" y="38"/>
                  </a:lnTo>
                  <a:lnTo>
                    <a:pt x="775" y="34"/>
                  </a:lnTo>
                  <a:lnTo>
                    <a:pt x="785" y="31"/>
                  </a:lnTo>
                  <a:lnTo>
                    <a:pt x="796" y="31"/>
                  </a:lnTo>
                  <a:lnTo>
                    <a:pt x="804" y="31"/>
                  </a:lnTo>
                  <a:lnTo>
                    <a:pt x="812" y="34"/>
                  </a:lnTo>
                  <a:lnTo>
                    <a:pt x="816" y="36"/>
                  </a:lnTo>
                  <a:lnTo>
                    <a:pt x="819" y="38"/>
                  </a:lnTo>
                  <a:lnTo>
                    <a:pt x="819" y="42"/>
                  </a:lnTo>
                  <a:lnTo>
                    <a:pt x="821" y="46"/>
                  </a:lnTo>
                  <a:lnTo>
                    <a:pt x="821" y="50"/>
                  </a:lnTo>
                  <a:lnTo>
                    <a:pt x="819" y="52"/>
                  </a:lnTo>
                  <a:lnTo>
                    <a:pt x="819" y="54"/>
                  </a:lnTo>
                  <a:lnTo>
                    <a:pt x="802" y="54"/>
                  </a:lnTo>
                  <a:lnTo>
                    <a:pt x="802" y="52"/>
                  </a:lnTo>
                  <a:lnTo>
                    <a:pt x="800" y="48"/>
                  </a:lnTo>
                  <a:lnTo>
                    <a:pt x="800" y="44"/>
                  </a:lnTo>
                  <a:lnTo>
                    <a:pt x="796" y="42"/>
                  </a:lnTo>
                  <a:lnTo>
                    <a:pt x="793" y="42"/>
                  </a:lnTo>
                  <a:lnTo>
                    <a:pt x="789" y="42"/>
                  </a:lnTo>
                  <a:lnTo>
                    <a:pt x="787" y="44"/>
                  </a:lnTo>
                  <a:lnTo>
                    <a:pt x="785" y="46"/>
                  </a:lnTo>
                  <a:lnTo>
                    <a:pt x="783" y="50"/>
                  </a:lnTo>
                  <a:lnTo>
                    <a:pt x="785" y="54"/>
                  </a:lnTo>
                  <a:lnTo>
                    <a:pt x="787" y="55"/>
                  </a:lnTo>
                  <a:lnTo>
                    <a:pt x="789" y="57"/>
                  </a:lnTo>
                  <a:lnTo>
                    <a:pt x="800" y="63"/>
                  </a:lnTo>
                  <a:lnTo>
                    <a:pt x="802" y="63"/>
                  </a:lnTo>
                  <a:lnTo>
                    <a:pt x="806" y="65"/>
                  </a:lnTo>
                  <a:lnTo>
                    <a:pt x="808" y="69"/>
                  </a:lnTo>
                  <a:lnTo>
                    <a:pt x="812" y="73"/>
                  </a:lnTo>
                  <a:lnTo>
                    <a:pt x="814" y="77"/>
                  </a:lnTo>
                  <a:lnTo>
                    <a:pt x="814" y="80"/>
                  </a:lnTo>
                  <a:lnTo>
                    <a:pt x="812" y="86"/>
                  </a:lnTo>
                  <a:lnTo>
                    <a:pt x="810" y="90"/>
                  </a:lnTo>
                  <a:lnTo>
                    <a:pt x="806" y="94"/>
                  </a:lnTo>
                  <a:lnTo>
                    <a:pt x="802" y="98"/>
                  </a:lnTo>
                  <a:lnTo>
                    <a:pt x="793" y="102"/>
                  </a:lnTo>
                  <a:lnTo>
                    <a:pt x="777" y="104"/>
                  </a:lnTo>
                  <a:lnTo>
                    <a:pt x="773" y="104"/>
                  </a:lnTo>
                  <a:lnTo>
                    <a:pt x="768" y="102"/>
                  </a:lnTo>
                  <a:lnTo>
                    <a:pt x="762" y="100"/>
                  </a:lnTo>
                  <a:lnTo>
                    <a:pt x="758" y="98"/>
                  </a:lnTo>
                  <a:lnTo>
                    <a:pt x="754" y="92"/>
                  </a:lnTo>
                  <a:lnTo>
                    <a:pt x="752" y="86"/>
                  </a:lnTo>
                  <a:lnTo>
                    <a:pt x="752" y="82"/>
                  </a:lnTo>
                  <a:lnTo>
                    <a:pt x="752" y="79"/>
                  </a:lnTo>
                  <a:lnTo>
                    <a:pt x="771" y="79"/>
                  </a:lnTo>
                  <a:close/>
                  <a:moveTo>
                    <a:pt x="841" y="32"/>
                  </a:moveTo>
                  <a:lnTo>
                    <a:pt x="860" y="32"/>
                  </a:lnTo>
                  <a:lnTo>
                    <a:pt x="839" y="102"/>
                  </a:lnTo>
                  <a:lnTo>
                    <a:pt x="819" y="102"/>
                  </a:lnTo>
                  <a:lnTo>
                    <a:pt x="841" y="32"/>
                  </a:lnTo>
                  <a:close/>
                  <a:moveTo>
                    <a:pt x="869" y="2"/>
                  </a:moveTo>
                  <a:lnTo>
                    <a:pt x="864" y="19"/>
                  </a:lnTo>
                  <a:lnTo>
                    <a:pt x="842" y="19"/>
                  </a:lnTo>
                  <a:lnTo>
                    <a:pt x="848" y="2"/>
                  </a:lnTo>
                  <a:lnTo>
                    <a:pt x="869" y="2"/>
                  </a:lnTo>
                  <a:close/>
                  <a:moveTo>
                    <a:pt x="885" y="2"/>
                  </a:moveTo>
                  <a:lnTo>
                    <a:pt x="904" y="2"/>
                  </a:lnTo>
                  <a:lnTo>
                    <a:pt x="873" y="102"/>
                  </a:lnTo>
                  <a:lnTo>
                    <a:pt x="854" y="102"/>
                  </a:lnTo>
                  <a:lnTo>
                    <a:pt x="885" y="2"/>
                  </a:lnTo>
                  <a:close/>
                  <a:moveTo>
                    <a:pt x="915" y="77"/>
                  </a:moveTo>
                  <a:lnTo>
                    <a:pt x="915" y="80"/>
                  </a:lnTo>
                  <a:lnTo>
                    <a:pt x="915" y="86"/>
                  </a:lnTo>
                  <a:lnTo>
                    <a:pt x="917" y="88"/>
                  </a:lnTo>
                  <a:lnTo>
                    <a:pt x="921" y="92"/>
                  </a:lnTo>
                  <a:lnTo>
                    <a:pt x="925" y="92"/>
                  </a:lnTo>
                  <a:lnTo>
                    <a:pt x="929" y="92"/>
                  </a:lnTo>
                  <a:lnTo>
                    <a:pt x="933" y="90"/>
                  </a:lnTo>
                  <a:lnTo>
                    <a:pt x="937" y="86"/>
                  </a:lnTo>
                  <a:lnTo>
                    <a:pt x="938" y="84"/>
                  </a:lnTo>
                  <a:lnTo>
                    <a:pt x="940" y="79"/>
                  </a:lnTo>
                  <a:lnTo>
                    <a:pt x="960" y="79"/>
                  </a:lnTo>
                  <a:lnTo>
                    <a:pt x="958" y="82"/>
                  </a:lnTo>
                  <a:lnTo>
                    <a:pt x="956" y="88"/>
                  </a:lnTo>
                  <a:lnTo>
                    <a:pt x="950" y="94"/>
                  </a:lnTo>
                  <a:lnTo>
                    <a:pt x="944" y="98"/>
                  </a:lnTo>
                  <a:lnTo>
                    <a:pt x="938" y="102"/>
                  </a:lnTo>
                  <a:lnTo>
                    <a:pt x="933" y="102"/>
                  </a:lnTo>
                  <a:lnTo>
                    <a:pt x="925" y="104"/>
                  </a:lnTo>
                  <a:lnTo>
                    <a:pt x="912" y="102"/>
                  </a:lnTo>
                  <a:lnTo>
                    <a:pt x="902" y="98"/>
                  </a:lnTo>
                  <a:lnTo>
                    <a:pt x="900" y="94"/>
                  </a:lnTo>
                  <a:lnTo>
                    <a:pt x="896" y="90"/>
                  </a:lnTo>
                  <a:lnTo>
                    <a:pt x="896" y="84"/>
                  </a:lnTo>
                  <a:lnTo>
                    <a:pt x="894" y="80"/>
                  </a:lnTo>
                  <a:lnTo>
                    <a:pt x="896" y="71"/>
                  </a:lnTo>
                  <a:lnTo>
                    <a:pt x="898" y="61"/>
                  </a:lnTo>
                  <a:lnTo>
                    <a:pt x="902" y="54"/>
                  </a:lnTo>
                  <a:lnTo>
                    <a:pt x="906" y="46"/>
                  </a:lnTo>
                  <a:lnTo>
                    <a:pt x="912" y="38"/>
                  </a:lnTo>
                  <a:lnTo>
                    <a:pt x="919" y="34"/>
                  </a:lnTo>
                  <a:lnTo>
                    <a:pt x="929" y="31"/>
                  </a:lnTo>
                  <a:lnTo>
                    <a:pt x="938" y="31"/>
                  </a:lnTo>
                  <a:lnTo>
                    <a:pt x="950" y="32"/>
                  </a:lnTo>
                  <a:lnTo>
                    <a:pt x="960" y="36"/>
                  </a:lnTo>
                  <a:lnTo>
                    <a:pt x="961" y="38"/>
                  </a:lnTo>
                  <a:lnTo>
                    <a:pt x="963" y="42"/>
                  </a:lnTo>
                  <a:lnTo>
                    <a:pt x="965" y="46"/>
                  </a:lnTo>
                  <a:lnTo>
                    <a:pt x="965" y="52"/>
                  </a:lnTo>
                  <a:lnTo>
                    <a:pt x="965" y="59"/>
                  </a:lnTo>
                  <a:lnTo>
                    <a:pt x="963" y="67"/>
                  </a:lnTo>
                  <a:lnTo>
                    <a:pt x="961" y="71"/>
                  </a:lnTo>
                  <a:lnTo>
                    <a:pt x="915" y="71"/>
                  </a:lnTo>
                  <a:lnTo>
                    <a:pt x="915" y="77"/>
                  </a:lnTo>
                  <a:close/>
                  <a:moveTo>
                    <a:pt x="921" y="59"/>
                  </a:moveTo>
                  <a:lnTo>
                    <a:pt x="944" y="59"/>
                  </a:lnTo>
                  <a:lnTo>
                    <a:pt x="946" y="55"/>
                  </a:lnTo>
                  <a:lnTo>
                    <a:pt x="946" y="54"/>
                  </a:lnTo>
                  <a:lnTo>
                    <a:pt x="946" y="50"/>
                  </a:lnTo>
                  <a:lnTo>
                    <a:pt x="946" y="46"/>
                  </a:lnTo>
                  <a:lnTo>
                    <a:pt x="944" y="44"/>
                  </a:lnTo>
                  <a:lnTo>
                    <a:pt x="940" y="42"/>
                  </a:lnTo>
                  <a:lnTo>
                    <a:pt x="937" y="42"/>
                  </a:lnTo>
                  <a:lnTo>
                    <a:pt x="933" y="42"/>
                  </a:lnTo>
                  <a:lnTo>
                    <a:pt x="929" y="44"/>
                  </a:lnTo>
                  <a:lnTo>
                    <a:pt x="925" y="48"/>
                  </a:lnTo>
                  <a:lnTo>
                    <a:pt x="923" y="54"/>
                  </a:lnTo>
                  <a:lnTo>
                    <a:pt x="921" y="59"/>
                  </a:lnTo>
                  <a:close/>
                  <a:moveTo>
                    <a:pt x="986" y="32"/>
                  </a:moveTo>
                  <a:lnTo>
                    <a:pt x="1006" y="32"/>
                  </a:lnTo>
                  <a:lnTo>
                    <a:pt x="985" y="102"/>
                  </a:lnTo>
                  <a:lnTo>
                    <a:pt x="965" y="102"/>
                  </a:lnTo>
                  <a:lnTo>
                    <a:pt x="986" y="32"/>
                  </a:lnTo>
                  <a:close/>
                  <a:moveTo>
                    <a:pt x="1015" y="2"/>
                  </a:moveTo>
                  <a:lnTo>
                    <a:pt x="1009" y="19"/>
                  </a:lnTo>
                  <a:lnTo>
                    <a:pt x="988" y="19"/>
                  </a:lnTo>
                  <a:lnTo>
                    <a:pt x="994" y="2"/>
                  </a:lnTo>
                  <a:lnTo>
                    <a:pt x="1015" y="2"/>
                  </a:lnTo>
                  <a:close/>
                  <a:moveTo>
                    <a:pt x="1021" y="32"/>
                  </a:moveTo>
                  <a:lnTo>
                    <a:pt x="1038" y="32"/>
                  </a:lnTo>
                  <a:lnTo>
                    <a:pt x="1036" y="44"/>
                  </a:lnTo>
                  <a:lnTo>
                    <a:pt x="1042" y="38"/>
                  </a:lnTo>
                  <a:lnTo>
                    <a:pt x="1046" y="34"/>
                  </a:lnTo>
                  <a:lnTo>
                    <a:pt x="1050" y="31"/>
                  </a:lnTo>
                  <a:lnTo>
                    <a:pt x="1054" y="31"/>
                  </a:lnTo>
                  <a:lnTo>
                    <a:pt x="1061" y="31"/>
                  </a:lnTo>
                  <a:lnTo>
                    <a:pt x="1054" y="48"/>
                  </a:lnTo>
                  <a:lnTo>
                    <a:pt x="1052" y="48"/>
                  </a:lnTo>
                  <a:lnTo>
                    <a:pt x="1048" y="48"/>
                  </a:lnTo>
                  <a:lnTo>
                    <a:pt x="1042" y="50"/>
                  </a:lnTo>
                  <a:lnTo>
                    <a:pt x="1038" y="54"/>
                  </a:lnTo>
                  <a:lnTo>
                    <a:pt x="1034" y="59"/>
                  </a:lnTo>
                  <a:lnTo>
                    <a:pt x="1032" y="65"/>
                  </a:lnTo>
                  <a:lnTo>
                    <a:pt x="1031" y="73"/>
                  </a:lnTo>
                  <a:lnTo>
                    <a:pt x="1021" y="102"/>
                  </a:lnTo>
                  <a:lnTo>
                    <a:pt x="1002" y="102"/>
                  </a:lnTo>
                  <a:lnTo>
                    <a:pt x="1021" y="32"/>
                  </a:lnTo>
                  <a:close/>
                  <a:moveTo>
                    <a:pt x="1056" y="80"/>
                  </a:moveTo>
                  <a:lnTo>
                    <a:pt x="1057" y="67"/>
                  </a:lnTo>
                  <a:lnTo>
                    <a:pt x="1061" y="54"/>
                  </a:lnTo>
                  <a:lnTo>
                    <a:pt x="1069" y="42"/>
                  </a:lnTo>
                  <a:lnTo>
                    <a:pt x="1077" y="36"/>
                  </a:lnTo>
                  <a:lnTo>
                    <a:pt x="1088" y="32"/>
                  </a:lnTo>
                  <a:lnTo>
                    <a:pt x="1100" y="31"/>
                  </a:lnTo>
                  <a:lnTo>
                    <a:pt x="1111" y="32"/>
                  </a:lnTo>
                  <a:lnTo>
                    <a:pt x="1119" y="36"/>
                  </a:lnTo>
                  <a:lnTo>
                    <a:pt x="1123" y="40"/>
                  </a:lnTo>
                  <a:lnTo>
                    <a:pt x="1127" y="44"/>
                  </a:lnTo>
                  <a:lnTo>
                    <a:pt x="1127" y="48"/>
                  </a:lnTo>
                  <a:lnTo>
                    <a:pt x="1128" y="54"/>
                  </a:lnTo>
                  <a:lnTo>
                    <a:pt x="1127" y="67"/>
                  </a:lnTo>
                  <a:lnTo>
                    <a:pt x="1121" y="80"/>
                  </a:lnTo>
                  <a:lnTo>
                    <a:pt x="1117" y="86"/>
                  </a:lnTo>
                  <a:lnTo>
                    <a:pt x="1113" y="92"/>
                  </a:lnTo>
                  <a:lnTo>
                    <a:pt x="1107" y="96"/>
                  </a:lnTo>
                  <a:lnTo>
                    <a:pt x="1104" y="100"/>
                  </a:lnTo>
                  <a:lnTo>
                    <a:pt x="1094" y="102"/>
                  </a:lnTo>
                  <a:lnTo>
                    <a:pt x="1084" y="104"/>
                  </a:lnTo>
                  <a:lnTo>
                    <a:pt x="1077" y="104"/>
                  </a:lnTo>
                  <a:lnTo>
                    <a:pt x="1071" y="102"/>
                  </a:lnTo>
                  <a:lnTo>
                    <a:pt x="1067" y="100"/>
                  </a:lnTo>
                  <a:lnTo>
                    <a:pt x="1063" y="98"/>
                  </a:lnTo>
                  <a:lnTo>
                    <a:pt x="1059" y="94"/>
                  </a:lnTo>
                  <a:lnTo>
                    <a:pt x="1057" y="90"/>
                  </a:lnTo>
                  <a:lnTo>
                    <a:pt x="1056" y="86"/>
                  </a:lnTo>
                  <a:lnTo>
                    <a:pt x="1056" y="80"/>
                  </a:lnTo>
                  <a:close/>
                  <a:moveTo>
                    <a:pt x="1075" y="80"/>
                  </a:moveTo>
                  <a:lnTo>
                    <a:pt x="1075" y="84"/>
                  </a:lnTo>
                  <a:lnTo>
                    <a:pt x="1077" y="88"/>
                  </a:lnTo>
                  <a:lnTo>
                    <a:pt x="1080" y="90"/>
                  </a:lnTo>
                  <a:lnTo>
                    <a:pt x="1084" y="90"/>
                  </a:lnTo>
                  <a:lnTo>
                    <a:pt x="1090" y="90"/>
                  </a:lnTo>
                  <a:lnTo>
                    <a:pt x="1094" y="86"/>
                  </a:lnTo>
                  <a:lnTo>
                    <a:pt x="1098" y="82"/>
                  </a:lnTo>
                  <a:lnTo>
                    <a:pt x="1102" y="77"/>
                  </a:lnTo>
                  <a:lnTo>
                    <a:pt x="1107" y="65"/>
                  </a:lnTo>
                  <a:lnTo>
                    <a:pt x="1109" y="54"/>
                  </a:lnTo>
                  <a:lnTo>
                    <a:pt x="1107" y="50"/>
                  </a:lnTo>
                  <a:lnTo>
                    <a:pt x="1105" y="46"/>
                  </a:lnTo>
                  <a:lnTo>
                    <a:pt x="1102" y="44"/>
                  </a:lnTo>
                  <a:lnTo>
                    <a:pt x="1098" y="42"/>
                  </a:lnTo>
                  <a:lnTo>
                    <a:pt x="1094" y="44"/>
                  </a:lnTo>
                  <a:lnTo>
                    <a:pt x="1090" y="46"/>
                  </a:lnTo>
                  <a:lnTo>
                    <a:pt x="1086" y="48"/>
                  </a:lnTo>
                  <a:lnTo>
                    <a:pt x="1082" y="52"/>
                  </a:lnTo>
                  <a:lnTo>
                    <a:pt x="1080" y="57"/>
                  </a:lnTo>
                  <a:lnTo>
                    <a:pt x="1077" y="65"/>
                  </a:lnTo>
                  <a:lnTo>
                    <a:pt x="1075" y="73"/>
                  </a:lnTo>
                  <a:lnTo>
                    <a:pt x="1075" y="80"/>
                  </a:lnTo>
                  <a:close/>
                  <a:moveTo>
                    <a:pt x="1253" y="2"/>
                  </a:moveTo>
                  <a:lnTo>
                    <a:pt x="1272" y="2"/>
                  </a:lnTo>
                  <a:lnTo>
                    <a:pt x="1244" y="102"/>
                  </a:lnTo>
                  <a:lnTo>
                    <a:pt x="1226" y="102"/>
                  </a:lnTo>
                  <a:lnTo>
                    <a:pt x="1228" y="92"/>
                  </a:lnTo>
                  <a:lnTo>
                    <a:pt x="1226" y="94"/>
                  </a:lnTo>
                  <a:lnTo>
                    <a:pt x="1221" y="98"/>
                  </a:lnTo>
                  <a:lnTo>
                    <a:pt x="1215" y="102"/>
                  </a:lnTo>
                  <a:lnTo>
                    <a:pt x="1211" y="102"/>
                  </a:lnTo>
                  <a:lnTo>
                    <a:pt x="1207" y="104"/>
                  </a:lnTo>
                  <a:lnTo>
                    <a:pt x="1201" y="102"/>
                  </a:lnTo>
                  <a:lnTo>
                    <a:pt x="1198" y="102"/>
                  </a:lnTo>
                  <a:lnTo>
                    <a:pt x="1194" y="100"/>
                  </a:lnTo>
                  <a:lnTo>
                    <a:pt x="1190" y="96"/>
                  </a:lnTo>
                  <a:lnTo>
                    <a:pt x="1186" y="88"/>
                  </a:lnTo>
                  <a:lnTo>
                    <a:pt x="1184" y="79"/>
                  </a:lnTo>
                  <a:lnTo>
                    <a:pt x="1184" y="75"/>
                  </a:lnTo>
                  <a:lnTo>
                    <a:pt x="1184" y="71"/>
                  </a:lnTo>
                  <a:lnTo>
                    <a:pt x="1186" y="67"/>
                  </a:lnTo>
                  <a:lnTo>
                    <a:pt x="1188" y="61"/>
                  </a:lnTo>
                  <a:lnTo>
                    <a:pt x="1190" y="55"/>
                  </a:lnTo>
                  <a:lnTo>
                    <a:pt x="1192" y="50"/>
                  </a:lnTo>
                  <a:lnTo>
                    <a:pt x="1198" y="42"/>
                  </a:lnTo>
                  <a:lnTo>
                    <a:pt x="1205" y="36"/>
                  </a:lnTo>
                  <a:lnTo>
                    <a:pt x="1213" y="32"/>
                  </a:lnTo>
                  <a:lnTo>
                    <a:pt x="1222" y="31"/>
                  </a:lnTo>
                  <a:lnTo>
                    <a:pt x="1228" y="31"/>
                  </a:lnTo>
                  <a:lnTo>
                    <a:pt x="1234" y="32"/>
                  </a:lnTo>
                  <a:lnTo>
                    <a:pt x="1236" y="34"/>
                  </a:lnTo>
                  <a:lnTo>
                    <a:pt x="1240" y="38"/>
                  </a:lnTo>
                  <a:lnTo>
                    <a:pt x="1242" y="40"/>
                  </a:lnTo>
                  <a:lnTo>
                    <a:pt x="1253" y="2"/>
                  </a:lnTo>
                  <a:close/>
                  <a:moveTo>
                    <a:pt x="1203" y="79"/>
                  </a:moveTo>
                  <a:lnTo>
                    <a:pt x="1205" y="82"/>
                  </a:lnTo>
                  <a:lnTo>
                    <a:pt x="1205" y="84"/>
                  </a:lnTo>
                  <a:lnTo>
                    <a:pt x="1205" y="88"/>
                  </a:lnTo>
                  <a:lnTo>
                    <a:pt x="1207" y="88"/>
                  </a:lnTo>
                  <a:lnTo>
                    <a:pt x="1211" y="90"/>
                  </a:lnTo>
                  <a:lnTo>
                    <a:pt x="1213" y="90"/>
                  </a:lnTo>
                  <a:lnTo>
                    <a:pt x="1219" y="90"/>
                  </a:lnTo>
                  <a:lnTo>
                    <a:pt x="1222" y="88"/>
                  </a:lnTo>
                  <a:lnTo>
                    <a:pt x="1226" y="82"/>
                  </a:lnTo>
                  <a:lnTo>
                    <a:pt x="1230" y="77"/>
                  </a:lnTo>
                  <a:lnTo>
                    <a:pt x="1236" y="67"/>
                  </a:lnTo>
                  <a:lnTo>
                    <a:pt x="1236" y="55"/>
                  </a:lnTo>
                  <a:lnTo>
                    <a:pt x="1236" y="52"/>
                  </a:lnTo>
                  <a:lnTo>
                    <a:pt x="1234" y="48"/>
                  </a:lnTo>
                  <a:lnTo>
                    <a:pt x="1230" y="44"/>
                  </a:lnTo>
                  <a:lnTo>
                    <a:pt x="1226" y="42"/>
                  </a:lnTo>
                  <a:lnTo>
                    <a:pt x="1222" y="44"/>
                  </a:lnTo>
                  <a:lnTo>
                    <a:pt x="1219" y="46"/>
                  </a:lnTo>
                  <a:lnTo>
                    <a:pt x="1213" y="52"/>
                  </a:lnTo>
                  <a:lnTo>
                    <a:pt x="1209" y="57"/>
                  </a:lnTo>
                  <a:lnTo>
                    <a:pt x="1205" y="69"/>
                  </a:lnTo>
                  <a:lnTo>
                    <a:pt x="1203" y="79"/>
                  </a:lnTo>
                  <a:close/>
                  <a:moveTo>
                    <a:pt x="1286" y="77"/>
                  </a:moveTo>
                  <a:lnTo>
                    <a:pt x="1286" y="80"/>
                  </a:lnTo>
                  <a:lnTo>
                    <a:pt x="1286" y="86"/>
                  </a:lnTo>
                  <a:lnTo>
                    <a:pt x="1288" y="88"/>
                  </a:lnTo>
                  <a:lnTo>
                    <a:pt x="1292" y="92"/>
                  </a:lnTo>
                  <a:lnTo>
                    <a:pt x="1295" y="92"/>
                  </a:lnTo>
                  <a:lnTo>
                    <a:pt x="1299" y="92"/>
                  </a:lnTo>
                  <a:lnTo>
                    <a:pt x="1303" y="90"/>
                  </a:lnTo>
                  <a:lnTo>
                    <a:pt x="1307" y="86"/>
                  </a:lnTo>
                  <a:lnTo>
                    <a:pt x="1309" y="84"/>
                  </a:lnTo>
                  <a:lnTo>
                    <a:pt x="1311" y="79"/>
                  </a:lnTo>
                  <a:lnTo>
                    <a:pt x="1330" y="79"/>
                  </a:lnTo>
                  <a:lnTo>
                    <a:pt x="1330" y="82"/>
                  </a:lnTo>
                  <a:lnTo>
                    <a:pt x="1326" y="88"/>
                  </a:lnTo>
                  <a:lnTo>
                    <a:pt x="1320" y="94"/>
                  </a:lnTo>
                  <a:lnTo>
                    <a:pt x="1317" y="98"/>
                  </a:lnTo>
                  <a:lnTo>
                    <a:pt x="1309" y="102"/>
                  </a:lnTo>
                  <a:lnTo>
                    <a:pt x="1303" y="102"/>
                  </a:lnTo>
                  <a:lnTo>
                    <a:pt x="1295" y="104"/>
                  </a:lnTo>
                  <a:lnTo>
                    <a:pt x="1282" y="102"/>
                  </a:lnTo>
                  <a:lnTo>
                    <a:pt x="1272" y="98"/>
                  </a:lnTo>
                  <a:lnTo>
                    <a:pt x="1270" y="94"/>
                  </a:lnTo>
                  <a:lnTo>
                    <a:pt x="1269" y="90"/>
                  </a:lnTo>
                  <a:lnTo>
                    <a:pt x="1267" y="84"/>
                  </a:lnTo>
                  <a:lnTo>
                    <a:pt x="1267" y="80"/>
                  </a:lnTo>
                  <a:lnTo>
                    <a:pt x="1267" y="71"/>
                  </a:lnTo>
                  <a:lnTo>
                    <a:pt x="1269" y="61"/>
                  </a:lnTo>
                  <a:lnTo>
                    <a:pt x="1272" y="54"/>
                  </a:lnTo>
                  <a:lnTo>
                    <a:pt x="1276" y="46"/>
                  </a:lnTo>
                  <a:lnTo>
                    <a:pt x="1284" y="38"/>
                  </a:lnTo>
                  <a:lnTo>
                    <a:pt x="1292" y="34"/>
                  </a:lnTo>
                  <a:lnTo>
                    <a:pt x="1299" y="31"/>
                  </a:lnTo>
                  <a:lnTo>
                    <a:pt x="1309" y="31"/>
                  </a:lnTo>
                  <a:lnTo>
                    <a:pt x="1320" y="32"/>
                  </a:lnTo>
                  <a:lnTo>
                    <a:pt x="1330" y="36"/>
                  </a:lnTo>
                  <a:lnTo>
                    <a:pt x="1332" y="38"/>
                  </a:lnTo>
                  <a:lnTo>
                    <a:pt x="1336" y="42"/>
                  </a:lnTo>
                  <a:lnTo>
                    <a:pt x="1336" y="46"/>
                  </a:lnTo>
                  <a:lnTo>
                    <a:pt x="1338" y="52"/>
                  </a:lnTo>
                  <a:lnTo>
                    <a:pt x="1336" y="59"/>
                  </a:lnTo>
                  <a:lnTo>
                    <a:pt x="1334" y="67"/>
                  </a:lnTo>
                  <a:lnTo>
                    <a:pt x="1334" y="71"/>
                  </a:lnTo>
                  <a:lnTo>
                    <a:pt x="1288" y="71"/>
                  </a:lnTo>
                  <a:lnTo>
                    <a:pt x="1286" y="77"/>
                  </a:lnTo>
                  <a:close/>
                  <a:moveTo>
                    <a:pt x="1292" y="59"/>
                  </a:moveTo>
                  <a:lnTo>
                    <a:pt x="1317" y="59"/>
                  </a:lnTo>
                  <a:lnTo>
                    <a:pt x="1317" y="55"/>
                  </a:lnTo>
                  <a:lnTo>
                    <a:pt x="1317" y="54"/>
                  </a:lnTo>
                  <a:lnTo>
                    <a:pt x="1317" y="50"/>
                  </a:lnTo>
                  <a:lnTo>
                    <a:pt x="1317" y="46"/>
                  </a:lnTo>
                  <a:lnTo>
                    <a:pt x="1315" y="44"/>
                  </a:lnTo>
                  <a:lnTo>
                    <a:pt x="1313" y="42"/>
                  </a:lnTo>
                  <a:lnTo>
                    <a:pt x="1307" y="42"/>
                  </a:lnTo>
                  <a:lnTo>
                    <a:pt x="1303" y="42"/>
                  </a:lnTo>
                  <a:lnTo>
                    <a:pt x="1299" y="44"/>
                  </a:lnTo>
                  <a:lnTo>
                    <a:pt x="1295" y="48"/>
                  </a:lnTo>
                  <a:lnTo>
                    <a:pt x="1294" y="54"/>
                  </a:lnTo>
                  <a:lnTo>
                    <a:pt x="1292" y="59"/>
                  </a:lnTo>
                  <a:close/>
                  <a:moveTo>
                    <a:pt x="1449" y="2"/>
                  </a:moveTo>
                  <a:lnTo>
                    <a:pt x="1476" y="2"/>
                  </a:lnTo>
                  <a:lnTo>
                    <a:pt x="1482" y="102"/>
                  </a:lnTo>
                  <a:lnTo>
                    <a:pt x="1460" y="102"/>
                  </a:lnTo>
                  <a:lnTo>
                    <a:pt x="1460" y="80"/>
                  </a:lnTo>
                  <a:lnTo>
                    <a:pt x="1418" y="80"/>
                  </a:lnTo>
                  <a:lnTo>
                    <a:pt x="1405" y="102"/>
                  </a:lnTo>
                  <a:lnTo>
                    <a:pt x="1382" y="102"/>
                  </a:lnTo>
                  <a:lnTo>
                    <a:pt x="1449" y="2"/>
                  </a:lnTo>
                  <a:close/>
                  <a:moveTo>
                    <a:pt x="1430" y="65"/>
                  </a:moveTo>
                  <a:lnTo>
                    <a:pt x="1430" y="65"/>
                  </a:lnTo>
                  <a:lnTo>
                    <a:pt x="1459" y="65"/>
                  </a:lnTo>
                  <a:lnTo>
                    <a:pt x="1459" y="17"/>
                  </a:lnTo>
                  <a:lnTo>
                    <a:pt x="1430" y="65"/>
                  </a:lnTo>
                  <a:close/>
                  <a:moveTo>
                    <a:pt x="1510" y="32"/>
                  </a:moveTo>
                  <a:lnTo>
                    <a:pt x="1530" y="32"/>
                  </a:lnTo>
                  <a:lnTo>
                    <a:pt x="1528" y="40"/>
                  </a:lnTo>
                  <a:lnTo>
                    <a:pt x="1531" y="36"/>
                  </a:lnTo>
                  <a:lnTo>
                    <a:pt x="1535" y="34"/>
                  </a:lnTo>
                  <a:lnTo>
                    <a:pt x="1539" y="32"/>
                  </a:lnTo>
                  <a:lnTo>
                    <a:pt x="1543" y="31"/>
                  </a:lnTo>
                  <a:lnTo>
                    <a:pt x="1549" y="31"/>
                  </a:lnTo>
                  <a:lnTo>
                    <a:pt x="1553" y="31"/>
                  </a:lnTo>
                  <a:lnTo>
                    <a:pt x="1558" y="32"/>
                  </a:lnTo>
                  <a:lnTo>
                    <a:pt x="1562" y="34"/>
                  </a:lnTo>
                  <a:lnTo>
                    <a:pt x="1564" y="36"/>
                  </a:lnTo>
                  <a:lnTo>
                    <a:pt x="1570" y="44"/>
                  </a:lnTo>
                  <a:lnTo>
                    <a:pt x="1570" y="54"/>
                  </a:lnTo>
                  <a:lnTo>
                    <a:pt x="1570" y="63"/>
                  </a:lnTo>
                  <a:lnTo>
                    <a:pt x="1568" y="71"/>
                  </a:lnTo>
                  <a:lnTo>
                    <a:pt x="1564" y="79"/>
                  </a:lnTo>
                  <a:lnTo>
                    <a:pt x="1560" y="86"/>
                  </a:lnTo>
                  <a:lnTo>
                    <a:pt x="1555" y="94"/>
                  </a:lnTo>
                  <a:lnTo>
                    <a:pt x="1547" y="100"/>
                  </a:lnTo>
                  <a:lnTo>
                    <a:pt x="1541" y="102"/>
                  </a:lnTo>
                  <a:lnTo>
                    <a:pt x="1531" y="104"/>
                  </a:lnTo>
                  <a:lnTo>
                    <a:pt x="1528" y="102"/>
                  </a:lnTo>
                  <a:lnTo>
                    <a:pt x="1522" y="102"/>
                  </a:lnTo>
                  <a:lnTo>
                    <a:pt x="1518" y="98"/>
                  </a:lnTo>
                  <a:lnTo>
                    <a:pt x="1516" y="96"/>
                  </a:lnTo>
                  <a:lnTo>
                    <a:pt x="1514" y="92"/>
                  </a:lnTo>
                  <a:lnTo>
                    <a:pt x="1505" y="127"/>
                  </a:lnTo>
                  <a:lnTo>
                    <a:pt x="1484" y="127"/>
                  </a:lnTo>
                  <a:lnTo>
                    <a:pt x="1510" y="32"/>
                  </a:lnTo>
                  <a:close/>
                  <a:moveTo>
                    <a:pt x="1518" y="77"/>
                  </a:moveTo>
                  <a:lnTo>
                    <a:pt x="1518" y="82"/>
                  </a:lnTo>
                  <a:lnTo>
                    <a:pt x="1520" y="86"/>
                  </a:lnTo>
                  <a:lnTo>
                    <a:pt x="1524" y="90"/>
                  </a:lnTo>
                  <a:lnTo>
                    <a:pt x="1528" y="90"/>
                  </a:lnTo>
                  <a:lnTo>
                    <a:pt x="1533" y="90"/>
                  </a:lnTo>
                  <a:lnTo>
                    <a:pt x="1537" y="88"/>
                  </a:lnTo>
                  <a:lnTo>
                    <a:pt x="1539" y="84"/>
                  </a:lnTo>
                  <a:lnTo>
                    <a:pt x="1543" y="79"/>
                  </a:lnTo>
                  <a:lnTo>
                    <a:pt x="1545" y="77"/>
                  </a:lnTo>
                  <a:lnTo>
                    <a:pt x="1547" y="75"/>
                  </a:lnTo>
                  <a:lnTo>
                    <a:pt x="1549" y="69"/>
                  </a:lnTo>
                  <a:lnTo>
                    <a:pt x="1549" y="65"/>
                  </a:lnTo>
                  <a:lnTo>
                    <a:pt x="1551" y="61"/>
                  </a:lnTo>
                  <a:lnTo>
                    <a:pt x="1551" y="59"/>
                  </a:lnTo>
                  <a:lnTo>
                    <a:pt x="1551" y="55"/>
                  </a:lnTo>
                  <a:lnTo>
                    <a:pt x="1551" y="50"/>
                  </a:lnTo>
                  <a:lnTo>
                    <a:pt x="1549" y="46"/>
                  </a:lnTo>
                  <a:lnTo>
                    <a:pt x="1545" y="44"/>
                  </a:lnTo>
                  <a:lnTo>
                    <a:pt x="1541" y="42"/>
                  </a:lnTo>
                  <a:lnTo>
                    <a:pt x="1537" y="44"/>
                  </a:lnTo>
                  <a:lnTo>
                    <a:pt x="1533" y="46"/>
                  </a:lnTo>
                  <a:lnTo>
                    <a:pt x="1528" y="50"/>
                  </a:lnTo>
                  <a:lnTo>
                    <a:pt x="1524" y="55"/>
                  </a:lnTo>
                  <a:lnTo>
                    <a:pt x="1522" y="59"/>
                  </a:lnTo>
                  <a:lnTo>
                    <a:pt x="1520" y="65"/>
                  </a:lnTo>
                  <a:lnTo>
                    <a:pt x="1520" y="71"/>
                  </a:lnTo>
                  <a:lnTo>
                    <a:pt x="1518" y="77"/>
                  </a:lnTo>
                  <a:close/>
                  <a:moveTo>
                    <a:pt x="1579" y="80"/>
                  </a:moveTo>
                  <a:lnTo>
                    <a:pt x="1581" y="67"/>
                  </a:lnTo>
                  <a:lnTo>
                    <a:pt x="1587" y="54"/>
                  </a:lnTo>
                  <a:lnTo>
                    <a:pt x="1593" y="42"/>
                  </a:lnTo>
                  <a:lnTo>
                    <a:pt x="1601" y="36"/>
                  </a:lnTo>
                  <a:lnTo>
                    <a:pt x="1612" y="32"/>
                  </a:lnTo>
                  <a:lnTo>
                    <a:pt x="1624" y="31"/>
                  </a:lnTo>
                  <a:lnTo>
                    <a:pt x="1635" y="32"/>
                  </a:lnTo>
                  <a:lnTo>
                    <a:pt x="1645" y="36"/>
                  </a:lnTo>
                  <a:lnTo>
                    <a:pt x="1649" y="40"/>
                  </a:lnTo>
                  <a:lnTo>
                    <a:pt x="1650" y="44"/>
                  </a:lnTo>
                  <a:lnTo>
                    <a:pt x="1652" y="48"/>
                  </a:lnTo>
                  <a:lnTo>
                    <a:pt x="1652" y="54"/>
                  </a:lnTo>
                  <a:lnTo>
                    <a:pt x="1650" y="67"/>
                  </a:lnTo>
                  <a:lnTo>
                    <a:pt x="1647" y="80"/>
                  </a:lnTo>
                  <a:lnTo>
                    <a:pt x="1643" y="86"/>
                  </a:lnTo>
                  <a:lnTo>
                    <a:pt x="1637" y="92"/>
                  </a:lnTo>
                  <a:lnTo>
                    <a:pt x="1633" y="96"/>
                  </a:lnTo>
                  <a:lnTo>
                    <a:pt x="1627" y="100"/>
                  </a:lnTo>
                  <a:lnTo>
                    <a:pt x="1618" y="102"/>
                  </a:lnTo>
                  <a:lnTo>
                    <a:pt x="1608" y="104"/>
                  </a:lnTo>
                  <a:lnTo>
                    <a:pt x="1603" y="104"/>
                  </a:lnTo>
                  <a:lnTo>
                    <a:pt x="1595" y="102"/>
                  </a:lnTo>
                  <a:lnTo>
                    <a:pt x="1591" y="100"/>
                  </a:lnTo>
                  <a:lnTo>
                    <a:pt x="1587" y="98"/>
                  </a:lnTo>
                  <a:lnTo>
                    <a:pt x="1583" y="94"/>
                  </a:lnTo>
                  <a:lnTo>
                    <a:pt x="1581" y="90"/>
                  </a:lnTo>
                  <a:lnTo>
                    <a:pt x="1579" y="86"/>
                  </a:lnTo>
                  <a:lnTo>
                    <a:pt x="1579" y="80"/>
                  </a:lnTo>
                  <a:close/>
                  <a:moveTo>
                    <a:pt x="1599" y="80"/>
                  </a:moveTo>
                  <a:lnTo>
                    <a:pt x="1599" y="84"/>
                  </a:lnTo>
                  <a:lnTo>
                    <a:pt x="1603" y="88"/>
                  </a:lnTo>
                  <a:lnTo>
                    <a:pt x="1604" y="90"/>
                  </a:lnTo>
                  <a:lnTo>
                    <a:pt x="1608" y="90"/>
                  </a:lnTo>
                  <a:lnTo>
                    <a:pt x="1614" y="90"/>
                  </a:lnTo>
                  <a:lnTo>
                    <a:pt x="1618" y="86"/>
                  </a:lnTo>
                  <a:lnTo>
                    <a:pt x="1624" y="82"/>
                  </a:lnTo>
                  <a:lnTo>
                    <a:pt x="1627" y="77"/>
                  </a:lnTo>
                  <a:lnTo>
                    <a:pt x="1631" y="65"/>
                  </a:lnTo>
                  <a:lnTo>
                    <a:pt x="1633" y="54"/>
                  </a:lnTo>
                  <a:lnTo>
                    <a:pt x="1631" y="50"/>
                  </a:lnTo>
                  <a:lnTo>
                    <a:pt x="1629" y="46"/>
                  </a:lnTo>
                  <a:lnTo>
                    <a:pt x="1627" y="44"/>
                  </a:lnTo>
                  <a:lnTo>
                    <a:pt x="1622" y="42"/>
                  </a:lnTo>
                  <a:lnTo>
                    <a:pt x="1618" y="44"/>
                  </a:lnTo>
                  <a:lnTo>
                    <a:pt x="1614" y="46"/>
                  </a:lnTo>
                  <a:lnTo>
                    <a:pt x="1610" y="48"/>
                  </a:lnTo>
                  <a:lnTo>
                    <a:pt x="1608" y="52"/>
                  </a:lnTo>
                  <a:lnTo>
                    <a:pt x="1604" y="57"/>
                  </a:lnTo>
                  <a:lnTo>
                    <a:pt x="1603" y="65"/>
                  </a:lnTo>
                  <a:lnTo>
                    <a:pt x="1599" y="73"/>
                  </a:lnTo>
                  <a:lnTo>
                    <a:pt x="1599" y="80"/>
                  </a:lnTo>
                  <a:close/>
                  <a:moveTo>
                    <a:pt x="1672" y="32"/>
                  </a:moveTo>
                  <a:lnTo>
                    <a:pt x="1691" y="32"/>
                  </a:lnTo>
                  <a:lnTo>
                    <a:pt x="1672" y="102"/>
                  </a:lnTo>
                  <a:lnTo>
                    <a:pt x="1650" y="102"/>
                  </a:lnTo>
                  <a:lnTo>
                    <a:pt x="1672" y="32"/>
                  </a:lnTo>
                  <a:close/>
                  <a:moveTo>
                    <a:pt x="1700" y="2"/>
                  </a:moveTo>
                  <a:lnTo>
                    <a:pt x="1697" y="19"/>
                  </a:lnTo>
                  <a:lnTo>
                    <a:pt x="1674" y="19"/>
                  </a:lnTo>
                  <a:lnTo>
                    <a:pt x="1679" y="2"/>
                  </a:lnTo>
                  <a:lnTo>
                    <a:pt x="1700" y="2"/>
                  </a:lnTo>
                  <a:close/>
                  <a:moveTo>
                    <a:pt x="1691" y="80"/>
                  </a:moveTo>
                  <a:lnTo>
                    <a:pt x="1693" y="67"/>
                  </a:lnTo>
                  <a:lnTo>
                    <a:pt x="1697" y="54"/>
                  </a:lnTo>
                  <a:lnTo>
                    <a:pt x="1704" y="42"/>
                  </a:lnTo>
                  <a:lnTo>
                    <a:pt x="1712" y="36"/>
                  </a:lnTo>
                  <a:lnTo>
                    <a:pt x="1723" y="32"/>
                  </a:lnTo>
                  <a:lnTo>
                    <a:pt x="1735" y="31"/>
                  </a:lnTo>
                  <a:lnTo>
                    <a:pt x="1746" y="32"/>
                  </a:lnTo>
                  <a:lnTo>
                    <a:pt x="1756" y="36"/>
                  </a:lnTo>
                  <a:lnTo>
                    <a:pt x="1758" y="40"/>
                  </a:lnTo>
                  <a:lnTo>
                    <a:pt x="1762" y="44"/>
                  </a:lnTo>
                  <a:lnTo>
                    <a:pt x="1764" y="48"/>
                  </a:lnTo>
                  <a:lnTo>
                    <a:pt x="1764" y="54"/>
                  </a:lnTo>
                  <a:lnTo>
                    <a:pt x="1762" y="67"/>
                  </a:lnTo>
                  <a:lnTo>
                    <a:pt x="1758" y="80"/>
                  </a:lnTo>
                  <a:lnTo>
                    <a:pt x="1752" y="86"/>
                  </a:lnTo>
                  <a:lnTo>
                    <a:pt x="1748" y="92"/>
                  </a:lnTo>
                  <a:lnTo>
                    <a:pt x="1745" y="96"/>
                  </a:lnTo>
                  <a:lnTo>
                    <a:pt x="1739" y="100"/>
                  </a:lnTo>
                  <a:lnTo>
                    <a:pt x="1729" y="102"/>
                  </a:lnTo>
                  <a:lnTo>
                    <a:pt x="1720" y="104"/>
                  </a:lnTo>
                  <a:lnTo>
                    <a:pt x="1712" y="104"/>
                  </a:lnTo>
                  <a:lnTo>
                    <a:pt x="1706" y="102"/>
                  </a:lnTo>
                  <a:lnTo>
                    <a:pt x="1702" y="100"/>
                  </a:lnTo>
                  <a:lnTo>
                    <a:pt x="1698" y="98"/>
                  </a:lnTo>
                  <a:lnTo>
                    <a:pt x="1695" y="94"/>
                  </a:lnTo>
                  <a:lnTo>
                    <a:pt x="1693" y="90"/>
                  </a:lnTo>
                  <a:lnTo>
                    <a:pt x="1691" y="86"/>
                  </a:lnTo>
                  <a:lnTo>
                    <a:pt x="1691" y="80"/>
                  </a:lnTo>
                  <a:close/>
                  <a:moveTo>
                    <a:pt x="1710" y="80"/>
                  </a:moveTo>
                  <a:lnTo>
                    <a:pt x="1710" y="84"/>
                  </a:lnTo>
                  <a:lnTo>
                    <a:pt x="1712" y="88"/>
                  </a:lnTo>
                  <a:lnTo>
                    <a:pt x="1716" y="90"/>
                  </a:lnTo>
                  <a:lnTo>
                    <a:pt x="1720" y="90"/>
                  </a:lnTo>
                  <a:lnTo>
                    <a:pt x="1725" y="90"/>
                  </a:lnTo>
                  <a:lnTo>
                    <a:pt x="1729" y="86"/>
                  </a:lnTo>
                  <a:lnTo>
                    <a:pt x="1735" y="82"/>
                  </a:lnTo>
                  <a:lnTo>
                    <a:pt x="1739" y="77"/>
                  </a:lnTo>
                  <a:lnTo>
                    <a:pt x="1743" y="65"/>
                  </a:lnTo>
                  <a:lnTo>
                    <a:pt x="1745" y="54"/>
                  </a:lnTo>
                  <a:lnTo>
                    <a:pt x="1743" y="50"/>
                  </a:lnTo>
                  <a:lnTo>
                    <a:pt x="1741" y="46"/>
                  </a:lnTo>
                  <a:lnTo>
                    <a:pt x="1739" y="44"/>
                  </a:lnTo>
                  <a:lnTo>
                    <a:pt x="1733" y="42"/>
                  </a:lnTo>
                  <a:lnTo>
                    <a:pt x="1729" y="44"/>
                  </a:lnTo>
                  <a:lnTo>
                    <a:pt x="1725" y="46"/>
                  </a:lnTo>
                  <a:lnTo>
                    <a:pt x="1721" y="48"/>
                  </a:lnTo>
                  <a:lnTo>
                    <a:pt x="1720" y="52"/>
                  </a:lnTo>
                  <a:lnTo>
                    <a:pt x="1716" y="57"/>
                  </a:lnTo>
                  <a:lnTo>
                    <a:pt x="1714" y="65"/>
                  </a:lnTo>
                  <a:lnTo>
                    <a:pt x="1710" y="73"/>
                  </a:lnTo>
                  <a:lnTo>
                    <a:pt x="1710" y="80"/>
                  </a:lnTo>
                  <a:close/>
                  <a:moveTo>
                    <a:pt x="1869" y="52"/>
                  </a:moveTo>
                  <a:lnTo>
                    <a:pt x="1869" y="50"/>
                  </a:lnTo>
                  <a:lnTo>
                    <a:pt x="1869" y="48"/>
                  </a:lnTo>
                  <a:lnTo>
                    <a:pt x="1869" y="46"/>
                  </a:lnTo>
                  <a:lnTo>
                    <a:pt x="1867" y="44"/>
                  </a:lnTo>
                  <a:lnTo>
                    <a:pt x="1865" y="42"/>
                  </a:lnTo>
                  <a:lnTo>
                    <a:pt x="1862" y="42"/>
                  </a:lnTo>
                  <a:lnTo>
                    <a:pt x="1854" y="42"/>
                  </a:lnTo>
                  <a:lnTo>
                    <a:pt x="1850" y="48"/>
                  </a:lnTo>
                  <a:lnTo>
                    <a:pt x="1850" y="50"/>
                  </a:lnTo>
                  <a:lnTo>
                    <a:pt x="1831" y="50"/>
                  </a:lnTo>
                  <a:lnTo>
                    <a:pt x="1831" y="46"/>
                  </a:lnTo>
                  <a:lnTo>
                    <a:pt x="1833" y="42"/>
                  </a:lnTo>
                  <a:lnTo>
                    <a:pt x="1837" y="38"/>
                  </a:lnTo>
                  <a:lnTo>
                    <a:pt x="1840" y="36"/>
                  </a:lnTo>
                  <a:lnTo>
                    <a:pt x="1844" y="32"/>
                  </a:lnTo>
                  <a:lnTo>
                    <a:pt x="1854" y="31"/>
                  </a:lnTo>
                  <a:lnTo>
                    <a:pt x="1864" y="31"/>
                  </a:lnTo>
                  <a:lnTo>
                    <a:pt x="1875" y="31"/>
                  </a:lnTo>
                  <a:lnTo>
                    <a:pt x="1883" y="34"/>
                  </a:lnTo>
                  <a:lnTo>
                    <a:pt x="1885" y="38"/>
                  </a:lnTo>
                  <a:lnTo>
                    <a:pt x="1887" y="40"/>
                  </a:lnTo>
                  <a:lnTo>
                    <a:pt x="1888" y="44"/>
                  </a:lnTo>
                  <a:lnTo>
                    <a:pt x="1888" y="48"/>
                  </a:lnTo>
                  <a:lnTo>
                    <a:pt x="1888" y="52"/>
                  </a:lnTo>
                  <a:lnTo>
                    <a:pt x="1888" y="54"/>
                  </a:lnTo>
                  <a:lnTo>
                    <a:pt x="1887" y="57"/>
                  </a:lnTo>
                  <a:lnTo>
                    <a:pt x="1879" y="82"/>
                  </a:lnTo>
                  <a:lnTo>
                    <a:pt x="1879" y="88"/>
                  </a:lnTo>
                  <a:lnTo>
                    <a:pt x="1877" y="96"/>
                  </a:lnTo>
                  <a:lnTo>
                    <a:pt x="1877" y="102"/>
                  </a:lnTo>
                  <a:lnTo>
                    <a:pt x="1858" y="102"/>
                  </a:lnTo>
                  <a:lnTo>
                    <a:pt x="1858" y="98"/>
                  </a:lnTo>
                  <a:lnTo>
                    <a:pt x="1858" y="94"/>
                  </a:lnTo>
                  <a:lnTo>
                    <a:pt x="1856" y="96"/>
                  </a:lnTo>
                  <a:lnTo>
                    <a:pt x="1852" y="98"/>
                  </a:lnTo>
                  <a:lnTo>
                    <a:pt x="1846" y="102"/>
                  </a:lnTo>
                  <a:lnTo>
                    <a:pt x="1837" y="104"/>
                  </a:lnTo>
                  <a:lnTo>
                    <a:pt x="1829" y="102"/>
                  </a:lnTo>
                  <a:lnTo>
                    <a:pt x="1823" y="98"/>
                  </a:lnTo>
                  <a:lnTo>
                    <a:pt x="1819" y="92"/>
                  </a:lnTo>
                  <a:lnTo>
                    <a:pt x="1817" y="84"/>
                  </a:lnTo>
                  <a:lnTo>
                    <a:pt x="1819" y="77"/>
                  </a:lnTo>
                  <a:lnTo>
                    <a:pt x="1821" y="69"/>
                  </a:lnTo>
                  <a:lnTo>
                    <a:pt x="1827" y="63"/>
                  </a:lnTo>
                  <a:lnTo>
                    <a:pt x="1835" y="59"/>
                  </a:lnTo>
                  <a:lnTo>
                    <a:pt x="1844" y="57"/>
                  </a:lnTo>
                  <a:lnTo>
                    <a:pt x="1856" y="55"/>
                  </a:lnTo>
                  <a:lnTo>
                    <a:pt x="1869" y="55"/>
                  </a:lnTo>
                  <a:lnTo>
                    <a:pt x="1869" y="52"/>
                  </a:lnTo>
                  <a:close/>
                  <a:moveTo>
                    <a:pt x="1865" y="67"/>
                  </a:moveTo>
                  <a:lnTo>
                    <a:pt x="1858" y="67"/>
                  </a:lnTo>
                  <a:lnTo>
                    <a:pt x="1852" y="67"/>
                  </a:lnTo>
                  <a:lnTo>
                    <a:pt x="1846" y="69"/>
                  </a:lnTo>
                  <a:lnTo>
                    <a:pt x="1844" y="71"/>
                  </a:lnTo>
                  <a:lnTo>
                    <a:pt x="1839" y="75"/>
                  </a:lnTo>
                  <a:lnTo>
                    <a:pt x="1837" y="82"/>
                  </a:lnTo>
                  <a:lnTo>
                    <a:pt x="1837" y="84"/>
                  </a:lnTo>
                  <a:lnTo>
                    <a:pt x="1839" y="88"/>
                  </a:lnTo>
                  <a:lnTo>
                    <a:pt x="1842" y="90"/>
                  </a:lnTo>
                  <a:lnTo>
                    <a:pt x="1844" y="90"/>
                  </a:lnTo>
                  <a:lnTo>
                    <a:pt x="1850" y="90"/>
                  </a:lnTo>
                  <a:lnTo>
                    <a:pt x="1856" y="86"/>
                  </a:lnTo>
                  <a:lnTo>
                    <a:pt x="1860" y="79"/>
                  </a:lnTo>
                  <a:lnTo>
                    <a:pt x="1864" y="71"/>
                  </a:lnTo>
                  <a:lnTo>
                    <a:pt x="1865" y="67"/>
                  </a:lnTo>
                  <a:close/>
                  <a:moveTo>
                    <a:pt x="1869" y="2"/>
                  </a:moveTo>
                  <a:lnTo>
                    <a:pt x="1875" y="23"/>
                  </a:lnTo>
                  <a:lnTo>
                    <a:pt x="1862" y="23"/>
                  </a:lnTo>
                  <a:lnTo>
                    <a:pt x="1848" y="2"/>
                  </a:lnTo>
                  <a:lnTo>
                    <a:pt x="1869" y="2"/>
                  </a:lnTo>
                  <a:close/>
                  <a:moveTo>
                    <a:pt x="1913" y="79"/>
                  </a:moveTo>
                  <a:lnTo>
                    <a:pt x="1913" y="82"/>
                  </a:lnTo>
                  <a:lnTo>
                    <a:pt x="1915" y="86"/>
                  </a:lnTo>
                  <a:lnTo>
                    <a:pt x="1915" y="90"/>
                  </a:lnTo>
                  <a:lnTo>
                    <a:pt x="1919" y="92"/>
                  </a:lnTo>
                  <a:lnTo>
                    <a:pt x="1923" y="92"/>
                  </a:lnTo>
                  <a:lnTo>
                    <a:pt x="1927" y="92"/>
                  </a:lnTo>
                  <a:lnTo>
                    <a:pt x="1931" y="90"/>
                  </a:lnTo>
                  <a:lnTo>
                    <a:pt x="1935" y="86"/>
                  </a:lnTo>
                  <a:lnTo>
                    <a:pt x="1935" y="82"/>
                  </a:lnTo>
                  <a:lnTo>
                    <a:pt x="1935" y="79"/>
                  </a:lnTo>
                  <a:lnTo>
                    <a:pt x="1933" y="77"/>
                  </a:lnTo>
                  <a:lnTo>
                    <a:pt x="1929" y="75"/>
                  </a:lnTo>
                  <a:lnTo>
                    <a:pt x="1917" y="69"/>
                  </a:lnTo>
                  <a:lnTo>
                    <a:pt x="1915" y="67"/>
                  </a:lnTo>
                  <a:lnTo>
                    <a:pt x="1913" y="65"/>
                  </a:lnTo>
                  <a:lnTo>
                    <a:pt x="1910" y="63"/>
                  </a:lnTo>
                  <a:lnTo>
                    <a:pt x="1908" y="59"/>
                  </a:lnTo>
                  <a:lnTo>
                    <a:pt x="1906" y="55"/>
                  </a:lnTo>
                  <a:lnTo>
                    <a:pt x="1906" y="52"/>
                  </a:lnTo>
                  <a:lnTo>
                    <a:pt x="1906" y="46"/>
                  </a:lnTo>
                  <a:lnTo>
                    <a:pt x="1908" y="42"/>
                  </a:lnTo>
                  <a:lnTo>
                    <a:pt x="1912" y="38"/>
                  </a:lnTo>
                  <a:lnTo>
                    <a:pt x="1915" y="34"/>
                  </a:lnTo>
                  <a:lnTo>
                    <a:pt x="1925" y="31"/>
                  </a:lnTo>
                  <a:lnTo>
                    <a:pt x="1936" y="31"/>
                  </a:lnTo>
                  <a:lnTo>
                    <a:pt x="1946" y="31"/>
                  </a:lnTo>
                  <a:lnTo>
                    <a:pt x="1954" y="34"/>
                  </a:lnTo>
                  <a:lnTo>
                    <a:pt x="1958" y="36"/>
                  </a:lnTo>
                  <a:lnTo>
                    <a:pt x="1959" y="38"/>
                  </a:lnTo>
                  <a:lnTo>
                    <a:pt x="1961" y="42"/>
                  </a:lnTo>
                  <a:lnTo>
                    <a:pt x="1961" y="46"/>
                  </a:lnTo>
                  <a:lnTo>
                    <a:pt x="1961" y="50"/>
                  </a:lnTo>
                  <a:lnTo>
                    <a:pt x="1961" y="52"/>
                  </a:lnTo>
                  <a:lnTo>
                    <a:pt x="1961" y="54"/>
                  </a:lnTo>
                  <a:lnTo>
                    <a:pt x="1942" y="54"/>
                  </a:lnTo>
                  <a:lnTo>
                    <a:pt x="1942" y="52"/>
                  </a:lnTo>
                  <a:lnTo>
                    <a:pt x="1942" y="48"/>
                  </a:lnTo>
                  <a:lnTo>
                    <a:pt x="1940" y="44"/>
                  </a:lnTo>
                  <a:lnTo>
                    <a:pt x="1938" y="42"/>
                  </a:lnTo>
                  <a:lnTo>
                    <a:pt x="1935" y="42"/>
                  </a:lnTo>
                  <a:lnTo>
                    <a:pt x="1931" y="42"/>
                  </a:lnTo>
                  <a:lnTo>
                    <a:pt x="1929" y="44"/>
                  </a:lnTo>
                  <a:lnTo>
                    <a:pt x="1925" y="46"/>
                  </a:lnTo>
                  <a:lnTo>
                    <a:pt x="1925" y="50"/>
                  </a:lnTo>
                  <a:lnTo>
                    <a:pt x="1927" y="54"/>
                  </a:lnTo>
                  <a:lnTo>
                    <a:pt x="1929" y="55"/>
                  </a:lnTo>
                  <a:lnTo>
                    <a:pt x="1931" y="57"/>
                  </a:lnTo>
                  <a:lnTo>
                    <a:pt x="1942" y="63"/>
                  </a:lnTo>
                  <a:lnTo>
                    <a:pt x="1944" y="63"/>
                  </a:lnTo>
                  <a:lnTo>
                    <a:pt x="1946" y="65"/>
                  </a:lnTo>
                  <a:lnTo>
                    <a:pt x="1950" y="69"/>
                  </a:lnTo>
                  <a:lnTo>
                    <a:pt x="1952" y="73"/>
                  </a:lnTo>
                  <a:lnTo>
                    <a:pt x="1954" y="77"/>
                  </a:lnTo>
                  <a:lnTo>
                    <a:pt x="1956" y="80"/>
                  </a:lnTo>
                  <a:lnTo>
                    <a:pt x="1954" y="86"/>
                  </a:lnTo>
                  <a:lnTo>
                    <a:pt x="1952" y="90"/>
                  </a:lnTo>
                  <a:lnTo>
                    <a:pt x="1948" y="94"/>
                  </a:lnTo>
                  <a:lnTo>
                    <a:pt x="1944" y="98"/>
                  </a:lnTo>
                  <a:lnTo>
                    <a:pt x="1933" y="102"/>
                  </a:lnTo>
                  <a:lnTo>
                    <a:pt x="1919" y="104"/>
                  </a:lnTo>
                  <a:lnTo>
                    <a:pt x="1915" y="104"/>
                  </a:lnTo>
                  <a:lnTo>
                    <a:pt x="1910" y="102"/>
                  </a:lnTo>
                  <a:lnTo>
                    <a:pt x="1904" y="100"/>
                  </a:lnTo>
                  <a:lnTo>
                    <a:pt x="1900" y="98"/>
                  </a:lnTo>
                  <a:lnTo>
                    <a:pt x="1896" y="92"/>
                  </a:lnTo>
                  <a:lnTo>
                    <a:pt x="1894" y="86"/>
                  </a:lnTo>
                  <a:lnTo>
                    <a:pt x="1894" y="82"/>
                  </a:lnTo>
                  <a:lnTo>
                    <a:pt x="1894" y="79"/>
                  </a:lnTo>
                  <a:lnTo>
                    <a:pt x="1913" y="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mtClean="0">
                <a:solidFill>
                  <a:srgbClr val="1F5281"/>
                </a:solidFill>
              </a:endParaRPr>
            </a:p>
          </p:txBody>
        </p:sp>
        <p:sp>
          <p:nvSpPr>
            <p:cNvPr id="190" name="Freeform 190"/>
            <p:cNvSpPr>
              <a:spLocks noEditPoints="1"/>
            </p:cNvSpPr>
            <p:nvPr/>
          </p:nvSpPr>
          <p:spPr bwMode="auto">
            <a:xfrm>
              <a:off x="5962" y="3348"/>
              <a:ext cx="1710" cy="299"/>
            </a:xfrm>
            <a:custGeom>
              <a:avLst/>
              <a:gdLst>
                <a:gd name="T0" fmla="*/ 80 w 1710"/>
                <a:gd name="T1" fmla="*/ 242 h 298"/>
                <a:gd name="T2" fmla="*/ 101 w 1710"/>
                <a:gd name="T3" fmla="*/ 263 h 298"/>
                <a:gd name="T4" fmla="*/ 145 w 1710"/>
                <a:gd name="T5" fmla="*/ 261 h 298"/>
                <a:gd name="T6" fmla="*/ 168 w 1710"/>
                <a:gd name="T7" fmla="*/ 232 h 298"/>
                <a:gd name="T8" fmla="*/ 159 w 1710"/>
                <a:gd name="T9" fmla="*/ 209 h 298"/>
                <a:gd name="T10" fmla="*/ 49 w 1710"/>
                <a:gd name="T11" fmla="*/ 171 h 298"/>
                <a:gd name="T12" fmla="*/ 28 w 1710"/>
                <a:gd name="T13" fmla="*/ 107 h 298"/>
                <a:gd name="T14" fmla="*/ 55 w 1710"/>
                <a:gd name="T15" fmla="*/ 40 h 298"/>
                <a:gd name="T16" fmla="*/ 115 w 1710"/>
                <a:gd name="T17" fmla="*/ 5 h 298"/>
                <a:gd name="T18" fmla="*/ 230 w 1710"/>
                <a:gd name="T19" fmla="*/ 7 h 298"/>
                <a:gd name="T20" fmla="*/ 268 w 1710"/>
                <a:gd name="T21" fmla="*/ 63 h 298"/>
                <a:gd name="T22" fmla="*/ 188 w 1710"/>
                <a:gd name="T23" fmla="*/ 77 h 298"/>
                <a:gd name="T24" fmla="*/ 174 w 1710"/>
                <a:gd name="T25" fmla="*/ 53 h 298"/>
                <a:gd name="T26" fmla="*/ 142 w 1710"/>
                <a:gd name="T27" fmla="*/ 52 h 298"/>
                <a:gd name="T28" fmla="*/ 115 w 1710"/>
                <a:gd name="T29" fmla="*/ 75 h 298"/>
                <a:gd name="T30" fmla="*/ 119 w 1710"/>
                <a:gd name="T31" fmla="*/ 102 h 298"/>
                <a:gd name="T32" fmla="*/ 230 w 1710"/>
                <a:gd name="T33" fmla="*/ 142 h 298"/>
                <a:gd name="T34" fmla="*/ 253 w 1710"/>
                <a:gd name="T35" fmla="*/ 215 h 298"/>
                <a:gd name="T36" fmla="*/ 234 w 1710"/>
                <a:gd name="T37" fmla="*/ 267 h 298"/>
                <a:gd name="T38" fmla="*/ 180 w 1710"/>
                <a:gd name="T39" fmla="*/ 305 h 298"/>
                <a:gd name="T40" fmla="*/ 73 w 1710"/>
                <a:gd name="T41" fmla="*/ 315 h 298"/>
                <a:gd name="T42" fmla="*/ 17 w 1710"/>
                <a:gd name="T43" fmla="*/ 292 h 298"/>
                <a:gd name="T44" fmla="*/ 0 w 1710"/>
                <a:gd name="T45" fmla="*/ 246 h 298"/>
                <a:gd name="T46" fmla="*/ 550 w 1710"/>
                <a:gd name="T47" fmla="*/ 7 h 298"/>
                <a:gd name="T48" fmla="*/ 506 w 1710"/>
                <a:gd name="T49" fmla="*/ 196 h 298"/>
                <a:gd name="T50" fmla="*/ 276 w 1710"/>
                <a:gd name="T51" fmla="*/ 311 h 298"/>
                <a:gd name="T52" fmla="*/ 763 w 1710"/>
                <a:gd name="T53" fmla="*/ 9 h 298"/>
                <a:gd name="T54" fmla="*/ 810 w 1710"/>
                <a:gd name="T55" fmla="*/ 36 h 298"/>
                <a:gd name="T56" fmla="*/ 815 w 1710"/>
                <a:gd name="T57" fmla="*/ 78 h 298"/>
                <a:gd name="T58" fmla="*/ 781 w 1710"/>
                <a:gd name="T59" fmla="*/ 127 h 298"/>
                <a:gd name="T60" fmla="*/ 754 w 1710"/>
                <a:gd name="T61" fmla="*/ 146 h 298"/>
                <a:gd name="T62" fmla="*/ 792 w 1710"/>
                <a:gd name="T63" fmla="*/ 197 h 298"/>
                <a:gd name="T64" fmla="*/ 788 w 1710"/>
                <a:gd name="T65" fmla="*/ 255 h 298"/>
                <a:gd name="T66" fmla="*/ 740 w 1710"/>
                <a:gd name="T67" fmla="*/ 299 h 298"/>
                <a:gd name="T68" fmla="*/ 537 w 1710"/>
                <a:gd name="T69" fmla="*/ 311 h 298"/>
                <a:gd name="T70" fmla="*/ 714 w 1710"/>
                <a:gd name="T71" fmla="*/ 117 h 298"/>
                <a:gd name="T72" fmla="*/ 735 w 1710"/>
                <a:gd name="T73" fmla="*/ 82 h 298"/>
                <a:gd name="T74" fmla="*/ 719 w 1710"/>
                <a:gd name="T75" fmla="*/ 59 h 298"/>
                <a:gd name="T76" fmla="*/ 623 w 1710"/>
                <a:gd name="T77" fmla="*/ 259 h 298"/>
                <a:gd name="T78" fmla="*/ 700 w 1710"/>
                <a:gd name="T79" fmla="*/ 251 h 298"/>
                <a:gd name="T80" fmla="*/ 715 w 1710"/>
                <a:gd name="T81" fmla="*/ 221 h 298"/>
                <a:gd name="T82" fmla="*/ 708 w 1710"/>
                <a:gd name="T83" fmla="*/ 197 h 298"/>
                <a:gd name="T84" fmla="*/ 639 w 1710"/>
                <a:gd name="T85" fmla="*/ 192 h 298"/>
                <a:gd name="T86" fmla="*/ 1059 w 1710"/>
                <a:gd name="T87" fmla="*/ 7 h 298"/>
                <a:gd name="T88" fmla="*/ 1101 w 1710"/>
                <a:gd name="T89" fmla="*/ 34 h 298"/>
                <a:gd name="T90" fmla="*/ 1105 w 1710"/>
                <a:gd name="T91" fmla="*/ 82 h 298"/>
                <a:gd name="T92" fmla="*/ 1057 w 1710"/>
                <a:gd name="T93" fmla="*/ 140 h 298"/>
                <a:gd name="T94" fmla="*/ 1034 w 1710"/>
                <a:gd name="T95" fmla="*/ 172 h 298"/>
                <a:gd name="T96" fmla="*/ 1069 w 1710"/>
                <a:gd name="T97" fmla="*/ 197 h 298"/>
                <a:gd name="T98" fmla="*/ 1069 w 1710"/>
                <a:gd name="T99" fmla="*/ 265 h 298"/>
                <a:gd name="T100" fmla="*/ 984 w 1710"/>
                <a:gd name="T101" fmla="*/ 301 h 298"/>
                <a:gd name="T102" fmla="*/ 990 w 1710"/>
                <a:gd name="T103" fmla="*/ 224 h 298"/>
                <a:gd name="T104" fmla="*/ 978 w 1710"/>
                <a:gd name="T105" fmla="*/ 203 h 298"/>
                <a:gd name="T106" fmla="*/ 902 w 1710"/>
                <a:gd name="T107" fmla="*/ 311 h 298"/>
                <a:gd name="T108" fmla="*/ 986 w 1710"/>
                <a:gd name="T109" fmla="*/ 128 h 298"/>
                <a:gd name="T110" fmla="*/ 1026 w 1710"/>
                <a:gd name="T111" fmla="*/ 94 h 298"/>
                <a:gd name="T112" fmla="*/ 1019 w 1710"/>
                <a:gd name="T113" fmla="*/ 65 h 298"/>
                <a:gd name="T114" fmla="*/ 1084 w 1710"/>
                <a:gd name="T115" fmla="*/ 311 h 298"/>
                <a:gd name="T116" fmla="*/ 1309 w 1710"/>
                <a:gd name="T117" fmla="*/ 255 h 298"/>
                <a:gd name="T118" fmla="*/ 1301 w 1710"/>
                <a:gd name="T119" fmla="*/ 201 h 298"/>
                <a:gd name="T120" fmla="*/ 1497 w 1710"/>
                <a:gd name="T121" fmla="*/ 7 h 298"/>
                <a:gd name="T122" fmla="*/ 1677 w 1710"/>
                <a:gd name="T123" fmla="*/ 121 h 298"/>
                <a:gd name="T124" fmla="*/ 1652 w 1710"/>
                <a:gd name="T125" fmla="*/ 311 h 2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710" h="298">
                  <a:moveTo>
                    <a:pt x="2" y="200"/>
                  </a:moveTo>
                  <a:lnTo>
                    <a:pt x="80" y="200"/>
                  </a:lnTo>
                  <a:lnTo>
                    <a:pt x="80" y="207"/>
                  </a:lnTo>
                  <a:lnTo>
                    <a:pt x="78" y="213"/>
                  </a:lnTo>
                  <a:lnTo>
                    <a:pt x="80" y="221"/>
                  </a:lnTo>
                  <a:lnTo>
                    <a:pt x="82" y="226"/>
                  </a:lnTo>
                  <a:lnTo>
                    <a:pt x="84" y="232"/>
                  </a:lnTo>
                  <a:lnTo>
                    <a:pt x="90" y="236"/>
                  </a:lnTo>
                  <a:lnTo>
                    <a:pt x="96" y="240"/>
                  </a:lnTo>
                  <a:lnTo>
                    <a:pt x="101" y="242"/>
                  </a:lnTo>
                  <a:lnTo>
                    <a:pt x="109" y="244"/>
                  </a:lnTo>
                  <a:lnTo>
                    <a:pt x="119" y="244"/>
                  </a:lnTo>
                  <a:lnTo>
                    <a:pt x="128" y="244"/>
                  </a:lnTo>
                  <a:lnTo>
                    <a:pt x="138" y="242"/>
                  </a:lnTo>
                  <a:lnTo>
                    <a:pt x="145" y="240"/>
                  </a:lnTo>
                  <a:lnTo>
                    <a:pt x="153" y="236"/>
                  </a:lnTo>
                  <a:lnTo>
                    <a:pt x="159" y="232"/>
                  </a:lnTo>
                  <a:lnTo>
                    <a:pt x="163" y="226"/>
                  </a:lnTo>
                  <a:lnTo>
                    <a:pt x="167" y="219"/>
                  </a:lnTo>
                  <a:lnTo>
                    <a:pt x="168" y="211"/>
                  </a:lnTo>
                  <a:lnTo>
                    <a:pt x="168" y="207"/>
                  </a:lnTo>
                  <a:lnTo>
                    <a:pt x="168" y="203"/>
                  </a:lnTo>
                  <a:lnTo>
                    <a:pt x="168" y="198"/>
                  </a:lnTo>
                  <a:lnTo>
                    <a:pt x="165" y="192"/>
                  </a:lnTo>
                  <a:lnTo>
                    <a:pt x="159" y="188"/>
                  </a:lnTo>
                  <a:lnTo>
                    <a:pt x="149" y="184"/>
                  </a:lnTo>
                  <a:lnTo>
                    <a:pt x="84" y="167"/>
                  </a:lnTo>
                  <a:lnTo>
                    <a:pt x="71" y="161"/>
                  </a:lnTo>
                  <a:lnTo>
                    <a:pt x="59" y="157"/>
                  </a:lnTo>
                  <a:lnTo>
                    <a:pt x="49" y="150"/>
                  </a:lnTo>
                  <a:lnTo>
                    <a:pt x="42" y="144"/>
                  </a:lnTo>
                  <a:lnTo>
                    <a:pt x="36" y="136"/>
                  </a:lnTo>
                  <a:lnTo>
                    <a:pt x="30" y="127"/>
                  </a:lnTo>
                  <a:lnTo>
                    <a:pt x="28" y="117"/>
                  </a:lnTo>
                  <a:lnTo>
                    <a:pt x="28" y="107"/>
                  </a:lnTo>
                  <a:lnTo>
                    <a:pt x="28" y="98"/>
                  </a:lnTo>
                  <a:lnTo>
                    <a:pt x="30" y="88"/>
                  </a:lnTo>
                  <a:lnTo>
                    <a:pt x="36" y="71"/>
                  </a:lnTo>
                  <a:lnTo>
                    <a:pt x="44" y="53"/>
                  </a:lnTo>
                  <a:lnTo>
                    <a:pt x="55" y="40"/>
                  </a:lnTo>
                  <a:lnTo>
                    <a:pt x="71" y="27"/>
                  </a:lnTo>
                  <a:lnTo>
                    <a:pt x="80" y="21"/>
                  </a:lnTo>
                  <a:lnTo>
                    <a:pt x="92" y="15"/>
                  </a:lnTo>
                  <a:lnTo>
                    <a:pt x="101" y="9"/>
                  </a:lnTo>
                  <a:lnTo>
                    <a:pt x="115" y="5"/>
                  </a:lnTo>
                  <a:lnTo>
                    <a:pt x="140" y="2"/>
                  </a:lnTo>
                  <a:lnTo>
                    <a:pt x="168" y="0"/>
                  </a:lnTo>
                  <a:lnTo>
                    <a:pt x="192" y="0"/>
                  </a:lnTo>
                  <a:lnTo>
                    <a:pt x="213" y="4"/>
                  </a:lnTo>
                  <a:lnTo>
                    <a:pt x="230" y="7"/>
                  </a:lnTo>
                  <a:lnTo>
                    <a:pt x="243" y="15"/>
                  </a:lnTo>
                  <a:lnTo>
                    <a:pt x="255" y="25"/>
                  </a:lnTo>
                  <a:lnTo>
                    <a:pt x="263" y="36"/>
                  </a:lnTo>
                  <a:lnTo>
                    <a:pt x="266" y="48"/>
                  </a:lnTo>
                  <a:lnTo>
                    <a:pt x="268" y="63"/>
                  </a:lnTo>
                  <a:lnTo>
                    <a:pt x="268" y="75"/>
                  </a:lnTo>
                  <a:lnTo>
                    <a:pt x="264" y="90"/>
                  </a:lnTo>
                  <a:lnTo>
                    <a:pt x="186" y="90"/>
                  </a:lnTo>
                  <a:lnTo>
                    <a:pt x="186" y="82"/>
                  </a:lnTo>
                  <a:lnTo>
                    <a:pt x="188" y="77"/>
                  </a:lnTo>
                  <a:lnTo>
                    <a:pt x="186" y="71"/>
                  </a:lnTo>
                  <a:lnTo>
                    <a:pt x="186" y="65"/>
                  </a:lnTo>
                  <a:lnTo>
                    <a:pt x="182" y="61"/>
                  </a:lnTo>
                  <a:lnTo>
                    <a:pt x="180" y="57"/>
                  </a:lnTo>
                  <a:lnTo>
                    <a:pt x="174" y="53"/>
                  </a:lnTo>
                  <a:lnTo>
                    <a:pt x="170" y="52"/>
                  </a:lnTo>
                  <a:lnTo>
                    <a:pt x="163" y="52"/>
                  </a:lnTo>
                  <a:lnTo>
                    <a:pt x="157" y="50"/>
                  </a:lnTo>
                  <a:lnTo>
                    <a:pt x="147" y="52"/>
                  </a:lnTo>
                  <a:lnTo>
                    <a:pt x="142" y="52"/>
                  </a:lnTo>
                  <a:lnTo>
                    <a:pt x="134" y="55"/>
                  </a:lnTo>
                  <a:lnTo>
                    <a:pt x="128" y="59"/>
                  </a:lnTo>
                  <a:lnTo>
                    <a:pt x="122" y="63"/>
                  </a:lnTo>
                  <a:lnTo>
                    <a:pt x="117" y="69"/>
                  </a:lnTo>
                  <a:lnTo>
                    <a:pt x="115" y="75"/>
                  </a:lnTo>
                  <a:lnTo>
                    <a:pt x="113" y="80"/>
                  </a:lnTo>
                  <a:lnTo>
                    <a:pt x="113" y="84"/>
                  </a:lnTo>
                  <a:lnTo>
                    <a:pt x="113" y="86"/>
                  </a:lnTo>
                  <a:lnTo>
                    <a:pt x="113" y="94"/>
                  </a:lnTo>
                  <a:lnTo>
                    <a:pt x="119" y="102"/>
                  </a:lnTo>
                  <a:lnTo>
                    <a:pt x="124" y="105"/>
                  </a:lnTo>
                  <a:lnTo>
                    <a:pt x="136" y="109"/>
                  </a:lnTo>
                  <a:lnTo>
                    <a:pt x="186" y="123"/>
                  </a:lnTo>
                  <a:lnTo>
                    <a:pt x="213" y="132"/>
                  </a:lnTo>
                  <a:lnTo>
                    <a:pt x="230" y="142"/>
                  </a:lnTo>
                  <a:lnTo>
                    <a:pt x="241" y="150"/>
                  </a:lnTo>
                  <a:lnTo>
                    <a:pt x="247" y="159"/>
                  </a:lnTo>
                  <a:lnTo>
                    <a:pt x="251" y="171"/>
                  </a:lnTo>
                  <a:lnTo>
                    <a:pt x="253" y="184"/>
                  </a:lnTo>
                  <a:lnTo>
                    <a:pt x="253" y="194"/>
                  </a:lnTo>
                  <a:lnTo>
                    <a:pt x="251" y="205"/>
                  </a:lnTo>
                  <a:lnTo>
                    <a:pt x="247" y="217"/>
                  </a:lnTo>
                  <a:lnTo>
                    <a:pt x="243" y="226"/>
                  </a:lnTo>
                  <a:lnTo>
                    <a:pt x="240" y="236"/>
                  </a:lnTo>
                  <a:lnTo>
                    <a:pt x="234" y="246"/>
                  </a:lnTo>
                  <a:lnTo>
                    <a:pt x="226" y="253"/>
                  </a:lnTo>
                  <a:lnTo>
                    <a:pt x="218" y="261"/>
                  </a:lnTo>
                  <a:lnTo>
                    <a:pt x="209" y="269"/>
                  </a:lnTo>
                  <a:lnTo>
                    <a:pt x="199" y="274"/>
                  </a:lnTo>
                  <a:lnTo>
                    <a:pt x="180" y="284"/>
                  </a:lnTo>
                  <a:lnTo>
                    <a:pt x="157" y="292"/>
                  </a:lnTo>
                  <a:lnTo>
                    <a:pt x="132" y="296"/>
                  </a:lnTo>
                  <a:lnTo>
                    <a:pt x="105" y="298"/>
                  </a:lnTo>
                  <a:lnTo>
                    <a:pt x="88" y="296"/>
                  </a:lnTo>
                  <a:lnTo>
                    <a:pt x="73" y="294"/>
                  </a:lnTo>
                  <a:lnTo>
                    <a:pt x="57" y="292"/>
                  </a:lnTo>
                  <a:lnTo>
                    <a:pt x="46" y="288"/>
                  </a:lnTo>
                  <a:lnTo>
                    <a:pt x="34" y="284"/>
                  </a:lnTo>
                  <a:lnTo>
                    <a:pt x="25" y="278"/>
                  </a:lnTo>
                  <a:lnTo>
                    <a:pt x="17" y="271"/>
                  </a:lnTo>
                  <a:lnTo>
                    <a:pt x="9" y="263"/>
                  </a:lnTo>
                  <a:lnTo>
                    <a:pt x="5" y="255"/>
                  </a:lnTo>
                  <a:lnTo>
                    <a:pt x="2" y="246"/>
                  </a:lnTo>
                  <a:lnTo>
                    <a:pt x="0" y="236"/>
                  </a:lnTo>
                  <a:lnTo>
                    <a:pt x="0" y="225"/>
                  </a:lnTo>
                  <a:lnTo>
                    <a:pt x="0" y="213"/>
                  </a:lnTo>
                  <a:lnTo>
                    <a:pt x="2" y="200"/>
                  </a:lnTo>
                  <a:close/>
                  <a:moveTo>
                    <a:pt x="276" y="290"/>
                  </a:moveTo>
                  <a:lnTo>
                    <a:pt x="337" y="7"/>
                  </a:lnTo>
                  <a:lnTo>
                    <a:pt x="550" y="7"/>
                  </a:lnTo>
                  <a:lnTo>
                    <a:pt x="539" y="61"/>
                  </a:lnTo>
                  <a:lnTo>
                    <a:pt x="405" y="61"/>
                  </a:lnTo>
                  <a:lnTo>
                    <a:pt x="391" y="121"/>
                  </a:lnTo>
                  <a:lnTo>
                    <a:pt x="518" y="121"/>
                  </a:lnTo>
                  <a:lnTo>
                    <a:pt x="506" y="175"/>
                  </a:lnTo>
                  <a:lnTo>
                    <a:pt x="380" y="175"/>
                  </a:lnTo>
                  <a:lnTo>
                    <a:pt x="366" y="236"/>
                  </a:lnTo>
                  <a:lnTo>
                    <a:pt x="504" y="236"/>
                  </a:lnTo>
                  <a:lnTo>
                    <a:pt x="493" y="290"/>
                  </a:lnTo>
                  <a:lnTo>
                    <a:pt x="276" y="290"/>
                  </a:lnTo>
                  <a:close/>
                  <a:moveTo>
                    <a:pt x="537" y="290"/>
                  </a:moveTo>
                  <a:lnTo>
                    <a:pt x="596" y="5"/>
                  </a:lnTo>
                  <a:lnTo>
                    <a:pt x="710" y="5"/>
                  </a:lnTo>
                  <a:lnTo>
                    <a:pt x="740" y="7"/>
                  </a:lnTo>
                  <a:lnTo>
                    <a:pt x="763" y="9"/>
                  </a:lnTo>
                  <a:lnTo>
                    <a:pt x="775" y="13"/>
                  </a:lnTo>
                  <a:lnTo>
                    <a:pt x="786" y="17"/>
                  </a:lnTo>
                  <a:lnTo>
                    <a:pt x="796" y="23"/>
                  </a:lnTo>
                  <a:lnTo>
                    <a:pt x="804" y="29"/>
                  </a:lnTo>
                  <a:lnTo>
                    <a:pt x="810" y="36"/>
                  </a:lnTo>
                  <a:lnTo>
                    <a:pt x="813" y="46"/>
                  </a:lnTo>
                  <a:lnTo>
                    <a:pt x="815" y="53"/>
                  </a:lnTo>
                  <a:lnTo>
                    <a:pt x="817" y="63"/>
                  </a:lnTo>
                  <a:lnTo>
                    <a:pt x="817" y="71"/>
                  </a:lnTo>
                  <a:lnTo>
                    <a:pt x="815" y="78"/>
                  </a:lnTo>
                  <a:lnTo>
                    <a:pt x="811" y="90"/>
                  </a:lnTo>
                  <a:lnTo>
                    <a:pt x="806" y="102"/>
                  </a:lnTo>
                  <a:lnTo>
                    <a:pt x="800" y="111"/>
                  </a:lnTo>
                  <a:lnTo>
                    <a:pt x="792" y="119"/>
                  </a:lnTo>
                  <a:lnTo>
                    <a:pt x="781" y="127"/>
                  </a:lnTo>
                  <a:lnTo>
                    <a:pt x="769" y="132"/>
                  </a:lnTo>
                  <a:lnTo>
                    <a:pt x="756" y="138"/>
                  </a:lnTo>
                  <a:lnTo>
                    <a:pt x="740" y="142"/>
                  </a:lnTo>
                  <a:lnTo>
                    <a:pt x="740" y="144"/>
                  </a:lnTo>
                  <a:lnTo>
                    <a:pt x="754" y="146"/>
                  </a:lnTo>
                  <a:lnTo>
                    <a:pt x="765" y="151"/>
                  </a:lnTo>
                  <a:lnTo>
                    <a:pt x="775" y="155"/>
                  </a:lnTo>
                  <a:lnTo>
                    <a:pt x="783" y="161"/>
                  </a:lnTo>
                  <a:lnTo>
                    <a:pt x="788" y="169"/>
                  </a:lnTo>
                  <a:lnTo>
                    <a:pt x="792" y="176"/>
                  </a:lnTo>
                  <a:lnTo>
                    <a:pt x="794" y="186"/>
                  </a:lnTo>
                  <a:lnTo>
                    <a:pt x="796" y="196"/>
                  </a:lnTo>
                  <a:lnTo>
                    <a:pt x="794" y="209"/>
                  </a:lnTo>
                  <a:lnTo>
                    <a:pt x="792" y="223"/>
                  </a:lnTo>
                  <a:lnTo>
                    <a:pt x="788" y="234"/>
                  </a:lnTo>
                  <a:lnTo>
                    <a:pt x="781" y="246"/>
                  </a:lnTo>
                  <a:lnTo>
                    <a:pt x="773" y="255"/>
                  </a:lnTo>
                  <a:lnTo>
                    <a:pt x="763" y="265"/>
                  </a:lnTo>
                  <a:lnTo>
                    <a:pt x="754" y="273"/>
                  </a:lnTo>
                  <a:lnTo>
                    <a:pt x="740" y="278"/>
                  </a:lnTo>
                  <a:lnTo>
                    <a:pt x="727" y="284"/>
                  </a:lnTo>
                  <a:lnTo>
                    <a:pt x="708" y="288"/>
                  </a:lnTo>
                  <a:lnTo>
                    <a:pt x="687" y="290"/>
                  </a:lnTo>
                  <a:lnTo>
                    <a:pt x="662" y="290"/>
                  </a:lnTo>
                  <a:lnTo>
                    <a:pt x="537" y="290"/>
                  </a:lnTo>
                  <a:close/>
                  <a:moveTo>
                    <a:pt x="662" y="57"/>
                  </a:moveTo>
                  <a:lnTo>
                    <a:pt x="648" y="121"/>
                  </a:lnTo>
                  <a:lnTo>
                    <a:pt x="687" y="121"/>
                  </a:lnTo>
                  <a:lnTo>
                    <a:pt x="704" y="121"/>
                  </a:lnTo>
                  <a:lnTo>
                    <a:pt x="714" y="117"/>
                  </a:lnTo>
                  <a:lnTo>
                    <a:pt x="721" y="113"/>
                  </a:lnTo>
                  <a:lnTo>
                    <a:pt x="727" y="105"/>
                  </a:lnTo>
                  <a:lnTo>
                    <a:pt x="733" y="98"/>
                  </a:lnTo>
                  <a:lnTo>
                    <a:pt x="735" y="90"/>
                  </a:lnTo>
                  <a:lnTo>
                    <a:pt x="735" y="82"/>
                  </a:lnTo>
                  <a:lnTo>
                    <a:pt x="735" y="75"/>
                  </a:lnTo>
                  <a:lnTo>
                    <a:pt x="733" y="69"/>
                  </a:lnTo>
                  <a:lnTo>
                    <a:pt x="729" y="65"/>
                  </a:lnTo>
                  <a:lnTo>
                    <a:pt x="725" y="61"/>
                  </a:lnTo>
                  <a:lnTo>
                    <a:pt x="719" y="59"/>
                  </a:lnTo>
                  <a:lnTo>
                    <a:pt x="714" y="57"/>
                  </a:lnTo>
                  <a:lnTo>
                    <a:pt x="706" y="57"/>
                  </a:lnTo>
                  <a:lnTo>
                    <a:pt x="662" y="57"/>
                  </a:lnTo>
                  <a:close/>
                  <a:moveTo>
                    <a:pt x="639" y="171"/>
                  </a:moveTo>
                  <a:lnTo>
                    <a:pt x="623" y="238"/>
                  </a:lnTo>
                  <a:lnTo>
                    <a:pt x="667" y="238"/>
                  </a:lnTo>
                  <a:lnTo>
                    <a:pt x="677" y="238"/>
                  </a:lnTo>
                  <a:lnTo>
                    <a:pt x="687" y="236"/>
                  </a:lnTo>
                  <a:lnTo>
                    <a:pt x="692" y="234"/>
                  </a:lnTo>
                  <a:lnTo>
                    <a:pt x="700" y="230"/>
                  </a:lnTo>
                  <a:lnTo>
                    <a:pt x="706" y="226"/>
                  </a:lnTo>
                  <a:lnTo>
                    <a:pt x="710" y="221"/>
                  </a:lnTo>
                  <a:lnTo>
                    <a:pt x="714" y="213"/>
                  </a:lnTo>
                  <a:lnTo>
                    <a:pt x="715" y="205"/>
                  </a:lnTo>
                  <a:lnTo>
                    <a:pt x="715" y="200"/>
                  </a:lnTo>
                  <a:lnTo>
                    <a:pt x="717" y="196"/>
                  </a:lnTo>
                  <a:lnTo>
                    <a:pt x="715" y="190"/>
                  </a:lnTo>
                  <a:lnTo>
                    <a:pt x="714" y="184"/>
                  </a:lnTo>
                  <a:lnTo>
                    <a:pt x="712" y="180"/>
                  </a:lnTo>
                  <a:lnTo>
                    <a:pt x="708" y="176"/>
                  </a:lnTo>
                  <a:lnTo>
                    <a:pt x="702" y="175"/>
                  </a:lnTo>
                  <a:lnTo>
                    <a:pt x="696" y="173"/>
                  </a:lnTo>
                  <a:lnTo>
                    <a:pt x="689" y="171"/>
                  </a:lnTo>
                  <a:lnTo>
                    <a:pt x="679" y="171"/>
                  </a:lnTo>
                  <a:lnTo>
                    <a:pt x="639" y="171"/>
                  </a:lnTo>
                  <a:close/>
                  <a:moveTo>
                    <a:pt x="821" y="290"/>
                  </a:moveTo>
                  <a:lnTo>
                    <a:pt x="882" y="5"/>
                  </a:lnTo>
                  <a:lnTo>
                    <a:pt x="1013" y="5"/>
                  </a:lnTo>
                  <a:lnTo>
                    <a:pt x="1042" y="7"/>
                  </a:lnTo>
                  <a:lnTo>
                    <a:pt x="1059" y="7"/>
                  </a:lnTo>
                  <a:lnTo>
                    <a:pt x="1071" y="11"/>
                  </a:lnTo>
                  <a:lnTo>
                    <a:pt x="1082" y="15"/>
                  </a:lnTo>
                  <a:lnTo>
                    <a:pt x="1090" y="21"/>
                  </a:lnTo>
                  <a:lnTo>
                    <a:pt x="1097" y="27"/>
                  </a:lnTo>
                  <a:lnTo>
                    <a:pt x="1101" y="34"/>
                  </a:lnTo>
                  <a:lnTo>
                    <a:pt x="1105" y="42"/>
                  </a:lnTo>
                  <a:lnTo>
                    <a:pt x="1107" y="50"/>
                  </a:lnTo>
                  <a:lnTo>
                    <a:pt x="1107" y="59"/>
                  </a:lnTo>
                  <a:lnTo>
                    <a:pt x="1107" y="71"/>
                  </a:lnTo>
                  <a:lnTo>
                    <a:pt x="1105" y="82"/>
                  </a:lnTo>
                  <a:lnTo>
                    <a:pt x="1099" y="100"/>
                  </a:lnTo>
                  <a:lnTo>
                    <a:pt x="1092" y="113"/>
                  </a:lnTo>
                  <a:lnTo>
                    <a:pt x="1080" y="125"/>
                  </a:lnTo>
                  <a:lnTo>
                    <a:pt x="1067" y="134"/>
                  </a:lnTo>
                  <a:lnTo>
                    <a:pt x="1057" y="140"/>
                  </a:lnTo>
                  <a:lnTo>
                    <a:pt x="1046" y="144"/>
                  </a:lnTo>
                  <a:lnTo>
                    <a:pt x="1034" y="148"/>
                  </a:lnTo>
                  <a:lnTo>
                    <a:pt x="1021" y="150"/>
                  </a:lnTo>
                  <a:lnTo>
                    <a:pt x="1021" y="151"/>
                  </a:lnTo>
                  <a:lnTo>
                    <a:pt x="1034" y="151"/>
                  </a:lnTo>
                  <a:lnTo>
                    <a:pt x="1046" y="153"/>
                  </a:lnTo>
                  <a:lnTo>
                    <a:pt x="1055" y="157"/>
                  </a:lnTo>
                  <a:lnTo>
                    <a:pt x="1063" y="163"/>
                  </a:lnTo>
                  <a:lnTo>
                    <a:pt x="1067" y="169"/>
                  </a:lnTo>
                  <a:lnTo>
                    <a:pt x="1069" y="176"/>
                  </a:lnTo>
                  <a:lnTo>
                    <a:pt x="1071" y="184"/>
                  </a:lnTo>
                  <a:lnTo>
                    <a:pt x="1072" y="194"/>
                  </a:lnTo>
                  <a:lnTo>
                    <a:pt x="1072" y="205"/>
                  </a:lnTo>
                  <a:lnTo>
                    <a:pt x="1071" y="221"/>
                  </a:lnTo>
                  <a:lnTo>
                    <a:pt x="1069" y="244"/>
                  </a:lnTo>
                  <a:lnTo>
                    <a:pt x="1069" y="265"/>
                  </a:lnTo>
                  <a:lnTo>
                    <a:pt x="1069" y="280"/>
                  </a:lnTo>
                  <a:lnTo>
                    <a:pt x="1069" y="290"/>
                  </a:lnTo>
                  <a:lnTo>
                    <a:pt x="984" y="290"/>
                  </a:lnTo>
                  <a:lnTo>
                    <a:pt x="984" y="280"/>
                  </a:lnTo>
                  <a:lnTo>
                    <a:pt x="984" y="267"/>
                  </a:lnTo>
                  <a:lnTo>
                    <a:pt x="986" y="248"/>
                  </a:lnTo>
                  <a:lnTo>
                    <a:pt x="988" y="226"/>
                  </a:lnTo>
                  <a:lnTo>
                    <a:pt x="990" y="211"/>
                  </a:lnTo>
                  <a:lnTo>
                    <a:pt x="990" y="203"/>
                  </a:lnTo>
                  <a:lnTo>
                    <a:pt x="990" y="198"/>
                  </a:lnTo>
                  <a:lnTo>
                    <a:pt x="988" y="192"/>
                  </a:lnTo>
                  <a:lnTo>
                    <a:pt x="986" y="188"/>
                  </a:lnTo>
                  <a:lnTo>
                    <a:pt x="982" y="184"/>
                  </a:lnTo>
                  <a:lnTo>
                    <a:pt x="978" y="182"/>
                  </a:lnTo>
                  <a:lnTo>
                    <a:pt x="973" y="180"/>
                  </a:lnTo>
                  <a:lnTo>
                    <a:pt x="967" y="180"/>
                  </a:lnTo>
                  <a:lnTo>
                    <a:pt x="957" y="180"/>
                  </a:lnTo>
                  <a:lnTo>
                    <a:pt x="925" y="180"/>
                  </a:lnTo>
                  <a:lnTo>
                    <a:pt x="902" y="290"/>
                  </a:lnTo>
                  <a:lnTo>
                    <a:pt x="821" y="290"/>
                  </a:lnTo>
                  <a:close/>
                  <a:moveTo>
                    <a:pt x="950" y="59"/>
                  </a:moveTo>
                  <a:lnTo>
                    <a:pt x="936" y="128"/>
                  </a:lnTo>
                  <a:lnTo>
                    <a:pt x="965" y="128"/>
                  </a:lnTo>
                  <a:lnTo>
                    <a:pt x="986" y="128"/>
                  </a:lnTo>
                  <a:lnTo>
                    <a:pt x="998" y="127"/>
                  </a:lnTo>
                  <a:lnTo>
                    <a:pt x="1009" y="121"/>
                  </a:lnTo>
                  <a:lnTo>
                    <a:pt x="1017" y="115"/>
                  </a:lnTo>
                  <a:lnTo>
                    <a:pt x="1023" y="105"/>
                  </a:lnTo>
                  <a:lnTo>
                    <a:pt x="1026" y="94"/>
                  </a:lnTo>
                  <a:lnTo>
                    <a:pt x="1026" y="88"/>
                  </a:lnTo>
                  <a:lnTo>
                    <a:pt x="1026" y="84"/>
                  </a:lnTo>
                  <a:lnTo>
                    <a:pt x="1026" y="77"/>
                  </a:lnTo>
                  <a:lnTo>
                    <a:pt x="1023" y="71"/>
                  </a:lnTo>
                  <a:lnTo>
                    <a:pt x="1019" y="65"/>
                  </a:lnTo>
                  <a:lnTo>
                    <a:pt x="1011" y="61"/>
                  </a:lnTo>
                  <a:lnTo>
                    <a:pt x="1000" y="59"/>
                  </a:lnTo>
                  <a:lnTo>
                    <a:pt x="980" y="59"/>
                  </a:lnTo>
                  <a:lnTo>
                    <a:pt x="950" y="59"/>
                  </a:lnTo>
                  <a:close/>
                  <a:moveTo>
                    <a:pt x="1084" y="290"/>
                  </a:moveTo>
                  <a:lnTo>
                    <a:pt x="1257" y="5"/>
                  </a:lnTo>
                  <a:lnTo>
                    <a:pt x="1353" y="5"/>
                  </a:lnTo>
                  <a:lnTo>
                    <a:pt x="1404" y="290"/>
                  </a:lnTo>
                  <a:lnTo>
                    <a:pt x="1314" y="290"/>
                  </a:lnTo>
                  <a:lnTo>
                    <a:pt x="1309" y="234"/>
                  </a:lnTo>
                  <a:lnTo>
                    <a:pt x="1193" y="234"/>
                  </a:lnTo>
                  <a:lnTo>
                    <a:pt x="1163" y="290"/>
                  </a:lnTo>
                  <a:lnTo>
                    <a:pt x="1084" y="290"/>
                  </a:lnTo>
                  <a:close/>
                  <a:moveTo>
                    <a:pt x="1224" y="180"/>
                  </a:moveTo>
                  <a:lnTo>
                    <a:pt x="1301" y="180"/>
                  </a:lnTo>
                  <a:lnTo>
                    <a:pt x="1289" y="61"/>
                  </a:lnTo>
                  <a:lnTo>
                    <a:pt x="1287" y="61"/>
                  </a:lnTo>
                  <a:lnTo>
                    <a:pt x="1224" y="180"/>
                  </a:lnTo>
                  <a:close/>
                  <a:moveTo>
                    <a:pt x="1435" y="290"/>
                  </a:moveTo>
                  <a:lnTo>
                    <a:pt x="1497" y="7"/>
                  </a:lnTo>
                  <a:lnTo>
                    <a:pt x="1710" y="7"/>
                  </a:lnTo>
                  <a:lnTo>
                    <a:pt x="1698" y="61"/>
                  </a:lnTo>
                  <a:lnTo>
                    <a:pt x="1562" y="61"/>
                  </a:lnTo>
                  <a:lnTo>
                    <a:pt x="1550" y="121"/>
                  </a:lnTo>
                  <a:lnTo>
                    <a:pt x="1677" y="121"/>
                  </a:lnTo>
                  <a:lnTo>
                    <a:pt x="1665" y="175"/>
                  </a:lnTo>
                  <a:lnTo>
                    <a:pt x="1537" y="175"/>
                  </a:lnTo>
                  <a:lnTo>
                    <a:pt x="1525" y="236"/>
                  </a:lnTo>
                  <a:lnTo>
                    <a:pt x="1664" y="236"/>
                  </a:lnTo>
                  <a:lnTo>
                    <a:pt x="1652" y="290"/>
                  </a:lnTo>
                  <a:lnTo>
                    <a:pt x="1435" y="2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mtClean="0">
                <a:solidFill>
                  <a:srgbClr val="1F5281"/>
                </a:solidFill>
              </a:endParaRPr>
            </a:p>
          </p:txBody>
        </p:sp>
        <p:sp>
          <p:nvSpPr>
            <p:cNvPr id="191" name="Freeform 191"/>
            <p:cNvSpPr>
              <a:spLocks/>
            </p:cNvSpPr>
            <p:nvPr/>
          </p:nvSpPr>
          <p:spPr bwMode="auto">
            <a:xfrm>
              <a:off x="6568" y="3217"/>
              <a:ext cx="549" cy="93"/>
            </a:xfrm>
            <a:custGeom>
              <a:avLst/>
              <a:gdLst>
                <a:gd name="T0" fmla="*/ 19 w 549"/>
                <a:gd name="T1" fmla="*/ 0 h 92"/>
                <a:gd name="T2" fmla="*/ 549 w 549"/>
                <a:gd name="T3" fmla="*/ 0 h 92"/>
                <a:gd name="T4" fmla="*/ 530 w 549"/>
                <a:gd name="T5" fmla="*/ 113 h 92"/>
                <a:gd name="T6" fmla="*/ 0 w 549"/>
                <a:gd name="T7" fmla="*/ 113 h 92"/>
                <a:gd name="T8" fmla="*/ 19 w 549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9" h="92">
                  <a:moveTo>
                    <a:pt x="19" y="0"/>
                  </a:moveTo>
                  <a:lnTo>
                    <a:pt x="549" y="0"/>
                  </a:lnTo>
                  <a:lnTo>
                    <a:pt x="530" y="92"/>
                  </a:lnTo>
                  <a:lnTo>
                    <a:pt x="0" y="9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mtClean="0">
                <a:solidFill>
                  <a:srgbClr val="1F5281"/>
                </a:solidFill>
              </a:endParaRPr>
            </a:p>
          </p:txBody>
        </p:sp>
        <p:sp>
          <p:nvSpPr>
            <p:cNvPr id="192" name="Freeform 192"/>
            <p:cNvSpPr>
              <a:spLocks/>
            </p:cNvSpPr>
            <p:nvPr/>
          </p:nvSpPr>
          <p:spPr bwMode="auto">
            <a:xfrm>
              <a:off x="6598" y="3080"/>
              <a:ext cx="549" cy="93"/>
            </a:xfrm>
            <a:custGeom>
              <a:avLst/>
              <a:gdLst>
                <a:gd name="T0" fmla="*/ 19 w 549"/>
                <a:gd name="T1" fmla="*/ 0 h 92"/>
                <a:gd name="T2" fmla="*/ 549 w 549"/>
                <a:gd name="T3" fmla="*/ 0 h 92"/>
                <a:gd name="T4" fmla="*/ 528 w 549"/>
                <a:gd name="T5" fmla="*/ 113 h 92"/>
                <a:gd name="T6" fmla="*/ 0 w 549"/>
                <a:gd name="T7" fmla="*/ 113 h 92"/>
                <a:gd name="T8" fmla="*/ 19 w 549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9" h="92">
                  <a:moveTo>
                    <a:pt x="19" y="0"/>
                  </a:moveTo>
                  <a:lnTo>
                    <a:pt x="549" y="0"/>
                  </a:lnTo>
                  <a:lnTo>
                    <a:pt x="528" y="92"/>
                  </a:lnTo>
                  <a:lnTo>
                    <a:pt x="0" y="9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mtClean="0">
                <a:solidFill>
                  <a:srgbClr val="1F5281"/>
                </a:solidFill>
              </a:endParaRPr>
            </a:p>
          </p:txBody>
        </p:sp>
        <p:sp>
          <p:nvSpPr>
            <p:cNvPr id="193" name="Freeform 193"/>
            <p:cNvSpPr>
              <a:spLocks/>
            </p:cNvSpPr>
            <p:nvPr/>
          </p:nvSpPr>
          <p:spPr bwMode="auto">
            <a:xfrm>
              <a:off x="6441" y="3820"/>
              <a:ext cx="549" cy="93"/>
            </a:xfrm>
            <a:custGeom>
              <a:avLst/>
              <a:gdLst>
                <a:gd name="T0" fmla="*/ 20 w 549"/>
                <a:gd name="T1" fmla="*/ 0 h 93"/>
                <a:gd name="T2" fmla="*/ 549 w 549"/>
                <a:gd name="T3" fmla="*/ 0 h 93"/>
                <a:gd name="T4" fmla="*/ 528 w 549"/>
                <a:gd name="T5" fmla="*/ 93 h 93"/>
                <a:gd name="T6" fmla="*/ 0 w 549"/>
                <a:gd name="T7" fmla="*/ 93 h 93"/>
                <a:gd name="T8" fmla="*/ 20 w 549"/>
                <a:gd name="T9" fmla="*/ 0 h 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9" h="93">
                  <a:moveTo>
                    <a:pt x="20" y="0"/>
                  </a:moveTo>
                  <a:lnTo>
                    <a:pt x="549" y="0"/>
                  </a:lnTo>
                  <a:lnTo>
                    <a:pt x="528" y="93"/>
                  </a:lnTo>
                  <a:lnTo>
                    <a:pt x="0" y="93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mtClean="0">
                <a:solidFill>
                  <a:srgbClr val="1F5281"/>
                </a:solidFill>
              </a:endParaRPr>
            </a:p>
          </p:txBody>
        </p:sp>
        <p:sp>
          <p:nvSpPr>
            <p:cNvPr id="194" name="Freeform 194"/>
            <p:cNvSpPr>
              <a:spLocks/>
            </p:cNvSpPr>
            <p:nvPr/>
          </p:nvSpPr>
          <p:spPr bwMode="auto">
            <a:xfrm>
              <a:off x="6469" y="3685"/>
              <a:ext cx="549" cy="91"/>
            </a:xfrm>
            <a:custGeom>
              <a:avLst/>
              <a:gdLst>
                <a:gd name="T0" fmla="*/ 19 w 547"/>
                <a:gd name="T1" fmla="*/ 0 h 92"/>
                <a:gd name="T2" fmla="*/ 589 w 547"/>
                <a:gd name="T3" fmla="*/ 0 h 92"/>
                <a:gd name="T4" fmla="*/ 570 w 547"/>
                <a:gd name="T5" fmla="*/ 71 h 92"/>
                <a:gd name="T6" fmla="*/ 0 w 547"/>
                <a:gd name="T7" fmla="*/ 71 h 92"/>
                <a:gd name="T8" fmla="*/ 19 w 547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7" h="92">
                  <a:moveTo>
                    <a:pt x="19" y="0"/>
                  </a:moveTo>
                  <a:lnTo>
                    <a:pt x="547" y="0"/>
                  </a:lnTo>
                  <a:lnTo>
                    <a:pt x="528" y="92"/>
                  </a:lnTo>
                  <a:lnTo>
                    <a:pt x="0" y="9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mtClean="0">
                <a:solidFill>
                  <a:srgbClr val="1F5281"/>
                </a:solidFill>
              </a:endParaRPr>
            </a:p>
          </p:txBody>
        </p:sp>
      </p:grpSp>
      <p:pic>
        <p:nvPicPr>
          <p:cNvPr id="195" name="Picture 195" descr="logo_fena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5661025"/>
            <a:ext cx="36957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6" name="Group 196"/>
          <p:cNvGrpSpPr>
            <a:grpSpLocks/>
          </p:cNvGrpSpPr>
          <p:nvPr/>
        </p:nvGrpSpPr>
        <p:grpSpPr bwMode="auto">
          <a:xfrm>
            <a:off x="1403350" y="5734050"/>
            <a:ext cx="1655763" cy="865188"/>
            <a:chOff x="5962" y="3080"/>
            <a:chExt cx="2404" cy="1208"/>
          </a:xfrm>
        </p:grpSpPr>
        <p:sp>
          <p:nvSpPr>
            <p:cNvPr id="197" name="Freeform 197"/>
            <p:cNvSpPr>
              <a:spLocks noEditPoints="1"/>
            </p:cNvSpPr>
            <p:nvPr/>
          </p:nvSpPr>
          <p:spPr bwMode="auto">
            <a:xfrm>
              <a:off x="6368" y="4164"/>
              <a:ext cx="1851" cy="124"/>
            </a:xfrm>
            <a:custGeom>
              <a:avLst/>
              <a:gdLst>
                <a:gd name="T0" fmla="*/ 146 w 1851"/>
                <a:gd name="T1" fmla="*/ 77 h 125"/>
                <a:gd name="T2" fmla="*/ 196 w 1851"/>
                <a:gd name="T3" fmla="*/ 48 h 125"/>
                <a:gd name="T4" fmla="*/ 225 w 1851"/>
                <a:gd name="T5" fmla="*/ 68 h 125"/>
                <a:gd name="T6" fmla="*/ 212 w 1851"/>
                <a:gd name="T7" fmla="*/ 27 h 125"/>
                <a:gd name="T8" fmla="*/ 292 w 1851"/>
                <a:gd name="T9" fmla="*/ 47 h 125"/>
                <a:gd name="T10" fmla="*/ 338 w 1851"/>
                <a:gd name="T11" fmla="*/ 27 h 125"/>
                <a:gd name="T12" fmla="*/ 304 w 1851"/>
                <a:gd name="T13" fmla="*/ 75 h 125"/>
                <a:gd name="T14" fmla="*/ 346 w 1851"/>
                <a:gd name="T15" fmla="*/ 47 h 125"/>
                <a:gd name="T16" fmla="*/ 451 w 1851"/>
                <a:gd name="T17" fmla="*/ 68 h 125"/>
                <a:gd name="T18" fmla="*/ 423 w 1851"/>
                <a:gd name="T19" fmla="*/ 66 h 125"/>
                <a:gd name="T20" fmla="*/ 492 w 1851"/>
                <a:gd name="T21" fmla="*/ 58 h 125"/>
                <a:gd name="T22" fmla="*/ 450 w 1851"/>
                <a:gd name="T23" fmla="*/ 50 h 125"/>
                <a:gd name="T24" fmla="*/ 588 w 1851"/>
                <a:gd name="T25" fmla="*/ 60 h 125"/>
                <a:gd name="T26" fmla="*/ 590 w 1851"/>
                <a:gd name="T27" fmla="*/ 16 h 125"/>
                <a:gd name="T28" fmla="*/ 676 w 1851"/>
                <a:gd name="T29" fmla="*/ 75 h 125"/>
                <a:gd name="T30" fmla="*/ 668 w 1851"/>
                <a:gd name="T31" fmla="*/ 27 h 125"/>
                <a:gd name="T32" fmla="*/ 676 w 1851"/>
                <a:gd name="T33" fmla="*/ 45 h 125"/>
                <a:gd name="T34" fmla="*/ 726 w 1851"/>
                <a:gd name="T35" fmla="*/ 79 h 125"/>
                <a:gd name="T36" fmla="*/ 757 w 1851"/>
                <a:gd name="T37" fmla="*/ 35 h 125"/>
                <a:gd name="T38" fmla="*/ 753 w 1851"/>
                <a:gd name="T39" fmla="*/ 45 h 125"/>
                <a:gd name="T40" fmla="*/ 812 w 1851"/>
                <a:gd name="T41" fmla="*/ 66 h 125"/>
                <a:gd name="T42" fmla="*/ 803 w 1851"/>
                <a:gd name="T43" fmla="*/ 79 h 125"/>
                <a:gd name="T44" fmla="*/ 906 w 1851"/>
                <a:gd name="T45" fmla="*/ 64 h 125"/>
                <a:gd name="T46" fmla="*/ 868 w 1851"/>
                <a:gd name="T47" fmla="*/ 62 h 125"/>
                <a:gd name="T48" fmla="*/ 887 w 1851"/>
                <a:gd name="T49" fmla="*/ 62 h 125"/>
                <a:gd name="T50" fmla="*/ 977 w 1851"/>
                <a:gd name="T51" fmla="*/ 29 h 125"/>
                <a:gd name="T52" fmla="*/ 997 w 1851"/>
                <a:gd name="T53" fmla="*/ 47 h 125"/>
                <a:gd name="T54" fmla="*/ 1075 w 1851"/>
                <a:gd name="T55" fmla="*/ 47 h 125"/>
                <a:gd name="T56" fmla="*/ 1081 w 1851"/>
                <a:gd name="T57" fmla="*/ 29 h 125"/>
                <a:gd name="T58" fmla="*/ 1058 w 1851"/>
                <a:gd name="T59" fmla="*/ 75 h 125"/>
                <a:gd name="T60" fmla="*/ 1058 w 1851"/>
                <a:gd name="T61" fmla="*/ 62 h 125"/>
                <a:gd name="T62" fmla="*/ 1121 w 1851"/>
                <a:gd name="T63" fmla="*/ 66 h 125"/>
                <a:gd name="T64" fmla="*/ 1112 w 1851"/>
                <a:gd name="T65" fmla="*/ 45 h 125"/>
                <a:gd name="T66" fmla="*/ 1148 w 1851"/>
                <a:gd name="T67" fmla="*/ 45 h 125"/>
                <a:gd name="T68" fmla="*/ 1160 w 1851"/>
                <a:gd name="T69" fmla="*/ 62 h 125"/>
                <a:gd name="T70" fmla="*/ 1284 w 1851"/>
                <a:gd name="T71" fmla="*/ 77 h 125"/>
                <a:gd name="T72" fmla="*/ 1354 w 1851"/>
                <a:gd name="T73" fmla="*/ 29 h 125"/>
                <a:gd name="T74" fmla="*/ 1405 w 1851"/>
                <a:gd name="T75" fmla="*/ 77 h 125"/>
                <a:gd name="T76" fmla="*/ 1371 w 1851"/>
                <a:gd name="T77" fmla="*/ 62 h 125"/>
                <a:gd name="T78" fmla="*/ 1327 w 1851"/>
                <a:gd name="T79" fmla="*/ 62 h 125"/>
                <a:gd name="T80" fmla="*/ 1501 w 1851"/>
                <a:gd name="T81" fmla="*/ 43 h 125"/>
                <a:gd name="T82" fmla="*/ 1442 w 1851"/>
                <a:gd name="T83" fmla="*/ 29 h 125"/>
                <a:gd name="T84" fmla="*/ 1482 w 1851"/>
                <a:gd name="T85" fmla="*/ 47 h 125"/>
                <a:gd name="T86" fmla="*/ 1553 w 1851"/>
                <a:gd name="T87" fmla="*/ 29 h 125"/>
                <a:gd name="T88" fmla="*/ 1582 w 1851"/>
                <a:gd name="T89" fmla="*/ 66 h 125"/>
                <a:gd name="T90" fmla="*/ 1568 w 1851"/>
                <a:gd name="T91" fmla="*/ 74 h 125"/>
                <a:gd name="T92" fmla="*/ 1630 w 1851"/>
                <a:gd name="T93" fmla="*/ 45 h 125"/>
                <a:gd name="T94" fmla="*/ 1593 w 1851"/>
                <a:gd name="T95" fmla="*/ 43 h 125"/>
                <a:gd name="T96" fmla="*/ 1659 w 1851"/>
                <a:gd name="T97" fmla="*/ 62 h 125"/>
                <a:gd name="T98" fmla="*/ 1703 w 1851"/>
                <a:gd name="T99" fmla="*/ 41 h 125"/>
                <a:gd name="T100" fmla="*/ 1672 w 1851"/>
                <a:gd name="T101" fmla="*/ 54 h 125"/>
                <a:gd name="T102" fmla="*/ 1640 w 1851"/>
                <a:gd name="T103" fmla="*/ 74 h 125"/>
                <a:gd name="T104" fmla="*/ 1720 w 1851"/>
                <a:gd name="T105" fmla="*/ 45 h 125"/>
                <a:gd name="T106" fmla="*/ 1768 w 1851"/>
                <a:gd name="T107" fmla="*/ 66 h 125"/>
                <a:gd name="T108" fmla="*/ 1724 w 1851"/>
                <a:gd name="T109" fmla="*/ 58 h 125"/>
                <a:gd name="T110" fmla="*/ 1745 w 1851"/>
                <a:gd name="T111" fmla="*/ 62 h 125"/>
                <a:gd name="T112" fmla="*/ 1806 w 1851"/>
                <a:gd name="T113" fmla="*/ 62 h 125"/>
                <a:gd name="T114" fmla="*/ 1851 w 1851"/>
                <a:gd name="T115" fmla="*/ 41 h 125"/>
                <a:gd name="T116" fmla="*/ 1820 w 1851"/>
                <a:gd name="T117" fmla="*/ 54 h 125"/>
                <a:gd name="T118" fmla="*/ 1789 w 1851"/>
                <a:gd name="T119" fmla="*/ 74 h 12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851" h="125">
                  <a:moveTo>
                    <a:pt x="31" y="0"/>
                  </a:moveTo>
                  <a:lnTo>
                    <a:pt x="62" y="0"/>
                  </a:lnTo>
                  <a:lnTo>
                    <a:pt x="62" y="73"/>
                  </a:lnTo>
                  <a:lnTo>
                    <a:pt x="106" y="0"/>
                  </a:lnTo>
                  <a:lnTo>
                    <a:pt x="137" y="0"/>
                  </a:lnTo>
                  <a:lnTo>
                    <a:pt x="108" y="98"/>
                  </a:lnTo>
                  <a:lnTo>
                    <a:pt x="89" y="98"/>
                  </a:lnTo>
                  <a:lnTo>
                    <a:pt x="116" y="12"/>
                  </a:lnTo>
                  <a:lnTo>
                    <a:pt x="64" y="98"/>
                  </a:lnTo>
                  <a:lnTo>
                    <a:pt x="45" y="98"/>
                  </a:lnTo>
                  <a:lnTo>
                    <a:pt x="45" y="12"/>
                  </a:lnTo>
                  <a:lnTo>
                    <a:pt x="20" y="98"/>
                  </a:lnTo>
                  <a:lnTo>
                    <a:pt x="0" y="98"/>
                  </a:lnTo>
                  <a:lnTo>
                    <a:pt x="31" y="0"/>
                  </a:lnTo>
                  <a:close/>
                  <a:moveTo>
                    <a:pt x="146" y="29"/>
                  </a:moveTo>
                  <a:lnTo>
                    <a:pt x="166" y="29"/>
                  </a:lnTo>
                  <a:lnTo>
                    <a:pt x="146" y="98"/>
                  </a:lnTo>
                  <a:lnTo>
                    <a:pt x="125" y="98"/>
                  </a:lnTo>
                  <a:lnTo>
                    <a:pt x="146" y="29"/>
                  </a:lnTo>
                  <a:close/>
                  <a:moveTo>
                    <a:pt x="175" y="0"/>
                  </a:moveTo>
                  <a:lnTo>
                    <a:pt x="171" y="18"/>
                  </a:lnTo>
                  <a:lnTo>
                    <a:pt x="150" y="18"/>
                  </a:lnTo>
                  <a:lnTo>
                    <a:pt x="154" y="0"/>
                  </a:lnTo>
                  <a:lnTo>
                    <a:pt x="175" y="0"/>
                  </a:lnTo>
                  <a:close/>
                  <a:moveTo>
                    <a:pt x="217" y="54"/>
                  </a:moveTo>
                  <a:lnTo>
                    <a:pt x="217" y="52"/>
                  </a:lnTo>
                  <a:lnTo>
                    <a:pt x="219" y="48"/>
                  </a:lnTo>
                  <a:lnTo>
                    <a:pt x="217" y="45"/>
                  </a:lnTo>
                  <a:lnTo>
                    <a:pt x="217" y="43"/>
                  </a:lnTo>
                  <a:lnTo>
                    <a:pt x="214" y="41"/>
                  </a:lnTo>
                  <a:lnTo>
                    <a:pt x="210" y="41"/>
                  </a:lnTo>
                  <a:lnTo>
                    <a:pt x="206" y="41"/>
                  </a:lnTo>
                  <a:lnTo>
                    <a:pt x="200" y="45"/>
                  </a:lnTo>
                  <a:lnTo>
                    <a:pt x="196" y="48"/>
                  </a:lnTo>
                  <a:lnTo>
                    <a:pt x="194" y="54"/>
                  </a:lnTo>
                  <a:lnTo>
                    <a:pt x="192" y="60"/>
                  </a:lnTo>
                  <a:lnTo>
                    <a:pt x="190" y="66"/>
                  </a:lnTo>
                  <a:lnTo>
                    <a:pt x="189" y="72"/>
                  </a:lnTo>
                  <a:lnTo>
                    <a:pt x="189" y="75"/>
                  </a:lnTo>
                  <a:lnTo>
                    <a:pt x="189" y="79"/>
                  </a:lnTo>
                  <a:lnTo>
                    <a:pt x="189" y="83"/>
                  </a:lnTo>
                  <a:lnTo>
                    <a:pt x="190" y="85"/>
                  </a:lnTo>
                  <a:lnTo>
                    <a:pt x="192" y="87"/>
                  </a:lnTo>
                  <a:lnTo>
                    <a:pt x="196" y="89"/>
                  </a:lnTo>
                  <a:lnTo>
                    <a:pt x="202" y="87"/>
                  </a:lnTo>
                  <a:lnTo>
                    <a:pt x="206" y="85"/>
                  </a:lnTo>
                  <a:lnTo>
                    <a:pt x="210" y="81"/>
                  </a:lnTo>
                  <a:lnTo>
                    <a:pt x="212" y="75"/>
                  </a:lnTo>
                  <a:lnTo>
                    <a:pt x="233" y="75"/>
                  </a:lnTo>
                  <a:lnTo>
                    <a:pt x="231" y="79"/>
                  </a:lnTo>
                  <a:lnTo>
                    <a:pt x="225" y="89"/>
                  </a:lnTo>
                  <a:lnTo>
                    <a:pt x="217" y="95"/>
                  </a:lnTo>
                  <a:lnTo>
                    <a:pt x="208" y="100"/>
                  </a:lnTo>
                  <a:lnTo>
                    <a:pt x="196" y="100"/>
                  </a:lnTo>
                  <a:lnTo>
                    <a:pt x="187" y="100"/>
                  </a:lnTo>
                  <a:lnTo>
                    <a:pt x="181" y="98"/>
                  </a:lnTo>
                  <a:lnTo>
                    <a:pt x="175" y="95"/>
                  </a:lnTo>
                  <a:lnTo>
                    <a:pt x="171" y="89"/>
                  </a:lnTo>
                  <a:lnTo>
                    <a:pt x="169" y="83"/>
                  </a:lnTo>
                  <a:lnTo>
                    <a:pt x="167" y="77"/>
                  </a:lnTo>
                  <a:lnTo>
                    <a:pt x="169" y="68"/>
                  </a:lnTo>
                  <a:lnTo>
                    <a:pt x="171" y="60"/>
                  </a:lnTo>
                  <a:lnTo>
                    <a:pt x="175" y="50"/>
                  </a:lnTo>
                  <a:lnTo>
                    <a:pt x="181" y="43"/>
                  </a:lnTo>
                  <a:lnTo>
                    <a:pt x="187" y="37"/>
                  </a:lnTo>
                  <a:lnTo>
                    <a:pt x="194" y="31"/>
                  </a:lnTo>
                  <a:lnTo>
                    <a:pt x="202" y="29"/>
                  </a:lnTo>
                  <a:lnTo>
                    <a:pt x="212" y="27"/>
                  </a:lnTo>
                  <a:lnTo>
                    <a:pt x="217" y="27"/>
                  </a:lnTo>
                  <a:lnTo>
                    <a:pt x="227" y="31"/>
                  </a:lnTo>
                  <a:lnTo>
                    <a:pt x="233" y="35"/>
                  </a:lnTo>
                  <a:lnTo>
                    <a:pt x="237" y="41"/>
                  </a:lnTo>
                  <a:lnTo>
                    <a:pt x="238" y="48"/>
                  </a:lnTo>
                  <a:lnTo>
                    <a:pt x="238" y="50"/>
                  </a:lnTo>
                  <a:lnTo>
                    <a:pt x="237" y="54"/>
                  </a:lnTo>
                  <a:lnTo>
                    <a:pt x="217" y="54"/>
                  </a:lnTo>
                  <a:close/>
                  <a:moveTo>
                    <a:pt x="260" y="29"/>
                  </a:moveTo>
                  <a:lnTo>
                    <a:pt x="277" y="29"/>
                  </a:lnTo>
                  <a:lnTo>
                    <a:pt x="275" y="41"/>
                  </a:lnTo>
                  <a:lnTo>
                    <a:pt x="279" y="35"/>
                  </a:lnTo>
                  <a:lnTo>
                    <a:pt x="283" y="31"/>
                  </a:lnTo>
                  <a:lnTo>
                    <a:pt x="288" y="29"/>
                  </a:lnTo>
                  <a:lnTo>
                    <a:pt x="292" y="29"/>
                  </a:lnTo>
                  <a:lnTo>
                    <a:pt x="298" y="27"/>
                  </a:lnTo>
                  <a:lnTo>
                    <a:pt x="292" y="47"/>
                  </a:lnTo>
                  <a:lnTo>
                    <a:pt x="288" y="47"/>
                  </a:lnTo>
                  <a:lnTo>
                    <a:pt x="285" y="47"/>
                  </a:lnTo>
                  <a:lnTo>
                    <a:pt x="281" y="48"/>
                  </a:lnTo>
                  <a:lnTo>
                    <a:pt x="275" y="52"/>
                  </a:lnTo>
                  <a:lnTo>
                    <a:pt x="271" y="58"/>
                  </a:lnTo>
                  <a:lnTo>
                    <a:pt x="269" y="64"/>
                  </a:lnTo>
                  <a:lnTo>
                    <a:pt x="267" y="72"/>
                  </a:lnTo>
                  <a:lnTo>
                    <a:pt x="260" y="98"/>
                  </a:lnTo>
                  <a:lnTo>
                    <a:pt x="238" y="98"/>
                  </a:lnTo>
                  <a:lnTo>
                    <a:pt x="260" y="29"/>
                  </a:lnTo>
                  <a:close/>
                  <a:moveTo>
                    <a:pt x="292" y="77"/>
                  </a:moveTo>
                  <a:lnTo>
                    <a:pt x="294" y="64"/>
                  </a:lnTo>
                  <a:lnTo>
                    <a:pt x="300" y="50"/>
                  </a:lnTo>
                  <a:lnTo>
                    <a:pt x="306" y="41"/>
                  </a:lnTo>
                  <a:lnTo>
                    <a:pt x="315" y="33"/>
                  </a:lnTo>
                  <a:lnTo>
                    <a:pt x="325" y="29"/>
                  </a:lnTo>
                  <a:lnTo>
                    <a:pt x="338" y="27"/>
                  </a:lnTo>
                  <a:lnTo>
                    <a:pt x="350" y="29"/>
                  </a:lnTo>
                  <a:lnTo>
                    <a:pt x="357" y="33"/>
                  </a:lnTo>
                  <a:lnTo>
                    <a:pt x="361" y="37"/>
                  </a:lnTo>
                  <a:lnTo>
                    <a:pt x="363" y="41"/>
                  </a:lnTo>
                  <a:lnTo>
                    <a:pt x="365" y="47"/>
                  </a:lnTo>
                  <a:lnTo>
                    <a:pt x="365" y="52"/>
                  </a:lnTo>
                  <a:lnTo>
                    <a:pt x="363" y="66"/>
                  </a:lnTo>
                  <a:lnTo>
                    <a:pt x="359" y="77"/>
                  </a:lnTo>
                  <a:lnTo>
                    <a:pt x="356" y="85"/>
                  </a:lnTo>
                  <a:lnTo>
                    <a:pt x="352" y="91"/>
                  </a:lnTo>
                  <a:lnTo>
                    <a:pt x="346" y="95"/>
                  </a:lnTo>
                  <a:lnTo>
                    <a:pt x="340" y="96"/>
                  </a:lnTo>
                  <a:lnTo>
                    <a:pt x="331" y="100"/>
                  </a:lnTo>
                  <a:lnTo>
                    <a:pt x="321" y="100"/>
                  </a:lnTo>
                  <a:lnTo>
                    <a:pt x="315" y="100"/>
                  </a:lnTo>
                  <a:lnTo>
                    <a:pt x="308" y="98"/>
                  </a:lnTo>
                  <a:lnTo>
                    <a:pt x="304" y="96"/>
                  </a:lnTo>
                  <a:lnTo>
                    <a:pt x="300" y="95"/>
                  </a:lnTo>
                  <a:lnTo>
                    <a:pt x="296" y="93"/>
                  </a:lnTo>
                  <a:lnTo>
                    <a:pt x="294" y="89"/>
                  </a:lnTo>
                  <a:lnTo>
                    <a:pt x="292" y="83"/>
                  </a:lnTo>
                  <a:lnTo>
                    <a:pt x="292" y="77"/>
                  </a:lnTo>
                  <a:close/>
                  <a:moveTo>
                    <a:pt x="311" y="77"/>
                  </a:moveTo>
                  <a:lnTo>
                    <a:pt x="313" y="81"/>
                  </a:lnTo>
                  <a:lnTo>
                    <a:pt x="315" y="85"/>
                  </a:lnTo>
                  <a:lnTo>
                    <a:pt x="319" y="87"/>
                  </a:lnTo>
                  <a:lnTo>
                    <a:pt x="323" y="89"/>
                  </a:lnTo>
                  <a:lnTo>
                    <a:pt x="327" y="87"/>
                  </a:lnTo>
                  <a:lnTo>
                    <a:pt x="333" y="85"/>
                  </a:lnTo>
                  <a:lnTo>
                    <a:pt x="336" y="81"/>
                  </a:lnTo>
                  <a:lnTo>
                    <a:pt x="340" y="73"/>
                  </a:lnTo>
                  <a:lnTo>
                    <a:pt x="344" y="62"/>
                  </a:lnTo>
                  <a:lnTo>
                    <a:pt x="346" y="52"/>
                  </a:lnTo>
                  <a:lnTo>
                    <a:pt x="346" y="47"/>
                  </a:lnTo>
                  <a:lnTo>
                    <a:pt x="344" y="43"/>
                  </a:lnTo>
                  <a:lnTo>
                    <a:pt x="340" y="41"/>
                  </a:lnTo>
                  <a:lnTo>
                    <a:pt x="336" y="41"/>
                  </a:lnTo>
                  <a:lnTo>
                    <a:pt x="333" y="41"/>
                  </a:lnTo>
                  <a:lnTo>
                    <a:pt x="329" y="43"/>
                  </a:lnTo>
                  <a:lnTo>
                    <a:pt x="325" y="47"/>
                  </a:lnTo>
                  <a:lnTo>
                    <a:pt x="321" y="50"/>
                  </a:lnTo>
                  <a:lnTo>
                    <a:pt x="317" y="56"/>
                  </a:lnTo>
                  <a:lnTo>
                    <a:pt x="315" y="62"/>
                  </a:lnTo>
                  <a:lnTo>
                    <a:pt x="313" y="72"/>
                  </a:lnTo>
                  <a:lnTo>
                    <a:pt x="311" y="77"/>
                  </a:lnTo>
                  <a:close/>
                  <a:moveTo>
                    <a:pt x="442" y="75"/>
                  </a:moveTo>
                  <a:lnTo>
                    <a:pt x="442" y="79"/>
                  </a:lnTo>
                  <a:lnTo>
                    <a:pt x="442" y="83"/>
                  </a:lnTo>
                  <a:lnTo>
                    <a:pt x="444" y="87"/>
                  </a:lnTo>
                  <a:lnTo>
                    <a:pt x="448" y="89"/>
                  </a:lnTo>
                  <a:lnTo>
                    <a:pt x="451" y="89"/>
                  </a:lnTo>
                  <a:lnTo>
                    <a:pt x="455" y="89"/>
                  </a:lnTo>
                  <a:lnTo>
                    <a:pt x="459" y="87"/>
                  </a:lnTo>
                  <a:lnTo>
                    <a:pt x="463" y="85"/>
                  </a:lnTo>
                  <a:lnTo>
                    <a:pt x="465" y="81"/>
                  </a:lnTo>
                  <a:lnTo>
                    <a:pt x="467" y="77"/>
                  </a:lnTo>
                  <a:lnTo>
                    <a:pt x="486" y="77"/>
                  </a:lnTo>
                  <a:lnTo>
                    <a:pt x="484" y="81"/>
                  </a:lnTo>
                  <a:lnTo>
                    <a:pt x="482" y="87"/>
                  </a:lnTo>
                  <a:lnTo>
                    <a:pt x="476" y="93"/>
                  </a:lnTo>
                  <a:lnTo>
                    <a:pt x="471" y="96"/>
                  </a:lnTo>
                  <a:lnTo>
                    <a:pt x="465" y="98"/>
                  </a:lnTo>
                  <a:lnTo>
                    <a:pt x="459" y="100"/>
                  </a:lnTo>
                  <a:lnTo>
                    <a:pt x="451" y="100"/>
                  </a:lnTo>
                  <a:lnTo>
                    <a:pt x="438" y="98"/>
                  </a:lnTo>
                  <a:lnTo>
                    <a:pt x="428" y="95"/>
                  </a:lnTo>
                  <a:lnTo>
                    <a:pt x="427" y="91"/>
                  </a:lnTo>
                  <a:lnTo>
                    <a:pt x="423" y="87"/>
                  </a:lnTo>
                  <a:lnTo>
                    <a:pt x="423" y="83"/>
                  </a:lnTo>
                  <a:lnTo>
                    <a:pt x="421" y="77"/>
                  </a:lnTo>
                  <a:lnTo>
                    <a:pt x="423" y="70"/>
                  </a:lnTo>
                  <a:lnTo>
                    <a:pt x="425" y="60"/>
                  </a:lnTo>
                  <a:lnTo>
                    <a:pt x="428" y="50"/>
                  </a:lnTo>
                  <a:lnTo>
                    <a:pt x="432" y="43"/>
                  </a:lnTo>
                  <a:lnTo>
                    <a:pt x="438" y="37"/>
                  </a:lnTo>
                  <a:lnTo>
                    <a:pt x="446" y="31"/>
                  </a:lnTo>
                  <a:lnTo>
                    <a:pt x="455" y="29"/>
                  </a:lnTo>
                  <a:lnTo>
                    <a:pt x="465" y="27"/>
                  </a:lnTo>
                  <a:lnTo>
                    <a:pt x="476" y="29"/>
                  </a:lnTo>
                  <a:lnTo>
                    <a:pt x="486" y="33"/>
                  </a:lnTo>
                  <a:lnTo>
                    <a:pt x="488" y="37"/>
                  </a:lnTo>
                  <a:lnTo>
                    <a:pt x="490" y="41"/>
                  </a:lnTo>
                  <a:lnTo>
                    <a:pt x="492" y="45"/>
                  </a:lnTo>
                  <a:lnTo>
                    <a:pt x="492" y="50"/>
                  </a:lnTo>
                  <a:lnTo>
                    <a:pt x="492" y="58"/>
                  </a:lnTo>
                  <a:lnTo>
                    <a:pt x="490" y="66"/>
                  </a:lnTo>
                  <a:lnTo>
                    <a:pt x="488" y="70"/>
                  </a:lnTo>
                  <a:lnTo>
                    <a:pt x="442" y="70"/>
                  </a:lnTo>
                  <a:lnTo>
                    <a:pt x="442" y="75"/>
                  </a:lnTo>
                  <a:close/>
                  <a:moveTo>
                    <a:pt x="448" y="56"/>
                  </a:moveTo>
                  <a:lnTo>
                    <a:pt x="471" y="56"/>
                  </a:lnTo>
                  <a:lnTo>
                    <a:pt x="473" y="52"/>
                  </a:lnTo>
                  <a:lnTo>
                    <a:pt x="473" y="50"/>
                  </a:lnTo>
                  <a:lnTo>
                    <a:pt x="473" y="48"/>
                  </a:lnTo>
                  <a:lnTo>
                    <a:pt x="473" y="45"/>
                  </a:lnTo>
                  <a:lnTo>
                    <a:pt x="471" y="41"/>
                  </a:lnTo>
                  <a:lnTo>
                    <a:pt x="467" y="39"/>
                  </a:lnTo>
                  <a:lnTo>
                    <a:pt x="463" y="39"/>
                  </a:lnTo>
                  <a:lnTo>
                    <a:pt x="459" y="41"/>
                  </a:lnTo>
                  <a:lnTo>
                    <a:pt x="455" y="43"/>
                  </a:lnTo>
                  <a:lnTo>
                    <a:pt x="451" y="47"/>
                  </a:lnTo>
                  <a:lnTo>
                    <a:pt x="450" y="50"/>
                  </a:lnTo>
                  <a:lnTo>
                    <a:pt x="448" y="56"/>
                  </a:lnTo>
                  <a:close/>
                  <a:moveTo>
                    <a:pt x="572" y="0"/>
                  </a:moveTo>
                  <a:lnTo>
                    <a:pt x="601" y="0"/>
                  </a:lnTo>
                  <a:lnTo>
                    <a:pt x="615" y="0"/>
                  </a:lnTo>
                  <a:lnTo>
                    <a:pt x="624" y="4"/>
                  </a:lnTo>
                  <a:lnTo>
                    <a:pt x="630" y="6"/>
                  </a:lnTo>
                  <a:lnTo>
                    <a:pt x="634" y="12"/>
                  </a:lnTo>
                  <a:lnTo>
                    <a:pt x="636" y="18"/>
                  </a:lnTo>
                  <a:lnTo>
                    <a:pt x="636" y="23"/>
                  </a:lnTo>
                  <a:lnTo>
                    <a:pt x="634" y="33"/>
                  </a:lnTo>
                  <a:lnTo>
                    <a:pt x="632" y="41"/>
                  </a:lnTo>
                  <a:lnTo>
                    <a:pt x="626" y="47"/>
                  </a:lnTo>
                  <a:lnTo>
                    <a:pt x="620" y="52"/>
                  </a:lnTo>
                  <a:lnTo>
                    <a:pt x="613" y="56"/>
                  </a:lnTo>
                  <a:lnTo>
                    <a:pt x="605" y="58"/>
                  </a:lnTo>
                  <a:lnTo>
                    <a:pt x="597" y="60"/>
                  </a:lnTo>
                  <a:lnTo>
                    <a:pt x="588" y="60"/>
                  </a:lnTo>
                  <a:lnTo>
                    <a:pt x="576" y="60"/>
                  </a:lnTo>
                  <a:lnTo>
                    <a:pt x="565" y="98"/>
                  </a:lnTo>
                  <a:lnTo>
                    <a:pt x="544" y="98"/>
                  </a:lnTo>
                  <a:lnTo>
                    <a:pt x="572" y="0"/>
                  </a:lnTo>
                  <a:close/>
                  <a:moveTo>
                    <a:pt x="580" y="47"/>
                  </a:moveTo>
                  <a:lnTo>
                    <a:pt x="588" y="47"/>
                  </a:lnTo>
                  <a:lnTo>
                    <a:pt x="599" y="45"/>
                  </a:lnTo>
                  <a:lnTo>
                    <a:pt x="605" y="41"/>
                  </a:lnTo>
                  <a:lnTo>
                    <a:pt x="609" y="39"/>
                  </a:lnTo>
                  <a:lnTo>
                    <a:pt x="613" y="35"/>
                  </a:lnTo>
                  <a:lnTo>
                    <a:pt x="615" y="31"/>
                  </a:lnTo>
                  <a:lnTo>
                    <a:pt x="615" y="25"/>
                  </a:lnTo>
                  <a:lnTo>
                    <a:pt x="613" y="22"/>
                  </a:lnTo>
                  <a:lnTo>
                    <a:pt x="611" y="18"/>
                  </a:lnTo>
                  <a:lnTo>
                    <a:pt x="607" y="16"/>
                  </a:lnTo>
                  <a:lnTo>
                    <a:pt x="601" y="16"/>
                  </a:lnTo>
                  <a:lnTo>
                    <a:pt x="590" y="16"/>
                  </a:lnTo>
                  <a:lnTo>
                    <a:pt x="580" y="47"/>
                  </a:lnTo>
                  <a:close/>
                  <a:moveTo>
                    <a:pt x="645" y="75"/>
                  </a:moveTo>
                  <a:lnTo>
                    <a:pt x="645" y="79"/>
                  </a:lnTo>
                  <a:lnTo>
                    <a:pt x="645" y="83"/>
                  </a:lnTo>
                  <a:lnTo>
                    <a:pt x="647" y="87"/>
                  </a:lnTo>
                  <a:lnTo>
                    <a:pt x="651" y="89"/>
                  </a:lnTo>
                  <a:lnTo>
                    <a:pt x="655" y="89"/>
                  </a:lnTo>
                  <a:lnTo>
                    <a:pt x="659" y="89"/>
                  </a:lnTo>
                  <a:lnTo>
                    <a:pt x="663" y="87"/>
                  </a:lnTo>
                  <a:lnTo>
                    <a:pt x="666" y="85"/>
                  </a:lnTo>
                  <a:lnTo>
                    <a:pt x="668" y="81"/>
                  </a:lnTo>
                  <a:lnTo>
                    <a:pt x="670" y="77"/>
                  </a:lnTo>
                  <a:lnTo>
                    <a:pt x="689" y="77"/>
                  </a:lnTo>
                  <a:lnTo>
                    <a:pt x="689" y="81"/>
                  </a:lnTo>
                  <a:lnTo>
                    <a:pt x="686" y="87"/>
                  </a:lnTo>
                  <a:lnTo>
                    <a:pt x="680" y="93"/>
                  </a:lnTo>
                  <a:lnTo>
                    <a:pt x="676" y="96"/>
                  </a:lnTo>
                  <a:lnTo>
                    <a:pt x="668" y="98"/>
                  </a:lnTo>
                  <a:lnTo>
                    <a:pt x="663" y="100"/>
                  </a:lnTo>
                  <a:lnTo>
                    <a:pt x="655" y="100"/>
                  </a:lnTo>
                  <a:lnTo>
                    <a:pt x="642" y="98"/>
                  </a:lnTo>
                  <a:lnTo>
                    <a:pt x="632" y="95"/>
                  </a:lnTo>
                  <a:lnTo>
                    <a:pt x="630" y="91"/>
                  </a:lnTo>
                  <a:lnTo>
                    <a:pt x="628" y="87"/>
                  </a:lnTo>
                  <a:lnTo>
                    <a:pt x="626" y="83"/>
                  </a:lnTo>
                  <a:lnTo>
                    <a:pt x="626" y="77"/>
                  </a:lnTo>
                  <a:lnTo>
                    <a:pt x="626" y="70"/>
                  </a:lnTo>
                  <a:lnTo>
                    <a:pt x="628" y="60"/>
                  </a:lnTo>
                  <a:lnTo>
                    <a:pt x="632" y="50"/>
                  </a:lnTo>
                  <a:lnTo>
                    <a:pt x="636" y="43"/>
                  </a:lnTo>
                  <a:lnTo>
                    <a:pt x="643" y="37"/>
                  </a:lnTo>
                  <a:lnTo>
                    <a:pt x="649" y="31"/>
                  </a:lnTo>
                  <a:lnTo>
                    <a:pt x="659" y="29"/>
                  </a:lnTo>
                  <a:lnTo>
                    <a:pt x="668" y="27"/>
                  </a:lnTo>
                  <a:lnTo>
                    <a:pt x="680" y="29"/>
                  </a:lnTo>
                  <a:lnTo>
                    <a:pt x="689" y="33"/>
                  </a:lnTo>
                  <a:lnTo>
                    <a:pt x="691" y="37"/>
                  </a:lnTo>
                  <a:lnTo>
                    <a:pt x="695" y="41"/>
                  </a:lnTo>
                  <a:lnTo>
                    <a:pt x="695" y="45"/>
                  </a:lnTo>
                  <a:lnTo>
                    <a:pt x="697" y="50"/>
                  </a:lnTo>
                  <a:lnTo>
                    <a:pt x="695" y="58"/>
                  </a:lnTo>
                  <a:lnTo>
                    <a:pt x="693" y="66"/>
                  </a:lnTo>
                  <a:lnTo>
                    <a:pt x="693" y="70"/>
                  </a:lnTo>
                  <a:lnTo>
                    <a:pt x="647" y="70"/>
                  </a:lnTo>
                  <a:lnTo>
                    <a:pt x="645" y="75"/>
                  </a:lnTo>
                  <a:close/>
                  <a:moveTo>
                    <a:pt x="651" y="56"/>
                  </a:moveTo>
                  <a:lnTo>
                    <a:pt x="676" y="56"/>
                  </a:lnTo>
                  <a:lnTo>
                    <a:pt x="676" y="52"/>
                  </a:lnTo>
                  <a:lnTo>
                    <a:pt x="676" y="50"/>
                  </a:lnTo>
                  <a:lnTo>
                    <a:pt x="676" y="48"/>
                  </a:lnTo>
                  <a:lnTo>
                    <a:pt x="676" y="45"/>
                  </a:lnTo>
                  <a:lnTo>
                    <a:pt x="674" y="41"/>
                  </a:lnTo>
                  <a:lnTo>
                    <a:pt x="672" y="39"/>
                  </a:lnTo>
                  <a:lnTo>
                    <a:pt x="666" y="39"/>
                  </a:lnTo>
                  <a:lnTo>
                    <a:pt x="663" y="41"/>
                  </a:lnTo>
                  <a:lnTo>
                    <a:pt x="659" y="43"/>
                  </a:lnTo>
                  <a:lnTo>
                    <a:pt x="655" y="47"/>
                  </a:lnTo>
                  <a:lnTo>
                    <a:pt x="653" y="50"/>
                  </a:lnTo>
                  <a:lnTo>
                    <a:pt x="651" y="56"/>
                  </a:lnTo>
                  <a:close/>
                  <a:moveTo>
                    <a:pt x="764" y="29"/>
                  </a:moveTo>
                  <a:lnTo>
                    <a:pt x="784" y="29"/>
                  </a:lnTo>
                  <a:lnTo>
                    <a:pt x="755" y="125"/>
                  </a:lnTo>
                  <a:lnTo>
                    <a:pt x="734" y="125"/>
                  </a:lnTo>
                  <a:lnTo>
                    <a:pt x="745" y="93"/>
                  </a:lnTo>
                  <a:lnTo>
                    <a:pt x="739" y="96"/>
                  </a:lnTo>
                  <a:lnTo>
                    <a:pt x="736" y="98"/>
                  </a:lnTo>
                  <a:lnTo>
                    <a:pt x="730" y="100"/>
                  </a:lnTo>
                  <a:lnTo>
                    <a:pt x="726" y="100"/>
                  </a:lnTo>
                  <a:lnTo>
                    <a:pt x="720" y="100"/>
                  </a:lnTo>
                  <a:lnTo>
                    <a:pt x="716" y="98"/>
                  </a:lnTo>
                  <a:lnTo>
                    <a:pt x="713" y="96"/>
                  </a:lnTo>
                  <a:lnTo>
                    <a:pt x="709" y="95"/>
                  </a:lnTo>
                  <a:lnTo>
                    <a:pt x="705" y="87"/>
                  </a:lnTo>
                  <a:lnTo>
                    <a:pt x="703" y="77"/>
                  </a:lnTo>
                  <a:lnTo>
                    <a:pt x="703" y="68"/>
                  </a:lnTo>
                  <a:lnTo>
                    <a:pt x="707" y="60"/>
                  </a:lnTo>
                  <a:lnTo>
                    <a:pt x="709" y="52"/>
                  </a:lnTo>
                  <a:lnTo>
                    <a:pt x="711" y="47"/>
                  </a:lnTo>
                  <a:lnTo>
                    <a:pt x="716" y="39"/>
                  </a:lnTo>
                  <a:lnTo>
                    <a:pt x="724" y="33"/>
                  </a:lnTo>
                  <a:lnTo>
                    <a:pt x="732" y="29"/>
                  </a:lnTo>
                  <a:lnTo>
                    <a:pt x="741" y="27"/>
                  </a:lnTo>
                  <a:lnTo>
                    <a:pt x="747" y="29"/>
                  </a:lnTo>
                  <a:lnTo>
                    <a:pt x="753" y="31"/>
                  </a:lnTo>
                  <a:lnTo>
                    <a:pt x="757" y="35"/>
                  </a:lnTo>
                  <a:lnTo>
                    <a:pt x="760" y="41"/>
                  </a:lnTo>
                  <a:lnTo>
                    <a:pt x="764" y="29"/>
                  </a:lnTo>
                  <a:close/>
                  <a:moveTo>
                    <a:pt x="722" y="75"/>
                  </a:moveTo>
                  <a:lnTo>
                    <a:pt x="724" y="81"/>
                  </a:lnTo>
                  <a:lnTo>
                    <a:pt x="726" y="85"/>
                  </a:lnTo>
                  <a:lnTo>
                    <a:pt x="728" y="87"/>
                  </a:lnTo>
                  <a:lnTo>
                    <a:pt x="732" y="89"/>
                  </a:lnTo>
                  <a:lnTo>
                    <a:pt x="739" y="87"/>
                  </a:lnTo>
                  <a:lnTo>
                    <a:pt x="745" y="81"/>
                  </a:lnTo>
                  <a:lnTo>
                    <a:pt x="747" y="77"/>
                  </a:lnTo>
                  <a:lnTo>
                    <a:pt x="749" y="73"/>
                  </a:lnTo>
                  <a:lnTo>
                    <a:pt x="753" y="68"/>
                  </a:lnTo>
                  <a:lnTo>
                    <a:pt x="755" y="62"/>
                  </a:lnTo>
                  <a:lnTo>
                    <a:pt x="755" y="58"/>
                  </a:lnTo>
                  <a:lnTo>
                    <a:pt x="755" y="52"/>
                  </a:lnTo>
                  <a:lnTo>
                    <a:pt x="755" y="48"/>
                  </a:lnTo>
                  <a:lnTo>
                    <a:pt x="753" y="45"/>
                  </a:lnTo>
                  <a:lnTo>
                    <a:pt x="749" y="41"/>
                  </a:lnTo>
                  <a:lnTo>
                    <a:pt x="745" y="41"/>
                  </a:lnTo>
                  <a:lnTo>
                    <a:pt x="741" y="41"/>
                  </a:lnTo>
                  <a:lnTo>
                    <a:pt x="736" y="45"/>
                  </a:lnTo>
                  <a:lnTo>
                    <a:pt x="732" y="48"/>
                  </a:lnTo>
                  <a:lnTo>
                    <a:pt x="728" y="54"/>
                  </a:lnTo>
                  <a:lnTo>
                    <a:pt x="724" y="66"/>
                  </a:lnTo>
                  <a:lnTo>
                    <a:pt x="722" y="75"/>
                  </a:lnTo>
                  <a:close/>
                  <a:moveTo>
                    <a:pt x="799" y="29"/>
                  </a:moveTo>
                  <a:lnTo>
                    <a:pt x="818" y="29"/>
                  </a:lnTo>
                  <a:lnTo>
                    <a:pt x="807" y="73"/>
                  </a:lnTo>
                  <a:lnTo>
                    <a:pt x="805" y="75"/>
                  </a:lnTo>
                  <a:lnTo>
                    <a:pt x="805" y="79"/>
                  </a:lnTo>
                  <a:lnTo>
                    <a:pt x="805" y="83"/>
                  </a:lnTo>
                  <a:lnTo>
                    <a:pt x="807" y="85"/>
                  </a:lnTo>
                  <a:lnTo>
                    <a:pt x="808" y="87"/>
                  </a:lnTo>
                  <a:lnTo>
                    <a:pt x="812" y="87"/>
                  </a:lnTo>
                  <a:lnTo>
                    <a:pt x="820" y="85"/>
                  </a:lnTo>
                  <a:lnTo>
                    <a:pt x="826" y="81"/>
                  </a:lnTo>
                  <a:lnTo>
                    <a:pt x="828" y="79"/>
                  </a:lnTo>
                  <a:lnTo>
                    <a:pt x="828" y="75"/>
                  </a:lnTo>
                  <a:lnTo>
                    <a:pt x="832" y="72"/>
                  </a:lnTo>
                  <a:lnTo>
                    <a:pt x="833" y="66"/>
                  </a:lnTo>
                  <a:lnTo>
                    <a:pt x="835" y="58"/>
                  </a:lnTo>
                  <a:lnTo>
                    <a:pt x="845" y="29"/>
                  </a:lnTo>
                  <a:lnTo>
                    <a:pt x="864" y="29"/>
                  </a:lnTo>
                  <a:lnTo>
                    <a:pt x="845" y="98"/>
                  </a:lnTo>
                  <a:lnTo>
                    <a:pt x="826" y="98"/>
                  </a:lnTo>
                  <a:lnTo>
                    <a:pt x="828" y="89"/>
                  </a:lnTo>
                  <a:lnTo>
                    <a:pt x="826" y="91"/>
                  </a:lnTo>
                  <a:lnTo>
                    <a:pt x="820" y="95"/>
                  </a:lnTo>
                  <a:lnTo>
                    <a:pt x="814" y="98"/>
                  </a:lnTo>
                  <a:lnTo>
                    <a:pt x="808" y="100"/>
                  </a:lnTo>
                  <a:lnTo>
                    <a:pt x="803" y="100"/>
                  </a:lnTo>
                  <a:lnTo>
                    <a:pt x="795" y="100"/>
                  </a:lnTo>
                  <a:lnTo>
                    <a:pt x="789" y="96"/>
                  </a:lnTo>
                  <a:lnTo>
                    <a:pt x="785" y="93"/>
                  </a:lnTo>
                  <a:lnTo>
                    <a:pt x="784" y="85"/>
                  </a:lnTo>
                  <a:lnTo>
                    <a:pt x="784" y="81"/>
                  </a:lnTo>
                  <a:lnTo>
                    <a:pt x="785" y="77"/>
                  </a:lnTo>
                  <a:lnTo>
                    <a:pt x="785" y="73"/>
                  </a:lnTo>
                  <a:lnTo>
                    <a:pt x="799" y="29"/>
                  </a:lnTo>
                  <a:close/>
                  <a:moveTo>
                    <a:pt x="887" y="75"/>
                  </a:moveTo>
                  <a:lnTo>
                    <a:pt x="885" y="79"/>
                  </a:lnTo>
                  <a:lnTo>
                    <a:pt x="887" y="83"/>
                  </a:lnTo>
                  <a:lnTo>
                    <a:pt x="889" y="87"/>
                  </a:lnTo>
                  <a:lnTo>
                    <a:pt x="891" y="89"/>
                  </a:lnTo>
                  <a:lnTo>
                    <a:pt x="897" y="89"/>
                  </a:lnTo>
                  <a:lnTo>
                    <a:pt x="901" y="89"/>
                  </a:lnTo>
                  <a:lnTo>
                    <a:pt x="904" y="87"/>
                  </a:lnTo>
                  <a:lnTo>
                    <a:pt x="906" y="85"/>
                  </a:lnTo>
                  <a:lnTo>
                    <a:pt x="910" y="81"/>
                  </a:lnTo>
                  <a:lnTo>
                    <a:pt x="912" y="77"/>
                  </a:lnTo>
                  <a:lnTo>
                    <a:pt x="931" y="77"/>
                  </a:lnTo>
                  <a:lnTo>
                    <a:pt x="929" y="81"/>
                  </a:lnTo>
                  <a:lnTo>
                    <a:pt x="926" y="87"/>
                  </a:lnTo>
                  <a:lnTo>
                    <a:pt x="922" y="93"/>
                  </a:lnTo>
                  <a:lnTo>
                    <a:pt x="916" y="96"/>
                  </a:lnTo>
                  <a:lnTo>
                    <a:pt x="910" y="98"/>
                  </a:lnTo>
                  <a:lnTo>
                    <a:pt x="903" y="100"/>
                  </a:lnTo>
                  <a:lnTo>
                    <a:pt x="897" y="100"/>
                  </a:lnTo>
                  <a:lnTo>
                    <a:pt x="883" y="98"/>
                  </a:lnTo>
                  <a:lnTo>
                    <a:pt x="874" y="95"/>
                  </a:lnTo>
                  <a:lnTo>
                    <a:pt x="870" y="91"/>
                  </a:lnTo>
                  <a:lnTo>
                    <a:pt x="868" y="87"/>
                  </a:lnTo>
                  <a:lnTo>
                    <a:pt x="866" y="83"/>
                  </a:lnTo>
                  <a:lnTo>
                    <a:pt x="866" y="77"/>
                  </a:lnTo>
                  <a:lnTo>
                    <a:pt x="868" y="70"/>
                  </a:lnTo>
                  <a:lnTo>
                    <a:pt x="870" y="60"/>
                  </a:lnTo>
                  <a:lnTo>
                    <a:pt x="874" y="50"/>
                  </a:lnTo>
                  <a:lnTo>
                    <a:pt x="878" y="43"/>
                  </a:lnTo>
                  <a:lnTo>
                    <a:pt x="883" y="37"/>
                  </a:lnTo>
                  <a:lnTo>
                    <a:pt x="891" y="31"/>
                  </a:lnTo>
                  <a:lnTo>
                    <a:pt x="899" y="29"/>
                  </a:lnTo>
                  <a:lnTo>
                    <a:pt x="908" y="27"/>
                  </a:lnTo>
                  <a:lnTo>
                    <a:pt x="922" y="29"/>
                  </a:lnTo>
                  <a:lnTo>
                    <a:pt x="929" y="33"/>
                  </a:lnTo>
                  <a:lnTo>
                    <a:pt x="933" y="37"/>
                  </a:lnTo>
                  <a:lnTo>
                    <a:pt x="935" y="41"/>
                  </a:lnTo>
                  <a:lnTo>
                    <a:pt x="937" y="45"/>
                  </a:lnTo>
                  <a:lnTo>
                    <a:pt x="937" y="50"/>
                  </a:lnTo>
                  <a:lnTo>
                    <a:pt x="937" y="58"/>
                  </a:lnTo>
                  <a:lnTo>
                    <a:pt x="935" y="66"/>
                  </a:lnTo>
                  <a:lnTo>
                    <a:pt x="933" y="70"/>
                  </a:lnTo>
                  <a:lnTo>
                    <a:pt x="887" y="70"/>
                  </a:lnTo>
                  <a:lnTo>
                    <a:pt x="887" y="75"/>
                  </a:lnTo>
                  <a:close/>
                  <a:moveTo>
                    <a:pt x="891" y="56"/>
                  </a:moveTo>
                  <a:lnTo>
                    <a:pt x="916" y="56"/>
                  </a:lnTo>
                  <a:lnTo>
                    <a:pt x="918" y="52"/>
                  </a:lnTo>
                  <a:lnTo>
                    <a:pt x="918" y="50"/>
                  </a:lnTo>
                  <a:lnTo>
                    <a:pt x="918" y="48"/>
                  </a:lnTo>
                  <a:lnTo>
                    <a:pt x="918" y="45"/>
                  </a:lnTo>
                  <a:lnTo>
                    <a:pt x="916" y="41"/>
                  </a:lnTo>
                  <a:lnTo>
                    <a:pt x="912" y="39"/>
                  </a:lnTo>
                  <a:lnTo>
                    <a:pt x="908" y="39"/>
                  </a:lnTo>
                  <a:lnTo>
                    <a:pt x="904" y="41"/>
                  </a:lnTo>
                  <a:lnTo>
                    <a:pt x="901" y="43"/>
                  </a:lnTo>
                  <a:lnTo>
                    <a:pt x="897" y="47"/>
                  </a:lnTo>
                  <a:lnTo>
                    <a:pt x="893" y="50"/>
                  </a:lnTo>
                  <a:lnTo>
                    <a:pt x="891" y="56"/>
                  </a:lnTo>
                  <a:close/>
                  <a:moveTo>
                    <a:pt x="958" y="29"/>
                  </a:moveTo>
                  <a:lnTo>
                    <a:pt x="977" y="29"/>
                  </a:lnTo>
                  <a:lnTo>
                    <a:pt x="975" y="39"/>
                  </a:lnTo>
                  <a:lnTo>
                    <a:pt x="981" y="35"/>
                  </a:lnTo>
                  <a:lnTo>
                    <a:pt x="991" y="29"/>
                  </a:lnTo>
                  <a:lnTo>
                    <a:pt x="1000" y="27"/>
                  </a:lnTo>
                  <a:lnTo>
                    <a:pt x="1008" y="29"/>
                  </a:lnTo>
                  <a:lnTo>
                    <a:pt x="1014" y="33"/>
                  </a:lnTo>
                  <a:lnTo>
                    <a:pt x="1018" y="37"/>
                  </a:lnTo>
                  <a:lnTo>
                    <a:pt x="1018" y="45"/>
                  </a:lnTo>
                  <a:lnTo>
                    <a:pt x="1018" y="48"/>
                  </a:lnTo>
                  <a:lnTo>
                    <a:pt x="1018" y="54"/>
                  </a:lnTo>
                  <a:lnTo>
                    <a:pt x="1004" y="98"/>
                  </a:lnTo>
                  <a:lnTo>
                    <a:pt x="983" y="98"/>
                  </a:lnTo>
                  <a:lnTo>
                    <a:pt x="997" y="56"/>
                  </a:lnTo>
                  <a:lnTo>
                    <a:pt x="997" y="54"/>
                  </a:lnTo>
                  <a:lnTo>
                    <a:pt x="997" y="52"/>
                  </a:lnTo>
                  <a:lnTo>
                    <a:pt x="997" y="50"/>
                  </a:lnTo>
                  <a:lnTo>
                    <a:pt x="997" y="47"/>
                  </a:lnTo>
                  <a:lnTo>
                    <a:pt x="995" y="45"/>
                  </a:lnTo>
                  <a:lnTo>
                    <a:pt x="993" y="43"/>
                  </a:lnTo>
                  <a:lnTo>
                    <a:pt x="989" y="43"/>
                  </a:lnTo>
                  <a:lnTo>
                    <a:pt x="987" y="43"/>
                  </a:lnTo>
                  <a:lnTo>
                    <a:pt x="983" y="43"/>
                  </a:lnTo>
                  <a:lnTo>
                    <a:pt x="981" y="45"/>
                  </a:lnTo>
                  <a:lnTo>
                    <a:pt x="979" y="47"/>
                  </a:lnTo>
                  <a:lnTo>
                    <a:pt x="977" y="48"/>
                  </a:lnTo>
                  <a:lnTo>
                    <a:pt x="975" y="52"/>
                  </a:lnTo>
                  <a:lnTo>
                    <a:pt x="972" y="56"/>
                  </a:lnTo>
                  <a:lnTo>
                    <a:pt x="970" y="60"/>
                  </a:lnTo>
                  <a:lnTo>
                    <a:pt x="968" y="66"/>
                  </a:lnTo>
                  <a:lnTo>
                    <a:pt x="958" y="98"/>
                  </a:lnTo>
                  <a:lnTo>
                    <a:pt x="939" y="98"/>
                  </a:lnTo>
                  <a:lnTo>
                    <a:pt x="958" y="29"/>
                  </a:lnTo>
                  <a:close/>
                  <a:moveTo>
                    <a:pt x="1075" y="50"/>
                  </a:moveTo>
                  <a:lnTo>
                    <a:pt x="1075" y="47"/>
                  </a:lnTo>
                  <a:lnTo>
                    <a:pt x="1075" y="45"/>
                  </a:lnTo>
                  <a:lnTo>
                    <a:pt x="1075" y="43"/>
                  </a:lnTo>
                  <a:lnTo>
                    <a:pt x="1073" y="41"/>
                  </a:lnTo>
                  <a:lnTo>
                    <a:pt x="1071" y="39"/>
                  </a:lnTo>
                  <a:lnTo>
                    <a:pt x="1068" y="39"/>
                  </a:lnTo>
                  <a:lnTo>
                    <a:pt x="1060" y="41"/>
                  </a:lnTo>
                  <a:lnTo>
                    <a:pt x="1056" y="45"/>
                  </a:lnTo>
                  <a:lnTo>
                    <a:pt x="1056" y="48"/>
                  </a:lnTo>
                  <a:lnTo>
                    <a:pt x="1037" y="48"/>
                  </a:lnTo>
                  <a:lnTo>
                    <a:pt x="1037" y="45"/>
                  </a:lnTo>
                  <a:lnTo>
                    <a:pt x="1039" y="41"/>
                  </a:lnTo>
                  <a:lnTo>
                    <a:pt x="1043" y="37"/>
                  </a:lnTo>
                  <a:lnTo>
                    <a:pt x="1046" y="33"/>
                  </a:lnTo>
                  <a:lnTo>
                    <a:pt x="1050" y="31"/>
                  </a:lnTo>
                  <a:lnTo>
                    <a:pt x="1060" y="29"/>
                  </a:lnTo>
                  <a:lnTo>
                    <a:pt x="1069" y="27"/>
                  </a:lnTo>
                  <a:lnTo>
                    <a:pt x="1081" y="29"/>
                  </a:lnTo>
                  <a:lnTo>
                    <a:pt x="1089" y="33"/>
                  </a:lnTo>
                  <a:lnTo>
                    <a:pt x="1091" y="35"/>
                  </a:lnTo>
                  <a:lnTo>
                    <a:pt x="1093" y="39"/>
                  </a:lnTo>
                  <a:lnTo>
                    <a:pt x="1094" y="41"/>
                  </a:lnTo>
                  <a:lnTo>
                    <a:pt x="1094" y="47"/>
                  </a:lnTo>
                  <a:lnTo>
                    <a:pt x="1094" y="48"/>
                  </a:lnTo>
                  <a:lnTo>
                    <a:pt x="1094" y="50"/>
                  </a:lnTo>
                  <a:lnTo>
                    <a:pt x="1093" y="54"/>
                  </a:lnTo>
                  <a:lnTo>
                    <a:pt x="1085" y="81"/>
                  </a:lnTo>
                  <a:lnTo>
                    <a:pt x="1085" y="87"/>
                  </a:lnTo>
                  <a:lnTo>
                    <a:pt x="1083" y="93"/>
                  </a:lnTo>
                  <a:lnTo>
                    <a:pt x="1083" y="98"/>
                  </a:lnTo>
                  <a:lnTo>
                    <a:pt x="1064" y="98"/>
                  </a:lnTo>
                  <a:lnTo>
                    <a:pt x="1064" y="95"/>
                  </a:lnTo>
                  <a:lnTo>
                    <a:pt x="1064" y="91"/>
                  </a:lnTo>
                  <a:lnTo>
                    <a:pt x="1062" y="95"/>
                  </a:lnTo>
                  <a:lnTo>
                    <a:pt x="1058" y="96"/>
                  </a:lnTo>
                  <a:lnTo>
                    <a:pt x="1050" y="100"/>
                  </a:lnTo>
                  <a:lnTo>
                    <a:pt x="1043" y="100"/>
                  </a:lnTo>
                  <a:lnTo>
                    <a:pt x="1035" y="100"/>
                  </a:lnTo>
                  <a:lnTo>
                    <a:pt x="1029" y="96"/>
                  </a:lnTo>
                  <a:lnTo>
                    <a:pt x="1025" y="91"/>
                  </a:lnTo>
                  <a:lnTo>
                    <a:pt x="1023" y="81"/>
                  </a:lnTo>
                  <a:lnTo>
                    <a:pt x="1023" y="73"/>
                  </a:lnTo>
                  <a:lnTo>
                    <a:pt x="1027" y="68"/>
                  </a:lnTo>
                  <a:lnTo>
                    <a:pt x="1033" y="62"/>
                  </a:lnTo>
                  <a:lnTo>
                    <a:pt x="1041" y="58"/>
                  </a:lnTo>
                  <a:lnTo>
                    <a:pt x="1050" y="54"/>
                  </a:lnTo>
                  <a:lnTo>
                    <a:pt x="1062" y="54"/>
                  </a:lnTo>
                  <a:lnTo>
                    <a:pt x="1073" y="54"/>
                  </a:lnTo>
                  <a:lnTo>
                    <a:pt x="1075" y="50"/>
                  </a:lnTo>
                  <a:close/>
                  <a:moveTo>
                    <a:pt x="1071" y="64"/>
                  </a:moveTo>
                  <a:lnTo>
                    <a:pt x="1064" y="66"/>
                  </a:lnTo>
                  <a:lnTo>
                    <a:pt x="1058" y="66"/>
                  </a:lnTo>
                  <a:lnTo>
                    <a:pt x="1052" y="68"/>
                  </a:lnTo>
                  <a:lnTo>
                    <a:pt x="1050" y="68"/>
                  </a:lnTo>
                  <a:lnTo>
                    <a:pt x="1045" y="73"/>
                  </a:lnTo>
                  <a:lnTo>
                    <a:pt x="1043" y="79"/>
                  </a:lnTo>
                  <a:lnTo>
                    <a:pt x="1043" y="83"/>
                  </a:lnTo>
                  <a:lnTo>
                    <a:pt x="1045" y="85"/>
                  </a:lnTo>
                  <a:lnTo>
                    <a:pt x="1046" y="87"/>
                  </a:lnTo>
                  <a:lnTo>
                    <a:pt x="1050" y="89"/>
                  </a:lnTo>
                  <a:lnTo>
                    <a:pt x="1056" y="87"/>
                  </a:lnTo>
                  <a:lnTo>
                    <a:pt x="1062" y="83"/>
                  </a:lnTo>
                  <a:lnTo>
                    <a:pt x="1066" y="77"/>
                  </a:lnTo>
                  <a:lnTo>
                    <a:pt x="1069" y="68"/>
                  </a:lnTo>
                  <a:lnTo>
                    <a:pt x="1071" y="64"/>
                  </a:lnTo>
                  <a:close/>
                  <a:moveTo>
                    <a:pt x="1119" y="77"/>
                  </a:moveTo>
                  <a:lnTo>
                    <a:pt x="1119" y="81"/>
                  </a:lnTo>
                  <a:lnTo>
                    <a:pt x="1119" y="85"/>
                  </a:lnTo>
                  <a:lnTo>
                    <a:pt x="1121" y="87"/>
                  </a:lnTo>
                  <a:lnTo>
                    <a:pt x="1125" y="89"/>
                  </a:lnTo>
                  <a:lnTo>
                    <a:pt x="1129" y="89"/>
                  </a:lnTo>
                  <a:lnTo>
                    <a:pt x="1133" y="89"/>
                  </a:lnTo>
                  <a:lnTo>
                    <a:pt x="1137" y="87"/>
                  </a:lnTo>
                  <a:lnTo>
                    <a:pt x="1141" y="85"/>
                  </a:lnTo>
                  <a:lnTo>
                    <a:pt x="1141" y="81"/>
                  </a:lnTo>
                  <a:lnTo>
                    <a:pt x="1141" y="77"/>
                  </a:lnTo>
                  <a:lnTo>
                    <a:pt x="1139" y="75"/>
                  </a:lnTo>
                  <a:lnTo>
                    <a:pt x="1135" y="73"/>
                  </a:lnTo>
                  <a:lnTo>
                    <a:pt x="1123" y="66"/>
                  </a:lnTo>
                  <a:lnTo>
                    <a:pt x="1121" y="66"/>
                  </a:lnTo>
                  <a:lnTo>
                    <a:pt x="1119" y="64"/>
                  </a:lnTo>
                  <a:lnTo>
                    <a:pt x="1116" y="60"/>
                  </a:lnTo>
                  <a:lnTo>
                    <a:pt x="1114" y="58"/>
                  </a:lnTo>
                  <a:lnTo>
                    <a:pt x="1112" y="54"/>
                  </a:lnTo>
                  <a:lnTo>
                    <a:pt x="1112" y="50"/>
                  </a:lnTo>
                  <a:lnTo>
                    <a:pt x="1112" y="45"/>
                  </a:lnTo>
                  <a:lnTo>
                    <a:pt x="1114" y="41"/>
                  </a:lnTo>
                  <a:lnTo>
                    <a:pt x="1117" y="35"/>
                  </a:lnTo>
                  <a:lnTo>
                    <a:pt x="1121" y="33"/>
                  </a:lnTo>
                  <a:lnTo>
                    <a:pt x="1131" y="29"/>
                  </a:lnTo>
                  <a:lnTo>
                    <a:pt x="1142" y="27"/>
                  </a:lnTo>
                  <a:lnTo>
                    <a:pt x="1152" y="29"/>
                  </a:lnTo>
                  <a:lnTo>
                    <a:pt x="1160" y="31"/>
                  </a:lnTo>
                  <a:lnTo>
                    <a:pt x="1164" y="33"/>
                  </a:lnTo>
                  <a:lnTo>
                    <a:pt x="1165" y="37"/>
                  </a:lnTo>
                  <a:lnTo>
                    <a:pt x="1167" y="41"/>
                  </a:lnTo>
                  <a:lnTo>
                    <a:pt x="1167" y="45"/>
                  </a:lnTo>
                  <a:lnTo>
                    <a:pt x="1167" y="47"/>
                  </a:lnTo>
                  <a:lnTo>
                    <a:pt x="1167" y="48"/>
                  </a:lnTo>
                  <a:lnTo>
                    <a:pt x="1167" y="50"/>
                  </a:lnTo>
                  <a:lnTo>
                    <a:pt x="1148" y="50"/>
                  </a:lnTo>
                  <a:lnTo>
                    <a:pt x="1148" y="48"/>
                  </a:lnTo>
                  <a:lnTo>
                    <a:pt x="1148" y="45"/>
                  </a:lnTo>
                  <a:lnTo>
                    <a:pt x="1146" y="43"/>
                  </a:lnTo>
                  <a:lnTo>
                    <a:pt x="1144" y="41"/>
                  </a:lnTo>
                  <a:lnTo>
                    <a:pt x="1141" y="39"/>
                  </a:lnTo>
                  <a:lnTo>
                    <a:pt x="1137" y="39"/>
                  </a:lnTo>
                  <a:lnTo>
                    <a:pt x="1135" y="41"/>
                  </a:lnTo>
                  <a:lnTo>
                    <a:pt x="1131" y="45"/>
                  </a:lnTo>
                  <a:lnTo>
                    <a:pt x="1131" y="47"/>
                  </a:lnTo>
                  <a:lnTo>
                    <a:pt x="1131" y="50"/>
                  </a:lnTo>
                  <a:lnTo>
                    <a:pt x="1135" y="54"/>
                  </a:lnTo>
                  <a:lnTo>
                    <a:pt x="1137" y="54"/>
                  </a:lnTo>
                  <a:lnTo>
                    <a:pt x="1148" y="60"/>
                  </a:lnTo>
                  <a:lnTo>
                    <a:pt x="1150" y="62"/>
                  </a:lnTo>
                  <a:lnTo>
                    <a:pt x="1152" y="64"/>
                  </a:lnTo>
                  <a:lnTo>
                    <a:pt x="1156" y="66"/>
                  </a:lnTo>
                  <a:lnTo>
                    <a:pt x="1158" y="70"/>
                  </a:lnTo>
                  <a:lnTo>
                    <a:pt x="1160" y="73"/>
                  </a:lnTo>
                  <a:lnTo>
                    <a:pt x="1160" y="77"/>
                  </a:lnTo>
                  <a:lnTo>
                    <a:pt x="1160" y="83"/>
                  </a:lnTo>
                  <a:lnTo>
                    <a:pt x="1158" y="89"/>
                  </a:lnTo>
                  <a:lnTo>
                    <a:pt x="1154" y="93"/>
                  </a:lnTo>
                  <a:lnTo>
                    <a:pt x="1150" y="96"/>
                  </a:lnTo>
                  <a:lnTo>
                    <a:pt x="1139" y="100"/>
                  </a:lnTo>
                  <a:lnTo>
                    <a:pt x="1125" y="100"/>
                  </a:lnTo>
                  <a:lnTo>
                    <a:pt x="1119" y="100"/>
                  </a:lnTo>
                  <a:lnTo>
                    <a:pt x="1116" y="100"/>
                  </a:lnTo>
                  <a:lnTo>
                    <a:pt x="1110" y="98"/>
                  </a:lnTo>
                  <a:lnTo>
                    <a:pt x="1106" y="95"/>
                  </a:lnTo>
                  <a:lnTo>
                    <a:pt x="1102" y="91"/>
                  </a:lnTo>
                  <a:lnTo>
                    <a:pt x="1100" y="85"/>
                  </a:lnTo>
                  <a:lnTo>
                    <a:pt x="1100" y="81"/>
                  </a:lnTo>
                  <a:lnTo>
                    <a:pt x="1100" y="77"/>
                  </a:lnTo>
                  <a:lnTo>
                    <a:pt x="1119" y="77"/>
                  </a:lnTo>
                  <a:close/>
                  <a:moveTo>
                    <a:pt x="1288" y="83"/>
                  </a:moveTo>
                  <a:lnTo>
                    <a:pt x="1284" y="98"/>
                  </a:lnTo>
                  <a:lnTo>
                    <a:pt x="1217" y="98"/>
                  </a:lnTo>
                  <a:lnTo>
                    <a:pt x="1248" y="0"/>
                  </a:lnTo>
                  <a:lnTo>
                    <a:pt x="1311" y="0"/>
                  </a:lnTo>
                  <a:lnTo>
                    <a:pt x="1306" y="16"/>
                  </a:lnTo>
                  <a:lnTo>
                    <a:pt x="1263" y="16"/>
                  </a:lnTo>
                  <a:lnTo>
                    <a:pt x="1256" y="41"/>
                  </a:lnTo>
                  <a:lnTo>
                    <a:pt x="1298" y="41"/>
                  </a:lnTo>
                  <a:lnTo>
                    <a:pt x="1294" y="56"/>
                  </a:lnTo>
                  <a:lnTo>
                    <a:pt x="1252" y="56"/>
                  </a:lnTo>
                  <a:lnTo>
                    <a:pt x="1242" y="83"/>
                  </a:lnTo>
                  <a:lnTo>
                    <a:pt x="1288" y="83"/>
                  </a:lnTo>
                  <a:close/>
                  <a:moveTo>
                    <a:pt x="1336" y="29"/>
                  </a:moveTo>
                  <a:lnTo>
                    <a:pt x="1334" y="39"/>
                  </a:lnTo>
                  <a:lnTo>
                    <a:pt x="1340" y="35"/>
                  </a:lnTo>
                  <a:lnTo>
                    <a:pt x="1344" y="31"/>
                  </a:lnTo>
                  <a:lnTo>
                    <a:pt x="1350" y="29"/>
                  </a:lnTo>
                  <a:lnTo>
                    <a:pt x="1354" y="29"/>
                  </a:lnTo>
                  <a:lnTo>
                    <a:pt x="1359" y="27"/>
                  </a:lnTo>
                  <a:lnTo>
                    <a:pt x="1365" y="29"/>
                  </a:lnTo>
                  <a:lnTo>
                    <a:pt x="1369" y="31"/>
                  </a:lnTo>
                  <a:lnTo>
                    <a:pt x="1373" y="33"/>
                  </a:lnTo>
                  <a:lnTo>
                    <a:pt x="1375" y="37"/>
                  </a:lnTo>
                  <a:lnTo>
                    <a:pt x="1377" y="41"/>
                  </a:lnTo>
                  <a:lnTo>
                    <a:pt x="1382" y="35"/>
                  </a:lnTo>
                  <a:lnTo>
                    <a:pt x="1392" y="29"/>
                  </a:lnTo>
                  <a:lnTo>
                    <a:pt x="1402" y="27"/>
                  </a:lnTo>
                  <a:lnTo>
                    <a:pt x="1409" y="29"/>
                  </a:lnTo>
                  <a:lnTo>
                    <a:pt x="1415" y="31"/>
                  </a:lnTo>
                  <a:lnTo>
                    <a:pt x="1419" y="37"/>
                  </a:lnTo>
                  <a:lnTo>
                    <a:pt x="1421" y="45"/>
                  </a:lnTo>
                  <a:lnTo>
                    <a:pt x="1421" y="47"/>
                  </a:lnTo>
                  <a:lnTo>
                    <a:pt x="1419" y="52"/>
                  </a:lnTo>
                  <a:lnTo>
                    <a:pt x="1417" y="60"/>
                  </a:lnTo>
                  <a:lnTo>
                    <a:pt x="1405" y="98"/>
                  </a:lnTo>
                  <a:lnTo>
                    <a:pt x="1386" y="98"/>
                  </a:lnTo>
                  <a:lnTo>
                    <a:pt x="1398" y="58"/>
                  </a:lnTo>
                  <a:lnTo>
                    <a:pt x="1400" y="54"/>
                  </a:lnTo>
                  <a:lnTo>
                    <a:pt x="1400" y="50"/>
                  </a:lnTo>
                  <a:lnTo>
                    <a:pt x="1400" y="48"/>
                  </a:lnTo>
                  <a:lnTo>
                    <a:pt x="1400" y="45"/>
                  </a:lnTo>
                  <a:lnTo>
                    <a:pt x="1398" y="43"/>
                  </a:lnTo>
                  <a:lnTo>
                    <a:pt x="1396" y="43"/>
                  </a:lnTo>
                  <a:lnTo>
                    <a:pt x="1394" y="43"/>
                  </a:lnTo>
                  <a:lnTo>
                    <a:pt x="1388" y="43"/>
                  </a:lnTo>
                  <a:lnTo>
                    <a:pt x="1384" y="45"/>
                  </a:lnTo>
                  <a:lnTo>
                    <a:pt x="1380" y="48"/>
                  </a:lnTo>
                  <a:lnTo>
                    <a:pt x="1377" y="52"/>
                  </a:lnTo>
                  <a:lnTo>
                    <a:pt x="1377" y="54"/>
                  </a:lnTo>
                  <a:lnTo>
                    <a:pt x="1375" y="56"/>
                  </a:lnTo>
                  <a:lnTo>
                    <a:pt x="1373" y="62"/>
                  </a:lnTo>
                  <a:lnTo>
                    <a:pt x="1371" y="70"/>
                  </a:lnTo>
                  <a:lnTo>
                    <a:pt x="1361" y="98"/>
                  </a:lnTo>
                  <a:lnTo>
                    <a:pt x="1342" y="98"/>
                  </a:lnTo>
                  <a:lnTo>
                    <a:pt x="1354" y="60"/>
                  </a:lnTo>
                  <a:lnTo>
                    <a:pt x="1355" y="54"/>
                  </a:lnTo>
                  <a:lnTo>
                    <a:pt x="1355" y="50"/>
                  </a:lnTo>
                  <a:lnTo>
                    <a:pt x="1355" y="48"/>
                  </a:lnTo>
                  <a:lnTo>
                    <a:pt x="1355" y="45"/>
                  </a:lnTo>
                  <a:lnTo>
                    <a:pt x="1354" y="43"/>
                  </a:lnTo>
                  <a:lnTo>
                    <a:pt x="1352" y="43"/>
                  </a:lnTo>
                  <a:lnTo>
                    <a:pt x="1350" y="43"/>
                  </a:lnTo>
                  <a:lnTo>
                    <a:pt x="1346" y="43"/>
                  </a:lnTo>
                  <a:lnTo>
                    <a:pt x="1342" y="45"/>
                  </a:lnTo>
                  <a:lnTo>
                    <a:pt x="1338" y="47"/>
                  </a:lnTo>
                  <a:lnTo>
                    <a:pt x="1334" y="50"/>
                  </a:lnTo>
                  <a:lnTo>
                    <a:pt x="1332" y="54"/>
                  </a:lnTo>
                  <a:lnTo>
                    <a:pt x="1329" y="60"/>
                  </a:lnTo>
                  <a:lnTo>
                    <a:pt x="1327" y="70"/>
                  </a:lnTo>
                  <a:lnTo>
                    <a:pt x="1319" y="98"/>
                  </a:lnTo>
                  <a:lnTo>
                    <a:pt x="1298" y="98"/>
                  </a:lnTo>
                  <a:lnTo>
                    <a:pt x="1317" y="29"/>
                  </a:lnTo>
                  <a:lnTo>
                    <a:pt x="1336" y="29"/>
                  </a:lnTo>
                  <a:close/>
                  <a:moveTo>
                    <a:pt x="1442" y="29"/>
                  </a:moveTo>
                  <a:lnTo>
                    <a:pt x="1461" y="29"/>
                  </a:lnTo>
                  <a:lnTo>
                    <a:pt x="1459" y="39"/>
                  </a:lnTo>
                  <a:lnTo>
                    <a:pt x="1463" y="35"/>
                  </a:lnTo>
                  <a:lnTo>
                    <a:pt x="1467" y="31"/>
                  </a:lnTo>
                  <a:lnTo>
                    <a:pt x="1471" y="29"/>
                  </a:lnTo>
                  <a:lnTo>
                    <a:pt x="1474" y="29"/>
                  </a:lnTo>
                  <a:lnTo>
                    <a:pt x="1480" y="27"/>
                  </a:lnTo>
                  <a:lnTo>
                    <a:pt x="1484" y="29"/>
                  </a:lnTo>
                  <a:lnTo>
                    <a:pt x="1490" y="29"/>
                  </a:lnTo>
                  <a:lnTo>
                    <a:pt x="1494" y="31"/>
                  </a:lnTo>
                  <a:lnTo>
                    <a:pt x="1496" y="35"/>
                  </a:lnTo>
                  <a:lnTo>
                    <a:pt x="1501" y="43"/>
                  </a:lnTo>
                  <a:lnTo>
                    <a:pt x="1501" y="52"/>
                  </a:lnTo>
                  <a:lnTo>
                    <a:pt x="1501" y="60"/>
                  </a:lnTo>
                  <a:lnTo>
                    <a:pt x="1499" y="70"/>
                  </a:lnTo>
                  <a:lnTo>
                    <a:pt x="1496" y="77"/>
                  </a:lnTo>
                  <a:lnTo>
                    <a:pt x="1492" y="85"/>
                  </a:lnTo>
                  <a:lnTo>
                    <a:pt x="1486" y="91"/>
                  </a:lnTo>
                  <a:lnTo>
                    <a:pt x="1478" y="96"/>
                  </a:lnTo>
                  <a:lnTo>
                    <a:pt x="1473" y="100"/>
                  </a:lnTo>
                  <a:lnTo>
                    <a:pt x="1463" y="100"/>
                  </a:lnTo>
                  <a:lnTo>
                    <a:pt x="1459" y="100"/>
                  </a:lnTo>
                  <a:lnTo>
                    <a:pt x="1453" y="98"/>
                  </a:lnTo>
                  <a:lnTo>
                    <a:pt x="1450" y="96"/>
                  </a:lnTo>
                  <a:lnTo>
                    <a:pt x="1448" y="93"/>
                  </a:lnTo>
                  <a:lnTo>
                    <a:pt x="1446" y="91"/>
                  </a:lnTo>
                  <a:lnTo>
                    <a:pt x="1436" y="125"/>
                  </a:lnTo>
                  <a:lnTo>
                    <a:pt x="1415" y="125"/>
                  </a:lnTo>
                  <a:lnTo>
                    <a:pt x="1442" y="29"/>
                  </a:lnTo>
                  <a:close/>
                  <a:moveTo>
                    <a:pt x="1450" y="75"/>
                  </a:moveTo>
                  <a:lnTo>
                    <a:pt x="1451" y="81"/>
                  </a:lnTo>
                  <a:lnTo>
                    <a:pt x="1451" y="85"/>
                  </a:lnTo>
                  <a:lnTo>
                    <a:pt x="1455" y="87"/>
                  </a:lnTo>
                  <a:lnTo>
                    <a:pt x="1461" y="89"/>
                  </a:lnTo>
                  <a:lnTo>
                    <a:pt x="1465" y="87"/>
                  </a:lnTo>
                  <a:lnTo>
                    <a:pt x="1469" y="85"/>
                  </a:lnTo>
                  <a:lnTo>
                    <a:pt x="1471" y="83"/>
                  </a:lnTo>
                  <a:lnTo>
                    <a:pt x="1474" y="77"/>
                  </a:lnTo>
                  <a:lnTo>
                    <a:pt x="1476" y="75"/>
                  </a:lnTo>
                  <a:lnTo>
                    <a:pt x="1478" y="72"/>
                  </a:lnTo>
                  <a:lnTo>
                    <a:pt x="1480" y="68"/>
                  </a:lnTo>
                  <a:lnTo>
                    <a:pt x="1482" y="62"/>
                  </a:lnTo>
                  <a:lnTo>
                    <a:pt x="1482" y="60"/>
                  </a:lnTo>
                  <a:lnTo>
                    <a:pt x="1482" y="56"/>
                  </a:lnTo>
                  <a:lnTo>
                    <a:pt x="1482" y="52"/>
                  </a:lnTo>
                  <a:lnTo>
                    <a:pt x="1482" y="47"/>
                  </a:lnTo>
                  <a:lnTo>
                    <a:pt x="1480" y="43"/>
                  </a:lnTo>
                  <a:lnTo>
                    <a:pt x="1476" y="41"/>
                  </a:lnTo>
                  <a:lnTo>
                    <a:pt x="1473" y="41"/>
                  </a:lnTo>
                  <a:lnTo>
                    <a:pt x="1469" y="41"/>
                  </a:lnTo>
                  <a:lnTo>
                    <a:pt x="1465" y="45"/>
                  </a:lnTo>
                  <a:lnTo>
                    <a:pt x="1459" y="48"/>
                  </a:lnTo>
                  <a:lnTo>
                    <a:pt x="1457" y="54"/>
                  </a:lnTo>
                  <a:lnTo>
                    <a:pt x="1453" y="58"/>
                  </a:lnTo>
                  <a:lnTo>
                    <a:pt x="1451" y="62"/>
                  </a:lnTo>
                  <a:lnTo>
                    <a:pt x="1451" y="70"/>
                  </a:lnTo>
                  <a:lnTo>
                    <a:pt x="1450" y="75"/>
                  </a:lnTo>
                  <a:close/>
                  <a:moveTo>
                    <a:pt x="1524" y="29"/>
                  </a:moveTo>
                  <a:lnTo>
                    <a:pt x="1544" y="29"/>
                  </a:lnTo>
                  <a:lnTo>
                    <a:pt x="1542" y="41"/>
                  </a:lnTo>
                  <a:lnTo>
                    <a:pt x="1545" y="35"/>
                  </a:lnTo>
                  <a:lnTo>
                    <a:pt x="1549" y="31"/>
                  </a:lnTo>
                  <a:lnTo>
                    <a:pt x="1553" y="29"/>
                  </a:lnTo>
                  <a:lnTo>
                    <a:pt x="1557" y="29"/>
                  </a:lnTo>
                  <a:lnTo>
                    <a:pt x="1565" y="27"/>
                  </a:lnTo>
                  <a:lnTo>
                    <a:pt x="1559" y="47"/>
                  </a:lnTo>
                  <a:lnTo>
                    <a:pt x="1555" y="47"/>
                  </a:lnTo>
                  <a:lnTo>
                    <a:pt x="1551" y="47"/>
                  </a:lnTo>
                  <a:lnTo>
                    <a:pt x="1547" y="48"/>
                  </a:lnTo>
                  <a:lnTo>
                    <a:pt x="1542" y="52"/>
                  </a:lnTo>
                  <a:lnTo>
                    <a:pt x="1538" y="58"/>
                  </a:lnTo>
                  <a:lnTo>
                    <a:pt x="1536" y="64"/>
                  </a:lnTo>
                  <a:lnTo>
                    <a:pt x="1534" y="72"/>
                  </a:lnTo>
                  <a:lnTo>
                    <a:pt x="1524" y="98"/>
                  </a:lnTo>
                  <a:lnTo>
                    <a:pt x="1505" y="98"/>
                  </a:lnTo>
                  <a:lnTo>
                    <a:pt x="1524" y="29"/>
                  </a:lnTo>
                  <a:close/>
                  <a:moveTo>
                    <a:pt x="1580" y="75"/>
                  </a:moveTo>
                  <a:lnTo>
                    <a:pt x="1580" y="79"/>
                  </a:lnTo>
                  <a:lnTo>
                    <a:pt x="1580" y="83"/>
                  </a:lnTo>
                  <a:lnTo>
                    <a:pt x="1582" y="87"/>
                  </a:lnTo>
                  <a:lnTo>
                    <a:pt x="1586" y="89"/>
                  </a:lnTo>
                  <a:lnTo>
                    <a:pt x="1590" y="89"/>
                  </a:lnTo>
                  <a:lnTo>
                    <a:pt x="1593" y="89"/>
                  </a:lnTo>
                  <a:lnTo>
                    <a:pt x="1597" y="87"/>
                  </a:lnTo>
                  <a:lnTo>
                    <a:pt x="1601" y="85"/>
                  </a:lnTo>
                  <a:lnTo>
                    <a:pt x="1603" y="81"/>
                  </a:lnTo>
                  <a:lnTo>
                    <a:pt x="1605" y="77"/>
                  </a:lnTo>
                  <a:lnTo>
                    <a:pt x="1626" y="77"/>
                  </a:lnTo>
                  <a:lnTo>
                    <a:pt x="1624" y="81"/>
                  </a:lnTo>
                  <a:lnTo>
                    <a:pt x="1620" y="87"/>
                  </a:lnTo>
                  <a:lnTo>
                    <a:pt x="1615" y="93"/>
                  </a:lnTo>
                  <a:lnTo>
                    <a:pt x="1611" y="96"/>
                  </a:lnTo>
                  <a:lnTo>
                    <a:pt x="1605" y="98"/>
                  </a:lnTo>
                  <a:lnTo>
                    <a:pt x="1597" y="100"/>
                  </a:lnTo>
                  <a:lnTo>
                    <a:pt x="1590" y="100"/>
                  </a:lnTo>
                  <a:lnTo>
                    <a:pt x="1576" y="98"/>
                  </a:lnTo>
                  <a:lnTo>
                    <a:pt x="1568" y="95"/>
                  </a:lnTo>
                  <a:lnTo>
                    <a:pt x="1565" y="91"/>
                  </a:lnTo>
                  <a:lnTo>
                    <a:pt x="1563" y="87"/>
                  </a:lnTo>
                  <a:lnTo>
                    <a:pt x="1561" y="83"/>
                  </a:lnTo>
                  <a:lnTo>
                    <a:pt x="1561" y="77"/>
                  </a:lnTo>
                  <a:lnTo>
                    <a:pt x="1561" y="70"/>
                  </a:lnTo>
                  <a:lnTo>
                    <a:pt x="1563" y="60"/>
                  </a:lnTo>
                  <a:lnTo>
                    <a:pt x="1567" y="50"/>
                  </a:lnTo>
                  <a:lnTo>
                    <a:pt x="1572" y="43"/>
                  </a:lnTo>
                  <a:lnTo>
                    <a:pt x="1578" y="37"/>
                  </a:lnTo>
                  <a:lnTo>
                    <a:pt x="1586" y="31"/>
                  </a:lnTo>
                  <a:lnTo>
                    <a:pt x="1593" y="29"/>
                  </a:lnTo>
                  <a:lnTo>
                    <a:pt x="1603" y="27"/>
                  </a:lnTo>
                  <a:lnTo>
                    <a:pt x="1615" y="29"/>
                  </a:lnTo>
                  <a:lnTo>
                    <a:pt x="1624" y="33"/>
                  </a:lnTo>
                  <a:lnTo>
                    <a:pt x="1628" y="37"/>
                  </a:lnTo>
                  <a:lnTo>
                    <a:pt x="1630" y="41"/>
                  </a:lnTo>
                  <a:lnTo>
                    <a:pt x="1630" y="45"/>
                  </a:lnTo>
                  <a:lnTo>
                    <a:pt x="1632" y="50"/>
                  </a:lnTo>
                  <a:lnTo>
                    <a:pt x="1630" y="58"/>
                  </a:lnTo>
                  <a:lnTo>
                    <a:pt x="1630" y="66"/>
                  </a:lnTo>
                  <a:lnTo>
                    <a:pt x="1628" y="70"/>
                  </a:lnTo>
                  <a:lnTo>
                    <a:pt x="1582" y="70"/>
                  </a:lnTo>
                  <a:lnTo>
                    <a:pt x="1580" y="75"/>
                  </a:lnTo>
                  <a:close/>
                  <a:moveTo>
                    <a:pt x="1586" y="56"/>
                  </a:moveTo>
                  <a:lnTo>
                    <a:pt x="1611" y="56"/>
                  </a:lnTo>
                  <a:lnTo>
                    <a:pt x="1611" y="52"/>
                  </a:lnTo>
                  <a:lnTo>
                    <a:pt x="1611" y="50"/>
                  </a:lnTo>
                  <a:lnTo>
                    <a:pt x="1613" y="48"/>
                  </a:lnTo>
                  <a:lnTo>
                    <a:pt x="1611" y="45"/>
                  </a:lnTo>
                  <a:lnTo>
                    <a:pt x="1609" y="41"/>
                  </a:lnTo>
                  <a:lnTo>
                    <a:pt x="1607" y="39"/>
                  </a:lnTo>
                  <a:lnTo>
                    <a:pt x="1603" y="39"/>
                  </a:lnTo>
                  <a:lnTo>
                    <a:pt x="1597" y="41"/>
                  </a:lnTo>
                  <a:lnTo>
                    <a:pt x="1593" y="43"/>
                  </a:lnTo>
                  <a:lnTo>
                    <a:pt x="1590" y="47"/>
                  </a:lnTo>
                  <a:lnTo>
                    <a:pt x="1588" y="50"/>
                  </a:lnTo>
                  <a:lnTo>
                    <a:pt x="1586" y="56"/>
                  </a:lnTo>
                  <a:close/>
                  <a:moveTo>
                    <a:pt x="1655" y="77"/>
                  </a:moveTo>
                  <a:lnTo>
                    <a:pt x="1655" y="81"/>
                  </a:lnTo>
                  <a:lnTo>
                    <a:pt x="1655" y="85"/>
                  </a:lnTo>
                  <a:lnTo>
                    <a:pt x="1657" y="87"/>
                  </a:lnTo>
                  <a:lnTo>
                    <a:pt x="1661" y="89"/>
                  </a:lnTo>
                  <a:lnTo>
                    <a:pt x="1664" y="89"/>
                  </a:lnTo>
                  <a:lnTo>
                    <a:pt x="1668" y="89"/>
                  </a:lnTo>
                  <a:lnTo>
                    <a:pt x="1672" y="87"/>
                  </a:lnTo>
                  <a:lnTo>
                    <a:pt x="1676" y="85"/>
                  </a:lnTo>
                  <a:lnTo>
                    <a:pt x="1676" y="81"/>
                  </a:lnTo>
                  <a:lnTo>
                    <a:pt x="1676" y="77"/>
                  </a:lnTo>
                  <a:lnTo>
                    <a:pt x="1672" y="75"/>
                  </a:lnTo>
                  <a:lnTo>
                    <a:pt x="1670" y="73"/>
                  </a:lnTo>
                  <a:lnTo>
                    <a:pt x="1659" y="66"/>
                  </a:lnTo>
                  <a:lnTo>
                    <a:pt x="1657" y="66"/>
                  </a:lnTo>
                  <a:lnTo>
                    <a:pt x="1653" y="64"/>
                  </a:lnTo>
                  <a:lnTo>
                    <a:pt x="1651" y="60"/>
                  </a:lnTo>
                  <a:lnTo>
                    <a:pt x="1649" y="58"/>
                  </a:lnTo>
                  <a:lnTo>
                    <a:pt x="1647" y="54"/>
                  </a:lnTo>
                  <a:lnTo>
                    <a:pt x="1647" y="50"/>
                  </a:lnTo>
                  <a:lnTo>
                    <a:pt x="1647" y="45"/>
                  </a:lnTo>
                  <a:lnTo>
                    <a:pt x="1649" y="41"/>
                  </a:lnTo>
                  <a:lnTo>
                    <a:pt x="1653" y="35"/>
                  </a:lnTo>
                  <a:lnTo>
                    <a:pt x="1657" y="33"/>
                  </a:lnTo>
                  <a:lnTo>
                    <a:pt x="1666" y="29"/>
                  </a:lnTo>
                  <a:lnTo>
                    <a:pt x="1678" y="27"/>
                  </a:lnTo>
                  <a:lnTo>
                    <a:pt x="1687" y="29"/>
                  </a:lnTo>
                  <a:lnTo>
                    <a:pt x="1695" y="31"/>
                  </a:lnTo>
                  <a:lnTo>
                    <a:pt x="1699" y="33"/>
                  </a:lnTo>
                  <a:lnTo>
                    <a:pt x="1701" y="37"/>
                  </a:lnTo>
                  <a:lnTo>
                    <a:pt x="1703" y="41"/>
                  </a:lnTo>
                  <a:lnTo>
                    <a:pt x="1703" y="45"/>
                  </a:lnTo>
                  <a:lnTo>
                    <a:pt x="1703" y="47"/>
                  </a:lnTo>
                  <a:lnTo>
                    <a:pt x="1703" y="48"/>
                  </a:lnTo>
                  <a:lnTo>
                    <a:pt x="1703" y="50"/>
                  </a:lnTo>
                  <a:lnTo>
                    <a:pt x="1684" y="50"/>
                  </a:lnTo>
                  <a:lnTo>
                    <a:pt x="1684" y="48"/>
                  </a:lnTo>
                  <a:lnTo>
                    <a:pt x="1684" y="45"/>
                  </a:lnTo>
                  <a:lnTo>
                    <a:pt x="1682" y="43"/>
                  </a:lnTo>
                  <a:lnTo>
                    <a:pt x="1680" y="41"/>
                  </a:lnTo>
                  <a:lnTo>
                    <a:pt x="1676" y="39"/>
                  </a:lnTo>
                  <a:lnTo>
                    <a:pt x="1672" y="39"/>
                  </a:lnTo>
                  <a:lnTo>
                    <a:pt x="1668" y="41"/>
                  </a:lnTo>
                  <a:lnTo>
                    <a:pt x="1666" y="45"/>
                  </a:lnTo>
                  <a:lnTo>
                    <a:pt x="1666" y="47"/>
                  </a:lnTo>
                  <a:lnTo>
                    <a:pt x="1666" y="50"/>
                  </a:lnTo>
                  <a:lnTo>
                    <a:pt x="1670" y="54"/>
                  </a:lnTo>
                  <a:lnTo>
                    <a:pt x="1672" y="54"/>
                  </a:lnTo>
                  <a:lnTo>
                    <a:pt x="1684" y="60"/>
                  </a:lnTo>
                  <a:lnTo>
                    <a:pt x="1686" y="62"/>
                  </a:lnTo>
                  <a:lnTo>
                    <a:pt x="1687" y="64"/>
                  </a:lnTo>
                  <a:lnTo>
                    <a:pt x="1691" y="66"/>
                  </a:lnTo>
                  <a:lnTo>
                    <a:pt x="1693" y="70"/>
                  </a:lnTo>
                  <a:lnTo>
                    <a:pt x="1695" y="73"/>
                  </a:lnTo>
                  <a:lnTo>
                    <a:pt x="1695" y="77"/>
                  </a:lnTo>
                  <a:lnTo>
                    <a:pt x="1695" y="83"/>
                  </a:lnTo>
                  <a:lnTo>
                    <a:pt x="1693" y="89"/>
                  </a:lnTo>
                  <a:lnTo>
                    <a:pt x="1689" y="93"/>
                  </a:lnTo>
                  <a:lnTo>
                    <a:pt x="1684" y="96"/>
                  </a:lnTo>
                  <a:lnTo>
                    <a:pt x="1674" y="100"/>
                  </a:lnTo>
                  <a:lnTo>
                    <a:pt x="1661" y="100"/>
                  </a:lnTo>
                  <a:lnTo>
                    <a:pt x="1655" y="100"/>
                  </a:lnTo>
                  <a:lnTo>
                    <a:pt x="1651" y="100"/>
                  </a:lnTo>
                  <a:lnTo>
                    <a:pt x="1645" y="98"/>
                  </a:lnTo>
                  <a:lnTo>
                    <a:pt x="1640" y="95"/>
                  </a:lnTo>
                  <a:lnTo>
                    <a:pt x="1636" y="91"/>
                  </a:lnTo>
                  <a:lnTo>
                    <a:pt x="1636" y="85"/>
                  </a:lnTo>
                  <a:lnTo>
                    <a:pt x="1636" y="81"/>
                  </a:lnTo>
                  <a:lnTo>
                    <a:pt x="1636" y="77"/>
                  </a:lnTo>
                  <a:lnTo>
                    <a:pt x="1655" y="77"/>
                  </a:lnTo>
                  <a:close/>
                  <a:moveTo>
                    <a:pt x="1758" y="50"/>
                  </a:moveTo>
                  <a:lnTo>
                    <a:pt x="1758" y="47"/>
                  </a:lnTo>
                  <a:lnTo>
                    <a:pt x="1758" y="45"/>
                  </a:lnTo>
                  <a:lnTo>
                    <a:pt x="1758" y="43"/>
                  </a:lnTo>
                  <a:lnTo>
                    <a:pt x="1757" y="41"/>
                  </a:lnTo>
                  <a:lnTo>
                    <a:pt x="1755" y="39"/>
                  </a:lnTo>
                  <a:lnTo>
                    <a:pt x="1751" y="39"/>
                  </a:lnTo>
                  <a:lnTo>
                    <a:pt x="1743" y="41"/>
                  </a:lnTo>
                  <a:lnTo>
                    <a:pt x="1739" y="45"/>
                  </a:lnTo>
                  <a:lnTo>
                    <a:pt x="1739" y="48"/>
                  </a:lnTo>
                  <a:lnTo>
                    <a:pt x="1720" y="48"/>
                  </a:lnTo>
                  <a:lnTo>
                    <a:pt x="1720" y="45"/>
                  </a:lnTo>
                  <a:lnTo>
                    <a:pt x="1722" y="41"/>
                  </a:lnTo>
                  <a:lnTo>
                    <a:pt x="1726" y="37"/>
                  </a:lnTo>
                  <a:lnTo>
                    <a:pt x="1730" y="33"/>
                  </a:lnTo>
                  <a:lnTo>
                    <a:pt x="1734" y="31"/>
                  </a:lnTo>
                  <a:lnTo>
                    <a:pt x="1743" y="29"/>
                  </a:lnTo>
                  <a:lnTo>
                    <a:pt x="1753" y="27"/>
                  </a:lnTo>
                  <a:lnTo>
                    <a:pt x="1764" y="29"/>
                  </a:lnTo>
                  <a:lnTo>
                    <a:pt x="1772" y="33"/>
                  </a:lnTo>
                  <a:lnTo>
                    <a:pt x="1774" y="35"/>
                  </a:lnTo>
                  <a:lnTo>
                    <a:pt x="1776" y="39"/>
                  </a:lnTo>
                  <a:lnTo>
                    <a:pt x="1778" y="41"/>
                  </a:lnTo>
                  <a:lnTo>
                    <a:pt x="1778" y="47"/>
                  </a:lnTo>
                  <a:lnTo>
                    <a:pt x="1778" y="48"/>
                  </a:lnTo>
                  <a:lnTo>
                    <a:pt x="1778" y="50"/>
                  </a:lnTo>
                  <a:lnTo>
                    <a:pt x="1776" y="54"/>
                  </a:lnTo>
                  <a:lnTo>
                    <a:pt x="1768" y="81"/>
                  </a:lnTo>
                  <a:lnTo>
                    <a:pt x="1768" y="87"/>
                  </a:lnTo>
                  <a:lnTo>
                    <a:pt x="1766" y="93"/>
                  </a:lnTo>
                  <a:lnTo>
                    <a:pt x="1766" y="98"/>
                  </a:lnTo>
                  <a:lnTo>
                    <a:pt x="1747" y="98"/>
                  </a:lnTo>
                  <a:lnTo>
                    <a:pt x="1747" y="95"/>
                  </a:lnTo>
                  <a:lnTo>
                    <a:pt x="1747" y="91"/>
                  </a:lnTo>
                  <a:lnTo>
                    <a:pt x="1745" y="95"/>
                  </a:lnTo>
                  <a:lnTo>
                    <a:pt x="1741" y="96"/>
                  </a:lnTo>
                  <a:lnTo>
                    <a:pt x="1735" y="100"/>
                  </a:lnTo>
                  <a:lnTo>
                    <a:pt x="1726" y="100"/>
                  </a:lnTo>
                  <a:lnTo>
                    <a:pt x="1718" y="100"/>
                  </a:lnTo>
                  <a:lnTo>
                    <a:pt x="1712" y="96"/>
                  </a:lnTo>
                  <a:lnTo>
                    <a:pt x="1709" y="91"/>
                  </a:lnTo>
                  <a:lnTo>
                    <a:pt x="1707" y="81"/>
                  </a:lnTo>
                  <a:lnTo>
                    <a:pt x="1707" y="73"/>
                  </a:lnTo>
                  <a:lnTo>
                    <a:pt x="1711" y="68"/>
                  </a:lnTo>
                  <a:lnTo>
                    <a:pt x="1716" y="62"/>
                  </a:lnTo>
                  <a:lnTo>
                    <a:pt x="1724" y="58"/>
                  </a:lnTo>
                  <a:lnTo>
                    <a:pt x="1734" y="54"/>
                  </a:lnTo>
                  <a:lnTo>
                    <a:pt x="1745" y="54"/>
                  </a:lnTo>
                  <a:lnTo>
                    <a:pt x="1757" y="54"/>
                  </a:lnTo>
                  <a:lnTo>
                    <a:pt x="1758" y="50"/>
                  </a:lnTo>
                  <a:close/>
                  <a:moveTo>
                    <a:pt x="1755" y="64"/>
                  </a:moveTo>
                  <a:lnTo>
                    <a:pt x="1747" y="66"/>
                  </a:lnTo>
                  <a:lnTo>
                    <a:pt x="1741" y="66"/>
                  </a:lnTo>
                  <a:lnTo>
                    <a:pt x="1735" y="68"/>
                  </a:lnTo>
                  <a:lnTo>
                    <a:pt x="1734" y="68"/>
                  </a:lnTo>
                  <a:lnTo>
                    <a:pt x="1728" y="73"/>
                  </a:lnTo>
                  <a:lnTo>
                    <a:pt x="1726" y="79"/>
                  </a:lnTo>
                  <a:lnTo>
                    <a:pt x="1726" y="83"/>
                  </a:lnTo>
                  <a:lnTo>
                    <a:pt x="1728" y="85"/>
                  </a:lnTo>
                  <a:lnTo>
                    <a:pt x="1730" y="87"/>
                  </a:lnTo>
                  <a:lnTo>
                    <a:pt x="1734" y="89"/>
                  </a:lnTo>
                  <a:lnTo>
                    <a:pt x="1739" y="87"/>
                  </a:lnTo>
                  <a:lnTo>
                    <a:pt x="1745" y="83"/>
                  </a:lnTo>
                  <a:lnTo>
                    <a:pt x="1749" y="77"/>
                  </a:lnTo>
                  <a:lnTo>
                    <a:pt x="1753" y="68"/>
                  </a:lnTo>
                  <a:lnTo>
                    <a:pt x="1755" y="64"/>
                  </a:lnTo>
                  <a:close/>
                  <a:moveTo>
                    <a:pt x="1803" y="77"/>
                  </a:moveTo>
                  <a:lnTo>
                    <a:pt x="1803" y="81"/>
                  </a:lnTo>
                  <a:lnTo>
                    <a:pt x="1803" y="85"/>
                  </a:lnTo>
                  <a:lnTo>
                    <a:pt x="1805" y="87"/>
                  </a:lnTo>
                  <a:lnTo>
                    <a:pt x="1808" y="89"/>
                  </a:lnTo>
                  <a:lnTo>
                    <a:pt x="1812" y="89"/>
                  </a:lnTo>
                  <a:lnTo>
                    <a:pt x="1816" y="89"/>
                  </a:lnTo>
                  <a:lnTo>
                    <a:pt x="1820" y="87"/>
                  </a:lnTo>
                  <a:lnTo>
                    <a:pt x="1824" y="85"/>
                  </a:lnTo>
                  <a:lnTo>
                    <a:pt x="1824" y="81"/>
                  </a:lnTo>
                  <a:lnTo>
                    <a:pt x="1824" y="77"/>
                  </a:lnTo>
                  <a:lnTo>
                    <a:pt x="1822" y="75"/>
                  </a:lnTo>
                  <a:lnTo>
                    <a:pt x="1818" y="73"/>
                  </a:lnTo>
                  <a:lnTo>
                    <a:pt x="1806" y="66"/>
                  </a:lnTo>
                  <a:lnTo>
                    <a:pt x="1805" y="66"/>
                  </a:lnTo>
                  <a:lnTo>
                    <a:pt x="1803" y="64"/>
                  </a:lnTo>
                  <a:lnTo>
                    <a:pt x="1799" y="60"/>
                  </a:lnTo>
                  <a:lnTo>
                    <a:pt x="1797" y="58"/>
                  </a:lnTo>
                  <a:lnTo>
                    <a:pt x="1795" y="54"/>
                  </a:lnTo>
                  <a:lnTo>
                    <a:pt x="1795" y="50"/>
                  </a:lnTo>
                  <a:lnTo>
                    <a:pt x="1795" y="45"/>
                  </a:lnTo>
                  <a:lnTo>
                    <a:pt x="1797" y="41"/>
                  </a:lnTo>
                  <a:lnTo>
                    <a:pt x="1801" y="35"/>
                  </a:lnTo>
                  <a:lnTo>
                    <a:pt x="1805" y="33"/>
                  </a:lnTo>
                  <a:lnTo>
                    <a:pt x="1814" y="29"/>
                  </a:lnTo>
                  <a:lnTo>
                    <a:pt x="1826" y="27"/>
                  </a:lnTo>
                  <a:lnTo>
                    <a:pt x="1835" y="29"/>
                  </a:lnTo>
                  <a:lnTo>
                    <a:pt x="1843" y="31"/>
                  </a:lnTo>
                  <a:lnTo>
                    <a:pt x="1847" y="33"/>
                  </a:lnTo>
                  <a:lnTo>
                    <a:pt x="1849" y="37"/>
                  </a:lnTo>
                  <a:lnTo>
                    <a:pt x="1851" y="41"/>
                  </a:lnTo>
                  <a:lnTo>
                    <a:pt x="1851" y="45"/>
                  </a:lnTo>
                  <a:lnTo>
                    <a:pt x="1851" y="47"/>
                  </a:lnTo>
                  <a:lnTo>
                    <a:pt x="1851" y="48"/>
                  </a:lnTo>
                  <a:lnTo>
                    <a:pt x="1851" y="50"/>
                  </a:lnTo>
                  <a:lnTo>
                    <a:pt x="1831" y="50"/>
                  </a:lnTo>
                  <a:lnTo>
                    <a:pt x="1831" y="48"/>
                  </a:lnTo>
                  <a:lnTo>
                    <a:pt x="1831" y="45"/>
                  </a:lnTo>
                  <a:lnTo>
                    <a:pt x="1830" y="43"/>
                  </a:lnTo>
                  <a:lnTo>
                    <a:pt x="1828" y="41"/>
                  </a:lnTo>
                  <a:lnTo>
                    <a:pt x="1824" y="39"/>
                  </a:lnTo>
                  <a:lnTo>
                    <a:pt x="1820" y="39"/>
                  </a:lnTo>
                  <a:lnTo>
                    <a:pt x="1818" y="41"/>
                  </a:lnTo>
                  <a:lnTo>
                    <a:pt x="1814" y="45"/>
                  </a:lnTo>
                  <a:lnTo>
                    <a:pt x="1814" y="47"/>
                  </a:lnTo>
                  <a:lnTo>
                    <a:pt x="1814" y="50"/>
                  </a:lnTo>
                  <a:lnTo>
                    <a:pt x="1818" y="54"/>
                  </a:lnTo>
                  <a:lnTo>
                    <a:pt x="1820" y="54"/>
                  </a:lnTo>
                  <a:lnTo>
                    <a:pt x="1831" y="60"/>
                  </a:lnTo>
                  <a:lnTo>
                    <a:pt x="1833" y="62"/>
                  </a:lnTo>
                  <a:lnTo>
                    <a:pt x="1835" y="64"/>
                  </a:lnTo>
                  <a:lnTo>
                    <a:pt x="1839" y="66"/>
                  </a:lnTo>
                  <a:lnTo>
                    <a:pt x="1841" y="70"/>
                  </a:lnTo>
                  <a:lnTo>
                    <a:pt x="1843" y="73"/>
                  </a:lnTo>
                  <a:lnTo>
                    <a:pt x="1845" y="77"/>
                  </a:lnTo>
                  <a:lnTo>
                    <a:pt x="1843" y="83"/>
                  </a:lnTo>
                  <a:lnTo>
                    <a:pt x="1841" y="89"/>
                  </a:lnTo>
                  <a:lnTo>
                    <a:pt x="1837" y="93"/>
                  </a:lnTo>
                  <a:lnTo>
                    <a:pt x="1833" y="96"/>
                  </a:lnTo>
                  <a:lnTo>
                    <a:pt x="1822" y="100"/>
                  </a:lnTo>
                  <a:lnTo>
                    <a:pt x="1808" y="100"/>
                  </a:lnTo>
                  <a:lnTo>
                    <a:pt x="1803" y="100"/>
                  </a:lnTo>
                  <a:lnTo>
                    <a:pt x="1799" y="100"/>
                  </a:lnTo>
                  <a:lnTo>
                    <a:pt x="1793" y="98"/>
                  </a:lnTo>
                  <a:lnTo>
                    <a:pt x="1789" y="95"/>
                  </a:lnTo>
                  <a:lnTo>
                    <a:pt x="1785" y="91"/>
                  </a:lnTo>
                  <a:lnTo>
                    <a:pt x="1783" y="85"/>
                  </a:lnTo>
                  <a:lnTo>
                    <a:pt x="1783" y="81"/>
                  </a:lnTo>
                  <a:lnTo>
                    <a:pt x="1783" y="77"/>
                  </a:lnTo>
                  <a:lnTo>
                    <a:pt x="1803" y="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mtClean="0">
                <a:solidFill>
                  <a:srgbClr val="1F5281"/>
                </a:solidFill>
              </a:endParaRPr>
            </a:p>
          </p:txBody>
        </p:sp>
        <p:sp>
          <p:nvSpPr>
            <p:cNvPr id="198" name="Freeform 198"/>
            <p:cNvSpPr>
              <a:spLocks noEditPoints="1"/>
            </p:cNvSpPr>
            <p:nvPr/>
          </p:nvSpPr>
          <p:spPr bwMode="auto">
            <a:xfrm>
              <a:off x="6405" y="4009"/>
              <a:ext cx="1961" cy="129"/>
            </a:xfrm>
            <a:custGeom>
              <a:avLst/>
              <a:gdLst>
                <a:gd name="T0" fmla="*/ 48 w 1961"/>
                <a:gd name="T1" fmla="*/ 61 h 129"/>
                <a:gd name="T2" fmla="*/ 82 w 1961"/>
                <a:gd name="T3" fmla="*/ 9 h 129"/>
                <a:gd name="T4" fmla="*/ 44 w 1961"/>
                <a:gd name="T5" fmla="*/ 38 h 129"/>
                <a:gd name="T6" fmla="*/ 11 w 1961"/>
                <a:gd name="T7" fmla="*/ 98 h 129"/>
                <a:gd name="T8" fmla="*/ 132 w 1961"/>
                <a:gd name="T9" fmla="*/ 84 h 129"/>
                <a:gd name="T10" fmla="*/ 96 w 1961"/>
                <a:gd name="T11" fmla="*/ 54 h 129"/>
                <a:gd name="T12" fmla="*/ 140 w 1961"/>
                <a:gd name="T13" fmla="*/ 59 h 129"/>
                <a:gd name="T14" fmla="*/ 211 w 1961"/>
                <a:gd name="T15" fmla="*/ 31 h 129"/>
                <a:gd name="T16" fmla="*/ 259 w 1961"/>
                <a:gd name="T17" fmla="*/ 102 h 129"/>
                <a:gd name="T18" fmla="*/ 380 w 1961"/>
                <a:gd name="T19" fmla="*/ 44 h 129"/>
                <a:gd name="T20" fmla="*/ 372 w 1961"/>
                <a:gd name="T21" fmla="*/ 82 h 129"/>
                <a:gd name="T22" fmla="*/ 351 w 1961"/>
                <a:gd name="T23" fmla="*/ 38 h 129"/>
                <a:gd name="T24" fmla="*/ 411 w 1961"/>
                <a:gd name="T25" fmla="*/ 67 h 129"/>
                <a:gd name="T26" fmla="*/ 447 w 1961"/>
                <a:gd name="T27" fmla="*/ 102 h 129"/>
                <a:gd name="T28" fmla="*/ 457 w 1961"/>
                <a:gd name="T29" fmla="*/ 77 h 129"/>
                <a:gd name="T30" fmla="*/ 605 w 1961"/>
                <a:gd name="T31" fmla="*/ 4 h 129"/>
                <a:gd name="T32" fmla="*/ 616 w 1961"/>
                <a:gd name="T33" fmla="*/ 82 h 129"/>
                <a:gd name="T34" fmla="*/ 580 w 1961"/>
                <a:gd name="T35" fmla="*/ 57 h 129"/>
                <a:gd name="T36" fmla="*/ 572 w 1961"/>
                <a:gd name="T37" fmla="*/ 42 h 129"/>
                <a:gd name="T38" fmla="*/ 622 w 1961"/>
                <a:gd name="T39" fmla="*/ 102 h 129"/>
                <a:gd name="T40" fmla="*/ 712 w 1961"/>
                <a:gd name="T41" fmla="*/ 31 h 129"/>
                <a:gd name="T42" fmla="*/ 714 w 1961"/>
                <a:gd name="T43" fmla="*/ 96 h 129"/>
                <a:gd name="T44" fmla="*/ 710 w 1961"/>
                <a:gd name="T45" fmla="*/ 67 h 129"/>
                <a:gd name="T46" fmla="*/ 777 w 1961"/>
                <a:gd name="T47" fmla="*/ 92 h 129"/>
                <a:gd name="T48" fmla="*/ 770 w 1961"/>
                <a:gd name="T49" fmla="*/ 38 h 129"/>
                <a:gd name="T50" fmla="*/ 793 w 1961"/>
                <a:gd name="T51" fmla="*/ 42 h 129"/>
                <a:gd name="T52" fmla="*/ 802 w 1961"/>
                <a:gd name="T53" fmla="*/ 98 h 129"/>
                <a:gd name="T54" fmla="*/ 864 w 1961"/>
                <a:gd name="T55" fmla="*/ 19 h 129"/>
                <a:gd name="T56" fmla="*/ 938 w 1961"/>
                <a:gd name="T57" fmla="*/ 84 h 129"/>
                <a:gd name="T58" fmla="*/ 902 w 1961"/>
                <a:gd name="T59" fmla="*/ 54 h 129"/>
                <a:gd name="T60" fmla="*/ 944 w 1961"/>
                <a:gd name="T61" fmla="*/ 59 h 129"/>
                <a:gd name="T62" fmla="*/ 1015 w 1961"/>
                <a:gd name="T63" fmla="*/ 2 h 129"/>
                <a:gd name="T64" fmla="*/ 1034 w 1961"/>
                <a:gd name="T65" fmla="*/ 59 h 129"/>
                <a:gd name="T66" fmla="*/ 1128 w 1961"/>
                <a:gd name="T67" fmla="*/ 54 h 129"/>
                <a:gd name="T68" fmla="*/ 1075 w 1961"/>
                <a:gd name="T69" fmla="*/ 84 h 129"/>
                <a:gd name="T70" fmla="*/ 1080 w 1961"/>
                <a:gd name="T71" fmla="*/ 57 h 129"/>
                <a:gd name="T72" fmla="*/ 1186 w 1961"/>
                <a:gd name="T73" fmla="*/ 88 h 129"/>
                <a:gd name="T74" fmla="*/ 1203 w 1961"/>
                <a:gd name="T75" fmla="*/ 79 h 129"/>
                <a:gd name="T76" fmla="*/ 1219 w 1961"/>
                <a:gd name="T77" fmla="*/ 46 h 129"/>
                <a:gd name="T78" fmla="*/ 1326 w 1961"/>
                <a:gd name="T79" fmla="*/ 88 h 129"/>
                <a:gd name="T80" fmla="*/ 1299 w 1961"/>
                <a:gd name="T81" fmla="*/ 31 h 129"/>
                <a:gd name="T82" fmla="*/ 1317 w 1961"/>
                <a:gd name="T83" fmla="*/ 46 h 129"/>
                <a:gd name="T84" fmla="*/ 1430 w 1961"/>
                <a:gd name="T85" fmla="*/ 65 h 129"/>
                <a:gd name="T86" fmla="*/ 1570 w 1961"/>
                <a:gd name="T87" fmla="*/ 44 h 129"/>
                <a:gd name="T88" fmla="*/ 1518 w 1961"/>
                <a:gd name="T89" fmla="*/ 77 h 129"/>
                <a:gd name="T90" fmla="*/ 1545 w 1961"/>
                <a:gd name="T91" fmla="*/ 44 h 129"/>
                <a:gd name="T92" fmla="*/ 1645 w 1961"/>
                <a:gd name="T93" fmla="*/ 36 h 129"/>
                <a:gd name="T94" fmla="*/ 1581 w 1961"/>
                <a:gd name="T95" fmla="*/ 90 h 129"/>
                <a:gd name="T96" fmla="*/ 1618 w 1961"/>
                <a:gd name="T97" fmla="*/ 44 h 129"/>
                <a:gd name="T98" fmla="*/ 1691 w 1961"/>
                <a:gd name="T99" fmla="*/ 80 h 129"/>
                <a:gd name="T100" fmla="*/ 1739 w 1961"/>
                <a:gd name="T101" fmla="*/ 100 h 129"/>
                <a:gd name="T102" fmla="*/ 1735 w 1961"/>
                <a:gd name="T103" fmla="*/ 82 h 129"/>
                <a:gd name="T104" fmla="*/ 1869 w 1961"/>
                <a:gd name="T105" fmla="*/ 48 h 129"/>
                <a:gd name="T106" fmla="*/ 1885 w 1961"/>
                <a:gd name="T107" fmla="*/ 38 h 129"/>
                <a:gd name="T108" fmla="*/ 1829 w 1961"/>
                <a:gd name="T109" fmla="*/ 102 h 129"/>
                <a:gd name="T110" fmla="*/ 1837 w 1961"/>
                <a:gd name="T111" fmla="*/ 82 h 129"/>
                <a:gd name="T112" fmla="*/ 1915 w 1961"/>
                <a:gd name="T113" fmla="*/ 90 h 129"/>
                <a:gd name="T114" fmla="*/ 1908 w 1961"/>
                <a:gd name="T115" fmla="*/ 42 h 129"/>
                <a:gd name="T116" fmla="*/ 1938 w 1961"/>
                <a:gd name="T117" fmla="*/ 42 h 129"/>
                <a:gd name="T118" fmla="*/ 1948 w 1961"/>
                <a:gd name="T119" fmla="*/ 94 h 12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961" h="129">
                  <a:moveTo>
                    <a:pt x="21" y="69"/>
                  </a:moveTo>
                  <a:lnTo>
                    <a:pt x="21" y="73"/>
                  </a:lnTo>
                  <a:lnTo>
                    <a:pt x="21" y="79"/>
                  </a:lnTo>
                  <a:lnTo>
                    <a:pt x="23" y="80"/>
                  </a:lnTo>
                  <a:lnTo>
                    <a:pt x="25" y="84"/>
                  </a:lnTo>
                  <a:lnTo>
                    <a:pt x="27" y="86"/>
                  </a:lnTo>
                  <a:lnTo>
                    <a:pt x="33" y="88"/>
                  </a:lnTo>
                  <a:lnTo>
                    <a:pt x="38" y="88"/>
                  </a:lnTo>
                  <a:lnTo>
                    <a:pt x="44" y="88"/>
                  </a:lnTo>
                  <a:lnTo>
                    <a:pt x="52" y="86"/>
                  </a:lnTo>
                  <a:lnTo>
                    <a:pt x="54" y="84"/>
                  </a:lnTo>
                  <a:lnTo>
                    <a:pt x="56" y="80"/>
                  </a:lnTo>
                  <a:lnTo>
                    <a:pt x="58" y="79"/>
                  </a:lnTo>
                  <a:lnTo>
                    <a:pt x="58" y="75"/>
                  </a:lnTo>
                  <a:lnTo>
                    <a:pt x="58" y="71"/>
                  </a:lnTo>
                  <a:lnTo>
                    <a:pt x="54" y="65"/>
                  </a:lnTo>
                  <a:lnTo>
                    <a:pt x="50" y="63"/>
                  </a:lnTo>
                  <a:lnTo>
                    <a:pt x="48" y="61"/>
                  </a:lnTo>
                  <a:lnTo>
                    <a:pt x="31" y="54"/>
                  </a:lnTo>
                  <a:lnTo>
                    <a:pt x="27" y="52"/>
                  </a:lnTo>
                  <a:lnTo>
                    <a:pt x="25" y="48"/>
                  </a:lnTo>
                  <a:lnTo>
                    <a:pt x="21" y="44"/>
                  </a:lnTo>
                  <a:lnTo>
                    <a:pt x="17" y="40"/>
                  </a:lnTo>
                  <a:lnTo>
                    <a:pt x="15" y="34"/>
                  </a:lnTo>
                  <a:lnTo>
                    <a:pt x="15" y="31"/>
                  </a:lnTo>
                  <a:lnTo>
                    <a:pt x="15" y="27"/>
                  </a:lnTo>
                  <a:lnTo>
                    <a:pt x="15" y="23"/>
                  </a:lnTo>
                  <a:lnTo>
                    <a:pt x="17" y="19"/>
                  </a:lnTo>
                  <a:lnTo>
                    <a:pt x="21" y="13"/>
                  </a:lnTo>
                  <a:lnTo>
                    <a:pt x="25" y="9"/>
                  </a:lnTo>
                  <a:lnTo>
                    <a:pt x="29" y="6"/>
                  </a:lnTo>
                  <a:lnTo>
                    <a:pt x="40" y="2"/>
                  </a:lnTo>
                  <a:lnTo>
                    <a:pt x="54" y="0"/>
                  </a:lnTo>
                  <a:lnTo>
                    <a:pt x="67" y="2"/>
                  </a:lnTo>
                  <a:lnTo>
                    <a:pt x="77" y="6"/>
                  </a:lnTo>
                  <a:lnTo>
                    <a:pt x="82" y="9"/>
                  </a:lnTo>
                  <a:lnTo>
                    <a:pt x="86" y="13"/>
                  </a:lnTo>
                  <a:lnTo>
                    <a:pt x="88" y="19"/>
                  </a:lnTo>
                  <a:lnTo>
                    <a:pt x="88" y="25"/>
                  </a:lnTo>
                  <a:lnTo>
                    <a:pt x="88" y="31"/>
                  </a:lnTo>
                  <a:lnTo>
                    <a:pt x="67" y="31"/>
                  </a:lnTo>
                  <a:lnTo>
                    <a:pt x="67" y="27"/>
                  </a:lnTo>
                  <a:lnTo>
                    <a:pt x="67" y="21"/>
                  </a:lnTo>
                  <a:lnTo>
                    <a:pt x="63" y="17"/>
                  </a:lnTo>
                  <a:lnTo>
                    <a:pt x="59" y="15"/>
                  </a:lnTo>
                  <a:lnTo>
                    <a:pt x="54" y="15"/>
                  </a:lnTo>
                  <a:lnTo>
                    <a:pt x="48" y="15"/>
                  </a:lnTo>
                  <a:lnTo>
                    <a:pt x="42" y="17"/>
                  </a:lnTo>
                  <a:lnTo>
                    <a:pt x="38" y="21"/>
                  </a:lnTo>
                  <a:lnTo>
                    <a:pt x="36" y="27"/>
                  </a:lnTo>
                  <a:lnTo>
                    <a:pt x="36" y="31"/>
                  </a:lnTo>
                  <a:lnTo>
                    <a:pt x="40" y="34"/>
                  </a:lnTo>
                  <a:lnTo>
                    <a:pt x="42" y="36"/>
                  </a:lnTo>
                  <a:lnTo>
                    <a:pt x="44" y="38"/>
                  </a:lnTo>
                  <a:lnTo>
                    <a:pt x="63" y="48"/>
                  </a:lnTo>
                  <a:lnTo>
                    <a:pt x="67" y="52"/>
                  </a:lnTo>
                  <a:lnTo>
                    <a:pt x="71" y="54"/>
                  </a:lnTo>
                  <a:lnTo>
                    <a:pt x="73" y="55"/>
                  </a:lnTo>
                  <a:lnTo>
                    <a:pt x="77" y="63"/>
                  </a:lnTo>
                  <a:lnTo>
                    <a:pt x="79" y="71"/>
                  </a:lnTo>
                  <a:lnTo>
                    <a:pt x="79" y="79"/>
                  </a:lnTo>
                  <a:lnTo>
                    <a:pt x="75" y="84"/>
                  </a:lnTo>
                  <a:lnTo>
                    <a:pt x="71" y="90"/>
                  </a:lnTo>
                  <a:lnTo>
                    <a:pt x="65" y="96"/>
                  </a:lnTo>
                  <a:lnTo>
                    <a:pt x="59" y="100"/>
                  </a:lnTo>
                  <a:lnTo>
                    <a:pt x="52" y="102"/>
                  </a:lnTo>
                  <a:lnTo>
                    <a:pt x="44" y="102"/>
                  </a:lnTo>
                  <a:lnTo>
                    <a:pt x="36" y="104"/>
                  </a:lnTo>
                  <a:lnTo>
                    <a:pt x="27" y="102"/>
                  </a:lnTo>
                  <a:lnTo>
                    <a:pt x="17" y="100"/>
                  </a:lnTo>
                  <a:lnTo>
                    <a:pt x="13" y="100"/>
                  </a:lnTo>
                  <a:lnTo>
                    <a:pt x="11" y="98"/>
                  </a:lnTo>
                  <a:lnTo>
                    <a:pt x="6" y="94"/>
                  </a:lnTo>
                  <a:lnTo>
                    <a:pt x="4" y="90"/>
                  </a:lnTo>
                  <a:lnTo>
                    <a:pt x="0" y="84"/>
                  </a:lnTo>
                  <a:lnTo>
                    <a:pt x="0" y="77"/>
                  </a:lnTo>
                  <a:lnTo>
                    <a:pt x="0" y="75"/>
                  </a:lnTo>
                  <a:lnTo>
                    <a:pt x="0" y="73"/>
                  </a:lnTo>
                  <a:lnTo>
                    <a:pt x="2" y="69"/>
                  </a:lnTo>
                  <a:lnTo>
                    <a:pt x="21" y="69"/>
                  </a:lnTo>
                  <a:close/>
                  <a:moveTo>
                    <a:pt x="109" y="77"/>
                  </a:moveTo>
                  <a:lnTo>
                    <a:pt x="109" y="80"/>
                  </a:lnTo>
                  <a:lnTo>
                    <a:pt x="109" y="86"/>
                  </a:lnTo>
                  <a:lnTo>
                    <a:pt x="111" y="88"/>
                  </a:lnTo>
                  <a:lnTo>
                    <a:pt x="115" y="92"/>
                  </a:lnTo>
                  <a:lnTo>
                    <a:pt x="121" y="92"/>
                  </a:lnTo>
                  <a:lnTo>
                    <a:pt x="125" y="92"/>
                  </a:lnTo>
                  <a:lnTo>
                    <a:pt x="127" y="90"/>
                  </a:lnTo>
                  <a:lnTo>
                    <a:pt x="130" y="86"/>
                  </a:lnTo>
                  <a:lnTo>
                    <a:pt x="132" y="84"/>
                  </a:lnTo>
                  <a:lnTo>
                    <a:pt x="136" y="79"/>
                  </a:lnTo>
                  <a:lnTo>
                    <a:pt x="155" y="79"/>
                  </a:lnTo>
                  <a:lnTo>
                    <a:pt x="153" y="82"/>
                  </a:lnTo>
                  <a:lnTo>
                    <a:pt x="150" y="88"/>
                  </a:lnTo>
                  <a:lnTo>
                    <a:pt x="146" y="94"/>
                  </a:lnTo>
                  <a:lnTo>
                    <a:pt x="140" y="98"/>
                  </a:lnTo>
                  <a:lnTo>
                    <a:pt x="134" y="102"/>
                  </a:lnTo>
                  <a:lnTo>
                    <a:pt x="127" y="102"/>
                  </a:lnTo>
                  <a:lnTo>
                    <a:pt x="119" y="104"/>
                  </a:lnTo>
                  <a:lnTo>
                    <a:pt x="107" y="102"/>
                  </a:lnTo>
                  <a:lnTo>
                    <a:pt x="98" y="98"/>
                  </a:lnTo>
                  <a:lnTo>
                    <a:pt x="94" y="94"/>
                  </a:lnTo>
                  <a:lnTo>
                    <a:pt x="92" y="90"/>
                  </a:lnTo>
                  <a:lnTo>
                    <a:pt x="90" y="84"/>
                  </a:lnTo>
                  <a:lnTo>
                    <a:pt x="90" y="80"/>
                  </a:lnTo>
                  <a:lnTo>
                    <a:pt x="90" y="71"/>
                  </a:lnTo>
                  <a:lnTo>
                    <a:pt x="94" y="61"/>
                  </a:lnTo>
                  <a:lnTo>
                    <a:pt x="96" y="54"/>
                  </a:lnTo>
                  <a:lnTo>
                    <a:pt x="102" y="46"/>
                  </a:lnTo>
                  <a:lnTo>
                    <a:pt x="107" y="38"/>
                  </a:lnTo>
                  <a:lnTo>
                    <a:pt x="115" y="34"/>
                  </a:lnTo>
                  <a:lnTo>
                    <a:pt x="123" y="31"/>
                  </a:lnTo>
                  <a:lnTo>
                    <a:pt x="132" y="31"/>
                  </a:lnTo>
                  <a:lnTo>
                    <a:pt x="146" y="32"/>
                  </a:lnTo>
                  <a:lnTo>
                    <a:pt x="153" y="36"/>
                  </a:lnTo>
                  <a:lnTo>
                    <a:pt x="157" y="38"/>
                  </a:lnTo>
                  <a:lnTo>
                    <a:pt x="159" y="42"/>
                  </a:lnTo>
                  <a:lnTo>
                    <a:pt x="161" y="46"/>
                  </a:lnTo>
                  <a:lnTo>
                    <a:pt x="161" y="52"/>
                  </a:lnTo>
                  <a:lnTo>
                    <a:pt x="161" y="59"/>
                  </a:lnTo>
                  <a:lnTo>
                    <a:pt x="159" y="67"/>
                  </a:lnTo>
                  <a:lnTo>
                    <a:pt x="157" y="71"/>
                  </a:lnTo>
                  <a:lnTo>
                    <a:pt x="111" y="71"/>
                  </a:lnTo>
                  <a:lnTo>
                    <a:pt x="109" y="77"/>
                  </a:lnTo>
                  <a:close/>
                  <a:moveTo>
                    <a:pt x="115" y="59"/>
                  </a:moveTo>
                  <a:lnTo>
                    <a:pt x="140" y="59"/>
                  </a:lnTo>
                  <a:lnTo>
                    <a:pt x="140" y="55"/>
                  </a:lnTo>
                  <a:lnTo>
                    <a:pt x="142" y="54"/>
                  </a:lnTo>
                  <a:lnTo>
                    <a:pt x="142" y="50"/>
                  </a:lnTo>
                  <a:lnTo>
                    <a:pt x="140" y="46"/>
                  </a:lnTo>
                  <a:lnTo>
                    <a:pt x="138" y="44"/>
                  </a:lnTo>
                  <a:lnTo>
                    <a:pt x="136" y="42"/>
                  </a:lnTo>
                  <a:lnTo>
                    <a:pt x="132" y="42"/>
                  </a:lnTo>
                  <a:lnTo>
                    <a:pt x="127" y="42"/>
                  </a:lnTo>
                  <a:lnTo>
                    <a:pt x="123" y="44"/>
                  </a:lnTo>
                  <a:lnTo>
                    <a:pt x="121" y="48"/>
                  </a:lnTo>
                  <a:lnTo>
                    <a:pt x="117" y="54"/>
                  </a:lnTo>
                  <a:lnTo>
                    <a:pt x="115" y="59"/>
                  </a:lnTo>
                  <a:close/>
                  <a:moveTo>
                    <a:pt x="182" y="32"/>
                  </a:moveTo>
                  <a:lnTo>
                    <a:pt x="200" y="32"/>
                  </a:lnTo>
                  <a:lnTo>
                    <a:pt x="198" y="44"/>
                  </a:lnTo>
                  <a:lnTo>
                    <a:pt x="201" y="38"/>
                  </a:lnTo>
                  <a:lnTo>
                    <a:pt x="205" y="34"/>
                  </a:lnTo>
                  <a:lnTo>
                    <a:pt x="211" y="31"/>
                  </a:lnTo>
                  <a:lnTo>
                    <a:pt x="215" y="31"/>
                  </a:lnTo>
                  <a:lnTo>
                    <a:pt x="221" y="31"/>
                  </a:lnTo>
                  <a:lnTo>
                    <a:pt x="215" y="48"/>
                  </a:lnTo>
                  <a:lnTo>
                    <a:pt x="213" y="48"/>
                  </a:lnTo>
                  <a:lnTo>
                    <a:pt x="207" y="48"/>
                  </a:lnTo>
                  <a:lnTo>
                    <a:pt x="203" y="50"/>
                  </a:lnTo>
                  <a:lnTo>
                    <a:pt x="198" y="54"/>
                  </a:lnTo>
                  <a:lnTo>
                    <a:pt x="194" y="59"/>
                  </a:lnTo>
                  <a:lnTo>
                    <a:pt x="192" y="65"/>
                  </a:lnTo>
                  <a:lnTo>
                    <a:pt x="190" y="73"/>
                  </a:lnTo>
                  <a:lnTo>
                    <a:pt x="182" y="102"/>
                  </a:lnTo>
                  <a:lnTo>
                    <a:pt x="161" y="102"/>
                  </a:lnTo>
                  <a:lnTo>
                    <a:pt x="182" y="32"/>
                  </a:lnTo>
                  <a:close/>
                  <a:moveTo>
                    <a:pt x="246" y="32"/>
                  </a:moveTo>
                  <a:lnTo>
                    <a:pt x="249" y="84"/>
                  </a:lnTo>
                  <a:lnTo>
                    <a:pt x="278" y="32"/>
                  </a:lnTo>
                  <a:lnTo>
                    <a:pt x="299" y="32"/>
                  </a:lnTo>
                  <a:lnTo>
                    <a:pt x="259" y="102"/>
                  </a:lnTo>
                  <a:lnTo>
                    <a:pt x="236" y="102"/>
                  </a:lnTo>
                  <a:lnTo>
                    <a:pt x="224" y="32"/>
                  </a:lnTo>
                  <a:lnTo>
                    <a:pt x="246" y="32"/>
                  </a:lnTo>
                  <a:close/>
                  <a:moveTo>
                    <a:pt x="311" y="32"/>
                  </a:moveTo>
                  <a:lnTo>
                    <a:pt x="330" y="32"/>
                  </a:lnTo>
                  <a:lnTo>
                    <a:pt x="309" y="102"/>
                  </a:lnTo>
                  <a:lnTo>
                    <a:pt x="290" y="102"/>
                  </a:lnTo>
                  <a:lnTo>
                    <a:pt x="311" y="32"/>
                  </a:lnTo>
                  <a:close/>
                  <a:moveTo>
                    <a:pt x="340" y="2"/>
                  </a:moveTo>
                  <a:lnTo>
                    <a:pt x="334" y="19"/>
                  </a:lnTo>
                  <a:lnTo>
                    <a:pt x="313" y="19"/>
                  </a:lnTo>
                  <a:lnTo>
                    <a:pt x="319" y="2"/>
                  </a:lnTo>
                  <a:lnTo>
                    <a:pt x="340" y="2"/>
                  </a:lnTo>
                  <a:close/>
                  <a:moveTo>
                    <a:pt x="382" y="57"/>
                  </a:moveTo>
                  <a:lnTo>
                    <a:pt x="382" y="55"/>
                  </a:lnTo>
                  <a:lnTo>
                    <a:pt x="382" y="52"/>
                  </a:lnTo>
                  <a:lnTo>
                    <a:pt x="382" y="48"/>
                  </a:lnTo>
                  <a:lnTo>
                    <a:pt x="380" y="44"/>
                  </a:lnTo>
                  <a:lnTo>
                    <a:pt x="378" y="44"/>
                  </a:lnTo>
                  <a:lnTo>
                    <a:pt x="374" y="42"/>
                  </a:lnTo>
                  <a:lnTo>
                    <a:pt x="368" y="44"/>
                  </a:lnTo>
                  <a:lnTo>
                    <a:pt x="365" y="46"/>
                  </a:lnTo>
                  <a:lnTo>
                    <a:pt x="361" y="52"/>
                  </a:lnTo>
                  <a:lnTo>
                    <a:pt x="357" y="57"/>
                  </a:lnTo>
                  <a:lnTo>
                    <a:pt x="355" y="63"/>
                  </a:lnTo>
                  <a:lnTo>
                    <a:pt x="353" y="69"/>
                  </a:lnTo>
                  <a:lnTo>
                    <a:pt x="353" y="75"/>
                  </a:lnTo>
                  <a:lnTo>
                    <a:pt x="351" y="77"/>
                  </a:lnTo>
                  <a:lnTo>
                    <a:pt x="351" y="80"/>
                  </a:lnTo>
                  <a:lnTo>
                    <a:pt x="353" y="84"/>
                  </a:lnTo>
                  <a:lnTo>
                    <a:pt x="353" y="88"/>
                  </a:lnTo>
                  <a:lnTo>
                    <a:pt x="357" y="90"/>
                  </a:lnTo>
                  <a:lnTo>
                    <a:pt x="361" y="90"/>
                  </a:lnTo>
                  <a:lnTo>
                    <a:pt x="365" y="90"/>
                  </a:lnTo>
                  <a:lnTo>
                    <a:pt x="368" y="86"/>
                  </a:lnTo>
                  <a:lnTo>
                    <a:pt x="372" y="82"/>
                  </a:lnTo>
                  <a:lnTo>
                    <a:pt x="376" y="77"/>
                  </a:lnTo>
                  <a:lnTo>
                    <a:pt x="395" y="77"/>
                  </a:lnTo>
                  <a:lnTo>
                    <a:pt x="395" y="82"/>
                  </a:lnTo>
                  <a:lnTo>
                    <a:pt x="390" y="90"/>
                  </a:lnTo>
                  <a:lnTo>
                    <a:pt x="382" y="98"/>
                  </a:lnTo>
                  <a:lnTo>
                    <a:pt x="372" y="102"/>
                  </a:lnTo>
                  <a:lnTo>
                    <a:pt x="359" y="104"/>
                  </a:lnTo>
                  <a:lnTo>
                    <a:pt x="351" y="102"/>
                  </a:lnTo>
                  <a:lnTo>
                    <a:pt x="343" y="100"/>
                  </a:lnTo>
                  <a:lnTo>
                    <a:pt x="340" y="96"/>
                  </a:lnTo>
                  <a:lnTo>
                    <a:pt x="336" y="92"/>
                  </a:lnTo>
                  <a:lnTo>
                    <a:pt x="332" y="86"/>
                  </a:lnTo>
                  <a:lnTo>
                    <a:pt x="332" y="79"/>
                  </a:lnTo>
                  <a:lnTo>
                    <a:pt x="332" y="69"/>
                  </a:lnTo>
                  <a:lnTo>
                    <a:pt x="336" y="61"/>
                  </a:lnTo>
                  <a:lnTo>
                    <a:pt x="340" y="54"/>
                  </a:lnTo>
                  <a:lnTo>
                    <a:pt x="343" y="46"/>
                  </a:lnTo>
                  <a:lnTo>
                    <a:pt x="351" y="38"/>
                  </a:lnTo>
                  <a:lnTo>
                    <a:pt x="357" y="34"/>
                  </a:lnTo>
                  <a:lnTo>
                    <a:pt x="367" y="31"/>
                  </a:lnTo>
                  <a:lnTo>
                    <a:pt x="376" y="31"/>
                  </a:lnTo>
                  <a:lnTo>
                    <a:pt x="380" y="31"/>
                  </a:lnTo>
                  <a:lnTo>
                    <a:pt x="390" y="32"/>
                  </a:lnTo>
                  <a:lnTo>
                    <a:pt x="397" y="36"/>
                  </a:lnTo>
                  <a:lnTo>
                    <a:pt x="401" y="42"/>
                  </a:lnTo>
                  <a:lnTo>
                    <a:pt x="401" y="50"/>
                  </a:lnTo>
                  <a:lnTo>
                    <a:pt x="401" y="52"/>
                  </a:lnTo>
                  <a:lnTo>
                    <a:pt x="401" y="57"/>
                  </a:lnTo>
                  <a:lnTo>
                    <a:pt x="382" y="57"/>
                  </a:lnTo>
                  <a:close/>
                  <a:moveTo>
                    <a:pt x="365" y="109"/>
                  </a:moveTo>
                  <a:lnTo>
                    <a:pt x="353" y="129"/>
                  </a:lnTo>
                  <a:lnTo>
                    <a:pt x="334" y="129"/>
                  </a:lnTo>
                  <a:lnTo>
                    <a:pt x="349" y="109"/>
                  </a:lnTo>
                  <a:lnTo>
                    <a:pt x="365" y="109"/>
                  </a:lnTo>
                  <a:close/>
                  <a:moveTo>
                    <a:pt x="409" y="80"/>
                  </a:moveTo>
                  <a:lnTo>
                    <a:pt x="411" y="67"/>
                  </a:lnTo>
                  <a:lnTo>
                    <a:pt x="416" y="54"/>
                  </a:lnTo>
                  <a:lnTo>
                    <a:pt x="422" y="42"/>
                  </a:lnTo>
                  <a:lnTo>
                    <a:pt x="432" y="36"/>
                  </a:lnTo>
                  <a:lnTo>
                    <a:pt x="441" y="32"/>
                  </a:lnTo>
                  <a:lnTo>
                    <a:pt x="453" y="31"/>
                  </a:lnTo>
                  <a:lnTo>
                    <a:pt x="464" y="32"/>
                  </a:lnTo>
                  <a:lnTo>
                    <a:pt x="474" y="36"/>
                  </a:lnTo>
                  <a:lnTo>
                    <a:pt x="478" y="40"/>
                  </a:lnTo>
                  <a:lnTo>
                    <a:pt x="480" y="44"/>
                  </a:lnTo>
                  <a:lnTo>
                    <a:pt x="482" y="48"/>
                  </a:lnTo>
                  <a:lnTo>
                    <a:pt x="482" y="54"/>
                  </a:lnTo>
                  <a:lnTo>
                    <a:pt x="480" y="67"/>
                  </a:lnTo>
                  <a:lnTo>
                    <a:pt x="476" y="80"/>
                  </a:lnTo>
                  <a:lnTo>
                    <a:pt x="472" y="86"/>
                  </a:lnTo>
                  <a:lnTo>
                    <a:pt x="466" y="92"/>
                  </a:lnTo>
                  <a:lnTo>
                    <a:pt x="462" y="96"/>
                  </a:lnTo>
                  <a:lnTo>
                    <a:pt x="457" y="100"/>
                  </a:lnTo>
                  <a:lnTo>
                    <a:pt x="447" y="102"/>
                  </a:lnTo>
                  <a:lnTo>
                    <a:pt x="438" y="104"/>
                  </a:lnTo>
                  <a:lnTo>
                    <a:pt x="432" y="104"/>
                  </a:lnTo>
                  <a:lnTo>
                    <a:pt x="424" y="102"/>
                  </a:lnTo>
                  <a:lnTo>
                    <a:pt x="420" y="100"/>
                  </a:lnTo>
                  <a:lnTo>
                    <a:pt x="416" y="98"/>
                  </a:lnTo>
                  <a:lnTo>
                    <a:pt x="413" y="94"/>
                  </a:lnTo>
                  <a:lnTo>
                    <a:pt x="411" y="90"/>
                  </a:lnTo>
                  <a:lnTo>
                    <a:pt x="409" y="86"/>
                  </a:lnTo>
                  <a:lnTo>
                    <a:pt x="409" y="80"/>
                  </a:lnTo>
                  <a:close/>
                  <a:moveTo>
                    <a:pt x="428" y="80"/>
                  </a:moveTo>
                  <a:lnTo>
                    <a:pt x="428" y="84"/>
                  </a:lnTo>
                  <a:lnTo>
                    <a:pt x="432" y="88"/>
                  </a:lnTo>
                  <a:lnTo>
                    <a:pt x="434" y="90"/>
                  </a:lnTo>
                  <a:lnTo>
                    <a:pt x="438" y="90"/>
                  </a:lnTo>
                  <a:lnTo>
                    <a:pt x="443" y="90"/>
                  </a:lnTo>
                  <a:lnTo>
                    <a:pt x="449" y="86"/>
                  </a:lnTo>
                  <a:lnTo>
                    <a:pt x="453" y="82"/>
                  </a:lnTo>
                  <a:lnTo>
                    <a:pt x="457" y="77"/>
                  </a:lnTo>
                  <a:lnTo>
                    <a:pt x="461" y="65"/>
                  </a:lnTo>
                  <a:lnTo>
                    <a:pt x="462" y="54"/>
                  </a:lnTo>
                  <a:lnTo>
                    <a:pt x="461" y="50"/>
                  </a:lnTo>
                  <a:lnTo>
                    <a:pt x="459" y="46"/>
                  </a:lnTo>
                  <a:lnTo>
                    <a:pt x="457" y="44"/>
                  </a:lnTo>
                  <a:lnTo>
                    <a:pt x="451" y="42"/>
                  </a:lnTo>
                  <a:lnTo>
                    <a:pt x="447" y="44"/>
                  </a:lnTo>
                  <a:lnTo>
                    <a:pt x="443" y="46"/>
                  </a:lnTo>
                  <a:lnTo>
                    <a:pt x="439" y="48"/>
                  </a:lnTo>
                  <a:lnTo>
                    <a:pt x="438" y="52"/>
                  </a:lnTo>
                  <a:lnTo>
                    <a:pt x="434" y="57"/>
                  </a:lnTo>
                  <a:lnTo>
                    <a:pt x="432" y="65"/>
                  </a:lnTo>
                  <a:lnTo>
                    <a:pt x="430" y="73"/>
                  </a:lnTo>
                  <a:lnTo>
                    <a:pt x="428" y="80"/>
                  </a:lnTo>
                  <a:close/>
                  <a:moveTo>
                    <a:pt x="564" y="2"/>
                  </a:moveTo>
                  <a:lnTo>
                    <a:pt x="591" y="2"/>
                  </a:lnTo>
                  <a:lnTo>
                    <a:pt x="597" y="2"/>
                  </a:lnTo>
                  <a:lnTo>
                    <a:pt x="605" y="4"/>
                  </a:lnTo>
                  <a:lnTo>
                    <a:pt x="614" y="6"/>
                  </a:lnTo>
                  <a:lnTo>
                    <a:pt x="622" y="9"/>
                  </a:lnTo>
                  <a:lnTo>
                    <a:pt x="626" y="15"/>
                  </a:lnTo>
                  <a:lnTo>
                    <a:pt x="628" y="23"/>
                  </a:lnTo>
                  <a:lnTo>
                    <a:pt x="626" y="31"/>
                  </a:lnTo>
                  <a:lnTo>
                    <a:pt x="620" y="38"/>
                  </a:lnTo>
                  <a:lnTo>
                    <a:pt x="614" y="46"/>
                  </a:lnTo>
                  <a:lnTo>
                    <a:pt x="606" y="48"/>
                  </a:lnTo>
                  <a:lnTo>
                    <a:pt x="603" y="50"/>
                  </a:lnTo>
                  <a:lnTo>
                    <a:pt x="597" y="50"/>
                  </a:lnTo>
                  <a:lnTo>
                    <a:pt x="603" y="50"/>
                  </a:lnTo>
                  <a:lnTo>
                    <a:pt x="606" y="52"/>
                  </a:lnTo>
                  <a:lnTo>
                    <a:pt x="612" y="54"/>
                  </a:lnTo>
                  <a:lnTo>
                    <a:pt x="616" y="57"/>
                  </a:lnTo>
                  <a:lnTo>
                    <a:pt x="618" y="63"/>
                  </a:lnTo>
                  <a:lnTo>
                    <a:pt x="618" y="69"/>
                  </a:lnTo>
                  <a:lnTo>
                    <a:pt x="618" y="77"/>
                  </a:lnTo>
                  <a:lnTo>
                    <a:pt x="616" y="82"/>
                  </a:lnTo>
                  <a:lnTo>
                    <a:pt x="608" y="92"/>
                  </a:lnTo>
                  <a:lnTo>
                    <a:pt x="601" y="98"/>
                  </a:lnTo>
                  <a:lnTo>
                    <a:pt x="591" y="100"/>
                  </a:lnTo>
                  <a:lnTo>
                    <a:pt x="580" y="102"/>
                  </a:lnTo>
                  <a:lnTo>
                    <a:pt x="533" y="102"/>
                  </a:lnTo>
                  <a:lnTo>
                    <a:pt x="564" y="2"/>
                  </a:lnTo>
                  <a:close/>
                  <a:moveTo>
                    <a:pt x="560" y="86"/>
                  </a:moveTo>
                  <a:lnTo>
                    <a:pt x="572" y="86"/>
                  </a:lnTo>
                  <a:lnTo>
                    <a:pt x="580" y="84"/>
                  </a:lnTo>
                  <a:lnTo>
                    <a:pt x="587" y="82"/>
                  </a:lnTo>
                  <a:lnTo>
                    <a:pt x="593" y="79"/>
                  </a:lnTo>
                  <a:lnTo>
                    <a:pt x="595" y="75"/>
                  </a:lnTo>
                  <a:lnTo>
                    <a:pt x="597" y="71"/>
                  </a:lnTo>
                  <a:lnTo>
                    <a:pt x="597" y="69"/>
                  </a:lnTo>
                  <a:lnTo>
                    <a:pt x="597" y="63"/>
                  </a:lnTo>
                  <a:lnTo>
                    <a:pt x="593" y="59"/>
                  </a:lnTo>
                  <a:lnTo>
                    <a:pt x="587" y="57"/>
                  </a:lnTo>
                  <a:lnTo>
                    <a:pt x="580" y="57"/>
                  </a:lnTo>
                  <a:lnTo>
                    <a:pt x="568" y="57"/>
                  </a:lnTo>
                  <a:lnTo>
                    <a:pt x="560" y="86"/>
                  </a:lnTo>
                  <a:close/>
                  <a:moveTo>
                    <a:pt x="572" y="42"/>
                  </a:moveTo>
                  <a:lnTo>
                    <a:pt x="583" y="42"/>
                  </a:lnTo>
                  <a:lnTo>
                    <a:pt x="587" y="42"/>
                  </a:lnTo>
                  <a:lnTo>
                    <a:pt x="591" y="40"/>
                  </a:lnTo>
                  <a:lnTo>
                    <a:pt x="597" y="40"/>
                  </a:lnTo>
                  <a:lnTo>
                    <a:pt x="601" y="36"/>
                  </a:lnTo>
                  <a:lnTo>
                    <a:pt x="605" y="32"/>
                  </a:lnTo>
                  <a:lnTo>
                    <a:pt x="606" y="27"/>
                  </a:lnTo>
                  <a:lnTo>
                    <a:pt x="605" y="23"/>
                  </a:lnTo>
                  <a:lnTo>
                    <a:pt x="605" y="21"/>
                  </a:lnTo>
                  <a:lnTo>
                    <a:pt x="601" y="19"/>
                  </a:lnTo>
                  <a:lnTo>
                    <a:pt x="599" y="19"/>
                  </a:lnTo>
                  <a:lnTo>
                    <a:pt x="595" y="17"/>
                  </a:lnTo>
                  <a:lnTo>
                    <a:pt x="591" y="17"/>
                  </a:lnTo>
                  <a:lnTo>
                    <a:pt x="580" y="17"/>
                  </a:lnTo>
                  <a:lnTo>
                    <a:pt x="572" y="42"/>
                  </a:lnTo>
                  <a:close/>
                  <a:moveTo>
                    <a:pt x="643" y="32"/>
                  </a:moveTo>
                  <a:lnTo>
                    <a:pt x="660" y="32"/>
                  </a:lnTo>
                  <a:lnTo>
                    <a:pt x="658" y="44"/>
                  </a:lnTo>
                  <a:lnTo>
                    <a:pt x="662" y="38"/>
                  </a:lnTo>
                  <a:lnTo>
                    <a:pt x="666" y="34"/>
                  </a:lnTo>
                  <a:lnTo>
                    <a:pt x="672" y="31"/>
                  </a:lnTo>
                  <a:lnTo>
                    <a:pt x="676" y="31"/>
                  </a:lnTo>
                  <a:lnTo>
                    <a:pt x="681" y="31"/>
                  </a:lnTo>
                  <a:lnTo>
                    <a:pt x="676" y="48"/>
                  </a:lnTo>
                  <a:lnTo>
                    <a:pt x="674" y="48"/>
                  </a:lnTo>
                  <a:lnTo>
                    <a:pt x="668" y="48"/>
                  </a:lnTo>
                  <a:lnTo>
                    <a:pt x="664" y="50"/>
                  </a:lnTo>
                  <a:lnTo>
                    <a:pt x="658" y="54"/>
                  </a:lnTo>
                  <a:lnTo>
                    <a:pt x="654" y="59"/>
                  </a:lnTo>
                  <a:lnTo>
                    <a:pt x="652" y="65"/>
                  </a:lnTo>
                  <a:lnTo>
                    <a:pt x="651" y="73"/>
                  </a:lnTo>
                  <a:lnTo>
                    <a:pt x="643" y="102"/>
                  </a:lnTo>
                  <a:lnTo>
                    <a:pt x="622" y="102"/>
                  </a:lnTo>
                  <a:lnTo>
                    <a:pt x="643" y="32"/>
                  </a:lnTo>
                  <a:close/>
                  <a:moveTo>
                    <a:pt x="727" y="52"/>
                  </a:moveTo>
                  <a:lnTo>
                    <a:pt x="729" y="50"/>
                  </a:lnTo>
                  <a:lnTo>
                    <a:pt x="729" y="48"/>
                  </a:lnTo>
                  <a:lnTo>
                    <a:pt x="727" y="46"/>
                  </a:lnTo>
                  <a:lnTo>
                    <a:pt x="725" y="44"/>
                  </a:lnTo>
                  <a:lnTo>
                    <a:pt x="723" y="42"/>
                  </a:lnTo>
                  <a:lnTo>
                    <a:pt x="720" y="42"/>
                  </a:lnTo>
                  <a:lnTo>
                    <a:pt x="714" y="42"/>
                  </a:lnTo>
                  <a:lnTo>
                    <a:pt x="710" y="48"/>
                  </a:lnTo>
                  <a:lnTo>
                    <a:pt x="708" y="50"/>
                  </a:lnTo>
                  <a:lnTo>
                    <a:pt x="689" y="50"/>
                  </a:lnTo>
                  <a:lnTo>
                    <a:pt x="691" y="46"/>
                  </a:lnTo>
                  <a:lnTo>
                    <a:pt x="693" y="42"/>
                  </a:lnTo>
                  <a:lnTo>
                    <a:pt x="695" y="38"/>
                  </a:lnTo>
                  <a:lnTo>
                    <a:pt x="699" y="36"/>
                  </a:lnTo>
                  <a:lnTo>
                    <a:pt x="704" y="32"/>
                  </a:lnTo>
                  <a:lnTo>
                    <a:pt x="712" y="31"/>
                  </a:lnTo>
                  <a:lnTo>
                    <a:pt x="722" y="31"/>
                  </a:lnTo>
                  <a:lnTo>
                    <a:pt x="733" y="31"/>
                  </a:lnTo>
                  <a:lnTo>
                    <a:pt x="741" y="34"/>
                  </a:lnTo>
                  <a:lnTo>
                    <a:pt x="745" y="38"/>
                  </a:lnTo>
                  <a:lnTo>
                    <a:pt x="747" y="40"/>
                  </a:lnTo>
                  <a:lnTo>
                    <a:pt x="747" y="44"/>
                  </a:lnTo>
                  <a:lnTo>
                    <a:pt x="748" y="48"/>
                  </a:lnTo>
                  <a:lnTo>
                    <a:pt x="747" y="52"/>
                  </a:lnTo>
                  <a:lnTo>
                    <a:pt x="747" y="54"/>
                  </a:lnTo>
                  <a:lnTo>
                    <a:pt x="747" y="57"/>
                  </a:lnTo>
                  <a:lnTo>
                    <a:pt x="739" y="82"/>
                  </a:lnTo>
                  <a:lnTo>
                    <a:pt x="737" y="88"/>
                  </a:lnTo>
                  <a:lnTo>
                    <a:pt x="735" y="96"/>
                  </a:lnTo>
                  <a:lnTo>
                    <a:pt x="735" y="102"/>
                  </a:lnTo>
                  <a:lnTo>
                    <a:pt x="716" y="102"/>
                  </a:lnTo>
                  <a:lnTo>
                    <a:pt x="716" y="98"/>
                  </a:lnTo>
                  <a:lnTo>
                    <a:pt x="718" y="94"/>
                  </a:lnTo>
                  <a:lnTo>
                    <a:pt x="714" y="96"/>
                  </a:lnTo>
                  <a:lnTo>
                    <a:pt x="712" y="98"/>
                  </a:lnTo>
                  <a:lnTo>
                    <a:pt x="704" y="102"/>
                  </a:lnTo>
                  <a:lnTo>
                    <a:pt x="695" y="104"/>
                  </a:lnTo>
                  <a:lnTo>
                    <a:pt x="687" y="102"/>
                  </a:lnTo>
                  <a:lnTo>
                    <a:pt x="681" y="98"/>
                  </a:lnTo>
                  <a:lnTo>
                    <a:pt x="677" y="92"/>
                  </a:lnTo>
                  <a:lnTo>
                    <a:pt x="676" y="84"/>
                  </a:lnTo>
                  <a:lnTo>
                    <a:pt x="677" y="77"/>
                  </a:lnTo>
                  <a:lnTo>
                    <a:pt x="681" y="69"/>
                  </a:lnTo>
                  <a:lnTo>
                    <a:pt x="685" y="63"/>
                  </a:lnTo>
                  <a:lnTo>
                    <a:pt x="693" y="59"/>
                  </a:lnTo>
                  <a:lnTo>
                    <a:pt x="702" y="57"/>
                  </a:lnTo>
                  <a:lnTo>
                    <a:pt x="714" y="55"/>
                  </a:lnTo>
                  <a:lnTo>
                    <a:pt x="727" y="55"/>
                  </a:lnTo>
                  <a:lnTo>
                    <a:pt x="727" y="52"/>
                  </a:lnTo>
                  <a:close/>
                  <a:moveTo>
                    <a:pt x="723" y="67"/>
                  </a:moveTo>
                  <a:lnTo>
                    <a:pt x="718" y="67"/>
                  </a:lnTo>
                  <a:lnTo>
                    <a:pt x="710" y="67"/>
                  </a:lnTo>
                  <a:lnTo>
                    <a:pt x="704" y="69"/>
                  </a:lnTo>
                  <a:lnTo>
                    <a:pt x="702" y="71"/>
                  </a:lnTo>
                  <a:lnTo>
                    <a:pt x="697" y="75"/>
                  </a:lnTo>
                  <a:lnTo>
                    <a:pt x="695" y="82"/>
                  </a:lnTo>
                  <a:lnTo>
                    <a:pt x="697" y="84"/>
                  </a:lnTo>
                  <a:lnTo>
                    <a:pt x="697" y="88"/>
                  </a:lnTo>
                  <a:lnTo>
                    <a:pt x="700" y="90"/>
                  </a:lnTo>
                  <a:lnTo>
                    <a:pt x="702" y="90"/>
                  </a:lnTo>
                  <a:lnTo>
                    <a:pt x="708" y="90"/>
                  </a:lnTo>
                  <a:lnTo>
                    <a:pt x="714" y="86"/>
                  </a:lnTo>
                  <a:lnTo>
                    <a:pt x="718" y="79"/>
                  </a:lnTo>
                  <a:lnTo>
                    <a:pt x="722" y="71"/>
                  </a:lnTo>
                  <a:lnTo>
                    <a:pt x="723" y="67"/>
                  </a:lnTo>
                  <a:close/>
                  <a:moveTo>
                    <a:pt x="771" y="79"/>
                  </a:moveTo>
                  <a:lnTo>
                    <a:pt x="771" y="82"/>
                  </a:lnTo>
                  <a:lnTo>
                    <a:pt x="773" y="86"/>
                  </a:lnTo>
                  <a:lnTo>
                    <a:pt x="775" y="90"/>
                  </a:lnTo>
                  <a:lnTo>
                    <a:pt x="777" y="92"/>
                  </a:lnTo>
                  <a:lnTo>
                    <a:pt x="781" y="92"/>
                  </a:lnTo>
                  <a:lnTo>
                    <a:pt x="785" y="92"/>
                  </a:lnTo>
                  <a:lnTo>
                    <a:pt x="789" y="90"/>
                  </a:lnTo>
                  <a:lnTo>
                    <a:pt x="793" y="86"/>
                  </a:lnTo>
                  <a:lnTo>
                    <a:pt x="795" y="82"/>
                  </a:lnTo>
                  <a:lnTo>
                    <a:pt x="793" y="79"/>
                  </a:lnTo>
                  <a:lnTo>
                    <a:pt x="791" y="77"/>
                  </a:lnTo>
                  <a:lnTo>
                    <a:pt x="787" y="75"/>
                  </a:lnTo>
                  <a:lnTo>
                    <a:pt x="777" y="69"/>
                  </a:lnTo>
                  <a:lnTo>
                    <a:pt x="773" y="67"/>
                  </a:lnTo>
                  <a:lnTo>
                    <a:pt x="771" y="65"/>
                  </a:lnTo>
                  <a:lnTo>
                    <a:pt x="768" y="63"/>
                  </a:lnTo>
                  <a:lnTo>
                    <a:pt x="766" y="59"/>
                  </a:lnTo>
                  <a:lnTo>
                    <a:pt x="764" y="55"/>
                  </a:lnTo>
                  <a:lnTo>
                    <a:pt x="764" y="52"/>
                  </a:lnTo>
                  <a:lnTo>
                    <a:pt x="764" y="46"/>
                  </a:lnTo>
                  <a:lnTo>
                    <a:pt x="768" y="42"/>
                  </a:lnTo>
                  <a:lnTo>
                    <a:pt x="770" y="38"/>
                  </a:lnTo>
                  <a:lnTo>
                    <a:pt x="775" y="34"/>
                  </a:lnTo>
                  <a:lnTo>
                    <a:pt x="785" y="31"/>
                  </a:lnTo>
                  <a:lnTo>
                    <a:pt x="796" y="31"/>
                  </a:lnTo>
                  <a:lnTo>
                    <a:pt x="804" y="31"/>
                  </a:lnTo>
                  <a:lnTo>
                    <a:pt x="812" y="34"/>
                  </a:lnTo>
                  <a:lnTo>
                    <a:pt x="816" y="36"/>
                  </a:lnTo>
                  <a:lnTo>
                    <a:pt x="819" y="38"/>
                  </a:lnTo>
                  <a:lnTo>
                    <a:pt x="819" y="42"/>
                  </a:lnTo>
                  <a:lnTo>
                    <a:pt x="821" y="46"/>
                  </a:lnTo>
                  <a:lnTo>
                    <a:pt x="821" y="50"/>
                  </a:lnTo>
                  <a:lnTo>
                    <a:pt x="819" y="52"/>
                  </a:lnTo>
                  <a:lnTo>
                    <a:pt x="819" y="54"/>
                  </a:lnTo>
                  <a:lnTo>
                    <a:pt x="802" y="54"/>
                  </a:lnTo>
                  <a:lnTo>
                    <a:pt x="802" y="52"/>
                  </a:lnTo>
                  <a:lnTo>
                    <a:pt x="800" y="48"/>
                  </a:lnTo>
                  <a:lnTo>
                    <a:pt x="800" y="44"/>
                  </a:lnTo>
                  <a:lnTo>
                    <a:pt x="796" y="42"/>
                  </a:lnTo>
                  <a:lnTo>
                    <a:pt x="793" y="42"/>
                  </a:lnTo>
                  <a:lnTo>
                    <a:pt x="789" y="42"/>
                  </a:lnTo>
                  <a:lnTo>
                    <a:pt x="787" y="44"/>
                  </a:lnTo>
                  <a:lnTo>
                    <a:pt x="785" y="46"/>
                  </a:lnTo>
                  <a:lnTo>
                    <a:pt x="783" y="50"/>
                  </a:lnTo>
                  <a:lnTo>
                    <a:pt x="785" y="54"/>
                  </a:lnTo>
                  <a:lnTo>
                    <a:pt x="787" y="55"/>
                  </a:lnTo>
                  <a:lnTo>
                    <a:pt x="789" y="57"/>
                  </a:lnTo>
                  <a:lnTo>
                    <a:pt x="800" y="63"/>
                  </a:lnTo>
                  <a:lnTo>
                    <a:pt x="802" y="63"/>
                  </a:lnTo>
                  <a:lnTo>
                    <a:pt x="806" y="65"/>
                  </a:lnTo>
                  <a:lnTo>
                    <a:pt x="808" y="69"/>
                  </a:lnTo>
                  <a:lnTo>
                    <a:pt x="812" y="73"/>
                  </a:lnTo>
                  <a:lnTo>
                    <a:pt x="814" y="77"/>
                  </a:lnTo>
                  <a:lnTo>
                    <a:pt x="814" y="80"/>
                  </a:lnTo>
                  <a:lnTo>
                    <a:pt x="812" y="86"/>
                  </a:lnTo>
                  <a:lnTo>
                    <a:pt x="810" y="90"/>
                  </a:lnTo>
                  <a:lnTo>
                    <a:pt x="806" y="94"/>
                  </a:lnTo>
                  <a:lnTo>
                    <a:pt x="802" y="98"/>
                  </a:lnTo>
                  <a:lnTo>
                    <a:pt x="793" y="102"/>
                  </a:lnTo>
                  <a:lnTo>
                    <a:pt x="777" y="104"/>
                  </a:lnTo>
                  <a:lnTo>
                    <a:pt x="773" y="104"/>
                  </a:lnTo>
                  <a:lnTo>
                    <a:pt x="768" y="102"/>
                  </a:lnTo>
                  <a:lnTo>
                    <a:pt x="762" y="100"/>
                  </a:lnTo>
                  <a:lnTo>
                    <a:pt x="758" y="98"/>
                  </a:lnTo>
                  <a:lnTo>
                    <a:pt x="754" y="92"/>
                  </a:lnTo>
                  <a:lnTo>
                    <a:pt x="752" y="86"/>
                  </a:lnTo>
                  <a:lnTo>
                    <a:pt x="752" y="82"/>
                  </a:lnTo>
                  <a:lnTo>
                    <a:pt x="752" y="79"/>
                  </a:lnTo>
                  <a:lnTo>
                    <a:pt x="771" y="79"/>
                  </a:lnTo>
                  <a:close/>
                  <a:moveTo>
                    <a:pt x="841" y="32"/>
                  </a:moveTo>
                  <a:lnTo>
                    <a:pt x="860" y="32"/>
                  </a:lnTo>
                  <a:lnTo>
                    <a:pt x="839" y="102"/>
                  </a:lnTo>
                  <a:lnTo>
                    <a:pt x="819" y="102"/>
                  </a:lnTo>
                  <a:lnTo>
                    <a:pt x="841" y="32"/>
                  </a:lnTo>
                  <a:close/>
                  <a:moveTo>
                    <a:pt x="869" y="2"/>
                  </a:moveTo>
                  <a:lnTo>
                    <a:pt x="864" y="19"/>
                  </a:lnTo>
                  <a:lnTo>
                    <a:pt x="842" y="19"/>
                  </a:lnTo>
                  <a:lnTo>
                    <a:pt x="848" y="2"/>
                  </a:lnTo>
                  <a:lnTo>
                    <a:pt x="869" y="2"/>
                  </a:lnTo>
                  <a:close/>
                  <a:moveTo>
                    <a:pt x="885" y="2"/>
                  </a:moveTo>
                  <a:lnTo>
                    <a:pt x="904" y="2"/>
                  </a:lnTo>
                  <a:lnTo>
                    <a:pt x="873" y="102"/>
                  </a:lnTo>
                  <a:lnTo>
                    <a:pt x="854" y="102"/>
                  </a:lnTo>
                  <a:lnTo>
                    <a:pt x="885" y="2"/>
                  </a:lnTo>
                  <a:close/>
                  <a:moveTo>
                    <a:pt x="915" y="77"/>
                  </a:moveTo>
                  <a:lnTo>
                    <a:pt x="915" y="80"/>
                  </a:lnTo>
                  <a:lnTo>
                    <a:pt x="915" y="86"/>
                  </a:lnTo>
                  <a:lnTo>
                    <a:pt x="917" y="88"/>
                  </a:lnTo>
                  <a:lnTo>
                    <a:pt x="921" y="92"/>
                  </a:lnTo>
                  <a:lnTo>
                    <a:pt x="925" y="92"/>
                  </a:lnTo>
                  <a:lnTo>
                    <a:pt x="929" y="92"/>
                  </a:lnTo>
                  <a:lnTo>
                    <a:pt x="933" y="90"/>
                  </a:lnTo>
                  <a:lnTo>
                    <a:pt x="937" y="86"/>
                  </a:lnTo>
                  <a:lnTo>
                    <a:pt x="938" y="84"/>
                  </a:lnTo>
                  <a:lnTo>
                    <a:pt x="940" y="79"/>
                  </a:lnTo>
                  <a:lnTo>
                    <a:pt x="960" y="79"/>
                  </a:lnTo>
                  <a:lnTo>
                    <a:pt x="958" y="82"/>
                  </a:lnTo>
                  <a:lnTo>
                    <a:pt x="956" y="88"/>
                  </a:lnTo>
                  <a:lnTo>
                    <a:pt x="950" y="94"/>
                  </a:lnTo>
                  <a:lnTo>
                    <a:pt x="944" y="98"/>
                  </a:lnTo>
                  <a:lnTo>
                    <a:pt x="938" y="102"/>
                  </a:lnTo>
                  <a:lnTo>
                    <a:pt x="933" y="102"/>
                  </a:lnTo>
                  <a:lnTo>
                    <a:pt x="925" y="104"/>
                  </a:lnTo>
                  <a:lnTo>
                    <a:pt x="912" y="102"/>
                  </a:lnTo>
                  <a:lnTo>
                    <a:pt x="902" y="98"/>
                  </a:lnTo>
                  <a:lnTo>
                    <a:pt x="900" y="94"/>
                  </a:lnTo>
                  <a:lnTo>
                    <a:pt x="896" y="90"/>
                  </a:lnTo>
                  <a:lnTo>
                    <a:pt x="896" y="84"/>
                  </a:lnTo>
                  <a:lnTo>
                    <a:pt x="894" y="80"/>
                  </a:lnTo>
                  <a:lnTo>
                    <a:pt x="896" y="71"/>
                  </a:lnTo>
                  <a:lnTo>
                    <a:pt x="898" y="61"/>
                  </a:lnTo>
                  <a:lnTo>
                    <a:pt x="902" y="54"/>
                  </a:lnTo>
                  <a:lnTo>
                    <a:pt x="906" y="46"/>
                  </a:lnTo>
                  <a:lnTo>
                    <a:pt x="912" y="38"/>
                  </a:lnTo>
                  <a:lnTo>
                    <a:pt x="919" y="34"/>
                  </a:lnTo>
                  <a:lnTo>
                    <a:pt x="929" y="31"/>
                  </a:lnTo>
                  <a:lnTo>
                    <a:pt x="938" y="31"/>
                  </a:lnTo>
                  <a:lnTo>
                    <a:pt x="950" y="32"/>
                  </a:lnTo>
                  <a:lnTo>
                    <a:pt x="960" y="36"/>
                  </a:lnTo>
                  <a:lnTo>
                    <a:pt x="961" y="38"/>
                  </a:lnTo>
                  <a:lnTo>
                    <a:pt x="963" y="42"/>
                  </a:lnTo>
                  <a:lnTo>
                    <a:pt x="965" y="46"/>
                  </a:lnTo>
                  <a:lnTo>
                    <a:pt x="965" y="52"/>
                  </a:lnTo>
                  <a:lnTo>
                    <a:pt x="965" y="59"/>
                  </a:lnTo>
                  <a:lnTo>
                    <a:pt x="963" y="67"/>
                  </a:lnTo>
                  <a:lnTo>
                    <a:pt x="961" y="71"/>
                  </a:lnTo>
                  <a:lnTo>
                    <a:pt x="915" y="71"/>
                  </a:lnTo>
                  <a:lnTo>
                    <a:pt x="915" y="77"/>
                  </a:lnTo>
                  <a:close/>
                  <a:moveTo>
                    <a:pt x="921" y="59"/>
                  </a:moveTo>
                  <a:lnTo>
                    <a:pt x="944" y="59"/>
                  </a:lnTo>
                  <a:lnTo>
                    <a:pt x="946" y="55"/>
                  </a:lnTo>
                  <a:lnTo>
                    <a:pt x="946" y="54"/>
                  </a:lnTo>
                  <a:lnTo>
                    <a:pt x="946" y="50"/>
                  </a:lnTo>
                  <a:lnTo>
                    <a:pt x="946" y="46"/>
                  </a:lnTo>
                  <a:lnTo>
                    <a:pt x="944" y="44"/>
                  </a:lnTo>
                  <a:lnTo>
                    <a:pt x="940" y="42"/>
                  </a:lnTo>
                  <a:lnTo>
                    <a:pt x="937" y="42"/>
                  </a:lnTo>
                  <a:lnTo>
                    <a:pt x="933" y="42"/>
                  </a:lnTo>
                  <a:lnTo>
                    <a:pt x="929" y="44"/>
                  </a:lnTo>
                  <a:lnTo>
                    <a:pt x="925" y="48"/>
                  </a:lnTo>
                  <a:lnTo>
                    <a:pt x="923" y="54"/>
                  </a:lnTo>
                  <a:lnTo>
                    <a:pt x="921" y="59"/>
                  </a:lnTo>
                  <a:close/>
                  <a:moveTo>
                    <a:pt x="986" y="32"/>
                  </a:moveTo>
                  <a:lnTo>
                    <a:pt x="1006" y="32"/>
                  </a:lnTo>
                  <a:lnTo>
                    <a:pt x="985" y="102"/>
                  </a:lnTo>
                  <a:lnTo>
                    <a:pt x="965" y="102"/>
                  </a:lnTo>
                  <a:lnTo>
                    <a:pt x="986" y="32"/>
                  </a:lnTo>
                  <a:close/>
                  <a:moveTo>
                    <a:pt x="1015" y="2"/>
                  </a:moveTo>
                  <a:lnTo>
                    <a:pt x="1009" y="19"/>
                  </a:lnTo>
                  <a:lnTo>
                    <a:pt x="988" y="19"/>
                  </a:lnTo>
                  <a:lnTo>
                    <a:pt x="994" y="2"/>
                  </a:lnTo>
                  <a:lnTo>
                    <a:pt x="1015" y="2"/>
                  </a:lnTo>
                  <a:close/>
                  <a:moveTo>
                    <a:pt x="1021" y="32"/>
                  </a:moveTo>
                  <a:lnTo>
                    <a:pt x="1038" y="32"/>
                  </a:lnTo>
                  <a:lnTo>
                    <a:pt x="1036" y="44"/>
                  </a:lnTo>
                  <a:lnTo>
                    <a:pt x="1042" y="38"/>
                  </a:lnTo>
                  <a:lnTo>
                    <a:pt x="1046" y="34"/>
                  </a:lnTo>
                  <a:lnTo>
                    <a:pt x="1050" y="31"/>
                  </a:lnTo>
                  <a:lnTo>
                    <a:pt x="1054" y="31"/>
                  </a:lnTo>
                  <a:lnTo>
                    <a:pt x="1061" y="31"/>
                  </a:lnTo>
                  <a:lnTo>
                    <a:pt x="1054" y="48"/>
                  </a:lnTo>
                  <a:lnTo>
                    <a:pt x="1052" y="48"/>
                  </a:lnTo>
                  <a:lnTo>
                    <a:pt x="1048" y="48"/>
                  </a:lnTo>
                  <a:lnTo>
                    <a:pt x="1042" y="50"/>
                  </a:lnTo>
                  <a:lnTo>
                    <a:pt x="1038" y="54"/>
                  </a:lnTo>
                  <a:lnTo>
                    <a:pt x="1034" y="59"/>
                  </a:lnTo>
                  <a:lnTo>
                    <a:pt x="1032" y="65"/>
                  </a:lnTo>
                  <a:lnTo>
                    <a:pt x="1031" y="73"/>
                  </a:lnTo>
                  <a:lnTo>
                    <a:pt x="1021" y="102"/>
                  </a:lnTo>
                  <a:lnTo>
                    <a:pt x="1002" y="102"/>
                  </a:lnTo>
                  <a:lnTo>
                    <a:pt x="1021" y="32"/>
                  </a:lnTo>
                  <a:close/>
                  <a:moveTo>
                    <a:pt x="1056" y="80"/>
                  </a:moveTo>
                  <a:lnTo>
                    <a:pt x="1057" y="67"/>
                  </a:lnTo>
                  <a:lnTo>
                    <a:pt x="1061" y="54"/>
                  </a:lnTo>
                  <a:lnTo>
                    <a:pt x="1069" y="42"/>
                  </a:lnTo>
                  <a:lnTo>
                    <a:pt x="1077" y="36"/>
                  </a:lnTo>
                  <a:lnTo>
                    <a:pt x="1088" y="32"/>
                  </a:lnTo>
                  <a:lnTo>
                    <a:pt x="1100" y="31"/>
                  </a:lnTo>
                  <a:lnTo>
                    <a:pt x="1111" y="32"/>
                  </a:lnTo>
                  <a:lnTo>
                    <a:pt x="1119" y="36"/>
                  </a:lnTo>
                  <a:lnTo>
                    <a:pt x="1123" y="40"/>
                  </a:lnTo>
                  <a:lnTo>
                    <a:pt x="1127" y="44"/>
                  </a:lnTo>
                  <a:lnTo>
                    <a:pt x="1127" y="48"/>
                  </a:lnTo>
                  <a:lnTo>
                    <a:pt x="1128" y="54"/>
                  </a:lnTo>
                  <a:lnTo>
                    <a:pt x="1127" y="67"/>
                  </a:lnTo>
                  <a:lnTo>
                    <a:pt x="1121" y="80"/>
                  </a:lnTo>
                  <a:lnTo>
                    <a:pt x="1117" y="86"/>
                  </a:lnTo>
                  <a:lnTo>
                    <a:pt x="1113" y="92"/>
                  </a:lnTo>
                  <a:lnTo>
                    <a:pt x="1107" y="96"/>
                  </a:lnTo>
                  <a:lnTo>
                    <a:pt x="1104" y="100"/>
                  </a:lnTo>
                  <a:lnTo>
                    <a:pt x="1094" y="102"/>
                  </a:lnTo>
                  <a:lnTo>
                    <a:pt x="1084" y="104"/>
                  </a:lnTo>
                  <a:lnTo>
                    <a:pt x="1077" y="104"/>
                  </a:lnTo>
                  <a:lnTo>
                    <a:pt x="1071" y="102"/>
                  </a:lnTo>
                  <a:lnTo>
                    <a:pt x="1067" y="100"/>
                  </a:lnTo>
                  <a:lnTo>
                    <a:pt x="1063" y="98"/>
                  </a:lnTo>
                  <a:lnTo>
                    <a:pt x="1059" y="94"/>
                  </a:lnTo>
                  <a:lnTo>
                    <a:pt x="1057" y="90"/>
                  </a:lnTo>
                  <a:lnTo>
                    <a:pt x="1056" y="86"/>
                  </a:lnTo>
                  <a:lnTo>
                    <a:pt x="1056" y="80"/>
                  </a:lnTo>
                  <a:close/>
                  <a:moveTo>
                    <a:pt x="1075" y="80"/>
                  </a:moveTo>
                  <a:lnTo>
                    <a:pt x="1075" y="84"/>
                  </a:lnTo>
                  <a:lnTo>
                    <a:pt x="1077" y="88"/>
                  </a:lnTo>
                  <a:lnTo>
                    <a:pt x="1080" y="90"/>
                  </a:lnTo>
                  <a:lnTo>
                    <a:pt x="1084" y="90"/>
                  </a:lnTo>
                  <a:lnTo>
                    <a:pt x="1090" y="90"/>
                  </a:lnTo>
                  <a:lnTo>
                    <a:pt x="1094" y="86"/>
                  </a:lnTo>
                  <a:lnTo>
                    <a:pt x="1098" y="82"/>
                  </a:lnTo>
                  <a:lnTo>
                    <a:pt x="1102" y="77"/>
                  </a:lnTo>
                  <a:lnTo>
                    <a:pt x="1107" y="65"/>
                  </a:lnTo>
                  <a:lnTo>
                    <a:pt x="1109" y="54"/>
                  </a:lnTo>
                  <a:lnTo>
                    <a:pt x="1107" y="50"/>
                  </a:lnTo>
                  <a:lnTo>
                    <a:pt x="1105" y="46"/>
                  </a:lnTo>
                  <a:lnTo>
                    <a:pt x="1102" y="44"/>
                  </a:lnTo>
                  <a:lnTo>
                    <a:pt x="1098" y="42"/>
                  </a:lnTo>
                  <a:lnTo>
                    <a:pt x="1094" y="44"/>
                  </a:lnTo>
                  <a:lnTo>
                    <a:pt x="1090" y="46"/>
                  </a:lnTo>
                  <a:lnTo>
                    <a:pt x="1086" y="48"/>
                  </a:lnTo>
                  <a:lnTo>
                    <a:pt x="1082" y="52"/>
                  </a:lnTo>
                  <a:lnTo>
                    <a:pt x="1080" y="57"/>
                  </a:lnTo>
                  <a:lnTo>
                    <a:pt x="1077" y="65"/>
                  </a:lnTo>
                  <a:lnTo>
                    <a:pt x="1075" y="73"/>
                  </a:lnTo>
                  <a:lnTo>
                    <a:pt x="1075" y="80"/>
                  </a:lnTo>
                  <a:close/>
                  <a:moveTo>
                    <a:pt x="1253" y="2"/>
                  </a:moveTo>
                  <a:lnTo>
                    <a:pt x="1272" y="2"/>
                  </a:lnTo>
                  <a:lnTo>
                    <a:pt x="1244" y="102"/>
                  </a:lnTo>
                  <a:lnTo>
                    <a:pt x="1226" y="102"/>
                  </a:lnTo>
                  <a:lnTo>
                    <a:pt x="1228" y="92"/>
                  </a:lnTo>
                  <a:lnTo>
                    <a:pt x="1226" y="94"/>
                  </a:lnTo>
                  <a:lnTo>
                    <a:pt x="1221" y="98"/>
                  </a:lnTo>
                  <a:lnTo>
                    <a:pt x="1215" y="102"/>
                  </a:lnTo>
                  <a:lnTo>
                    <a:pt x="1211" y="102"/>
                  </a:lnTo>
                  <a:lnTo>
                    <a:pt x="1207" y="104"/>
                  </a:lnTo>
                  <a:lnTo>
                    <a:pt x="1201" y="102"/>
                  </a:lnTo>
                  <a:lnTo>
                    <a:pt x="1198" y="102"/>
                  </a:lnTo>
                  <a:lnTo>
                    <a:pt x="1194" y="100"/>
                  </a:lnTo>
                  <a:lnTo>
                    <a:pt x="1190" y="96"/>
                  </a:lnTo>
                  <a:lnTo>
                    <a:pt x="1186" y="88"/>
                  </a:lnTo>
                  <a:lnTo>
                    <a:pt x="1184" y="79"/>
                  </a:lnTo>
                  <a:lnTo>
                    <a:pt x="1184" y="75"/>
                  </a:lnTo>
                  <a:lnTo>
                    <a:pt x="1184" y="71"/>
                  </a:lnTo>
                  <a:lnTo>
                    <a:pt x="1186" y="67"/>
                  </a:lnTo>
                  <a:lnTo>
                    <a:pt x="1188" y="61"/>
                  </a:lnTo>
                  <a:lnTo>
                    <a:pt x="1190" y="55"/>
                  </a:lnTo>
                  <a:lnTo>
                    <a:pt x="1192" y="50"/>
                  </a:lnTo>
                  <a:lnTo>
                    <a:pt x="1198" y="42"/>
                  </a:lnTo>
                  <a:lnTo>
                    <a:pt x="1205" y="36"/>
                  </a:lnTo>
                  <a:lnTo>
                    <a:pt x="1213" y="32"/>
                  </a:lnTo>
                  <a:lnTo>
                    <a:pt x="1222" y="31"/>
                  </a:lnTo>
                  <a:lnTo>
                    <a:pt x="1228" y="31"/>
                  </a:lnTo>
                  <a:lnTo>
                    <a:pt x="1234" y="32"/>
                  </a:lnTo>
                  <a:lnTo>
                    <a:pt x="1236" y="34"/>
                  </a:lnTo>
                  <a:lnTo>
                    <a:pt x="1240" y="38"/>
                  </a:lnTo>
                  <a:lnTo>
                    <a:pt x="1242" y="40"/>
                  </a:lnTo>
                  <a:lnTo>
                    <a:pt x="1253" y="2"/>
                  </a:lnTo>
                  <a:close/>
                  <a:moveTo>
                    <a:pt x="1203" y="79"/>
                  </a:moveTo>
                  <a:lnTo>
                    <a:pt x="1205" y="82"/>
                  </a:lnTo>
                  <a:lnTo>
                    <a:pt x="1205" y="84"/>
                  </a:lnTo>
                  <a:lnTo>
                    <a:pt x="1205" y="88"/>
                  </a:lnTo>
                  <a:lnTo>
                    <a:pt x="1207" y="88"/>
                  </a:lnTo>
                  <a:lnTo>
                    <a:pt x="1211" y="90"/>
                  </a:lnTo>
                  <a:lnTo>
                    <a:pt x="1213" y="90"/>
                  </a:lnTo>
                  <a:lnTo>
                    <a:pt x="1219" y="90"/>
                  </a:lnTo>
                  <a:lnTo>
                    <a:pt x="1222" y="88"/>
                  </a:lnTo>
                  <a:lnTo>
                    <a:pt x="1226" y="82"/>
                  </a:lnTo>
                  <a:lnTo>
                    <a:pt x="1230" y="77"/>
                  </a:lnTo>
                  <a:lnTo>
                    <a:pt x="1236" y="67"/>
                  </a:lnTo>
                  <a:lnTo>
                    <a:pt x="1236" y="55"/>
                  </a:lnTo>
                  <a:lnTo>
                    <a:pt x="1236" y="52"/>
                  </a:lnTo>
                  <a:lnTo>
                    <a:pt x="1234" y="48"/>
                  </a:lnTo>
                  <a:lnTo>
                    <a:pt x="1230" y="44"/>
                  </a:lnTo>
                  <a:lnTo>
                    <a:pt x="1226" y="42"/>
                  </a:lnTo>
                  <a:lnTo>
                    <a:pt x="1222" y="44"/>
                  </a:lnTo>
                  <a:lnTo>
                    <a:pt x="1219" y="46"/>
                  </a:lnTo>
                  <a:lnTo>
                    <a:pt x="1213" y="52"/>
                  </a:lnTo>
                  <a:lnTo>
                    <a:pt x="1209" y="57"/>
                  </a:lnTo>
                  <a:lnTo>
                    <a:pt x="1205" y="69"/>
                  </a:lnTo>
                  <a:lnTo>
                    <a:pt x="1203" y="79"/>
                  </a:lnTo>
                  <a:close/>
                  <a:moveTo>
                    <a:pt x="1286" y="77"/>
                  </a:moveTo>
                  <a:lnTo>
                    <a:pt x="1286" y="80"/>
                  </a:lnTo>
                  <a:lnTo>
                    <a:pt x="1286" y="86"/>
                  </a:lnTo>
                  <a:lnTo>
                    <a:pt x="1288" y="88"/>
                  </a:lnTo>
                  <a:lnTo>
                    <a:pt x="1292" y="92"/>
                  </a:lnTo>
                  <a:lnTo>
                    <a:pt x="1295" y="92"/>
                  </a:lnTo>
                  <a:lnTo>
                    <a:pt x="1299" y="92"/>
                  </a:lnTo>
                  <a:lnTo>
                    <a:pt x="1303" y="90"/>
                  </a:lnTo>
                  <a:lnTo>
                    <a:pt x="1307" y="86"/>
                  </a:lnTo>
                  <a:lnTo>
                    <a:pt x="1309" y="84"/>
                  </a:lnTo>
                  <a:lnTo>
                    <a:pt x="1311" y="79"/>
                  </a:lnTo>
                  <a:lnTo>
                    <a:pt x="1330" y="79"/>
                  </a:lnTo>
                  <a:lnTo>
                    <a:pt x="1330" y="82"/>
                  </a:lnTo>
                  <a:lnTo>
                    <a:pt x="1326" y="88"/>
                  </a:lnTo>
                  <a:lnTo>
                    <a:pt x="1320" y="94"/>
                  </a:lnTo>
                  <a:lnTo>
                    <a:pt x="1317" y="98"/>
                  </a:lnTo>
                  <a:lnTo>
                    <a:pt x="1309" y="102"/>
                  </a:lnTo>
                  <a:lnTo>
                    <a:pt x="1303" y="102"/>
                  </a:lnTo>
                  <a:lnTo>
                    <a:pt x="1295" y="104"/>
                  </a:lnTo>
                  <a:lnTo>
                    <a:pt x="1282" y="102"/>
                  </a:lnTo>
                  <a:lnTo>
                    <a:pt x="1272" y="98"/>
                  </a:lnTo>
                  <a:lnTo>
                    <a:pt x="1270" y="94"/>
                  </a:lnTo>
                  <a:lnTo>
                    <a:pt x="1269" y="90"/>
                  </a:lnTo>
                  <a:lnTo>
                    <a:pt x="1267" y="84"/>
                  </a:lnTo>
                  <a:lnTo>
                    <a:pt x="1267" y="80"/>
                  </a:lnTo>
                  <a:lnTo>
                    <a:pt x="1267" y="71"/>
                  </a:lnTo>
                  <a:lnTo>
                    <a:pt x="1269" y="61"/>
                  </a:lnTo>
                  <a:lnTo>
                    <a:pt x="1272" y="54"/>
                  </a:lnTo>
                  <a:lnTo>
                    <a:pt x="1276" y="46"/>
                  </a:lnTo>
                  <a:lnTo>
                    <a:pt x="1284" y="38"/>
                  </a:lnTo>
                  <a:lnTo>
                    <a:pt x="1292" y="34"/>
                  </a:lnTo>
                  <a:lnTo>
                    <a:pt x="1299" y="31"/>
                  </a:lnTo>
                  <a:lnTo>
                    <a:pt x="1309" y="31"/>
                  </a:lnTo>
                  <a:lnTo>
                    <a:pt x="1320" y="32"/>
                  </a:lnTo>
                  <a:lnTo>
                    <a:pt x="1330" y="36"/>
                  </a:lnTo>
                  <a:lnTo>
                    <a:pt x="1332" y="38"/>
                  </a:lnTo>
                  <a:lnTo>
                    <a:pt x="1336" y="42"/>
                  </a:lnTo>
                  <a:lnTo>
                    <a:pt x="1336" y="46"/>
                  </a:lnTo>
                  <a:lnTo>
                    <a:pt x="1338" y="52"/>
                  </a:lnTo>
                  <a:lnTo>
                    <a:pt x="1336" y="59"/>
                  </a:lnTo>
                  <a:lnTo>
                    <a:pt x="1334" y="67"/>
                  </a:lnTo>
                  <a:lnTo>
                    <a:pt x="1334" y="71"/>
                  </a:lnTo>
                  <a:lnTo>
                    <a:pt x="1288" y="71"/>
                  </a:lnTo>
                  <a:lnTo>
                    <a:pt x="1286" y="77"/>
                  </a:lnTo>
                  <a:close/>
                  <a:moveTo>
                    <a:pt x="1292" y="59"/>
                  </a:moveTo>
                  <a:lnTo>
                    <a:pt x="1317" y="59"/>
                  </a:lnTo>
                  <a:lnTo>
                    <a:pt x="1317" y="55"/>
                  </a:lnTo>
                  <a:lnTo>
                    <a:pt x="1317" y="54"/>
                  </a:lnTo>
                  <a:lnTo>
                    <a:pt x="1317" y="50"/>
                  </a:lnTo>
                  <a:lnTo>
                    <a:pt x="1317" y="46"/>
                  </a:lnTo>
                  <a:lnTo>
                    <a:pt x="1315" y="44"/>
                  </a:lnTo>
                  <a:lnTo>
                    <a:pt x="1313" y="42"/>
                  </a:lnTo>
                  <a:lnTo>
                    <a:pt x="1307" y="42"/>
                  </a:lnTo>
                  <a:lnTo>
                    <a:pt x="1303" y="42"/>
                  </a:lnTo>
                  <a:lnTo>
                    <a:pt x="1299" y="44"/>
                  </a:lnTo>
                  <a:lnTo>
                    <a:pt x="1295" y="48"/>
                  </a:lnTo>
                  <a:lnTo>
                    <a:pt x="1294" y="54"/>
                  </a:lnTo>
                  <a:lnTo>
                    <a:pt x="1292" y="59"/>
                  </a:lnTo>
                  <a:close/>
                  <a:moveTo>
                    <a:pt x="1449" y="2"/>
                  </a:moveTo>
                  <a:lnTo>
                    <a:pt x="1476" y="2"/>
                  </a:lnTo>
                  <a:lnTo>
                    <a:pt x="1482" y="102"/>
                  </a:lnTo>
                  <a:lnTo>
                    <a:pt x="1460" y="102"/>
                  </a:lnTo>
                  <a:lnTo>
                    <a:pt x="1460" y="80"/>
                  </a:lnTo>
                  <a:lnTo>
                    <a:pt x="1418" y="80"/>
                  </a:lnTo>
                  <a:lnTo>
                    <a:pt x="1405" y="102"/>
                  </a:lnTo>
                  <a:lnTo>
                    <a:pt x="1382" y="102"/>
                  </a:lnTo>
                  <a:lnTo>
                    <a:pt x="1449" y="2"/>
                  </a:lnTo>
                  <a:close/>
                  <a:moveTo>
                    <a:pt x="1430" y="65"/>
                  </a:moveTo>
                  <a:lnTo>
                    <a:pt x="1430" y="65"/>
                  </a:lnTo>
                  <a:lnTo>
                    <a:pt x="1459" y="65"/>
                  </a:lnTo>
                  <a:lnTo>
                    <a:pt x="1459" y="17"/>
                  </a:lnTo>
                  <a:lnTo>
                    <a:pt x="1430" y="65"/>
                  </a:lnTo>
                  <a:close/>
                  <a:moveTo>
                    <a:pt x="1510" y="32"/>
                  </a:moveTo>
                  <a:lnTo>
                    <a:pt x="1530" y="32"/>
                  </a:lnTo>
                  <a:lnTo>
                    <a:pt x="1528" y="40"/>
                  </a:lnTo>
                  <a:lnTo>
                    <a:pt x="1531" y="36"/>
                  </a:lnTo>
                  <a:lnTo>
                    <a:pt x="1535" y="34"/>
                  </a:lnTo>
                  <a:lnTo>
                    <a:pt x="1539" y="32"/>
                  </a:lnTo>
                  <a:lnTo>
                    <a:pt x="1543" y="31"/>
                  </a:lnTo>
                  <a:lnTo>
                    <a:pt x="1549" y="31"/>
                  </a:lnTo>
                  <a:lnTo>
                    <a:pt x="1553" y="31"/>
                  </a:lnTo>
                  <a:lnTo>
                    <a:pt x="1558" y="32"/>
                  </a:lnTo>
                  <a:lnTo>
                    <a:pt x="1562" y="34"/>
                  </a:lnTo>
                  <a:lnTo>
                    <a:pt x="1564" y="36"/>
                  </a:lnTo>
                  <a:lnTo>
                    <a:pt x="1570" y="44"/>
                  </a:lnTo>
                  <a:lnTo>
                    <a:pt x="1570" y="54"/>
                  </a:lnTo>
                  <a:lnTo>
                    <a:pt x="1570" y="63"/>
                  </a:lnTo>
                  <a:lnTo>
                    <a:pt x="1568" y="71"/>
                  </a:lnTo>
                  <a:lnTo>
                    <a:pt x="1564" y="79"/>
                  </a:lnTo>
                  <a:lnTo>
                    <a:pt x="1560" y="86"/>
                  </a:lnTo>
                  <a:lnTo>
                    <a:pt x="1555" y="94"/>
                  </a:lnTo>
                  <a:lnTo>
                    <a:pt x="1547" y="100"/>
                  </a:lnTo>
                  <a:lnTo>
                    <a:pt x="1541" y="102"/>
                  </a:lnTo>
                  <a:lnTo>
                    <a:pt x="1531" y="104"/>
                  </a:lnTo>
                  <a:lnTo>
                    <a:pt x="1528" y="102"/>
                  </a:lnTo>
                  <a:lnTo>
                    <a:pt x="1522" y="102"/>
                  </a:lnTo>
                  <a:lnTo>
                    <a:pt x="1518" y="98"/>
                  </a:lnTo>
                  <a:lnTo>
                    <a:pt x="1516" y="96"/>
                  </a:lnTo>
                  <a:lnTo>
                    <a:pt x="1514" y="92"/>
                  </a:lnTo>
                  <a:lnTo>
                    <a:pt x="1505" y="127"/>
                  </a:lnTo>
                  <a:lnTo>
                    <a:pt x="1484" y="127"/>
                  </a:lnTo>
                  <a:lnTo>
                    <a:pt x="1510" y="32"/>
                  </a:lnTo>
                  <a:close/>
                  <a:moveTo>
                    <a:pt x="1518" y="77"/>
                  </a:moveTo>
                  <a:lnTo>
                    <a:pt x="1518" y="82"/>
                  </a:lnTo>
                  <a:lnTo>
                    <a:pt x="1520" y="86"/>
                  </a:lnTo>
                  <a:lnTo>
                    <a:pt x="1524" y="90"/>
                  </a:lnTo>
                  <a:lnTo>
                    <a:pt x="1528" y="90"/>
                  </a:lnTo>
                  <a:lnTo>
                    <a:pt x="1533" y="90"/>
                  </a:lnTo>
                  <a:lnTo>
                    <a:pt x="1537" y="88"/>
                  </a:lnTo>
                  <a:lnTo>
                    <a:pt x="1539" y="84"/>
                  </a:lnTo>
                  <a:lnTo>
                    <a:pt x="1543" y="79"/>
                  </a:lnTo>
                  <a:lnTo>
                    <a:pt x="1545" y="77"/>
                  </a:lnTo>
                  <a:lnTo>
                    <a:pt x="1547" y="75"/>
                  </a:lnTo>
                  <a:lnTo>
                    <a:pt x="1549" y="69"/>
                  </a:lnTo>
                  <a:lnTo>
                    <a:pt x="1549" y="65"/>
                  </a:lnTo>
                  <a:lnTo>
                    <a:pt x="1551" y="61"/>
                  </a:lnTo>
                  <a:lnTo>
                    <a:pt x="1551" y="59"/>
                  </a:lnTo>
                  <a:lnTo>
                    <a:pt x="1551" y="55"/>
                  </a:lnTo>
                  <a:lnTo>
                    <a:pt x="1551" y="50"/>
                  </a:lnTo>
                  <a:lnTo>
                    <a:pt x="1549" y="46"/>
                  </a:lnTo>
                  <a:lnTo>
                    <a:pt x="1545" y="44"/>
                  </a:lnTo>
                  <a:lnTo>
                    <a:pt x="1541" y="42"/>
                  </a:lnTo>
                  <a:lnTo>
                    <a:pt x="1537" y="44"/>
                  </a:lnTo>
                  <a:lnTo>
                    <a:pt x="1533" y="46"/>
                  </a:lnTo>
                  <a:lnTo>
                    <a:pt x="1528" y="50"/>
                  </a:lnTo>
                  <a:lnTo>
                    <a:pt x="1524" y="55"/>
                  </a:lnTo>
                  <a:lnTo>
                    <a:pt x="1522" y="59"/>
                  </a:lnTo>
                  <a:lnTo>
                    <a:pt x="1520" y="65"/>
                  </a:lnTo>
                  <a:lnTo>
                    <a:pt x="1520" y="71"/>
                  </a:lnTo>
                  <a:lnTo>
                    <a:pt x="1518" y="77"/>
                  </a:lnTo>
                  <a:close/>
                  <a:moveTo>
                    <a:pt x="1579" y="80"/>
                  </a:moveTo>
                  <a:lnTo>
                    <a:pt x="1581" y="67"/>
                  </a:lnTo>
                  <a:lnTo>
                    <a:pt x="1587" y="54"/>
                  </a:lnTo>
                  <a:lnTo>
                    <a:pt x="1593" y="42"/>
                  </a:lnTo>
                  <a:lnTo>
                    <a:pt x="1601" y="36"/>
                  </a:lnTo>
                  <a:lnTo>
                    <a:pt x="1612" y="32"/>
                  </a:lnTo>
                  <a:lnTo>
                    <a:pt x="1624" y="31"/>
                  </a:lnTo>
                  <a:lnTo>
                    <a:pt x="1635" y="32"/>
                  </a:lnTo>
                  <a:lnTo>
                    <a:pt x="1645" y="36"/>
                  </a:lnTo>
                  <a:lnTo>
                    <a:pt x="1649" y="40"/>
                  </a:lnTo>
                  <a:lnTo>
                    <a:pt x="1650" y="44"/>
                  </a:lnTo>
                  <a:lnTo>
                    <a:pt x="1652" y="48"/>
                  </a:lnTo>
                  <a:lnTo>
                    <a:pt x="1652" y="54"/>
                  </a:lnTo>
                  <a:lnTo>
                    <a:pt x="1650" y="67"/>
                  </a:lnTo>
                  <a:lnTo>
                    <a:pt x="1647" y="80"/>
                  </a:lnTo>
                  <a:lnTo>
                    <a:pt x="1643" y="86"/>
                  </a:lnTo>
                  <a:lnTo>
                    <a:pt x="1637" y="92"/>
                  </a:lnTo>
                  <a:lnTo>
                    <a:pt x="1633" y="96"/>
                  </a:lnTo>
                  <a:lnTo>
                    <a:pt x="1627" y="100"/>
                  </a:lnTo>
                  <a:lnTo>
                    <a:pt x="1618" y="102"/>
                  </a:lnTo>
                  <a:lnTo>
                    <a:pt x="1608" y="104"/>
                  </a:lnTo>
                  <a:lnTo>
                    <a:pt x="1603" y="104"/>
                  </a:lnTo>
                  <a:lnTo>
                    <a:pt x="1595" y="102"/>
                  </a:lnTo>
                  <a:lnTo>
                    <a:pt x="1591" y="100"/>
                  </a:lnTo>
                  <a:lnTo>
                    <a:pt x="1587" y="98"/>
                  </a:lnTo>
                  <a:lnTo>
                    <a:pt x="1583" y="94"/>
                  </a:lnTo>
                  <a:lnTo>
                    <a:pt x="1581" y="90"/>
                  </a:lnTo>
                  <a:lnTo>
                    <a:pt x="1579" y="86"/>
                  </a:lnTo>
                  <a:lnTo>
                    <a:pt x="1579" y="80"/>
                  </a:lnTo>
                  <a:close/>
                  <a:moveTo>
                    <a:pt x="1599" y="80"/>
                  </a:moveTo>
                  <a:lnTo>
                    <a:pt x="1599" y="84"/>
                  </a:lnTo>
                  <a:lnTo>
                    <a:pt x="1603" y="88"/>
                  </a:lnTo>
                  <a:lnTo>
                    <a:pt x="1604" y="90"/>
                  </a:lnTo>
                  <a:lnTo>
                    <a:pt x="1608" y="90"/>
                  </a:lnTo>
                  <a:lnTo>
                    <a:pt x="1614" y="90"/>
                  </a:lnTo>
                  <a:lnTo>
                    <a:pt x="1618" y="86"/>
                  </a:lnTo>
                  <a:lnTo>
                    <a:pt x="1624" y="82"/>
                  </a:lnTo>
                  <a:lnTo>
                    <a:pt x="1627" y="77"/>
                  </a:lnTo>
                  <a:lnTo>
                    <a:pt x="1631" y="65"/>
                  </a:lnTo>
                  <a:lnTo>
                    <a:pt x="1633" y="54"/>
                  </a:lnTo>
                  <a:lnTo>
                    <a:pt x="1631" y="50"/>
                  </a:lnTo>
                  <a:lnTo>
                    <a:pt x="1629" y="46"/>
                  </a:lnTo>
                  <a:lnTo>
                    <a:pt x="1627" y="44"/>
                  </a:lnTo>
                  <a:lnTo>
                    <a:pt x="1622" y="42"/>
                  </a:lnTo>
                  <a:lnTo>
                    <a:pt x="1618" y="44"/>
                  </a:lnTo>
                  <a:lnTo>
                    <a:pt x="1614" y="46"/>
                  </a:lnTo>
                  <a:lnTo>
                    <a:pt x="1610" y="48"/>
                  </a:lnTo>
                  <a:lnTo>
                    <a:pt x="1608" y="52"/>
                  </a:lnTo>
                  <a:lnTo>
                    <a:pt x="1604" y="57"/>
                  </a:lnTo>
                  <a:lnTo>
                    <a:pt x="1603" y="65"/>
                  </a:lnTo>
                  <a:lnTo>
                    <a:pt x="1599" y="73"/>
                  </a:lnTo>
                  <a:lnTo>
                    <a:pt x="1599" y="80"/>
                  </a:lnTo>
                  <a:close/>
                  <a:moveTo>
                    <a:pt x="1672" y="32"/>
                  </a:moveTo>
                  <a:lnTo>
                    <a:pt x="1691" y="32"/>
                  </a:lnTo>
                  <a:lnTo>
                    <a:pt x="1672" y="102"/>
                  </a:lnTo>
                  <a:lnTo>
                    <a:pt x="1650" y="102"/>
                  </a:lnTo>
                  <a:lnTo>
                    <a:pt x="1672" y="32"/>
                  </a:lnTo>
                  <a:close/>
                  <a:moveTo>
                    <a:pt x="1700" y="2"/>
                  </a:moveTo>
                  <a:lnTo>
                    <a:pt x="1697" y="19"/>
                  </a:lnTo>
                  <a:lnTo>
                    <a:pt x="1674" y="19"/>
                  </a:lnTo>
                  <a:lnTo>
                    <a:pt x="1679" y="2"/>
                  </a:lnTo>
                  <a:lnTo>
                    <a:pt x="1700" y="2"/>
                  </a:lnTo>
                  <a:close/>
                  <a:moveTo>
                    <a:pt x="1691" y="80"/>
                  </a:moveTo>
                  <a:lnTo>
                    <a:pt x="1693" y="67"/>
                  </a:lnTo>
                  <a:lnTo>
                    <a:pt x="1697" y="54"/>
                  </a:lnTo>
                  <a:lnTo>
                    <a:pt x="1704" y="42"/>
                  </a:lnTo>
                  <a:lnTo>
                    <a:pt x="1712" y="36"/>
                  </a:lnTo>
                  <a:lnTo>
                    <a:pt x="1723" y="32"/>
                  </a:lnTo>
                  <a:lnTo>
                    <a:pt x="1735" y="31"/>
                  </a:lnTo>
                  <a:lnTo>
                    <a:pt x="1746" y="32"/>
                  </a:lnTo>
                  <a:lnTo>
                    <a:pt x="1756" y="36"/>
                  </a:lnTo>
                  <a:lnTo>
                    <a:pt x="1758" y="40"/>
                  </a:lnTo>
                  <a:lnTo>
                    <a:pt x="1762" y="44"/>
                  </a:lnTo>
                  <a:lnTo>
                    <a:pt x="1764" y="48"/>
                  </a:lnTo>
                  <a:lnTo>
                    <a:pt x="1764" y="54"/>
                  </a:lnTo>
                  <a:lnTo>
                    <a:pt x="1762" y="67"/>
                  </a:lnTo>
                  <a:lnTo>
                    <a:pt x="1758" y="80"/>
                  </a:lnTo>
                  <a:lnTo>
                    <a:pt x="1752" y="86"/>
                  </a:lnTo>
                  <a:lnTo>
                    <a:pt x="1748" y="92"/>
                  </a:lnTo>
                  <a:lnTo>
                    <a:pt x="1745" y="96"/>
                  </a:lnTo>
                  <a:lnTo>
                    <a:pt x="1739" y="100"/>
                  </a:lnTo>
                  <a:lnTo>
                    <a:pt x="1729" y="102"/>
                  </a:lnTo>
                  <a:lnTo>
                    <a:pt x="1720" y="104"/>
                  </a:lnTo>
                  <a:lnTo>
                    <a:pt x="1712" y="104"/>
                  </a:lnTo>
                  <a:lnTo>
                    <a:pt x="1706" y="102"/>
                  </a:lnTo>
                  <a:lnTo>
                    <a:pt x="1702" y="100"/>
                  </a:lnTo>
                  <a:lnTo>
                    <a:pt x="1698" y="98"/>
                  </a:lnTo>
                  <a:lnTo>
                    <a:pt x="1695" y="94"/>
                  </a:lnTo>
                  <a:lnTo>
                    <a:pt x="1693" y="90"/>
                  </a:lnTo>
                  <a:lnTo>
                    <a:pt x="1691" y="86"/>
                  </a:lnTo>
                  <a:lnTo>
                    <a:pt x="1691" y="80"/>
                  </a:lnTo>
                  <a:close/>
                  <a:moveTo>
                    <a:pt x="1710" y="80"/>
                  </a:moveTo>
                  <a:lnTo>
                    <a:pt x="1710" y="84"/>
                  </a:lnTo>
                  <a:lnTo>
                    <a:pt x="1712" y="88"/>
                  </a:lnTo>
                  <a:lnTo>
                    <a:pt x="1716" y="90"/>
                  </a:lnTo>
                  <a:lnTo>
                    <a:pt x="1720" y="90"/>
                  </a:lnTo>
                  <a:lnTo>
                    <a:pt x="1725" y="90"/>
                  </a:lnTo>
                  <a:lnTo>
                    <a:pt x="1729" y="86"/>
                  </a:lnTo>
                  <a:lnTo>
                    <a:pt x="1735" y="82"/>
                  </a:lnTo>
                  <a:lnTo>
                    <a:pt x="1739" y="77"/>
                  </a:lnTo>
                  <a:lnTo>
                    <a:pt x="1743" y="65"/>
                  </a:lnTo>
                  <a:lnTo>
                    <a:pt x="1745" y="54"/>
                  </a:lnTo>
                  <a:lnTo>
                    <a:pt x="1743" y="50"/>
                  </a:lnTo>
                  <a:lnTo>
                    <a:pt x="1741" y="46"/>
                  </a:lnTo>
                  <a:lnTo>
                    <a:pt x="1739" y="44"/>
                  </a:lnTo>
                  <a:lnTo>
                    <a:pt x="1733" y="42"/>
                  </a:lnTo>
                  <a:lnTo>
                    <a:pt x="1729" y="44"/>
                  </a:lnTo>
                  <a:lnTo>
                    <a:pt x="1725" y="46"/>
                  </a:lnTo>
                  <a:lnTo>
                    <a:pt x="1721" y="48"/>
                  </a:lnTo>
                  <a:lnTo>
                    <a:pt x="1720" y="52"/>
                  </a:lnTo>
                  <a:lnTo>
                    <a:pt x="1716" y="57"/>
                  </a:lnTo>
                  <a:lnTo>
                    <a:pt x="1714" y="65"/>
                  </a:lnTo>
                  <a:lnTo>
                    <a:pt x="1710" y="73"/>
                  </a:lnTo>
                  <a:lnTo>
                    <a:pt x="1710" y="80"/>
                  </a:lnTo>
                  <a:close/>
                  <a:moveTo>
                    <a:pt x="1869" y="52"/>
                  </a:moveTo>
                  <a:lnTo>
                    <a:pt x="1869" y="50"/>
                  </a:lnTo>
                  <a:lnTo>
                    <a:pt x="1869" y="48"/>
                  </a:lnTo>
                  <a:lnTo>
                    <a:pt x="1869" y="46"/>
                  </a:lnTo>
                  <a:lnTo>
                    <a:pt x="1867" y="44"/>
                  </a:lnTo>
                  <a:lnTo>
                    <a:pt x="1865" y="42"/>
                  </a:lnTo>
                  <a:lnTo>
                    <a:pt x="1862" y="42"/>
                  </a:lnTo>
                  <a:lnTo>
                    <a:pt x="1854" y="42"/>
                  </a:lnTo>
                  <a:lnTo>
                    <a:pt x="1850" y="48"/>
                  </a:lnTo>
                  <a:lnTo>
                    <a:pt x="1850" y="50"/>
                  </a:lnTo>
                  <a:lnTo>
                    <a:pt x="1831" y="50"/>
                  </a:lnTo>
                  <a:lnTo>
                    <a:pt x="1831" y="46"/>
                  </a:lnTo>
                  <a:lnTo>
                    <a:pt x="1833" y="42"/>
                  </a:lnTo>
                  <a:lnTo>
                    <a:pt x="1837" y="38"/>
                  </a:lnTo>
                  <a:lnTo>
                    <a:pt x="1840" y="36"/>
                  </a:lnTo>
                  <a:lnTo>
                    <a:pt x="1844" y="32"/>
                  </a:lnTo>
                  <a:lnTo>
                    <a:pt x="1854" y="31"/>
                  </a:lnTo>
                  <a:lnTo>
                    <a:pt x="1864" y="31"/>
                  </a:lnTo>
                  <a:lnTo>
                    <a:pt x="1875" y="31"/>
                  </a:lnTo>
                  <a:lnTo>
                    <a:pt x="1883" y="34"/>
                  </a:lnTo>
                  <a:lnTo>
                    <a:pt x="1885" y="38"/>
                  </a:lnTo>
                  <a:lnTo>
                    <a:pt x="1887" y="40"/>
                  </a:lnTo>
                  <a:lnTo>
                    <a:pt x="1888" y="44"/>
                  </a:lnTo>
                  <a:lnTo>
                    <a:pt x="1888" y="48"/>
                  </a:lnTo>
                  <a:lnTo>
                    <a:pt x="1888" y="52"/>
                  </a:lnTo>
                  <a:lnTo>
                    <a:pt x="1888" y="54"/>
                  </a:lnTo>
                  <a:lnTo>
                    <a:pt x="1887" y="57"/>
                  </a:lnTo>
                  <a:lnTo>
                    <a:pt x="1879" y="82"/>
                  </a:lnTo>
                  <a:lnTo>
                    <a:pt x="1879" y="88"/>
                  </a:lnTo>
                  <a:lnTo>
                    <a:pt x="1877" y="96"/>
                  </a:lnTo>
                  <a:lnTo>
                    <a:pt x="1877" y="102"/>
                  </a:lnTo>
                  <a:lnTo>
                    <a:pt x="1858" y="102"/>
                  </a:lnTo>
                  <a:lnTo>
                    <a:pt x="1858" y="98"/>
                  </a:lnTo>
                  <a:lnTo>
                    <a:pt x="1858" y="94"/>
                  </a:lnTo>
                  <a:lnTo>
                    <a:pt x="1856" y="96"/>
                  </a:lnTo>
                  <a:lnTo>
                    <a:pt x="1852" y="98"/>
                  </a:lnTo>
                  <a:lnTo>
                    <a:pt x="1846" y="102"/>
                  </a:lnTo>
                  <a:lnTo>
                    <a:pt x="1837" y="104"/>
                  </a:lnTo>
                  <a:lnTo>
                    <a:pt x="1829" y="102"/>
                  </a:lnTo>
                  <a:lnTo>
                    <a:pt x="1823" y="98"/>
                  </a:lnTo>
                  <a:lnTo>
                    <a:pt x="1819" y="92"/>
                  </a:lnTo>
                  <a:lnTo>
                    <a:pt x="1817" y="84"/>
                  </a:lnTo>
                  <a:lnTo>
                    <a:pt x="1819" y="77"/>
                  </a:lnTo>
                  <a:lnTo>
                    <a:pt x="1821" y="69"/>
                  </a:lnTo>
                  <a:lnTo>
                    <a:pt x="1827" y="63"/>
                  </a:lnTo>
                  <a:lnTo>
                    <a:pt x="1835" y="59"/>
                  </a:lnTo>
                  <a:lnTo>
                    <a:pt x="1844" y="57"/>
                  </a:lnTo>
                  <a:lnTo>
                    <a:pt x="1856" y="55"/>
                  </a:lnTo>
                  <a:lnTo>
                    <a:pt x="1869" y="55"/>
                  </a:lnTo>
                  <a:lnTo>
                    <a:pt x="1869" y="52"/>
                  </a:lnTo>
                  <a:close/>
                  <a:moveTo>
                    <a:pt x="1865" y="67"/>
                  </a:moveTo>
                  <a:lnTo>
                    <a:pt x="1858" y="67"/>
                  </a:lnTo>
                  <a:lnTo>
                    <a:pt x="1852" y="67"/>
                  </a:lnTo>
                  <a:lnTo>
                    <a:pt x="1846" y="69"/>
                  </a:lnTo>
                  <a:lnTo>
                    <a:pt x="1844" y="71"/>
                  </a:lnTo>
                  <a:lnTo>
                    <a:pt x="1839" y="75"/>
                  </a:lnTo>
                  <a:lnTo>
                    <a:pt x="1837" y="82"/>
                  </a:lnTo>
                  <a:lnTo>
                    <a:pt x="1837" y="84"/>
                  </a:lnTo>
                  <a:lnTo>
                    <a:pt x="1839" y="88"/>
                  </a:lnTo>
                  <a:lnTo>
                    <a:pt x="1842" y="90"/>
                  </a:lnTo>
                  <a:lnTo>
                    <a:pt x="1844" y="90"/>
                  </a:lnTo>
                  <a:lnTo>
                    <a:pt x="1850" y="90"/>
                  </a:lnTo>
                  <a:lnTo>
                    <a:pt x="1856" y="86"/>
                  </a:lnTo>
                  <a:lnTo>
                    <a:pt x="1860" y="79"/>
                  </a:lnTo>
                  <a:lnTo>
                    <a:pt x="1864" y="71"/>
                  </a:lnTo>
                  <a:lnTo>
                    <a:pt x="1865" y="67"/>
                  </a:lnTo>
                  <a:close/>
                  <a:moveTo>
                    <a:pt x="1869" y="2"/>
                  </a:moveTo>
                  <a:lnTo>
                    <a:pt x="1875" y="23"/>
                  </a:lnTo>
                  <a:lnTo>
                    <a:pt x="1862" y="23"/>
                  </a:lnTo>
                  <a:lnTo>
                    <a:pt x="1848" y="2"/>
                  </a:lnTo>
                  <a:lnTo>
                    <a:pt x="1869" y="2"/>
                  </a:lnTo>
                  <a:close/>
                  <a:moveTo>
                    <a:pt x="1913" y="79"/>
                  </a:moveTo>
                  <a:lnTo>
                    <a:pt x="1913" y="82"/>
                  </a:lnTo>
                  <a:lnTo>
                    <a:pt x="1915" y="86"/>
                  </a:lnTo>
                  <a:lnTo>
                    <a:pt x="1915" y="90"/>
                  </a:lnTo>
                  <a:lnTo>
                    <a:pt x="1919" y="92"/>
                  </a:lnTo>
                  <a:lnTo>
                    <a:pt x="1923" y="92"/>
                  </a:lnTo>
                  <a:lnTo>
                    <a:pt x="1927" y="92"/>
                  </a:lnTo>
                  <a:lnTo>
                    <a:pt x="1931" y="90"/>
                  </a:lnTo>
                  <a:lnTo>
                    <a:pt x="1935" y="86"/>
                  </a:lnTo>
                  <a:lnTo>
                    <a:pt x="1935" y="82"/>
                  </a:lnTo>
                  <a:lnTo>
                    <a:pt x="1935" y="79"/>
                  </a:lnTo>
                  <a:lnTo>
                    <a:pt x="1933" y="77"/>
                  </a:lnTo>
                  <a:lnTo>
                    <a:pt x="1929" y="75"/>
                  </a:lnTo>
                  <a:lnTo>
                    <a:pt x="1917" y="69"/>
                  </a:lnTo>
                  <a:lnTo>
                    <a:pt x="1915" y="67"/>
                  </a:lnTo>
                  <a:lnTo>
                    <a:pt x="1913" y="65"/>
                  </a:lnTo>
                  <a:lnTo>
                    <a:pt x="1910" y="63"/>
                  </a:lnTo>
                  <a:lnTo>
                    <a:pt x="1908" y="59"/>
                  </a:lnTo>
                  <a:lnTo>
                    <a:pt x="1906" y="55"/>
                  </a:lnTo>
                  <a:lnTo>
                    <a:pt x="1906" y="52"/>
                  </a:lnTo>
                  <a:lnTo>
                    <a:pt x="1906" y="46"/>
                  </a:lnTo>
                  <a:lnTo>
                    <a:pt x="1908" y="42"/>
                  </a:lnTo>
                  <a:lnTo>
                    <a:pt x="1912" y="38"/>
                  </a:lnTo>
                  <a:lnTo>
                    <a:pt x="1915" y="34"/>
                  </a:lnTo>
                  <a:lnTo>
                    <a:pt x="1925" y="31"/>
                  </a:lnTo>
                  <a:lnTo>
                    <a:pt x="1936" y="31"/>
                  </a:lnTo>
                  <a:lnTo>
                    <a:pt x="1946" y="31"/>
                  </a:lnTo>
                  <a:lnTo>
                    <a:pt x="1954" y="34"/>
                  </a:lnTo>
                  <a:lnTo>
                    <a:pt x="1958" y="36"/>
                  </a:lnTo>
                  <a:lnTo>
                    <a:pt x="1959" y="38"/>
                  </a:lnTo>
                  <a:lnTo>
                    <a:pt x="1961" y="42"/>
                  </a:lnTo>
                  <a:lnTo>
                    <a:pt x="1961" y="46"/>
                  </a:lnTo>
                  <a:lnTo>
                    <a:pt x="1961" y="50"/>
                  </a:lnTo>
                  <a:lnTo>
                    <a:pt x="1961" y="52"/>
                  </a:lnTo>
                  <a:lnTo>
                    <a:pt x="1961" y="54"/>
                  </a:lnTo>
                  <a:lnTo>
                    <a:pt x="1942" y="54"/>
                  </a:lnTo>
                  <a:lnTo>
                    <a:pt x="1942" y="52"/>
                  </a:lnTo>
                  <a:lnTo>
                    <a:pt x="1942" y="48"/>
                  </a:lnTo>
                  <a:lnTo>
                    <a:pt x="1940" y="44"/>
                  </a:lnTo>
                  <a:lnTo>
                    <a:pt x="1938" y="42"/>
                  </a:lnTo>
                  <a:lnTo>
                    <a:pt x="1935" y="42"/>
                  </a:lnTo>
                  <a:lnTo>
                    <a:pt x="1931" y="42"/>
                  </a:lnTo>
                  <a:lnTo>
                    <a:pt x="1929" y="44"/>
                  </a:lnTo>
                  <a:lnTo>
                    <a:pt x="1925" y="46"/>
                  </a:lnTo>
                  <a:lnTo>
                    <a:pt x="1925" y="50"/>
                  </a:lnTo>
                  <a:lnTo>
                    <a:pt x="1927" y="54"/>
                  </a:lnTo>
                  <a:lnTo>
                    <a:pt x="1929" y="55"/>
                  </a:lnTo>
                  <a:lnTo>
                    <a:pt x="1931" y="57"/>
                  </a:lnTo>
                  <a:lnTo>
                    <a:pt x="1942" y="63"/>
                  </a:lnTo>
                  <a:lnTo>
                    <a:pt x="1944" y="63"/>
                  </a:lnTo>
                  <a:lnTo>
                    <a:pt x="1946" y="65"/>
                  </a:lnTo>
                  <a:lnTo>
                    <a:pt x="1950" y="69"/>
                  </a:lnTo>
                  <a:lnTo>
                    <a:pt x="1952" y="73"/>
                  </a:lnTo>
                  <a:lnTo>
                    <a:pt x="1954" y="77"/>
                  </a:lnTo>
                  <a:lnTo>
                    <a:pt x="1956" y="80"/>
                  </a:lnTo>
                  <a:lnTo>
                    <a:pt x="1954" y="86"/>
                  </a:lnTo>
                  <a:lnTo>
                    <a:pt x="1952" y="90"/>
                  </a:lnTo>
                  <a:lnTo>
                    <a:pt x="1948" y="94"/>
                  </a:lnTo>
                  <a:lnTo>
                    <a:pt x="1944" y="98"/>
                  </a:lnTo>
                  <a:lnTo>
                    <a:pt x="1933" y="102"/>
                  </a:lnTo>
                  <a:lnTo>
                    <a:pt x="1919" y="104"/>
                  </a:lnTo>
                  <a:lnTo>
                    <a:pt x="1915" y="104"/>
                  </a:lnTo>
                  <a:lnTo>
                    <a:pt x="1910" y="102"/>
                  </a:lnTo>
                  <a:lnTo>
                    <a:pt x="1904" y="100"/>
                  </a:lnTo>
                  <a:lnTo>
                    <a:pt x="1900" y="98"/>
                  </a:lnTo>
                  <a:lnTo>
                    <a:pt x="1896" y="92"/>
                  </a:lnTo>
                  <a:lnTo>
                    <a:pt x="1894" y="86"/>
                  </a:lnTo>
                  <a:lnTo>
                    <a:pt x="1894" y="82"/>
                  </a:lnTo>
                  <a:lnTo>
                    <a:pt x="1894" y="79"/>
                  </a:lnTo>
                  <a:lnTo>
                    <a:pt x="1913" y="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mtClean="0">
                <a:solidFill>
                  <a:srgbClr val="1F5281"/>
                </a:solidFill>
              </a:endParaRPr>
            </a:p>
          </p:txBody>
        </p:sp>
        <p:sp>
          <p:nvSpPr>
            <p:cNvPr id="199" name="Freeform 199"/>
            <p:cNvSpPr>
              <a:spLocks noEditPoints="1"/>
            </p:cNvSpPr>
            <p:nvPr/>
          </p:nvSpPr>
          <p:spPr bwMode="auto">
            <a:xfrm>
              <a:off x="5962" y="3348"/>
              <a:ext cx="1710" cy="299"/>
            </a:xfrm>
            <a:custGeom>
              <a:avLst/>
              <a:gdLst>
                <a:gd name="T0" fmla="*/ 80 w 1710"/>
                <a:gd name="T1" fmla="*/ 242 h 298"/>
                <a:gd name="T2" fmla="*/ 101 w 1710"/>
                <a:gd name="T3" fmla="*/ 263 h 298"/>
                <a:gd name="T4" fmla="*/ 145 w 1710"/>
                <a:gd name="T5" fmla="*/ 261 h 298"/>
                <a:gd name="T6" fmla="*/ 168 w 1710"/>
                <a:gd name="T7" fmla="*/ 232 h 298"/>
                <a:gd name="T8" fmla="*/ 159 w 1710"/>
                <a:gd name="T9" fmla="*/ 209 h 298"/>
                <a:gd name="T10" fmla="*/ 49 w 1710"/>
                <a:gd name="T11" fmla="*/ 171 h 298"/>
                <a:gd name="T12" fmla="*/ 28 w 1710"/>
                <a:gd name="T13" fmla="*/ 107 h 298"/>
                <a:gd name="T14" fmla="*/ 55 w 1710"/>
                <a:gd name="T15" fmla="*/ 40 h 298"/>
                <a:gd name="T16" fmla="*/ 115 w 1710"/>
                <a:gd name="T17" fmla="*/ 5 h 298"/>
                <a:gd name="T18" fmla="*/ 230 w 1710"/>
                <a:gd name="T19" fmla="*/ 7 h 298"/>
                <a:gd name="T20" fmla="*/ 268 w 1710"/>
                <a:gd name="T21" fmla="*/ 63 h 298"/>
                <a:gd name="T22" fmla="*/ 188 w 1710"/>
                <a:gd name="T23" fmla="*/ 77 h 298"/>
                <a:gd name="T24" fmla="*/ 174 w 1710"/>
                <a:gd name="T25" fmla="*/ 53 h 298"/>
                <a:gd name="T26" fmla="*/ 142 w 1710"/>
                <a:gd name="T27" fmla="*/ 52 h 298"/>
                <a:gd name="T28" fmla="*/ 115 w 1710"/>
                <a:gd name="T29" fmla="*/ 75 h 298"/>
                <a:gd name="T30" fmla="*/ 119 w 1710"/>
                <a:gd name="T31" fmla="*/ 102 h 298"/>
                <a:gd name="T32" fmla="*/ 230 w 1710"/>
                <a:gd name="T33" fmla="*/ 142 h 298"/>
                <a:gd name="T34" fmla="*/ 253 w 1710"/>
                <a:gd name="T35" fmla="*/ 215 h 298"/>
                <a:gd name="T36" fmla="*/ 234 w 1710"/>
                <a:gd name="T37" fmla="*/ 267 h 298"/>
                <a:gd name="T38" fmla="*/ 180 w 1710"/>
                <a:gd name="T39" fmla="*/ 305 h 298"/>
                <a:gd name="T40" fmla="*/ 73 w 1710"/>
                <a:gd name="T41" fmla="*/ 315 h 298"/>
                <a:gd name="T42" fmla="*/ 17 w 1710"/>
                <a:gd name="T43" fmla="*/ 292 h 298"/>
                <a:gd name="T44" fmla="*/ 0 w 1710"/>
                <a:gd name="T45" fmla="*/ 246 h 298"/>
                <a:gd name="T46" fmla="*/ 550 w 1710"/>
                <a:gd name="T47" fmla="*/ 7 h 298"/>
                <a:gd name="T48" fmla="*/ 506 w 1710"/>
                <a:gd name="T49" fmla="*/ 196 h 298"/>
                <a:gd name="T50" fmla="*/ 276 w 1710"/>
                <a:gd name="T51" fmla="*/ 311 h 298"/>
                <a:gd name="T52" fmla="*/ 763 w 1710"/>
                <a:gd name="T53" fmla="*/ 9 h 298"/>
                <a:gd name="T54" fmla="*/ 810 w 1710"/>
                <a:gd name="T55" fmla="*/ 36 h 298"/>
                <a:gd name="T56" fmla="*/ 815 w 1710"/>
                <a:gd name="T57" fmla="*/ 78 h 298"/>
                <a:gd name="T58" fmla="*/ 781 w 1710"/>
                <a:gd name="T59" fmla="*/ 127 h 298"/>
                <a:gd name="T60" fmla="*/ 754 w 1710"/>
                <a:gd name="T61" fmla="*/ 146 h 298"/>
                <a:gd name="T62" fmla="*/ 792 w 1710"/>
                <a:gd name="T63" fmla="*/ 197 h 298"/>
                <a:gd name="T64" fmla="*/ 788 w 1710"/>
                <a:gd name="T65" fmla="*/ 255 h 298"/>
                <a:gd name="T66" fmla="*/ 740 w 1710"/>
                <a:gd name="T67" fmla="*/ 299 h 298"/>
                <a:gd name="T68" fmla="*/ 537 w 1710"/>
                <a:gd name="T69" fmla="*/ 311 h 298"/>
                <a:gd name="T70" fmla="*/ 714 w 1710"/>
                <a:gd name="T71" fmla="*/ 117 h 298"/>
                <a:gd name="T72" fmla="*/ 735 w 1710"/>
                <a:gd name="T73" fmla="*/ 82 h 298"/>
                <a:gd name="T74" fmla="*/ 719 w 1710"/>
                <a:gd name="T75" fmla="*/ 59 h 298"/>
                <a:gd name="T76" fmla="*/ 623 w 1710"/>
                <a:gd name="T77" fmla="*/ 259 h 298"/>
                <a:gd name="T78" fmla="*/ 700 w 1710"/>
                <a:gd name="T79" fmla="*/ 251 h 298"/>
                <a:gd name="T80" fmla="*/ 715 w 1710"/>
                <a:gd name="T81" fmla="*/ 221 h 298"/>
                <a:gd name="T82" fmla="*/ 708 w 1710"/>
                <a:gd name="T83" fmla="*/ 197 h 298"/>
                <a:gd name="T84" fmla="*/ 639 w 1710"/>
                <a:gd name="T85" fmla="*/ 192 h 298"/>
                <a:gd name="T86" fmla="*/ 1059 w 1710"/>
                <a:gd name="T87" fmla="*/ 7 h 298"/>
                <a:gd name="T88" fmla="*/ 1101 w 1710"/>
                <a:gd name="T89" fmla="*/ 34 h 298"/>
                <a:gd name="T90" fmla="*/ 1105 w 1710"/>
                <a:gd name="T91" fmla="*/ 82 h 298"/>
                <a:gd name="T92" fmla="*/ 1057 w 1710"/>
                <a:gd name="T93" fmla="*/ 140 h 298"/>
                <a:gd name="T94" fmla="*/ 1034 w 1710"/>
                <a:gd name="T95" fmla="*/ 172 h 298"/>
                <a:gd name="T96" fmla="*/ 1069 w 1710"/>
                <a:gd name="T97" fmla="*/ 197 h 298"/>
                <a:gd name="T98" fmla="*/ 1069 w 1710"/>
                <a:gd name="T99" fmla="*/ 265 h 298"/>
                <a:gd name="T100" fmla="*/ 984 w 1710"/>
                <a:gd name="T101" fmla="*/ 301 h 298"/>
                <a:gd name="T102" fmla="*/ 990 w 1710"/>
                <a:gd name="T103" fmla="*/ 224 h 298"/>
                <a:gd name="T104" fmla="*/ 978 w 1710"/>
                <a:gd name="T105" fmla="*/ 203 h 298"/>
                <a:gd name="T106" fmla="*/ 902 w 1710"/>
                <a:gd name="T107" fmla="*/ 311 h 298"/>
                <a:gd name="T108" fmla="*/ 986 w 1710"/>
                <a:gd name="T109" fmla="*/ 128 h 298"/>
                <a:gd name="T110" fmla="*/ 1026 w 1710"/>
                <a:gd name="T111" fmla="*/ 94 h 298"/>
                <a:gd name="T112" fmla="*/ 1019 w 1710"/>
                <a:gd name="T113" fmla="*/ 65 h 298"/>
                <a:gd name="T114" fmla="*/ 1084 w 1710"/>
                <a:gd name="T115" fmla="*/ 311 h 298"/>
                <a:gd name="T116" fmla="*/ 1309 w 1710"/>
                <a:gd name="T117" fmla="*/ 255 h 298"/>
                <a:gd name="T118" fmla="*/ 1301 w 1710"/>
                <a:gd name="T119" fmla="*/ 201 h 298"/>
                <a:gd name="T120" fmla="*/ 1497 w 1710"/>
                <a:gd name="T121" fmla="*/ 7 h 298"/>
                <a:gd name="T122" fmla="*/ 1677 w 1710"/>
                <a:gd name="T123" fmla="*/ 121 h 298"/>
                <a:gd name="T124" fmla="*/ 1652 w 1710"/>
                <a:gd name="T125" fmla="*/ 311 h 2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710" h="298">
                  <a:moveTo>
                    <a:pt x="2" y="200"/>
                  </a:moveTo>
                  <a:lnTo>
                    <a:pt x="80" y="200"/>
                  </a:lnTo>
                  <a:lnTo>
                    <a:pt x="80" y="207"/>
                  </a:lnTo>
                  <a:lnTo>
                    <a:pt x="78" y="213"/>
                  </a:lnTo>
                  <a:lnTo>
                    <a:pt x="80" y="221"/>
                  </a:lnTo>
                  <a:lnTo>
                    <a:pt x="82" y="226"/>
                  </a:lnTo>
                  <a:lnTo>
                    <a:pt x="84" y="232"/>
                  </a:lnTo>
                  <a:lnTo>
                    <a:pt x="90" y="236"/>
                  </a:lnTo>
                  <a:lnTo>
                    <a:pt x="96" y="240"/>
                  </a:lnTo>
                  <a:lnTo>
                    <a:pt x="101" y="242"/>
                  </a:lnTo>
                  <a:lnTo>
                    <a:pt x="109" y="244"/>
                  </a:lnTo>
                  <a:lnTo>
                    <a:pt x="119" y="244"/>
                  </a:lnTo>
                  <a:lnTo>
                    <a:pt x="128" y="244"/>
                  </a:lnTo>
                  <a:lnTo>
                    <a:pt x="138" y="242"/>
                  </a:lnTo>
                  <a:lnTo>
                    <a:pt x="145" y="240"/>
                  </a:lnTo>
                  <a:lnTo>
                    <a:pt x="153" y="236"/>
                  </a:lnTo>
                  <a:lnTo>
                    <a:pt x="159" y="232"/>
                  </a:lnTo>
                  <a:lnTo>
                    <a:pt x="163" y="226"/>
                  </a:lnTo>
                  <a:lnTo>
                    <a:pt x="167" y="219"/>
                  </a:lnTo>
                  <a:lnTo>
                    <a:pt x="168" y="211"/>
                  </a:lnTo>
                  <a:lnTo>
                    <a:pt x="168" y="207"/>
                  </a:lnTo>
                  <a:lnTo>
                    <a:pt x="168" y="203"/>
                  </a:lnTo>
                  <a:lnTo>
                    <a:pt x="168" y="198"/>
                  </a:lnTo>
                  <a:lnTo>
                    <a:pt x="165" y="192"/>
                  </a:lnTo>
                  <a:lnTo>
                    <a:pt x="159" y="188"/>
                  </a:lnTo>
                  <a:lnTo>
                    <a:pt x="149" y="184"/>
                  </a:lnTo>
                  <a:lnTo>
                    <a:pt x="84" y="167"/>
                  </a:lnTo>
                  <a:lnTo>
                    <a:pt x="71" y="161"/>
                  </a:lnTo>
                  <a:lnTo>
                    <a:pt x="59" y="157"/>
                  </a:lnTo>
                  <a:lnTo>
                    <a:pt x="49" y="150"/>
                  </a:lnTo>
                  <a:lnTo>
                    <a:pt x="42" y="144"/>
                  </a:lnTo>
                  <a:lnTo>
                    <a:pt x="36" y="136"/>
                  </a:lnTo>
                  <a:lnTo>
                    <a:pt x="30" y="127"/>
                  </a:lnTo>
                  <a:lnTo>
                    <a:pt x="28" y="117"/>
                  </a:lnTo>
                  <a:lnTo>
                    <a:pt x="28" y="107"/>
                  </a:lnTo>
                  <a:lnTo>
                    <a:pt x="28" y="98"/>
                  </a:lnTo>
                  <a:lnTo>
                    <a:pt x="30" y="88"/>
                  </a:lnTo>
                  <a:lnTo>
                    <a:pt x="36" y="71"/>
                  </a:lnTo>
                  <a:lnTo>
                    <a:pt x="44" y="53"/>
                  </a:lnTo>
                  <a:lnTo>
                    <a:pt x="55" y="40"/>
                  </a:lnTo>
                  <a:lnTo>
                    <a:pt x="71" y="27"/>
                  </a:lnTo>
                  <a:lnTo>
                    <a:pt x="80" y="21"/>
                  </a:lnTo>
                  <a:lnTo>
                    <a:pt x="92" y="15"/>
                  </a:lnTo>
                  <a:lnTo>
                    <a:pt x="101" y="9"/>
                  </a:lnTo>
                  <a:lnTo>
                    <a:pt x="115" y="5"/>
                  </a:lnTo>
                  <a:lnTo>
                    <a:pt x="140" y="2"/>
                  </a:lnTo>
                  <a:lnTo>
                    <a:pt x="168" y="0"/>
                  </a:lnTo>
                  <a:lnTo>
                    <a:pt x="192" y="0"/>
                  </a:lnTo>
                  <a:lnTo>
                    <a:pt x="213" y="4"/>
                  </a:lnTo>
                  <a:lnTo>
                    <a:pt x="230" y="7"/>
                  </a:lnTo>
                  <a:lnTo>
                    <a:pt x="243" y="15"/>
                  </a:lnTo>
                  <a:lnTo>
                    <a:pt x="255" y="25"/>
                  </a:lnTo>
                  <a:lnTo>
                    <a:pt x="263" y="36"/>
                  </a:lnTo>
                  <a:lnTo>
                    <a:pt x="266" y="48"/>
                  </a:lnTo>
                  <a:lnTo>
                    <a:pt x="268" y="63"/>
                  </a:lnTo>
                  <a:lnTo>
                    <a:pt x="268" y="75"/>
                  </a:lnTo>
                  <a:lnTo>
                    <a:pt x="264" y="90"/>
                  </a:lnTo>
                  <a:lnTo>
                    <a:pt x="186" y="90"/>
                  </a:lnTo>
                  <a:lnTo>
                    <a:pt x="186" y="82"/>
                  </a:lnTo>
                  <a:lnTo>
                    <a:pt x="188" y="77"/>
                  </a:lnTo>
                  <a:lnTo>
                    <a:pt x="186" y="71"/>
                  </a:lnTo>
                  <a:lnTo>
                    <a:pt x="186" y="65"/>
                  </a:lnTo>
                  <a:lnTo>
                    <a:pt x="182" y="61"/>
                  </a:lnTo>
                  <a:lnTo>
                    <a:pt x="180" y="57"/>
                  </a:lnTo>
                  <a:lnTo>
                    <a:pt x="174" y="53"/>
                  </a:lnTo>
                  <a:lnTo>
                    <a:pt x="170" y="52"/>
                  </a:lnTo>
                  <a:lnTo>
                    <a:pt x="163" y="52"/>
                  </a:lnTo>
                  <a:lnTo>
                    <a:pt x="157" y="50"/>
                  </a:lnTo>
                  <a:lnTo>
                    <a:pt x="147" y="52"/>
                  </a:lnTo>
                  <a:lnTo>
                    <a:pt x="142" y="52"/>
                  </a:lnTo>
                  <a:lnTo>
                    <a:pt x="134" y="55"/>
                  </a:lnTo>
                  <a:lnTo>
                    <a:pt x="128" y="59"/>
                  </a:lnTo>
                  <a:lnTo>
                    <a:pt x="122" y="63"/>
                  </a:lnTo>
                  <a:lnTo>
                    <a:pt x="117" y="69"/>
                  </a:lnTo>
                  <a:lnTo>
                    <a:pt x="115" y="75"/>
                  </a:lnTo>
                  <a:lnTo>
                    <a:pt x="113" y="80"/>
                  </a:lnTo>
                  <a:lnTo>
                    <a:pt x="113" y="84"/>
                  </a:lnTo>
                  <a:lnTo>
                    <a:pt x="113" y="86"/>
                  </a:lnTo>
                  <a:lnTo>
                    <a:pt x="113" y="94"/>
                  </a:lnTo>
                  <a:lnTo>
                    <a:pt x="119" y="102"/>
                  </a:lnTo>
                  <a:lnTo>
                    <a:pt x="124" y="105"/>
                  </a:lnTo>
                  <a:lnTo>
                    <a:pt x="136" y="109"/>
                  </a:lnTo>
                  <a:lnTo>
                    <a:pt x="186" y="123"/>
                  </a:lnTo>
                  <a:lnTo>
                    <a:pt x="213" y="132"/>
                  </a:lnTo>
                  <a:lnTo>
                    <a:pt x="230" y="142"/>
                  </a:lnTo>
                  <a:lnTo>
                    <a:pt x="241" y="150"/>
                  </a:lnTo>
                  <a:lnTo>
                    <a:pt x="247" y="159"/>
                  </a:lnTo>
                  <a:lnTo>
                    <a:pt x="251" y="171"/>
                  </a:lnTo>
                  <a:lnTo>
                    <a:pt x="253" y="184"/>
                  </a:lnTo>
                  <a:lnTo>
                    <a:pt x="253" y="194"/>
                  </a:lnTo>
                  <a:lnTo>
                    <a:pt x="251" y="205"/>
                  </a:lnTo>
                  <a:lnTo>
                    <a:pt x="247" y="217"/>
                  </a:lnTo>
                  <a:lnTo>
                    <a:pt x="243" y="226"/>
                  </a:lnTo>
                  <a:lnTo>
                    <a:pt x="240" y="236"/>
                  </a:lnTo>
                  <a:lnTo>
                    <a:pt x="234" y="246"/>
                  </a:lnTo>
                  <a:lnTo>
                    <a:pt x="226" y="253"/>
                  </a:lnTo>
                  <a:lnTo>
                    <a:pt x="218" y="261"/>
                  </a:lnTo>
                  <a:lnTo>
                    <a:pt x="209" y="269"/>
                  </a:lnTo>
                  <a:lnTo>
                    <a:pt x="199" y="274"/>
                  </a:lnTo>
                  <a:lnTo>
                    <a:pt x="180" y="284"/>
                  </a:lnTo>
                  <a:lnTo>
                    <a:pt x="157" y="292"/>
                  </a:lnTo>
                  <a:lnTo>
                    <a:pt x="132" y="296"/>
                  </a:lnTo>
                  <a:lnTo>
                    <a:pt x="105" y="298"/>
                  </a:lnTo>
                  <a:lnTo>
                    <a:pt x="88" y="296"/>
                  </a:lnTo>
                  <a:lnTo>
                    <a:pt x="73" y="294"/>
                  </a:lnTo>
                  <a:lnTo>
                    <a:pt x="57" y="292"/>
                  </a:lnTo>
                  <a:lnTo>
                    <a:pt x="46" y="288"/>
                  </a:lnTo>
                  <a:lnTo>
                    <a:pt x="34" y="284"/>
                  </a:lnTo>
                  <a:lnTo>
                    <a:pt x="25" y="278"/>
                  </a:lnTo>
                  <a:lnTo>
                    <a:pt x="17" y="271"/>
                  </a:lnTo>
                  <a:lnTo>
                    <a:pt x="9" y="263"/>
                  </a:lnTo>
                  <a:lnTo>
                    <a:pt x="5" y="255"/>
                  </a:lnTo>
                  <a:lnTo>
                    <a:pt x="2" y="246"/>
                  </a:lnTo>
                  <a:lnTo>
                    <a:pt x="0" y="236"/>
                  </a:lnTo>
                  <a:lnTo>
                    <a:pt x="0" y="225"/>
                  </a:lnTo>
                  <a:lnTo>
                    <a:pt x="0" y="213"/>
                  </a:lnTo>
                  <a:lnTo>
                    <a:pt x="2" y="200"/>
                  </a:lnTo>
                  <a:close/>
                  <a:moveTo>
                    <a:pt x="276" y="290"/>
                  </a:moveTo>
                  <a:lnTo>
                    <a:pt x="337" y="7"/>
                  </a:lnTo>
                  <a:lnTo>
                    <a:pt x="550" y="7"/>
                  </a:lnTo>
                  <a:lnTo>
                    <a:pt x="539" y="61"/>
                  </a:lnTo>
                  <a:lnTo>
                    <a:pt x="405" y="61"/>
                  </a:lnTo>
                  <a:lnTo>
                    <a:pt x="391" y="121"/>
                  </a:lnTo>
                  <a:lnTo>
                    <a:pt x="518" y="121"/>
                  </a:lnTo>
                  <a:lnTo>
                    <a:pt x="506" y="175"/>
                  </a:lnTo>
                  <a:lnTo>
                    <a:pt x="380" y="175"/>
                  </a:lnTo>
                  <a:lnTo>
                    <a:pt x="366" y="236"/>
                  </a:lnTo>
                  <a:lnTo>
                    <a:pt x="504" y="236"/>
                  </a:lnTo>
                  <a:lnTo>
                    <a:pt x="493" y="290"/>
                  </a:lnTo>
                  <a:lnTo>
                    <a:pt x="276" y="290"/>
                  </a:lnTo>
                  <a:close/>
                  <a:moveTo>
                    <a:pt x="537" y="290"/>
                  </a:moveTo>
                  <a:lnTo>
                    <a:pt x="596" y="5"/>
                  </a:lnTo>
                  <a:lnTo>
                    <a:pt x="710" y="5"/>
                  </a:lnTo>
                  <a:lnTo>
                    <a:pt x="740" y="7"/>
                  </a:lnTo>
                  <a:lnTo>
                    <a:pt x="763" y="9"/>
                  </a:lnTo>
                  <a:lnTo>
                    <a:pt x="775" y="13"/>
                  </a:lnTo>
                  <a:lnTo>
                    <a:pt x="786" y="17"/>
                  </a:lnTo>
                  <a:lnTo>
                    <a:pt x="796" y="23"/>
                  </a:lnTo>
                  <a:lnTo>
                    <a:pt x="804" y="29"/>
                  </a:lnTo>
                  <a:lnTo>
                    <a:pt x="810" y="36"/>
                  </a:lnTo>
                  <a:lnTo>
                    <a:pt x="813" y="46"/>
                  </a:lnTo>
                  <a:lnTo>
                    <a:pt x="815" y="53"/>
                  </a:lnTo>
                  <a:lnTo>
                    <a:pt x="817" y="63"/>
                  </a:lnTo>
                  <a:lnTo>
                    <a:pt x="817" y="71"/>
                  </a:lnTo>
                  <a:lnTo>
                    <a:pt x="815" y="78"/>
                  </a:lnTo>
                  <a:lnTo>
                    <a:pt x="811" y="90"/>
                  </a:lnTo>
                  <a:lnTo>
                    <a:pt x="806" y="102"/>
                  </a:lnTo>
                  <a:lnTo>
                    <a:pt x="800" y="111"/>
                  </a:lnTo>
                  <a:lnTo>
                    <a:pt x="792" y="119"/>
                  </a:lnTo>
                  <a:lnTo>
                    <a:pt x="781" y="127"/>
                  </a:lnTo>
                  <a:lnTo>
                    <a:pt x="769" y="132"/>
                  </a:lnTo>
                  <a:lnTo>
                    <a:pt x="756" y="138"/>
                  </a:lnTo>
                  <a:lnTo>
                    <a:pt x="740" y="142"/>
                  </a:lnTo>
                  <a:lnTo>
                    <a:pt x="740" y="144"/>
                  </a:lnTo>
                  <a:lnTo>
                    <a:pt x="754" y="146"/>
                  </a:lnTo>
                  <a:lnTo>
                    <a:pt x="765" y="151"/>
                  </a:lnTo>
                  <a:lnTo>
                    <a:pt x="775" y="155"/>
                  </a:lnTo>
                  <a:lnTo>
                    <a:pt x="783" y="161"/>
                  </a:lnTo>
                  <a:lnTo>
                    <a:pt x="788" y="169"/>
                  </a:lnTo>
                  <a:lnTo>
                    <a:pt x="792" y="176"/>
                  </a:lnTo>
                  <a:lnTo>
                    <a:pt x="794" y="186"/>
                  </a:lnTo>
                  <a:lnTo>
                    <a:pt x="796" y="196"/>
                  </a:lnTo>
                  <a:lnTo>
                    <a:pt x="794" y="209"/>
                  </a:lnTo>
                  <a:lnTo>
                    <a:pt x="792" y="223"/>
                  </a:lnTo>
                  <a:lnTo>
                    <a:pt x="788" y="234"/>
                  </a:lnTo>
                  <a:lnTo>
                    <a:pt x="781" y="246"/>
                  </a:lnTo>
                  <a:lnTo>
                    <a:pt x="773" y="255"/>
                  </a:lnTo>
                  <a:lnTo>
                    <a:pt x="763" y="265"/>
                  </a:lnTo>
                  <a:lnTo>
                    <a:pt x="754" y="273"/>
                  </a:lnTo>
                  <a:lnTo>
                    <a:pt x="740" y="278"/>
                  </a:lnTo>
                  <a:lnTo>
                    <a:pt x="727" y="284"/>
                  </a:lnTo>
                  <a:lnTo>
                    <a:pt x="708" y="288"/>
                  </a:lnTo>
                  <a:lnTo>
                    <a:pt x="687" y="290"/>
                  </a:lnTo>
                  <a:lnTo>
                    <a:pt x="662" y="290"/>
                  </a:lnTo>
                  <a:lnTo>
                    <a:pt x="537" y="290"/>
                  </a:lnTo>
                  <a:close/>
                  <a:moveTo>
                    <a:pt x="662" y="57"/>
                  </a:moveTo>
                  <a:lnTo>
                    <a:pt x="648" y="121"/>
                  </a:lnTo>
                  <a:lnTo>
                    <a:pt x="687" y="121"/>
                  </a:lnTo>
                  <a:lnTo>
                    <a:pt x="704" y="121"/>
                  </a:lnTo>
                  <a:lnTo>
                    <a:pt x="714" y="117"/>
                  </a:lnTo>
                  <a:lnTo>
                    <a:pt x="721" y="113"/>
                  </a:lnTo>
                  <a:lnTo>
                    <a:pt x="727" y="105"/>
                  </a:lnTo>
                  <a:lnTo>
                    <a:pt x="733" y="98"/>
                  </a:lnTo>
                  <a:lnTo>
                    <a:pt x="735" y="90"/>
                  </a:lnTo>
                  <a:lnTo>
                    <a:pt x="735" y="82"/>
                  </a:lnTo>
                  <a:lnTo>
                    <a:pt x="735" y="75"/>
                  </a:lnTo>
                  <a:lnTo>
                    <a:pt x="733" y="69"/>
                  </a:lnTo>
                  <a:lnTo>
                    <a:pt x="729" y="65"/>
                  </a:lnTo>
                  <a:lnTo>
                    <a:pt x="725" y="61"/>
                  </a:lnTo>
                  <a:lnTo>
                    <a:pt x="719" y="59"/>
                  </a:lnTo>
                  <a:lnTo>
                    <a:pt x="714" y="57"/>
                  </a:lnTo>
                  <a:lnTo>
                    <a:pt x="706" y="57"/>
                  </a:lnTo>
                  <a:lnTo>
                    <a:pt x="662" y="57"/>
                  </a:lnTo>
                  <a:close/>
                  <a:moveTo>
                    <a:pt x="639" y="171"/>
                  </a:moveTo>
                  <a:lnTo>
                    <a:pt x="623" y="238"/>
                  </a:lnTo>
                  <a:lnTo>
                    <a:pt x="667" y="238"/>
                  </a:lnTo>
                  <a:lnTo>
                    <a:pt x="677" y="238"/>
                  </a:lnTo>
                  <a:lnTo>
                    <a:pt x="687" y="236"/>
                  </a:lnTo>
                  <a:lnTo>
                    <a:pt x="692" y="234"/>
                  </a:lnTo>
                  <a:lnTo>
                    <a:pt x="700" y="230"/>
                  </a:lnTo>
                  <a:lnTo>
                    <a:pt x="706" y="226"/>
                  </a:lnTo>
                  <a:lnTo>
                    <a:pt x="710" y="221"/>
                  </a:lnTo>
                  <a:lnTo>
                    <a:pt x="714" y="213"/>
                  </a:lnTo>
                  <a:lnTo>
                    <a:pt x="715" y="205"/>
                  </a:lnTo>
                  <a:lnTo>
                    <a:pt x="715" y="200"/>
                  </a:lnTo>
                  <a:lnTo>
                    <a:pt x="717" y="196"/>
                  </a:lnTo>
                  <a:lnTo>
                    <a:pt x="715" y="190"/>
                  </a:lnTo>
                  <a:lnTo>
                    <a:pt x="714" y="184"/>
                  </a:lnTo>
                  <a:lnTo>
                    <a:pt x="712" y="180"/>
                  </a:lnTo>
                  <a:lnTo>
                    <a:pt x="708" y="176"/>
                  </a:lnTo>
                  <a:lnTo>
                    <a:pt x="702" y="175"/>
                  </a:lnTo>
                  <a:lnTo>
                    <a:pt x="696" y="173"/>
                  </a:lnTo>
                  <a:lnTo>
                    <a:pt x="689" y="171"/>
                  </a:lnTo>
                  <a:lnTo>
                    <a:pt x="679" y="171"/>
                  </a:lnTo>
                  <a:lnTo>
                    <a:pt x="639" y="171"/>
                  </a:lnTo>
                  <a:close/>
                  <a:moveTo>
                    <a:pt x="821" y="290"/>
                  </a:moveTo>
                  <a:lnTo>
                    <a:pt x="882" y="5"/>
                  </a:lnTo>
                  <a:lnTo>
                    <a:pt x="1013" y="5"/>
                  </a:lnTo>
                  <a:lnTo>
                    <a:pt x="1042" y="7"/>
                  </a:lnTo>
                  <a:lnTo>
                    <a:pt x="1059" y="7"/>
                  </a:lnTo>
                  <a:lnTo>
                    <a:pt x="1071" y="11"/>
                  </a:lnTo>
                  <a:lnTo>
                    <a:pt x="1082" y="15"/>
                  </a:lnTo>
                  <a:lnTo>
                    <a:pt x="1090" y="21"/>
                  </a:lnTo>
                  <a:lnTo>
                    <a:pt x="1097" y="27"/>
                  </a:lnTo>
                  <a:lnTo>
                    <a:pt x="1101" y="34"/>
                  </a:lnTo>
                  <a:lnTo>
                    <a:pt x="1105" y="42"/>
                  </a:lnTo>
                  <a:lnTo>
                    <a:pt x="1107" y="50"/>
                  </a:lnTo>
                  <a:lnTo>
                    <a:pt x="1107" y="59"/>
                  </a:lnTo>
                  <a:lnTo>
                    <a:pt x="1107" y="71"/>
                  </a:lnTo>
                  <a:lnTo>
                    <a:pt x="1105" y="82"/>
                  </a:lnTo>
                  <a:lnTo>
                    <a:pt x="1099" y="100"/>
                  </a:lnTo>
                  <a:lnTo>
                    <a:pt x="1092" y="113"/>
                  </a:lnTo>
                  <a:lnTo>
                    <a:pt x="1080" y="125"/>
                  </a:lnTo>
                  <a:lnTo>
                    <a:pt x="1067" y="134"/>
                  </a:lnTo>
                  <a:lnTo>
                    <a:pt x="1057" y="140"/>
                  </a:lnTo>
                  <a:lnTo>
                    <a:pt x="1046" y="144"/>
                  </a:lnTo>
                  <a:lnTo>
                    <a:pt x="1034" y="148"/>
                  </a:lnTo>
                  <a:lnTo>
                    <a:pt x="1021" y="150"/>
                  </a:lnTo>
                  <a:lnTo>
                    <a:pt x="1021" y="151"/>
                  </a:lnTo>
                  <a:lnTo>
                    <a:pt x="1034" y="151"/>
                  </a:lnTo>
                  <a:lnTo>
                    <a:pt x="1046" y="153"/>
                  </a:lnTo>
                  <a:lnTo>
                    <a:pt x="1055" y="157"/>
                  </a:lnTo>
                  <a:lnTo>
                    <a:pt x="1063" y="163"/>
                  </a:lnTo>
                  <a:lnTo>
                    <a:pt x="1067" y="169"/>
                  </a:lnTo>
                  <a:lnTo>
                    <a:pt x="1069" y="176"/>
                  </a:lnTo>
                  <a:lnTo>
                    <a:pt x="1071" y="184"/>
                  </a:lnTo>
                  <a:lnTo>
                    <a:pt x="1072" y="194"/>
                  </a:lnTo>
                  <a:lnTo>
                    <a:pt x="1072" y="205"/>
                  </a:lnTo>
                  <a:lnTo>
                    <a:pt x="1071" y="221"/>
                  </a:lnTo>
                  <a:lnTo>
                    <a:pt x="1069" y="244"/>
                  </a:lnTo>
                  <a:lnTo>
                    <a:pt x="1069" y="265"/>
                  </a:lnTo>
                  <a:lnTo>
                    <a:pt x="1069" y="280"/>
                  </a:lnTo>
                  <a:lnTo>
                    <a:pt x="1069" y="290"/>
                  </a:lnTo>
                  <a:lnTo>
                    <a:pt x="984" y="290"/>
                  </a:lnTo>
                  <a:lnTo>
                    <a:pt x="984" y="280"/>
                  </a:lnTo>
                  <a:lnTo>
                    <a:pt x="984" y="267"/>
                  </a:lnTo>
                  <a:lnTo>
                    <a:pt x="986" y="248"/>
                  </a:lnTo>
                  <a:lnTo>
                    <a:pt x="988" y="226"/>
                  </a:lnTo>
                  <a:lnTo>
                    <a:pt x="990" y="211"/>
                  </a:lnTo>
                  <a:lnTo>
                    <a:pt x="990" y="203"/>
                  </a:lnTo>
                  <a:lnTo>
                    <a:pt x="990" y="198"/>
                  </a:lnTo>
                  <a:lnTo>
                    <a:pt x="988" y="192"/>
                  </a:lnTo>
                  <a:lnTo>
                    <a:pt x="986" y="188"/>
                  </a:lnTo>
                  <a:lnTo>
                    <a:pt x="982" y="184"/>
                  </a:lnTo>
                  <a:lnTo>
                    <a:pt x="978" y="182"/>
                  </a:lnTo>
                  <a:lnTo>
                    <a:pt x="973" y="180"/>
                  </a:lnTo>
                  <a:lnTo>
                    <a:pt x="967" y="180"/>
                  </a:lnTo>
                  <a:lnTo>
                    <a:pt x="957" y="180"/>
                  </a:lnTo>
                  <a:lnTo>
                    <a:pt x="925" y="180"/>
                  </a:lnTo>
                  <a:lnTo>
                    <a:pt x="902" y="290"/>
                  </a:lnTo>
                  <a:lnTo>
                    <a:pt x="821" y="290"/>
                  </a:lnTo>
                  <a:close/>
                  <a:moveTo>
                    <a:pt x="950" y="59"/>
                  </a:moveTo>
                  <a:lnTo>
                    <a:pt x="936" y="128"/>
                  </a:lnTo>
                  <a:lnTo>
                    <a:pt x="965" y="128"/>
                  </a:lnTo>
                  <a:lnTo>
                    <a:pt x="986" y="128"/>
                  </a:lnTo>
                  <a:lnTo>
                    <a:pt x="998" y="127"/>
                  </a:lnTo>
                  <a:lnTo>
                    <a:pt x="1009" y="121"/>
                  </a:lnTo>
                  <a:lnTo>
                    <a:pt x="1017" y="115"/>
                  </a:lnTo>
                  <a:lnTo>
                    <a:pt x="1023" y="105"/>
                  </a:lnTo>
                  <a:lnTo>
                    <a:pt x="1026" y="94"/>
                  </a:lnTo>
                  <a:lnTo>
                    <a:pt x="1026" y="88"/>
                  </a:lnTo>
                  <a:lnTo>
                    <a:pt x="1026" y="84"/>
                  </a:lnTo>
                  <a:lnTo>
                    <a:pt x="1026" y="77"/>
                  </a:lnTo>
                  <a:lnTo>
                    <a:pt x="1023" y="71"/>
                  </a:lnTo>
                  <a:lnTo>
                    <a:pt x="1019" y="65"/>
                  </a:lnTo>
                  <a:lnTo>
                    <a:pt x="1011" y="61"/>
                  </a:lnTo>
                  <a:lnTo>
                    <a:pt x="1000" y="59"/>
                  </a:lnTo>
                  <a:lnTo>
                    <a:pt x="980" y="59"/>
                  </a:lnTo>
                  <a:lnTo>
                    <a:pt x="950" y="59"/>
                  </a:lnTo>
                  <a:close/>
                  <a:moveTo>
                    <a:pt x="1084" y="290"/>
                  </a:moveTo>
                  <a:lnTo>
                    <a:pt x="1257" y="5"/>
                  </a:lnTo>
                  <a:lnTo>
                    <a:pt x="1353" y="5"/>
                  </a:lnTo>
                  <a:lnTo>
                    <a:pt x="1404" y="290"/>
                  </a:lnTo>
                  <a:lnTo>
                    <a:pt x="1314" y="290"/>
                  </a:lnTo>
                  <a:lnTo>
                    <a:pt x="1309" y="234"/>
                  </a:lnTo>
                  <a:lnTo>
                    <a:pt x="1193" y="234"/>
                  </a:lnTo>
                  <a:lnTo>
                    <a:pt x="1163" y="290"/>
                  </a:lnTo>
                  <a:lnTo>
                    <a:pt x="1084" y="290"/>
                  </a:lnTo>
                  <a:close/>
                  <a:moveTo>
                    <a:pt x="1224" y="180"/>
                  </a:moveTo>
                  <a:lnTo>
                    <a:pt x="1301" y="180"/>
                  </a:lnTo>
                  <a:lnTo>
                    <a:pt x="1289" y="61"/>
                  </a:lnTo>
                  <a:lnTo>
                    <a:pt x="1287" y="61"/>
                  </a:lnTo>
                  <a:lnTo>
                    <a:pt x="1224" y="180"/>
                  </a:lnTo>
                  <a:close/>
                  <a:moveTo>
                    <a:pt x="1435" y="290"/>
                  </a:moveTo>
                  <a:lnTo>
                    <a:pt x="1497" y="7"/>
                  </a:lnTo>
                  <a:lnTo>
                    <a:pt x="1710" y="7"/>
                  </a:lnTo>
                  <a:lnTo>
                    <a:pt x="1698" y="61"/>
                  </a:lnTo>
                  <a:lnTo>
                    <a:pt x="1562" y="61"/>
                  </a:lnTo>
                  <a:lnTo>
                    <a:pt x="1550" y="121"/>
                  </a:lnTo>
                  <a:lnTo>
                    <a:pt x="1677" y="121"/>
                  </a:lnTo>
                  <a:lnTo>
                    <a:pt x="1665" y="175"/>
                  </a:lnTo>
                  <a:lnTo>
                    <a:pt x="1537" y="175"/>
                  </a:lnTo>
                  <a:lnTo>
                    <a:pt x="1525" y="236"/>
                  </a:lnTo>
                  <a:lnTo>
                    <a:pt x="1664" y="236"/>
                  </a:lnTo>
                  <a:lnTo>
                    <a:pt x="1652" y="290"/>
                  </a:lnTo>
                  <a:lnTo>
                    <a:pt x="1435" y="2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mtClean="0">
                <a:solidFill>
                  <a:srgbClr val="1F5281"/>
                </a:solidFill>
              </a:endParaRPr>
            </a:p>
          </p:txBody>
        </p:sp>
        <p:sp>
          <p:nvSpPr>
            <p:cNvPr id="200" name="Freeform 200"/>
            <p:cNvSpPr>
              <a:spLocks/>
            </p:cNvSpPr>
            <p:nvPr/>
          </p:nvSpPr>
          <p:spPr bwMode="auto">
            <a:xfrm>
              <a:off x="6568" y="3217"/>
              <a:ext cx="549" cy="93"/>
            </a:xfrm>
            <a:custGeom>
              <a:avLst/>
              <a:gdLst>
                <a:gd name="T0" fmla="*/ 19 w 549"/>
                <a:gd name="T1" fmla="*/ 0 h 92"/>
                <a:gd name="T2" fmla="*/ 549 w 549"/>
                <a:gd name="T3" fmla="*/ 0 h 92"/>
                <a:gd name="T4" fmla="*/ 530 w 549"/>
                <a:gd name="T5" fmla="*/ 113 h 92"/>
                <a:gd name="T6" fmla="*/ 0 w 549"/>
                <a:gd name="T7" fmla="*/ 113 h 92"/>
                <a:gd name="T8" fmla="*/ 19 w 549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9" h="92">
                  <a:moveTo>
                    <a:pt x="19" y="0"/>
                  </a:moveTo>
                  <a:lnTo>
                    <a:pt x="549" y="0"/>
                  </a:lnTo>
                  <a:lnTo>
                    <a:pt x="530" y="92"/>
                  </a:lnTo>
                  <a:lnTo>
                    <a:pt x="0" y="9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mtClean="0">
                <a:solidFill>
                  <a:srgbClr val="1F5281"/>
                </a:solidFill>
              </a:endParaRPr>
            </a:p>
          </p:txBody>
        </p:sp>
        <p:sp>
          <p:nvSpPr>
            <p:cNvPr id="201" name="Freeform 201"/>
            <p:cNvSpPr>
              <a:spLocks/>
            </p:cNvSpPr>
            <p:nvPr/>
          </p:nvSpPr>
          <p:spPr bwMode="auto">
            <a:xfrm>
              <a:off x="6598" y="3080"/>
              <a:ext cx="549" cy="93"/>
            </a:xfrm>
            <a:custGeom>
              <a:avLst/>
              <a:gdLst>
                <a:gd name="T0" fmla="*/ 19 w 549"/>
                <a:gd name="T1" fmla="*/ 0 h 92"/>
                <a:gd name="T2" fmla="*/ 549 w 549"/>
                <a:gd name="T3" fmla="*/ 0 h 92"/>
                <a:gd name="T4" fmla="*/ 528 w 549"/>
                <a:gd name="T5" fmla="*/ 113 h 92"/>
                <a:gd name="T6" fmla="*/ 0 w 549"/>
                <a:gd name="T7" fmla="*/ 113 h 92"/>
                <a:gd name="T8" fmla="*/ 19 w 549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9" h="92">
                  <a:moveTo>
                    <a:pt x="19" y="0"/>
                  </a:moveTo>
                  <a:lnTo>
                    <a:pt x="549" y="0"/>
                  </a:lnTo>
                  <a:lnTo>
                    <a:pt x="528" y="92"/>
                  </a:lnTo>
                  <a:lnTo>
                    <a:pt x="0" y="9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mtClean="0">
                <a:solidFill>
                  <a:srgbClr val="1F5281"/>
                </a:solidFill>
              </a:endParaRPr>
            </a:p>
          </p:txBody>
        </p:sp>
        <p:sp>
          <p:nvSpPr>
            <p:cNvPr id="202" name="Freeform 202"/>
            <p:cNvSpPr>
              <a:spLocks/>
            </p:cNvSpPr>
            <p:nvPr/>
          </p:nvSpPr>
          <p:spPr bwMode="auto">
            <a:xfrm>
              <a:off x="6441" y="3820"/>
              <a:ext cx="549" cy="93"/>
            </a:xfrm>
            <a:custGeom>
              <a:avLst/>
              <a:gdLst>
                <a:gd name="T0" fmla="*/ 20 w 549"/>
                <a:gd name="T1" fmla="*/ 0 h 93"/>
                <a:gd name="T2" fmla="*/ 549 w 549"/>
                <a:gd name="T3" fmla="*/ 0 h 93"/>
                <a:gd name="T4" fmla="*/ 528 w 549"/>
                <a:gd name="T5" fmla="*/ 93 h 93"/>
                <a:gd name="T6" fmla="*/ 0 w 549"/>
                <a:gd name="T7" fmla="*/ 93 h 93"/>
                <a:gd name="T8" fmla="*/ 20 w 549"/>
                <a:gd name="T9" fmla="*/ 0 h 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9" h="93">
                  <a:moveTo>
                    <a:pt x="20" y="0"/>
                  </a:moveTo>
                  <a:lnTo>
                    <a:pt x="549" y="0"/>
                  </a:lnTo>
                  <a:lnTo>
                    <a:pt x="528" y="93"/>
                  </a:lnTo>
                  <a:lnTo>
                    <a:pt x="0" y="93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mtClean="0">
                <a:solidFill>
                  <a:srgbClr val="1F5281"/>
                </a:solidFill>
              </a:endParaRPr>
            </a:p>
          </p:txBody>
        </p:sp>
        <p:sp>
          <p:nvSpPr>
            <p:cNvPr id="203" name="Freeform 203"/>
            <p:cNvSpPr>
              <a:spLocks/>
            </p:cNvSpPr>
            <p:nvPr/>
          </p:nvSpPr>
          <p:spPr bwMode="auto">
            <a:xfrm>
              <a:off x="6469" y="3685"/>
              <a:ext cx="549" cy="91"/>
            </a:xfrm>
            <a:custGeom>
              <a:avLst/>
              <a:gdLst>
                <a:gd name="T0" fmla="*/ 19 w 547"/>
                <a:gd name="T1" fmla="*/ 0 h 92"/>
                <a:gd name="T2" fmla="*/ 589 w 547"/>
                <a:gd name="T3" fmla="*/ 0 h 92"/>
                <a:gd name="T4" fmla="*/ 570 w 547"/>
                <a:gd name="T5" fmla="*/ 71 h 92"/>
                <a:gd name="T6" fmla="*/ 0 w 547"/>
                <a:gd name="T7" fmla="*/ 71 h 92"/>
                <a:gd name="T8" fmla="*/ 19 w 547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7" h="92">
                  <a:moveTo>
                    <a:pt x="19" y="0"/>
                  </a:moveTo>
                  <a:lnTo>
                    <a:pt x="547" y="0"/>
                  </a:lnTo>
                  <a:lnTo>
                    <a:pt x="528" y="92"/>
                  </a:lnTo>
                  <a:lnTo>
                    <a:pt x="0" y="9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mtClean="0">
                <a:solidFill>
                  <a:srgbClr val="1F5281"/>
                </a:solidFill>
              </a:endParaRPr>
            </a:p>
          </p:txBody>
        </p:sp>
      </p:grpSp>
      <p:pic>
        <p:nvPicPr>
          <p:cNvPr id="204" name="Picture 204" descr="logo_fena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5661025"/>
            <a:ext cx="36957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3432" name="Rectangle 184"/>
          <p:cNvSpPr>
            <a:spLocks noGrp="1" noChangeArrowheads="1"/>
          </p:cNvSpPr>
          <p:nvPr>
            <p:ph type="ctrTitle"/>
          </p:nvPr>
        </p:nvSpPr>
        <p:spPr>
          <a:xfrm>
            <a:off x="990600" y="2895600"/>
            <a:ext cx="7239000" cy="1676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693434" name="Rectangle 186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1676400" y="4800600"/>
            <a:ext cx="61722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611761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68313" y="1196975"/>
            <a:ext cx="40386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59313" y="1196975"/>
            <a:ext cx="40386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2A1AE-5C8A-4890-B3E3-7095F093C840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835652648"/>
      </p:ext>
    </p:extLst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380BD-7FD5-4435-A023-AA3A111F9A47}" type="slidenum">
              <a:rPr lang="en-US">
                <a:solidFill>
                  <a:srgbClr val="1F5281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1F52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67156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E8080-279E-4FBE-B66B-272635A1335F}" type="slidenum">
              <a:rPr lang="en-US">
                <a:solidFill>
                  <a:srgbClr val="1F5281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1F52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72188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68313" y="1196975"/>
            <a:ext cx="40386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59313" y="1196975"/>
            <a:ext cx="40386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05DA3-1091-449C-A7F1-8F250C188643}" type="slidenum">
              <a:rPr lang="en-US">
                <a:solidFill>
                  <a:srgbClr val="1F5281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1F52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207386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BC5C7-81D2-4F22-A447-2E8DB7CA2E17}" type="slidenum">
              <a:rPr lang="en-US">
                <a:solidFill>
                  <a:srgbClr val="1F5281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1F52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849817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C1737B-67BC-4FC8-B249-7374F033ACC7}" type="slidenum">
              <a:rPr lang="en-US">
                <a:solidFill>
                  <a:srgbClr val="1F5281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1F52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299278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975CAE-7A44-43AC-8314-5A58A54472FE}" type="slidenum">
              <a:rPr lang="en-US">
                <a:solidFill>
                  <a:srgbClr val="1F5281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1F52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525563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C1ED8-3548-4BA8-8C79-CBABD98058CA}" type="slidenum">
              <a:rPr lang="en-US">
                <a:solidFill>
                  <a:srgbClr val="1F5281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1F52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594342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C66993-2BD5-43B3-AD82-02870880585A}" type="slidenum">
              <a:rPr lang="en-US">
                <a:solidFill>
                  <a:srgbClr val="1F5281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1F52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737040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194DE6-4AAD-47EB-975F-6185624FCC30}" type="slidenum">
              <a:rPr lang="en-US">
                <a:solidFill>
                  <a:srgbClr val="1F5281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1F52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466622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38925" y="274638"/>
            <a:ext cx="2058988" cy="6027737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29325" cy="6027737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98AD0-11E1-4C55-A3BA-98A4FA7205DA}" type="slidenum">
              <a:rPr lang="en-US">
                <a:solidFill>
                  <a:srgbClr val="1F5281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1F52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263627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8C774-A089-4F6A-AD7E-A642AA9410A1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007234974"/>
      </p:ext>
    </p:extLst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68313" y="1196975"/>
            <a:ext cx="4038600" cy="5105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59313" y="1196975"/>
            <a:ext cx="4038600" cy="5105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B4DB3-1B59-444A-BB0A-CC396CAA17CF}" type="slidenum">
              <a:rPr lang="en-US">
                <a:solidFill>
                  <a:srgbClr val="1F5281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1F52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530587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>
            <a:spLocks noChangeArrowheads="1"/>
          </p:cNvSpPr>
          <p:nvPr/>
        </p:nvSpPr>
        <p:spPr bwMode="gray">
          <a:xfrm>
            <a:off x="114300" y="44450"/>
            <a:ext cx="8994775" cy="6729413"/>
          </a:xfrm>
          <a:prstGeom prst="roundRect">
            <a:avLst>
              <a:gd name="adj" fmla="val 4245"/>
            </a:avLst>
          </a:prstGeom>
          <a:solidFill>
            <a:schemeClr val="accent1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pt-BR" altLang="pt-BR" sz="1400" smtClean="0">
              <a:solidFill>
                <a:srgbClr val="1F5281"/>
              </a:solidFill>
            </a:endParaRP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50825" y="260350"/>
            <a:ext cx="8642350" cy="4824413"/>
            <a:chOff x="158" y="164"/>
            <a:chExt cx="5444" cy="3039"/>
          </a:xfrm>
        </p:grpSpPr>
        <p:sp>
          <p:nvSpPr>
            <p:cNvPr id="6" name="AutoShape 4"/>
            <p:cNvSpPr>
              <a:spLocks noChangeArrowheads="1"/>
            </p:cNvSpPr>
            <p:nvPr userDrawn="1"/>
          </p:nvSpPr>
          <p:spPr bwMode="gray">
            <a:xfrm>
              <a:off x="158" y="164"/>
              <a:ext cx="5444" cy="2991"/>
            </a:xfrm>
            <a:prstGeom prst="roundRect">
              <a:avLst>
                <a:gd name="adj" fmla="val 3912"/>
              </a:avLst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endParaRPr lang="pt-BR" altLang="pt-BR" smtClean="0">
                <a:solidFill>
                  <a:srgbClr val="1F5281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 userDrawn="1"/>
          </p:nvSpPr>
          <p:spPr bwMode="gray">
            <a:xfrm>
              <a:off x="2567" y="1337"/>
              <a:ext cx="36" cy="185"/>
            </a:xfrm>
            <a:custGeom>
              <a:avLst/>
              <a:gdLst/>
              <a:ahLst/>
              <a:cxnLst>
                <a:cxn ang="0">
                  <a:pos x="0" y="165"/>
                </a:cxn>
                <a:cxn ang="0">
                  <a:pos x="7" y="172"/>
                </a:cxn>
                <a:cxn ang="0">
                  <a:pos x="14" y="158"/>
                </a:cxn>
                <a:cxn ang="0">
                  <a:pos x="25" y="169"/>
                </a:cxn>
                <a:cxn ang="0">
                  <a:pos x="25" y="165"/>
                </a:cxn>
                <a:cxn ang="0">
                  <a:pos x="25" y="162"/>
                </a:cxn>
                <a:cxn ang="0">
                  <a:pos x="25" y="155"/>
                </a:cxn>
                <a:cxn ang="0">
                  <a:pos x="21" y="144"/>
                </a:cxn>
                <a:cxn ang="0">
                  <a:pos x="21" y="141"/>
                </a:cxn>
                <a:cxn ang="0">
                  <a:pos x="17" y="134"/>
                </a:cxn>
                <a:cxn ang="0">
                  <a:pos x="17" y="123"/>
                </a:cxn>
                <a:cxn ang="0">
                  <a:pos x="21" y="116"/>
                </a:cxn>
                <a:cxn ang="0">
                  <a:pos x="25" y="109"/>
                </a:cxn>
                <a:cxn ang="0">
                  <a:pos x="32" y="106"/>
                </a:cxn>
                <a:cxn ang="0">
                  <a:pos x="35" y="98"/>
                </a:cxn>
                <a:cxn ang="0">
                  <a:pos x="35" y="91"/>
                </a:cxn>
                <a:cxn ang="0">
                  <a:pos x="35" y="88"/>
                </a:cxn>
                <a:cxn ang="0">
                  <a:pos x="32" y="84"/>
                </a:cxn>
                <a:cxn ang="0">
                  <a:pos x="32" y="77"/>
                </a:cxn>
                <a:cxn ang="0">
                  <a:pos x="32" y="70"/>
                </a:cxn>
                <a:cxn ang="0">
                  <a:pos x="32" y="63"/>
                </a:cxn>
                <a:cxn ang="0">
                  <a:pos x="28" y="53"/>
                </a:cxn>
                <a:cxn ang="0">
                  <a:pos x="28" y="46"/>
                </a:cxn>
                <a:cxn ang="0">
                  <a:pos x="28" y="39"/>
                </a:cxn>
                <a:cxn ang="0">
                  <a:pos x="25" y="35"/>
                </a:cxn>
                <a:cxn ang="0">
                  <a:pos x="25" y="35"/>
                </a:cxn>
                <a:cxn ang="0">
                  <a:pos x="25" y="28"/>
                </a:cxn>
                <a:cxn ang="0">
                  <a:pos x="25" y="21"/>
                </a:cxn>
                <a:cxn ang="0">
                  <a:pos x="25" y="10"/>
                </a:cxn>
                <a:cxn ang="0">
                  <a:pos x="28" y="7"/>
                </a:cxn>
                <a:cxn ang="0">
                  <a:pos x="28" y="3"/>
                </a:cxn>
                <a:cxn ang="0">
                  <a:pos x="25" y="3"/>
                </a:cxn>
                <a:cxn ang="0">
                  <a:pos x="25" y="0"/>
                </a:cxn>
                <a:cxn ang="0">
                  <a:pos x="21" y="0"/>
                </a:cxn>
                <a:cxn ang="0">
                  <a:pos x="17" y="0"/>
                </a:cxn>
                <a:cxn ang="0">
                  <a:pos x="14" y="3"/>
                </a:cxn>
                <a:cxn ang="0">
                  <a:pos x="14" y="10"/>
                </a:cxn>
                <a:cxn ang="0">
                  <a:pos x="10" y="14"/>
                </a:cxn>
                <a:cxn ang="0">
                  <a:pos x="10" y="21"/>
                </a:cxn>
                <a:cxn ang="0">
                  <a:pos x="7" y="21"/>
                </a:cxn>
                <a:cxn ang="0">
                  <a:pos x="3" y="42"/>
                </a:cxn>
                <a:cxn ang="0">
                  <a:pos x="3" y="42"/>
                </a:cxn>
                <a:cxn ang="0">
                  <a:pos x="3" y="49"/>
                </a:cxn>
                <a:cxn ang="0">
                  <a:pos x="7" y="56"/>
                </a:cxn>
                <a:cxn ang="0">
                  <a:pos x="7" y="60"/>
                </a:cxn>
                <a:cxn ang="0">
                  <a:pos x="7" y="70"/>
                </a:cxn>
                <a:cxn ang="0">
                  <a:pos x="7" y="91"/>
                </a:cxn>
                <a:cxn ang="0">
                  <a:pos x="7" y="113"/>
                </a:cxn>
                <a:cxn ang="0">
                  <a:pos x="7" y="134"/>
                </a:cxn>
                <a:cxn ang="0">
                  <a:pos x="7" y="144"/>
                </a:cxn>
                <a:cxn ang="0">
                  <a:pos x="7" y="148"/>
                </a:cxn>
                <a:cxn ang="0">
                  <a:pos x="3" y="155"/>
                </a:cxn>
                <a:cxn ang="0">
                  <a:pos x="3" y="158"/>
                </a:cxn>
                <a:cxn ang="0">
                  <a:pos x="0" y="165"/>
                </a:cxn>
                <a:cxn ang="0">
                  <a:pos x="0" y="165"/>
                </a:cxn>
              </a:cxnLst>
              <a:rect l="0" t="0" r="r" b="b"/>
              <a:pathLst>
                <a:path w="35" h="172">
                  <a:moveTo>
                    <a:pt x="0" y="165"/>
                  </a:moveTo>
                  <a:lnTo>
                    <a:pt x="7" y="172"/>
                  </a:lnTo>
                  <a:lnTo>
                    <a:pt x="14" y="158"/>
                  </a:lnTo>
                  <a:lnTo>
                    <a:pt x="25" y="169"/>
                  </a:lnTo>
                  <a:lnTo>
                    <a:pt x="25" y="165"/>
                  </a:lnTo>
                  <a:lnTo>
                    <a:pt x="25" y="162"/>
                  </a:lnTo>
                  <a:lnTo>
                    <a:pt x="25" y="155"/>
                  </a:lnTo>
                  <a:lnTo>
                    <a:pt x="21" y="144"/>
                  </a:lnTo>
                  <a:lnTo>
                    <a:pt x="21" y="141"/>
                  </a:lnTo>
                  <a:lnTo>
                    <a:pt x="17" y="134"/>
                  </a:lnTo>
                  <a:lnTo>
                    <a:pt x="17" y="123"/>
                  </a:lnTo>
                  <a:lnTo>
                    <a:pt x="21" y="116"/>
                  </a:lnTo>
                  <a:lnTo>
                    <a:pt x="25" y="109"/>
                  </a:lnTo>
                  <a:lnTo>
                    <a:pt x="32" y="106"/>
                  </a:lnTo>
                  <a:lnTo>
                    <a:pt x="35" y="98"/>
                  </a:lnTo>
                  <a:lnTo>
                    <a:pt x="35" y="91"/>
                  </a:lnTo>
                  <a:lnTo>
                    <a:pt x="35" y="88"/>
                  </a:lnTo>
                  <a:lnTo>
                    <a:pt x="32" y="84"/>
                  </a:lnTo>
                  <a:lnTo>
                    <a:pt x="32" y="77"/>
                  </a:lnTo>
                  <a:lnTo>
                    <a:pt x="32" y="70"/>
                  </a:lnTo>
                  <a:lnTo>
                    <a:pt x="32" y="63"/>
                  </a:lnTo>
                  <a:lnTo>
                    <a:pt x="28" y="53"/>
                  </a:lnTo>
                  <a:lnTo>
                    <a:pt x="28" y="46"/>
                  </a:lnTo>
                  <a:lnTo>
                    <a:pt x="28" y="39"/>
                  </a:lnTo>
                  <a:lnTo>
                    <a:pt x="25" y="35"/>
                  </a:lnTo>
                  <a:lnTo>
                    <a:pt x="25" y="35"/>
                  </a:lnTo>
                  <a:lnTo>
                    <a:pt x="25" y="28"/>
                  </a:lnTo>
                  <a:lnTo>
                    <a:pt x="25" y="21"/>
                  </a:lnTo>
                  <a:lnTo>
                    <a:pt x="25" y="10"/>
                  </a:lnTo>
                  <a:lnTo>
                    <a:pt x="28" y="7"/>
                  </a:lnTo>
                  <a:lnTo>
                    <a:pt x="28" y="3"/>
                  </a:lnTo>
                  <a:lnTo>
                    <a:pt x="25" y="3"/>
                  </a:lnTo>
                  <a:lnTo>
                    <a:pt x="25" y="0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4" y="3"/>
                  </a:lnTo>
                  <a:lnTo>
                    <a:pt x="14" y="10"/>
                  </a:lnTo>
                  <a:lnTo>
                    <a:pt x="10" y="14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3" y="42"/>
                  </a:lnTo>
                  <a:lnTo>
                    <a:pt x="3" y="42"/>
                  </a:lnTo>
                  <a:lnTo>
                    <a:pt x="3" y="49"/>
                  </a:lnTo>
                  <a:lnTo>
                    <a:pt x="7" y="56"/>
                  </a:lnTo>
                  <a:lnTo>
                    <a:pt x="7" y="60"/>
                  </a:lnTo>
                  <a:lnTo>
                    <a:pt x="7" y="70"/>
                  </a:lnTo>
                  <a:lnTo>
                    <a:pt x="7" y="91"/>
                  </a:lnTo>
                  <a:lnTo>
                    <a:pt x="7" y="113"/>
                  </a:lnTo>
                  <a:lnTo>
                    <a:pt x="7" y="134"/>
                  </a:lnTo>
                  <a:lnTo>
                    <a:pt x="7" y="144"/>
                  </a:lnTo>
                  <a:lnTo>
                    <a:pt x="7" y="148"/>
                  </a:lnTo>
                  <a:lnTo>
                    <a:pt x="3" y="155"/>
                  </a:lnTo>
                  <a:lnTo>
                    <a:pt x="3" y="158"/>
                  </a:lnTo>
                  <a:lnTo>
                    <a:pt x="0" y="165"/>
                  </a:lnTo>
                  <a:lnTo>
                    <a:pt x="0" y="16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gray">
            <a:xfrm>
              <a:off x="535" y="1595"/>
              <a:ext cx="7" cy="4"/>
            </a:xfrm>
            <a:custGeom>
              <a:avLst/>
              <a:gdLst/>
              <a:ahLst/>
              <a:cxnLst>
                <a:cxn ang="0">
                  <a:pos x="7" y="4"/>
                </a:cxn>
                <a:cxn ang="0">
                  <a:pos x="7" y="4"/>
                </a:cxn>
                <a:cxn ang="0">
                  <a:pos x="7" y="4"/>
                </a:cxn>
                <a:cxn ang="0">
                  <a:pos x="3" y="4"/>
                </a:cxn>
                <a:cxn ang="0">
                  <a:pos x="0" y="0"/>
                </a:cxn>
                <a:cxn ang="0">
                  <a:pos x="3" y="4"/>
                </a:cxn>
                <a:cxn ang="0">
                  <a:pos x="7" y="4"/>
                </a:cxn>
                <a:cxn ang="0">
                  <a:pos x="7" y="4"/>
                </a:cxn>
              </a:cxnLst>
              <a:rect l="0" t="0" r="r" b="b"/>
              <a:pathLst>
                <a:path w="7" h="4">
                  <a:moveTo>
                    <a:pt x="7" y="4"/>
                  </a:moveTo>
                  <a:lnTo>
                    <a:pt x="7" y="4"/>
                  </a:lnTo>
                  <a:lnTo>
                    <a:pt x="7" y="4"/>
                  </a:lnTo>
                  <a:lnTo>
                    <a:pt x="3" y="4"/>
                  </a:lnTo>
                  <a:lnTo>
                    <a:pt x="0" y="0"/>
                  </a:lnTo>
                  <a:lnTo>
                    <a:pt x="3" y="4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gray">
            <a:xfrm>
              <a:off x="526" y="1591"/>
              <a:ext cx="5" cy="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lnTo>
                    <a:pt x="4" y="0"/>
                  </a:lnTo>
                  <a:lnTo>
                    <a:pt x="0" y="3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gray">
            <a:xfrm>
              <a:off x="535" y="1607"/>
              <a:ext cx="7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3" y="4"/>
                </a:cxn>
                <a:cxn ang="0">
                  <a:pos x="7" y="0"/>
                </a:cxn>
                <a:cxn ang="0">
                  <a:pos x="3" y="4"/>
                </a:cxn>
                <a:cxn ang="0">
                  <a:pos x="0" y="4"/>
                </a:cxn>
              </a:cxnLst>
              <a:rect l="0" t="0" r="r" b="b"/>
              <a:pathLst>
                <a:path w="7" h="4">
                  <a:moveTo>
                    <a:pt x="0" y="4"/>
                  </a:moveTo>
                  <a:lnTo>
                    <a:pt x="3" y="4"/>
                  </a:lnTo>
                  <a:lnTo>
                    <a:pt x="7" y="0"/>
                  </a:lnTo>
                  <a:lnTo>
                    <a:pt x="3" y="4"/>
                  </a:lnTo>
                  <a:lnTo>
                    <a:pt x="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gray">
            <a:xfrm>
              <a:off x="610" y="1572"/>
              <a:ext cx="4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lnTo>
                    <a:pt x="0" y="4"/>
                  </a:lnTo>
                  <a:lnTo>
                    <a:pt x="4" y="0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gray">
            <a:xfrm>
              <a:off x="1023" y="1470"/>
              <a:ext cx="7" cy="30"/>
            </a:xfrm>
            <a:custGeom>
              <a:avLst/>
              <a:gdLst/>
              <a:ahLst/>
              <a:cxnLst>
                <a:cxn ang="0">
                  <a:pos x="7" y="28"/>
                </a:cxn>
                <a:cxn ang="0">
                  <a:pos x="7" y="21"/>
                </a:cxn>
                <a:cxn ang="0">
                  <a:pos x="7" y="14"/>
                </a:cxn>
                <a:cxn ang="0">
                  <a:pos x="4" y="7"/>
                </a:cxn>
                <a:cxn ang="0">
                  <a:pos x="4" y="4"/>
                </a:cxn>
                <a:cxn ang="0">
                  <a:pos x="0" y="0"/>
                </a:cxn>
                <a:cxn ang="0">
                  <a:pos x="4" y="4"/>
                </a:cxn>
                <a:cxn ang="0">
                  <a:pos x="4" y="7"/>
                </a:cxn>
                <a:cxn ang="0">
                  <a:pos x="7" y="14"/>
                </a:cxn>
                <a:cxn ang="0">
                  <a:pos x="7" y="21"/>
                </a:cxn>
                <a:cxn ang="0">
                  <a:pos x="7" y="28"/>
                </a:cxn>
              </a:cxnLst>
              <a:rect l="0" t="0" r="r" b="b"/>
              <a:pathLst>
                <a:path w="7" h="28">
                  <a:moveTo>
                    <a:pt x="7" y="28"/>
                  </a:moveTo>
                  <a:lnTo>
                    <a:pt x="7" y="21"/>
                  </a:lnTo>
                  <a:lnTo>
                    <a:pt x="7" y="14"/>
                  </a:lnTo>
                  <a:lnTo>
                    <a:pt x="4" y="7"/>
                  </a:lnTo>
                  <a:lnTo>
                    <a:pt x="4" y="4"/>
                  </a:lnTo>
                  <a:lnTo>
                    <a:pt x="0" y="0"/>
                  </a:lnTo>
                  <a:lnTo>
                    <a:pt x="4" y="4"/>
                  </a:lnTo>
                  <a:lnTo>
                    <a:pt x="4" y="7"/>
                  </a:lnTo>
                  <a:lnTo>
                    <a:pt x="7" y="14"/>
                  </a:lnTo>
                  <a:lnTo>
                    <a:pt x="7" y="21"/>
                  </a:lnTo>
                  <a:lnTo>
                    <a:pt x="7" y="2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 userDrawn="1"/>
          </p:nvSpPr>
          <p:spPr bwMode="gray">
            <a:xfrm>
              <a:off x="802" y="1462"/>
              <a:ext cx="7" cy="4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7" y="0"/>
                </a:cxn>
              </a:cxnLst>
              <a:rect l="0" t="0" r="r" b="b"/>
              <a:pathLst>
                <a:path w="7" h="4">
                  <a:moveTo>
                    <a:pt x="7" y="0"/>
                  </a:moveTo>
                  <a:lnTo>
                    <a:pt x="4" y="4"/>
                  </a:lnTo>
                  <a:lnTo>
                    <a:pt x="0" y="4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 userDrawn="1"/>
          </p:nvSpPr>
          <p:spPr bwMode="gray">
            <a:xfrm>
              <a:off x="781" y="1489"/>
              <a:ext cx="11" cy="3"/>
            </a:xfrm>
            <a:custGeom>
              <a:avLst/>
              <a:gdLst/>
              <a:ahLst/>
              <a:cxnLst>
                <a:cxn ang="0">
                  <a:pos x="11" y="3"/>
                </a:cxn>
                <a:cxn ang="0">
                  <a:pos x="7" y="3"/>
                </a:cxn>
                <a:cxn ang="0">
                  <a:pos x="0" y="0"/>
                </a:cxn>
                <a:cxn ang="0">
                  <a:pos x="7" y="3"/>
                </a:cxn>
                <a:cxn ang="0">
                  <a:pos x="11" y="3"/>
                </a:cxn>
              </a:cxnLst>
              <a:rect l="0" t="0" r="r" b="b"/>
              <a:pathLst>
                <a:path w="11" h="3">
                  <a:moveTo>
                    <a:pt x="11" y="3"/>
                  </a:moveTo>
                  <a:lnTo>
                    <a:pt x="7" y="3"/>
                  </a:lnTo>
                  <a:lnTo>
                    <a:pt x="0" y="0"/>
                  </a:lnTo>
                  <a:lnTo>
                    <a:pt x="7" y="3"/>
                  </a:lnTo>
                  <a:lnTo>
                    <a:pt x="11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 userDrawn="1"/>
          </p:nvSpPr>
          <p:spPr bwMode="gray">
            <a:xfrm>
              <a:off x="868" y="1474"/>
              <a:ext cx="7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0"/>
                </a:cxn>
                <a:cxn ang="0">
                  <a:pos x="7" y="3"/>
                </a:cxn>
                <a:cxn ang="0">
                  <a:pos x="3" y="3"/>
                </a:cxn>
                <a:cxn ang="0">
                  <a:pos x="3" y="0"/>
                </a:cxn>
                <a:cxn ang="0">
                  <a:pos x="0" y="0"/>
                </a:cxn>
              </a:cxnLst>
              <a:rect l="0" t="0" r="r" b="b"/>
              <a:pathLst>
                <a:path w="7" h="3">
                  <a:moveTo>
                    <a:pt x="0" y="0"/>
                  </a:moveTo>
                  <a:lnTo>
                    <a:pt x="3" y="0"/>
                  </a:lnTo>
                  <a:lnTo>
                    <a:pt x="7" y="3"/>
                  </a:lnTo>
                  <a:lnTo>
                    <a:pt x="3" y="3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 userDrawn="1"/>
          </p:nvSpPr>
          <p:spPr bwMode="gray">
            <a:xfrm>
              <a:off x="937" y="1455"/>
              <a:ext cx="10" cy="49"/>
            </a:xfrm>
            <a:custGeom>
              <a:avLst/>
              <a:gdLst/>
              <a:ahLst/>
              <a:cxnLst>
                <a:cxn ang="0">
                  <a:pos x="10" y="11"/>
                </a:cxn>
                <a:cxn ang="0">
                  <a:pos x="7" y="14"/>
                </a:cxn>
                <a:cxn ang="0">
                  <a:pos x="7" y="18"/>
                </a:cxn>
                <a:cxn ang="0">
                  <a:pos x="7" y="25"/>
                </a:cxn>
                <a:cxn ang="0">
                  <a:pos x="7" y="32"/>
                </a:cxn>
                <a:cxn ang="0">
                  <a:pos x="3" y="35"/>
                </a:cxn>
                <a:cxn ang="0">
                  <a:pos x="3" y="39"/>
                </a:cxn>
                <a:cxn ang="0">
                  <a:pos x="3" y="42"/>
                </a:cxn>
                <a:cxn ang="0">
                  <a:pos x="0" y="46"/>
                </a:cxn>
                <a:cxn ang="0">
                  <a:pos x="3" y="39"/>
                </a:cxn>
                <a:cxn ang="0">
                  <a:pos x="3" y="32"/>
                </a:cxn>
                <a:cxn ang="0">
                  <a:pos x="7" y="28"/>
                </a:cxn>
                <a:cxn ang="0">
                  <a:pos x="7" y="25"/>
                </a:cxn>
                <a:cxn ang="0">
                  <a:pos x="7" y="18"/>
                </a:cxn>
                <a:cxn ang="0">
                  <a:pos x="7" y="14"/>
                </a:cxn>
                <a:cxn ang="0">
                  <a:pos x="10" y="11"/>
                </a:cxn>
                <a:cxn ang="0">
                  <a:pos x="3" y="0"/>
                </a:cxn>
                <a:cxn ang="0">
                  <a:pos x="10" y="7"/>
                </a:cxn>
                <a:cxn ang="0">
                  <a:pos x="10" y="11"/>
                </a:cxn>
              </a:cxnLst>
              <a:rect l="0" t="0" r="r" b="b"/>
              <a:pathLst>
                <a:path w="10" h="46">
                  <a:moveTo>
                    <a:pt x="10" y="11"/>
                  </a:moveTo>
                  <a:lnTo>
                    <a:pt x="7" y="14"/>
                  </a:lnTo>
                  <a:lnTo>
                    <a:pt x="7" y="18"/>
                  </a:lnTo>
                  <a:lnTo>
                    <a:pt x="7" y="25"/>
                  </a:lnTo>
                  <a:lnTo>
                    <a:pt x="7" y="32"/>
                  </a:lnTo>
                  <a:lnTo>
                    <a:pt x="3" y="35"/>
                  </a:lnTo>
                  <a:lnTo>
                    <a:pt x="3" y="39"/>
                  </a:lnTo>
                  <a:lnTo>
                    <a:pt x="3" y="42"/>
                  </a:lnTo>
                  <a:lnTo>
                    <a:pt x="0" y="46"/>
                  </a:lnTo>
                  <a:lnTo>
                    <a:pt x="3" y="39"/>
                  </a:lnTo>
                  <a:lnTo>
                    <a:pt x="3" y="32"/>
                  </a:lnTo>
                  <a:lnTo>
                    <a:pt x="7" y="28"/>
                  </a:lnTo>
                  <a:lnTo>
                    <a:pt x="7" y="25"/>
                  </a:lnTo>
                  <a:lnTo>
                    <a:pt x="7" y="18"/>
                  </a:lnTo>
                  <a:lnTo>
                    <a:pt x="7" y="14"/>
                  </a:lnTo>
                  <a:lnTo>
                    <a:pt x="10" y="11"/>
                  </a:lnTo>
                  <a:lnTo>
                    <a:pt x="3" y="0"/>
                  </a:lnTo>
                  <a:lnTo>
                    <a:pt x="10" y="7"/>
                  </a:lnTo>
                  <a:lnTo>
                    <a:pt x="10" y="1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 userDrawn="1"/>
          </p:nvSpPr>
          <p:spPr bwMode="gray">
            <a:xfrm>
              <a:off x="926" y="1512"/>
              <a:ext cx="7" cy="7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4" y="3"/>
                </a:cxn>
                <a:cxn ang="0">
                  <a:pos x="4" y="7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7" y="0"/>
                </a:cxn>
              </a:cxnLst>
              <a:rect l="0" t="0" r="r" b="b"/>
              <a:pathLst>
                <a:path w="7" h="7">
                  <a:moveTo>
                    <a:pt x="7" y="0"/>
                  </a:moveTo>
                  <a:lnTo>
                    <a:pt x="4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4" y="3"/>
                  </a:lnTo>
                  <a:lnTo>
                    <a:pt x="4" y="7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 userDrawn="1"/>
          </p:nvSpPr>
          <p:spPr bwMode="gray">
            <a:xfrm>
              <a:off x="914" y="1459"/>
              <a:ext cx="12" cy="7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0" y="7"/>
                </a:cxn>
                <a:cxn ang="0">
                  <a:pos x="0" y="3"/>
                </a:cxn>
                <a:cxn ang="0">
                  <a:pos x="4" y="3"/>
                </a:cxn>
                <a:cxn ang="0">
                  <a:pos x="7" y="0"/>
                </a:cxn>
                <a:cxn ang="0">
                  <a:pos x="11" y="0"/>
                </a:cxn>
              </a:cxnLst>
              <a:rect l="0" t="0" r="r" b="b"/>
              <a:pathLst>
                <a:path w="11" h="7">
                  <a:moveTo>
                    <a:pt x="11" y="0"/>
                  </a:moveTo>
                  <a:lnTo>
                    <a:pt x="11" y="0"/>
                  </a:lnTo>
                  <a:lnTo>
                    <a:pt x="7" y="0"/>
                  </a:lnTo>
                  <a:lnTo>
                    <a:pt x="0" y="7"/>
                  </a:lnTo>
                  <a:lnTo>
                    <a:pt x="0" y="3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gray">
            <a:xfrm>
              <a:off x="893" y="1477"/>
              <a:ext cx="7" cy="5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4" y="4"/>
                </a:cxn>
              </a:cxnLst>
              <a:rect l="0" t="0" r="r" b="b"/>
              <a:pathLst>
                <a:path w="7" h="4">
                  <a:moveTo>
                    <a:pt x="4" y="4"/>
                  </a:move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gray">
            <a:xfrm>
              <a:off x="918" y="1599"/>
              <a:ext cx="3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7"/>
                </a:cxn>
                <a:cxn ang="0">
                  <a:pos x="3" y="11"/>
                </a:cxn>
                <a:cxn ang="0">
                  <a:pos x="3" y="7"/>
                </a:cxn>
                <a:cxn ang="0">
                  <a:pos x="0" y="0"/>
                </a:cxn>
              </a:cxnLst>
              <a:rect l="0" t="0" r="r" b="b"/>
              <a:pathLst>
                <a:path w="3" h="11">
                  <a:moveTo>
                    <a:pt x="0" y="0"/>
                  </a:moveTo>
                  <a:lnTo>
                    <a:pt x="3" y="7"/>
                  </a:lnTo>
                  <a:lnTo>
                    <a:pt x="3" y="11"/>
                  </a:lnTo>
                  <a:lnTo>
                    <a:pt x="3" y="7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gray">
            <a:xfrm>
              <a:off x="937" y="1522"/>
              <a:ext cx="21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" y="8"/>
                </a:cxn>
                <a:cxn ang="0">
                  <a:pos x="14" y="11"/>
                </a:cxn>
                <a:cxn ang="0">
                  <a:pos x="21" y="15"/>
                </a:cxn>
                <a:cxn ang="0">
                  <a:pos x="10" y="11"/>
                </a:cxn>
                <a:cxn ang="0">
                  <a:pos x="3" y="4"/>
                </a:cxn>
                <a:cxn ang="0">
                  <a:pos x="0" y="0"/>
                </a:cxn>
              </a:cxnLst>
              <a:rect l="0" t="0" r="r" b="b"/>
              <a:pathLst>
                <a:path w="21" h="15">
                  <a:moveTo>
                    <a:pt x="0" y="0"/>
                  </a:moveTo>
                  <a:lnTo>
                    <a:pt x="7" y="8"/>
                  </a:lnTo>
                  <a:lnTo>
                    <a:pt x="14" y="11"/>
                  </a:lnTo>
                  <a:lnTo>
                    <a:pt x="21" y="15"/>
                  </a:lnTo>
                  <a:lnTo>
                    <a:pt x="10" y="11"/>
                  </a:lnTo>
                  <a:lnTo>
                    <a:pt x="3" y="4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gray">
            <a:xfrm>
              <a:off x="966" y="1531"/>
              <a:ext cx="7" cy="3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3" y="3"/>
                </a:cxn>
                <a:cxn ang="0">
                  <a:pos x="0" y="3"/>
                </a:cxn>
                <a:cxn ang="0">
                  <a:pos x="3" y="3"/>
                </a:cxn>
                <a:cxn ang="0">
                  <a:pos x="7" y="0"/>
                </a:cxn>
              </a:cxnLst>
              <a:rect l="0" t="0" r="r" b="b"/>
              <a:pathLst>
                <a:path w="7" h="3">
                  <a:moveTo>
                    <a:pt x="7" y="0"/>
                  </a:moveTo>
                  <a:lnTo>
                    <a:pt x="3" y="3"/>
                  </a:lnTo>
                  <a:lnTo>
                    <a:pt x="0" y="3"/>
                  </a:lnTo>
                  <a:lnTo>
                    <a:pt x="3" y="3"/>
                  </a:ln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gray">
            <a:xfrm>
              <a:off x="733" y="1500"/>
              <a:ext cx="26" cy="7"/>
            </a:xfrm>
            <a:custGeom>
              <a:avLst/>
              <a:gdLst/>
              <a:ahLst/>
              <a:cxnLst>
                <a:cxn ang="0">
                  <a:pos x="11" y="4"/>
                </a:cxn>
                <a:cxn ang="0">
                  <a:pos x="21" y="0"/>
                </a:cxn>
                <a:cxn ang="0">
                  <a:pos x="25" y="0"/>
                </a:cxn>
                <a:cxn ang="0">
                  <a:pos x="18" y="4"/>
                </a:cxn>
                <a:cxn ang="0">
                  <a:pos x="11" y="4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11" y="4"/>
                </a:cxn>
              </a:cxnLst>
              <a:rect l="0" t="0" r="r" b="b"/>
              <a:pathLst>
                <a:path w="25" h="7">
                  <a:moveTo>
                    <a:pt x="11" y="4"/>
                  </a:moveTo>
                  <a:lnTo>
                    <a:pt x="21" y="0"/>
                  </a:lnTo>
                  <a:lnTo>
                    <a:pt x="25" y="0"/>
                  </a:lnTo>
                  <a:lnTo>
                    <a:pt x="18" y="4"/>
                  </a:lnTo>
                  <a:lnTo>
                    <a:pt x="1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11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24" name="Freeform 22"/>
            <p:cNvSpPr>
              <a:spLocks/>
            </p:cNvSpPr>
            <p:nvPr userDrawn="1"/>
          </p:nvSpPr>
          <p:spPr bwMode="gray">
            <a:xfrm>
              <a:off x="723" y="1355"/>
              <a:ext cx="7" cy="17"/>
            </a:xfrm>
            <a:custGeom>
              <a:avLst/>
              <a:gdLst/>
              <a:ahLst/>
              <a:cxnLst>
                <a:cxn ang="0">
                  <a:pos x="3" y="15"/>
                </a:cxn>
                <a:cxn ang="0">
                  <a:pos x="7" y="8"/>
                </a:cxn>
                <a:cxn ang="0">
                  <a:pos x="3" y="0"/>
                </a:cxn>
                <a:cxn ang="0">
                  <a:pos x="7" y="8"/>
                </a:cxn>
                <a:cxn ang="0">
                  <a:pos x="3" y="11"/>
                </a:cxn>
                <a:cxn ang="0">
                  <a:pos x="3" y="11"/>
                </a:cxn>
                <a:cxn ang="0">
                  <a:pos x="3" y="15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3" y="15"/>
                </a:cxn>
              </a:cxnLst>
              <a:rect l="0" t="0" r="r" b="b"/>
              <a:pathLst>
                <a:path w="7" h="15">
                  <a:moveTo>
                    <a:pt x="3" y="15"/>
                  </a:moveTo>
                  <a:lnTo>
                    <a:pt x="7" y="8"/>
                  </a:lnTo>
                  <a:lnTo>
                    <a:pt x="3" y="0"/>
                  </a:lnTo>
                  <a:lnTo>
                    <a:pt x="7" y="8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3" y="1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25" name="Freeform 23"/>
            <p:cNvSpPr>
              <a:spLocks/>
            </p:cNvSpPr>
            <p:nvPr userDrawn="1"/>
          </p:nvSpPr>
          <p:spPr bwMode="gray">
            <a:xfrm>
              <a:off x="723" y="1372"/>
              <a:ext cx="3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3" y="7"/>
                </a:cxn>
                <a:cxn ang="0">
                  <a:pos x="3" y="10"/>
                </a:cxn>
                <a:cxn ang="0">
                  <a:pos x="0" y="7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0"/>
                </a:cxn>
              </a:cxnLst>
              <a:rect l="0" t="0" r="r" b="b"/>
              <a:pathLst>
                <a:path w="3" h="10">
                  <a:moveTo>
                    <a:pt x="0" y="0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3" y="7"/>
                  </a:lnTo>
                  <a:lnTo>
                    <a:pt x="3" y="10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26" name="Freeform 24"/>
            <p:cNvSpPr>
              <a:spLocks/>
            </p:cNvSpPr>
            <p:nvPr userDrawn="1"/>
          </p:nvSpPr>
          <p:spPr bwMode="gray">
            <a:xfrm>
              <a:off x="704" y="1417"/>
              <a:ext cx="5" cy="11"/>
            </a:xfrm>
            <a:custGeom>
              <a:avLst/>
              <a:gdLst/>
              <a:ahLst/>
              <a:cxnLst>
                <a:cxn ang="0">
                  <a:pos x="4" y="10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4" y="10"/>
                </a:cxn>
              </a:cxnLst>
              <a:rect l="0" t="0" r="r" b="b"/>
              <a:pathLst>
                <a:path w="4" h="10">
                  <a:moveTo>
                    <a:pt x="4" y="10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3"/>
                  </a:lnTo>
                  <a:lnTo>
                    <a:pt x="4" y="1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27" name="Freeform 25"/>
            <p:cNvSpPr>
              <a:spLocks/>
            </p:cNvSpPr>
            <p:nvPr userDrawn="1"/>
          </p:nvSpPr>
          <p:spPr bwMode="gray">
            <a:xfrm>
              <a:off x="712" y="1390"/>
              <a:ext cx="11" cy="12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0" y="7"/>
                </a:cxn>
                <a:cxn ang="0">
                  <a:pos x="4" y="7"/>
                </a:cxn>
                <a:cxn ang="0">
                  <a:pos x="7" y="4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7" y="4"/>
                </a:cxn>
                <a:cxn ang="0">
                  <a:pos x="0" y="7"/>
                </a:cxn>
              </a:cxnLst>
              <a:rect l="0" t="0" r="r" b="b"/>
              <a:pathLst>
                <a:path w="11" h="11">
                  <a:moveTo>
                    <a:pt x="0" y="7"/>
                  </a:moveTo>
                  <a:lnTo>
                    <a:pt x="0" y="11"/>
                  </a:lnTo>
                  <a:lnTo>
                    <a:pt x="0" y="11"/>
                  </a:lnTo>
                  <a:lnTo>
                    <a:pt x="0" y="7"/>
                  </a:lnTo>
                  <a:lnTo>
                    <a:pt x="4" y="7"/>
                  </a:lnTo>
                  <a:lnTo>
                    <a:pt x="7" y="4"/>
                  </a:lnTo>
                  <a:lnTo>
                    <a:pt x="11" y="0"/>
                  </a:lnTo>
                  <a:lnTo>
                    <a:pt x="7" y="0"/>
                  </a:lnTo>
                  <a:lnTo>
                    <a:pt x="7" y="4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 userDrawn="1"/>
          </p:nvSpPr>
          <p:spPr bwMode="gray">
            <a:xfrm>
              <a:off x="726" y="1470"/>
              <a:ext cx="14" cy="4"/>
            </a:xfrm>
            <a:custGeom>
              <a:avLst/>
              <a:gdLst/>
              <a:ahLst/>
              <a:cxnLst>
                <a:cxn ang="0">
                  <a:pos x="14" y="4"/>
                </a:cxn>
                <a:cxn ang="0">
                  <a:pos x="14" y="4"/>
                </a:cxn>
                <a:cxn ang="0">
                  <a:pos x="14" y="4"/>
                </a:cxn>
                <a:cxn ang="0">
                  <a:pos x="7" y="4"/>
                </a:cxn>
                <a:cxn ang="0">
                  <a:pos x="0" y="0"/>
                </a:cxn>
                <a:cxn ang="0">
                  <a:pos x="7" y="4"/>
                </a:cxn>
                <a:cxn ang="0">
                  <a:pos x="11" y="4"/>
                </a:cxn>
                <a:cxn ang="0">
                  <a:pos x="14" y="4"/>
                </a:cxn>
              </a:cxnLst>
              <a:rect l="0" t="0" r="r" b="b"/>
              <a:pathLst>
                <a:path w="14" h="4">
                  <a:moveTo>
                    <a:pt x="14" y="4"/>
                  </a:moveTo>
                  <a:lnTo>
                    <a:pt x="14" y="4"/>
                  </a:lnTo>
                  <a:lnTo>
                    <a:pt x="14" y="4"/>
                  </a:lnTo>
                  <a:lnTo>
                    <a:pt x="7" y="4"/>
                  </a:lnTo>
                  <a:lnTo>
                    <a:pt x="0" y="0"/>
                  </a:lnTo>
                  <a:lnTo>
                    <a:pt x="7" y="4"/>
                  </a:lnTo>
                  <a:lnTo>
                    <a:pt x="11" y="4"/>
                  </a:lnTo>
                  <a:lnTo>
                    <a:pt x="14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29" name="Freeform 27"/>
            <p:cNvSpPr>
              <a:spLocks/>
            </p:cNvSpPr>
            <p:nvPr userDrawn="1"/>
          </p:nvSpPr>
          <p:spPr bwMode="gray">
            <a:xfrm>
              <a:off x="712" y="1531"/>
              <a:ext cx="7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3"/>
                </a:cxn>
              </a:cxnLst>
              <a:rect l="0" t="0" r="r" b="b"/>
              <a:pathLst>
                <a:path w="7" h="3">
                  <a:moveTo>
                    <a:pt x="0" y="3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30" name="Freeform 28"/>
            <p:cNvSpPr>
              <a:spLocks/>
            </p:cNvSpPr>
            <p:nvPr userDrawn="1"/>
          </p:nvSpPr>
          <p:spPr bwMode="gray">
            <a:xfrm>
              <a:off x="719" y="1539"/>
              <a:ext cx="14" cy="30"/>
            </a:xfrm>
            <a:custGeom>
              <a:avLst/>
              <a:gdLst/>
              <a:ahLst/>
              <a:cxnLst>
                <a:cxn ang="0">
                  <a:pos x="14" y="28"/>
                </a:cxn>
                <a:cxn ang="0">
                  <a:pos x="4" y="17"/>
                </a:cxn>
                <a:cxn ang="0">
                  <a:pos x="0" y="17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7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0" y="14"/>
                </a:cxn>
                <a:cxn ang="0">
                  <a:pos x="4" y="17"/>
                </a:cxn>
                <a:cxn ang="0">
                  <a:pos x="4" y="17"/>
                </a:cxn>
                <a:cxn ang="0">
                  <a:pos x="14" y="28"/>
                </a:cxn>
                <a:cxn ang="0">
                  <a:pos x="14" y="28"/>
                </a:cxn>
              </a:cxnLst>
              <a:rect l="0" t="0" r="r" b="b"/>
              <a:pathLst>
                <a:path w="14" h="28">
                  <a:moveTo>
                    <a:pt x="14" y="28"/>
                  </a:moveTo>
                  <a:lnTo>
                    <a:pt x="4" y="17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7"/>
                  </a:lnTo>
                  <a:lnTo>
                    <a:pt x="0" y="14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14" y="28"/>
                  </a:lnTo>
                  <a:lnTo>
                    <a:pt x="14" y="2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31" name="Freeform 29"/>
            <p:cNvSpPr>
              <a:spLocks/>
            </p:cNvSpPr>
            <p:nvPr userDrawn="1"/>
          </p:nvSpPr>
          <p:spPr bwMode="gray">
            <a:xfrm>
              <a:off x="759" y="1531"/>
              <a:ext cx="3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3"/>
                </a:cxn>
                <a:cxn ang="0">
                  <a:pos x="3" y="0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3" y="3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32" name="Freeform 30"/>
            <p:cNvSpPr>
              <a:spLocks/>
            </p:cNvSpPr>
            <p:nvPr userDrawn="1"/>
          </p:nvSpPr>
          <p:spPr bwMode="gray">
            <a:xfrm>
              <a:off x="817" y="1534"/>
              <a:ext cx="4" cy="5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4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33" name="Freeform 31"/>
            <p:cNvSpPr>
              <a:spLocks/>
            </p:cNvSpPr>
            <p:nvPr userDrawn="1"/>
          </p:nvSpPr>
          <p:spPr bwMode="gray">
            <a:xfrm>
              <a:off x="864" y="1477"/>
              <a:ext cx="4" cy="30"/>
            </a:xfrm>
            <a:custGeom>
              <a:avLst/>
              <a:gdLst/>
              <a:ahLst/>
              <a:cxnLst>
                <a:cxn ang="0">
                  <a:pos x="4" y="25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7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8"/>
                </a:cxn>
                <a:cxn ang="0">
                  <a:pos x="0" y="21"/>
                </a:cxn>
                <a:cxn ang="0">
                  <a:pos x="4" y="28"/>
                </a:cxn>
                <a:cxn ang="0">
                  <a:pos x="4" y="25"/>
                </a:cxn>
              </a:cxnLst>
              <a:rect l="0" t="0" r="r" b="b"/>
              <a:pathLst>
                <a:path w="4" h="28">
                  <a:moveTo>
                    <a:pt x="4" y="25"/>
                  </a:move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4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4" y="28"/>
                  </a:lnTo>
                  <a:lnTo>
                    <a:pt x="4" y="2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34" name="Freeform 32"/>
            <p:cNvSpPr>
              <a:spLocks/>
            </p:cNvSpPr>
            <p:nvPr userDrawn="1"/>
          </p:nvSpPr>
          <p:spPr bwMode="gray">
            <a:xfrm>
              <a:off x="918" y="1618"/>
              <a:ext cx="3" cy="11"/>
            </a:xfrm>
            <a:custGeom>
              <a:avLst/>
              <a:gdLst/>
              <a:ahLst/>
              <a:cxnLst>
                <a:cxn ang="0">
                  <a:pos x="3" y="10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3"/>
                </a:cxn>
                <a:cxn ang="0">
                  <a:pos x="0" y="0"/>
                </a:cxn>
                <a:cxn ang="0">
                  <a:pos x="3" y="3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10"/>
                </a:cxn>
              </a:cxnLst>
              <a:rect l="0" t="0" r="r" b="b"/>
              <a:pathLst>
                <a:path w="3" h="10">
                  <a:moveTo>
                    <a:pt x="3" y="10"/>
                  </a:moveTo>
                  <a:lnTo>
                    <a:pt x="3" y="7"/>
                  </a:lnTo>
                  <a:lnTo>
                    <a:pt x="3" y="7"/>
                  </a:lnTo>
                  <a:lnTo>
                    <a:pt x="3" y="3"/>
                  </a:lnTo>
                  <a:lnTo>
                    <a:pt x="0" y="0"/>
                  </a:lnTo>
                  <a:lnTo>
                    <a:pt x="3" y="3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1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35" name="Freeform 33"/>
            <p:cNvSpPr>
              <a:spLocks/>
            </p:cNvSpPr>
            <p:nvPr userDrawn="1"/>
          </p:nvSpPr>
          <p:spPr bwMode="gray">
            <a:xfrm>
              <a:off x="1005" y="1534"/>
              <a:ext cx="22" cy="12"/>
            </a:xfrm>
            <a:custGeom>
              <a:avLst/>
              <a:gdLst/>
              <a:ahLst/>
              <a:cxnLst>
                <a:cxn ang="0">
                  <a:pos x="15" y="7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1" y="7"/>
                </a:cxn>
                <a:cxn ang="0">
                  <a:pos x="18" y="7"/>
                </a:cxn>
                <a:cxn ang="0">
                  <a:pos x="22" y="11"/>
                </a:cxn>
                <a:cxn ang="0">
                  <a:pos x="18" y="7"/>
                </a:cxn>
                <a:cxn ang="0">
                  <a:pos x="15" y="7"/>
                </a:cxn>
              </a:cxnLst>
              <a:rect l="0" t="0" r="r" b="b"/>
              <a:pathLst>
                <a:path w="22" h="11">
                  <a:moveTo>
                    <a:pt x="15" y="7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1" y="7"/>
                  </a:lnTo>
                  <a:lnTo>
                    <a:pt x="18" y="7"/>
                  </a:lnTo>
                  <a:lnTo>
                    <a:pt x="22" y="11"/>
                  </a:lnTo>
                  <a:lnTo>
                    <a:pt x="18" y="7"/>
                  </a:lnTo>
                  <a:lnTo>
                    <a:pt x="15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36" name="Freeform 34"/>
            <p:cNvSpPr>
              <a:spLocks/>
            </p:cNvSpPr>
            <p:nvPr userDrawn="1"/>
          </p:nvSpPr>
          <p:spPr bwMode="gray">
            <a:xfrm>
              <a:off x="1049" y="999"/>
              <a:ext cx="3" cy="49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46"/>
                </a:cxn>
                <a:cxn ang="0">
                  <a:pos x="0" y="28"/>
                </a:cxn>
                <a:cxn ang="0">
                  <a:pos x="0" y="14"/>
                </a:cxn>
                <a:cxn ang="0">
                  <a:pos x="3" y="0"/>
                </a:cxn>
              </a:cxnLst>
              <a:rect l="0" t="0" r="r" b="b"/>
              <a:pathLst>
                <a:path w="3" h="46">
                  <a:moveTo>
                    <a:pt x="3" y="0"/>
                  </a:moveTo>
                  <a:lnTo>
                    <a:pt x="0" y="46"/>
                  </a:lnTo>
                  <a:lnTo>
                    <a:pt x="0" y="28"/>
                  </a:lnTo>
                  <a:lnTo>
                    <a:pt x="0" y="14"/>
                  </a:lnTo>
                  <a:lnTo>
                    <a:pt x="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37" name="Freeform 35"/>
            <p:cNvSpPr>
              <a:spLocks/>
            </p:cNvSpPr>
            <p:nvPr userDrawn="1"/>
          </p:nvSpPr>
          <p:spPr bwMode="gray">
            <a:xfrm>
              <a:off x="1045" y="949"/>
              <a:ext cx="14" cy="16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0" y="15"/>
                </a:cxn>
              </a:cxnLst>
              <a:rect l="0" t="0" r="r" b="b"/>
              <a:pathLst>
                <a:path w="14" h="15">
                  <a:moveTo>
                    <a:pt x="0" y="15"/>
                  </a:moveTo>
                  <a:lnTo>
                    <a:pt x="0" y="15"/>
                  </a:lnTo>
                  <a:lnTo>
                    <a:pt x="0" y="15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0" y="1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38" name="Freeform 36"/>
            <p:cNvSpPr>
              <a:spLocks/>
            </p:cNvSpPr>
            <p:nvPr userDrawn="1"/>
          </p:nvSpPr>
          <p:spPr bwMode="gray">
            <a:xfrm>
              <a:off x="1052" y="843"/>
              <a:ext cx="4" cy="8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3"/>
                </a:cxn>
                <a:cxn ang="0">
                  <a:pos x="0" y="7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7">
                  <a:moveTo>
                    <a:pt x="4" y="0"/>
                  </a:moveTo>
                  <a:lnTo>
                    <a:pt x="4" y="3"/>
                  </a:lnTo>
                  <a:lnTo>
                    <a:pt x="0" y="7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39" name="Freeform 37"/>
            <p:cNvSpPr>
              <a:spLocks/>
            </p:cNvSpPr>
            <p:nvPr userDrawn="1"/>
          </p:nvSpPr>
          <p:spPr bwMode="gray">
            <a:xfrm>
              <a:off x="1045" y="851"/>
              <a:ext cx="4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40" name="Freeform 38"/>
            <p:cNvSpPr>
              <a:spLocks/>
            </p:cNvSpPr>
            <p:nvPr userDrawn="1"/>
          </p:nvSpPr>
          <p:spPr bwMode="gray">
            <a:xfrm>
              <a:off x="966" y="916"/>
              <a:ext cx="3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"/>
                </a:cxn>
                <a:cxn ang="0">
                  <a:pos x="3" y="7"/>
                </a:cxn>
                <a:cxn ang="0">
                  <a:pos x="0" y="3"/>
                </a:cxn>
                <a:cxn ang="0">
                  <a:pos x="0" y="0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lnTo>
                    <a:pt x="0" y="3"/>
                  </a:lnTo>
                  <a:lnTo>
                    <a:pt x="3" y="7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41" name="Freeform 39"/>
            <p:cNvSpPr>
              <a:spLocks/>
            </p:cNvSpPr>
            <p:nvPr userDrawn="1"/>
          </p:nvSpPr>
          <p:spPr bwMode="gray">
            <a:xfrm>
              <a:off x="802" y="1151"/>
              <a:ext cx="11" cy="22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4" y="18"/>
                </a:cxn>
                <a:cxn ang="0">
                  <a:pos x="4" y="14"/>
                </a:cxn>
                <a:cxn ang="0">
                  <a:pos x="7" y="7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1" y="7"/>
                </a:cxn>
                <a:cxn ang="0">
                  <a:pos x="7" y="11"/>
                </a:cxn>
                <a:cxn ang="0">
                  <a:pos x="4" y="18"/>
                </a:cxn>
                <a:cxn ang="0">
                  <a:pos x="0" y="21"/>
                </a:cxn>
              </a:cxnLst>
              <a:rect l="0" t="0" r="r" b="b"/>
              <a:pathLst>
                <a:path w="11" h="21">
                  <a:moveTo>
                    <a:pt x="0" y="21"/>
                  </a:moveTo>
                  <a:lnTo>
                    <a:pt x="4" y="18"/>
                  </a:lnTo>
                  <a:lnTo>
                    <a:pt x="4" y="14"/>
                  </a:lnTo>
                  <a:lnTo>
                    <a:pt x="7" y="7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7"/>
                  </a:lnTo>
                  <a:lnTo>
                    <a:pt x="7" y="11"/>
                  </a:lnTo>
                  <a:lnTo>
                    <a:pt x="4" y="18"/>
                  </a:lnTo>
                  <a:lnTo>
                    <a:pt x="0" y="2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42" name="Freeform 40"/>
            <p:cNvSpPr>
              <a:spLocks/>
            </p:cNvSpPr>
            <p:nvPr userDrawn="1"/>
          </p:nvSpPr>
          <p:spPr bwMode="gray">
            <a:xfrm>
              <a:off x="854" y="949"/>
              <a:ext cx="17" cy="24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3" y="18"/>
                </a:cxn>
                <a:cxn ang="0">
                  <a:pos x="7" y="15"/>
                </a:cxn>
                <a:cxn ang="0">
                  <a:pos x="14" y="8"/>
                </a:cxn>
                <a:cxn ang="0">
                  <a:pos x="17" y="0"/>
                </a:cxn>
                <a:cxn ang="0">
                  <a:pos x="14" y="8"/>
                </a:cxn>
                <a:cxn ang="0">
                  <a:pos x="7" y="15"/>
                </a:cxn>
                <a:cxn ang="0">
                  <a:pos x="3" y="18"/>
                </a:cxn>
                <a:cxn ang="0">
                  <a:pos x="0" y="22"/>
                </a:cxn>
              </a:cxnLst>
              <a:rect l="0" t="0" r="r" b="b"/>
              <a:pathLst>
                <a:path w="17" h="22">
                  <a:moveTo>
                    <a:pt x="0" y="22"/>
                  </a:moveTo>
                  <a:lnTo>
                    <a:pt x="3" y="18"/>
                  </a:lnTo>
                  <a:lnTo>
                    <a:pt x="7" y="15"/>
                  </a:lnTo>
                  <a:lnTo>
                    <a:pt x="14" y="8"/>
                  </a:lnTo>
                  <a:lnTo>
                    <a:pt x="17" y="0"/>
                  </a:lnTo>
                  <a:lnTo>
                    <a:pt x="14" y="8"/>
                  </a:lnTo>
                  <a:lnTo>
                    <a:pt x="7" y="15"/>
                  </a:lnTo>
                  <a:lnTo>
                    <a:pt x="3" y="18"/>
                  </a:lnTo>
                  <a:lnTo>
                    <a:pt x="0" y="2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43" name="Freeform 41"/>
            <p:cNvSpPr>
              <a:spLocks/>
            </p:cNvSpPr>
            <p:nvPr userDrawn="1"/>
          </p:nvSpPr>
          <p:spPr bwMode="gray">
            <a:xfrm>
              <a:off x="885" y="881"/>
              <a:ext cx="12" cy="15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4" y="7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7" y="4"/>
                </a:cxn>
                <a:cxn ang="0">
                  <a:pos x="4" y="7"/>
                </a:cxn>
                <a:cxn ang="0">
                  <a:pos x="0" y="14"/>
                </a:cxn>
              </a:cxnLst>
              <a:rect l="0" t="0" r="r" b="b"/>
              <a:pathLst>
                <a:path w="11" h="14">
                  <a:moveTo>
                    <a:pt x="0" y="14"/>
                  </a:moveTo>
                  <a:lnTo>
                    <a:pt x="4" y="7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7" y="0"/>
                  </a:lnTo>
                  <a:lnTo>
                    <a:pt x="7" y="4"/>
                  </a:lnTo>
                  <a:lnTo>
                    <a:pt x="4" y="7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44" name="Freeform 42"/>
            <p:cNvSpPr>
              <a:spLocks/>
            </p:cNvSpPr>
            <p:nvPr userDrawn="1"/>
          </p:nvSpPr>
          <p:spPr bwMode="gray">
            <a:xfrm>
              <a:off x="904" y="851"/>
              <a:ext cx="22" cy="19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10" y="10"/>
                </a:cxn>
                <a:cxn ang="0">
                  <a:pos x="21" y="0"/>
                </a:cxn>
                <a:cxn ang="0">
                  <a:pos x="21" y="3"/>
                </a:cxn>
                <a:cxn ang="0">
                  <a:pos x="21" y="3"/>
                </a:cxn>
                <a:cxn ang="0">
                  <a:pos x="17" y="3"/>
                </a:cxn>
                <a:cxn ang="0">
                  <a:pos x="14" y="7"/>
                </a:cxn>
                <a:cxn ang="0">
                  <a:pos x="7" y="10"/>
                </a:cxn>
                <a:cxn ang="0">
                  <a:pos x="0" y="18"/>
                </a:cxn>
              </a:cxnLst>
              <a:rect l="0" t="0" r="r" b="b"/>
              <a:pathLst>
                <a:path w="21" h="18">
                  <a:moveTo>
                    <a:pt x="0" y="18"/>
                  </a:moveTo>
                  <a:lnTo>
                    <a:pt x="10" y="10"/>
                  </a:lnTo>
                  <a:lnTo>
                    <a:pt x="21" y="0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17" y="3"/>
                  </a:lnTo>
                  <a:lnTo>
                    <a:pt x="14" y="7"/>
                  </a:lnTo>
                  <a:lnTo>
                    <a:pt x="7" y="10"/>
                  </a:lnTo>
                  <a:lnTo>
                    <a:pt x="0" y="1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45" name="Freeform 43"/>
            <p:cNvSpPr>
              <a:spLocks/>
            </p:cNvSpPr>
            <p:nvPr userDrawn="1"/>
          </p:nvSpPr>
          <p:spPr bwMode="gray">
            <a:xfrm>
              <a:off x="930" y="874"/>
              <a:ext cx="14" cy="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" y="7"/>
                </a:cxn>
                <a:cxn ang="0">
                  <a:pos x="14" y="14"/>
                </a:cxn>
                <a:cxn ang="0">
                  <a:pos x="10" y="11"/>
                </a:cxn>
                <a:cxn ang="0">
                  <a:pos x="3" y="4"/>
                </a:cxn>
                <a:cxn ang="0">
                  <a:pos x="0" y="4"/>
                </a:cxn>
                <a:cxn ang="0">
                  <a:pos x="0" y="0"/>
                </a:cxn>
              </a:cxnLst>
              <a:rect l="0" t="0" r="r" b="b"/>
              <a:pathLst>
                <a:path w="14" h="14">
                  <a:moveTo>
                    <a:pt x="0" y="0"/>
                  </a:moveTo>
                  <a:lnTo>
                    <a:pt x="7" y="7"/>
                  </a:lnTo>
                  <a:lnTo>
                    <a:pt x="14" y="14"/>
                  </a:lnTo>
                  <a:lnTo>
                    <a:pt x="10" y="11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46" name="Freeform 44"/>
            <p:cNvSpPr>
              <a:spLocks/>
            </p:cNvSpPr>
            <p:nvPr userDrawn="1"/>
          </p:nvSpPr>
          <p:spPr bwMode="gray">
            <a:xfrm>
              <a:off x="951" y="900"/>
              <a:ext cx="11" cy="8"/>
            </a:xfrm>
            <a:custGeom>
              <a:avLst/>
              <a:gdLst/>
              <a:ahLst/>
              <a:cxnLst>
                <a:cxn ang="0">
                  <a:pos x="10" y="7"/>
                </a:cxn>
                <a:cxn ang="0">
                  <a:pos x="0" y="0"/>
                </a:cxn>
                <a:cxn ang="0">
                  <a:pos x="3" y="3"/>
                </a:cxn>
                <a:cxn ang="0">
                  <a:pos x="10" y="7"/>
                </a:cxn>
              </a:cxnLst>
              <a:rect l="0" t="0" r="r" b="b"/>
              <a:pathLst>
                <a:path w="10" h="7">
                  <a:moveTo>
                    <a:pt x="10" y="7"/>
                  </a:moveTo>
                  <a:lnTo>
                    <a:pt x="0" y="0"/>
                  </a:lnTo>
                  <a:lnTo>
                    <a:pt x="3" y="3"/>
                  </a:lnTo>
                  <a:lnTo>
                    <a:pt x="1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47" name="Freeform 45"/>
            <p:cNvSpPr>
              <a:spLocks/>
            </p:cNvSpPr>
            <p:nvPr userDrawn="1"/>
          </p:nvSpPr>
          <p:spPr bwMode="gray">
            <a:xfrm>
              <a:off x="994" y="843"/>
              <a:ext cx="8" cy="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3" y="0"/>
                </a:cxn>
                <a:cxn ang="0">
                  <a:pos x="7" y="0"/>
                </a:cxn>
                <a:cxn ang="0">
                  <a:pos x="3" y="0"/>
                </a:cxn>
                <a:cxn ang="0">
                  <a:pos x="0" y="3"/>
                </a:cxn>
              </a:cxnLst>
              <a:rect l="0" t="0" r="r" b="b"/>
              <a:pathLst>
                <a:path w="7" h="3">
                  <a:moveTo>
                    <a:pt x="0" y="3"/>
                  </a:moveTo>
                  <a:lnTo>
                    <a:pt x="3" y="0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48" name="Freeform 46"/>
            <p:cNvSpPr>
              <a:spLocks/>
            </p:cNvSpPr>
            <p:nvPr userDrawn="1"/>
          </p:nvSpPr>
          <p:spPr bwMode="gray">
            <a:xfrm>
              <a:off x="1005" y="824"/>
              <a:ext cx="4" cy="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7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lnTo>
                    <a:pt x="0" y="4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49" name="Freeform 47"/>
            <p:cNvSpPr>
              <a:spLocks/>
            </p:cNvSpPr>
            <p:nvPr userDrawn="1"/>
          </p:nvSpPr>
          <p:spPr bwMode="gray">
            <a:xfrm>
              <a:off x="2244" y="1432"/>
              <a:ext cx="15" cy="15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7"/>
                </a:cxn>
                <a:cxn ang="0">
                  <a:pos x="0" y="14"/>
                </a:cxn>
                <a:cxn ang="0">
                  <a:pos x="0" y="7"/>
                </a:cxn>
                <a:cxn ang="0">
                  <a:pos x="14" y="0"/>
                </a:cxn>
              </a:cxnLst>
              <a:rect l="0" t="0" r="r" b="b"/>
              <a:pathLst>
                <a:path w="14" h="14">
                  <a:moveTo>
                    <a:pt x="14" y="0"/>
                  </a:moveTo>
                  <a:lnTo>
                    <a:pt x="0" y="7"/>
                  </a:lnTo>
                  <a:lnTo>
                    <a:pt x="0" y="14"/>
                  </a:lnTo>
                  <a:lnTo>
                    <a:pt x="0" y="7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50" name="Freeform 48"/>
            <p:cNvSpPr>
              <a:spLocks/>
            </p:cNvSpPr>
            <p:nvPr userDrawn="1"/>
          </p:nvSpPr>
          <p:spPr bwMode="gray">
            <a:xfrm>
              <a:off x="2020" y="1945"/>
              <a:ext cx="7" cy="11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3" y="3"/>
                </a:cxn>
                <a:cxn ang="0">
                  <a:pos x="7" y="7"/>
                </a:cxn>
                <a:cxn ang="0">
                  <a:pos x="7" y="10"/>
                </a:cxn>
                <a:cxn ang="0">
                  <a:pos x="7" y="7"/>
                </a:cxn>
                <a:cxn ang="0">
                  <a:pos x="3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3" y="0"/>
                </a:cxn>
              </a:cxnLst>
              <a:rect l="0" t="0" r="r" b="b"/>
              <a:pathLst>
                <a:path w="7" h="10">
                  <a:moveTo>
                    <a:pt x="3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3" y="3"/>
                  </a:lnTo>
                  <a:lnTo>
                    <a:pt x="7" y="7"/>
                  </a:lnTo>
                  <a:lnTo>
                    <a:pt x="7" y="10"/>
                  </a:lnTo>
                  <a:lnTo>
                    <a:pt x="7" y="7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51" name="Freeform 49"/>
            <p:cNvSpPr>
              <a:spLocks/>
            </p:cNvSpPr>
            <p:nvPr userDrawn="1"/>
          </p:nvSpPr>
          <p:spPr bwMode="gray">
            <a:xfrm>
              <a:off x="1937" y="1599"/>
              <a:ext cx="72" cy="3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28" y="3"/>
                </a:cxn>
                <a:cxn ang="0">
                  <a:pos x="0" y="0"/>
                </a:cxn>
                <a:cxn ang="0">
                  <a:pos x="28" y="3"/>
                </a:cxn>
                <a:cxn ang="0">
                  <a:pos x="56" y="0"/>
                </a:cxn>
                <a:cxn ang="0">
                  <a:pos x="63" y="0"/>
                </a:cxn>
                <a:cxn ang="0">
                  <a:pos x="67" y="0"/>
                </a:cxn>
                <a:cxn ang="0">
                  <a:pos x="70" y="0"/>
                </a:cxn>
                <a:cxn ang="0">
                  <a:pos x="63" y="0"/>
                </a:cxn>
                <a:cxn ang="0">
                  <a:pos x="56" y="0"/>
                </a:cxn>
              </a:cxnLst>
              <a:rect l="0" t="0" r="r" b="b"/>
              <a:pathLst>
                <a:path w="70" h="3">
                  <a:moveTo>
                    <a:pt x="56" y="0"/>
                  </a:moveTo>
                  <a:lnTo>
                    <a:pt x="28" y="3"/>
                  </a:lnTo>
                  <a:lnTo>
                    <a:pt x="0" y="0"/>
                  </a:lnTo>
                  <a:lnTo>
                    <a:pt x="28" y="3"/>
                  </a:lnTo>
                  <a:lnTo>
                    <a:pt x="56" y="0"/>
                  </a:lnTo>
                  <a:lnTo>
                    <a:pt x="63" y="0"/>
                  </a:lnTo>
                  <a:lnTo>
                    <a:pt x="67" y="0"/>
                  </a:lnTo>
                  <a:lnTo>
                    <a:pt x="70" y="0"/>
                  </a:lnTo>
                  <a:lnTo>
                    <a:pt x="63" y="0"/>
                  </a:lnTo>
                  <a:lnTo>
                    <a:pt x="56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52" name="Freeform 50"/>
            <p:cNvSpPr>
              <a:spLocks/>
            </p:cNvSpPr>
            <p:nvPr userDrawn="1"/>
          </p:nvSpPr>
          <p:spPr bwMode="gray">
            <a:xfrm>
              <a:off x="1962" y="1876"/>
              <a:ext cx="15" cy="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" y="7"/>
                </a:cxn>
                <a:cxn ang="0">
                  <a:pos x="10" y="18"/>
                </a:cxn>
                <a:cxn ang="0">
                  <a:pos x="14" y="28"/>
                </a:cxn>
                <a:cxn ang="0">
                  <a:pos x="10" y="28"/>
                </a:cxn>
                <a:cxn ang="0">
                  <a:pos x="7" y="32"/>
                </a:cxn>
                <a:cxn ang="0">
                  <a:pos x="10" y="28"/>
                </a:cxn>
                <a:cxn ang="0">
                  <a:pos x="14" y="28"/>
                </a:cxn>
                <a:cxn ang="0">
                  <a:pos x="14" y="28"/>
                </a:cxn>
                <a:cxn ang="0">
                  <a:pos x="10" y="18"/>
                </a:cxn>
                <a:cxn ang="0">
                  <a:pos x="7" y="7"/>
                </a:cxn>
                <a:cxn ang="0">
                  <a:pos x="0" y="0"/>
                </a:cxn>
              </a:cxnLst>
              <a:rect l="0" t="0" r="r" b="b"/>
              <a:pathLst>
                <a:path w="14" h="32">
                  <a:moveTo>
                    <a:pt x="0" y="0"/>
                  </a:moveTo>
                  <a:lnTo>
                    <a:pt x="7" y="7"/>
                  </a:lnTo>
                  <a:lnTo>
                    <a:pt x="10" y="18"/>
                  </a:lnTo>
                  <a:lnTo>
                    <a:pt x="14" y="28"/>
                  </a:lnTo>
                  <a:lnTo>
                    <a:pt x="10" y="28"/>
                  </a:lnTo>
                  <a:lnTo>
                    <a:pt x="7" y="32"/>
                  </a:lnTo>
                  <a:lnTo>
                    <a:pt x="10" y="28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10" y="18"/>
                  </a:lnTo>
                  <a:lnTo>
                    <a:pt x="7" y="7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53" name="Freeform 51"/>
            <p:cNvSpPr>
              <a:spLocks/>
            </p:cNvSpPr>
            <p:nvPr userDrawn="1"/>
          </p:nvSpPr>
          <p:spPr bwMode="gray">
            <a:xfrm>
              <a:off x="1886" y="1869"/>
              <a:ext cx="15" cy="26"/>
            </a:xfrm>
            <a:custGeom>
              <a:avLst/>
              <a:gdLst/>
              <a:ahLst/>
              <a:cxnLst>
                <a:cxn ang="0">
                  <a:pos x="3" y="25"/>
                </a:cxn>
                <a:cxn ang="0">
                  <a:pos x="3" y="25"/>
                </a:cxn>
                <a:cxn ang="0">
                  <a:pos x="0" y="25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4" y="4"/>
                </a:cxn>
                <a:cxn ang="0">
                  <a:pos x="10" y="7"/>
                </a:cxn>
                <a:cxn ang="0">
                  <a:pos x="7" y="14"/>
                </a:cxn>
                <a:cxn ang="0">
                  <a:pos x="3" y="21"/>
                </a:cxn>
                <a:cxn ang="0">
                  <a:pos x="3" y="25"/>
                </a:cxn>
              </a:cxnLst>
              <a:rect l="0" t="0" r="r" b="b"/>
              <a:pathLst>
                <a:path w="14" h="25">
                  <a:moveTo>
                    <a:pt x="3" y="25"/>
                  </a:moveTo>
                  <a:lnTo>
                    <a:pt x="3" y="25"/>
                  </a:lnTo>
                  <a:lnTo>
                    <a:pt x="0" y="25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4"/>
                  </a:lnTo>
                  <a:lnTo>
                    <a:pt x="10" y="7"/>
                  </a:lnTo>
                  <a:lnTo>
                    <a:pt x="7" y="14"/>
                  </a:lnTo>
                  <a:lnTo>
                    <a:pt x="3" y="21"/>
                  </a:lnTo>
                  <a:lnTo>
                    <a:pt x="3" y="2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54" name="Freeform 52"/>
            <p:cNvSpPr>
              <a:spLocks/>
            </p:cNvSpPr>
            <p:nvPr userDrawn="1"/>
          </p:nvSpPr>
          <p:spPr bwMode="gray">
            <a:xfrm>
              <a:off x="1861" y="1853"/>
              <a:ext cx="18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10" y="0"/>
                </a:cxn>
                <a:cxn ang="0">
                  <a:pos x="18" y="4"/>
                </a:cxn>
                <a:cxn ang="0">
                  <a:pos x="10" y="4"/>
                </a:cxn>
                <a:cxn ang="0">
                  <a:pos x="0" y="0"/>
                </a:cxn>
              </a:cxnLst>
              <a:rect l="0" t="0" r="r" b="b"/>
              <a:pathLst>
                <a:path w="18" h="4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8" y="4"/>
                  </a:lnTo>
                  <a:lnTo>
                    <a:pt x="10" y="4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55" name="Freeform 53"/>
            <p:cNvSpPr>
              <a:spLocks/>
            </p:cNvSpPr>
            <p:nvPr userDrawn="1"/>
          </p:nvSpPr>
          <p:spPr bwMode="gray">
            <a:xfrm>
              <a:off x="1828" y="1869"/>
              <a:ext cx="4" cy="11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11"/>
                </a:cxn>
                <a:cxn ang="0">
                  <a:pos x="0" y="7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4" h="11">
                  <a:moveTo>
                    <a:pt x="0" y="4"/>
                  </a:moveTo>
                  <a:lnTo>
                    <a:pt x="0" y="11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56" name="Freeform 54"/>
            <p:cNvSpPr>
              <a:spLocks/>
            </p:cNvSpPr>
            <p:nvPr userDrawn="1"/>
          </p:nvSpPr>
          <p:spPr bwMode="gray">
            <a:xfrm>
              <a:off x="1825" y="1884"/>
              <a:ext cx="3" cy="7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0" y="4"/>
                </a:cxn>
                <a:cxn ang="0">
                  <a:pos x="3" y="0"/>
                </a:cxn>
              </a:cxnLst>
              <a:rect l="0" t="0" r="r" b="b"/>
              <a:pathLst>
                <a:path w="3" h="7">
                  <a:moveTo>
                    <a:pt x="3" y="0"/>
                  </a:move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57" name="Freeform 55"/>
            <p:cNvSpPr>
              <a:spLocks/>
            </p:cNvSpPr>
            <p:nvPr userDrawn="1"/>
          </p:nvSpPr>
          <p:spPr bwMode="gray">
            <a:xfrm>
              <a:off x="1944" y="1876"/>
              <a:ext cx="7" cy="1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14"/>
                </a:cxn>
                <a:cxn ang="0">
                  <a:pos x="0" y="11"/>
                </a:cxn>
                <a:cxn ang="0">
                  <a:pos x="0" y="7"/>
                </a:cxn>
                <a:cxn ang="0">
                  <a:pos x="3" y="4"/>
                </a:cxn>
                <a:cxn ang="0">
                  <a:pos x="7" y="0"/>
                </a:cxn>
              </a:cxnLst>
              <a:rect l="0" t="0" r="r" b="b"/>
              <a:pathLst>
                <a:path w="7" h="14">
                  <a:moveTo>
                    <a:pt x="7" y="0"/>
                  </a:move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3" y="4"/>
                  </a:ln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58" name="Freeform 56"/>
            <p:cNvSpPr>
              <a:spLocks/>
            </p:cNvSpPr>
            <p:nvPr userDrawn="1"/>
          </p:nvSpPr>
          <p:spPr bwMode="gray">
            <a:xfrm>
              <a:off x="1951" y="1869"/>
              <a:ext cx="4" cy="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59" name="Freeform 57"/>
            <p:cNvSpPr>
              <a:spLocks/>
            </p:cNvSpPr>
            <p:nvPr userDrawn="1"/>
          </p:nvSpPr>
          <p:spPr bwMode="gray">
            <a:xfrm>
              <a:off x="1970" y="1956"/>
              <a:ext cx="10" cy="4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7" y="4"/>
                </a:cxn>
                <a:cxn ang="0">
                  <a:pos x="0" y="4"/>
                </a:cxn>
                <a:cxn ang="0">
                  <a:pos x="7" y="4"/>
                </a:cxn>
                <a:cxn ang="0">
                  <a:pos x="10" y="0"/>
                </a:cxn>
              </a:cxnLst>
              <a:rect l="0" t="0" r="r" b="b"/>
              <a:pathLst>
                <a:path w="10" h="4">
                  <a:moveTo>
                    <a:pt x="10" y="0"/>
                  </a:moveTo>
                  <a:lnTo>
                    <a:pt x="7" y="4"/>
                  </a:lnTo>
                  <a:lnTo>
                    <a:pt x="0" y="4"/>
                  </a:lnTo>
                  <a:lnTo>
                    <a:pt x="7" y="4"/>
                  </a:lnTo>
                  <a:lnTo>
                    <a:pt x="1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60" name="Freeform 58"/>
            <p:cNvSpPr>
              <a:spLocks/>
            </p:cNvSpPr>
            <p:nvPr userDrawn="1"/>
          </p:nvSpPr>
          <p:spPr bwMode="gray">
            <a:xfrm>
              <a:off x="1835" y="1439"/>
              <a:ext cx="29" cy="53"/>
            </a:xfrm>
            <a:custGeom>
              <a:avLst/>
              <a:gdLst/>
              <a:ahLst/>
              <a:cxnLst>
                <a:cxn ang="0">
                  <a:pos x="4" y="11"/>
                </a:cxn>
                <a:cxn ang="0">
                  <a:pos x="0" y="25"/>
                </a:cxn>
                <a:cxn ang="0">
                  <a:pos x="0" y="32"/>
                </a:cxn>
                <a:cxn ang="0">
                  <a:pos x="4" y="42"/>
                </a:cxn>
                <a:cxn ang="0">
                  <a:pos x="7" y="49"/>
                </a:cxn>
                <a:cxn ang="0">
                  <a:pos x="4" y="42"/>
                </a:cxn>
                <a:cxn ang="0">
                  <a:pos x="0" y="32"/>
                </a:cxn>
                <a:cxn ang="0">
                  <a:pos x="0" y="25"/>
                </a:cxn>
                <a:cxn ang="0">
                  <a:pos x="4" y="11"/>
                </a:cxn>
                <a:cxn ang="0">
                  <a:pos x="25" y="0"/>
                </a:cxn>
                <a:cxn ang="0">
                  <a:pos x="28" y="0"/>
                </a:cxn>
                <a:cxn ang="0">
                  <a:pos x="4" y="11"/>
                </a:cxn>
              </a:cxnLst>
              <a:rect l="0" t="0" r="r" b="b"/>
              <a:pathLst>
                <a:path w="28" h="49">
                  <a:moveTo>
                    <a:pt x="4" y="11"/>
                  </a:moveTo>
                  <a:lnTo>
                    <a:pt x="0" y="25"/>
                  </a:lnTo>
                  <a:lnTo>
                    <a:pt x="0" y="32"/>
                  </a:lnTo>
                  <a:lnTo>
                    <a:pt x="4" y="42"/>
                  </a:lnTo>
                  <a:lnTo>
                    <a:pt x="7" y="49"/>
                  </a:lnTo>
                  <a:lnTo>
                    <a:pt x="4" y="42"/>
                  </a:lnTo>
                  <a:lnTo>
                    <a:pt x="0" y="32"/>
                  </a:lnTo>
                  <a:lnTo>
                    <a:pt x="0" y="25"/>
                  </a:lnTo>
                  <a:lnTo>
                    <a:pt x="4" y="11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4" y="1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61" name="Freeform 59"/>
            <p:cNvSpPr>
              <a:spLocks/>
            </p:cNvSpPr>
            <p:nvPr userDrawn="1"/>
          </p:nvSpPr>
          <p:spPr bwMode="gray">
            <a:xfrm>
              <a:off x="1799" y="1466"/>
              <a:ext cx="21" cy="8"/>
            </a:xfrm>
            <a:custGeom>
              <a:avLst/>
              <a:gdLst/>
              <a:ahLst/>
              <a:cxnLst>
                <a:cxn ang="0">
                  <a:pos x="14" y="3"/>
                </a:cxn>
                <a:cxn ang="0">
                  <a:pos x="18" y="3"/>
                </a:cxn>
                <a:cxn ang="0">
                  <a:pos x="21" y="0"/>
                </a:cxn>
                <a:cxn ang="0">
                  <a:pos x="18" y="3"/>
                </a:cxn>
                <a:cxn ang="0">
                  <a:pos x="14" y="3"/>
                </a:cxn>
                <a:cxn ang="0">
                  <a:pos x="7" y="3"/>
                </a:cxn>
                <a:cxn ang="0">
                  <a:pos x="0" y="7"/>
                </a:cxn>
                <a:cxn ang="0">
                  <a:pos x="7" y="3"/>
                </a:cxn>
                <a:cxn ang="0">
                  <a:pos x="14" y="3"/>
                </a:cxn>
              </a:cxnLst>
              <a:rect l="0" t="0" r="r" b="b"/>
              <a:pathLst>
                <a:path w="21" h="7">
                  <a:moveTo>
                    <a:pt x="14" y="3"/>
                  </a:moveTo>
                  <a:lnTo>
                    <a:pt x="18" y="3"/>
                  </a:lnTo>
                  <a:lnTo>
                    <a:pt x="21" y="0"/>
                  </a:lnTo>
                  <a:lnTo>
                    <a:pt x="18" y="3"/>
                  </a:lnTo>
                  <a:lnTo>
                    <a:pt x="14" y="3"/>
                  </a:lnTo>
                  <a:lnTo>
                    <a:pt x="7" y="3"/>
                  </a:lnTo>
                  <a:lnTo>
                    <a:pt x="0" y="7"/>
                  </a:lnTo>
                  <a:lnTo>
                    <a:pt x="7" y="3"/>
                  </a:lnTo>
                  <a:lnTo>
                    <a:pt x="14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62" name="Freeform 60"/>
            <p:cNvSpPr>
              <a:spLocks/>
            </p:cNvSpPr>
            <p:nvPr userDrawn="1"/>
          </p:nvSpPr>
          <p:spPr bwMode="gray">
            <a:xfrm>
              <a:off x="1628" y="1754"/>
              <a:ext cx="26" cy="12"/>
            </a:xfrm>
            <a:custGeom>
              <a:avLst/>
              <a:gdLst/>
              <a:ahLst/>
              <a:cxnLst>
                <a:cxn ang="0">
                  <a:pos x="7" y="7"/>
                </a:cxn>
                <a:cxn ang="0">
                  <a:pos x="4" y="7"/>
                </a:cxn>
                <a:cxn ang="0">
                  <a:pos x="4" y="4"/>
                </a:cxn>
                <a:cxn ang="0">
                  <a:pos x="0" y="0"/>
                </a:cxn>
                <a:cxn ang="0">
                  <a:pos x="4" y="4"/>
                </a:cxn>
                <a:cxn ang="0">
                  <a:pos x="7" y="7"/>
                </a:cxn>
                <a:cxn ang="0">
                  <a:pos x="7" y="7"/>
                </a:cxn>
                <a:cxn ang="0">
                  <a:pos x="11" y="7"/>
                </a:cxn>
                <a:cxn ang="0">
                  <a:pos x="18" y="7"/>
                </a:cxn>
                <a:cxn ang="0">
                  <a:pos x="25" y="11"/>
                </a:cxn>
                <a:cxn ang="0">
                  <a:pos x="22" y="7"/>
                </a:cxn>
                <a:cxn ang="0">
                  <a:pos x="18" y="7"/>
                </a:cxn>
                <a:cxn ang="0">
                  <a:pos x="11" y="7"/>
                </a:cxn>
                <a:cxn ang="0">
                  <a:pos x="7" y="7"/>
                </a:cxn>
              </a:cxnLst>
              <a:rect l="0" t="0" r="r" b="b"/>
              <a:pathLst>
                <a:path w="25" h="11">
                  <a:moveTo>
                    <a:pt x="7" y="7"/>
                  </a:moveTo>
                  <a:lnTo>
                    <a:pt x="4" y="7"/>
                  </a:lnTo>
                  <a:lnTo>
                    <a:pt x="4" y="4"/>
                  </a:lnTo>
                  <a:lnTo>
                    <a:pt x="0" y="0"/>
                  </a:lnTo>
                  <a:lnTo>
                    <a:pt x="4" y="4"/>
                  </a:lnTo>
                  <a:lnTo>
                    <a:pt x="7" y="7"/>
                  </a:lnTo>
                  <a:lnTo>
                    <a:pt x="7" y="7"/>
                  </a:lnTo>
                  <a:lnTo>
                    <a:pt x="11" y="7"/>
                  </a:lnTo>
                  <a:lnTo>
                    <a:pt x="18" y="7"/>
                  </a:lnTo>
                  <a:lnTo>
                    <a:pt x="25" y="11"/>
                  </a:lnTo>
                  <a:lnTo>
                    <a:pt x="22" y="7"/>
                  </a:lnTo>
                  <a:lnTo>
                    <a:pt x="18" y="7"/>
                  </a:lnTo>
                  <a:lnTo>
                    <a:pt x="11" y="7"/>
                  </a:lnTo>
                  <a:lnTo>
                    <a:pt x="7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63" name="Freeform 61"/>
            <p:cNvSpPr>
              <a:spLocks/>
            </p:cNvSpPr>
            <p:nvPr userDrawn="1"/>
          </p:nvSpPr>
          <p:spPr bwMode="gray">
            <a:xfrm>
              <a:off x="1723" y="1766"/>
              <a:ext cx="7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7" h="3">
                  <a:moveTo>
                    <a:pt x="0" y="3"/>
                  </a:move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64" name="Freeform 62"/>
            <p:cNvSpPr>
              <a:spLocks/>
            </p:cNvSpPr>
            <p:nvPr userDrawn="1"/>
          </p:nvSpPr>
          <p:spPr bwMode="gray">
            <a:xfrm>
              <a:off x="1720" y="1786"/>
              <a:ext cx="10" cy="10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0" y="0"/>
                </a:cxn>
                <a:cxn ang="0">
                  <a:pos x="7" y="3"/>
                </a:cxn>
                <a:cxn ang="0">
                  <a:pos x="3" y="3"/>
                </a:cxn>
                <a:cxn ang="0">
                  <a:pos x="0" y="10"/>
                </a:cxn>
                <a:cxn ang="0">
                  <a:pos x="3" y="7"/>
                </a:cxn>
                <a:cxn ang="0">
                  <a:pos x="7" y="3"/>
                </a:cxn>
                <a:cxn ang="0">
                  <a:pos x="10" y="0"/>
                </a:cxn>
              </a:cxnLst>
              <a:rect l="0" t="0" r="r" b="b"/>
              <a:pathLst>
                <a:path w="10" h="10">
                  <a:moveTo>
                    <a:pt x="10" y="0"/>
                  </a:moveTo>
                  <a:lnTo>
                    <a:pt x="10" y="0"/>
                  </a:lnTo>
                  <a:lnTo>
                    <a:pt x="7" y="3"/>
                  </a:lnTo>
                  <a:lnTo>
                    <a:pt x="3" y="3"/>
                  </a:lnTo>
                  <a:lnTo>
                    <a:pt x="0" y="10"/>
                  </a:lnTo>
                  <a:lnTo>
                    <a:pt x="3" y="7"/>
                  </a:lnTo>
                  <a:lnTo>
                    <a:pt x="7" y="3"/>
                  </a:lnTo>
                  <a:lnTo>
                    <a:pt x="1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65" name="Freeform 63"/>
            <p:cNvSpPr>
              <a:spLocks/>
            </p:cNvSpPr>
            <p:nvPr userDrawn="1"/>
          </p:nvSpPr>
          <p:spPr bwMode="gray">
            <a:xfrm>
              <a:off x="1654" y="1706"/>
              <a:ext cx="4" cy="7"/>
            </a:xfrm>
            <a:custGeom>
              <a:avLst/>
              <a:gdLst/>
              <a:ahLst/>
              <a:cxnLst>
                <a:cxn ang="0">
                  <a:pos x="4" y="7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4" y="7"/>
                </a:cxn>
              </a:cxnLst>
              <a:rect l="0" t="0" r="r" b="b"/>
              <a:pathLst>
                <a:path w="4" h="7">
                  <a:moveTo>
                    <a:pt x="4" y="7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4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66" name="Freeform 64"/>
            <p:cNvSpPr>
              <a:spLocks/>
            </p:cNvSpPr>
            <p:nvPr userDrawn="1"/>
          </p:nvSpPr>
          <p:spPr bwMode="gray">
            <a:xfrm>
              <a:off x="1759" y="1500"/>
              <a:ext cx="21" cy="7"/>
            </a:xfrm>
            <a:custGeom>
              <a:avLst/>
              <a:gdLst/>
              <a:ahLst/>
              <a:cxnLst>
                <a:cxn ang="0">
                  <a:pos x="14" y="4"/>
                </a:cxn>
                <a:cxn ang="0">
                  <a:pos x="18" y="4"/>
                </a:cxn>
                <a:cxn ang="0">
                  <a:pos x="21" y="0"/>
                </a:cxn>
                <a:cxn ang="0">
                  <a:pos x="18" y="4"/>
                </a:cxn>
                <a:cxn ang="0">
                  <a:pos x="14" y="4"/>
                </a:cxn>
                <a:cxn ang="0">
                  <a:pos x="7" y="4"/>
                </a:cxn>
                <a:cxn ang="0">
                  <a:pos x="0" y="7"/>
                </a:cxn>
                <a:cxn ang="0">
                  <a:pos x="7" y="4"/>
                </a:cxn>
                <a:cxn ang="0">
                  <a:pos x="14" y="4"/>
                </a:cxn>
              </a:cxnLst>
              <a:rect l="0" t="0" r="r" b="b"/>
              <a:pathLst>
                <a:path w="21" h="7">
                  <a:moveTo>
                    <a:pt x="14" y="4"/>
                  </a:moveTo>
                  <a:lnTo>
                    <a:pt x="18" y="4"/>
                  </a:lnTo>
                  <a:lnTo>
                    <a:pt x="21" y="0"/>
                  </a:lnTo>
                  <a:lnTo>
                    <a:pt x="18" y="4"/>
                  </a:lnTo>
                  <a:lnTo>
                    <a:pt x="14" y="4"/>
                  </a:lnTo>
                  <a:lnTo>
                    <a:pt x="7" y="4"/>
                  </a:lnTo>
                  <a:lnTo>
                    <a:pt x="0" y="7"/>
                  </a:lnTo>
                  <a:lnTo>
                    <a:pt x="7" y="4"/>
                  </a:lnTo>
                  <a:lnTo>
                    <a:pt x="14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67" name="Freeform 65"/>
            <p:cNvSpPr>
              <a:spLocks/>
            </p:cNvSpPr>
            <p:nvPr userDrawn="1"/>
          </p:nvSpPr>
          <p:spPr bwMode="gray">
            <a:xfrm>
              <a:off x="1723" y="1539"/>
              <a:ext cx="25" cy="10"/>
            </a:xfrm>
            <a:custGeom>
              <a:avLst/>
              <a:gdLst/>
              <a:ahLst/>
              <a:cxnLst>
                <a:cxn ang="0">
                  <a:pos x="14" y="7"/>
                </a:cxn>
                <a:cxn ang="0">
                  <a:pos x="18" y="7"/>
                </a:cxn>
                <a:cxn ang="0">
                  <a:pos x="25" y="0"/>
                </a:cxn>
                <a:cxn ang="0">
                  <a:pos x="18" y="7"/>
                </a:cxn>
                <a:cxn ang="0">
                  <a:pos x="14" y="7"/>
                </a:cxn>
                <a:cxn ang="0">
                  <a:pos x="7" y="10"/>
                </a:cxn>
                <a:cxn ang="0">
                  <a:pos x="0" y="10"/>
                </a:cxn>
                <a:cxn ang="0">
                  <a:pos x="4" y="10"/>
                </a:cxn>
                <a:cxn ang="0">
                  <a:pos x="7" y="10"/>
                </a:cxn>
                <a:cxn ang="0">
                  <a:pos x="14" y="7"/>
                </a:cxn>
              </a:cxnLst>
              <a:rect l="0" t="0" r="r" b="b"/>
              <a:pathLst>
                <a:path w="25" h="10">
                  <a:moveTo>
                    <a:pt x="14" y="7"/>
                  </a:moveTo>
                  <a:lnTo>
                    <a:pt x="18" y="7"/>
                  </a:lnTo>
                  <a:lnTo>
                    <a:pt x="25" y="0"/>
                  </a:lnTo>
                  <a:lnTo>
                    <a:pt x="18" y="7"/>
                  </a:lnTo>
                  <a:lnTo>
                    <a:pt x="14" y="7"/>
                  </a:lnTo>
                  <a:lnTo>
                    <a:pt x="7" y="10"/>
                  </a:lnTo>
                  <a:lnTo>
                    <a:pt x="0" y="10"/>
                  </a:lnTo>
                  <a:lnTo>
                    <a:pt x="4" y="10"/>
                  </a:lnTo>
                  <a:lnTo>
                    <a:pt x="7" y="10"/>
                  </a:lnTo>
                  <a:lnTo>
                    <a:pt x="14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68" name="Freeform 66"/>
            <p:cNvSpPr>
              <a:spLocks/>
            </p:cNvSpPr>
            <p:nvPr userDrawn="1"/>
          </p:nvSpPr>
          <p:spPr bwMode="gray">
            <a:xfrm>
              <a:off x="1708" y="1561"/>
              <a:ext cx="15" cy="8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0" y="3"/>
                </a:cxn>
                <a:cxn ang="0">
                  <a:pos x="7" y="0"/>
                </a:cxn>
                <a:cxn ang="0">
                  <a:pos x="11" y="0"/>
                </a:cxn>
                <a:cxn ang="0">
                  <a:pos x="14" y="0"/>
                </a:cxn>
              </a:cxnLst>
              <a:rect l="0" t="0" r="r" b="b"/>
              <a:pathLst>
                <a:path w="14" h="7">
                  <a:moveTo>
                    <a:pt x="14" y="0"/>
                  </a:moveTo>
                  <a:lnTo>
                    <a:pt x="11" y="0"/>
                  </a:lnTo>
                  <a:lnTo>
                    <a:pt x="7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69" name="Freeform 67"/>
            <p:cNvSpPr>
              <a:spLocks/>
            </p:cNvSpPr>
            <p:nvPr userDrawn="1"/>
          </p:nvSpPr>
          <p:spPr bwMode="gray">
            <a:xfrm>
              <a:off x="1672" y="1629"/>
              <a:ext cx="15" cy="5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7" y="0"/>
                </a:cxn>
                <a:cxn ang="0">
                  <a:pos x="0" y="4"/>
                </a:cxn>
                <a:cxn ang="0">
                  <a:pos x="7" y="0"/>
                </a:cxn>
                <a:cxn ang="0">
                  <a:pos x="14" y="0"/>
                </a:cxn>
              </a:cxnLst>
              <a:rect l="0" t="0" r="r" b="b"/>
              <a:pathLst>
                <a:path w="14" h="4">
                  <a:moveTo>
                    <a:pt x="14" y="0"/>
                  </a:move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7" y="0"/>
                  </a:lnTo>
                  <a:lnTo>
                    <a:pt x="0" y="4"/>
                  </a:lnTo>
                  <a:lnTo>
                    <a:pt x="7" y="0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70" name="Freeform 68"/>
            <p:cNvSpPr>
              <a:spLocks/>
            </p:cNvSpPr>
            <p:nvPr userDrawn="1"/>
          </p:nvSpPr>
          <p:spPr bwMode="gray">
            <a:xfrm>
              <a:off x="1611" y="1709"/>
              <a:ext cx="10" cy="4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3" y="4"/>
                </a:cxn>
                <a:cxn ang="0">
                  <a:pos x="0" y="0"/>
                </a:cxn>
                <a:cxn ang="0">
                  <a:pos x="3" y="4"/>
                </a:cxn>
                <a:cxn ang="0">
                  <a:pos x="10" y="4"/>
                </a:cxn>
              </a:cxnLst>
              <a:rect l="0" t="0" r="r" b="b"/>
              <a:pathLst>
                <a:path w="10" h="4">
                  <a:moveTo>
                    <a:pt x="10" y="4"/>
                  </a:moveTo>
                  <a:lnTo>
                    <a:pt x="3" y="4"/>
                  </a:lnTo>
                  <a:lnTo>
                    <a:pt x="0" y="0"/>
                  </a:lnTo>
                  <a:lnTo>
                    <a:pt x="3" y="4"/>
                  </a:lnTo>
                  <a:lnTo>
                    <a:pt x="1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71" name="Freeform 69"/>
            <p:cNvSpPr>
              <a:spLocks/>
            </p:cNvSpPr>
            <p:nvPr userDrawn="1"/>
          </p:nvSpPr>
          <p:spPr bwMode="gray">
            <a:xfrm>
              <a:off x="1447" y="1690"/>
              <a:ext cx="142" cy="91"/>
            </a:xfrm>
            <a:custGeom>
              <a:avLst/>
              <a:gdLst/>
              <a:ahLst/>
              <a:cxnLst>
                <a:cxn ang="0">
                  <a:pos x="28" y="43"/>
                </a:cxn>
                <a:cxn ang="0">
                  <a:pos x="32" y="32"/>
                </a:cxn>
                <a:cxn ang="0">
                  <a:pos x="36" y="32"/>
                </a:cxn>
                <a:cxn ang="0">
                  <a:pos x="39" y="29"/>
                </a:cxn>
                <a:cxn ang="0">
                  <a:pos x="46" y="25"/>
                </a:cxn>
                <a:cxn ang="0">
                  <a:pos x="53" y="22"/>
                </a:cxn>
                <a:cxn ang="0">
                  <a:pos x="57" y="15"/>
                </a:cxn>
                <a:cxn ang="0">
                  <a:pos x="60" y="8"/>
                </a:cxn>
                <a:cxn ang="0">
                  <a:pos x="60" y="8"/>
                </a:cxn>
                <a:cxn ang="0">
                  <a:pos x="67" y="11"/>
                </a:cxn>
                <a:cxn ang="0">
                  <a:pos x="71" y="11"/>
                </a:cxn>
                <a:cxn ang="0">
                  <a:pos x="74" y="11"/>
                </a:cxn>
                <a:cxn ang="0">
                  <a:pos x="78" y="11"/>
                </a:cxn>
                <a:cxn ang="0">
                  <a:pos x="88" y="11"/>
                </a:cxn>
                <a:cxn ang="0">
                  <a:pos x="95" y="11"/>
                </a:cxn>
                <a:cxn ang="0">
                  <a:pos x="106" y="11"/>
                </a:cxn>
                <a:cxn ang="0">
                  <a:pos x="117" y="8"/>
                </a:cxn>
                <a:cxn ang="0">
                  <a:pos x="127" y="0"/>
                </a:cxn>
                <a:cxn ang="0">
                  <a:pos x="138" y="0"/>
                </a:cxn>
                <a:cxn ang="0">
                  <a:pos x="138" y="0"/>
                </a:cxn>
                <a:cxn ang="0">
                  <a:pos x="127" y="0"/>
                </a:cxn>
                <a:cxn ang="0">
                  <a:pos x="120" y="8"/>
                </a:cxn>
                <a:cxn ang="0">
                  <a:pos x="106" y="11"/>
                </a:cxn>
                <a:cxn ang="0">
                  <a:pos x="95" y="15"/>
                </a:cxn>
                <a:cxn ang="0">
                  <a:pos x="88" y="11"/>
                </a:cxn>
                <a:cxn ang="0">
                  <a:pos x="81" y="11"/>
                </a:cxn>
                <a:cxn ang="0">
                  <a:pos x="78" y="11"/>
                </a:cxn>
                <a:cxn ang="0">
                  <a:pos x="71" y="11"/>
                </a:cxn>
                <a:cxn ang="0">
                  <a:pos x="67" y="11"/>
                </a:cxn>
                <a:cxn ang="0">
                  <a:pos x="64" y="11"/>
                </a:cxn>
                <a:cxn ang="0">
                  <a:pos x="60" y="8"/>
                </a:cxn>
                <a:cxn ang="0">
                  <a:pos x="57" y="15"/>
                </a:cxn>
                <a:cxn ang="0">
                  <a:pos x="53" y="22"/>
                </a:cxn>
                <a:cxn ang="0">
                  <a:pos x="46" y="29"/>
                </a:cxn>
                <a:cxn ang="0">
                  <a:pos x="39" y="32"/>
                </a:cxn>
                <a:cxn ang="0">
                  <a:pos x="36" y="32"/>
                </a:cxn>
                <a:cxn ang="0">
                  <a:pos x="36" y="32"/>
                </a:cxn>
                <a:cxn ang="0">
                  <a:pos x="28" y="43"/>
                </a:cxn>
                <a:cxn ang="0">
                  <a:pos x="11" y="46"/>
                </a:cxn>
                <a:cxn ang="0">
                  <a:pos x="11" y="67"/>
                </a:cxn>
                <a:cxn ang="0">
                  <a:pos x="0" y="85"/>
                </a:cxn>
                <a:cxn ang="0">
                  <a:pos x="0" y="82"/>
                </a:cxn>
                <a:cxn ang="0">
                  <a:pos x="11" y="64"/>
                </a:cxn>
                <a:cxn ang="0">
                  <a:pos x="11" y="43"/>
                </a:cxn>
                <a:cxn ang="0">
                  <a:pos x="21" y="43"/>
                </a:cxn>
                <a:cxn ang="0">
                  <a:pos x="28" y="43"/>
                </a:cxn>
              </a:cxnLst>
              <a:rect l="0" t="0" r="r" b="b"/>
              <a:pathLst>
                <a:path w="138" h="85">
                  <a:moveTo>
                    <a:pt x="28" y="43"/>
                  </a:moveTo>
                  <a:lnTo>
                    <a:pt x="32" y="32"/>
                  </a:lnTo>
                  <a:lnTo>
                    <a:pt x="36" y="32"/>
                  </a:lnTo>
                  <a:lnTo>
                    <a:pt x="39" y="29"/>
                  </a:lnTo>
                  <a:lnTo>
                    <a:pt x="46" y="25"/>
                  </a:lnTo>
                  <a:lnTo>
                    <a:pt x="53" y="22"/>
                  </a:lnTo>
                  <a:lnTo>
                    <a:pt x="57" y="15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7" y="11"/>
                  </a:lnTo>
                  <a:lnTo>
                    <a:pt x="71" y="11"/>
                  </a:lnTo>
                  <a:lnTo>
                    <a:pt x="74" y="11"/>
                  </a:lnTo>
                  <a:lnTo>
                    <a:pt x="78" y="11"/>
                  </a:lnTo>
                  <a:lnTo>
                    <a:pt x="88" y="11"/>
                  </a:lnTo>
                  <a:lnTo>
                    <a:pt x="95" y="11"/>
                  </a:lnTo>
                  <a:lnTo>
                    <a:pt x="106" y="11"/>
                  </a:lnTo>
                  <a:lnTo>
                    <a:pt x="117" y="8"/>
                  </a:lnTo>
                  <a:lnTo>
                    <a:pt x="127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27" y="0"/>
                  </a:lnTo>
                  <a:lnTo>
                    <a:pt x="120" y="8"/>
                  </a:lnTo>
                  <a:lnTo>
                    <a:pt x="106" y="11"/>
                  </a:lnTo>
                  <a:lnTo>
                    <a:pt x="95" y="15"/>
                  </a:lnTo>
                  <a:lnTo>
                    <a:pt x="88" y="11"/>
                  </a:lnTo>
                  <a:lnTo>
                    <a:pt x="81" y="11"/>
                  </a:lnTo>
                  <a:lnTo>
                    <a:pt x="78" y="11"/>
                  </a:lnTo>
                  <a:lnTo>
                    <a:pt x="71" y="11"/>
                  </a:lnTo>
                  <a:lnTo>
                    <a:pt x="67" y="11"/>
                  </a:lnTo>
                  <a:lnTo>
                    <a:pt x="64" y="11"/>
                  </a:lnTo>
                  <a:lnTo>
                    <a:pt x="60" y="8"/>
                  </a:lnTo>
                  <a:lnTo>
                    <a:pt x="57" y="15"/>
                  </a:lnTo>
                  <a:lnTo>
                    <a:pt x="53" y="22"/>
                  </a:lnTo>
                  <a:lnTo>
                    <a:pt x="46" y="29"/>
                  </a:lnTo>
                  <a:lnTo>
                    <a:pt x="39" y="32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28" y="43"/>
                  </a:lnTo>
                  <a:lnTo>
                    <a:pt x="11" y="46"/>
                  </a:lnTo>
                  <a:lnTo>
                    <a:pt x="11" y="67"/>
                  </a:lnTo>
                  <a:lnTo>
                    <a:pt x="0" y="85"/>
                  </a:lnTo>
                  <a:lnTo>
                    <a:pt x="0" y="82"/>
                  </a:lnTo>
                  <a:lnTo>
                    <a:pt x="11" y="64"/>
                  </a:lnTo>
                  <a:lnTo>
                    <a:pt x="11" y="43"/>
                  </a:lnTo>
                  <a:lnTo>
                    <a:pt x="21" y="43"/>
                  </a:lnTo>
                  <a:lnTo>
                    <a:pt x="28" y="4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72" name="Freeform 70"/>
            <p:cNvSpPr>
              <a:spLocks/>
            </p:cNvSpPr>
            <p:nvPr userDrawn="1"/>
          </p:nvSpPr>
          <p:spPr bwMode="gray">
            <a:xfrm>
              <a:off x="1256" y="1641"/>
              <a:ext cx="24" cy="23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7" y="17"/>
                </a:cxn>
                <a:cxn ang="0">
                  <a:pos x="7" y="17"/>
                </a:cxn>
                <a:cxn ang="0">
                  <a:pos x="3" y="17"/>
                </a:cxn>
                <a:cxn ang="0">
                  <a:pos x="0" y="21"/>
                </a:cxn>
                <a:cxn ang="0">
                  <a:pos x="3" y="17"/>
                </a:cxn>
                <a:cxn ang="0">
                  <a:pos x="7" y="17"/>
                </a:cxn>
                <a:cxn ang="0">
                  <a:pos x="7" y="17"/>
                </a:cxn>
                <a:cxn ang="0">
                  <a:pos x="24" y="0"/>
                </a:cxn>
              </a:cxnLst>
              <a:rect l="0" t="0" r="r" b="b"/>
              <a:pathLst>
                <a:path w="24" h="21">
                  <a:moveTo>
                    <a:pt x="24" y="0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3" y="17"/>
                  </a:lnTo>
                  <a:lnTo>
                    <a:pt x="0" y="21"/>
                  </a:lnTo>
                  <a:lnTo>
                    <a:pt x="3" y="17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2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73" name="Freeform 71"/>
            <p:cNvSpPr>
              <a:spLocks/>
            </p:cNvSpPr>
            <p:nvPr userDrawn="1"/>
          </p:nvSpPr>
          <p:spPr bwMode="gray">
            <a:xfrm>
              <a:off x="1154" y="1762"/>
              <a:ext cx="18" cy="31"/>
            </a:xfrm>
            <a:custGeom>
              <a:avLst/>
              <a:gdLst/>
              <a:ahLst/>
              <a:cxnLst>
                <a:cxn ang="0">
                  <a:pos x="3" y="7"/>
                </a:cxn>
                <a:cxn ang="0">
                  <a:pos x="18" y="25"/>
                </a:cxn>
                <a:cxn ang="0">
                  <a:pos x="18" y="29"/>
                </a:cxn>
                <a:cxn ang="0">
                  <a:pos x="14" y="25"/>
                </a:cxn>
                <a:cxn ang="0">
                  <a:pos x="11" y="18"/>
                </a:cxn>
                <a:cxn ang="0">
                  <a:pos x="7" y="15"/>
                </a:cxn>
                <a:cxn ang="0">
                  <a:pos x="3" y="11"/>
                </a:cxn>
                <a:cxn ang="0">
                  <a:pos x="3" y="7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" y="7"/>
                </a:cxn>
              </a:cxnLst>
              <a:rect l="0" t="0" r="r" b="b"/>
              <a:pathLst>
                <a:path w="18" h="29">
                  <a:moveTo>
                    <a:pt x="3" y="7"/>
                  </a:moveTo>
                  <a:lnTo>
                    <a:pt x="18" y="25"/>
                  </a:lnTo>
                  <a:lnTo>
                    <a:pt x="18" y="29"/>
                  </a:lnTo>
                  <a:lnTo>
                    <a:pt x="14" y="25"/>
                  </a:lnTo>
                  <a:lnTo>
                    <a:pt x="11" y="18"/>
                  </a:lnTo>
                  <a:lnTo>
                    <a:pt x="7" y="15"/>
                  </a:lnTo>
                  <a:lnTo>
                    <a:pt x="3" y="11"/>
                  </a:lnTo>
                  <a:lnTo>
                    <a:pt x="3" y="7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74" name="Freeform 72"/>
            <p:cNvSpPr>
              <a:spLocks/>
            </p:cNvSpPr>
            <p:nvPr userDrawn="1"/>
          </p:nvSpPr>
          <p:spPr bwMode="gray">
            <a:xfrm>
              <a:off x="1180" y="1717"/>
              <a:ext cx="3" cy="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3" y="7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3" y="0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0" y="7"/>
                </a:cxn>
              </a:cxnLst>
              <a:rect l="0" t="0" r="r" b="b"/>
              <a:pathLst>
                <a:path w="3" h="7">
                  <a:moveTo>
                    <a:pt x="0" y="7"/>
                  </a:moveTo>
                  <a:lnTo>
                    <a:pt x="3" y="7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0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75" name="Freeform 73"/>
            <p:cNvSpPr>
              <a:spLocks/>
            </p:cNvSpPr>
            <p:nvPr userDrawn="1"/>
          </p:nvSpPr>
          <p:spPr bwMode="gray">
            <a:xfrm>
              <a:off x="1180" y="1732"/>
              <a:ext cx="3" cy="4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3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3" h="4">
                  <a:moveTo>
                    <a:pt x="3" y="0"/>
                  </a:moveTo>
                  <a:lnTo>
                    <a:pt x="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76" name="Freeform 74"/>
            <p:cNvSpPr>
              <a:spLocks/>
            </p:cNvSpPr>
            <p:nvPr userDrawn="1"/>
          </p:nvSpPr>
          <p:spPr bwMode="gray">
            <a:xfrm>
              <a:off x="1190" y="1690"/>
              <a:ext cx="11" cy="23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0" y="18"/>
                </a:cxn>
                <a:cxn ang="0">
                  <a:pos x="0" y="15"/>
                </a:cxn>
                <a:cxn ang="0">
                  <a:pos x="4" y="11"/>
                </a:cxn>
                <a:cxn ang="0">
                  <a:pos x="4" y="8"/>
                </a:cxn>
                <a:cxn ang="0">
                  <a:pos x="4" y="4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4" y="4"/>
                </a:cxn>
                <a:cxn ang="0">
                  <a:pos x="11" y="0"/>
                </a:cxn>
                <a:cxn ang="0">
                  <a:pos x="7" y="4"/>
                </a:cxn>
                <a:cxn ang="0">
                  <a:pos x="4" y="4"/>
                </a:cxn>
                <a:cxn ang="0">
                  <a:pos x="4" y="8"/>
                </a:cxn>
                <a:cxn ang="0">
                  <a:pos x="4" y="11"/>
                </a:cxn>
                <a:cxn ang="0">
                  <a:pos x="0" y="15"/>
                </a:cxn>
                <a:cxn ang="0">
                  <a:pos x="0" y="18"/>
                </a:cxn>
                <a:cxn ang="0">
                  <a:pos x="0" y="22"/>
                </a:cxn>
              </a:cxnLst>
              <a:rect l="0" t="0" r="r" b="b"/>
              <a:pathLst>
                <a:path w="11" h="22">
                  <a:moveTo>
                    <a:pt x="0" y="22"/>
                  </a:moveTo>
                  <a:lnTo>
                    <a:pt x="0" y="18"/>
                  </a:lnTo>
                  <a:lnTo>
                    <a:pt x="0" y="15"/>
                  </a:lnTo>
                  <a:lnTo>
                    <a:pt x="4" y="11"/>
                  </a:lnTo>
                  <a:lnTo>
                    <a:pt x="4" y="8"/>
                  </a:lnTo>
                  <a:lnTo>
                    <a:pt x="4" y="4"/>
                  </a:lnTo>
                  <a:lnTo>
                    <a:pt x="0" y="8"/>
                  </a:lnTo>
                  <a:lnTo>
                    <a:pt x="0" y="4"/>
                  </a:lnTo>
                  <a:lnTo>
                    <a:pt x="4" y="4"/>
                  </a:lnTo>
                  <a:lnTo>
                    <a:pt x="11" y="0"/>
                  </a:lnTo>
                  <a:lnTo>
                    <a:pt x="7" y="4"/>
                  </a:lnTo>
                  <a:lnTo>
                    <a:pt x="4" y="4"/>
                  </a:lnTo>
                  <a:lnTo>
                    <a:pt x="4" y="8"/>
                  </a:lnTo>
                  <a:lnTo>
                    <a:pt x="4" y="11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2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77" name="Freeform 75"/>
            <p:cNvSpPr>
              <a:spLocks/>
            </p:cNvSpPr>
            <p:nvPr userDrawn="1"/>
          </p:nvSpPr>
          <p:spPr bwMode="gray">
            <a:xfrm>
              <a:off x="1223" y="1656"/>
              <a:ext cx="7" cy="15"/>
            </a:xfrm>
            <a:custGeom>
              <a:avLst/>
              <a:gdLst/>
              <a:ahLst/>
              <a:cxnLst>
                <a:cxn ang="0">
                  <a:pos x="7" y="14"/>
                </a:cxn>
                <a:cxn ang="0">
                  <a:pos x="3" y="7"/>
                </a:cxn>
                <a:cxn ang="0">
                  <a:pos x="0" y="0"/>
                </a:cxn>
                <a:cxn ang="0">
                  <a:pos x="3" y="7"/>
                </a:cxn>
                <a:cxn ang="0">
                  <a:pos x="7" y="10"/>
                </a:cxn>
                <a:cxn ang="0">
                  <a:pos x="7" y="14"/>
                </a:cxn>
              </a:cxnLst>
              <a:rect l="0" t="0" r="r" b="b"/>
              <a:pathLst>
                <a:path w="7" h="14">
                  <a:moveTo>
                    <a:pt x="7" y="14"/>
                  </a:moveTo>
                  <a:lnTo>
                    <a:pt x="3" y="7"/>
                  </a:lnTo>
                  <a:lnTo>
                    <a:pt x="0" y="0"/>
                  </a:lnTo>
                  <a:lnTo>
                    <a:pt x="3" y="7"/>
                  </a:lnTo>
                  <a:lnTo>
                    <a:pt x="7" y="10"/>
                  </a:lnTo>
                  <a:lnTo>
                    <a:pt x="7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78" name="Freeform 76"/>
            <p:cNvSpPr>
              <a:spLocks/>
            </p:cNvSpPr>
            <p:nvPr userDrawn="1"/>
          </p:nvSpPr>
          <p:spPr bwMode="gray">
            <a:xfrm>
              <a:off x="1216" y="1644"/>
              <a:ext cx="7" cy="8"/>
            </a:xfrm>
            <a:custGeom>
              <a:avLst/>
              <a:gdLst/>
              <a:ahLst/>
              <a:cxnLst>
                <a:cxn ang="0">
                  <a:pos x="7" y="7"/>
                </a:cxn>
                <a:cxn ang="0">
                  <a:pos x="3" y="4"/>
                </a:cxn>
                <a:cxn ang="0">
                  <a:pos x="0" y="0"/>
                </a:cxn>
                <a:cxn ang="0">
                  <a:pos x="3" y="4"/>
                </a:cxn>
                <a:cxn ang="0">
                  <a:pos x="7" y="7"/>
                </a:cxn>
              </a:cxnLst>
              <a:rect l="0" t="0" r="r" b="b"/>
              <a:pathLst>
                <a:path w="7" h="7">
                  <a:moveTo>
                    <a:pt x="7" y="7"/>
                  </a:moveTo>
                  <a:lnTo>
                    <a:pt x="3" y="4"/>
                  </a:lnTo>
                  <a:lnTo>
                    <a:pt x="0" y="0"/>
                  </a:lnTo>
                  <a:lnTo>
                    <a:pt x="3" y="4"/>
                  </a:lnTo>
                  <a:lnTo>
                    <a:pt x="7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79" name="Freeform 77"/>
            <p:cNvSpPr>
              <a:spLocks/>
            </p:cNvSpPr>
            <p:nvPr userDrawn="1"/>
          </p:nvSpPr>
          <p:spPr bwMode="gray">
            <a:xfrm>
              <a:off x="1208" y="1637"/>
              <a:ext cx="8" cy="7"/>
            </a:xfrm>
            <a:custGeom>
              <a:avLst/>
              <a:gdLst/>
              <a:ahLst/>
              <a:cxnLst>
                <a:cxn ang="0">
                  <a:pos x="7" y="7"/>
                </a:cxn>
                <a:cxn ang="0">
                  <a:pos x="7" y="4"/>
                </a:cxn>
                <a:cxn ang="0">
                  <a:pos x="7" y="4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0" y="0"/>
                </a:cxn>
                <a:cxn ang="0">
                  <a:pos x="3" y="4"/>
                </a:cxn>
                <a:cxn ang="0">
                  <a:pos x="7" y="7"/>
                </a:cxn>
              </a:cxnLst>
              <a:rect l="0" t="0" r="r" b="b"/>
              <a:pathLst>
                <a:path w="7" h="7">
                  <a:moveTo>
                    <a:pt x="7" y="7"/>
                  </a:moveTo>
                  <a:lnTo>
                    <a:pt x="7" y="4"/>
                  </a:lnTo>
                  <a:lnTo>
                    <a:pt x="7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0"/>
                  </a:lnTo>
                  <a:lnTo>
                    <a:pt x="3" y="4"/>
                  </a:lnTo>
                  <a:lnTo>
                    <a:pt x="7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80" name="Freeform 78"/>
            <p:cNvSpPr>
              <a:spLocks/>
            </p:cNvSpPr>
            <p:nvPr userDrawn="1"/>
          </p:nvSpPr>
          <p:spPr bwMode="gray">
            <a:xfrm>
              <a:off x="1197" y="1629"/>
              <a:ext cx="7" cy="8"/>
            </a:xfrm>
            <a:custGeom>
              <a:avLst/>
              <a:gdLst/>
              <a:ahLst/>
              <a:cxnLst>
                <a:cxn ang="0">
                  <a:pos x="7" y="7"/>
                </a:cxn>
                <a:cxn ang="0">
                  <a:pos x="4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4"/>
                </a:cxn>
                <a:cxn ang="0">
                  <a:pos x="7" y="7"/>
                </a:cxn>
              </a:cxnLst>
              <a:rect l="0" t="0" r="r" b="b"/>
              <a:pathLst>
                <a:path w="7" h="7">
                  <a:moveTo>
                    <a:pt x="7" y="7"/>
                  </a:moveTo>
                  <a:lnTo>
                    <a:pt x="4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4"/>
                  </a:lnTo>
                  <a:lnTo>
                    <a:pt x="7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81" name="Freeform 79"/>
            <p:cNvSpPr>
              <a:spLocks/>
            </p:cNvSpPr>
            <p:nvPr userDrawn="1"/>
          </p:nvSpPr>
          <p:spPr bwMode="gray">
            <a:xfrm>
              <a:off x="1121" y="1713"/>
              <a:ext cx="4" cy="8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3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0" y="7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lnTo>
                    <a:pt x="0" y="3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82" name="Freeform 80"/>
            <p:cNvSpPr>
              <a:spLocks/>
            </p:cNvSpPr>
            <p:nvPr userDrawn="1"/>
          </p:nvSpPr>
          <p:spPr bwMode="gray">
            <a:xfrm>
              <a:off x="1114" y="1774"/>
              <a:ext cx="11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4" y="7"/>
                </a:cxn>
                <a:cxn ang="0">
                  <a:pos x="11" y="7"/>
                </a:cxn>
                <a:cxn ang="0">
                  <a:pos x="4" y="7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1" h="7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4" y="7"/>
                  </a:lnTo>
                  <a:lnTo>
                    <a:pt x="11" y="7"/>
                  </a:lnTo>
                  <a:lnTo>
                    <a:pt x="4" y="7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83" name="Freeform 81"/>
            <p:cNvSpPr>
              <a:spLocks/>
            </p:cNvSpPr>
            <p:nvPr userDrawn="1"/>
          </p:nvSpPr>
          <p:spPr bwMode="gray">
            <a:xfrm>
              <a:off x="1240" y="2078"/>
              <a:ext cx="12" cy="10"/>
            </a:xfrm>
            <a:custGeom>
              <a:avLst/>
              <a:gdLst/>
              <a:ahLst/>
              <a:cxnLst>
                <a:cxn ang="0">
                  <a:pos x="8" y="3"/>
                </a:cxn>
                <a:cxn ang="0">
                  <a:pos x="4" y="3"/>
                </a:cxn>
                <a:cxn ang="0">
                  <a:pos x="4" y="7"/>
                </a:cxn>
                <a:cxn ang="0">
                  <a:pos x="4" y="7"/>
                </a:cxn>
                <a:cxn ang="0">
                  <a:pos x="0" y="10"/>
                </a:cxn>
                <a:cxn ang="0">
                  <a:pos x="4" y="7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8" y="3"/>
                </a:cxn>
                <a:cxn ang="0">
                  <a:pos x="8" y="3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1" y="3"/>
                </a:cxn>
                <a:cxn ang="0">
                  <a:pos x="11" y="3"/>
                </a:cxn>
                <a:cxn ang="0">
                  <a:pos x="8" y="3"/>
                </a:cxn>
              </a:cxnLst>
              <a:rect l="0" t="0" r="r" b="b"/>
              <a:pathLst>
                <a:path w="11" h="10">
                  <a:moveTo>
                    <a:pt x="8" y="3"/>
                  </a:moveTo>
                  <a:lnTo>
                    <a:pt x="4" y="3"/>
                  </a:lnTo>
                  <a:lnTo>
                    <a:pt x="4" y="7"/>
                  </a:lnTo>
                  <a:lnTo>
                    <a:pt x="4" y="7"/>
                  </a:lnTo>
                  <a:lnTo>
                    <a:pt x="0" y="10"/>
                  </a:lnTo>
                  <a:lnTo>
                    <a:pt x="4" y="7"/>
                  </a:lnTo>
                  <a:lnTo>
                    <a:pt x="4" y="3"/>
                  </a:lnTo>
                  <a:lnTo>
                    <a:pt x="4" y="3"/>
                  </a:lnTo>
                  <a:lnTo>
                    <a:pt x="8" y="3"/>
                  </a:lnTo>
                  <a:lnTo>
                    <a:pt x="8" y="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8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84" name="Freeform 82"/>
            <p:cNvSpPr>
              <a:spLocks/>
            </p:cNvSpPr>
            <p:nvPr userDrawn="1"/>
          </p:nvSpPr>
          <p:spPr bwMode="gray">
            <a:xfrm>
              <a:off x="1397" y="1936"/>
              <a:ext cx="1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8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0" y="0"/>
                </a:cxn>
              </a:cxnLst>
              <a:rect l="0" t="0" r="r" b="b"/>
              <a:pathLst>
                <a:path h="11">
                  <a:moveTo>
                    <a:pt x="0" y="0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85" name="Freeform 83"/>
            <p:cNvSpPr>
              <a:spLocks/>
            </p:cNvSpPr>
            <p:nvPr userDrawn="1"/>
          </p:nvSpPr>
          <p:spPr bwMode="gray">
            <a:xfrm>
              <a:off x="1342" y="1960"/>
              <a:ext cx="55" cy="45"/>
            </a:xfrm>
            <a:custGeom>
              <a:avLst/>
              <a:gdLst/>
              <a:ahLst/>
              <a:cxnLst>
                <a:cxn ang="0">
                  <a:pos x="4" y="42"/>
                </a:cxn>
                <a:cxn ang="0">
                  <a:pos x="4" y="42"/>
                </a:cxn>
                <a:cxn ang="0">
                  <a:pos x="11" y="38"/>
                </a:cxn>
                <a:cxn ang="0">
                  <a:pos x="18" y="35"/>
                </a:cxn>
                <a:cxn ang="0">
                  <a:pos x="25" y="31"/>
                </a:cxn>
                <a:cxn ang="0">
                  <a:pos x="35" y="28"/>
                </a:cxn>
                <a:cxn ang="0">
                  <a:pos x="42" y="21"/>
                </a:cxn>
                <a:cxn ang="0">
                  <a:pos x="49" y="10"/>
                </a:cxn>
                <a:cxn ang="0">
                  <a:pos x="53" y="0"/>
                </a:cxn>
                <a:cxn ang="0">
                  <a:pos x="49" y="10"/>
                </a:cxn>
                <a:cxn ang="0">
                  <a:pos x="42" y="21"/>
                </a:cxn>
                <a:cxn ang="0">
                  <a:pos x="35" y="28"/>
                </a:cxn>
                <a:cxn ang="0">
                  <a:pos x="25" y="31"/>
                </a:cxn>
                <a:cxn ang="0">
                  <a:pos x="18" y="35"/>
                </a:cxn>
                <a:cxn ang="0">
                  <a:pos x="7" y="38"/>
                </a:cxn>
                <a:cxn ang="0">
                  <a:pos x="4" y="42"/>
                </a:cxn>
                <a:cxn ang="0">
                  <a:pos x="0" y="42"/>
                </a:cxn>
                <a:cxn ang="0">
                  <a:pos x="0" y="42"/>
                </a:cxn>
                <a:cxn ang="0">
                  <a:pos x="4" y="42"/>
                </a:cxn>
              </a:cxnLst>
              <a:rect l="0" t="0" r="r" b="b"/>
              <a:pathLst>
                <a:path w="53" h="42">
                  <a:moveTo>
                    <a:pt x="4" y="42"/>
                  </a:moveTo>
                  <a:lnTo>
                    <a:pt x="4" y="42"/>
                  </a:lnTo>
                  <a:lnTo>
                    <a:pt x="11" y="38"/>
                  </a:lnTo>
                  <a:lnTo>
                    <a:pt x="18" y="35"/>
                  </a:lnTo>
                  <a:lnTo>
                    <a:pt x="25" y="31"/>
                  </a:lnTo>
                  <a:lnTo>
                    <a:pt x="35" y="28"/>
                  </a:lnTo>
                  <a:lnTo>
                    <a:pt x="42" y="21"/>
                  </a:lnTo>
                  <a:lnTo>
                    <a:pt x="49" y="10"/>
                  </a:lnTo>
                  <a:lnTo>
                    <a:pt x="53" y="0"/>
                  </a:lnTo>
                  <a:lnTo>
                    <a:pt x="49" y="10"/>
                  </a:lnTo>
                  <a:lnTo>
                    <a:pt x="42" y="21"/>
                  </a:lnTo>
                  <a:lnTo>
                    <a:pt x="35" y="28"/>
                  </a:lnTo>
                  <a:lnTo>
                    <a:pt x="25" y="31"/>
                  </a:lnTo>
                  <a:lnTo>
                    <a:pt x="18" y="35"/>
                  </a:lnTo>
                  <a:lnTo>
                    <a:pt x="7" y="38"/>
                  </a:lnTo>
                  <a:lnTo>
                    <a:pt x="4" y="42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4" y="4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86" name="Freeform 84"/>
            <p:cNvSpPr>
              <a:spLocks/>
            </p:cNvSpPr>
            <p:nvPr userDrawn="1"/>
          </p:nvSpPr>
          <p:spPr bwMode="gray">
            <a:xfrm>
              <a:off x="1249" y="2005"/>
              <a:ext cx="93" cy="61"/>
            </a:xfrm>
            <a:custGeom>
              <a:avLst/>
              <a:gdLst/>
              <a:ahLst/>
              <a:cxnLst>
                <a:cxn ang="0">
                  <a:pos x="7" y="49"/>
                </a:cxn>
                <a:cxn ang="0">
                  <a:pos x="10" y="46"/>
                </a:cxn>
                <a:cxn ang="0">
                  <a:pos x="10" y="42"/>
                </a:cxn>
                <a:cxn ang="0">
                  <a:pos x="14" y="39"/>
                </a:cxn>
                <a:cxn ang="0">
                  <a:pos x="21" y="32"/>
                </a:cxn>
                <a:cxn ang="0">
                  <a:pos x="24" y="25"/>
                </a:cxn>
                <a:cxn ang="0">
                  <a:pos x="28" y="21"/>
                </a:cxn>
                <a:cxn ang="0">
                  <a:pos x="31" y="18"/>
                </a:cxn>
                <a:cxn ang="0">
                  <a:pos x="38" y="18"/>
                </a:cxn>
                <a:cxn ang="0">
                  <a:pos x="56" y="10"/>
                </a:cxn>
                <a:cxn ang="0">
                  <a:pos x="77" y="3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77" y="3"/>
                </a:cxn>
                <a:cxn ang="0">
                  <a:pos x="59" y="10"/>
                </a:cxn>
                <a:cxn ang="0">
                  <a:pos x="42" y="14"/>
                </a:cxn>
                <a:cxn ang="0">
                  <a:pos x="35" y="18"/>
                </a:cxn>
                <a:cxn ang="0">
                  <a:pos x="31" y="21"/>
                </a:cxn>
                <a:cxn ang="0">
                  <a:pos x="24" y="25"/>
                </a:cxn>
                <a:cxn ang="0">
                  <a:pos x="21" y="32"/>
                </a:cxn>
                <a:cxn ang="0">
                  <a:pos x="17" y="39"/>
                </a:cxn>
                <a:cxn ang="0">
                  <a:pos x="14" y="42"/>
                </a:cxn>
                <a:cxn ang="0">
                  <a:pos x="10" y="46"/>
                </a:cxn>
                <a:cxn ang="0">
                  <a:pos x="7" y="49"/>
                </a:cxn>
                <a:cxn ang="0">
                  <a:pos x="7" y="49"/>
                </a:cxn>
                <a:cxn ang="0">
                  <a:pos x="7" y="53"/>
                </a:cxn>
                <a:cxn ang="0">
                  <a:pos x="3" y="53"/>
                </a:cxn>
                <a:cxn ang="0">
                  <a:pos x="0" y="56"/>
                </a:cxn>
                <a:cxn ang="0">
                  <a:pos x="0" y="56"/>
                </a:cxn>
                <a:cxn ang="0">
                  <a:pos x="0" y="53"/>
                </a:cxn>
                <a:cxn ang="0">
                  <a:pos x="3" y="53"/>
                </a:cxn>
                <a:cxn ang="0">
                  <a:pos x="3" y="53"/>
                </a:cxn>
                <a:cxn ang="0">
                  <a:pos x="7" y="49"/>
                </a:cxn>
              </a:cxnLst>
              <a:rect l="0" t="0" r="r" b="b"/>
              <a:pathLst>
                <a:path w="91" h="56">
                  <a:moveTo>
                    <a:pt x="7" y="49"/>
                  </a:moveTo>
                  <a:lnTo>
                    <a:pt x="10" y="46"/>
                  </a:lnTo>
                  <a:lnTo>
                    <a:pt x="10" y="42"/>
                  </a:lnTo>
                  <a:lnTo>
                    <a:pt x="14" y="39"/>
                  </a:lnTo>
                  <a:lnTo>
                    <a:pt x="21" y="32"/>
                  </a:lnTo>
                  <a:lnTo>
                    <a:pt x="24" y="25"/>
                  </a:lnTo>
                  <a:lnTo>
                    <a:pt x="28" y="21"/>
                  </a:lnTo>
                  <a:lnTo>
                    <a:pt x="31" y="18"/>
                  </a:lnTo>
                  <a:lnTo>
                    <a:pt x="38" y="18"/>
                  </a:lnTo>
                  <a:lnTo>
                    <a:pt x="56" y="10"/>
                  </a:lnTo>
                  <a:lnTo>
                    <a:pt x="77" y="3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77" y="3"/>
                  </a:lnTo>
                  <a:lnTo>
                    <a:pt x="59" y="10"/>
                  </a:lnTo>
                  <a:lnTo>
                    <a:pt x="42" y="14"/>
                  </a:lnTo>
                  <a:lnTo>
                    <a:pt x="35" y="18"/>
                  </a:lnTo>
                  <a:lnTo>
                    <a:pt x="31" y="21"/>
                  </a:lnTo>
                  <a:lnTo>
                    <a:pt x="24" y="25"/>
                  </a:lnTo>
                  <a:lnTo>
                    <a:pt x="21" y="32"/>
                  </a:lnTo>
                  <a:lnTo>
                    <a:pt x="17" y="39"/>
                  </a:lnTo>
                  <a:lnTo>
                    <a:pt x="14" y="42"/>
                  </a:lnTo>
                  <a:lnTo>
                    <a:pt x="10" y="46"/>
                  </a:lnTo>
                  <a:lnTo>
                    <a:pt x="7" y="49"/>
                  </a:lnTo>
                  <a:lnTo>
                    <a:pt x="7" y="49"/>
                  </a:lnTo>
                  <a:lnTo>
                    <a:pt x="7" y="53"/>
                  </a:lnTo>
                  <a:lnTo>
                    <a:pt x="3" y="53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53"/>
                  </a:lnTo>
                  <a:lnTo>
                    <a:pt x="3" y="53"/>
                  </a:lnTo>
                  <a:lnTo>
                    <a:pt x="3" y="53"/>
                  </a:lnTo>
                  <a:lnTo>
                    <a:pt x="7" y="4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87" name="Freeform 85"/>
            <p:cNvSpPr>
              <a:spLocks/>
            </p:cNvSpPr>
            <p:nvPr userDrawn="1"/>
          </p:nvSpPr>
          <p:spPr bwMode="gray">
            <a:xfrm>
              <a:off x="1252" y="1759"/>
              <a:ext cx="18" cy="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3"/>
                </a:cxn>
                <a:cxn ang="0">
                  <a:pos x="7" y="10"/>
                </a:cxn>
                <a:cxn ang="0">
                  <a:pos x="11" y="18"/>
                </a:cxn>
                <a:cxn ang="0">
                  <a:pos x="14" y="21"/>
                </a:cxn>
                <a:cxn ang="0">
                  <a:pos x="18" y="25"/>
                </a:cxn>
                <a:cxn ang="0">
                  <a:pos x="14" y="21"/>
                </a:cxn>
                <a:cxn ang="0">
                  <a:pos x="11" y="18"/>
                </a:cxn>
                <a:cxn ang="0">
                  <a:pos x="7" y="10"/>
                </a:cxn>
                <a:cxn ang="0">
                  <a:pos x="4" y="3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8" h="25">
                  <a:moveTo>
                    <a:pt x="0" y="0"/>
                  </a:moveTo>
                  <a:lnTo>
                    <a:pt x="0" y="0"/>
                  </a:lnTo>
                  <a:lnTo>
                    <a:pt x="4" y="3"/>
                  </a:lnTo>
                  <a:lnTo>
                    <a:pt x="7" y="10"/>
                  </a:lnTo>
                  <a:lnTo>
                    <a:pt x="11" y="18"/>
                  </a:lnTo>
                  <a:lnTo>
                    <a:pt x="14" y="21"/>
                  </a:lnTo>
                  <a:lnTo>
                    <a:pt x="18" y="25"/>
                  </a:lnTo>
                  <a:lnTo>
                    <a:pt x="14" y="21"/>
                  </a:lnTo>
                  <a:lnTo>
                    <a:pt x="11" y="18"/>
                  </a:lnTo>
                  <a:lnTo>
                    <a:pt x="7" y="10"/>
                  </a:lnTo>
                  <a:lnTo>
                    <a:pt x="4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88" name="Freeform 86"/>
            <p:cNvSpPr>
              <a:spLocks/>
            </p:cNvSpPr>
            <p:nvPr userDrawn="1"/>
          </p:nvSpPr>
          <p:spPr bwMode="gray">
            <a:xfrm>
              <a:off x="1270" y="1500"/>
              <a:ext cx="119" cy="209"/>
            </a:xfrm>
            <a:custGeom>
              <a:avLst/>
              <a:gdLst/>
              <a:ahLst/>
              <a:cxnLst>
                <a:cxn ang="0">
                  <a:pos x="88" y="191"/>
                </a:cxn>
                <a:cxn ang="0">
                  <a:pos x="81" y="191"/>
                </a:cxn>
                <a:cxn ang="0">
                  <a:pos x="63" y="194"/>
                </a:cxn>
                <a:cxn ang="0">
                  <a:pos x="60" y="194"/>
                </a:cxn>
                <a:cxn ang="0">
                  <a:pos x="53" y="194"/>
                </a:cxn>
                <a:cxn ang="0">
                  <a:pos x="42" y="187"/>
                </a:cxn>
                <a:cxn ang="0">
                  <a:pos x="31" y="169"/>
                </a:cxn>
                <a:cxn ang="0">
                  <a:pos x="24" y="155"/>
                </a:cxn>
                <a:cxn ang="0">
                  <a:pos x="24" y="145"/>
                </a:cxn>
                <a:cxn ang="0">
                  <a:pos x="21" y="131"/>
                </a:cxn>
                <a:cxn ang="0">
                  <a:pos x="21" y="120"/>
                </a:cxn>
                <a:cxn ang="0">
                  <a:pos x="28" y="117"/>
                </a:cxn>
                <a:cxn ang="0">
                  <a:pos x="24" y="113"/>
                </a:cxn>
                <a:cxn ang="0">
                  <a:pos x="21" y="103"/>
                </a:cxn>
                <a:cxn ang="0">
                  <a:pos x="21" y="92"/>
                </a:cxn>
                <a:cxn ang="0">
                  <a:pos x="24" y="88"/>
                </a:cxn>
                <a:cxn ang="0">
                  <a:pos x="17" y="85"/>
                </a:cxn>
                <a:cxn ang="0">
                  <a:pos x="7" y="71"/>
                </a:cxn>
                <a:cxn ang="0">
                  <a:pos x="0" y="43"/>
                </a:cxn>
                <a:cxn ang="0">
                  <a:pos x="7" y="25"/>
                </a:cxn>
                <a:cxn ang="0">
                  <a:pos x="14" y="14"/>
                </a:cxn>
                <a:cxn ang="0">
                  <a:pos x="31" y="7"/>
                </a:cxn>
                <a:cxn ang="0">
                  <a:pos x="56" y="0"/>
                </a:cxn>
                <a:cxn ang="0">
                  <a:pos x="63" y="4"/>
                </a:cxn>
                <a:cxn ang="0">
                  <a:pos x="77" y="7"/>
                </a:cxn>
                <a:cxn ang="0">
                  <a:pos x="88" y="18"/>
                </a:cxn>
                <a:cxn ang="0">
                  <a:pos x="88" y="29"/>
                </a:cxn>
                <a:cxn ang="0">
                  <a:pos x="84" y="36"/>
                </a:cxn>
                <a:cxn ang="0">
                  <a:pos x="74" y="43"/>
                </a:cxn>
                <a:cxn ang="0">
                  <a:pos x="67" y="43"/>
                </a:cxn>
                <a:cxn ang="0">
                  <a:pos x="53" y="43"/>
                </a:cxn>
                <a:cxn ang="0">
                  <a:pos x="45" y="50"/>
                </a:cxn>
                <a:cxn ang="0">
                  <a:pos x="45" y="60"/>
                </a:cxn>
                <a:cxn ang="0">
                  <a:pos x="63" y="81"/>
                </a:cxn>
                <a:cxn ang="0">
                  <a:pos x="67" y="85"/>
                </a:cxn>
                <a:cxn ang="0">
                  <a:pos x="67" y="103"/>
                </a:cxn>
                <a:cxn ang="0">
                  <a:pos x="70" y="110"/>
                </a:cxn>
                <a:cxn ang="0">
                  <a:pos x="77" y="106"/>
                </a:cxn>
                <a:cxn ang="0">
                  <a:pos x="81" y="103"/>
                </a:cxn>
                <a:cxn ang="0">
                  <a:pos x="88" y="110"/>
                </a:cxn>
                <a:cxn ang="0">
                  <a:pos x="91" y="117"/>
                </a:cxn>
                <a:cxn ang="0">
                  <a:pos x="88" y="124"/>
                </a:cxn>
                <a:cxn ang="0">
                  <a:pos x="84" y="127"/>
                </a:cxn>
                <a:cxn ang="0">
                  <a:pos x="81" y="127"/>
                </a:cxn>
                <a:cxn ang="0">
                  <a:pos x="74" y="127"/>
                </a:cxn>
                <a:cxn ang="0">
                  <a:pos x="74" y="134"/>
                </a:cxn>
                <a:cxn ang="0">
                  <a:pos x="77" y="141"/>
                </a:cxn>
                <a:cxn ang="0">
                  <a:pos x="77" y="145"/>
                </a:cxn>
                <a:cxn ang="0">
                  <a:pos x="81" y="162"/>
                </a:cxn>
                <a:cxn ang="0">
                  <a:pos x="88" y="166"/>
                </a:cxn>
                <a:cxn ang="0">
                  <a:pos x="88" y="187"/>
                </a:cxn>
                <a:cxn ang="0">
                  <a:pos x="105" y="180"/>
                </a:cxn>
                <a:cxn ang="0">
                  <a:pos x="105" y="180"/>
                </a:cxn>
                <a:cxn ang="0">
                  <a:pos x="88" y="187"/>
                </a:cxn>
              </a:cxnLst>
              <a:rect l="0" t="0" r="r" b="b"/>
              <a:pathLst>
                <a:path w="116" h="194">
                  <a:moveTo>
                    <a:pt x="88" y="187"/>
                  </a:moveTo>
                  <a:lnTo>
                    <a:pt x="88" y="191"/>
                  </a:lnTo>
                  <a:lnTo>
                    <a:pt x="84" y="191"/>
                  </a:lnTo>
                  <a:lnTo>
                    <a:pt x="81" y="191"/>
                  </a:lnTo>
                  <a:lnTo>
                    <a:pt x="74" y="194"/>
                  </a:lnTo>
                  <a:lnTo>
                    <a:pt x="63" y="194"/>
                  </a:lnTo>
                  <a:lnTo>
                    <a:pt x="60" y="194"/>
                  </a:lnTo>
                  <a:lnTo>
                    <a:pt x="60" y="194"/>
                  </a:lnTo>
                  <a:lnTo>
                    <a:pt x="56" y="194"/>
                  </a:lnTo>
                  <a:lnTo>
                    <a:pt x="53" y="194"/>
                  </a:lnTo>
                  <a:lnTo>
                    <a:pt x="49" y="191"/>
                  </a:lnTo>
                  <a:lnTo>
                    <a:pt x="42" y="187"/>
                  </a:lnTo>
                  <a:lnTo>
                    <a:pt x="35" y="180"/>
                  </a:lnTo>
                  <a:lnTo>
                    <a:pt x="31" y="169"/>
                  </a:lnTo>
                  <a:lnTo>
                    <a:pt x="28" y="159"/>
                  </a:lnTo>
                  <a:lnTo>
                    <a:pt x="24" y="155"/>
                  </a:lnTo>
                  <a:lnTo>
                    <a:pt x="24" y="152"/>
                  </a:lnTo>
                  <a:lnTo>
                    <a:pt x="24" y="145"/>
                  </a:lnTo>
                  <a:lnTo>
                    <a:pt x="21" y="138"/>
                  </a:lnTo>
                  <a:lnTo>
                    <a:pt x="21" y="131"/>
                  </a:lnTo>
                  <a:lnTo>
                    <a:pt x="21" y="124"/>
                  </a:lnTo>
                  <a:lnTo>
                    <a:pt x="21" y="120"/>
                  </a:lnTo>
                  <a:lnTo>
                    <a:pt x="24" y="117"/>
                  </a:lnTo>
                  <a:lnTo>
                    <a:pt x="28" y="117"/>
                  </a:lnTo>
                  <a:lnTo>
                    <a:pt x="28" y="117"/>
                  </a:lnTo>
                  <a:lnTo>
                    <a:pt x="24" y="113"/>
                  </a:lnTo>
                  <a:lnTo>
                    <a:pt x="21" y="106"/>
                  </a:lnTo>
                  <a:lnTo>
                    <a:pt x="21" y="103"/>
                  </a:lnTo>
                  <a:lnTo>
                    <a:pt x="21" y="95"/>
                  </a:lnTo>
                  <a:lnTo>
                    <a:pt x="21" y="92"/>
                  </a:lnTo>
                  <a:lnTo>
                    <a:pt x="28" y="88"/>
                  </a:lnTo>
                  <a:lnTo>
                    <a:pt x="24" y="88"/>
                  </a:lnTo>
                  <a:lnTo>
                    <a:pt x="21" y="85"/>
                  </a:lnTo>
                  <a:lnTo>
                    <a:pt x="17" y="85"/>
                  </a:lnTo>
                  <a:lnTo>
                    <a:pt x="10" y="78"/>
                  </a:lnTo>
                  <a:lnTo>
                    <a:pt x="7" y="71"/>
                  </a:lnTo>
                  <a:lnTo>
                    <a:pt x="7" y="60"/>
                  </a:lnTo>
                  <a:lnTo>
                    <a:pt x="0" y="43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10" y="21"/>
                  </a:lnTo>
                  <a:lnTo>
                    <a:pt x="14" y="14"/>
                  </a:lnTo>
                  <a:lnTo>
                    <a:pt x="24" y="11"/>
                  </a:lnTo>
                  <a:lnTo>
                    <a:pt x="31" y="7"/>
                  </a:lnTo>
                  <a:lnTo>
                    <a:pt x="42" y="4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63" y="4"/>
                  </a:lnTo>
                  <a:lnTo>
                    <a:pt x="70" y="4"/>
                  </a:lnTo>
                  <a:lnTo>
                    <a:pt x="77" y="7"/>
                  </a:lnTo>
                  <a:lnTo>
                    <a:pt x="84" y="11"/>
                  </a:lnTo>
                  <a:lnTo>
                    <a:pt x="88" y="18"/>
                  </a:lnTo>
                  <a:lnTo>
                    <a:pt x="88" y="25"/>
                  </a:lnTo>
                  <a:lnTo>
                    <a:pt x="88" y="29"/>
                  </a:lnTo>
                  <a:lnTo>
                    <a:pt x="88" y="32"/>
                  </a:lnTo>
                  <a:lnTo>
                    <a:pt x="84" y="36"/>
                  </a:lnTo>
                  <a:lnTo>
                    <a:pt x="81" y="39"/>
                  </a:lnTo>
                  <a:lnTo>
                    <a:pt x="74" y="43"/>
                  </a:lnTo>
                  <a:lnTo>
                    <a:pt x="70" y="43"/>
                  </a:lnTo>
                  <a:lnTo>
                    <a:pt x="67" y="43"/>
                  </a:lnTo>
                  <a:lnTo>
                    <a:pt x="60" y="43"/>
                  </a:lnTo>
                  <a:lnTo>
                    <a:pt x="53" y="43"/>
                  </a:lnTo>
                  <a:lnTo>
                    <a:pt x="49" y="50"/>
                  </a:lnTo>
                  <a:lnTo>
                    <a:pt x="45" y="50"/>
                  </a:lnTo>
                  <a:lnTo>
                    <a:pt x="45" y="53"/>
                  </a:lnTo>
                  <a:lnTo>
                    <a:pt x="45" y="60"/>
                  </a:lnTo>
                  <a:lnTo>
                    <a:pt x="56" y="81"/>
                  </a:lnTo>
                  <a:lnTo>
                    <a:pt x="63" y="81"/>
                  </a:lnTo>
                  <a:lnTo>
                    <a:pt x="63" y="81"/>
                  </a:lnTo>
                  <a:lnTo>
                    <a:pt x="67" y="85"/>
                  </a:lnTo>
                  <a:lnTo>
                    <a:pt x="67" y="88"/>
                  </a:lnTo>
                  <a:lnTo>
                    <a:pt x="67" y="103"/>
                  </a:lnTo>
                  <a:lnTo>
                    <a:pt x="70" y="106"/>
                  </a:lnTo>
                  <a:lnTo>
                    <a:pt x="70" y="110"/>
                  </a:lnTo>
                  <a:lnTo>
                    <a:pt x="74" y="110"/>
                  </a:lnTo>
                  <a:lnTo>
                    <a:pt x="77" y="106"/>
                  </a:lnTo>
                  <a:lnTo>
                    <a:pt x="77" y="103"/>
                  </a:lnTo>
                  <a:lnTo>
                    <a:pt x="81" y="103"/>
                  </a:lnTo>
                  <a:lnTo>
                    <a:pt x="84" y="106"/>
                  </a:lnTo>
                  <a:lnTo>
                    <a:pt x="88" y="110"/>
                  </a:lnTo>
                  <a:lnTo>
                    <a:pt x="88" y="113"/>
                  </a:lnTo>
                  <a:lnTo>
                    <a:pt x="91" y="117"/>
                  </a:lnTo>
                  <a:lnTo>
                    <a:pt x="91" y="117"/>
                  </a:lnTo>
                  <a:lnTo>
                    <a:pt x="88" y="124"/>
                  </a:lnTo>
                  <a:lnTo>
                    <a:pt x="88" y="127"/>
                  </a:lnTo>
                  <a:lnTo>
                    <a:pt x="84" y="127"/>
                  </a:lnTo>
                  <a:lnTo>
                    <a:pt x="81" y="124"/>
                  </a:lnTo>
                  <a:lnTo>
                    <a:pt x="81" y="127"/>
                  </a:lnTo>
                  <a:lnTo>
                    <a:pt x="77" y="127"/>
                  </a:lnTo>
                  <a:lnTo>
                    <a:pt x="74" y="127"/>
                  </a:lnTo>
                  <a:lnTo>
                    <a:pt x="74" y="131"/>
                  </a:lnTo>
                  <a:lnTo>
                    <a:pt x="74" y="134"/>
                  </a:lnTo>
                  <a:lnTo>
                    <a:pt x="74" y="141"/>
                  </a:lnTo>
                  <a:lnTo>
                    <a:pt x="77" y="141"/>
                  </a:lnTo>
                  <a:lnTo>
                    <a:pt x="77" y="145"/>
                  </a:lnTo>
                  <a:lnTo>
                    <a:pt x="77" y="145"/>
                  </a:lnTo>
                  <a:lnTo>
                    <a:pt x="81" y="162"/>
                  </a:lnTo>
                  <a:lnTo>
                    <a:pt x="81" y="162"/>
                  </a:lnTo>
                  <a:lnTo>
                    <a:pt x="84" y="162"/>
                  </a:lnTo>
                  <a:lnTo>
                    <a:pt x="88" y="166"/>
                  </a:lnTo>
                  <a:lnTo>
                    <a:pt x="88" y="173"/>
                  </a:lnTo>
                  <a:lnTo>
                    <a:pt x="88" y="187"/>
                  </a:lnTo>
                  <a:lnTo>
                    <a:pt x="95" y="184"/>
                  </a:lnTo>
                  <a:lnTo>
                    <a:pt x="105" y="180"/>
                  </a:lnTo>
                  <a:lnTo>
                    <a:pt x="116" y="176"/>
                  </a:lnTo>
                  <a:lnTo>
                    <a:pt x="105" y="180"/>
                  </a:lnTo>
                  <a:lnTo>
                    <a:pt x="98" y="184"/>
                  </a:lnTo>
                  <a:lnTo>
                    <a:pt x="88" y="18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89" name="Freeform 87"/>
            <p:cNvSpPr>
              <a:spLocks/>
            </p:cNvSpPr>
            <p:nvPr userDrawn="1"/>
          </p:nvSpPr>
          <p:spPr bwMode="gray">
            <a:xfrm>
              <a:off x="1466" y="1880"/>
              <a:ext cx="10" cy="8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3" y="3"/>
                </a:cxn>
                <a:cxn ang="0">
                  <a:pos x="10" y="0"/>
                </a:cxn>
                <a:cxn ang="0">
                  <a:pos x="7" y="0"/>
                </a:cxn>
                <a:cxn ang="0">
                  <a:pos x="0" y="7"/>
                </a:cxn>
              </a:cxnLst>
              <a:rect l="0" t="0" r="r" b="b"/>
              <a:pathLst>
                <a:path w="10" h="7">
                  <a:moveTo>
                    <a:pt x="0" y="7"/>
                  </a:moveTo>
                  <a:lnTo>
                    <a:pt x="3" y="3"/>
                  </a:lnTo>
                  <a:lnTo>
                    <a:pt x="10" y="0"/>
                  </a:lnTo>
                  <a:lnTo>
                    <a:pt x="7" y="0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90" name="Freeform 88"/>
            <p:cNvSpPr>
              <a:spLocks/>
            </p:cNvSpPr>
            <p:nvPr userDrawn="1"/>
          </p:nvSpPr>
          <p:spPr bwMode="gray">
            <a:xfrm>
              <a:off x="1552" y="1911"/>
              <a:ext cx="8" cy="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0" y="7"/>
                </a:cxn>
              </a:cxnLst>
              <a:rect l="0" t="0" r="r" b="b"/>
              <a:pathLst>
                <a:path w="8" h="7">
                  <a:moveTo>
                    <a:pt x="0" y="7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91" name="Freeform 89"/>
            <p:cNvSpPr>
              <a:spLocks/>
            </p:cNvSpPr>
            <p:nvPr userDrawn="1"/>
          </p:nvSpPr>
          <p:spPr bwMode="gray">
            <a:xfrm>
              <a:off x="1582" y="1838"/>
              <a:ext cx="21" cy="68"/>
            </a:xfrm>
            <a:custGeom>
              <a:avLst/>
              <a:gdLst/>
              <a:ahLst/>
              <a:cxnLst>
                <a:cxn ang="0">
                  <a:pos x="3" y="35"/>
                </a:cxn>
                <a:cxn ang="0">
                  <a:pos x="14" y="42"/>
                </a:cxn>
                <a:cxn ang="0">
                  <a:pos x="7" y="63"/>
                </a:cxn>
                <a:cxn ang="0">
                  <a:pos x="7" y="63"/>
                </a:cxn>
                <a:cxn ang="0">
                  <a:pos x="10" y="42"/>
                </a:cxn>
                <a:cxn ang="0">
                  <a:pos x="3" y="39"/>
                </a:cxn>
                <a:cxn ang="0">
                  <a:pos x="3" y="35"/>
                </a:cxn>
                <a:cxn ang="0">
                  <a:pos x="0" y="32"/>
                </a:cxn>
                <a:cxn ang="0">
                  <a:pos x="3" y="25"/>
                </a:cxn>
                <a:cxn ang="0">
                  <a:pos x="3" y="18"/>
                </a:cxn>
                <a:cxn ang="0">
                  <a:pos x="10" y="7"/>
                </a:cxn>
                <a:cxn ang="0">
                  <a:pos x="21" y="0"/>
                </a:cxn>
                <a:cxn ang="0">
                  <a:pos x="10" y="7"/>
                </a:cxn>
                <a:cxn ang="0">
                  <a:pos x="3" y="18"/>
                </a:cxn>
                <a:cxn ang="0">
                  <a:pos x="3" y="25"/>
                </a:cxn>
                <a:cxn ang="0">
                  <a:pos x="3" y="32"/>
                </a:cxn>
                <a:cxn ang="0">
                  <a:pos x="3" y="35"/>
                </a:cxn>
                <a:cxn ang="0">
                  <a:pos x="3" y="35"/>
                </a:cxn>
              </a:cxnLst>
              <a:rect l="0" t="0" r="r" b="b"/>
              <a:pathLst>
                <a:path w="21" h="63">
                  <a:moveTo>
                    <a:pt x="3" y="35"/>
                  </a:moveTo>
                  <a:lnTo>
                    <a:pt x="14" y="42"/>
                  </a:lnTo>
                  <a:lnTo>
                    <a:pt x="7" y="63"/>
                  </a:lnTo>
                  <a:lnTo>
                    <a:pt x="7" y="63"/>
                  </a:lnTo>
                  <a:lnTo>
                    <a:pt x="10" y="42"/>
                  </a:lnTo>
                  <a:lnTo>
                    <a:pt x="3" y="39"/>
                  </a:lnTo>
                  <a:lnTo>
                    <a:pt x="3" y="35"/>
                  </a:lnTo>
                  <a:lnTo>
                    <a:pt x="0" y="32"/>
                  </a:lnTo>
                  <a:lnTo>
                    <a:pt x="3" y="25"/>
                  </a:lnTo>
                  <a:lnTo>
                    <a:pt x="3" y="18"/>
                  </a:lnTo>
                  <a:lnTo>
                    <a:pt x="10" y="7"/>
                  </a:lnTo>
                  <a:lnTo>
                    <a:pt x="21" y="0"/>
                  </a:lnTo>
                  <a:lnTo>
                    <a:pt x="10" y="7"/>
                  </a:lnTo>
                  <a:lnTo>
                    <a:pt x="3" y="18"/>
                  </a:lnTo>
                  <a:lnTo>
                    <a:pt x="3" y="25"/>
                  </a:lnTo>
                  <a:lnTo>
                    <a:pt x="3" y="32"/>
                  </a:lnTo>
                  <a:lnTo>
                    <a:pt x="3" y="35"/>
                  </a:lnTo>
                  <a:lnTo>
                    <a:pt x="3" y="3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92" name="Freeform 90"/>
            <p:cNvSpPr>
              <a:spLocks/>
            </p:cNvSpPr>
            <p:nvPr userDrawn="1"/>
          </p:nvSpPr>
          <p:spPr bwMode="gray">
            <a:xfrm>
              <a:off x="1625" y="1801"/>
              <a:ext cx="14" cy="22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3" y="17"/>
                </a:cxn>
                <a:cxn ang="0">
                  <a:pos x="7" y="14"/>
                </a:cxn>
                <a:cxn ang="0">
                  <a:pos x="10" y="7"/>
                </a:cxn>
                <a:cxn ang="0">
                  <a:pos x="14" y="3"/>
                </a:cxn>
                <a:cxn ang="0">
                  <a:pos x="14" y="0"/>
                </a:cxn>
                <a:cxn ang="0">
                  <a:pos x="14" y="7"/>
                </a:cxn>
                <a:cxn ang="0">
                  <a:pos x="10" y="10"/>
                </a:cxn>
                <a:cxn ang="0">
                  <a:pos x="3" y="17"/>
                </a:cxn>
                <a:cxn ang="0">
                  <a:pos x="0" y="21"/>
                </a:cxn>
                <a:cxn ang="0">
                  <a:pos x="0" y="21"/>
                </a:cxn>
                <a:cxn ang="0">
                  <a:pos x="0" y="21"/>
                </a:cxn>
                <a:cxn ang="0">
                  <a:pos x="0" y="21"/>
                </a:cxn>
              </a:cxnLst>
              <a:rect l="0" t="0" r="r" b="b"/>
              <a:pathLst>
                <a:path w="14" h="21">
                  <a:moveTo>
                    <a:pt x="0" y="21"/>
                  </a:moveTo>
                  <a:lnTo>
                    <a:pt x="3" y="17"/>
                  </a:lnTo>
                  <a:lnTo>
                    <a:pt x="7" y="14"/>
                  </a:lnTo>
                  <a:lnTo>
                    <a:pt x="10" y="7"/>
                  </a:lnTo>
                  <a:lnTo>
                    <a:pt x="14" y="3"/>
                  </a:lnTo>
                  <a:lnTo>
                    <a:pt x="14" y="0"/>
                  </a:lnTo>
                  <a:lnTo>
                    <a:pt x="14" y="7"/>
                  </a:lnTo>
                  <a:lnTo>
                    <a:pt x="10" y="10"/>
                  </a:lnTo>
                  <a:lnTo>
                    <a:pt x="3" y="17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93" name="Freeform 91"/>
            <p:cNvSpPr>
              <a:spLocks/>
            </p:cNvSpPr>
            <p:nvPr userDrawn="1"/>
          </p:nvSpPr>
          <p:spPr bwMode="gray">
            <a:xfrm>
              <a:off x="1647" y="1786"/>
              <a:ext cx="4" cy="15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4"/>
                </a:cxn>
                <a:cxn ang="0">
                  <a:pos x="0" y="10"/>
                </a:cxn>
                <a:cxn ang="0">
                  <a:pos x="0" y="7"/>
                </a:cxn>
                <a:cxn ang="0">
                  <a:pos x="0" y="3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0" y="14"/>
                </a:cxn>
                <a:cxn ang="0">
                  <a:pos x="0" y="14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lnTo>
                    <a:pt x="0" y="14"/>
                  </a:lnTo>
                  <a:lnTo>
                    <a:pt x="0" y="10"/>
                  </a:lnTo>
                  <a:lnTo>
                    <a:pt x="0" y="7"/>
                  </a:lnTo>
                  <a:lnTo>
                    <a:pt x="0" y="3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94" name="Freeform 92"/>
            <p:cNvSpPr>
              <a:spLocks/>
            </p:cNvSpPr>
            <p:nvPr userDrawn="1"/>
          </p:nvSpPr>
          <p:spPr bwMode="gray">
            <a:xfrm>
              <a:off x="1658" y="1762"/>
              <a:ext cx="22" cy="19"/>
            </a:xfrm>
            <a:custGeom>
              <a:avLst/>
              <a:gdLst/>
              <a:ahLst/>
              <a:cxnLst>
                <a:cxn ang="0">
                  <a:pos x="17" y="18"/>
                </a:cxn>
                <a:cxn ang="0">
                  <a:pos x="17" y="15"/>
                </a:cxn>
                <a:cxn ang="0">
                  <a:pos x="14" y="15"/>
                </a:cxn>
                <a:cxn ang="0">
                  <a:pos x="10" y="11"/>
                </a:cxn>
                <a:cxn ang="0">
                  <a:pos x="10" y="11"/>
                </a:cxn>
                <a:cxn ang="0">
                  <a:pos x="7" y="11"/>
                </a:cxn>
                <a:cxn ang="0">
                  <a:pos x="3" y="11"/>
                </a:cxn>
                <a:cxn ang="0">
                  <a:pos x="0" y="7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3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3" y="7"/>
                </a:cxn>
                <a:cxn ang="0">
                  <a:pos x="7" y="7"/>
                </a:cxn>
                <a:cxn ang="0">
                  <a:pos x="10" y="11"/>
                </a:cxn>
                <a:cxn ang="0">
                  <a:pos x="10" y="11"/>
                </a:cxn>
                <a:cxn ang="0">
                  <a:pos x="17" y="11"/>
                </a:cxn>
                <a:cxn ang="0">
                  <a:pos x="17" y="15"/>
                </a:cxn>
                <a:cxn ang="0">
                  <a:pos x="21" y="18"/>
                </a:cxn>
                <a:cxn ang="0">
                  <a:pos x="17" y="18"/>
                </a:cxn>
              </a:cxnLst>
              <a:rect l="0" t="0" r="r" b="b"/>
              <a:pathLst>
                <a:path w="21" h="18">
                  <a:moveTo>
                    <a:pt x="17" y="18"/>
                  </a:moveTo>
                  <a:lnTo>
                    <a:pt x="17" y="15"/>
                  </a:lnTo>
                  <a:lnTo>
                    <a:pt x="14" y="15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7" y="11"/>
                  </a:lnTo>
                  <a:lnTo>
                    <a:pt x="3" y="11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7"/>
                  </a:lnTo>
                  <a:lnTo>
                    <a:pt x="7" y="7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7" y="11"/>
                  </a:lnTo>
                  <a:lnTo>
                    <a:pt x="17" y="15"/>
                  </a:lnTo>
                  <a:lnTo>
                    <a:pt x="21" y="18"/>
                  </a:lnTo>
                  <a:lnTo>
                    <a:pt x="17" y="1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95" name="Freeform 93"/>
            <p:cNvSpPr>
              <a:spLocks/>
            </p:cNvSpPr>
            <p:nvPr userDrawn="1"/>
          </p:nvSpPr>
          <p:spPr bwMode="gray">
            <a:xfrm>
              <a:off x="1690" y="1747"/>
              <a:ext cx="4" cy="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4" y="4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4" y="7"/>
                </a:cxn>
                <a:cxn ang="0">
                  <a:pos x="0" y="7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lnTo>
                    <a:pt x="0" y="7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4"/>
                  </a:lnTo>
                  <a:lnTo>
                    <a:pt x="4" y="7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96" name="Freeform 94"/>
            <p:cNvSpPr>
              <a:spLocks/>
            </p:cNvSpPr>
            <p:nvPr userDrawn="1"/>
          </p:nvSpPr>
          <p:spPr bwMode="gray">
            <a:xfrm>
              <a:off x="1817" y="1869"/>
              <a:ext cx="3" cy="19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0" y="18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4"/>
                </a:cxn>
                <a:cxn ang="0">
                  <a:pos x="3" y="7"/>
                </a:cxn>
                <a:cxn ang="0">
                  <a:pos x="3" y="14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3" h="18">
                  <a:moveTo>
                    <a:pt x="0" y="18"/>
                  </a:moveTo>
                  <a:lnTo>
                    <a:pt x="0" y="18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4"/>
                  </a:lnTo>
                  <a:lnTo>
                    <a:pt x="3" y="7"/>
                  </a:lnTo>
                  <a:lnTo>
                    <a:pt x="3" y="14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97" name="Freeform 95"/>
            <p:cNvSpPr>
              <a:spLocks/>
            </p:cNvSpPr>
            <p:nvPr userDrawn="1"/>
          </p:nvSpPr>
          <p:spPr bwMode="gray">
            <a:xfrm>
              <a:off x="1886" y="1948"/>
              <a:ext cx="8" cy="5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7" y="4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7" h="4">
                  <a:moveTo>
                    <a:pt x="3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4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98" name="Freeform 96"/>
            <p:cNvSpPr>
              <a:spLocks/>
            </p:cNvSpPr>
            <p:nvPr userDrawn="1"/>
          </p:nvSpPr>
          <p:spPr bwMode="gray">
            <a:xfrm>
              <a:off x="1894" y="1929"/>
              <a:ext cx="14" cy="7"/>
            </a:xfrm>
            <a:custGeom>
              <a:avLst/>
              <a:gdLst/>
              <a:ahLst/>
              <a:cxnLst>
                <a:cxn ang="0">
                  <a:pos x="7" y="7"/>
                </a:cxn>
                <a:cxn ang="0">
                  <a:pos x="7" y="7"/>
                </a:cxn>
                <a:cxn ang="0">
                  <a:pos x="3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" y="4"/>
                </a:cxn>
                <a:cxn ang="0">
                  <a:pos x="7" y="7"/>
                </a:cxn>
                <a:cxn ang="0">
                  <a:pos x="10" y="4"/>
                </a:cxn>
                <a:cxn ang="0">
                  <a:pos x="14" y="4"/>
                </a:cxn>
                <a:cxn ang="0">
                  <a:pos x="14" y="4"/>
                </a:cxn>
                <a:cxn ang="0">
                  <a:pos x="14" y="4"/>
                </a:cxn>
                <a:cxn ang="0">
                  <a:pos x="7" y="7"/>
                </a:cxn>
              </a:cxnLst>
              <a:rect l="0" t="0" r="r" b="b"/>
              <a:pathLst>
                <a:path w="14" h="7">
                  <a:moveTo>
                    <a:pt x="7" y="7"/>
                  </a:moveTo>
                  <a:lnTo>
                    <a:pt x="7" y="7"/>
                  </a:lnTo>
                  <a:lnTo>
                    <a:pt x="3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4"/>
                  </a:lnTo>
                  <a:lnTo>
                    <a:pt x="7" y="7"/>
                  </a:lnTo>
                  <a:lnTo>
                    <a:pt x="10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7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99" name="Freeform 97"/>
            <p:cNvSpPr>
              <a:spLocks/>
            </p:cNvSpPr>
            <p:nvPr userDrawn="1"/>
          </p:nvSpPr>
          <p:spPr bwMode="gray">
            <a:xfrm>
              <a:off x="1918" y="1903"/>
              <a:ext cx="4" cy="8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4" y="3"/>
                </a:cxn>
                <a:cxn ang="0">
                  <a:pos x="4" y="0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0" y="7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lnTo>
                    <a:pt x="4" y="3"/>
                  </a:lnTo>
                  <a:lnTo>
                    <a:pt x="4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00" name="Freeform 98"/>
            <p:cNvSpPr>
              <a:spLocks/>
            </p:cNvSpPr>
            <p:nvPr userDrawn="1"/>
          </p:nvSpPr>
          <p:spPr bwMode="gray">
            <a:xfrm>
              <a:off x="1930" y="1895"/>
              <a:ext cx="10" cy="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3"/>
                </a:cxn>
                <a:cxn ang="0">
                  <a:pos x="3" y="0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0" y="3"/>
                </a:cxn>
              </a:cxnLst>
              <a:rect l="0" t="0" r="r" b="b"/>
              <a:pathLst>
                <a:path w="10" h="3">
                  <a:moveTo>
                    <a:pt x="0" y="3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01" name="Freeform 99"/>
            <p:cNvSpPr>
              <a:spLocks/>
            </p:cNvSpPr>
            <p:nvPr userDrawn="1"/>
          </p:nvSpPr>
          <p:spPr bwMode="gray">
            <a:xfrm>
              <a:off x="2042" y="2070"/>
              <a:ext cx="11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11" y="3"/>
                </a:cxn>
                <a:cxn ang="0">
                  <a:pos x="4" y="0"/>
                </a:cxn>
                <a:cxn ang="0">
                  <a:pos x="0" y="0"/>
                </a:cxn>
              </a:cxnLst>
              <a:rect l="0" t="0" r="r" b="b"/>
              <a:pathLst>
                <a:path w="11" h="3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11" y="3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02" name="Freeform 100"/>
            <p:cNvSpPr>
              <a:spLocks/>
            </p:cNvSpPr>
            <p:nvPr userDrawn="1"/>
          </p:nvSpPr>
          <p:spPr bwMode="gray">
            <a:xfrm>
              <a:off x="2063" y="2078"/>
              <a:ext cx="12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3"/>
                </a:cxn>
                <a:cxn ang="0">
                  <a:pos x="7" y="0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11" h="3">
                  <a:moveTo>
                    <a:pt x="0" y="3"/>
                  </a:moveTo>
                  <a:lnTo>
                    <a:pt x="0" y="3"/>
                  </a:lnTo>
                  <a:lnTo>
                    <a:pt x="7" y="0"/>
                  </a:lnTo>
                  <a:lnTo>
                    <a:pt x="11" y="0"/>
                  </a:lnTo>
                  <a:lnTo>
                    <a:pt x="7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03" name="Freeform 101"/>
            <p:cNvSpPr>
              <a:spLocks/>
            </p:cNvSpPr>
            <p:nvPr userDrawn="1"/>
          </p:nvSpPr>
          <p:spPr bwMode="gray">
            <a:xfrm>
              <a:off x="2085" y="2093"/>
              <a:ext cx="4" cy="15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0"/>
                </a:cxn>
                <a:cxn ang="0">
                  <a:pos x="0" y="7"/>
                </a:cxn>
                <a:cxn ang="0">
                  <a:pos x="4" y="0"/>
                </a:cxn>
                <a:cxn ang="0">
                  <a:pos x="0" y="14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lnTo>
                    <a:pt x="0" y="10"/>
                  </a:lnTo>
                  <a:lnTo>
                    <a:pt x="0" y="7"/>
                  </a:lnTo>
                  <a:lnTo>
                    <a:pt x="4" y="0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04" name="Freeform 102"/>
            <p:cNvSpPr>
              <a:spLocks/>
            </p:cNvSpPr>
            <p:nvPr userDrawn="1"/>
          </p:nvSpPr>
          <p:spPr bwMode="gray">
            <a:xfrm>
              <a:off x="2075" y="2040"/>
              <a:ext cx="7" cy="30"/>
            </a:xfrm>
            <a:custGeom>
              <a:avLst/>
              <a:gdLst/>
              <a:ahLst/>
              <a:cxnLst>
                <a:cxn ang="0">
                  <a:pos x="7" y="28"/>
                </a:cxn>
                <a:cxn ang="0">
                  <a:pos x="7" y="21"/>
                </a:cxn>
                <a:cxn ang="0">
                  <a:pos x="7" y="14"/>
                </a:cxn>
                <a:cxn ang="0">
                  <a:pos x="3" y="7"/>
                </a:cxn>
                <a:cxn ang="0">
                  <a:pos x="0" y="0"/>
                </a:cxn>
                <a:cxn ang="0">
                  <a:pos x="3" y="7"/>
                </a:cxn>
                <a:cxn ang="0">
                  <a:pos x="7" y="14"/>
                </a:cxn>
                <a:cxn ang="0">
                  <a:pos x="7" y="21"/>
                </a:cxn>
                <a:cxn ang="0">
                  <a:pos x="7" y="28"/>
                </a:cxn>
              </a:cxnLst>
              <a:rect l="0" t="0" r="r" b="b"/>
              <a:pathLst>
                <a:path w="7" h="28">
                  <a:moveTo>
                    <a:pt x="7" y="28"/>
                  </a:moveTo>
                  <a:lnTo>
                    <a:pt x="7" y="21"/>
                  </a:lnTo>
                  <a:lnTo>
                    <a:pt x="7" y="14"/>
                  </a:lnTo>
                  <a:lnTo>
                    <a:pt x="3" y="7"/>
                  </a:lnTo>
                  <a:lnTo>
                    <a:pt x="0" y="0"/>
                  </a:lnTo>
                  <a:lnTo>
                    <a:pt x="3" y="7"/>
                  </a:lnTo>
                  <a:lnTo>
                    <a:pt x="7" y="14"/>
                  </a:lnTo>
                  <a:lnTo>
                    <a:pt x="7" y="21"/>
                  </a:lnTo>
                  <a:lnTo>
                    <a:pt x="7" y="2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05" name="Freeform 103"/>
            <p:cNvSpPr>
              <a:spLocks/>
            </p:cNvSpPr>
            <p:nvPr userDrawn="1"/>
          </p:nvSpPr>
          <p:spPr bwMode="gray">
            <a:xfrm>
              <a:off x="2027" y="1500"/>
              <a:ext cx="265" cy="114"/>
            </a:xfrm>
            <a:custGeom>
              <a:avLst/>
              <a:gdLst/>
              <a:ahLst/>
              <a:cxnLst>
                <a:cxn ang="0">
                  <a:pos x="229" y="14"/>
                </a:cxn>
                <a:cxn ang="0">
                  <a:pos x="215" y="18"/>
                </a:cxn>
                <a:cxn ang="0">
                  <a:pos x="204" y="21"/>
                </a:cxn>
                <a:cxn ang="0">
                  <a:pos x="194" y="29"/>
                </a:cxn>
                <a:cxn ang="0">
                  <a:pos x="194" y="29"/>
                </a:cxn>
                <a:cxn ang="0">
                  <a:pos x="194" y="32"/>
                </a:cxn>
                <a:cxn ang="0">
                  <a:pos x="194" y="39"/>
                </a:cxn>
                <a:cxn ang="0">
                  <a:pos x="190" y="46"/>
                </a:cxn>
                <a:cxn ang="0">
                  <a:pos x="187" y="53"/>
                </a:cxn>
                <a:cxn ang="0">
                  <a:pos x="180" y="57"/>
                </a:cxn>
                <a:cxn ang="0">
                  <a:pos x="169" y="60"/>
                </a:cxn>
                <a:cxn ang="0">
                  <a:pos x="151" y="67"/>
                </a:cxn>
                <a:cxn ang="0">
                  <a:pos x="123" y="71"/>
                </a:cxn>
                <a:cxn ang="0">
                  <a:pos x="99" y="78"/>
                </a:cxn>
                <a:cxn ang="0">
                  <a:pos x="77" y="81"/>
                </a:cxn>
                <a:cxn ang="0">
                  <a:pos x="67" y="85"/>
                </a:cxn>
                <a:cxn ang="0">
                  <a:pos x="63" y="88"/>
                </a:cxn>
                <a:cxn ang="0">
                  <a:pos x="56" y="92"/>
                </a:cxn>
                <a:cxn ang="0">
                  <a:pos x="46" y="99"/>
                </a:cxn>
                <a:cxn ang="0">
                  <a:pos x="35" y="103"/>
                </a:cxn>
                <a:cxn ang="0">
                  <a:pos x="25" y="106"/>
                </a:cxn>
                <a:cxn ang="0">
                  <a:pos x="11" y="106"/>
                </a:cxn>
                <a:cxn ang="0">
                  <a:pos x="3" y="106"/>
                </a:cxn>
                <a:cxn ang="0">
                  <a:pos x="0" y="103"/>
                </a:cxn>
                <a:cxn ang="0">
                  <a:pos x="3" y="106"/>
                </a:cxn>
                <a:cxn ang="0">
                  <a:pos x="11" y="106"/>
                </a:cxn>
                <a:cxn ang="0">
                  <a:pos x="25" y="106"/>
                </a:cxn>
                <a:cxn ang="0">
                  <a:pos x="35" y="103"/>
                </a:cxn>
                <a:cxn ang="0">
                  <a:pos x="46" y="95"/>
                </a:cxn>
                <a:cxn ang="0">
                  <a:pos x="53" y="92"/>
                </a:cxn>
                <a:cxn ang="0">
                  <a:pos x="60" y="88"/>
                </a:cxn>
                <a:cxn ang="0">
                  <a:pos x="67" y="85"/>
                </a:cxn>
                <a:cxn ang="0">
                  <a:pos x="81" y="81"/>
                </a:cxn>
                <a:cxn ang="0">
                  <a:pos x="109" y="74"/>
                </a:cxn>
                <a:cxn ang="0">
                  <a:pos x="144" y="67"/>
                </a:cxn>
                <a:cxn ang="0">
                  <a:pos x="169" y="60"/>
                </a:cxn>
                <a:cxn ang="0">
                  <a:pos x="180" y="57"/>
                </a:cxn>
                <a:cxn ang="0">
                  <a:pos x="187" y="53"/>
                </a:cxn>
                <a:cxn ang="0">
                  <a:pos x="190" y="46"/>
                </a:cxn>
                <a:cxn ang="0">
                  <a:pos x="194" y="39"/>
                </a:cxn>
                <a:cxn ang="0">
                  <a:pos x="194" y="32"/>
                </a:cxn>
                <a:cxn ang="0">
                  <a:pos x="194" y="29"/>
                </a:cxn>
                <a:cxn ang="0">
                  <a:pos x="194" y="29"/>
                </a:cxn>
                <a:cxn ang="0">
                  <a:pos x="204" y="21"/>
                </a:cxn>
                <a:cxn ang="0">
                  <a:pos x="215" y="18"/>
                </a:cxn>
                <a:cxn ang="0">
                  <a:pos x="225" y="14"/>
                </a:cxn>
                <a:cxn ang="0">
                  <a:pos x="236" y="14"/>
                </a:cxn>
                <a:cxn ang="0">
                  <a:pos x="243" y="11"/>
                </a:cxn>
                <a:cxn ang="0">
                  <a:pos x="250" y="7"/>
                </a:cxn>
                <a:cxn ang="0">
                  <a:pos x="257" y="4"/>
                </a:cxn>
                <a:cxn ang="0">
                  <a:pos x="257" y="0"/>
                </a:cxn>
                <a:cxn ang="0">
                  <a:pos x="257" y="0"/>
                </a:cxn>
                <a:cxn ang="0">
                  <a:pos x="254" y="7"/>
                </a:cxn>
                <a:cxn ang="0">
                  <a:pos x="247" y="11"/>
                </a:cxn>
                <a:cxn ang="0">
                  <a:pos x="236" y="14"/>
                </a:cxn>
                <a:cxn ang="0">
                  <a:pos x="229" y="14"/>
                </a:cxn>
              </a:cxnLst>
              <a:rect l="0" t="0" r="r" b="b"/>
              <a:pathLst>
                <a:path w="257" h="106">
                  <a:moveTo>
                    <a:pt x="229" y="14"/>
                  </a:moveTo>
                  <a:lnTo>
                    <a:pt x="215" y="18"/>
                  </a:lnTo>
                  <a:lnTo>
                    <a:pt x="204" y="21"/>
                  </a:lnTo>
                  <a:lnTo>
                    <a:pt x="194" y="29"/>
                  </a:lnTo>
                  <a:lnTo>
                    <a:pt x="194" y="29"/>
                  </a:lnTo>
                  <a:lnTo>
                    <a:pt x="194" y="32"/>
                  </a:lnTo>
                  <a:lnTo>
                    <a:pt x="194" y="39"/>
                  </a:lnTo>
                  <a:lnTo>
                    <a:pt x="190" y="46"/>
                  </a:lnTo>
                  <a:lnTo>
                    <a:pt x="187" y="53"/>
                  </a:lnTo>
                  <a:lnTo>
                    <a:pt x="180" y="57"/>
                  </a:lnTo>
                  <a:lnTo>
                    <a:pt x="169" y="60"/>
                  </a:lnTo>
                  <a:lnTo>
                    <a:pt x="151" y="67"/>
                  </a:lnTo>
                  <a:lnTo>
                    <a:pt x="123" y="71"/>
                  </a:lnTo>
                  <a:lnTo>
                    <a:pt x="99" y="78"/>
                  </a:lnTo>
                  <a:lnTo>
                    <a:pt x="77" y="81"/>
                  </a:lnTo>
                  <a:lnTo>
                    <a:pt x="67" y="85"/>
                  </a:lnTo>
                  <a:lnTo>
                    <a:pt x="63" y="88"/>
                  </a:lnTo>
                  <a:lnTo>
                    <a:pt x="56" y="92"/>
                  </a:lnTo>
                  <a:lnTo>
                    <a:pt x="46" y="99"/>
                  </a:lnTo>
                  <a:lnTo>
                    <a:pt x="35" y="103"/>
                  </a:lnTo>
                  <a:lnTo>
                    <a:pt x="25" y="106"/>
                  </a:lnTo>
                  <a:lnTo>
                    <a:pt x="11" y="106"/>
                  </a:lnTo>
                  <a:lnTo>
                    <a:pt x="3" y="106"/>
                  </a:lnTo>
                  <a:lnTo>
                    <a:pt x="0" y="103"/>
                  </a:lnTo>
                  <a:lnTo>
                    <a:pt x="3" y="106"/>
                  </a:lnTo>
                  <a:lnTo>
                    <a:pt x="11" y="106"/>
                  </a:lnTo>
                  <a:lnTo>
                    <a:pt x="25" y="106"/>
                  </a:lnTo>
                  <a:lnTo>
                    <a:pt x="35" y="103"/>
                  </a:lnTo>
                  <a:lnTo>
                    <a:pt x="46" y="95"/>
                  </a:lnTo>
                  <a:lnTo>
                    <a:pt x="53" y="92"/>
                  </a:lnTo>
                  <a:lnTo>
                    <a:pt x="60" y="88"/>
                  </a:lnTo>
                  <a:lnTo>
                    <a:pt x="67" y="85"/>
                  </a:lnTo>
                  <a:lnTo>
                    <a:pt x="81" y="81"/>
                  </a:lnTo>
                  <a:lnTo>
                    <a:pt x="109" y="74"/>
                  </a:lnTo>
                  <a:lnTo>
                    <a:pt x="144" y="67"/>
                  </a:lnTo>
                  <a:lnTo>
                    <a:pt x="169" y="60"/>
                  </a:lnTo>
                  <a:lnTo>
                    <a:pt x="180" y="57"/>
                  </a:lnTo>
                  <a:lnTo>
                    <a:pt x="187" y="53"/>
                  </a:lnTo>
                  <a:lnTo>
                    <a:pt x="190" y="46"/>
                  </a:lnTo>
                  <a:lnTo>
                    <a:pt x="194" y="39"/>
                  </a:lnTo>
                  <a:lnTo>
                    <a:pt x="194" y="32"/>
                  </a:lnTo>
                  <a:lnTo>
                    <a:pt x="194" y="29"/>
                  </a:lnTo>
                  <a:lnTo>
                    <a:pt x="194" y="29"/>
                  </a:lnTo>
                  <a:lnTo>
                    <a:pt x="204" y="21"/>
                  </a:lnTo>
                  <a:lnTo>
                    <a:pt x="215" y="18"/>
                  </a:lnTo>
                  <a:lnTo>
                    <a:pt x="225" y="14"/>
                  </a:lnTo>
                  <a:lnTo>
                    <a:pt x="236" y="14"/>
                  </a:lnTo>
                  <a:lnTo>
                    <a:pt x="243" y="11"/>
                  </a:lnTo>
                  <a:lnTo>
                    <a:pt x="250" y="7"/>
                  </a:lnTo>
                  <a:lnTo>
                    <a:pt x="257" y="4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54" y="7"/>
                  </a:lnTo>
                  <a:lnTo>
                    <a:pt x="247" y="11"/>
                  </a:lnTo>
                  <a:lnTo>
                    <a:pt x="236" y="14"/>
                  </a:lnTo>
                  <a:lnTo>
                    <a:pt x="229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06" name="Freeform 104"/>
            <p:cNvSpPr>
              <a:spLocks/>
            </p:cNvSpPr>
            <p:nvPr userDrawn="1"/>
          </p:nvSpPr>
          <p:spPr bwMode="gray">
            <a:xfrm>
              <a:off x="2317" y="1355"/>
              <a:ext cx="134" cy="130"/>
            </a:xfrm>
            <a:custGeom>
              <a:avLst/>
              <a:gdLst/>
              <a:ahLst/>
              <a:cxnLst>
                <a:cxn ang="0">
                  <a:pos x="102" y="110"/>
                </a:cxn>
                <a:cxn ang="0">
                  <a:pos x="98" y="103"/>
                </a:cxn>
                <a:cxn ang="0">
                  <a:pos x="91" y="96"/>
                </a:cxn>
                <a:cxn ang="0">
                  <a:pos x="88" y="96"/>
                </a:cxn>
                <a:cxn ang="0">
                  <a:pos x="81" y="96"/>
                </a:cxn>
                <a:cxn ang="0">
                  <a:pos x="77" y="96"/>
                </a:cxn>
                <a:cxn ang="0">
                  <a:pos x="74" y="96"/>
                </a:cxn>
                <a:cxn ang="0">
                  <a:pos x="70" y="96"/>
                </a:cxn>
                <a:cxn ang="0">
                  <a:pos x="70" y="89"/>
                </a:cxn>
                <a:cxn ang="0">
                  <a:pos x="67" y="78"/>
                </a:cxn>
                <a:cxn ang="0">
                  <a:pos x="60" y="71"/>
                </a:cxn>
                <a:cxn ang="0">
                  <a:pos x="56" y="64"/>
                </a:cxn>
                <a:cxn ang="0">
                  <a:pos x="49" y="57"/>
                </a:cxn>
                <a:cxn ang="0">
                  <a:pos x="46" y="53"/>
                </a:cxn>
                <a:cxn ang="0">
                  <a:pos x="42" y="53"/>
                </a:cxn>
                <a:cxn ang="0">
                  <a:pos x="39" y="43"/>
                </a:cxn>
                <a:cxn ang="0">
                  <a:pos x="39" y="32"/>
                </a:cxn>
                <a:cxn ang="0">
                  <a:pos x="35" y="25"/>
                </a:cxn>
                <a:cxn ang="0">
                  <a:pos x="32" y="22"/>
                </a:cxn>
                <a:cxn ang="0">
                  <a:pos x="32" y="22"/>
                </a:cxn>
                <a:cxn ang="0">
                  <a:pos x="28" y="11"/>
                </a:cxn>
                <a:cxn ang="0">
                  <a:pos x="21" y="4"/>
                </a:cxn>
                <a:cxn ang="0">
                  <a:pos x="10" y="0"/>
                </a:cxn>
                <a:cxn ang="0">
                  <a:pos x="0" y="0"/>
                </a:cxn>
                <a:cxn ang="0">
                  <a:pos x="10" y="0"/>
                </a:cxn>
                <a:cxn ang="0">
                  <a:pos x="21" y="4"/>
                </a:cxn>
                <a:cxn ang="0">
                  <a:pos x="28" y="11"/>
                </a:cxn>
                <a:cxn ang="0">
                  <a:pos x="32" y="22"/>
                </a:cxn>
                <a:cxn ang="0">
                  <a:pos x="32" y="22"/>
                </a:cxn>
                <a:cxn ang="0">
                  <a:pos x="35" y="25"/>
                </a:cxn>
                <a:cxn ang="0">
                  <a:pos x="39" y="32"/>
                </a:cxn>
                <a:cxn ang="0">
                  <a:pos x="42" y="43"/>
                </a:cxn>
                <a:cxn ang="0">
                  <a:pos x="42" y="53"/>
                </a:cxn>
                <a:cxn ang="0">
                  <a:pos x="46" y="53"/>
                </a:cxn>
                <a:cxn ang="0">
                  <a:pos x="49" y="57"/>
                </a:cxn>
                <a:cxn ang="0">
                  <a:pos x="56" y="64"/>
                </a:cxn>
                <a:cxn ang="0">
                  <a:pos x="60" y="71"/>
                </a:cxn>
                <a:cxn ang="0">
                  <a:pos x="67" y="78"/>
                </a:cxn>
                <a:cxn ang="0">
                  <a:pos x="70" y="89"/>
                </a:cxn>
                <a:cxn ang="0">
                  <a:pos x="74" y="96"/>
                </a:cxn>
                <a:cxn ang="0">
                  <a:pos x="74" y="96"/>
                </a:cxn>
                <a:cxn ang="0">
                  <a:pos x="77" y="96"/>
                </a:cxn>
                <a:cxn ang="0">
                  <a:pos x="81" y="96"/>
                </a:cxn>
                <a:cxn ang="0">
                  <a:pos x="88" y="96"/>
                </a:cxn>
                <a:cxn ang="0">
                  <a:pos x="95" y="96"/>
                </a:cxn>
                <a:cxn ang="0">
                  <a:pos x="98" y="103"/>
                </a:cxn>
                <a:cxn ang="0">
                  <a:pos x="102" y="110"/>
                </a:cxn>
                <a:cxn ang="0">
                  <a:pos x="105" y="110"/>
                </a:cxn>
                <a:cxn ang="0">
                  <a:pos x="105" y="113"/>
                </a:cxn>
                <a:cxn ang="0">
                  <a:pos x="105" y="117"/>
                </a:cxn>
                <a:cxn ang="0">
                  <a:pos x="109" y="120"/>
                </a:cxn>
                <a:cxn ang="0">
                  <a:pos x="116" y="120"/>
                </a:cxn>
                <a:cxn ang="0">
                  <a:pos x="123" y="117"/>
                </a:cxn>
                <a:cxn ang="0">
                  <a:pos x="130" y="113"/>
                </a:cxn>
                <a:cxn ang="0">
                  <a:pos x="130" y="113"/>
                </a:cxn>
                <a:cxn ang="0">
                  <a:pos x="130" y="113"/>
                </a:cxn>
                <a:cxn ang="0">
                  <a:pos x="123" y="120"/>
                </a:cxn>
                <a:cxn ang="0">
                  <a:pos x="116" y="120"/>
                </a:cxn>
                <a:cxn ang="0">
                  <a:pos x="109" y="120"/>
                </a:cxn>
                <a:cxn ang="0">
                  <a:pos x="105" y="117"/>
                </a:cxn>
                <a:cxn ang="0">
                  <a:pos x="105" y="113"/>
                </a:cxn>
                <a:cxn ang="0">
                  <a:pos x="102" y="110"/>
                </a:cxn>
                <a:cxn ang="0">
                  <a:pos x="102" y="110"/>
                </a:cxn>
              </a:cxnLst>
              <a:rect l="0" t="0" r="r" b="b"/>
              <a:pathLst>
                <a:path w="130" h="120">
                  <a:moveTo>
                    <a:pt x="102" y="110"/>
                  </a:moveTo>
                  <a:lnTo>
                    <a:pt x="98" y="103"/>
                  </a:lnTo>
                  <a:lnTo>
                    <a:pt x="91" y="96"/>
                  </a:lnTo>
                  <a:lnTo>
                    <a:pt x="88" y="96"/>
                  </a:lnTo>
                  <a:lnTo>
                    <a:pt x="81" y="96"/>
                  </a:lnTo>
                  <a:lnTo>
                    <a:pt x="77" y="96"/>
                  </a:lnTo>
                  <a:lnTo>
                    <a:pt x="74" y="96"/>
                  </a:lnTo>
                  <a:lnTo>
                    <a:pt x="70" y="96"/>
                  </a:lnTo>
                  <a:lnTo>
                    <a:pt x="70" y="89"/>
                  </a:lnTo>
                  <a:lnTo>
                    <a:pt x="67" y="78"/>
                  </a:lnTo>
                  <a:lnTo>
                    <a:pt x="60" y="71"/>
                  </a:lnTo>
                  <a:lnTo>
                    <a:pt x="56" y="64"/>
                  </a:lnTo>
                  <a:lnTo>
                    <a:pt x="49" y="57"/>
                  </a:lnTo>
                  <a:lnTo>
                    <a:pt x="46" y="53"/>
                  </a:lnTo>
                  <a:lnTo>
                    <a:pt x="42" y="53"/>
                  </a:lnTo>
                  <a:lnTo>
                    <a:pt x="39" y="43"/>
                  </a:lnTo>
                  <a:lnTo>
                    <a:pt x="39" y="32"/>
                  </a:lnTo>
                  <a:lnTo>
                    <a:pt x="35" y="25"/>
                  </a:lnTo>
                  <a:lnTo>
                    <a:pt x="32" y="22"/>
                  </a:lnTo>
                  <a:lnTo>
                    <a:pt x="32" y="22"/>
                  </a:lnTo>
                  <a:lnTo>
                    <a:pt x="28" y="11"/>
                  </a:lnTo>
                  <a:lnTo>
                    <a:pt x="21" y="4"/>
                  </a:lnTo>
                  <a:lnTo>
                    <a:pt x="10" y="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1" y="4"/>
                  </a:lnTo>
                  <a:lnTo>
                    <a:pt x="28" y="11"/>
                  </a:lnTo>
                  <a:lnTo>
                    <a:pt x="32" y="22"/>
                  </a:lnTo>
                  <a:lnTo>
                    <a:pt x="32" y="22"/>
                  </a:lnTo>
                  <a:lnTo>
                    <a:pt x="35" y="25"/>
                  </a:lnTo>
                  <a:lnTo>
                    <a:pt x="39" y="32"/>
                  </a:lnTo>
                  <a:lnTo>
                    <a:pt x="42" y="43"/>
                  </a:lnTo>
                  <a:lnTo>
                    <a:pt x="42" y="53"/>
                  </a:lnTo>
                  <a:lnTo>
                    <a:pt x="46" y="53"/>
                  </a:lnTo>
                  <a:lnTo>
                    <a:pt x="49" y="57"/>
                  </a:lnTo>
                  <a:lnTo>
                    <a:pt x="56" y="64"/>
                  </a:lnTo>
                  <a:lnTo>
                    <a:pt x="60" y="71"/>
                  </a:lnTo>
                  <a:lnTo>
                    <a:pt x="67" y="78"/>
                  </a:lnTo>
                  <a:lnTo>
                    <a:pt x="70" y="89"/>
                  </a:lnTo>
                  <a:lnTo>
                    <a:pt x="74" y="96"/>
                  </a:lnTo>
                  <a:lnTo>
                    <a:pt x="74" y="96"/>
                  </a:lnTo>
                  <a:lnTo>
                    <a:pt x="77" y="96"/>
                  </a:lnTo>
                  <a:lnTo>
                    <a:pt x="81" y="96"/>
                  </a:lnTo>
                  <a:lnTo>
                    <a:pt x="88" y="96"/>
                  </a:lnTo>
                  <a:lnTo>
                    <a:pt x="95" y="96"/>
                  </a:lnTo>
                  <a:lnTo>
                    <a:pt x="98" y="103"/>
                  </a:lnTo>
                  <a:lnTo>
                    <a:pt x="102" y="110"/>
                  </a:lnTo>
                  <a:lnTo>
                    <a:pt x="105" y="110"/>
                  </a:lnTo>
                  <a:lnTo>
                    <a:pt x="105" y="113"/>
                  </a:lnTo>
                  <a:lnTo>
                    <a:pt x="105" y="117"/>
                  </a:lnTo>
                  <a:lnTo>
                    <a:pt x="109" y="120"/>
                  </a:lnTo>
                  <a:lnTo>
                    <a:pt x="116" y="120"/>
                  </a:lnTo>
                  <a:lnTo>
                    <a:pt x="123" y="117"/>
                  </a:lnTo>
                  <a:lnTo>
                    <a:pt x="130" y="113"/>
                  </a:lnTo>
                  <a:lnTo>
                    <a:pt x="130" y="113"/>
                  </a:lnTo>
                  <a:lnTo>
                    <a:pt x="130" y="113"/>
                  </a:lnTo>
                  <a:lnTo>
                    <a:pt x="123" y="120"/>
                  </a:lnTo>
                  <a:lnTo>
                    <a:pt x="116" y="120"/>
                  </a:lnTo>
                  <a:lnTo>
                    <a:pt x="109" y="120"/>
                  </a:lnTo>
                  <a:lnTo>
                    <a:pt x="105" y="117"/>
                  </a:lnTo>
                  <a:lnTo>
                    <a:pt x="105" y="113"/>
                  </a:lnTo>
                  <a:lnTo>
                    <a:pt x="102" y="110"/>
                  </a:lnTo>
                  <a:lnTo>
                    <a:pt x="102" y="11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07" name="Freeform 105"/>
            <p:cNvSpPr>
              <a:spLocks/>
            </p:cNvSpPr>
            <p:nvPr userDrawn="1"/>
          </p:nvSpPr>
          <p:spPr bwMode="gray">
            <a:xfrm>
              <a:off x="2484" y="1443"/>
              <a:ext cx="3" cy="8"/>
            </a:xfrm>
            <a:custGeom>
              <a:avLst/>
              <a:gdLst/>
              <a:ahLst/>
              <a:cxnLst>
                <a:cxn ang="0">
                  <a:pos x="3" y="8"/>
                </a:cxn>
                <a:cxn ang="0">
                  <a:pos x="3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" y="4"/>
                </a:cxn>
                <a:cxn ang="0">
                  <a:pos x="3" y="8"/>
                </a:cxn>
              </a:cxnLst>
              <a:rect l="0" t="0" r="r" b="b"/>
              <a:pathLst>
                <a:path w="3" h="8">
                  <a:moveTo>
                    <a:pt x="3" y="8"/>
                  </a:moveTo>
                  <a:lnTo>
                    <a:pt x="3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4"/>
                  </a:lnTo>
                  <a:lnTo>
                    <a:pt x="3" y="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08" name="Freeform 106"/>
            <p:cNvSpPr>
              <a:spLocks/>
            </p:cNvSpPr>
            <p:nvPr userDrawn="1"/>
          </p:nvSpPr>
          <p:spPr bwMode="gray">
            <a:xfrm>
              <a:off x="2401" y="1759"/>
              <a:ext cx="40" cy="4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7" y="18"/>
                </a:cxn>
                <a:cxn ang="0">
                  <a:pos x="10" y="25"/>
                </a:cxn>
                <a:cxn ang="0">
                  <a:pos x="14" y="28"/>
                </a:cxn>
                <a:cxn ang="0">
                  <a:pos x="17" y="32"/>
                </a:cxn>
                <a:cxn ang="0">
                  <a:pos x="17" y="35"/>
                </a:cxn>
                <a:cxn ang="0">
                  <a:pos x="17" y="35"/>
                </a:cxn>
                <a:cxn ang="0">
                  <a:pos x="17" y="39"/>
                </a:cxn>
                <a:cxn ang="0">
                  <a:pos x="17" y="42"/>
                </a:cxn>
                <a:cxn ang="0">
                  <a:pos x="21" y="46"/>
                </a:cxn>
                <a:cxn ang="0">
                  <a:pos x="21" y="46"/>
                </a:cxn>
                <a:cxn ang="0">
                  <a:pos x="28" y="46"/>
                </a:cxn>
                <a:cxn ang="0">
                  <a:pos x="35" y="42"/>
                </a:cxn>
                <a:cxn ang="0">
                  <a:pos x="35" y="39"/>
                </a:cxn>
                <a:cxn ang="0">
                  <a:pos x="39" y="32"/>
                </a:cxn>
                <a:cxn ang="0">
                  <a:pos x="35" y="28"/>
                </a:cxn>
                <a:cxn ang="0">
                  <a:pos x="35" y="21"/>
                </a:cxn>
                <a:cxn ang="0">
                  <a:pos x="35" y="18"/>
                </a:cxn>
                <a:cxn ang="0">
                  <a:pos x="39" y="14"/>
                </a:cxn>
                <a:cxn ang="0">
                  <a:pos x="35" y="14"/>
                </a:cxn>
                <a:cxn ang="0">
                  <a:pos x="32" y="10"/>
                </a:cxn>
                <a:cxn ang="0">
                  <a:pos x="28" y="7"/>
                </a:cxn>
                <a:cxn ang="0">
                  <a:pos x="24" y="3"/>
                </a:cxn>
                <a:cxn ang="0">
                  <a:pos x="17" y="3"/>
                </a:cxn>
                <a:cxn ang="0">
                  <a:pos x="14" y="3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3" y="3"/>
                </a:cxn>
                <a:cxn ang="0">
                  <a:pos x="0" y="7"/>
                </a:cxn>
                <a:cxn ang="0">
                  <a:pos x="0" y="14"/>
                </a:cxn>
              </a:cxnLst>
              <a:rect l="0" t="0" r="r" b="b"/>
              <a:pathLst>
                <a:path w="39" h="46">
                  <a:moveTo>
                    <a:pt x="0" y="14"/>
                  </a:moveTo>
                  <a:lnTo>
                    <a:pt x="7" y="18"/>
                  </a:lnTo>
                  <a:lnTo>
                    <a:pt x="10" y="25"/>
                  </a:lnTo>
                  <a:lnTo>
                    <a:pt x="14" y="28"/>
                  </a:lnTo>
                  <a:lnTo>
                    <a:pt x="17" y="32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9"/>
                  </a:lnTo>
                  <a:lnTo>
                    <a:pt x="17" y="42"/>
                  </a:lnTo>
                  <a:lnTo>
                    <a:pt x="21" y="46"/>
                  </a:lnTo>
                  <a:lnTo>
                    <a:pt x="21" y="46"/>
                  </a:lnTo>
                  <a:lnTo>
                    <a:pt x="28" y="46"/>
                  </a:lnTo>
                  <a:lnTo>
                    <a:pt x="35" y="42"/>
                  </a:lnTo>
                  <a:lnTo>
                    <a:pt x="35" y="39"/>
                  </a:lnTo>
                  <a:lnTo>
                    <a:pt x="39" y="32"/>
                  </a:lnTo>
                  <a:lnTo>
                    <a:pt x="35" y="28"/>
                  </a:lnTo>
                  <a:lnTo>
                    <a:pt x="35" y="21"/>
                  </a:lnTo>
                  <a:lnTo>
                    <a:pt x="35" y="18"/>
                  </a:lnTo>
                  <a:lnTo>
                    <a:pt x="39" y="14"/>
                  </a:lnTo>
                  <a:lnTo>
                    <a:pt x="35" y="14"/>
                  </a:lnTo>
                  <a:lnTo>
                    <a:pt x="32" y="10"/>
                  </a:lnTo>
                  <a:lnTo>
                    <a:pt x="28" y="7"/>
                  </a:lnTo>
                  <a:lnTo>
                    <a:pt x="24" y="3"/>
                  </a:lnTo>
                  <a:lnTo>
                    <a:pt x="17" y="3"/>
                  </a:lnTo>
                  <a:lnTo>
                    <a:pt x="14" y="3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3" y="3"/>
                  </a:lnTo>
                  <a:lnTo>
                    <a:pt x="0" y="7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09" name="Freeform 107"/>
            <p:cNvSpPr>
              <a:spLocks/>
            </p:cNvSpPr>
            <p:nvPr userDrawn="1"/>
          </p:nvSpPr>
          <p:spPr bwMode="gray">
            <a:xfrm>
              <a:off x="2415" y="1618"/>
              <a:ext cx="155" cy="141"/>
            </a:xfrm>
            <a:custGeom>
              <a:avLst/>
              <a:gdLst/>
              <a:ahLst/>
              <a:cxnLst>
                <a:cxn ang="0">
                  <a:pos x="116" y="49"/>
                </a:cxn>
                <a:cxn ang="0">
                  <a:pos x="113" y="52"/>
                </a:cxn>
                <a:cxn ang="0">
                  <a:pos x="109" y="59"/>
                </a:cxn>
                <a:cxn ang="0">
                  <a:pos x="106" y="63"/>
                </a:cxn>
                <a:cxn ang="0">
                  <a:pos x="99" y="70"/>
                </a:cxn>
                <a:cxn ang="0">
                  <a:pos x="92" y="77"/>
                </a:cxn>
                <a:cxn ang="0">
                  <a:pos x="84" y="84"/>
                </a:cxn>
                <a:cxn ang="0">
                  <a:pos x="77" y="88"/>
                </a:cxn>
                <a:cxn ang="0">
                  <a:pos x="74" y="91"/>
                </a:cxn>
                <a:cxn ang="0">
                  <a:pos x="67" y="95"/>
                </a:cxn>
                <a:cxn ang="0">
                  <a:pos x="67" y="95"/>
                </a:cxn>
                <a:cxn ang="0">
                  <a:pos x="42" y="95"/>
                </a:cxn>
                <a:cxn ang="0">
                  <a:pos x="21" y="102"/>
                </a:cxn>
                <a:cxn ang="0">
                  <a:pos x="3" y="112"/>
                </a:cxn>
                <a:cxn ang="0">
                  <a:pos x="0" y="119"/>
                </a:cxn>
                <a:cxn ang="0">
                  <a:pos x="14" y="126"/>
                </a:cxn>
                <a:cxn ang="0">
                  <a:pos x="21" y="119"/>
                </a:cxn>
                <a:cxn ang="0">
                  <a:pos x="39" y="116"/>
                </a:cxn>
                <a:cxn ang="0">
                  <a:pos x="60" y="112"/>
                </a:cxn>
                <a:cxn ang="0">
                  <a:pos x="63" y="126"/>
                </a:cxn>
                <a:cxn ang="0">
                  <a:pos x="63" y="126"/>
                </a:cxn>
                <a:cxn ang="0">
                  <a:pos x="67" y="126"/>
                </a:cxn>
                <a:cxn ang="0">
                  <a:pos x="70" y="130"/>
                </a:cxn>
                <a:cxn ang="0">
                  <a:pos x="77" y="126"/>
                </a:cxn>
                <a:cxn ang="0">
                  <a:pos x="81" y="123"/>
                </a:cxn>
                <a:cxn ang="0">
                  <a:pos x="84" y="119"/>
                </a:cxn>
                <a:cxn ang="0">
                  <a:pos x="88" y="116"/>
                </a:cxn>
                <a:cxn ang="0">
                  <a:pos x="88" y="116"/>
                </a:cxn>
                <a:cxn ang="0">
                  <a:pos x="106" y="112"/>
                </a:cxn>
                <a:cxn ang="0">
                  <a:pos x="106" y="112"/>
                </a:cxn>
                <a:cxn ang="0">
                  <a:pos x="109" y="109"/>
                </a:cxn>
                <a:cxn ang="0">
                  <a:pos x="116" y="105"/>
                </a:cxn>
                <a:cxn ang="0">
                  <a:pos x="123" y="98"/>
                </a:cxn>
                <a:cxn ang="0">
                  <a:pos x="127" y="95"/>
                </a:cxn>
                <a:cxn ang="0">
                  <a:pos x="130" y="91"/>
                </a:cxn>
                <a:cxn ang="0">
                  <a:pos x="134" y="88"/>
                </a:cxn>
                <a:cxn ang="0">
                  <a:pos x="137" y="84"/>
                </a:cxn>
                <a:cxn ang="0">
                  <a:pos x="141" y="77"/>
                </a:cxn>
                <a:cxn ang="0">
                  <a:pos x="144" y="70"/>
                </a:cxn>
                <a:cxn ang="0">
                  <a:pos x="144" y="63"/>
                </a:cxn>
                <a:cxn ang="0">
                  <a:pos x="144" y="59"/>
                </a:cxn>
                <a:cxn ang="0">
                  <a:pos x="144" y="52"/>
                </a:cxn>
                <a:cxn ang="0">
                  <a:pos x="144" y="49"/>
                </a:cxn>
                <a:cxn ang="0">
                  <a:pos x="144" y="45"/>
                </a:cxn>
                <a:cxn ang="0">
                  <a:pos x="144" y="45"/>
                </a:cxn>
                <a:cxn ang="0">
                  <a:pos x="148" y="42"/>
                </a:cxn>
                <a:cxn ang="0">
                  <a:pos x="148" y="38"/>
                </a:cxn>
                <a:cxn ang="0">
                  <a:pos x="151" y="31"/>
                </a:cxn>
                <a:cxn ang="0">
                  <a:pos x="151" y="24"/>
                </a:cxn>
                <a:cxn ang="0">
                  <a:pos x="151" y="17"/>
                </a:cxn>
                <a:cxn ang="0">
                  <a:pos x="148" y="10"/>
                </a:cxn>
                <a:cxn ang="0">
                  <a:pos x="148" y="3"/>
                </a:cxn>
                <a:cxn ang="0">
                  <a:pos x="148" y="0"/>
                </a:cxn>
                <a:cxn ang="0">
                  <a:pos x="144" y="0"/>
                </a:cxn>
                <a:cxn ang="0">
                  <a:pos x="137" y="3"/>
                </a:cxn>
                <a:cxn ang="0">
                  <a:pos x="130" y="7"/>
                </a:cxn>
                <a:cxn ang="0">
                  <a:pos x="127" y="10"/>
                </a:cxn>
                <a:cxn ang="0">
                  <a:pos x="120" y="21"/>
                </a:cxn>
                <a:cxn ang="0">
                  <a:pos x="120" y="31"/>
                </a:cxn>
                <a:cxn ang="0">
                  <a:pos x="120" y="38"/>
                </a:cxn>
                <a:cxn ang="0">
                  <a:pos x="116" y="45"/>
                </a:cxn>
                <a:cxn ang="0">
                  <a:pos x="116" y="49"/>
                </a:cxn>
              </a:cxnLst>
              <a:rect l="0" t="0" r="r" b="b"/>
              <a:pathLst>
                <a:path w="151" h="130">
                  <a:moveTo>
                    <a:pt x="116" y="49"/>
                  </a:moveTo>
                  <a:lnTo>
                    <a:pt x="113" y="52"/>
                  </a:lnTo>
                  <a:lnTo>
                    <a:pt x="109" y="59"/>
                  </a:lnTo>
                  <a:lnTo>
                    <a:pt x="106" y="63"/>
                  </a:lnTo>
                  <a:lnTo>
                    <a:pt x="99" y="70"/>
                  </a:lnTo>
                  <a:lnTo>
                    <a:pt x="92" y="77"/>
                  </a:lnTo>
                  <a:lnTo>
                    <a:pt x="84" y="84"/>
                  </a:lnTo>
                  <a:lnTo>
                    <a:pt x="77" y="88"/>
                  </a:lnTo>
                  <a:lnTo>
                    <a:pt x="74" y="91"/>
                  </a:lnTo>
                  <a:lnTo>
                    <a:pt x="67" y="95"/>
                  </a:lnTo>
                  <a:lnTo>
                    <a:pt x="67" y="95"/>
                  </a:lnTo>
                  <a:lnTo>
                    <a:pt x="42" y="95"/>
                  </a:lnTo>
                  <a:lnTo>
                    <a:pt x="21" y="102"/>
                  </a:lnTo>
                  <a:lnTo>
                    <a:pt x="3" y="112"/>
                  </a:lnTo>
                  <a:lnTo>
                    <a:pt x="0" y="119"/>
                  </a:lnTo>
                  <a:lnTo>
                    <a:pt x="14" y="126"/>
                  </a:lnTo>
                  <a:lnTo>
                    <a:pt x="21" y="119"/>
                  </a:lnTo>
                  <a:lnTo>
                    <a:pt x="39" y="116"/>
                  </a:lnTo>
                  <a:lnTo>
                    <a:pt x="60" y="112"/>
                  </a:lnTo>
                  <a:lnTo>
                    <a:pt x="63" y="126"/>
                  </a:lnTo>
                  <a:lnTo>
                    <a:pt x="63" y="126"/>
                  </a:lnTo>
                  <a:lnTo>
                    <a:pt x="67" y="126"/>
                  </a:lnTo>
                  <a:lnTo>
                    <a:pt x="70" y="130"/>
                  </a:lnTo>
                  <a:lnTo>
                    <a:pt x="77" y="126"/>
                  </a:lnTo>
                  <a:lnTo>
                    <a:pt x="81" y="123"/>
                  </a:lnTo>
                  <a:lnTo>
                    <a:pt x="84" y="119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9" y="109"/>
                  </a:lnTo>
                  <a:lnTo>
                    <a:pt x="116" y="105"/>
                  </a:lnTo>
                  <a:lnTo>
                    <a:pt x="123" y="98"/>
                  </a:lnTo>
                  <a:lnTo>
                    <a:pt x="127" y="95"/>
                  </a:lnTo>
                  <a:lnTo>
                    <a:pt x="130" y="91"/>
                  </a:lnTo>
                  <a:lnTo>
                    <a:pt x="134" y="88"/>
                  </a:lnTo>
                  <a:lnTo>
                    <a:pt x="137" y="84"/>
                  </a:lnTo>
                  <a:lnTo>
                    <a:pt x="141" y="77"/>
                  </a:lnTo>
                  <a:lnTo>
                    <a:pt x="144" y="70"/>
                  </a:lnTo>
                  <a:lnTo>
                    <a:pt x="144" y="63"/>
                  </a:lnTo>
                  <a:lnTo>
                    <a:pt x="144" y="59"/>
                  </a:lnTo>
                  <a:lnTo>
                    <a:pt x="144" y="52"/>
                  </a:lnTo>
                  <a:lnTo>
                    <a:pt x="144" y="49"/>
                  </a:lnTo>
                  <a:lnTo>
                    <a:pt x="144" y="45"/>
                  </a:lnTo>
                  <a:lnTo>
                    <a:pt x="144" y="45"/>
                  </a:lnTo>
                  <a:lnTo>
                    <a:pt x="148" y="42"/>
                  </a:lnTo>
                  <a:lnTo>
                    <a:pt x="148" y="38"/>
                  </a:lnTo>
                  <a:lnTo>
                    <a:pt x="151" y="31"/>
                  </a:lnTo>
                  <a:lnTo>
                    <a:pt x="151" y="24"/>
                  </a:lnTo>
                  <a:lnTo>
                    <a:pt x="151" y="17"/>
                  </a:lnTo>
                  <a:lnTo>
                    <a:pt x="148" y="10"/>
                  </a:lnTo>
                  <a:lnTo>
                    <a:pt x="148" y="3"/>
                  </a:lnTo>
                  <a:lnTo>
                    <a:pt x="148" y="0"/>
                  </a:lnTo>
                  <a:lnTo>
                    <a:pt x="144" y="0"/>
                  </a:lnTo>
                  <a:lnTo>
                    <a:pt x="137" y="3"/>
                  </a:lnTo>
                  <a:lnTo>
                    <a:pt x="130" y="7"/>
                  </a:lnTo>
                  <a:lnTo>
                    <a:pt x="127" y="10"/>
                  </a:lnTo>
                  <a:lnTo>
                    <a:pt x="120" y="21"/>
                  </a:lnTo>
                  <a:lnTo>
                    <a:pt x="120" y="31"/>
                  </a:lnTo>
                  <a:lnTo>
                    <a:pt x="120" y="38"/>
                  </a:lnTo>
                  <a:lnTo>
                    <a:pt x="116" y="45"/>
                  </a:lnTo>
                  <a:lnTo>
                    <a:pt x="116" y="4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10" name="Freeform 108"/>
            <p:cNvSpPr>
              <a:spLocks/>
            </p:cNvSpPr>
            <p:nvPr userDrawn="1"/>
          </p:nvSpPr>
          <p:spPr bwMode="gray">
            <a:xfrm>
              <a:off x="2434" y="1751"/>
              <a:ext cx="28" cy="18"/>
            </a:xfrm>
            <a:custGeom>
              <a:avLst/>
              <a:gdLst/>
              <a:ahLst/>
              <a:cxnLst>
                <a:cxn ang="0">
                  <a:pos x="28" y="3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10" y="17"/>
                </a:cxn>
                <a:cxn ang="0">
                  <a:pos x="21" y="10"/>
                </a:cxn>
                <a:cxn ang="0">
                  <a:pos x="28" y="3"/>
                </a:cxn>
              </a:cxnLst>
              <a:rect l="0" t="0" r="r" b="b"/>
              <a:pathLst>
                <a:path w="28" h="17">
                  <a:moveTo>
                    <a:pt x="28" y="3"/>
                  </a:moveTo>
                  <a:lnTo>
                    <a:pt x="10" y="0"/>
                  </a:lnTo>
                  <a:lnTo>
                    <a:pt x="0" y="10"/>
                  </a:lnTo>
                  <a:lnTo>
                    <a:pt x="10" y="17"/>
                  </a:lnTo>
                  <a:lnTo>
                    <a:pt x="21" y="10"/>
                  </a:lnTo>
                  <a:lnTo>
                    <a:pt x="28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11" name="Freeform 109"/>
            <p:cNvSpPr>
              <a:spLocks/>
            </p:cNvSpPr>
            <p:nvPr userDrawn="1"/>
          </p:nvSpPr>
          <p:spPr bwMode="gray">
            <a:xfrm>
              <a:off x="2542" y="1534"/>
              <a:ext cx="83" cy="68"/>
            </a:xfrm>
            <a:custGeom>
              <a:avLst/>
              <a:gdLst/>
              <a:ahLst/>
              <a:cxnLst>
                <a:cxn ang="0">
                  <a:pos x="4" y="53"/>
                </a:cxn>
                <a:cxn ang="0">
                  <a:pos x="0" y="56"/>
                </a:cxn>
                <a:cxn ang="0">
                  <a:pos x="0" y="56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11" y="60"/>
                </a:cxn>
                <a:cxn ang="0">
                  <a:pos x="18" y="60"/>
                </a:cxn>
                <a:cxn ang="0">
                  <a:pos x="25" y="60"/>
                </a:cxn>
                <a:cxn ang="0">
                  <a:pos x="32" y="60"/>
                </a:cxn>
                <a:cxn ang="0">
                  <a:pos x="35" y="60"/>
                </a:cxn>
                <a:cxn ang="0">
                  <a:pos x="42" y="63"/>
                </a:cxn>
                <a:cxn ang="0">
                  <a:pos x="50" y="63"/>
                </a:cxn>
                <a:cxn ang="0">
                  <a:pos x="53" y="60"/>
                </a:cxn>
                <a:cxn ang="0">
                  <a:pos x="53" y="56"/>
                </a:cxn>
                <a:cxn ang="0">
                  <a:pos x="57" y="53"/>
                </a:cxn>
                <a:cxn ang="0">
                  <a:pos x="64" y="46"/>
                </a:cxn>
                <a:cxn ang="0">
                  <a:pos x="64" y="46"/>
                </a:cxn>
                <a:cxn ang="0">
                  <a:pos x="67" y="46"/>
                </a:cxn>
                <a:cxn ang="0">
                  <a:pos x="74" y="42"/>
                </a:cxn>
                <a:cxn ang="0">
                  <a:pos x="78" y="39"/>
                </a:cxn>
                <a:cxn ang="0">
                  <a:pos x="81" y="35"/>
                </a:cxn>
                <a:cxn ang="0">
                  <a:pos x="81" y="35"/>
                </a:cxn>
                <a:cxn ang="0">
                  <a:pos x="81" y="32"/>
                </a:cxn>
                <a:cxn ang="0">
                  <a:pos x="81" y="32"/>
                </a:cxn>
                <a:cxn ang="0">
                  <a:pos x="81" y="25"/>
                </a:cxn>
                <a:cxn ang="0">
                  <a:pos x="81" y="25"/>
                </a:cxn>
                <a:cxn ang="0">
                  <a:pos x="81" y="21"/>
                </a:cxn>
                <a:cxn ang="0">
                  <a:pos x="74" y="25"/>
                </a:cxn>
                <a:cxn ang="0">
                  <a:pos x="71" y="28"/>
                </a:cxn>
                <a:cxn ang="0">
                  <a:pos x="67" y="28"/>
                </a:cxn>
                <a:cxn ang="0">
                  <a:pos x="64" y="28"/>
                </a:cxn>
                <a:cxn ang="0">
                  <a:pos x="60" y="25"/>
                </a:cxn>
                <a:cxn ang="0">
                  <a:pos x="53" y="21"/>
                </a:cxn>
                <a:cxn ang="0">
                  <a:pos x="46" y="18"/>
                </a:cxn>
                <a:cxn ang="0">
                  <a:pos x="42" y="14"/>
                </a:cxn>
                <a:cxn ang="0">
                  <a:pos x="39" y="7"/>
                </a:cxn>
                <a:cxn ang="0">
                  <a:pos x="39" y="7"/>
                </a:cxn>
                <a:cxn ang="0">
                  <a:pos x="35" y="4"/>
                </a:cxn>
                <a:cxn ang="0">
                  <a:pos x="32" y="0"/>
                </a:cxn>
                <a:cxn ang="0">
                  <a:pos x="28" y="0"/>
                </a:cxn>
                <a:cxn ang="0">
                  <a:pos x="25" y="4"/>
                </a:cxn>
                <a:cxn ang="0">
                  <a:pos x="25" y="14"/>
                </a:cxn>
                <a:cxn ang="0">
                  <a:pos x="21" y="21"/>
                </a:cxn>
                <a:cxn ang="0">
                  <a:pos x="21" y="28"/>
                </a:cxn>
                <a:cxn ang="0">
                  <a:pos x="18" y="32"/>
                </a:cxn>
                <a:cxn ang="0">
                  <a:pos x="14" y="39"/>
                </a:cxn>
                <a:cxn ang="0">
                  <a:pos x="11" y="46"/>
                </a:cxn>
                <a:cxn ang="0">
                  <a:pos x="7" y="49"/>
                </a:cxn>
                <a:cxn ang="0">
                  <a:pos x="4" y="53"/>
                </a:cxn>
              </a:cxnLst>
              <a:rect l="0" t="0" r="r" b="b"/>
              <a:pathLst>
                <a:path w="81" h="63">
                  <a:moveTo>
                    <a:pt x="4" y="53"/>
                  </a:moveTo>
                  <a:lnTo>
                    <a:pt x="0" y="56"/>
                  </a:lnTo>
                  <a:lnTo>
                    <a:pt x="0" y="56"/>
                  </a:lnTo>
                  <a:lnTo>
                    <a:pt x="0" y="60"/>
                  </a:lnTo>
                  <a:lnTo>
                    <a:pt x="4" y="60"/>
                  </a:lnTo>
                  <a:lnTo>
                    <a:pt x="11" y="60"/>
                  </a:lnTo>
                  <a:lnTo>
                    <a:pt x="18" y="60"/>
                  </a:lnTo>
                  <a:lnTo>
                    <a:pt x="25" y="60"/>
                  </a:lnTo>
                  <a:lnTo>
                    <a:pt x="32" y="60"/>
                  </a:lnTo>
                  <a:lnTo>
                    <a:pt x="35" y="60"/>
                  </a:lnTo>
                  <a:lnTo>
                    <a:pt x="42" y="63"/>
                  </a:lnTo>
                  <a:lnTo>
                    <a:pt x="50" y="63"/>
                  </a:lnTo>
                  <a:lnTo>
                    <a:pt x="53" y="60"/>
                  </a:lnTo>
                  <a:lnTo>
                    <a:pt x="53" y="56"/>
                  </a:lnTo>
                  <a:lnTo>
                    <a:pt x="57" y="53"/>
                  </a:lnTo>
                  <a:lnTo>
                    <a:pt x="64" y="46"/>
                  </a:lnTo>
                  <a:lnTo>
                    <a:pt x="64" y="46"/>
                  </a:lnTo>
                  <a:lnTo>
                    <a:pt x="67" y="46"/>
                  </a:lnTo>
                  <a:lnTo>
                    <a:pt x="74" y="42"/>
                  </a:lnTo>
                  <a:lnTo>
                    <a:pt x="78" y="39"/>
                  </a:lnTo>
                  <a:lnTo>
                    <a:pt x="81" y="35"/>
                  </a:lnTo>
                  <a:lnTo>
                    <a:pt x="81" y="35"/>
                  </a:lnTo>
                  <a:lnTo>
                    <a:pt x="81" y="32"/>
                  </a:lnTo>
                  <a:lnTo>
                    <a:pt x="81" y="32"/>
                  </a:lnTo>
                  <a:lnTo>
                    <a:pt x="81" y="25"/>
                  </a:lnTo>
                  <a:lnTo>
                    <a:pt x="81" y="25"/>
                  </a:lnTo>
                  <a:lnTo>
                    <a:pt x="81" y="21"/>
                  </a:lnTo>
                  <a:lnTo>
                    <a:pt x="74" y="25"/>
                  </a:lnTo>
                  <a:lnTo>
                    <a:pt x="71" y="28"/>
                  </a:lnTo>
                  <a:lnTo>
                    <a:pt x="67" y="28"/>
                  </a:lnTo>
                  <a:lnTo>
                    <a:pt x="64" y="28"/>
                  </a:lnTo>
                  <a:lnTo>
                    <a:pt x="60" y="25"/>
                  </a:lnTo>
                  <a:lnTo>
                    <a:pt x="53" y="21"/>
                  </a:lnTo>
                  <a:lnTo>
                    <a:pt x="46" y="18"/>
                  </a:lnTo>
                  <a:lnTo>
                    <a:pt x="42" y="14"/>
                  </a:lnTo>
                  <a:lnTo>
                    <a:pt x="39" y="7"/>
                  </a:lnTo>
                  <a:lnTo>
                    <a:pt x="39" y="7"/>
                  </a:lnTo>
                  <a:lnTo>
                    <a:pt x="35" y="4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5" y="4"/>
                  </a:lnTo>
                  <a:lnTo>
                    <a:pt x="25" y="14"/>
                  </a:lnTo>
                  <a:lnTo>
                    <a:pt x="21" y="21"/>
                  </a:lnTo>
                  <a:lnTo>
                    <a:pt x="21" y="28"/>
                  </a:lnTo>
                  <a:lnTo>
                    <a:pt x="18" y="32"/>
                  </a:lnTo>
                  <a:lnTo>
                    <a:pt x="14" y="39"/>
                  </a:lnTo>
                  <a:lnTo>
                    <a:pt x="11" y="46"/>
                  </a:lnTo>
                  <a:lnTo>
                    <a:pt x="7" y="49"/>
                  </a:lnTo>
                  <a:lnTo>
                    <a:pt x="4" y="5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12" name="Freeform 110"/>
            <p:cNvSpPr>
              <a:spLocks/>
            </p:cNvSpPr>
            <p:nvPr userDrawn="1"/>
          </p:nvSpPr>
          <p:spPr bwMode="gray">
            <a:xfrm>
              <a:off x="661" y="1644"/>
              <a:ext cx="15" cy="12"/>
            </a:xfrm>
            <a:custGeom>
              <a:avLst/>
              <a:gdLst/>
              <a:ahLst/>
              <a:cxnLst>
                <a:cxn ang="0">
                  <a:pos x="14" y="7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7" y="0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0" y="7"/>
                </a:cxn>
                <a:cxn ang="0">
                  <a:pos x="3" y="11"/>
                </a:cxn>
                <a:cxn ang="0">
                  <a:pos x="3" y="11"/>
                </a:cxn>
                <a:cxn ang="0">
                  <a:pos x="7" y="11"/>
                </a:cxn>
                <a:cxn ang="0">
                  <a:pos x="10" y="11"/>
                </a:cxn>
                <a:cxn ang="0">
                  <a:pos x="14" y="7"/>
                </a:cxn>
              </a:cxnLst>
              <a:rect l="0" t="0" r="r" b="b"/>
              <a:pathLst>
                <a:path w="14" h="11">
                  <a:moveTo>
                    <a:pt x="14" y="7"/>
                  </a:moveTo>
                  <a:lnTo>
                    <a:pt x="10" y="4"/>
                  </a:lnTo>
                  <a:lnTo>
                    <a:pt x="10" y="4"/>
                  </a:lnTo>
                  <a:lnTo>
                    <a:pt x="7" y="0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7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7" y="11"/>
                  </a:lnTo>
                  <a:lnTo>
                    <a:pt x="10" y="11"/>
                  </a:lnTo>
                  <a:lnTo>
                    <a:pt x="14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13" name="Freeform 111"/>
            <p:cNvSpPr>
              <a:spLocks/>
            </p:cNvSpPr>
            <p:nvPr userDrawn="1"/>
          </p:nvSpPr>
          <p:spPr bwMode="gray">
            <a:xfrm>
              <a:off x="799" y="1674"/>
              <a:ext cx="43" cy="27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38" y="0"/>
                </a:cxn>
                <a:cxn ang="0">
                  <a:pos x="35" y="0"/>
                </a:cxn>
                <a:cxn ang="0">
                  <a:pos x="31" y="4"/>
                </a:cxn>
                <a:cxn ang="0">
                  <a:pos x="28" y="4"/>
                </a:cxn>
                <a:cxn ang="0">
                  <a:pos x="21" y="4"/>
                </a:cxn>
                <a:cxn ang="0">
                  <a:pos x="14" y="4"/>
                </a:cxn>
                <a:cxn ang="0">
                  <a:pos x="10" y="4"/>
                </a:cxn>
                <a:cxn ang="0">
                  <a:pos x="7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0" y="11"/>
                </a:cxn>
                <a:cxn ang="0">
                  <a:pos x="21" y="14"/>
                </a:cxn>
                <a:cxn ang="0">
                  <a:pos x="21" y="18"/>
                </a:cxn>
                <a:cxn ang="0">
                  <a:pos x="24" y="18"/>
                </a:cxn>
                <a:cxn ang="0">
                  <a:pos x="24" y="22"/>
                </a:cxn>
                <a:cxn ang="0">
                  <a:pos x="28" y="25"/>
                </a:cxn>
                <a:cxn ang="0">
                  <a:pos x="31" y="22"/>
                </a:cxn>
                <a:cxn ang="0">
                  <a:pos x="38" y="22"/>
                </a:cxn>
                <a:cxn ang="0">
                  <a:pos x="38" y="18"/>
                </a:cxn>
                <a:cxn ang="0">
                  <a:pos x="38" y="14"/>
                </a:cxn>
                <a:cxn ang="0">
                  <a:pos x="38" y="11"/>
                </a:cxn>
                <a:cxn ang="0">
                  <a:pos x="38" y="11"/>
                </a:cxn>
                <a:cxn ang="0">
                  <a:pos x="42" y="4"/>
                </a:cxn>
                <a:cxn ang="0">
                  <a:pos x="42" y="4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8" y="0"/>
                </a:cxn>
              </a:cxnLst>
              <a:rect l="0" t="0" r="r" b="b"/>
              <a:pathLst>
                <a:path w="42" h="25">
                  <a:moveTo>
                    <a:pt x="38" y="0"/>
                  </a:moveTo>
                  <a:lnTo>
                    <a:pt x="38" y="0"/>
                  </a:lnTo>
                  <a:lnTo>
                    <a:pt x="35" y="0"/>
                  </a:lnTo>
                  <a:lnTo>
                    <a:pt x="31" y="4"/>
                  </a:lnTo>
                  <a:lnTo>
                    <a:pt x="28" y="4"/>
                  </a:lnTo>
                  <a:lnTo>
                    <a:pt x="21" y="4"/>
                  </a:lnTo>
                  <a:lnTo>
                    <a:pt x="14" y="4"/>
                  </a:lnTo>
                  <a:lnTo>
                    <a:pt x="10" y="4"/>
                  </a:lnTo>
                  <a:lnTo>
                    <a:pt x="7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1"/>
                  </a:lnTo>
                  <a:lnTo>
                    <a:pt x="21" y="14"/>
                  </a:lnTo>
                  <a:lnTo>
                    <a:pt x="21" y="18"/>
                  </a:lnTo>
                  <a:lnTo>
                    <a:pt x="24" y="18"/>
                  </a:lnTo>
                  <a:lnTo>
                    <a:pt x="24" y="22"/>
                  </a:lnTo>
                  <a:lnTo>
                    <a:pt x="28" y="25"/>
                  </a:lnTo>
                  <a:lnTo>
                    <a:pt x="31" y="22"/>
                  </a:lnTo>
                  <a:lnTo>
                    <a:pt x="38" y="22"/>
                  </a:lnTo>
                  <a:lnTo>
                    <a:pt x="38" y="18"/>
                  </a:lnTo>
                  <a:lnTo>
                    <a:pt x="38" y="14"/>
                  </a:lnTo>
                  <a:lnTo>
                    <a:pt x="38" y="11"/>
                  </a:lnTo>
                  <a:lnTo>
                    <a:pt x="38" y="11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14" name="Freeform 112"/>
            <p:cNvSpPr>
              <a:spLocks/>
            </p:cNvSpPr>
            <p:nvPr userDrawn="1"/>
          </p:nvSpPr>
          <p:spPr bwMode="gray">
            <a:xfrm>
              <a:off x="745" y="1614"/>
              <a:ext cx="21" cy="45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0" y="42"/>
                </a:cxn>
                <a:cxn ang="0">
                  <a:pos x="7" y="42"/>
                </a:cxn>
                <a:cxn ang="0">
                  <a:pos x="14" y="42"/>
                </a:cxn>
                <a:cxn ang="0">
                  <a:pos x="14" y="39"/>
                </a:cxn>
                <a:cxn ang="0">
                  <a:pos x="14" y="39"/>
                </a:cxn>
                <a:cxn ang="0">
                  <a:pos x="17" y="35"/>
                </a:cxn>
                <a:cxn ang="0">
                  <a:pos x="21" y="35"/>
                </a:cxn>
                <a:cxn ang="0">
                  <a:pos x="21" y="21"/>
                </a:cxn>
                <a:cxn ang="0">
                  <a:pos x="17" y="21"/>
                </a:cxn>
                <a:cxn ang="0">
                  <a:pos x="21" y="18"/>
                </a:cxn>
                <a:cxn ang="0">
                  <a:pos x="21" y="18"/>
                </a:cxn>
                <a:cxn ang="0">
                  <a:pos x="21" y="14"/>
                </a:cxn>
                <a:cxn ang="0">
                  <a:pos x="21" y="11"/>
                </a:cxn>
                <a:cxn ang="0">
                  <a:pos x="17" y="4"/>
                </a:cxn>
                <a:cxn ang="0">
                  <a:pos x="14" y="0"/>
                </a:cxn>
                <a:cxn ang="0">
                  <a:pos x="14" y="4"/>
                </a:cxn>
                <a:cxn ang="0">
                  <a:pos x="10" y="4"/>
                </a:cxn>
                <a:cxn ang="0">
                  <a:pos x="7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0" y="11"/>
                </a:cxn>
                <a:cxn ang="0">
                  <a:pos x="0" y="14"/>
                </a:cxn>
                <a:cxn ang="0">
                  <a:pos x="0" y="21"/>
                </a:cxn>
                <a:cxn ang="0">
                  <a:pos x="0" y="42"/>
                </a:cxn>
              </a:cxnLst>
              <a:rect l="0" t="0" r="r" b="b"/>
              <a:pathLst>
                <a:path w="21" h="42">
                  <a:moveTo>
                    <a:pt x="0" y="42"/>
                  </a:moveTo>
                  <a:lnTo>
                    <a:pt x="0" y="42"/>
                  </a:lnTo>
                  <a:lnTo>
                    <a:pt x="7" y="42"/>
                  </a:lnTo>
                  <a:lnTo>
                    <a:pt x="14" y="42"/>
                  </a:lnTo>
                  <a:lnTo>
                    <a:pt x="14" y="39"/>
                  </a:lnTo>
                  <a:lnTo>
                    <a:pt x="14" y="39"/>
                  </a:lnTo>
                  <a:lnTo>
                    <a:pt x="17" y="35"/>
                  </a:lnTo>
                  <a:lnTo>
                    <a:pt x="21" y="35"/>
                  </a:lnTo>
                  <a:lnTo>
                    <a:pt x="21" y="21"/>
                  </a:lnTo>
                  <a:lnTo>
                    <a:pt x="17" y="21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4"/>
                  </a:lnTo>
                  <a:lnTo>
                    <a:pt x="21" y="11"/>
                  </a:lnTo>
                  <a:lnTo>
                    <a:pt x="17" y="4"/>
                  </a:lnTo>
                  <a:lnTo>
                    <a:pt x="14" y="0"/>
                  </a:lnTo>
                  <a:lnTo>
                    <a:pt x="14" y="4"/>
                  </a:lnTo>
                  <a:lnTo>
                    <a:pt x="10" y="4"/>
                  </a:lnTo>
                  <a:lnTo>
                    <a:pt x="7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0" y="21"/>
                  </a:lnTo>
                  <a:lnTo>
                    <a:pt x="0" y="4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15" name="Freeform 113"/>
            <p:cNvSpPr>
              <a:spLocks/>
            </p:cNvSpPr>
            <p:nvPr userDrawn="1"/>
          </p:nvSpPr>
          <p:spPr bwMode="gray">
            <a:xfrm>
              <a:off x="748" y="1576"/>
              <a:ext cx="18" cy="35"/>
            </a:xfrm>
            <a:custGeom>
              <a:avLst/>
              <a:gdLst/>
              <a:ahLst/>
              <a:cxnLst>
                <a:cxn ang="0">
                  <a:pos x="7" y="24"/>
                </a:cxn>
                <a:cxn ang="0">
                  <a:pos x="14" y="32"/>
                </a:cxn>
                <a:cxn ang="0">
                  <a:pos x="14" y="28"/>
                </a:cxn>
                <a:cxn ang="0">
                  <a:pos x="14" y="24"/>
                </a:cxn>
                <a:cxn ang="0">
                  <a:pos x="18" y="21"/>
                </a:cxn>
                <a:cxn ang="0">
                  <a:pos x="18" y="21"/>
                </a:cxn>
                <a:cxn ang="0">
                  <a:pos x="18" y="17"/>
                </a:cxn>
                <a:cxn ang="0">
                  <a:pos x="18" y="14"/>
                </a:cxn>
                <a:cxn ang="0">
                  <a:pos x="18" y="10"/>
                </a:cxn>
                <a:cxn ang="0">
                  <a:pos x="14" y="7"/>
                </a:cxn>
                <a:cxn ang="0">
                  <a:pos x="11" y="0"/>
                </a:cxn>
                <a:cxn ang="0">
                  <a:pos x="7" y="3"/>
                </a:cxn>
                <a:cxn ang="0">
                  <a:pos x="7" y="3"/>
                </a:cxn>
                <a:cxn ang="0">
                  <a:pos x="4" y="3"/>
                </a:cxn>
                <a:cxn ang="0">
                  <a:pos x="4" y="7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4" y="17"/>
                </a:cxn>
                <a:cxn ang="0">
                  <a:pos x="4" y="21"/>
                </a:cxn>
                <a:cxn ang="0">
                  <a:pos x="7" y="24"/>
                </a:cxn>
              </a:cxnLst>
              <a:rect l="0" t="0" r="r" b="b"/>
              <a:pathLst>
                <a:path w="18" h="32">
                  <a:moveTo>
                    <a:pt x="7" y="24"/>
                  </a:moveTo>
                  <a:lnTo>
                    <a:pt x="14" y="32"/>
                  </a:lnTo>
                  <a:lnTo>
                    <a:pt x="14" y="28"/>
                  </a:lnTo>
                  <a:lnTo>
                    <a:pt x="14" y="24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18" y="17"/>
                  </a:lnTo>
                  <a:lnTo>
                    <a:pt x="18" y="14"/>
                  </a:lnTo>
                  <a:lnTo>
                    <a:pt x="18" y="10"/>
                  </a:lnTo>
                  <a:lnTo>
                    <a:pt x="14" y="7"/>
                  </a:lnTo>
                  <a:lnTo>
                    <a:pt x="11" y="0"/>
                  </a:lnTo>
                  <a:lnTo>
                    <a:pt x="7" y="3"/>
                  </a:lnTo>
                  <a:lnTo>
                    <a:pt x="7" y="3"/>
                  </a:lnTo>
                  <a:lnTo>
                    <a:pt x="4" y="3"/>
                  </a:lnTo>
                  <a:lnTo>
                    <a:pt x="4" y="7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4" y="17"/>
                  </a:lnTo>
                  <a:lnTo>
                    <a:pt x="4" y="21"/>
                  </a:lnTo>
                  <a:lnTo>
                    <a:pt x="7" y="2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16" name="Freeform 114"/>
            <p:cNvSpPr>
              <a:spLocks noEditPoints="1"/>
            </p:cNvSpPr>
            <p:nvPr userDrawn="1"/>
          </p:nvSpPr>
          <p:spPr bwMode="gray">
            <a:xfrm>
              <a:off x="480" y="1295"/>
              <a:ext cx="79" cy="99"/>
            </a:xfrm>
            <a:custGeom>
              <a:avLst/>
              <a:gdLst/>
              <a:ahLst/>
              <a:cxnLst>
                <a:cxn ang="0">
                  <a:pos x="14" y="60"/>
                </a:cxn>
                <a:cxn ang="0">
                  <a:pos x="14" y="71"/>
                </a:cxn>
                <a:cxn ang="0">
                  <a:pos x="14" y="78"/>
                </a:cxn>
                <a:cxn ang="0">
                  <a:pos x="14" y="85"/>
                </a:cxn>
                <a:cxn ang="0">
                  <a:pos x="14" y="88"/>
                </a:cxn>
                <a:cxn ang="0">
                  <a:pos x="28" y="92"/>
                </a:cxn>
                <a:cxn ang="0">
                  <a:pos x="35" y="88"/>
                </a:cxn>
                <a:cxn ang="0">
                  <a:pos x="53" y="81"/>
                </a:cxn>
                <a:cxn ang="0">
                  <a:pos x="67" y="74"/>
                </a:cxn>
                <a:cxn ang="0">
                  <a:pos x="74" y="60"/>
                </a:cxn>
                <a:cxn ang="0">
                  <a:pos x="70" y="53"/>
                </a:cxn>
                <a:cxn ang="0">
                  <a:pos x="67" y="42"/>
                </a:cxn>
                <a:cxn ang="0">
                  <a:pos x="63" y="35"/>
                </a:cxn>
                <a:cxn ang="0">
                  <a:pos x="60" y="35"/>
                </a:cxn>
                <a:cxn ang="0">
                  <a:pos x="67" y="35"/>
                </a:cxn>
                <a:cxn ang="0">
                  <a:pos x="74" y="32"/>
                </a:cxn>
                <a:cxn ang="0">
                  <a:pos x="77" y="25"/>
                </a:cxn>
                <a:cxn ang="0">
                  <a:pos x="77" y="14"/>
                </a:cxn>
                <a:cxn ang="0">
                  <a:pos x="74" y="7"/>
                </a:cxn>
                <a:cxn ang="0">
                  <a:pos x="67" y="4"/>
                </a:cxn>
                <a:cxn ang="0">
                  <a:pos x="56" y="4"/>
                </a:cxn>
                <a:cxn ang="0">
                  <a:pos x="53" y="4"/>
                </a:cxn>
                <a:cxn ang="0">
                  <a:pos x="31" y="11"/>
                </a:cxn>
                <a:cxn ang="0">
                  <a:pos x="31" y="18"/>
                </a:cxn>
                <a:cxn ang="0">
                  <a:pos x="28" y="25"/>
                </a:cxn>
                <a:cxn ang="0">
                  <a:pos x="21" y="32"/>
                </a:cxn>
                <a:cxn ang="0">
                  <a:pos x="0" y="28"/>
                </a:cxn>
                <a:cxn ang="0">
                  <a:pos x="0" y="32"/>
                </a:cxn>
                <a:cxn ang="0">
                  <a:pos x="0" y="39"/>
                </a:cxn>
                <a:cxn ang="0">
                  <a:pos x="7" y="39"/>
                </a:cxn>
                <a:cxn ang="0">
                  <a:pos x="14" y="49"/>
                </a:cxn>
                <a:cxn ang="0">
                  <a:pos x="56" y="32"/>
                </a:cxn>
                <a:cxn ang="0">
                  <a:pos x="56" y="32"/>
                </a:cxn>
                <a:cxn ang="0">
                  <a:pos x="56" y="32"/>
                </a:cxn>
                <a:cxn ang="0">
                  <a:pos x="60" y="32"/>
                </a:cxn>
                <a:cxn ang="0">
                  <a:pos x="60" y="32"/>
                </a:cxn>
              </a:cxnLst>
              <a:rect l="0" t="0" r="r" b="b"/>
              <a:pathLst>
                <a:path w="77" h="92">
                  <a:moveTo>
                    <a:pt x="14" y="60"/>
                  </a:moveTo>
                  <a:lnTo>
                    <a:pt x="14" y="60"/>
                  </a:lnTo>
                  <a:lnTo>
                    <a:pt x="14" y="67"/>
                  </a:lnTo>
                  <a:lnTo>
                    <a:pt x="14" y="71"/>
                  </a:lnTo>
                  <a:lnTo>
                    <a:pt x="14" y="78"/>
                  </a:lnTo>
                  <a:lnTo>
                    <a:pt x="14" y="78"/>
                  </a:lnTo>
                  <a:lnTo>
                    <a:pt x="14" y="81"/>
                  </a:lnTo>
                  <a:lnTo>
                    <a:pt x="14" y="85"/>
                  </a:lnTo>
                  <a:lnTo>
                    <a:pt x="14" y="85"/>
                  </a:lnTo>
                  <a:lnTo>
                    <a:pt x="14" y="88"/>
                  </a:lnTo>
                  <a:lnTo>
                    <a:pt x="17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35" y="88"/>
                  </a:lnTo>
                  <a:lnTo>
                    <a:pt x="42" y="85"/>
                  </a:lnTo>
                  <a:lnTo>
                    <a:pt x="53" y="81"/>
                  </a:lnTo>
                  <a:lnTo>
                    <a:pt x="60" y="78"/>
                  </a:lnTo>
                  <a:lnTo>
                    <a:pt x="67" y="74"/>
                  </a:lnTo>
                  <a:lnTo>
                    <a:pt x="70" y="67"/>
                  </a:lnTo>
                  <a:lnTo>
                    <a:pt x="74" y="60"/>
                  </a:lnTo>
                  <a:lnTo>
                    <a:pt x="74" y="56"/>
                  </a:lnTo>
                  <a:lnTo>
                    <a:pt x="70" y="53"/>
                  </a:lnTo>
                  <a:lnTo>
                    <a:pt x="70" y="46"/>
                  </a:lnTo>
                  <a:lnTo>
                    <a:pt x="67" y="42"/>
                  </a:lnTo>
                  <a:lnTo>
                    <a:pt x="67" y="35"/>
                  </a:lnTo>
                  <a:lnTo>
                    <a:pt x="63" y="35"/>
                  </a:lnTo>
                  <a:lnTo>
                    <a:pt x="63" y="35"/>
                  </a:lnTo>
                  <a:lnTo>
                    <a:pt x="60" y="35"/>
                  </a:lnTo>
                  <a:lnTo>
                    <a:pt x="67" y="35"/>
                  </a:lnTo>
                  <a:lnTo>
                    <a:pt x="67" y="35"/>
                  </a:lnTo>
                  <a:lnTo>
                    <a:pt x="70" y="35"/>
                  </a:lnTo>
                  <a:lnTo>
                    <a:pt x="74" y="32"/>
                  </a:lnTo>
                  <a:lnTo>
                    <a:pt x="74" y="32"/>
                  </a:lnTo>
                  <a:lnTo>
                    <a:pt x="77" y="25"/>
                  </a:lnTo>
                  <a:lnTo>
                    <a:pt x="77" y="18"/>
                  </a:lnTo>
                  <a:lnTo>
                    <a:pt x="77" y="14"/>
                  </a:lnTo>
                  <a:lnTo>
                    <a:pt x="74" y="11"/>
                  </a:lnTo>
                  <a:lnTo>
                    <a:pt x="74" y="7"/>
                  </a:lnTo>
                  <a:lnTo>
                    <a:pt x="70" y="4"/>
                  </a:lnTo>
                  <a:lnTo>
                    <a:pt x="67" y="4"/>
                  </a:lnTo>
                  <a:lnTo>
                    <a:pt x="60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3" y="4"/>
                  </a:lnTo>
                  <a:lnTo>
                    <a:pt x="38" y="0"/>
                  </a:lnTo>
                  <a:lnTo>
                    <a:pt x="31" y="11"/>
                  </a:lnTo>
                  <a:lnTo>
                    <a:pt x="31" y="18"/>
                  </a:lnTo>
                  <a:lnTo>
                    <a:pt x="31" y="18"/>
                  </a:lnTo>
                  <a:lnTo>
                    <a:pt x="31" y="21"/>
                  </a:lnTo>
                  <a:lnTo>
                    <a:pt x="28" y="25"/>
                  </a:lnTo>
                  <a:lnTo>
                    <a:pt x="24" y="28"/>
                  </a:lnTo>
                  <a:lnTo>
                    <a:pt x="21" y="32"/>
                  </a:lnTo>
                  <a:lnTo>
                    <a:pt x="7" y="2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0" y="35"/>
                  </a:lnTo>
                  <a:lnTo>
                    <a:pt x="0" y="39"/>
                  </a:lnTo>
                  <a:lnTo>
                    <a:pt x="3" y="39"/>
                  </a:lnTo>
                  <a:lnTo>
                    <a:pt x="7" y="39"/>
                  </a:lnTo>
                  <a:lnTo>
                    <a:pt x="10" y="42"/>
                  </a:lnTo>
                  <a:lnTo>
                    <a:pt x="14" y="49"/>
                  </a:lnTo>
                  <a:lnTo>
                    <a:pt x="14" y="60"/>
                  </a:lnTo>
                  <a:close/>
                  <a:moveTo>
                    <a:pt x="56" y="32"/>
                  </a:moveTo>
                  <a:lnTo>
                    <a:pt x="56" y="32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56" y="32"/>
                  </a:lnTo>
                  <a:close/>
                  <a:moveTo>
                    <a:pt x="60" y="32"/>
                  </a:moveTo>
                  <a:lnTo>
                    <a:pt x="60" y="32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60" y="3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17" name="Freeform 115"/>
            <p:cNvSpPr>
              <a:spLocks/>
            </p:cNvSpPr>
            <p:nvPr userDrawn="1"/>
          </p:nvSpPr>
          <p:spPr bwMode="gray">
            <a:xfrm>
              <a:off x="545" y="1204"/>
              <a:ext cx="116" cy="228"/>
            </a:xfrm>
            <a:custGeom>
              <a:avLst/>
              <a:gdLst/>
              <a:ahLst/>
              <a:cxnLst>
                <a:cxn ang="0">
                  <a:pos x="14" y="59"/>
                </a:cxn>
                <a:cxn ang="0">
                  <a:pos x="11" y="66"/>
                </a:cxn>
                <a:cxn ang="0">
                  <a:pos x="14" y="74"/>
                </a:cxn>
                <a:cxn ang="0">
                  <a:pos x="25" y="81"/>
                </a:cxn>
                <a:cxn ang="0">
                  <a:pos x="25" y="88"/>
                </a:cxn>
                <a:cxn ang="0">
                  <a:pos x="21" y="95"/>
                </a:cxn>
                <a:cxn ang="0">
                  <a:pos x="18" y="102"/>
                </a:cxn>
                <a:cxn ang="0">
                  <a:pos x="35" y="98"/>
                </a:cxn>
                <a:cxn ang="0">
                  <a:pos x="35" y="109"/>
                </a:cxn>
                <a:cxn ang="0">
                  <a:pos x="42" y="119"/>
                </a:cxn>
                <a:cxn ang="0">
                  <a:pos x="21" y="133"/>
                </a:cxn>
                <a:cxn ang="0">
                  <a:pos x="28" y="148"/>
                </a:cxn>
                <a:cxn ang="0">
                  <a:pos x="21" y="162"/>
                </a:cxn>
                <a:cxn ang="0">
                  <a:pos x="18" y="169"/>
                </a:cxn>
                <a:cxn ang="0">
                  <a:pos x="39" y="172"/>
                </a:cxn>
                <a:cxn ang="0">
                  <a:pos x="53" y="169"/>
                </a:cxn>
                <a:cxn ang="0">
                  <a:pos x="53" y="172"/>
                </a:cxn>
                <a:cxn ang="0">
                  <a:pos x="21" y="186"/>
                </a:cxn>
                <a:cxn ang="0">
                  <a:pos x="11" y="211"/>
                </a:cxn>
                <a:cxn ang="0">
                  <a:pos x="39" y="200"/>
                </a:cxn>
                <a:cxn ang="0">
                  <a:pos x="88" y="190"/>
                </a:cxn>
                <a:cxn ang="0">
                  <a:pos x="102" y="176"/>
                </a:cxn>
                <a:cxn ang="0">
                  <a:pos x="106" y="169"/>
                </a:cxn>
                <a:cxn ang="0">
                  <a:pos x="106" y="158"/>
                </a:cxn>
                <a:cxn ang="0">
                  <a:pos x="102" y="155"/>
                </a:cxn>
                <a:cxn ang="0">
                  <a:pos x="95" y="144"/>
                </a:cxn>
                <a:cxn ang="0">
                  <a:pos x="92" y="140"/>
                </a:cxn>
                <a:cxn ang="0">
                  <a:pos x="88" y="126"/>
                </a:cxn>
                <a:cxn ang="0">
                  <a:pos x="78" y="112"/>
                </a:cxn>
                <a:cxn ang="0">
                  <a:pos x="71" y="102"/>
                </a:cxn>
                <a:cxn ang="0">
                  <a:pos x="67" y="88"/>
                </a:cxn>
                <a:cxn ang="0">
                  <a:pos x="60" y="74"/>
                </a:cxn>
                <a:cxn ang="0">
                  <a:pos x="49" y="66"/>
                </a:cxn>
                <a:cxn ang="0">
                  <a:pos x="56" y="45"/>
                </a:cxn>
                <a:cxn ang="0">
                  <a:pos x="56" y="38"/>
                </a:cxn>
                <a:cxn ang="0">
                  <a:pos x="49" y="35"/>
                </a:cxn>
                <a:cxn ang="0">
                  <a:pos x="46" y="31"/>
                </a:cxn>
                <a:cxn ang="0">
                  <a:pos x="35" y="28"/>
                </a:cxn>
                <a:cxn ang="0">
                  <a:pos x="35" y="21"/>
                </a:cxn>
                <a:cxn ang="0">
                  <a:pos x="39" y="14"/>
                </a:cxn>
                <a:cxn ang="0">
                  <a:pos x="42" y="7"/>
                </a:cxn>
                <a:cxn ang="0">
                  <a:pos x="42" y="3"/>
                </a:cxn>
                <a:cxn ang="0">
                  <a:pos x="35" y="0"/>
                </a:cxn>
                <a:cxn ang="0">
                  <a:pos x="25" y="3"/>
                </a:cxn>
                <a:cxn ang="0">
                  <a:pos x="14" y="17"/>
                </a:cxn>
                <a:cxn ang="0">
                  <a:pos x="18" y="28"/>
                </a:cxn>
                <a:cxn ang="0">
                  <a:pos x="14" y="35"/>
                </a:cxn>
                <a:cxn ang="0">
                  <a:pos x="7" y="42"/>
                </a:cxn>
                <a:cxn ang="0">
                  <a:pos x="4" y="52"/>
                </a:cxn>
                <a:cxn ang="0">
                  <a:pos x="14" y="59"/>
                </a:cxn>
              </a:cxnLst>
              <a:rect l="0" t="0" r="r" b="b"/>
              <a:pathLst>
                <a:path w="113" h="211">
                  <a:moveTo>
                    <a:pt x="14" y="59"/>
                  </a:moveTo>
                  <a:lnTo>
                    <a:pt x="14" y="59"/>
                  </a:lnTo>
                  <a:lnTo>
                    <a:pt x="11" y="63"/>
                  </a:lnTo>
                  <a:lnTo>
                    <a:pt x="11" y="66"/>
                  </a:lnTo>
                  <a:lnTo>
                    <a:pt x="11" y="70"/>
                  </a:lnTo>
                  <a:lnTo>
                    <a:pt x="14" y="74"/>
                  </a:lnTo>
                  <a:lnTo>
                    <a:pt x="18" y="74"/>
                  </a:lnTo>
                  <a:lnTo>
                    <a:pt x="25" y="81"/>
                  </a:lnTo>
                  <a:lnTo>
                    <a:pt x="25" y="84"/>
                  </a:lnTo>
                  <a:lnTo>
                    <a:pt x="25" y="88"/>
                  </a:lnTo>
                  <a:lnTo>
                    <a:pt x="21" y="91"/>
                  </a:lnTo>
                  <a:lnTo>
                    <a:pt x="21" y="95"/>
                  </a:lnTo>
                  <a:lnTo>
                    <a:pt x="18" y="98"/>
                  </a:lnTo>
                  <a:lnTo>
                    <a:pt x="18" y="102"/>
                  </a:lnTo>
                  <a:lnTo>
                    <a:pt x="21" y="105"/>
                  </a:lnTo>
                  <a:lnTo>
                    <a:pt x="35" y="98"/>
                  </a:lnTo>
                  <a:lnTo>
                    <a:pt x="46" y="98"/>
                  </a:lnTo>
                  <a:lnTo>
                    <a:pt x="35" y="109"/>
                  </a:lnTo>
                  <a:lnTo>
                    <a:pt x="35" y="119"/>
                  </a:lnTo>
                  <a:lnTo>
                    <a:pt x="42" y="119"/>
                  </a:lnTo>
                  <a:lnTo>
                    <a:pt x="42" y="133"/>
                  </a:lnTo>
                  <a:lnTo>
                    <a:pt x="21" y="133"/>
                  </a:lnTo>
                  <a:lnTo>
                    <a:pt x="21" y="148"/>
                  </a:lnTo>
                  <a:lnTo>
                    <a:pt x="28" y="148"/>
                  </a:lnTo>
                  <a:lnTo>
                    <a:pt x="21" y="162"/>
                  </a:lnTo>
                  <a:lnTo>
                    <a:pt x="21" y="162"/>
                  </a:lnTo>
                  <a:lnTo>
                    <a:pt x="18" y="165"/>
                  </a:lnTo>
                  <a:lnTo>
                    <a:pt x="18" y="169"/>
                  </a:lnTo>
                  <a:lnTo>
                    <a:pt x="21" y="169"/>
                  </a:lnTo>
                  <a:lnTo>
                    <a:pt x="39" y="172"/>
                  </a:lnTo>
                  <a:lnTo>
                    <a:pt x="49" y="169"/>
                  </a:lnTo>
                  <a:lnTo>
                    <a:pt x="53" y="169"/>
                  </a:lnTo>
                  <a:lnTo>
                    <a:pt x="53" y="169"/>
                  </a:lnTo>
                  <a:lnTo>
                    <a:pt x="53" y="172"/>
                  </a:lnTo>
                  <a:lnTo>
                    <a:pt x="46" y="176"/>
                  </a:lnTo>
                  <a:lnTo>
                    <a:pt x="21" y="186"/>
                  </a:lnTo>
                  <a:lnTo>
                    <a:pt x="0" y="207"/>
                  </a:lnTo>
                  <a:lnTo>
                    <a:pt x="11" y="211"/>
                  </a:lnTo>
                  <a:lnTo>
                    <a:pt x="28" y="200"/>
                  </a:lnTo>
                  <a:lnTo>
                    <a:pt x="39" y="200"/>
                  </a:lnTo>
                  <a:lnTo>
                    <a:pt x="60" y="200"/>
                  </a:lnTo>
                  <a:lnTo>
                    <a:pt x="88" y="190"/>
                  </a:lnTo>
                  <a:lnTo>
                    <a:pt x="113" y="183"/>
                  </a:lnTo>
                  <a:lnTo>
                    <a:pt x="102" y="176"/>
                  </a:lnTo>
                  <a:lnTo>
                    <a:pt x="102" y="172"/>
                  </a:lnTo>
                  <a:lnTo>
                    <a:pt x="106" y="169"/>
                  </a:lnTo>
                  <a:lnTo>
                    <a:pt x="106" y="165"/>
                  </a:lnTo>
                  <a:lnTo>
                    <a:pt x="106" y="158"/>
                  </a:lnTo>
                  <a:lnTo>
                    <a:pt x="106" y="158"/>
                  </a:lnTo>
                  <a:lnTo>
                    <a:pt x="102" y="155"/>
                  </a:lnTo>
                  <a:lnTo>
                    <a:pt x="99" y="148"/>
                  </a:lnTo>
                  <a:lnTo>
                    <a:pt x="95" y="144"/>
                  </a:lnTo>
                  <a:lnTo>
                    <a:pt x="92" y="144"/>
                  </a:lnTo>
                  <a:lnTo>
                    <a:pt x="92" y="140"/>
                  </a:lnTo>
                  <a:lnTo>
                    <a:pt x="88" y="137"/>
                  </a:lnTo>
                  <a:lnTo>
                    <a:pt x="88" y="126"/>
                  </a:lnTo>
                  <a:lnTo>
                    <a:pt x="85" y="119"/>
                  </a:lnTo>
                  <a:lnTo>
                    <a:pt x="78" y="112"/>
                  </a:lnTo>
                  <a:lnTo>
                    <a:pt x="71" y="105"/>
                  </a:lnTo>
                  <a:lnTo>
                    <a:pt x="71" y="102"/>
                  </a:lnTo>
                  <a:lnTo>
                    <a:pt x="67" y="95"/>
                  </a:lnTo>
                  <a:lnTo>
                    <a:pt x="67" y="88"/>
                  </a:lnTo>
                  <a:lnTo>
                    <a:pt x="63" y="81"/>
                  </a:lnTo>
                  <a:lnTo>
                    <a:pt x="60" y="74"/>
                  </a:lnTo>
                  <a:lnTo>
                    <a:pt x="60" y="70"/>
                  </a:lnTo>
                  <a:lnTo>
                    <a:pt x="49" y="66"/>
                  </a:lnTo>
                  <a:lnTo>
                    <a:pt x="60" y="45"/>
                  </a:lnTo>
                  <a:lnTo>
                    <a:pt x="56" y="45"/>
                  </a:lnTo>
                  <a:lnTo>
                    <a:pt x="56" y="42"/>
                  </a:lnTo>
                  <a:lnTo>
                    <a:pt x="56" y="38"/>
                  </a:lnTo>
                  <a:lnTo>
                    <a:pt x="53" y="35"/>
                  </a:lnTo>
                  <a:lnTo>
                    <a:pt x="49" y="35"/>
                  </a:lnTo>
                  <a:lnTo>
                    <a:pt x="46" y="35"/>
                  </a:lnTo>
                  <a:lnTo>
                    <a:pt x="46" y="31"/>
                  </a:lnTo>
                  <a:lnTo>
                    <a:pt x="35" y="31"/>
                  </a:lnTo>
                  <a:lnTo>
                    <a:pt x="35" y="28"/>
                  </a:lnTo>
                  <a:lnTo>
                    <a:pt x="35" y="24"/>
                  </a:lnTo>
                  <a:lnTo>
                    <a:pt x="35" y="21"/>
                  </a:lnTo>
                  <a:lnTo>
                    <a:pt x="35" y="17"/>
                  </a:lnTo>
                  <a:lnTo>
                    <a:pt x="39" y="14"/>
                  </a:lnTo>
                  <a:lnTo>
                    <a:pt x="42" y="10"/>
                  </a:lnTo>
                  <a:lnTo>
                    <a:pt x="42" y="7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39" y="3"/>
                  </a:lnTo>
                  <a:lnTo>
                    <a:pt x="35" y="0"/>
                  </a:lnTo>
                  <a:lnTo>
                    <a:pt x="28" y="0"/>
                  </a:lnTo>
                  <a:lnTo>
                    <a:pt x="25" y="3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8" y="21"/>
                  </a:lnTo>
                  <a:lnTo>
                    <a:pt x="18" y="28"/>
                  </a:lnTo>
                  <a:lnTo>
                    <a:pt x="14" y="35"/>
                  </a:lnTo>
                  <a:lnTo>
                    <a:pt x="14" y="35"/>
                  </a:lnTo>
                  <a:lnTo>
                    <a:pt x="11" y="38"/>
                  </a:lnTo>
                  <a:lnTo>
                    <a:pt x="7" y="42"/>
                  </a:lnTo>
                  <a:lnTo>
                    <a:pt x="4" y="49"/>
                  </a:lnTo>
                  <a:lnTo>
                    <a:pt x="4" y="52"/>
                  </a:lnTo>
                  <a:lnTo>
                    <a:pt x="7" y="59"/>
                  </a:lnTo>
                  <a:lnTo>
                    <a:pt x="14" y="5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18" name="Freeform 116"/>
            <p:cNvSpPr>
              <a:spLocks/>
            </p:cNvSpPr>
            <p:nvPr userDrawn="1"/>
          </p:nvSpPr>
          <p:spPr bwMode="gray">
            <a:xfrm>
              <a:off x="1059" y="1769"/>
              <a:ext cx="52" cy="92"/>
            </a:xfrm>
            <a:custGeom>
              <a:avLst/>
              <a:gdLst/>
              <a:ahLst/>
              <a:cxnLst>
                <a:cxn ang="0">
                  <a:pos x="50" y="36"/>
                </a:cxn>
                <a:cxn ang="0">
                  <a:pos x="50" y="36"/>
                </a:cxn>
                <a:cxn ang="0">
                  <a:pos x="50" y="29"/>
                </a:cxn>
                <a:cxn ang="0">
                  <a:pos x="50" y="18"/>
                </a:cxn>
                <a:cxn ang="0">
                  <a:pos x="50" y="11"/>
                </a:cxn>
                <a:cxn ang="0">
                  <a:pos x="50" y="0"/>
                </a:cxn>
                <a:cxn ang="0">
                  <a:pos x="43" y="4"/>
                </a:cxn>
                <a:cxn ang="0">
                  <a:pos x="43" y="4"/>
                </a:cxn>
                <a:cxn ang="0">
                  <a:pos x="43" y="11"/>
                </a:cxn>
                <a:cxn ang="0">
                  <a:pos x="43" y="15"/>
                </a:cxn>
                <a:cxn ang="0">
                  <a:pos x="39" y="18"/>
                </a:cxn>
                <a:cxn ang="0">
                  <a:pos x="39" y="18"/>
                </a:cxn>
                <a:cxn ang="0">
                  <a:pos x="39" y="22"/>
                </a:cxn>
                <a:cxn ang="0">
                  <a:pos x="36" y="25"/>
                </a:cxn>
                <a:cxn ang="0">
                  <a:pos x="25" y="32"/>
                </a:cxn>
                <a:cxn ang="0">
                  <a:pos x="25" y="32"/>
                </a:cxn>
                <a:cxn ang="0">
                  <a:pos x="18" y="36"/>
                </a:cxn>
                <a:cxn ang="0">
                  <a:pos x="11" y="36"/>
                </a:cxn>
                <a:cxn ang="0">
                  <a:pos x="7" y="36"/>
                </a:cxn>
                <a:cxn ang="0">
                  <a:pos x="0" y="36"/>
                </a:cxn>
                <a:cxn ang="0">
                  <a:pos x="0" y="43"/>
                </a:cxn>
                <a:cxn ang="0">
                  <a:pos x="4" y="46"/>
                </a:cxn>
                <a:cxn ang="0">
                  <a:pos x="4" y="50"/>
                </a:cxn>
                <a:cxn ang="0">
                  <a:pos x="7" y="57"/>
                </a:cxn>
                <a:cxn ang="0">
                  <a:pos x="11" y="60"/>
                </a:cxn>
                <a:cxn ang="0">
                  <a:pos x="11" y="64"/>
                </a:cxn>
                <a:cxn ang="0">
                  <a:pos x="18" y="71"/>
                </a:cxn>
                <a:cxn ang="0">
                  <a:pos x="18" y="74"/>
                </a:cxn>
                <a:cxn ang="0">
                  <a:pos x="25" y="78"/>
                </a:cxn>
                <a:cxn ang="0">
                  <a:pos x="29" y="82"/>
                </a:cxn>
                <a:cxn ang="0">
                  <a:pos x="32" y="85"/>
                </a:cxn>
                <a:cxn ang="0">
                  <a:pos x="36" y="85"/>
                </a:cxn>
                <a:cxn ang="0">
                  <a:pos x="36" y="85"/>
                </a:cxn>
                <a:cxn ang="0">
                  <a:pos x="39" y="85"/>
                </a:cxn>
                <a:cxn ang="0">
                  <a:pos x="39" y="85"/>
                </a:cxn>
                <a:cxn ang="0">
                  <a:pos x="43" y="82"/>
                </a:cxn>
                <a:cxn ang="0">
                  <a:pos x="43" y="67"/>
                </a:cxn>
                <a:cxn ang="0">
                  <a:pos x="43" y="67"/>
                </a:cxn>
                <a:cxn ang="0">
                  <a:pos x="43" y="64"/>
                </a:cxn>
                <a:cxn ang="0">
                  <a:pos x="39" y="57"/>
                </a:cxn>
                <a:cxn ang="0">
                  <a:pos x="36" y="50"/>
                </a:cxn>
                <a:cxn ang="0">
                  <a:pos x="32" y="46"/>
                </a:cxn>
                <a:cxn ang="0">
                  <a:pos x="29" y="39"/>
                </a:cxn>
                <a:cxn ang="0">
                  <a:pos x="29" y="43"/>
                </a:cxn>
                <a:cxn ang="0">
                  <a:pos x="32" y="50"/>
                </a:cxn>
                <a:cxn ang="0">
                  <a:pos x="39" y="57"/>
                </a:cxn>
                <a:cxn ang="0">
                  <a:pos x="43" y="67"/>
                </a:cxn>
                <a:cxn ang="0">
                  <a:pos x="43" y="64"/>
                </a:cxn>
                <a:cxn ang="0">
                  <a:pos x="43" y="60"/>
                </a:cxn>
                <a:cxn ang="0">
                  <a:pos x="46" y="53"/>
                </a:cxn>
                <a:cxn ang="0">
                  <a:pos x="46" y="46"/>
                </a:cxn>
                <a:cxn ang="0">
                  <a:pos x="46" y="39"/>
                </a:cxn>
                <a:cxn ang="0">
                  <a:pos x="50" y="36"/>
                </a:cxn>
              </a:cxnLst>
              <a:rect l="0" t="0" r="r" b="b"/>
              <a:pathLst>
                <a:path w="50" h="85">
                  <a:moveTo>
                    <a:pt x="50" y="36"/>
                  </a:moveTo>
                  <a:lnTo>
                    <a:pt x="50" y="36"/>
                  </a:lnTo>
                  <a:lnTo>
                    <a:pt x="50" y="29"/>
                  </a:lnTo>
                  <a:lnTo>
                    <a:pt x="50" y="18"/>
                  </a:lnTo>
                  <a:lnTo>
                    <a:pt x="50" y="11"/>
                  </a:lnTo>
                  <a:lnTo>
                    <a:pt x="50" y="0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11"/>
                  </a:lnTo>
                  <a:lnTo>
                    <a:pt x="43" y="15"/>
                  </a:lnTo>
                  <a:lnTo>
                    <a:pt x="39" y="18"/>
                  </a:lnTo>
                  <a:lnTo>
                    <a:pt x="39" y="18"/>
                  </a:lnTo>
                  <a:lnTo>
                    <a:pt x="39" y="22"/>
                  </a:lnTo>
                  <a:lnTo>
                    <a:pt x="36" y="25"/>
                  </a:lnTo>
                  <a:lnTo>
                    <a:pt x="25" y="32"/>
                  </a:lnTo>
                  <a:lnTo>
                    <a:pt x="25" y="32"/>
                  </a:lnTo>
                  <a:lnTo>
                    <a:pt x="18" y="36"/>
                  </a:lnTo>
                  <a:lnTo>
                    <a:pt x="11" y="36"/>
                  </a:lnTo>
                  <a:lnTo>
                    <a:pt x="7" y="36"/>
                  </a:lnTo>
                  <a:lnTo>
                    <a:pt x="0" y="36"/>
                  </a:lnTo>
                  <a:lnTo>
                    <a:pt x="0" y="43"/>
                  </a:lnTo>
                  <a:lnTo>
                    <a:pt x="4" y="46"/>
                  </a:lnTo>
                  <a:lnTo>
                    <a:pt x="4" y="50"/>
                  </a:lnTo>
                  <a:lnTo>
                    <a:pt x="7" y="57"/>
                  </a:lnTo>
                  <a:lnTo>
                    <a:pt x="11" y="60"/>
                  </a:lnTo>
                  <a:lnTo>
                    <a:pt x="11" y="64"/>
                  </a:lnTo>
                  <a:lnTo>
                    <a:pt x="18" y="71"/>
                  </a:lnTo>
                  <a:lnTo>
                    <a:pt x="18" y="74"/>
                  </a:lnTo>
                  <a:lnTo>
                    <a:pt x="25" y="78"/>
                  </a:lnTo>
                  <a:lnTo>
                    <a:pt x="29" y="82"/>
                  </a:lnTo>
                  <a:lnTo>
                    <a:pt x="32" y="85"/>
                  </a:lnTo>
                  <a:lnTo>
                    <a:pt x="36" y="85"/>
                  </a:lnTo>
                  <a:lnTo>
                    <a:pt x="36" y="85"/>
                  </a:lnTo>
                  <a:lnTo>
                    <a:pt x="39" y="85"/>
                  </a:lnTo>
                  <a:lnTo>
                    <a:pt x="39" y="85"/>
                  </a:lnTo>
                  <a:lnTo>
                    <a:pt x="43" y="82"/>
                  </a:lnTo>
                  <a:lnTo>
                    <a:pt x="43" y="67"/>
                  </a:lnTo>
                  <a:lnTo>
                    <a:pt x="43" y="67"/>
                  </a:lnTo>
                  <a:lnTo>
                    <a:pt x="43" y="64"/>
                  </a:lnTo>
                  <a:lnTo>
                    <a:pt x="39" y="57"/>
                  </a:lnTo>
                  <a:lnTo>
                    <a:pt x="36" y="50"/>
                  </a:lnTo>
                  <a:lnTo>
                    <a:pt x="32" y="46"/>
                  </a:lnTo>
                  <a:lnTo>
                    <a:pt x="29" y="39"/>
                  </a:lnTo>
                  <a:lnTo>
                    <a:pt x="29" y="43"/>
                  </a:lnTo>
                  <a:lnTo>
                    <a:pt x="32" y="50"/>
                  </a:lnTo>
                  <a:lnTo>
                    <a:pt x="39" y="57"/>
                  </a:lnTo>
                  <a:lnTo>
                    <a:pt x="43" y="67"/>
                  </a:lnTo>
                  <a:lnTo>
                    <a:pt x="43" y="64"/>
                  </a:lnTo>
                  <a:lnTo>
                    <a:pt x="43" y="60"/>
                  </a:lnTo>
                  <a:lnTo>
                    <a:pt x="46" y="53"/>
                  </a:lnTo>
                  <a:lnTo>
                    <a:pt x="46" y="46"/>
                  </a:lnTo>
                  <a:lnTo>
                    <a:pt x="46" y="39"/>
                  </a:lnTo>
                  <a:lnTo>
                    <a:pt x="50" y="36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19" name="Freeform 117"/>
            <p:cNvSpPr>
              <a:spLocks/>
            </p:cNvSpPr>
            <p:nvPr userDrawn="1"/>
          </p:nvSpPr>
          <p:spPr bwMode="gray">
            <a:xfrm>
              <a:off x="1212" y="2461"/>
              <a:ext cx="94" cy="205"/>
            </a:xfrm>
            <a:custGeom>
              <a:avLst/>
              <a:gdLst/>
              <a:ahLst/>
              <a:cxnLst>
                <a:cxn ang="0">
                  <a:pos x="81" y="0"/>
                </a:cxn>
                <a:cxn ang="0">
                  <a:pos x="74" y="3"/>
                </a:cxn>
                <a:cxn ang="0">
                  <a:pos x="64" y="21"/>
                </a:cxn>
                <a:cxn ang="0">
                  <a:pos x="60" y="24"/>
                </a:cxn>
                <a:cxn ang="0">
                  <a:pos x="50" y="35"/>
                </a:cxn>
                <a:cxn ang="0">
                  <a:pos x="39" y="49"/>
                </a:cxn>
                <a:cxn ang="0">
                  <a:pos x="28" y="56"/>
                </a:cxn>
                <a:cxn ang="0">
                  <a:pos x="25" y="56"/>
                </a:cxn>
                <a:cxn ang="0">
                  <a:pos x="18" y="56"/>
                </a:cxn>
                <a:cxn ang="0">
                  <a:pos x="11" y="63"/>
                </a:cxn>
                <a:cxn ang="0">
                  <a:pos x="7" y="77"/>
                </a:cxn>
                <a:cxn ang="0">
                  <a:pos x="4" y="91"/>
                </a:cxn>
                <a:cxn ang="0">
                  <a:pos x="7" y="95"/>
                </a:cxn>
                <a:cxn ang="0">
                  <a:pos x="7" y="95"/>
                </a:cxn>
                <a:cxn ang="0">
                  <a:pos x="14" y="105"/>
                </a:cxn>
                <a:cxn ang="0">
                  <a:pos x="11" y="112"/>
                </a:cxn>
                <a:cxn ang="0">
                  <a:pos x="7" y="119"/>
                </a:cxn>
                <a:cxn ang="0">
                  <a:pos x="0" y="155"/>
                </a:cxn>
                <a:cxn ang="0">
                  <a:pos x="7" y="179"/>
                </a:cxn>
                <a:cxn ang="0">
                  <a:pos x="18" y="179"/>
                </a:cxn>
                <a:cxn ang="0">
                  <a:pos x="21" y="179"/>
                </a:cxn>
                <a:cxn ang="0">
                  <a:pos x="21" y="183"/>
                </a:cxn>
                <a:cxn ang="0">
                  <a:pos x="28" y="190"/>
                </a:cxn>
                <a:cxn ang="0">
                  <a:pos x="39" y="190"/>
                </a:cxn>
                <a:cxn ang="0">
                  <a:pos x="50" y="183"/>
                </a:cxn>
                <a:cxn ang="0">
                  <a:pos x="60" y="158"/>
                </a:cxn>
                <a:cxn ang="0">
                  <a:pos x="64" y="137"/>
                </a:cxn>
                <a:cxn ang="0">
                  <a:pos x="64" y="130"/>
                </a:cxn>
                <a:cxn ang="0">
                  <a:pos x="64" y="119"/>
                </a:cxn>
                <a:cxn ang="0">
                  <a:pos x="74" y="98"/>
                </a:cxn>
                <a:cxn ang="0">
                  <a:pos x="81" y="56"/>
                </a:cxn>
                <a:cxn ang="0">
                  <a:pos x="85" y="49"/>
                </a:cxn>
                <a:cxn ang="0">
                  <a:pos x="88" y="35"/>
                </a:cxn>
                <a:cxn ang="0">
                  <a:pos x="88" y="21"/>
                </a:cxn>
                <a:cxn ang="0">
                  <a:pos x="92" y="10"/>
                </a:cxn>
                <a:cxn ang="0">
                  <a:pos x="88" y="0"/>
                </a:cxn>
              </a:cxnLst>
              <a:rect l="0" t="0" r="r" b="b"/>
              <a:pathLst>
                <a:path w="92" h="190">
                  <a:moveTo>
                    <a:pt x="85" y="0"/>
                  </a:moveTo>
                  <a:lnTo>
                    <a:pt x="81" y="0"/>
                  </a:lnTo>
                  <a:lnTo>
                    <a:pt x="78" y="0"/>
                  </a:lnTo>
                  <a:lnTo>
                    <a:pt x="74" y="3"/>
                  </a:lnTo>
                  <a:lnTo>
                    <a:pt x="67" y="10"/>
                  </a:lnTo>
                  <a:lnTo>
                    <a:pt x="64" y="21"/>
                  </a:lnTo>
                  <a:lnTo>
                    <a:pt x="64" y="21"/>
                  </a:lnTo>
                  <a:lnTo>
                    <a:pt x="60" y="24"/>
                  </a:lnTo>
                  <a:lnTo>
                    <a:pt x="53" y="28"/>
                  </a:lnTo>
                  <a:lnTo>
                    <a:pt x="50" y="35"/>
                  </a:lnTo>
                  <a:lnTo>
                    <a:pt x="43" y="42"/>
                  </a:lnTo>
                  <a:lnTo>
                    <a:pt x="39" y="49"/>
                  </a:lnTo>
                  <a:lnTo>
                    <a:pt x="32" y="53"/>
                  </a:lnTo>
                  <a:lnTo>
                    <a:pt x="28" y="56"/>
                  </a:lnTo>
                  <a:lnTo>
                    <a:pt x="25" y="56"/>
                  </a:lnTo>
                  <a:lnTo>
                    <a:pt x="25" y="56"/>
                  </a:lnTo>
                  <a:lnTo>
                    <a:pt x="21" y="56"/>
                  </a:lnTo>
                  <a:lnTo>
                    <a:pt x="18" y="56"/>
                  </a:lnTo>
                  <a:lnTo>
                    <a:pt x="14" y="60"/>
                  </a:lnTo>
                  <a:lnTo>
                    <a:pt x="11" y="63"/>
                  </a:lnTo>
                  <a:lnTo>
                    <a:pt x="7" y="70"/>
                  </a:lnTo>
                  <a:lnTo>
                    <a:pt x="7" y="77"/>
                  </a:lnTo>
                  <a:lnTo>
                    <a:pt x="4" y="88"/>
                  </a:lnTo>
                  <a:lnTo>
                    <a:pt x="4" y="91"/>
                  </a:lnTo>
                  <a:lnTo>
                    <a:pt x="4" y="95"/>
                  </a:lnTo>
                  <a:lnTo>
                    <a:pt x="7" y="95"/>
                  </a:lnTo>
                  <a:lnTo>
                    <a:pt x="7" y="95"/>
                  </a:lnTo>
                  <a:lnTo>
                    <a:pt x="7" y="95"/>
                  </a:lnTo>
                  <a:lnTo>
                    <a:pt x="11" y="98"/>
                  </a:lnTo>
                  <a:lnTo>
                    <a:pt x="14" y="105"/>
                  </a:lnTo>
                  <a:lnTo>
                    <a:pt x="14" y="109"/>
                  </a:lnTo>
                  <a:lnTo>
                    <a:pt x="11" y="112"/>
                  </a:lnTo>
                  <a:lnTo>
                    <a:pt x="7" y="116"/>
                  </a:lnTo>
                  <a:lnTo>
                    <a:pt x="7" y="119"/>
                  </a:lnTo>
                  <a:lnTo>
                    <a:pt x="0" y="134"/>
                  </a:lnTo>
                  <a:lnTo>
                    <a:pt x="0" y="155"/>
                  </a:lnTo>
                  <a:lnTo>
                    <a:pt x="7" y="179"/>
                  </a:lnTo>
                  <a:lnTo>
                    <a:pt x="7" y="179"/>
                  </a:lnTo>
                  <a:lnTo>
                    <a:pt x="11" y="179"/>
                  </a:lnTo>
                  <a:lnTo>
                    <a:pt x="18" y="179"/>
                  </a:lnTo>
                  <a:lnTo>
                    <a:pt x="21" y="179"/>
                  </a:lnTo>
                  <a:lnTo>
                    <a:pt x="21" y="179"/>
                  </a:lnTo>
                  <a:lnTo>
                    <a:pt x="21" y="183"/>
                  </a:lnTo>
                  <a:lnTo>
                    <a:pt x="21" y="183"/>
                  </a:lnTo>
                  <a:lnTo>
                    <a:pt x="25" y="186"/>
                  </a:lnTo>
                  <a:lnTo>
                    <a:pt x="28" y="190"/>
                  </a:lnTo>
                  <a:lnTo>
                    <a:pt x="32" y="190"/>
                  </a:lnTo>
                  <a:lnTo>
                    <a:pt x="39" y="190"/>
                  </a:lnTo>
                  <a:lnTo>
                    <a:pt x="43" y="190"/>
                  </a:lnTo>
                  <a:lnTo>
                    <a:pt x="50" y="183"/>
                  </a:lnTo>
                  <a:lnTo>
                    <a:pt x="53" y="172"/>
                  </a:lnTo>
                  <a:lnTo>
                    <a:pt x="60" y="158"/>
                  </a:lnTo>
                  <a:lnTo>
                    <a:pt x="60" y="144"/>
                  </a:lnTo>
                  <a:lnTo>
                    <a:pt x="64" y="137"/>
                  </a:lnTo>
                  <a:lnTo>
                    <a:pt x="64" y="134"/>
                  </a:lnTo>
                  <a:lnTo>
                    <a:pt x="64" y="130"/>
                  </a:lnTo>
                  <a:lnTo>
                    <a:pt x="64" y="126"/>
                  </a:lnTo>
                  <a:lnTo>
                    <a:pt x="64" y="119"/>
                  </a:lnTo>
                  <a:lnTo>
                    <a:pt x="67" y="112"/>
                  </a:lnTo>
                  <a:lnTo>
                    <a:pt x="74" y="98"/>
                  </a:lnTo>
                  <a:lnTo>
                    <a:pt x="78" y="74"/>
                  </a:lnTo>
                  <a:lnTo>
                    <a:pt x="81" y="56"/>
                  </a:lnTo>
                  <a:lnTo>
                    <a:pt x="81" y="53"/>
                  </a:lnTo>
                  <a:lnTo>
                    <a:pt x="85" y="49"/>
                  </a:lnTo>
                  <a:lnTo>
                    <a:pt x="85" y="42"/>
                  </a:lnTo>
                  <a:lnTo>
                    <a:pt x="88" y="35"/>
                  </a:lnTo>
                  <a:lnTo>
                    <a:pt x="88" y="28"/>
                  </a:lnTo>
                  <a:lnTo>
                    <a:pt x="88" y="21"/>
                  </a:lnTo>
                  <a:lnTo>
                    <a:pt x="88" y="17"/>
                  </a:lnTo>
                  <a:lnTo>
                    <a:pt x="92" y="10"/>
                  </a:lnTo>
                  <a:lnTo>
                    <a:pt x="92" y="7"/>
                  </a:lnTo>
                  <a:lnTo>
                    <a:pt x="88" y="0"/>
                  </a:lnTo>
                  <a:lnTo>
                    <a:pt x="85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20" name="Freeform 118"/>
            <p:cNvSpPr>
              <a:spLocks/>
            </p:cNvSpPr>
            <p:nvPr userDrawn="1"/>
          </p:nvSpPr>
          <p:spPr bwMode="gray">
            <a:xfrm>
              <a:off x="2607" y="2981"/>
              <a:ext cx="62" cy="65"/>
            </a:xfrm>
            <a:custGeom>
              <a:avLst/>
              <a:gdLst/>
              <a:ahLst/>
              <a:cxnLst>
                <a:cxn ang="0">
                  <a:pos x="42" y="4"/>
                </a:cxn>
                <a:cxn ang="0">
                  <a:pos x="38" y="4"/>
                </a:cxn>
                <a:cxn ang="0">
                  <a:pos x="38" y="11"/>
                </a:cxn>
                <a:cxn ang="0">
                  <a:pos x="35" y="11"/>
                </a:cxn>
                <a:cxn ang="0">
                  <a:pos x="35" y="14"/>
                </a:cxn>
                <a:cxn ang="0">
                  <a:pos x="17" y="4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7" y="4"/>
                </a:cxn>
                <a:cxn ang="0">
                  <a:pos x="3" y="7"/>
                </a:cxn>
                <a:cxn ang="0">
                  <a:pos x="0" y="11"/>
                </a:cxn>
                <a:cxn ang="0">
                  <a:pos x="0" y="18"/>
                </a:cxn>
                <a:cxn ang="0">
                  <a:pos x="7" y="36"/>
                </a:cxn>
                <a:cxn ang="0">
                  <a:pos x="7" y="36"/>
                </a:cxn>
                <a:cxn ang="0">
                  <a:pos x="10" y="39"/>
                </a:cxn>
                <a:cxn ang="0">
                  <a:pos x="14" y="43"/>
                </a:cxn>
                <a:cxn ang="0">
                  <a:pos x="17" y="50"/>
                </a:cxn>
                <a:cxn ang="0">
                  <a:pos x="17" y="53"/>
                </a:cxn>
                <a:cxn ang="0">
                  <a:pos x="24" y="57"/>
                </a:cxn>
                <a:cxn ang="0">
                  <a:pos x="31" y="60"/>
                </a:cxn>
                <a:cxn ang="0">
                  <a:pos x="38" y="60"/>
                </a:cxn>
                <a:cxn ang="0">
                  <a:pos x="42" y="60"/>
                </a:cxn>
                <a:cxn ang="0">
                  <a:pos x="45" y="57"/>
                </a:cxn>
                <a:cxn ang="0">
                  <a:pos x="52" y="53"/>
                </a:cxn>
                <a:cxn ang="0">
                  <a:pos x="56" y="46"/>
                </a:cxn>
                <a:cxn ang="0">
                  <a:pos x="60" y="39"/>
                </a:cxn>
                <a:cxn ang="0">
                  <a:pos x="60" y="36"/>
                </a:cxn>
                <a:cxn ang="0">
                  <a:pos x="60" y="25"/>
                </a:cxn>
                <a:cxn ang="0">
                  <a:pos x="60" y="18"/>
                </a:cxn>
                <a:cxn ang="0">
                  <a:pos x="60" y="11"/>
                </a:cxn>
                <a:cxn ang="0">
                  <a:pos x="60" y="7"/>
                </a:cxn>
                <a:cxn ang="0">
                  <a:pos x="56" y="7"/>
                </a:cxn>
                <a:cxn ang="0">
                  <a:pos x="52" y="7"/>
                </a:cxn>
                <a:cxn ang="0">
                  <a:pos x="49" y="4"/>
                </a:cxn>
                <a:cxn ang="0">
                  <a:pos x="45" y="0"/>
                </a:cxn>
                <a:cxn ang="0">
                  <a:pos x="42" y="4"/>
                </a:cxn>
              </a:cxnLst>
              <a:rect l="0" t="0" r="r" b="b"/>
              <a:pathLst>
                <a:path w="60" h="60">
                  <a:moveTo>
                    <a:pt x="42" y="4"/>
                  </a:moveTo>
                  <a:lnTo>
                    <a:pt x="38" y="4"/>
                  </a:lnTo>
                  <a:lnTo>
                    <a:pt x="38" y="11"/>
                  </a:lnTo>
                  <a:lnTo>
                    <a:pt x="35" y="11"/>
                  </a:lnTo>
                  <a:lnTo>
                    <a:pt x="35" y="14"/>
                  </a:lnTo>
                  <a:lnTo>
                    <a:pt x="17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7" y="4"/>
                  </a:lnTo>
                  <a:lnTo>
                    <a:pt x="3" y="7"/>
                  </a:lnTo>
                  <a:lnTo>
                    <a:pt x="0" y="11"/>
                  </a:lnTo>
                  <a:lnTo>
                    <a:pt x="0" y="18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10" y="39"/>
                  </a:lnTo>
                  <a:lnTo>
                    <a:pt x="14" y="43"/>
                  </a:lnTo>
                  <a:lnTo>
                    <a:pt x="17" y="50"/>
                  </a:lnTo>
                  <a:lnTo>
                    <a:pt x="17" y="53"/>
                  </a:lnTo>
                  <a:lnTo>
                    <a:pt x="24" y="57"/>
                  </a:lnTo>
                  <a:lnTo>
                    <a:pt x="31" y="60"/>
                  </a:lnTo>
                  <a:lnTo>
                    <a:pt x="38" y="60"/>
                  </a:lnTo>
                  <a:lnTo>
                    <a:pt x="42" y="60"/>
                  </a:lnTo>
                  <a:lnTo>
                    <a:pt x="45" y="57"/>
                  </a:lnTo>
                  <a:lnTo>
                    <a:pt x="52" y="53"/>
                  </a:lnTo>
                  <a:lnTo>
                    <a:pt x="56" y="46"/>
                  </a:lnTo>
                  <a:lnTo>
                    <a:pt x="60" y="39"/>
                  </a:lnTo>
                  <a:lnTo>
                    <a:pt x="60" y="36"/>
                  </a:lnTo>
                  <a:lnTo>
                    <a:pt x="60" y="25"/>
                  </a:lnTo>
                  <a:lnTo>
                    <a:pt x="60" y="18"/>
                  </a:lnTo>
                  <a:lnTo>
                    <a:pt x="60" y="11"/>
                  </a:lnTo>
                  <a:lnTo>
                    <a:pt x="60" y="7"/>
                  </a:lnTo>
                  <a:lnTo>
                    <a:pt x="56" y="7"/>
                  </a:lnTo>
                  <a:lnTo>
                    <a:pt x="52" y="7"/>
                  </a:lnTo>
                  <a:lnTo>
                    <a:pt x="49" y="4"/>
                  </a:lnTo>
                  <a:lnTo>
                    <a:pt x="45" y="0"/>
                  </a:lnTo>
                  <a:lnTo>
                    <a:pt x="42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21" name="Freeform 119"/>
            <p:cNvSpPr>
              <a:spLocks/>
            </p:cNvSpPr>
            <p:nvPr userDrawn="1"/>
          </p:nvSpPr>
          <p:spPr bwMode="gray">
            <a:xfrm>
              <a:off x="2306" y="2138"/>
              <a:ext cx="11" cy="19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4"/>
                </a:cxn>
                <a:cxn ang="0">
                  <a:pos x="0" y="11"/>
                </a:cxn>
                <a:cxn ang="0">
                  <a:pos x="0" y="14"/>
                </a:cxn>
                <a:cxn ang="0">
                  <a:pos x="7" y="18"/>
                </a:cxn>
                <a:cxn ang="0">
                  <a:pos x="11" y="14"/>
                </a:cxn>
                <a:cxn ang="0">
                  <a:pos x="11" y="11"/>
                </a:cxn>
                <a:cxn ang="0">
                  <a:pos x="11" y="4"/>
                </a:cxn>
                <a:cxn ang="0">
                  <a:pos x="7" y="0"/>
                </a:cxn>
              </a:cxnLst>
              <a:rect l="0" t="0" r="r" b="b"/>
              <a:pathLst>
                <a:path w="11" h="18">
                  <a:moveTo>
                    <a:pt x="7" y="0"/>
                  </a:moveTo>
                  <a:lnTo>
                    <a:pt x="0" y="4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7" y="18"/>
                  </a:lnTo>
                  <a:lnTo>
                    <a:pt x="11" y="14"/>
                  </a:lnTo>
                  <a:lnTo>
                    <a:pt x="11" y="11"/>
                  </a:lnTo>
                  <a:lnTo>
                    <a:pt x="11" y="4"/>
                  </a:ln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22" name="Freeform 120"/>
            <p:cNvSpPr>
              <a:spLocks/>
            </p:cNvSpPr>
            <p:nvPr userDrawn="1"/>
          </p:nvSpPr>
          <p:spPr bwMode="gray">
            <a:xfrm>
              <a:off x="2266" y="2005"/>
              <a:ext cx="40" cy="110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22" y="0"/>
                </a:cxn>
                <a:cxn ang="0">
                  <a:pos x="15" y="0"/>
                </a:cxn>
                <a:cxn ang="0">
                  <a:pos x="11" y="3"/>
                </a:cxn>
                <a:cxn ang="0">
                  <a:pos x="8" y="3"/>
                </a:cxn>
                <a:cxn ang="0">
                  <a:pos x="4" y="10"/>
                </a:cxn>
                <a:cxn ang="0">
                  <a:pos x="4" y="10"/>
                </a:cxn>
                <a:cxn ang="0">
                  <a:pos x="0" y="18"/>
                </a:cxn>
                <a:cxn ang="0">
                  <a:pos x="0" y="28"/>
                </a:cxn>
                <a:cxn ang="0">
                  <a:pos x="0" y="39"/>
                </a:cxn>
                <a:cxn ang="0">
                  <a:pos x="0" y="46"/>
                </a:cxn>
                <a:cxn ang="0">
                  <a:pos x="0" y="53"/>
                </a:cxn>
                <a:cxn ang="0">
                  <a:pos x="4" y="56"/>
                </a:cxn>
                <a:cxn ang="0">
                  <a:pos x="4" y="56"/>
                </a:cxn>
                <a:cxn ang="0">
                  <a:pos x="4" y="60"/>
                </a:cxn>
                <a:cxn ang="0">
                  <a:pos x="4" y="60"/>
                </a:cxn>
                <a:cxn ang="0">
                  <a:pos x="4" y="63"/>
                </a:cxn>
                <a:cxn ang="0">
                  <a:pos x="0" y="67"/>
                </a:cxn>
                <a:cxn ang="0">
                  <a:pos x="0" y="70"/>
                </a:cxn>
                <a:cxn ang="0">
                  <a:pos x="4" y="77"/>
                </a:cxn>
                <a:cxn ang="0">
                  <a:pos x="4" y="84"/>
                </a:cxn>
                <a:cxn ang="0">
                  <a:pos x="8" y="91"/>
                </a:cxn>
                <a:cxn ang="0">
                  <a:pos x="15" y="99"/>
                </a:cxn>
                <a:cxn ang="0">
                  <a:pos x="15" y="102"/>
                </a:cxn>
                <a:cxn ang="0">
                  <a:pos x="18" y="102"/>
                </a:cxn>
                <a:cxn ang="0">
                  <a:pos x="22" y="99"/>
                </a:cxn>
                <a:cxn ang="0">
                  <a:pos x="25" y="91"/>
                </a:cxn>
                <a:cxn ang="0">
                  <a:pos x="25" y="88"/>
                </a:cxn>
                <a:cxn ang="0">
                  <a:pos x="25" y="77"/>
                </a:cxn>
                <a:cxn ang="0">
                  <a:pos x="25" y="70"/>
                </a:cxn>
                <a:cxn ang="0">
                  <a:pos x="25" y="63"/>
                </a:cxn>
                <a:cxn ang="0">
                  <a:pos x="25" y="60"/>
                </a:cxn>
                <a:cxn ang="0">
                  <a:pos x="32" y="46"/>
                </a:cxn>
                <a:cxn ang="0">
                  <a:pos x="32" y="42"/>
                </a:cxn>
                <a:cxn ang="0">
                  <a:pos x="32" y="39"/>
                </a:cxn>
                <a:cxn ang="0">
                  <a:pos x="32" y="32"/>
                </a:cxn>
                <a:cxn ang="0">
                  <a:pos x="32" y="28"/>
                </a:cxn>
                <a:cxn ang="0">
                  <a:pos x="36" y="25"/>
                </a:cxn>
                <a:cxn ang="0">
                  <a:pos x="36" y="25"/>
                </a:cxn>
                <a:cxn ang="0">
                  <a:pos x="36" y="18"/>
                </a:cxn>
                <a:cxn ang="0">
                  <a:pos x="36" y="10"/>
                </a:cxn>
                <a:cxn ang="0">
                  <a:pos x="36" y="3"/>
                </a:cxn>
                <a:cxn ang="0">
                  <a:pos x="39" y="0"/>
                </a:cxn>
                <a:cxn ang="0">
                  <a:pos x="36" y="0"/>
                </a:cxn>
                <a:cxn ang="0">
                  <a:pos x="32" y="3"/>
                </a:cxn>
                <a:cxn ang="0">
                  <a:pos x="25" y="3"/>
                </a:cxn>
                <a:cxn ang="0">
                  <a:pos x="22" y="0"/>
                </a:cxn>
              </a:cxnLst>
              <a:rect l="0" t="0" r="r" b="b"/>
              <a:pathLst>
                <a:path w="39" h="102">
                  <a:moveTo>
                    <a:pt x="22" y="0"/>
                  </a:moveTo>
                  <a:lnTo>
                    <a:pt x="22" y="0"/>
                  </a:lnTo>
                  <a:lnTo>
                    <a:pt x="15" y="0"/>
                  </a:lnTo>
                  <a:lnTo>
                    <a:pt x="11" y="3"/>
                  </a:lnTo>
                  <a:lnTo>
                    <a:pt x="8" y="3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0" y="18"/>
                  </a:lnTo>
                  <a:lnTo>
                    <a:pt x="0" y="28"/>
                  </a:lnTo>
                  <a:lnTo>
                    <a:pt x="0" y="39"/>
                  </a:lnTo>
                  <a:lnTo>
                    <a:pt x="0" y="46"/>
                  </a:lnTo>
                  <a:lnTo>
                    <a:pt x="0" y="53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3"/>
                  </a:lnTo>
                  <a:lnTo>
                    <a:pt x="0" y="67"/>
                  </a:lnTo>
                  <a:lnTo>
                    <a:pt x="0" y="70"/>
                  </a:lnTo>
                  <a:lnTo>
                    <a:pt x="4" y="77"/>
                  </a:lnTo>
                  <a:lnTo>
                    <a:pt x="4" y="84"/>
                  </a:lnTo>
                  <a:lnTo>
                    <a:pt x="8" y="91"/>
                  </a:lnTo>
                  <a:lnTo>
                    <a:pt x="15" y="99"/>
                  </a:lnTo>
                  <a:lnTo>
                    <a:pt x="15" y="102"/>
                  </a:lnTo>
                  <a:lnTo>
                    <a:pt x="18" y="102"/>
                  </a:lnTo>
                  <a:lnTo>
                    <a:pt x="22" y="99"/>
                  </a:lnTo>
                  <a:lnTo>
                    <a:pt x="25" y="91"/>
                  </a:lnTo>
                  <a:lnTo>
                    <a:pt x="25" y="88"/>
                  </a:lnTo>
                  <a:lnTo>
                    <a:pt x="25" y="77"/>
                  </a:lnTo>
                  <a:lnTo>
                    <a:pt x="25" y="70"/>
                  </a:lnTo>
                  <a:lnTo>
                    <a:pt x="25" y="63"/>
                  </a:lnTo>
                  <a:lnTo>
                    <a:pt x="25" y="60"/>
                  </a:lnTo>
                  <a:lnTo>
                    <a:pt x="32" y="46"/>
                  </a:lnTo>
                  <a:lnTo>
                    <a:pt x="32" y="42"/>
                  </a:lnTo>
                  <a:lnTo>
                    <a:pt x="32" y="39"/>
                  </a:lnTo>
                  <a:lnTo>
                    <a:pt x="32" y="32"/>
                  </a:lnTo>
                  <a:lnTo>
                    <a:pt x="32" y="28"/>
                  </a:lnTo>
                  <a:lnTo>
                    <a:pt x="36" y="25"/>
                  </a:lnTo>
                  <a:lnTo>
                    <a:pt x="36" y="25"/>
                  </a:lnTo>
                  <a:lnTo>
                    <a:pt x="36" y="18"/>
                  </a:lnTo>
                  <a:lnTo>
                    <a:pt x="36" y="10"/>
                  </a:lnTo>
                  <a:lnTo>
                    <a:pt x="36" y="3"/>
                  </a:lnTo>
                  <a:lnTo>
                    <a:pt x="39" y="0"/>
                  </a:lnTo>
                  <a:lnTo>
                    <a:pt x="36" y="0"/>
                  </a:lnTo>
                  <a:lnTo>
                    <a:pt x="32" y="3"/>
                  </a:lnTo>
                  <a:lnTo>
                    <a:pt x="25" y="3"/>
                  </a:lnTo>
                  <a:lnTo>
                    <a:pt x="22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23" name="Freeform 121"/>
            <p:cNvSpPr>
              <a:spLocks/>
            </p:cNvSpPr>
            <p:nvPr userDrawn="1"/>
          </p:nvSpPr>
          <p:spPr bwMode="gray">
            <a:xfrm>
              <a:off x="2234" y="2120"/>
              <a:ext cx="32" cy="37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1" y="3"/>
                </a:cxn>
                <a:cxn ang="0">
                  <a:pos x="17" y="7"/>
                </a:cxn>
                <a:cxn ang="0">
                  <a:pos x="10" y="14"/>
                </a:cxn>
                <a:cxn ang="0">
                  <a:pos x="7" y="17"/>
                </a:cxn>
                <a:cxn ang="0">
                  <a:pos x="3" y="24"/>
                </a:cxn>
                <a:cxn ang="0">
                  <a:pos x="0" y="28"/>
                </a:cxn>
                <a:cxn ang="0">
                  <a:pos x="0" y="28"/>
                </a:cxn>
                <a:cxn ang="0">
                  <a:pos x="0" y="31"/>
                </a:cxn>
                <a:cxn ang="0">
                  <a:pos x="0" y="31"/>
                </a:cxn>
                <a:cxn ang="0">
                  <a:pos x="0" y="35"/>
                </a:cxn>
                <a:cxn ang="0">
                  <a:pos x="0" y="35"/>
                </a:cxn>
                <a:cxn ang="0">
                  <a:pos x="3" y="35"/>
                </a:cxn>
                <a:cxn ang="0">
                  <a:pos x="10" y="31"/>
                </a:cxn>
                <a:cxn ang="0">
                  <a:pos x="14" y="28"/>
                </a:cxn>
                <a:cxn ang="0">
                  <a:pos x="21" y="24"/>
                </a:cxn>
                <a:cxn ang="0">
                  <a:pos x="21" y="24"/>
                </a:cxn>
                <a:cxn ang="0">
                  <a:pos x="21" y="21"/>
                </a:cxn>
                <a:cxn ang="0">
                  <a:pos x="24" y="17"/>
                </a:cxn>
                <a:cxn ang="0">
                  <a:pos x="28" y="14"/>
                </a:cxn>
                <a:cxn ang="0">
                  <a:pos x="31" y="10"/>
                </a:cxn>
                <a:cxn ang="0">
                  <a:pos x="31" y="7"/>
                </a:cxn>
                <a:cxn ang="0">
                  <a:pos x="31" y="3"/>
                </a:cxn>
                <a:cxn ang="0">
                  <a:pos x="31" y="3"/>
                </a:cxn>
                <a:cxn ang="0">
                  <a:pos x="28" y="0"/>
                </a:cxn>
                <a:cxn ang="0">
                  <a:pos x="24" y="0"/>
                </a:cxn>
              </a:cxnLst>
              <a:rect l="0" t="0" r="r" b="b"/>
              <a:pathLst>
                <a:path w="31" h="35">
                  <a:moveTo>
                    <a:pt x="24" y="0"/>
                  </a:moveTo>
                  <a:lnTo>
                    <a:pt x="21" y="3"/>
                  </a:lnTo>
                  <a:lnTo>
                    <a:pt x="17" y="7"/>
                  </a:lnTo>
                  <a:lnTo>
                    <a:pt x="10" y="14"/>
                  </a:lnTo>
                  <a:lnTo>
                    <a:pt x="7" y="17"/>
                  </a:lnTo>
                  <a:lnTo>
                    <a:pt x="3" y="24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3" y="35"/>
                  </a:lnTo>
                  <a:lnTo>
                    <a:pt x="10" y="31"/>
                  </a:lnTo>
                  <a:lnTo>
                    <a:pt x="14" y="28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1"/>
                  </a:lnTo>
                  <a:lnTo>
                    <a:pt x="24" y="17"/>
                  </a:lnTo>
                  <a:lnTo>
                    <a:pt x="28" y="14"/>
                  </a:lnTo>
                  <a:lnTo>
                    <a:pt x="31" y="10"/>
                  </a:lnTo>
                  <a:lnTo>
                    <a:pt x="31" y="7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28" y="0"/>
                  </a:lnTo>
                  <a:lnTo>
                    <a:pt x="2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24" name="Freeform 122"/>
            <p:cNvSpPr>
              <a:spLocks/>
            </p:cNvSpPr>
            <p:nvPr userDrawn="1"/>
          </p:nvSpPr>
          <p:spPr bwMode="gray">
            <a:xfrm>
              <a:off x="2292" y="2112"/>
              <a:ext cx="18" cy="30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7" y="0"/>
                </a:cxn>
                <a:cxn ang="0">
                  <a:pos x="4" y="3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0" y="14"/>
                </a:cxn>
                <a:cxn ang="0">
                  <a:pos x="0" y="17"/>
                </a:cxn>
                <a:cxn ang="0">
                  <a:pos x="0" y="24"/>
                </a:cxn>
                <a:cxn ang="0">
                  <a:pos x="4" y="28"/>
                </a:cxn>
                <a:cxn ang="0">
                  <a:pos x="11" y="28"/>
                </a:cxn>
                <a:cxn ang="0">
                  <a:pos x="14" y="24"/>
                </a:cxn>
                <a:cxn ang="0">
                  <a:pos x="18" y="21"/>
                </a:cxn>
                <a:cxn ang="0">
                  <a:pos x="18" y="17"/>
                </a:cxn>
                <a:cxn ang="0">
                  <a:pos x="18" y="14"/>
                </a:cxn>
                <a:cxn ang="0">
                  <a:pos x="14" y="10"/>
                </a:cxn>
                <a:cxn ang="0">
                  <a:pos x="14" y="3"/>
                </a:cxn>
                <a:cxn ang="0">
                  <a:pos x="11" y="0"/>
                </a:cxn>
              </a:cxnLst>
              <a:rect l="0" t="0" r="r" b="b"/>
              <a:pathLst>
                <a:path w="18" h="28">
                  <a:moveTo>
                    <a:pt x="11" y="0"/>
                  </a:moveTo>
                  <a:lnTo>
                    <a:pt x="7" y="0"/>
                  </a:lnTo>
                  <a:lnTo>
                    <a:pt x="4" y="3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0" y="24"/>
                  </a:lnTo>
                  <a:lnTo>
                    <a:pt x="4" y="28"/>
                  </a:lnTo>
                  <a:lnTo>
                    <a:pt x="11" y="28"/>
                  </a:lnTo>
                  <a:lnTo>
                    <a:pt x="14" y="24"/>
                  </a:lnTo>
                  <a:lnTo>
                    <a:pt x="18" y="21"/>
                  </a:lnTo>
                  <a:lnTo>
                    <a:pt x="18" y="17"/>
                  </a:lnTo>
                  <a:lnTo>
                    <a:pt x="18" y="14"/>
                  </a:lnTo>
                  <a:lnTo>
                    <a:pt x="14" y="10"/>
                  </a:lnTo>
                  <a:lnTo>
                    <a:pt x="14" y="3"/>
                  </a:lnTo>
                  <a:lnTo>
                    <a:pt x="11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25" name="Freeform 123"/>
            <p:cNvSpPr>
              <a:spLocks/>
            </p:cNvSpPr>
            <p:nvPr userDrawn="1"/>
          </p:nvSpPr>
          <p:spPr bwMode="gray">
            <a:xfrm>
              <a:off x="2296" y="2150"/>
              <a:ext cx="69" cy="53"/>
            </a:xfrm>
            <a:custGeom>
              <a:avLst/>
              <a:gdLst/>
              <a:ahLst/>
              <a:cxnLst>
                <a:cxn ang="0">
                  <a:pos x="45" y="0"/>
                </a:cxn>
                <a:cxn ang="0">
                  <a:pos x="31" y="7"/>
                </a:cxn>
                <a:cxn ang="0">
                  <a:pos x="21" y="7"/>
                </a:cxn>
                <a:cxn ang="0">
                  <a:pos x="7" y="14"/>
                </a:cxn>
                <a:cxn ang="0">
                  <a:pos x="7" y="17"/>
                </a:cxn>
                <a:cxn ang="0">
                  <a:pos x="3" y="21"/>
                </a:cxn>
                <a:cxn ang="0">
                  <a:pos x="3" y="24"/>
                </a:cxn>
                <a:cxn ang="0">
                  <a:pos x="0" y="31"/>
                </a:cxn>
                <a:cxn ang="0">
                  <a:pos x="0" y="35"/>
                </a:cxn>
                <a:cxn ang="0">
                  <a:pos x="3" y="35"/>
                </a:cxn>
                <a:cxn ang="0">
                  <a:pos x="10" y="35"/>
                </a:cxn>
                <a:cxn ang="0">
                  <a:pos x="17" y="31"/>
                </a:cxn>
                <a:cxn ang="0">
                  <a:pos x="21" y="31"/>
                </a:cxn>
                <a:cxn ang="0">
                  <a:pos x="21" y="31"/>
                </a:cxn>
                <a:cxn ang="0">
                  <a:pos x="21" y="31"/>
                </a:cxn>
                <a:cxn ang="0">
                  <a:pos x="24" y="39"/>
                </a:cxn>
                <a:cxn ang="0">
                  <a:pos x="24" y="42"/>
                </a:cxn>
                <a:cxn ang="0">
                  <a:pos x="28" y="46"/>
                </a:cxn>
                <a:cxn ang="0">
                  <a:pos x="31" y="46"/>
                </a:cxn>
                <a:cxn ang="0">
                  <a:pos x="38" y="46"/>
                </a:cxn>
                <a:cxn ang="0">
                  <a:pos x="42" y="49"/>
                </a:cxn>
                <a:cxn ang="0">
                  <a:pos x="45" y="46"/>
                </a:cxn>
                <a:cxn ang="0">
                  <a:pos x="49" y="42"/>
                </a:cxn>
                <a:cxn ang="0">
                  <a:pos x="49" y="35"/>
                </a:cxn>
                <a:cxn ang="0">
                  <a:pos x="45" y="31"/>
                </a:cxn>
                <a:cxn ang="0">
                  <a:pos x="45" y="28"/>
                </a:cxn>
                <a:cxn ang="0">
                  <a:pos x="49" y="28"/>
                </a:cxn>
                <a:cxn ang="0">
                  <a:pos x="49" y="28"/>
                </a:cxn>
                <a:cxn ang="0">
                  <a:pos x="53" y="31"/>
                </a:cxn>
                <a:cxn ang="0">
                  <a:pos x="56" y="35"/>
                </a:cxn>
                <a:cxn ang="0">
                  <a:pos x="56" y="35"/>
                </a:cxn>
                <a:cxn ang="0">
                  <a:pos x="60" y="31"/>
                </a:cxn>
                <a:cxn ang="0">
                  <a:pos x="63" y="28"/>
                </a:cxn>
                <a:cxn ang="0">
                  <a:pos x="67" y="21"/>
                </a:cxn>
                <a:cxn ang="0">
                  <a:pos x="67" y="14"/>
                </a:cxn>
                <a:cxn ang="0">
                  <a:pos x="63" y="10"/>
                </a:cxn>
                <a:cxn ang="0">
                  <a:pos x="60" y="3"/>
                </a:cxn>
                <a:cxn ang="0">
                  <a:pos x="53" y="0"/>
                </a:cxn>
                <a:cxn ang="0">
                  <a:pos x="49" y="0"/>
                </a:cxn>
                <a:cxn ang="0">
                  <a:pos x="45" y="0"/>
                </a:cxn>
              </a:cxnLst>
              <a:rect l="0" t="0" r="r" b="b"/>
              <a:pathLst>
                <a:path w="67" h="49">
                  <a:moveTo>
                    <a:pt x="45" y="0"/>
                  </a:moveTo>
                  <a:lnTo>
                    <a:pt x="31" y="7"/>
                  </a:lnTo>
                  <a:lnTo>
                    <a:pt x="21" y="7"/>
                  </a:lnTo>
                  <a:lnTo>
                    <a:pt x="7" y="14"/>
                  </a:lnTo>
                  <a:lnTo>
                    <a:pt x="7" y="17"/>
                  </a:lnTo>
                  <a:lnTo>
                    <a:pt x="3" y="21"/>
                  </a:lnTo>
                  <a:lnTo>
                    <a:pt x="3" y="24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3" y="35"/>
                  </a:lnTo>
                  <a:lnTo>
                    <a:pt x="10" y="35"/>
                  </a:lnTo>
                  <a:lnTo>
                    <a:pt x="17" y="31"/>
                  </a:lnTo>
                  <a:lnTo>
                    <a:pt x="21" y="31"/>
                  </a:lnTo>
                  <a:lnTo>
                    <a:pt x="21" y="31"/>
                  </a:lnTo>
                  <a:lnTo>
                    <a:pt x="21" y="31"/>
                  </a:lnTo>
                  <a:lnTo>
                    <a:pt x="24" y="39"/>
                  </a:lnTo>
                  <a:lnTo>
                    <a:pt x="24" y="42"/>
                  </a:lnTo>
                  <a:lnTo>
                    <a:pt x="28" y="46"/>
                  </a:lnTo>
                  <a:lnTo>
                    <a:pt x="31" y="46"/>
                  </a:lnTo>
                  <a:lnTo>
                    <a:pt x="38" y="46"/>
                  </a:lnTo>
                  <a:lnTo>
                    <a:pt x="42" y="49"/>
                  </a:lnTo>
                  <a:lnTo>
                    <a:pt x="45" y="46"/>
                  </a:lnTo>
                  <a:lnTo>
                    <a:pt x="49" y="42"/>
                  </a:lnTo>
                  <a:lnTo>
                    <a:pt x="49" y="35"/>
                  </a:lnTo>
                  <a:lnTo>
                    <a:pt x="45" y="31"/>
                  </a:lnTo>
                  <a:lnTo>
                    <a:pt x="45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53" y="31"/>
                  </a:lnTo>
                  <a:lnTo>
                    <a:pt x="56" y="35"/>
                  </a:lnTo>
                  <a:lnTo>
                    <a:pt x="56" y="35"/>
                  </a:lnTo>
                  <a:lnTo>
                    <a:pt x="60" y="31"/>
                  </a:lnTo>
                  <a:lnTo>
                    <a:pt x="63" y="28"/>
                  </a:lnTo>
                  <a:lnTo>
                    <a:pt x="67" y="21"/>
                  </a:lnTo>
                  <a:lnTo>
                    <a:pt x="67" y="14"/>
                  </a:lnTo>
                  <a:lnTo>
                    <a:pt x="63" y="10"/>
                  </a:lnTo>
                  <a:lnTo>
                    <a:pt x="60" y="3"/>
                  </a:lnTo>
                  <a:lnTo>
                    <a:pt x="53" y="0"/>
                  </a:lnTo>
                  <a:lnTo>
                    <a:pt x="49" y="0"/>
                  </a:lnTo>
                  <a:lnTo>
                    <a:pt x="45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26" name="Freeform 124"/>
            <p:cNvSpPr>
              <a:spLocks noEditPoints="1"/>
            </p:cNvSpPr>
            <p:nvPr userDrawn="1"/>
          </p:nvSpPr>
          <p:spPr bwMode="gray">
            <a:xfrm>
              <a:off x="2122" y="2180"/>
              <a:ext cx="137" cy="170"/>
            </a:xfrm>
            <a:custGeom>
              <a:avLst/>
              <a:gdLst/>
              <a:ahLst/>
              <a:cxnLst>
                <a:cxn ang="0">
                  <a:pos x="14" y="134"/>
                </a:cxn>
                <a:cxn ang="0">
                  <a:pos x="24" y="141"/>
                </a:cxn>
                <a:cxn ang="0">
                  <a:pos x="42" y="144"/>
                </a:cxn>
                <a:cxn ang="0">
                  <a:pos x="52" y="148"/>
                </a:cxn>
                <a:cxn ang="0">
                  <a:pos x="66" y="158"/>
                </a:cxn>
                <a:cxn ang="0">
                  <a:pos x="77" y="155"/>
                </a:cxn>
                <a:cxn ang="0">
                  <a:pos x="84" y="141"/>
                </a:cxn>
                <a:cxn ang="0">
                  <a:pos x="88" y="127"/>
                </a:cxn>
                <a:cxn ang="0">
                  <a:pos x="98" y="120"/>
                </a:cxn>
                <a:cxn ang="0">
                  <a:pos x="105" y="102"/>
                </a:cxn>
                <a:cxn ang="0">
                  <a:pos x="119" y="95"/>
                </a:cxn>
                <a:cxn ang="0">
                  <a:pos x="123" y="88"/>
                </a:cxn>
                <a:cxn ang="0">
                  <a:pos x="112" y="81"/>
                </a:cxn>
                <a:cxn ang="0">
                  <a:pos x="105" y="77"/>
                </a:cxn>
                <a:cxn ang="0">
                  <a:pos x="116" y="56"/>
                </a:cxn>
                <a:cxn ang="0">
                  <a:pos x="126" y="46"/>
                </a:cxn>
                <a:cxn ang="0">
                  <a:pos x="112" y="39"/>
                </a:cxn>
                <a:cxn ang="0">
                  <a:pos x="133" y="28"/>
                </a:cxn>
                <a:cxn ang="0">
                  <a:pos x="126" y="18"/>
                </a:cxn>
                <a:cxn ang="0">
                  <a:pos x="116" y="7"/>
                </a:cxn>
                <a:cxn ang="0">
                  <a:pos x="112" y="0"/>
                </a:cxn>
                <a:cxn ang="0">
                  <a:pos x="98" y="3"/>
                </a:cxn>
                <a:cxn ang="0">
                  <a:pos x="88" y="11"/>
                </a:cxn>
                <a:cxn ang="0">
                  <a:pos x="70" y="39"/>
                </a:cxn>
                <a:cxn ang="0">
                  <a:pos x="59" y="46"/>
                </a:cxn>
                <a:cxn ang="0">
                  <a:pos x="45" y="56"/>
                </a:cxn>
                <a:cxn ang="0">
                  <a:pos x="38" y="67"/>
                </a:cxn>
                <a:cxn ang="0">
                  <a:pos x="7" y="88"/>
                </a:cxn>
                <a:cxn ang="0">
                  <a:pos x="0" y="99"/>
                </a:cxn>
                <a:cxn ang="0">
                  <a:pos x="3" y="120"/>
                </a:cxn>
                <a:cxn ang="0">
                  <a:pos x="0" y="127"/>
                </a:cxn>
                <a:cxn ang="0">
                  <a:pos x="38" y="99"/>
                </a:cxn>
                <a:cxn ang="0">
                  <a:pos x="38" y="99"/>
                </a:cxn>
                <a:cxn ang="0">
                  <a:pos x="63" y="81"/>
                </a:cxn>
                <a:cxn ang="0">
                  <a:pos x="95" y="49"/>
                </a:cxn>
                <a:cxn ang="0">
                  <a:pos x="74" y="74"/>
                </a:cxn>
                <a:cxn ang="0">
                  <a:pos x="74" y="74"/>
                </a:cxn>
                <a:cxn ang="0">
                  <a:pos x="59" y="81"/>
                </a:cxn>
                <a:cxn ang="0">
                  <a:pos x="52" y="85"/>
                </a:cxn>
                <a:cxn ang="0">
                  <a:pos x="45" y="92"/>
                </a:cxn>
                <a:cxn ang="0">
                  <a:pos x="49" y="88"/>
                </a:cxn>
                <a:cxn ang="0">
                  <a:pos x="28" y="99"/>
                </a:cxn>
                <a:cxn ang="0">
                  <a:pos x="21" y="92"/>
                </a:cxn>
                <a:cxn ang="0">
                  <a:pos x="28" y="99"/>
                </a:cxn>
                <a:cxn ang="0">
                  <a:pos x="28" y="99"/>
                </a:cxn>
              </a:cxnLst>
              <a:rect l="0" t="0" r="r" b="b"/>
              <a:pathLst>
                <a:path w="133" h="158">
                  <a:moveTo>
                    <a:pt x="0" y="130"/>
                  </a:moveTo>
                  <a:lnTo>
                    <a:pt x="7" y="130"/>
                  </a:lnTo>
                  <a:lnTo>
                    <a:pt x="14" y="134"/>
                  </a:lnTo>
                  <a:lnTo>
                    <a:pt x="21" y="137"/>
                  </a:lnTo>
                  <a:lnTo>
                    <a:pt x="21" y="141"/>
                  </a:lnTo>
                  <a:lnTo>
                    <a:pt x="24" y="141"/>
                  </a:lnTo>
                  <a:lnTo>
                    <a:pt x="31" y="144"/>
                  </a:lnTo>
                  <a:lnTo>
                    <a:pt x="38" y="144"/>
                  </a:lnTo>
                  <a:lnTo>
                    <a:pt x="42" y="144"/>
                  </a:lnTo>
                  <a:lnTo>
                    <a:pt x="45" y="144"/>
                  </a:lnTo>
                  <a:lnTo>
                    <a:pt x="49" y="144"/>
                  </a:lnTo>
                  <a:lnTo>
                    <a:pt x="52" y="148"/>
                  </a:lnTo>
                  <a:lnTo>
                    <a:pt x="52" y="151"/>
                  </a:lnTo>
                  <a:lnTo>
                    <a:pt x="63" y="151"/>
                  </a:lnTo>
                  <a:lnTo>
                    <a:pt x="66" y="158"/>
                  </a:lnTo>
                  <a:lnTo>
                    <a:pt x="70" y="158"/>
                  </a:lnTo>
                  <a:lnTo>
                    <a:pt x="74" y="155"/>
                  </a:lnTo>
                  <a:lnTo>
                    <a:pt x="77" y="155"/>
                  </a:lnTo>
                  <a:lnTo>
                    <a:pt x="81" y="151"/>
                  </a:lnTo>
                  <a:lnTo>
                    <a:pt x="84" y="148"/>
                  </a:lnTo>
                  <a:lnTo>
                    <a:pt x="84" y="141"/>
                  </a:lnTo>
                  <a:lnTo>
                    <a:pt x="88" y="134"/>
                  </a:lnTo>
                  <a:lnTo>
                    <a:pt x="88" y="130"/>
                  </a:lnTo>
                  <a:lnTo>
                    <a:pt x="88" y="127"/>
                  </a:lnTo>
                  <a:lnTo>
                    <a:pt x="91" y="127"/>
                  </a:lnTo>
                  <a:lnTo>
                    <a:pt x="91" y="123"/>
                  </a:lnTo>
                  <a:lnTo>
                    <a:pt x="98" y="120"/>
                  </a:lnTo>
                  <a:lnTo>
                    <a:pt x="102" y="116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109" y="99"/>
                  </a:lnTo>
                  <a:lnTo>
                    <a:pt x="112" y="95"/>
                  </a:lnTo>
                  <a:lnTo>
                    <a:pt x="119" y="95"/>
                  </a:lnTo>
                  <a:lnTo>
                    <a:pt x="119" y="95"/>
                  </a:lnTo>
                  <a:lnTo>
                    <a:pt x="123" y="92"/>
                  </a:lnTo>
                  <a:lnTo>
                    <a:pt x="123" y="88"/>
                  </a:lnTo>
                  <a:lnTo>
                    <a:pt x="123" y="85"/>
                  </a:lnTo>
                  <a:lnTo>
                    <a:pt x="116" y="81"/>
                  </a:lnTo>
                  <a:lnTo>
                    <a:pt x="112" y="81"/>
                  </a:lnTo>
                  <a:lnTo>
                    <a:pt x="109" y="81"/>
                  </a:lnTo>
                  <a:lnTo>
                    <a:pt x="105" y="77"/>
                  </a:lnTo>
                  <a:lnTo>
                    <a:pt x="105" y="77"/>
                  </a:lnTo>
                  <a:lnTo>
                    <a:pt x="109" y="74"/>
                  </a:lnTo>
                  <a:lnTo>
                    <a:pt x="109" y="60"/>
                  </a:lnTo>
                  <a:lnTo>
                    <a:pt x="116" y="56"/>
                  </a:lnTo>
                  <a:lnTo>
                    <a:pt x="119" y="49"/>
                  </a:lnTo>
                  <a:lnTo>
                    <a:pt x="123" y="46"/>
                  </a:lnTo>
                  <a:lnTo>
                    <a:pt x="126" y="46"/>
                  </a:lnTo>
                  <a:lnTo>
                    <a:pt x="126" y="46"/>
                  </a:lnTo>
                  <a:lnTo>
                    <a:pt x="126" y="46"/>
                  </a:lnTo>
                  <a:lnTo>
                    <a:pt x="112" y="39"/>
                  </a:lnTo>
                  <a:lnTo>
                    <a:pt x="133" y="32"/>
                  </a:lnTo>
                  <a:lnTo>
                    <a:pt x="133" y="32"/>
                  </a:lnTo>
                  <a:lnTo>
                    <a:pt x="133" y="28"/>
                  </a:lnTo>
                  <a:lnTo>
                    <a:pt x="130" y="25"/>
                  </a:lnTo>
                  <a:lnTo>
                    <a:pt x="130" y="21"/>
                  </a:lnTo>
                  <a:lnTo>
                    <a:pt x="126" y="18"/>
                  </a:lnTo>
                  <a:lnTo>
                    <a:pt x="123" y="14"/>
                  </a:lnTo>
                  <a:lnTo>
                    <a:pt x="119" y="11"/>
                  </a:lnTo>
                  <a:lnTo>
                    <a:pt x="116" y="7"/>
                  </a:lnTo>
                  <a:lnTo>
                    <a:pt x="112" y="7"/>
                  </a:lnTo>
                  <a:lnTo>
                    <a:pt x="112" y="3"/>
                  </a:lnTo>
                  <a:lnTo>
                    <a:pt x="112" y="0"/>
                  </a:lnTo>
                  <a:lnTo>
                    <a:pt x="109" y="0"/>
                  </a:lnTo>
                  <a:lnTo>
                    <a:pt x="105" y="0"/>
                  </a:lnTo>
                  <a:lnTo>
                    <a:pt x="98" y="3"/>
                  </a:lnTo>
                  <a:lnTo>
                    <a:pt x="95" y="3"/>
                  </a:lnTo>
                  <a:lnTo>
                    <a:pt x="91" y="7"/>
                  </a:lnTo>
                  <a:lnTo>
                    <a:pt x="88" y="11"/>
                  </a:lnTo>
                  <a:lnTo>
                    <a:pt x="81" y="14"/>
                  </a:lnTo>
                  <a:lnTo>
                    <a:pt x="70" y="39"/>
                  </a:lnTo>
                  <a:lnTo>
                    <a:pt x="70" y="39"/>
                  </a:lnTo>
                  <a:lnTo>
                    <a:pt x="66" y="42"/>
                  </a:lnTo>
                  <a:lnTo>
                    <a:pt x="63" y="46"/>
                  </a:lnTo>
                  <a:lnTo>
                    <a:pt x="59" y="46"/>
                  </a:lnTo>
                  <a:lnTo>
                    <a:pt x="52" y="49"/>
                  </a:lnTo>
                  <a:lnTo>
                    <a:pt x="49" y="53"/>
                  </a:lnTo>
                  <a:lnTo>
                    <a:pt x="45" y="56"/>
                  </a:lnTo>
                  <a:lnTo>
                    <a:pt x="42" y="60"/>
                  </a:lnTo>
                  <a:lnTo>
                    <a:pt x="38" y="63"/>
                  </a:lnTo>
                  <a:lnTo>
                    <a:pt x="38" y="67"/>
                  </a:lnTo>
                  <a:lnTo>
                    <a:pt x="28" y="88"/>
                  </a:lnTo>
                  <a:lnTo>
                    <a:pt x="28" y="88"/>
                  </a:lnTo>
                  <a:lnTo>
                    <a:pt x="7" y="88"/>
                  </a:lnTo>
                  <a:lnTo>
                    <a:pt x="7" y="88"/>
                  </a:lnTo>
                  <a:lnTo>
                    <a:pt x="3" y="92"/>
                  </a:lnTo>
                  <a:lnTo>
                    <a:pt x="0" y="99"/>
                  </a:lnTo>
                  <a:lnTo>
                    <a:pt x="0" y="102"/>
                  </a:lnTo>
                  <a:lnTo>
                    <a:pt x="0" y="109"/>
                  </a:lnTo>
                  <a:lnTo>
                    <a:pt x="3" y="120"/>
                  </a:lnTo>
                  <a:lnTo>
                    <a:pt x="3" y="120"/>
                  </a:lnTo>
                  <a:lnTo>
                    <a:pt x="0" y="123"/>
                  </a:lnTo>
                  <a:lnTo>
                    <a:pt x="0" y="127"/>
                  </a:lnTo>
                  <a:lnTo>
                    <a:pt x="0" y="130"/>
                  </a:lnTo>
                  <a:close/>
                  <a:moveTo>
                    <a:pt x="38" y="99"/>
                  </a:moveTo>
                  <a:lnTo>
                    <a:pt x="38" y="99"/>
                  </a:lnTo>
                  <a:lnTo>
                    <a:pt x="38" y="99"/>
                  </a:lnTo>
                  <a:lnTo>
                    <a:pt x="38" y="99"/>
                  </a:lnTo>
                  <a:lnTo>
                    <a:pt x="38" y="99"/>
                  </a:lnTo>
                  <a:close/>
                  <a:moveTo>
                    <a:pt x="63" y="81"/>
                  </a:moveTo>
                  <a:lnTo>
                    <a:pt x="66" y="77"/>
                  </a:lnTo>
                  <a:lnTo>
                    <a:pt x="63" y="81"/>
                  </a:lnTo>
                  <a:lnTo>
                    <a:pt x="63" y="81"/>
                  </a:lnTo>
                  <a:close/>
                  <a:moveTo>
                    <a:pt x="95" y="49"/>
                  </a:moveTo>
                  <a:lnTo>
                    <a:pt x="95" y="49"/>
                  </a:lnTo>
                  <a:lnTo>
                    <a:pt x="91" y="49"/>
                  </a:lnTo>
                  <a:lnTo>
                    <a:pt x="95" y="49"/>
                  </a:lnTo>
                  <a:close/>
                  <a:moveTo>
                    <a:pt x="74" y="74"/>
                  </a:moveTo>
                  <a:lnTo>
                    <a:pt x="77" y="74"/>
                  </a:lnTo>
                  <a:lnTo>
                    <a:pt x="77" y="74"/>
                  </a:lnTo>
                  <a:lnTo>
                    <a:pt x="74" y="74"/>
                  </a:lnTo>
                  <a:close/>
                  <a:moveTo>
                    <a:pt x="49" y="88"/>
                  </a:moveTo>
                  <a:lnTo>
                    <a:pt x="52" y="85"/>
                  </a:lnTo>
                  <a:lnTo>
                    <a:pt x="59" y="81"/>
                  </a:lnTo>
                  <a:lnTo>
                    <a:pt x="59" y="85"/>
                  </a:lnTo>
                  <a:lnTo>
                    <a:pt x="56" y="85"/>
                  </a:lnTo>
                  <a:lnTo>
                    <a:pt x="52" y="85"/>
                  </a:lnTo>
                  <a:lnTo>
                    <a:pt x="49" y="88"/>
                  </a:lnTo>
                  <a:lnTo>
                    <a:pt x="45" y="92"/>
                  </a:lnTo>
                  <a:lnTo>
                    <a:pt x="45" y="92"/>
                  </a:lnTo>
                  <a:lnTo>
                    <a:pt x="45" y="88"/>
                  </a:lnTo>
                  <a:lnTo>
                    <a:pt x="49" y="88"/>
                  </a:lnTo>
                  <a:lnTo>
                    <a:pt x="49" y="88"/>
                  </a:lnTo>
                  <a:close/>
                  <a:moveTo>
                    <a:pt x="21" y="92"/>
                  </a:moveTo>
                  <a:lnTo>
                    <a:pt x="21" y="95"/>
                  </a:lnTo>
                  <a:lnTo>
                    <a:pt x="28" y="99"/>
                  </a:lnTo>
                  <a:lnTo>
                    <a:pt x="24" y="95"/>
                  </a:lnTo>
                  <a:lnTo>
                    <a:pt x="21" y="92"/>
                  </a:lnTo>
                  <a:lnTo>
                    <a:pt x="21" y="92"/>
                  </a:lnTo>
                  <a:lnTo>
                    <a:pt x="21" y="92"/>
                  </a:lnTo>
                  <a:close/>
                  <a:moveTo>
                    <a:pt x="28" y="99"/>
                  </a:moveTo>
                  <a:lnTo>
                    <a:pt x="28" y="99"/>
                  </a:lnTo>
                  <a:lnTo>
                    <a:pt x="28" y="99"/>
                  </a:lnTo>
                  <a:lnTo>
                    <a:pt x="28" y="99"/>
                  </a:lnTo>
                  <a:lnTo>
                    <a:pt x="28" y="9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27" name="Freeform 125"/>
            <p:cNvSpPr>
              <a:spLocks/>
            </p:cNvSpPr>
            <p:nvPr userDrawn="1"/>
          </p:nvSpPr>
          <p:spPr bwMode="gray">
            <a:xfrm>
              <a:off x="2560" y="2325"/>
              <a:ext cx="141" cy="121"/>
            </a:xfrm>
            <a:custGeom>
              <a:avLst/>
              <a:gdLst/>
              <a:ahLst/>
              <a:cxnLst>
                <a:cxn ang="0">
                  <a:pos x="95" y="46"/>
                </a:cxn>
                <a:cxn ang="0">
                  <a:pos x="95" y="46"/>
                </a:cxn>
                <a:cxn ang="0">
                  <a:pos x="91" y="46"/>
                </a:cxn>
                <a:cxn ang="0">
                  <a:pos x="88" y="46"/>
                </a:cxn>
                <a:cxn ang="0">
                  <a:pos x="84" y="42"/>
                </a:cxn>
                <a:cxn ang="0">
                  <a:pos x="81" y="39"/>
                </a:cxn>
                <a:cxn ang="0">
                  <a:pos x="81" y="39"/>
                </a:cxn>
                <a:cxn ang="0">
                  <a:pos x="77" y="35"/>
                </a:cxn>
                <a:cxn ang="0">
                  <a:pos x="74" y="35"/>
                </a:cxn>
                <a:cxn ang="0">
                  <a:pos x="70" y="32"/>
                </a:cxn>
                <a:cxn ang="0">
                  <a:pos x="63" y="28"/>
                </a:cxn>
                <a:cxn ang="0">
                  <a:pos x="60" y="21"/>
                </a:cxn>
                <a:cxn ang="0">
                  <a:pos x="53" y="17"/>
                </a:cxn>
                <a:cxn ang="0">
                  <a:pos x="46" y="14"/>
                </a:cxn>
                <a:cxn ang="0">
                  <a:pos x="42" y="10"/>
                </a:cxn>
                <a:cxn ang="0">
                  <a:pos x="42" y="10"/>
                </a:cxn>
                <a:cxn ang="0">
                  <a:pos x="39" y="10"/>
                </a:cxn>
                <a:cxn ang="0">
                  <a:pos x="32" y="7"/>
                </a:cxn>
                <a:cxn ang="0">
                  <a:pos x="21" y="3"/>
                </a:cxn>
                <a:cxn ang="0">
                  <a:pos x="10" y="3"/>
                </a:cxn>
                <a:cxn ang="0">
                  <a:pos x="3" y="0"/>
                </a:cxn>
                <a:cxn ang="0">
                  <a:pos x="0" y="81"/>
                </a:cxn>
                <a:cxn ang="0">
                  <a:pos x="14" y="88"/>
                </a:cxn>
                <a:cxn ang="0">
                  <a:pos x="28" y="84"/>
                </a:cxn>
                <a:cxn ang="0">
                  <a:pos x="28" y="81"/>
                </a:cxn>
                <a:cxn ang="0">
                  <a:pos x="32" y="77"/>
                </a:cxn>
                <a:cxn ang="0">
                  <a:pos x="35" y="74"/>
                </a:cxn>
                <a:cxn ang="0">
                  <a:pos x="39" y="70"/>
                </a:cxn>
                <a:cxn ang="0">
                  <a:pos x="46" y="70"/>
                </a:cxn>
                <a:cxn ang="0">
                  <a:pos x="56" y="70"/>
                </a:cxn>
                <a:cxn ang="0">
                  <a:pos x="81" y="84"/>
                </a:cxn>
                <a:cxn ang="0">
                  <a:pos x="91" y="98"/>
                </a:cxn>
                <a:cxn ang="0">
                  <a:pos x="109" y="106"/>
                </a:cxn>
                <a:cxn ang="0">
                  <a:pos x="134" y="113"/>
                </a:cxn>
                <a:cxn ang="0">
                  <a:pos x="134" y="113"/>
                </a:cxn>
                <a:cxn ang="0">
                  <a:pos x="137" y="109"/>
                </a:cxn>
                <a:cxn ang="0">
                  <a:pos x="137" y="106"/>
                </a:cxn>
                <a:cxn ang="0">
                  <a:pos x="134" y="102"/>
                </a:cxn>
                <a:cxn ang="0">
                  <a:pos x="130" y="98"/>
                </a:cxn>
                <a:cxn ang="0">
                  <a:pos x="123" y="91"/>
                </a:cxn>
                <a:cxn ang="0">
                  <a:pos x="116" y="88"/>
                </a:cxn>
                <a:cxn ang="0">
                  <a:pos x="113" y="81"/>
                </a:cxn>
                <a:cxn ang="0">
                  <a:pos x="106" y="77"/>
                </a:cxn>
                <a:cxn ang="0">
                  <a:pos x="102" y="74"/>
                </a:cxn>
                <a:cxn ang="0">
                  <a:pos x="102" y="74"/>
                </a:cxn>
                <a:cxn ang="0">
                  <a:pos x="84" y="63"/>
                </a:cxn>
                <a:cxn ang="0">
                  <a:pos x="102" y="56"/>
                </a:cxn>
                <a:cxn ang="0">
                  <a:pos x="95" y="46"/>
                </a:cxn>
              </a:cxnLst>
              <a:rect l="0" t="0" r="r" b="b"/>
              <a:pathLst>
                <a:path w="137" h="113">
                  <a:moveTo>
                    <a:pt x="95" y="46"/>
                  </a:moveTo>
                  <a:lnTo>
                    <a:pt x="95" y="46"/>
                  </a:lnTo>
                  <a:lnTo>
                    <a:pt x="91" y="46"/>
                  </a:lnTo>
                  <a:lnTo>
                    <a:pt x="88" y="46"/>
                  </a:lnTo>
                  <a:lnTo>
                    <a:pt x="84" y="42"/>
                  </a:lnTo>
                  <a:lnTo>
                    <a:pt x="81" y="39"/>
                  </a:lnTo>
                  <a:lnTo>
                    <a:pt x="81" y="39"/>
                  </a:lnTo>
                  <a:lnTo>
                    <a:pt x="77" y="35"/>
                  </a:lnTo>
                  <a:lnTo>
                    <a:pt x="74" y="35"/>
                  </a:lnTo>
                  <a:lnTo>
                    <a:pt x="70" y="32"/>
                  </a:lnTo>
                  <a:lnTo>
                    <a:pt x="63" y="28"/>
                  </a:lnTo>
                  <a:lnTo>
                    <a:pt x="60" y="21"/>
                  </a:lnTo>
                  <a:lnTo>
                    <a:pt x="53" y="17"/>
                  </a:lnTo>
                  <a:lnTo>
                    <a:pt x="46" y="14"/>
                  </a:lnTo>
                  <a:lnTo>
                    <a:pt x="42" y="10"/>
                  </a:lnTo>
                  <a:lnTo>
                    <a:pt x="42" y="10"/>
                  </a:lnTo>
                  <a:lnTo>
                    <a:pt x="39" y="10"/>
                  </a:lnTo>
                  <a:lnTo>
                    <a:pt x="32" y="7"/>
                  </a:lnTo>
                  <a:lnTo>
                    <a:pt x="21" y="3"/>
                  </a:lnTo>
                  <a:lnTo>
                    <a:pt x="10" y="3"/>
                  </a:lnTo>
                  <a:lnTo>
                    <a:pt x="3" y="0"/>
                  </a:lnTo>
                  <a:lnTo>
                    <a:pt x="0" y="81"/>
                  </a:lnTo>
                  <a:lnTo>
                    <a:pt x="14" y="88"/>
                  </a:lnTo>
                  <a:lnTo>
                    <a:pt x="28" y="84"/>
                  </a:lnTo>
                  <a:lnTo>
                    <a:pt x="28" y="81"/>
                  </a:lnTo>
                  <a:lnTo>
                    <a:pt x="32" y="77"/>
                  </a:lnTo>
                  <a:lnTo>
                    <a:pt x="35" y="74"/>
                  </a:lnTo>
                  <a:lnTo>
                    <a:pt x="39" y="70"/>
                  </a:lnTo>
                  <a:lnTo>
                    <a:pt x="46" y="70"/>
                  </a:lnTo>
                  <a:lnTo>
                    <a:pt x="56" y="70"/>
                  </a:lnTo>
                  <a:lnTo>
                    <a:pt x="81" y="84"/>
                  </a:lnTo>
                  <a:lnTo>
                    <a:pt x="91" y="98"/>
                  </a:lnTo>
                  <a:lnTo>
                    <a:pt x="109" y="106"/>
                  </a:lnTo>
                  <a:lnTo>
                    <a:pt x="134" y="113"/>
                  </a:lnTo>
                  <a:lnTo>
                    <a:pt x="134" y="113"/>
                  </a:lnTo>
                  <a:lnTo>
                    <a:pt x="137" y="109"/>
                  </a:lnTo>
                  <a:lnTo>
                    <a:pt x="137" y="106"/>
                  </a:lnTo>
                  <a:lnTo>
                    <a:pt x="134" y="102"/>
                  </a:lnTo>
                  <a:lnTo>
                    <a:pt x="130" y="98"/>
                  </a:lnTo>
                  <a:lnTo>
                    <a:pt x="123" y="91"/>
                  </a:lnTo>
                  <a:lnTo>
                    <a:pt x="116" y="88"/>
                  </a:lnTo>
                  <a:lnTo>
                    <a:pt x="113" y="81"/>
                  </a:lnTo>
                  <a:lnTo>
                    <a:pt x="106" y="77"/>
                  </a:lnTo>
                  <a:lnTo>
                    <a:pt x="102" y="74"/>
                  </a:lnTo>
                  <a:lnTo>
                    <a:pt x="102" y="74"/>
                  </a:lnTo>
                  <a:lnTo>
                    <a:pt x="84" y="63"/>
                  </a:lnTo>
                  <a:lnTo>
                    <a:pt x="102" y="56"/>
                  </a:lnTo>
                  <a:lnTo>
                    <a:pt x="95" y="46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28" name="Freeform 126"/>
            <p:cNvSpPr>
              <a:spLocks/>
            </p:cNvSpPr>
            <p:nvPr userDrawn="1"/>
          </p:nvSpPr>
          <p:spPr bwMode="gray">
            <a:xfrm>
              <a:off x="2429" y="2290"/>
              <a:ext cx="134" cy="122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7" y="21"/>
                </a:cxn>
                <a:cxn ang="0">
                  <a:pos x="11" y="28"/>
                </a:cxn>
                <a:cxn ang="0">
                  <a:pos x="14" y="35"/>
                </a:cxn>
                <a:cxn ang="0">
                  <a:pos x="14" y="42"/>
                </a:cxn>
                <a:cxn ang="0">
                  <a:pos x="18" y="46"/>
                </a:cxn>
                <a:cxn ang="0">
                  <a:pos x="18" y="49"/>
                </a:cxn>
                <a:cxn ang="0">
                  <a:pos x="21" y="53"/>
                </a:cxn>
                <a:cxn ang="0">
                  <a:pos x="25" y="53"/>
                </a:cxn>
                <a:cxn ang="0">
                  <a:pos x="32" y="53"/>
                </a:cxn>
                <a:cxn ang="0">
                  <a:pos x="39" y="53"/>
                </a:cxn>
                <a:cxn ang="0">
                  <a:pos x="46" y="56"/>
                </a:cxn>
                <a:cxn ang="0">
                  <a:pos x="49" y="56"/>
                </a:cxn>
                <a:cxn ang="0">
                  <a:pos x="56" y="60"/>
                </a:cxn>
                <a:cxn ang="0">
                  <a:pos x="67" y="60"/>
                </a:cxn>
                <a:cxn ang="0">
                  <a:pos x="74" y="60"/>
                </a:cxn>
                <a:cxn ang="0">
                  <a:pos x="78" y="64"/>
                </a:cxn>
                <a:cxn ang="0">
                  <a:pos x="92" y="78"/>
                </a:cxn>
                <a:cxn ang="0">
                  <a:pos x="102" y="95"/>
                </a:cxn>
                <a:cxn ang="0">
                  <a:pos x="120" y="113"/>
                </a:cxn>
                <a:cxn ang="0">
                  <a:pos x="123" y="113"/>
                </a:cxn>
                <a:cxn ang="0">
                  <a:pos x="130" y="32"/>
                </a:cxn>
                <a:cxn ang="0">
                  <a:pos x="123" y="28"/>
                </a:cxn>
                <a:cxn ang="0">
                  <a:pos x="116" y="25"/>
                </a:cxn>
                <a:cxn ang="0">
                  <a:pos x="106" y="18"/>
                </a:cxn>
                <a:cxn ang="0">
                  <a:pos x="99" y="18"/>
                </a:cxn>
                <a:cxn ang="0">
                  <a:pos x="92" y="14"/>
                </a:cxn>
                <a:cxn ang="0">
                  <a:pos x="81" y="18"/>
                </a:cxn>
                <a:cxn ang="0">
                  <a:pos x="78" y="21"/>
                </a:cxn>
                <a:cxn ang="0">
                  <a:pos x="78" y="25"/>
                </a:cxn>
                <a:cxn ang="0">
                  <a:pos x="74" y="28"/>
                </a:cxn>
                <a:cxn ang="0">
                  <a:pos x="74" y="35"/>
                </a:cxn>
                <a:cxn ang="0">
                  <a:pos x="70" y="42"/>
                </a:cxn>
                <a:cxn ang="0">
                  <a:pos x="67" y="46"/>
                </a:cxn>
                <a:cxn ang="0">
                  <a:pos x="60" y="46"/>
                </a:cxn>
                <a:cxn ang="0">
                  <a:pos x="53" y="46"/>
                </a:cxn>
                <a:cxn ang="0">
                  <a:pos x="46" y="42"/>
                </a:cxn>
                <a:cxn ang="0">
                  <a:pos x="42" y="35"/>
                </a:cxn>
                <a:cxn ang="0">
                  <a:pos x="39" y="28"/>
                </a:cxn>
                <a:cxn ang="0">
                  <a:pos x="35" y="21"/>
                </a:cxn>
                <a:cxn ang="0">
                  <a:pos x="35" y="18"/>
                </a:cxn>
                <a:cxn ang="0">
                  <a:pos x="32" y="14"/>
                </a:cxn>
                <a:cxn ang="0">
                  <a:pos x="32" y="14"/>
                </a:cxn>
                <a:cxn ang="0">
                  <a:pos x="28" y="11"/>
                </a:cxn>
                <a:cxn ang="0">
                  <a:pos x="25" y="7"/>
                </a:cxn>
                <a:cxn ang="0">
                  <a:pos x="21" y="4"/>
                </a:cxn>
                <a:cxn ang="0">
                  <a:pos x="14" y="0"/>
                </a:cxn>
                <a:cxn ang="0">
                  <a:pos x="7" y="0"/>
                </a:cxn>
                <a:cxn ang="0">
                  <a:pos x="4" y="7"/>
                </a:cxn>
                <a:cxn ang="0">
                  <a:pos x="4" y="7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0" y="14"/>
                </a:cxn>
              </a:cxnLst>
              <a:rect l="0" t="0" r="r" b="b"/>
              <a:pathLst>
                <a:path w="130" h="113">
                  <a:moveTo>
                    <a:pt x="0" y="14"/>
                  </a:moveTo>
                  <a:lnTo>
                    <a:pt x="7" y="21"/>
                  </a:lnTo>
                  <a:lnTo>
                    <a:pt x="11" y="28"/>
                  </a:lnTo>
                  <a:lnTo>
                    <a:pt x="14" y="35"/>
                  </a:lnTo>
                  <a:lnTo>
                    <a:pt x="14" y="42"/>
                  </a:lnTo>
                  <a:lnTo>
                    <a:pt x="18" y="46"/>
                  </a:lnTo>
                  <a:lnTo>
                    <a:pt x="18" y="49"/>
                  </a:lnTo>
                  <a:lnTo>
                    <a:pt x="21" y="53"/>
                  </a:lnTo>
                  <a:lnTo>
                    <a:pt x="25" y="53"/>
                  </a:lnTo>
                  <a:lnTo>
                    <a:pt x="32" y="53"/>
                  </a:lnTo>
                  <a:lnTo>
                    <a:pt x="39" y="53"/>
                  </a:lnTo>
                  <a:lnTo>
                    <a:pt x="46" y="56"/>
                  </a:lnTo>
                  <a:lnTo>
                    <a:pt x="49" y="56"/>
                  </a:lnTo>
                  <a:lnTo>
                    <a:pt x="56" y="60"/>
                  </a:lnTo>
                  <a:lnTo>
                    <a:pt x="67" y="60"/>
                  </a:lnTo>
                  <a:lnTo>
                    <a:pt x="74" y="60"/>
                  </a:lnTo>
                  <a:lnTo>
                    <a:pt x="78" y="64"/>
                  </a:lnTo>
                  <a:lnTo>
                    <a:pt x="92" y="78"/>
                  </a:lnTo>
                  <a:lnTo>
                    <a:pt x="102" y="95"/>
                  </a:lnTo>
                  <a:lnTo>
                    <a:pt x="120" y="113"/>
                  </a:lnTo>
                  <a:lnTo>
                    <a:pt x="123" y="113"/>
                  </a:lnTo>
                  <a:lnTo>
                    <a:pt x="130" y="32"/>
                  </a:lnTo>
                  <a:lnTo>
                    <a:pt x="123" y="28"/>
                  </a:lnTo>
                  <a:lnTo>
                    <a:pt x="116" y="25"/>
                  </a:lnTo>
                  <a:lnTo>
                    <a:pt x="106" y="18"/>
                  </a:lnTo>
                  <a:lnTo>
                    <a:pt x="99" y="18"/>
                  </a:lnTo>
                  <a:lnTo>
                    <a:pt x="92" y="14"/>
                  </a:lnTo>
                  <a:lnTo>
                    <a:pt x="81" y="18"/>
                  </a:lnTo>
                  <a:lnTo>
                    <a:pt x="78" y="21"/>
                  </a:lnTo>
                  <a:lnTo>
                    <a:pt x="78" y="25"/>
                  </a:lnTo>
                  <a:lnTo>
                    <a:pt x="74" y="28"/>
                  </a:lnTo>
                  <a:lnTo>
                    <a:pt x="74" y="35"/>
                  </a:lnTo>
                  <a:lnTo>
                    <a:pt x="70" y="42"/>
                  </a:lnTo>
                  <a:lnTo>
                    <a:pt x="67" y="46"/>
                  </a:lnTo>
                  <a:lnTo>
                    <a:pt x="60" y="46"/>
                  </a:lnTo>
                  <a:lnTo>
                    <a:pt x="53" y="46"/>
                  </a:lnTo>
                  <a:lnTo>
                    <a:pt x="46" y="42"/>
                  </a:lnTo>
                  <a:lnTo>
                    <a:pt x="42" y="35"/>
                  </a:lnTo>
                  <a:lnTo>
                    <a:pt x="39" y="28"/>
                  </a:lnTo>
                  <a:lnTo>
                    <a:pt x="35" y="21"/>
                  </a:lnTo>
                  <a:lnTo>
                    <a:pt x="35" y="18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28" y="11"/>
                  </a:lnTo>
                  <a:lnTo>
                    <a:pt x="25" y="7"/>
                  </a:lnTo>
                  <a:lnTo>
                    <a:pt x="21" y="4"/>
                  </a:lnTo>
                  <a:lnTo>
                    <a:pt x="14" y="0"/>
                  </a:lnTo>
                  <a:lnTo>
                    <a:pt x="7" y="0"/>
                  </a:lnTo>
                  <a:lnTo>
                    <a:pt x="4" y="7"/>
                  </a:lnTo>
                  <a:lnTo>
                    <a:pt x="4" y="7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29" name="Freeform 127"/>
            <p:cNvSpPr>
              <a:spLocks/>
            </p:cNvSpPr>
            <p:nvPr userDrawn="1"/>
          </p:nvSpPr>
          <p:spPr bwMode="gray">
            <a:xfrm>
              <a:off x="2183" y="2495"/>
              <a:ext cx="551" cy="463"/>
            </a:xfrm>
            <a:custGeom>
              <a:avLst/>
              <a:gdLst/>
              <a:ahLst/>
              <a:cxnLst>
                <a:cxn ang="0">
                  <a:pos x="458" y="117"/>
                </a:cxn>
                <a:cxn ang="0">
                  <a:pos x="437" y="95"/>
                </a:cxn>
                <a:cxn ang="0">
                  <a:pos x="430" y="71"/>
                </a:cxn>
                <a:cxn ang="0">
                  <a:pos x="416" y="46"/>
                </a:cxn>
                <a:cxn ang="0">
                  <a:pos x="399" y="43"/>
                </a:cxn>
                <a:cxn ang="0">
                  <a:pos x="399" y="25"/>
                </a:cxn>
                <a:cxn ang="0">
                  <a:pos x="391" y="4"/>
                </a:cxn>
                <a:cxn ang="0">
                  <a:pos x="377" y="7"/>
                </a:cxn>
                <a:cxn ang="0">
                  <a:pos x="374" y="53"/>
                </a:cxn>
                <a:cxn ang="0">
                  <a:pos x="356" y="88"/>
                </a:cxn>
                <a:cxn ang="0">
                  <a:pos x="342" y="81"/>
                </a:cxn>
                <a:cxn ang="0">
                  <a:pos x="303" y="57"/>
                </a:cxn>
                <a:cxn ang="0">
                  <a:pos x="310" y="36"/>
                </a:cxn>
                <a:cxn ang="0">
                  <a:pos x="318" y="22"/>
                </a:cxn>
                <a:cxn ang="0">
                  <a:pos x="296" y="14"/>
                </a:cxn>
                <a:cxn ang="0">
                  <a:pos x="272" y="4"/>
                </a:cxn>
                <a:cxn ang="0">
                  <a:pos x="265" y="11"/>
                </a:cxn>
                <a:cxn ang="0">
                  <a:pos x="258" y="7"/>
                </a:cxn>
                <a:cxn ang="0">
                  <a:pos x="247" y="0"/>
                </a:cxn>
                <a:cxn ang="0">
                  <a:pos x="233" y="11"/>
                </a:cxn>
                <a:cxn ang="0">
                  <a:pos x="240" y="18"/>
                </a:cxn>
                <a:cxn ang="0">
                  <a:pos x="212" y="29"/>
                </a:cxn>
                <a:cxn ang="0">
                  <a:pos x="205" y="46"/>
                </a:cxn>
                <a:cxn ang="0">
                  <a:pos x="212" y="60"/>
                </a:cxn>
                <a:cxn ang="0">
                  <a:pos x="198" y="60"/>
                </a:cxn>
                <a:cxn ang="0">
                  <a:pos x="177" y="50"/>
                </a:cxn>
                <a:cxn ang="0">
                  <a:pos x="145" y="67"/>
                </a:cxn>
                <a:cxn ang="0">
                  <a:pos x="134" y="85"/>
                </a:cxn>
                <a:cxn ang="0">
                  <a:pos x="120" y="95"/>
                </a:cxn>
                <a:cxn ang="0">
                  <a:pos x="110" y="120"/>
                </a:cxn>
                <a:cxn ang="0">
                  <a:pos x="64" y="141"/>
                </a:cxn>
                <a:cxn ang="0">
                  <a:pos x="15" y="159"/>
                </a:cxn>
                <a:cxn ang="0">
                  <a:pos x="0" y="187"/>
                </a:cxn>
                <a:cxn ang="0">
                  <a:pos x="7" y="215"/>
                </a:cxn>
                <a:cxn ang="0">
                  <a:pos x="18" y="282"/>
                </a:cxn>
                <a:cxn ang="0">
                  <a:pos x="29" y="314"/>
                </a:cxn>
                <a:cxn ang="0">
                  <a:pos x="18" y="356"/>
                </a:cxn>
                <a:cxn ang="0">
                  <a:pos x="29" y="360"/>
                </a:cxn>
                <a:cxn ang="0">
                  <a:pos x="36" y="370"/>
                </a:cxn>
                <a:cxn ang="0">
                  <a:pos x="67" y="370"/>
                </a:cxn>
                <a:cxn ang="0">
                  <a:pos x="81" y="356"/>
                </a:cxn>
                <a:cxn ang="0">
                  <a:pos x="131" y="360"/>
                </a:cxn>
                <a:cxn ang="0">
                  <a:pos x="148" y="342"/>
                </a:cxn>
                <a:cxn ang="0">
                  <a:pos x="222" y="310"/>
                </a:cxn>
                <a:cxn ang="0">
                  <a:pos x="286" y="332"/>
                </a:cxn>
                <a:cxn ang="0">
                  <a:pos x="349" y="381"/>
                </a:cxn>
                <a:cxn ang="0">
                  <a:pos x="363" y="413"/>
                </a:cxn>
                <a:cxn ang="0">
                  <a:pos x="399" y="420"/>
                </a:cxn>
                <a:cxn ang="0">
                  <a:pos x="420" y="416"/>
                </a:cxn>
                <a:cxn ang="0">
                  <a:pos x="441" y="430"/>
                </a:cxn>
                <a:cxn ang="0">
                  <a:pos x="480" y="409"/>
                </a:cxn>
                <a:cxn ang="0">
                  <a:pos x="487" y="377"/>
                </a:cxn>
                <a:cxn ang="0">
                  <a:pos x="494" y="353"/>
                </a:cxn>
                <a:cxn ang="0">
                  <a:pos x="508" y="328"/>
                </a:cxn>
                <a:cxn ang="0">
                  <a:pos x="536" y="289"/>
                </a:cxn>
                <a:cxn ang="0">
                  <a:pos x="532" y="222"/>
                </a:cxn>
                <a:cxn ang="0">
                  <a:pos x="515" y="180"/>
                </a:cxn>
              </a:cxnLst>
              <a:rect l="0" t="0" r="r" b="b"/>
              <a:pathLst>
                <a:path w="536" h="430">
                  <a:moveTo>
                    <a:pt x="515" y="180"/>
                  </a:moveTo>
                  <a:lnTo>
                    <a:pt x="480" y="152"/>
                  </a:lnTo>
                  <a:lnTo>
                    <a:pt x="480" y="141"/>
                  </a:lnTo>
                  <a:lnTo>
                    <a:pt x="458" y="120"/>
                  </a:lnTo>
                  <a:lnTo>
                    <a:pt x="458" y="117"/>
                  </a:lnTo>
                  <a:lnTo>
                    <a:pt x="455" y="113"/>
                  </a:lnTo>
                  <a:lnTo>
                    <a:pt x="451" y="110"/>
                  </a:lnTo>
                  <a:lnTo>
                    <a:pt x="444" y="106"/>
                  </a:lnTo>
                  <a:lnTo>
                    <a:pt x="441" y="99"/>
                  </a:lnTo>
                  <a:lnTo>
                    <a:pt x="437" y="95"/>
                  </a:lnTo>
                  <a:lnTo>
                    <a:pt x="437" y="92"/>
                  </a:lnTo>
                  <a:lnTo>
                    <a:pt x="434" y="85"/>
                  </a:lnTo>
                  <a:lnTo>
                    <a:pt x="434" y="78"/>
                  </a:lnTo>
                  <a:lnTo>
                    <a:pt x="430" y="74"/>
                  </a:lnTo>
                  <a:lnTo>
                    <a:pt x="430" y="71"/>
                  </a:lnTo>
                  <a:lnTo>
                    <a:pt x="427" y="71"/>
                  </a:lnTo>
                  <a:lnTo>
                    <a:pt x="423" y="67"/>
                  </a:lnTo>
                  <a:lnTo>
                    <a:pt x="420" y="60"/>
                  </a:lnTo>
                  <a:lnTo>
                    <a:pt x="416" y="53"/>
                  </a:lnTo>
                  <a:lnTo>
                    <a:pt x="416" y="46"/>
                  </a:lnTo>
                  <a:lnTo>
                    <a:pt x="413" y="46"/>
                  </a:lnTo>
                  <a:lnTo>
                    <a:pt x="409" y="43"/>
                  </a:lnTo>
                  <a:lnTo>
                    <a:pt x="406" y="43"/>
                  </a:lnTo>
                  <a:lnTo>
                    <a:pt x="402" y="43"/>
                  </a:lnTo>
                  <a:lnTo>
                    <a:pt x="399" y="43"/>
                  </a:lnTo>
                  <a:lnTo>
                    <a:pt x="399" y="39"/>
                  </a:lnTo>
                  <a:lnTo>
                    <a:pt x="395" y="36"/>
                  </a:lnTo>
                  <a:lnTo>
                    <a:pt x="395" y="29"/>
                  </a:lnTo>
                  <a:lnTo>
                    <a:pt x="399" y="25"/>
                  </a:lnTo>
                  <a:lnTo>
                    <a:pt x="399" y="25"/>
                  </a:lnTo>
                  <a:lnTo>
                    <a:pt x="399" y="22"/>
                  </a:lnTo>
                  <a:lnTo>
                    <a:pt x="399" y="18"/>
                  </a:lnTo>
                  <a:lnTo>
                    <a:pt x="399" y="14"/>
                  </a:lnTo>
                  <a:lnTo>
                    <a:pt x="395" y="7"/>
                  </a:lnTo>
                  <a:lnTo>
                    <a:pt x="391" y="4"/>
                  </a:lnTo>
                  <a:lnTo>
                    <a:pt x="388" y="0"/>
                  </a:lnTo>
                  <a:lnTo>
                    <a:pt x="381" y="0"/>
                  </a:lnTo>
                  <a:lnTo>
                    <a:pt x="377" y="0"/>
                  </a:lnTo>
                  <a:lnTo>
                    <a:pt x="377" y="4"/>
                  </a:lnTo>
                  <a:lnTo>
                    <a:pt x="377" y="7"/>
                  </a:lnTo>
                  <a:lnTo>
                    <a:pt x="377" y="11"/>
                  </a:lnTo>
                  <a:lnTo>
                    <a:pt x="377" y="11"/>
                  </a:lnTo>
                  <a:lnTo>
                    <a:pt x="374" y="43"/>
                  </a:lnTo>
                  <a:lnTo>
                    <a:pt x="374" y="46"/>
                  </a:lnTo>
                  <a:lnTo>
                    <a:pt x="374" y="53"/>
                  </a:lnTo>
                  <a:lnTo>
                    <a:pt x="370" y="60"/>
                  </a:lnTo>
                  <a:lnTo>
                    <a:pt x="367" y="67"/>
                  </a:lnTo>
                  <a:lnTo>
                    <a:pt x="367" y="78"/>
                  </a:lnTo>
                  <a:lnTo>
                    <a:pt x="363" y="81"/>
                  </a:lnTo>
                  <a:lnTo>
                    <a:pt x="356" y="88"/>
                  </a:lnTo>
                  <a:lnTo>
                    <a:pt x="353" y="88"/>
                  </a:lnTo>
                  <a:lnTo>
                    <a:pt x="349" y="88"/>
                  </a:lnTo>
                  <a:lnTo>
                    <a:pt x="346" y="88"/>
                  </a:lnTo>
                  <a:lnTo>
                    <a:pt x="346" y="85"/>
                  </a:lnTo>
                  <a:lnTo>
                    <a:pt x="342" y="81"/>
                  </a:lnTo>
                  <a:lnTo>
                    <a:pt x="332" y="78"/>
                  </a:lnTo>
                  <a:lnTo>
                    <a:pt x="325" y="74"/>
                  </a:lnTo>
                  <a:lnTo>
                    <a:pt x="318" y="67"/>
                  </a:lnTo>
                  <a:lnTo>
                    <a:pt x="310" y="64"/>
                  </a:lnTo>
                  <a:lnTo>
                    <a:pt x="303" y="57"/>
                  </a:lnTo>
                  <a:lnTo>
                    <a:pt x="300" y="57"/>
                  </a:lnTo>
                  <a:lnTo>
                    <a:pt x="300" y="53"/>
                  </a:lnTo>
                  <a:lnTo>
                    <a:pt x="303" y="46"/>
                  </a:lnTo>
                  <a:lnTo>
                    <a:pt x="307" y="43"/>
                  </a:lnTo>
                  <a:lnTo>
                    <a:pt x="310" y="36"/>
                  </a:lnTo>
                  <a:lnTo>
                    <a:pt x="314" y="36"/>
                  </a:lnTo>
                  <a:lnTo>
                    <a:pt x="318" y="32"/>
                  </a:lnTo>
                  <a:lnTo>
                    <a:pt x="318" y="29"/>
                  </a:lnTo>
                  <a:lnTo>
                    <a:pt x="318" y="25"/>
                  </a:lnTo>
                  <a:lnTo>
                    <a:pt x="318" y="22"/>
                  </a:lnTo>
                  <a:lnTo>
                    <a:pt x="314" y="18"/>
                  </a:lnTo>
                  <a:lnTo>
                    <a:pt x="307" y="14"/>
                  </a:lnTo>
                  <a:lnTo>
                    <a:pt x="300" y="14"/>
                  </a:lnTo>
                  <a:lnTo>
                    <a:pt x="296" y="14"/>
                  </a:lnTo>
                  <a:lnTo>
                    <a:pt x="296" y="14"/>
                  </a:lnTo>
                  <a:lnTo>
                    <a:pt x="282" y="18"/>
                  </a:lnTo>
                  <a:lnTo>
                    <a:pt x="282" y="18"/>
                  </a:lnTo>
                  <a:lnTo>
                    <a:pt x="279" y="11"/>
                  </a:lnTo>
                  <a:lnTo>
                    <a:pt x="275" y="7"/>
                  </a:lnTo>
                  <a:lnTo>
                    <a:pt x="272" y="4"/>
                  </a:lnTo>
                  <a:lnTo>
                    <a:pt x="268" y="4"/>
                  </a:lnTo>
                  <a:lnTo>
                    <a:pt x="268" y="4"/>
                  </a:lnTo>
                  <a:lnTo>
                    <a:pt x="268" y="7"/>
                  </a:lnTo>
                  <a:lnTo>
                    <a:pt x="268" y="11"/>
                  </a:lnTo>
                  <a:lnTo>
                    <a:pt x="265" y="11"/>
                  </a:lnTo>
                  <a:lnTo>
                    <a:pt x="265" y="11"/>
                  </a:lnTo>
                  <a:lnTo>
                    <a:pt x="258" y="11"/>
                  </a:lnTo>
                  <a:lnTo>
                    <a:pt x="258" y="11"/>
                  </a:lnTo>
                  <a:lnTo>
                    <a:pt x="258" y="7"/>
                  </a:lnTo>
                  <a:lnTo>
                    <a:pt x="258" y="7"/>
                  </a:lnTo>
                  <a:lnTo>
                    <a:pt x="261" y="4"/>
                  </a:lnTo>
                  <a:lnTo>
                    <a:pt x="258" y="0"/>
                  </a:lnTo>
                  <a:lnTo>
                    <a:pt x="258" y="0"/>
                  </a:lnTo>
                  <a:lnTo>
                    <a:pt x="254" y="0"/>
                  </a:lnTo>
                  <a:lnTo>
                    <a:pt x="247" y="0"/>
                  </a:lnTo>
                  <a:lnTo>
                    <a:pt x="244" y="0"/>
                  </a:lnTo>
                  <a:lnTo>
                    <a:pt x="240" y="0"/>
                  </a:lnTo>
                  <a:lnTo>
                    <a:pt x="236" y="4"/>
                  </a:lnTo>
                  <a:lnTo>
                    <a:pt x="233" y="7"/>
                  </a:lnTo>
                  <a:lnTo>
                    <a:pt x="233" y="11"/>
                  </a:lnTo>
                  <a:lnTo>
                    <a:pt x="233" y="11"/>
                  </a:lnTo>
                  <a:lnTo>
                    <a:pt x="244" y="11"/>
                  </a:lnTo>
                  <a:lnTo>
                    <a:pt x="244" y="14"/>
                  </a:lnTo>
                  <a:lnTo>
                    <a:pt x="244" y="18"/>
                  </a:lnTo>
                  <a:lnTo>
                    <a:pt x="240" y="18"/>
                  </a:lnTo>
                  <a:lnTo>
                    <a:pt x="240" y="18"/>
                  </a:lnTo>
                  <a:lnTo>
                    <a:pt x="222" y="22"/>
                  </a:lnTo>
                  <a:lnTo>
                    <a:pt x="219" y="22"/>
                  </a:lnTo>
                  <a:lnTo>
                    <a:pt x="215" y="25"/>
                  </a:lnTo>
                  <a:lnTo>
                    <a:pt x="212" y="29"/>
                  </a:lnTo>
                  <a:lnTo>
                    <a:pt x="212" y="32"/>
                  </a:lnTo>
                  <a:lnTo>
                    <a:pt x="212" y="36"/>
                  </a:lnTo>
                  <a:lnTo>
                    <a:pt x="212" y="43"/>
                  </a:lnTo>
                  <a:lnTo>
                    <a:pt x="208" y="43"/>
                  </a:lnTo>
                  <a:lnTo>
                    <a:pt x="205" y="46"/>
                  </a:lnTo>
                  <a:lnTo>
                    <a:pt x="208" y="50"/>
                  </a:lnTo>
                  <a:lnTo>
                    <a:pt x="208" y="50"/>
                  </a:lnTo>
                  <a:lnTo>
                    <a:pt x="212" y="53"/>
                  </a:lnTo>
                  <a:lnTo>
                    <a:pt x="212" y="57"/>
                  </a:lnTo>
                  <a:lnTo>
                    <a:pt x="212" y="60"/>
                  </a:lnTo>
                  <a:lnTo>
                    <a:pt x="208" y="64"/>
                  </a:lnTo>
                  <a:lnTo>
                    <a:pt x="208" y="64"/>
                  </a:lnTo>
                  <a:lnTo>
                    <a:pt x="205" y="64"/>
                  </a:lnTo>
                  <a:lnTo>
                    <a:pt x="201" y="64"/>
                  </a:lnTo>
                  <a:lnTo>
                    <a:pt x="198" y="60"/>
                  </a:lnTo>
                  <a:lnTo>
                    <a:pt x="191" y="57"/>
                  </a:lnTo>
                  <a:lnTo>
                    <a:pt x="187" y="57"/>
                  </a:lnTo>
                  <a:lnTo>
                    <a:pt x="184" y="53"/>
                  </a:lnTo>
                  <a:lnTo>
                    <a:pt x="180" y="50"/>
                  </a:lnTo>
                  <a:lnTo>
                    <a:pt x="177" y="50"/>
                  </a:lnTo>
                  <a:lnTo>
                    <a:pt x="170" y="50"/>
                  </a:lnTo>
                  <a:lnTo>
                    <a:pt x="163" y="53"/>
                  </a:lnTo>
                  <a:lnTo>
                    <a:pt x="155" y="57"/>
                  </a:lnTo>
                  <a:lnTo>
                    <a:pt x="152" y="60"/>
                  </a:lnTo>
                  <a:lnTo>
                    <a:pt x="145" y="67"/>
                  </a:lnTo>
                  <a:lnTo>
                    <a:pt x="145" y="71"/>
                  </a:lnTo>
                  <a:lnTo>
                    <a:pt x="145" y="74"/>
                  </a:lnTo>
                  <a:lnTo>
                    <a:pt x="138" y="74"/>
                  </a:lnTo>
                  <a:lnTo>
                    <a:pt x="134" y="78"/>
                  </a:lnTo>
                  <a:lnTo>
                    <a:pt x="134" y="85"/>
                  </a:lnTo>
                  <a:lnTo>
                    <a:pt x="134" y="88"/>
                  </a:lnTo>
                  <a:lnTo>
                    <a:pt x="134" y="88"/>
                  </a:lnTo>
                  <a:lnTo>
                    <a:pt x="127" y="88"/>
                  </a:lnTo>
                  <a:lnTo>
                    <a:pt x="124" y="92"/>
                  </a:lnTo>
                  <a:lnTo>
                    <a:pt x="120" y="95"/>
                  </a:lnTo>
                  <a:lnTo>
                    <a:pt x="117" y="99"/>
                  </a:lnTo>
                  <a:lnTo>
                    <a:pt x="113" y="106"/>
                  </a:lnTo>
                  <a:lnTo>
                    <a:pt x="113" y="110"/>
                  </a:lnTo>
                  <a:lnTo>
                    <a:pt x="113" y="113"/>
                  </a:lnTo>
                  <a:lnTo>
                    <a:pt x="110" y="120"/>
                  </a:lnTo>
                  <a:lnTo>
                    <a:pt x="106" y="127"/>
                  </a:lnTo>
                  <a:lnTo>
                    <a:pt x="99" y="131"/>
                  </a:lnTo>
                  <a:lnTo>
                    <a:pt x="96" y="134"/>
                  </a:lnTo>
                  <a:lnTo>
                    <a:pt x="96" y="138"/>
                  </a:lnTo>
                  <a:lnTo>
                    <a:pt x="64" y="141"/>
                  </a:lnTo>
                  <a:lnTo>
                    <a:pt x="32" y="145"/>
                  </a:lnTo>
                  <a:lnTo>
                    <a:pt x="29" y="145"/>
                  </a:lnTo>
                  <a:lnTo>
                    <a:pt x="25" y="148"/>
                  </a:lnTo>
                  <a:lnTo>
                    <a:pt x="22" y="155"/>
                  </a:lnTo>
                  <a:lnTo>
                    <a:pt x="15" y="159"/>
                  </a:lnTo>
                  <a:lnTo>
                    <a:pt x="7" y="166"/>
                  </a:lnTo>
                  <a:lnTo>
                    <a:pt x="4" y="169"/>
                  </a:lnTo>
                  <a:lnTo>
                    <a:pt x="0" y="173"/>
                  </a:lnTo>
                  <a:lnTo>
                    <a:pt x="0" y="180"/>
                  </a:lnTo>
                  <a:lnTo>
                    <a:pt x="0" y="187"/>
                  </a:lnTo>
                  <a:lnTo>
                    <a:pt x="0" y="194"/>
                  </a:lnTo>
                  <a:lnTo>
                    <a:pt x="4" y="201"/>
                  </a:lnTo>
                  <a:lnTo>
                    <a:pt x="4" y="205"/>
                  </a:lnTo>
                  <a:lnTo>
                    <a:pt x="7" y="208"/>
                  </a:lnTo>
                  <a:lnTo>
                    <a:pt x="7" y="215"/>
                  </a:lnTo>
                  <a:lnTo>
                    <a:pt x="7" y="222"/>
                  </a:lnTo>
                  <a:lnTo>
                    <a:pt x="4" y="229"/>
                  </a:lnTo>
                  <a:lnTo>
                    <a:pt x="4" y="243"/>
                  </a:lnTo>
                  <a:lnTo>
                    <a:pt x="11" y="265"/>
                  </a:lnTo>
                  <a:lnTo>
                    <a:pt x="18" y="282"/>
                  </a:lnTo>
                  <a:lnTo>
                    <a:pt x="22" y="293"/>
                  </a:lnTo>
                  <a:lnTo>
                    <a:pt x="22" y="296"/>
                  </a:lnTo>
                  <a:lnTo>
                    <a:pt x="25" y="303"/>
                  </a:lnTo>
                  <a:lnTo>
                    <a:pt x="29" y="310"/>
                  </a:lnTo>
                  <a:lnTo>
                    <a:pt x="29" y="314"/>
                  </a:lnTo>
                  <a:lnTo>
                    <a:pt x="32" y="317"/>
                  </a:lnTo>
                  <a:lnTo>
                    <a:pt x="25" y="342"/>
                  </a:lnTo>
                  <a:lnTo>
                    <a:pt x="18" y="349"/>
                  </a:lnTo>
                  <a:lnTo>
                    <a:pt x="15" y="353"/>
                  </a:lnTo>
                  <a:lnTo>
                    <a:pt x="18" y="356"/>
                  </a:lnTo>
                  <a:lnTo>
                    <a:pt x="18" y="360"/>
                  </a:lnTo>
                  <a:lnTo>
                    <a:pt x="22" y="363"/>
                  </a:lnTo>
                  <a:lnTo>
                    <a:pt x="25" y="363"/>
                  </a:lnTo>
                  <a:lnTo>
                    <a:pt x="25" y="360"/>
                  </a:lnTo>
                  <a:lnTo>
                    <a:pt x="29" y="360"/>
                  </a:lnTo>
                  <a:lnTo>
                    <a:pt x="32" y="360"/>
                  </a:lnTo>
                  <a:lnTo>
                    <a:pt x="32" y="360"/>
                  </a:lnTo>
                  <a:lnTo>
                    <a:pt x="32" y="363"/>
                  </a:lnTo>
                  <a:lnTo>
                    <a:pt x="32" y="367"/>
                  </a:lnTo>
                  <a:lnTo>
                    <a:pt x="36" y="370"/>
                  </a:lnTo>
                  <a:lnTo>
                    <a:pt x="43" y="370"/>
                  </a:lnTo>
                  <a:lnTo>
                    <a:pt x="50" y="370"/>
                  </a:lnTo>
                  <a:lnTo>
                    <a:pt x="53" y="370"/>
                  </a:lnTo>
                  <a:lnTo>
                    <a:pt x="60" y="374"/>
                  </a:lnTo>
                  <a:lnTo>
                    <a:pt x="67" y="370"/>
                  </a:lnTo>
                  <a:lnTo>
                    <a:pt x="71" y="367"/>
                  </a:lnTo>
                  <a:lnTo>
                    <a:pt x="74" y="363"/>
                  </a:lnTo>
                  <a:lnTo>
                    <a:pt x="78" y="360"/>
                  </a:lnTo>
                  <a:lnTo>
                    <a:pt x="81" y="356"/>
                  </a:lnTo>
                  <a:lnTo>
                    <a:pt x="81" y="356"/>
                  </a:lnTo>
                  <a:lnTo>
                    <a:pt x="106" y="356"/>
                  </a:lnTo>
                  <a:lnTo>
                    <a:pt x="110" y="356"/>
                  </a:lnTo>
                  <a:lnTo>
                    <a:pt x="117" y="360"/>
                  </a:lnTo>
                  <a:lnTo>
                    <a:pt x="124" y="360"/>
                  </a:lnTo>
                  <a:lnTo>
                    <a:pt x="131" y="360"/>
                  </a:lnTo>
                  <a:lnTo>
                    <a:pt x="134" y="356"/>
                  </a:lnTo>
                  <a:lnTo>
                    <a:pt x="138" y="349"/>
                  </a:lnTo>
                  <a:lnTo>
                    <a:pt x="141" y="346"/>
                  </a:lnTo>
                  <a:lnTo>
                    <a:pt x="141" y="342"/>
                  </a:lnTo>
                  <a:lnTo>
                    <a:pt x="148" y="342"/>
                  </a:lnTo>
                  <a:lnTo>
                    <a:pt x="187" y="321"/>
                  </a:lnTo>
                  <a:lnTo>
                    <a:pt x="194" y="317"/>
                  </a:lnTo>
                  <a:lnTo>
                    <a:pt x="205" y="314"/>
                  </a:lnTo>
                  <a:lnTo>
                    <a:pt x="212" y="310"/>
                  </a:lnTo>
                  <a:lnTo>
                    <a:pt x="222" y="310"/>
                  </a:lnTo>
                  <a:lnTo>
                    <a:pt x="229" y="310"/>
                  </a:lnTo>
                  <a:lnTo>
                    <a:pt x="229" y="307"/>
                  </a:lnTo>
                  <a:lnTo>
                    <a:pt x="258" y="314"/>
                  </a:lnTo>
                  <a:lnTo>
                    <a:pt x="275" y="324"/>
                  </a:lnTo>
                  <a:lnTo>
                    <a:pt x="286" y="332"/>
                  </a:lnTo>
                  <a:lnTo>
                    <a:pt x="289" y="335"/>
                  </a:lnTo>
                  <a:lnTo>
                    <a:pt x="307" y="353"/>
                  </a:lnTo>
                  <a:lnTo>
                    <a:pt x="335" y="353"/>
                  </a:lnTo>
                  <a:lnTo>
                    <a:pt x="349" y="374"/>
                  </a:lnTo>
                  <a:lnTo>
                    <a:pt x="349" y="381"/>
                  </a:lnTo>
                  <a:lnTo>
                    <a:pt x="353" y="391"/>
                  </a:lnTo>
                  <a:lnTo>
                    <a:pt x="356" y="398"/>
                  </a:lnTo>
                  <a:lnTo>
                    <a:pt x="360" y="406"/>
                  </a:lnTo>
                  <a:lnTo>
                    <a:pt x="363" y="413"/>
                  </a:lnTo>
                  <a:lnTo>
                    <a:pt x="363" y="413"/>
                  </a:lnTo>
                  <a:lnTo>
                    <a:pt x="384" y="416"/>
                  </a:lnTo>
                  <a:lnTo>
                    <a:pt x="384" y="416"/>
                  </a:lnTo>
                  <a:lnTo>
                    <a:pt x="388" y="416"/>
                  </a:lnTo>
                  <a:lnTo>
                    <a:pt x="395" y="420"/>
                  </a:lnTo>
                  <a:lnTo>
                    <a:pt x="399" y="420"/>
                  </a:lnTo>
                  <a:lnTo>
                    <a:pt x="406" y="416"/>
                  </a:lnTo>
                  <a:lnTo>
                    <a:pt x="409" y="416"/>
                  </a:lnTo>
                  <a:lnTo>
                    <a:pt x="413" y="413"/>
                  </a:lnTo>
                  <a:lnTo>
                    <a:pt x="416" y="413"/>
                  </a:lnTo>
                  <a:lnTo>
                    <a:pt x="420" y="416"/>
                  </a:lnTo>
                  <a:lnTo>
                    <a:pt x="427" y="423"/>
                  </a:lnTo>
                  <a:lnTo>
                    <a:pt x="430" y="427"/>
                  </a:lnTo>
                  <a:lnTo>
                    <a:pt x="437" y="430"/>
                  </a:lnTo>
                  <a:lnTo>
                    <a:pt x="437" y="430"/>
                  </a:lnTo>
                  <a:lnTo>
                    <a:pt x="441" y="430"/>
                  </a:lnTo>
                  <a:lnTo>
                    <a:pt x="448" y="427"/>
                  </a:lnTo>
                  <a:lnTo>
                    <a:pt x="455" y="423"/>
                  </a:lnTo>
                  <a:lnTo>
                    <a:pt x="462" y="416"/>
                  </a:lnTo>
                  <a:lnTo>
                    <a:pt x="473" y="413"/>
                  </a:lnTo>
                  <a:lnTo>
                    <a:pt x="480" y="409"/>
                  </a:lnTo>
                  <a:lnTo>
                    <a:pt x="487" y="406"/>
                  </a:lnTo>
                  <a:lnTo>
                    <a:pt x="490" y="398"/>
                  </a:lnTo>
                  <a:lnTo>
                    <a:pt x="490" y="395"/>
                  </a:lnTo>
                  <a:lnTo>
                    <a:pt x="490" y="384"/>
                  </a:lnTo>
                  <a:lnTo>
                    <a:pt x="487" y="377"/>
                  </a:lnTo>
                  <a:lnTo>
                    <a:pt x="483" y="370"/>
                  </a:lnTo>
                  <a:lnTo>
                    <a:pt x="483" y="363"/>
                  </a:lnTo>
                  <a:lnTo>
                    <a:pt x="487" y="360"/>
                  </a:lnTo>
                  <a:lnTo>
                    <a:pt x="490" y="356"/>
                  </a:lnTo>
                  <a:lnTo>
                    <a:pt x="494" y="353"/>
                  </a:lnTo>
                  <a:lnTo>
                    <a:pt x="497" y="349"/>
                  </a:lnTo>
                  <a:lnTo>
                    <a:pt x="501" y="342"/>
                  </a:lnTo>
                  <a:lnTo>
                    <a:pt x="504" y="335"/>
                  </a:lnTo>
                  <a:lnTo>
                    <a:pt x="504" y="332"/>
                  </a:lnTo>
                  <a:lnTo>
                    <a:pt x="508" y="328"/>
                  </a:lnTo>
                  <a:lnTo>
                    <a:pt x="515" y="310"/>
                  </a:lnTo>
                  <a:lnTo>
                    <a:pt x="522" y="307"/>
                  </a:lnTo>
                  <a:lnTo>
                    <a:pt x="529" y="300"/>
                  </a:lnTo>
                  <a:lnTo>
                    <a:pt x="532" y="293"/>
                  </a:lnTo>
                  <a:lnTo>
                    <a:pt x="536" y="289"/>
                  </a:lnTo>
                  <a:lnTo>
                    <a:pt x="536" y="286"/>
                  </a:lnTo>
                  <a:lnTo>
                    <a:pt x="536" y="279"/>
                  </a:lnTo>
                  <a:lnTo>
                    <a:pt x="536" y="261"/>
                  </a:lnTo>
                  <a:lnTo>
                    <a:pt x="536" y="240"/>
                  </a:lnTo>
                  <a:lnTo>
                    <a:pt x="532" y="222"/>
                  </a:lnTo>
                  <a:lnTo>
                    <a:pt x="532" y="212"/>
                  </a:lnTo>
                  <a:lnTo>
                    <a:pt x="529" y="201"/>
                  </a:lnTo>
                  <a:lnTo>
                    <a:pt x="522" y="191"/>
                  </a:lnTo>
                  <a:lnTo>
                    <a:pt x="518" y="184"/>
                  </a:lnTo>
                  <a:lnTo>
                    <a:pt x="515" y="180"/>
                  </a:lnTo>
                  <a:lnTo>
                    <a:pt x="515" y="18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30" name="Freeform 128"/>
            <p:cNvSpPr>
              <a:spLocks/>
            </p:cNvSpPr>
            <p:nvPr userDrawn="1"/>
          </p:nvSpPr>
          <p:spPr bwMode="gray">
            <a:xfrm>
              <a:off x="2201" y="2404"/>
              <a:ext cx="22" cy="11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7"/>
                </a:cxn>
                <a:cxn ang="0">
                  <a:pos x="4" y="10"/>
                </a:cxn>
                <a:cxn ang="0">
                  <a:pos x="11" y="10"/>
                </a:cxn>
                <a:cxn ang="0">
                  <a:pos x="14" y="10"/>
                </a:cxn>
                <a:cxn ang="0">
                  <a:pos x="18" y="7"/>
                </a:cxn>
                <a:cxn ang="0">
                  <a:pos x="21" y="3"/>
                </a:cxn>
                <a:cxn ang="0">
                  <a:pos x="18" y="3"/>
                </a:cxn>
                <a:cxn ang="0">
                  <a:pos x="14" y="0"/>
                </a:cxn>
                <a:cxn ang="0">
                  <a:pos x="11" y="0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21" h="10">
                  <a:moveTo>
                    <a:pt x="0" y="3"/>
                  </a:moveTo>
                  <a:lnTo>
                    <a:pt x="0" y="7"/>
                  </a:lnTo>
                  <a:lnTo>
                    <a:pt x="4" y="10"/>
                  </a:lnTo>
                  <a:lnTo>
                    <a:pt x="11" y="10"/>
                  </a:lnTo>
                  <a:lnTo>
                    <a:pt x="14" y="10"/>
                  </a:lnTo>
                  <a:lnTo>
                    <a:pt x="18" y="7"/>
                  </a:lnTo>
                  <a:lnTo>
                    <a:pt x="21" y="3"/>
                  </a:lnTo>
                  <a:lnTo>
                    <a:pt x="18" y="3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31" name="Freeform 129"/>
            <p:cNvSpPr>
              <a:spLocks/>
            </p:cNvSpPr>
            <p:nvPr userDrawn="1"/>
          </p:nvSpPr>
          <p:spPr bwMode="gray">
            <a:xfrm>
              <a:off x="2237" y="2408"/>
              <a:ext cx="22" cy="7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4" y="7"/>
                </a:cxn>
                <a:cxn ang="0">
                  <a:pos x="7" y="7"/>
                </a:cxn>
                <a:cxn ang="0">
                  <a:pos x="11" y="7"/>
                </a:cxn>
                <a:cxn ang="0">
                  <a:pos x="14" y="7"/>
                </a:cxn>
                <a:cxn ang="0">
                  <a:pos x="18" y="7"/>
                </a:cxn>
                <a:cxn ang="0">
                  <a:pos x="21" y="4"/>
                </a:cxn>
                <a:cxn ang="0">
                  <a:pos x="18" y="0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0" y="4"/>
                </a:cxn>
              </a:cxnLst>
              <a:rect l="0" t="0" r="r" b="b"/>
              <a:pathLst>
                <a:path w="21" h="7">
                  <a:moveTo>
                    <a:pt x="0" y="4"/>
                  </a:moveTo>
                  <a:lnTo>
                    <a:pt x="4" y="7"/>
                  </a:lnTo>
                  <a:lnTo>
                    <a:pt x="7" y="7"/>
                  </a:lnTo>
                  <a:lnTo>
                    <a:pt x="11" y="7"/>
                  </a:lnTo>
                  <a:lnTo>
                    <a:pt x="14" y="7"/>
                  </a:lnTo>
                  <a:lnTo>
                    <a:pt x="18" y="7"/>
                  </a:lnTo>
                  <a:lnTo>
                    <a:pt x="21" y="4"/>
                  </a:lnTo>
                  <a:lnTo>
                    <a:pt x="18" y="0"/>
                  </a:lnTo>
                  <a:lnTo>
                    <a:pt x="11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32" name="Freeform 130"/>
            <p:cNvSpPr>
              <a:spLocks/>
            </p:cNvSpPr>
            <p:nvPr userDrawn="1"/>
          </p:nvSpPr>
          <p:spPr bwMode="gray">
            <a:xfrm>
              <a:off x="2259" y="2419"/>
              <a:ext cx="15" cy="27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8"/>
                </a:cxn>
                <a:cxn ang="0">
                  <a:pos x="4" y="21"/>
                </a:cxn>
                <a:cxn ang="0">
                  <a:pos x="7" y="25"/>
                </a:cxn>
                <a:cxn ang="0">
                  <a:pos x="11" y="21"/>
                </a:cxn>
                <a:cxn ang="0">
                  <a:pos x="15" y="18"/>
                </a:cxn>
                <a:cxn ang="0">
                  <a:pos x="15" y="14"/>
                </a:cxn>
                <a:cxn ang="0">
                  <a:pos x="15" y="7"/>
                </a:cxn>
                <a:cxn ang="0">
                  <a:pos x="11" y="3"/>
                </a:cxn>
                <a:cxn ang="0">
                  <a:pos x="7" y="0"/>
                </a:cxn>
                <a:cxn ang="0">
                  <a:pos x="4" y="3"/>
                </a:cxn>
                <a:cxn ang="0">
                  <a:pos x="0" y="7"/>
                </a:cxn>
                <a:cxn ang="0">
                  <a:pos x="0" y="14"/>
                </a:cxn>
              </a:cxnLst>
              <a:rect l="0" t="0" r="r" b="b"/>
              <a:pathLst>
                <a:path w="15" h="25">
                  <a:moveTo>
                    <a:pt x="0" y="14"/>
                  </a:moveTo>
                  <a:lnTo>
                    <a:pt x="0" y="18"/>
                  </a:lnTo>
                  <a:lnTo>
                    <a:pt x="4" y="21"/>
                  </a:lnTo>
                  <a:lnTo>
                    <a:pt x="7" y="25"/>
                  </a:lnTo>
                  <a:lnTo>
                    <a:pt x="11" y="21"/>
                  </a:lnTo>
                  <a:lnTo>
                    <a:pt x="15" y="18"/>
                  </a:lnTo>
                  <a:lnTo>
                    <a:pt x="15" y="14"/>
                  </a:lnTo>
                  <a:lnTo>
                    <a:pt x="15" y="7"/>
                  </a:lnTo>
                  <a:lnTo>
                    <a:pt x="11" y="3"/>
                  </a:lnTo>
                  <a:lnTo>
                    <a:pt x="7" y="0"/>
                  </a:lnTo>
                  <a:lnTo>
                    <a:pt x="4" y="3"/>
                  </a:lnTo>
                  <a:lnTo>
                    <a:pt x="0" y="7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33" name="Freeform 131"/>
            <p:cNvSpPr>
              <a:spLocks/>
            </p:cNvSpPr>
            <p:nvPr userDrawn="1"/>
          </p:nvSpPr>
          <p:spPr bwMode="gray">
            <a:xfrm>
              <a:off x="2266" y="2400"/>
              <a:ext cx="44" cy="19"/>
            </a:xfrm>
            <a:custGeom>
              <a:avLst/>
              <a:gdLst/>
              <a:ahLst/>
              <a:cxnLst>
                <a:cxn ang="0">
                  <a:pos x="43" y="7"/>
                </a:cxn>
                <a:cxn ang="0">
                  <a:pos x="39" y="4"/>
                </a:cxn>
                <a:cxn ang="0">
                  <a:pos x="32" y="0"/>
                </a:cxn>
                <a:cxn ang="0">
                  <a:pos x="22" y="0"/>
                </a:cxn>
                <a:cxn ang="0">
                  <a:pos x="11" y="0"/>
                </a:cxn>
                <a:cxn ang="0">
                  <a:pos x="4" y="4"/>
                </a:cxn>
                <a:cxn ang="0">
                  <a:pos x="0" y="7"/>
                </a:cxn>
                <a:cxn ang="0">
                  <a:pos x="4" y="14"/>
                </a:cxn>
                <a:cxn ang="0">
                  <a:pos x="11" y="18"/>
                </a:cxn>
                <a:cxn ang="0">
                  <a:pos x="22" y="18"/>
                </a:cxn>
                <a:cxn ang="0">
                  <a:pos x="32" y="18"/>
                </a:cxn>
                <a:cxn ang="0">
                  <a:pos x="39" y="14"/>
                </a:cxn>
                <a:cxn ang="0">
                  <a:pos x="43" y="7"/>
                </a:cxn>
              </a:cxnLst>
              <a:rect l="0" t="0" r="r" b="b"/>
              <a:pathLst>
                <a:path w="43" h="18">
                  <a:moveTo>
                    <a:pt x="43" y="7"/>
                  </a:moveTo>
                  <a:lnTo>
                    <a:pt x="39" y="4"/>
                  </a:lnTo>
                  <a:lnTo>
                    <a:pt x="32" y="0"/>
                  </a:lnTo>
                  <a:lnTo>
                    <a:pt x="22" y="0"/>
                  </a:lnTo>
                  <a:lnTo>
                    <a:pt x="11" y="0"/>
                  </a:lnTo>
                  <a:lnTo>
                    <a:pt x="4" y="4"/>
                  </a:lnTo>
                  <a:lnTo>
                    <a:pt x="0" y="7"/>
                  </a:lnTo>
                  <a:lnTo>
                    <a:pt x="4" y="14"/>
                  </a:lnTo>
                  <a:lnTo>
                    <a:pt x="11" y="18"/>
                  </a:lnTo>
                  <a:lnTo>
                    <a:pt x="22" y="18"/>
                  </a:lnTo>
                  <a:lnTo>
                    <a:pt x="32" y="18"/>
                  </a:lnTo>
                  <a:lnTo>
                    <a:pt x="39" y="14"/>
                  </a:lnTo>
                  <a:lnTo>
                    <a:pt x="43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34" name="Freeform 132"/>
            <p:cNvSpPr>
              <a:spLocks/>
            </p:cNvSpPr>
            <p:nvPr userDrawn="1"/>
          </p:nvSpPr>
          <p:spPr bwMode="gray">
            <a:xfrm>
              <a:off x="1922" y="2207"/>
              <a:ext cx="148" cy="167"/>
            </a:xfrm>
            <a:custGeom>
              <a:avLst/>
              <a:gdLst/>
              <a:ahLst/>
              <a:cxnLst>
                <a:cxn ang="0">
                  <a:pos x="141" y="126"/>
                </a:cxn>
                <a:cxn ang="0">
                  <a:pos x="144" y="119"/>
                </a:cxn>
                <a:cxn ang="0">
                  <a:pos x="141" y="116"/>
                </a:cxn>
                <a:cxn ang="0">
                  <a:pos x="134" y="105"/>
                </a:cxn>
                <a:cxn ang="0">
                  <a:pos x="120" y="102"/>
                </a:cxn>
                <a:cxn ang="0">
                  <a:pos x="113" y="84"/>
                </a:cxn>
                <a:cxn ang="0">
                  <a:pos x="109" y="77"/>
                </a:cxn>
                <a:cxn ang="0">
                  <a:pos x="116" y="77"/>
                </a:cxn>
                <a:cxn ang="0">
                  <a:pos x="113" y="74"/>
                </a:cxn>
                <a:cxn ang="0">
                  <a:pos x="98" y="63"/>
                </a:cxn>
                <a:cxn ang="0">
                  <a:pos x="84" y="49"/>
                </a:cxn>
                <a:cxn ang="0">
                  <a:pos x="74" y="42"/>
                </a:cxn>
                <a:cxn ang="0">
                  <a:pos x="70" y="42"/>
                </a:cxn>
                <a:cxn ang="0">
                  <a:pos x="46" y="21"/>
                </a:cxn>
                <a:cxn ang="0">
                  <a:pos x="42" y="17"/>
                </a:cxn>
                <a:cxn ang="0">
                  <a:pos x="39" y="7"/>
                </a:cxn>
                <a:cxn ang="0">
                  <a:pos x="28" y="0"/>
                </a:cxn>
                <a:cxn ang="0">
                  <a:pos x="17" y="0"/>
                </a:cxn>
                <a:cxn ang="0">
                  <a:pos x="7" y="0"/>
                </a:cxn>
                <a:cxn ang="0">
                  <a:pos x="0" y="0"/>
                </a:cxn>
                <a:cxn ang="0">
                  <a:pos x="3" y="7"/>
                </a:cxn>
                <a:cxn ang="0">
                  <a:pos x="10" y="14"/>
                </a:cxn>
                <a:cxn ang="0">
                  <a:pos x="17" y="17"/>
                </a:cxn>
                <a:cxn ang="0">
                  <a:pos x="39" y="45"/>
                </a:cxn>
                <a:cxn ang="0">
                  <a:pos x="46" y="56"/>
                </a:cxn>
                <a:cxn ang="0">
                  <a:pos x="46" y="63"/>
                </a:cxn>
                <a:cxn ang="0">
                  <a:pos x="60" y="81"/>
                </a:cxn>
                <a:cxn ang="0">
                  <a:pos x="81" y="112"/>
                </a:cxn>
                <a:cxn ang="0">
                  <a:pos x="105" y="141"/>
                </a:cxn>
                <a:cxn ang="0">
                  <a:pos x="130" y="155"/>
                </a:cxn>
                <a:cxn ang="0">
                  <a:pos x="134" y="155"/>
                </a:cxn>
                <a:cxn ang="0">
                  <a:pos x="141" y="151"/>
                </a:cxn>
                <a:cxn ang="0">
                  <a:pos x="144" y="141"/>
                </a:cxn>
                <a:cxn ang="0">
                  <a:pos x="144" y="133"/>
                </a:cxn>
              </a:cxnLst>
              <a:rect l="0" t="0" r="r" b="b"/>
              <a:pathLst>
                <a:path w="144" h="155">
                  <a:moveTo>
                    <a:pt x="144" y="133"/>
                  </a:moveTo>
                  <a:lnTo>
                    <a:pt x="141" y="126"/>
                  </a:lnTo>
                  <a:lnTo>
                    <a:pt x="141" y="123"/>
                  </a:lnTo>
                  <a:lnTo>
                    <a:pt x="144" y="119"/>
                  </a:lnTo>
                  <a:lnTo>
                    <a:pt x="144" y="119"/>
                  </a:lnTo>
                  <a:lnTo>
                    <a:pt x="141" y="116"/>
                  </a:lnTo>
                  <a:lnTo>
                    <a:pt x="137" y="109"/>
                  </a:lnTo>
                  <a:lnTo>
                    <a:pt x="134" y="105"/>
                  </a:lnTo>
                  <a:lnTo>
                    <a:pt x="134" y="102"/>
                  </a:lnTo>
                  <a:lnTo>
                    <a:pt x="120" y="102"/>
                  </a:lnTo>
                  <a:lnTo>
                    <a:pt x="120" y="91"/>
                  </a:lnTo>
                  <a:lnTo>
                    <a:pt x="113" y="84"/>
                  </a:lnTo>
                  <a:lnTo>
                    <a:pt x="109" y="81"/>
                  </a:lnTo>
                  <a:lnTo>
                    <a:pt x="109" y="77"/>
                  </a:lnTo>
                  <a:lnTo>
                    <a:pt x="113" y="77"/>
                  </a:lnTo>
                  <a:lnTo>
                    <a:pt x="116" y="77"/>
                  </a:lnTo>
                  <a:lnTo>
                    <a:pt x="116" y="77"/>
                  </a:lnTo>
                  <a:lnTo>
                    <a:pt x="113" y="74"/>
                  </a:lnTo>
                  <a:lnTo>
                    <a:pt x="105" y="67"/>
                  </a:lnTo>
                  <a:lnTo>
                    <a:pt x="98" y="63"/>
                  </a:lnTo>
                  <a:lnTo>
                    <a:pt x="91" y="56"/>
                  </a:lnTo>
                  <a:lnTo>
                    <a:pt x="84" y="49"/>
                  </a:lnTo>
                  <a:lnTo>
                    <a:pt x="77" y="45"/>
                  </a:lnTo>
                  <a:lnTo>
                    <a:pt x="74" y="42"/>
                  </a:lnTo>
                  <a:lnTo>
                    <a:pt x="74" y="38"/>
                  </a:lnTo>
                  <a:lnTo>
                    <a:pt x="70" y="42"/>
                  </a:lnTo>
                  <a:lnTo>
                    <a:pt x="46" y="21"/>
                  </a:lnTo>
                  <a:lnTo>
                    <a:pt x="46" y="21"/>
                  </a:lnTo>
                  <a:lnTo>
                    <a:pt x="46" y="17"/>
                  </a:lnTo>
                  <a:lnTo>
                    <a:pt x="42" y="17"/>
                  </a:lnTo>
                  <a:lnTo>
                    <a:pt x="42" y="14"/>
                  </a:lnTo>
                  <a:lnTo>
                    <a:pt x="39" y="7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14" y="3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3" y="7"/>
                  </a:lnTo>
                  <a:lnTo>
                    <a:pt x="7" y="10"/>
                  </a:lnTo>
                  <a:lnTo>
                    <a:pt x="10" y="14"/>
                  </a:lnTo>
                  <a:lnTo>
                    <a:pt x="14" y="17"/>
                  </a:lnTo>
                  <a:lnTo>
                    <a:pt x="17" y="17"/>
                  </a:lnTo>
                  <a:lnTo>
                    <a:pt x="35" y="42"/>
                  </a:lnTo>
                  <a:lnTo>
                    <a:pt x="39" y="45"/>
                  </a:lnTo>
                  <a:lnTo>
                    <a:pt x="42" y="52"/>
                  </a:lnTo>
                  <a:lnTo>
                    <a:pt x="46" y="56"/>
                  </a:lnTo>
                  <a:lnTo>
                    <a:pt x="46" y="60"/>
                  </a:lnTo>
                  <a:lnTo>
                    <a:pt x="46" y="63"/>
                  </a:lnTo>
                  <a:lnTo>
                    <a:pt x="56" y="70"/>
                  </a:lnTo>
                  <a:lnTo>
                    <a:pt x="60" y="81"/>
                  </a:lnTo>
                  <a:lnTo>
                    <a:pt x="67" y="95"/>
                  </a:lnTo>
                  <a:lnTo>
                    <a:pt x="81" y="112"/>
                  </a:lnTo>
                  <a:lnTo>
                    <a:pt x="95" y="130"/>
                  </a:lnTo>
                  <a:lnTo>
                    <a:pt x="105" y="141"/>
                  </a:lnTo>
                  <a:lnTo>
                    <a:pt x="109" y="148"/>
                  </a:lnTo>
                  <a:lnTo>
                    <a:pt x="130" y="155"/>
                  </a:lnTo>
                  <a:lnTo>
                    <a:pt x="130" y="155"/>
                  </a:lnTo>
                  <a:lnTo>
                    <a:pt x="134" y="155"/>
                  </a:lnTo>
                  <a:lnTo>
                    <a:pt x="137" y="151"/>
                  </a:lnTo>
                  <a:lnTo>
                    <a:pt x="141" y="151"/>
                  </a:lnTo>
                  <a:lnTo>
                    <a:pt x="144" y="144"/>
                  </a:lnTo>
                  <a:lnTo>
                    <a:pt x="144" y="141"/>
                  </a:lnTo>
                  <a:lnTo>
                    <a:pt x="144" y="133"/>
                  </a:lnTo>
                  <a:lnTo>
                    <a:pt x="144" y="13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35" name="Freeform 133"/>
            <p:cNvSpPr>
              <a:spLocks/>
            </p:cNvSpPr>
            <p:nvPr userDrawn="1"/>
          </p:nvSpPr>
          <p:spPr bwMode="gray">
            <a:xfrm>
              <a:off x="2067" y="2377"/>
              <a:ext cx="123" cy="38"/>
            </a:xfrm>
            <a:custGeom>
              <a:avLst/>
              <a:gdLst/>
              <a:ahLst/>
              <a:cxnLst>
                <a:cxn ang="0">
                  <a:pos x="116" y="21"/>
                </a:cxn>
                <a:cxn ang="0">
                  <a:pos x="116" y="21"/>
                </a:cxn>
                <a:cxn ang="0">
                  <a:pos x="109" y="18"/>
                </a:cxn>
                <a:cxn ang="0">
                  <a:pos x="105" y="14"/>
                </a:cxn>
                <a:cxn ang="0">
                  <a:pos x="95" y="14"/>
                </a:cxn>
                <a:cxn ang="0">
                  <a:pos x="88" y="11"/>
                </a:cxn>
                <a:cxn ang="0">
                  <a:pos x="81" y="7"/>
                </a:cxn>
                <a:cxn ang="0">
                  <a:pos x="74" y="7"/>
                </a:cxn>
                <a:cxn ang="0">
                  <a:pos x="67" y="7"/>
                </a:cxn>
                <a:cxn ang="0">
                  <a:pos x="60" y="7"/>
                </a:cxn>
                <a:cxn ang="0">
                  <a:pos x="60" y="7"/>
                </a:cxn>
                <a:cxn ang="0">
                  <a:pos x="24" y="0"/>
                </a:cxn>
                <a:cxn ang="0">
                  <a:pos x="17" y="0"/>
                </a:cxn>
                <a:cxn ang="0">
                  <a:pos x="10" y="0"/>
                </a:cxn>
                <a:cxn ang="0">
                  <a:pos x="7" y="0"/>
                </a:cxn>
                <a:cxn ang="0">
                  <a:pos x="3" y="4"/>
                </a:cxn>
                <a:cxn ang="0">
                  <a:pos x="0" y="4"/>
                </a:cxn>
                <a:cxn ang="0">
                  <a:pos x="0" y="11"/>
                </a:cxn>
                <a:cxn ang="0">
                  <a:pos x="21" y="25"/>
                </a:cxn>
                <a:cxn ang="0">
                  <a:pos x="53" y="25"/>
                </a:cxn>
                <a:cxn ang="0">
                  <a:pos x="74" y="32"/>
                </a:cxn>
                <a:cxn ang="0">
                  <a:pos x="77" y="32"/>
                </a:cxn>
                <a:cxn ang="0">
                  <a:pos x="84" y="32"/>
                </a:cxn>
                <a:cxn ang="0">
                  <a:pos x="91" y="32"/>
                </a:cxn>
                <a:cxn ang="0">
                  <a:pos x="98" y="35"/>
                </a:cxn>
                <a:cxn ang="0">
                  <a:pos x="109" y="35"/>
                </a:cxn>
                <a:cxn ang="0">
                  <a:pos x="116" y="35"/>
                </a:cxn>
                <a:cxn ang="0">
                  <a:pos x="119" y="35"/>
                </a:cxn>
                <a:cxn ang="0">
                  <a:pos x="119" y="32"/>
                </a:cxn>
                <a:cxn ang="0">
                  <a:pos x="119" y="28"/>
                </a:cxn>
                <a:cxn ang="0">
                  <a:pos x="119" y="25"/>
                </a:cxn>
                <a:cxn ang="0">
                  <a:pos x="119" y="21"/>
                </a:cxn>
                <a:cxn ang="0">
                  <a:pos x="116" y="21"/>
                </a:cxn>
              </a:cxnLst>
              <a:rect l="0" t="0" r="r" b="b"/>
              <a:pathLst>
                <a:path w="119" h="35">
                  <a:moveTo>
                    <a:pt x="116" y="21"/>
                  </a:moveTo>
                  <a:lnTo>
                    <a:pt x="116" y="21"/>
                  </a:lnTo>
                  <a:lnTo>
                    <a:pt x="109" y="18"/>
                  </a:lnTo>
                  <a:lnTo>
                    <a:pt x="105" y="14"/>
                  </a:lnTo>
                  <a:lnTo>
                    <a:pt x="95" y="14"/>
                  </a:lnTo>
                  <a:lnTo>
                    <a:pt x="88" y="11"/>
                  </a:lnTo>
                  <a:lnTo>
                    <a:pt x="81" y="7"/>
                  </a:lnTo>
                  <a:lnTo>
                    <a:pt x="74" y="7"/>
                  </a:lnTo>
                  <a:lnTo>
                    <a:pt x="67" y="7"/>
                  </a:lnTo>
                  <a:lnTo>
                    <a:pt x="60" y="7"/>
                  </a:lnTo>
                  <a:lnTo>
                    <a:pt x="60" y="7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11"/>
                  </a:lnTo>
                  <a:lnTo>
                    <a:pt x="21" y="25"/>
                  </a:lnTo>
                  <a:lnTo>
                    <a:pt x="53" y="25"/>
                  </a:lnTo>
                  <a:lnTo>
                    <a:pt x="74" y="32"/>
                  </a:lnTo>
                  <a:lnTo>
                    <a:pt x="77" y="32"/>
                  </a:lnTo>
                  <a:lnTo>
                    <a:pt x="84" y="32"/>
                  </a:lnTo>
                  <a:lnTo>
                    <a:pt x="91" y="32"/>
                  </a:lnTo>
                  <a:lnTo>
                    <a:pt x="98" y="35"/>
                  </a:lnTo>
                  <a:lnTo>
                    <a:pt x="109" y="35"/>
                  </a:lnTo>
                  <a:lnTo>
                    <a:pt x="116" y="35"/>
                  </a:lnTo>
                  <a:lnTo>
                    <a:pt x="119" y="35"/>
                  </a:lnTo>
                  <a:lnTo>
                    <a:pt x="119" y="32"/>
                  </a:lnTo>
                  <a:lnTo>
                    <a:pt x="119" y="28"/>
                  </a:lnTo>
                  <a:lnTo>
                    <a:pt x="119" y="25"/>
                  </a:lnTo>
                  <a:lnTo>
                    <a:pt x="119" y="21"/>
                  </a:lnTo>
                  <a:lnTo>
                    <a:pt x="116" y="2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36" name="Freeform 134"/>
            <p:cNvSpPr>
              <a:spLocks/>
            </p:cNvSpPr>
            <p:nvPr userDrawn="1"/>
          </p:nvSpPr>
          <p:spPr bwMode="gray">
            <a:xfrm>
              <a:off x="2313" y="2404"/>
              <a:ext cx="66" cy="31"/>
            </a:xfrm>
            <a:custGeom>
              <a:avLst/>
              <a:gdLst/>
              <a:ahLst/>
              <a:cxnLst>
                <a:cxn ang="0">
                  <a:pos x="28" y="3"/>
                </a:cxn>
                <a:cxn ang="0">
                  <a:pos x="25" y="3"/>
                </a:cxn>
                <a:cxn ang="0">
                  <a:pos x="18" y="7"/>
                </a:cxn>
                <a:cxn ang="0">
                  <a:pos x="11" y="10"/>
                </a:cxn>
                <a:cxn ang="0">
                  <a:pos x="7" y="14"/>
                </a:cxn>
                <a:cxn ang="0">
                  <a:pos x="4" y="17"/>
                </a:cxn>
                <a:cxn ang="0">
                  <a:pos x="0" y="17"/>
                </a:cxn>
                <a:cxn ang="0">
                  <a:pos x="0" y="28"/>
                </a:cxn>
                <a:cxn ang="0">
                  <a:pos x="18" y="24"/>
                </a:cxn>
                <a:cxn ang="0">
                  <a:pos x="46" y="14"/>
                </a:cxn>
                <a:cxn ang="0">
                  <a:pos x="46" y="14"/>
                </a:cxn>
                <a:cxn ang="0">
                  <a:pos x="50" y="10"/>
                </a:cxn>
                <a:cxn ang="0">
                  <a:pos x="57" y="7"/>
                </a:cxn>
                <a:cxn ang="0">
                  <a:pos x="60" y="7"/>
                </a:cxn>
                <a:cxn ang="0">
                  <a:pos x="64" y="3"/>
                </a:cxn>
                <a:cxn ang="0">
                  <a:pos x="64" y="0"/>
                </a:cxn>
                <a:cxn ang="0">
                  <a:pos x="60" y="0"/>
                </a:cxn>
                <a:cxn ang="0">
                  <a:pos x="57" y="0"/>
                </a:cxn>
                <a:cxn ang="0">
                  <a:pos x="53" y="0"/>
                </a:cxn>
                <a:cxn ang="0">
                  <a:pos x="53" y="0"/>
                </a:cxn>
                <a:cxn ang="0">
                  <a:pos x="53" y="0"/>
                </a:cxn>
                <a:cxn ang="0">
                  <a:pos x="46" y="3"/>
                </a:cxn>
                <a:cxn ang="0">
                  <a:pos x="39" y="3"/>
                </a:cxn>
                <a:cxn ang="0">
                  <a:pos x="36" y="3"/>
                </a:cxn>
                <a:cxn ang="0">
                  <a:pos x="28" y="3"/>
                </a:cxn>
              </a:cxnLst>
              <a:rect l="0" t="0" r="r" b="b"/>
              <a:pathLst>
                <a:path w="64" h="28">
                  <a:moveTo>
                    <a:pt x="28" y="3"/>
                  </a:moveTo>
                  <a:lnTo>
                    <a:pt x="25" y="3"/>
                  </a:lnTo>
                  <a:lnTo>
                    <a:pt x="18" y="7"/>
                  </a:lnTo>
                  <a:lnTo>
                    <a:pt x="11" y="10"/>
                  </a:lnTo>
                  <a:lnTo>
                    <a:pt x="7" y="14"/>
                  </a:lnTo>
                  <a:lnTo>
                    <a:pt x="4" y="17"/>
                  </a:lnTo>
                  <a:lnTo>
                    <a:pt x="0" y="17"/>
                  </a:lnTo>
                  <a:lnTo>
                    <a:pt x="0" y="28"/>
                  </a:lnTo>
                  <a:lnTo>
                    <a:pt x="18" y="24"/>
                  </a:lnTo>
                  <a:lnTo>
                    <a:pt x="46" y="14"/>
                  </a:lnTo>
                  <a:lnTo>
                    <a:pt x="46" y="14"/>
                  </a:lnTo>
                  <a:lnTo>
                    <a:pt x="50" y="10"/>
                  </a:lnTo>
                  <a:lnTo>
                    <a:pt x="57" y="7"/>
                  </a:lnTo>
                  <a:lnTo>
                    <a:pt x="60" y="7"/>
                  </a:lnTo>
                  <a:lnTo>
                    <a:pt x="64" y="3"/>
                  </a:lnTo>
                  <a:lnTo>
                    <a:pt x="64" y="0"/>
                  </a:lnTo>
                  <a:lnTo>
                    <a:pt x="60" y="0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46" y="3"/>
                  </a:lnTo>
                  <a:lnTo>
                    <a:pt x="39" y="3"/>
                  </a:lnTo>
                  <a:lnTo>
                    <a:pt x="36" y="3"/>
                  </a:lnTo>
                  <a:lnTo>
                    <a:pt x="28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37" name="Freeform 135"/>
            <p:cNvSpPr>
              <a:spLocks/>
            </p:cNvSpPr>
            <p:nvPr userDrawn="1"/>
          </p:nvSpPr>
          <p:spPr bwMode="gray">
            <a:xfrm>
              <a:off x="4614" y="1986"/>
              <a:ext cx="22" cy="12"/>
            </a:xfrm>
            <a:custGeom>
              <a:avLst/>
              <a:gdLst/>
              <a:ahLst/>
              <a:cxnLst>
                <a:cxn ang="0">
                  <a:pos x="21" y="7"/>
                </a:cxn>
                <a:cxn ang="0">
                  <a:pos x="14" y="4"/>
                </a:cxn>
                <a:cxn ang="0">
                  <a:pos x="11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11" y="11"/>
                </a:cxn>
                <a:cxn ang="0">
                  <a:pos x="21" y="7"/>
                </a:cxn>
              </a:cxnLst>
              <a:rect l="0" t="0" r="r" b="b"/>
              <a:pathLst>
                <a:path w="21" h="11">
                  <a:moveTo>
                    <a:pt x="21" y="7"/>
                  </a:moveTo>
                  <a:lnTo>
                    <a:pt x="14" y="4"/>
                  </a:lnTo>
                  <a:lnTo>
                    <a:pt x="11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11" y="11"/>
                  </a:lnTo>
                  <a:lnTo>
                    <a:pt x="21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38" name="Freeform 136"/>
            <p:cNvSpPr>
              <a:spLocks noEditPoints="1"/>
            </p:cNvSpPr>
            <p:nvPr userDrawn="1"/>
          </p:nvSpPr>
          <p:spPr bwMode="gray">
            <a:xfrm>
              <a:off x="4597" y="2005"/>
              <a:ext cx="83" cy="43"/>
            </a:xfrm>
            <a:custGeom>
              <a:avLst/>
              <a:gdLst/>
              <a:ahLst/>
              <a:cxnLst>
                <a:cxn ang="0">
                  <a:pos x="17" y="28"/>
                </a:cxn>
                <a:cxn ang="0">
                  <a:pos x="21" y="32"/>
                </a:cxn>
                <a:cxn ang="0">
                  <a:pos x="24" y="32"/>
                </a:cxn>
                <a:cxn ang="0">
                  <a:pos x="28" y="35"/>
                </a:cxn>
                <a:cxn ang="0">
                  <a:pos x="31" y="39"/>
                </a:cxn>
                <a:cxn ang="0">
                  <a:pos x="38" y="39"/>
                </a:cxn>
                <a:cxn ang="0">
                  <a:pos x="42" y="35"/>
                </a:cxn>
                <a:cxn ang="0">
                  <a:pos x="42" y="35"/>
                </a:cxn>
                <a:cxn ang="0">
                  <a:pos x="42" y="35"/>
                </a:cxn>
                <a:cxn ang="0">
                  <a:pos x="42" y="35"/>
                </a:cxn>
                <a:cxn ang="0">
                  <a:pos x="46" y="35"/>
                </a:cxn>
                <a:cxn ang="0">
                  <a:pos x="49" y="35"/>
                </a:cxn>
                <a:cxn ang="0">
                  <a:pos x="53" y="32"/>
                </a:cxn>
                <a:cxn ang="0">
                  <a:pos x="56" y="28"/>
                </a:cxn>
                <a:cxn ang="0">
                  <a:pos x="60" y="28"/>
                </a:cxn>
                <a:cxn ang="0">
                  <a:pos x="60" y="28"/>
                </a:cxn>
                <a:cxn ang="0">
                  <a:pos x="63" y="32"/>
                </a:cxn>
                <a:cxn ang="0">
                  <a:pos x="74" y="28"/>
                </a:cxn>
                <a:cxn ang="0">
                  <a:pos x="81" y="25"/>
                </a:cxn>
                <a:cxn ang="0">
                  <a:pos x="77" y="18"/>
                </a:cxn>
                <a:cxn ang="0">
                  <a:pos x="74" y="14"/>
                </a:cxn>
                <a:cxn ang="0">
                  <a:pos x="63" y="14"/>
                </a:cxn>
                <a:cxn ang="0">
                  <a:pos x="70" y="10"/>
                </a:cxn>
                <a:cxn ang="0">
                  <a:pos x="60" y="10"/>
                </a:cxn>
                <a:cxn ang="0">
                  <a:pos x="53" y="7"/>
                </a:cxn>
                <a:cxn ang="0">
                  <a:pos x="46" y="3"/>
                </a:cxn>
                <a:cxn ang="0">
                  <a:pos x="42" y="3"/>
                </a:cxn>
                <a:cxn ang="0">
                  <a:pos x="42" y="3"/>
                </a:cxn>
                <a:cxn ang="0">
                  <a:pos x="28" y="0"/>
                </a:cxn>
                <a:cxn ang="0">
                  <a:pos x="17" y="0"/>
                </a:cxn>
                <a:cxn ang="0">
                  <a:pos x="10" y="0"/>
                </a:cxn>
                <a:cxn ang="0">
                  <a:pos x="7" y="7"/>
                </a:cxn>
                <a:cxn ang="0">
                  <a:pos x="10" y="7"/>
                </a:cxn>
                <a:cxn ang="0">
                  <a:pos x="14" y="7"/>
                </a:cxn>
                <a:cxn ang="0">
                  <a:pos x="17" y="7"/>
                </a:cxn>
                <a:cxn ang="0">
                  <a:pos x="21" y="7"/>
                </a:cxn>
                <a:cxn ang="0">
                  <a:pos x="24" y="10"/>
                </a:cxn>
                <a:cxn ang="0">
                  <a:pos x="24" y="14"/>
                </a:cxn>
                <a:cxn ang="0">
                  <a:pos x="24" y="14"/>
                </a:cxn>
                <a:cxn ang="0">
                  <a:pos x="24" y="18"/>
                </a:cxn>
                <a:cxn ang="0">
                  <a:pos x="24" y="18"/>
                </a:cxn>
                <a:cxn ang="0">
                  <a:pos x="24" y="21"/>
                </a:cxn>
                <a:cxn ang="0">
                  <a:pos x="17" y="21"/>
                </a:cxn>
                <a:cxn ang="0">
                  <a:pos x="7" y="18"/>
                </a:cxn>
                <a:cxn ang="0">
                  <a:pos x="0" y="18"/>
                </a:cxn>
                <a:cxn ang="0">
                  <a:pos x="0" y="21"/>
                </a:cxn>
                <a:cxn ang="0">
                  <a:pos x="3" y="25"/>
                </a:cxn>
                <a:cxn ang="0">
                  <a:pos x="7" y="25"/>
                </a:cxn>
                <a:cxn ang="0">
                  <a:pos x="10" y="25"/>
                </a:cxn>
                <a:cxn ang="0">
                  <a:pos x="14" y="28"/>
                </a:cxn>
                <a:cxn ang="0">
                  <a:pos x="17" y="28"/>
                </a:cxn>
                <a:cxn ang="0">
                  <a:pos x="38" y="18"/>
                </a:cxn>
                <a:cxn ang="0">
                  <a:pos x="42" y="18"/>
                </a:cxn>
                <a:cxn ang="0">
                  <a:pos x="42" y="14"/>
                </a:cxn>
                <a:cxn ang="0">
                  <a:pos x="46" y="10"/>
                </a:cxn>
                <a:cxn ang="0">
                  <a:pos x="46" y="14"/>
                </a:cxn>
                <a:cxn ang="0">
                  <a:pos x="42" y="18"/>
                </a:cxn>
                <a:cxn ang="0">
                  <a:pos x="38" y="18"/>
                </a:cxn>
                <a:cxn ang="0">
                  <a:pos x="38" y="21"/>
                </a:cxn>
                <a:cxn ang="0">
                  <a:pos x="38" y="21"/>
                </a:cxn>
                <a:cxn ang="0">
                  <a:pos x="38" y="21"/>
                </a:cxn>
                <a:cxn ang="0">
                  <a:pos x="38" y="21"/>
                </a:cxn>
                <a:cxn ang="0">
                  <a:pos x="38" y="18"/>
                </a:cxn>
              </a:cxnLst>
              <a:rect l="0" t="0" r="r" b="b"/>
              <a:pathLst>
                <a:path w="81" h="39">
                  <a:moveTo>
                    <a:pt x="17" y="28"/>
                  </a:moveTo>
                  <a:lnTo>
                    <a:pt x="21" y="32"/>
                  </a:lnTo>
                  <a:lnTo>
                    <a:pt x="24" y="32"/>
                  </a:lnTo>
                  <a:lnTo>
                    <a:pt x="28" y="35"/>
                  </a:lnTo>
                  <a:lnTo>
                    <a:pt x="31" y="39"/>
                  </a:lnTo>
                  <a:lnTo>
                    <a:pt x="38" y="39"/>
                  </a:lnTo>
                  <a:lnTo>
                    <a:pt x="42" y="35"/>
                  </a:lnTo>
                  <a:lnTo>
                    <a:pt x="42" y="35"/>
                  </a:lnTo>
                  <a:lnTo>
                    <a:pt x="42" y="35"/>
                  </a:lnTo>
                  <a:lnTo>
                    <a:pt x="42" y="35"/>
                  </a:lnTo>
                  <a:lnTo>
                    <a:pt x="46" y="35"/>
                  </a:lnTo>
                  <a:lnTo>
                    <a:pt x="49" y="35"/>
                  </a:lnTo>
                  <a:lnTo>
                    <a:pt x="53" y="32"/>
                  </a:lnTo>
                  <a:lnTo>
                    <a:pt x="56" y="28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3" y="32"/>
                  </a:lnTo>
                  <a:lnTo>
                    <a:pt x="74" y="28"/>
                  </a:lnTo>
                  <a:lnTo>
                    <a:pt x="81" y="25"/>
                  </a:lnTo>
                  <a:lnTo>
                    <a:pt x="77" y="18"/>
                  </a:lnTo>
                  <a:lnTo>
                    <a:pt x="74" y="14"/>
                  </a:lnTo>
                  <a:lnTo>
                    <a:pt x="63" y="14"/>
                  </a:lnTo>
                  <a:lnTo>
                    <a:pt x="70" y="10"/>
                  </a:lnTo>
                  <a:lnTo>
                    <a:pt x="60" y="10"/>
                  </a:lnTo>
                  <a:lnTo>
                    <a:pt x="53" y="7"/>
                  </a:lnTo>
                  <a:lnTo>
                    <a:pt x="46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28" y="0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7" y="7"/>
                  </a:lnTo>
                  <a:lnTo>
                    <a:pt x="10" y="7"/>
                  </a:lnTo>
                  <a:lnTo>
                    <a:pt x="14" y="7"/>
                  </a:lnTo>
                  <a:lnTo>
                    <a:pt x="17" y="7"/>
                  </a:lnTo>
                  <a:lnTo>
                    <a:pt x="21" y="7"/>
                  </a:lnTo>
                  <a:lnTo>
                    <a:pt x="24" y="10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4" y="21"/>
                  </a:lnTo>
                  <a:lnTo>
                    <a:pt x="17" y="21"/>
                  </a:lnTo>
                  <a:lnTo>
                    <a:pt x="7" y="18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3" y="25"/>
                  </a:lnTo>
                  <a:lnTo>
                    <a:pt x="7" y="25"/>
                  </a:lnTo>
                  <a:lnTo>
                    <a:pt x="10" y="25"/>
                  </a:lnTo>
                  <a:lnTo>
                    <a:pt x="14" y="28"/>
                  </a:lnTo>
                  <a:lnTo>
                    <a:pt x="17" y="28"/>
                  </a:lnTo>
                  <a:close/>
                  <a:moveTo>
                    <a:pt x="38" y="18"/>
                  </a:moveTo>
                  <a:lnTo>
                    <a:pt x="42" y="18"/>
                  </a:lnTo>
                  <a:lnTo>
                    <a:pt x="42" y="14"/>
                  </a:lnTo>
                  <a:lnTo>
                    <a:pt x="46" y="10"/>
                  </a:lnTo>
                  <a:lnTo>
                    <a:pt x="46" y="14"/>
                  </a:lnTo>
                  <a:lnTo>
                    <a:pt x="42" y="18"/>
                  </a:lnTo>
                  <a:lnTo>
                    <a:pt x="38" y="18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1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39" name="Freeform 137"/>
            <p:cNvSpPr>
              <a:spLocks/>
            </p:cNvSpPr>
            <p:nvPr userDrawn="1"/>
          </p:nvSpPr>
          <p:spPr bwMode="gray">
            <a:xfrm>
              <a:off x="4445" y="1953"/>
              <a:ext cx="155" cy="60"/>
            </a:xfrm>
            <a:custGeom>
              <a:avLst/>
              <a:gdLst/>
              <a:ahLst/>
              <a:cxnLst>
                <a:cxn ang="0">
                  <a:pos x="98" y="52"/>
                </a:cxn>
                <a:cxn ang="0">
                  <a:pos x="98" y="56"/>
                </a:cxn>
                <a:cxn ang="0">
                  <a:pos x="102" y="56"/>
                </a:cxn>
                <a:cxn ang="0">
                  <a:pos x="105" y="56"/>
                </a:cxn>
                <a:cxn ang="0">
                  <a:pos x="112" y="56"/>
                </a:cxn>
                <a:cxn ang="0">
                  <a:pos x="120" y="56"/>
                </a:cxn>
                <a:cxn ang="0">
                  <a:pos x="127" y="56"/>
                </a:cxn>
                <a:cxn ang="0">
                  <a:pos x="134" y="56"/>
                </a:cxn>
                <a:cxn ang="0">
                  <a:pos x="148" y="56"/>
                </a:cxn>
                <a:cxn ang="0">
                  <a:pos x="148" y="52"/>
                </a:cxn>
                <a:cxn ang="0">
                  <a:pos x="151" y="52"/>
                </a:cxn>
                <a:cxn ang="0">
                  <a:pos x="151" y="49"/>
                </a:cxn>
                <a:cxn ang="0">
                  <a:pos x="148" y="45"/>
                </a:cxn>
                <a:cxn ang="0">
                  <a:pos x="130" y="35"/>
                </a:cxn>
                <a:cxn ang="0">
                  <a:pos x="127" y="31"/>
                </a:cxn>
                <a:cxn ang="0">
                  <a:pos x="95" y="21"/>
                </a:cxn>
                <a:cxn ang="0">
                  <a:pos x="81" y="21"/>
                </a:cxn>
                <a:cxn ang="0">
                  <a:pos x="81" y="21"/>
                </a:cxn>
                <a:cxn ang="0">
                  <a:pos x="77" y="17"/>
                </a:cxn>
                <a:cxn ang="0">
                  <a:pos x="70" y="14"/>
                </a:cxn>
                <a:cxn ang="0">
                  <a:pos x="63" y="7"/>
                </a:cxn>
                <a:cxn ang="0">
                  <a:pos x="35" y="0"/>
                </a:cxn>
                <a:cxn ang="0">
                  <a:pos x="21" y="3"/>
                </a:cxn>
                <a:cxn ang="0">
                  <a:pos x="21" y="3"/>
                </a:cxn>
                <a:cxn ang="0">
                  <a:pos x="14" y="3"/>
                </a:cxn>
                <a:cxn ang="0">
                  <a:pos x="7" y="7"/>
                </a:cxn>
                <a:cxn ang="0">
                  <a:pos x="3" y="14"/>
                </a:cxn>
                <a:cxn ang="0">
                  <a:pos x="0" y="17"/>
                </a:cxn>
                <a:cxn ang="0">
                  <a:pos x="3" y="21"/>
                </a:cxn>
                <a:cxn ang="0">
                  <a:pos x="7" y="21"/>
                </a:cxn>
                <a:cxn ang="0">
                  <a:pos x="10" y="21"/>
                </a:cxn>
                <a:cxn ang="0">
                  <a:pos x="14" y="21"/>
                </a:cxn>
                <a:cxn ang="0">
                  <a:pos x="21" y="21"/>
                </a:cxn>
                <a:cxn ang="0">
                  <a:pos x="24" y="17"/>
                </a:cxn>
                <a:cxn ang="0">
                  <a:pos x="31" y="17"/>
                </a:cxn>
                <a:cxn ang="0">
                  <a:pos x="35" y="17"/>
                </a:cxn>
                <a:cxn ang="0">
                  <a:pos x="39" y="17"/>
                </a:cxn>
                <a:cxn ang="0">
                  <a:pos x="42" y="21"/>
                </a:cxn>
                <a:cxn ang="0">
                  <a:pos x="49" y="21"/>
                </a:cxn>
                <a:cxn ang="0">
                  <a:pos x="56" y="24"/>
                </a:cxn>
                <a:cxn ang="0">
                  <a:pos x="60" y="24"/>
                </a:cxn>
                <a:cxn ang="0">
                  <a:pos x="74" y="31"/>
                </a:cxn>
                <a:cxn ang="0">
                  <a:pos x="74" y="35"/>
                </a:cxn>
                <a:cxn ang="0">
                  <a:pos x="77" y="38"/>
                </a:cxn>
                <a:cxn ang="0">
                  <a:pos x="84" y="38"/>
                </a:cxn>
                <a:cxn ang="0">
                  <a:pos x="95" y="42"/>
                </a:cxn>
                <a:cxn ang="0">
                  <a:pos x="105" y="42"/>
                </a:cxn>
                <a:cxn ang="0">
                  <a:pos x="105" y="45"/>
                </a:cxn>
                <a:cxn ang="0">
                  <a:pos x="98" y="52"/>
                </a:cxn>
              </a:cxnLst>
              <a:rect l="0" t="0" r="r" b="b"/>
              <a:pathLst>
                <a:path w="151" h="56">
                  <a:moveTo>
                    <a:pt x="98" y="52"/>
                  </a:moveTo>
                  <a:lnTo>
                    <a:pt x="98" y="56"/>
                  </a:lnTo>
                  <a:lnTo>
                    <a:pt x="102" y="56"/>
                  </a:lnTo>
                  <a:lnTo>
                    <a:pt x="105" y="56"/>
                  </a:lnTo>
                  <a:lnTo>
                    <a:pt x="112" y="56"/>
                  </a:lnTo>
                  <a:lnTo>
                    <a:pt x="120" y="56"/>
                  </a:lnTo>
                  <a:lnTo>
                    <a:pt x="127" y="56"/>
                  </a:lnTo>
                  <a:lnTo>
                    <a:pt x="134" y="56"/>
                  </a:lnTo>
                  <a:lnTo>
                    <a:pt x="148" y="56"/>
                  </a:lnTo>
                  <a:lnTo>
                    <a:pt x="148" y="52"/>
                  </a:lnTo>
                  <a:lnTo>
                    <a:pt x="151" y="52"/>
                  </a:lnTo>
                  <a:lnTo>
                    <a:pt x="151" y="49"/>
                  </a:lnTo>
                  <a:lnTo>
                    <a:pt x="148" y="45"/>
                  </a:lnTo>
                  <a:lnTo>
                    <a:pt x="130" y="35"/>
                  </a:lnTo>
                  <a:lnTo>
                    <a:pt x="127" y="31"/>
                  </a:lnTo>
                  <a:lnTo>
                    <a:pt x="95" y="21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77" y="17"/>
                  </a:lnTo>
                  <a:lnTo>
                    <a:pt x="70" y="14"/>
                  </a:lnTo>
                  <a:lnTo>
                    <a:pt x="63" y="7"/>
                  </a:lnTo>
                  <a:lnTo>
                    <a:pt x="35" y="0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14" y="3"/>
                  </a:lnTo>
                  <a:lnTo>
                    <a:pt x="7" y="7"/>
                  </a:lnTo>
                  <a:lnTo>
                    <a:pt x="3" y="14"/>
                  </a:lnTo>
                  <a:lnTo>
                    <a:pt x="0" y="17"/>
                  </a:lnTo>
                  <a:lnTo>
                    <a:pt x="3" y="21"/>
                  </a:lnTo>
                  <a:lnTo>
                    <a:pt x="7" y="21"/>
                  </a:lnTo>
                  <a:lnTo>
                    <a:pt x="10" y="21"/>
                  </a:lnTo>
                  <a:lnTo>
                    <a:pt x="14" y="21"/>
                  </a:lnTo>
                  <a:lnTo>
                    <a:pt x="21" y="21"/>
                  </a:lnTo>
                  <a:lnTo>
                    <a:pt x="24" y="17"/>
                  </a:lnTo>
                  <a:lnTo>
                    <a:pt x="31" y="17"/>
                  </a:lnTo>
                  <a:lnTo>
                    <a:pt x="35" y="17"/>
                  </a:lnTo>
                  <a:lnTo>
                    <a:pt x="39" y="17"/>
                  </a:lnTo>
                  <a:lnTo>
                    <a:pt x="42" y="21"/>
                  </a:lnTo>
                  <a:lnTo>
                    <a:pt x="49" y="21"/>
                  </a:lnTo>
                  <a:lnTo>
                    <a:pt x="56" y="24"/>
                  </a:lnTo>
                  <a:lnTo>
                    <a:pt x="60" y="24"/>
                  </a:lnTo>
                  <a:lnTo>
                    <a:pt x="74" y="31"/>
                  </a:lnTo>
                  <a:lnTo>
                    <a:pt x="74" y="35"/>
                  </a:lnTo>
                  <a:lnTo>
                    <a:pt x="77" y="38"/>
                  </a:lnTo>
                  <a:lnTo>
                    <a:pt x="84" y="38"/>
                  </a:lnTo>
                  <a:lnTo>
                    <a:pt x="95" y="42"/>
                  </a:lnTo>
                  <a:lnTo>
                    <a:pt x="105" y="42"/>
                  </a:lnTo>
                  <a:lnTo>
                    <a:pt x="105" y="45"/>
                  </a:lnTo>
                  <a:lnTo>
                    <a:pt x="98" y="5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40" name="Freeform 138"/>
            <p:cNvSpPr>
              <a:spLocks/>
            </p:cNvSpPr>
            <p:nvPr userDrawn="1"/>
          </p:nvSpPr>
          <p:spPr bwMode="gray">
            <a:xfrm>
              <a:off x="4690" y="2028"/>
              <a:ext cx="33" cy="1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4" y="4"/>
                </a:cxn>
                <a:cxn ang="0">
                  <a:pos x="0" y="7"/>
                </a:cxn>
                <a:cxn ang="0">
                  <a:pos x="0" y="11"/>
                </a:cxn>
                <a:cxn ang="0">
                  <a:pos x="7" y="14"/>
                </a:cxn>
                <a:cxn ang="0">
                  <a:pos x="14" y="11"/>
                </a:cxn>
                <a:cxn ang="0">
                  <a:pos x="25" y="14"/>
                </a:cxn>
                <a:cxn ang="0">
                  <a:pos x="25" y="11"/>
                </a:cxn>
                <a:cxn ang="0">
                  <a:pos x="32" y="4"/>
                </a:cxn>
                <a:cxn ang="0">
                  <a:pos x="21" y="0"/>
                </a:cxn>
                <a:cxn ang="0">
                  <a:pos x="11" y="0"/>
                </a:cxn>
              </a:cxnLst>
              <a:rect l="0" t="0" r="r" b="b"/>
              <a:pathLst>
                <a:path w="32" h="14">
                  <a:moveTo>
                    <a:pt x="11" y="0"/>
                  </a:moveTo>
                  <a:lnTo>
                    <a:pt x="4" y="4"/>
                  </a:lnTo>
                  <a:lnTo>
                    <a:pt x="0" y="7"/>
                  </a:lnTo>
                  <a:lnTo>
                    <a:pt x="0" y="11"/>
                  </a:lnTo>
                  <a:lnTo>
                    <a:pt x="7" y="14"/>
                  </a:lnTo>
                  <a:lnTo>
                    <a:pt x="14" y="11"/>
                  </a:lnTo>
                  <a:lnTo>
                    <a:pt x="25" y="14"/>
                  </a:lnTo>
                  <a:lnTo>
                    <a:pt x="25" y="11"/>
                  </a:lnTo>
                  <a:lnTo>
                    <a:pt x="32" y="4"/>
                  </a:lnTo>
                  <a:lnTo>
                    <a:pt x="21" y="0"/>
                  </a:lnTo>
                  <a:lnTo>
                    <a:pt x="11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41" name="Freeform 139"/>
            <p:cNvSpPr>
              <a:spLocks/>
            </p:cNvSpPr>
            <p:nvPr userDrawn="1"/>
          </p:nvSpPr>
          <p:spPr bwMode="gray">
            <a:xfrm>
              <a:off x="3752" y="1253"/>
              <a:ext cx="11" cy="1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4"/>
                </a:cxn>
                <a:cxn ang="0">
                  <a:pos x="3" y="14"/>
                </a:cxn>
                <a:cxn ang="0">
                  <a:pos x="3" y="18"/>
                </a:cxn>
                <a:cxn ang="0">
                  <a:pos x="7" y="18"/>
                </a:cxn>
                <a:cxn ang="0">
                  <a:pos x="7" y="18"/>
                </a:cxn>
                <a:cxn ang="0">
                  <a:pos x="10" y="14"/>
                </a:cxn>
                <a:cxn ang="0">
                  <a:pos x="10" y="7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0" y="14"/>
                </a:cxn>
              </a:cxnLst>
              <a:rect l="0" t="0" r="r" b="b"/>
              <a:pathLst>
                <a:path w="10" h="18">
                  <a:moveTo>
                    <a:pt x="0" y="14"/>
                  </a:moveTo>
                  <a:lnTo>
                    <a:pt x="0" y="14"/>
                  </a:lnTo>
                  <a:lnTo>
                    <a:pt x="3" y="14"/>
                  </a:lnTo>
                  <a:lnTo>
                    <a:pt x="3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10" y="14"/>
                  </a:lnTo>
                  <a:lnTo>
                    <a:pt x="10" y="7"/>
                  </a:lnTo>
                  <a:lnTo>
                    <a:pt x="7" y="0"/>
                  </a:lnTo>
                  <a:lnTo>
                    <a:pt x="7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42" name="Freeform 140"/>
            <p:cNvSpPr>
              <a:spLocks/>
            </p:cNvSpPr>
            <p:nvPr userDrawn="1"/>
          </p:nvSpPr>
          <p:spPr bwMode="gray">
            <a:xfrm>
              <a:off x="3484" y="1257"/>
              <a:ext cx="18" cy="27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4" y="3"/>
                </a:cxn>
                <a:cxn ang="0">
                  <a:pos x="0" y="7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7"/>
                </a:cxn>
                <a:cxn ang="0">
                  <a:pos x="0" y="21"/>
                </a:cxn>
                <a:cxn ang="0">
                  <a:pos x="0" y="21"/>
                </a:cxn>
                <a:cxn ang="0">
                  <a:pos x="4" y="25"/>
                </a:cxn>
                <a:cxn ang="0">
                  <a:pos x="7" y="21"/>
                </a:cxn>
                <a:cxn ang="0">
                  <a:pos x="14" y="17"/>
                </a:cxn>
                <a:cxn ang="0">
                  <a:pos x="14" y="17"/>
                </a:cxn>
                <a:cxn ang="0">
                  <a:pos x="18" y="14"/>
                </a:cxn>
                <a:cxn ang="0">
                  <a:pos x="14" y="7"/>
                </a:cxn>
                <a:cxn ang="0">
                  <a:pos x="14" y="3"/>
                </a:cxn>
                <a:cxn ang="0">
                  <a:pos x="11" y="0"/>
                </a:cxn>
              </a:cxnLst>
              <a:rect l="0" t="0" r="r" b="b"/>
              <a:pathLst>
                <a:path w="18" h="25">
                  <a:moveTo>
                    <a:pt x="11" y="0"/>
                  </a:moveTo>
                  <a:lnTo>
                    <a:pt x="7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3"/>
                  </a:lnTo>
                  <a:lnTo>
                    <a:pt x="0" y="7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4" y="25"/>
                  </a:lnTo>
                  <a:lnTo>
                    <a:pt x="7" y="21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8" y="14"/>
                  </a:lnTo>
                  <a:lnTo>
                    <a:pt x="14" y="7"/>
                  </a:lnTo>
                  <a:lnTo>
                    <a:pt x="14" y="3"/>
                  </a:lnTo>
                  <a:lnTo>
                    <a:pt x="11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43" name="Freeform 141"/>
            <p:cNvSpPr>
              <a:spLocks/>
            </p:cNvSpPr>
            <p:nvPr userDrawn="1"/>
          </p:nvSpPr>
          <p:spPr bwMode="gray">
            <a:xfrm>
              <a:off x="575" y="454"/>
              <a:ext cx="2567" cy="1699"/>
            </a:xfrm>
            <a:custGeom>
              <a:avLst/>
              <a:gdLst/>
              <a:ahLst/>
              <a:cxnLst>
                <a:cxn ang="0">
                  <a:pos x="2269" y="395"/>
                </a:cxn>
                <a:cxn ang="0">
                  <a:pos x="2093" y="303"/>
                </a:cxn>
                <a:cxn ang="0">
                  <a:pos x="1889" y="342"/>
                </a:cxn>
                <a:cxn ang="0">
                  <a:pos x="1638" y="194"/>
                </a:cxn>
                <a:cxn ang="0">
                  <a:pos x="1603" y="53"/>
                </a:cxn>
                <a:cxn ang="0">
                  <a:pos x="1455" y="81"/>
                </a:cxn>
                <a:cxn ang="0">
                  <a:pos x="1300" y="166"/>
                </a:cxn>
                <a:cxn ang="0">
                  <a:pos x="1247" y="395"/>
                </a:cxn>
                <a:cxn ang="0">
                  <a:pos x="1156" y="261"/>
                </a:cxn>
                <a:cxn ang="0">
                  <a:pos x="1145" y="412"/>
                </a:cxn>
                <a:cxn ang="0">
                  <a:pos x="1202" y="543"/>
                </a:cxn>
                <a:cxn ang="0">
                  <a:pos x="1121" y="451"/>
                </a:cxn>
                <a:cxn ang="0">
                  <a:pos x="1110" y="451"/>
                </a:cxn>
                <a:cxn ang="0">
                  <a:pos x="1043" y="310"/>
                </a:cxn>
                <a:cxn ang="0">
                  <a:pos x="853" y="423"/>
                </a:cxn>
                <a:cxn ang="0">
                  <a:pos x="712" y="430"/>
                </a:cxn>
                <a:cxn ang="0">
                  <a:pos x="599" y="571"/>
                </a:cxn>
                <a:cxn ang="0">
                  <a:pos x="578" y="402"/>
                </a:cxn>
                <a:cxn ang="0">
                  <a:pos x="434" y="342"/>
                </a:cxn>
                <a:cxn ang="0">
                  <a:pos x="293" y="546"/>
                </a:cxn>
                <a:cxn ang="0">
                  <a:pos x="240" y="754"/>
                </a:cxn>
                <a:cxn ang="0">
                  <a:pos x="356" y="779"/>
                </a:cxn>
                <a:cxn ang="0">
                  <a:pos x="441" y="532"/>
                </a:cxn>
                <a:cxn ang="0">
                  <a:pos x="518" y="694"/>
                </a:cxn>
                <a:cxn ang="0">
                  <a:pos x="412" y="779"/>
                </a:cxn>
                <a:cxn ang="0">
                  <a:pos x="268" y="811"/>
                </a:cxn>
                <a:cxn ang="0">
                  <a:pos x="191" y="885"/>
                </a:cxn>
                <a:cxn ang="0">
                  <a:pos x="191" y="948"/>
                </a:cxn>
                <a:cxn ang="0">
                  <a:pos x="102" y="1001"/>
                </a:cxn>
                <a:cxn ang="0">
                  <a:pos x="18" y="1184"/>
                </a:cxn>
                <a:cxn ang="0">
                  <a:pos x="127" y="1138"/>
                </a:cxn>
                <a:cxn ang="0">
                  <a:pos x="346" y="1156"/>
                </a:cxn>
                <a:cxn ang="0">
                  <a:pos x="314" y="1040"/>
                </a:cxn>
                <a:cxn ang="0">
                  <a:pos x="423" y="1198"/>
                </a:cxn>
                <a:cxn ang="0">
                  <a:pos x="508" y="1096"/>
                </a:cxn>
                <a:cxn ang="0">
                  <a:pos x="571" y="1025"/>
                </a:cxn>
                <a:cxn ang="0">
                  <a:pos x="624" y="1029"/>
                </a:cxn>
                <a:cxn ang="0">
                  <a:pos x="606" y="1107"/>
                </a:cxn>
                <a:cxn ang="0">
                  <a:pos x="483" y="1149"/>
                </a:cxn>
                <a:cxn ang="0">
                  <a:pos x="603" y="1205"/>
                </a:cxn>
                <a:cxn ang="0">
                  <a:pos x="599" y="1343"/>
                </a:cxn>
                <a:cxn ang="0">
                  <a:pos x="708" y="1561"/>
                </a:cxn>
                <a:cxn ang="0">
                  <a:pos x="877" y="1473"/>
                </a:cxn>
                <a:cxn ang="0">
                  <a:pos x="832" y="1406"/>
                </a:cxn>
                <a:cxn ang="0">
                  <a:pos x="849" y="1357"/>
                </a:cxn>
                <a:cxn ang="0">
                  <a:pos x="983" y="1385"/>
                </a:cxn>
                <a:cxn ang="0">
                  <a:pos x="1075" y="1441"/>
                </a:cxn>
                <a:cxn ang="0">
                  <a:pos x="1184" y="1554"/>
                </a:cxn>
                <a:cxn ang="0">
                  <a:pos x="1346" y="1431"/>
                </a:cxn>
                <a:cxn ang="0">
                  <a:pos x="1455" y="1660"/>
                </a:cxn>
                <a:cxn ang="0">
                  <a:pos x="1455" y="1540"/>
                </a:cxn>
                <a:cxn ang="0">
                  <a:pos x="1533" y="1455"/>
                </a:cxn>
                <a:cxn ang="0">
                  <a:pos x="1628" y="1420"/>
                </a:cxn>
                <a:cxn ang="0">
                  <a:pos x="1755" y="1188"/>
                </a:cxn>
                <a:cxn ang="0">
                  <a:pos x="1741" y="1159"/>
                </a:cxn>
                <a:cxn ang="0">
                  <a:pos x="1825" y="1159"/>
                </a:cxn>
                <a:cxn ang="0">
                  <a:pos x="1882" y="1064"/>
                </a:cxn>
                <a:cxn ang="0">
                  <a:pos x="1934" y="839"/>
                </a:cxn>
                <a:cxn ang="0">
                  <a:pos x="2283" y="680"/>
                </a:cxn>
                <a:cxn ang="0">
                  <a:pos x="2297" y="768"/>
                </a:cxn>
                <a:cxn ang="0">
                  <a:pos x="2505" y="645"/>
                </a:cxn>
                <a:cxn ang="0">
                  <a:pos x="2621" y="578"/>
                </a:cxn>
              </a:cxnLst>
              <a:rect l="0" t="0" r="r" b="b"/>
              <a:pathLst>
                <a:path w="2660" h="1723">
                  <a:moveTo>
                    <a:pt x="2618" y="501"/>
                  </a:moveTo>
                  <a:lnTo>
                    <a:pt x="2611" y="497"/>
                  </a:lnTo>
                  <a:lnTo>
                    <a:pt x="2607" y="497"/>
                  </a:lnTo>
                  <a:lnTo>
                    <a:pt x="2600" y="501"/>
                  </a:lnTo>
                  <a:lnTo>
                    <a:pt x="2600" y="504"/>
                  </a:lnTo>
                  <a:lnTo>
                    <a:pt x="2597" y="504"/>
                  </a:lnTo>
                  <a:lnTo>
                    <a:pt x="2590" y="490"/>
                  </a:lnTo>
                  <a:lnTo>
                    <a:pt x="2576" y="465"/>
                  </a:lnTo>
                  <a:lnTo>
                    <a:pt x="2554" y="451"/>
                  </a:lnTo>
                  <a:lnTo>
                    <a:pt x="2537" y="437"/>
                  </a:lnTo>
                  <a:lnTo>
                    <a:pt x="2519" y="430"/>
                  </a:lnTo>
                  <a:lnTo>
                    <a:pt x="2516" y="427"/>
                  </a:lnTo>
                  <a:lnTo>
                    <a:pt x="2477" y="395"/>
                  </a:lnTo>
                  <a:lnTo>
                    <a:pt x="2473" y="395"/>
                  </a:lnTo>
                  <a:lnTo>
                    <a:pt x="2470" y="395"/>
                  </a:lnTo>
                  <a:lnTo>
                    <a:pt x="2459" y="395"/>
                  </a:lnTo>
                  <a:lnTo>
                    <a:pt x="2452" y="395"/>
                  </a:lnTo>
                  <a:lnTo>
                    <a:pt x="2442" y="395"/>
                  </a:lnTo>
                  <a:lnTo>
                    <a:pt x="2438" y="391"/>
                  </a:lnTo>
                  <a:lnTo>
                    <a:pt x="2435" y="388"/>
                  </a:lnTo>
                  <a:lnTo>
                    <a:pt x="2428" y="384"/>
                  </a:lnTo>
                  <a:lnTo>
                    <a:pt x="2424" y="384"/>
                  </a:lnTo>
                  <a:lnTo>
                    <a:pt x="2417" y="384"/>
                  </a:lnTo>
                  <a:lnTo>
                    <a:pt x="2417" y="384"/>
                  </a:lnTo>
                  <a:lnTo>
                    <a:pt x="2413" y="409"/>
                  </a:lnTo>
                  <a:lnTo>
                    <a:pt x="2413" y="427"/>
                  </a:lnTo>
                  <a:lnTo>
                    <a:pt x="2410" y="437"/>
                  </a:lnTo>
                  <a:lnTo>
                    <a:pt x="2396" y="437"/>
                  </a:lnTo>
                  <a:lnTo>
                    <a:pt x="2396" y="430"/>
                  </a:lnTo>
                  <a:lnTo>
                    <a:pt x="2378" y="405"/>
                  </a:lnTo>
                  <a:lnTo>
                    <a:pt x="2396" y="395"/>
                  </a:lnTo>
                  <a:lnTo>
                    <a:pt x="2392" y="388"/>
                  </a:lnTo>
                  <a:lnTo>
                    <a:pt x="2354" y="405"/>
                  </a:lnTo>
                  <a:lnTo>
                    <a:pt x="2347" y="402"/>
                  </a:lnTo>
                  <a:lnTo>
                    <a:pt x="2301" y="398"/>
                  </a:lnTo>
                  <a:lnTo>
                    <a:pt x="2283" y="420"/>
                  </a:lnTo>
                  <a:lnTo>
                    <a:pt x="2269" y="398"/>
                  </a:lnTo>
                  <a:lnTo>
                    <a:pt x="2269" y="398"/>
                  </a:lnTo>
                  <a:lnTo>
                    <a:pt x="2269" y="395"/>
                  </a:lnTo>
                  <a:lnTo>
                    <a:pt x="2269" y="388"/>
                  </a:lnTo>
                  <a:lnTo>
                    <a:pt x="2269" y="381"/>
                  </a:lnTo>
                  <a:lnTo>
                    <a:pt x="2269" y="370"/>
                  </a:lnTo>
                  <a:lnTo>
                    <a:pt x="2262" y="360"/>
                  </a:lnTo>
                  <a:lnTo>
                    <a:pt x="2258" y="353"/>
                  </a:lnTo>
                  <a:lnTo>
                    <a:pt x="2251" y="346"/>
                  </a:lnTo>
                  <a:lnTo>
                    <a:pt x="2241" y="342"/>
                  </a:lnTo>
                  <a:lnTo>
                    <a:pt x="2234" y="342"/>
                  </a:lnTo>
                  <a:lnTo>
                    <a:pt x="2227" y="342"/>
                  </a:lnTo>
                  <a:lnTo>
                    <a:pt x="2220" y="342"/>
                  </a:lnTo>
                  <a:lnTo>
                    <a:pt x="2216" y="346"/>
                  </a:lnTo>
                  <a:lnTo>
                    <a:pt x="2213" y="346"/>
                  </a:lnTo>
                  <a:lnTo>
                    <a:pt x="2213" y="346"/>
                  </a:lnTo>
                  <a:lnTo>
                    <a:pt x="2206" y="346"/>
                  </a:lnTo>
                  <a:lnTo>
                    <a:pt x="2199" y="346"/>
                  </a:lnTo>
                  <a:lnTo>
                    <a:pt x="2188" y="349"/>
                  </a:lnTo>
                  <a:lnTo>
                    <a:pt x="2181" y="349"/>
                  </a:lnTo>
                  <a:lnTo>
                    <a:pt x="2174" y="346"/>
                  </a:lnTo>
                  <a:lnTo>
                    <a:pt x="2167" y="346"/>
                  </a:lnTo>
                  <a:lnTo>
                    <a:pt x="2160" y="342"/>
                  </a:lnTo>
                  <a:lnTo>
                    <a:pt x="2153" y="338"/>
                  </a:lnTo>
                  <a:lnTo>
                    <a:pt x="2149" y="338"/>
                  </a:lnTo>
                  <a:lnTo>
                    <a:pt x="2146" y="342"/>
                  </a:lnTo>
                  <a:lnTo>
                    <a:pt x="2146" y="331"/>
                  </a:lnTo>
                  <a:lnTo>
                    <a:pt x="2139" y="324"/>
                  </a:lnTo>
                  <a:lnTo>
                    <a:pt x="2139" y="324"/>
                  </a:lnTo>
                  <a:lnTo>
                    <a:pt x="2139" y="317"/>
                  </a:lnTo>
                  <a:lnTo>
                    <a:pt x="2139" y="307"/>
                  </a:lnTo>
                  <a:lnTo>
                    <a:pt x="2132" y="296"/>
                  </a:lnTo>
                  <a:lnTo>
                    <a:pt x="2128" y="293"/>
                  </a:lnTo>
                  <a:lnTo>
                    <a:pt x="2121" y="289"/>
                  </a:lnTo>
                  <a:lnTo>
                    <a:pt x="2118" y="293"/>
                  </a:lnTo>
                  <a:lnTo>
                    <a:pt x="2111" y="296"/>
                  </a:lnTo>
                  <a:lnTo>
                    <a:pt x="2107" y="300"/>
                  </a:lnTo>
                  <a:lnTo>
                    <a:pt x="2103" y="300"/>
                  </a:lnTo>
                  <a:lnTo>
                    <a:pt x="2100" y="303"/>
                  </a:lnTo>
                  <a:lnTo>
                    <a:pt x="2100" y="303"/>
                  </a:lnTo>
                  <a:lnTo>
                    <a:pt x="2096" y="303"/>
                  </a:lnTo>
                  <a:lnTo>
                    <a:pt x="2093" y="303"/>
                  </a:lnTo>
                  <a:lnTo>
                    <a:pt x="2093" y="303"/>
                  </a:lnTo>
                  <a:lnTo>
                    <a:pt x="2089" y="300"/>
                  </a:lnTo>
                  <a:lnTo>
                    <a:pt x="2089" y="296"/>
                  </a:lnTo>
                  <a:lnTo>
                    <a:pt x="2089" y="289"/>
                  </a:lnTo>
                  <a:lnTo>
                    <a:pt x="2086" y="286"/>
                  </a:lnTo>
                  <a:lnTo>
                    <a:pt x="2082" y="282"/>
                  </a:lnTo>
                  <a:lnTo>
                    <a:pt x="2075" y="282"/>
                  </a:lnTo>
                  <a:lnTo>
                    <a:pt x="2065" y="282"/>
                  </a:lnTo>
                  <a:lnTo>
                    <a:pt x="2054" y="279"/>
                  </a:lnTo>
                  <a:lnTo>
                    <a:pt x="2044" y="275"/>
                  </a:lnTo>
                  <a:lnTo>
                    <a:pt x="2033" y="275"/>
                  </a:lnTo>
                  <a:lnTo>
                    <a:pt x="2026" y="272"/>
                  </a:lnTo>
                  <a:lnTo>
                    <a:pt x="2019" y="268"/>
                  </a:lnTo>
                  <a:lnTo>
                    <a:pt x="2019" y="268"/>
                  </a:lnTo>
                  <a:lnTo>
                    <a:pt x="2022" y="275"/>
                  </a:lnTo>
                  <a:lnTo>
                    <a:pt x="2019" y="279"/>
                  </a:lnTo>
                  <a:lnTo>
                    <a:pt x="2012" y="286"/>
                  </a:lnTo>
                  <a:lnTo>
                    <a:pt x="2005" y="286"/>
                  </a:lnTo>
                  <a:lnTo>
                    <a:pt x="1998" y="286"/>
                  </a:lnTo>
                  <a:lnTo>
                    <a:pt x="1998" y="293"/>
                  </a:lnTo>
                  <a:lnTo>
                    <a:pt x="1994" y="300"/>
                  </a:lnTo>
                  <a:lnTo>
                    <a:pt x="1994" y="307"/>
                  </a:lnTo>
                  <a:lnTo>
                    <a:pt x="1994" y="314"/>
                  </a:lnTo>
                  <a:lnTo>
                    <a:pt x="1994" y="321"/>
                  </a:lnTo>
                  <a:lnTo>
                    <a:pt x="1994" y="324"/>
                  </a:lnTo>
                  <a:lnTo>
                    <a:pt x="1994" y="324"/>
                  </a:lnTo>
                  <a:lnTo>
                    <a:pt x="1984" y="328"/>
                  </a:lnTo>
                  <a:lnTo>
                    <a:pt x="1973" y="335"/>
                  </a:lnTo>
                  <a:lnTo>
                    <a:pt x="1948" y="321"/>
                  </a:lnTo>
                  <a:lnTo>
                    <a:pt x="1941" y="324"/>
                  </a:lnTo>
                  <a:lnTo>
                    <a:pt x="1927" y="324"/>
                  </a:lnTo>
                  <a:lnTo>
                    <a:pt x="1910" y="310"/>
                  </a:lnTo>
                  <a:lnTo>
                    <a:pt x="1910" y="310"/>
                  </a:lnTo>
                  <a:lnTo>
                    <a:pt x="1906" y="314"/>
                  </a:lnTo>
                  <a:lnTo>
                    <a:pt x="1903" y="321"/>
                  </a:lnTo>
                  <a:lnTo>
                    <a:pt x="1899" y="328"/>
                  </a:lnTo>
                  <a:lnTo>
                    <a:pt x="1896" y="331"/>
                  </a:lnTo>
                  <a:lnTo>
                    <a:pt x="1892" y="338"/>
                  </a:lnTo>
                  <a:lnTo>
                    <a:pt x="1889" y="342"/>
                  </a:lnTo>
                  <a:lnTo>
                    <a:pt x="1885" y="346"/>
                  </a:lnTo>
                  <a:lnTo>
                    <a:pt x="1882" y="349"/>
                  </a:lnTo>
                  <a:lnTo>
                    <a:pt x="1882" y="353"/>
                  </a:lnTo>
                  <a:lnTo>
                    <a:pt x="1878" y="335"/>
                  </a:lnTo>
                  <a:lnTo>
                    <a:pt x="1867" y="321"/>
                  </a:lnTo>
                  <a:lnTo>
                    <a:pt x="1867" y="289"/>
                  </a:lnTo>
                  <a:lnTo>
                    <a:pt x="1871" y="268"/>
                  </a:lnTo>
                  <a:lnTo>
                    <a:pt x="1871" y="261"/>
                  </a:lnTo>
                  <a:lnTo>
                    <a:pt x="1867" y="257"/>
                  </a:lnTo>
                  <a:lnTo>
                    <a:pt x="1864" y="254"/>
                  </a:lnTo>
                  <a:lnTo>
                    <a:pt x="1860" y="254"/>
                  </a:lnTo>
                  <a:lnTo>
                    <a:pt x="1857" y="254"/>
                  </a:lnTo>
                  <a:lnTo>
                    <a:pt x="1853" y="257"/>
                  </a:lnTo>
                  <a:lnTo>
                    <a:pt x="1853" y="257"/>
                  </a:lnTo>
                  <a:lnTo>
                    <a:pt x="1853" y="254"/>
                  </a:lnTo>
                  <a:lnTo>
                    <a:pt x="1850" y="250"/>
                  </a:lnTo>
                  <a:lnTo>
                    <a:pt x="1843" y="247"/>
                  </a:lnTo>
                  <a:lnTo>
                    <a:pt x="1832" y="243"/>
                  </a:lnTo>
                  <a:lnTo>
                    <a:pt x="1822" y="240"/>
                  </a:lnTo>
                  <a:lnTo>
                    <a:pt x="1811" y="240"/>
                  </a:lnTo>
                  <a:lnTo>
                    <a:pt x="1804" y="240"/>
                  </a:lnTo>
                  <a:lnTo>
                    <a:pt x="1801" y="243"/>
                  </a:lnTo>
                  <a:lnTo>
                    <a:pt x="1793" y="243"/>
                  </a:lnTo>
                  <a:lnTo>
                    <a:pt x="1786" y="250"/>
                  </a:lnTo>
                  <a:lnTo>
                    <a:pt x="1779" y="254"/>
                  </a:lnTo>
                  <a:lnTo>
                    <a:pt x="1772" y="254"/>
                  </a:lnTo>
                  <a:lnTo>
                    <a:pt x="1762" y="254"/>
                  </a:lnTo>
                  <a:lnTo>
                    <a:pt x="1751" y="250"/>
                  </a:lnTo>
                  <a:lnTo>
                    <a:pt x="1744" y="247"/>
                  </a:lnTo>
                  <a:lnTo>
                    <a:pt x="1741" y="247"/>
                  </a:lnTo>
                  <a:lnTo>
                    <a:pt x="1737" y="247"/>
                  </a:lnTo>
                  <a:lnTo>
                    <a:pt x="1702" y="226"/>
                  </a:lnTo>
                  <a:lnTo>
                    <a:pt x="1681" y="226"/>
                  </a:lnTo>
                  <a:lnTo>
                    <a:pt x="1663" y="222"/>
                  </a:lnTo>
                  <a:lnTo>
                    <a:pt x="1649" y="215"/>
                  </a:lnTo>
                  <a:lnTo>
                    <a:pt x="1642" y="212"/>
                  </a:lnTo>
                  <a:lnTo>
                    <a:pt x="1631" y="205"/>
                  </a:lnTo>
                  <a:lnTo>
                    <a:pt x="1628" y="198"/>
                  </a:lnTo>
                  <a:lnTo>
                    <a:pt x="1638" y="194"/>
                  </a:lnTo>
                  <a:lnTo>
                    <a:pt x="1638" y="194"/>
                  </a:lnTo>
                  <a:lnTo>
                    <a:pt x="1638" y="187"/>
                  </a:lnTo>
                  <a:lnTo>
                    <a:pt x="1635" y="180"/>
                  </a:lnTo>
                  <a:lnTo>
                    <a:pt x="1631" y="176"/>
                  </a:lnTo>
                  <a:lnTo>
                    <a:pt x="1628" y="176"/>
                  </a:lnTo>
                  <a:lnTo>
                    <a:pt x="1624" y="176"/>
                  </a:lnTo>
                  <a:lnTo>
                    <a:pt x="1621" y="180"/>
                  </a:lnTo>
                  <a:lnTo>
                    <a:pt x="1617" y="180"/>
                  </a:lnTo>
                  <a:lnTo>
                    <a:pt x="1617" y="183"/>
                  </a:lnTo>
                  <a:lnTo>
                    <a:pt x="1614" y="187"/>
                  </a:lnTo>
                  <a:lnTo>
                    <a:pt x="1610" y="194"/>
                  </a:lnTo>
                  <a:lnTo>
                    <a:pt x="1607" y="201"/>
                  </a:lnTo>
                  <a:lnTo>
                    <a:pt x="1600" y="205"/>
                  </a:lnTo>
                  <a:lnTo>
                    <a:pt x="1596" y="208"/>
                  </a:lnTo>
                  <a:lnTo>
                    <a:pt x="1589" y="212"/>
                  </a:lnTo>
                  <a:lnTo>
                    <a:pt x="1586" y="219"/>
                  </a:lnTo>
                  <a:lnTo>
                    <a:pt x="1582" y="222"/>
                  </a:lnTo>
                  <a:lnTo>
                    <a:pt x="1579" y="229"/>
                  </a:lnTo>
                  <a:lnTo>
                    <a:pt x="1575" y="233"/>
                  </a:lnTo>
                  <a:lnTo>
                    <a:pt x="1575" y="236"/>
                  </a:lnTo>
                  <a:lnTo>
                    <a:pt x="1564" y="236"/>
                  </a:lnTo>
                  <a:lnTo>
                    <a:pt x="1561" y="215"/>
                  </a:lnTo>
                  <a:lnTo>
                    <a:pt x="1554" y="205"/>
                  </a:lnTo>
                  <a:lnTo>
                    <a:pt x="1579" y="201"/>
                  </a:lnTo>
                  <a:lnTo>
                    <a:pt x="1607" y="166"/>
                  </a:lnTo>
                  <a:lnTo>
                    <a:pt x="1617" y="155"/>
                  </a:lnTo>
                  <a:lnTo>
                    <a:pt x="1624" y="145"/>
                  </a:lnTo>
                  <a:lnTo>
                    <a:pt x="1631" y="138"/>
                  </a:lnTo>
                  <a:lnTo>
                    <a:pt x="1635" y="131"/>
                  </a:lnTo>
                  <a:lnTo>
                    <a:pt x="1635" y="127"/>
                  </a:lnTo>
                  <a:lnTo>
                    <a:pt x="1635" y="124"/>
                  </a:lnTo>
                  <a:lnTo>
                    <a:pt x="1638" y="99"/>
                  </a:lnTo>
                  <a:lnTo>
                    <a:pt x="1638" y="88"/>
                  </a:lnTo>
                  <a:lnTo>
                    <a:pt x="1638" y="78"/>
                  </a:lnTo>
                  <a:lnTo>
                    <a:pt x="1635" y="67"/>
                  </a:lnTo>
                  <a:lnTo>
                    <a:pt x="1628" y="60"/>
                  </a:lnTo>
                  <a:lnTo>
                    <a:pt x="1617" y="57"/>
                  </a:lnTo>
                  <a:lnTo>
                    <a:pt x="1610" y="53"/>
                  </a:lnTo>
                  <a:lnTo>
                    <a:pt x="1603" y="53"/>
                  </a:lnTo>
                  <a:lnTo>
                    <a:pt x="1596" y="57"/>
                  </a:lnTo>
                  <a:lnTo>
                    <a:pt x="1586" y="60"/>
                  </a:lnTo>
                  <a:lnTo>
                    <a:pt x="1579" y="67"/>
                  </a:lnTo>
                  <a:lnTo>
                    <a:pt x="1564" y="71"/>
                  </a:lnTo>
                  <a:lnTo>
                    <a:pt x="1554" y="71"/>
                  </a:lnTo>
                  <a:lnTo>
                    <a:pt x="1550" y="71"/>
                  </a:lnTo>
                  <a:lnTo>
                    <a:pt x="1547" y="71"/>
                  </a:lnTo>
                  <a:lnTo>
                    <a:pt x="1547" y="53"/>
                  </a:lnTo>
                  <a:lnTo>
                    <a:pt x="1540" y="46"/>
                  </a:lnTo>
                  <a:lnTo>
                    <a:pt x="1550" y="18"/>
                  </a:lnTo>
                  <a:lnTo>
                    <a:pt x="1550" y="18"/>
                  </a:lnTo>
                  <a:lnTo>
                    <a:pt x="1554" y="18"/>
                  </a:lnTo>
                  <a:lnTo>
                    <a:pt x="1554" y="14"/>
                  </a:lnTo>
                  <a:lnTo>
                    <a:pt x="1557" y="14"/>
                  </a:lnTo>
                  <a:lnTo>
                    <a:pt x="1557" y="11"/>
                  </a:lnTo>
                  <a:lnTo>
                    <a:pt x="1554" y="7"/>
                  </a:lnTo>
                  <a:lnTo>
                    <a:pt x="1550" y="4"/>
                  </a:lnTo>
                  <a:lnTo>
                    <a:pt x="1536" y="0"/>
                  </a:lnTo>
                  <a:lnTo>
                    <a:pt x="1529" y="0"/>
                  </a:lnTo>
                  <a:lnTo>
                    <a:pt x="1519" y="4"/>
                  </a:lnTo>
                  <a:lnTo>
                    <a:pt x="1512" y="11"/>
                  </a:lnTo>
                  <a:lnTo>
                    <a:pt x="1508" y="14"/>
                  </a:lnTo>
                  <a:lnTo>
                    <a:pt x="1505" y="18"/>
                  </a:lnTo>
                  <a:lnTo>
                    <a:pt x="1501" y="25"/>
                  </a:lnTo>
                  <a:lnTo>
                    <a:pt x="1498" y="32"/>
                  </a:lnTo>
                  <a:lnTo>
                    <a:pt x="1490" y="39"/>
                  </a:lnTo>
                  <a:lnTo>
                    <a:pt x="1487" y="46"/>
                  </a:lnTo>
                  <a:lnTo>
                    <a:pt x="1480" y="50"/>
                  </a:lnTo>
                  <a:lnTo>
                    <a:pt x="1480" y="53"/>
                  </a:lnTo>
                  <a:lnTo>
                    <a:pt x="1476" y="57"/>
                  </a:lnTo>
                  <a:lnTo>
                    <a:pt x="1480" y="64"/>
                  </a:lnTo>
                  <a:lnTo>
                    <a:pt x="1473" y="78"/>
                  </a:lnTo>
                  <a:lnTo>
                    <a:pt x="1455" y="71"/>
                  </a:lnTo>
                  <a:lnTo>
                    <a:pt x="1452" y="71"/>
                  </a:lnTo>
                  <a:lnTo>
                    <a:pt x="1448" y="71"/>
                  </a:lnTo>
                  <a:lnTo>
                    <a:pt x="1448" y="71"/>
                  </a:lnTo>
                  <a:lnTo>
                    <a:pt x="1452" y="74"/>
                  </a:lnTo>
                  <a:lnTo>
                    <a:pt x="1455" y="78"/>
                  </a:lnTo>
                  <a:lnTo>
                    <a:pt x="1455" y="81"/>
                  </a:lnTo>
                  <a:lnTo>
                    <a:pt x="1455" y="81"/>
                  </a:lnTo>
                  <a:lnTo>
                    <a:pt x="1483" y="102"/>
                  </a:lnTo>
                  <a:lnTo>
                    <a:pt x="1483" y="102"/>
                  </a:lnTo>
                  <a:lnTo>
                    <a:pt x="1483" y="109"/>
                  </a:lnTo>
                  <a:lnTo>
                    <a:pt x="1483" y="117"/>
                  </a:lnTo>
                  <a:lnTo>
                    <a:pt x="1483" y="127"/>
                  </a:lnTo>
                  <a:lnTo>
                    <a:pt x="1480" y="134"/>
                  </a:lnTo>
                  <a:lnTo>
                    <a:pt x="1476" y="134"/>
                  </a:lnTo>
                  <a:lnTo>
                    <a:pt x="1473" y="134"/>
                  </a:lnTo>
                  <a:lnTo>
                    <a:pt x="1466" y="127"/>
                  </a:lnTo>
                  <a:lnTo>
                    <a:pt x="1462" y="117"/>
                  </a:lnTo>
                  <a:lnTo>
                    <a:pt x="1459" y="106"/>
                  </a:lnTo>
                  <a:lnTo>
                    <a:pt x="1452" y="102"/>
                  </a:lnTo>
                  <a:lnTo>
                    <a:pt x="1441" y="95"/>
                  </a:lnTo>
                  <a:lnTo>
                    <a:pt x="1434" y="95"/>
                  </a:lnTo>
                  <a:lnTo>
                    <a:pt x="1424" y="95"/>
                  </a:lnTo>
                  <a:lnTo>
                    <a:pt x="1413" y="95"/>
                  </a:lnTo>
                  <a:lnTo>
                    <a:pt x="1402" y="95"/>
                  </a:lnTo>
                  <a:lnTo>
                    <a:pt x="1395" y="95"/>
                  </a:lnTo>
                  <a:lnTo>
                    <a:pt x="1392" y="92"/>
                  </a:lnTo>
                  <a:lnTo>
                    <a:pt x="1388" y="92"/>
                  </a:lnTo>
                  <a:lnTo>
                    <a:pt x="1388" y="88"/>
                  </a:lnTo>
                  <a:lnTo>
                    <a:pt x="1388" y="88"/>
                  </a:lnTo>
                  <a:lnTo>
                    <a:pt x="1388" y="88"/>
                  </a:lnTo>
                  <a:lnTo>
                    <a:pt x="1381" y="88"/>
                  </a:lnTo>
                  <a:lnTo>
                    <a:pt x="1378" y="92"/>
                  </a:lnTo>
                  <a:lnTo>
                    <a:pt x="1371" y="95"/>
                  </a:lnTo>
                  <a:lnTo>
                    <a:pt x="1364" y="99"/>
                  </a:lnTo>
                  <a:lnTo>
                    <a:pt x="1360" y="102"/>
                  </a:lnTo>
                  <a:lnTo>
                    <a:pt x="1353" y="109"/>
                  </a:lnTo>
                  <a:lnTo>
                    <a:pt x="1343" y="117"/>
                  </a:lnTo>
                  <a:lnTo>
                    <a:pt x="1328" y="120"/>
                  </a:lnTo>
                  <a:lnTo>
                    <a:pt x="1325" y="124"/>
                  </a:lnTo>
                  <a:lnTo>
                    <a:pt x="1318" y="131"/>
                  </a:lnTo>
                  <a:lnTo>
                    <a:pt x="1314" y="138"/>
                  </a:lnTo>
                  <a:lnTo>
                    <a:pt x="1307" y="145"/>
                  </a:lnTo>
                  <a:lnTo>
                    <a:pt x="1304" y="155"/>
                  </a:lnTo>
                  <a:lnTo>
                    <a:pt x="1300" y="162"/>
                  </a:lnTo>
                  <a:lnTo>
                    <a:pt x="1300" y="166"/>
                  </a:lnTo>
                  <a:lnTo>
                    <a:pt x="1300" y="169"/>
                  </a:lnTo>
                  <a:lnTo>
                    <a:pt x="1293" y="176"/>
                  </a:lnTo>
                  <a:lnTo>
                    <a:pt x="1286" y="183"/>
                  </a:lnTo>
                  <a:lnTo>
                    <a:pt x="1279" y="187"/>
                  </a:lnTo>
                  <a:lnTo>
                    <a:pt x="1276" y="191"/>
                  </a:lnTo>
                  <a:lnTo>
                    <a:pt x="1272" y="194"/>
                  </a:lnTo>
                  <a:lnTo>
                    <a:pt x="1272" y="198"/>
                  </a:lnTo>
                  <a:lnTo>
                    <a:pt x="1276" y="201"/>
                  </a:lnTo>
                  <a:lnTo>
                    <a:pt x="1276" y="208"/>
                  </a:lnTo>
                  <a:lnTo>
                    <a:pt x="1272" y="212"/>
                  </a:lnTo>
                  <a:lnTo>
                    <a:pt x="1265" y="215"/>
                  </a:lnTo>
                  <a:lnTo>
                    <a:pt x="1251" y="219"/>
                  </a:lnTo>
                  <a:lnTo>
                    <a:pt x="1233" y="226"/>
                  </a:lnTo>
                  <a:lnTo>
                    <a:pt x="1223" y="233"/>
                  </a:lnTo>
                  <a:lnTo>
                    <a:pt x="1216" y="247"/>
                  </a:lnTo>
                  <a:lnTo>
                    <a:pt x="1216" y="264"/>
                  </a:lnTo>
                  <a:lnTo>
                    <a:pt x="1216" y="279"/>
                  </a:lnTo>
                  <a:lnTo>
                    <a:pt x="1216" y="286"/>
                  </a:lnTo>
                  <a:lnTo>
                    <a:pt x="1219" y="289"/>
                  </a:lnTo>
                  <a:lnTo>
                    <a:pt x="1226" y="293"/>
                  </a:lnTo>
                  <a:lnTo>
                    <a:pt x="1230" y="293"/>
                  </a:lnTo>
                  <a:lnTo>
                    <a:pt x="1237" y="293"/>
                  </a:lnTo>
                  <a:lnTo>
                    <a:pt x="1237" y="293"/>
                  </a:lnTo>
                  <a:lnTo>
                    <a:pt x="1237" y="296"/>
                  </a:lnTo>
                  <a:lnTo>
                    <a:pt x="1240" y="300"/>
                  </a:lnTo>
                  <a:lnTo>
                    <a:pt x="1244" y="307"/>
                  </a:lnTo>
                  <a:lnTo>
                    <a:pt x="1251" y="310"/>
                  </a:lnTo>
                  <a:lnTo>
                    <a:pt x="1254" y="310"/>
                  </a:lnTo>
                  <a:lnTo>
                    <a:pt x="1254" y="314"/>
                  </a:lnTo>
                  <a:lnTo>
                    <a:pt x="1254" y="363"/>
                  </a:lnTo>
                  <a:lnTo>
                    <a:pt x="1251" y="374"/>
                  </a:lnTo>
                  <a:lnTo>
                    <a:pt x="1251" y="381"/>
                  </a:lnTo>
                  <a:lnTo>
                    <a:pt x="1254" y="388"/>
                  </a:lnTo>
                  <a:lnTo>
                    <a:pt x="1258" y="391"/>
                  </a:lnTo>
                  <a:lnTo>
                    <a:pt x="1261" y="395"/>
                  </a:lnTo>
                  <a:lnTo>
                    <a:pt x="1265" y="395"/>
                  </a:lnTo>
                  <a:lnTo>
                    <a:pt x="1265" y="402"/>
                  </a:lnTo>
                  <a:lnTo>
                    <a:pt x="1254" y="402"/>
                  </a:lnTo>
                  <a:lnTo>
                    <a:pt x="1247" y="395"/>
                  </a:lnTo>
                  <a:lnTo>
                    <a:pt x="1240" y="391"/>
                  </a:lnTo>
                  <a:lnTo>
                    <a:pt x="1233" y="381"/>
                  </a:lnTo>
                  <a:lnTo>
                    <a:pt x="1233" y="377"/>
                  </a:lnTo>
                  <a:lnTo>
                    <a:pt x="1233" y="370"/>
                  </a:lnTo>
                  <a:lnTo>
                    <a:pt x="1233" y="363"/>
                  </a:lnTo>
                  <a:lnTo>
                    <a:pt x="1233" y="360"/>
                  </a:lnTo>
                  <a:lnTo>
                    <a:pt x="1230" y="356"/>
                  </a:lnTo>
                  <a:lnTo>
                    <a:pt x="1226" y="353"/>
                  </a:lnTo>
                  <a:lnTo>
                    <a:pt x="1226" y="353"/>
                  </a:lnTo>
                  <a:lnTo>
                    <a:pt x="1230" y="349"/>
                  </a:lnTo>
                  <a:lnTo>
                    <a:pt x="1233" y="342"/>
                  </a:lnTo>
                  <a:lnTo>
                    <a:pt x="1237" y="338"/>
                  </a:lnTo>
                  <a:lnTo>
                    <a:pt x="1240" y="331"/>
                  </a:lnTo>
                  <a:lnTo>
                    <a:pt x="1240" y="324"/>
                  </a:lnTo>
                  <a:lnTo>
                    <a:pt x="1240" y="317"/>
                  </a:lnTo>
                  <a:lnTo>
                    <a:pt x="1240" y="314"/>
                  </a:lnTo>
                  <a:lnTo>
                    <a:pt x="1237" y="314"/>
                  </a:lnTo>
                  <a:lnTo>
                    <a:pt x="1230" y="314"/>
                  </a:lnTo>
                  <a:lnTo>
                    <a:pt x="1223" y="314"/>
                  </a:lnTo>
                  <a:lnTo>
                    <a:pt x="1219" y="310"/>
                  </a:lnTo>
                  <a:lnTo>
                    <a:pt x="1216" y="307"/>
                  </a:lnTo>
                  <a:lnTo>
                    <a:pt x="1212" y="307"/>
                  </a:lnTo>
                  <a:lnTo>
                    <a:pt x="1212" y="303"/>
                  </a:lnTo>
                  <a:lnTo>
                    <a:pt x="1209" y="303"/>
                  </a:lnTo>
                  <a:lnTo>
                    <a:pt x="1205" y="303"/>
                  </a:lnTo>
                  <a:lnTo>
                    <a:pt x="1195" y="303"/>
                  </a:lnTo>
                  <a:lnTo>
                    <a:pt x="1188" y="300"/>
                  </a:lnTo>
                  <a:lnTo>
                    <a:pt x="1180" y="296"/>
                  </a:lnTo>
                  <a:lnTo>
                    <a:pt x="1177" y="293"/>
                  </a:lnTo>
                  <a:lnTo>
                    <a:pt x="1173" y="289"/>
                  </a:lnTo>
                  <a:lnTo>
                    <a:pt x="1170" y="289"/>
                  </a:lnTo>
                  <a:lnTo>
                    <a:pt x="1166" y="293"/>
                  </a:lnTo>
                  <a:lnTo>
                    <a:pt x="1166" y="296"/>
                  </a:lnTo>
                  <a:lnTo>
                    <a:pt x="1163" y="296"/>
                  </a:lnTo>
                  <a:lnTo>
                    <a:pt x="1159" y="293"/>
                  </a:lnTo>
                  <a:lnTo>
                    <a:pt x="1159" y="286"/>
                  </a:lnTo>
                  <a:lnTo>
                    <a:pt x="1159" y="279"/>
                  </a:lnTo>
                  <a:lnTo>
                    <a:pt x="1156" y="272"/>
                  </a:lnTo>
                  <a:lnTo>
                    <a:pt x="1156" y="261"/>
                  </a:lnTo>
                  <a:lnTo>
                    <a:pt x="1156" y="257"/>
                  </a:lnTo>
                  <a:lnTo>
                    <a:pt x="1152" y="254"/>
                  </a:lnTo>
                  <a:lnTo>
                    <a:pt x="1145" y="254"/>
                  </a:lnTo>
                  <a:lnTo>
                    <a:pt x="1142" y="254"/>
                  </a:lnTo>
                  <a:lnTo>
                    <a:pt x="1138" y="257"/>
                  </a:lnTo>
                  <a:lnTo>
                    <a:pt x="1138" y="257"/>
                  </a:lnTo>
                  <a:lnTo>
                    <a:pt x="1131" y="257"/>
                  </a:lnTo>
                  <a:lnTo>
                    <a:pt x="1131" y="261"/>
                  </a:lnTo>
                  <a:lnTo>
                    <a:pt x="1131" y="264"/>
                  </a:lnTo>
                  <a:lnTo>
                    <a:pt x="1131" y="272"/>
                  </a:lnTo>
                  <a:lnTo>
                    <a:pt x="1131" y="275"/>
                  </a:lnTo>
                  <a:lnTo>
                    <a:pt x="1131" y="279"/>
                  </a:lnTo>
                  <a:lnTo>
                    <a:pt x="1135" y="286"/>
                  </a:lnTo>
                  <a:lnTo>
                    <a:pt x="1135" y="289"/>
                  </a:lnTo>
                  <a:lnTo>
                    <a:pt x="1135" y="296"/>
                  </a:lnTo>
                  <a:lnTo>
                    <a:pt x="1135" y="300"/>
                  </a:lnTo>
                  <a:lnTo>
                    <a:pt x="1128" y="303"/>
                  </a:lnTo>
                  <a:lnTo>
                    <a:pt x="1121" y="310"/>
                  </a:lnTo>
                  <a:lnTo>
                    <a:pt x="1117" y="314"/>
                  </a:lnTo>
                  <a:lnTo>
                    <a:pt x="1114" y="321"/>
                  </a:lnTo>
                  <a:lnTo>
                    <a:pt x="1114" y="328"/>
                  </a:lnTo>
                  <a:lnTo>
                    <a:pt x="1114" y="335"/>
                  </a:lnTo>
                  <a:lnTo>
                    <a:pt x="1117" y="338"/>
                  </a:lnTo>
                  <a:lnTo>
                    <a:pt x="1121" y="342"/>
                  </a:lnTo>
                  <a:lnTo>
                    <a:pt x="1124" y="342"/>
                  </a:lnTo>
                  <a:lnTo>
                    <a:pt x="1128" y="346"/>
                  </a:lnTo>
                  <a:lnTo>
                    <a:pt x="1128" y="349"/>
                  </a:lnTo>
                  <a:lnTo>
                    <a:pt x="1124" y="360"/>
                  </a:lnTo>
                  <a:lnTo>
                    <a:pt x="1124" y="367"/>
                  </a:lnTo>
                  <a:lnTo>
                    <a:pt x="1121" y="374"/>
                  </a:lnTo>
                  <a:lnTo>
                    <a:pt x="1117" y="377"/>
                  </a:lnTo>
                  <a:lnTo>
                    <a:pt x="1114" y="384"/>
                  </a:lnTo>
                  <a:lnTo>
                    <a:pt x="1114" y="395"/>
                  </a:lnTo>
                  <a:lnTo>
                    <a:pt x="1114" y="402"/>
                  </a:lnTo>
                  <a:lnTo>
                    <a:pt x="1114" y="412"/>
                  </a:lnTo>
                  <a:lnTo>
                    <a:pt x="1114" y="416"/>
                  </a:lnTo>
                  <a:lnTo>
                    <a:pt x="1114" y="420"/>
                  </a:lnTo>
                  <a:lnTo>
                    <a:pt x="1131" y="420"/>
                  </a:lnTo>
                  <a:lnTo>
                    <a:pt x="1145" y="412"/>
                  </a:lnTo>
                  <a:lnTo>
                    <a:pt x="1152" y="409"/>
                  </a:lnTo>
                  <a:lnTo>
                    <a:pt x="1159" y="412"/>
                  </a:lnTo>
                  <a:lnTo>
                    <a:pt x="1163" y="416"/>
                  </a:lnTo>
                  <a:lnTo>
                    <a:pt x="1166" y="420"/>
                  </a:lnTo>
                  <a:lnTo>
                    <a:pt x="1170" y="423"/>
                  </a:lnTo>
                  <a:lnTo>
                    <a:pt x="1170" y="423"/>
                  </a:lnTo>
                  <a:lnTo>
                    <a:pt x="1170" y="427"/>
                  </a:lnTo>
                  <a:lnTo>
                    <a:pt x="1173" y="430"/>
                  </a:lnTo>
                  <a:lnTo>
                    <a:pt x="1173" y="437"/>
                  </a:lnTo>
                  <a:lnTo>
                    <a:pt x="1177" y="448"/>
                  </a:lnTo>
                  <a:lnTo>
                    <a:pt x="1177" y="455"/>
                  </a:lnTo>
                  <a:lnTo>
                    <a:pt x="1180" y="462"/>
                  </a:lnTo>
                  <a:lnTo>
                    <a:pt x="1180" y="469"/>
                  </a:lnTo>
                  <a:lnTo>
                    <a:pt x="1184" y="472"/>
                  </a:lnTo>
                  <a:lnTo>
                    <a:pt x="1188" y="472"/>
                  </a:lnTo>
                  <a:lnTo>
                    <a:pt x="1191" y="472"/>
                  </a:lnTo>
                  <a:lnTo>
                    <a:pt x="1191" y="472"/>
                  </a:lnTo>
                  <a:lnTo>
                    <a:pt x="1191" y="472"/>
                  </a:lnTo>
                  <a:lnTo>
                    <a:pt x="1198" y="472"/>
                  </a:lnTo>
                  <a:lnTo>
                    <a:pt x="1202" y="472"/>
                  </a:lnTo>
                  <a:lnTo>
                    <a:pt x="1205" y="476"/>
                  </a:lnTo>
                  <a:lnTo>
                    <a:pt x="1212" y="479"/>
                  </a:lnTo>
                  <a:lnTo>
                    <a:pt x="1219" y="483"/>
                  </a:lnTo>
                  <a:lnTo>
                    <a:pt x="1223" y="483"/>
                  </a:lnTo>
                  <a:lnTo>
                    <a:pt x="1226" y="483"/>
                  </a:lnTo>
                  <a:lnTo>
                    <a:pt x="1223" y="486"/>
                  </a:lnTo>
                  <a:lnTo>
                    <a:pt x="1216" y="490"/>
                  </a:lnTo>
                  <a:lnTo>
                    <a:pt x="1212" y="493"/>
                  </a:lnTo>
                  <a:lnTo>
                    <a:pt x="1209" y="493"/>
                  </a:lnTo>
                  <a:lnTo>
                    <a:pt x="1205" y="493"/>
                  </a:lnTo>
                  <a:lnTo>
                    <a:pt x="1202" y="497"/>
                  </a:lnTo>
                  <a:lnTo>
                    <a:pt x="1198" y="501"/>
                  </a:lnTo>
                  <a:lnTo>
                    <a:pt x="1195" y="504"/>
                  </a:lnTo>
                  <a:lnTo>
                    <a:pt x="1195" y="508"/>
                  </a:lnTo>
                  <a:lnTo>
                    <a:pt x="1198" y="511"/>
                  </a:lnTo>
                  <a:lnTo>
                    <a:pt x="1198" y="518"/>
                  </a:lnTo>
                  <a:lnTo>
                    <a:pt x="1202" y="525"/>
                  </a:lnTo>
                  <a:lnTo>
                    <a:pt x="1202" y="532"/>
                  </a:lnTo>
                  <a:lnTo>
                    <a:pt x="1202" y="543"/>
                  </a:lnTo>
                  <a:lnTo>
                    <a:pt x="1202" y="546"/>
                  </a:lnTo>
                  <a:lnTo>
                    <a:pt x="1198" y="550"/>
                  </a:lnTo>
                  <a:lnTo>
                    <a:pt x="1195" y="550"/>
                  </a:lnTo>
                  <a:lnTo>
                    <a:pt x="1191" y="550"/>
                  </a:lnTo>
                  <a:lnTo>
                    <a:pt x="1188" y="543"/>
                  </a:lnTo>
                  <a:lnTo>
                    <a:pt x="1188" y="539"/>
                  </a:lnTo>
                  <a:lnTo>
                    <a:pt x="1184" y="529"/>
                  </a:lnTo>
                  <a:lnTo>
                    <a:pt x="1184" y="522"/>
                  </a:lnTo>
                  <a:lnTo>
                    <a:pt x="1180" y="515"/>
                  </a:lnTo>
                  <a:lnTo>
                    <a:pt x="1177" y="508"/>
                  </a:lnTo>
                  <a:lnTo>
                    <a:pt x="1173" y="501"/>
                  </a:lnTo>
                  <a:lnTo>
                    <a:pt x="1170" y="501"/>
                  </a:lnTo>
                  <a:lnTo>
                    <a:pt x="1166" y="501"/>
                  </a:lnTo>
                  <a:lnTo>
                    <a:pt x="1166" y="504"/>
                  </a:lnTo>
                  <a:lnTo>
                    <a:pt x="1163" y="508"/>
                  </a:lnTo>
                  <a:lnTo>
                    <a:pt x="1163" y="511"/>
                  </a:lnTo>
                  <a:lnTo>
                    <a:pt x="1159" y="515"/>
                  </a:lnTo>
                  <a:lnTo>
                    <a:pt x="1156" y="518"/>
                  </a:lnTo>
                  <a:lnTo>
                    <a:pt x="1152" y="522"/>
                  </a:lnTo>
                  <a:lnTo>
                    <a:pt x="1149" y="522"/>
                  </a:lnTo>
                  <a:lnTo>
                    <a:pt x="1149" y="518"/>
                  </a:lnTo>
                  <a:lnTo>
                    <a:pt x="1152" y="515"/>
                  </a:lnTo>
                  <a:lnTo>
                    <a:pt x="1152" y="515"/>
                  </a:lnTo>
                  <a:lnTo>
                    <a:pt x="1152" y="511"/>
                  </a:lnTo>
                  <a:lnTo>
                    <a:pt x="1156" y="493"/>
                  </a:lnTo>
                  <a:lnTo>
                    <a:pt x="1159" y="465"/>
                  </a:lnTo>
                  <a:lnTo>
                    <a:pt x="1159" y="441"/>
                  </a:lnTo>
                  <a:lnTo>
                    <a:pt x="1159" y="430"/>
                  </a:lnTo>
                  <a:lnTo>
                    <a:pt x="1152" y="420"/>
                  </a:lnTo>
                  <a:lnTo>
                    <a:pt x="1145" y="430"/>
                  </a:lnTo>
                  <a:lnTo>
                    <a:pt x="1145" y="430"/>
                  </a:lnTo>
                  <a:lnTo>
                    <a:pt x="1138" y="430"/>
                  </a:lnTo>
                  <a:lnTo>
                    <a:pt x="1131" y="434"/>
                  </a:lnTo>
                  <a:lnTo>
                    <a:pt x="1128" y="434"/>
                  </a:lnTo>
                  <a:lnTo>
                    <a:pt x="1124" y="437"/>
                  </a:lnTo>
                  <a:lnTo>
                    <a:pt x="1124" y="441"/>
                  </a:lnTo>
                  <a:lnTo>
                    <a:pt x="1121" y="441"/>
                  </a:lnTo>
                  <a:lnTo>
                    <a:pt x="1121" y="444"/>
                  </a:lnTo>
                  <a:lnTo>
                    <a:pt x="1121" y="451"/>
                  </a:lnTo>
                  <a:lnTo>
                    <a:pt x="1121" y="462"/>
                  </a:lnTo>
                  <a:lnTo>
                    <a:pt x="1121" y="476"/>
                  </a:lnTo>
                  <a:lnTo>
                    <a:pt x="1121" y="486"/>
                  </a:lnTo>
                  <a:lnTo>
                    <a:pt x="1121" y="493"/>
                  </a:lnTo>
                  <a:lnTo>
                    <a:pt x="1121" y="501"/>
                  </a:lnTo>
                  <a:lnTo>
                    <a:pt x="1117" y="508"/>
                  </a:lnTo>
                  <a:lnTo>
                    <a:pt x="1114" y="511"/>
                  </a:lnTo>
                  <a:lnTo>
                    <a:pt x="1106" y="511"/>
                  </a:lnTo>
                  <a:lnTo>
                    <a:pt x="1099" y="515"/>
                  </a:lnTo>
                  <a:lnTo>
                    <a:pt x="1096" y="515"/>
                  </a:lnTo>
                  <a:lnTo>
                    <a:pt x="1089" y="518"/>
                  </a:lnTo>
                  <a:lnTo>
                    <a:pt x="1089" y="518"/>
                  </a:lnTo>
                  <a:lnTo>
                    <a:pt x="1078" y="522"/>
                  </a:lnTo>
                  <a:lnTo>
                    <a:pt x="1068" y="518"/>
                  </a:lnTo>
                  <a:lnTo>
                    <a:pt x="1061" y="518"/>
                  </a:lnTo>
                  <a:lnTo>
                    <a:pt x="1050" y="515"/>
                  </a:lnTo>
                  <a:lnTo>
                    <a:pt x="1047" y="511"/>
                  </a:lnTo>
                  <a:lnTo>
                    <a:pt x="1043" y="511"/>
                  </a:lnTo>
                  <a:lnTo>
                    <a:pt x="1047" y="508"/>
                  </a:lnTo>
                  <a:lnTo>
                    <a:pt x="1054" y="508"/>
                  </a:lnTo>
                  <a:lnTo>
                    <a:pt x="1061" y="504"/>
                  </a:lnTo>
                  <a:lnTo>
                    <a:pt x="1068" y="504"/>
                  </a:lnTo>
                  <a:lnTo>
                    <a:pt x="1078" y="501"/>
                  </a:lnTo>
                  <a:lnTo>
                    <a:pt x="1082" y="501"/>
                  </a:lnTo>
                  <a:lnTo>
                    <a:pt x="1085" y="501"/>
                  </a:lnTo>
                  <a:lnTo>
                    <a:pt x="1089" y="497"/>
                  </a:lnTo>
                  <a:lnTo>
                    <a:pt x="1092" y="493"/>
                  </a:lnTo>
                  <a:lnTo>
                    <a:pt x="1092" y="493"/>
                  </a:lnTo>
                  <a:lnTo>
                    <a:pt x="1092" y="490"/>
                  </a:lnTo>
                  <a:lnTo>
                    <a:pt x="1089" y="486"/>
                  </a:lnTo>
                  <a:lnTo>
                    <a:pt x="1089" y="483"/>
                  </a:lnTo>
                  <a:lnTo>
                    <a:pt x="1089" y="479"/>
                  </a:lnTo>
                  <a:lnTo>
                    <a:pt x="1089" y="479"/>
                  </a:lnTo>
                  <a:lnTo>
                    <a:pt x="1092" y="476"/>
                  </a:lnTo>
                  <a:lnTo>
                    <a:pt x="1096" y="472"/>
                  </a:lnTo>
                  <a:lnTo>
                    <a:pt x="1099" y="465"/>
                  </a:lnTo>
                  <a:lnTo>
                    <a:pt x="1103" y="458"/>
                  </a:lnTo>
                  <a:lnTo>
                    <a:pt x="1106" y="455"/>
                  </a:lnTo>
                  <a:lnTo>
                    <a:pt x="1110" y="451"/>
                  </a:lnTo>
                  <a:lnTo>
                    <a:pt x="1110" y="448"/>
                  </a:lnTo>
                  <a:lnTo>
                    <a:pt x="1114" y="444"/>
                  </a:lnTo>
                  <a:lnTo>
                    <a:pt x="1114" y="441"/>
                  </a:lnTo>
                  <a:lnTo>
                    <a:pt x="1110" y="437"/>
                  </a:lnTo>
                  <a:lnTo>
                    <a:pt x="1110" y="437"/>
                  </a:lnTo>
                  <a:lnTo>
                    <a:pt x="1110" y="437"/>
                  </a:lnTo>
                  <a:lnTo>
                    <a:pt x="1106" y="437"/>
                  </a:lnTo>
                  <a:lnTo>
                    <a:pt x="1103" y="434"/>
                  </a:lnTo>
                  <a:lnTo>
                    <a:pt x="1099" y="430"/>
                  </a:lnTo>
                  <a:lnTo>
                    <a:pt x="1099" y="430"/>
                  </a:lnTo>
                  <a:lnTo>
                    <a:pt x="1099" y="416"/>
                  </a:lnTo>
                  <a:lnTo>
                    <a:pt x="1099" y="395"/>
                  </a:lnTo>
                  <a:lnTo>
                    <a:pt x="1099" y="377"/>
                  </a:lnTo>
                  <a:lnTo>
                    <a:pt x="1099" y="367"/>
                  </a:lnTo>
                  <a:lnTo>
                    <a:pt x="1103" y="356"/>
                  </a:lnTo>
                  <a:lnTo>
                    <a:pt x="1099" y="349"/>
                  </a:lnTo>
                  <a:lnTo>
                    <a:pt x="1096" y="342"/>
                  </a:lnTo>
                  <a:lnTo>
                    <a:pt x="1096" y="335"/>
                  </a:lnTo>
                  <a:lnTo>
                    <a:pt x="1092" y="335"/>
                  </a:lnTo>
                  <a:lnTo>
                    <a:pt x="1092" y="307"/>
                  </a:lnTo>
                  <a:lnTo>
                    <a:pt x="1099" y="300"/>
                  </a:lnTo>
                  <a:lnTo>
                    <a:pt x="1103" y="289"/>
                  </a:lnTo>
                  <a:lnTo>
                    <a:pt x="1114" y="275"/>
                  </a:lnTo>
                  <a:lnTo>
                    <a:pt x="1117" y="272"/>
                  </a:lnTo>
                  <a:lnTo>
                    <a:pt x="1114" y="268"/>
                  </a:lnTo>
                  <a:lnTo>
                    <a:pt x="1110" y="264"/>
                  </a:lnTo>
                  <a:lnTo>
                    <a:pt x="1106" y="261"/>
                  </a:lnTo>
                  <a:lnTo>
                    <a:pt x="1103" y="261"/>
                  </a:lnTo>
                  <a:lnTo>
                    <a:pt x="1075" y="264"/>
                  </a:lnTo>
                  <a:lnTo>
                    <a:pt x="1071" y="257"/>
                  </a:lnTo>
                  <a:lnTo>
                    <a:pt x="1064" y="261"/>
                  </a:lnTo>
                  <a:lnTo>
                    <a:pt x="1057" y="264"/>
                  </a:lnTo>
                  <a:lnTo>
                    <a:pt x="1054" y="272"/>
                  </a:lnTo>
                  <a:lnTo>
                    <a:pt x="1054" y="282"/>
                  </a:lnTo>
                  <a:lnTo>
                    <a:pt x="1050" y="289"/>
                  </a:lnTo>
                  <a:lnTo>
                    <a:pt x="1050" y="293"/>
                  </a:lnTo>
                  <a:lnTo>
                    <a:pt x="1050" y="296"/>
                  </a:lnTo>
                  <a:lnTo>
                    <a:pt x="1047" y="303"/>
                  </a:lnTo>
                  <a:lnTo>
                    <a:pt x="1043" y="310"/>
                  </a:lnTo>
                  <a:lnTo>
                    <a:pt x="1036" y="314"/>
                  </a:lnTo>
                  <a:lnTo>
                    <a:pt x="1033" y="317"/>
                  </a:lnTo>
                  <a:lnTo>
                    <a:pt x="1033" y="321"/>
                  </a:lnTo>
                  <a:lnTo>
                    <a:pt x="1022" y="335"/>
                  </a:lnTo>
                  <a:lnTo>
                    <a:pt x="1018" y="360"/>
                  </a:lnTo>
                  <a:lnTo>
                    <a:pt x="1022" y="381"/>
                  </a:lnTo>
                  <a:lnTo>
                    <a:pt x="1022" y="388"/>
                  </a:lnTo>
                  <a:lnTo>
                    <a:pt x="1022" y="391"/>
                  </a:lnTo>
                  <a:lnTo>
                    <a:pt x="1025" y="395"/>
                  </a:lnTo>
                  <a:lnTo>
                    <a:pt x="1025" y="402"/>
                  </a:lnTo>
                  <a:lnTo>
                    <a:pt x="1029" y="409"/>
                  </a:lnTo>
                  <a:lnTo>
                    <a:pt x="1029" y="416"/>
                  </a:lnTo>
                  <a:lnTo>
                    <a:pt x="1029" y="423"/>
                  </a:lnTo>
                  <a:lnTo>
                    <a:pt x="1029" y="423"/>
                  </a:lnTo>
                  <a:lnTo>
                    <a:pt x="1025" y="427"/>
                  </a:lnTo>
                  <a:lnTo>
                    <a:pt x="1022" y="427"/>
                  </a:lnTo>
                  <a:lnTo>
                    <a:pt x="1022" y="427"/>
                  </a:lnTo>
                  <a:lnTo>
                    <a:pt x="990" y="391"/>
                  </a:lnTo>
                  <a:lnTo>
                    <a:pt x="951" y="388"/>
                  </a:lnTo>
                  <a:lnTo>
                    <a:pt x="948" y="402"/>
                  </a:lnTo>
                  <a:lnTo>
                    <a:pt x="951" y="409"/>
                  </a:lnTo>
                  <a:lnTo>
                    <a:pt x="951" y="423"/>
                  </a:lnTo>
                  <a:lnTo>
                    <a:pt x="930" y="441"/>
                  </a:lnTo>
                  <a:lnTo>
                    <a:pt x="930" y="430"/>
                  </a:lnTo>
                  <a:lnTo>
                    <a:pt x="930" y="423"/>
                  </a:lnTo>
                  <a:lnTo>
                    <a:pt x="934" y="420"/>
                  </a:lnTo>
                  <a:lnTo>
                    <a:pt x="934" y="416"/>
                  </a:lnTo>
                  <a:lnTo>
                    <a:pt x="923" y="416"/>
                  </a:lnTo>
                  <a:lnTo>
                    <a:pt x="916" y="427"/>
                  </a:lnTo>
                  <a:lnTo>
                    <a:pt x="913" y="437"/>
                  </a:lnTo>
                  <a:lnTo>
                    <a:pt x="888" y="434"/>
                  </a:lnTo>
                  <a:lnTo>
                    <a:pt x="881" y="434"/>
                  </a:lnTo>
                  <a:lnTo>
                    <a:pt x="870" y="437"/>
                  </a:lnTo>
                  <a:lnTo>
                    <a:pt x="867" y="441"/>
                  </a:lnTo>
                  <a:lnTo>
                    <a:pt x="863" y="441"/>
                  </a:lnTo>
                  <a:lnTo>
                    <a:pt x="863" y="441"/>
                  </a:lnTo>
                  <a:lnTo>
                    <a:pt x="863" y="420"/>
                  </a:lnTo>
                  <a:lnTo>
                    <a:pt x="856" y="420"/>
                  </a:lnTo>
                  <a:lnTo>
                    <a:pt x="853" y="423"/>
                  </a:lnTo>
                  <a:lnTo>
                    <a:pt x="846" y="427"/>
                  </a:lnTo>
                  <a:lnTo>
                    <a:pt x="839" y="430"/>
                  </a:lnTo>
                  <a:lnTo>
                    <a:pt x="832" y="437"/>
                  </a:lnTo>
                  <a:lnTo>
                    <a:pt x="825" y="441"/>
                  </a:lnTo>
                  <a:lnTo>
                    <a:pt x="821" y="444"/>
                  </a:lnTo>
                  <a:lnTo>
                    <a:pt x="818" y="444"/>
                  </a:lnTo>
                  <a:lnTo>
                    <a:pt x="804" y="448"/>
                  </a:lnTo>
                  <a:lnTo>
                    <a:pt x="796" y="451"/>
                  </a:lnTo>
                  <a:lnTo>
                    <a:pt x="789" y="458"/>
                  </a:lnTo>
                  <a:lnTo>
                    <a:pt x="782" y="465"/>
                  </a:lnTo>
                  <a:lnTo>
                    <a:pt x="779" y="472"/>
                  </a:lnTo>
                  <a:lnTo>
                    <a:pt x="775" y="479"/>
                  </a:lnTo>
                  <a:lnTo>
                    <a:pt x="775" y="483"/>
                  </a:lnTo>
                  <a:lnTo>
                    <a:pt x="775" y="483"/>
                  </a:lnTo>
                  <a:lnTo>
                    <a:pt x="775" y="490"/>
                  </a:lnTo>
                  <a:lnTo>
                    <a:pt x="772" y="497"/>
                  </a:lnTo>
                  <a:lnTo>
                    <a:pt x="772" y="497"/>
                  </a:lnTo>
                  <a:lnTo>
                    <a:pt x="768" y="497"/>
                  </a:lnTo>
                  <a:lnTo>
                    <a:pt x="765" y="493"/>
                  </a:lnTo>
                  <a:lnTo>
                    <a:pt x="765" y="490"/>
                  </a:lnTo>
                  <a:lnTo>
                    <a:pt x="765" y="490"/>
                  </a:lnTo>
                  <a:lnTo>
                    <a:pt x="747" y="483"/>
                  </a:lnTo>
                  <a:lnTo>
                    <a:pt x="747" y="469"/>
                  </a:lnTo>
                  <a:lnTo>
                    <a:pt x="758" y="462"/>
                  </a:lnTo>
                  <a:lnTo>
                    <a:pt x="761" y="455"/>
                  </a:lnTo>
                  <a:lnTo>
                    <a:pt x="761" y="451"/>
                  </a:lnTo>
                  <a:lnTo>
                    <a:pt x="761" y="448"/>
                  </a:lnTo>
                  <a:lnTo>
                    <a:pt x="761" y="448"/>
                  </a:lnTo>
                  <a:lnTo>
                    <a:pt x="758" y="441"/>
                  </a:lnTo>
                  <a:lnTo>
                    <a:pt x="754" y="434"/>
                  </a:lnTo>
                  <a:lnTo>
                    <a:pt x="747" y="430"/>
                  </a:lnTo>
                  <a:lnTo>
                    <a:pt x="740" y="427"/>
                  </a:lnTo>
                  <a:lnTo>
                    <a:pt x="737" y="427"/>
                  </a:lnTo>
                  <a:lnTo>
                    <a:pt x="733" y="427"/>
                  </a:lnTo>
                  <a:lnTo>
                    <a:pt x="730" y="427"/>
                  </a:lnTo>
                  <a:lnTo>
                    <a:pt x="726" y="427"/>
                  </a:lnTo>
                  <a:lnTo>
                    <a:pt x="722" y="430"/>
                  </a:lnTo>
                  <a:lnTo>
                    <a:pt x="719" y="430"/>
                  </a:lnTo>
                  <a:lnTo>
                    <a:pt x="712" y="430"/>
                  </a:lnTo>
                  <a:lnTo>
                    <a:pt x="712" y="430"/>
                  </a:lnTo>
                  <a:lnTo>
                    <a:pt x="726" y="437"/>
                  </a:lnTo>
                  <a:lnTo>
                    <a:pt x="722" y="462"/>
                  </a:lnTo>
                  <a:lnTo>
                    <a:pt x="726" y="479"/>
                  </a:lnTo>
                  <a:lnTo>
                    <a:pt x="726" y="479"/>
                  </a:lnTo>
                  <a:lnTo>
                    <a:pt x="730" y="483"/>
                  </a:lnTo>
                  <a:lnTo>
                    <a:pt x="730" y="490"/>
                  </a:lnTo>
                  <a:lnTo>
                    <a:pt x="730" y="493"/>
                  </a:lnTo>
                  <a:lnTo>
                    <a:pt x="730" y="504"/>
                  </a:lnTo>
                  <a:lnTo>
                    <a:pt x="730" y="511"/>
                  </a:lnTo>
                  <a:lnTo>
                    <a:pt x="726" y="515"/>
                  </a:lnTo>
                  <a:lnTo>
                    <a:pt x="726" y="515"/>
                  </a:lnTo>
                  <a:lnTo>
                    <a:pt x="715" y="511"/>
                  </a:lnTo>
                  <a:lnTo>
                    <a:pt x="708" y="508"/>
                  </a:lnTo>
                  <a:lnTo>
                    <a:pt x="701" y="508"/>
                  </a:lnTo>
                  <a:lnTo>
                    <a:pt x="684" y="525"/>
                  </a:lnTo>
                  <a:lnTo>
                    <a:pt x="666" y="536"/>
                  </a:lnTo>
                  <a:lnTo>
                    <a:pt x="666" y="543"/>
                  </a:lnTo>
                  <a:lnTo>
                    <a:pt x="666" y="546"/>
                  </a:lnTo>
                  <a:lnTo>
                    <a:pt x="670" y="550"/>
                  </a:lnTo>
                  <a:lnTo>
                    <a:pt x="673" y="553"/>
                  </a:lnTo>
                  <a:lnTo>
                    <a:pt x="677" y="557"/>
                  </a:lnTo>
                  <a:lnTo>
                    <a:pt x="677" y="557"/>
                  </a:lnTo>
                  <a:lnTo>
                    <a:pt x="677" y="567"/>
                  </a:lnTo>
                  <a:lnTo>
                    <a:pt x="652" y="567"/>
                  </a:lnTo>
                  <a:lnTo>
                    <a:pt x="641" y="553"/>
                  </a:lnTo>
                  <a:lnTo>
                    <a:pt x="634" y="539"/>
                  </a:lnTo>
                  <a:lnTo>
                    <a:pt x="624" y="536"/>
                  </a:lnTo>
                  <a:lnTo>
                    <a:pt x="620" y="546"/>
                  </a:lnTo>
                  <a:lnTo>
                    <a:pt x="627" y="564"/>
                  </a:lnTo>
                  <a:lnTo>
                    <a:pt x="638" y="585"/>
                  </a:lnTo>
                  <a:lnTo>
                    <a:pt x="638" y="589"/>
                  </a:lnTo>
                  <a:lnTo>
                    <a:pt x="634" y="592"/>
                  </a:lnTo>
                  <a:lnTo>
                    <a:pt x="634" y="592"/>
                  </a:lnTo>
                  <a:lnTo>
                    <a:pt x="631" y="592"/>
                  </a:lnTo>
                  <a:lnTo>
                    <a:pt x="627" y="589"/>
                  </a:lnTo>
                  <a:lnTo>
                    <a:pt x="627" y="589"/>
                  </a:lnTo>
                  <a:lnTo>
                    <a:pt x="617" y="578"/>
                  </a:lnTo>
                  <a:lnTo>
                    <a:pt x="599" y="571"/>
                  </a:lnTo>
                  <a:lnTo>
                    <a:pt x="599" y="567"/>
                  </a:lnTo>
                  <a:lnTo>
                    <a:pt x="599" y="564"/>
                  </a:lnTo>
                  <a:lnTo>
                    <a:pt x="599" y="557"/>
                  </a:lnTo>
                  <a:lnTo>
                    <a:pt x="599" y="553"/>
                  </a:lnTo>
                  <a:lnTo>
                    <a:pt x="603" y="550"/>
                  </a:lnTo>
                  <a:lnTo>
                    <a:pt x="603" y="543"/>
                  </a:lnTo>
                  <a:lnTo>
                    <a:pt x="603" y="539"/>
                  </a:lnTo>
                  <a:lnTo>
                    <a:pt x="603" y="532"/>
                  </a:lnTo>
                  <a:lnTo>
                    <a:pt x="603" y="532"/>
                  </a:lnTo>
                  <a:lnTo>
                    <a:pt x="578" y="511"/>
                  </a:lnTo>
                  <a:lnTo>
                    <a:pt x="571" y="493"/>
                  </a:lnTo>
                  <a:lnTo>
                    <a:pt x="592" y="501"/>
                  </a:lnTo>
                  <a:lnTo>
                    <a:pt x="599" y="508"/>
                  </a:lnTo>
                  <a:lnTo>
                    <a:pt x="613" y="515"/>
                  </a:lnTo>
                  <a:lnTo>
                    <a:pt x="627" y="525"/>
                  </a:lnTo>
                  <a:lnTo>
                    <a:pt x="634" y="529"/>
                  </a:lnTo>
                  <a:lnTo>
                    <a:pt x="645" y="529"/>
                  </a:lnTo>
                  <a:lnTo>
                    <a:pt x="652" y="525"/>
                  </a:lnTo>
                  <a:lnTo>
                    <a:pt x="659" y="525"/>
                  </a:lnTo>
                  <a:lnTo>
                    <a:pt x="666" y="522"/>
                  </a:lnTo>
                  <a:lnTo>
                    <a:pt x="666" y="522"/>
                  </a:lnTo>
                  <a:lnTo>
                    <a:pt x="680" y="508"/>
                  </a:lnTo>
                  <a:lnTo>
                    <a:pt x="684" y="497"/>
                  </a:lnTo>
                  <a:lnTo>
                    <a:pt x="687" y="486"/>
                  </a:lnTo>
                  <a:lnTo>
                    <a:pt x="691" y="479"/>
                  </a:lnTo>
                  <a:lnTo>
                    <a:pt x="691" y="472"/>
                  </a:lnTo>
                  <a:lnTo>
                    <a:pt x="691" y="469"/>
                  </a:lnTo>
                  <a:lnTo>
                    <a:pt x="687" y="465"/>
                  </a:lnTo>
                  <a:lnTo>
                    <a:pt x="680" y="458"/>
                  </a:lnTo>
                  <a:lnTo>
                    <a:pt x="673" y="455"/>
                  </a:lnTo>
                  <a:lnTo>
                    <a:pt x="666" y="455"/>
                  </a:lnTo>
                  <a:lnTo>
                    <a:pt x="659" y="451"/>
                  </a:lnTo>
                  <a:lnTo>
                    <a:pt x="656" y="451"/>
                  </a:lnTo>
                  <a:lnTo>
                    <a:pt x="649" y="434"/>
                  </a:lnTo>
                  <a:lnTo>
                    <a:pt x="634" y="416"/>
                  </a:lnTo>
                  <a:lnTo>
                    <a:pt x="617" y="405"/>
                  </a:lnTo>
                  <a:lnTo>
                    <a:pt x="599" y="402"/>
                  </a:lnTo>
                  <a:lnTo>
                    <a:pt x="585" y="402"/>
                  </a:lnTo>
                  <a:lnTo>
                    <a:pt x="578" y="402"/>
                  </a:lnTo>
                  <a:lnTo>
                    <a:pt x="578" y="398"/>
                  </a:lnTo>
                  <a:lnTo>
                    <a:pt x="575" y="395"/>
                  </a:lnTo>
                  <a:lnTo>
                    <a:pt x="571" y="391"/>
                  </a:lnTo>
                  <a:lnTo>
                    <a:pt x="567" y="391"/>
                  </a:lnTo>
                  <a:lnTo>
                    <a:pt x="564" y="391"/>
                  </a:lnTo>
                  <a:lnTo>
                    <a:pt x="567" y="384"/>
                  </a:lnTo>
                  <a:lnTo>
                    <a:pt x="578" y="388"/>
                  </a:lnTo>
                  <a:lnTo>
                    <a:pt x="585" y="384"/>
                  </a:lnTo>
                  <a:lnTo>
                    <a:pt x="560" y="374"/>
                  </a:lnTo>
                  <a:lnTo>
                    <a:pt x="553" y="384"/>
                  </a:lnTo>
                  <a:lnTo>
                    <a:pt x="543" y="381"/>
                  </a:lnTo>
                  <a:lnTo>
                    <a:pt x="532" y="377"/>
                  </a:lnTo>
                  <a:lnTo>
                    <a:pt x="525" y="374"/>
                  </a:lnTo>
                  <a:lnTo>
                    <a:pt x="518" y="370"/>
                  </a:lnTo>
                  <a:lnTo>
                    <a:pt x="515" y="370"/>
                  </a:lnTo>
                  <a:lnTo>
                    <a:pt x="515" y="370"/>
                  </a:lnTo>
                  <a:lnTo>
                    <a:pt x="532" y="367"/>
                  </a:lnTo>
                  <a:lnTo>
                    <a:pt x="532" y="370"/>
                  </a:lnTo>
                  <a:lnTo>
                    <a:pt x="529" y="370"/>
                  </a:lnTo>
                  <a:lnTo>
                    <a:pt x="529" y="370"/>
                  </a:lnTo>
                  <a:lnTo>
                    <a:pt x="532" y="370"/>
                  </a:lnTo>
                  <a:lnTo>
                    <a:pt x="536" y="367"/>
                  </a:lnTo>
                  <a:lnTo>
                    <a:pt x="543" y="367"/>
                  </a:lnTo>
                  <a:lnTo>
                    <a:pt x="546" y="360"/>
                  </a:lnTo>
                  <a:lnTo>
                    <a:pt x="546" y="353"/>
                  </a:lnTo>
                  <a:lnTo>
                    <a:pt x="546" y="349"/>
                  </a:lnTo>
                  <a:lnTo>
                    <a:pt x="546" y="346"/>
                  </a:lnTo>
                  <a:lnTo>
                    <a:pt x="532" y="346"/>
                  </a:lnTo>
                  <a:lnTo>
                    <a:pt x="529" y="335"/>
                  </a:lnTo>
                  <a:lnTo>
                    <a:pt x="518" y="328"/>
                  </a:lnTo>
                  <a:lnTo>
                    <a:pt x="497" y="331"/>
                  </a:lnTo>
                  <a:lnTo>
                    <a:pt x="472" y="324"/>
                  </a:lnTo>
                  <a:lnTo>
                    <a:pt x="469" y="331"/>
                  </a:lnTo>
                  <a:lnTo>
                    <a:pt x="462" y="335"/>
                  </a:lnTo>
                  <a:lnTo>
                    <a:pt x="455" y="335"/>
                  </a:lnTo>
                  <a:lnTo>
                    <a:pt x="448" y="338"/>
                  </a:lnTo>
                  <a:lnTo>
                    <a:pt x="444" y="338"/>
                  </a:lnTo>
                  <a:lnTo>
                    <a:pt x="441" y="338"/>
                  </a:lnTo>
                  <a:lnTo>
                    <a:pt x="434" y="342"/>
                  </a:lnTo>
                  <a:lnTo>
                    <a:pt x="430" y="342"/>
                  </a:lnTo>
                  <a:lnTo>
                    <a:pt x="427" y="346"/>
                  </a:lnTo>
                  <a:lnTo>
                    <a:pt x="427" y="346"/>
                  </a:lnTo>
                  <a:lnTo>
                    <a:pt x="427" y="349"/>
                  </a:lnTo>
                  <a:lnTo>
                    <a:pt x="427" y="353"/>
                  </a:lnTo>
                  <a:lnTo>
                    <a:pt x="423" y="356"/>
                  </a:lnTo>
                  <a:lnTo>
                    <a:pt x="420" y="360"/>
                  </a:lnTo>
                  <a:lnTo>
                    <a:pt x="416" y="363"/>
                  </a:lnTo>
                  <a:lnTo>
                    <a:pt x="409" y="363"/>
                  </a:lnTo>
                  <a:lnTo>
                    <a:pt x="405" y="363"/>
                  </a:lnTo>
                  <a:lnTo>
                    <a:pt x="405" y="360"/>
                  </a:lnTo>
                  <a:lnTo>
                    <a:pt x="405" y="360"/>
                  </a:lnTo>
                  <a:lnTo>
                    <a:pt x="405" y="356"/>
                  </a:lnTo>
                  <a:lnTo>
                    <a:pt x="398" y="360"/>
                  </a:lnTo>
                  <a:lnTo>
                    <a:pt x="391" y="363"/>
                  </a:lnTo>
                  <a:lnTo>
                    <a:pt x="388" y="370"/>
                  </a:lnTo>
                  <a:lnTo>
                    <a:pt x="384" y="374"/>
                  </a:lnTo>
                  <a:lnTo>
                    <a:pt x="384" y="377"/>
                  </a:lnTo>
                  <a:lnTo>
                    <a:pt x="377" y="381"/>
                  </a:lnTo>
                  <a:lnTo>
                    <a:pt x="370" y="384"/>
                  </a:lnTo>
                  <a:lnTo>
                    <a:pt x="363" y="388"/>
                  </a:lnTo>
                  <a:lnTo>
                    <a:pt x="360" y="391"/>
                  </a:lnTo>
                  <a:lnTo>
                    <a:pt x="356" y="398"/>
                  </a:lnTo>
                  <a:lnTo>
                    <a:pt x="356" y="405"/>
                  </a:lnTo>
                  <a:lnTo>
                    <a:pt x="356" y="409"/>
                  </a:lnTo>
                  <a:lnTo>
                    <a:pt x="356" y="412"/>
                  </a:lnTo>
                  <a:lnTo>
                    <a:pt x="342" y="444"/>
                  </a:lnTo>
                  <a:lnTo>
                    <a:pt x="321" y="483"/>
                  </a:lnTo>
                  <a:lnTo>
                    <a:pt x="321" y="483"/>
                  </a:lnTo>
                  <a:lnTo>
                    <a:pt x="317" y="490"/>
                  </a:lnTo>
                  <a:lnTo>
                    <a:pt x="317" y="497"/>
                  </a:lnTo>
                  <a:lnTo>
                    <a:pt x="314" y="504"/>
                  </a:lnTo>
                  <a:lnTo>
                    <a:pt x="310" y="511"/>
                  </a:lnTo>
                  <a:lnTo>
                    <a:pt x="307" y="515"/>
                  </a:lnTo>
                  <a:lnTo>
                    <a:pt x="307" y="518"/>
                  </a:lnTo>
                  <a:lnTo>
                    <a:pt x="303" y="522"/>
                  </a:lnTo>
                  <a:lnTo>
                    <a:pt x="300" y="529"/>
                  </a:lnTo>
                  <a:lnTo>
                    <a:pt x="296" y="536"/>
                  </a:lnTo>
                  <a:lnTo>
                    <a:pt x="293" y="546"/>
                  </a:lnTo>
                  <a:lnTo>
                    <a:pt x="289" y="553"/>
                  </a:lnTo>
                  <a:lnTo>
                    <a:pt x="286" y="557"/>
                  </a:lnTo>
                  <a:lnTo>
                    <a:pt x="286" y="560"/>
                  </a:lnTo>
                  <a:lnTo>
                    <a:pt x="275" y="567"/>
                  </a:lnTo>
                  <a:lnTo>
                    <a:pt x="257" y="592"/>
                  </a:lnTo>
                  <a:lnTo>
                    <a:pt x="233" y="610"/>
                  </a:lnTo>
                  <a:lnTo>
                    <a:pt x="229" y="617"/>
                  </a:lnTo>
                  <a:lnTo>
                    <a:pt x="222" y="620"/>
                  </a:lnTo>
                  <a:lnTo>
                    <a:pt x="219" y="624"/>
                  </a:lnTo>
                  <a:lnTo>
                    <a:pt x="215" y="624"/>
                  </a:lnTo>
                  <a:lnTo>
                    <a:pt x="215" y="631"/>
                  </a:lnTo>
                  <a:lnTo>
                    <a:pt x="212" y="638"/>
                  </a:lnTo>
                  <a:lnTo>
                    <a:pt x="208" y="641"/>
                  </a:lnTo>
                  <a:lnTo>
                    <a:pt x="208" y="641"/>
                  </a:lnTo>
                  <a:lnTo>
                    <a:pt x="201" y="652"/>
                  </a:lnTo>
                  <a:lnTo>
                    <a:pt x="201" y="663"/>
                  </a:lnTo>
                  <a:lnTo>
                    <a:pt x="201" y="670"/>
                  </a:lnTo>
                  <a:lnTo>
                    <a:pt x="205" y="677"/>
                  </a:lnTo>
                  <a:lnTo>
                    <a:pt x="208" y="680"/>
                  </a:lnTo>
                  <a:lnTo>
                    <a:pt x="208" y="684"/>
                  </a:lnTo>
                  <a:lnTo>
                    <a:pt x="208" y="687"/>
                  </a:lnTo>
                  <a:lnTo>
                    <a:pt x="208" y="687"/>
                  </a:lnTo>
                  <a:lnTo>
                    <a:pt x="208" y="691"/>
                  </a:lnTo>
                  <a:lnTo>
                    <a:pt x="205" y="694"/>
                  </a:lnTo>
                  <a:lnTo>
                    <a:pt x="205" y="698"/>
                  </a:lnTo>
                  <a:lnTo>
                    <a:pt x="205" y="701"/>
                  </a:lnTo>
                  <a:lnTo>
                    <a:pt x="205" y="705"/>
                  </a:lnTo>
                  <a:lnTo>
                    <a:pt x="201" y="712"/>
                  </a:lnTo>
                  <a:lnTo>
                    <a:pt x="201" y="719"/>
                  </a:lnTo>
                  <a:lnTo>
                    <a:pt x="201" y="726"/>
                  </a:lnTo>
                  <a:lnTo>
                    <a:pt x="205" y="733"/>
                  </a:lnTo>
                  <a:lnTo>
                    <a:pt x="205" y="733"/>
                  </a:lnTo>
                  <a:lnTo>
                    <a:pt x="208" y="744"/>
                  </a:lnTo>
                  <a:lnTo>
                    <a:pt x="212" y="747"/>
                  </a:lnTo>
                  <a:lnTo>
                    <a:pt x="219" y="754"/>
                  </a:lnTo>
                  <a:lnTo>
                    <a:pt x="226" y="758"/>
                  </a:lnTo>
                  <a:lnTo>
                    <a:pt x="229" y="758"/>
                  </a:lnTo>
                  <a:lnTo>
                    <a:pt x="229" y="758"/>
                  </a:lnTo>
                  <a:lnTo>
                    <a:pt x="240" y="754"/>
                  </a:lnTo>
                  <a:lnTo>
                    <a:pt x="247" y="751"/>
                  </a:lnTo>
                  <a:lnTo>
                    <a:pt x="250" y="744"/>
                  </a:lnTo>
                  <a:lnTo>
                    <a:pt x="254" y="740"/>
                  </a:lnTo>
                  <a:lnTo>
                    <a:pt x="257" y="737"/>
                  </a:lnTo>
                  <a:lnTo>
                    <a:pt x="257" y="730"/>
                  </a:lnTo>
                  <a:lnTo>
                    <a:pt x="257" y="722"/>
                  </a:lnTo>
                  <a:lnTo>
                    <a:pt x="261" y="722"/>
                  </a:lnTo>
                  <a:lnTo>
                    <a:pt x="261" y="719"/>
                  </a:lnTo>
                  <a:lnTo>
                    <a:pt x="265" y="719"/>
                  </a:lnTo>
                  <a:lnTo>
                    <a:pt x="272" y="715"/>
                  </a:lnTo>
                  <a:lnTo>
                    <a:pt x="275" y="712"/>
                  </a:lnTo>
                  <a:lnTo>
                    <a:pt x="275" y="708"/>
                  </a:lnTo>
                  <a:lnTo>
                    <a:pt x="282" y="701"/>
                  </a:lnTo>
                  <a:lnTo>
                    <a:pt x="282" y="694"/>
                  </a:lnTo>
                  <a:lnTo>
                    <a:pt x="286" y="687"/>
                  </a:lnTo>
                  <a:lnTo>
                    <a:pt x="286" y="684"/>
                  </a:lnTo>
                  <a:lnTo>
                    <a:pt x="282" y="684"/>
                  </a:lnTo>
                  <a:lnTo>
                    <a:pt x="289" y="701"/>
                  </a:lnTo>
                  <a:lnTo>
                    <a:pt x="289" y="705"/>
                  </a:lnTo>
                  <a:lnTo>
                    <a:pt x="289" y="708"/>
                  </a:lnTo>
                  <a:lnTo>
                    <a:pt x="293" y="715"/>
                  </a:lnTo>
                  <a:lnTo>
                    <a:pt x="293" y="722"/>
                  </a:lnTo>
                  <a:lnTo>
                    <a:pt x="293" y="726"/>
                  </a:lnTo>
                  <a:lnTo>
                    <a:pt x="289" y="730"/>
                  </a:lnTo>
                  <a:lnTo>
                    <a:pt x="289" y="737"/>
                  </a:lnTo>
                  <a:lnTo>
                    <a:pt x="289" y="744"/>
                  </a:lnTo>
                  <a:lnTo>
                    <a:pt x="289" y="744"/>
                  </a:lnTo>
                  <a:lnTo>
                    <a:pt x="289" y="775"/>
                  </a:lnTo>
                  <a:lnTo>
                    <a:pt x="303" y="793"/>
                  </a:lnTo>
                  <a:lnTo>
                    <a:pt x="307" y="814"/>
                  </a:lnTo>
                  <a:lnTo>
                    <a:pt x="317" y="818"/>
                  </a:lnTo>
                  <a:lnTo>
                    <a:pt x="328" y="811"/>
                  </a:lnTo>
                  <a:lnTo>
                    <a:pt x="331" y="807"/>
                  </a:lnTo>
                  <a:lnTo>
                    <a:pt x="335" y="800"/>
                  </a:lnTo>
                  <a:lnTo>
                    <a:pt x="342" y="800"/>
                  </a:lnTo>
                  <a:lnTo>
                    <a:pt x="346" y="796"/>
                  </a:lnTo>
                  <a:lnTo>
                    <a:pt x="349" y="796"/>
                  </a:lnTo>
                  <a:lnTo>
                    <a:pt x="353" y="789"/>
                  </a:lnTo>
                  <a:lnTo>
                    <a:pt x="356" y="779"/>
                  </a:lnTo>
                  <a:lnTo>
                    <a:pt x="356" y="768"/>
                  </a:lnTo>
                  <a:lnTo>
                    <a:pt x="360" y="761"/>
                  </a:lnTo>
                  <a:lnTo>
                    <a:pt x="360" y="754"/>
                  </a:lnTo>
                  <a:lnTo>
                    <a:pt x="360" y="751"/>
                  </a:lnTo>
                  <a:lnTo>
                    <a:pt x="360" y="744"/>
                  </a:lnTo>
                  <a:lnTo>
                    <a:pt x="377" y="722"/>
                  </a:lnTo>
                  <a:lnTo>
                    <a:pt x="384" y="715"/>
                  </a:lnTo>
                  <a:lnTo>
                    <a:pt x="388" y="708"/>
                  </a:lnTo>
                  <a:lnTo>
                    <a:pt x="388" y="705"/>
                  </a:lnTo>
                  <a:lnTo>
                    <a:pt x="388" y="698"/>
                  </a:lnTo>
                  <a:lnTo>
                    <a:pt x="388" y="698"/>
                  </a:lnTo>
                  <a:lnTo>
                    <a:pt x="388" y="691"/>
                  </a:lnTo>
                  <a:lnTo>
                    <a:pt x="381" y="687"/>
                  </a:lnTo>
                  <a:lnTo>
                    <a:pt x="377" y="684"/>
                  </a:lnTo>
                  <a:lnTo>
                    <a:pt x="374" y="684"/>
                  </a:lnTo>
                  <a:lnTo>
                    <a:pt x="370" y="680"/>
                  </a:lnTo>
                  <a:lnTo>
                    <a:pt x="374" y="645"/>
                  </a:lnTo>
                  <a:lnTo>
                    <a:pt x="374" y="649"/>
                  </a:lnTo>
                  <a:lnTo>
                    <a:pt x="374" y="649"/>
                  </a:lnTo>
                  <a:lnTo>
                    <a:pt x="374" y="649"/>
                  </a:lnTo>
                  <a:lnTo>
                    <a:pt x="374" y="649"/>
                  </a:lnTo>
                  <a:lnTo>
                    <a:pt x="374" y="641"/>
                  </a:lnTo>
                  <a:lnTo>
                    <a:pt x="374" y="634"/>
                  </a:lnTo>
                  <a:lnTo>
                    <a:pt x="377" y="627"/>
                  </a:lnTo>
                  <a:lnTo>
                    <a:pt x="381" y="620"/>
                  </a:lnTo>
                  <a:lnTo>
                    <a:pt x="384" y="617"/>
                  </a:lnTo>
                  <a:lnTo>
                    <a:pt x="388" y="613"/>
                  </a:lnTo>
                  <a:lnTo>
                    <a:pt x="391" y="606"/>
                  </a:lnTo>
                  <a:lnTo>
                    <a:pt x="398" y="603"/>
                  </a:lnTo>
                  <a:lnTo>
                    <a:pt x="402" y="599"/>
                  </a:lnTo>
                  <a:lnTo>
                    <a:pt x="405" y="599"/>
                  </a:lnTo>
                  <a:lnTo>
                    <a:pt x="409" y="596"/>
                  </a:lnTo>
                  <a:lnTo>
                    <a:pt x="416" y="589"/>
                  </a:lnTo>
                  <a:lnTo>
                    <a:pt x="420" y="578"/>
                  </a:lnTo>
                  <a:lnTo>
                    <a:pt x="420" y="571"/>
                  </a:lnTo>
                  <a:lnTo>
                    <a:pt x="420" y="567"/>
                  </a:lnTo>
                  <a:lnTo>
                    <a:pt x="420" y="553"/>
                  </a:lnTo>
                  <a:lnTo>
                    <a:pt x="430" y="539"/>
                  </a:lnTo>
                  <a:lnTo>
                    <a:pt x="441" y="532"/>
                  </a:lnTo>
                  <a:lnTo>
                    <a:pt x="448" y="529"/>
                  </a:lnTo>
                  <a:lnTo>
                    <a:pt x="458" y="529"/>
                  </a:lnTo>
                  <a:lnTo>
                    <a:pt x="465" y="532"/>
                  </a:lnTo>
                  <a:lnTo>
                    <a:pt x="472" y="539"/>
                  </a:lnTo>
                  <a:lnTo>
                    <a:pt x="476" y="546"/>
                  </a:lnTo>
                  <a:lnTo>
                    <a:pt x="472" y="553"/>
                  </a:lnTo>
                  <a:lnTo>
                    <a:pt x="469" y="560"/>
                  </a:lnTo>
                  <a:lnTo>
                    <a:pt x="465" y="567"/>
                  </a:lnTo>
                  <a:lnTo>
                    <a:pt x="462" y="571"/>
                  </a:lnTo>
                  <a:lnTo>
                    <a:pt x="458" y="571"/>
                  </a:lnTo>
                  <a:lnTo>
                    <a:pt x="437" y="592"/>
                  </a:lnTo>
                  <a:lnTo>
                    <a:pt x="427" y="599"/>
                  </a:lnTo>
                  <a:lnTo>
                    <a:pt x="423" y="610"/>
                  </a:lnTo>
                  <a:lnTo>
                    <a:pt x="420" y="613"/>
                  </a:lnTo>
                  <a:lnTo>
                    <a:pt x="420" y="617"/>
                  </a:lnTo>
                  <a:lnTo>
                    <a:pt x="420" y="652"/>
                  </a:lnTo>
                  <a:lnTo>
                    <a:pt x="420" y="659"/>
                  </a:lnTo>
                  <a:lnTo>
                    <a:pt x="420" y="666"/>
                  </a:lnTo>
                  <a:lnTo>
                    <a:pt x="420" y="673"/>
                  </a:lnTo>
                  <a:lnTo>
                    <a:pt x="420" y="677"/>
                  </a:lnTo>
                  <a:lnTo>
                    <a:pt x="420" y="680"/>
                  </a:lnTo>
                  <a:lnTo>
                    <a:pt x="423" y="684"/>
                  </a:lnTo>
                  <a:lnTo>
                    <a:pt x="427" y="687"/>
                  </a:lnTo>
                  <a:lnTo>
                    <a:pt x="434" y="694"/>
                  </a:lnTo>
                  <a:lnTo>
                    <a:pt x="437" y="694"/>
                  </a:lnTo>
                  <a:lnTo>
                    <a:pt x="441" y="698"/>
                  </a:lnTo>
                  <a:lnTo>
                    <a:pt x="451" y="701"/>
                  </a:lnTo>
                  <a:lnTo>
                    <a:pt x="458" y="698"/>
                  </a:lnTo>
                  <a:lnTo>
                    <a:pt x="465" y="694"/>
                  </a:lnTo>
                  <a:lnTo>
                    <a:pt x="469" y="694"/>
                  </a:lnTo>
                  <a:lnTo>
                    <a:pt x="472" y="694"/>
                  </a:lnTo>
                  <a:lnTo>
                    <a:pt x="486" y="691"/>
                  </a:lnTo>
                  <a:lnTo>
                    <a:pt x="493" y="687"/>
                  </a:lnTo>
                  <a:lnTo>
                    <a:pt x="501" y="684"/>
                  </a:lnTo>
                  <a:lnTo>
                    <a:pt x="504" y="684"/>
                  </a:lnTo>
                  <a:lnTo>
                    <a:pt x="508" y="684"/>
                  </a:lnTo>
                  <a:lnTo>
                    <a:pt x="508" y="684"/>
                  </a:lnTo>
                  <a:lnTo>
                    <a:pt x="515" y="691"/>
                  </a:lnTo>
                  <a:lnTo>
                    <a:pt x="518" y="694"/>
                  </a:lnTo>
                  <a:lnTo>
                    <a:pt x="525" y="698"/>
                  </a:lnTo>
                  <a:lnTo>
                    <a:pt x="532" y="698"/>
                  </a:lnTo>
                  <a:lnTo>
                    <a:pt x="536" y="698"/>
                  </a:lnTo>
                  <a:lnTo>
                    <a:pt x="532" y="701"/>
                  </a:lnTo>
                  <a:lnTo>
                    <a:pt x="529" y="701"/>
                  </a:lnTo>
                  <a:lnTo>
                    <a:pt x="525" y="705"/>
                  </a:lnTo>
                  <a:lnTo>
                    <a:pt x="525" y="705"/>
                  </a:lnTo>
                  <a:lnTo>
                    <a:pt x="515" y="705"/>
                  </a:lnTo>
                  <a:lnTo>
                    <a:pt x="508" y="708"/>
                  </a:lnTo>
                  <a:lnTo>
                    <a:pt x="501" y="712"/>
                  </a:lnTo>
                  <a:lnTo>
                    <a:pt x="497" y="715"/>
                  </a:lnTo>
                  <a:lnTo>
                    <a:pt x="493" y="715"/>
                  </a:lnTo>
                  <a:lnTo>
                    <a:pt x="490" y="712"/>
                  </a:lnTo>
                  <a:lnTo>
                    <a:pt x="479" y="708"/>
                  </a:lnTo>
                  <a:lnTo>
                    <a:pt x="469" y="708"/>
                  </a:lnTo>
                  <a:lnTo>
                    <a:pt x="462" y="712"/>
                  </a:lnTo>
                  <a:lnTo>
                    <a:pt x="458" y="715"/>
                  </a:lnTo>
                  <a:lnTo>
                    <a:pt x="455" y="719"/>
                  </a:lnTo>
                  <a:lnTo>
                    <a:pt x="451" y="722"/>
                  </a:lnTo>
                  <a:lnTo>
                    <a:pt x="451" y="722"/>
                  </a:lnTo>
                  <a:lnTo>
                    <a:pt x="451" y="726"/>
                  </a:lnTo>
                  <a:lnTo>
                    <a:pt x="448" y="730"/>
                  </a:lnTo>
                  <a:lnTo>
                    <a:pt x="448" y="737"/>
                  </a:lnTo>
                  <a:lnTo>
                    <a:pt x="448" y="744"/>
                  </a:lnTo>
                  <a:lnTo>
                    <a:pt x="448" y="744"/>
                  </a:lnTo>
                  <a:lnTo>
                    <a:pt x="455" y="747"/>
                  </a:lnTo>
                  <a:lnTo>
                    <a:pt x="458" y="758"/>
                  </a:lnTo>
                  <a:lnTo>
                    <a:pt x="458" y="768"/>
                  </a:lnTo>
                  <a:lnTo>
                    <a:pt x="455" y="772"/>
                  </a:lnTo>
                  <a:lnTo>
                    <a:pt x="455" y="775"/>
                  </a:lnTo>
                  <a:lnTo>
                    <a:pt x="451" y="779"/>
                  </a:lnTo>
                  <a:lnTo>
                    <a:pt x="451" y="779"/>
                  </a:lnTo>
                  <a:lnTo>
                    <a:pt x="444" y="775"/>
                  </a:lnTo>
                  <a:lnTo>
                    <a:pt x="441" y="772"/>
                  </a:lnTo>
                  <a:lnTo>
                    <a:pt x="437" y="772"/>
                  </a:lnTo>
                  <a:lnTo>
                    <a:pt x="437" y="768"/>
                  </a:lnTo>
                  <a:lnTo>
                    <a:pt x="427" y="761"/>
                  </a:lnTo>
                  <a:lnTo>
                    <a:pt x="412" y="775"/>
                  </a:lnTo>
                  <a:lnTo>
                    <a:pt x="412" y="779"/>
                  </a:lnTo>
                  <a:lnTo>
                    <a:pt x="409" y="786"/>
                  </a:lnTo>
                  <a:lnTo>
                    <a:pt x="409" y="796"/>
                  </a:lnTo>
                  <a:lnTo>
                    <a:pt x="409" y="804"/>
                  </a:lnTo>
                  <a:lnTo>
                    <a:pt x="409" y="821"/>
                  </a:lnTo>
                  <a:lnTo>
                    <a:pt x="398" y="818"/>
                  </a:lnTo>
                  <a:lnTo>
                    <a:pt x="398" y="821"/>
                  </a:lnTo>
                  <a:lnTo>
                    <a:pt x="398" y="825"/>
                  </a:lnTo>
                  <a:lnTo>
                    <a:pt x="395" y="828"/>
                  </a:lnTo>
                  <a:lnTo>
                    <a:pt x="395" y="828"/>
                  </a:lnTo>
                  <a:lnTo>
                    <a:pt x="374" y="835"/>
                  </a:lnTo>
                  <a:lnTo>
                    <a:pt x="370" y="835"/>
                  </a:lnTo>
                  <a:lnTo>
                    <a:pt x="367" y="835"/>
                  </a:lnTo>
                  <a:lnTo>
                    <a:pt x="367" y="835"/>
                  </a:lnTo>
                  <a:lnTo>
                    <a:pt x="363" y="832"/>
                  </a:lnTo>
                  <a:lnTo>
                    <a:pt x="356" y="835"/>
                  </a:lnTo>
                  <a:lnTo>
                    <a:pt x="353" y="835"/>
                  </a:lnTo>
                  <a:lnTo>
                    <a:pt x="349" y="842"/>
                  </a:lnTo>
                  <a:lnTo>
                    <a:pt x="342" y="842"/>
                  </a:lnTo>
                  <a:lnTo>
                    <a:pt x="342" y="846"/>
                  </a:lnTo>
                  <a:lnTo>
                    <a:pt x="314" y="849"/>
                  </a:lnTo>
                  <a:lnTo>
                    <a:pt x="307" y="839"/>
                  </a:lnTo>
                  <a:lnTo>
                    <a:pt x="300" y="839"/>
                  </a:lnTo>
                  <a:lnTo>
                    <a:pt x="289" y="849"/>
                  </a:lnTo>
                  <a:lnTo>
                    <a:pt x="286" y="853"/>
                  </a:lnTo>
                  <a:lnTo>
                    <a:pt x="282" y="853"/>
                  </a:lnTo>
                  <a:lnTo>
                    <a:pt x="279" y="853"/>
                  </a:lnTo>
                  <a:lnTo>
                    <a:pt x="279" y="853"/>
                  </a:lnTo>
                  <a:lnTo>
                    <a:pt x="279" y="856"/>
                  </a:lnTo>
                  <a:lnTo>
                    <a:pt x="279" y="853"/>
                  </a:lnTo>
                  <a:lnTo>
                    <a:pt x="279" y="853"/>
                  </a:lnTo>
                  <a:lnTo>
                    <a:pt x="279" y="849"/>
                  </a:lnTo>
                  <a:lnTo>
                    <a:pt x="279" y="846"/>
                  </a:lnTo>
                  <a:lnTo>
                    <a:pt x="282" y="846"/>
                  </a:lnTo>
                  <a:lnTo>
                    <a:pt x="282" y="842"/>
                  </a:lnTo>
                  <a:lnTo>
                    <a:pt x="279" y="839"/>
                  </a:lnTo>
                  <a:lnTo>
                    <a:pt x="272" y="835"/>
                  </a:lnTo>
                  <a:lnTo>
                    <a:pt x="268" y="828"/>
                  </a:lnTo>
                  <a:lnTo>
                    <a:pt x="268" y="825"/>
                  </a:lnTo>
                  <a:lnTo>
                    <a:pt x="268" y="811"/>
                  </a:lnTo>
                  <a:lnTo>
                    <a:pt x="268" y="807"/>
                  </a:lnTo>
                  <a:lnTo>
                    <a:pt x="268" y="804"/>
                  </a:lnTo>
                  <a:lnTo>
                    <a:pt x="268" y="800"/>
                  </a:lnTo>
                  <a:lnTo>
                    <a:pt x="268" y="796"/>
                  </a:lnTo>
                  <a:lnTo>
                    <a:pt x="272" y="793"/>
                  </a:lnTo>
                  <a:lnTo>
                    <a:pt x="275" y="793"/>
                  </a:lnTo>
                  <a:lnTo>
                    <a:pt x="275" y="789"/>
                  </a:lnTo>
                  <a:lnTo>
                    <a:pt x="275" y="786"/>
                  </a:lnTo>
                  <a:lnTo>
                    <a:pt x="275" y="782"/>
                  </a:lnTo>
                  <a:lnTo>
                    <a:pt x="272" y="779"/>
                  </a:lnTo>
                  <a:lnTo>
                    <a:pt x="272" y="779"/>
                  </a:lnTo>
                  <a:lnTo>
                    <a:pt x="268" y="772"/>
                  </a:lnTo>
                  <a:lnTo>
                    <a:pt x="268" y="768"/>
                  </a:lnTo>
                  <a:lnTo>
                    <a:pt x="268" y="761"/>
                  </a:lnTo>
                  <a:lnTo>
                    <a:pt x="268" y="761"/>
                  </a:lnTo>
                  <a:lnTo>
                    <a:pt x="265" y="761"/>
                  </a:lnTo>
                  <a:lnTo>
                    <a:pt x="240" y="782"/>
                  </a:lnTo>
                  <a:lnTo>
                    <a:pt x="240" y="786"/>
                  </a:lnTo>
                  <a:lnTo>
                    <a:pt x="236" y="789"/>
                  </a:lnTo>
                  <a:lnTo>
                    <a:pt x="236" y="796"/>
                  </a:lnTo>
                  <a:lnTo>
                    <a:pt x="240" y="804"/>
                  </a:lnTo>
                  <a:lnTo>
                    <a:pt x="240" y="807"/>
                  </a:lnTo>
                  <a:lnTo>
                    <a:pt x="240" y="811"/>
                  </a:lnTo>
                  <a:lnTo>
                    <a:pt x="247" y="821"/>
                  </a:lnTo>
                  <a:lnTo>
                    <a:pt x="247" y="828"/>
                  </a:lnTo>
                  <a:lnTo>
                    <a:pt x="247" y="849"/>
                  </a:lnTo>
                  <a:lnTo>
                    <a:pt x="243" y="856"/>
                  </a:lnTo>
                  <a:lnTo>
                    <a:pt x="240" y="853"/>
                  </a:lnTo>
                  <a:lnTo>
                    <a:pt x="233" y="856"/>
                  </a:lnTo>
                  <a:lnTo>
                    <a:pt x="229" y="860"/>
                  </a:lnTo>
                  <a:lnTo>
                    <a:pt x="222" y="863"/>
                  </a:lnTo>
                  <a:lnTo>
                    <a:pt x="215" y="860"/>
                  </a:lnTo>
                  <a:lnTo>
                    <a:pt x="212" y="860"/>
                  </a:lnTo>
                  <a:lnTo>
                    <a:pt x="212" y="860"/>
                  </a:lnTo>
                  <a:lnTo>
                    <a:pt x="205" y="863"/>
                  </a:lnTo>
                  <a:lnTo>
                    <a:pt x="198" y="870"/>
                  </a:lnTo>
                  <a:lnTo>
                    <a:pt x="194" y="878"/>
                  </a:lnTo>
                  <a:lnTo>
                    <a:pt x="191" y="885"/>
                  </a:lnTo>
                  <a:lnTo>
                    <a:pt x="191" y="885"/>
                  </a:lnTo>
                  <a:lnTo>
                    <a:pt x="187" y="892"/>
                  </a:lnTo>
                  <a:lnTo>
                    <a:pt x="187" y="895"/>
                  </a:lnTo>
                  <a:lnTo>
                    <a:pt x="183" y="902"/>
                  </a:lnTo>
                  <a:lnTo>
                    <a:pt x="180" y="902"/>
                  </a:lnTo>
                  <a:lnTo>
                    <a:pt x="176" y="909"/>
                  </a:lnTo>
                  <a:lnTo>
                    <a:pt x="173" y="913"/>
                  </a:lnTo>
                  <a:lnTo>
                    <a:pt x="169" y="916"/>
                  </a:lnTo>
                  <a:lnTo>
                    <a:pt x="169" y="916"/>
                  </a:lnTo>
                  <a:lnTo>
                    <a:pt x="183" y="934"/>
                  </a:lnTo>
                  <a:lnTo>
                    <a:pt x="183" y="934"/>
                  </a:lnTo>
                  <a:lnTo>
                    <a:pt x="183" y="937"/>
                  </a:lnTo>
                  <a:lnTo>
                    <a:pt x="183" y="941"/>
                  </a:lnTo>
                  <a:lnTo>
                    <a:pt x="187" y="944"/>
                  </a:lnTo>
                  <a:lnTo>
                    <a:pt x="191" y="948"/>
                  </a:lnTo>
                  <a:lnTo>
                    <a:pt x="191" y="948"/>
                  </a:lnTo>
                  <a:lnTo>
                    <a:pt x="194" y="951"/>
                  </a:lnTo>
                  <a:lnTo>
                    <a:pt x="194" y="951"/>
                  </a:lnTo>
                  <a:lnTo>
                    <a:pt x="198" y="959"/>
                  </a:lnTo>
                  <a:lnTo>
                    <a:pt x="198" y="955"/>
                  </a:lnTo>
                  <a:lnTo>
                    <a:pt x="198" y="955"/>
                  </a:lnTo>
                  <a:lnTo>
                    <a:pt x="198" y="955"/>
                  </a:lnTo>
                  <a:lnTo>
                    <a:pt x="198" y="959"/>
                  </a:lnTo>
                  <a:lnTo>
                    <a:pt x="198" y="959"/>
                  </a:lnTo>
                  <a:lnTo>
                    <a:pt x="198" y="962"/>
                  </a:lnTo>
                  <a:lnTo>
                    <a:pt x="201" y="966"/>
                  </a:lnTo>
                  <a:lnTo>
                    <a:pt x="208" y="969"/>
                  </a:lnTo>
                  <a:lnTo>
                    <a:pt x="212" y="973"/>
                  </a:lnTo>
                  <a:lnTo>
                    <a:pt x="212" y="973"/>
                  </a:lnTo>
                  <a:lnTo>
                    <a:pt x="215" y="973"/>
                  </a:lnTo>
                  <a:lnTo>
                    <a:pt x="212" y="973"/>
                  </a:lnTo>
                  <a:lnTo>
                    <a:pt x="212" y="973"/>
                  </a:lnTo>
                  <a:lnTo>
                    <a:pt x="205" y="969"/>
                  </a:lnTo>
                  <a:lnTo>
                    <a:pt x="201" y="966"/>
                  </a:lnTo>
                  <a:lnTo>
                    <a:pt x="201" y="962"/>
                  </a:lnTo>
                  <a:lnTo>
                    <a:pt x="198" y="962"/>
                  </a:lnTo>
                  <a:lnTo>
                    <a:pt x="198" y="959"/>
                  </a:lnTo>
                  <a:lnTo>
                    <a:pt x="198" y="955"/>
                  </a:lnTo>
                  <a:lnTo>
                    <a:pt x="194" y="951"/>
                  </a:lnTo>
                  <a:lnTo>
                    <a:pt x="191" y="948"/>
                  </a:lnTo>
                  <a:lnTo>
                    <a:pt x="183" y="948"/>
                  </a:lnTo>
                  <a:lnTo>
                    <a:pt x="183" y="941"/>
                  </a:lnTo>
                  <a:lnTo>
                    <a:pt x="183" y="937"/>
                  </a:lnTo>
                  <a:lnTo>
                    <a:pt x="183" y="934"/>
                  </a:lnTo>
                  <a:lnTo>
                    <a:pt x="183" y="934"/>
                  </a:lnTo>
                  <a:lnTo>
                    <a:pt x="183" y="930"/>
                  </a:lnTo>
                  <a:lnTo>
                    <a:pt x="180" y="930"/>
                  </a:lnTo>
                  <a:lnTo>
                    <a:pt x="176" y="923"/>
                  </a:lnTo>
                  <a:lnTo>
                    <a:pt x="173" y="920"/>
                  </a:lnTo>
                  <a:lnTo>
                    <a:pt x="169" y="920"/>
                  </a:lnTo>
                  <a:lnTo>
                    <a:pt x="169" y="916"/>
                  </a:lnTo>
                  <a:lnTo>
                    <a:pt x="162" y="920"/>
                  </a:lnTo>
                  <a:lnTo>
                    <a:pt x="159" y="923"/>
                  </a:lnTo>
                  <a:lnTo>
                    <a:pt x="155" y="927"/>
                  </a:lnTo>
                  <a:lnTo>
                    <a:pt x="152" y="930"/>
                  </a:lnTo>
                  <a:lnTo>
                    <a:pt x="148" y="930"/>
                  </a:lnTo>
                  <a:lnTo>
                    <a:pt x="141" y="934"/>
                  </a:lnTo>
                  <a:lnTo>
                    <a:pt x="134" y="944"/>
                  </a:lnTo>
                  <a:lnTo>
                    <a:pt x="131" y="944"/>
                  </a:lnTo>
                  <a:lnTo>
                    <a:pt x="124" y="944"/>
                  </a:lnTo>
                  <a:lnTo>
                    <a:pt x="120" y="948"/>
                  </a:lnTo>
                  <a:lnTo>
                    <a:pt x="117" y="948"/>
                  </a:lnTo>
                  <a:lnTo>
                    <a:pt x="113" y="948"/>
                  </a:lnTo>
                  <a:lnTo>
                    <a:pt x="106" y="951"/>
                  </a:lnTo>
                  <a:lnTo>
                    <a:pt x="99" y="955"/>
                  </a:lnTo>
                  <a:lnTo>
                    <a:pt x="92" y="955"/>
                  </a:lnTo>
                  <a:lnTo>
                    <a:pt x="92" y="955"/>
                  </a:lnTo>
                  <a:lnTo>
                    <a:pt x="81" y="955"/>
                  </a:lnTo>
                  <a:lnTo>
                    <a:pt x="85" y="969"/>
                  </a:lnTo>
                  <a:lnTo>
                    <a:pt x="74" y="966"/>
                  </a:lnTo>
                  <a:lnTo>
                    <a:pt x="71" y="969"/>
                  </a:lnTo>
                  <a:lnTo>
                    <a:pt x="67" y="973"/>
                  </a:lnTo>
                  <a:lnTo>
                    <a:pt x="71" y="976"/>
                  </a:lnTo>
                  <a:lnTo>
                    <a:pt x="71" y="976"/>
                  </a:lnTo>
                  <a:lnTo>
                    <a:pt x="71" y="980"/>
                  </a:lnTo>
                  <a:lnTo>
                    <a:pt x="92" y="987"/>
                  </a:lnTo>
                  <a:lnTo>
                    <a:pt x="92" y="990"/>
                  </a:lnTo>
                  <a:lnTo>
                    <a:pt x="102" y="997"/>
                  </a:lnTo>
                  <a:lnTo>
                    <a:pt x="102" y="1001"/>
                  </a:lnTo>
                  <a:lnTo>
                    <a:pt x="106" y="1004"/>
                  </a:lnTo>
                  <a:lnTo>
                    <a:pt x="109" y="1008"/>
                  </a:lnTo>
                  <a:lnTo>
                    <a:pt x="109" y="1011"/>
                  </a:lnTo>
                  <a:lnTo>
                    <a:pt x="109" y="1015"/>
                  </a:lnTo>
                  <a:lnTo>
                    <a:pt x="109" y="1064"/>
                  </a:lnTo>
                  <a:lnTo>
                    <a:pt x="106" y="1068"/>
                  </a:lnTo>
                  <a:lnTo>
                    <a:pt x="106" y="1068"/>
                  </a:lnTo>
                  <a:lnTo>
                    <a:pt x="106" y="1068"/>
                  </a:lnTo>
                  <a:lnTo>
                    <a:pt x="92" y="1071"/>
                  </a:lnTo>
                  <a:lnTo>
                    <a:pt x="78" y="1068"/>
                  </a:lnTo>
                  <a:lnTo>
                    <a:pt x="64" y="1068"/>
                  </a:lnTo>
                  <a:lnTo>
                    <a:pt x="60" y="1068"/>
                  </a:lnTo>
                  <a:lnTo>
                    <a:pt x="32" y="1064"/>
                  </a:lnTo>
                  <a:lnTo>
                    <a:pt x="28" y="1061"/>
                  </a:lnTo>
                  <a:lnTo>
                    <a:pt x="25" y="1061"/>
                  </a:lnTo>
                  <a:lnTo>
                    <a:pt x="21" y="1061"/>
                  </a:lnTo>
                  <a:lnTo>
                    <a:pt x="11" y="1071"/>
                  </a:lnTo>
                  <a:lnTo>
                    <a:pt x="7" y="1071"/>
                  </a:lnTo>
                  <a:lnTo>
                    <a:pt x="4" y="1075"/>
                  </a:lnTo>
                  <a:lnTo>
                    <a:pt x="4" y="1075"/>
                  </a:lnTo>
                  <a:lnTo>
                    <a:pt x="4" y="1075"/>
                  </a:lnTo>
                  <a:lnTo>
                    <a:pt x="7" y="1082"/>
                  </a:lnTo>
                  <a:lnTo>
                    <a:pt x="7" y="1085"/>
                  </a:lnTo>
                  <a:lnTo>
                    <a:pt x="7" y="1085"/>
                  </a:lnTo>
                  <a:lnTo>
                    <a:pt x="7" y="1092"/>
                  </a:lnTo>
                  <a:lnTo>
                    <a:pt x="7" y="1124"/>
                  </a:lnTo>
                  <a:lnTo>
                    <a:pt x="7" y="1135"/>
                  </a:lnTo>
                  <a:lnTo>
                    <a:pt x="4" y="1145"/>
                  </a:lnTo>
                  <a:lnTo>
                    <a:pt x="0" y="1149"/>
                  </a:lnTo>
                  <a:lnTo>
                    <a:pt x="0" y="1149"/>
                  </a:lnTo>
                  <a:lnTo>
                    <a:pt x="0" y="1156"/>
                  </a:lnTo>
                  <a:lnTo>
                    <a:pt x="4" y="1159"/>
                  </a:lnTo>
                  <a:lnTo>
                    <a:pt x="4" y="1163"/>
                  </a:lnTo>
                  <a:lnTo>
                    <a:pt x="4" y="1163"/>
                  </a:lnTo>
                  <a:lnTo>
                    <a:pt x="4" y="1180"/>
                  </a:lnTo>
                  <a:lnTo>
                    <a:pt x="11" y="1184"/>
                  </a:lnTo>
                  <a:lnTo>
                    <a:pt x="14" y="1184"/>
                  </a:lnTo>
                  <a:lnTo>
                    <a:pt x="14" y="1184"/>
                  </a:lnTo>
                  <a:lnTo>
                    <a:pt x="18" y="1184"/>
                  </a:lnTo>
                  <a:lnTo>
                    <a:pt x="18" y="1184"/>
                  </a:lnTo>
                  <a:lnTo>
                    <a:pt x="18" y="1188"/>
                  </a:lnTo>
                  <a:lnTo>
                    <a:pt x="21" y="1184"/>
                  </a:lnTo>
                  <a:lnTo>
                    <a:pt x="21" y="1180"/>
                  </a:lnTo>
                  <a:lnTo>
                    <a:pt x="25" y="1173"/>
                  </a:lnTo>
                  <a:lnTo>
                    <a:pt x="21" y="1173"/>
                  </a:lnTo>
                  <a:lnTo>
                    <a:pt x="21" y="1177"/>
                  </a:lnTo>
                  <a:lnTo>
                    <a:pt x="21" y="1180"/>
                  </a:lnTo>
                  <a:lnTo>
                    <a:pt x="21" y="1184"/>
                  </a:lnTo>
                  <a:lnTo>
                    <a:pt x="18" y="1188"/>
                  </a:lnTo>
                  <a:lnTo>
                    <a:pt x="21" y="1191"/>
                  </a:lnTo>
                  <a:lnTo>
                    <a:pt x="21" y="1191"/>
                  </a:lnTo>
                  <a:lnTo>
                    <a:pt x="21" y="1195"/>
                  </a:lnTo>
                  <a:lnTo>
                    <a:pt x="25" y="1198"/>
                  </a:lnTo>
                  <a:lnTo>
                    <a:pt x="28" y="1202"/>
                  </a:lnTo>
                  <a:lnTo>
                    <a:pt x="32" y="1202"/>
                  </a:lnTo>
                  <a:lnTo>
                    <a:pt x="32" y="1202"/>
                  </a:lnTo>
                  <a:lnTo>
                    <a:pt x="36" y="1198"/>
                  </a:lnTo>
                  <a:lnTo>
                    <a:pt x="36" y="1191"/>
                  </a:lnTo>
                  <a:lnTo>
                    <a:pt x="43" y="1188"/>
                  </a:lnTo>
                  <a:lnTo>
                    <a:pt x="46" y="1188"/>
                  </a:lnTo>
                  <a:lnTo>
                    <a:pt x="50" y="1188"/>
                  </a:lnTo>
                  <a:lnTo>
                    <a:pt x="53" y="1191"/>
                  </a:lnTo>
                  <a:lnTo>
                    <a:pt x="57" y="1191"/>
                  </a:lnTo>
                  <a:lnTo>
                    <a:pt x="60" y="1188"/>
                  </a:lnTo>
                  <a:lnTo>
                    <a:pt x="67" y="1184"/>
                  </a:lnTo>
                  <a:lnTo>
                    <a:pt x="74" y="1184"/>
                  </a:lnTo>
                  <a:lnTo>
                    <a:pt x="74" y="1184"/>
                  </a:lnTo>
                  <a:lnTo>
                    <a:pt x="88" y="1184"/>
                  </a:lnTo>
                  <a:lnTo>
                    <a:pt x="95" y="1188"/>
                  </a:lnTo>
                  <a:lnTo>
                    <a:pt x="102" y="1184"/>
                  </a:lnTo>
                  <a:lnTo>
                    <a:pt x="106" y="1184"/>
                  </a:lnTo>
                  <a:lnTo>
                    <a:pt x="117" y="1163"/>
                  </a:lnTo>
                  <a:lnTo>
                    <a:pt x="120" y="1156"/>
                  </a:lnTo>
                  <a:lnTo>
                    <a:pt x="124" y="1152"/>
                  </a:lnTo>
                  <a:lnTo>
                    <a:pt x="127" y="1149"/>
                  </a:lnTo>
                  <a:lnTo>
                    <a:pt x="131" y="1145"/>
                  </a:lnTo>
                  <a:lnTo>
                    <a:pt x="131" y="1145"/>
                  </a:lnTo>
                  <a:lnTo>
                    <a:pt x="127" y="1138"/>
                  </a:lnTo>
                  <a:lnTo>
                    <a:pt x="131" y="1131"/>
                  </a:lnTo>
                  <a:lnTo>
                    <a:pt x="134" y="1128"/>
                  </a:lnTo>
                  <a:lnTo>
                    <a:pt x="138" y="1121"/>
                  </a:lnTo>
                  <a:lnTo>
                    <a:pt x="141" y="1117"/>
                  </a:lnTo>
                  <a:lnTo>
                    <a:pt x="141" y="1117"/>
                  </a:lnTo>
                  <a:lnTo>
                    <a:pt x="148" y="1114"/>
                  </a:lnTo>
                  <a:lnTo>
                    <a:pt x="155" y="1110"/>
                  </a:lnTo>
                  <a:lnTo>
                    <a:pt x="162" y="1110"/>
                  </a:lnTo>
                  <a:lnTo>
                    <a:pt x="166" y="1110"/>
                  </a:lnTo>
                  <a:lnTo>
                    <a:pt x="166" y="1110"/>
                  </a:lnTo>
                  <a:lnTo>
                    <a:pt x="169" y="1107"/>
                  </a:lnTo>
                  <a:lnTo>
                    <a:pt x="176" y="1099"/>
                  </a:lnTo>
                  <a:lnTo>
                    <a:pt x="176" y="1096"/>
                  </a:lnTo>
                  <a:lnTo>
                    <a:pt x="173" y="1092"/>
                  </a:lnTo>
                  <a:lnTo>
                    <a:pt x="173" y="1092"/>
                  </a:lnTo>
                  <a:lnTo>
                    <a:pt x="176" y="1082"/>
                  </a:lnTo>
                  <a:lnTo>
                    <a:pt x="183" y="1078"/>
                  </a:lnTo>
                  <a:lnTo>
                    <a:pt x="191" y="1078"/>
                  </a:lnTo>
                  <a:lnTo>
                    <a:pt x="201" y="1078"/>
                  </a:lnTo>
                  <a:lnTo>
                    <a:pt x="208" y="1078"/>
                  </a:lnTo>
                  <a:lnTo>
                    <a:pt x="215" y="1078"/>
                  </a:lnTo>
                  <a:lnTo>
                    <a:pt x="215" y="1078"/>
                  </a:lnTo>
                  <a:lnTo>
                    <a:pt x="226" y="1075"/>
                  </a:lnTo>
                  <a:lnTo>
                    <a:pt x="226" y="1071"/>
                  </a:lnTo>
                  <a:lnTo>
                    <a:pt x="229" y="1071"/>
                  </a:lnTo>
                  <a:lnTo>
                    <a:pt x="233" y="1071"/>
                  </a:lnTo>
                  <a:lnTo>
                    <a:pt x="254" y="1061"/>
                  </a:lnTo>
                  <a:lnTo>
                    <a:pt x="261" y="1064"/>
                  </a:lnTo>
                  <a:lnTo>
                    <a:pt x="265" y="1068"/>
                  </a:lnTo>
                  <a:lnTo>
                    <a:pt x="268" y="1071"/>
                  </a:lnTo>
                  <a:lnTo>
                    <a:pt x="268" y="1075"/>
                  </a:lnTo>
                  <a:lnTo>
                    <a:pt x="268" y="1078"/>
                  </a:lnTo>
                  <a:lnTo>
                    <a:pt x="293" y="1099"/>
                  </a:lnTo>
                  <a:lnTo>
                    <a:pt x="300" y="1110"/>
                  </a:lnTo>
                  <a:lnTo>
                    <a:pt x="307" y="1121"/>
                  </a:lnTo>
                  <a:lnTo>
                    <a:pt x="331" y="1135"/>
                  </a:lnTo>
                  <a:lnTo>
                    <a:pt x="335" y="1138"/>
                  </a:lnTo>
                  <a:lnTo>
                    <a:pt x="342" y="1142"/>
                  </a:lnTo>
                  <a:lnTo>
                    <a:pt x="346" y="1156"/>
                  </a:lnTo>
                  <a:lnTo>
                    <a:pt x="338" y="1156"/>
                  </a:lnTo>
                  <a:lnTo>
                    <a:pt x="338" y="1159"/>
                  </a:lnTo>
                  <a:lnTo>
                    <a:pt x="338" y="1159"/>
                  </a:lnTo>
                  <a:lnTo>
                    <a:pt x="338" y="1159"/>
                  </a:lnTo>
                  <a:lnTo>
                    <a:pt x="342" y="1163"/>
                  </a:lnTo>
                  <a:lnTo>
                    <a:pt x="342" y="1163"/>
                  </a:lnTo>
                  <a:lnTo>
                    <a:pt x="338" y="1173"/>
                  </a:lnTo>
                  <a:lnTo>
                    <a:pt x="346" y="1177"/>
                  </a:lnTo>
                  <a:lnTo>
                    <a:pt x="353" y="1170"/>
                  </a:lnTo>
                  <a:lnTo>
                    <a:pt x="353" y="1163"/>
                  </a:lnTo>
                  <a:lnTo>
                    <a:pt x="360" y="1159"/>
                  </a:lnTo>
                  <a:lnTo>
                    <a:pt x="356" y="1152"/>
                  </a:lnTo>
                  <a:lnTo>
                    <a:pt x="360" y="1145"/>
                  </a:lnTo>
                  <a:lnTo>
                    <a:pt x="367" y="1145"/>
                  </a:lnTo>
                  <a:lnTo>
                    <a:pt x="374" y="1156"/>
                  </a:lnTo>
                  <a:lnTo>
                    <a:pt x="381" y="1149"/>
                  </a:lnTo>
                  <a:lnTo>
                    <a:pt x="370" y="1128"/>
                  </a:lnTo>
                  <a:lnTo>
                    <a:pt x="360" y="1117"/>
                  </a:lnTo>
                  <a:lnTo>
                    <a:pt x="328" y="1089"/>
                  </a:lnTo>
                  <a:lnTo>
                    <a:pt x="324" y="1085"/>
                  </a:lnTo>
                  <a:lnTo>
                    <a:pt x="324" y="1082"/>
                  </a:lnTo>
                  <a:lnTo>
                    <a:pt x="324" y="1078"/>
                  </a:lnTo>
                  <a:lnTo>
                    <a:pt x="324" y="1075"/>
                  </a:lnTo>
                  <a:lnTo>
                    <a:pt x="317" y="1075"/>
                  </a:lnTo>
                  <a:lnTo>
                    <a:pt x="310" y="1068"/>
                  </a:lnTo>
                  <a:lnTo>
                    <a:pt x="303" y="1061"/>
                  </a:lnTo>
                  <a:lnTo>
                    <a:pt x="300" y="1057"/>
                  </a:lnTo>
                  <a:lnTo>
                    <a:pt x="296" y="1054"/>
                  </a:lnTo>
                  <a:lnTo>
                    <a:pt x="296" y="1050"/>
                  </a:lnTo>
                  <a:lnTo>
                    <a:pt x="303" y="1047"/>
                  </a:lnTo>
                  <a:lnTo>
                    <a:pt x="314" y="1043"/>
                  </a:lnTo>
                  <a:lnTo>
                    <a:pt x="314" y="1043"/>
                  </a:lnTo>
                  <a:lnTo>
                    <a:pt x="314" y="1040"/>
                  </a:lnTo>
                  <a:lnTo>
                    <a:pt x="314" y="1040"/>
                  </a:lnTo>
                  <a:lnTo>
                    <a:pt x="310" y="1040"/>
                  </a:lnTo>
                  <a:lnTo>
                    <a:pt x="310" y="1040"/>
                  </a:lnTo>
                  <a:lnTo>
                    <a:pt x="310" y="1040"/>
                  </a:lnTo>
                  <a:lnTo>
                    <a:pt x="314" y="1040"/>
                  </a:lnTo>
                  <a:lnTo>
                    <a:pt x="314" y="1040"/>
                  </a:lnTo>
                  <a:lnTo>
                    <a:pt x="314" y="1043"/>
                  </a:lnTo>
                  <a:lnTo>
                    <a:pt x="321" y="1054"/>
                  </a:lnTo>
                  <a:lnTo>
                    <a:pt x="331" y="1061"/>
                  </a:lnTo>
                  <a:lnTo>
                    <a:pt x="338" y="1057"/>
                  </a:lnTo>
                  <a:lnTo>
                    <a:pt x="342" y="1064"/>
                  </a:lnTo>
                  <a:lnTo>
                    <a:pt x="346" y="1068"/>
                  </a:lnTo>
                  <a:lnTo>
                    <a:pt x="349" y="1075"/>
                  </a:lnTo>
                  <a:lnTo>
                    <a:pt x="353" y="1078"/>
                  </a:lnTo>
                  <a:lnTo>
                    <a:pt x="353" y="1078"/>
                  </a:lnTo>
                  <a:lnTo>
                    <a:pt x="360" y="1078"/>
                  </a:lnTo>
                  <a:lnTo>
                    <a:pt x="384" y="1103"/>
                  </a:lnTo>
                  <a:lnTo>
                    <a:pt x="391" y="1110"/>
                  </a:lnTo>
                  <a:lnTo>
                    <a:pt x="395" y="1110"/>
                  </a:lnTo>
                  <a:lnTo>
                    <a:pt x="395" y="1114"/>
                  </a:lnTo>
                  <a:lnTo>
                    <a:pt x="395" y="1117"/>
                  </a:lnTo>
                  <a:lnTo>
                    <a:pt x="395" y="1124"/>
                  </a:lnTo>
                  <a:lnTo>
                    <a:pt x="395" y="1124"/>
                  </a:lnTo>
                  <a:lnTo>
                    <a:pt x="395" y="1124"/>
                  </a:lnTo>
                  <a:lnTo>
                    <a:pt x="391" y="1128"/>
                  </a:lnTo>
                  <a:lnTo>
                    <a:pt x="391" y="1131"/>
                  </a:lnTo>
                  <a:lnTo>
                    <a:pt x="391" y="1138"/>
                  </a:lnTo>
                  <a:lnTo>
                    <a:pt x="391" y="1138"/>
                  </a:lnTo>
                  <a:lnTo>
                    <a:pt x="391" y="1145"/>
                  </a:lnTo>
                  <a:lnTo>
                    <a:pt x="391" y="1149"/>
                  </a:lnTo>
                  <a:lnTo>
                    <a:pt x="391" y="1145"/>
                  </a:lnTo>
                  <a:lnTo>
                    <a:pt x="395" y="1142"/>
                  </a:lnTo>
                  <a:lnTo>
                    <a:pt x="398" y="1138"/>
                  </a:lnTo>
                  <a:lnTo>
                    <a:pt x="395" y="1142"/>
                  </a:lnTo>
                  <a:lnTo>
                    <a:pt x="391" y="1149"/>
                  </a:lnTo>
                  <a:lnTo>
                    <a:pt x="391" y="1149"/>
                  </a:lnTo>
                  <a:lnTo>
                    <a:pt x="391" y="1152"/>
                  </a:lnTo>
                  <a:lnTo>
                    <a:pt x="395" y="1156"/>
                  </a:lnTo>
                  <a:lnTo>
                    <a:pt x="395" y="1159"/>
                  </a:lnTo>
                  <a:lnTo>
                    <a:pt x="398" y="1163"/>
                  </a:lnTo>
                  <a:lnTo>
                    <a:pt x="405" y="1170"/>
                  </a:lnTo>
                  <a:lnTo>
                    <a:pt x="409" y="1177"/>
                  </a:lnTo>
                  <a:lnTo>
                    <a:pt x="416" y="1184"/>
                  </a:lnTo>
                  <a:lnTo>
                    <a:pt x="420" y="1195"/>
                  </a:lnTo>
                  <a:lnTo>
                    <a:pt x="423" y="1198"/>
                  </a:lnTo>
                  <a:lnTo>
                    <a:pt x="437" y="1198"/>
                  </a:lnTo>
                  <a:lnTo>
                    <a:pt x="437" y="1180"/>
                  </a:lnTo>
                  <a:lnTo>
                    <a:pt x="441" y="1180"/>
                  </a:lnTo>
                  <a:lnTo>
                    <a:pt x="444" y="1177"/>
                  </a:lnTo>
                  <a:lnTo>
                    <a:pt x="448" y="1170"/>
                  </a:lnTo>
                  <a:lnTo>
                    <a:pt x="455" y="1159"/>
                  </a:lnTo>
                  <a:lnTo>
                    <a:pt x="455" y="1159"/>
                  </a:lnTo>
                  <a:lnTo>
                    <a:pt x="455" y="1156"/>
                  </a:lnTo>
                  <a:lnTo>
                    <a:pt x="455" y="1152"/>
                  </a:lnTo>
                  <a:lnTo>
                    <a:pt x="455" y="1145"/>
                  </a:lnTo>
                  <a:lnTo>
                    <a:pt x="458" y="1138"/>
                  </a:lnTo>
                  <a:lnTo>
                    <a:pt x="458" y="1135"/>
                  </a:lnTo>
                  <a:lnTo>
                    <a:pt x="462" y="1135"/>
                  </a:lnTo>
                  <a:lnTo>
                    <a:pt x="465" y="1131"/>
                  </a:lnTo>
                  <a:lnTo>
                    <a:pt x="469" y="1128"/>
                  </a:lnTo>
                  <a:lnTo>
                    <a:pt x="472" y="1128"/>
                  </a:lnTo>
                  <a:lnTo>
                    <a:pt x="479" y="1131"/>
                  </a:lnTo>
                  <a:lnTo>
                    <a:pt x="479" y="1138"/>
                  </a:lnTo>
                  <a:lnTo>
                    <a:pt x="483" y="1138"/>
                  </a:lnTo>
                  <a:lnTo>
                    <a:pt x="486" y="1138"/>
                  </a:lnTo>
                  <a:lnTo>
                    <a:pt x="486" y="1138"/>
                  </a:lnTo>
                  <a:lnTo>
                    <a:pt x="490" y="1135"/>
                  </a:lnTo>
                  <a:lnTo>
                    <a:pt x="493" y="1135"/>
                  </a:lnTo>
                  <a:lnTo>
                    <a:pt x="493" y="1131"/>
                  </a:lnTo>
                  <a:lnTo>
                    <a:pt x="497" y="1131"/>
                  </a:lnTo>
                  <a:lnTo>
                    <a:pt x="497" y="1128"/>
                  </a:lnTo>
                  <a:lnTo>
                    <a:pt x="501" y="1128"/>
                  </a:lnTo>
                  <a:lnTo>
                    <a:pt x="501" y="1124"/>
                  </a:lnTo>
                  <a:lnTo>
                    <a:pt x="504" y="1124"/>
                  </a:lnTo>
                  <a:lnTo>
                    <a:pt x="511" y="1124"/>
                  </a:lnTo>
                  <a:lnTo>
                    <a:pt x="515" y="1124"/>
                  </a:lnTo>
                  <a:lnTo>
                    <a:pt x="515" y="1124"/>
                  </a:lnTo>
                  <a:lnTo>
                    <a:pt x="518" y="1121"/>
                  </a:lnTo>
                  <a:lnTo>
                    <a:pt x="518" y="1117"/>
                  </a:lnTo>
                  <a:lnTo>
                    <a:pt x="522" y="1117"/>
                  </a:lnTo>
                  <a:lnTo>
                    <a:pt x="522" y="1114"/>
                  </a:lnTo>
                  <a:lnTo>
                    <a:pt x="515" y="1107"/>
                  </a:lnTo>
                  <a:lnTo>
                    <a:pt x="511" y="1099"/>
                  </a:lnTo>
                  <a:lnTo>
                    <a:pt x="508" y="1096"/>
                  </a:lnTo>
                  <a:lnTo>
                    <a:pt x="508" y="1092"/>
                  </a:lnTo>
                  <a:lnTo>
                    <a:pt x="504" y="1092"/>
                  </a:lnTo>
                  <a:lnTo>
                    <a:pt x="504" y="1092"/>
                  </a:lnTo>
                  <a:lnTo>
                    <a:pt x="504" y="1092"/>
                  </a:lnTo>
                  <a:lnTo>
                    <a:pt x="504" y="1092"/>
                  </a:lnTo>
                  <a:lnTo>
                    <a:pt x="504" y="1092"/>
                  </a:lnTo>
                  <a:lnTo>
                    <a:pt x="504" y="1092"/>
                  </a:lnTo>
                  <a:lnTo>
                    <a:pt x="504" y="1089"/>
                  </a:lnTo>
                  <a:lnTo>
                    <a:pt x="508" y="1082"/>
                  </a:lnTo>
                  <a:lnTo>
                    <a:pt x="508" y="1078"/>
                  </a:lnTo>
                  <a:lnTo>
                    <a:pt x="511" y="1078"/>
                  </a:lnTo>
                  <a:lnTo>
                    <a:pt x="511" y="1075"/>
                  </a:lnTo>
                  <a:lnTo>
                    <a:pt x="515" y="1071"/>
                  </a:lnTo>
                  <a:lnTo>
                    <a:pt x="515" y="1068"/>
                  </a:lnTo>
                  <a:lnTo>
                    <a:pt x="515" y="1068"/>
                  </a:lnTo>
                  <a:lnTo>
                    <a:pt x="518" y="1061"/>
                  </a:lnTo>
                  <a:lnTo>
                    <a:pt x="518" y="1057"/>
                  </a:lnTo>
                  <a:lnTo>
                    <a:pt x="522" y="1054"/>
                  </a:lnTo>
                  <a:lnTo>
                    <a:pt x="518" y="1050"/>
                  </a:lnTo>
                  <a:lnTo>
                    <a:pt x="518" y="1047"/>
                  </a:lnTo>
                  <a:lnTo>
                    <a:pt x="518" y="1050"/>
                  </a:lnTo>
                  <a:lnTo>
                    <a:pt x="522" y="1050"/>
                  </a:lnTo>
                  <a:lnTo>
                    <a:pt x="522" y="1047"/>
                  </a:lnTo>
                  <a:lnTo>
                    <a:pt x="522" y="1043"/>
                  </a:lnTo>
                  <a:lnTo>
                    <a:pt x="522" y="1040"/>
                  </a:lnTo>
                  <a:lnTo>
                    <a:pt x="522" y="1036"/>
                  </a:lnTo>
                  <a:lnTo>
                    <a:pt x="522" y="1033"/>
                  </a:lnTo>
                  <a:lnTo>
                    <a:pt x="522" y="1029"/>
                  </a:lnTo>
                  <a:lnTo>
                    <a:pt x="522" y="1029"/>
                  </a:lnTo>
                  <a:lnTo>
                    <a:pt x="525" y="1025"/>
                  </a:lnTo>
                  <a:lnTo>
                    <a:pt x="529" y="1022"/>
                  </a:lnTo>
                  <a:lnTo>
                    <a:pt x="529" y="1022"/>
                  </a:lnTo>
                  <a:lnTo>
                    <a:pt x="536" y="1022"/>
                  </a:lnTo>
                  <a:lnTo>
                    <a:pt x="543" y="1018"/>
                  </a:lnTo>
                  <a:lnTo>
                    <a:pt x="543" y="1018"/>
                  </a:lnTo>
                  <a:lnTo>
                    <a:pt x="550" y="1018"/>
                  </a:lnTo>
                  <a:lnTo>
                    <a:pt x="557" y="1018"/>
                  </a:lnTo>
                  <a:lnTo>
                    <a:pt x="564" y="1022"/>
                  </a:lnTo>
                  <a:lnTo>
                    <a:pt x="571" y="1025"/>
                  </a:lnTo>
                  <a:lnTo>
                    <a:pt x="575" y="1025"/>
                  </a:lnTo>
                  <a:lnTo>
                    <a:pt x="578" y="1029"/>
                  </a:lnTo>
                  <a:lnTo>
                    <a:pt x="575" y="1029"/>
                  </a:lnTo>
                  <a:lnTo>
                    <a:pt x="578" y="1029"/>
                  </a:lnTo>
                  <a:lnTo>
                    <a:pt x="589" y="1029"/>
                  </a:lnTo>
                  <a:lnTo>
                    <a:pt x="592" y="1029"/>
                  </a:lnTo>
                  <a:lnTo>
                    <a:pt x="596" y="1033"/>
                  </a:lnTo>
                  <a:lnTo>
                    <a:pt x="599" y="1033"/>
                  </a:lnTo>
                  <a:lnTo>
                    <a:pt x="596" y="1033"/>
                  </a:lnTo>
                  <a:lnTo>
                    <a:pt x="596" y="1036"/>
                  </a:lnTo>
                  <a:lnTo>
                    <a:pt x="592" y="1036"/>
                  </a:lnTo>
                  <a:lnTo>
                    <a:pt x="592" y="1040"/>
                  </a:lnTo>
                  <a:lnTo>
                    <a:pt x="589" y="1043"/>
                  </a:lnTo>
                  <a:lnTo>
                    <a:pt x="589" y="1047"/>
                  </a:lnTo>
                  <a:lnTo>
                    <a:pt x="589" y="1054"/>
                  </a:lnTo>
                  <a:lnTo>
                    <a:pt x="596" y="1054"/>
                  </a:lnTo>
                  <a:lnTo>
                    <a:pt x="599" y="1054"/>
                  </a:lnTo>
                  <a:lnTo>
                    <a:pt x="606" y="1050"/>
                  </a:lnTo>
                  <a:lnTo>
                    <a:pt x="610" y="1043"/>
                  </a:lnTo>
                  <a:lnTo>
                    <a:pt x="610" y="1040"/>
                  </a:lnTo>
                  <a:lnTo>
                    <a:pt x="613" y="1040"/>
                  </a:lnTo>
                  <a:lnTo>
                    <a:pt x="610" y="1040"/>
                  </a:lnTo>
                  <a:lnTo>
                    <a:pt x="606" y="1036"/>
                  </a:lnTo>
                  <a:lnTo>
                    <a:pt x="603" y="1033"/>
                  </a:lnTo>
                  <a:lnTo>
                    <a:pt x="603" y="1029"/>
                  </a:lnTo>
                  <a:lnTo>
                    <a:pt x="603" y="1025"/>
                  </a:lnTo>
                  <a:lnTo>
                    <a:pt x="603" y="1022"/>
                  </a:lnTo>
                  <a:lnTo>
                    <a:pt x="606" y="1018"/>
                  </a:lnTo>
                  <a:lnTo>
                    <a:pt x="610" y="1015"/>
                  </a:lnTo>
                  <a:lnTo>
                    <a:pt x="617" y="1015"/>
                  </a:lnTo>
                  <a:lnTo>
                    <a:pt x="620" y="1011"/>
                  </a:lnTo>
                  <a:lnTo>
                    <a:pt x="627" y="1011"/>
                  </a:lnTo>
                  <a:lnTo>
                    <a:pt x="631" y="1015"/>
                  </a:lnTo>
                  <a:lnTo>
                    <a:pt x="634" y="1022"/>
                  </a:lnTo>
                  <a:lnTo>
                    <a:pt x="634" y="1025"/>
                  </a:lnTo>
                  <a:lnTo>
                    <a:pt x="631" y="1029"/>
                  </a:lnTo>
                  <a:lnTo>
                    <a:pt x="627" y="1029"/>
                  </a:lnTo>
                  <a:lnTo>
                    <a:pt x="627" y="1029"/>
                  </a:lnTo>
                  <a:lnTo>
                    <a:pt x="624" y="1029"/>
                  </a:lnTo>
                  <a:lnTo>
                    <a:pt x="620" y="1033"/>
                  </a:lnTo>
                  <a:lnTo>
                    <a:pt x="617" y="1033"/>
                  </a:lnTo>
                  <a:lnTo>
                    <a:pt x="617" y="1033"/>
                  </a:lnTo>
                  <a:lnTo>
                    <a:pt x="617" y="1040"/>
                  </a:lnTo>
                  <a:lnTo>
                    <a:pt x="617" y="1043"/>
                  </a:lnTo>
                  <a:lnTo>
                    <a:pt x="620" y="1047"/>
                  </a:lnTo>
                  <a:lnTo>
                    <a:pt x="624" y="1050"/>
                  </a:lnTo>
                  <a:lnTo>
                    <a:pt x="627" y="1050"/>
                  </a:lnTo>
                  <a:lnTo>
                    <a:pt x="631" y="1054"/>
                  </a:lnTo>
                  <a:lnTo>
                    <a:pt x="634" y="1057"/>
                  </a:lnTo>
                  <a:lnTo>
                    <a:pt x="638" y="1057"/>
                  </a:lnTo>
                  <a:lnTo>
                    <a:pt x="638" y="1061"/>
                  </a:lnTo>
                  <a:lnTo>
                    <a:pt x="641" y="1064"/>
                  </a:lnTo>
                  <a:lnTo>
                    <a:pt x="645" y="1068"/>
                  </a:lnTo>
                  <a:lnTo>
                    <a:pt x="645" y="1071"/>
                  </a:lnTo>
                  <a:lnTo>
                    <a:pt x="649" y="1071"/>
                  </a:lnTo>
                  <a:lnTo>
                    <a:pt x="652" y="1075"/>
                  </a:lnTo>
                  <a:lnTo>
                    <a:pt x="659" y="1078"/>
                  </a:lnTo>
                  <a:lnTo>
                    <a:pt x="666" y="1082"/>
                  </a:lnTo>
                  <a:lnTo>
                    <a:pt x="670" y="1085"/>
                  </a:lnTo>
                  <a:lnTo>
                    <a:pt x="673" y="1089"/>
                  </a:lnTo>
                  <a:lnTo>
                    <a:pt x="677" y="1089"/>
                  </a:lnTo>
                  <a:lnTo>
                    <a:pt x="677" y="1099"/>
                  </a:lnTo>
                  <a:lnTo>
                    <a:pt x="677" y="1107"/>
                  </a:lnTo>
                  <a:lnTo>
                    <a:pt x="673" y="1117"/>
                  </a:lnTo>
                  <a:lnTo>
                    <a:pt x="670" y="1121"/>
                  </a:lnTo>
                  <a:lnTo>
                    <a:pt x="659" y="1117"/>
                  </a:lnTo>
                  <a:lnTo>
                    <a:pt x="652" y="1114"/>
                  </a:lnTo>
                  <a:lnTo>
                    <a:pt x="649" y="1110"/>
                  </a:lnTo>
                  <a:lnTo>
                    <a:pt x="649" y="1110"/>
                  </a:lnTo>
                  <a:lnTo>
                    <a:pt x="645" y="1107"/>
                  </a:lnTo>
                  <a:lnTo>
                    <a:pt x="638" y="1107"/>
                  </a:lnTo>
                  <a:lnTo>
                    <a:pt x="634" y="1107"/>
                  </a:lnTo>
                  <a:lnTo>
                    <a:pt x="627" y="1107"/>
                  </a:lnTo>
                  <a:lnTo>
                    <a:pt x="627" y="1107"/>
                  </a:lnTo>
                  <a:lnTo>
                    <a:pt x="624" y="1110"/>
                  </a:lnTo>
                  <a:lnTo>
                    <a:pt x="617" y="1110"/>
                  </a:lnTo>
                  <a:lnTo>
                    <a:pt x="613" y="1110"/>
                  </a:lnTo>
                  <a:lnTo>
                    <a:pt x="606" y="1107"/>
                  </a:lnTo>
                  <a:lnTo>
                    <a:pt x="603" y="1103"/>
                  </a:lnTo>
                  <a:lnTo>
                    <a:pt x="599" y="1099"/>
                  </a:lnTo>
                  <a:lnTo>
                    <a:pt x="599" y="1096"/>
                  </a:lnTo>
                  <a:lnTo>
                    <a:pt x="589" y="1096"/>
                  </a:lnTo>
                  <a:lnTo>
                    <a:pt x="582" y="1092"/>
                  </a:lnTo>
                  <a:lnTo>
                    <a:pt x="578" y="1096"/>
                  </a:lnTo>
                  <a:lnTo>
                    <a:pt x="575" y="1096"/>
                  </a:lnTo>
                  <a:lnTo>
                    <a:pt x="571" y="1096"/>
                  </a:lnTo>
                  <a:lnTo>
                    <a:pt x="571" y="1099"/>
                  </a:lnTo>
                  <a:lnTo>
                    <a:pt x="567" y="1103"/>
                  </a:lnTo>
                  <a:lnTo>
                    <a:pt x="560" y="1107"/>
                  </a:lnTo>
                  <a:lnTo>
                    <a:pt x="553" y="1110"/>
                  </a:lnTo>
                  <a:lnTo>
                    <a:pt x="546" y="1110"/>
                  </a:lnTo>
                  <a:lnTo>
                    <a:pt x="546" y="1110"/>
                  </a:lnTo>
                  <a:lnTo>
                    <a:pt x="543" y="1110"/>
                  </a:lnTo>
                  <a:lnTo>
                    <a:pt x="539" y="1110"/>
                  </a:lnTo>
                  <a:lnTo>
                    <a:pt x="532" y="1110"/>
                  </a:lnTo>
                  <a:lnTo>
                    <a:pt x="532" y="1110"/>
                  </a:lnTo>
                  <a:lnTo>
                    <a:pt x="525" y="1114"/>
                  </a:lnTo>
                  <a:lnTo>
                    <a:pt x="522" y="1121"/>
                  </a:lnTo>
                  <a:lnTo>
                    <a:pt x="522" y="1124"/>
                  </a:lnTo>
                  <a:lnTo>
                    <a:pt x="522" y="1128"/>
                  </a:lnTo>
                  <a:lnTo>
                    <a:pt x="522" y="1131"/>
                  </a:lnTo>
                  <a:lnTo>
                    <a:pt x="525" y="1131"/>
                  </a:lnTo>
                  <a:lnTo>
                    <a:pt x="529" y="1135"/>
                  </a:lnTo>
                  <a:lnTo>
                    <a:pt x="532" y="1135"/>
                  </a:lnTo>
                  <a:lnTo>
                    <a:pt x="536" y="1135"/>
                  </a:lnTo>
                  <a:lnTo>
                    <a:pt x="525" y="1135"/>
                  </a:lnTo>
                  <a:lnTo>
                    <a:pt x="522" y="1135"/>
                  </a:lnTo>
                  <a:lnTo>
                    <a:pt x="518" y="1138"/>
                  </a:lnTo>
                  <a:lnTo>
                    <a:pt x="515" y="1138"/>
                  </a:lnTo>
                  <a:lnTo>
                    <a:pt x="511" y="1142"/>
                  </a:lnTo>
                  <a:lnTo>
                    <a:pt x="508" y="1142"/>
                  </a:lnTo>
                  <a:lnTo>
                    <a:pt x="501" y="1142"/>
                  </a:lnTo>
                  <a:lnTo>
                    <a:pt x="497" y="1142"/>
                  </a:lnTo>
                  <a:lnTo>
                    <a:pt x="493" y="1138"/>
                  </a:lnTo>
                  <a:lnTo>
                    <a:pt x="490" y="1142"/>
                  </a:lnTo>
                  <a:lnTo>
                    <a:pt x="486" y="1145"/>
                  </a:lnTo>
                  <a:lnTo>
                    <a:pt x="483" y="1149"/>
                  </a:lnTo>
                  <a:lnTo>
                    <a:pt x="483" y="1149"/>
                  </a:lnTo>
                  <a:lnTo>
                    <a:pt x="483" y="1152"/>
                  </a:lnTo>
                  <a:lnTo>
                    <a:pt x="483" y="1156"/>
                  </a:lnTo>
                  <a:lnTo>
                    <a:pt x="483" y="1159"/>
                  </a:lnTo>
                  <a:lnTo>
                    <a:pt x="483" y="1166"/>
                  </a:lnTo>
                  <a:lnTo>
                    <a:pt x="483" y="1166"/>
                  </a:lnTo>
                  <a:lnTo>
                    <a:pt x="490" y="1173"/>
                  </a:lnTo>
                  <a:lnTo>
                    <a:pt x="490" y="1177"/>
                  </a:lnTo>
                  <a:lnTo>
                    <a:pt x="493" y="1184"/>
                  </a:lnTo>
                  <a:lnTo>
                    <a:pt x="493" y="1188"/>
                  </a:lnTo>
                  <a:lnTo>
                    <a:pt x="493" y="1188"/>
                  </a:lnTo>
                  <a:lnTo>
                    <a:pt x="497" y="1195"/>
                  </a:lnTo>
                  <a:lnTo>
                    <a:pt x="504" y="1198"/>
                  </a:lnTo>
                  <a:lnTo>
                    <a:pt x="511" y="1202"/>
                  </a:lnTo>
                  <a:lnTo>
                    <a:pt x="515" y="1205"/>
                  </a:lnTo>
                  <a:lnTo>
                    <a:pt x="515" y="1205"/>
                  </a:lnTo>
                  <a:lnTo>
                    <a:pt x="522" y="1205"/>
                  </a:lnTo>
                  <a:lnTo>
                    <a:pt x="525" y="1209"/>
                  </a:lnTo>
                  <a:lnTo>
                    <a:pt x="529" y="1209"/>
                  </a:lnTo>
                  <a:lnTo>
                    <a:pt x="532" y="1209"/>
                  </a:lnTo>
                  <a:lnTo>
                    <a:pt x="536" y="1209"/>
                  </a:lnTo>
                  <a:lnTo>
                    <a:pt x="539" y="1205"/>
                  </a:lnTo>
                  <a:lnTo>
                    <a:pt x="543" y="1202"/>
                  </a:lnTo>
                  <a:lnTo>
                    <a:pt x="543" y="1202"/>
                  </a:lnTo>
                  <a:lnTo>
                    <a:pt x="550" y="1202"/>
                  </a:lnTo>
                  <a:lnTo>
                    <a:pt x="557" y="1205"/>
                  </a:lnTo>
                  <a:lnTo>
                    <a:pt x="564" y="1205"/>
                  </a:lnTo>
                  <a:lnTo>
                    <a:pt x="567" y="1205"/>
                  </a:lnTo>
                  <a:lnTo>
                    <a:pt x="571" y="1209"/>
                  </a:lnTo>
                  <a:lnTo>
                    <a:pt x="575" y="1205"/>
                  </a:lnTo>
                  <a:lnTo>
                    <a:pt x="578" y="1205"/>
                  </a:lnTo>
                  <a:lnTo>
                    <a:pt x="582" y="1202"/>
                  </a:lnTo>
                  <a:lnTo>
                    <a:pt x="585" y="1202"/>
                  </a:lnTo>
                  <a:lnTo>
                    <a:pt x="589" y="1205"/>
                  </a:lnTo>
                  <a:lnTo>
                    <a:pt x="596" y="1202"/>
                  </a:lnTo>
                  <a:lnTo>
                    <a:pt x="603" y="1198"/>
                  </a:lnTo>
                  <a:lnTo>
                    <a:pt x="603" y="1202"/>
                  </a:lnTo>
                  <a:lnTo>
                    <a:pt x="603" y="1202"/>
                  </a:lnTo>
                  <a:lnTo>
                    <a:pt x="603" y="1205"/>
                  </a:lnTo>
                  <a:lnTo>
                    <a:pt x="599" y="1205"/>
                  </a:lnTo>
                  <a:lnTo>
                    <a:pt x="599" y="1209"/>
                  </a:lnTo>
                  <a:lnTo>
                    <a:pt x="599" y="1209"/>
                  </a:lnTo>
                  <a:lnTo>
                    <a:pt x="603" y="1212"/>
                  </a:lnTo>
                  <a:lnTo>
                    <a:pt x="603" y="1212"/>
                  </a:lnTo>
                  <a:lnTo>
                    <a:pt x="603" y="1216"/>
                  </a:lnTo>
                  <a:lnTo>
                    <a:pt x="603" y="1219"/>
                  </a:lnTo>
                  <a:lnTo>
                    <a:pt x="599" y="1223"/>
                  </a:lnTo>
                  <a:lnTo>
                    <a:pt x="599" y="1223"/>
                  </a:lnTo>
                  <a:lnTo>
                    <a:pt x="599" y="1223"/>
                  </a:lnTo>
                  <a:lnTo>
                    <a:pt x="596" y="1230"/>
                  </a:lnTo>
                  <a:lnTo>
                    <a:pt x="599" y="1230"/>
                  </a:lnTo>
                  <a:lnTo>
                    <a:pt x="603" y="1226"/>
                  </a:lnTo>
                  <a:lnTo>
                    <a:pt x="603" y="1226"/>
                  </a:lnTo>
                  <a:lnTo>
                    <a:pt x="606" y="1230"/>
                  </a:lnTo>
                  <a:lnTo>
                    <a:pt x="606" y="1233"/>
                  </a:lnTo>
                  <a:lnTo>
                    <a:pt x="603" y="1237"/>
                  </a:lnTo>
                  <a:lnTo>
                    <a:pt x="603" y="1237"/>
                  </a:lnTo>
                  <a:lnTo>
                    <a:pt x="603" y="1240"/>
                  </a:lnTo>
                  <a:lnTo>
                    <a:pt x="603" y="1244"/>
                  </a:lnTo>
                  <a:lnTo>
                    <a:pt x="599" y="1247"/>
                  </a:lnTo>
                  <a:lnTo>
                    <a:pt x="599" y="1247"/>
                  </a:lnTo>
                  <a:lnTo>
                    <a:pt x="599" y="1251"/>
                  </a:lnTo>
                  <a:lnTo>
                    <a:pt x="599" y="1251"/>
                  </a:lnTo>
                  <a:lnTo>
                    <a:pt x="596" y="1254"/>
                  </a:lnTo>
                  <a:lnTo>
                    <a:pt x="596" y="1254"/>
                  </a:lnTo>
                  <a:lnTo>
                    <a:pt x="596" y="1290"/>
                  </a:lnTo>
                  <a:lnTo>
                    <a:pt x="589" y="1321"/>
                  </a:lnTo>
                  <a:lnTo>
                    <a:pt x="592" y="1321"/>
                  </a:lnTo>
                  <a:lnTo>
                    <a:pt x="603" y="1321"/>
                  </a:lnTo>
                  <a:lnTo>
                    <a:pt x="610" y="1321"/>
                  </a:lnTo>
                  <a:lnTo>
                    <a:pt x="617" y="1321"/>
                  </a:lnTo>
                  <a:lnTo>
                    <a:pt x="617" y="1321"/>
                  </a:lnTo>
                  <a:lnTo>
                    <a:pt x="617" y="1321"/>
                  </a:lnTo>
                  <a:lnTo>
                    <a:pt x="592" y="1321"/>
                  </a:lnTo>
                  <a:lnTo>
                    <a:pt x="592" y="1328"/>
                  </a:lnTo>
                  <a:lnTo>
                    <a:pt x="596" y="1339"/>
                  </a:lnTo>
                  <a:lnTo>
                    <a:pt x="596" y="1339"/>
                  </a:lnTo>
                  <a:lnTo>
                    <a:pt x="599" y="1343"/>
                  </a:lnTo>
                  <a:lnTo>
                    <a:pt x="603" y="1350"/>
                  </a:lnTo>
                  <a:lnTo>
                    <a:pt x="606" y="1357"/>
                  </a:lnTo>
                  <a:lnTo>
                    <a:pt x="610" y="1360"/>
                  </a:lnTo>
                  <a:lnTo>
                    <a:pt x="613" y="1367"/>
                  </a:lnTo>
                  <a:lnTo>
                    <a:pt x="617" y="1371"/>
                  </a:lnTo>
                  <a:lnTo>
                    <a:pt x="620" y="1378"/>
                  </a:lnTo>
                  <a:lnTo>
                    <a:pt x="624" y="1385"/>
                  </a:lnTo>
                  <a:lnTo>
                    <a:pt x="631" y="1392"/>
                  </a:lnTo>
                  <a:lnTo>
                    <a:pt x="634" y="1399"/>
                  </a:lnTo>
                  <a:lnTo>
                    <a:pt x="634" y="1399"/>
                  </a:lnTo>
                  <a:lnTo>
                    <a:pt x="634" y="1402"/>
                  </a:lnTo>
                  <a:lnTo>
                    <a:pt x="638" y="1406"/>
                  </a:lnTo>
                  <a:lnTo>
                    <a:pt x="641" y="1413"/>
                  </a:lnTo>
                  <a:lnTo>
                    <a:pt x="645" y="1424"/>
                  </a:lnTo>
                  <a:lnTo>
                    <a:pt x="649" y="1431"/>
                  </a:lnTo>
                  <a:lnTo>
                    <a:pt x="652" y="1438"/>
                  </a:lnTo>
                  <a:lnTo>
                    <a:pt x="663" y="1459"/>
                  </a:lnTo>
                  <a:lnTo>
                    <a:pt x="666" y="1462"/>
                  </a:lnTo>
                  <a:lnTo>
                    <a:pt x="670" y="1469"/>
                  </a:lnTo>
                  <a:lnTo>
                    <a:pt x="673" y="1476"/>
                  </a:lnTo>
                  <a:lnTo>
                    <a:pt x="677" y="1487"/>
                  </a:lnTo>
                  <a:lnTo>
                    <a:pt x="684" y="1494"/>
                  </a:lnTo>
                  <a:lnTo>
                    <a:pt x="687" y="1501"/>
                  </a:lnTo>
                  <a:lnTo>
                    <a:pt x="687" y="1505"/>
                  </a:lnTo>
                  <a:lnTo>
                    <a:pt x="691" y="1508"/>
                  </a:lnTo>
                  <a:lnTo>
                    <a:pt x="691" y="1505"/>
                  </a:lnTo>
                  <a:lnTo>
                    <a:pt x="694" y="1505"/>
                  </a:lnTo>
                  <a:lnTo>
                    <a:pt x="691" y="1505"/>
                  </a:lnTo>
                  <a:lnTo>
                    <a:pt x="691" y="1508"/>
                  </a:lnTo>
                  <a:lnTo>
                    <a:pt x="691" y="1508"/>
                  </a:lnTo>
                  <a:lnTo>
                    <a:pt x="691" y="1515"/>
                  </a:lnTo>
                  <a:lnTo>
                    <a:pt x="691" y="1526"/>
                  </a:lnTo>
                  <a:lnTo>
                    <a:pt x="694" y="1529"/>
                  </a:lnTo>
                  <a:lnTo>
                    <a:pt x="694" y="1533"/>
                  </a:lnTo>
                  <a:lnTo>
                    <a:pt x="698" y="1543"/>
                  </a:lnTo>
                  <a:lnTo>
                    <a:pt x="701" y="1557"/>
                  </a:lnTo>
                  <a:lnTo>
                    <a:pt x="701" y="1557"/>
                  </a:lnTo>
                  <a:lnTo>
                    <a:pt x="705" y="1561"/>
                  </a:lnTo>
                  <a:lnTo>
                    <a:pt x="708" y="1561"/>
                  </a:lnTo>
                  <a:lnTo>
                    <a:pt x="712" y="1561"/>
                  </a:lnTo>
                  <a:lnTo>
                    <a:pt x="712" y="1561"/>
                  </a:lnTo>
                  <a:lnTo>
                    <a:pt x="715" y="1557"/>
                  </a:lnTo>
                  <a:lnTo>
                    <a:pt x="715" y="1557"/>
                  </a:lnTo>
                  <a:lnTo>
                    <a:pt x="719" y="1557"/>
                  </a:lnTo>
                  <a:lnTo>
                    <a:pt x="719" y="1557"/>
                  </a:lnTo>
                  <a:lnTo>
                    <a:pt x="722" y="1557"/>
                  </a:lnTo>
                  <a:lnTo>
                    <a:pt x="722" y="1557"/>
                  </a:lnTo>
                  <a:lnTo>
                    <a:pt x="719" y="1557"/>
                  </a:lnTo>
                  <a:lnTo>
                    <a:pt x="719" y="1557"/>
                  </a:lnTo>
                  <a:lnTo>
                    <a:pt x="715" y="1557"/>
                  </a:lnTo>
                  <a:lnTo>
                    <a:pt x="715" y="1557"/>
                  </a:lnTo>
                  <a:lnTo>
                    <a:pt x="712" y="1561"/>
                  </a:lnTo>
                  <a:lnTo>
                    <a:pt x="712" y="1561"/>
                  </a:lnTo>
                  <a:lnTo>
                    <a:pt x="708" y="1561"/>
                  </a:lnTo>
                  <a:lnTo>
                    <a:pt x="712" y="1564"/>
                  </a:lnTo>
                  <a:lnTo>
                    <a:pt x="719" y="1564"/>
                  </a:lnTo>
                  <a:lnTo>
                    <a:pt x="751" y="1557"/>
                  </a:lnTo>
                  <a:lnTo>
                    <a:pt x="768" y="1543"/>
                  </a:lnTo>
                  <a:lnTo>
                    <a:pt x="768" y="1540"/>
                  </a:lnTo>
                  <a:lnTo>
                    <a:pt x="775" y="1540"/>
                  </a:lnTo>
                  <a:lnTo>
                    <a:pt x="786" y="1536"/>
                  </a:lnTo>
                  <a:lnTo>
                    <a:pt x="793" y="1529"/>
                  </a:lnTo>
                  <a:lnTo>
                    <a:pt x="800" y="1526"/>
                  </a:lnTo>
                  <a:lnTo>
                    <a:pt x="804" y="1519"/>
                  </a:lnTo>
                  <a:lnTo>
                    <a:pt x="811" y="1515"/>
                  </a:lnTo>
                  <a:lnTo>
                    <a:pt x="814" y="1512"/>
                  </a:lnTo>
                  <a:lnTo>
                    <a:pt x="825" y="1508"/>
                  </a:lnTo>
                  <a:lnTo>
                    <a:pt x="835" y="1505"/>
                  </a:lnTo>
                  <a:lnTo>
                    <a:pt x="849" y="1501"/>
                  </a:lnTo>
                  <a:lnTo>
                    <a:pt x="856" y="1498"/>
                  </a:lnTo>
                  <a:lnTo>
                    <a:pt x="863" y="1494"/>
                  </a:lnTo>
                  <a:lnTo>
                    <a:pt x="870" y="1487"/>
                  </a:lnTo>
                  <a:lnTo>
                    <a:pt x="874" y="1483"/>
                  </a:lnTo>
                  <a:lnTo>
                    <a:pt x="874" y="1480"/>
                  </a:lnTo>
                  <a:lnTo>
                    <a:pt x="874" y="1480"/>
                  </a:lnTo>
                  <a:lnTo>
                    <a:pt x="874" y="1480"/>
                  </a:lnTo>
                  <a:lnTo>
                    <a:pt x="874" y="1476"/>
                  </a:lnTo>
                  <a:lnTo>
                    <a:pt x="877" y="1473"/>
                  </a:lnTo>
                  <a:lnTo>
                    <a:pt x="877" y="1469"/>
                  </a:lnTo>
                  <a:lnTo>
                    <a:pt x="885" y="1466"/>
                  </a:lnTo>
                  <a:lnTo>
                    <a:pt x="892" y="1466"/>
                  </a:lnTo>
                  <a:lnTo>
                    <a:pt x="892" y="1462"/>
                  </a:lnTo>
                  <a:lnTo>
                    <a:pt x="895" y="1462"/>
                  </a:lnTo>
                  <a:lnTo>
                    <a:pt x="899" y="1459"/>
                  </a:lnTo>
                  <a:lnTo>
                    <a:pt x="902" y="1455"/>
                  </a:lnTo>
                  <a:lnTo>
                    <a:pt x="902" y="1448"/>
                  </a:lnTo>
                  <a:lnTo>
                    <a:pt x="902" y="1448"/>
                  </a:lnTo>
                  <a:lnTo>
                    <a:pt x="909" y="1445"/>
                  </a:lnTo>
                  <a:lnTo>
                    <a:pt x="913" y="1441"/>
                  </a:lnTo>
                  <a:lnTo>
                    <a:pt x="920" y="1434"/>
                  </a:lnTo>
                  <a:lnTo>
                    <a:pt x="920" y="1431"/>
                  </a:lnTo>
                  <a:lnTo>
                    <a:pt x="920" y="1420"/>
                  </a:lnTo>
                  <a:lnTo>
                    <a:pt x="916" y="1420"/>
                  </a:lnTo>
                  <a:lnTo>
                    <a:pt x="913" y="1420"/>
                  </a:lnTo>
                  <a:lnTo>
                    <a:pt x="909" y="1417"/>
                  </a:lnTo>
                  <a:lnTo>
                    <a:pt x="906" y="1413"/>
                  </a:lnTo>
                  <a:lnTo>
                    <a:pt x="899" y="1406"/>
                  </a:lnTo>
                  <a:lnTo>
                    <a:pt x="899" y="1402"/>
                  </a:lnTo>
                  <a:lnTo>
                    <a:pt x="899" y="1399"/>
                  </a:lnTo>
                  <a:lnTo>
                    <a:pt x="899" y="1395"/>
                  </a:lnTo>
                  <a:lnTo>
                    <a:pt x="892" y="1399"/>
                  </a:lnTo>
                  <a:lnTo>
                    <a:pt x="892" y="1399"/>
                  </a:lnTo>
                  <a:lnTo>
                    <a:pt x="888" y="1402"/>
                  </a:lnTo>
                  <a:lnTo>
                    <a:pt x="888" y="1402"/>
                  </a:lnTo>
                  <a:lnTo>
                    <a:pt x="885" y="1402"/>
                  </a:lnTo>
                  <a:lnTo>
                    <a:pt x="885" y="1406"/>
                  </a:lnTo>
                  <a:lnTo>
                    <a:pt x="877" y="1409"/>
                  </a:lnTo>
                  <a:lnTo>
                    <a:pt x="877" y="1409"/>
                  </a:lnTo>
                  <a:lnTo>
                    <a:pt x="874" y="1409"/>
                  </a:lnTo>
                  <a:lnTo>
                    <a:pt x="874" y="1409"/>
                  </a:lnTo>
                  <a:lnTo>
                    <a:pt x="874" y="1409"/>
                  </a:lnTo>
                  <a:lnTo>
                    <a:pt x="874" y="1409"/>
                  </a:lnTo>
                  <a:lnTo>
                    <a:pt x="860" y="1409"/>
                  </a:lnTo>
                  <a:lnTo>
                    <a:pt x="839" y="1409"/>
                  </a:lnTo>
                  <a:lnTo>
                    <a:pt x="835" y="1409"/>
                  </a:lnTo>
                  <a:lnTo>
                    <a:pt x="835" y="1409"/>
                  </a:lnTo>
                  <a:lnTo>
                    <a:pt x="832" y="1406"/>
                  </a:lnTo>
                  <a:lnTo>
                    <a:pt x="832" y="1402"/>
                  </a:lnTo>
                  <a:lnTo>
                    <a:pt x="835" y="1395"/>
                  </a:lnTo>
                  <a:lnTo>
                    <a:pt x="821" y="1392"/>
                  </a:lnTo>
                  <a:lnTo>
                    <a:pt x="821" y="1395"/>
                  </a:lnTo>
                  <a:lnTo>
                    <a:pt x="818" y="1395"/>
                  </a:lnTo>
                  <a:lnTo>
                    <a:pt x="814" y="1395"/>
                  </a:lnTo>
                  <a:lnTo>
                    <a:pt x="811" y="1395"/>
                  </a:lnTo>
                  <a:lnTo>
                    <a:pt x="807" y="1392"/>
                  </a:lnTo>
                  <a:lnTo>
                    <a:pt x="807" y="1388"/>
                  </a:lnTo>
                  <a:lnTo>
                    <a:pt x="804" y="1381"/>
                  </a:lnTo>
                  <a:lnTo>
                    <a:pt x="800" y="1374"/>
                  </a:lnTo>
                  <a:lnTo>
                    <a:pt x="796" y="1367"/>
                  </a:lnTo>
                  <a:lnTo>
                    <a:pt x="793" y="1364"/>
                  </a:lnTo>
                  <a:lnTo>
                    <a:pt x="793" y="1364"/>
                  </a:lnTo>
                  <a:lnTo>
                    <a:pt x="772" y="1336"/>
                  </a:lnTo>
                  <a:lnTo>
                    <a:pt x="754" y="1336"/>
                  </a:lnTo>
                  <a:lnTo>
                    <a:pt x="751" y="1336"/>
                  </a:lnTo>
                  <a:lnTo>
                    <a:pt x="751" y="1332"/>
                  </a:lnTo>
                  <a:lnTo>
                    <a:pt x="744" y="1328"/>
                  </a:lnTo>
                  <a:lnTo>
                    <a:pt x="744" y="1328"/>
                  </a:lnTo>
                  <a:lnTo>
                    <a:pt x="740" y="1325"/>
                  </a:lnTo>
                  <a:lnTo>
                    <a:pt x="737" y="1321"/>
                  </a:lnTo>
                  <a:lnTo>
                    <a:pt x="730" y="1318"/>
                  </a:lnTo>
                  <a:lnTo>
                    <a:pt x="751" y="1311"/>
                  </a:lnTo>
                  <a:lnTo>
                    <a:pt x="754" y="1307"/>
                  </a:lnTo>
                  <a:lnTo>
                    <a:pt x="758" y="1307"/>
                  </a:lnTo>
                  <a:lnTo>
                    <a:pt x="758" y="1307"/>
                  </a:lnTo>
                  <a:lnTo>
                    <a:pt x="772" y="1307"/>
                  </a:lnTo>
                  <a:lnTo>
                    <a:pt x="786" y="1307"/>
                  </a:lnTo>
                  <a:lnTo>
                    <a:pt x="786" y="1307"/>
                  </a:lnTo>
                  <a:lnTo>
                    <a:pt x="789" y="1311"/>
                  </a:lnTo>
                  <a:lnTo>
                    <a:pt x="796" y="1318"/>
                  </a:lnTo>
                  <a:lnTo>
                    <a:pt x="804" y="1328"/>
                  </a:lnTo>
                  <a:lnTo>
                    <a:pt x="825" y="1350"/>
                  </a:lnTo>
                  <a:lnTo>
                    <a:pt x="825" y="1350"/>
                  </a:lnTo>
                  <a:lnTo>
                    <a:pt x="832" y="1353"/>
                  </a:lnTo>
                  <a:lnTo>
                    <a:pt x="839" y="1353"/>
                  </a:lnTo>
                  <a:lnTo>
                    <a:pt x="842" y="1357"/>
                  </a:lnTo>
                  <a:lnTo>
                    <a:pt x="849" y="1357"/>
                  </a:lnTo>
                  <a:lnTo>
                    <a:pt x="856" y="1357"/>
                  </a:lnTo>
                  <a:lnTo>
                    <a:pt x="863" y="1357"/>
                  </a:lnTo>
                  <a:lnTo>
                    <a:pt x="867" y="1357"/>
                  </a:lnTo>
                  <a:lnTo>
                    <a:pt x="874" y="1353"/>
                  </a:lnTo>
                  <a:lnTo>
                    <a:pt x="881" y="1360"/>
                  </a:lnTo>
                  <a:lnTo>
                    <a:pt x="881" y="1374"/>
                  </a:lnTo>
                  <a:lnTo>
                    <a:pt x="892" y="1381"/>
                  </a:lnTo>
                  <a:lnTo>
                    <a:pt x="892" y="1381"/>
                  </a:lnTo>
                  <a:lnTo>
                    <a:pt x="895" y="1381"/>
                  </a:lnTo>
                  <a:lnTo>
                    <a:pt x="899" y="1378"/>
                  </a:lnTo>
                  <a:lnTo>
                    <a:pt x="902" y="1378"/>
                  </a:lnTo>
                  <a:lnTo>
                    <a:pt x="906" y="1378"/>
                  </a:lnTo>
                  <a:lnTo>
                    <a:pt x="913" y="1378"/>
                  </a:lnTo>
                  <a:lnTo>
                    <a:pt x="916" y="1381"/>
                  </a:lnTo>
                  <a:lnTo>
                    <a:pt x="916" y="1388"/>
                  </a:lnTo>
                  <a:lnTo>
                    <a:pt x="923" y="1399"/>
                  </a:lnTo>
                  <a:lnTo>
                    <a:pt x="941" y="1388"/>
                  </a:lnTo>
                  <a:lnTo>
                    <a:pt x="941" y="1388"/>
                  </a:lnTo>
                  <a:lnTo>
                    <a:pt x="941" y="1381"/>
                  </a:lnTo>
                  <a:lnTo>
                    <a:pt x="941" y="1378"/>
                  </a:lnTo>
                  <a:lnTo>
                    <a:pt x="937" y="1371"/>
                  </a:lnTo>
                  <a:lnTo>
                    <a:pt x="937" y="1371"/>
                  </a:lnTo>
                  <a:lnTo>
                    <a:pt x="941" y="1367"/>
                  </a:lnTo>
                  <a:lnTo>
                    <a:pt x="941" y="1367"/>
                  </a:lnTo>
                  <a:lnTo>
                    <a:pt x="941" y="1371"/>
                  </a:lnTo>
                  <a:lnTo>
                    <a:pt x="941" y="1371"/>
                  </a:lnTo>
                  <a:lnTo>
                    <a:pt x="941" y="1378"/>
                  </a:lnTo>
                  <a:lnTo>
                    <a:pt x="941" y="1385"/>
                  </a:lnTo>
                  <a:lnTo>
                    <a:pt x="941" y="1388"/>
                  </a:lnTo>
                  <a:lnTo>
                    <a:pt x="944" y="1388"/>
                  </a:lnTo>
                  <a:lnTo>
                    <a:pt x="948" y="1388"/>
                  </a:lnTo>
                  <a:lnTo>
                    <a:pt x="951" y="1385"/>
                  </a:lnTo>
                  <a:lnTo>
                    <a:pt x="959" y="1385"/>
                  </a:lnTo>
                  <a:lnTo>
                    <a:pt x="962" y="1385"/>
                  </a:lnTo>
                  <a:lnTo>
                    <a:pt x="966" y="1385"/>
                  </a:lnTo>
                  <a:lnTo>
                    <a:pt x="973" y="1385"/>
                  </a:lnTo>
                  <a:lnTo>
                    <a:pt x="980" y="1385"/>
                  </a:lnTo>
                  <a:lnTo>
                    <a:pt x="983" y="1385"/>
                  </a:lnTo>
                  <a:lnTo>
                    <a:pt x="983" y="1385"/>
                  </a:lnTo>
                  <a:lnTo>
                    <a:pt x="990" y="1385"/>
                  </a:lnTo>
                  <a:lnTo>
                    <a:pt x="994" y="1385"/>
                  </a:lnTo>
                  <a:lnTo>
                    <a:pt x="1001" y="1388"/>
                  </a:lnTo>
                  <a:lnTo>
                    <a:pt x="1004" y="1392"/>
                  </a:lnTo>
                  <a:lnTo>
                    <a:pt x="1015" y="1402"/>
                  </a:lnTo>
                  <a:lnTo>
                    <a:pt x="1015" y="1402"/>
                  </a:lnTo>
                  <a:lnTo>
                    <a:pt x="1018" y="1402"/>
                  </a:lnTo>
                  <a:lnTo>
                    <a:pt x="1018" y="1406"/>
                  </a:lnTo>
                  <a:lnTo>
                    <a:pt x="1025" y="1406"/>
                  </a:lnTo>
                  <a:lnTo>
                    <a:pt x="1033" y="1406"/>
                  </a:lnTo>
                  <a:lnTo>
                    <a:pt x="1040" y="1402"/>
                  </a:lnTo>
                  <a:lnTo>
                    <a:pt x="1043" y="1402"/>
                  </a:lnTo>
                  <a:lnTo>
                    <a:pt x="1047" y="1402"/>
                  </a:lnTo>
                  <a:lnTo>
                    <a:pt x="1050" y="1402"/>
                  </a:lnTo>
                  <a:lnTo>
                    <a:pt x="1054" y="1402"/>
                  </a:lnTo>
                  <a:lnTo>
                    <a:pt x="1054" y="1402"/>
                  </a:lnTo>
                  <a:lnTo>
                    <a:pt x="1054" y="1406"/>
                  </a:lnTo>
                  <a:lnTo>
                    <a:pt x="1050" y="1409"/>
                  </a:lnTo>
                  <a:lnTo>
                    <a:pt x="1047" y="1413"/>
                  </a:lnTo>
                  <a:lnTo>
                    <a:pt x="1043" y="1420"/>
                  </a:lnTo>
                  <a:lnTo>
                    <a:pt x="1036" y="1424"/>
                  </a:lnTo>
                  <a:lnTo>
                    <a:pt x="1033" y="1427"/>
                  </a:lnTo>
                  <a:lnTo>
                    <a:pt x="1033" y="1427"/>
                  </a:lnTo>
                  <a:lnTo>
                    <a:pt x="1033" y="1431"/>
                  </a:lnTo>
                  <a:lnTo>
                    <a:pt x="1036" y="1438"/>
                  </a:lnTo>
                  <a:lnTo>
                    <a:pt x="1040" y="1441"/>
                  </a:lnTo>
                  <a:lnTo>
                    <a:pt x="1047" y="1448"/>
                  </a:lnTo>
                  <a:lnTo>
                    <a:pt x="1057" y="1452"/>
                  </a:lnTo>
                  <a:lnTo>
                    <a:pt x="1057" y="1452"/>
                  </a:lnTo>
                  <a:lnTo>
                    <a:pt x="1061" y="1452"/>
                  </a:lnTo>
                  <a:lnTo>
                    <a:pt x="1064" y="1452"/>
                  </a:lnTo>
                  <a:lnTo>
                    <a:pt x="1068" y="1445"/>
                  </a:lnTo>
                  <a:lnTo>
                    <a:pt x="1068" y="1441"/>
                  </a:lnTo>
                  <a:lnTo>
                    <a:pt x="1068" y="1438"/>
                  </a:lnTo>
                  <a:lnTo>
                    <a:pt x="1071" y="1434"/>
                  </a:lnTo>
                  <a:lnTo>
                    <a:pt x="1075" y="1431"/>
                  </a:lnTo>
                  <a:lnTo>
                    <a:pt x="1075" y="1431"/>
                  </a:lnTo>
                  <a:lnTo>
                    <a:pt x="1075" y="1434"/>
                  </a:lnTo>
                  <a:lnTo>
                    <a:pt x="1075" y="1441"/>
                  </a:lnTo>
                  <a:lnTo>
                    <a:pt x="1075" y="1445"/>
                  </a:lnTo>
                  <a:lnTo>
                    <a:pt x="1075" y="1445"/>
                  </a:lnTo>
                  <a:lnTo>
                    <a:pt x="1075" y="1448"/>
                  </a:lnTo>
                  <a:lnTo>
                    <a:pt x="1075" y="1455"/>
                  </a:lnTo>
                  <a:lnTo>
                    <a:pt x="1075" y="1459"/>
                  </a:lnTo>
                  <a:lnTo>
                    <a:pt x="1075" y="1469"/>
                  </a:lnTo>
                  <a:lnTo>
                    <a:pt x="1078" y="1501"/>
                  </a:lnTo>
                  <a:lnTo>
                    <a:pt x="1096" y="1554"/>
                  </a:lnTo>
                  <a:lnTo>
                    <a:pt x="1114" y="1582"/>
                  </a:lnTo>
                  <a:lnTo>
                    <a:pt x="1114" y="1582"/>
                  </a:lnTo>
                  <a:lnTo>
                    <a:pt x="1117" y="1589"/>
                  </a:lnTo>
                  <a:lnTo>
                    <a:pt x="1124" y="1600"/>
                  </a:lnTo>
                  <a:lnTo>
                    <a:pt x="1124" y="1600"/>
                  </a:lnTo>
                  <a:lnTo>
                    <a:pt x="1128" y="1603"/>
                  </a:lnTo>
                  <a:lnTo>
                    <a:pt x="1131" y="1607"/>
                  </a:lnTo>
                  <a:lnTo>
                    <a:pt x="1135" y="1610"/>
                  </a:lnTo>
                  <a:lnTo>
                    <a:pt x="1135" y="1617"/>
                  </a:lnTo>
                  <a:lnTo>
                    <a:pt x="1138" y="1617"/>
                  </a:lnTo>
                  <a:lnTo>
                    <a:pt x="1142" y="1621"/>
                  </a:lnTo>
                  <a:lnTo>
                    <a:pt x="1149" y="1621"/>
                  </a:lnTo>
                  <a:lnTo>
                    <a:pt x="1152" y="1621"/>
                  </a:lnTo>
                  <a:lnTo>
                    <a:pt x="1156" y="1617"/>
                  </a:lnTo>
                  <a:lnTo>
                    <a:pt x="1156" y="1617"/>
                  </a:lnTo>
                  <a:lnTo>
                    <a:pt x="1156" y="1617"/>
                  </a:lnTo>
                  <a:lnTo>
                    <a:pt x="1156" y="1614"/>
                  </a:lnTo>
                  <a:lnTo>
                    <a:pt x="1156" y="1610"/>
                  </a:lnTo>
                  <a:lnTo>
                    <a:pt x="1159" y="1607"/>
                  </a:lnTo>
                  <a:lnTo>
                    <a:pt x="1163" y="1603"/>
                  </a:lnTo>
                  <a:lnTo>
                    <a:pt x="1166" y="1603"/>
                  </a:lnTo>
                  <a:lnTo>
                    <a:pt x="1166" y="1600"/>
                  </a:lnTo>
                  <a:lnTo>
                    <a:pt x="1170" y="1596"/>
                  </a:lnTo>
                  <a:lnTo>
                    <a:pt x="1173" y="1589"/>
                  </a:lnTo>
                  <a:lnTo>
                    <a:pt x="1180" y="1589"/>
                  </a:lnTo>
                  <a:lnTo>
                    <a:pt x="1180" y="1586"/>
                  </a:lnTo>
                  <a:lnTo>
                    <a:pt x="1180" y="1582"/>
                  </a:lnTo>
                  <a:lnTo>
                    <a:pt x="1184" y="1575"/>
                  </a:lnTo>
                  <a:lnTo>
                    <a:pt x="1184" y="1568"/>
                  </a:lnTo>
                  <a:lnTo>
                    <a:pt x="1184" y="1561"/>
                  </a:lnTo>
                  <a:lnTo>
                    <a:pt x="1184" y="1554"/>
                  </a:lnTo>
                  <a:lnTo>
                    <a:pt x="1180" y="1543"/>
                  </a:lnTo>
                  <a:lnTo>
                    <a:pt x="1180" y="1536"/>
                  </a:lnTo>
                  <a:lnTo>
                    <a:pt x="1180" y="1529"/>
                  </a:lnTo>
                  <a:lnTo>
                    <a:pt x="1184" y="1522"/>
                  </a:lnTo>
                  <a:lnTo>
                    <a:pt x="1191" y="1519"/>
                  </a:lnTo>
                  <a:lnTo>
                    <a:pt x="1191" y="1519"/>
                  </a:lnTo>
                  <a:lnTo>
                    <a:pt x="1198" y="1515"/>
                  </a:lnTo>
                  <a:lnTo>
                    <a:pt x="1202" y="1515"/>
                  </a:lnTo>
                  <a:lnTo>
                    <a:pt x="1209" y="1512"/>
                  </a:lnTo>
                  <a:lnTo>
                    <a:pt x="1209" y="1508"/>
                  </a:lnTo>
                  <a:lnTo>
                    <a:pt x="1212" y="1505"/>
                  </a:lnTo>
                  <a:lnTo>
                    <a:pt x="1219" y="1498"/>
                  </a:lnTo>
                  <a:lnTo>
                    <a:pt x="1226" y="1491"/>
                  </a:lnTo>
                  <a:lnTo>
                    <a:pt x="1233" y="1483"/>
                  </a:lnTo>
                  <a:lnTo>
                    <a:pt x="1240" y="1480"/>
                  </a:lnTo>
                  <a:lnTo>
                    <a:pt x="1247" y="1473"/>
                  </a:lnTo>
                  <a:lnTo>
                    <a:pt x="1251" y="1473"/>
                  </a:lnTo>
                  <a:lnTo>
                    <a:pt x="1254" y="1469"/>
                  </a:lnTo>
                  <a:lnTo>
                    <a:pt x="1261" y="1466"/>
                  </a:lnTo>
                  <a:lnTo>
                    <a:pt x="1269" y="1459"/>
                  </a:lnTo>
                  <a:lnTo>
                    <a:pt x="1276" y="1448"/>
                  </a:lnTo>
                  <a:lnTo>
                    <a:pt x="1276" y="1441"/>
                  </a:lnTo>
                  <a:lnTo>
                    <a:pt x="1279" y="1438"/>
                  </a:lnTo>
                  <a:lnTo>
                    <a:pt x="1279" y="1438"/>
                  </a:lnTo>
                  <a:lnTo>
                    <a:pt x="1283" y="1434"/>
                  </a:lnTo>
                  <a:lnTo>
                    <a:pt x="1286" y="1434"/>
                  </a:lnTo>
                  <a:lnTo>
                    <a:pt x="1293" y="1434"/>
                  </a:lnTo>
                  <a:lnTo>
                    <a:pt x="1300" y="1434"/>
                  </a:lnTo>
                  <a:lnTo>
                    <a:pt x="1311" y="1434"/>
                  </a:lnTo>
                  <a:lnTo>
                    <a:pt x="1314" y="1431"/>
                  </a:lnTo>
                  <a:lnTo>
                    <a:pt x="1314" y="1431"/>
                  </a:lnTo>
                  <a:lnTo>
                    <a:pt x="1314" y="1427"/>
                  </a:lnTo>
                  <a:lnTo>
                    <a:pt x="1321" y="1424"/>
                  </a:lnTo>
                  <a:lnTo>
                    <a:pt x="1325" y="1424"/>
                  </a:lnTo>
                  <a:lnTo>
                    <a:pt x="1332" y="1424"/>
                  </a:lnTo>
                  <a:lnTo>
                    <a:pt x="1335" y="1424"/>
                  </a:lnTo>
                  <a:lnTo>
                    <a:pt x="1339" y="1424"/>
                  </a:lnTo>
                  <a:lnTo>
                    <a:pt x="1343" y="1427"/>
                  </a:lnTo>
                  <a:lnTo>
                    <a:pt x="1346" y="1431"/>
                  </a:lnTo>
                  <a:lnTo>
                    <a:pt x="1346" y="1434"/>
                  </a:lnTo>
                  <a:lnTo>
                    <a:pt x="1350" y="1441"/>
                  </a:lnTo>
                  <a:lnTo>
                    <a:pt x="1350" y="1445"/>
                  </a:lnTo>
                  <a:lnTo>
                    <a:pt x="1350" y="1445"/>
                  </a:lnTo>
                  <a:lnTo>
                    <a:pt x="1350" y="1452"/>
                  </a:lnTo>
                  <a:lnTo>
                    <a:pt x="1353" y="1455"/>
                  </a:lnTo>
                  <a:lnTo>
                    <a:pt x="1357" y="1459"/>
                  </a:lnTo>
                  <a:lnTo>
                    <a:pt x="1357" y="1459"/>
                  </a:lnTo>
                  <a:lnTo>
                    <a:pt x="1360" y="1466"/>
                  </a:lnTo>
                  <a:lnTo>
                    <a:pt x="1364" y="1473"/>
                  </a:lnTo>
                  <a:lnTo>
                    <a:pt x="1367" y="1476"/>
                  </a:lnTo>
                  <a:lnTo>
                    <a:pt x="1371" y="1483"/>
                  </a:lnTo>
                  <a:lnTo>
                    <a:pt x="1374" y="1487"/>
                  </a:lnTo>
                  <a:lnTo>
                    <a:pt x="1374" y="1491"/>
                  </a:lnTo>
                  <a:lnTo>
                    <a:pt x="1374" y="1498"/>
                  </a:lnTo>
                  <a:lnTo>
                    <a:pt x="1374" y="1505"/>
                  </a:lnTo>
                  <a:lnTo>
                    <a:pt x="1374" y="1512"/>
                  </a:lnTo>
                  <a:lnTo>
                    <a:pt x="1374" y="1519"/>
                  </a:lnTo>
                  <a:lnTo>
                    <a:pt x="1374" y="1522"/>
                  </a:lnTo>
                  <a:lnTo>
                    <a:pt x="1388" y="1526"/>
                  </a:lnTo>
                  <a:lnTo>
                    <a:pt x="1413" y="1508"/>
                  </a:lnTo>
                  <a:lnTo>
                    <a:pt x="1424" y="1529"/>
                  </a:lnTo>
                  <a:lnTo>
                    <a:pt x="1427" y="1554"/>
                  </a:lnTo>
                  <a:lnTo>
                    <a:pt x="1427" y="1575"/>
                  </a:lnTo>
                  <a:lnTo>
                    <a:pt x="1424" y="1582"/>
                  </a:lnTo>
                  <a:lnTo>
                    <a:pt x="1424" y="1600"/>
                  </a:lnTo>
                  <a:lnTo>
                    <a:pt x="1424" y="1610"/>
                  </a:lnTo>
                  <a:lnTo>
                    <a:pt x="1424" y="1617"/>
                  </a:lnTo>
                  <a:lnTo>
                    <a:pt x="1424" y="1624"/>
                  </a:lnTo>
                  <a:lnTo>
                    <a:pt x="1427" y="1628"/>
                  </a:lnTo>
                  <a:lnTo>
                    <a:pt x="1427" y="1631"/>
                  </a:lnTo>
                  <a:lnTo>
                    <a:pt x="1427" y="1631"/>
                  </a:lnTo>
                  <a:lnTo>
                    <a:pt x="1427" y="1631"/>
                  </a:lnTo>
                  <a:lnTo>
                    <a:pt x="1427" y="1631"/>
                  </a:lnTo>
                  <a:lnTo>
                    <a:pt x="1427" y="1635"/>
                  </a:lnTo>
                  <a:lnTo>
                    <a:pt x="1431" y="1638"/>
                  </a:lnTo>
                  <a:lnTo>
                    <a:pt x="1434" y="1646"/>
                  </a:lnTo>
                  <a:lnTo>
                    <a:pt x="1441" y="1653"/>
                  </a:lnTo>
                  <a:lnTo>
                    <a:pt x="1455" y="1660"/>
                  </a:lnTo>
                  <a:lnTo>
                    <a:pt x="1441" y="1653"/>
                  </a:lnTo>
                  <a:lnTo>
                    <a:pt x="1455" y="1681"/>
                  </a:lnTo>
                  <a:lnTo>
                    <a:pt x="1459" y="1681"/>
                  </a:lnTo>
                  <a:lnTo>
                    <a:pt x="1462" y="1684"/>
                  </a:lnTo>
                  <a:lnTo>
                    <a:pt x="1469" y="1691"/>
                  </a:lnTo>
                  <a:lnTo>
                    <a:pt x="1476" y="1698"/>
                  </a:lnTo>
                  <a:lnTo>
                    <a:pt x="1483" y="1705"/>
                  </a:lnTo>
                  <a:lnTo>
                    <a:pt x="1494" y="1712"/>
                  </a:lnTo>
                  <a:lnTo>
                    <a:pt x="1501" y="1716"/>
                  </a:lnTo>
                  <a:lnTo>
                    <a:pt x="1505" y="1720"/>
                  </a:lnTo>
                  <a:lnTo>
                    <a:pt x="1508" y="1723"/>
                  </a:lnTo>
                  <a:lnTo>
                    <a:pt x="1512" y="1723"/>
                  </a:lnTo>
                  <a:lnTo>
                    <a:pt x="1512" y="1720"/>
                  </a:lnTo>
                  <a:lnTo>
                    <a:pt x="1512" y="1716"/>
                  </a:lnTo>
                  <a:lnTo>
                    <a:pt x="1512" y="1712"/>
                  </a:lnTo>
                  <a:lnTo>
                    <a:pt x="1508" y="1709"/>
                  </a:lnTo>
                  <a:lnTo>
                    <a:pt x="1501" y="1698"/>
                  </a:lnTo>
                  <a:lnTo>
                    <a:pt x="1501" y="1695"/>
                  </a:lnTo>
                  <a:lnTo>
                    <a:pt x="1501" y="1688"/>
                  </a:lnTo>
                  <a:lnTo>
                    <a:pt x="1498" y="1684"/>
                  </a:lnTo>
                  <a:lnTo>
                    <a:pt x="1498" y="1677"/>
                  </a:lnTo>
                  <a:lnTo>
                    <a:pt x="1487" y="1667"/>
                  </a:lnTo>
                  <a:lnTo>
                    <a:pt x="1476" y="1653"/>
                  </a:lnTo>
                  <a:lnTo>
                    <a:pt x="1452" y="1624"/>
                  </a:lnTo>
                  <a:lnTo>
                    <a:pt x="1448" y="1624"/>
                  </a:lnTo>
                  <a:lnTo>
                    <a:pt x="1448" y="1621"/>
                  </a:lnTo>
                  <a:lnTo>
                    <a:pt x="1445" y="1617"/>
                  </a:lnTo>
                  <a:lnTo>
                    <a:pt x="1445" y="1610"/>
                  </a:lnTo>
                  <a:lnTo>
                    <a:pt x="1441" y="1600"/>
                  </a:lnTo>
                  <a:lnTo>
                    <a:pt x="1445" y="1589"/>
                  </a:lnTo>
                  <a:lnTo>
                    <a:pt x="1445" y="1586"/>
                  </a:lnTo>
                  <a:lnTo>
                    <a:pt x="1448" y="1582"/>
                  </a:lnTo>
                  <a:lnTo>
                    <a:pt x="1448" y="1572"/>
                  </a:lnTo>
                  <a:lnTo>
                    <a:pt x="1452" y="1564"/>
                  </a:lnTo>
                  <a:lnTo>
                    <a:pt x="1452" y="1557"/>
                  </a:lnTo>
                  <a:lnTo>
                    <a:pt x="1455" y="1547"/>
                  </a:lnTo>
                  <a:lnTo>
                    <a:pt x="1455" y="1543"/>
                  </a:lnTo>
                  <a:lnTo>
                    <a:pt x="1455" y="1543"/>
                  </a:lnTo>
                  <a:lnTo>
                    <a:pt x="1455" y="1540"/>
                  </a:lnTo>
                  <a:lnTo>
                    <a:pt x="1455" y="1536"/>
                  </a:lnTo>
                  <a:lnTo>
                    <a:pt x="1462" y="1536"/>
                  </a:lnTo>
                  <a:lnTo>
                    <a:pt x="1462" y="1536"/>
                  </a:lnTo>
                  <a:lnTo>
                    <a:pt x="1462" y="1543"/>
                  </a:lnTo>
                  <a:lnTo>
                    <a:pt x="1462" y="1547"/>
                  </a:lnTo>
                  <a:lnTo>
                    <a:pt x="1473" y="1564"/>
                  </a:lnTo>
                  <a:lnTo>
                    <a:pt x="1480" y="1572"/>
                  </a:lnTo>
                  <a:lnTo>
                    <a:pt x="1480" y="1568"/>
                  </a:lnTo>
                  <a:lnTo>
                    <a:pt x="1476" y="1564"/>
                  </a:lnTo>
                  <a:lnTo>
                    <a:pt x="1476" y="1557"/>
                  </a:lnTo>
                  <a:lnTo>
                    <a:pt x="1476" y="1564"/>
                  </a:lnTo>
                  <a:lnTo>
                    <a:pt x="1480" y="1568"/>
                  </a:lnTo>
                  <a:lnTo>
                    <a:pt x="1480" y="1572"/>
                  </a:lnTo>
                  <a:lnTo>
                    <a:pt x="1501" y="1593"/>
                  </a:lnTo>
                  <a:lnTo>
                    <a:pt x="1522" y="1586"/>
                  </a:lnTo>
                  <a:lnTo>
                    <a:pt x="1529" y="1586"/>
                  </a:lnTo>
                  <a:lnTo>
                    <a:pt x="1547" y="1589"/>
                  </a:lnTo>
                  <a:lnTo>
                    <a:pt x="1547" y="1586"/>
                  </a:lnTo>
                  <a:lnTo>
                    <a:pt x="1550" y="1582"/>
                  </a:lnTo>
                  <a:lnTo>
                    <a:pt x="1557" y="1575"/>
                  </a:lnTo>
                  <a:lnTo>
                    <a:pt x="1561" y="1568"/>
                  </a:lnTo>
                  <a:lnTo>
                    <a:pt x="1568" y="1564"/>
                  </a:lnTo>
                  <a:lnTo>
                    <a:pt x="1572" y="1557"/>
                  </a:lnTo>
                  <a:lnTo>
                    <a:pt x="1575" y="1554"/>
                  </a:lnTo>
                  <a:lnTo>
                    <a:pt x="1575" y="1547"/>
                  </a:lnTo>
                  <a:lnTo>
                    <a:pt x="1575" y="1543"/>
                  </a:lnTo>
                  <a:lnTo>
                    <a:pt x="1575" y="1540"/>
                  </a:lnTo>
                  <a:lnTo>
                    <a:pt x="1572" y="1519"/>
                  </a:lnTo>
                  <a:lnTo>
                    <a:pt x="1572" y="1515"/>
                  </a:lnTo>
                  <a:lnTo>
                    <a:pt x="1572" y="1512"/>
                  </a:lnTo>
                  <a:lnTo>
                    <a:pt x="1568" y="1508"/>
                  </a:lnTo>
                  <a:lnTo>
                    <a:pt x="1568" y="1501"/>
                  </a:lnTo>
                  <a:lnTo>
                    <a:pt x="1561" y="1498"/>
                  </a:lnTo>
                  <a:lnTo>
                    <a:pt x="1554" y="1494"/>
                  </a:lnTo>
                  <a:lnTo>
                    <a:pt x="1543" y="1487"/>
                  </a:lnTo>
                  <a:lnTo>
                    <a:pt x="1529" y="1466"/>
                  </a:lnTo>
                  <a:lnTo>
                    <a:pt x="1529" y="1459"/>
                  </a:lnTo>
                  <a:lnTo>
                    <a:pt x="1529" y="1459"/>
                  </a:lnTo>
                  <a:lnTo>
                    <a:pt x="1533" y="1455"/>
                  </a:lnTo>
                  <a:lnTo>
                    <a:pt x="1533" y="1452"/>
                  </a:lnTo>
                  <a:lnTo>
                    <a:pt x="1536" y="1448"/>
                  </a:lnTo>
                  <a:lnTo>
                    <a:pt x="1543" y="1445"/>
                  </a:lnTo>
                  <a:lnTo>
                    <a:pt x="1547" y="1445"/>
                  </a:lnTo>
                  <a:lnTo>
                    <a:pt x="1550" y="1441"/>
                  </a:lnTo>
                  <a:lnTo>
                    <a:pt x="1554" y="1438"/>
                  </a:lnTo>
                  <a:lnTo>
                    <a:pt x="1554" y="1438"/>
                  </a:lnTo>
                  <a:lnTo>
                    <a:pt x="1554" y="1438"/>
                  </a:lnTo>
                  <a:lnTo>
                    <a:pt x="1557" y="1434"/>
                  </a:lnTo>
                  <a:lnTo>
                    <a:pt x="1561" y="1434"/>
                  </a:lnTo>
                  <a:lnTo>
                    <a:pt x="1564" y="1431"/>
                  </a:lnTo>
                  <a:lnTo>
                    <a:pt x="1568" y="1434"/>
                  </a:lnTo>
                  <a:lnTo>
                    <a:pt x="1572" y="1434"/>
                  </a:lnTo>
                  <a:lnTo>
                    <a:pt x="1575" y="1438"/>
                  </a:lnTo>
                  <a:lnTo>
                    <a:pt x="1582" y="1438"/>
                  </a:lnTo>
                  <a:lnTo>
                    <a:pt x="1582" y="1441"/>
                  </a:lnTo>
                  <a:lnTo>
                    <a:pt x="1582" y="1448"/>
                  </a:lnTo>
                  <a:lnTo>
                    <a:pt x="1582" y="1452"/>
                  </a:lnTo>
                  <a:lnTo>
                    <a:pt x="1579" y="1459"/>
                  </a:lnTo>
                  <a:lnTo>
                    <a:pt x="1575" y="1462"/>
                  </a:lnTo>
                  <a:lnTo>
                    <a:pt x="1572" y="1466"/>
                  </a:lnTo>
                  <a:lnTo>
                    <a:pt x="1575" y="1469"/>
                  </a:lnTo>
                  <a:lnTo>
                    <a:pt x="1575" y="1473"/>
                  </a:lnTo>
                  <a:lnTo>
                    <a:pt x="1579" y="1476"/>
                  </a:lnTo>
                  <a:lnTo>
                    <a:pt x="1579" y="1476"/>
                  </a:lnTo>
                  <a:lnTo>
                    <a:pt x="1593" y="1473"/>
                  </a:lnTo>
                  <a:lnTo>
                    <a:pt x="1593" y="1473"/>
                  </a:lnTo>
                  <a:lnTo>
                    <a:pt x="1596" y="1469"/>
                  </a:lnTo>
                  <a:lnTo>
                    <a:pt x="1596" y="1462"/>
                  </a:lnTo>
                  <a:lnTo>
                    <a:pt x="1596" y="1455"/>
                  </a:lnTo>
                  <a:lnTo>
                    <a:pt x="1593" y="1445"/>
                  </a:lnTo>
                  <a:lnTo>
                    <a:pt x="1593" y="1441"/>
                  </a:lnTo>
                  <a:lnTo>
                    <a:pt x="1596" y="1438"/>
                  </a:lnTo>
                  <a:lnTo>
                    <a:pt x="1600" y="1434"/>
                  </a:lnTo>
                  <a:lnTo>
                    <a:pt x="1603" y="1434"/>
                  </a:lnTo>
                  <a:lnTo>
                    <a:pt x="1607" y="1434"/>
                  </a:lnTo>
                  <a:lnTo>
                    <a:pt x="1607" y="1434"/>
                  </a:lnTo>
                  <a:lnTo>
                    <a:pt x="1617" y="1431"/>
                  </a:lnTo>
                  <a:lnTo>
                    <a:pt x="1628" y="1420"/>
                  </a:lnTo>
                  <a:lnTo>
                    <a:pt x="1635" y="1420"/>
                  </a:lnTo>
                  <a:lnTo>
                    <a:pt x="1645" y="1420"/>
                  </a:lnTo>
                  <a:lnTo>
                    <a:pt x="1653" y="1420"/>
                  </a:lnTo>
                  <a:lnTo>
                    <a:pt x="1663" y="1420"/>
                  </a:lnTo>
                  <a:lnTo>
                    <a:pt x="1667" y="1420"/>
                  </a:lnTo>
                  <a:lnTo>
                    <a:pt x="1670" y="1420"/>
                  </a:lnTo>
                  <a:lnTo>
                    <a:pt x="1674" y="1409"/>
                  </a:lnTo>
                  <a:lnTo>
                    <a:pt x="1691" y="1399"/>
                  </a:lnTo>
                  <a:lnTo>
                    <a:pt x="1712" y="1378"/>
                  </a:lnTo>
                  <a:lnTo>
                    <a:pt x="1723" y="1353"/>
                  </a:lnTo>
                  <a:lnTo>
                    <a:pt x="1737" y="1332"/>
                  </a:lnTo>
                  <a:lnTo>
                    <a:pt x="1737" y="1332"/>
                  </a:lnTo>
                  <a:lnTo>
                    <a:pt x="1741" y="1328"/>
                  </a:lnTo>
                  <a:lnTo>
                    <a:pt x="1744" y="1321"/>
                  </a:lnTo>
                  <a:lnTo>
                    <a:pt x="1744" y="1314"/>
                  </a:lnTo>
                  <a:lnTo>
                    <a:pt x="1748" y="1307"/>
                  </a:lnTo>
                  <a:lnTo>
                    <a:pt x="1748" y="1304"/>
                  </a:lnTo>
                  <a:lnTo>
                    <a:pt x="1748" y="1293"/>
                  </a:lnTo>
                  <a:lnTo>
                    <a:pt x="1744" y="1290"/>
                  </a:lnTo>
                  <a:lnTo>
                    <a:pt x="1741" y="1283"/>
                  </a:lnTo>
                  <a:lnTo>
                    <a:pt x="1741" y="1283"/>
                  </a:lnTo>
                  <a:lnTo>
                    <a:pt x="1734" y="1254"/>
                  </a:lnTo>
                  <a:lnTo>
                    <a:pt x="1730" y="1254"/>
                  </a:lnTo>
                  <a:lnTo>
                    <a:pt x="1730" y="1247"/>
                  </a:lnTo>
                  <a:lnTo>
                    <a:pt x="1727" y="1240"/>
                  </a:lnTo>
                  <a:lnTo>
                    <a:pt x="1719" y="1233"/>
                  </a:lnTo>
                  <a:lnTo>
                    <a:pt x="1712" y="1223"/>
                  </a:lnTo>
                  <a:lnTo>
                    <a:pt x="1712" y="1219"/>
                  </a:lnTo>
                  <a:lnTo>
                    <a:pt x="1712" y="1212"/>
                  </a:lnTo>
                  <a:lnTo>
                    <a:pt x="1716" y="1209"/>
                  </a:lnTo>
                  <a:lnTo>
                    <a:pt x="1719" y="1205"/>
                  </a:lnTo>
                  <a:lnTo>
                    <a:pt x="1719" y="1205"/>
                  </a:lnTo>
                  <a:lnTo>
                    <a:pt x="1723" y="1205"/>
                  </a:lnTo>
                  <a:lnTo>
                    <a:pt x="1723" y="1202"/>
                  </a:lnTo>
                  <a:lnTo>
                    <a:pt x="1730" y="1198"/>
                  </a:lnTo>
                  <a:lnTo>
                    <a:pt x="1737" y="1195"/>
                  </a:lnTo>
                  <a:lnTo>
                    <a:pt x="1744" y="1191"/>
                  </a:lnTo>
                  <a:lnTo>
                    <a:pt x="1751" y="1191"/>
                  </a:lnTo>
                  <a:lnTo>
                    <a:pt x="1755" y="1188"/>
                  </a:lnTo>
                  <a:lnTo>
                    <a:pt x="1758" y="1188"/>
                  </a:lnTo>
                  <a:lnTo>
                    <a:pt x="1755" y="1180"/>
                  </a:lnTo>
                  <a:lnTo>
                    <a:pt x="1751" y="1180"/>
                  </a:lnTo>
                  <a:lnTo>
                    <a:pt x="1748" y="1177"/>
                  </a:lnTo>
                  <a:lnTo>
                    <a:pt x="1741" y="1177"/>
                  </a:lnTo>
                  <a:lnTo>
                    <a:pt x="1734" y="1177"/>
                  </a:lnTo>
                  <a:lnTo>
                    <a:pt x="1727" y="1177"/>
                  </a:lnTo>
                  <a:lnTo>
                    <a:pt x="1719" y="1180"/>
                  </a:lnTo>
                  <a:lnTo>
                    <a:pt x="1716" y="1180"/>
                  </a:lnTo>
                  <a:lnTo>
                    <a:pt x="1712" y="1180"/>
                  </a:lnTo>
                  <a:lnTo>
                    <a:pt x="1709" y="1180"/>
                  </a:lnTo>
                  <a:lnTo>
                    <a:pt x="1709" y="1180"/>
                  </a:lnTo>
                  <a:lnTo>
                    <a:pt x="1705" y="1177"/>
                  </a:lnTo>
                  <a:lnTo>
                    <a:pt x="1698" y="1173"/>
                  </a:lnTo>
                  <a:lnTo>
                    <a:pt x="1691" y="1170"/>
                  </a:lnTo>
                  <a:lnTo>
                    <a:pt x="1684" y="1163"/>
                  </a:lnTo>
                  <a:lnTo>
                    <a:pt x="1681" y="1159"/>
                  </a:lnTo>
                  <a:lnTo>
                    <a:pt x="1681" y="1156"/>
                  </a:lnTo>
                  <a:lnTo>
                    <a:pt x="1681" y="1152"/>
                  </a:lnTo>
                  <a:lnTo>
                    <a:pt x="1684" y="1149"/>
                  </a:lnTo>
                  <a:lnTo>
                    <a:pt x="1684" y="1149"/>
                  </a:lnTo>
                  <a:lnTo>
                    <a:pt x="1684" y="1149"/>
                  </a:lnTo>
                  <a:lnTo>
                    <a:pt x="1688" y="1149"/>
                  </a:lnTo>
                  <a:lnTo>
                    <a:pt x="1695" y="1152"/>
                  </a:lnTo>
                  <a:lnTo>
                    <a:pt x="1705" y="1152"/>
                  </a:lnTo>
                  <a:lnTo>
                    <a:pt x="1712" y="1149"/>
                  </a:lnTo>
                  <a:lnTo>
                    <a:pt x="1719" y="1142"/>
                  </a:lnTo>
                  <a:lnTo>
                    <a:pt x="1727" y="1138"/>
                  </a:lnTo>
                  <a:lnTo>
                    <a:pt x="1730" y="1135"/>
                  </a:lnTo>
                  <a:lnTo>
                    <a:pt x="1737" y="1135"/>
                  </a:lnTo>
                  <a:lnTo>
                    <a:pt x="1741" y="1138"/>
                  </a:lnTo>
                  <a:lnTo>
                    <a:pt x="1741" y="1142"/>
                  </a:lnTo>
                  <a:lnTo>
                    <a:pt x="1737" y="1145"/>
                  </a:lnTo>
                  <a:lnTo>
                    <a:pt x="1734" y="1152"/>
                  </a:lnTo>
                  <a:lnTo>
                    <a:pt x="1730" y="1156"/>
                  </a:lnTo>
                  <a:lnTo>
                    <a:pt x="1734" y="1159"/>
                  </a:lnTo>
                  <a:lnTo>
                    <a:pt x="1737" y="1159"/>
                  </a:lnTo>
                  <a:lnTo>
                    <a:pt x="1737" y="1159"/>
                  </a:lnTo>
                  <a:lnTo>
                    <a:pt x="1741" y="1159"/>
                  </a:lnTo>
                  <a:lnTo>
                    <a:pt x="1744" y="1159"/>
                  </a:lnTo>
                  <a:lnTo>
                    <a:pt x="1751" y="1152"/>
                  </a:lnTo>
                  <a:lnTo>
                    <a:pt x="1758" y="1149"/>
                  </a:lnTo>
                  <a:lnTo>
                    <a:pt x="1762" y="1149"/>
                  </a:lnTo>
                  <a:lnTo>
                    <a:pt x="1762" y="1145"/>
                  </a:lnTo>
                  <a:lnTo>
                    <a:pt x="1762" y="1145"/>
                  </a:lnTo>
                  <a:lnTo>
                    <a:pt x="1772" y="1142"/>
                  </a:lnTo>
                  <a:lnTo>
                    <a:pt x="1783" y="1152"/>
                  </a:lnTo>
                  <a:lnTo>
                    <a:pt x="1776" y="1166"/>
                  </a:lnTo>
                  <a:lnTo>
                    <a:pt x="1779" y="1166"/>
                  </a:lnTo>
                  <a:lnTo>
                    <a:pt x="1783" y="1170"/>
                  </a:lnTo>
                  <a:lnTo>
                    <a:pt x="1786" y="1173"/>
                  </a:lnTo>
                  <a:lnTo>
                    <a:pt x="1793" y="1177"/>
                  </a:lnTo>
                  <a:lnTo>
                    <a:pt x="1797" y="1180"/>
                  </a:lnTo>
                  <a:lnTo>
                    <a:pt x="1804" y="1180"/>
                  </a:lnTo>
                  <a:lnTo>
                    <a:pt x="1804" y="1184"/>
                  </a:lnTo>
                  <a:lnTo>
                    <a:pt x="1804" y="1188"/>
                  </a:lnTo>
                  <a:lnTo>
                    <a:pt x="1804" y="1188"/>
                  </a:lnTo>
                  <a:lnTo>
                    <a:pt x="1804" y="1191"/>
                  </a:lnTo>
                  <a:lnTo>
                    <a:pt x="1804" y="1195"/>
                  </a:lnTo>
                  <a:lnTo>
                    <a:pt x="1804" y="1202"/>
                  </a:lnTo>
                  <a:lnTo>
                    <a:pt x="1804" y="1212"/>
                  </a:lnTo>
                  <a:lnTo>
                    <a:pt x="1804" y="1219"/>
                  </a:lnTo>
                  <a:lnTo>
                    <a:pt x="1808" y="1223"/>
                  </a:lnTo>
                  <a:lnTo>
                    <a:pt x="1811" y="1226"/>
                  </a:lnTo>
                  <a:lnTo>
                    <a:pt x="1818" y="1226"/>
                  </a:lnTo>
                  <a:lnTo>
                    <a:pt x="1825" y="1230"/>
                  </a:lnTo>
                  <a:lnTo>
                    <a:pt x="1829" y="1226"/>
                  </a:lnTo>
                  <a:lnTo>
                    <a:pt x="1832" y="1223"/>
                  </a:lnTo>
                  <a:lnTo>
                    <a:pt x="1836" y="1219"/>
                  </a:lnTo>
                  <a:lnTo>
                    <a:pt x="1839" y="1216"/>
                  </a:lnTo>
                  <a:lnTo>
                    <a:pt x="1839" y="1216"/>
                  </a:lnTo>
                  <a:lnTo>
                    <a:pt x="1843" y="1191"/>
                  </a:lnTo>
                  <a:lnTo>
                    <a:pt x="1843" y="1180"/>
                  </a:lnTo>
                  <a:lnTo>
                    <a:pt x="1839" y="1170"/>
                  </a:lnTo>
                  <a:lnTo>
                    <a:pt x="1836" y="1166"/>
                  </a:lnTo>
                  <a:lnTo>
                    <a:pt x="1829" y="1163"/>
                  </a:lnTo>
                  <a:lnTo>
                    <a:pt x="1829" y="1159"/>
                  </a:lnTo>
                  <a:lnTo>
                    <a:pt x="1825" y="1159"/>
                  </a:lnTo>
                  <a:lnTo>
                    <a:pt x="1818" y="1152"/>
                  </a:lnTo>
                  <a:lnTo>
                    <a:pt x="1818" y="1145"/>
                  </a:lnTo>
                  <a:lnTo>
                    <a:pt x="1815" y="1142"/>
                  </a:lnTo>
                  <a:lnTo>
                    <a:pt x="1818" y="1138"/>
                  </a:lnTo>
                  <a:lnTo>
                    <a:pt x="1818" y="1138"/>
                  </a:lnTo>
                  <a:lnTo>
                    <a:pt x="1822" y="1138"/>
                  </a:lnTo>
                  <a:lnTo>
                    <a:pt x="1822" y="1135"/>
                  </a:lnTo>
                  <a:lnTo>
                    <a:pt x="1825" y="1135"/>
                  </a:lnTo>
                  <a:lnTo>
                    <a:pt x="1832" y="1128"/>
                  </a:lnTo>
                  <a:lnTo>
                    <a:pt x="1839" y="1117"/>
                  </a:lnTo>
                  <a:lnTo>
                    <a:pt x="1846" y="1110"/>
                  </a:lnTo>
                  <a:lnTo>
                    <a:pt x="1853" y="1103"/>
                  </a:lnTo>
                  <a:lnTo>
                    <a:pt x="1857" y="1096"/>
                  </a:lnTo>
                  <a:lnTo>
                    <a:pt x="1860" y="1092"/>
                  </a:lnTo>
                  <a:lnTo>
                    <a:pt x="1864" y="1092"/>
                  </a:lnTo>
                  <a:lnTo>
                    <a:pt x="1867" y="1085"/>
                  </a:lnTo>
                  <a:lnTo>
                    <a:pt x="1871" y="1075"/>
                  </a:lnTo>
                  <a:lnTo>
                    <a:pt x="1874" y="1068"/>
                  </a:lnTo>
                  <a:lnTo>
                    <a:pt x="1878" y="1061"/>
                  </a:lnTo>
                  <a:lnTo>
                    <a:pt x="1882" y="1057"/>
                  </a:lnTo>
                  <a:lnTo>
                    <a:pt x="1882" y="1057"/>
                  </a:lnTo>
                  <a:lnTo>
                    <a:pt x="1882" y="1050"/>
                  </a:lnTo>
                  <a:lnTo>
                    <a:pt x="1885" y="1043"/>
                  </a:lnTo>
                  <a:lnTo>
                    <a:pt x="1892" y="1033"/>
                  </a:lnTo>
                  <a:lnTo>
                    <a:pt x="1903" y="1022"/>
                  </a:lnTo>
                  <a:lnTo>
                    <a:pt x="1913" y="1011"/>
                  </a:lnTo>
                  <a:lnTo>
                    <a:pt x="1917" y="1001"/>
                  </a:lnTo>
                  <a:lnTo>
                    <a:pt x="1924" y="990"/>
                  </a:lnTo>
                  <a:lnTo>
                    <a:pt x="1920" y="1001"/>
                  </a:lnTo>
                  <a:lnTo>
                    <a:pt x="1913" y="1011"/>
                  </a:lnTo>
                  <a:lnTo>
                    <a:pt x="1903" y="1022"/>
                  </a:lnTo>
                  <a:lnTo>
                    <a:pt x="1885" y="1043"/>
                  </a:lnTo>
                  <a:lnTo>
                    <a:pt x="1882" y="1054"/>
                  </a:lnTo>
                  <a:lnTo>
                    <a:pt x="1885" y="1050"/>
                  </a:lnTo>
                  <a:lnTo>
                    <a:pt x="1885" y="1050"/>
                  </a:lnTo>
                  <a:lnTo>
                    <a:pt x="1885" y="1050"/>
                  </a:lnTo>
                  <a:lnTo>
                    <a:pt x="1882" y="1054"/>
                  </a:lnTo>
                  <a:lnTo>
                    <a:pt x="1882" y="1061"/>
                  </a:lnTo>
                  <a:lnTo>
                    <a:pt x="1882" y="1064"/>
                  </a:lnTo>
                  <a:lnTo>
                    <a:pt x="1878" y="1068"/>
                  </a:lnTo>
                  <a:lnTo>
                    <a:pt x="1878" y="1068"/>
                  </a:lnTo>
                  <a:lnTo>
                    <a:pt x="1882" y="1075"/>
                  </a:lnTo>
                  <a:lnTo>
                    <a:pt x="1885" y="1082"/>
                  </a:lnTo>
                  <a:lnTo>
                    <a:pt x="1892" y="1085"/>
                  </a:lnTo>
                  <a:lnTo>
                    <a:pt x="1896" y="1089"/>
                  </a:lnTo>
                  <a:lnTo>
                    <a:pt x="1899" y="1089"/>
                  </a:lnTo>
                  <a:lnTo>
                    <a:pt x="1899" y="1092"/>
                  </a:lnTo>
                  <a:lnTo>
                    <a:pt x="1913" y="1078"/>
                  </a:lnTo>
                  <a:lnTo>
                    <a:pt x="1931" y="1061"/>
                  </a:lnTo>
                  <a:lnTo>
                    <a:pt x="1945" y="1036"/>
                  </a:lnTo>
                  <a:lnTo>
                    <a:pt x="1963" y="1011"/>
                  </a:lnTo>
                  <a:lnTo>
                    <a:pt x="1973" y="990"/>
                  </a:lnTo>
                  <a:lnTo>
                    <a:pt x="1984" y="973"/>
                  </a:lnTo>
                  <a:lnTo>
                    <a:pt x="1987" y="966"/>
                  </a:lnTo>
                  <a:lnTo>
                    <a:pt x="1987" y="955"/>
                  </a:lnTo>
                  <a:lnTo>
                    <a:pt x="1991" y="944"/>
                  </a:lnTo>
                  <a:lnTo>
                    <a:pt x="1994" y="934"/>
                  </a:lnTo>
                  <a:lnTo>
                    <a:pt x="1998" y="927"/>
                  </a:lnTo>
                  <a:lnTo>
                    <a:pt x="2001" y="923"/>
                  </a:lnTo>
                  <a:lnTo>
                    <a:pt x="2001" y="920"/>
                  </a:lnTo>
                  <a:lnTo>
                    <a:pt x="2005" y="892"/>
                  </a:lnTo>
                  <a:lnTo>
                    <a:pt x="2005" y="892"/>
                  </a:lnTo>
                  <a:lnTo>
                    <a:pt x="2008" y="885"/>
                  </a:lnTo>
                  <a:lnTo>
                    <a:pt x="2008" y="878"/>
                  </a:lnTo>
                  <a:lnTo>
                    <a:pt x="2008" y="867"/>
                  </a:lnTo>
                  <a:lnTo>
                    <a:pt x="2005" y="860"/>
                  </a:lnTo>
                  <a:lnTo>
                    <a:pt x="2001" y="853"/>
                  </a:lnTo>
                  <a:lnTo>
                    <a:pt x="1994" y="849"/>
                  </a:lnTo>
                  <a:lnTo>
                    <a:pt x="1987" y="846"/>
                  </a:lnTo>
                  <a:lnTo>
                    <a:pt x="1980" y="849"/>
                  </a:lnTo>
                  <a:lnTo>
                    <a:pt x="1977" y="853"/>
                  </a:lnTo>
                  <a:lnTo>
                    <a:pt x="1966" y="853"/>
                  </a:lnTo>
                  <a:lnTo>
                    <a:pt x="1959" y="853"/>
                  </a:lnTo>
                  <a:lnTo>
                    <a:pt x="1956" y="849"/>
                  </a:lnTo>
                  <a:lnTo>
                    <a:pt x="1948" y="846"/>
                  </a:lnTo>
                  <a:lnTo>
                    <a:pt x="1948" y="842"/>
                  </a:lnTo>
                  <a:lnTo>
                    <a:pt x="1945" y="842"/>
                  </a:lnTo>
                  <a:lnTo>
                    <a:pt x="1934" y="839"/>
                  </a:lnTo>
                  <a:lnTo>
                    <a:pt x="1959" y="811"/>
                  </a:lnTo>
                  <a:lnTo>
                    <a:pt x="1963" y="804"/>
                  </a:lnTo>
                  <a:lnTo>
                    <a:pt x="1984" y="779"/>
                  </a:lnTo>
                  <a:lnTo>
                    <a:pt x="2037" y="722"/>
                  </a:lnTo>
                  <a:lnTo>
                    <a:pt x="2044" y="726"/>
                  </a:lnTo>
                  <a:lnTo>
                    <a:pt x="2058" y="726"/>
                  </a:lnTo>
                  <a:lnTo>
                    <a:pt x="2079" y="733"/>
                  </a:lnTo>
                  <a:lnTo>
                    <a:pt x="2096" y="733"/>
                  </a:lnTo>
                  <a:lnTo>
                    <a:pt x="2107" y="737"/>
                  </a:lnTo>
                  <a:lnTo>
                    <a:pt x="2111" y="733"/>
                  </a:lnTo>
                  <a:lnTo>
                    <a:pt x="2111" y="733"/>
                  </a:lnTo>
                  <a:lnTo>
                    <a:pt x="2111" y="726"/>
                  </a:lnTo>
                  <a:lnTo>
                    <a:pt x="2111" y="726"/>
                  </a:lnTo>
                  <a:lnTo>
                    <a:pt x="2111" y="722"/>
                  </a:lnTo>
                  <a:lnTo>
                    <a:pt x="2121" y="715"/>
                  </a:lnTo>
                  <a:lnTo>
                    <a:pt x="2132" y="719"/>
                  </a:lnTo>
                  <a:lnTo>
                    <a:pt x="2142" y="719"/>
                  </a:lnTo>
                  <a:lnTo>
                    <a:pt x="2149" y="737"/>
                  </a:lnTo>
                  <a:lnTo>
                    <a:pt x="2199" y="722"/>
                  </a:lnTo>
                  <a:lnTo>
                    <a:pt x="2195" y="712"/>
                  </a:lnTo>
                  <a:lnTo>
                    <a:pt x="2237" y="677"/>
                  </a:lnTo>
                  <a:lnTo>
                    <a:pt x="2241" y="677"/>
                  </a:lnTo>
                  <a:lnTo>
                    <a:pt x="2244" y="673"/>
                  </a:lnTo>
                  <a:lnTo>
                    <a:pt x="2248" y="666"/>
                  </a:lnTo>
                  <a:lnTo>
                    <a:pt x="2255" y="663"/>
                  </a:lnTo>
                  <a:lnTo>
                    <a:pt x="2262" y="659"/>
                  </a:lnTo>
                  <a:lnTo>
                    <a:pt x="2266" y="659"/>
                  </a:lnTo>
                  <a:lnTo>
                    <a:pt x="2269" y="659"/>
                  </a:lnTo>
                  <a:lnTo>
                    <a:pt x="2269" y="666"/>
                  </a:lnTo>
                  <a:lnTo>
                    <a:pt x="2269" y="670"/>
                  </a:lnTo>
                  <a:lnTo>
                    <a:pt x="2262" y="680"/>
                  </a:lnTo>
                  <a:lnTo>
                    <a:pt x="2262" y="684"/>
                  </a:lnTo>
                  <a:lnTo>
                    <a:pt x="2262" y="687"/>
                  </a:lnTo>
                  <a:lnTo>
                    <a:pt x="2262" y="691"/>
                  </a:lnTo>
                  <a:lnTo>
                    <a:pt x="2266" y="691"/>
                  </a:lnTo>
                  <a:lnTo>
                    <a:pt x="2269" y="691"/>
                  </a:lnTo>
                  <a:lnTo>
                    <a:pt x="2273" y="687"/>
                  </a:lnTo>
                  <a:lnTo>
                    <a:pt x="2280" y="684"/>
                  </a:lnTo>
                  <a:lnTo>
                    <a:pt x="2283" y="680"/>
                  </a:lnTo>
                  <a:lnTo>
                    <a:pt x="2287" y="673"/>
                  </a:lnTo>
                  <a:lnTo>
                    <a:pt x="2294" y="666"/>
                  </a:lnTo>
                  <a:lnTo>
                    <a:pt x="2297" y="659"/>
                  </a:lnTo>
                  <a:lnTo>
                    <a:pt x="2301" y="652"/>
                  </a:lnTo>
                  <a:lnTo>
                    <a:pt x="2304" y="649"/>
                  </a:lnTo>
                  <a:lnTo>
                    <a:pt x="2308" y="649"/>
                  </a:lnTo>
                  <a:lnTo>
                    <a:pt x="2301" y="656"/>
                  </a:lnTo>
                  <a:lnTo>
                    <a:pt x="2301" y="666"/>
                  </a:lnTo>
                  <a:lnTo>
                    <a:pt x="2301" y="673"/>
                  </a:lnTo>
                  <a:lnTo>
                    <a:pt x="2301" y="680"/>
                  </a:lnTo>
                  <a:lnTo>
                    <a:pt x="2304" y="687"/>
                  </a:lnTo>
                  <a:lnTo>
                    <a:pt x="2304" y="687"/>
                  </a:lnTo>
                  <a:lnTo>
                    <a:pt x="2269" y="712"/>
                  </a:lnTo>
                  <a:lnTo>
                    <a:pt x="2258" y="744"/>
                  </a:lnTo>
                  <a:lnTo>
                    <a:pt x="2216" y="775"/>
                  </a:lnTo>
                  <a:lnTo>
                    <a:pt x="2202" y="818"/>
                  </a:lnTo>
                  <a:lnTo>
                    <a:pt x="2202" y="821"/>
                  </a:lnTo>
                  <a:lnTo>
                    <a:pt x="2199" y="825"/>
                  </a:lnTo>
                  <a:lnTo>
                    <a:pt x="2199" y="832"/>
                  </a:lnTo>
                  <a:lnTo>
                    <a:pt x="2199" y="839"/>
                  </a:lnTo>
                  <a:lnTo>
                    <a:pt x="2199" y="849"/>
                  </a:lnTo>
                  <a:lnTo>
                    <a:pt x="2206" y="870"/>
                  </a:lnTo>
                  <a:lnTo>
                    <a:pt x="2213" y="892"/>
                  </a:lnTo>
                  <a:lnTo>
                    <a:pt x="2220" y="913"/>
                  </a:lnTo>
                  <a:lnTo>
                    <a:pt x="2223" y="923"/>
                  </a:lnTo>
                  <a:lnTo>
                    <a:pt x="2241" y="895"/>
                  </a:lnTo>
                  <a:lnTo>
                    <a:pt x="2273" y="846"/>
                  </a:lnTo>
                  <a:lnTo>
                    <a:pt x="2290" y="842"/>
                  </a:lnTo>
                  <a:lnTo>
                    <a:pt x="2290" y="839"/>
                  </a:lnTo>
                  <a:lnTo>
                    <a:pt x="2287" y="832"/>
                  </a:lnTo>
                  <a:lnTo>
                    <a:pt x="2290" y="821"/>
                  </a:lnTo>
                  <a:lnTo>
                    <a:pt x="2290" y="811"/>
                  </a:lnTo>
                  <a:lnTo>
                    <a:pt x="2294" y="800"/>
                  </a:lnTo>
                  <a:lnTo>
                    <a:pt x="2301" y="789"/>
                  </a:lnTo>
                  <a:lnTo>
                    <a:pt x="2301" y="782"/>
                  </a:lnTo>
                  <a:lnTo>
                    <a:pt x="2301" y="775"/>
                  </a:lnTo>
                  <a:lnTo>
                    <a:pt x="2301" y="772"/>
                  </a:lnTo>
                  <a:lnTo>
                    <a:pt x="2301" y="768"/>
                  </a:lnTo>
                  <a:lnTo>
                    <a:pt x="2297" y="768"/>
                  </a:lnTo>
                  <a:lnTo>
                    <a:pt x="2297" y="765"/>
                  </a:lnTo>
                  <a:lnTo>
                    <a:pt x="2294" y="761"/>
                  </a:lnTo>
                  <a:lnTo>
                    <a:pt x="2294" y="754"/>
                  </a:lnTo>
                  <a:lnTo>
                    <a:pt x="2294" y="751"/>
                  </a:lnTo>
                  <a:lnTo>
                    <a:pt x="2297" y="744"/>
                  </a:lnTo>
                  <a:lnTo>
                    <a:pt x="2304" y="744"/>
                  </a:lnTo>
                  <a:lnTo>
                    <a:pt x="2311" y="740"/>
                  </a:lnTo>
                  <a:lnTo>
                    <a:pt x="2322" y="737"/>
                  </a:lnTo>
                  <a:lnTo>
                    <a:pt x="2325" y="737"/>
                  </a:lnTo>
                  <a:lnTo>
                    <a:pt x="2329" y="733"/>
                  </a:lnTo>
                  <a:lnTo>
                    <a:pt x="2329" y="726"/>
                  </a:lnTo>
                  <a:lnTo>
                    <a:pt x="2329" y="722"/>
                  </a:lnTo>
                  <a:lnTo>
                    <a:pt x="2329" y="715"/>
                  </a:lnTo>
                  <a:lnTo>
                    <a:pt x="2332" y="712"/>
                  </a:lnTo>
                  <a:lnTo>
                    <a:pt x="2336" y="712"/>
                  </a:lnTo>
                  <a:lnTo>
                    <a:pt x="2340" y="712"/>
                  </a:lnTo>
                  <a:lnTo>
                    <a:pt x="2347" y="712"/>
                  </a:lnTo>
                  <a:lnTo>
                    <a:pt x="2350" y="712"/>
                  </a:lnTo>
                  <a:lnTo>
                    <a:pt x="2354" y="708"/>
                  </a:lnTo>
                  <a:lnTo>
                    <a:pt x="2361" y="705"/>
                  </a:lnTo>
                  <a:lnTo>
                    <a:pt x="2371" y="694"/>
                  </a:lnTo>
                  <a:lnTo>
                    <a:pt x="2378" y="691"/>
                  </a:lnTo>
                  <a:lnTo>
                    <a:pt x="2382" y="691"/>
                  </a:lnTo>
                  <a:lnTo>
                    <a:pt x="2389" y="691"/>
                  </a:lnTo>
                  <a:lnTo>
                    <a:pt x="2392" y="694"/>
                  </a:lnTo>
                  <a:lnTo>
                    <a:pt x="2396" y="698"/>
                  </a:lnTo>
                  <a:lnTo>
                    <a:pt x="2399" y="698"/>
                  </a:lnTo>
                  <a:lnTo>
                    <a:pt x="2399" y="701"/>
                  </a:lnTo>
                  <a:lnTo>
                    <a:pt x="2421" y="691"/>
                  </a:lnTo>
                  <a:lnTo>
                    <a:pt x="2428" y="677"/>
                  </a:lnTo>
                  <a:lnTo>
                    <a:pt x="2442" y="663"/>
                  </a:lnTo>
                  <a:lnTo>
                    <a:pt x="2463" y="656"/>
                  </a:lnTo>
                  <a:lnTo>
                    <a:pt x="2466" y="641"/>
                  </a:lnTo>
                  <a:lnTo>
                    <a:pt x="2484" y="641"/>
                  </a:lnTo>
                  <a:lnTo>
                    <a:pt x="2484" y="641"/>
                  </a:lnTo>
                  <a:lnTo>
                    <a:pt x="2491" y="641"/>
                  </a:lnTo>
                  <a:lnTo>
                    <a:pt x="2498" y="645"/>
                  </a:lnTo>
                  <a:lnTo>
                    <a:pt x="2502" y="645"/>
                  </a:lnTo>
                  <a:lnTo>
                    <a:pt x="2505" y="645"/>
                  </a:lnTo>
                  <a:lnTo>
                    <a:pt x="2512" y="641"/>
                  </a:lnTo>
                  <a:lnTo>
                    <a:pt x="2516" y="638"/>
                  </a:lnTo>
                  <a:lnTo>
                    <a:pt x="2523" y="634"/>
                  </a:lnTo>
                  <a:lnTo>
                    <a:pt x="2526" y="631"/>
                  </a:lnTo>
                  <a:lnTo>
                    <a:pt x="2526" y="627"/>
                  </a:lnTo>
                  <a:lnTo>
                    <a:pt x="2526" y="627"/>
                  </a:lnTo>
                  <a:lnTo>
                    <a:pt x="2523" y="620"/>
                  </a:lnTo>
                  <a:lnTo>
                    <a:pt x="2516" y="617"/>
                  </a:lnTo>
                  <a:lnTo>
                    <a:pt x="2512" y="610"/>
                  </a:lnTo>
                  <a:lnTo>
                    <a:pt x="2505" y="603"/>
                  </a:lnTo>
                  <a:lnTo>
                    <a:pt x="2502" y="596"/>
                  </a:lnTo>
                  <a:lnTo>
                    <a:pt x="2495" y="592"/>
                  </a:lnTo>
                  <a:lnTo>
                    <a:pt x="2491" y="589"/>
                  </a:lnTo>
                  <a:lnTo>
                    <a:pt x="2491" y="585"/>
                  </a:lnTo>
                  <a:lnTo>
                    <a:pt x="2491" y="582"/>
                  </a:lnTo>
                  <a:lnTo>
                    <a:pt x="2491" y="578"/>
                  </a:lnTo>
                  <a:lnTo>
                    <a:pt x="2491" y="575"/>
                  </a:lnTo>
                  <a:lnTo>
                    <a:pt x="2495" y="575"/>
                  </a:lnTo>
                  <a:lnTo>
                    <a:pt x="2502" y="575"/>
                  </a:lnTo>
                  <a:lnTo>
                    <a:pt x="2505" y="575"/>
                  </a:lnTo>
                  <a:lnTo>
                    <a:pt x="2512" y="571"/>
                  </a:lnTo>
                  <a:lnTo>
                    <a:pt x="2512" y="571"/>
                  </a:lnTo>
                  <a:lnTo>
                    <a:pt x="2516" y="567"/>
                  </a:lnTo>
                  <a:lnTo>
                    <a:pt x="2537" y="546"/>
                  </a:lnTo>
                  <a:lnTo>
                    <a:pt x="2533" y="529"/>
                  </a:lnTo>
                  <a:lnTo>
                    <a:pt x="2544" y="522"/>
                  </a:lnTo>
                  <a:lnTo>
                    <a:pt x="2554" y="539"/>
                  </a:lnTo>
                  <a:lnTo>
                    <a:pt x="2576" y="546"/>
                  </a:lnTo>
                  <a:lnTo>
                    <a:pt x="2576" y="546"/>
                  </a:lnTo>
                  <a:lnTo>
                    <a:pt x="2579" y="550"/>
                  </a:lnTo>
                  <a:lnTo>
                    <a:pt x="2586" y="557"/>
                  </a:lnTo>
                  <a:lnTo>
                    <a:pt x="2590" y="560"/>
                  </a:lnTo>
                  <a:lnTo>
                    <a:pt x="2597" y="567"/>
                  </a:lnTo>
                  <a:lnTo>
                    <a:pt x="2604" y="575"/>
                  </a:lnTo>
                  <a:lnTo>
                    <a:pt x="2607" y="578"/>
                  </a:lnTo>
                  <a:lnTo>
                    <a:pt x="2614" y="582"/>
                  </a:lnTo>
                  <a:lnTo>
                    <a:pt x="2618" y="582"/>
                  </a:lnTo>
                  <a:lnTo>
                    <a:pt x="2621" y="582"/>
                  </a:lnTo>
                  <a:lnTo>
                    <a:pt x="2621" y="578"/>
                  </a:lnTo>
                  <a:lnTo>
                    <a:pt x="2625" y="553"/>
                  </a:lnTo>
                  <a:lnTo>
                    <a:pt x="2628" y="546"/>
                  </a:lnTo>
                  <a:lnTo>
                    <a:pt x="2628" y="546"/>
                  </a:lnTo>
                  <a:lnTo>
                    <a:pt x="2632" y="546"/>
                  </a:lnTo>
                  <a:lnTo>
                    <a:pt x="2639" y="546"/>
                  </a:lnTo>
                  <a:lnTo>
                    <a:pt x="2646" y="543"/>
                  </a:lnTo>
                  <a:lnTo>
                    <a:pt x="2653" y="539"/>
                  </a:lnTo>
                  <a:lnTo>
                    <a:pt x="2660" y="536"/>
                  </a:lnTo>
                  <a:lnTo>
                    <a:pt x="2660" y="529"/>
                  </a:lnTo>
                  <a:lnTo>
                    <a:pt x="2657" y="525"/>
                  </a:lnTo>
                  <a:lnTo>
                    <a:pt x="2650" y="518"/>
                  </a:lnTo>
                  <a:lnTo>
                    <a:pt x="2642" y="515"/>
                  </a:lnTo>
                  <a:lnTo>
                    <a:pt x="2632" y="511"/>
                  </a:lnTo>
                  <a:lnTo>
                    <a:pt x="2625" y="504"/>
                  </a:lnTo>
                  <a:lnTo>
                    <a:pt x="2618" y="50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44" name="Freeform 142"/>
            <p:cNvSpPr>
              <a:spLocks noEditPoints="1"/>
            </p:cNvSpPr>
            <p:nvPr userDrawn="1"/>
          </p:nvSpPr>
          <p:spPr bwMode="gray">
            <a:xfrm>
              <a:off x="3204" y="766"/>
              <a:ext cx="1763" cy="2437"/>
            </a:xfrm>
            <a:custGeom>
              <a:avLst/>
              <a:gdLst/>
              <a:ahLst/>
              <a:cxnLst>
                <a:cxn ang="0">
                  <a:pos x="1585" y="1427"/>
                </a:cxn>
                <a:cxn ang="0">
                  <a:pos x="1384" y="1262"/>
                </a:cxn>
                <a:cxn ang="0">
                  <a:pos x="1314" y="1237"/>
                </a:cxn>
                <a:cxn ang="0">
                  <a:pos x="1176" y="1318"/>
                </a:cxn>
                <a:cxn ang="0">
                  <a:pos x="1134" y="1237"/>
                </a:cxn>
                <a:cxn ang="0">
                  <a:pos x="1088" y="1149"/>
                </a:cxn>
                <a:cxn ang="0">
                  <a:pos x="954" y="1145"/>
                </a:cxn>
                <a:cxn ang="0">
                  <a:pos x="1144" y="1054"/>
                </a:cxn>
                <a:cxn ang="0">
                  <a:pos x="1236" y="902"/>
                </a:cxn>
                <a:cxn ang="0">
                  <a:pos x="1289" y="811"/>
                </a:cxn>
                <a:cxn ang="0">
                  <a:pos x="1395" y="733"/>
                </a:cxn>
                <a:cxn ang="0">
                  <a:pos x="1373" y="677"/>
                </a:cxn>
                <a:cxn ang="0">
                  <a:pos x="1476" y="617"/>
                </a:cxn>
                <a:cxn ang="0">
                  <a:pos x="1398" y="398"/>
                </a:cxn>
                <a:cxn ang="0">
                  <a:pos x="1225" y="324"/>
                </a:cxn>
                <a:cxn ang="0">
                  <a:pos x="1197" y="582"/>
                </a:cxn>
                <a:cxn ang="0">
                  <a:pos x="1060" y="515"/>
                </a:cxn>
                <a:cxn ang="0">
                  <a:pos x="1067" y="314"/>
                </a:cxn>
                <a:cxn ang="0">
                  <a:pos x="1159" y="194"/>
                </a:cxn>
                <a:cxn ang="0">
                  <a:pos x="1113" y="141"/>
                </a:cxn>
                <a:cxn ang="0">
                  <a:pos x="1035" y="43"/>
                </a:cxn>
                <a:cxn ang="0">
                  <a:pos x="1025" y="131"/>
                </a:cxn>
                <a:cxn ang="0">
                  <a:pos x="884" y="155"/>
                </a:cxn>
                <a:cxn ang="0">
                  <a:pos x="785" y="166"/>
                </a:cxn>
                <a:cxn ang="0">
                  <a:pos x="690" y="117"/>
                </a:cxn>
                <a:cxn ang="0">
                  <a:pos x="535" y="67"/>
                </a:cxn>
                <a:cxn ang="0">
                  <a:pos x="327" y="74"/>
                </a:cxn>
                <a:cxn ang="0">
                  <a:pos x="123" y="36"/>
                </a:cxn>
                <a:cxn ang="0">
                  <a:pos x="0" y="240"/>
                </a:cxn>
                <a:cxn ang="0">
                  <a:pos x="28" y="370"/>
                </a:cxn>
                <a:cxn ang="0">
                  <a:pos x="140" y="448"/>
                </a:cxn>
                <a:cxn ang="0">
                  <a:pos x="214" y="370"/>
                </a:cxn>
                <a:cxn ang="0">
                  <a:pos x="285" y="381"/>
                </a:cxn>
                <a:cxn ang="0">
                  <a:pos x="486" y="497"/>
                </a:cxn>
                <a:cxn ang="0">
                  <a:pos x="598" y="684"/>
                </a:cxn>
                <a:cxn ang="0">
                  <a:pos x="715" y="1040"/>
                </a:cxn>
                <a:cxn ang="0">
                  <a:pos x="778" y="1050"/>
                </a:cxn>
                <a:cxn ang="0">
                  <a:pos x="1032" y="1247"/>
                </a:cxn>
                <a:cxn ang="0">
                  <a:pos x="1095" y="1286"/>
                </a:cxn>
                <a:cxn ang="0">
                  <a:pos x="1106" y="1307"/>
                </a:cxn>
                <a:cxn ang="0">
                  <a:pos x="1194" y="1325"/>
                </a:cxn>
                <a:cxn ang="0">
                  <a:pos x="1152" y="1494"/>
                </a:cxn>
                <a:cxn ang="0">
                  <a:pos x="1303" y="1709"/>
                </a:cxn>
                <a:cxn ang="0">
                  <a:pos x="1282" y="2075"/>
                </a:cxn>
                <a:cxn ang="0">
                  <a:pos x="1377" y="2463"/>
                </a:cxn>
                <a:cxn ang="0">
                  <a:pos x="1349" y="2216"/>
                </a:cxn>
                <a:cxn ang="0">
                  <a:pos x="1486" y="1987"/>
                </a:cxn>
                <a:cxn ang="0">
                  <a:pos x="1828" y="1519"/>
                </a:cxn>
                <a:cxn ang="0">
                  <a:pos x="1345" y="694"/>
                </a:cxn>
                <a:cxn ang="0">
                  <a:pos x="1141" y="712"/>
                </a:cxn>
                <a:cxn ang="0">
                  <a:pos x="1155" y="790"/>
                </a:cxn>
                <a:cxn ang="0">
                  <a:pos x="1197" y="782"/>
                </a:cxn>
                <a:cxn ang="0">
                  <a:pos x="1088" y="800"/>
                </a:cxn>
                <a:cxn ang="0">
                  <a:pos x="1025" y="708"/>
                </a:cxn>
                <a:cxn ang="0">
                  <a:pos x="1120" y="1223"/>
                </a:cxn>
                <a:cxn ang="0">
                  <a:pos x="1331" y="1656"/>
                </a:cxn>
                <a:cxn ang="0">
                  <a:pos x="1345" y="1589"/>
                </a:cxn>
                <a:cxn ang="0">
                  <a:pos x="1483" y="1378"/>
                </a:cxn>
                <a:cxn ang="0">
                  <a:pos x="1409" y="1378"/>
                </a:cxn>
                <a:cxn ang="0">
                  <a:pos x="1528" y="1374"/>
                </a:cxn>
                <a:cxn ang="0">
                  <a:pos x="1384" y="1413"/>
                </a:cxn>
                <a:cxn ang="0">
                  <a:pos x="1225" y="1410"/>
                </a:cxn>
                <a:cxn ang="0">
                  <a:pos x="1391" y="1769"/>
                </a:cxn>
              </a:cxnLst>
              <a:rect l="0" t="0" r="r" b="b"/>
              <a:pathLst>
                <a:path w="1828" h="2470">
                  <a:moveTo>
                    <a:pt x="1796" y="1491"/>
                  </a:moveTo>
                  <a:lnTo>
                    <a:pt x="1789" y="1487"/>
                  </a:lnTo>
                  <a:lnTo>
                    <a:pt x="1779" y="1480"/>
                  </a:lnTo>
                  <a:lnTo>
                    <a:pt x="1757" y="1469"/>
                  </a:lnTo>
                  <a:lnTo>
                    <a:pt x="1740" y="1466"/>
                  </a:lnTo>
                  <a:lnTo>
                    <a:pt x="1687" y="1448"/>
                  </a:lnTo>
                  <a:lnTo>
                    <a:pt x="1680" y="1448"/>
                  </a:lnTo>
                  <a:lnTo>
                    <a:pt x="1676" y="1452"/>
                  </a:lnTo>
                  <a:lnTo>
                    <a:pt x="1669" y="1452"/>
                  </a:lnTo>
                  <a:lnTo>
                    <a:pt x="1666" y="1455"/>
                  </a:lnTo>
                  <a:lnTo>
                    <a:pt x="1666" y="1455"/>
                  </a:lnTo>
                  <a:lnTo>
                    <a:pt x="1669" y="1448"/>
                  </a:lnTo>
                  <a:lnTo>
                    <a:pt x="1669" y="1445"/>
                  </a:lnTo>
                  <a:lnTo>
                    <a:pt x="1669" y="1438"/>
                  </a:lnTo>
                  <a:lnTo>
                    <a:pt x="1669" y="1438"/>
                  </a:lnTo>
                  <a:lnTo>
                    <a:pt x="1669" y="1434"/>
                  </a:lnTo>
                  <a:lnTo>
                    <a:pt x="1666" y="1431"/>
                  </a:lnTo>
                  <a:lnTo>
                    <a:pt x="1662" y="1431"/>
                  </a:lnTo>
                  <a:lnTo>
                    <a:pt x="1659" y="1431"/>
                  </a:lnTo>
                  <a:lnTo>
                    <a:pt x="1655" y="1431"/>
                  </a:lnTo>
                  <a:lnTo>
                    <a:pt x="1652" y="1431"/>
                  </a:lnTo>
                  <a:lnTo>
                    <a:pt x="1645" y="1431"/>
                  </a:lnTo>
                  <a:lnTo>
                    <a:pt x="1638" y="1431"/>
                  </a:lnTo>
                  <a:lnTo>
                    <a:pt x="1631" y="1427"/>
                  </a:lnTo>
                  <a:lnTo>
                    <a:pt x="1624" y="1427"/>
                  </a:lnTo>
                  <a:lnTo>
                    <a:pt x="1620" y="1427"/>
                  </a:lnTo>
                  <a:lnTo>
                    <a:pt x="1613" y="1431"/>
                  </a:lnTo>
                  <a:lnTo>
                    <a:pt x="1602" y="1434"/>
                  </a:lnTo>
                  <a:lnTo>
                    <a:pt x="1595" y="1438"/>
                  </a:lnTo>
                  <a:lnTo>
                    <a:pt x="1592" y="1438"/>
                  </a:lnTo>
                  <a:lnTo>
                    <a:pt x="1588" y="1441"/>
                  </a:lnTo>
                  <a:lnTo>
                    <a:pt x="1581" y="1448"/>
                  </a:lnTo>
                  <a:lnTo>
                    <a:pt x="1571" y="1452"/>
                  </a:lnTo>
                  <a:lnTo>
                    <a:pt x="1564" y="1455"/>
                  </a:lnTo>
                  <a:lnTo>
                    <a:pt x="1560" y="1455"/>
                  </a:lnTo>
                  <a:lnTo>
                    <a:pt x="1560" y="1455"/>
                  </a:lnTo>
                  <a:lnTo>
                    <a:pt x="1564" y="1452"/>
                  </a:lnTo>
                  <a:lnTo>
                    <a:pt x="1571" y="1448"/>
                  </a:lnTo>
                  <a:lnTo>
                    <a:pt x="1574" y="1445"/>
                  </a:lnTo>
                  <a:lnTo>
                    <a:pt x="1578" y="1441"/>
                  </a:lnTo>
                  <a:lnTo>
                    <a:pt x="1578" y="1438"/>
                  </a:lnTo>
                  <a:lnTo>
                    <a:pt x="1581" y="1434"/>
                  </a:lnTo>
                  <a:lnTo>
                    <a:pt x="1585" y="1427"/>
                  </a:lnTo>
                  <a:lnTo>
                    <a:pt x="1592" y="1424"/>
                  </a:lnTo>
                  <a:lnTo>
                    <a:pt x="1595" y="1420"/>
                  </a:lnTo>
                  <a:lnTo>
                    <a:pt x="1599" y="1417"/>
                  </a:lnTo>
                  <a:lnTo>
                    <a:pt x="1602" y="1410"/>
                  </a:lnTo>
                  <a:lnTo>
                    <a:pt x="1606" y="1403"/>
                  </a:lnTo>
                  <a:lnTo>
                    <a:pt x="1606" y="1399"/>
                  </a:lnTo>
                  <a:lnTo>
                    <a:pt x="1599" y="1385"/>
                  </a:lnTo>
                  <a:lnTo>
                    <a:pt x="1588" y="1371"/>
                  </a:lnTo>
                  <a:lnTo>
                    <a:pt x="1578" y="1360"/>
                  </a:lnTo>
                  <a:lnTo>
                    <a:pt x="1571" y="1353"/>
                  </a:lnTo>
                  <a:lnTo>
                    <a:pt x="1564" y="1350"/>
                  </a:lnTo>
                  <a:lnTo>
                    <a:pt x="1557" y="1346"/>
                  </a:lnTo>
                  <a:lnTo>
                    <a:pt x="1550" y="1343"/>
                  </a:lnTo>
                  <a:lnTo>
                    <a:pt x="1536" y="1336"/>
                  </a:lnTo>
                  <a:lnTo>
                    <a:pt x="1525" y="1332"/>
                  </a:lnTo>
                  <a:lnTo>
                    <a:pt x="1514" y="1329"/>
                  </a:lnTo>
                  <a:lnTo>
                    <a:pt x="1507" y="1329"/>
                  </a:lnTo>
                  <a:lnTo>
                    <a:pt x="1497" y="1321"/>
                  </a:lnTo>
                  <a:lnTo>
                    <a:pt x="1497" y="1321"/>
                  </a:lnTo>
                  <a:lnTo>
                    <a:pt x="1493" y="1318"/>
                  </a:lnTo>
                  <a:lnTo>
                    <a:pt x="1490" y="1311"/>
                  </a:lnTo>
                  <a:lnTo>
                    <a:pt x="1483" y="1307"/>
                  </a:lnTo>
                  <a:lnTo>
                    <a:pt x="1476" y="1300"/>
                  </a:lnTo>
                  <a:lnTo>
                    <a:pt x="1465" y="1290"/>
                  </a:lnTo>
                  <a:lnTo>
                    <a:pt x="1462" y="1286"/>
                  </a:lnTo>
                  <a:lnTo>
                    <a:pt x="1458" y="1283"/>
                  </a:lnTo>
                  <a:lnTo>
                    <a:pt x="1454" y="1283"/>
                  </a:lnTo>
                  <a:lnTo>
                    <a:pt x="1451" y="1279"/>
                  </a:lnTo>
                  <a:lnTo>
                    <a:pt x="1447" y="1276"/>
                  </a:lnTo>
                  <a:lnTo>
                    <a:pt x="1444" y="1272"/>
                  </a:lnTo>
                  <a:lnTo>
                    <a:pt x="1437" y="1269"/>
                  </a:lnTo>
                  <a:lnTo>
                    <a:pt x="1430" y="1269"/>
                  </a:lnTo>
                  <a:lnTo>
                    <a:pt x="1430" y="1265"/>
                  </a:lnTo>
                  <a:lnTo>
                    <a:pt x="1426" y="1262"/>
                  </a:lnTo>
                  <a:lnTo>
                    <a:pt x="1423" y="1258"/>
                  </a:lnTo>
                  <a:lnTo>
                    <a:pt x="1419" y="1258"/>
                  </a:lnTo>
                  <a:lnTo>
                    <a:pt x="1419" y="1255"/>
                  </a:lnTo>
                  <a:lnTo>
                    <a:pt x="1412" y="1255"/>
                  </a:lnTo>
                  <a:lnTo>
                    <a:pt x="1405" y="1255"/>
                  </a:lnTo>
                  <a:lnTo>
                    <a:pt x="1398" y="1258"/>
                  </a:lnTo>
                  <a:lnTo>
                    <a:pt x="1395" y="1258"/>
                  </a:lnTo>
                  <a:lnTo>
                    <a:pt x="1391" y="1258"/>
                  </a:lnTo>
                  <a:lnTo>
                    <a:pt x="1384" y="1262"/>
                  </a:lnTo>
                  <a:lnTo>
                    <a:pt x="1377" y="1265"/>
                  </a:lnTo>
                  <a:lnTo>
                    <a:pt x="1370" y="1265"/>
                  </a:lnTo>
                  <a:lnTo>
                    <a:pt x="1366" y="1265"/>
                  </a:lnTo>
                  <a:lnTo>
                    <a:pt x="1363" y="1265"/>
                  </a:lnTo>
                  <a:lnTo>
                    <a:pt x="1356" y="1262"/>
                  </a:lnTo>
                  <a:lnTo>
                    <a:pt x="1349" y="1258"/>
                  </a:lnTo>
                  <a:lnTo>
                    <a:pt x="1345" y="1255"/>
                  </a:lnTo>
                  <a:lnTo>
                    <a:pt x="1345" y="1255"/>
                  </a:lnTo>
                  <a:lnTo>
                    <a:pt x="1338" y="1247"/>
                  </a:lnTo>
                  <a:lnTo>
                    <a:pt x="1335" y="1244"/>
                  </a:lnTo>
                  <a:lnTo>
                    <a:pt x="1331" y="1240"/>
                  </a:lnTo>
                  <a:lnTo>
                    <a:pt x="1331" y="1237"/>
                  </a:lnTo>
                  <a:lnTo>
                    <a:pt x="1328" y="1233"/>
                  </a:lnTo>
                  <a:lnTo>
                    <a:pt x="1328" y="1233"/>
                  </a:lnTo>
                  <a:lnTo>
                    <a:pt x="1324" y="1233"/>
                  </a:lnTo>
                  <a:lnTo>
                    <a:pt x="1324" y="1233"/>
                  </a:lnTo>
                  <a:lnTo>
                    <a:pt x="1324" y="1233"/>
                  </a:lnTo>
                  <a:lnTo>
                    <a:pt x="1324" y="1230"/>
                  </a:lnTo>
                  <a:lnTo>
                    <a:pt x="1324" y="1233"/>
                  </a:lnTo>
                  <a:lnTo>
                    <a:pt x="1324" y="1233"/>
                  </a:lnTo>
                  <a:lnTo>
                    <a:pt x="1324" y="1233"/>
                  </a:lnTo>
                  <a:lnTo>
                    <a:pt x="1324" y="1237"/>
                  </a:lnTo>
                  <a:lnTo>
                    <a:pt x="1321" y="1237"/>
                  </a:lnTo>
                  <a:lnTo>
                    <a:pt x="1321" y="1240"/>
                  </a:lnTo>
                  <a:lnTo>
                    <a:pt x="1321" y="1240"/>
                  </a:lnTo>
                  <a:lnTo>
                    <a:pt x="1321" y="1240"/>
                  </a:lnTo>
                  <a:lnTo>
                    <a:pt x="1321" y="1244"/>
                  </a:lnTo>
                  <a:lnTo>
                    <a:pt x="1317" y="1244"/>
                  </a:lnTo>
                  <a:lnTo>
                    <a:pt x="1317" y="1244"/>
                  </a:lnTo>
                  <a:lnTo>
                    <a:pt x="1317" y="1247"/>
                  </a:lnTo>
                  <a:lnTo>
                    <a:pt x="1321" y="1247"/>
                  </a:lnTo>
                  <a:lnTo>
                    <a:pt x="1317" y="1251"/>
                  </a:lnTo>
                  <a:lnTo>
                    <a:pt x="1317" y="1251"/>
                  </a:lnTo>
                  <a:lnTo>
                    <a:pt x="1314" y="1251"/>
                  </a:lnTo>
                  <a:lnTo>
                    <a:pt x="1314" y="1251"/>
                  </a:lnTo>
                  <a:lnTo>
                    <a:pt x="1314" y="1247"/>
                  </a:lnTo>
                  <a:lnTo>
                    <a:pt x="1314" y="1247"/>
                  </a:lnTo>
                  <a:lnTo>
                    <a:pt x="1314" y="1244"/>
                  </a:lnTo>
                  <a:lnTo>
                    <a:pt x="1317" y="1244"/>
                  </a:lnTo>
                  <a:lnTo>
                    <a:pt x="1317" y="1240"/>
                  </a:lnTo>
                  <a:lnTo>
                    <a:pt x="1314" y="1240"/>
                  </a:lnTo>
                  <a:lnTo>
                    <a:pt x="1314" y="1237"/>
                  </a:lnTo>
                  <a:lnTo>
                    <a:pt x="1314" y="1237"/>
                  </a:lnTo>
                  <a:lnTo>
                    <a:pt x="1310" y="1237"/>
                  </a:lnTo>
                  <a:lnTo>
                    <a:pt x="1307" y="1240"/>
                  </a:lnTo>
                  <a:lnTo>
                    <a:pt x="1310" y="1237"/>
                  </a:lnTo>
                  <a:lnTo>
                    <a:pt x="1314" y="1237"/>
                  </a:lnTo>
                  <a:lnTo>
                    <a:pt x="1314" y="1233"/>
                  </a:lnTo>
                  <a:lnTo>
                    <a:pt x="1317" y="1233"/>
                  </a:lnTo>
                  <a:lnTo>
                    <a:pt x="1317" y="1233"/>
                  </a:lnTo>
                  <a:lnTo>
                    <a:pt x="1317" y="1230"/>
                  </a:lnTo>
                  <a:lnTo>
                    <a:pt x="1317" y="1230"/>
                  </a:lnTo>
                  <a:lnTo>
                    <a:pt x="1314" y="1230"/>
                  </a:lnTo>
                  <a:lnTo>
                    <a:pt x="1314" y="1230"/>
                  </a:lnTo>
                  <a:lnTo>
                    <a:pt x="1307" y="1230"/>
                  </a:lnTo>
                  <a:lnTo>
                    <a:pt x="1303" y="1233"/>
                  </a:lnTo>
                  <a:lnTo>
                    <a:pt x="1296" y="1233"/>
                  </a:lnTo>
                  <a:lnTo>
                    <a:pt x="1296" y="1237"/>
                  </a:lnTo>
                  <a:lnTo>
                    <a:pt x="1292" y="1237"/>
                  </a:lnTo>
                  <a:lnTo>
                    <a:pt x="1289" y="1237"/>
                  </a:lnTo>
                  <a:lnTo>
                    <a:pt x="1285" y="1237"/>
                  </a:lnTo>
                  <a:lnTo>
                    <a:pt x="1278" y="1240"/>
                  </a:lnTo>
                  <a:lnTo>
                    <a:pt x="1275" y="1244"/>
                  </a:lnTo>
                  <a:lnTo>
                    <a:pt x="1275" y="1244"/>
                  </a:lnTo>
                  <a:lnTo>
                    <a:pt x="1268" y="1251"/>
                  </a:lnTo>
                  <a:lnTo>
                    <a:pt x="1250" y="1255"/>
                  </a:lnTo>
                  <a:lnTo>
                    <a:pt x="1243" y="1265"/>
                  </a:lnTo>
                  <a:lnTo>
                    <a:pt x="1229" y="1283"/>
                  </a:lnTo>
                  <a:lnTo>
                    <a:pt x="1215" y="1286"/>
                  </a:lnTo>
                  <a:lnTo>
                    <a:pt x="1215" y="1286"/>
                  </a:lnTo>
                  <a:lnTo>
                    <a:pt x="1215" y="1290"/>
                  </a:lnTo>
                  <a:lnTo>
                    <a:pt x="1218" y="1293"/>
                  </a:lnTo>
                  <a:lnTo>
                    <a:pt x="1215" y="1300"/>
                  </a:lnTo>
                  <a:lnTo>
                    <a:pt x="1215" y="1300"/>
                  </a:lnTo>
                  <a:lnTo>
                    <a:pt x="1215" y="1304"/>
                  </a:lnTo>
                  <a:lnTo>
                    <a:pt x="1215" y="1307"/>
                  </a:lnTo>
                  <a:lnTo>
                    <a:pt x="1215" y="1311"/>
                  </a:lnTo>
                  <a:lnTo>
                    <a:pt x="1215" y="1314"/>
                  </a:lnTo>
                  <a:lnTo>
                    <a:pt x="1208" y="1311"/>
                  </a:lnTo>
                  <a:lnTo>
                    <a:pt x="1204" y="1311"/>
                  </a:lnTo>
                  <a:lnTo>
                    <a:pt x="1204" y="1311"/>
                  </a:lnTo>
                  <a:lnTo>
                    <a:pt x="1197" y="1311"/>
                  </a:lnTo>
                  <a:lnTo>
                    <a:pt x="1197" y="1311"/>
                  </a:lnTo>
                  <a:lnTo>
                    <a:pt x="1190" y="1314"/>
                  </a:lnTo>
                  <a:lnTo>
                    <a:pt x="1183" y="1314"/>
                  </a:lnTo>
                  <a:lnTo>
                    <a:pt x="1176" y="1318"/>
                  </a:lnTo>
                  <a:lnTo>
                    <a:pt x="1176" y="1318"/>
                  </a:lnTo>
                  <a:lnTo>
                    <a:pt x="1169" y="1318"/>
                  </a:lnTo>
                  <a:lnTo>
                    <a:pt x="1166" y="1314"/>
                  </a:lnTo>
                  <a:lnTo>
                    <a:pt x="1166" y="1314"/>
                  </a:lnTo>
                  <a:lnTo>
                    <a:pt x="1166" y="1314"/>
                  </a:lnTo>
                  <a:lnTo>
                    <a:pt x="1162" y="1314"/>
                  </a:lnTo>
                  <a:lnTo>
                    <a:pt x="1159" y="1311"/>
                  </a:lnTo>
                  <a:lnTo>
                    <a:pt x="1148" y="1307"/>
                  </a:lnTo>
                  <a:lnTo>
                    <a:pt x="1141" y="1314"/>
                  </a:lnTo>
                  <a:lnTo>
                    <a:pt x="1137" y="1318"/>
                  </a:lnTo>
                  <a:lnTo>
                    <a:pt x="1137" y="1321"/>
                  </a:lnTo>
                  <a:lnTo>
                    <a:pt x="1137" y="1321"/>
                  </a:lnTo>
                  <a:lnTo>
                    <a:pt x="1134" y="1325"/>
                  </a:lnTo>
                  <a:lnTo>
                    <a:pt x="1130" y="1329"/>
                  </a:lnTo>
                  <a:lnTo>
                    <a:pt x="1130" y="1329"/>
                  </a:lnTo>
                  <a:lnTo>
                    <a:pt x="1134" y="1325"/>
                  </a:lnTo>
                  <a:lnTo>
                    <a:pt x="1137" y="1321"/>
                  </a:lnTo>
                  <a:lnTo>
                    <a:pt x="1137" y="1318"/>
                  </a:lnTo>
                  <a:lnTo>
                    <a:pt x="1137" y="1314"/>
                  </a:lnTo>
                  <a:lnTo>
                    <a:pt x="1141" y="1311"/>
                  </a:lnTo>
                  <a:lnTo>
                    <a:pt x="1144" y="1304"/>
                  </a:lnTo>
                  <a:lnTo>
                    <a:pt x="1144" y="1304"/>
                  </a:lnTo>
                  <a:lnTo>
                    <a:pt x="1144" y="1304"/>
                  </a:lnTo>
                  <a:lnTo>
                    <a:pt x="1144" y="1304"/>
                  </a:lnTo>
                  <a:lnTo>
                    <a:pt x="1141" y="1300"/>
                  </a:lnTo>
                  <a:lnTo>
                    <a:pt x="1137" y="1297"/>
                  </a:lnTo>
                  <a:lnTo>
                    <a:pt x="1137" y="1297"/>
                  </a:lnTo>
                  <a:lnTo>
                    <a:pt x="1134" y="1293"/>
                  </a:lnTo>
                  <a:lnTo>
                    <a:pt x="1134" y="1293"/>
                  </a:lnTo>
                  <a:lnTo>
                    <a:pt x="1134" y="1293"/>
                  </a:lnTo>
                  <a:lnTo>
                    <a:pt x="1130" y="1290"/>
                  </a:lnTo>
                  <a:lnTo>
                    <a:pt x="1127" y="1283"/>
                  </a:lnTo>
                  <a:lnTo>
                    <a:pt x="1127" y="1283"/>
                  </a:lnTo>
                  <a:lnTo>
                    <a:pt x="1127" y="1279"/>
                  </a:lnTo>
                  <a:lnTo>
                    <a:pt x="1127" y="1276"/>
                  </a:lnTo>
                  <a:lnTo>
                    <a:pt x="1127" y="1269"/>
                  </a:lnTo>
                  <a:lnTo>
                    <a:pt x="1127" y="1269"/>
                  </a:lnTo>
                  <a:lnTo>
                    <a:pt x="1130" y="1262"/>
                  </a:lnTo>
                  <a:lnTo>
                    <a:pt x="1130" y="1258"/>
                  </a:lnTo>
                  <a:lnTo>
                    <a:pt x="1130" y="1258"/>
                  </a:lnTo>
                  <a:lnTo>
                    <a:pt x="1130" y="1251"/>
                  </a:lnTo>
                  <a:lnTo>
                    <a:pt x="1130" y="1244"/>
                  </a:lnTo>
                  <a:lnTo>
                    <a:pt x="1134" y="1237"/>
                  </a:lnTo>
                  <a:lnTo>
                    <a:pt x="1134" y="1230"/>
                  </a:lnTo>
                  <a:lnTo>
                    <a:pt x="1134" y="1230"/>
                  </a:lnTo>
                  <a:lnTo>
                    <a:pt x="1134" y="1223"/>
                  </a:lnTo>
                  <a:lnTo>
                    <a:pt x="1134" y="1219"/>
                  </a:lnTo>
                  <a:lnTo>
                    <a:pt x="1134" y="1219"/>
                  </a:lnTo>
                  <a:lnTo>
                    <a:pt x="1134" y="1216"/>
                  </a:lnTo>
                  <a:lnTo>
                    <a:pt x="1134" y="1216"/>
                  </a:lnTo>
                  <a:lnTo>
                    <a:pt x="1130" y="1216"/>
                  </a:lnTo>
                  <a:lnTo>
                    <a:pt x="1127" y="1212"/>
                  </a:lnTo>
                  <a:lnTo>
                    <a:pt x="1123" y="1212"/>
                  </a:lnTo>
                  <a:lnTo>
                    <a:pt x="1116" y="1212"/>
                  </a:lnTo>
                  <a:lnTo>
                    <a:pt x="1109" y="1212"/>
                  </a:lnTo>
                  <a:lnTo>
                    <a:pt x="1102" y="1212"/>
                  </a:lnTo>
                  <a:lnTo>
                    <a:pt x="1095" y="1212"/>
                  </a:lnTo>
                  <a:lnTo>
                    <a:pt x="1092" y="1212"/>
                  </a:lnTo>
                  <a:lnTo>
                    <a:pt x="1092" y="1212"/>
                  </a:lnTo>
                  <a:lnTo>
                    <a:pt x="1088" y="1212"/>
                  </a:lnTo>
                  <a:lnTo>
                    <a:pt x="1085" y="1212"/>
                  </a:lnTo>
                  <a:lnTo>
                    <a:pt x="1081" y="1212"/>
                  </a:lnTo>
                  <a:lnTo>
                    <a:pt x="1081" y="1212"/>
                  </a:lnTo>
                  <a:lnTo>
                    <a:pt x="1078" y="1212"/>
                  </a:lnTo>
                  <a:lnTo>
                    <a:pt x="1078" y="1212"/>
                  </a:lnTo>
                  <a:lnTo>
                    <a:pt x="1078" y="1212"/>
                  </a:lnTo>
                  <a:lnTo>
                    <a:pt x="1074" y="1209"/>
                  </a:lnTo>
                  <a:lnTo>
                    <a:pt x="1074" y="1209"/>
                  </a:lnTo>
                  <a:lnTo>
                    <a:pt x="1074" y="1205"/>
                  </a:lnTo>
                  <a:lnTo>
                    <a:pt x="1074" y="1205"/>
                  </a:lnTo>
                  <a:lnTo>
                    <a:pt x="1074" y="1202"/>
                  </a:lnTo>
                  <a:lnTo>
                    <a:pt x="1074" y="1202"/>
                  </a:lnTo>
                  <a:lnTo>
                    <a:pt x="1074" y="1198"/>
                  </a:lnTo>
                  <a:lnTo>
                    <a:pt x="1078" y="1195"/>
                  </a:lnTo>
                  <a:lnTo>
                    <a:pt x="1078" y="1195"/>
                  </a:lnTo>
                  <a:lnTo>
                    <a:pt x="1078" y="1188"/>
                  </a:lnTo>
                  <a:lnTo>
                    <a:pt x="1074" y="1184"/>
                  </a:lnTo>
                  <a:lnTo>
                    <a:pt x="1074" y="1177"/>
                  </a:lnTo>
                  <a:lnTo>
                    <a:pt x="1078" y="1174"/>
                  </a:lnTo>
                  <a:lnTo>
                    <a:pt x="1078" y="1170"/>
                  </a:lnTo>
                  <a:lnTo>
                    <a:pt x="1078" y="1166"/>
                  </a:lnTo>
                  <a:lnTo>
                    <a:pt x="1081" y="1159"/>
                  </a:lnTo>
                  <a:lnTo>
                    <a:pt x="1081" y="1156"/>
                  </a:lnTo>
                  <a:lnTo>
                    <a:pt x="1085" y="1152"/>
                  </a:lnTo>
                  <a:lnTo>
                    <a:pt x="1085" y="1152"/>
                  </a:lnTo>
                  <a:lnTo>
                    <a:pt x="1088" y="1149"/>
                  </a:lnTo>
                  <a:lnTo>
                    <a:pt x="1088" y="1145"/>
                  </a:lnTo>
                  <a:lnTo>
                    <a:pt x="1092" y="1145"/>
                  </a:lnTo>
                  <a:lnTo>
                    <a:pt x="1092" y="1145"/>
                  </a:lnTo>
                  <a:lnTo>
                    <a:pt x="1092" y="1142"/>
                  </a:lnTo>
                  <a:lnTo>
                    <a:pt x="1092" y="1138"/>
                  </a:lnTo>
                  <a:lnTo>
                    <a:pt x="1092" y="1138"/>
                  </a:lnTo>
                  <a:lnTo>
                    <a:pt x="1088" y="1135"/>
                  </a:lnTo>
                  <a:lnTo>
                    <a:pt x="1081" y="1135"/>
                  </a:lnTo>
                  <a:lnTo>
                    <a:pt x="1081" y="1135"/>
                  </a:lnTo>
                  <a:lnTo>
                    <a:pt x="1074" y="1135"/>
                  </a:lnTo>
                  <a:lnTo>
                    <a:pt x="1067" y="1135"/>
                  </a:lnTo>
                  <a:lnTo>
                    <a:pt x="1060" y="1135"/>
                  </a:lnTo>
                  <a:lnTo>
                    <a:pt x="1056" y="1138"/>
                  </a:lnTo>
                  <a:lnTo>
                    <a:pt x="1053" y="1138"/>
                  </a:lnTo>
                  <a:lnTo>
                    <a:pt x="1049" y="1138"/>
                  </a:lnTo>
                  <a:lnTo>
                    <a:pt x="1046" y="1138"/>
                  </a:lnTo>
                  <a:lnTo>
                    <a:pt x="1046" y="1138"/>
                  </a:lnTo>
                  <a:lnTo>
                    <a:pt x="1042" y="1138"/>
                  </a:lnTo>
                  <a:lnTo>
                    <a:pt x="1039" y="1138"/>
                  </a:lnTo>
                  <a:lnTo>
                    <a:pt x="1039" y="1142"/>
                  </a:lnTo>
                  <a:lnTo>
                    <a:pt x="1039" y="1145"/>
                  </a:lnTo>
                  <a:lnTo>
                    <a:pt x="1035" y="1152"/>
                  </a:lnTo>
                  <a:lnTo>
                    <a:pt x="1035" y="1156"/>
                  </a:lnTo>
                  <a:lnTo>
                    <a:pt x="1035" y="1159"/>
                  </a:lnTo>
                  <a:lnTo>
                    <a:pt x="1035" y="1163"/>
                  </a:lnTo>
                  <a:lnTo>
                    <a:pt x="1032" y="1163"/>
                  </a:lnTo>
                  <a:lnTo>
                    <a:pt x="1028" y="1166"/>
                  </a:lnTo>
                  <a:lnTo>
                    <a:pt x="1025" y="1166"/>
                  </a:lnTo>
                  <a:lnTo>
                    <a:pt x="1021" y="1170"/>
                  </a:lnTo>
                  <a:lnTo>
                    <a:pt x="1018" y="1170"/>
                  </a:lnTo>
                  <a:lnTo>
                    <a:pt x="1014" y="1174"/>
                  </a:lnTo>
                  <a:lnTo>
                    <a:pt x="1011" y="1174"/>
                  </a:lnTo>
                  <a:lnTo>
                    <a:pt x="1004" y="1174"/>
                  </a:lnTo>
                  <a:lnTo>
                    <a:pt x="996" y="1174"/>
                  </a:lnTo>
                  <a:lnTo>
                    <a:pt x="986" y="1170"/>
                  </a:lnTo>
                  <a:lnTo>
                    <a:pt x="975" y="1170"/>
                  </a:lnTo>
                  <a:lnTo>
                    <a:pt x="968" y="1166"/>
                  </a:lnTo>
                  <a:lnTo>
                    <a:pt x="961" y="1163"/>
                  </a:lnTo>
                  <a:lnTo>
                    <a:pt x="961" y="1163"/>
                  </a:lnTo>
                  <a:lnTo>
                    <a:pt x="958" y="1159"/>
                  </a:lnTo>
                  <a:lnTo>
                    <a:pt x="954" y="1156"/>
                  </a:lnTo>
                  <a:lnTo>
                    <a:pt x="954" y="1149"/>
                  </a:lnTo>
                  <a:lnTo>
                    <a:pt x="954" y="1145"/>
                  </a:lnTo>
                  <a:lnTo>
                    <a:pt x="951" y="1142"/>
                  </a:lnTo>
                  <a:lnTo>
                    <a:pt x="951" y="1131"/>
                  </a:lnTo>
                  <a:lnTo>
                    <a:pt x="947" y="1121"/>
                  </a:lnTo>
                  <a:lnTo>
                    <a:pt x="944" y="1114"/>
                  </a:lnTo>
                  <a:lnTo>
                    <a:pt x="944" y="1110"/>
                  </a:lnTo>
                  <a:lnTo>
                    <a:pt x="940" y="1107"/>
                  </a:lnTo>
                  <a:lnTo>
                    <a:pt x="940" y="1096"/>
                  </a:lnTo>
                  <a:lnTo>
                    <a:pt x="940" y="1089"/>
                  </a:lnTo>
                  <a:lnTo>
                    <a:pt x="944" y="1085"/>
                  </a:lnTo>
                  <a:lnTo>
                    <a:pt x="940" y="1068"/>
                  </a:lnTo>
                  <a:lnTo>
                    <a:pt x="944" y="1064"/>
                  </a:lnTo>
                  <a:lnTo>
                    <a:pt x="944" y="1061"/>
                  </a:lnTo>
                  <a:lnTo>
                    <a:pt x="944" y="1054"/>
                  </a:lnTo>
                  <a:lnTo>
                    <a:pt x="944" y="1050"/>
                  </a:lnTo>
                  <a:lnTo>
                    <a:pt x="944" y="1050"/>
                  </a:lnTo>
                  <a:lnTo>
                    <a:pt x="954" y="1029"/>
                  </a:lnTo>
                  <a:lnTo>
                    <a:pt x="975" y="1022"/>
                  </a:lnTo>
                  <a:lnTo>
                    <a:pt x="979" y="1015"/>
                  </a:lnTo>
                  <a:lnTo>
                    <a:pt x="989" y="1015"/>
                  </a:lnTo>
                  <a:lnTo>
                    <a:pt x="996" y="1011"/>
                  </a:lnTo>
                  <a:lnTo>
                    <a:pt x="1004" y="1011"/>
                  </a:lnTo>
                  <a:lnTo>
                    <a:pt x="1007" y="1015"/>
                  </a:lnTo>
                  <a:lnTo>
                    <a:pt x="1011" y="1015"/>
                  </a:lnTo>
                  <a:lnTo>
                    <a:pt x="1025" y="1015"/>
                  </a:lnTo>
                  <a:lnTo>
                    <a:pt x="1039" y="1011"/>
                  </a:lnTo>
                  <a:lnTo>
                    <a:pt x="1046" y="1011"/>
                  </a:lnTo>
                  <a:lnTo>
                    <a:pt x="1049" y="1008"/>
                  </a:lnTo>
                  <a:lnTo>
                    <a:pt x="1049" y="1008"/>
                  </a:lnTo>
                  <a:lnTo>
                    <a:pt x="1053" y="1004"/>
                  </a:lnTo>
                  <a:lnTo>
                    <a:pt x="1053" y="1004"/>
                  </a:lnTo>
                  <a:lnTo>
                    <a:pt x="1067" y="1001"/>
                  </a:lnTo>
                  <a:lnTo>
                    <a:pt x="1088" y="1004"/>
                  </a:lnTo>
                  <a:lnTo>
                    <a:pt x="1109" y="1004"/>
                  </a:lnTo>
                  <a:lnTo>
                    <a:pt x="1120" y="1008"/>
                  </a:lnTo>
                  <a:lnTo>
                    <a:pt x="1127" y="1008"/>
                  </a:lnTo>
                  <a:lnTo>
                    <a:pt x="1130" y="1011"/>
                  </a:lnTo>
                  <a:lnTo>
                    <a:pt x="1134" y="1015"/>
                  </a:lnTo>
                  <a:lnTo>
                    <a:pt x="1137" y="1019"/>
                  </a:lnTo>
                  <a:lnTo>
                    <a:pt x="1137" y="1026"/>
                  </a:lnTo>
                  <a:lnTo>
                    <a:pt x="1137" y="1029"/>
                  </a:lnTo>
                  <a:lnTo>
                    <a:pt x="1137" y="1029"/>
                  </a:lnTo>
                  <a:lnTo>
                    <a:pt x="1141" y="1043"/>
                  </a:lnTo>
                  <a:lnTo>
                    <a:pt x="1144" y="1054"/>
                  </a:lnTo>
                  <a:lnTo>
                    <a:pt x="1152" y="1064"/>
                  </a:lnTo>
                  <a:lnTo>
                    <a:pt x="1155" y="1071"/>
                  </a:lnTo>
                  <a:lnTo>
                    <a:pt x="1162" y="1075"/>
                  </a:lnTo>
                  <a:lnTo>
                    <a:pt x="1166" y="1078"/>
                  </a:lnTo>
                  <a:lnTo>
                    <a:pt x="1166" y="1078"/>
                  </a:lnTo>
                  <a:lnTo>
                    <a:pt x="1173" y="1085"/>
                  </a:lnTo>
                  <a:lnTo>
                    <a:pt x="1176" y="1089"/>
                  </a:lnTo>
                  <a:lnTo>
                    <a:pt x="1180" y="1089"/>
                  </a:lnTo>
                  <a:lnTo>
                    <a:pt x="1183" y="1085"/>
                  </a:lnTo>
                  <a:lnTo>
                    <a:pt x="1183" y="1085"/>
                  </a:lnTo>
                  <a:lnTo>
                    <a:pt x="1187" y="1085"/>
                  </a:lnTo>
                  <a:lnTo>
                    <a:pt x="1187" y="1061"/>
                  </a:lnTo>
                  <a:lnTo>
                    <a:pt x="1180" y="1043"/>
                  </a:lnTo>
                  <a:lnTo>
                    <a:pt x="1173" y="1033"/>
                  </a:lnTo>
                  <a:lnTo>
                    <a:pt x="1169" y="1026"/>
                  </a:lnTo>
                  <a:lnTo>
                    <a:pt x="1166" y="1019"/>
                  </a:lnTo>
                  <a:lnTo>
                    <a:pt x="1162" y="1008"/>
                  </a:lnTo>
                  <a:lnTo>
                    <a:pt x="1162" y="1001"/>
                  </a:lnTo>
                  <a:lnTo>
                    <a:pt x="1162" y="997"/>
                  </a:lnTo>
                  <a:lnTo>
                    <a:pt x="1162" y="994"/>
                  </a:lnTo>
                  <a:lnTo>
                    <a:pt x="1162" y="987"/>
                  </a:lnTo>
                  <a:lnTo>
                    <a:pt x="1166" y="980"/>
                  </a:lnTo>
                  <a:lnTo>
                    <a:pt x="1169" y="976"/>
                  </a:lnTo>
                  <a:lnTo>
                    <a:pt x="1169" y="976"/>
                  </a:lnTo>
                  <a:lnTo>
                    <a:pt x="1176" y="966"/>
                  </a:lnTo>
                  <a:lnTo>
                    <a:pt x="1187" y="959"/>
                  </a:lnTo>
                  <a:lnTo>
                    <a:pt x="1194" y="952"/>
                  </a:lnTo>
                  <a:lnTo>
                    <a:pt x="1204" y="941"/>
                  </a:lnTo>
                  <a:lnTo>
                    <a:pt x="1211" y="934"/>
                  </a:lnTo>
                  <a:lnTo>
                    <a:pt x="1215" y="930"/>
                  </a:lnTo>
                  <a:lnTo>
                    <a:pt x="1218" y="927"/>
                  </a:lnTo>
                  <a:lnTo>
                    <a:pt x="1222" y="927"/>
                  </a:lnTo>
                  <a:lnTo>
                    <a:pt x="1225" y="920"/>
                  </a:lnTo>
                  <a:lnTo>
                    <a:pt x="1225" y="916"/>
                  </a:lnTo>
                  <a:lnTo>
                    <a:pt x="1229" y="913"/>
                  </a:lnTo>
                  <a:lnTo>
                    <a:pt x="1233" y="913"/>
                  </a:lnTo>
                  <a:lnTo>
                    <a:pt x="1233" y="913"/>
                  </a:lnTo>
                  <a:lnTo>
                    <a:pt x="1236" y="913"/>
                  </a:lnTo>
                  <a:lnTo>
                    <a:pt x="1236" y="909"/>
                  </a:lnTo>
                  <a:lnTo>
                    <a:pt x="1240" y="909"/>
                  </a:lnTo>
                  <a:lnTo>
                    <a:pt x="1240" y="906"/>
                  </a:lnTo>
                  <a:lnTo>
                    <a:pt x="1240" y="906"/>
                  </a:lnTo>
                  <a:lnTo>
                    <a:pt x="1236" y="902"/>
                  </a:lnTo>
                  <a:lnTo>
                    <a:pt x="1236" y="902"/>
                  </a:lnTo>
                  <a:lnTo>
                    <a:pt x="1233" y="902"/>
                  </a:lnTo>
                  <a:lnTo>
                    <a:pt x="1233" y="892"/>
                  </a:lnTo>
                  <a:lnTo>
                    <a:pt x="1229" y="888"/>
                  </a:lnTo>
                  <a:lnTo>
                    <a:pt x="1229" y="881"/>
                  </a:lnTo>
                  <a:lnTo>
                    <a:pt x="1229" y="881"/>
                  </a:lnTo>
                  <a:lnTo>
                    <a:pt x="1236" y="881"/>
                  </a:lnTo>
                  <a:lnTo>
                    <a:pt x="1240" y="878"/>
                  </a:lnTo>
                  <a:lnTo>
                    <a:pt x="1243" y="878"/>
                  </a:lnTo>
                  <a:lnTo>
                    <a:pt x="1243" y="874"/>
                  </a:lnTo>
                  <a:lnTo>
                    <a:pt x="1243" y="867"/>
                  </a:lnTo>
                  <a:lnTo>
                    <a:pt x="1243" y="863"/>
                  </a:lnTo>
                  <a:lnTo>
                    <a:pt x="1240" y="860"/>
                  </a:lnTo>
                  <a:lnTo>
                    <a:pt x="1240" y="860"/>
                  </a:lnTo>
                  <a:lnTo>
                    <a:pt x="1236" y="853"/>
                  </a:lnTo>
                  <a:lnTo>
                    <a:pt x="1236" y="853"/>
                  </a:lnTo>
                  <a:lnTo>
                    <a:pt x="1236" y="849"/>
                  </a:lnTo>
                  <a:lnTo>
                    <a:pt x="1236" y="849"/>
                  </a:lnTo>
                  <a:lnTo>
                    <a:pt x="1236" y="849"/>
                  </a:lnTo>
                  <a:lnTo>
                    <a:pt x="1247" y="856"/>
                  </a:lnTo>
                  <a:lnTo>
                    <a:pt x="1250" y="846"/>
                  </a:lnTo>
                  <a:lnTo>
                    <a:pt x="1254" y="856"/>
                  </a:lnTo>
                  <a:lnTo>
                    <a:pt x="1254" y="860"/>
                  </a:lnTo>
                  <a:lnTo>
                    <a:pt x="1254" y="863"/>
                  </a:lnTo>
                  <a:lnTo>
                    <a:pt x="1257" y="867"/>
                  </a:lnTo>
                  <a:lnTo>
                    <a:pt x="1261" y="867"/>
                  </a:lnTo>
                  <a:lnTo>
                    <a:pt x="1261" y="863"/>
                  </a:lnTo>
                  <a:lnTo>
                    <a:pt x="1261" y="856"/>
                  </a:lnTo>
                  <a:lnTo>
                    <a:pt x="1264" y="849"/>
                  </a:lnTo>
                  <a:lnTo>
                    <a:pt x="1264" y="846"/>
                  </a:lnTo>
                  <a:lnTo>
                    <a:pt x="1264" y="839"/>
                  </a:lnTo>
                  <a:lnTo>
                    <a:pt x="1264" y="832"/>
                  </a:lnTo>
                  <a:lnTo>
                    <a:pt x="1264" y="825"/>
                  </a:lnTo>
                  <a:lnTo>
                    <a:pt x="1261" y="825"/>
                  </a:lnTo>
                  <a:lnTo>
                    <a:pt x="1257" y="818"/>
                  </a:lnTo>
                  <a:lnTo>
                    <a:pt x="1257" y="814"/>
                  </a:lnTo>
                  <a:lnTo>
                    <a:pt x="1261" y="814"/>
                  </a:lnTo>
                  <a:lnTo>
                    <a:pt x="1264" y="811"/>
                  </a:lnTo>
                  <a:lnTo>
                    <a:pt x="1264" y="811"/>
                  </a:lnTo>
                  <a:lnTo>
                    <a:pt x="1268" y="814"/>
                  </a:lnTo>
                  <a:lnTo>
                    <a:pt x="1275" y="814"/>
                  </a:lnTo>
                  <a:lnTo>
                    <a:pt x="1282" y="811"/>
                  </a:lnTo>
                  <a:lnTo>
                    <a:pt x="1289" y="811"/>
                  </a:lnTo>
                  <a:lnTo>
                    <a:pt x="1292" y="807"/>
                  </a:lnTo>
                  <a:lnTo>
                    <a:pt x="1296" y="807"/>
                  </a:lnTo>
                  <a:lnTo>
                    <a:pt x="1303" y="807"/>
                  </a:lnTo>
                  <a:lnTo>
                    <a:pt x="1310" y="807"/>
                  </a:lnTo>
                  <a:lnTo>
                    <a:pt x="1314" y="807"/>
                  </a:lnTo>
                  <a:lnTo>
                    <a:pt x="1321" y="804"/>
                  </a:lnTo>
                  <a:lnTo>
                    <a:pt x="1321" y="800"/>
                  </a:lnTo>
                  <a:lnTo>
                    <a:pt x="1321" y="797"/>
                  </a:lnTo>
                  <a:lnTo>
                    <a:pt x="1314" y="797"/>
                  </a:lnTo>
                  <a:lnTo>
                    <a:pt x="1310" y="797"/>
                  </a:lnTo>
                  <a:lnTo>
                    <a:pt x="1307" y="793"/>
                  </a:lnTo>
                  <a:lnTo>
                    <a:pt x="1303" y="793"/>
                  </a:lnTo>
                  <a:lnTo>
                    <a:pt x="1299" y="793"/>
                  </a:lnTo>
                  <a:lnTo>
                    <a:pt x="1299" y="790"/>
                  </a:lnTo>
                  <a:lnTo>
                    <a:pt x="1299" y="786"/>
                  </a:lnTo>
                  <a:lnTo>
                    <a:pt x="1303" y="782"/>
                  </a:lnTo>
                  <a:lnTo>
                    <a:pt x="1310" y="779"/>
                  </a:lnTo>
                  <a:lnTo>
                    <a:pt x="1310" y="775"/>
                  </a:lnTo>
                  <a:lnTo>
                    <a:pt x="1314" y="775"/>
                  </a:lnTo>
                  <a:lnTo>
                    <a:pt x="1317" y="772"/>
                  </a:lnTo>
                  <a:lnTo>
                    <a:pt x="1321" y="765"/>
                  </a:lnTo>
                  <a:lnTo>
                    <a:pt x="1324" y="761"/>
                  </a:lnTo>
                  <a:lnTo>
                    <a:pt x="1328" y="758"/>
                  </a:lnTo>
                  <a:lnTo>
                    <a:pt x="1328" y="754"/>
                  </a:lnTo>
                  <a:lnTo>
                    <a:pt x="1338" y="754"/>
                  </a:lnTo>
                  <a:lnTo>
                    <a:pt x="1345" y="751"/>
                  </a:lnTo>
                  <a:lnTo>
                    <a:pt x="1349" y="747"/>
                  </a:lnTo>
                  <a:lnTo>
                    <a:pt x="1352" y="747"/>
                  </a:lnTo>
                  <a:lnTo>
                    <a:pt x="1359" y="744"/>
                  </a:lnTo>
                  <a:lnTo>
                    <a:pt x="1359" y="744"/>
                  </a:lnTo>
                  <a:lnTo>
                    <a:pt x="1359" y="740"/>
                  </a:lnTo>
                  <a:lnTo>
                    <a:pt x="1359" y="740"/>
                  </a:lnTo>
                  <a:lnTo>
                    <a:pt x="1359" y="740"/>
                  </a:lnTo>
                  <a:lnTo>
                    <a:pt x="1359" y="740"/>
                  </a:lnTo>
                  <a:lnTo>
                    <a:pt x="1359" y="740"/>
                  </a:lnTo>
                  <a:lnTo>
                    <a:pt x="1366" y="740"/>
                  </a:lnTo>
                  <a:lnTo>
                    <a:pt x="1373" y="737"/>
                  </a:lnTo>
                  <a:lnTo>
                    <a:pt x="1380" y="733"/>
                  </a:lnTo>
                  <a:lnTo>
                    <a:pt x="1384" y="733"/>
                  </a:lnTo>
                  <a:lnTo>
                    <a:pt x="1384" y="730"/>
                  </a:lnTo>
                  <a:lnTo>
                    <a:pt x="1391" y="730"/>
                  </a:lnTo>
                  <a:lnTo>
                    <a:pt x="1395" y="733"/>
                  </a:lnTo>
                  <a:lnTo>
                    <a:pt x="1395" y="733"/>
                  </a:lnTo>
                  <a:lnTo>
                    <a:pt x="1391" y="737"/>
                  </a:lnTo>
                  <a:lnTo>
                    <a:pt x="1391" y="740"/>
                  </a:lnTo>
                  <a:lnTo>
                    <a:pt x="1388" y="740"/>
                  </a:lnTo>
                  <a:lnTo>
                    <a:pt x="1384" y="744"/>
                  </a:lnTo>
                  <a:lnTo>
                    <a:pt x="1384" y="744"/>
                  </a:lnTo>
                  <a:lnTo>
                    <a:pt x="1373" y="747"/>
                  </a:lnTo>
                  <a:lnTo>
                    <a:pt x="1370" y="751"/>
                  </a:lnTo>
                  <a:lnTo>
                    <a:pt x="1370" y="754"/>
                  </a:lnTo>
                  <a:lnTo>
                    <a:pt x="1370" y="761"/>
                  </a:lnTo>
                  <a:lnTo>
                    <a:pt x="1373" y="761"/>
                  </a:lnTo>
                  <a:lnTo>
                    <a:pt x="1373" y="765"/>
                  </a:lnTo>
                  <a:lnTo>
                    <a:pt x="1377" y="765"/>
                  </a:lnTo>
                  <a:lnTo>
                    <a:pt x="1384" y="765"/>
                  </a:lnTo>
                  <a:lnTo>
                    <a:pt x="1391" y="761"/>
                  </a:lnTo>
                  <a:lnTo>
                    <a:pt x="1398" y="758"/>
                  </a:lnTo>
                  <a:lnTo>
                    <a:pt x="1405" y="754"/>
                  </a:lnTo>
                  <a:lnTo>
                    <a:pt x="1412" y="751"/>
                  </a:lnTo>
                  <a:lnTo>
                    <a:pt x="1419" y="751"/>
                  </a:lnTo>
                  <a:lnTo>
                    <a:pt x="1419" y="747"/>
                  </a:lnTo>
                  <a:lnTo>
                    <a:pt x="1426" y="747"/>
                  </a:lnTo>
                  <a:lnTo>
                    <a:pt x="1426" y="744"/>
                  </a:lnTo>
                  <a:lnTo>
                    <a:pt x="1426" y="740"/>
                  </a:lnTo>
                  <a:lnTo>
                    <a:pt x="1423" y="737"/>
                  </a:lnTo>
                  <a:lnTo>
                    <a:pt x="1419" y="737"/>
                  </a:lnTo>
                  <a:lnTo>
                    <a:pt x="1419" y="737"/>
                  </a:lnTo>
                  <a:lnTo>
                    <a:pt x="1412" y="733"/>
                  </a:lnTo>
                  <a:lnTo>
                    <a:pt x="1405" y="730"/>
                  </a:lnTo>
                  <a:lnTo>
                    <a:pt x="1398" y="723"/>
                  </a:lnTo>
                  <a:lnTo>
                    <a:pt x="1395" y="716"/>
                  </a:lnTo>
                  <a:lnTo>
                    <a:pt x="1391" y="712"/>
                  </a:lnTo>
                  <a:lnTo>
                    <a:pt x="1388" y="708"/>
                  </a:lnTo>
                  <a:lnTo>
                    <a:pt x="1384" y="705"/>
                  </a:lnTo>
                  <a:lnTo>
                    <a:pt x="1384" y="698"/>
                  </a:lnTo>
                  <a:lnTo>
                    <a:pt x="1384" y="694"/>
                  </a:lnTo>
                  <a:lnTo>
                    <a:pt x="1384" y="691"/>
                  </a:lnTo>
                  <a:lnTo>
                    <a:pt x="1388" y="691"/>
                  </a:lnTo>
                  <a:lnTo>
                    <a:pt x="1384" y="684"/>
                  </a:lnTo>
                  <a:lnTo>
                    <a:pt x="1384" y="684"/>
                  </a:lnTo>
                  <a:lnTo>
                    <a:pt x="1380" y="684"/>
                  </a:lnTo>
                  <a:lnTo>
                    <a:pt x="1377" y="684"/>
                  </a:lnTo>
                  <a:lnTo>
                    <a:pt x="1377" y="684"/>
                  </a:lnTo>
                  <a:lnTo>
                    <a:pt x="1373" y="684"/>
                  </a:lnTo>
                  <a:lnTo>
                    <a:pt x="1373" y="677"/>
                  </a:lnTo>
                  <a:lnTo>
                    <a:pt x="1380" y="677"/>
                  </a:lnTo>
                  <a:lnTo>
                    <a:pt x="1388" y="673"/>
                  </a:lnTo>
                  <a:lnTo>
                    <a:pt x="1391" y="670"/>
                  </a:lnTo>
                  <a:lnTo>
                    <a:pt x="1395" y="666"/>
                  </a:lnTo>
                  <a:lnTo>
                    <a:pt x="1395" y="663"/>
                  </a:lnTo>
                  <a:lnTo>
                    <a:pt x="1391" y="659"/>
                  </a:lnTo>
                  <a:lnTo>
                    <a:pt x="1388" y="656"/>
                  </a:lnTo>
                  <a:lnTo>
                    <a:pt x="1384" y="656"/>
                  </a:lnTo>
                  <a:lnTo>
                    <a:pt x="1380" y="656"/>
                  </a:lnTo>
                  <a:lnTo>
                    <a:pt x="1377" y="659"/>
                  </a:lnTo>
                  <a:lnTo>
                    <a:pt x="1373" y="659"/>
                  </a:lnTo>
                  <a:lnTo>
                    <a:pt x="1359" y="663"/>
                  </a:lnTo>
                  <a:lnTo>
                    <a:pt x="1349" y="666"/>
                  </a:lnTo>
                  <a:lnTo>
                    <a:pt x="1342" y="673"/>
                  </a:lnTo>
                  <a:lnTo>
                    <a:pt x="1338" y="677"/>
                  </a:lnTo>
                  <a:lnTo>
                    <a:pt x="1338" y="677"/>
                  </a:lnTo>
                  <a:lnTo>
                    <a:pt x="1331" y="684"/>
                  </a:lnTo>
                  <a:lnTo>
                    <a:pt x="1324" y="691"/>
                  </a:lnTo>
                  <a:lnTo>
                    <a:pt x="1314" y="698"/>
                  </a:lnTo>
                  <a:lnTo>
                    <a:pt x="1307" y="701"/>
                  </a:lnTo>
                  <a:lnTo>
                    <a:pt x="1303" y="705"/>
                  </a:lnTo>
                  <a:lnTo>
                    <a:pt x="1299" y="705"/>
                  </a:lnTo>
                  <a:lnTo>
                    <a:pt x="1307" y="698"/>
                  </a:lnTo>
                  <a:lnTo>
                    <a:pt x="1314" y="691"/>
                  </a:lnTo>
                  <a:lnTo>
                    <a:pt x="1321" y="684"/>
                  </a:lnTo>
                  <a:lnTo>
                    <a:pt x="1324" y="673"/>
                  </a:lnTo>
                  <a:lnTo>
                    <a:pt x="1331" y="666"/>
                  </a:lnTo>
                  <a:lnTo>
                    <a:pt x="1335" y="659"/>
                  </a:lnTo>
                  <a:lnTo>
                    <a:pt x="1338" y="656"/>
                  </a:lnTo>
                  <a:lnTo>
                    <a:pt x="1338" y="656"/>
                  </a:lnTo>
                  <a:lnTo>
                    <a:pt x="1356" y="645"/>
                  </a:lnTo>
                  <a:lnTo>
                    <a:pt x="1366" y="638"/>
                  </a:lnTo>
                  <a:lnTo>
                    <a:pt x="1377" y="634"/>
                  </a:lnTo>
                  <a:lnTo>
                    <a:pt x="1384" y="631"/>
                  </a:lnTo>
                  <a:lnTo>
                    <a:pt x="1388" y="631"/>
                  </a:lnTo>
                  <a:lnTo>
                    <a:pt x="1405" y="634"/>
                  </a:lnTo>
                  <a:lnTo>
                    <a:pt x="1430" y="634"/>
                  </a:lnTo>
                  <a:lnTo>
                    <a:pt x="1447" y="634"/>
                  </a:lnTo>
                  <a:lnTo>
                    <a:pt x="1454" y="631"/>
                  </a:lnTo>
                  <a:lnTo>
                    <a:pt x="1465" y="631"/>
                  </a:lnTo>
                  <a:lnTo>
                    <a:pt x="1472" y="627"/>
                  </a:lnTo>
                  <a:lnTo>
                    <a:pt x="1476" y="620"/>
                  </a:lnTo>
                  <a:lnTo>
                    <a:pt x="1476" y="617"/>
                  </a:lnTo>
                  <a:lnTo>
                    <a:pt x="1476" y="613"/>
                  </a:lnTo>
                  <a:lnTo>
                    <a:pt x="1476" y="613"/>
                  </a:lnTo>
                  <a:lnTo>
                    <a:pt x="1483" y="606"/>
                  </a:lnTo>
                  <a:lnTo>
                    <a:pt x="1486" y="603"/>
                  </a:lnTo>
                  <a:lnTo>
                    <a:pt x="1493" y="599"/>
                  </a:lnTo>
                  <a:lnTo>
                    <a:pt x="1497" y="599"/>
                  </a:lnTo>
                  <a:lnTo>
                    <a:pt x="1500" y="599"/>
                  </a:lnTo>
                  <a:lnTo>
                    <a:pt x="1500" y="599"/>
                  </a:lnTo>
                  <a:lnTo>
                    <a:pt x="1507" y="596"/>
                  </a:lnTo>
                  <a:lnTo>
                    <a:pt x="1511" y="589"/>
                  </a:lnTo>
                  <a:lnTo>
                    <a:pt x="1514" y="578"/>
                  </a:lnTo>
                  <a:lnTo>
                    <a:pt x="1514" y="571"/>
                  </a:lnTo>
                  <a:lnTo>
                    <a:pt x="1511" y="561"/>
                  </a:lnTo>
                  <a:lnTo>
                    <a:pt x="1507" y="553"/>
                  </a:lnTo>
                  <a:lnTo>
                    <a:pt x="1500" y="550"/>
                  </a:lnTo>
                  <a:lnTo>
                    <a:pt x="1497" y="546"/>
                  </a:lnTo>
                  <a:lnTo>
                    <a:pt x="1497" y="546"/>
                  </a:lnTo>
                  <a:lnTo>
                    <a:pt x="1493" y="539"/>
                  </a:lnTo>
                  <a:lnTo>
                    <a:pt x="1490" y="532"/>
                  </a:lnTo>
                  <a:lnTo>
                    <a:pt x="1490" y="529"/>
                  </a:lnTo>
                  <a:lnTo>
                    <a:pt x="1490" y="529"/>
                  </a:lnTo>
                  <a:lnTo>
                    <a:pt x="1490" y="529"/>
                  </a:lnTo>
                  <a:lnTo>
                    <a:pt x="1469" y="529"/>
                  </a:lnTo>
                  <a:lnTo>
                    <a:pt x="1465" y="532"/>
                  </a:lnTo>
                  <a:lnTo>
                    <a:pt x="1462" y="532"/>
                  </a:lnTo>
                  <a:lnTo>
                    <a:pt x="1458" y="532"/>
                  </a:lnTo>
                  <a:lnTo>
                    <a:pt x="1458" y="529"/>
                  </a:lnTo>
                  <a:lnTo>
                    <a:pt x="1454" y="529"/>
                  </a:lnTo>
                  <a:lnTo>
                    <a:pt x="1451" y="518"/>
                  </a:lnTo>
                  <a:lnTo>
                    <a:pt x="1447" y="508"/>
                  </a:lnTo>
                  <a:lnTo>
                    <a:pt x="1444" y="494"/>
                  </a:lnTo>
                  <a:lnTo>
                    <a:pt x="1440" y="487"/>
                  </a:lnTo>
                  <a:lnTo>
                    <a:pt x="1440" y="479"/>
                  </a:lnTo>
                  <a:lnTo>
                    <a:pt x="1440" y="479"/>
                  </a:lnTo>
                  <a:lnTo>
                    <a:pt x="1440" y="479"/>
                  </a:lnTo>
                  <a:lnTo>
                    <a:pt x="1440" y="483"/>
                  </a:lnTo>
                  <a:lnTo>
                    <a:pt x="1437" y="472"/>
                  </a:lnTo>
                  <a:lnTo>
                    <a:pt x="1426" y="455"/>
                  </a:lnTo>
                  <a:lnTo>
                    <a:pt x="1419" y="437"/>
                  </a:lnTo>
                  <a:lnTo>
                    <a:pt x="1412" y="423"/>
                  </a:lnTo>
                  <a:lnTo>
                    <a:pt x="1409" y="416"/>
                  </a:lnTo>
                  <a:lnTo>
                    <a:pt x="1405" y="405"/>
                  </a:lnTo>
                  <a:lnTo>
                    <a:pt x="1398" y="398"/>
                  </a:lnTo>
                  <a:lnTo>
                    <a:pt x="1395" y="391"/>
                  </a:lnTo>
                  <a:lnTo>
                    <a:pt x="1391" y="391"/>
                  </a:lnTo>
                  <a:lnTo>
                    <a:pt x="1388" y="391"/>
                  </a:lnTo>
                  <a:lnTo>
                    <a:pt x="1384" y="391"/>
                  </a:lnTo>
                  <a:lnTo>
                    <a:pt x="1384" y="395"/>
                  </a:lnTo>
                  <a:lnTo>
                    <a:pt x="1388" y="405"/>
                  </a:lnTo>
                  <a:lnTo>
                    <a:pt x="1384" y="413"/>
                  </a:lnTo>
                  <a:lnTo>
                    <a:pt x="1380" y="420"/>
                  </a:lnTo>
                  <a:lnTo>
                    <a:pt x="1377" y="423"/>
                  </a:lnTo>
                  <a:lnTo>
                    <a:pt x="1370" y="427"/>
                  </a:lnTo>
                  <a:lnTo>
                    <a:pt x="1366" y="427"/>
                  </a:lnTo>
                  <a:lnTo>
                    <a:pt x="1366" y="427"/>
                  </a:lnTo>
                  <a:lnTo>
                    <a:pt x="1356" y="430"/>
                  </a:lnTo>
                  <a:lnTo>
                    <a:pt x="1349" y="434"/>
                  </a:lnTo>
                  <a:lnTo>
                    <a:pt x="1342" y="434"/>
                  </a:lnTo>
                  <a:lnTo>
                    <a:pt x="1338" y="430"/>
                  </a:lnTo>
                  <a:lnTo>
                    <a:pt x="1335" y="427"/>
                  </a:lnTo>
                  <a:lnTo>
                    <a:pt x="1335" y="427"/>
                  </a:lnTo>
                  <a:lnTo>
                    <a:pt x="1331" y="423"/>
                  </a:lnTo>
                  <a:lnTo>
                    <a:pt x="1331" y="423"/>
                  </a:lnTo>
                  <a:lnTo>
                    <a:pt x="1328" y="413"/>
                  </a:lnTo>
                  <a:lnTo>
                    <a:pt x="1328" y="405"/>
                  </a:lnTo>
                  <a:lnTo>
                    <a:pt x="1328" y="395"/>
                  </a:lnTo>
                  <a:lnTo>
                    <a:pt x="1328" y="391"/>
                  </a:lnTo>
                  <a:lnTo>
                    <a:pt x="1331" y="388"/>
                  </a:lnTo>
                  <a:lnTo>
                    <a:pt x="1324" y="374"/>
                  </a:lnTo>
                  <a:lnTo>
                    <a:pt x="1328" y="370"/>
                  </a:lnTo>
                  <a:lnTo>
                    <a:pt x="1328" y="367"/>
                  </a:lnTo>
                  <a:lnTo>
                    <a:pt x="1324" y="363"/>
                  </a:lnTo>
                  <a:lnTo>
                    <a:pt x="1324" y="363"/>
                  </a:lnTo>
                  <a:lnTo>
                    <a:pt x="1321" y="360"/>
                  </a:lnTo>
                  <a:lnTo>
                    <a:pt x="1314" y="356"/>
                  </a:lnTo>
                  <a:lnTo>
                    <a:pt x="1310" y="353"/>
                  </a:lnTo>
                  <a:lnTo>
                    <a:pt x="1307" y="349"/>
                  </a:lnTo>
                  <a:lnTo>
                    <a:pt x="1303" y="346"/>
                  </a:lnTo>
                  <a:lnTo>
                    <a:pt x="1303" y="346"/>
                  </a:lnTo>
                  <a:lnTo>
                    <a:pt x="1296" y="335"/>
                  </a:lnTo>
                  <a:lnTo>
                    <a:pt x="1289" y="332"/>
                  </a:lnTo>
                  <a:lnTo>
                    <a:pt x="1282" y="332"/>
                  </a:lnTo>
                  <a:lnTo>
                    <a:pt x="1278" y="328"/>
                  </a:lnTo>
                  <a:lnTo>
                    <a:pt x="1275" y="328"/>
                  </a:lnTo>
                  <a:lnTo>
                    <a:pt x="1236" y="328"/>
                  </a:lnTo>
                  <a:lnTo>
                    <a:pt x="1225" y="324"/>
                  </a:lnTo>
                  <a:lnTo>
                    <a:pt x="1222" y="324"/>
                  </a:lnTo>
                  <a:lnTo>
                    <a:pt x="1218" y="328"/>
                  </a:lnTo>
                  <a:lnTo>
                    <a:pt x="1215" y="335"/>
                  </a:lnTo>
                  <a:lnTo>
                    <a:pt x="1211" y="339"/>
                  </a:lnTo>
                  <a:lnTo>
                    <a:pt x="1211" y="342"/>
                  </a:lnTo>
                  <a:lnTo>
                    <a:pt x="1211" y="342"/>
                  </a:lnTo>
                  <a:lnTo>
                    <a:pt x="1208" y="346"/>
                  </a:lnTo>
                  <a:lnTo>
                    <a:pt x="1208" y="353"/>
                  </a:lnTo>
                  <a:lnTo>
                    <a:pt x="1208" y="356"/>
                  </a:lnTo>
                  <a:lnTo>
                    <a:pt x="1208" y="363"/>
                  </a:lnTo>
                  <a:lnTo>
                    <a:pt x="1208" y="363"/>
                  </a:lnTo>
                  <a:lnTo>
                    <a:pt x="1215" y="370"/>
                  </a:lnTo>
                  <a:lnTo>
                    <a:pt x="1215" y="377"/>
                  </a:lnTo>
                  <a:lnTo>
                    <a:pt x="1218" y="384"/>
                  </a:lnTo>
                  <a:lnTo>
                    <a:pt x="1218" y="388"/>
                  </a:lnTo>
                  <a:lnTo>
                    <a:pt x="1211" y="402"/>
                  </a:lnTo>
                  <a:lnTo>
                    <a:pt x="1208" y="416"/>
                  </a:lnTo>
                  <a:lnTo>
                    <a:pt x="1204" y="423"/>
                  </a:lnTo>
                  <a:lnTo>
                    <a:pt x="1204" y="430"/>
                  </a:lnTo>
                  <a:lnTo>
                    <a:pt x="1204" y="430"/>
                  </a:lnTo>
                  <a:lnTo>
                    <a:pt x="1211" y="444"/>
                  </a:lnTo>
                  <a:lnTo>
                    <a:pt x="1215" y="465"/>
                  </a:lnTo>
                  <a:lnTo>
                    <a:pt x="1218" y="483"/>
                  </a:lnTo>
                  <a:lnTo>
                    <a:pt x="1222" y="490"/>
                  </a:lnTo>
                  <a:lnTo>
                    <a:pt x="1218" y="501"/>
                  </a:lnTo>
                  <a:lnTo>
                    <a:pt x="1218" y="504"/>
                  </a:lnTo>
                  <a:lnTo>
                    <a:pt x="1215" y="511"/>
                  </a:lnTo>
                  <a:lnTo>
                    <a:pt x="1211" y="511"/>
                  </a:lnTo>
                  <a:lnTo>
                    <a:pt x="1208" y="511"/>
                  </a:lnTo>
                  <a:lnTo>
                    <a:pt x="1204" y="522"/>
                  </a:lnTo>
                  <a:lnTo>
                    <a:pt x="1201" y="525"/>
                  </a:lnTo>
                  <a:lnTo>
                    <a:pt x="1194" y="529"/>
                  </a:lnTo>
                  <a:lnTo>
                    <a:pt x="1190" y="532"/>
                  </a:lnTo>
                  <a:lnTo>
                    <a:pt x="1190" y="532"/>
                  </a:lnTo>
                  <a:lnTo>
                    <a:pt x="1190" y="536"/>
                  </a:lnTo>
                  <a:lnTo>
                    <a:pt x="1190" y="543"/>
                  </a:lnTo>
                  <a:lnTo>
                    <a:pt x="1194" y="550"/>
                  </a:lnTo>
                  <a:lnTo>
                    <a:pt x="1190" y="557"/>
                  </a:lnTo>
                  <a:lnTo>
                    <a:pt x="1190" y="564"/>
                  </a:lnTo>
                  <a:lnTo>
                    <a:pt x="1190" y="564"/>
                  </a:lnTo>
                  <a:lnTo>
                    <a:pt x="1194" y="571"/>
                  </a:lnTo>
                  <a:lnTo>
                    <a:pt x="1194" y="578"/>
                  </a:lnTo>
                  <a:lnTo>
                    <a:pt x="1197" y="582"/>
                  </a:lnTo>
                  <a:lnTo>
                    <a:pt x="1201" y="585"/>
                  </a:lnTo>
                  <a:lnTo>
                    <a:pt x="1201" y="589"/>
                  </a:lnTo>
                  <a:lnTo>
                    <a:pt x="1201" y="596"/>
                  </a:lnTo>
                  <a:lnTo>
                    <a:pt x="1197" y="603"/>
                  </a:lnTo>
                  <a:lnTo>
                    <a:pt x="1194" y="606"/>
                  </a:lnTo>
                  <a:lnTo>
                    <a:pt x="1194" y="610"/>
                  </a:lnTo>
                  <a:lnTo>
                    <a:pt x="1190" y="610"/>
                  </a:lnTo>
                  <a:lnTo>
                    <a:pt x="1187" y="617"/>
                  </a:lnTo>
                  <a:lnTo>
                    <a:pt x="1183" y="620"/>
                  </a:lnTo>
                  <a:lnTo>
                    <a:pt x="1180" y="617"/>
                  </a:lnTo>
                  <a:lnTo>
                    <a:pt x="1176" y="617"/>
                  </a:lnTo>
                  <a:lnTo>
                    <a:pt x="1173" y="613"/>
                  </a:lnTo>
                  <a:lnTo>
                    <a:pt x="1173" y="610"/>
                  </a:lnTo>
                  <a:lnTo>
                    <a:pt x="1169" y="606"/>
                  </a:lnTo>
                  <a:lnTo>
                    <a:pt x="1169" y="603"/>
                  </a:lnTo>
                  <a:lnTo>
                    <a:pt x="1166" y="596"/>
                  </a:lnTo>
                  <a:lnTo>
                    <a:pt x="1162" y="592"/>
                  </a:lnTo>
                  <a:lnTo>
                    <a:pt x="1162" y="592"/>
                  </a:lnTo>
                  <a:lnTo>
                    <a:pt x="1155" y="589"/>
                  </a:lnTo>
                  <a:lnTo>
                    <a:pt x="1152" y="585"/>
                  </a:lnTo>
                  <a:lnTo>
                    <a:pt x="1152" y="578"/>
                  </a:lnTo>
                  <a:lnTo>
                    <a:pt x="1152" y="575"/>
                  </a:lnTo>
                  <a:lnTo>
                    <a:pt x="1152" y="575"/>
                  </a:lnTo>
                  <a:lnTo>
                    <a:pt x="1148" y="571"/>
                  </a:lnTo>
                  <a:lnTo>
                    <a:pt x="1144" y="564"/>
                  </a:lnTo>
                  <a:lnTo>
                    <a:pt x="1144" y="557"/>
                  </a:lnTo>
                  <a:lnTo>
                    <a:pt x="1144" y="553"/>
                  </a:lnTo>
                  <a:lnTo>
                    <a:pt x="1144" y="550"/>
                  </a:lnTo>
                  <a:lnTo>
                    <a:pt x="1141" y="539"/>
                  </a:lnTo>
                  <a:lnTo>
                    <a:pt x="1137" y="529"/>
                  </a:lnTo>
                  <a:lnTo>
                    <a:pt x="1134" y="525"/>
                  </a:lnTo>
                  <a:lnTo>
                    <a:pt x="1130" y="522"/>
                  </a:lnTo>
                  <a:lnTo>
                    <a:pt x="1127" y="522"/>
                  </a:lnTo>
                  <a:lnTo>
                    <a:pt x="1123" y="522"/>
                  </a:lnTo>
                  <a:lnTo>
                    <a:pt x="1123" y="522"/>
                  </a:lnTo>
                  <a:lnTo>
                    <a:pt x="1116" y="518"/>
                  </a:lnTo>
                  <a:lnTo>
                    <a:pt x="1106" y="518"/>
                  </a:lnTo>
                  <a:lnTo>
                    <a:pt x="1099" y="518"/>
                  </a:lnTo>
                  <a:lnTo>
                    <a:pt x="1088" y="518"/>
                  </a:lnTo>
                  <a:lnTo>
                    <a:pt x="1085" y="522"/>
                  </a:lnTo>
                  <a:lnTo>
                    <a:pt x="1081" y="522"/>
                  </a:lnTo>
                  <a:lnTo>
                    <a:pt x="1070" y="518"/>
                  </a:lnTo>
                  <a:lnTo>
                    <a:pt x="1060" y="515"/>
                  </a:lnTo>
                  <a:lnTo>
                    <a:pt x="1053" y="508"/>
                  </a:lnTo>
                  <a:lnTo>
                    <a:pt x="1049" y="501"/>
                  </a:lnTo>
                  <a:lnTo>
                    <a:pt x="1046" y="494"/>
                  </a:lnTo>
                  <a:lnTo>
                    <a:pt x="1042" y="487"/>
                  </a:lnTo>
                  <a:lnTo>
                    <a:pt x="1042" y="483"/>
                  </a:lnTo>
                  <a:lnTo>
                    <a:pt x="1042" y="483"/>
                  </a:lnTo>
                  <a:lnTo>
                    <a:pt x="1035" y="469"/>
                  </a:lnTo>
                  <a:lnTo>
                    <a:pt x="1028" y="462"/>
                  </a:lnTo>
                  <a:lnTo>
                    <a:pt x="1021" y="455"/>
                  </a:lnTo>
                  <a:lnTo>
                    <a:pt x="1018" y="451"/>
                  </a:lnTo>
                  <a:lnTo>
                    <a:pt x="1014" y="451"/>
                  </a:lnTo>
                  <a:lnTo>
                    <a:pt x="1014" y="444"/>
                  </a:lnTo>
                  <a:lnTo>
                    <a:pt x="1011" y="437"/>
                  </a:lnTo>
                  <a:lnTo>
                    <a:pt x="1011" y="437"/>
                  </a:lnTo>
                  <a:lnTo>
                    <a:pt x="1007" y="434"/>
                  </a:lnTo>
                  <a:lnTo>
                    <a:pt x="1000" y="437"/>
                  </a:lnTo>
                  <a:lnTo>
                    <a:pt x="993" y="434"/>
                  </a:lnTo>
                  <a:lnTo>
                    <a:pt x="986" y="430"/>
                  </a:lnTo>
                  <a:lnTo>
                    <a:pt x="982" y="423"/>
                  </a:lnTo>
                  <a:lnTo>
                    <a:pt x="982" y="420"/>
                  </a:lnTo>
                  <a:lnTo>
                    <a:pt x="982" y="413"/>
                  </a:lnTo>
                  <a:lnTo>
                    <a:pt x="979" y="409"/>
                  </a:lnTo>
                  <a:lnTo>
                    <a:pt x="979" y="405"/>
                  </a:lnTo>
                  <a:lnTo>
                    <a:pt x="982" y="391"/>
                  </a:lnTo>
                  <a:lnTo>
                    <a:pt x="993" y="374"/>
                  </a:lnTo>
                  <a:lnTo>
                    <a:pt x="1004" y="353"/>
                  </a:lnTo>
                  <a:lnTo>
                    <a:pt x="1014" y="342"/>
                  </a:lnTo>
                  <a:lnTo>
                    <a:pt x="1021" y="335"/>
                  </a:lnTo>
                  <a:lnTo>
                    <a:pt x="1028" y="332"/>
                  </a:lnTo>
                  <a:lnTo>
                    <a:pt x="1032" y="328"/>
                  </a:lnTo>
                  <a:lnTo>
                    <a:pt x="1035" y="324"/>
                  </a:lnTo>
                  <a:lnTo>
                    <a:pt x="1039" y="321"/>
                  </a:lnTo>
                  <a:lnTo>
                    <a:pt x="1039" y="321"/>
                  </a:lnTo>
                  <a:lnTo>
                    <a:pt x="1035" y="314"/>
                  </a:lnTo>
                  <a:lnTo>
                    <a:pt x="1039" y="310"/>
                  </a:lnTo>
                  <a:lnTo>
                    <a:pt x="1039" y="310"/>
                  </a:lnTo>
                  <a:lnTo>
                    <a:pt x="1042" y="310"/>
                  </a:lnTo>
                  <a:lnTo>
                    <a:pt x="1042" y="310"/>
                  </a:lnTo>
                  <a:lnTo>
                    <a:pt x="1046" y="307"/>
                  </a:lnTo>
                  <a:lnTo>
                    <a:pt x="1053" y="310"/>
                  </a:lnTo>
                  <a:lnTo>
                    <a:pt x="1056" y="310"/>
                  </a:lnTo>
                  <a:lnTo>
                    <a:pt x="1063" y="314"/>
                  </a:lnTo>
                  <a:lnTo>
                    <a:pt x="1067" y="314"/>
                  </a:lnTo>
                  <a:lnTo>
                    <a:pt x="1070" y="314"/>
                  </a:lnTo>
                  <a:lnTo>
                    <a:pt x="1070" y="314"/>
                  </a:lnTo>
                  <a:lnTo>
                    <a:pt x="1074" y="307"/>
                  </a:lnTo>
                  <a:lnTo>
                    <a:pt x="1078" y="300"/>
                  </a:lnTo>
                  <a:lnTo>
                    <a:pt x="1078" y="293"/>
                  </a:lnTo>
                  <a:lnTo>
                    <a:pt x="1078" y="289"/>
                  </a:lnTo>
                  <a:lnTo>
                    <a:pt x="1078" y="282"/>
                  </a:lnTo>
                  <a:lnTo>
                    <a:pt x="1078" y="282"/>
                  </a:lnTo>
                  <a:lnTo>
                    <a:pt x="1078" y="272"/>
                  </a:lnTo>
                  <a:lnTo>
                    <a:pt x="1081" y="261"/>
                  </a:lnTo>
                  <a:lnTo>
                    <a:pt x="1088" y="250"/>
                  </a:lnTo>
                  <a:lnTo>
                    <a:pt x="1092" y="243"/>
                  </a:lnTo>
                  <a:lnTo>
                    <a:pt x="1095" y="240"/>
                  </a:lnTo>
                  <a:lnTo>
                    <a:pt x="1095" y="240"/>
                  </a:lnTo>
                  <a:lnTo>
                    <a:pt x="1099" y="233"/>
                  </a:lnTo>
                  <a:lnTo>
                    <a:pt x="1099" y="229"/>
                  </a:lnTo>
                  <a:lnTo>
                    <a:pt x="1099" y="226"/>
                  </a:lnTo>
                  <a:lnTo>
                    <a:pt x="1099" y="226"/>
                  </a:lnTo>
                  <a:lnTo>
                    <a:pt x="1095" y="226"/>
                  </a:lnTo>
                  <a:lnTo>
                    <a:pt x="1095" y="229"/>
                  </a:lnTo>
                  <a:lnTo>
                    <a:pt x="1063" y="212"/>
                  </a:lnTo>
                  <a:lnTo>
                    <a:pt x="1063" y="208"/>
                  </a:lnTo>
                  <a:lnTo>
                    <a:pt x="1067" y="205"/>
                  </a:lnTo>
                  <a:lnTo>
                    <a:pt x="1070" y="205"/>
                  </a:lnTo>
                  <a:lnTo>
                    <a:pt x="1074" y="205"/>
                  </a:lnTo>
                  <a:lnTo>
                    <a:pt x="1081" y="208"/>
                  </a:lnTo>
                  <a:lnTo>
                    <a:pt x="1085" y="208"/>
                  </a:lnTo>
                  <a:lnTo>
                    <a:pt x="1092" y="208"/>
                  </a:lnTo>
                  <a:lnTo>
                    <a:pt x="1092" y="208"/>
                  </a:lnTo>
                  <a:lnTo>
                    <a:pt x="1095" y="208"/>
                  </a:lnTo>
                  <a:lnTo>
                    <a:pt x="1102" y="208"/>
                  </a:lnTo>
                  <a:lnTo>
                    <a:pt x="1109" y="208"/>
                  </a:lnTo>
                  <a:lnTo>
                    <a:pt x="1116" y="212"/>
                  </a:lnTo>
                  <a:lnTo>
                    <a:pt x="1120" y="212"/>
                  </a:lnTo>
                  <a:lnTo>
                    <a:pt x="1123" y="212"/>
                  </a:lnTo>
                  <a:lnTo>
                    <a:pt x="1130" y="201"/>
                  </a:lnTo>
                  <a:lnTo>
                    <a:pt x="1137" y="205"/>
                  </a:lnTo>
                  <a:lnTo>
                    <a:pt x="1144" y="205"/>
                  </a:lnTo>
                  <a:lnTo>
                    <a:pt x="1152" y="205"/>
                  </a:lnTo>
                  <a:lnTo>
                    <a:pt x="1155" y="201"/>
                  </a:lnTo>
                  <a:lnTo>
                    <a:pt x="1155" y="201"/>
                  </a:lnTo>
                  <a:lnTo>
                    <a:pt x="1155" y="201"/>
                  </a:lnTo>
                  <a:lnTo>
                    <a:pt x="1159" y="194"/>
                  </a:lnTo>
                  <a:lnTo>
                    <a:pt x="1159" y="191"/>
                  </a:lnTo>
                  <a:lnTo>
                    <a:pt x="1162" y="184"/>
                  </a:lnTo>
                  <a:lnTo>
                    <a:pt x="1166" y="180"/>
                  </a:lnTo>
                  <a:lnTo>
                    <a:pt x="1169" y="180"/>
                  </a:lnTo>
                  <a:lnTo>
                    <a:pt x="1173" y="176"/>
                  </a:lnTo>
                  <a:lnTo>
                    <a:pt x="1173" y="173"/>
                  </a:lnTo>
                  <a:lnTo>
                    <a:pt x="1173" y="166"/>
                  </a:lnTo>
                  <a:lnTo>
                    <a:pt x="1173" y="159"/>
                  </a:lnTo>
                  <a:lnTo>
                    <a:pt x="1169" y="148"/>
                  </a:lnTo>
                  <a:lnTo>
                    <a:pt x="1169" y="148"/>
                  </a:lnTo>
                  <a:lnTo>
                    <a:pt x="1166" y="145"/>
                  </a:lnTo>
                  <a:lnTo>
                    <a:pt x="1162" y="145"/>
                  </a:lnTo>
                  <a:lnTo>
                    <a:pt x="1159" y="138"/>
                  </a:lnTo>
                  <a:lnTo>
                    <a:pt x="1155" y="134"/>
                  </a:lnTo>
                  <a:lnTo>
                    <a:pt x="1155" y="131"/>
                  </a:lnTo>
                  <a:lnTo>
                    <a:pt x="1159" y="124"/>
                  </a:lnTo>
                  <a:lnTo>
                    <a:pt x="1166" y="120"/>
                  </a:lnTo>
                  <a:lnTo>
                    <a:pt x="1166" y="120"/>
                  </a:lnTo>
                  <a:lnTo>
                    <a:pt x="1169" y="120"/>
                  </a:lnTo>
                  <a:lnTo>
                    <a:pt x="1173" y="120"/>
                  </a:lnTo>
                  <a:lnTo>
                    <a:pt x="1173" y="117"/>
                  </a:lnTo>
                  <a:lnTo>
                    <a:pt x="1176" y="113"/>
                  </a:lnTo>
                  <a:lnTo>
                    <a:pt x="1173" y="110"/>
                  </a:lnTo>
                  <a:lnTo>
                    <a:pt x="1173" y="106"/>
                  </a:lnTo>
                  <a:lnTo>
                    <a:pt x="1169" y="103"/>
                  </a:lnTo>
                  <a:lnTo>
                    <a:pt x="1166" y="103"/>
                  </a:lnTo>
                  <a:lnTo>
                    <a:pt x="1162" y="99"/>
                  </a:lnTo>
                  <a:lnTo>
                    <a:pt x="1162" y="103"/>
                  </a:lnTo>
                  <a:lnTo>
                    <a:pt x="1159" y="78"/>
                  </a:lnTo>
                  <a:lnTo>
                    <a:pt x="1152" y="78"/>
                  </a:lnTo>
                  <a:lnTo>
                    <a:pt x="1148" y="78"/>
                  </a:lnTo>
                  <a:lnTo>
                    <a:pt x="1141" y="78"/>
                  </a:lnTo>
                  <a:lnTo>
                    <a:pt x="1134" y="74"/>
                  </a:lnTo>
                  <a:lnTo>
                    <a:pt x="1130" y="74"/>
                  </a:lnTo>
                  <a:lnTo>
                    <a:pt x="1130" y="74"/>
                  </a:lnTo>
                  <a:lnTo>
                    <a:pt x="1134" y="106"/>
                  </a:lnTo>
                  <a:lnTo>
                    <a:pt x="1130" y="106"/>
                  </a:lnTo>
                  <a:lnTo>
                    <a:pt x="1130" y="110"/>
                  </a:lnTo>
                  <a:lnTo>
                    <a:pt x="1123" y="117"/>
                  </a:lnTo>
                  <a:lnTo>
                    <a:pt x="1120" y="127"/>
                  </a:lnTo>
                  <a:lnTo>
                    <a:pt x="1116" y="141"/>
                  </a:lnTo>
                  <a:lnTo>
                    <a:pt x="1116" y="141"/>
                  </a:lnTo>
                  <a:lnTo>
                    <a:pt x="1113" y="141"/>
                  </a:lnTo>
                  <a:lnTo>
                    <a:pt x="1113" y="145"/>
                  </a:lnTo>
                  <a:lnTo>
                    <a:pt x="1109" y="148"/>
                  </a:lnTo>
                  <a:lnTo>
                    <a:pt x="1106" y="148"/>
                  </a:lnTo>
                  <a:lnTo>
                    <a:pt x="1102" y="145"/>
                  </a:lnTo>
                  <a:lnTo>
                    <a:pt x="1095" y="141"/>
                  </a:lnTo>
                  <a:lnTo>
                    <a:pt x="1092" y="103"/>
                  </a:lnTo>
                  <a:lnTo>
                    <a:pt x="1092" y="103"/>
                  </a:lnTo>
                  <a:lnTo>
                    <a:pt x="1092" y="103"/>
                  </a:lnTo>
                  <a:lnTo>
                    <a:pt x="1088" y="99"/>
                  </a:lnTo>
                  <a:lnTo>
                    <a:pt x="1088" y="99"/>
                  </a:lnTo>
                  <a:lnTo>
                    <a:pt x="1088" y="103"/>
                  </a:lnTo>
                  <a:lnTo>
                    <a:pt x="1085" y="110"/>
                  </a:lnTo>
                  <a:lnTo>
                    <a:pt x="1085" y="110"/>
                  </a:lnTo>
                  <a:lnTo>
                    <a:pt x="1081" y="113"/>
                  </a:lnTo>
                  <a:lnTo>
                    <a:pt x="1078" y="117"/>
                  </a:lnTo>
                  <a:lnTo>
                    <a:pt x="1078" y="120"/>
                  </a:lnTo>
                  <a:lnTo>
                    <a:pt x="1074" y="120"/>
                  </a:lnTo>
                  <a:lnTo>
                    <a:pt x="1070" y="124"/>
                  </a:lnTo>
                  <a:lnTo>
                    <a:pt x="1067" y="124"/>
                  </a:lnTo>
                  <a:lnTo>
                    <a:pt x="1067" y="120"/>
                  </a:lnTo>
                  <a:lnTo>
                    <a:pt x="1063" y="113"/>
                  </a:lnTo>
                  <a:lnTo>
                    <a:pt x="1063" y="106"/>
                  </a:lnTo>
                  <a:lnTo>
                    <a:pt x="1063" y="103"/>
                  </a:lnTo>
                  <a:lnTo>
                    <a:pt x="1060" y="103"/>
                  </a:lnTo>
                  <a:lnTo>
                    <a:pt x="1056" y="103"/>
                  </a:lnTo>
                  <a:lnTo>
                    <a:pt x="1053" y="106"/>
                  </a:lnTo>
                  <a:lnTo>
                    <a:pt x="1053" y="106"/>
                  </a:lnTo>
                  <a:lnTo>
                    <a:pt x="1049" y="106"/>
                  </a:lnTo>
                  <a:lnTo>
                    <a:pt x="1042" y="103"/>
                  </a:lnTo>
                  <a:lnTo>
                    <a:pt x="1039" y="99"/>
                  </a:lnTo>
                  <a:lnTo>
                    <a:pt x="1039" y="99"/>
                  </a:lnTo>
                  <a:lnTo>
                    <a:pt x="1035" y="95"/>
                  </a:lnTo>
                  <a:lnTo>
                    <a:pt x="1039" y="92"/>
                  </a:lnTo>
                  <a:lnTo>
                    <a:pt x="1042" y="85"/>
                  </a:lnTo>
                  <a:lnTo>
                    <a:pt x="1042" y="78"/>
                  </a:lnTo>
                  <a:lnTo>
                    <a:pt x="1046" y="71"/>
                  </a:lnTo>
                  <a:lnTo>
                    <a:pt x="1046" y="64"/>
                  </a:lnTo>
                  <a:lnTo>
                    <a:pt x="1046" y="64"/>
                  </a:lnTo>
                  <a:lnTo>
                    <a:pt x="1039" y="60"/>
                  </a:lnTo>
                  <a:lnTo>
                    <a:pt x="1039" y="53"/>
                  </a:lnTo>
                  <a:lnTo>
                    <a:pt x="1035" y="50"/>
                  </a:lnTo>
                  <a:lnTo>
                    <a:pt x="1035" y="46"/>
                  </a:lnTo>
                  <a:lnTo>
                    <a:pt x="1035" y="43"/>
                  </a:lnTo>
                  <a:lnTo>
                    <a:pt x="1035" y="39"/>
                  </a:lnTo>
                  <a:lnTo>
                    <a:pt x="1035" y="32"/>
                  </a:lnTo>
                  <a:lnTo>
                    <a:pt x="1032" y="25"/>
                  </a:lnTo>
                  <a:lnTo>
                    <a:pt x="1025" y="18"/>
                  </a:lnTo>
                  <a:lnTo>
                    <a:pt x="1021" y="14"/>
                  </a:lnTo>
                  <a:lnTo>
                    <a:pt x="1018" y="11"/>
                  </a:lnTo>
                  <a:lnTo>
                    <a:pt x="1014" y="7"/>
                  </a:lnTo>
                  <a:lnTo>
                    <a:pt x="1014" y="4"/>
                  </a:lnTo>
                  <a:lnTo>
                    <a:pt x="1011" y="0"/>
                  </a:lnTo>
                  <a:lnTo>
                    <a:pt x="1007" y="0"/>
                  </a:lnTo>
                  <a:lnTo>
                    <a:pt x="1004" y="0"/>
                  </a:lnTo>
                  <a:lnTo>
                    <a:pt x="1004" y="4"/>
                  </a:lnTo>
                  <a:lnTo>
                    <a:pt x="1000" y="4"/>
                  </a:lnTo>
                  <a:lnTo>
                    <a:pt x="996" y="4"/>
                  </a:lnTo>
                  <a:lnTo>
                    <a:pt x="996" y="7"/>
                  </a:lnTo>
                  <a:lnTo>
                    <a:pt x="993" y="14"/>
                  </a:lnTo>
                  <a:lnTo>
                    <a:pt x="993" y="18"/>
                  </a:lnTo>
                  <a:lnTo>
                    <a:pt x="993" y="25"/>
                  </a:lnTo>
                  <a:lnTo>
                    <a:pt x="993" y="25"/>
                  </a:lnTo>
                  <a:lnTo>
                    <a:pt x="982" y="32"/>
                  </a:lnTo>
                  <a:lnTo>
                    <a:pt x="979" y="43"/>
                  </a:lnTo>
                  <a:lnTo>
                    <a:pt x="979" y="50"/>
                  </a:lnTo>
                  <a:lnTo>
                    <a:pt x="979" y="53"/>
                  </a:lnTo>
                  <a:lnTo>
                    <a:pt x="979" y="57"/>
                  </a:lnTo>
                  <a:lnTo>
                    <a:pt x="979" y="67"/>
                  </a:lnTo>
                  <a:lnTo>
                    <a:pt x="982" y="74"/>
                  </a:lnTo>
                  <a:lnTo>
                    <a:pt x="986" y="81"/>
                  </a:lnTo>
                  <a:lnTo>
                    <a:pt x="993" y="88"/>
                  </a:lnTo>
                  <a:lnTo>
                    <a:pt x="996" y="92"/>
                  </a:lnTo>
                  <a:lnTo>
                    <a:pt x="1004" y="92"/>
                  </a:lnTo>
                  <a:lnTo>
                    <a:pt x="1007" y="92"/>
                  </a:lnTo>
                  <a:lnTo>
                    <a:pt x="1007" y="92"/>
                  </a:lnTo>
                  <a:lnTo>
                    <a:pt x="1000" y="99"/>
                  </a:lnTo>
                  <a:lnTo>
                    <a:pt x="1000" y="106"/>
                  </a:lnTo>
                  <a:lnTo>
                    <a:pt x="1000" y="113"/>
                  </a:lnTo>
                  <a:lnTo>
                    <a:pt x="1004" y="117"/>
                  </a:lnTo>
                  <a:lnTo>
                    <a:pt x="1007" y="120"/>
                  </a:lnTo>
                  <a:lnTo>
                    <a:pt x="1011" y="120"/>
                  </a:lnTo>
                  <a:lnTo>
                    <a:pt x="1014" y="124"/>
                  </a:lnTo>
                  <a:lnTo>
                    <a:pt x="1014" y="124"/>
                  </a:lnTo>
                  <a:lnTo>
                    <a:pt x="1021" y="124"/>
                  </a:lnTo>
                  <a:lnTo>
                    <a:pt x="1021" y="127"/>
                  </a:lnTo>
                  <a:lnTo>
                    <a:pt x="1025" y="131"/>
                  </a:lnTo>
                  <a:lnTo>
                    <a:pt x="1021" y="134"/>
                  </a:lnTo>
                  <a:lnTo>
                    <a:pt x="1021" y="138"/>
                  </a:lnTo>
                  <a:lnTo>
                    <a:pt x="1021" y="138"/>
                  </a:lnTo>
                  <a:lnTo>
                    <a:pt x="1018" y="141"/>
                  </a:lnTo>
                  <a:lnTo>
                    <a:pt x="1011" y="145"/>
                  </a:lnTo>
                  <a:lnTo>
                    <a:pt x="1004" y="148"/>
                  </a:lnTo>
                  <a:lnTo>
                    <a:pt x="996" y="152"/>
                  </a:lnTo>
                  <a:lnTo>
                    <a:pt x="989" y="155"/>
                  </a:lnTo>
                  <a:lnTo>
                    <a:pt x="986" y="159"/>
                  </a:lnTo>
                  <a:lnTo>
                    <a:pt x="982" y="159"/>
                  </a:lnTo>
                  <a:lnTo>
                    <a:pt x="975" y="159"/>
                  </a:lnTo>
                  <a:lnTo>
                    <a:pt x="972" y="159"/>
                  </a:lnTo>
                  <a:lnTo>
                    <a:pt x="972" y="159"/>
                  </a:lnTo>
                  <a:lnTo>
                    <a:pt x="972" y="155"/>
                  </a:lnTo>
                  <a:lnTo>
                    <a:pt x="972" y="155"/>
                  </a:lnTo>
                  <a:lnTo>
                    <a:pt x="975" y="131"/>
                  </a:lnTo>
                  <a:lnTo>
                    <a:pt x="958" y="131"/>
                  </a:lnTo>
                  <a:lnTo>
                    <a:pt x="947" y="131"/>
                  </a:lnTo>
                  <a:lnTo>
                    <a:pt x="944" y="131"/>
                  </a:lnTo>
                  <a:lnTo>
                    <a:pt x="940" y="134"/>
                  </a:lnTo>
                  <a:lnTo>
                    <a:pt x="940" y="134"/>
                  </a:lnTo>
                  <a:lnTo>
                    <a:pt x="940" y="134"/>
                  </a:lnTo>
                  <a:lnTo>
                    <a:pt x="940" y="148"/>
                  </a:lnTo>
                  <a:lnTo>
                    <a:pt x="940" y="155"/>
                  </a:lnTo>
                  <a:lnTo>
                    <a:pt x="940" y="159"/>
                  </a:lnTo>
                  <a:lnTo>
                    <a:pt x="937" y="162"/>
                  </a:lnTo>
                  <a:lnTo>
                    <a:pt x="937" y="162"/>
                  </a:lnTo>
                  <a:lnTo>
                    <a:pt x="933" y="162"/>
                  </a:lnTo>
                  <a:lnTo>
                    <a:pt x="930" y="159"/>
                  </a:lnTo>
                  <a:lnTo>
                    <a:pt x="930" y="159"/>
                  </a:lnTo>
                  <a:lnTo>
                    <a:pt x="930" y="159"/>
                  </a:lnTo>
                  <a:lnTo>
                    <a:pt x="923" y="155"/>
                  </a:lnTo>
                  <a:lnTo>
                    <a:pt x="919" y="152"/>
                  </a:lnTo>
                  <a:lnTo>
                    <a:pt x="912" y="152"/>
                  </a:lnTo>
                  <a:lnTo>
                    <a:pt x="912" y="155"/>
                  </a:lnTo>
                  <a:lnTo>
                    <a:pt x="908" y="155"/>
                  </a:lnTo>
                  <a:lnTo>
                    <a:pt x="908" y="155"/>
                  </a:lnTo>
                  <a:lnTo>
                    <a:pt x="901" y="162"/>
                  </a:lnTo>
                  <a:lnTo>
                    <a:pt x="894" y="162"/>
                  </a:lnTo>
                  <a:lnTo>
                    <a:pt x="891" y="162"/>
                  </a:lnTo>
                  <a:lnTo>
                    <a:pt x="887" y="162"/>
                  </a:lnTo>
                  <a:lnTo>
                    <a:pt x="887" y="159"/>
                  </a:lnTo>
                  <a:lnTo>
                    <a:pt x="884" y="155"/>
                  </a:lnTo>
                  <a:lnTo>
                    <a:pt x="884" y="155"/>
                  </a:lnTo>
                  <a:lnTo>
                    <a:pt x="880" y="148"/>
                  </a:lnTo>
                  <a:lnTo>
                    <a:pt x="877" y="141"/>
                  </a:lnTo>
                  <a:lnTo>
                    <a:pt x="873" y="141"/>
                  </a:lnTo>
                  <a:lnTo>
                    <a:pt x="870" y="141"/>
                  </a:lnTo>
                  <a:lnTo>
                    <a:pt x="866" y="145"/>
                  </a:lnTo>
                  <a:lnTo>
                    <a:pt x="866" y="145"/>
                  </a:lnTo>
                  <a:lnTo>
                    <a:pt x="856" y="141"/>
                  </a:lnTo>
                  <a:lnTo>
                    <a:pt x="852" y="138"/>
                  </a:lnTo>
                  <a:lnTo>
                    <a:pt x="849" y="134"/>
                  </a:lnTo>
                  <a:lnTo>
                    <a:pt x="845" y="131"/>
                  </a:lnTo>
                  <a:lnTo>
                    <a:pt x="845" y="127"/>
                  </a:lnTo>
                  <a:lnTo>
                    <a:pt x="845" y="127"/>
                  </a:lnTo>
                  <a:lnTo>
                    <a:pt x="845" y="120"/>
                  </a:lnTo>
                  <a:lnTo>
                    <a:pt x="841" y="117"/>
                  </a:lnTo>
                  <a:lnTo>
                    <a:pt x="838" y="117"/>
                  </a:lnTo>
                  <a:lnTo>
                    <a:pt x="834" y="117"/>
                  </a:lnTo>
                  <a:lnTo>
                    <a:pt x="831" y="117"/>
                  </a:lnTo>
                  <a:lnTo>
                    <a:pt x="831" y="117"/>
                  </a:lnTo>
                  <a:lnTo>
                    <a:pt x="820" y="117"/>
                  </a:lnTo>
                  <a:lnTo>
                    <a:pt x="813" y="120"/>
                  </a:lnTo>
                  <a:lnTo>
                    <a:pt x="806" y="124"/>
                  </a:lnTo>
                  <a:lnTo>
                    <a:pt x="806" y="127"/>
                  </a:lnTo>
                  <a:lnTo>
                    <a:pt x="803" y="131"/>
                  </a:lnTo>
                  <a:lnTo>
                    <a:pt x="803" y="138"/>
                  </a:lnTo>
                  <a:lnTo>
                    <a:pt x="803" y="141"/>
                  </a:lnTo>
                  <a:lnTo>
                    <a:pt x="806" y="141"/>
                  </a:lnTo>
                  <a:lnTo>
                    <a:pt x="806" y="145"/>
                  </a:lnTo>
                  <a:lnTo>
                    <a:pt x="810" y="148"/>
                  </a:lnTo>
                  <a:lnTo>
                    <a:pt x="810" y="152"/>
                  </a:lnTo>
                  <a:lnTo>
                    <a:pt x="810" y="155"/>
                  </a:lnTo>
                  <a:lnTo>
                    <a:pt x="806" y="159"/>
                  </a:lnTo>
                  <a:lnTo>
                    <a:pt x="806" y="162"/>
                  </a:lnTo>
                  <a:lnTo>
                    <a:pt x="806" y="162"/>
                  </a:lnTo>
                  <a:lnTo>
                    <a:pt x="806" y="191"/>
                  </a:lnTo>
                  <a:lnTo>
                    <a:pt x="803" y="194"/>
                  </a:lnTo>
                  <a:lnTo>
                    <a:pt x="799" y="198"/>
                  </a:lnTo>
                  <a:lnTo>
                    <a:pt x="799" y="198"/>
                  </a:lnTo>
                  <a:lnTo>
                    <a:pt x="799" y="198"/>
                  </a:lnTo>
                  <a:lnTo>
                    <a:pt x="799" y="198"/>
                  </a:lnTo>
                  <a:lnTo>
                    <a:pt x="796" y="187"/>
                  </a:lnTo>
                  <a:lnTo>
                    <a:pt x="792" y="176"/>
                  </a:lnTo>
                  <a:lnTo>
                    <a:pt x="785" y="166"/>
                  </a:lnTo>
                  <a:lnTo>
                    <a:pt x="782" y="159"/>
                  </a:lnTo>
                  <a:lnTo>
                    <a:pt x="778" y="152"/>
                  </a:lnTo>
                  <a:lnTo>
                    <a:pt x="775" y="145"/>
                  </a:lnTo>
                  <a:lnTo>
                    <a:pt x="771" y="145"/>
                  </a:lnTo>
                  <a:lnTo>
                    <a:pt x="768" y="148"/>
                  </a:lnTo>
                  <a:lnTo>
                    <a:pt x="768" y="152"/>
                  </a:lnTo>
                  <a:lnTo>
                    <a:pt x="764" y="155"/>
                  </a:lnTo>
                  <a:lnTo>
                    <a:pt x="764" y="159"/>
                  </a:lnTo>
                  <a:lnTo>
                    <a:pt x="760" y="159"/>
                  </a:lnTo>
                  <a:lnTo>
                    <a:pt x="757" y="159"/>
                  </a:lnTo>
                  <a:lnTo>
                    <a:pt x="750" y="155"/>
                  </a:lnTo>
                  <a:lnTo>
                    <a:pt x="743" y="155"/>
                  </a:lnTo>
                  <a:lnTo>
                    <a:pt x="736" y="159"/>
                  </a:lnTo>
                  <a:lnTo>
                    <a:pt x="732" y="159"/>
                  </a:lnTo>
                  <a:lnTo>
                    <a:pt x="722" y="159"/>
                  </a:lnTo>
                  <a:lnTo>
                    <a:pt x="715" y="155"/>
                  </a:lnTo>
                  <a:lnTo>
                    <a:pt x="711" y="155"/>
                  </a:lnTo>
                  <a:lnTo>
                    <a:pt x="711" y="152"/>
                  </a:lnTo>
                  <a:lnTo>
                    <a:pt x="715" y="148"/>
                  </a:lnTo>
                  <a:lnTo>
                    <a:pt x="715" y="148"/>
                  </a:lnTo>
                  <a:lnTo>
                    <a:pt x="718" y="145"/>
                  </a:lnTo>
                  <a:lnTo>
                    <a:pt x="718" y="145"/>
                  </a:lnTo>
                  <a:lnTo>
                    <a:pt x="725" y="138"/>
                  </a:lnTo>
                  <a:lnTo>
                    <a:pt x="725" y="131"/>
                  </a:lnTo>
                  <a:lnTo>
                    <a:pt x="725" y="124"/>
                  </a:lnTo>
                  <a:lnTo>
                    <a:pt x="725" y="120"/>
                  </a:lnTo>
                  <a:lnTo>
                    <a:pt x="722" y="117"/>
                  </a:lnTo>
                  <a:lnTo>
                    <a:pt x="718" y="113"/>
                  </a:lnTo>
                  <a:lnTo>
                    <a:pt x="715" y="113"/>
                  </a:lnTo>
                  <a:lnTo>
                    <a:pt x="715" y="113"/>
                  </a:lnTo>
                  <a:lnTo>
                    <a:pt x="708" y="106"/>
                  </a:lnTo>
                  <a:lnTo>
                    <a:pt x="704" y="106"/>
                  </a:lnTo>
                  <a:lnTo>
                    <a:pt x="704" y="106"/>
                  </a:lnTo>
                  <a:lnTo>
                    <a:pt x="701" y="106"/>
                  </a:lnTo>
                  <a:lnTo>
                    <a:pt x="701" y="110"/>
                  </a:lnTo>
                  <a:lnTo>
                    <a:pt x="701" y="110"/>
                  </a:lnTo>
                  <a:lnTo>
                    <a:pt x="701" y="113"/>
                  </a:lnTo>
                  <a:lnTo>
                    <a:pt x="701" y="117"/>
                  </a:lnTo>
                  <a:lnTo>
                    <a:pt x="701" y="120"/>
                  </a:lnTo>
                  <a:lnTo>
                    <a:pt x="697" y="120"/>
                  </a:lnTo>
                  <a:lnTo>
                    <a:pt x="697" y="120"/>
                  </a:lnTo>
                  <a:lnTo>
                    <a:pt x="694" y="117"/>
                  </a:lnTo>
                  <a:lnTo>
                    <a:pt x="690" y="117"/>
                  </a:lnTo>
                  <a:lnTo>
                    <a:pt x="690" y="117"/>
                  </a:lnTo>
                  <a:lnTo>
                    <a:pt x="672" y="99"/>
                  </a:lnTo>
                  <a:lnTo>
                    <a:pt x="655" y="88"/>
                  </a:lnTo>
                  <a:lnTo>
                    <a:pt x="641" y="81"/>
                  </a:lnTo>
                  <a:lnTo>
                    <a:pt x="634" y="81"/>
                  </a:lnTo>
                  <a:lnTo>
                    <a:pt x="620" y="78"/>
                  </a:lnTo>
                  <a:lnTo>
                    <a:pt x="609" y="74"/>
                  </a:lnTo>
                  <a:lnTo>
                    <a:pt x="605" y="71"/>
                  </a:lnTo>
                  <a:lnTo>
                    <a:pt x="602" y="71"/>
                  </a:lnTo>
                  <a:lnTo>
                    <a:pt x="602" y="71"/>
                  </a:lnTo>
                  <a:lnTo>
                    <a:pt x="595" y="67"/>
                  </a:lnTo>
                  <a:lnTo>
                    <a:pt x="591" y="67"/>
                  </a:lnTo>
                  <a:lnTo>
                    <a:pt x="591" y="67"/>
                  </a:lnTo>
                  <a:lnTo>
                    <a:pt x="588" y="71"/>
                  </a:lnTo>
                  <a:lnTo>
                    <a:pt x="588" y="74"/>
                  </a:lnTo>
                  <a:lnTo>
                    <a:pt x="591" y="78"/>
                  </a:lnTo>
                  <a:lnTo>
                    <a:pt x="591" y="81"/>
                  </a:lnTo>
                  <a:lnTo>
                    <a:pt x="591" y="81"/>
                  </a:lnTo>
                  <a:lnTo>
                    <a:pt x="588" y="88"/>
                  </a:lnTo>
                  <a:lnTo>
                    <a:pt x="584" y="88"/>
                  </a:lnTo>
                  <a:lnTo>
                    <a:pt x="584" y="88"/>
                  </a:lnTo>
                  <a:lnTo>
                    <a:pt x="581" y="85"/>
                  </a:lnTo>
                  <a:lnTo>
                    <a:pt x="581" y="85"/>
                  </a:lnTo>
                  <a:lnTo>
                    <a:pt x="577" y="81"/>
                  </a:lnTo>
                  <a:lnTo>
                    <a:pt x="574" y="74"/>
                  </a:lnTo>
                  <a:lnTo>
                    <a:pt x="570" y="67"/>
                  </a:lnTo>
                  <a:lnTo>
                    <a:pt x="567" y="60"/>
                  </a:lnTo>
                  <a:lnTo>
                    <a:pt x="563" y="57"/>
                  </a:lnTo>
                  <a:lnTo>
                    <a:pt x="560" y="53"/>
                  </a:lnTo>
                  <a:lnTo>
                    <a:pt x="556" y="50"/>
                  </a:lnTo>
                  <a:lnTo>
                    <a:pt x="553" y="46"/>
                  </a:lnTo>
                  <a:lnTo>
                    <a:pt x="549" y="46"/>
                  </a:lnTo>
                  <a:lnTo>
                    <a:pt x="546" y="46"/>
                  </a:lnTo>
                  <a:lnTo>
                    <a:pt x="546" y="50"/>
                  </a:lnTo>
                  <a:lnTo>
                    <a:pt x="546" y="53"/>
                  </a:lnTo>
                  <a:lnTo>
                    <a:pt x="549" y="57"/>
                  </a:lnTo>
                  <a:lnTo>
                    <a:pt x="549" y="57"/>
                  </a:lnTo>
                  <a:lnTo>
                    <a:pt x="549" y="60"/>
                  </a:lnTo>
                  <a:lnTo>
                    <a:pt x="546" y="67"/>
                  </a:lnTo>
                  <a:lnTo>
                    <a:pt x="542" y="71"/>
                  </a:lnTo>
                  <a:lnTo>
                    <a:pt x="539" y="71"/>
                  </a:lnTo>
                  <a:lnTo>
                    <a:pt x="535" y="71"/>
                  </a:lnTo>
                  <a:lnTo>
                    <a:pt x="535" y="67"/>
                  </a:lnTo>
                  <a:lnTo>
                    <a:pt x="531" y="67"/>
                  </a:lnTo>
                  <a:lnTo>
                    <a:pt x="531" y="64"/>
                  </a:lnTo>
                  <a:lnTo>
                    <a:pt x="524" y="60"/>
                  </a:lnTo>
                  <a:lnTo>
                    <a:pt x="521" y="60"/>
                  </a:lnTo>
                  <a:lnTo>
                    <a:pt x="517" y="64"/>
                  </a:lnTo>
                  <a:lnTo>
                    <a:pt x="514" y="67"/>
                  </a:lnTo>
                  <a:lnTo>
                    <a:pt x="514" y="67"/>
                  </a:lnTo>
                  <a:lnTo>
                    <a:pt x="510" y="71"/>
                  </a:lnTo>
                  <a:lnTo>
                    <a:pt x="507" y="74"/>
                  </a:lnTo>
                  <a:lnTo>
                    <a:pt x="503" y="78"/>
                  </a:lnTo>
                  <a:lnTo>
                    <a:pt x="500" y="81"/>
                  </a:lnTo>
                  <a:lnTo>
                    <a:pt x="500" y="81"/>
                  </a:lnTo>
                  <a:lnTo>
                    <a:pt x="493" y="81"/>
                  </a:lnTo>
                  <a:lnTo>
                    <a:pt x="482" y="85"/>
                  </a:lnTo>
                  <a:lnTo>
                    <a:pt x="475" y="92"/>
                  </a:lnTo>
                  <a:lnTo>
                    <a:pt x="465" y="95"/>
                  </a:lnTo>
                  <a:lnTo>
                    <a:pt x="461" y="103"/>
                  </a:lnTo>
                  <a:lnTo>
                    <a:pt x="454" y="106"/>
                  </a:lnTo>
                  <a:lnTo>
                    <a:pt x="454" y="106"/>
                  </a:lnTo>
                  <a:lnTo>
                    <a:pt x="447" y="113"/>
                  </a:lnTo>
                  <a:lnTo>
                    <a:pt x="440" y="117"/>
                  </a:lnTo>
                  <a:lnTo>
                    <a:pt x="433" y="117"/>
                  </a:lnTo>
                  <a:lnTo>
                    <a:pt x="429" y="113"/>
                  </a:lnTo>
                  <a:lnTo>
                    <a:pt x="426" y="113"/>
                  </a:lnTo>
                  <a:lnTo>
                    <a:pt x="422" y="110"/>
                  </a:lnTo>
                  <a:lnTo>
                    <a:pt x="415" y="106"/>
                  </a:lnTo>
                  <a:lnTo>
                    <a:pt x="408" y="99"/>
                  </a:lnTo>
                  <a:lnTo>
                    <a:pt x="401" y="95"/>
                  </a:lnTo>
                  <a:lnTo>
                    <a:pt x="398" y="92"/>
                  </a:lnTo>
                  <a:lnTo>
                    <a:pt x="391" y="88"/>
                  </a:lnTo>
                  <a:lnTo>
                    <a:pt x="391" y="88"/>
                  </a:lnTo>
                  <a:lnTo>
                    <a:pt x="384" y="85"/>
                  </a:lnTo>
                  <a:lnTo>
                    <a:pt x="376" y="85"/>
                  </a:lnTo>
                  <a:lnTo>
                    <a:pt x="369" y="81"/>
                  </a:lnTo>
                  <a:lnTo>
                    <a:pt x="362" y="78"/>
                  </a:lnTo>
                  <a:lnTo>
                    <a:pt x="359" y="78"/>
                  </a:lnTo>
                  <a:lnTo>
                    <a:pt x="355" y="74"/>
                  </a:lnTo>
                  <a:lnTo>
                    <a:pt x="355" y="74"/>
                  </a:lnTo>
                  <a:lnTo>
                    <a:pt x="352" y="74"/>
                  </a:lnTo>
                  <a:lnTo>
                    <a:pt x="348" y="71"/>
                  </a:lnTo>
                  <a:lnTo>
                    <a:pt x="341" y="71"/>
                  </a:lnTo>
                  <a:lnTo>
                    <a:pt x="334" y="71"/>
                  </a:lnTo>
                  <a:lnTo>
                    <a:pt x="327" y="74"/>
                  </a:lnTo>
                  <a:lnTo>
                    <a:pt x="327" y="74"/>
                  </a:lnTo>
                  <a:lnTo>
                    <a:pt x="320" y="74"/>
                  </a:lnTo>
                  <a:lnTo>
                    <a:pt x="313" y="74"/>
                  </a:lnTo>
                  <a:lnTo>
                    <a:pt x="306" y="71"/>
                  </a:lnTo>
                  <a:lnTo>
                    <a:pt x="299" y="67"/>
                  </a:lnTo>
                  <a:lnTo>
                    <a:pt x="295" y="67"/>
                  </a:lnTo>
                  <a:lnTo>
                    <a:pt x="292" y="67"/>
                  </a:lnTo>
                  <a:lnTo>
                    <a:pt x="285" y="64"/>
                  </a:lnTo>
                  <a:lnTo>
                    <a:pt x="278" y="64"/>
                  </a:lnTo>
                  <a:lnTo>
                    <a:pt x="274" y="57"/>
                  </a:lnTo>
                  <a:lnTo>
                    <a:pt x="274" y="57"/>
                  </a:lnTo>
                  <a:lnTo>
                    <a:pt x="271" y="53"/>
                  </a:lnTo>
                  <a:lnTo>
                    <a:pt x="264" y="53"/>
                  </a:lnTo>
                  <a:lnTo>
                    <a:pt x="260" y="50"/>
                  </a:lnTo>
                  <a:lnTo>
                    <a:pt x="257" y="50"/>
                  </a:lnTo>
                  <a:lnTo>
                    <a:pt x="253" y="50"/>
                  </a:lnTo>
                  <a:lnTo>
                    <a:pt x="250" y="46"/>
                  </a:lnTo>
                  <a:lnTo>
                    <a:pt x="243" y="46"/>
                  </a:lnTo>
                  <a:lnTo>
                    <a:pt x="243" y="46"/>
                  </a:lnTo>
                  <a:lnTo>
                    <a:pt x="243" y="53"/>
                  </a:lnTo>
                  <a:lnTo>
                    <a:pt x="243" y="57"/>
                  </a:lnTo>
                  <a:lnTo>
                    <a:pt x="243" y="60"/>
                  </a:lnTo>
                  <a:lnTo>
                    <a:pt x="243" y="64"/>
                  </a:lnTo>
                  <a:lnTo>
                    <a:pt x="239" y="64"/>
                  </a:lnTo>
                  <a:lnTo>
                    <a:pt x="236" y="60"/>
                  </a:lnTo>
                  <a:lnTo>
                    <a:pt x="228" y="57"/>
                  </a:lnTo>
                  <a:lnTo>
                    <a:pt x="225" y="50"/>
                  </a:lnTo>
                  <a:lnTo>
                    <a:pt x="218" y="46"/>
                  </a:lnTo>
                  <a:lnTo>
                    <a:pt x="214" y="43"/>
                  </a:lnTo>
                  <a:lnTo>
                    <a:pt x="207" y="39"/>
                  </a:lnTo>
                  <a:lnTo>
                    <a:pt x="197" y="36"/>
                  </a:lnTo>
                  <a:lnTo>
                    <a:pt x="190" y="32"/>
                  </a:lnTo>
                  <a:lnTo>
                    <a:pt x="186" y="29"/>
                  </a:lnTo>
                  <a:lnTo>
                    <a:pt x="186" y="29"/>
                  </a:lnTo>
                  <a:lnTo>
                    <a:pt x="183" y="29"/>
                  </a:lnTo>
                  <a:lnTo>
                    <a:pt x="179" y="25"/>
                  </a:lnTo>
                  <a:lnTo>
                    <a:pt x="172" y="25"/>
                  </a:lnTo>
                  <a:lnTo>
                    <a:pt x="165" y="21"/>
                  </a:lnTo>
                  <a:lnTo>
                    <a:pt x="155" y="25"/>
                  </a:lnTo>
                  <a:lnTo>
                    <a:pt x="140" y="29"/>
                  </a:lnTo>
                  <a:lnTo>
                    <a:pt x="133" y="32"/>
                  </a:lnTo>
                  <a:lnTo>
                    <a:pt x="126" y="36"/>
                  </a:lnTo>
                  <a:lnTo>
                    <a:pt x="123" y="36"/>
                  </a:lnTo>
                  <a:lnTo>
                    <a:pt x="119" y="36"/>
                  </a:lnTo>
                  <a:lnTo>
                    <a:pt x="116" y="36"/>
                  </a:lnTo>
                  <a:lnTo>
                    <a:pt x="112" y="36"/>
                  </a:lnTo>
                  <a:lnTo>
                    <a:pt x="109" y="36"/>
                  </a:lnTo>
                  <a:lnTo>
                    <a:pt x="102" y="39"/>
                  </a:lnTo>
                  <a:lnTo>
                    <a:pt x="95" y="43"/>
                  </a:lnTo>
                  <a:lnTo>
                    <a:pt x="91" y="46"/>
                  </a:lnTo>
                  <a:lnTo>
                    <a:pt x="88" y="53"/>
                  </a:lnTo>
                  <a:lnTo>
                    <a:pt x="84" y="60"/>
                  </a:lnTo>
                  <a:lnTo>
                    <a:pt x="81" y="67"/>
                  </a:lnTo>
                  <a:lnTo>
                    <a:pt x="77" y="78"/>
                  </a:lnTo>
                  <a:lnTo>
                    <a:pt x="70" y="85"/>
                  </a:lnTo>
                  <a:lnTo>
                    <a:pt x="66" y="95"/>
                  </a:lnTo>
                  <a:lnTo>
                    <a:pt x="59" y="99"/>
                  </a:lnTo>
                  <a:lnTo>
                    <a:pt x="52" y="103"/>
                  </a:lnTo>
                  <a:lnTo>
                    <a:pt x="42" y="103"/>
                  </a:lnTo>
                  <a:lnTo>
                    <a:pt x="31" y="106"/>
                  </a:lnTo>
                  <a:lnTo>
                    <a:pt x="24" y="110"/>
                  </a:lnTo>
                  <a:lnTo>
                    <a:pt x="21" y="113"/>
                  </a:lnTo>
                  <a:lnTo>
                    <a:pt x="17" y="120"/>
                  </a:lnTo>
                  <a:lnTo>
                    <a:pt x="17" y="127"/>
                  </a:lnTo>
                  <a:lnTo>
                    <a:pt x="21" y="134"/>
                  </a:lnTo>
                  <a:lnTo>
                    <a:pt x="24" y="138"/>
                  </a:lnTo>
                  <a:lnTo>
                    <a:pt x="31" y="145"/>
                  </a:lnTo>
                  <a:lnTo>
                    <a:pt x="38" y="152"/>
                  </a:lnTo>
                  <a:lnTo>
                    <a:pt x="52" y="166"/>
                  </a:lnTo>
                  <a:lnTo>
                    <a:pt x="70" y="184"/>
                  </a:lnTo>
                  <a:lnTo>
                    <a:pt x="77" y="198"/>
                  </a:lnTo>
                  <a:lnTo>
                    <a:pt x="77" y="212"/>
                  </a:lnTo>
                  <a:lnTo>
                    <a:pt x="70" y="215"/>
                  </a:lnTo>
                  <a:lnTo>
                    <a:pt x="66" y="215"/>
                  </a:lnTo>
                  <a:lnTo>
                    <a:pt x="59" y="212"/>
                  </a:lnTo>
                  <a:lnTo>
                    <a:pt x="56" y="208"/>
                  </a:lnTo>
                  <a:lnTo>
                    <a:pt x="52" y="205"/>
                  </a:lnTo>
                  <a:lnTo>
                    <a:pt x="49" y="201"/>
                  </a:lnTo>
                  <a:lnTo>
                    <a:pt x="42" y="201"/>
                  </a:lnTo>
                  <a:lnTo>
                    <a:pt x="31" y="201"/>
                  </a:lnTo>
                  <a:lnTo>
                    <a:pt x="24" y="205"/>
                  </a:lnTo>
                  <a:lnTo>
                    <a:pt x="14" y="208"/>
                  </a:lnTo>
                  <a:lnTo>
                    <a:pt x="7" y="215"/>
                  </a:lnTo>
                  <a:lnTo>
                    <a:pt x="3" y="226"/>
                  </a:lnTo>
                  <a:lnTo>
                    <a:pt x="0" y="233"/>
                  </a:lnTo>
                  <a:lnTo>
                    <a:pt x="0" y="240"/>
                  </a:lnTo>
                  <a:lnTo>
                    <a:pt x="0" y="247"/>
                  </a:lnTo>
                  <a:lnTo>
                    <a:pt x="7" y="254"/>
                  </a:lnTo>
                  <a:lnTo>
                    <a:pt x="28" y="261"/>
                  </a:lnTo>
                  <a:lnTo>
                    <a:pt x="45" y="268"/>
                  </a:lnTo>
                  <a:lnTo>
                    <a:pt x="66" y="265"/>
                  </a:lnTo>
                  <a:lnTo>
                    <a:pt x="66" y="265"/>
                  </a:lnTo>
                  <a:lnTo>
                    <a:pt x="70" y="265"/>
                  </a:lnTo>
                  <a:lnTo>
                    <a:pt x="73" y="261"/>
                  </a:lnTo>
                  <a:lnTo>
                    <a:pt x="81" y="258"/>
                  </a:lnTo>
                  <a:lnTo>
                    <a:pt x="84" y="258"/>
                  </a:lnTo>
                  <a:lnTo>
                    <a:pt x="91" y="258"/>
                  </a:lnTo>
                  <a:lnTo>
                    <a:pt x="95" y="258"/>
                  </a:lnTo>
                  <a:lnTo>
                    <a:pt x="95" y="261"/>
                  </a:lnTo>
                  <a:lnTo>
                    <a:pt x="91" y="265"/>
                  </a:lnTo>
                  <a:lnTo>
                    <a:pt x="91" y="268"/>
                  </a:lnTo>
                  <a:lnTo>
                    <a:pt x="88" y="268"/>
                  </a:lnTo>
                  <a:lnTo>
                    <a:pt x="88" y="275"/>
                  </a:lnTo>
                  <a:lnTo>
                    <a:pt x="91" y="279"/>
                  </a:lnTo>
                  <a:lnTo>
                    <a:pt x="95" y="282"/>
                  </a:lnTo>
                  <a:lnTo>
                    <a:pt x="95" y="286"/>
                  </a:lnTo>
                  <a:lnTo>
                    <a:pt x="95" y="289"/>
                  </a:lnTo>
                  <a:lnTo>
                    <a:pt x="91" y="293"/>
                  </a:lnTo>
                  <a:lnTo>
                    <a:pt x="84" y="296"/>
                  </a:lnTo>
                  <a:lnTo>
                    <a:pt x="77" y="300"/>
                  </a:lnTo>
                  <a:lnTo>
                    <a:pt x="70" y="303"/>
                  </a:lnTo>
                  <a:lnTo>
                    <a:pt x="63" y="307"/>
                  </a:lnTo>
                  <a:lnTo>
                    <a:pt x="59" y="310"/>
                  </a:lnTo>
                  <a:lnTo>
                    <a:pt x="56" y="317"/>
                  </a:lnTo>
                  <a:lnTo>
                    <a:pt x="56" y="324"/>
                  </a:lnTo>
                  <a:lnTo>
                    <a:pt x="56" y="324"/>
                  </a:lnTo>
                  <a:lnTo>
                    <a:pt x="56" y="324"/>
                  </a:lnTo>
                  <a:lnTo>
                    <a:pt x="56" y="324"/>
                  </a:lnTo>
                  <a:lnTo>
                    <a:pt x="56" y="324"/>
                  </a:lnTo>
                  <a:lnTo>
                    <a:pt x="52" y="328"/>
                  </a:lnTo>
                  <a:lnTo>
                    <a:pt x="45" y="332"/>
                  </a:lnTo>
                  <a:lnTo>
                    <a:pt x="38" y="335"/>
                  </a:lnTo>
                  <a:lnTo>
                    <a:pt x="28" y="342"/>
                  </a:lnTo>
                  <a:lnTo>
                    <a:pt x="17" y="349"/>
                  </a:lnTo>
                  <a:lnTo>
                    <a:pt x="14" y="353"/>
                  </a:lnTo>
                  <a:lnTo>
                    <a:pt x="17" y="360"/>
                  </a:lnTo>
                  <a:lnTo>
                    <a:pt x="21" y="367"/>
                  </a:lnTo>
                  <a:lnTo>
                    <a:pt x="24" y="367"/>
                  </a:lnTo>
                  <a:lnTo>
                    <a:pt x="28" y="370"/>
                  </a:lnTo>
                  <a:lnTo>
                    <a:pt x="35" y="374"/>
                  </a:lnTo>
                  <a:lnTo>
                    <a:pt x="38" y="374"/>
                  </a:lnTo>
                  <a:lnTo>
                    <a:pt x="38" y="377"/>
                  </a:lnTo>
                  <a:lnTo>
                    <a:pt x="38" y="381"/>
                  </a:lnTo>
                  <a:lnTo>
                    <a:pt x="38" y="388"/>
                  </a:lnTo>
                  <a:lnTo>
                    <a:pt x="38" y="395"/>
                  </a:lnTo>
                  <a:lnTo>
                    <a:pt x="42" y="402"/>
                  </a:lnTo>
                  <a:lnTo>
                    <a:pt x="49" y="405"/>
                  </a:lnTo>
                  <a:lnTo>
                    <a:pt x="52" y="405"/>
                  </a:lnTo>
                  <a:lnTo>
                    <a:pt x="59" y="405"/>
                  </a:lnTo>
                  <a:lnTo>
                    <a:pt x="66" y="405"/>
                  </a:lnTo>
                  <a:lnTo>
                    <a:pt x="70" y="405"/>
                  </a:lnTo>
                  <a:lnTo>
                    <a:pt x="70" y="409"/>
                  </a:lnTo>
                  <a:lnTo>
                    <a:pt x="73" y="413"/>
                  </a:lnTo>
                  <a:lnTo>
                    <a:pt x="77" y="423"/>
                  </a:lnTo>
                  <a:lnTo>
                    <a:pt x="77" y="430"/>
                  </a:lnTo>
                  <a:lnTo>
                    <a:pt x="77" y="434"/>
                  </a:lnTo>
                  <a:lnTo>
                    <a:pt x="81" y="434"/>
                  </a:lnTo>
                  <a:lnTo>
                    <a:pt x="84" y="434"/>
                  </a:lnTo>
                  <a:lnTo>
                    <a:pt x="91" y="434"/>
                  </a:lnTo>
                  <a:lnTo>
                    <a:pt x="95" y="427"/>
                  </a:lnTo>
                  <a:lnTo>
                    <a:pt x="95" y="427"/>
                  </a:lnTo>
                  <a:lnTo>
                    <a:pt x="98" y="427"/>
                  </a:lnTo>
                  <a:lnTo>
                    <a:pt x="102" y="427"/>
                  </a:lnTo>
                  <a:lnTo>
                    <a:pt x="102" y="430"/>
                  </a:lnTo>
                  <a:lnTo>
                    <a:pt x="105" y="434"/>
                  </a:lnTo>
                  <a:lnTo>
                    <a:pt x="105" y="437"/>
                  </a:lnTo>
                  <a:lnTo>
                    <a:pt x="105" y="437"/>
                  </a:lnTo>
                  <a:lnTo>
                    <a:pt x="109" y="441"/>
                  </a:lnTo>
                  <a:lnTo>
                    <a:pt x="112" y="444"/>
                  </a:lnTo>
                  <a:lnTo>
                    <a:pt x="116" y="444"/>
                  </a:lnTo>
                  <a:lnTo>
                    <a:pt x="119" y="444"/>
                  </a:lnTo>
                  <a:lnTo>
                    <a:pt x="126" y="437"/>
                  </a:lnTo>
                  <a:lnTo>
                    <a:pt x="126" y="437"/>
                  </a:lnTo>
                  <a:lnTo>
                    <a:pt x="130" y="434"/>
                  </a:lnTo>
                  <a:lnTo>
                    <a:pt x="133" y="430"/>
                  </a:lnTo>
                  <a:lnTo>
                    <a:pt x="137" y="427"/>
                  </a:lnTo>
                  <a:lnTo>
                    <a:pt x="140" y="427"/>
                  </a:lnTo>
                  <a:lnTo>
                    <a:pt x="144" y="427"/>
                  </a:lnTo>
                  <a:lnTo>
                    <a:pt x="144" y="430"/>
                  </a:lnTo>
                  <a:lnTo>
                    <a:pt x="144" y="434"/>
                  </a:lnTo>
                  <a:lnTo>
                    <a:pt x="144" y="437"/>
                  </a:lnTo>
                  <a:lnTo>
                    <a:pt x="140" y="448"/>
                  </a:lnTo>
                  <a:lnTo>
                    <a:pt x="137" y="458"/>
                  </a:lnTo>
                  <a:lnTo>
                    <a:pt x="133" y="465"/>
                  </a:lnTo>
                  <a:lnTo>
                    <a:pt x="130" y="465"/>
                  </a:lnTo>
                  <a:lnTo>
                    <a:pt x="126" y="469"/>
                  </a:lnTo>
                  <a:lnTo>
                    <a:pt x="119" y="476"/>
                  </a:lnTo>
                  <a:lnTo>
                    <a:pt x="112" y="483"/>
                  </a:lnTo>
                  <a:lnTo>
                    <a:pt x="102" y="490"/>
                  </a:lnTo>
                  <a:lnTo>
                    <a:pt x="95" y="497"/>
                  </a:lnTo>
                  <a:lnTo>
                    <a:pt x="88" y="504"/>
                  </a:lnTo>
                  <a:lnTo>
                    <a:pt x="88" y="504"/>
                  </a:lnTo>
                  <a:lnTo>
                    <a:pt x="81" y="508"/>
                  </a:lnTo>
                  <a:lnTo>
                    <a:pt x="77" y="511"/>
                  </a:lnTo>
                  <a:lnTo>
                    <a:pt x="70" y="518"/>
                  </a:lnTo>
                  <a:lnTo>
                    <a:pt x="66" y="525"/>
                  </a:lnTo>
                  <a:lnTo>
                    <a:pt x="66" y="525"/>
                  </a:lnTo>
                  <a:lnTo>
                    <a:pt x="73" y="522"/>
                  </a:lnTo>
                  <a:lnTo>
                    <a:pt x="81" y="518"/>
                  </a:lnTo>
                  <a:lnTo>
                    <a:pt x="88" y="518"/>
                  </a:lnTo>
                  <a:lnTo>
                    <a:pt x="98" y="515"/>
                  </a:lnTo>
                  <a:lnTo>
                    <a:pt x="116" y="508"/>
                  </a:lnTo>
                  <a:lnTo>
                    <a:pt x="133" y="494"/>
                  </a:lnTo>
                  <a:lnTo>
                    <a:pt x="155" y="476"/>
                  </a:lnTo>
                  <a:lnTo>
                    <a:pt x="169" y="458"/>
                  </a:lnTo>
                  <a:lnTo>
                    <a:pt x="169" y="458"/>
                  </a:lnTo>
                  <a:lnTo>
                    <a:pt x="172" y="455"/>
                  </a:lnTo>
                  <a:lnTo>
                    <a:pt x="179" y="451"/>
                  </a:lnTo>
                  <a:lnTo>
                    <a:pt x="186" y="448"/>
                  </a:lnTo>
                  <a:lnTo>
                    <a:pt x="190" y="444"/>
                  </a:lnTo>
                  <a:lnTo>
                    <a:pt x="193" y="437"/>
                  </a:lnTo>
                  <a:lnTo>
                    <a:pt x="193" y="434"/>
                  </a:lnTo>
                  <a:lnTo>
                    <a:pt x="190" y="427"/>
                  </a:lnTo>
                  <a:lnTo>
                    <a:pt x="190" y="427"/>
                  </a:lnTo>
                  <a:lnTo>
                    <a:pt x="186" y="427"/>
                  </a:lnTo>
                  <a:lnTo>
                    <a:pt x="186" y="423"/>
                  </a:lnTo>
                  <a:lnTo>
                    <a:pt x="186" y="420"/>
                  </a:lnTo>
                  <a:lnTo>
                    <a:pt x="190" y="416"/>
                  </a:lnTo>
                  <a:lnTo>
                    <a:pt x="193" y="416"/>
                  </a:lnTo>
                  <a:lnTo>
                    <a:pt x="197" y="409"/>
                  </a:lnTo>
                  <a:lnTo>
                    <a:pt x="200" y="402"/>
                  </a:lnTo>
                  <a:lnTo>
                    <a:pt x="204" y="395"/>
                  </a:lnTo>
                  <a:lnTo>
                    <a:pt x="207" y="388"/>
                  </a:lnTo>
                  <a:lnTo>
                    <a:pt x="214" y="377"/>
                  </a:lnTo>
                  <a:lnTo>
                    <a:pt x="214" y="370"/>
                  </a:lnTo>
                  <a:lnTo>
                    <a:pt x="218" y="370"/>
                  </a:lnTo>
                  <a:lnTo>
                    <a:pt x="221" y="367"/>
                  </a:lnTo>
                  <a:lnTo>
                    <a:pt x="232" y="363"/>
                  </a:lnTo>
                  <a:lnTo>
                    <a:pt x="243" y="360"/>
                  </a:lnTo>
                  <a:lnTo>
                    <a:pt x="257" y="360"/>
                  </a:lnTo>
                  <a:lnTo>
                    <a:pt x="257" y="360"/>
                  </a:lnTo>
                  <a:lnTo>
                    <a:pt x="260" y="363"/>
                  </a:lnTo>
                  <a:lnTo>
                    <a:pt x="264" y="367"/>
                  </a:lnTo>
                  <a:lnTo>
                    <a:pt x="264" y="367"/>
                  </a:lnTo>
                  <a:lnTo>
                    <a:pt x="264" y="370"/>
                  </a:lnTo>
                  <a:lnTo>
                    <a:pt x="260" y="370"/>
                  </a:lnTo>
                  <a:lnTo>
                    <a:pt x="253" y="374"/>
                  </a:lnTo>
                  <a:lnTo>
                    <a:pt x="246" y="374"/>
                  </a:lnTo>
                  <a:lnTo>
                    <a:pt x="236" y="377"/>
                  </a:lnTo>
                  <a:lnTo>
                    <a:pt x="228" y="381"/>
                  </a:lnTo>
                  <a:lnTo>
                    <a:pt x="225" y="391"/>
                  </a:lnTo>
                  <a:lnTo>
                    <a:pt x="225" y="391"/>
                  </a:lnTo>
                  <a:lnTo>
                    <a:pt x="221" y="398"/>
                  </a:lnTo>
                  <a:lnTo>
                    <a:pt x="221" y="402"/>
                  </a:lnTo>
                  <a:lnTo>
                    <a:pt x="218" y="405"/>
                  </a:lnTo>
                  <a:lnTo>
                    <a:pt x="218" y="405"/>
                  </a:lnTo>
                  <a:lnTo>
                    <a:pt x="218" y="409"/>
                  </a:lnTo>
                  <a:lnTo>
                    <a:pt x="218" y="413"/>
                  </a:lnTo>
                  <a:lnTo>
                    <a:pt x="218" y="420"/>
                  </a:lnTo>
                  <a:lnTo>
                    <a:pt x="221" y="420"/>
                  </a:lnTo>
                  <a:lnTo>
                    <a:pt x="225" y="423"/>
                  </a:lnTo>
                  <a:lnTo>
                    <a:pt x="232" y="420"/>
                  </a:lnTo>
                  <a:lnTo>
                    <a:pt x="232" y="420"/>
                  </a:lnTo>
                  <a:lnTo>
                    <a:pt x="239" y="416"/>
                  </a:lnTo>
                  <a:lnTo>
                    <a:pt x="243" y="413"/>
                  </a:lnTo>
                  <a:lnTo>
                    <a:pt x="250" y="409"/>
                  </a:lnTo>
                  <a:lnTo>
                    <a:pt x="257" y="402"/>
                  </a:lnTo>
                  <a:lnTo>
                    <a:pt x="260" y="398"/>
                  </a:lnTo>
                  <a:lnTo>
                    <a:pt x="264" y="395"/>
                  </a:lnTo>
                  <a:lnTo>
                    <a:pt x="264" y="391"/>
                  </a:lnTo>
                  <a:lnTo>
                    <a:pt x="264" y="388"/>
                  </a:lnTo>
                  <a:lnTo>
                    <a:pt x="267" y="384"/>
                  </a:lnTo>
                  <a:lnTo>
                    <a:pt x="267" y="381"/>
                  </a:lnTo>
                  <a:lnTo>
                    <a:pt x="271" y="377"/>
                  </a:lnTo>
                  <a:lnTo>
                    <a:pt x="274" y="374"/>
                  </a:lnTo>
                  <a:lnTo>
                    <a:pt x="278" y="377"/>
                  </a:lnTo>
                  <a:lnTo>
                    <a:pt x="285" y="381"/>
                  </a:lnTo>
                  <a:lnTo>
                    <a:pt x="285" y="381"/>
                  </a:lnTo>
                  <a:lnTo>
                    <a:pt x="292" y="381"/>
                  </a:lnTo>
                  <a:lnTo>
                    <a:pt x="299" y="381"/>
                  </a:lnTo>
                  <a:lnTo>
                    <a:pt x="302" y="384"/>
                  </a:lnTo>
                  <a:lnTo>
                    <a:pt x="310" y="388"/>
                  </a:lnTo>
                  <a:lnTo>
                    <a:pt x="313" y="395"/>
                  </a:lnTo>
                  <a:lnTo>
                    <a:pt x="313" y="395"/>
                  </a:lnTo>
                  <a:lnTo>
                    <a:pt x="320" y="395"/>
                  </a:lnTo>
                  <a:lnTo>
                    <a:pt x="327" y="398"/>
                  </a:lnTo>
                  <a:lnTo>
                    <a:pt x="338" y="398"/>
                  </a:lnTo>
                  <a:lnTo>
                    <a:pt x="348" y="402"/>
                  </a:lnTo>
                  <a:lnTo>
                    <a:pt x="352" y="402"/>
                  </a:lnTo>
                  <a:lnTo>
                    <a:pt x="355" y="405"/>
                  </a:lnTo>
                  <a:lnTo>
                    <a:pt x="362" y="409"/>
                  </a:lnTo>
                  <a:lnTo>
                    <a:pt x="366" y="413"/>
                  </a:lnTo>
                  <a:lnTo>
                    <a:pt x="369" y="413"/>
                  </a:lnTo>
                  <a:lnTo>
                    <a:pt x="369" y="409"/>
                  </a:lnTo>
                  <a:lnTo>
                    <a:pt x="373" y="409"/>
                  </a:lnTo>
                  <a:lnTo>
                    <a:pt x="380" y="405"/>
                  </a:lnTo>
                  <a:lnTo>
                    <a:pt x="384" y="405"/>
                  </a:lnTo>
                  <a:lnTo>
                    <a:pt x="387" y="409"/>
                  </a:lnTo>
                  <a:lnTo>
                    <a:pt x="391" y="416"/>
                  </a:lnTo>
                  <a:lnTo>
                    <a:pt x="394" y="423"/>
                  </a:lnTo>
                  <a:lnTo>
                    <a:pt x="405" y="430"/>
                  </a:lnTo>
                  <a:lnTo>
                    <a:pt x="412" y="437"/>
                  </a:lnTo>
                  <a:lnTo>
                    <a:pt x="419" y="444"/>
                  </a:lnTo>
                  <a:lnTo>
                    <a:pt x="426" y="451"/>
                  </a:lnTo>
                  <a:lnTo>
                    <a:pt x="429" y="455"/>
                  </a:lnTo>
                  <a:lnTo>
                    <a:pt x="433" y="458"/>
                  </a:lnTo>
                  <a:lnTo>
                    <a:pt x="447" y="430"/>
                  </a:lnTo>
                  <a:lnTo>
                    <a:pt x="447" y="434"/>
                  </a:lnTo>
                  <a:lnTo>
                    <a:pt x="450" y="437"/>
                  </a:lnTo>
                  <a:lnTo>
                    <a:pt x="457" y="444"/>
                  </a:lnTo>
                  <a:lnTo>
                    <a:pt x="461" y="451"/>
                  </a:lnTo>
                  <a:lnTo>
                    <a:pt x="465" y="458"/>
                  </a:lnTo>
                  <a:lnTo>
                    <a:pt x="468" y="465"/>
                  </a:lnTo>
                  <a:lnTo>
                    <a:pt x="468" y="465"/>
                  </a:lnTo>
                  <a:lnTo>
                    <a:pt x="472" y="469"/>
                  </a:lnTo>
                  <a:lnTo>
                    <a:pt x="475" y="472"/>
                  </a:lnTo>
                  <a:lnTo>
                    <a:pt x="479" y="479"/>
                  </a:lnTo>
                  <a:lnTo>
                    <a:pt x="482" y="483"/>
                  </a:lnTo>
                  <a:lnTo>
                    <a:pt x="482" y="487"/>
                  </a:lnTo>
                  <a:lnTo>
                    <a:pt x="482" y="490"/>
                  </a:lnTo>
                  <a:lnTo>
                    <a:pt x="486" y="497"/>
                  </a:lnTo>
                  <a:lnTo>
                    <a:pt x="486" y="504"/>
                  </a:lnTo>
                  <a:lnTo>
                    <a:pt x="493" y="508"/>
                  </a:lnTo>
                  <a:lnTo>
                    <a:pt x="493" y="508"/>
                  </a:lnTo>
                  <a:lnTo>
                    <a:pt x="493" y="511"/>
                  </a:lnTo>
                  <a:lnTo>
                    <a:pt x="493" y="511"/>
                  </a:lnTo>
                  <a:lnTo>
                    <a:pt x="496" y="511"/>
                  </a:lnTo>
                  <a:lnTo>
                    <a:pt x="503" y="508"/>
                  </a:lnTo>
                  <a:lnTo>
                    <a:pt x="503" y="508"/>
                  </a:lnTo>
                  <a:lnTo>
                    <a:pt x="503" y="511"/>
                  </a:lnTo>
                  <a:lnTo>
                    <a:pt x="503" y="511"/>
                  </a:lnTo>
                  <a:lnTo>
                    <a:pt x="507" y="518"/>
                  </a:lnTo>
                  <a:lnTo>
                    <a:pt x="507" y="525"/>
                  </a:lnTo>
                  <a:lnTo>
                    <a:pt x="507" y="525"/>
                  </a:lnTo>
                  <a:lnTo>
                    <a:pt x="503" y="529"/>
                  </a:lnTo>
                  <a:lnTo>
                    <a:pt x="503" y="532"/>
                  </a:lnTo>
                  <a:lnTo>
                    <a:pt x="503" y="539"/>
                  </a:lnTo>
                  <a:lnTo>
                    <a:pt x="503" y="543"/>
                  </a:lnTo>
                  <a:lnTo>
                    <a:pt x="507" y="546"/>
                  </a:lnTo>
                  <a:lnTo>
                    <a:pt x="510" y="550"/>
                  </a:lnTo>
                  <a:lnTo>
                    <a:pt x="510" y="561"/>
                  </a:lnTo>
                  <a:lnTo>
                    <a:pt x="514" y="564"/>
                  </a:lnTo>
                  <a:lnTo>
                    <a:pt x="514" y="568"/>
                  </a:lnTo>
                  <a:lnTo>
                    <a:pt x="517" y="571"/>
                  </a:lnTo>
                  <a:lnTo>
                    <a:pt x="521" y="575"/>
                  </a:lnTo>
                  <a:lnTo>
                    <a:pt x="528" y="582"/>
                  </a:lnTo>
                  <a:lnTo>
                    <a:pt x="531" y="589"/>
                  </a:lnTo>
                  <a:lnTo>
                    <a:pt x="535" y="596"/>
                  </a:lnTo>
                  <a:lnTo>
                    <a:pt x="539" y="603"/>
                  </a:lnTo>
                  <a:lnTo>
                    <a:pt x="539" y="603"/>
                  </a:lnTo>
                  <a:lnTo>
                    <a:pt x="549" y="613"/>
                  </a:lnTo>
                  <a:lnTo>
                    <a:pt x="560" y="620"/>
                  </a:lnTo>
                  <a:lnTo>
                    <a:pt x="570" y="627"/>
                  </a:lnTo>
                  <a:lnTo>
                    <a:pt x="577" y="631"/>
                  </a:lnTo>
                  <a:lnTo>
                    <a:pt x="581" y="634"/>
                  </a:lnTo>
                  <a:lnTo>
                    <a:pt x="584" y="634"/>
                  </a:lnTo>
                  <a:lnTo>
                    <a:pt x="591" y="642"/>
                  </a:lnTo>
                  <a:lnTo>
                    <a:pt x="595" y="649"/>
                  </a:lnTo>
                  <a:lnTo>
                    <a:pt x="598" y="656"/>
                  </a:lnTo>
                  <a:lnTo>
                    <a:pt x="598" y="659"/>
                  </a:lnTo>
                  <a:lnTo>
                    <a:pt x="602" y="663"/>
                  </a:lnTo>
                  <a:lnTo>
                    <a:pt x="602" y="677"/>
                  </a:lnTo>
                  <a:lnTo>
                    <a:pt x="598" y="680"/>
                  </a:lnTo>
                  <a:lnTo>
                    <a:pt x="598" y="684"/>
                  </a:lnTo>
                  <a:lnTo>
                    <a:pt x="591" y="684"/>
                  </a:lnTo>
                  <a:lnTo>
                    <a:pt x="588" y="684"/>
                  </a:lnTo>
                  <a:lnTo>
                    <a:pt x="588" y="684"/>
                  </a:lnTo>
                  <a:lnTo>
                    <a:pt x="584" y="684"/>
                  </a:lnTo>
                  <a:lnTo>
                    <a:pt x="584" y="698"/>
                  </a:lnTo>
                  <a:lnTo>
                    <a:pt x="588" y="719"/>
                  </a:lnTo>
                  <a:lnTo>
                    <a:pt x="588" y="740"/>
                  </a:lnTo>
                  <a:lnTo>
                    <a:pt x="588" y="747"/>
                  </a:lnTo>
                  <a:lnTo>
                    <a:pt x="591" y="758"/>
                  </a:lnTo>
                  <a:lnTo>
                    <a:pt x="591" y="761"/>
                  </a:lnTo>
                  <a:lnTo>
                    <a:pt x="588" y="768"/>
                  </a:lnTo>
                  <a:lnTo>
                    <a:pt x="588" y="772"/>
                  </a:lnTo>
                  <a:lnTo>
                    <a:pt x="584" y="772"/>
                  </a:lnTo>
                  <a:lnTo>
                    <a:pt x="581" y="782"/>
                  </a:lnTo>
                  <a:lnTo>
                    <a:pt x="581" y="800"/>
                  </a:lnTo>
                  <a:lnTo>
                    <a:pt x="581" y="821"/>
                  </a:lnTo>
                  <a:lnTo>
                    <a:pt x="584" y="828"/>
                  </a:lnTo>
                  <a:lnTo>
                    <a:pt x="591" y="856"/>
                  </a:lnTo>
                  <a:lnTo>
                    <a:pt x="602" y="881"/>
                  </a:lnTo>
                  <a:lnTo>
                    <a:pt x="616" y="902"/>
                  </a:lnTo>
                  <a:lnTo>
                    <a:pt x="623" y="913"/>
                  </a:lnTo>
                  <a:lnTo>
                    <a:pt x="630" y="920"/>
                  </a:lnTo>
                  <a:lnTo>
                    <a:pt x="637" y="930"/>
                  </a:lnTo>
                  <a:lnTo>
                    <a:pt x="644" y="937"/>
                  </a:lnTo>
                  <a:lnTo>
                    <a:pt x="651" y="941"/>
                  </a:lnTo>
                  <a:lnTo>
                    <a:pt x="658" y="941"/>
                  </a:lnTo>
                  <a:lnTo>
                    <a:pt x="658" y="941"/>
                  </a:lnTo>
                  <a:lnTo>
                    <a:pt x="665" y="945"/>
                  </a:lnTo>
                  <a:lnTo>
                    <a:pt x="672" y="952"/>
                  </a:lnTo>
                  <a:lnTo>
                    <a:pt x="676" y="959"/>
                  </a:lnTo>
                  <a:lnTo>
                    <a:pt x="679" y="966"/>
                  </a:lnTo>
                  <a:lnTo>
                    <a:pt x="683" y="973"/>
                  </a:lnTo>
                  <a:lnTo>
                    <a:pt x="683" y="976"/>
                  </a:lnTo>
                  <a:lnTo>
                    <a:pt x="683" y="976"/>
                  </a:lnTo>
                  <a:lnTo>
                    <a:pt x="686" y="983"/>
                  </a:lnTo>
                  <a:lnTo>
                    <a:pt x="690" y="990"/>
                  </a:lnTo>
                  <a:lnTo>
                    <a:pt x="697" y="1001"/>
                  </a:lnTo>
                  <a:lnTo>
                    <a:pt x="701" y="1008"/>
                  </a:lnTo>
                  <a:lnTo>
                    <a:pt x="704" y="1019"/>
                  </a:lnTo>
                  <a:lnTo>
                    <a:pt x="708" y="1026"/>
                  </a:lnTo>
                  <a:lnTo>
                    <a:pt x="708" y="1026"/>
                  </a:lnTo>
                  <a:lnTo>
                    <a:pt x="711" y="1033"/>
                  </a:lnTo>
                  <a:lnTo>
                    <a:pt x="715" y="1040"/>
                  </a:lnTo>
                  <a:lnTo>
                    <a:pt x="718" y="1050"/>
                  </a:lnTo>
                  <a:lnTo>
                    <a:pt x="718" y="1050"/>
                  </a:lnTo>
                  <a:lnTo>
                    <a:pt x="725" y="1054"/>
                  </a:lnTo>
                  <a:lnTo>
                    <a:pt x="732" y="1057"/>
                  </a:lnTo>
                  <a:lnTo>
                    <a:pt x="736" y="1064"/>
                  </a:lnTo>
                  <a:lnTo>
                    <a:pt x="743" y="1075"/>
                  </a:lnTo>
                  <a:lnTo>
                    <a:pt x="743" y="1078"/>
                  </a:lnTo>
                  <a:lnTo>
                    <a:pt x="746" y="1082"/>
                  </a:lnTo>
                  <a:lnTo>
                    <a:pt x="750" y="1089"/>
                  </a:lnTo>
                  <a:lnTo>
                    <a:pt x="757" y="1096"/>
                  </a:lnTo>
                  <a:lnTo>
                    <a:pt x="760" y="1107"/>
                  </a:lnTo>
                  <a:lnTo>
                    <a:pt x="768" y="1110"/>
                  </a:lnTo>
                  <a:lnTo>
                    <a:pt x="771" y="1117"/>
                  </a:lnTo>
                  <a:lnTo>
                    <a:pt x="775" y="1117"/>
                  </a:lnTo>
                  <a:lnTo>
                    <a:pt x="782" y="1121"/>
                  </a:lnTo>
                  <a:lnTo>
                    <a:pt x="785" y="1121"/>
                  </a:lnTo>
                  <a:lnTo>
                    <a:pt x="789" y="1121"/>
                  </a:lnTo>
                  <a:lnTo>
                    <a:pt x="789" y="1117"/>
                  </a:lnTo>
                  <a:lnTo>
                    <a:pt x="782" y="1110"/>
                  </a:lnTo>
                  <a:lnTo>
                    <a:pt x="778" y="1103"/>
                  </a:lnTo>
                  <a:lnTo>
                    <a:pt x="771" y="1092"/>
                  </a:lnTo>
                  <a:lnTo>
                    <a:pt x="768" y="1089"/>
                  </a:lnTo>
                  <a:lnTo>
                    <a:pt x="764" y="1082"/>
                  </a:lnTo>
                  <a:lnTo>
                    <a:pt x="760" y="1071"/>
                  </a:lnTo>
                  <a:lnTo>
                    <a:pt x="753" y="1061"/>
                  </a:lnTo>
                  <a:lnTo>
                    <a:pt x="750" y="1050"/>
                  </a:lnTo>
                  <a:lnTo>
                    <a:pt x="736" y="1036"/>
                  </a:lnTo>
                  <a:lnTo>
                    <a:pt x="722" y="1015"/>
                  </a:lnTo>
                  <a:lnTo>
                    <a:pt x="715" y="990"/>
                  </a:lnTo>
                  <a:lnTo>
                    <a:pt x="715" y="987"/>
                  </a:lnTo>
                  <a:lnTo>
                    <a:pt x="715" y="987"/>
                  </a:lnTo>
                  <a:lnTo>
                    <a:pt x="715" y="983"/>
                  </a:lnTo>
                  <a:lnTo>
                    <a:pt x="718" y="980"/>
                  </a:lnTo>
                  <a:lnTo>
                    <a:pt x="718" y="980"/>
                  </a:lnTo>
                  <a:lnTo>
                    <a:pt x="722" y="980"/>
                  </a:lnTo>
                  <a:lnTo>
                    <a:pt x="729" y="983"/>
                  </a:lnTo>
                  <a:lnTo>
                    <a:pt x="732" y="990"/>
                  </a:lnTo>
                  <a:lnTo>
                    <a:pt x="739" y="1011"/>
                  </a:lnTo>
                  <a:lnTo>
                    <a:pt x="753" y="1029"/>
                  </a:lnTo>
                  <a:lnTo>
                    <a:pt x="768" y="1047"/>
                  </a:lnTo>
                  <a:lnTo>
                    <a:pt x="768" y="1047"/>
                  </a:lnTo>
                  <a:lnTo>
                    <a:pt x="771" y="1047"/>
                  </a:lnTo>
                  <a:lnTo>
                    <a:pt x="778" y="1050"/>
                  </a:lnTo>
                  <a:lnTo>
                    <a:pt x="782" y="1054"/>
                  </a:lnTo>
                  <a:lnTo>
                    <a:pt x="785" y="1057"/>
                  </a:lnTo>
                  <a:lnTo>
                    <a:pt x="789" y="1064"/>
                  </a:lnTo>
                  <a:lnTo>
                    <a:pt x="789" y="1068"/>
                  </a:lnTo>
                  <a:lnTo>
                    <a:pt x="792" y="1071"/>
                  </a:lnTo>
                  <a:lnTo>
                    <a:pt x="799" y="1078"/>
                  </a:lnTo>
                  <a:lnTo>
                    <a:pt x="806" y="1085"/>
                  </a:lnTo>
                  <a:lnTo>
                    <a:pt x="813" y="1096"/>
                  </a:lnTo>
                  <a:lnTo>
                    <a:pt x="820" y="1103"/>
                  </a:lnTo>
                  <a:lnTo>
                    <a:pt x="827" y="1110"/>
                  </a:lnTo>
                  <a:lnTo>
                    <a:pt x="831" y="1117"/>
                  </a:lnTo>
                  <a:lnTo>
                    <a:pt x="834" y="1124"/>
                  </a:lnTo>
                  <a:lnTo>
                    <a:pt x="838" y="1145"/>
                  </a:lnTo>
                  <a:lnTo>
                    <a:pt x="841" y="1174"/>
                  </a:lnTo>
                  <a:lnTo>
                    <a:pt x="841" y="1174"/>
                  </a:lnTo>
                  <a:lnTo>
                    <a:pt x="845" y="1177"/>
                  </a:lnTo>
                  <a:lnTo>
                    <a:pt x="852" y="1177"/>
                  </a:lnTo>
                  <a:lnTo>
                    <a:pt x="863" y="1181"/>
                  </a:lnTo>
                  <a:lnTo>
                    <a:pt x="866" y="1181"/>
                  </a:lnTo>
                  <a:lnTo>
                    <a:pt x="873" y="1181"/>
                  </a:lnTo>
                  <a:lnTo>
                    <a:pt x="880" y="1184"/>
                  </a:lnTo>
                  <a:lnTo>
                    <a:pt x="891" y="1191"/>
                  </a:lnTo>
                  <a:lnTo>
                    <a:pt x="898" y="1195"/>
                  </a:lnTo>
                  <a:lnTo>
                    <a:pt x="905" y="1202"/>
                  </a:lnTo>
                  <a:lnTo>
                    <a:pt x="923" y="1202"/>
                  </a:lnTo>
                  <a:lnTo>
                    <a:pt x="923" y="1202"/>
                  </a:lnTo>
                  <a:lnTo>
                    <a:pt x="930" y="1205"/>
                  </a:lnTo>
                  <a:lnTo>
                    <a:pt x="937" y="1209"/>
                  </a:lnTo>
                  <a:lnTo>
                    <a:pt x="947" y="1212"/>
                  </a:lnTo>
                  <a:lnTo>
                    <a:pt x="958" y="1216"/>
                  </a:lnTo>
                  <a:lnTo>
                    <a:pt x="972" y="1219"/>
                  </a:lnTo>
                  <a:lnTo>
                    <a:pt x="972" y="1219"/>
                  </a:lnTo>
                  <a:lnTo>
                    <a:pt x="979" y="1219"/>
                  </a:lnTo>
                  <a:lnTo>
                    <a:pt x="989" y="1219"/>
                  </a:lnTo>
                  <a:lnTo>
                    <a:pt x="996" y="1219"/>
                  </a:lnTo>
                  <a:lnTo>
                    <a:pt x="1004" y="1219"/>
                  </a:lnTo>
                  <a:lnTo>
                    <a:pt x="1007" y="1219"/>
                  </a:lnTo>
                  <a:lnTo>
                    <a:pt x="1011" y="1219"/>
                  </a:lnTo>
                  <a:lnTo>
                    <a:pt x="1014" y="1223"/>
                  </a:lnTo>
                  <a:lnTo>
                    <a:pt x="1018" y="1226"/>
                  </a:lnTo>
                  <a:lnTo>
                    <a:pt x="1021" y="1233"/>
                  </a:lnTo>
                  <a:lnTo>
                    <a:pt x="1025" y="1240"/>
                  </a:lnTo>
                  <a:lnTo>
                    <a:pt x="1032" y="1247"/>
                  </a:lnTo>
                  <a:lnTo>
                    <a:pt x="1042" y="1240"/>
                  </a:lnTo>
                  <a:lnTo>
                    <a:pt x="1046" y="1240"/>
                  </a:lnTo>
                  <a:lnTo>
                    <a:pt x="1046" y="1237"/>
                  </a:lnTo>
                  <a:lnTo>
                    <a:pt x="1049" y="1237"/>
                  </a:lnTo>
                  <a:lnTo>
                    <a:pt x="1053" y="1237"/>
                  </a:lnTo>
                  <a:lnTo>
                    <a:pt x="1049" y="1237"/>
                  </a:lnTo>
                  <a:lnTo>
                    <a:pt x="1049" y="1237"/>
                  </a:lnTo>
                  <a:lnTo>
                    <a:pt x="1046" y="1240"/>
                  </a:lnTo>
                  <a:lnTo>
                    <a:pt x="1042" y="1240"/>
                  </a:lnTo>
                  <a:lnTo>
                    <a:pt x="1035" y="1247"/>
                  </a:lnTo>
                  <a:lnTo>
                    <a:pt x="1035" y="1247"/>
                  </a:lnTo>
                  <a:lnTo>
                    <a:pt x="1042" y="1251"/>
                  </a:lnTo>
                  <a:lnTo>
                    <a:pt x="1046" y="1255"/>
                  </a:lnTo>
                  <a:lnTo>
                    <a:pt x="1049" y="1255"/>
                  </a:lnTo>
                  <a:lnTo>
                    <a:pt x="1053" y="1258"/>
                  </a:lnTo>
                  <a:lnTo>
                    <a:pt x="1060" y="1258"/>
                  </a:lnTo>
                  <a:lnTo>
                    <a:pt x="1067" y="1262"/>
                  </a:lnTo>
                  <a:lnTo>
                    <a:pt x="1078" y="1262"/>
                  </a:lnTo>
                  <a:lnTo>
                    <a:pt x="1078" y="1262"/>
                  </a:lnTo>
                  <a:lnTo>
                    <a:pt x="1081" y="1258"/>
                  </a:lnTo>
                  <a:lnTo>
                    <a:pt x="1081" y="1258"/>
                  </a:lnTo>
                  <a:lnTo>
                    <a:pt x="1081" y="1258"/>
                  </a:lnTo>
                  <a:lnTo>
                    <a:pt x="1081" y="1258"/>
                  </a:lnTo>
                  <a:lnTo>
                    <a:pt x="1081" y="1258"/>
                  </a:lnTo>
                  <a:lnTo>
                    <a:pt x="1085" y="1258"/>
                  </a:lnTo>
                  <a:lnTo>
                    <a:pt x="1085" y="1262"/>
                  </a:lnTo>
                  <a:lnTo>
                    <a:pt x="1088" y="1262"/>
                  </a:lnTo>
                  <a:lnTo>
                    <a:pt x="1085" y="1262"/>
                  </a:lnTo>
                  <a:lnTo>
                    <a:pt x="1085" y="1262"/>
                  </a:lnTo>
                  <a:lnTo>
                    <a:pt x="1085" y="1265"/>
                  </a:lnTo>
                  <a:lnTo>
                    <a:pt x="1085" y="1265"/>
                  </a:lnTo>
                  <a:lnTo>
                    <a:pt x="1085" y="1265"/>
                  </a:lnTo>
                  <a:lnTo>
                    <a:pt x="1081" y="1265"/>
                  </a:lnTo>
                  <a:lnTo>
                    <a:pt x="1081" y="1265"/>
                  </a:lnTo>
                  <a:lnTo>
                    <a:pt x="1081" y="1265"/>
                  </a:lnTo>
                  <a:lnTo>
                    <a:pt x="1078" y="1265"/>
                  </a:lnTo>
                  <a:lnTo>
                    <a:pt x="1081" y="1269"/>
                  </a:lnTo>
                  <a:lnTo>
                    <a:pt x="1088" y="1276"/>
                  </a:lnTo>
                  <a:lnTo>
                    <a:pt x="1088" y="1276"/>
                  </a:lnTo>
                  <a:lnTo>
                    <a:pt x="1092" y="1279"/>
                  </a:lnTo>
                  <a:lnTo>
                    <a:pt x="1092" y="1283"/>
                  </a:lnTo>
                  <a:lnTo>
                    <a:pt x="1095" y="1286"/>
                  </a:lnTo>
                  <a:lnTo>
                    <a:pt x="1095" y="1286"/>
                  </a:lnTo>
                  <a:lnTo>
                    <a:pt x="1099" y="1286"/>
                  </a:lnTo>
                  <a:lnTo>
                    <a:pt x="1102" y="1286"/>
                  </a:lnTo>
                  <a:lnTo>
                    <a:pt x="1106" y="1290"/>
                  </a:lnTo>
                  <a:lnTo>
                    <a:pt x="1109" y="1290"/>
                  </a:lnTo>
                  <a:lnTo>
                    <a:pt x="1113" y="1290"/>
                  </a:lnTo>
                  <a:lnTo>
                    <a:pt x="1116" y="1290"/>
                  </a:lnTo>
                  <a:lnTo>
                    <a:pt x="1120" y="1290"/>
                  </a:lnTo>
                  <a:lnTo>
                    <a:pt x="1123" y="1290"/>
                  </a:lnTo>
                  <a:lnTo>
                    <a:pt x="1127" y="1290"/>
                  </a:lnTo>
                  <a:lnTo>
                    <a:pt x="1130" y="1293"/>
                  </a:lnTo>
                  <a:lnTo>
                    <a:pt x="1130" y="1293"/>
                  </a:lnTo>
                  <a:lnTo>
                    <a:pt x="1134" y="1293"/>
                  </a:lnTo>
                  <a:lnTo>
                    <a:pt x="1134" y="1293"/>
                  </a:lnTo>
                  <a:lnTo>
                    <a:pt x="1134" y="1293"/>
                  </a:lnTo>
                  <a:lnTo>
                    <a:pt x="1130" y="1293"/>
                  </a:lnTo>
                  <a:lnTo>
                    <a:pt x="1130" y="1293"/>
                  </a:lnTo>
                  <a:lnTo>
                    <a:pt x="1130" y="1293"/>
                  </a:lnTo>
                  <a:lnTo>
                    <a:pt x="1127" y="1293"/>
                  </a:lnTo>
                  <a:lnTo>
                    <a:pt x="1123" y="1290"/>
                  </a:lnTo>
                  <a:lnTo>
                    <a:pt x="1120" y="1290"/>
                  </a:lnTo>
                  <a:lnTo>
                    <a:pt x="1116" y="1290"/>
                  </a:lnTo>
                  <a:lnTo>
                    <a:pt x="1113" y="1290"/>
                  </a:lnTo>
                  <a:lnTo>
                    <a:pt x="1109" y="1290"/>
                  </a:lnTo>
                  <a:lnTo>
                    <a:pt x="1106" y="1290"/>
                  </a:lnTo>
                  <a:lnTo>
                    <a:pt x="1102" y="1286"/>
                  </a:lnTo>
                  <a:lnTo>
                    <a:pt x="1099" y="1286"/>
                  </a:lnTo>
                  <a:lnTo>
                    <a:pt x="1095" y="1286"/>
                  </a:lnTo>
                  <a:lnTo>
                    <a:pt x="1095" y="1290"/>
                  </a:lnTo>
                  <a:lnTo>
                    <a:pt x="1095" y="1290"/>
                  </a:lnTo>
                  <a:lnTo>
                    <a:pt x="1095" y="1293"/>
                  </a:lnTo>
                  <a:lnTo>
                    <a:pt x="1095" y="1293"/>
                  </a:lnTo>
                  <a:lnTo>
                    <a:pt x="1095" y="1297"/>
                  </a:lnTo>
                  <a:lnTo>
                    <a:pt x="1095" y="1300"/>
                  </a:lnTo>
                  <a:lnTo>
                    <a:pt x="1095" y="1304"/>
                  </a:lnTo>
                  <a:lnTo>
                    <a:pt x="1099" y="1307"/>
                  </a:lnTo>
                  <a:lnTo>
                    <a:pt x="1102" y="1314"/>
                  </a:lnTo>
                  <a:lnTo>
                    <a:pt x="1106" y="1311"/>
                  </a:lnTo>
                  <a:lnTo>
                    <a:pt x="1102" y="1311"/>
                  </a:lnTo>
                  <a:lnTo>
                    <a:pt x="1102" y="1307"/>
                  </a:lnTo>
                  <a:lnTo>
                    <a:pt x="1102" y="1307"/>
                  </a:lnTo>
                  <a:lnTo>
                    <a:pt x="1102" y="1304"/>
                  </a:lnTo>
                  <a:lnTo>
                    <a:pt x="1102" y="1304"/>
                  </a:lnTo>
                  <a:lnTo>
                    <a:pt x="1106" y="1307"/>
                  </a:lnTo>
                  <a:lnTo>
                    <a:pt x="1113" y="1311"/>
                  </a:lnTo>
                  <a:lnTo>
                    <a:pt x="1120" y="1321"/>
                  </a:lnTo>
                  <a:lnTo>
                    <a:pt x="1116" y="1321"/>
                  </a:lnTo>
                  <a:lnTo>
                    <a:pt x="1116" y="1321"/>
                  </a:lnTo>
                  <a:lnTo>
                    <a:pt x="1120" y="1325"/>
                  </a:lnTo>
                  <a:lnTo>
                    <a:pt x="1120" y="1325"/>
                  </a:lnTo>
                  <a:lnTo>
                    <a:pt x="1120" y="1325"/>
                  </a:lnTo>
                  <a:lnTo>
                    <a:pt x="1120" y="1325"/>
                  </a:lnTo>
                  <a:lnTo>
                    <a:pt x="1120" y="1325"/>
                  </a:lnTo>
                  <a:lnTo>
                    <a:pt x="1123" y="1321"/>
                  </a:lnTo>
                  <a:lnTo>
                    <a:pt x="1123" y="1325"/>
                  </a:lnTo>
                  <a:lnTo>
                    <a:pt x="1123" y="1325"/>
                  </a:lnTo>
                  <a:lnTo>
                    <a:pt x="1123" y="1325"/>
                  </a:lnTo>
                  <a:lnTo>
                    <a:pt x="1123" y="1329"/>
                  </a:lnTo>
                  <a:lnTo>
                    <a:pt x="1127" y="1329"/>
                  </a:lnTo>
                  <a:lnTo>
                    <a:pt x="1130" y="1329"/>
                  </a:lnTo>
                  <a:lnTo>
                    <a:pt x="1130" y="1329"/>
                  </a:lnTo>
                  <a:lnTo>
                    <a:pt x="1137" y="1329"/>
                  </a:lnTo>
                  <a:lnTo>
                    <a:pt x="1137" y="1329"/>
                  </a:lnTo>
                  <a:lnTo>
                    <a:pt x="1137" y="1329"/>
                  </a:lnTo>
                  <a:lnTo>
                    <a:pt x="1141" y="1329"/>
                  </a:lnTo>
                  <a:lnTo>
                    <a:pt x="1141" y="1329"/>
                  </a:lnTo>
                  <a:lnTo>
                    <a:pt x="1148" y="1329"/>
                  </a:lnTo>
                  <a:lnTo>
                    <a:pt x="1152" y="1325"/>
                  </a:lnTo>
                  <a:lnTo>
                    <a:pt x="1162" y="1325"/>
                  </a:lnTo>
                  <a:lnTo>
                    <a:pt x="1162" y="1325"/>
                  </a:lnTo>
                  <a:lnTo>
                    <a:pt x="1166" y="1325"/>
                  </a:lnTo>
                  <a:lnTo>
                    <a:pt x="1173" y="1329"/>
                  </a:lnTo>
                  <a:lnTo>
                    <a:pt x="1176" y="1329"/>
                  </a:lnTo>
                  <a:lnTo>
                    <a:pt x="1176" y="1332"/>
                  </a:lnTo>
                  <a:lnTo>
                    <a:pt x="1176" y="1336"/>
                  </a:lnTo>
                  <a:lnTo>
                    <a:pt x="1183" y="1339"/>
                  </a:lnTo>
                  <a:lnTo>
                    <a:pt x="1183" y="1339"/>
                  </a:lnTo>
                  <a:lnTo>
                    <a:pt x="1187" y="1336"/>
                  </a:lnTo>
                  <a:lnTo>
                    <a:pt x="1190" y="1336"/>
                  </a:lnTo>
                  <a:lnTo>
                    <a:pt x="1190" y="1336"/>
                  </a:lnTo>
                  <a:lnTo>
                    <a:pt x="1190" y="1336"/>
                  </a:lnTo>
                  <a:lnTo>
                    <a:pt x="1187" y="1332"/>
                  </a:lnTo>
                  <a:lnTo>
                    <a:pt x="1187" y="1332"/>
                  </a:lnTo>
                  <a:lnTo>
                    <a:pt x="1187" y="1329"/>
                  </a:lnTo>
                  <a:lnTo>
                    <a:pt x="1187" y="1329"/>
                  </a:lnTo>
                  <a:lnTo>
                    <a:pt x="1190" y="1329"/>
                  </a:lnTo>
                  <a:lnTo>
                    <a:pt x="1194" y="1325"/>
                  </a:lnTo>
                  <a:lnTo>
                    <a:pt x="1197" y="1321"/>
                  </a:lnTo>
                  <a:lnTo>
                    <a:pt x="1197" y="1321"/>
                  </a:lnTo>
                  <a:lnTo>
                    <a:pt x="1197" y="1318"/>
                  </a:lnTo>
                  <a:lnTo>
                    <a:pt x="1201" y="1318"/>
                  </a:lnTo>
                  <a:lnTo>
                    <a:pt x="1201" y="1318"/>
                  </a:lnTo>
                  <a:lnTo>
                    <a:pt x="1208" y="1318"/>
                  </a:lnTo>
                  <a:lnTo>
                    <a:pt x="1211" y="1321"/>
                  </a:lnTo>
                  <a:lnTo>
                    <a:pt x="1211" y="1321"/>
                  </a:lnTo>
                  <a:lnTo>
                    <a:pt x="1215" y="1325"/>
                  </a:lnTo>
                  <a:lnTo>
                    <a:pt x="1215" y="1336"/>
                  </a:lnTo>
                  <a:lnTo>
                    <a:pt x="1215" y="1343"/>
                  </a:lnTo>
                  <a:lnTo>
                    <a:pt x="1215" y="1350"/>
                  </a:lnTo>
                  <a:lnTo>
                    <a:pt x="1215" y="1360"/>
                  </a:lnTo>
                  <a:lnTo>
                    <a:pt x="1215" y="1371"/>
                  </a:lnTo>
                  <a:lnTo>
                    <a:pt x="1211" y="1381"/>
                  </a:lnTo>
                  <a:lnTo>
                    <a:pt x="1204" y="1392"/>
                  </a:lnTo>
                  <a:lnTo>
                    <a:pt x="1201" y="1399"/>
                  </a:lnTo>
                  <a:lnTo>
                    <a:pt x="1201" y="1399"/>
                  </a:lnTo>
                  <a:lnTo>
                    <a:pt x="1197" y="1399"/>
                  </a:lnTo>
                  <a:lnTo>
                    <a:pt x="1194" y="1403"/>
                  </a:lnTo>
                  <a:lnTo>
                    <a:pt x="1194" y="1406"/>
                  </a:lnTo>
                  <a:lnTo>
                    <a:pt x="1194" y="1410"/>
                  </a:lnTo>
                  <a:lnTo>
                    <a:pt x="1194" y="1413"/>
                  </a:lnTo>
                  <a:lnTo>
                    <a:pt x="1194" y="1420"/>
                  </a:lnTo>
                  <a:lnTo>
                    <a:pt x="1190" y="1424"/>
                  </a:lnTo>
                  <a:lnTo>
                    <a:pt x="1187" y="1424"/>
                  </a:lnTo>
                  <a:lnTo>
                    <a:pt x="1183" y="1427"/>
                  </a:lnTo>
                  <a:lnTo>
                    <a:pt x="1183" y="1441"/>
                  </a:lnTo>
                  <a:lnTo>
                    <a:pt x="1180" y="1441"/>
                  </a:lnTo>
                  <a:lnTo>
                    <a:pt x="1176" y="1445"/>
                  </a:lnTo>
                  <a:lnTo>
                    <a:pt x="1169" y="1452"/>
                  </a:lnTo>
                  <a:lnTo>
                    <a:pt x="1162" y="1459"/>
                  </a:lnTo>
                  <a:lnTo>
                    <a:pt x="1155" y="1466"/>
                  </a:lnTo>
                  <a:lnTo>
                    <a:pt x="1155" y="1473"/>
                  </a:lnTo>
                  <a:lnTo>
                    <a:pt x="1155" y="1476"/>
                  </a:lnTo>
                  <a:lnTo>
                    <a:pt x="1155" y="1480"/>
                  </a:lnTo>
                  <a:lnTo>
                    <a:pt x="1159" y="1484"/>
                  </a:lnTo>
                  <a:lnTo>
                    <a:pt x="1162" y="1484"/>
                  </a:lnTo>
                  <a:lnTo>
                    <a:pt x="1162" y="1487"/>
                  </a:lnTo>
                  <a:lnTo>
                    <a:pt x="1162" y="1487"/>
                  </a:lnTo>
                  <a:lnTo>
                    <a:pt x="1159" y="1487"/>
                  </a:lnTo>
                  <a:lnTo>
                    <a:pt x="1155" y="1491"/>
                  </a:lnTo>
                  <a:lnTo>
                    <a:pt x="1152" y="1494"/>
                  </a:lnTo>
                  <a:lnTo>
                    <a:pt x="1148" y="1501"/>
                  </a:lnTo>
                  <a:lnTo>
                    <a:pt x="1152" y="1501"/>
                  </a:lnTo>
                  <a:lnTo>
                    <a:pt x="1155" y="1501"/>
                  </a:lnTo>
                  <a:lnTo>
                    <a:pt x="1155" y="1505"/>
                  </a:lnTo>
                  <a:lnTo>
                    <a:pt x="1155" y="1508"/>
                  </a:lnTo>
                  <a:lnTo>
                    <a:pt x="1155" y="1508"/>
                  </a:lnTo>
                  <a:lnTo>
                    <a:pt x="1155" y="1512"/>
                  </a:lnTo>
                  <a:lnTo>
                    <a:pt x="1155" y="1515"/>
                  </a:lnTo>
                  <a:lnTo>
                    <a:pt x="1155" y="1519"/>
                  </a:lnTo>
                  <a:lnTo>
                    <a:pt x="1159" y="1526"/>
                  </a:lnTo>
                  <a:lnTo>
                    <a:pt x="1166" y="1529"/>
                  </a:lnTo>
                  <a:lnTo>
                    <a:pt x="1173" y="1540"/>
                  </a:lnTo>
                  <a:lnTo>
                    <a:pt x="1180" y="1550"/>
                  </a:lnTo>
                  <a:lnTo>
                    <a:pt x="1187" y="1561"/>
                  </a:lnTo>
                  <a:lnTo>
                    <a:pt x="1194" y="1568"/>
                  </a:lnTo>
                  <a:lnTo>
                    <a:pt x="1197" y="1579"/>
                  </a:lnTo>
                  <a:lnTo>
                    <a:pt x="1197" y="1579"/>
                  </a:lnTo>
                  <a:lnTo>
                    <a:pt x="1201" y="1586"/>
                  </a:lnTo>
                  <a:lnTo>
                    <a:pt x="1204" y="1593"/>
                  </a:lnTo>
                  <a:lnTo>
                    <a:pt x="1208" y="1600"/>
                  </a:lnTo>
                  <a:lnTo>
                    <a:pt x="1211" y="1610"/>
                  </a:lnTo>
                  <a:lnTo>
                    <a:pt x="1215" y="1617"/>
                  </a:lnTo>
                  <a:lnTo>
                    <a:pt x="1218" y="1624"/>
                  </a:lnTo>
                  <a:lnTo>
                    <a:pt x="1218" y="1628"/>
                  </a:lnTo>
                  <a:lnTo>
                    <a:pt x="1222" y="1635"/>
                  </a:lnTo>
                  <a:lnTo>
                    <a:pt x="1222" y="1639"/>
                  </a:lnTo>
                  <a:lnTo>
                    <a:pt x="1225" y="1646"/>
                  </a:lnTo>
                  <a:lnTo>
                    <a:pt x="1229" y="1653"/>
                  </a:lnTo>
                  <a:lnTo>
                    <a:pt x="1236" y="1660"/>
                  </a:lnTo>
                  <a:lnTo>
                    <a:pt x="1247" y="1663"/>
                  </a:lnTo>
                  <a:lnTo>
                    <a:pt x="1250" y="1667"/>
                  </a:lnTo>
                  <a:lnTo>
                    <a:pt x="1257" y="1670"/>
                  </a:lnTo>
                  <a:lnTo>
                    <a:pt x="1264" y="1674"/>
                  </a:lnTo>
                  <a:lnTo>
                    <a:pt x="1268" y="1677"/>
                  </a:lnTo>
                  <a:lnTo>
                    <a:pt x="1275" y="1677"/>
                  </a:lnTo>
                  <a:lnTo>
                    <a:pt x="1275" y="1681"/>
                  </a:lnTo>
                  <a:lnTo>
                    <a:pt x="1282" y="1681"/>
                  </a:lnTo>
                  <a:lnTo>
                    <a:pt x="1282" y="1681"/>
                  </a:lnTo>
                  <a:lnTo>
                    <a:pt x="1278" y="1681"/>
                  </a:lnTo>
                  <a:lnTo>
                    <a:pt x="1282" y="1684"/>
                  </a:lnTo>
                  <a:lnTo>
                    <a:pt x="1292" y="1691"/>
                  </a:lnTo>
                  <a:lnTo>
                    <a:pt x="1299" y="1698"/>
                  </a:lnTo>
                  <a:lnTo>
                    <a:pt x="1303" y="1709"/>
                  </a:lnTo>
                  <a:lnTo>
                    <a:pt x="1310" y="1737"/>
                  </a:lnTo>
                  <a:lnTo>
                    <a:pt x="1310" y="1758"/>
                  </a:lnTo>
                  <a:lnTo>
                    <a:pt x="1307" y="1772"/>
                  </a:lnTo>
                  <a:lnTo>
                    <a:pt x="1307" y="1779"/>
                  </a:lnTo>
                  <a:lnTo>
                    <a:pt x="1303" y="1787"/>
                  </a:lnTo>
                  <a:lnTo>
                    <a:pt x="1307" y="1794"/>
                  </a:lnTo>
                  <a:lnTo>
                    <a:pt x="1307" y="1801"/>
                  </a:lnTo>
                  <a:lnTo>
                    <a:pt x="1307" y="1811"/>
                  </a:lnTo>
                  <a:lnTo>
                    <a:pt x="1307" y="1818"/>
                  </a:lnTo>
                  <a:lnTo>
                    <a:pt x="1307" y="1822"/>
                  </a:lnTo>
                  <a:lnTo>
                    <a:pt x="1303" y="1825"/>
                  </a:lnTo>
                  <a:lnTo>
                    <a:pt x="1303" y="1832"/>
                  </a:lnTo>
                  <a:lnTo>
                    <a:pt x="1303" y="1839"/>
                  </a:lnTo>
                  <a:lnTo>
                    <a:pt x="1303" y="1843"/>
                  </a:lnTo>
                  <a:lnTo>
                    <a:pt x="1303" y="1846"/>
                  </a:lnTo>
                  <a:lnTo>
                    <a:pt x="1303" y="1853"/>
                  </a:lnTo>
                  <a:lnTo>
                    <a:pt x="1303" y="1861"/>
                  </a:lnTo>
                  <a:lnTo>
                    <a:pt x="1303" y="1864"/>
                  </a:lnTo>
                  <a:lnTo>
                    <a:pt x="1303" y="1868"/>
                  </a:lnTo>
                  <a:lnTo>
                    <a:pt x="1299" y="1875"/>
                  </a:lnTo>
                  <a:lnTo>
                    <a:pt x="1292" y="1889"/>
                  </a:lnTo>
                  <a:lnTo>
                    <a:pt x="1285" y="1910"/>
                  </a:lnTo>
                  <a:lnTo>
                    <a:pt x="1285" y="1924"/>
                  </a:lnTo>
                  <a:lnTo>
                    <a:pt x="1285" y="1931"/>
                  </a:lnTo>
                  <a:lnTo>
                    <a:pt x="1282" y="1956"/>
                  </a:lnTo>
                  <a:lnTo>
                    <a:pt x="1275" y="1994"/>
                  </a:lnTo>
                  <a:lnTo>
                    <a:pt x="1261" y="2044"/>
                  </a:lnTo>
                  <a:lnTo>
                    <a:pt x="1264" y="2072"/>
                  </a:lnTo>
                  <a:lnTo>
                    <a:pt x="1264" y="2072"/>
                  </a:lnTo>
                  <a:lnTo>
                    <a:pt x="1268" y="2068"/>
                  </a:lnTo>
                  <a:lnTo>
                    <a:pt x="1268" y="2065"/>
                  </a:lnTo>
                  <a:lnTo>
                    <a:pt x="1271" y="2058"/>
                  </a:lnTo>
                  <a:lnTo>
                    <a:pt x="1271" y="2051"/>
                  </a:lnTo>
                  <a:lnTo>
                    <a:pt x="1271" y="2047"/>
                  </a:lnTo>
                  <a:lnTo>
                    <a:pt x="1271" y="2040"/>
                  </a:lnTo>
                  <a:lnTo>
                    <a:pt x="1275" y="2037"/>
                  </a:lnTo>
                  <a:lnTo>
                    <a:pt x="1278" y="2033"/>
                  </a:lnTo>
                  <a:lnTo>
                    <a:pt x="1282" y="2026"/>
                  </a:lnTo>
                  <a:lnTo>
                    <a:pt x="1289" y="2019"/>
                  </a:lnTo>
                  <a:lnTo>
                    <a:pt x="1285" y="2037"/>
                  </a:lnTo>
                  <a:lnTo>
                    <a:pt x="1282" y="2047"/>
                  </a:lnTo>
                  <a:lnTo>
                    <a:pt x="1282" y="2058"/>
                  </a:lnTo>
                  <a:lnTo>
                    <a:pt x="1282" y="2075"/>
                  </a:lnTo>
                  <a:lnTo>
                    <a:pt x="1271" y="2082"/>
                  </a:lnTo>
                  <a:lnTo>
                    <a:pt x="1264" y="2082"/>
                  </a:lnTo>
                  <a:lnTo>
                    <a:pt x="1261" y="2090"/>
                  </a:lnTo>
                  <a:lnTo>
                    <a:pt x="1268" y="2090"/>
                  </a:lnTo>
                  <a:lnTo>
                    <a:pt x="1268" y="2111"/>
                  </a:lnTo>
                  <a:lnTo>
                    <a:pt x="1250" y="2128"/>
                  </a:lnTo>
                  <a:lnTo>
                    <a:pt x="1264" y="2149"/>
                  </a:lnTo>
                  <a:lnTo>
                    <a:pt x="1264" y="2181"/>
                  </a:lnTo>
                  <a:lnTo>
                    <a:pt x="1257" y="2209"/>
                  </a:lnTo>
                  <a:lnTo>
                    <a:pt x="1240" y="2234"/>
                  </a:lnTo>
                  <a:lnTo>
                    <a:pt x="1240" y="2245"/>
                  </a:lnTo>
                  <a:lnTo>
                    <a:pt x="1236" y="2262"/>
                  </a:lnTo>
                  <a:lnTo>
                    <a:pt x="1233" y="2290"/>
                  </a:lnTo>
                  <a:lnTo>
                    <a:pt x="1233" y="2322"/>
                  </a:lnTo>
                  <a:lnTo>
                    <a:pt x="1233" y="2347"/>
                  </a:lnTo>
                  <a:lnTo>
                    <a:pt x="1236" y="2361"/>
                  </a:lnTo>
                  <a:lnTo>
                    <a:pt x="1268" y="2396"/>
                  </a:lnTo>
                  <a:lnTo>
                    <a:pt x="1268" y="2396"/>
                  </a:lnTo>
                  <a:lnTo>
                    <a:pt x="1268" y="2392"/>
                  </a:lnTo>
                  <a:lnTo>
                    <a:pt x="1271" y="2389"/>
                  </a:lnTo>
                  <a:lnTo>
                    <a:pt x="1275" y="2385"/>
                  </a:lnTo>
                  <a:lnTo>
                    <a:pt x="1282" y="2385"/>
                  </a:lnTo>
                  <a:lnTo>
                    <a:pt x="1292" y="2385"/>
                  </a:lnTo>
                  <a:lnTo>
                    <a:pt x="1292" y="2385"/>
                  </a:lnTo>
                  <a:lnTo>
                    <a:pt x="1296" y="2389"/>
                  </a:lnTo>
                  <a:lnTo>
                    <a:pt x="1303" y="2392"/>
                  </a:lnTo>
                  <a:lnTo>
                    <a:pt x="1307" y="2400"/>
                  </a:lnTo>
                  <a:lnTo>
                    <a:pt x="1307" y="2403"/>
                  </a:lnTo>
                  <a:lnTo>
                    <a:pt x="1303" y="2424"/>
                  </a:lnTo>
                  <a:lnTo>
                    <a:pt x="1289" y="2428"/>
                  </a:lnTo>
                  <a:lnTo>
                    <a:pt x="1289" y="2442"/>
                  </a:lnTo>
                  <a:lnTo>
                    <a:pt x="1307" y="2442"/>
                  </a:lnTo>
                  <a:lnTo>
                    <a:pt x="1310" y="2463"/>
                  </a:lnTo>
                  <a:lnTo>
                    <a:pt x="1328" y="2463"/>
                  </a:lnTo>
                  <a:lnTo>
                    <a:pt x="1328" y="2449"/>
                  </a:lnTo>
                  <a:lnTo>
                    <a:pt x="1338" y="2445"/>
                  </a:lnTo>
                  <a:lnTo>
                    <a:pt x="1342" y="2452"/>
                  </a:lnTo>
                  <a:lnTo>
                    <a:pt x="1338" y="2463"/>
                  </a:lnTo>
                  <a:lnTo>
                    <a:pt x="1342" y="2470"/>
                  </a:lnTo>
                  <a:lnTo>
                    <a:pt x="1349" y="2463"/>
                  </a:lnTo>
                  <a:lnTo>
                    <a:pt x="1359" y="2456"/>
                  </a:lnTo>
                  <a:lnTo>
                    <a:pt x="1370" y="2456"/>
                  </a:lnTo>
                  <a:lnTo>
                    <a:pt x="1377" y="2463"/>
                  </a:lnTo>
                  <a:lnTo>
                    <a:pt x="1384" y="2466"/>
                  </a:lnTo>
                  <a:lnTo>
                    <a:pt x="1391" y="2463"/>
                  </a:lnTo>
                  <a:lnTo>
                    <a:pt x="1391" y="2456"/>
                  </a:lnTo>
                  <a:lnTo>
                    <a:pt x="1395" y="2449"/>
                  </a:lnTo>
                  <a:lnTo>
                    <a:pt x="1395" y="2438"/>
                  </a:lnTo>
                  <a:lnTo>
                    <a:pt x="1380" y="2424"/>
                  </a:lnTo>
                  <a:lnTo>
                    <a:pt x="1370" y="2414"/>
                  </a:lnTo>
                  <a:lnTo>
                    <a:pt x="1370" y="2414"/>
                  </a:lnTo>
                  <a:lnTo>
                    <a:pt x="1366" y="2414"/>
                  </a:lnTo>
                  <a:lnTo>
                    <a:pt x="1363" y="2414"/>
                  </a:lnTo>
                  <a:lnTo>
                    <a:pt x="1356" y="2414"/>
                  </a:lnTo>
                  <a:lnTo>
                    <a:pt x="1352" y="2414"/>
                  </a:lnTo>
                  <a:lnTo>
                    <a:pt x="1345" y="2410"/>
                  </a:lnTo>
                  <a:lnTo>
                    <a:pt x="1342" y="2403"/>
                  </a:lnTo>
                  <a:lnTo>
                    <a:pt x="1335" y="2392"/>
                  </a:lnTo>
                  <a:lnTo>
                    <a:pt x="1331" y="2378"/>
                  </a:lnTo>
                  <a:lnTo>
                    <a:pt x="1328" y="2364"/>
                  </a:lnTo>
                  <a:lnTo>
                    <a:pt x="1328" y="2361"/>
                  </a:lnTo>
                  <a:lnTo>
                    <a:pt x="1328" y="2357"/>
                  </a:lnTo>
                  <a:lnTo>
                    <a:pt x="1328" y="2347"/>
                  </a:lnTo>
                  <a:lnTo>
                    <a:pt x="1324" y="2340"/>
                  </a:lnTo>
                  <a:lnTo>
                    <a:pt x="1328" y="2333"/>
                  </a:lnTo>
                  <a:lnTo>
                    <a:pt x="1328" y="2326"/>
                  </a:lnTo>
                  <a:lnTo>
                    <a:pt x="1335" y="2319"/>
                  </a:lnTo>
                  <a:lnTo>
                    <a:pt x="1349" y="2301"/>
                  </a:lnTo>
                  <a:lnTo>
                    <a:pt x="1349" y="2297"/>
                  </a:lnTo>
                  <a:lnTo>
                    <a:pt x="1352" y="2297"/>
                  </a:lnTo>
                  <a:lnTo>
                    <a:pt x="1359" y="2290"/>
                  </a:lnTo>
                  <a:lnTo>
                    <a:pt x="1366" y="2287"/>
                  </a:lnTo>
                  <a:lnTo>
                    <a:pt x="1370" y="2283"/>
                  </a:lnTo>
                  <a:lnTo>
                    <a:pt x="1370" y="2276"/>
                  </a:lnTo>
                  <a:lnTo>
                    <a:pt x="1370" y="2276"/>
                  </a:lnTo>
                  <a:lnTo>
                    <a:pt x="1370" y="2269"/>
                  </a:lnTo>
                  <a:lnTo>
                    <a:pt x="1370" y="2266"/>
                  </a:lnTo>
                  <a:lnTo>
                    <a:pt x="1370" y="2259"/>
                  </a:lnTo>
                  <a:lnTo>
                    <a:pt x="1370" y="2252"/>
                  </a:lnTo>
                  <a:lnTo>
                    <a:pt x="1366" y="2248"/>
                  </a:lnTo>
                  <a:lnTo>
                    <a:pt x="1359" y="2248"/>
                  </a:lnTo>
                  <a:lnTo>
                    <a:pt x="1356" y="2245"/>
                  </a:lnTo>
                  <a:lnTo>
                    <a:pt x="1352" y="2241"/>
                  </a:lnTo>
                  <a:lnTo>
                    <a:pt x="1349" y="2234"/>
                  </a:lnTo>
                  <a:lnTo>
                    <a:pt x="1349" y="2223"/>
                  </a:lnTo>
                  <a:lnTo>
                    <a:pt x="1349" y="2216"/>
                  </a:lnTo>
                  <a:lnTo>
                    <a:pt x="1352" y="2213"/>
                  </a:lnTo>
                  <a:lnTo>
                    <a:pt x="1356" y="2213"/>
                  </a:lnTo>
                  <a:lnTo>
                    <a:pt x="1359" y="2213"/>
                  </a:lnTo>
                  <a:lnTo>
                    <a:pt x="1363" y="2213"/>
                  </a:lnTo>
                  <a:lnTo>
                    <a:pt x="1363" y="2213"/>
                  </a:lnTo>
                  <a:lnTo>
                    <a:pt x="1380" y="2188"/>
                  </a:lnTo>
                  <a:lnTo>
                    <a:pt x="1388" y="2167"/>
                  </a:lnTo>
                  <a:lnTo>
                    <a:pt x="1388" y="2156"/>
                  </a:lnTo>
                  <a:lnTo>
                    <a:pt x="1402" y="2153"/>
                  </a:lnTo>
                  <a:lnTo>
                    <a:pt x="1402" y="2139"/>
                  </a:lnTo>
                  <a:lnTo>
                    <a:pt x="1388" y="2132"/>
                  </a:lnTo>
                  <a:lnTo>
                    <a:pt x="1388" y="2132"/>
                  </a:lnTo>
                  <a:lnTo>
                    <a:pt x="1388" y="2128"/>
                  </a:lnTo>
                  <a:lnTo>
                    <a:pt x="1388" y="2121"/>
                  </a:lnTo>
                  <a:lnTo>
                    <a:pt x="1388" y="2118"/>
                  </a:lnTo>
                  <a:lnTo>
                    <a:pt x="1388" y="2114"/>
                  </a:lnTo>
                  <a:lnTo>
                    <a:pt x="1395" y="2114"/>
                  </a:lnTo>
                  <a:lnTo>
                    <a:pt x="1416" y="2118"/>
                  </a:lnTo>
                  <a:lnTo>
                    <a:pt x="1419" y="2093"/>
                  </a:lnTo>
                  <a:lnTo>
                    <a:pt x="1419" y="2093"/>
                  </a:lnTo>
                  <a:lnTo>
                    <a:pt x="1423" y="2090"/>
                  </a:lnTo>
                  <a:lnTo>
                    <a:pt x="1423" y="2082"/>
                  </a:lnTo>
                  <a:lnTo>
                    <a:pt x="1426" y="2079"/>
                  </a:lnTo>
                  <a:lnTo>
                    <a:pt x="1433" y="2075"/>
                  </a:lnTo>
                  <a:lnTo>
                    <a:pt x="1437" y="2072"/>
                  </a:lnTo>
                  <a:lnTo>
                    <a:pt x="1444" y="2075"/>
                  </a:lnTo>
                  <a:lnTo>
                    <a:pt x="1458" y="2075"/>
                  </a:lnTo>
                  <a:lnTo>
                    <a:pt x="1472" y="2072"/>
                  </a:lnTo>
                  <a:lnTo>
                    <a:pt x="1490" y="2065"/>
                  </a:lnTo>
                  <a:lnTo>
                    <a:pt x="1500" y="2044"/>
                  </a:lnTo>
                  <a:lnTo>
                    <a:pt x="1500" y="2037"/>
                  </a:lnTo>
                  <a:lnTo>
                    <a:pt x="1500" y="2030"/>
                  </a:lnTo>
                  <a:lnTo>
                    <a:pt x="1500" y="2023"/>
                  </a:lnTo>
                  <a:lnTo>
                    <a:pt x="1493" y="2012"/>
                  </a:lnTo>
                  <a:lnTo>
                    <a:pt x="1490" y="1994"/>
                  </a:lnTo>
                  <a:lnTo>
                    <a:pt x="1486" y="1991"/>
                  </a:lnTo>
                  <a:lnTo>
                    <a:pt x="1486" y="1987"/>
                  </a:lnTo>
                  <a:lnTo>
                    <a:pt x="1483" y="1980"/>
                  </a:lnTo>
                  <a:lnTo>
                    <a:pt x="1483" y="1973"/>
                  </a:lnTo>
                  <a:lnTo>
                    <a:pt x="1483" y="1970"/>
                  </a:lnTo>
                  <a:lnTo>
                    <a:pt x="1483" y="1973"/>
                  </a:lnTo>
                  <a:lnTo>
                    <a:pt x="1483" y="1980"/>
                  </a:lnTo>
                  <a:lnTo>
                    <a:pt x="1486" y="1987"/>
                  </a:lnTo>
                  <a:lnTo>
                    <a:pt x="1490" y="1991"/>
                  </a:lnTo>
                  <a:lnTo>
                    <a:pt x="1493" y="1994"/>
                  </a:lnTo>
                  <a:lnTo>
                    <a:pt x="1497" y="1998"/>
                  </a:lnTo>
                  <a:lnTo>
                    <a:pt x="1497" y="1998"/>
                  </a:lnTo>
                  <a:lnTo>
                    <a:pt x="1500" y="1998"/>
                  </a:lnTo>
                  <a:lnTo>
                    <a:pt x="1507" y="1998"/>
                  </a:lnTo>
                  <a:lnTo>
                    <a:pt x="1518" y="1998"/>
                  </a:lnTo>
                  <a:lnTo>
                    <a:pt x="1525" y="1998"/>
                  </a:lnTo>
                  <a:lnTo>
                    <a:pt x="1532" y="1994"/>
                  </a:lnTo>
                  <a:lnTo>
                    <a:pt x="1539" y="1994"/>
                  </a:lnTo>
                  <a:lnTo>
                    <a:pt x="1543" y="1991"/>
                  </a:lnTo>
                  <a:lnTo>
                    <a:pt x="1550" y="1987"/>
                  </a:lnTo>
                  <a:lnTo>
                    <a:pt x="1553" y="1984"/>
                  </a:lnTo>
                  <a:lnTo>
                    <a:pt x="1557" y="1984"/>
                  </a:lnTo>
                  <a:lnTo>
                    <a:pt x="1564" y="1956"/>
                  </a:lnTo>
                  <a:lnTo>
                    <a:pt x="1571" y="1945"/>
                  </a:lnTo>
                  <a:lnTo>
                    <a:pt x="1574" y="1938"/>
                  </a:lnTo>
                  <a:lnTo>
                    <a:pt x="1578" y="1934"/>
                  </a:lnTo>
                  <a:lnTo>
                    <a:pt x="1581" y="1927"/>
                  </a:lnTo>
                  <a:lnTo>
                    <a:pt x="1592" y="1910"/>
                  </a:lnTo>
                  <a:lnTo>
                    <a:pt x="1606" y="1878"/>
                  </a:lnTo>
                  <a:lnTo>
                    <a:pt x="1620" y="1836"/>
                  </a:lnTo>
                  <a:lnTo>
                    <a:pt x="1627" y="1825"/>
                  </a:lnTo>
                  <a:lnTo>
                    <a:pt x="1648" y="1808"/>
                  </a:lnTo>
                  <a:lnTo>
                    <a:pt x="1673" y="1794"/>
                  </a:lnTo>
                  <a:lnTo>
                    <a:pt x="1705" y="1779"/>
                  </a:lnTo>
                  <a:lnTo>
                    <a:pt x="1712" y="1776"/>
                  </a:lnTo>
                  <a:lnTo>
                    <a:pt x="1722" y="1769"/>
                  </a:lnTo>
                  <a:lnTo>
                    <a:pt x="1736" y="1755"/>
                  </a:lnTo>
                  <a:lnTo>
                    <a:pt x="1750" y="1730"/>
                  </a:lnTo>
                  <a:lnTo>
                    <a:pt x="1761" y="1698"/>
                  </a:lnTo>
                  <a:lnTo>
                    <a:pt x="1764" y="1653"/>
                  </a:lnTo>
                  <a:lnTo>
                    <a:pt x="1807" y="1579"/>
                  </a:lnTo>
                  <a:lnTo>
                    <a:pt x="1810" y="1579"/>
                  </a:lnTo>
                  <a:lnTo>
                    <a:pt x="1814" y="1575"/>
                  </a:lnTo>
                  <a:lnTo>
                    <a:pt x="1817" y="1568"/>
                  </a:lnTo>
                  <a:lnTo>
                    <a:pt x="1824" y="1558"/>
                  </a:lnTo>
                  <a:lnTo>
                    <a:pt x="1824" y="1547"/>
                  </a:lnTo>
                  <a:lnTo>
                    <a:pt x="1828" y="1533"/>
                  </a:lnTo>
                  <a:lnTo>
                    <a:pt x="1828" y="1529"/>
                  </a:lnTo>
                  <a:lnTo>
                    <a:pt x="1828" y="1529"/>
                  </a:lnTo>
                  <a:lnTo>
                    <a:pt x="1828" y="1522"/>
                  </a:lnTo>
                  <a:lnTo>
                    <a:pt x="1828" y="1519"/>
                  </a:lnTo>
                  <a:lnTo>
                    <a:pt x="1828" y="1512"/>
                  </a:lnTo>
                  <a:lnTo>
                    <a:pt x="1824" y="1505"/>
                  </a:lnTo>
                  <a:lnTo>
                    <a:pt x="1817" y="1501"/>
                  </a:lnTo>
                  <a:lnTo>
                    <a:pt x="1807" y="1494"/>
                  </a:lnTo>
                  <a:lnTo>
                    <a:pt x="1796" y="1491"/>
                  </a:lnTo>
                  <a:close/>
                  <a:moveTo>
                    <a:pt x="510" y="550"/>
                  </a:moveTo>
                  <a:lnTo>
                    <a:pt x="514" y="546"/>
                  </a:lnTo>
                  <a:lnTo>
                    <a:pt x="514" y="539"/>
                  </a:lnTo>
                  <a:lnTo>
                    <a:pt x="517" y="529"/>
                  </a:lnTo>
                  <a:lnTo>
                    <a:pt x="517" y="522"/>
                  </a:lnTo>
                  <a:lnTo>
                    <a:pt x="521" y="511"/>
                  </a:lnTo>
                  <a:lnTo>
                    <a:pt x="517" y="508"/>
                  </a:lnTo>
                  <a:lnTo>
                    <a:pt x="517" y="504"/>
                  </a:lnTo>
                  <a:lnTo>
                    <a:pt x="514" y="501"/>
                  </a:lnTo>
                  <a:lnTo>
                    <a:pt x="507" y="497"/>
                  </a:lnTo>
                  <a:lnTo>
                    <a:pt x="500" y="490"/>
                  </a:lnTo>
                  <a:lnTo>
                    <a:pt x="496" y="479"/>
                  </a:lnTo>
                  <a:lnTo>
                    <a:pt x="489" y="472"/>
                  </a:lnTo>
                  <a:lnTo>
                    <a:pt x="479" y="455"/>
                  </a:lnTo>
                  <a:lnTo>
                    <a:pt x="465" y="437"/>
                  </a:lnTo>
                  <a:lnTo>
                    <a:pt x="454" y="420"/>
                  </a:lnTo>
                  <a:lnTo>
                    <a:pt x="443" y="409"/>
                  </a:lnTo>
                  <a:lnTo>
                    <a:pt x="454" y="420"/>
                  </a:lnTo>
                  <a:lnTo>
                    <a:pt x="468" y="437"/>
                  </a:lnTo>
                  <a:lnTo>
                    <a:pt x="479" y="455"/>
                  </a:lnTo>
                  <a:lnTo>
                    <a:pt x="493" y="472"/>
                  </a:lnTo>
                  <a:lnTo>
                    <a:pt x="496" y="479"/>
                  </a:lnTo>
                  <a:lnTo>
                    <a:pt x="500" y="490"/>
                  </a:lnTo>
                  <a:lnTo>
                    <a:pt x="507" y="497"/>
                  </a:lnTo>
                  <a:lnTo>
                    <a:pt x="514" y="501"/>
                  </a:lnTo>
                  <a:lnTo>
                    <a:pt x="517" y="504"/>
                  </a:lnTo>
                  <a:lnTo>
                    <a:pt x="517" y="508"/>
                  </a:lnTo>
                  <a:lnTo>
                    <a:pt x="521" y="511"/>
                  </a:lnTo>
                  <a:lnTo>
                    <a:pt x="517" y="522"/>
                  </a:lnTo>
                  <a:lnTo>
                    <a:pt x="517" y="529"/>
                  </a:lnTo>
                  <a:lnTo>
                    <a:pt x="514" y="539"/>
                  </a:lnTo>
                  <a:lnTo>
                    <a:pt x="514" y="546"/>
                  </a:lnTo>
                  <a:lnTo>
                    <a:pt x="510" y="550"/>
                  </a:lnTo>
                  <a:close/>
                  <a:moveTo>
                    <a:pt x="1345" y="694"/>
                  </a:moveTo>
                  <a:lnTo>
                    <a:pt x="1345" y="694"/>
                  </a:lnTo>
                  <a:lnTo>
                    <a:pt x="1342" y="691"/>
                  </a:lnTo>
                  <a:lnTo>
                    <a:pt x="1345" y="694"/>
                  </a:lnTo>
                  <a:lnTo>
                    <a:pt x="1345" y="694"/>
                  </a:lnTo>
                  <a:close/>
                  <a:moveTo>
                    <a:pt x="1317" y="716"/>
                  </a:moveTo>
                  <a:lnTo>
                    <a:pt x="1314" y="719"/>
                  </a:lnTo>
                  <a:lnTo>
                    <a:pt x="1303" y="719"/>
                  </a:lnTo>
                  <a:lnTo>
                    <a:pt x="1289" y="723"/>
                  </a:lnTo>
                  <a:lnTo>
                    <a:pt x="1278" y="726"/>
                  </a:lnTo>
                  <a:lnTo>
                    <a:pt x="1289" y="723"/>
                  </a:lnTo>
                  <a:lnTo>
                    <a:pt x="1303" y="719"/>
                  </a:lnTo>
                  <a:lnTo>
                    <a:pt x="1314" y="716"/>
                  </a:lnTo>
                  <a:lnTo>
                    <a:pt x="1317" y="716"/>
                  </a:lnTo>
                  <a:close/>
                  <a:moveTo>
                    <a:pt x="1275" y="726"/>
                  </a:moveTo>
                  <a:lnTo>
                    <a:pt x="1275" y="726"/>
                  </a:lnTo>
                  <a:lnTo>
                    <a:pt x="1275" y="726"/>
                  </a:lnTo>
                  <a:lnTo>
                    <a:pt x="1275" y="726"/>
                  </a:lnTo>
                  <a:lnTo>
                    <a:pt x="1275" y="726"/>
                  </a:lnTo>
                  <a:close/>
                  <a:moveTo>
                    <a:pt x="1021" y="677"/>
                  </a:moveTo>
                  <a:lnTo>
                    <a:pt x="1025" y="680"/>
                  </a:lnTo>
                  <a:lnTo>
                    <a:pt x="1028" y="684"/>
                  </a:lnTo>
                  <a:lnTo>
                    <a:pt x="1032" y="684"/>
                  </a:lnTo>
                  <a:lnTo>
                    <a:pt x="1035" y="684"/>
                  </a:lnTo>
                  <a:lnTo>
                    <a:pt x="1039" y="684"/>
                  </a:lnTo>
                  <a:lnTo>
                    <a:pt x="1049" y="680"/>
                  </a:lnTo>
                  <a:lnTo>
                    <a:pt x="1056" y="677"/>
                  </a:lnTo>
                  <a:lnTo>
                    <a:pt x="1063" y="673"/>
                  </a:lnTo>
                  <a:lnTo>
                    <a:pt x="1063" y="673"/>
                  </a:lnTo>
                  <a:lnTo>
                    <a:pt x="1074" y="670"/>
                  </a:lnTo>
                  <a:lnTo>
                    <a:pt x="1085" y="670"/>
                  </a:lnTo>
                  <a:lnTo>
                    <a:pt x="1092" y="670"/>
                  </a:lnTo>
                  <a:lnTo>
                    <a:pt x="1095" y="673"/>
                  </a:lnTo>
                  <a:lnTo>
                    <a:pt x="1102" y="680"/>
                  </a:lnTo>
                  <a:lnTo>
                    <a:pt x="1102" y="680"/>
                  </a:lnTo>
                  <a:lnTo>
                    <a:pt x="1106" y="684"/>
                  </a:lnTo>
                  <a:lnTo>
                    <a:pt x="1113" y="684"/>
                  </a:lnTo>
                  <a:lnTo>
                    <a:pt x="1120" y="687"/>
                  </a:lnTo>
                  <a:lnTo>
                    <a:pt x="1123" y="691"/>
                  </a:lnTo>
                  <a:lnTo>
                    <a:pt x="1123" y="691"/>
                  </a:lnTo>
                  <a:lnTo>
                    <a:pt x="1123" y="694"/>
                  </a:lnTo>
                  <a:lnTo>
                    <a:pt x="1123" y="698"/>
                  </a:lnTo>
                  <a:lnTo>
                    <a:pt x="1120" y="698"/>
                  </a:lnTo>
                  <a:lnTo>
                    <a:pt x="1123" y="705"/>
                  </a:lnTo>
                  <a:lnTo>
                    <a:pt x="1127" y="712"/>
                  </a:lnTo>
                  <a:lnTo>
                    <a:pt x="1130" y="712"/>
                  </a:lnTo>
                  <a:lnTo>
                    <a:pt x="1134" y="712"/>
                  </a:lnTo>
                  <a:lnTo>
                    <a:pt x="1141" y="712"/>
                  </a:lnTo>
                  <a:lnTo>
                    <a:pt x="1148" y="712"/>
                  </a:lnTo>
                  <a:lnTo>
                    <a:pt x="1155" y="712"/>
                  </a:lnTo>
                  <a:lnTo>
                    <a:pt x="1159" y="712"/>
                  </a:lnTo>
                  <a:lnTo>
                    <a:pt x="1169" y="712"/>
                  </a:lnTo>
                  <a:lnTo>
                    <a:pt x="1173" y="716"/>
                  </a:lnTo>
                  <a:lnTo>
                    <a:pt x="1180" y="719"/>
                  </a:lnTo>
                  <a:lnTo>
                    <a:pt x="1183" y="723"/>
                  </a:lnTo>
                  <a:lnTo>
                    <a:pt x="1190" y="726"/>
                  </a:lnTo>
                  <a:lnTo>
                    <a:pt x="1190" y="730"/>
                  </a:lnTo>
                  <a:lnTo>
                    <a:pt x="1190" y="733"/>
                  </a:lnTo>
                  <a:lnTo>
                    <a:pt x="1190" y="733"/>
                  </a:lnTo>
                  <a:lnTo>
                    <a:pt x="1194" y="737"/>
                  </a:lnTo>
                  <a:lnTo>
                    <a:pt x="1190" y="740"/>
                  </a:lnTo>
                  <a:lnTo>
                    <a:pt x="1187" y="744"/>
                  </a:lnTo>
                  <a:lnTo>
                    <a:pt x="1183" y="744"/>
                  </a:lnTo>
                  <a:lnTo>
                    <a:pt x="1180" y="744"/>
                  </a:lnTo>
                  <a:lnTo>
                    <a:pt x="1176" y="744"/>
                  </a:lnTo>
                  <a:lnTo>
                    <a:pt x="1173" y="744"/>
                  </a:lnTo>
                  <a:lnTo>
                    <a:pt x="1173" y="740"/>
                  </a:lnTo>
                  <a:lnTo>
                    <a:pt x="1162" y="737"/>
                  </a:lnTo>
                  <a:lnTo>
                    <a:pt x="1166" y="737"/>
                  </a:lnTo>
                  <a:lnTo>
                    <a:pt x="1166" y="740"/>
                  </a:lnTo>
                  <a:lnTo>
                    <a:pt x="1169" y="747"/>
                  </a:lnTo>
                  <a:lnTo>
                    <a:pt x="1166" y="754"/>
                  </a:lnTo>
                  <a:lnTo>
                    <a:pt x="1162" y="758"/>
                  </a:lnTo>
                  <a:lnTo>
                    <a:pt x="1159" y="761"/>
                  </a:lnTo>
                  <a:lnTo>
                    <a:pt x="1152" y="761"/>
                  </a:lnTo>
                  <a:lnTo>
                    <a:pt x="1148" y="765"/>
                  </a:lnTo>
                  <a:lnTo>
                    <a:pt x="1152" y="768"/>
                  </a:lnTo>
                  <a:lnTo>
                    <a:pt x="1152" y="772"/>
                  </a:lnTo>
                  <a:lnTo>
                    <a:pt x="1152" y="772"/>
                  </a:lnTo>
                  <a:lnTo>
                    <a:pt x="1152" y="772"/>
                  </a:lnTo>
                  <a:lnTo>
                    <a:pt x="1155" y="772"/>
                  </a:lnTo>
                  <a:lnTo>
                    <a:pt x="1155" y="772"/>
                  </a:lnTo>
                  <a:lnTo>
                    <a:pt x="1159" y="779"/>
                  </a:lnTo>
                  <a:lnTo>
                    <a:pt x="1155" y="782"/>
                  </a:lnTo>
                  <a:lnTo>
                    <a:pt x="1155" y="782"/>
                  </a:lnTo>
                  <a:lnTo>
                    <a:pt x="1152" y="782"/>
                  </a:lnTo>
                  <a:lnTo>
                    <a:pt x="1152" y="786"/>
                  </a:lnTo>
                  <a:lnTo>
                    <a:pt x="1148" y="790"/>
                  </a:lnTo>
                  <a:lnTo>
                    <a:pt x="1148" y="790"/>
                  </a:lnTo>
                  <a:lnTo>
                    <a:pt x="1152" y="790"/>
                  </a:lnTo>
                  <a:lnTo>
                    <a:pt x="1155" y="790"/>
                  </a:lnTo>
                  <a:lnTo>
                    <a:pt x="1162" y="786"/>
                  </a:lnTo>
                  <a:lnTo>
                    <a:pt x="1166" y="779"/>
                  </a:lnTo>
                  <a:lnTo>
                    <a:pt x="1169" y="775"/>
                  </a:lnTo>
                  <a:lnTo>
                    <a:pt x="1173" y="772"/>
                  </a:lnTo>
                  <a:lnTo>
                    <a:pt x="1173" y="768"/>
                  </a:lnTo>
                  <a:lnTo>
                    <a:pt x="1176" y="765"/>
                  </a:lnTo>
                  <a:lnTo>
                    <a:pt x="1183" y="765"/>
                  </a:lnTo>
                  <a:lnTo>
                    <a:pt x="1190" y="765"/>
                  </a:lnTo>
                  <a:lnTo>
                    <a:pt x="1201" y="765"/>
                  </a:lnTo>
                  <a:lnTo>
                    <a:pt x="1204" y="765"/>
                  </a:lnTo>
                  <a:lnTo>
                    <a:pt x="1204" y="765"/>
                  </a:lnTo>
                  <a:lnTo>
                    <a:pt x="1201" y="761"/>
                  </a:lnTo>
                  <a:lnTo>
                    <a:pt x="1197" y="758"/>
                  </a:lnTo>
                  <a:lnTo>
                    <a:pt x="1201" y="754"/>
                  </a:lnTo>
                  <a:lnTo>
                    <a:pt x="1204" y="751"/>
                  </a:lnTo>
                  <a:lnTo>
                    <a:pt x="1208" y="744"/>
                  </a:lnTo>
                  <a:lnTo>
                    <a:pt x="1215" y="740"/>
                  </a:lnTo>
                  <a:lnTo>
                    <a:pt x="1222" y="737"/>
                  </a:lnTo>
                  <a:lnTo>
                    <a:pt x="1233" y="737"/>
                  </a:lnTo>
                  <a:lnTo>
                    <a:pt x="1240" y="737"/>
                  </a:lnTo>
                  <a:lnTo>
                    <a:pt x="1243" y="737"/>
                  </a:lnTo>
                  <a:lnTo>
                    <a:pt x="1247" y="740"/>
                  </a:lnTo>
                  <a:lnTo>
                    <a:pt x="1250" y="740"/>
                  </a:lnTo>
                  <a:lnTo>
                    <a:pt x="1254" y="740"/>
                  </a:lnTo>
                  <a:lnTo>
                    <a:pt x="1254" y="740"/>
                  </a:lnTo>
                  <a:lnTo>
                    <a:pt x="1261" y="737"/>
                  </a:lnTo>
                  <a:lnTo>
                    <a:pt x="1264" y="733"/>
                  </a:lnTo>
                  <a:lnTo>
                    <a:pt x="1261" y="737"/>
                  </a:lnTo>
                  <a:lnTo>
                    <a:pt x="1257" y="740"/>
                  </a:lnTo>
                  <a:lnTo>
                    <a:pt x="1254" y="747"/>
                  </a:lnTo>
                  <a:lnTo>
                    <a:pt x="1250" y="751"/>
                  </a:lnTo>
                  <a:lnTo>
                    <a:pt x="1243" y="754"/>
                  </a:lnTo>
                  <a:lnTo>
                    <a:pt x="1236" y="758"/>
                  </a:lnTo>
                  <a:lnTo>
                    <a:pt x="1225" y="758"/>
                  </a:lnTo>
                  <a:lnTo>
                    <a:pt x="1218" y="758"/>
                  </a:lnTo>
                  <a:lnTo>
                    <a:pt x="1211" y="761"/>
                  </a:lnTo>
                  <a:lnTo>
                    <a:pt x="1208" y="765"/>
                  </a:lnTo>
                  <a:lnTo>
                    <a:pt x="1208" y="768"/>
                  </a:lnTo>
                  <a:lnTo>
                    <a:pt x="1208" y="768"/>
                  </a:lnTo>
                  <a:lnTo>
                    <a:pt x="1208" y="772"/>
                  </a:lnTo>
                  <a:lnTo>
                    <a:pt x="1208" y="775"/>
                  </a:lnTo>
                  <a:lnTo>
                    <a:pt x="1204" y="779"/>
                  </a:lnTo>
                  <a:lnTo>
                    <a:pt x="1197" y="782"/>
                  </a:lnTo>
                  <a:lnTo>
                    <a:pt x="1190" y="790"/>
                  </a:lnTo>
                  <a:lnTo>
                    <a:pt x="1187" y="793"/>
                  </a:lnTo>
                  <a:lnTo>
                    <a:pt x="1180" y="797"/>
                  </a:lnTo>
                  <a:lnTo>
                    <a:pt x="1169" y="797"/>
                  </a:lnTo>
                  <a:lnTo>
                    <a:pt x="1159" y="797"/>
                  </a:lnTo>
                  <a:lnTo>
                    <a:pt x="1152" y="797"/>
                  </a:lnTo>
                  <a:lnTo>
                    <a:pt x="1148" y="797"/>
                  </a:lnTo>
                  <a:lnTo>
                    <a:pt x="1144" y="793"/>
                  </a:lnTo>
                  <a:lnTo>
                    <a:pt x="1144" y="793"/>
                  </a:lnTo>
                  <a:lnTo>
                    <a:pt x="1144" y="790"/>
                  </a:lnTo>
                  <a:lnTo>
                    <a:pt x="1148" y="786"/>
                  </a:lnTo>
                  <a:lnTo>
                    <a:pt x="1148" y="779"/>
                  </a:lnTo>
                  <a:lnTo>
                    <a:pt x="1148" y="772"/>
                  </a:lnTo>
                  <a:lnTo>
                    <a:pt x="1144" y="768"/>
                  </a:lnTo>
                  <a:lnTo>
                    <a:pt x="1141" y="761"/>
                  </a:lnTo>
                  <a:lnTo>
                    <a:pt x="1141" y="758"/>
                  </a:lnTo>
                  <a:lnTo>
                    <a:pt x="1137" y="754"/>
                  </a:lnTo>
                  <a:lnTo>
                    <a:pt x="1137" y="758"/>
                  </a:lnTo>
                  <a:lnTo>
                    <a:pt x="1134" y="758"/>
                  </a:lnTo>
                  <a:lnTo>
                    <a:pt x="1130" y="761"/>
                  </a:lnTo>
                  <a:lnTo>
                    <a:pt x="1130" y="758"/>
                  </a:lnTo>
                  <a:lnTo>
                    <a:pt x="1130" y="758"/>
                  </a:lnTo>
                  <a:lnTo>
                    <a:pt x="1130" y="754"/>
                  </a:lnTo>
                  <a:lnTo>
                    <a:pt x="1130" y="754"/>
                  </a:lnTo>
                  <a:lnTo>
                    <a:pt x="1134" y="744"/>
                  </a:lnTo>
                  <a:lnTo>
                    <a:pt x="1134" y="737"/>
                  </a:lnTo>
                  <a:lnTo>
                    <a:pt x="1130" y="733"/>
                  </a:lnTo>
                  <a:lnTo>
                    <a:pt x="1127" y="730"/>
                  </a:lnTo>
                  <a:lnTo>
                    <a:pt x="1123" y="730"/>
                  </a:lnTo>
                  <a:lnTo>
                    <a:pt x="1120" y="730"/>
                  </a:lnTo>
                  <a:lnTo>
                    <a:pt x="1120" y="730"/>
                  </a:lnTo>
                  <a:lnTo>
                    <a:pt x="1116" y="730"/>
                  </a:lnTo>
                  <a:lnTo>
                    <a:pt x="1113" y="730"/>
                  </a:lnTo>
                  <a:lnTo>
                    <a:pt x="1113" y="730"/>
                  </a:lnTo>
                  <a:lnTo>
                    <a:pt x="1109" y="737"/>
                  </a:lnTo>
                  <a:lnTo>
                    <a:pt x="1109" y="740"/>
                  </a:lnTo>
                  <a:lnTo>
                    <a:pt x="1109" y="744"/>
                  </a:lnTo>
                  <a:lnTo>
                    <a:pt x="1109" y="744"/>
                  </a:lnTo>
                  <a:lnTo>
                    <a:pt x="1102" y="747"/>
                  </a:lnTo>
                  <a:lnTo>
                    <a:pt x="1099" y="775"/>
                  </a:lnTo>
                  <a:lnTo>
                    <a:pt x="1095" y="786"/>
                  </a:lnTo>
                  <a:lnTo>
                    <a:pt x="1092" y="793"/>
                  </a:lnTo>
                  <a:lnTo>
                    <a:pt x="1088" y="800"/>
                  </a:lnTo>
                  <a:lnTo>
                    <a:pt x="1085" y="804"/>
                  </a:lnTo>
                  <a:lnTo>
                    <a:pt x="1081" y="804"/>
                  </a:lnTo>
                  <a:lnTo>
                    <a:pt x="1081" y="804"/>
                  </a:lnTo>
                  <a:lnTo>
                    <a:pt x="1078" y="797"/>
                  </a:lnTo>
                  <a:lnTo>
                    <a:pt x="1074" y="790"/>
                  </a:lnTo>
                  <a:lnTo>
                    <a:pt x="1074" y="782"/>
                  </a:lnTo>
                  <a:lnTo>
                    <a:pt x="1078" y="772"/>
                  </a:lnTo>
                  <a:lnTo>
                    <a:pt x="1078" y="765"/>
                  </a:lnTo>
                  <a:lnTo>
                    <a:pt x="1081" y="758"/>
                  </a:lnTo>
                  <a:lnTo>
                    <a:pt x="1081" y="758"/>
                  </a:lnTo>
                  <a:lnTo>
                    <a:pt x="1085" y="751"/>
                  </a:lnTo>
                  <a:lnTo>
                    <a:pt x="1085" y="744"/>
                  </a:lnTo>
                  <a:lnTo>
                    <a:pt x="1081" y="740"/>
                  </a:lnTo>
                  <a:lnTo>
                    <a:pt x="1078" y="737"/>
                  </a:lnTo>
                  <a:lnTo>
                    <a:pt x="1078" y="737"/>
                  </a:lnTo>
                  <a:lnTo>
                    <a:pt x="1081" y="730"/>
                  </a:lnTo>
                  <a:lnTo>
                    <a:pt x="1085" y="726"/>
                  </a:lnTo>
                  <a:lnTo>
                    <a:pt x="1088" y="723"/>
                  </a:lnTo>
                  <a:lnTo>
                    <a:pt x="1095" y="723"/>
                  </a:lnTo>
                  <a:lnTo>
                    <a:pt x="1099" y="723"/>
                  </a:lnTo>
                  <a:lnTo>
                    <a:pt x="1099" y="726"/>
                  </a:lnTo>
                  <a:lnTo>
                    <a:pt x="1106" y="723"/>
                  </a:lnTo>
                  <a:lnTo>
                    <a:pt x="1109" y="719"/>
                  </a:lnTo>
                  <a:lnTo>
                    <a:pt x="1113" y="716"/>
                  </a:lnTo>
                  <a:lnTo>
                    <a:pt x="1113" y="712"/>
                  </a:lnTo>
                  <a:lnTo>
                    <a:pt x="1113" y="708"/>
                  </a:lnTo>
                  <a:lnTo>
                    <a:pt x="1109" y="705"/>
                  </a:lnTo>
                  <a:lnTo>
                    <a:pt x="1102" y="705"/>
                  </a:lnTo>
                  <a:lnTo>
                    <a:pt x="1099" y="705"/>
                  </a:lnTo>
                  <a:lnTo>
                    <a:pt x="1092" y="708"/>
                  </a:lnTo>
                  <a:lnTo>
                    <a:pt x="1092" y="708"/>
                  </a:lnTo>
                  <a:lnTo>
                    <a:pt x="1081" y="708"/>
                  </a:lnTo>
                  <a:lnTo>
                    <a:pt x="1078" y="705"/>
                  </a:lnTo>
                  <a:lnTo>
                    <a:pt x="1074" y="705"/>
                  </a:lnTo>
                  <a:lnTo>
                    <a:pt x="1070" y="701"/>
                  </a:lnTo>
                  <a:lnTo>
                    <a:pt x="1070" y="701"/>
                  </a:lnTo>
                  <a:lnTo>
                    <a:pt x="1063" y="705"/>
                  </a:lnTo>
                  <a:lnTo>
                    <a:pt x="1056" y="708"/>
                  </a:lnTo>
                  <a:lnTo>
                    <a:pt x="1049" y="708"/>
                  </a:lnTo>
                  <a:lnTo>
                    <a:pt x="1039" y="708"/>
                  </a:lnTo>
                  <a:lnTo>
                    <a:pt x="1035" y="708"/>
                  </a:lnTo>
                  <a:lnTo>
                    <a:pt x="1032" y="708"/>
                  </a:lnTo>
                  <a:lnTo>
                    <a:pt x="1025" y="708"/>
                  </a:lnTo>
                  <a:lnTo>
                    <a:pt x="1021" y="705"/>
                  </a:lnTo>
                  <a:lnTo>
                    <a:pt x="1021" y="705"/>
                  </a:lnTo>
                  <a:lnTo>
                    <a:pt x="1021" y="701"/>
                  </a:lnTo>
                  <a:lnTo>
                    <a:pt x="1025" y="698"/>
                  </a:lnTo>
                  <a:lnTo>
                    <a:pt x="1028" y="694"/>
                  </a:lnTo>
                  <a:lnTo>
                    <a:pt x="1035" y="691"/>
                  </a:lnTo>
                  <a:lnTo>
                    <a:pt x="1039" y="684"/>
                  </a:lnTo>
                  <a:lnTo>
                    <a:pt x="1039" y="684"/>
                  </a:lnTo>
                  <a:lnTo>
                    <a:pt x="1035" y="684"/>
                  </a:lnTo>
                  <a:lnTo>
                    <a:pt x="1032" y="684"/>
                  </a:lnTo>
                  <a:lnTo>
                    <a:pt x="1028" y="684"/>
                  </a:lnTo>
                  <a:lnTo>
                    <a:pt x="1025" y="680"/>
                  </a:lnTo>
                  <a:lnTo>
                    <a:pt x="1021" y="677"/>
                  </a:lnTo>
                  <a:lnTo>
                    <a:pt x="996" y="673"/>
                  </a:lnTo>
                  <a:lnTo>
                    <a:pt x="1021" y="677"/>
                  </a:lnTo>
                  <a:close/>
                  <a:moveTo>
                    <a:pt x="1074" y="1219"/>
                  </a:moveTo>
                  <a:lnTo>
                    <a:pt x="1070" y="1223"/>
                  </a:lnTo>
                  <a:lnTo>
                    <a:pt x="1063" y="1223"/>
                  </a:lnTo>
                  <a:lnTo>
                    <a:pt x="1070" y="1223"/>
                  </a:lnTo>
                  <a:lnTo>
                    <a:pt x="1074" y="1219"/>
                  </a:lnTo>
                  <a:close/>
                  <a:moveTo>
                    <a:pt x="1063" y="1244"/>
                  </a:moveTo>
                  <a:lnTo>
                    <a:pt x="1063" y="1244"/>
                  </a:lnTo>
                  <a:lnTo>
                    <a:pt x="1063" y="1244"/>
                  </a:lnTo>
                  <a:lnTo>
                    <a:pt x="1063" y="1244"/>
                  </a:lnTo>
                  <a:lnTo>
                    <a:pt x="1063" y="1244"/>
                  </a:lnTo>
                  <a:close/>
                  <a:moveTo>
                    <a:pt x="1049" y="1237"/>
                  </a:moveTo>
                  <a:lnTo>
                    <a:pt x="1049" y="1237"/>
                  </a:lnTo>
                  <a:lnTo>
                    <a:pt x="1049" y="1237"/>
                  </a:lnTo>
                  <a:lnTo>
                    <a:pt x="1049" y="1233"/>
                  </a:lnTo>
                  <a:lnTo>
                    <a:pt x="1049" y="1233"/>
                  </a:lnTo>
                  <a:lnTo>
                    <a:pt x="1049" y="1237"/>
                  </a:lnTo>
                  <a:close/>
                  <a:moveTo>
                    <a:pt x="1067" y="1244"/>
                  </a:moveTo>
                  <a:lnTo>
                    <a:pt x="1067" y="1244"/>
                  </a:lnTo>
                  <a:lnTo>
                    <a:pt x="1063" y="1244"/>
                  </a:lnTo>
                  <a:lnTo>
                    <a:pt x="1067" y="1244"/>
                  </a:lnTo>
                  <a:lnTo>
                    <a:pt x="1067" y="1244"/>
                  </a:lnTo>
                  <a:lnTo>
                    <a:pt x="1070" y="1244"/>
                  </a:lnTo>
                  <a:lnTo>
                    <a:pt x="1070" y="1244"/>
                  </a:lnTo>
                  <a:lnTo>
                    <a:pt x="1070" y="1244"/>
                  </a:lnTo>
                  <a:lnTo>
                    <a:pt x="1070" y="1244"/>
                  </a:lnTo>
                  <a:lnTo>
                    <a:pt x="1067" y="1244"/>
                  </a:lnTo>
                  <a:lnTo>
                    <a:pt x="1067" y="1244"/>
                  </a:lnTo>
                  <a:close/>
                  <a:moveTo>
                    <a:pt x="1120" y="1223"/>
                  </a:moveTo>
                  <a:lnTo>
                    <a:pt x="1123" y="1223"/>
                  </a:lnTo>
                  <a:lnTo>
                    <a:pt x="1127" y="1219"/>
                  </a:lnTo>
                  <a:lnTo>
                    <a:pt x="1127" y="1219"/>
                  </a:lnTo>
                  <a:lnTo>
                    <a:pt x="1130" y="1219"/>
                  </a:lnTo>
                  <a:lnTo>
                    <a:pt x="1130" y="1219"/>
                  </a:lnTo>
                  <a:lnTo>
                    <a:pt x="1130" y="1219"/>
                  </a:lnTo>
                  <a:lnTo>
                    <a:pt x="1127" y="1219"/>
                  </a:lnTo>
                  <a:lnTo>
                    <a:pt x="1127" y="1219"/>
                  </a:lnTo>
                  <a:lnTo>
                    <a:pt x="1123" y="1223"/>
                  </a:lnTo>
                  <a:lnTo>
                    <a:pt x="1120" y="1223"/>
                  </a:lnTo>
                  <a:close/>
                  <a:moveTo>
                    <a:pt x="1349" y="1406"/>
                  </a:moveTo>
                  <a:lnTo>
                    <a:pt x="1349" y="1406"/>
                  </a:lnTo>
                  <a:lnTo>
                    <a:pt x="1349" y="1406"/>
                  </a:lnTo>
                  <a:lnTo>
                    <a:pt x="1349" y="1403"/>
                  </a:lnTo>
                  <a:lnTo>
                    <a:pt x="1349" y="1399"/>
                  </a:lnTo>
                  <a:lnTo>
                    <a:pt x="1345" y="1399"/>
                  </a:lnTo>
                  <a:lnTo>
                    <a:pt x="1345" y="1395"/>
                  </a:lnTo>
                  <a:lnTo>
                    <a:pt x="1345" y="1395"/>
                  </a:lnTo>
                  <a:lnTo>
                    <a:pt x="1345" y="1395"/>
                  </a:lnTo>
                  <a:lnTo>
                    <a:pt x="1349" y="1399"/>
                  </a:lnTo>
                  <a:lnTo>
                    <a:pt x="1349" y="1403"/>
                  </a:lnTo>
                  <a:lnTo>
                    <a:pt x="1349" y="1406"/>
                  </a:lnTo>
                  <a:close/>
                  <a:moveTo>
                    <a:pt x="1331" y="1417"/>
                  </a:moveTo>
                  <a:lnTo>
                    <a:pt x="1331" y="1417"/>
                  </a:lnTo>
                  <a:lnTo>
                    <a:pt x="1328" y="1413"/>
                  </a:lnTo>
                  <a:lnTo>
                    <a:pt x="1324" y="1413"/>
                  </a:lnTo>
                  <a:lnTo>
                    <a:pt x="1328" y="1413"/>
                  </a:lnTo>
                  <a:lnTo>
                    <a:pt x="1331" y="1417"/>
                  </a:lnTo>
                  <a:lnTo>
                    <a:pt x="1331" y="1417"/>
                  </a:lnTo>
                  <a:close/>
                  <a:moveTo>
                    <a:pt x="1338" y="1737"/>
                  </a:moveTo>
                  <a:lnTo>
                    <a:pt x="1338" y="1734"/>
                  </a:lnTo>
                  <a:lnTo>
                    <a:pt x="1338" y="1727"/>
                  </a:lnTo>
                  <a:lnTo>
                    <a:pt x="1338" y="1723"/>
                  </a:lnTo>
                  <a:lnTo>
                    <a:pt x="1335" y="1720"/>
                  </a:lnTo>
                  <a:lnTo>
                    <a:pt x="1335" y="1720"/>
                  </a:lnTo>
                  <a:lnTo>
                    <a:pt x="1331" y="1709"/>
                  </a:lnTo>
                  <a:lnTo>
                    <a:pt x="1335" y="1716"/>
                  </a:lnTo>
                  <a:lnTo>
                    <a:pt x="1338" y="1720"/>
                  </a:lnTo>
                  <a:lnTo>
                    <a:pt x="1338" y="1723"/>
                  </a:lnTo>
                  <a:lnTo>
                    <a:pt x="1338" y="1730"/>
                  </a:lnTo>
                  <a:lnTo>
                    <a:pt x="1338" y="1737"/>
                  </a:lnTo>
                  <a:close/>
                  <a:moveTo>
                    <a:pt x="1335" y="1656"/>
                  </a:moveTo>
                  <a:lnTo>
                    <a:pt x="1331" y="1656"/>
                  </a:lnTo>
                  <a:lnTo>
                    <a:pt x="1328" y="1660"/>
                  </a:lnTo>
                  <a:lnTo>
                    <a:pt x="1321" y="1663"/>
                  </a:lnTo>
                  <a:lnTo>
                    <a:pt x="1314" y="1667"/>
                  </a:lnTo>
                  <a:lnTo>
                    <a:pt x="1310" y="1667"/>
                  </a:lnTo>
                  <a:lnTo>
                    <a:pt x="1314" y="1663"/>
                  </a:lnTo>
                  <a:lnTo>
                    <a:pt x="1321" y="1660"/>
                  </a:lnTo>
                  <a:lnTo>
                    <a:pt x="1328" y="1660"/>
                  </a:lnTo>
                  <a:lnTo>
                    <a:pt x="1331" y="1656"/>
                  </a:lnTo>
                  <a:lnTo>
                    <a:pt x="1335" y="1656"/>
                  </a:lnTo>
                  <a:close/>
                  <a:moveTo>
                    <a:pt x="1314" y="1491"/>
                  </a:moveTo>
                  <a:lnTo>
                    <a:pt x="1314" y="1491"/>
                  </a:lnTo>
                  <a:lnTo>
                    <a:pt x="1310" y="1491"/>
                  </a:lnTo>
                  <a:lnTo>
                    <a:pt x="1307" y="1491"/>
                  </a:lnTo>
                  <a:lnTo>
                    <a:pt x="1310" y="1487"/>
                  </a:lnTo>
                  <a:lnTo>
                    <a:pt x="1314" y="1491"/>
                  </a:lnTo>
                  <a:lnTo>
                    <a:pt x="1314" y="1491"/>
                  </a:lnTo>
                  <a:lnTo>
                    <a:pt x="1314" y="1491"/>
                  </a:lnTo>
                  <a:close/>
                  <a:moveTo>
                    <a:pt x="1314" y="1484"/>
                  </a:moveTo>
                  <a:lnTo>
                    <a:pt x="1314" y="1484"/>
                  </a:lnTo>
                  <a:lnTo>
                    <a:pt x="1317" y="1484"/>
                  </a:lnTo>
                  <a:lnTo>
                    <a:pt x="1321" y="1484"/>
                  </a:lnTo>
                  <a:lnTo>
                    <a:pt x="1321" y="1484"/>
                  </a:lnTo>
                  <a:lnTo>
                    <a:pt x="1314" y="1484"/>
                  </a:lnTo>
                  <a:close/>
                  <a:moveTo>
                    <a:pt x="1310" y="1558"/>
                  </a:moveTo>
                  <a:lnTo>
                    <a:pt x="1310" y="1561"/>
                  </a:lnTo>
                  <a:lnTo>
                    <a:pt x="1307" y="1565"/>
                  </a:lnTo>
                  <a:lnTo>
                    <a:pt x="1303" y="1565"/>
                  </a:lnTo>
                  <a:lnTo>
                    <a:pt x="1299" y="1568"/>
                  </a:lnTo>
                  <a:lnTo>
                    <a:pt x="1299" y="1568"/>
                  </a:lnTo>
                  <a:lnTo>
                    <a:pt x="1299" y="1568"/>
                  </a:lnTo>
                  <a:lnTo>
                    <a:pt x="1296" y="1568"/>
                  </a:lnTo>
                  <a:lnTo>
                    <a:pt x="1299" y="1568"/>
                  </a:lnTo>
                  <a:lnTo>
                    <a:pt x="1303" y="1565"/>
                  </a:lnTo>
                  <a:lnTo>
                    <a:pt x="1307" y="1561"/>
                  </a:lnTo>
                  <a:lnTo>
                    <a:pt x="1310" y="1558"/>
                  </a:lnTo>
                  <a:close/>
                  <a:moveTo>
                    <a:pt x="1307" y="1670"/>
                  </a:moveTo>
                  <a:lnTo>
                    <a:pt x="1310" y="1674"/>
                  </a:lnTo>
                  <a:lnTo>
                    <a:pt x="1310" y="1674"/>
                  </a:lnTo>
                  <a:lnTo>
                    <a:pt x="1307" y="1670"/>
                  </a:lnTo>
                  <a:lnTo>
                    <a:pt x="1307" y="1670"/>
                  </a:lnTo>
                  <a:lnTo>
                    <a:pt x="1307" y="1670"/>
                  </a:lnTo>
                  <a:lnTo>
                    <a:pt x="1307" y="1670"/>
                  </a:lnTo>
                  <a:close/>
                  <a:moveTo>
                    <a:pt x="1345" y="1589"/>
                  </a:moveTo>
                  <a:lnTo>
                    <a:pt x="1324" y="1589"/>
                  </a:lnTo>
                  <a:lnTo>
                    <a:pt x="1321" y="1589"/>
                  </a:lnTo>
                  <a:lnTo>
                    <a:pt x="1317" y="1589"/>
                  </a:lnTo>
                  <a:lnTo>
                    <a:pt x="1317" y="1589"/>
                  </a:lnTo>
                  <a:lnTo>
                    <a:pt x="1317" y="1589"/>
                  </a:lnTo>
                  <a:lnTo>
                    <a:pt x="1324" y="1589"/>
                  </a:lnTo>
                  <a:lnTo>
                    <a:pt x="1331" y="1589"/>
                  </a:lnTo>
                  <a:lnTo>
                    <a:pt x="1338" y="1589"/>
                  </a:lnTo>
                  <a:lnTo>
                    <a:pt x="1342" y="1589"/>
                  </a:lnTo>
                  <a:lnTo>
                    <a:pt x="1345" y="1589"/>
                  </a:lnTo>
                  <a:lnTo>
                    <a:pt x="1349" y="1586"/>
                  </a:lnTo>
                  <a:lnTo>
                    <a:pt x="1352" y="1582"/>
                  </a:lnTo>
                  <a:lnTo>
                    <a:pt x="1356" y="1579"/>
                  </a:lnTo>
                  <a:lnTo>
                    <a:pt x="1359" y="1575"/>
                  </a:lnTo>
                  <a:lnTo>
                    <a:pt x="1363" y="1575"/>
                  </a:lnTo>
                  <a:lnTo>
                    <a:pt x="1366" y="1575"/>
                  </a:lnTo>
                  <a:lnTo>
                    <a:pt x="1359" y="1575"/>
                  </a:lnTo>
                  <a:lnTo>
                    <a:pt x="1356" y="1579"/>
                  </a:lnTo>
                  <a:lnTo>
                    <a:pt x="1352" y="1582"/>
                  </a:lnTo>
                  <a:lnTo>
                    <a:pt x="1349" y="1586"/>
                  </a:lnTo>
                  <a:lnTo>
                    <a:pt x="1345" y="1589"/>
                  </a:lnTo>
                  <a:lnTo>
                    <a:pt x="1345" y="1589"/>
                  </a:lnTo>
                  <a:close/>
                  <a:moveTo>
                    <a:pt x="1349" y="1783"/>
                  </a:moveTo>
                  <a:lnTo>
                    <a:pt x="1345" y="1755"/>
                  </a:lnTo>
                  <a:lnTo>
                    <a:pt x="1345" y="1762"/>
                  </a:lnTo>
                  <a:lnTo>
                    <a:pt x="1349" y="1783"/>
                  </a:lnTo>
                  <a:close/>
                  <a:moveTo>
                    <a:pt x="1518" y="1374"/>
                  </a:moveTo>
                  <a:lnTo>
                    <a:pt x="1518" y="1374"/>
                  </a:lnTo>
                  <a:lnTo>
                    <a:pt x="1518" y="1374"/>
                  </a:lnTo>
                  <a:lnTo>
                    <a:pt x="1518" y="1374"/>
                  </a:lnTo>
                  <a:lnTo>
                    <a:pt x="1518" y="1374"/>
                  </a:lnTo>
                  <a:close/>
                  <a:moveTo>
                    <a:pt x="1525" y="1797"/>
                  </a:moveTo>
                  <a:lnTo>
                    <a:pt x="1521" y="1797"/>
                  </a:lnTo>
                  <a:lnTo>
                    <a:pt x="1518" y="1797"/>
                  </a:lnTo>
                  <a:lnTo>
                    <a:pt x="1518" y="1797"/>
                  </a:lnTo>
                  <a:lnTo>
                    <a:pt x="1514" y="1797"/>
                  </a:lnTo>
                  <a:lnTo>
                    <a:pt x="1518" y="1797"/>
                  </a:lnTo>
                  <a:lnTo>
                    <a:pt x="1525" y="1797"/>
                  </a:lnTo>
                  <a:close/>
                  <a:moveTo>
                    <a:pt x="1497" y="1381"/>
                  </a:moveTo>
                  <a:lnTo>
                    <a:pt x="1497" y="1381"/>
                  </a:lnTo>
                  <a:lnTo>
                    <a:pt x="1493" y="1381"/>
                  </a:lnTo>
                  <a:lnTo>
                    <a:pt x="1490" y="1378"/>
                  </a:lnTo>
                  <a:lnTo>
                    <a:pt x="1483" y="1378"/>
                  </a:lnTo>
                  <a:lnTo>
                    <a:pt x="1486" y="1378"/>
                  </a:lnTo>
                  <a:lnTo>
                    <a:pt x="1493" y="1381"/>
                  </a:lnTo>
                  <a:lnTo>
                    <a:pt x="1497" y="1381"/>
                  </a:lnTo>
                  <a:close/>
                  <a:moveTo>
                    <a:pt x="1458" y="1371"/>
                  </a:moveTo>
                  <a:lnTo>
                    <a:pt x="1462" y="1371"/>
                  </a:lnTo>
                  <a:lnTo>
                    <a:pt x="1462" y="1364"/>
                  </a:lnTo>
                  <a:lnTo>
                    <a:pt x="1458" y="1360"/>
                  </a:lnTo>
                  <a:lnTo>
                    <a:pt x="1458" y="1353"/>
                  </a:lnTo>
                  <a:lnTo>
                    <a:pt x="1454" y="1353"/>
                  </a:lnTo>
                  <a:lnTo>
                    <a:pt x="1454" y="1353"/>
                  </a:lnTo>
                  <a:lnTo>
                    <a:pt x="1454" y="1353"/>
                  </a:lnTo>
                  <a:lnTo>
                    <a:pt x="1458" y="1353"/>
                  </a:lnTo>
                  <a:lnTo>
                    <a:pt x="1458" y="1357"/>
                  </a:lnTo>
                  <a:lnTo>
                    <a:pt x="1462" y="1360"/>
                  </a:lnTo>
                  <a:lnTo>
                    <a:pt x="1462" y="1367"/>
                  </a:lnTo>
                  <a:lnTo>
                    <a:pt x="1462" y="1367"/>
                  </a:lnTo>
                  <a:lnTo>
                    <a:pt x="1462" y="1374"/>
                  </a:lnTo>
                  <a:lnTo>
                    <a:pt x="1462" y="1378"/>
                  </a:lnTo>
                  <a:lnTo>
                    <a:pt x="1462" y="1385"/>
                  </a:lnTo>
                  <a:lnTo>
                    <a:pt x="1465" y="1381"/>
                  </a:lnTo>
                  <a:lnTo>
                    <a:pt x="1462" y="1385"/>
                  </a:lnTo>
                  <a:lnTo>
                    <a:pt x="1462" y="1385"/>
                  </a:lnTo>
                  <a:lnTo>
                    <a:pt x="1458" y="1381"/>
                  </a:lnTo>
                  <a:lnTo>
                    <a:pt x="1458" y="1378"/>
                  </a:lnTo>
                  <a:lnTo>
                    <a:pt x="1458" y="1371"/>
                  </a:lnTo>
                  <a:close/>
                  <a:moveTo>
                    <a:pt x="1447" y="1360"/>
                  </a:moveTo>
                  <a:lnTo>
                    <a:pt x="1447" y="1360"/>
                  </a:lnTo>
                  <a:lnTo>
                    <a:pt x="1447" y="1360"/>
                  </a:lnTo>
                  <a:lnTo>
                    <a:pt x="1447" y="1360"/>
                  </a:lnTo>
                  <a:lnTo>
                    <a:pt x="1447" y="1360"/>
                  </a:lnTo>
                  <a:lnTo>
                    <a:pt x="1447" y="1360"/>
                  </a:lnTo>
                  <a:close/>
                  <a:moveTo>
                    <a:pt x="1419" y="1617"/>
                  </a:moveTo>
                  <a:lnTo>
                    <a:pt x="1419" y="1617"/>
                  </a:lnTo>
                  <a:lnTo>
                    <a:pt x="1419" y="1617"/>
                  </a:lnTo>
                  <a:lnTo>
                    <a:pt x="1412" y="1617"/>
                  </a:lnTo>
                  <a:lnTo>
                    <a:pt x="1412" y="1617"/>
                  </a:lnTo>
                  <a:lnTo>
                    <a:pt x="1419" y="1617"/>
                  </a:lnTo>
                  <a:close/>
                  <a:moveTo>
                    <a:pt x="1409" y="1378"/>
                  </a:moveTo>
                  <a:lnTo>
                    <a:pt x="1409" y="1378"/>
                  </a:lnTo>
                  <a:lnTo>
                    <a:pt x="1405" y="1378"/>
                  </a:lnTo>
                  <a:lnTo>
                    <a:pt x="1409" y="1378"/>
                  </a:lnTo>
                  <a:lnTo>
                    <a:pt x="1409" y="1378"/>
                  </a:lnTo>
                  <a:lnTo>
                    <a:pt x="1409" y="1378"/>
                  </a:lnTo>
                  <a:close/>
                  <a:moveTo>
                    <a:pt x="1405" y="1378"/>
                  </a:moveTo>
                  <a:lnTo>
                    <a:pt x="1405" y="1378"/>
                  </a:lnTo>
                  <a:lnTo>
                    <a:pt x="1405" y="1378"/>
                  </a:lnTo>
                  <a:lnTo>
                    <a:pt x="1405" y="1378"/>
                  </a:lnTo>
                  <a:lnTo>
                    <a:pt x="1405" y="1378"/>
                  </a:lnTo>
                  <a:close/>
                  <a:moveTo>
                    <a:pt x="1426" y="1755"/>
                  </a:moveTo>
                  <a:lnTo>
                    <a:pt x="1433" y="1744"/>
                  </a:lnTo>
                  <a:lnTo>
                    <a:pt x="1437" y="1737"/>
                  </a:lnTo>
                  <a:lnTo>
                    <a:pt x="1444" y="1730"/>
                  </a:lnTo>
                  <a:lnTo>
                    <a:pt x="1451" y="1727"/>
                  </a:lnTo>
                  <a:lnTo>
                    <a:pt x="1451" y="1727"/>
                  </a:lnTo>
                  <a:lnTo>
                    <a:pt x="1454" y="1727"/>
                  </a:lnTo>
                  <a:lnTo>
                    <a:pt x="1462" y="1723"/>
                  </a:lnTo>
                  <a:lnTo>
                    <a:pt x="1454" y="1727"/>
                  </a:lnTo>
                  <a:lnTo>
                    <a:pt x="1447" y="1730"/>
                  </a:lnTo>
                  <a:lnTo>
                    <a:pt x="1437" y="1737"/>
                  </a:lnTo>
                  <a:lnTo>
                    <a:pt x="1430" y="1748"/>
                  </a:lnTo>
                  <a:lnTo>
                    <a:pt x="1430" y="1751"/>
                  </a:lnTo>
                  <a:lnTo>
                    <a:pt x="1426" y="1755"/>
                  </a:lnTo>
                  <a:close/>
                  <a:moveTo>
                    <a:pt x="1486" y="1737"/>
                  </a:moveTo>
                  <a:lnTo>
                    <a:pt x="1479" y="1730"/>
                  </a:lnTo>
                  <a:lnTo>
                    <a:pt x="1472" y="1727"/>
                  </a:lnTo>
                  <a:lnTo>
                    <a:pt x="1479" y="1730"/>
                  </a:lnTo>
                  <a:lnTo>
                    <a:pt x="1486" y="1737"/>
                  </a:lnTo>
                  <a:close/>
                  <a:moveTo>
                    <a:pt x="1539" y="1374"/>
                  </a:moveTo>
                  <a:lnTo>
                    <a:pt x="1539" y="1378"/>
                  </a:lnTo>
                  <a:lnTo>
                    <a:pt x="1539" y="1378"/>
                  </a:lnTo>
                  <a:lnTo>
                    <a:pt x="1539" y="1378"/>
                  </a:lnTo>
                  <a:lnTo>
                    <a:pt x="1536" y="1374"/>
                  </a:lnTo>
                  <a:lnTo>
                    <a:pt x="1536" y="1374"/>
                  </a:lnTo>
                  <a:lnTo>
                    <a:pt x="1532" y="1374"/>
                  </a:lnTo>
                  <a:lnTo>
                    <a:pt x="1532" y="1374"/>
                  </a:lnTo>
                  <a:lnTo>
                    <a:pt x="1532" y="1374"/>
                  </a:lnTo>
                  <a:lnTo>
                    <a:pt x="1536" y="1374"/>
                  </a:lnTo>
                  <a:lnTo>
                    <a:pt x="1539" y="1374"/>
                  </a:lnTo>
                  <a:close/>
                  <a:moveTo>
                    <a:pt x="1528" y="1374"/>
                  </a:moveTo>
                  <a:lnTo>
                    <a:pt x="1528" y="1374"/>
                  </a:lnTo>
                  <a:lnTo>
                    <a:pt x="1528" y="1374"/>
                  </a:lnTo>
                  <a:lnTo>
                    <a:pt x="1528" y="1374"/>
                  </a:lnTo>
                  <a:lnTo>
                    <a:pt x="1525" y="1374"/>
                  </a:lnTo>
                  <a:lnTo>
                    <a:pt x="1525" y="1374"/>
                  </a:lnTo>
                  <a:lnTo>
                    <a:pt x="1525" y="1374"/>
                  </a:lnTo>
                  <a:lnTo>
                    <a:pt x="1528" y="1374"/>
                  </a:lnTo>
                  <a:lnTo>
                    <a:pt x="1528" y="1374"/>
                  </a:lnTo>
                  <a:close/>
                  <a:moveTo>
                    <a:pt x="1514" y="1374"/>
                  </a:moveTo>
                  <a:lnTo>
                    <a:pt x="1514" y="1378"/>
                  </a:lnTo>
                  <a:lnTo>
                    <a:pt x="1518" y="1374"/>
                  </a:lnTo>
                  <a:lnTo>
                    <a:pt x="1518" y="1374"/>
                  </a:lnTo>
                  <a:lnTo>
                    <a:pt x="1521" y="1378"/>
                  </a:lnTo>
                  <a:lnTo>
                    <a:pt x="1518" y="1378"/>
                  </a:lnTo>
                  <a:lnTo>
                    <a:pt x="1514" y="1374"/>
                  </a:lnTo>
                  <a:lnTo>
                    <a:pt x="1514" y="1378"/>
                  </a:lnTo>
                  <a:lnTo>
                    <a:pt x="1514" y="1378"/>
                  </a:lnTo>
                  <a:lnTo>
                    <a:pt x="1511" y="1374"/>
                  </a:lnTo>
                  <a:lnTo>
                    <a:pt x="1511" y="1374"/>
                  </a:lnTo>
                  <a:lnTo>
                    <a:pt x="1511" y="1374"/>
                  </a:lnTo>
                  <a:lnTo>
                    <a:pt x="1514" y="1374"/>
                  </a:lnTo>
                  <a:close/>
                  <a:moveTo>
                    <a:pt x="1504" y="1374"/>
                  </a:moveTo>
                  <a:lnTo>
                    <a:pt x="1504" y="1374"/>
                  </a:lnTo>
                  <a:lnTo>
                    <a:pt x="1500" y="1374"/>
                  </a:lnTo>
                  <a:lnTo>
                    <a:pt x="1497" y="1374"/>
                  </a:lnTo>
                  <a:lnTo>
                    <a:pt x="1497" y="1374"/>
                  </a:lnTo>
                  <a:lnTo>
                    <a:pt x="1500" y="1374"/>
                  </a:lnTo>
                  <a:lnTo>
                    <a:pt x="1504" y="1374"/>
                  </a:lnTo>
                  <a:close/>
                  <a:moveTo>
                    <a:pt x="1444" y="1360"/>
                  </a:moveTo>
                  <a:lnTo>
                    <a:pt x="1440" y="1357"/>
                  </a:lnTo>
                  <a:lnTo>
                    <a:pt x="1440" y="1357"/>
                  </a:lnTo>
                  <a:lnTo>
                    <a:pt x="1444" y="1357"/>
                  </a:lnTo>
                  <a:lnTo>
                    <a:pt x="1444" y="1360"/>
                  </a:lnTo>
                  <a:close/>
                  <a:moveTo>
                    <a:pt x="1402" y="1360"/>
                  </a:moveTo>
                  <a:lnTo>
                    <a:pt x="1412" y="1364"/>
                  </a:lnTo>
                  <a:lnTo>
                    <a:pt x="1416" y="1367"/>
                  </a:lnTo>
                  <a:lnTo>
                    <a:pt x="1416" y="1367"/>
                  </a:lnTo>
                  <a:lnTo>
                    <a:pt x="1412" y="1364"/>
                  </a:lnTo>
                  <a:lnTo>
                    <a:pt x="1409" y="1360"/>
                  </a:lnTo>
                  <a:lnTo>
                    <a:pt x="1405" y="1360"/>
                  </a:lnTo>
                  <a:lnTo>
                    <a:pt x="1398" y="1360"/>
                  </a:lnTo>
                  <a:lnTo>
                    <a:pt x="1395" y="1357"/>
                  </a:lnTo>
                  <a:lnTo>
                    <a:pt x="1391" y="1357"/>
                  </a:lnTo>
                  <a:lnTo>
                    <a:pt x="1391" y="1357"/>
                  </a:lnTo>
                  <a:lnTo>
                    <a:pt x="1391" y="1357"/>
                  </a:lnTo>
                  <a:lnTo>
                    <a:pt x="1395" y="1357"/>
                  </a:lnTo>
                  <a:lnTo>
                    <a:pt x="1402" y="1360"/>
                  </a:lnTo>
                  <a:close/>
                  <a:moveTo>
                    <a:pt x="1363" y="1406"/>
                  </a:moveTo>
                  <a:lnTo>
                    <a:pt x="1384" y="1413"/>
                  </a:lnTo>
                  <a:lnTo>
                    <a:pt x="1384" y="1413"/>
                  </a:lnTo>
                  <a:lnTo>
                    <a:pt x="1363" y="1406"/>
                  </a:lnTo>
                  <a:lnTo>
                    <a:pt x="1359" y="1406"/>
                  </a:lnTo>
                  <a:lnTo>
                    <a:pt x="1356" y="1406"/>
                  </a:lnTo>
                  <a:lnTo>
                    <a:pt x="1349" y="1406"/>
                  </a:lnTo>
                  <a:lnTo>
                    <a:pt x="1352" y="1406"/>
                  </a:lnTo>
                  <a:lnTo>
                    <a:pt x="1363" y="1406"/>
                  </a:lnTo>
                  <a:close/>
                  <a:moveTo>
                    <a:pt x="1380" y="1568"/>
                  </a:moveTo>
                  <a:lnTo>
                    <a:pt x="1380" y="1568"/>
                  </a:lnTo>
                  <a:lnTo>
                    <a:pt x="1380" y="1568"/>
                  </a:lnTo>
                  <a:lnTo>
                    <a:pt x="1377" y="1572"/>
                  </a:lnTo>
                  <a:lnTo>
                    <a:pt x="1377" y="1575"/>
                  </a:lnTo>
                  <a:lnTo>
                    <a:pt x="1373" y="1575"/>
                  </a:lnTo>
                  <a:lnTo>
                    <a:pt x="1377" y="1572"/>
                  </a:lnTo>
                  <a:lnTo>
                    <a:pt x="1377" y="1568"/>
                  </a:lnTo>
                  <a:lnTo>
                    <a:pt x="1380" y="1568"/>
                  </a:lnTo>
                  <a:lnTo>
                    <a:pt x="1380" y="1568"/>
                  </a:lnTo>
                  <a:close/>
                  <a:moveTo>
                    <a:pt x="1307" y="1240"/>
                  </a:moveTo>
                  <a:lnTo>
                    <a:pt x="1303" y="1240"/>
                  </a:lnTo>
                  <a:lnTo>
                    <a:pt x="1303" y="1244"/>
                  </a:lnTo>
                  <a:lnTo>
                    <a:pt x="1307" y="1240"/>
                  </a:lnTo>
                  <a:lnTo>
                    <a:pt x="1307" y="1240"/>
                  </a:lnTo>
                  <a:close/>
                  <a:moveTo>
                    <a:pt x="1303" y="1244"/>
                  </a:moveTo>
                  <a:lnTo>
                    <a:pt x="1303" y="1244"/>
                  </a:lnTo>
                  <a:lnTo>
                    <a:pt x="1303" y="1244"/>
                  </a:lnTo>
                  <a:lnTo>
                    <a:pt x="1303" y="1244"/>
                  </a:lnTo>
                  <a:lnTo>
                    <a:pt x="1303" y="1244"/>
                  </a:lnTo>
                  <a:close/>
                  <a:moveTo>
                    <a:pt x="1236" y="1424"/>
                  </a:moveTo>
                  <a:lnTo>
                    <a:pt x="1236" y="1424"/>
                  </a:lnTo>
                  <a:lnTo>
                    <a:pt x="1236" y="1420"/>
                  </a:lnTo>
                  <a:lnTo>
                    <a:pt x="1233" y="1417"/>
                  </a:lnTo>
                  <a:lnTo>
                    <a:pt x="1229" y="1417"/>
                  </a:lnTo>
                  <a:lnTo>
                    <a:pt x="1233" y="1420"/>
                  </a:lnTo>
                  <a:lnTo>
                    <a:pt x="1236" y="1424"/>
                  </a:lnTo>
                  <a:close/>
                  <a:moveTo>
                    <a:pt x="1225" y="1410"/>
                  </a:moveTo>
                  <a:lnTo>
                    <a:pt x="1222" y="1410"/>
                  </a:lnTo>
                  <a:lnTo>
                    <a:pt x="1222" y="1410"/>
                  </a:lnTo>
                  <a:lnTo>
                    <a:pt x="1222" y="1410"/>
                  </a:lnTo>
                  <a:lnTo>
                    <a:pt x="1225" y="1410"/>
                  </a:lnTo>
                  <a:close/>
                  <a:moveTo>
                    <a:pt x="1225" y="1410"/>
                  </a:moveTo>
                  <a:lnTo>
                    <a:pt x="1225" y="1413"/>
                  </a:lnTo>
                  <a:lnTo>
                    <a:pt x="1225" y="1413"/>
                  </a:lnTo>
                  <a:lnTo>
                    <a:pt x="1225" y="1413"/>
                  </a:lnTo>
                  <a:lnTo>
                    <a:pt x="1225" y="1410"/>
                  </a:lnTo>
                  <a:close/>
                  <a:moveTo>
                    <a:pt x="1225" y="1413"/>
                  </a:moveTo>
                  <a:lnTo>
                    <a:pt x="1225" y="1413"/>
                  </a:lnTo>
                  <a:lnTo>
                    <a:pt x="1229" y="1417"/>
                  </a:lnTo>
                  <a:lnTo>
                    <a:pt x="1225" y="1413"/>
                  </a:lnTo>
                  <a:lnTo>
                    <a:pt x="1225" y="1413"/>
                  </a:lnTo>
                  <a:close/>
                  <a:moveTo>
                    <a:pt x="1236" y="1427"/>
                  </a:moveTo>
                  <a:lnTo>
                    <a:pt x="1236" y="1431"/>
                  </a:lnTo>
                  <a:lnTo>
                    <a:pt x="1236" y="1434"/>
                  </a:lnTo>
                  <a:lnTo>
                    <a:pt x="1236" y="1431"/>
                  </a:lnTo>
                  <a:lnTo>
                    <a:pt x="1236" y="1427"/>
                  </a:lnTo>
                  <a:close/>
                  <a:moveTo>
                    <a:pt x="1271" y="1565"/>
                  </a:moveTo>
                  <a:lnTo>
                    <a:pt x="1271" y="1561"/>
                  </a:lnTo>
                  <a:lnTo>
                    <a:pt x="1271" y="1561"/>
                  </a:lnTo>
                  <a:lnTo>
                    <a:pt x="1275" y="1561"/>
                  </a:lnTo>
                  <a:lnTo>
                    <a:pt x="1278" y="1561"/>
                  </a:lnTo>
                  <a:lnTo>
                    <a:pt x="1275" y="1561"/>
                  </a:lnTo>
                  <a:lnTo>
                    <a:pt x="1271" y="1561"/>
                  </a:lnTo>
                  <a:lnTo>
                    <a:pt x="1271" y="1565"/>
                  </a:lnTo>
                  <a:close/>
                  <a:moveTo>
                    <a:pt x="1289" y="1677"/>
                  </a:moveTo>
                  <a:lnTo>
                    <a:pt x="1292" y="1677"/>
                  </a:lnTo>
                  <a:lnTo>
                    <a:pt x="1299" y="1674"/>
                  </a:lnTo>
                  <a:lnTo>
                    <a:pt x="1307" y="1670"/>
                  </a:lnTo>
                  <a:lnTo>
                    <a:pt x="1296" y="1677"/>
                  </a:lnTo>
                  <a:lnTo>
                    <a:pt x="1289" y="1677"/>
                  </a:lnTo>
                  <a:close/>
                  <a:moveTo>
                    <a:pt x="1384" y="1765"/>
                  </a:moveTo>
                  <a:lnTo>
                    <a:pt x="1370" y="1765"/>
                  </a:lnTo>
                  <a:lnTo>
                    <a:pt x="1370" y="1765"/>
                  </a:lnTo>
                  <a:lnTo>
                    <a:pt x="1366" y="1772"/>
                  </a:lnTo>
                  <a:lnTo>
                    <a:pt x="1363" y="1776"/>
                  </a:lnTo>
                  <a:lnTo>
                    <a:pt x="1356" y="1783"/>
                  </a:lnTo>
                  <a:lnTo>
                    <a:pt x="1356" y="1783"/>
                  </a:lnTo>
                  <a:lnTo>
                    <a:pt x="1352" y="1783"/>
                  </a:lnTo>
                  <a:lnTo>
                    <a:pt x="1356" y="1783"/>
                  </a:lnTo>
                  <a:lnTo>
                    <a:pt x="1356" y="1779"/>
                  </a:lnTo>
                  <a:lnTo>
                    <a:pt x="1359" y="1779"/>
                  </a:lnTo>
                  <a:lnTo>
                    <a:pt x="1359" y="1776"/>
                  </a:lnTo>
                  <a:lnTo>
                    <a:pt x="1363" y="1772"/>
                  </a:lnTo>
                  <a:lnTo>
                    <a:pt x="1366" y="1769"/>
                  </a:lnTo>
                  <a:lnTo>
                    <a:pt x="1370" y="1765"/>
                  </a:lnTo>
                  <a:lnTo>
                    <a:pt x="1370" y="1765"/>
                  </a:lnTo>
                  <a:lnTo>
                    <a:pt x="1388" y="1765"/>
                  </a:lnTo>
                  <a:lnTo>
                    <a:pt x="1391" y="1769"/>
                  </a:lnTo>
                  <a:lnTo>
                    <a:pt x="1391" y="1769"/>
                  </a:lnTo>
                  <a:lnTo>
                    <a:pt x="1388" y="1769"/>
                  </a:lnTo>
                  <a:lnTo>
                    <a:pt x="1384" y="1765"/>
                  </a:lnTo>
                  <a:close/>
                  <a:moveTo>
                    <a:pt x="1402" y="1772"/>
                  </a:moveTo>
                  <a:lnTo>
                    <a:pt x="1405" y="1769"/>
                  </a:lnTo>
                  <a:lnTo>
                    <a:pt x="1405" y="1769"/>
                  </a:lnTo>
                  <a:lnTo>
                    <a:pt x="1395" y="1779"/>
                  </a:lnTo>
                  <a:lnTo>
                    <a:pt x="1402" y="1772"/>
                  </a:lnTo>
                  <a:close/>
                  <a:moveTo>
                    <a:pt x="1423" y="1772"/>
                  </a:moveTo>
                  <a:lnTo>
                    <a:pt x="1423" y="1776"/>
                  </a:lnTo>
                  <a:lnTo>
                    <a:pt x="1423" y="1779"/>
                  </a:lnTo>
                  <a:lnTo>
                    <a:pt x="1423" y="1776"/>
                  </a:lnTo>
                  <a:lnTo>
                    <a:pt x="1423" y="1772"/>
                  </a:lnTo>
                  <a:close/>
                  <a:moveTo>
                    <a:pt x="1483" y="1966"/>
                  </a:moveTo>
                  <a:lnTo>
                    <a:pt x="1483" y="1959"/>
                  </a:lnTo>
                  <a:lnTo>
                    <a:pt x="1479" y="1949"/>
                  </a:lnTo>
                  <a:lnTo>
                    <a:pt x="1483" y="1956"/>
                  </a:lnTo>
                  <a:lnTo>
                    <a:pt x="1483" y="1959"/>
                  </a:lnTo>
                  <a:lnTo>
                    <a:pt x="1483" y="1963"/>
                  </a:lnTo>
                  <a:lnTo>
                    <a:pt x="1483" y="1966"/>
                  </a:lnTo>
                  <a:close/>
                  <a:moveTo>
                    <a:pt x="1479" y="1942"/>
                  </a:moveTo>
                  <a:lnTo>
                    <a:pt x="1479" y="1934"/>
                  </a:lnTo>
                  <a:lnTo>
                    <a:pt x="1479" y="1927"/>
                  </a:lnTo>
                  <a:lnTo>
                    <a:pt x="1483" y="1924"/>
                  </a:lnTo>
                  <a:lnTo>
                    <a:pt x="1479" y="1931"/>
                  </a:lnTo>
                  <a:lnTo>
                    <a:pt x="1479" y="1942"/>
                  </a:lnTo>
                  <a:close/>
                  <a:moveTo>
                    <a:pt x="1511" y="1913"/>
                  </a:moveTo>
                  <a:lnTo>
                    <a:pt x="1518" y="1920"/>
                  </a:lnTo>
                  <a:lnTo>
                    <a:pt x="1514" y="1917"/>
                  </a:lnTo>
                  <a:lnTo>
                    <a:pt x="1511" y="1913"/>
                  </a:lnTo>
                  <a:close/>
                  <a:moveTo>
                    <a:pt x="1543" y="1934"/>
                  </a:moveTo>
                  <a:lnTo>
                    <a:pt x="1543" y="1934"/>
                  </a:lnTo>
                  <a:lnTo>
                    <a:pt x="1543" y="1931"/>
                  </a:lnTo>
                  <a:lnTo>
                    <a:pt x="1536" y="1927"/>
                  </a:lnTo>
                  <a:lnTo>
                    <a:pt x="1528" y="1924"/>
                  </a:lnTo>
                  <a:lnTo>
                    <a:pt x="1525" y="1924"/>
                  </a:lnTo>
                  <a:lnTo>
                    <a:pt x="1521" y="1920"/>
                  </a:lnTo>
                  <a:lnTo>
                    <a:pt x="1525" y="1924"/>
                  </a:lnTo>
                  <a:lnTo>
                    <a:pt x="1532" y="1927"/>
                  </a:lnTo>
                  <a:lnTo>
                    <a:pt x="1539" y="1931"/>
                  </a:lnTo>
                  <a:lnTo>
                    <a:pt x="1543" y="1934"/>
                  </a:lnTo>
                  <a:lnTo>
                    <a:pt x="1557" y="1949"/>
                  </a:lnTo>
                  <a:lnTo>
                    <a:pt x="1543" y="193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5882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grpSp>
          <p:nvGrpSpPr>
            <p:cNvPr id="145" name="Group 143"/>
            <p:cNvGrpSpPr>
              <a:grpSpLocks/>
            </p:cNvGrpSpPr>
            <p:nvPr userDrawn="1"/>
          </p:nvGrpSpPr>
          <p:grpSpPr bwMode="auto">
            <a:xfrm>
              <a:off x="3788" y="306"/>
              <a:ext cx="1167" cy="793"/>
              <a:chOff x="698" y="-2896"/>
              <a:chExt cx="1216" cy="793"/>
            </a:xfrm>
          </p:grpSpPr>
          <p:sp>
            <p:nvSpPr>
              <p:cNvPr id="148" name="Freeform 144"/>
              <p:cNvSpPr>
                <a:spLocks/>
              </p:cNvSpPr>
              <p:nvPr userDrawn="1"/>
            </p:nvSpPr>
            <p:spPr bwMode="gray">
              <a:xfrm>
                <a:off x="1875" y="-2600"/>
                <a:ext cx="25" cy="18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4" y="14"/>
                  </a:cxn>
                  <a:cxn ang="0">
                    <a:pos x="11" y="18"/>
                  </a:cxn>
                  <a:cxn ang="0">
                    <a:pos x="18" y="18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1"/>
                  </a:cxn>
                  <a:cxn ang="0">
                    <a:pos x="21" y="7"/>
                  </a:cxn>
                  <a:cxn ang="0">
                    <a:pos x="18" y="0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0" y="7"/>
                  </a:cxn>
                </a:cxnLst>
                <a:rect l="0" t="0" r="r" b="b"/>
                <a:pathLst>
                  <a:path w="25" h="18">
                    <a:moveTo>
                      <a:pt x="0" y="7"/>
                    </a:moveTo>
                    <a:lnTo>
                      <a:pt x="4" y="14"/>
                    </a:lnTo>
                    <a:lnTo>
                      <a:pt x="11" y="18"/>
                    </a:lnTo>
                    <a:lnTo>
                      <a:pt x="18" y="18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1"/>
                    </a:lnTo>
                    <a:lnTo>
                      <a:pt x="21" y="7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0" y="7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49" name="Freeform 145"/>
              <p:cNvSpPr>
                <a:spLocks/>
              </p:cNvSpPr>
              <p:nvPr userDrawn="1"/>
            </p:nvSpPr>
            <p:spPr bwMode="gray">
              <a:xfrm>
                <a:off x="1452" y="-2797"/>
                <a:ext cx="462" cy="694"/>
              </a:xfrm>
              <a:custGeom>
                <a:avLst/>
                <a:gdLst/>
                <a:ahLst/>
                <a:cxnLst>
                  <a:cxn ang="0">
                    <a:pos x="53" y="162"/>
                  </a:cxn>
                  <a:cxn ang="0">
                    <a:pos x="71" y="179"/>
                  </a:cxn>
                  <a:cxn ang="0">
                    <a:pos x="57" y="208"/>
                  </a:cxn>
                  <a:cxn ang="0">
                    <a:pos x="29" y="222"/>
                  </a:cxn>
                  <a:cxn ang="0">
                    <a:pos x="0" y="236"/>
                  </a:cxn>
                  <a:cxn ang="0">
                    <a:pos x="25" y="267"/>
                  </a:cxn>
                  <a:cxn ang="0">
                    <a:pos x="53" y="271"/>
                  </a:cxn>
                  <a:cxn ang="0">
                    <a:pos x="39" y="285"/>
                  </a:cxn>
                  <a:cxn ang="0">
                    <a:pos x="22" y="285"/>
                  </a:cxn>
                  <a:cxn ang="0">
                    <a:pos x="25" y="310"/>
                  </a:cxn>
                  <a:cxn ang="0">
                    <a:pos x="50" y="334"/>
                  </a:cxn>
                  <a:cxn ang="0">
                    <a:pos x="106" y="317"/>
                  </a:cxn>
                  <a:cxn ang="0">
                    <a:pos x="131" y="334"/>
                  </a:cxn>
                  <a:cxn ang="0">
                    <a:pos x="148" y="405"/>
                  </a:cxn>
                  <a:cxn ang="0">
                    <a:pos x="148" y="430"/>
                  </a:cxn>
                  <a:cxn ang="0">
                    <a:pos x="145" y="454"/>
                  </a:cxn>
                  <a:cxn ang="0">
                    <a:pos x="159" y="454"/>
                  </a:cxn>
                  <a:cxn ang="0">
                    <a:pos x="177" y="472"/>
                  </a:cxn>
                  <a:cxn ang="0">
                    <a:pos x="162" y="479"/>
                  </a:cxn>
                  <a:cxn ang="0">
                    <a:pos x="180" y="496"/>
                  </a:cxn>
                  <a:cxn ang="0">
                    <a:pos x="166" y="532"/>
                  </a:cxn>
                  <a:cxn ang="0">
                    <a:pos x="159" y="570"/>
                  </a:cxn>
                  <a:cxn ang="0">
                    <a:pos x="187" y="651"/>
                  </a:cxn>
                  <a:cxn ang="0">
                    <a:pos x="219" y="680"/>
                  </a:cxn>
                  <a:cxn ang="0">
                    <a:pos x="222" y="683"/>
                  </a:cxn>
                  <a:cxn ang="0">
                    <a:pos x="247" y="669"/>
                  </a:cxn>
                  <a:cxn ang="0">
                    <a:pos x="258" y="637"/>
                  </a:cxn>
                  <a:cxn ang="0">
                    <a:pos x="275" y="595"/>
                  </a:cxn>
                  <a:cxn ang="0">
                    <a:pos x="303" y="577"/>
                  </a:cxn>
                  <a:cxn ang="0">
                    <a:pos x="342" y="542"/>
                  </a:cxn>
                  <a:cxn ang="0">
                    <a:pos x="367" y="532"/>
                  </a:cxn>
                  <a:cxn ang="0">
                    <a:pos x="388" y="514"/>
                  </a:cxn>
                  <a:cxn ang="0">
                    <a:pos x="395" y="489"/>
                  </a:cxn>
                  <a:cxn ang="0">
                    <a:pos x="356" y="496"/>
                  </a:cxn>
                  <a:cxn ang="0">
                    <a:pos x="367" y="493"/>
                  </a:cxn>
                  <a:cxn ang="0">
                    <a:pos x="377" y="458"/>
                  </a:cxn>
                  <a:cxn ang="0">
                    <a:pos x="395" y="472"/>
                  </a:cxn>
                  <a:cxn ang="0">
                    <a:pos x="402" y="440"/>
                  </a:cxn>
                  <a:cxn ang="0">
                    <a:pos x="402" y="405"/>
                  </a:cxn>
                  <a:cxn ang="0">
                    <a:pos x="434" y="384"/>
                  </a:cxn>
                  <a:cxn ang="0">
                    <a:pos x="437" y="334"/>
                  </a:cxn>
                  <a:cxn ang="0">
                    <a:pos x="402" y="324"/>
                  </a:cxn>
                  <a:cxn ang="0">
                    <a:pos x="398" y="282"/>
                  </a:cxn>
                  <a:cxn ang="0">
                    <a:pos x="398" y="246"/>
                  </a:cxn>
                  <a:cxn ang="0">
                    <a:pos x="413" y="179"/>
                  </a:cxn>
                  <a:cxn ang="0">
                    <a:pos x="430" y="158"/>
                  </a:cxn>
                  <a:cxn ang="0">
                    <a:pos x="420" y="144"/>
                  </a:cxn>
                  <a:cxn ang="0">
                    <a:pos x="458" y="95"/>
                  </a:cxn>
                  <a:cxn ang="0">
                    <a:pos x="434" y="77"/>
                  </a:cxn>
                  <a:cxn ang="0">
                    <a:pos x="427" y="102"/>
                  </a:cxn>
                  <a:cxn ang="0">
                    <a:pos x="377" y="141"/>
                  </a:cxn>
                  <a:cxn ang="0">
                    <a:pos x="416" y="67"/>
                  </a:cxn>
                  <a:cxn ang="0">
                    <a:pos x="377" y="88"/>
                  </a:cxn>
                  <a:cxn ang="0">
                    <a:pos x="377" y="60"/>
                  </a:cxn>
                  <a:cxn ang="0">
                    <a:pos x="349" y="63"/>
                  </a:cxn>
                  <a:cxn ang="0">
                    <a:pos x="388" y="45"/>
                  </a:cxn>
                  <a:cxn ang="0">
                    <a:pos x="356" y="17"/>
                  </a:cxn>
                  <a:cxn ang="0">
                    <a:pos x="303" y="38"/>
                  </a:cxn>
                  <a:cxn ang="0">
                    <a:pos x="339" y="10"/>
                  </a:cxn>
                  <a:cxn ang="0">
                    <a:pos x="229" y="35"/>
                  </a:cxn>
                  <a:cxn ang="0">
                    <a:pos x="173" y="56"/>
                  </a:cxn>
                  <a:cxn ang="0">
                    <a:pos x="103" y="84"/>
                  </a:cxn>
                  <a:cxn ang="0">
                    <a:pos x="99" y="127"/>
                  </a:cxn>
                </a:cxnLst>
                <a:rect l="0" t="0" r="r" b="b"/>
                <a:pathLst>
                  <a:path w="462" h="694">
                    <a:moveTo>
                      <a:pt x="71" y="134"/>
                    </a:moveTo>
                    <a:lnTo>
                      <a:pt x="57" y="137"/>
                    </a:lnTo>
                    <a:lnTo>
                      <a:pt x="60" y="137"/>
                    </a:lnTo>
                    <a:lnTo>
                      <a:pt x="57" y="141"/>
                    </a:lnTo>
                    <a:lnTo>
                      <a:pt x="53" y="148"/>
                    </a:lnTo>
                    <a:lnTo>
                      <a:pt x="53" y="148"/>
                    </a:lnTo>
                    <a:lnTo>
                      <a:pt x="50" y="151"/>
                    </a:lnTo>
                    <a:lnTo>
                      <a:pt x="50" y="155"/>
                    </a:lnTo>
                    <a:lnTo>
                      <a:pt x="53" y="162"/>
                    </a:lnTo>
                    <a:lnTo>
                      <a:pt x="53" y="162"/>
                    </a:lnTo>
                    <a:lnTo>
                      <a:pt x="57" y="162"/>
                    </a:lnTo>
                    <a:lnTo>
                      <a:pt x="64" y="165"/>
                    </a:lnTo>
                    <a:lnTo>
                      <a:pt x="71" y="165"/>
                    </a:lnTo>
                    <a:lnTo>
                      <a:pt x="71" y="165"/>
                    </a:lnTo>
                    <a:lnTo>
                      <a:pt x="71" y="169"/>
                    </a:lnTo>
                    <a:lnTo>
                      <a:pt x="71" y="172"/>
                    </a:lnTo>
                    <a:lnTo>
                      <a:pt x="71" y="176"/>
                    </a:lnTo>
                    <a:lnTo>
                      <a:pt x="71" y="179"/>
                    </a:lnTo>
                    <a:lnTo>
                      <a:pt x="71" y="183"/>
                    </a:lnTo>
                    <a:lnTo>
                      <a:pt x="71" y="186"/>
                    </a:lnTo>
                    <a:lnTo>
                      <a:pt x="71" y="193"/>
                    </a:lnTo>
                    <a:lnTo>
                      <a:pt x="71" y="197"/>
                    </a:lnTo>
                    <a:lnTo>
                      <a:pt x="71" y="201"/>
                    </a:lnTo>
                    <a:lnTo>
                      <a:pt x="67" y="204"/>
                    </a:lnTo>
                    <a:lnTo>
                      <a:pt x="64" y="204"/>
                    </a:lnTo>
                    <a:lnTo>
                      <a:pt x="60" y="204"/>
                    </a:lnTo>
                    <a:lnTo>
                      <a:pt x="57" y="208"/>
                    </a:lnTo>
                    <a:lnTo>
                      <a:pt x="57" y="211"/>
                    </a:lnTo>
                    <a:lnTo>
                      <a:pt x="53" y="211"/>
                    </a:lnTo>
                    <a:lnTo>
                      <a:pt x="50" y="211"/>
                    </a:lnTo>
                    <a:lnTo>
                      <a:pt x="46" y="211"/>
                    </a:lnTo>
                    <a:lnTo>
                      <a:pt x="46" y="211"/>
                    </a:lnTo>
                    <a:lnTo>
                      <a:pt x="43" y="215"/>
                    </a:lnTo>
                    <a:lnTo>
                      <a:pt x="39" y="218"/>
                    </a:lnTo>
                    <a:lnTo>
                      <a:pt x="32" y="222"/>
                    </a:lnTo>
                    <a:lnTo>
                      <a:pt x="29" y="222"/>
                    </a:lnTo>
                    <a:lnTo>
                      <a:pt x="22" y="225"/>
                    </a:lnTo>
                    <a:lnTo>
                      <a:pt x="22" y="225"/>
                    </a:lnTo>
                    <a:lnTo>
                      <a:pt x="18" y="225"/>
                    </a:lnTo>
                    <a:lnTo>
                      <a:pt x="14" y="225"/>
                    </a:lnTo>
                    <a:lnTo>
                      <a:pt x="11" y="229"/>
                    </a:lnTo>
                    <a:lnTo>
                      <a:pt x="7" y="229"/>
                    </a:lnTo>
                    <a:lnTo>
                      <a:pt x="7" y="232"/>
                    </a:lnTo>
                    <a:lnTo>
                      <a:pt x="4" y="232"/>
                    </a:lnTo>
                    <a:lnTo>
                      <a:pt x="0" y="236"/>
                    </a:lnTo>
                    <a:lnTo>
                      <a:pt x="0" y="239"/>
                    </a:lnTo>
                    <a:lnTo>
                      <a:pt x="0" y="246"/>
                    </a:lnTo>
                    <a:lnTo>
                      <a:pt x="4" y="250"/>
                    </a:lnTo>
                    <a:lnTo>
                      <a:pt x="7" y="253"/>
                    </a:lnTo>
                    <a:lnTo>
                      <a:pt x="18" y="257"/>
                    </a:lnTo>
                    <a:lnTo>
                      <a:pt x="18" y="260"/>
                    </a:lnTo>
                    <a:lnTo>
                      <a:pt x="22" y="260"/>
                    </a:lnTo>
                    <a:lnTo>
                      <a:pt x="25" y="264"/>
                    </a:lnTo>
                    <a:lnTo>
                      <a:pt x="25" y="267"/>
                    </a:lnTo>
                    <a:lnTo>
                      <a:pt x="29" y="267"/>
                    </a:lnTo>
                    <a:lnTo>
                      <a:pt x="32" y="267"/>
                    </a:lnTo>
                    <a:lnTo>
                      <a:pt x="39" y="267"/>
                    </a:lnTo>
                    <a:lnTo>
                      <a:pt x="39" y="267"/>
                    </a:lnTo>
                    <a:lnTo>
                      <a:pt x="43" y="264"/>
                    </a:lnTo>
                    <a:lnTo>
                      <a:pt x="46" y="264"/>
                    </a:lnTo>
                    <a:lnTo>
                      <a:pt x="46" y="264"/>
                    </a:lnTo>
                    <a:lnTo>
                      <a:pt x="50" y="267"/>
                    </a:lnTo>
                    <a:lnTo>
                      <a:pt x="53" y="271"/>
                    </a:lnTo>
                    <a:lnTo>
                      <a:pt x="53" y="271"/>
                    </a:lnTo>
                    <a:lnTo>
                      <a:pt x="50" y="274"/>
                    </a:lnTo>
                    <a:lnTo>
                      <a:pt x="46" y="278"/>
                    </a:lnTo>
                    <a:lnTo>
                      <a:pt x="43" y="278"/>
                    </a:lnTo>
                    <a:lnTo>
                      <a:pt x="46" y="285"/>
                    </a:lnTo>
                    <a:lnTo>
                      <a:pt x="46" y="285"/>
                    </a:lnTo>
                    <a:lnTo>
                      <a:pt x="46" y="289"/>
                    </a:lnTo>
                    <a:lnTo>
                      <a:pt x="43" y="289"/>
                    </a:lnTo>
                    <a:lnTo>
                      <a:pt x="39" y="285"/>
                    </a:lnTo>
                    <a:lnTo>
                      <a:pt x="36" y="282"/>
                    </a:lnTo>
                    <a:lnTo>
                      <a:pt x="32" y="282"/>
                    </a:lnTo>
                    <a:lnTo>
                      <a:pt x="32" y="282"/>
                    </a:lnTo>
                    <a:lnTo>
                      <a:pt x="32" y="285"/>
                    </a:lnTo>
                    <a:lnTo>
                      <a:pt x="32" y="289"/>
                    </a:lnTo>
                    <a:lnTo>
                      <a:pt x="29" y="292"/>
                    </a:lnTo>
                    <a:lnTo>
                      <a:pt x="29" y="292"/>
                    </a:lnTo>
                    <a:lnTo>
                      <a:pt x="25" y="289"/>
                    </a:lnTo>
                    <a:lnTo>
                      <a:pt x="22" y="285"/>
                    </a:lnTo>
                    <a:lnTo>
                      <a:pt x="18" y="285"/>
                    </a:lnTo>
                    <a:lnTo>
                      <a:pt x="11" y="289"/>
                    </a:lnTo>
                    <a:lnTo>
                      <a:pt x="7" y="292"/>
                    </a:lnTo>
                    <a:lnTo>
                      <a:pt x="7" y="296"/>
                    </a:lnTo>
                    <a:lnTo>
                      <a:pt x="7" y="296"/>
                    </a:lnTo>
                    <a:lnTo>
                      <a:pt x="11" y="299"/>
                    </a:lnTo>
                    <a:lnTo>
                      <a:pt x="14" y="306"/>
                    </a:lnTo>
                    <a:lnTo>
                      <a:pt x="22" y="310"/>
                    </a:lnTo>
                    <a:lnTo>
                      <a:pt x="25" y="310"/>
                    </a:lnTo>
                    <a:lnTo>
                      <a:pt x="25" y="310"/>
                    </a:lnTo>
                    <a:lnTo>
                      <a:pt x="25" y="320"/>
                    </a:lnTo>
                    <a:lnTo>
                      <a:pt x="29" y="320"/>
                    </a:lnTo>
                    <a:lnTo>
                      <a:pt x="36" y="320"/>
                    </a:lnTo>
                    <a:lnTo>
                      <a:pt x="39" y="324"/>
                    </a:lnTo>
                    <a:lnTo>
                      <a:pt x="43" y="327"/>
                    </a:lnTo>
                    <a:lnTo>
                      <a:pt x="46" y="331"/>
                    </a:lnTo>
                    <a:lnTo>
                      <a:pt x="46" y="334"/>
                    </a:lnTo>
                    <a:lnTo>
                      <a:pt x="50" y="334"/>
                    </a:lnTo>
                    <a:lnTo>
                      <a:pt x="53" y="334"/>
                    </a:lnTo>
                    <a:lnTo>
                      <a:pt x="60" y="331"/>
                    </a:lnTo>
                    <a:lnTo>
                      <a:pt x="71" y="327"/>
                    </a:lnTo>
                    <a:lnTo>
                      <a:pt x="74" y="324"/>
                    </a:lnTo>
                    <a:lnTo>
                      <a:pt x="81" y="320"/>
                    </a:lnTo>
                    <a:lnTo>
                      <a:pt x="85" y="320"/>
                    </a:lnTo>
                    <a:lnTo>
                      <a:pt x="92" y="320"/>
                    </a:lnTo>
                    <a:lnTo>
                      <a:pt x="99" y="317"/>
                    </a:lnTo>
                    <a:lnTo>
                      <a:pt x="106" y="317"/>
                    </a:lnTo>
                    <a:lnTo>
                      <a:pt x="113" y="317"/>
                    </a:lnTo>
                    <a:lnTo>
                      <a:pt x="113" y="317"/>
                    </a:lnTo>
                    <a:lnTo>
                      <a:pt x="117" y="317"/>
                    </a:lnTo>
                    <a:lnTo>
                      <a:pt x="117" y="320"/>
                    </a:lnTo>
                    <a:lnTo>
                      <a:pt x="120" y="324"/>
                    </a:lnTo>
                    <a:lnTo>
                      <a:pt x="124" y="331"/>
                    </a:lnTo>
                    <a:lnTo>
                      <a:pt x="124" y="331"/>
                    </a:lnTo>
                    <a:lnTo>
                      <a:pt x="127" y="331"/>
                    </a:lnTo>
                    <a:lnTo>
                      <a:pt x="131" y="334"/>
                    </a:lnTo>
                    <a:lnTo>
                      <a:pt x="134" y="338"/>
                    </a:lnTo>
                    <a:lnTo>
                      <a:pt x="138" y="345"/>
                    </a:lnTo>
                    <a:lnTo>
                      <a:pt x="138" y="366"/>
                    </a:lnTo>
                    <a:lnTo>
                      <a:pt x="141" y="366"/>
                    </a:lnTo>
                    <a:lnTo>
                      <a:pt x="141" y="373"/>
                    </a:lnTo>
                    <a:lnTo>
                      <a:pt x="145" y="380"/>
                    </a:lnTo>
                    <a:lnTo>
                      <a:pt x="148" y="391"/>
                    </a:lnTo>
                    <a:lnTo>
                      <a:pt x="148" y="398"/>
                    </a:lnTo>
                    <a:lnTo>
                      <a:pt x="148" y="405"/>
                    </a:lnTo>
                    <a:lnTo>
                      <a:pt x="148" y="412"/>
                    </a:lnTo>
                    <a:lnTo>
                      <a:pt x="152" y="419"/>
                    </a:lnTo>
                    <a:lnTo>
                      <a:pt x="155" y="422"/>
                    </a:lnTo>
                    <a:lnTo>
                      <a:pt x="155" y="426"/>
                    </a:lnTo>
                    <a:lnTo>
                      <a:pt x="155" y="430"/>
                    </a:lnTo>
                    <a:lnTo>
                      <a:pt x="152" y="430"/>
                    </a:lnTo>
                    <a:lnTo>
                      <a:pt x="152" y="430"/>
                    </a:lnTo>
                    <a:lnTo>
                      <a:pt x="152" y="430"/>
                    </a:lnTo>
                    <a:lnTo>
                      <a:pt x="148" y="430"/>
                    </a:lnTo>
                    <a:lnTo>
                      <a:pt x="148" y="433"/>
                    </a:lnTo>
                    <a:lnTo>
                      <a:pt x="145" y="433"/>
                    </a:lnTo>
                    <a:lnTo>
                      <a:pt x="145" y="437"/>
                    </a:lnTo>
                    <a:lnTo>
                      <a:pt x="148" y="440"/>
                    </a:lnTo>
                    <a:lnTo>
                      <a:pt x="148" y="444"/>
                    </a:lnTo>
                    <a:lnTo>
                      <a:pt x="152" y="444"/>
                    </a:lnTo>
                    <a:lnTo>
                      <a:pt x="152" y="447"/>
                    </a:lnTo>
                    <a:lnTo>
                      <a:pt x="148" y="451"/>
                    </a:lnTo>
                    <a:lnTo>
                      <a:pt x="145" y="454"/>
                    </a:lnTo>
                    <a:lnTo>
                      <a:pt x="141" y="458"/>
                    </a:lnTo>
                    <a:lnTo>
                      <a:pt x="138" y="458"/>
                    </a:lnTo>
                    <a:lnTo>
                      <a:pt x="138" y="461"/>
                    </a:lnTo>
                    <a:lnTo>
                      <a:pt x="138" y="461"/>
                    </a:lnTo>
                    <a:lnTo>
                      <a:pt x="145" y="461"/>
                    </a:lnTo>
                    <a:lnTo>
                      <a:pt x="152" y="461"/>
                    </a:lnTo>
                    <a:lnTo>
                      <a:pt x="152" y="461"/>
                    </a:lnTo>
                    <a:lnTo>
                      <a:pt x="155" y="458"/>
                    </a:lnTo>
                    <a:lnTo>
                      <a:pt x="159" y="454"/>
                    </a:lnTo>
                    <a:lnTo>
                      <a:pt x="162" y="447"/>
                    </a:lnTo>
                    <a:lnTo>
                      <a:pt x="162" y="447"/>
                    </a:lnTo>
                    <a:lnTo>
                      <a:pt x="166" y="447"/>
                    </a:lnTo>
                    <a:lnTo>
                      <a:pt x="170" y="451"/>
                    </a:lnTo>
                    <a:lnTo>
                      <a:pt x="170" y="458"/>
                    </a:lnTo>
                    <a:lnTo>
                      <a:pt x="170" y="461"/>
                    </a:lnTo>
                    <a:lnTo>
                      <a:pt x="173" y="468"/>
                    </a:lnTo>
                    <a:lnTo>
                      <a:pt x="173" y="472"/>
                    </a:lnTo>
                    <a:lnTo>
                      <a:pt x="177" y="472"/>
                    </a:lnTo>
                    <a:lnTo>
                      <a:pt x="184" y="475"/>
                    </a:lnTo>
                    <a:lnTo>
                      <a:pt x="187" y="479"/>
                    </a:lnTo>
                    <a:lnTo>
                      <a:pt x="187" y="486"/>
                    </a:lnTo>
                    <a:lnTo>
                      <a:pt x="187" y="486"/>
                    </a:lnTo>
                    <a:lnTo>
                      <a:pt x="184" y="489"/>
                    </a:lnTo>
                    <a:lnTo>
                      <a:pt x="180" y="486"/>
                    </a:lnTo>
                    <a:lnTo>
                      <a:pt x="173" y="482"/>
                    </a:lnTo>
                    <a:lnTo>
                      <a:pt x="166" y="479"/>
                    </a:lnTo>
                    <a:lnTo>
                      <a:pt x="162" y="479"/>
                    </a:lnTo>
                    <a:lnTo>
                      <a:pt x="155" y="479"/>
                    </a:lnTo>
                    <a:lnTo>
                      <a:pt x="155" y="479"/>
                    </a:lnTo>
                    <a:lnTo>
                      <a:pt x="155" y="479"/>
                    </a:lnTo>
                    <a:lnTo>
                      <a:pt x="155" y="482"/>
                    </a:lnTo>
                    <a:lnTo>
                      <a:pt x="159" y="486"/>
                    </a:lnTo>
                    <a:lnTo>
                      <a:pt x="162" y="489"/>
                    </a:lnTo>
                    <a:lnTo>
                      <a:pt x="173" y="493"/>
                    </a:lnTo>
                    <a:lnTo>
                      <a:pt x="177" y="493"/>
                    </a:lnTo>
                    <a:lnTo>
                      <a:pt x="180" y="496"/>
                    </a:lnTo>
                    <a:lnTo>
                      <a:pt x="184" y="500"/>
                    </a:lnTo>
                    <a:lnTo>
                      <a:pt x="187" y="503"/>
                    </a:lnTo>
                    <a:lnTo>
                      <a:pt x="184" y="507"/>
                    </a:lnTo>
                    <a:lnTo>
                      <a:pt x="180" y="514"/>
                    </a:lnTo>
                    <a:lnTo>
                      <a:pt x="177" y="521"/>
                    </a:lnTo>
                    <a:lnTo>
                      <a:pt x="173" y="525"/>
                    </a:lnTo>
                    <a:lnTo>
                      <a:pt x="170" y="528"/>
                    </a:lnTo>
                    <a:lnTo>
                      <a:pt x="166" y="528"/>
                    </a:lnTo>
                    <a:lnTo>
                      <a:pt x="166" y="532"/>
                    </a:lnTo>
                    <a:lnTo>
                      <a:pt x="166" y="532"/>
                    </a:lnTo>
                    <a:lnTo>
                      <a:pt x="170" y="535"/>
                    </a:lnTo>
                    <a:lnTo>
                      <a:pt x="170" y="535"/>
                    </a:lnTo>
                    <a:lnTo>
                      <a:pt x="162" y="542"/>
                    </a:lnTo>
                    <a:lnTo>
                      <a:pt x="155" y="553"/>
                    </a:lnTo>
                    <a:lnTo>
                      <a:pt x="155" y="556"/>
                    </a:lnTo>
                    <a:lnTo>
                      <a:pt x="155" y="560"/>
                    </a:lnTo>
                    <a:lnTo>
                      <a:pt x="159" y="563"/>
                    </a:lnTo>
                    <a:lnTo>
                      <a:pt x="159" y="570"/>
                    </a:lnTo>
                    <a:lnTo>
                      <a:pt x="162" y="581"/>
                    </a:lnTo>
                    <a:lnTo>
                      <a:pt x="162" y="592"/>
                    </a:lnTo>
                    <a:lnTo>
                      <a:pt x="166" y="602"/>
                    </a:lnTo>
                    <a:lnTo>
                      <a:pt x="170" y="609"/>
                    </a:lnTo>
                    <a:lnTo>
                      <a:pt x="170" y="616"/>
                    </a:lnTo>
                    <a:lnTo>
                      <a:pt x="173" y="623"/>
                    </a:lnTo>
                    <a:lnTo>
                      <a:pt x="173" y="630"/>
                    </a:lnTo>
                    <a:lnTo>
                      <a:pt x="173" y="630"/>
                    </a:lnTo>
                    <a:lnTo>
                      <a:pt x="187" y="651"/>
                    </a:lnTo>
                    <a:lnTo>
                      <a:pt x="187" y="655"/>
                    </a:lnTo>
                    <a:lnTo>
                      <a:pt x="191" y="662"/>
                    </a:lnTo>
                    <a:lnTo>
                      <a:pt x="191" y="669"/>
                    </a:lnTo>
                    <a:lnTo>
                      <a:pt x="194" y="673"/>
                    </a:lnTo>
                    <a:lnTo>
                      <a:pt x="194" y="676"/>
                    </a:lnTo>
                    <a:lnTo>
                      <a:pt x="198" y="680"/>
                    </a:lnTo>
                    <a:lnTo>
                      <a:pt x="205" y="680"/>
                    </a:lnTo>
                    <a:lnTo>
                      <a:pt x="212" y="680"/>
                    </a:lnTo>
                    <a:lnTo>
                      <a:pt x="219" y="680"/>
                    </a:lnTo>
                    <a:lnTo>
                      <a:pt x="222" y="676"/>
                    </a:lnTo>
                    <a:lnTo>
                      <a:pt x="226" y="676"/>
                    </a:lnTo>
                    <a:lnTo>
                      <a:pt x="229" y="673"/>
                    </a:lnTo>
                    <a:lnTo>
                      <a:pt x="229" y="673"/>
                    </a:lnTo>
                    <a:lnTo>
                      <a:pt x="233" y="676"/>
                    </a:lnTo>
                    <a:lnTo>
                      <a:pt x="229" y="680"/>
                    </a:lnTo>
                    <a:lnTo>
                      <a:pt x="226" y="680"/>
                    </a:lnTo>
                    <a:lnTo>
                      <a:pt x="222" y="683"/>
                    </a:lnTo>
                    <a:lnTo>
                      <a:pt x="222" y="683"/>
                    </a:lnTo>
                    <a:lnTo>
                      <a:pt x="222" y="687"/>
                    </a:lnTo>
                    <a:lnTo>
                      <a:pt x="226" y="687"/>
                    </a:lnTo>
                    <a:lnTo>
                      <a:pt x="229" y="690"/>
                    </a:lnTo>
                    <a:lnTo>
                      <a:pt x="236" y="694"/>
                    </a:lnTo>
                    <a:lnTo>
                      <a:pt x="240" y="694"/>
                    </a:lnTo>
                    <a:lnTo>
                      <a:pt x="243" y="690"/>
                    </a:lnTo>
                    <a:lnTo>
                      <a:pt x="247" y="687"/>
                    </a:lnTo>
                    <a:lnTo>
                      <a:pt x="247" y="676"/>
                    </a:lnTo>
                    <a:lnTo>
                      <a:pt x="247" y="669"/>
                    </a:lnTo>
                    <a:lnTo>
                      <a:pt x="251" y="662"/>
                    </a:lnTo>
                    <a:lnTo>
                      <a:pt x="251" y="659"/>
                    </a:lnTo>
                    <a:lnTo>
                      <a:pt x="251" y="651"/>
                    </a:lnTo>
                    <a:lnTo>
                      <a:pt x="251" y="648"/>
                    </a:lnTo>
                    <a:lnTo>
                      <a:pt x="251" y="648"/>
                    </a:lnTo>
                    <a:lnTo>
                      <a:pt x="251" y="644"/>
                    </a:lnTo>
                    <a:lnTo>
                      <a:pt x="254" y="641"/>
                    </a:lnTo>
                    <a:lnTo>
                      <a:pt x="258" y="641"/>
                    </a:lnTo>
                    <a:lnTo>
                      <a:pt x="258" y="637"/>
                    </a:lnTo>
                    <a:lnTo>
                      <a:pt x="265" y="623"/>
                    </a:lnTo>
                    <a:lnTo>
                      <a:pt x="265" y="606"/>
                    </a:lnTo>
                    <a:lnTo>
                      <a:pt x="265" y="606"/>
                    </a:lnTo>
                    <a:lnTo>
                      <a:pt x="265" y="602"/>
                    </a:lnTo>
                    <a:lnTo>
                      <a:pt x="265" y="599"/>
                    </a:lnTo>
                    <a:lnTo>
                      <a:pt x="268" y="595"/>
                    </a:lnTo>
                    <a:lnTo>
                      <a:pt x="272" y="595"/>
                    </a:lnTo>
                    <a:lnTo>
                      <a:pt x="275" y="595"/>
                    </a:lnTo>
                    <a:lnTo>
                      <a:pt x="275" y="595"/>
                    </a:lnTo>
                    <a:lnTo>
                      <a:pt x="279" y="595"/>
                    </a:lnTo>
                    <a:lnTo>
                      <a:pt x="282" y="595"/>
                    </a:lnTo>
                    <a:lnTo>
                      <a:pt x="286" y="592"/>
                    </a:lnTo>
                    <a:lnTo>
                      <a:pt x="286" y="588"/>
                    </a:lnTo>
                    <a:lnTo>
                      <a:pt x="293" y="588"/>
                    </a:lnTo>
                    <a:lnTo>
                      <a:pt x="296" y="585"/>
                    </a:lnTo>
                    <a:lnTo>
                      <a:pt x="300" y="585"/>
                    </a:lnTo>
                    <a:lnTo>
                      <a:pt x="300" y="585"/>
                    </a:lnTo>
                    <a:lnTo>
                      <a:pt x="303" y="577"/>
                    </a:lnTo>
                    <a:lnTo>
                      <a:pt x="307" y="574"/>
                    </a:lnTo>
                    <a:lnTo>
                      <a:pt x="314" y="567"/>
                    </a:lnTo>
                    <a:lnTo>
                      <a:pt x="321" y="560"/>
                    </a:lnTo>
                    <a:lnTo>
                      <a:pt x="328" y="553"/>
                    </a:lnTo>
                    <a:lnTo>
                      <a:pt x="332" y="549"/>
                    </a:lnTo>
                    <a:lnTo>
                      <a:pt x="335" y="546"/>
                    </a:lnTo>
                    <a:lnTo>
                      <a:pt x="339" y="542"/>
                    </a:lnTo>
                    <a:lnTo>
                      <a:pt x="342" y="546"/>
                    </a:lnTo>
                    <a:lnTo>
                      <a:pt x="342" y="542"/>
                    </a:lnTo>
                    <a:lnTo>
                      <a:pt x="346" y="539"/>
                    </a:lnTo>
                    <a:lnTo>
                      <a:pt x="346" y="532"/>
                    </a:lnTo>
                    <a:lnTo>
                      <a:pt x="349" y="532"/>
                    </a:lnTo>
                    <a:lnTo>
                      <a:pt x="349" y="528"/>
                    </a:lnTo>
                    <a:lnTo>
                      <a:pt x="353" y="525"/>
                    </a:lnTo>
                    <a:lnTo>
                      <a:pt x="356" y="525"/>
                    </a:lnTo>
                    <a:lnTo>
                      <a:pt x="360" y="528"/>
                    </a:lnTo>
                    <a:lnTo>
                      <a:pt x="363" y="532"/>
                    </a:lnTo>
                    <a:lnTo>
                      <a:pt x="367" y="532"/>
                    </a:lnTo>
                    <a:lnTo>
                      <a:pt x="367" y="528"/>
                    </a:lnTo>
                    <a:lnTo>
                      <a:pt x="370" y="525"/>
                    </a:lnTo>
                    <a:lnTo>
                      <a:pt x="374" y="525"/>
                    </a:lnTo>
                    <a:lnTo>
                      <a:pt x="377" y="525"/>
                    </a:lnTo>
                    <a:lnTo>
                      <a:pt x="377" y="525"/>
                    </a:lnTo>
                    <a:lnTo>
                      <a:pt x="377" y="525"/>
                    </a:lnTo>
                    <a:lnTo>
                      <a:pt x="381" y="521"/>
                    </a:lnTo>
                    <a:lnTo>
                      <a:pt x="384" y="518"/>
                    </a:lnTo>
                    <a:lnTo>
                      <a:pt x="388" y="514"/>
                    </a:lnTo>
                    <a:lnTo>
                      <a:pt x="391" y="511"/>
                    </a:lnTo>
                    <a:lnTo>
                      <a:pt x="398" y="507"/>
                    </a:lnTo>
                    <a:lnTo>
                      <a:pt x="406" y="500"/>
                    </a:lnTo>
                    <a:lnTo>
                      <a:pt x="409" y="500"/>
                    </a:lnTo>
                    <a:lnTo>
                      <a:pt x="413" y="496"/>
                    </a:lnTo>
                    <a:lnTo>
                      <a:pt x="409" y="493"/>
                    </a:lnTo>
                    <a:lnTo>
                      <a:pt x="406" y="489"/>
                    </a:lnTo>
                    <a:lnTo>
                      <a:pt x="402" y="489"/>
                    </a:lnTo>
                    <a:lnTo>
                      <a:pt x="395" y="489"/>
                    </a:lnTo>
                    <a:lnTo>
                      <a:pt x="388" y="489"/>
                    </a:lnTo>
                    <a:lnTo>
                      <a:pt x="384" y="489"/>
                    </a:lnTo>
                    <a:lnTo>
                      <a:pt x="381" y="489"/>
                    </a:lnTo>
                    <a:lnTo>
                      <a:pt x="381" y="489"/>
                    </a:lnTo>
                    <a:lnTo>
                      <a:pt x="377" y="493"/>
                    </a:lnTo>
                    <a:lnTo>
                      <a:pt x="374" y="496"/>
                    </a:lnTo>
                    <a:lnTo>
                      <a:pt x="367" y="500"/>
                    </a:lnTo>
                    <a:lnTo>
                      <a:pt x="363" y="500"/>
                    </a:lnTo>
                    <a:lnTo>
                      <a:pt x="356" y="496"/>
                    </a:lnTo>
                    <a:lnTo>
                      <a:pt x="353" y="496"/>
                    </a:lnTo>
                    <a:lnTo>
                      <a:pt x="353" y="496"/>
                    </a:lnTo>
                    <a:lnTo>
                      <a:pt x="353" y="496"/>
                    </a:lnTo>
                    <a:lnTo>
                      <a:pt x="353" y="493"/>
                    </a:lnTo>
                    <a:lnTo>
                      <a:pt x="353" y="489"/>
                    </a:lnTo>
                    <a:lnTo>
                      <a:pt x="356" y="489"/>
                    </a:lnTo>
                    <a:lnTo>
                      <a:pt x="360" y="493"/>
                    </a:lnTo>
                    <a:lnTo>
                      <a:pt x="363" y="493"/>
                    </a:lnTo>
                    <a:lnTo>
                      <a:pt x="367" y="493"/>
                    </a:lnTo>
                    <a:lnTo>
                      <a:pt x="377" y="486"/>
                    </a:lnTo>
                    <a:lnTo>
                      <a:pt x="384" y="475"/>
                    </a:lnTo>
                    <a:lnTo>
                      <a:pt x="374" y="472"/>
                    </a:lnTo>
                    <a:lnTo>
                      <a:pt x="377" y="468"/>
                    </a:lnTo>
                    <a:lnTo>
                      <a:pt x="381" y="468"/>
                    </a:lnTo>
                    <a:lnTo>
                      <a:pt x="381" y="465"/>
                    </a:lnTo>
                    <a:lnTo>
                      <a:pt x="381" y="461"/>
                    </a:lnTo>
                    <a:lnTo>
                      <a:pt x="377" y="461"/>
                    </a:lnTo>
                    <a:lnTo>
                      <a:pt x="377" y="458"/>
                    </a:lnTo>
                    <a:lnTo>
                      <a:pt x="374" y="454"/>
                    </a:lnTo>
                    <a:lnTo>
                      <a:pt x="374" y="454"/>
                    </a:lnTo>
                    <a:lnTo>
                      <a:pt x="377" y="451"/>
                    </a:lnTo>
                    <a:lnTo>
                      <a:pt x="381" y="451"/>
                    </a:lnTo>
                    <a:lnTo>
                      <a:pt x="384" y="451"/>
                    </a:lnTo>
                    <a:lnTo>
                      <a:pt x="388" y="454"/>
                    </a:lnTo>
                    <a:lnTo>
                      <a:pt x="391" y="458"/>
                    </a:lnTo>
                    <a:lnTo>
                      <a:pt x="391" y="468"/>
                    </a:lnTo>
                    <a:lnTo>
                      <a:pt x="395" y="472"/>
                    </a:lnTo>
                    <a:lnTo>
                      <a:pt x="398" y="479"/>
                    </a:lnTo>
                    <a:lnTo>
                      <a:pt x="398" y="479"/>
                    </a:lnTo>
                    <a:lnTo>
                      <a:pt x="416" y="482"/>
                    </a:lnTo>
                    <a:lnTo>
                      <a:pt x="416" y="458"/>
                    </a:lnTo>
                    <a:lnTo>
                      <a:pt x="416" y="454"/>
                    </a:lnTo>
                    <a:lnTo>
                      <a:pt x="413" y="451"/>
                    </a:lnTo>
                    <a:lnTo>
                      <a:pt x="409" y="447"/>
                    </a:lnTo>
                    <a:lnTo>
                      <a:pt x="406" y="444"/>
                    </a:lnTo>
                    <a:lnTo>
                      <a:pt x="402" y="440"/>
                    </a:lnTo>
                    <a:lnTo>
                      <a:pt x="402" y="437"/>
                    </a:lnTo>
                    <a:lnTo>
                      <a:pt x="402" y="433"/>
                    </a:lnTo>
                    <a:lnTo>
                      <a:pt x="402" y="433"/>
                    </a:lnTo>
                    <a:lnTo>
                      <a:pt x="409" y="433"/>
                    </a:lnTo>
                    <a:lnTo>
                      <a:pt x="406" y="415"/>
                    </a:lnTo>
                    <a:lnTo>
                      <a:pt x="406" y="415"/>
                    </a:lnTo>
                    <a:lnTo>
                      <a:pt x="406" y="412"/>
                    </a:lnTo>
                    <a:lnTo>
                      <a:pt x="402" y="408"/>
                    </a:lnTo>
                    <a:lnTo>
                      <a:pt x="402" y="405"/>
                    </a:lnTo>
                    <a:lnTo>
                      <a:pt x="406" y="405"/>
                    </a:lnTo>
                    <a:lnTo>
                      <a:pt x="413" y="401"/>
                    </a:lnTo>
                    <a:lnTo>
                      <a:pt x="416" y="401"/>
                    </a:lnTo>
                    <a:lnTo>
                      <a:pt x="420" y="401"/>
                    </a:lnTo>
                    <a:lnTo>
                      <a:pt x="420" y="401"/>
                    </a:lnTo>
                    <a:lnTo>
                      <a:pt x="423" y="398"/>
                    </a:lnTo>
                    <a:lnTo>
                      <a:pt x="423" y="394"/>
                    </a:lnTo>
                    <a:lnTo>
                      <a:pt x="423" y="391"/>
                    </a:lnTo>
                    <a:lnTo>
                      <a:pt x="434" y="384"/>
                    </a:lnTo>
                    <a:lnTo>
                      <a:pt x="444" y="370"/>
                    </a:lnTo>
                    <a:lnTo>
                      <a:pt x="448" y="359"/>
                    </a:lnTo>
                    <a:lnTo>
                      <a:pt x="448" y="356"/>
                    </a:lnTo>
                    <a:lnTo>
                      <a:pt x="448" y="352"/>
                    </a:lnTo>
                    <a:lnTo>
                      <a:pt x="444" y="345"/>
                    </a:lnTo>
                    <a:lnTo>
                      <a:pt x="441" y="341"/>
                    </a:lnTo>
                    <a:lnTo>
                      <a:pt x="437" y="341"/>
                    </a:lnTo>
                    <a:lnTo>
                      <a:pt x="437" y="338"/>
                    </a:lnTo>
                    <a:lnTo>
                      <a:pt x="437" y="334"/>
                    </a:lnTo>
                    <a:lnTo>
                      <a:pt x="434" y="331"/>
                    </a:lnTo>
                    <a:lnTo>
                      <a:pt x="430" y="327"/>
                    </a:lnTo>
                    <a:lnTo>
                      <a:pt x="427" y="324"/>
                    </a:lnTo>
                    <a:lnTo>
                      <a:pt x="420" y="324"/>
                    </a:lnTo>
                    <a:lnTo>
                      <a:pt x="413" y="324"/>
                    </a:lnTo>
                    <a:lnTo>
                      <a:pt x="406" y="324"/>
                    </a:lnTo>
                    <a:lnTo>
                      <a:pt x="402" y="324"/>
                    </a:lnTo>
                    <a:lnTo>
                      <a:pt x="402" y="324"/>
                    </a:lnTo>
                    <a:lnTo>
                      <a:pt x="402" y="324"/>
                    </a:lnTo>
                    <a:lnTo>
                      <a:pt x="402" y="313"/>
                    </a:lnTo>
                    <a:lnTo>
                      <a:pt x="402" y="310"/>
                    </a:lnTo>
                    <a:lnTo>
                      <a:pt x="402" y="306"/>
                    </a:lnTo>
                    <a:lnTo>
                      <a:pt x="402" y="299"/>
                    </a:lnTo>
                    <a:lnTo>
                      <a:pt x="402" y="292"/>
                    </a:lnTo>
                    <a:lnTo>
                      <a:pt x="402" y="285"/>
                    </a:lnTo>
                    <a:lnTo>
                      <a:pt x="402" y="285"/>
                    </a:lnTo>
                    <a:lnTo>
                      <a:pt x="398" y="282"/>
                    </a:lnTo>
                    <a:lnTo>
                      <a:pt x="398" y="282"/>
                    </a:lnTo>
                    <a:lnTo>
                      <a:pt x="395" y="278"/>
                    </a:lnTo>
                    <a:lnTo>
                      <a:pt x="391" y="274"/>
                    </a:lnTo>
                    <a:lnTo>
                      <a:pt x="391" y="271"/>
                    </a:lnTo>
                    <a:lnTo>
                      <a:pt x="391" y="267"/>
                    </a:lnTo>
                    <a:lnTo>
                      <a:pt x="395" y="267"/>
                    </a:lnTo>
                    <a:lnTo>
                      <a:pt x="395" y="264"/>
                    </a:lnTo>
                    <a:lnTo>
                      <a:pt x="398" y="260"/>
                    </a:lnTo>
                    <a:lnTo>
                      <a:pt x="398" y="257"/>
                    </a:lnTo>
                    <a:lnTo>
                      <a:pt x="398" y="246"/>
                    </a:lnTo>
                    <a:lnTo>
                      <a:pt x="402" y="236"/>
                    </a:lnTo>
                    <a:lnTo>
                      <a:pt x="398" y="222"/>
                    </a:lnTo>
                    <a:lnTo>
                      <a:pt x="398" y="197"/>
                    </a:lnTo>
                    <a:lnTo>
                      <a:pt x="398" y="193"/>
                    </a:lnTo>
                    <a:lnTo>
                      <a:pt x="398" y="190"/>
                    </a:lnTo>
                    <a:lnTo>
                      <a:pt x="402" y="186"/>
                    </a:lnTo>
                    <a:lnTo>
                      <a:pt x="406" y="183"/>
                    </a:lnTo>
                    <a:lnTo>
                      <a:pt x="409" y="179"/>
                    </a:lnTo>
                    <a:lnTo>
                      <a:pt x="413" y="179"/>
                    </a:lnTo>
                    <a:lnTo>
                      <a:pt x="413" y="179"/>
                    </a:lnTo>
                    <a:lnTo>
                      <a:pt x="416" y="183"/>
                    </a:lnTo>
                    <a:lnTo>
                      <a:pt x="420" y="183"/>
                    </a:lnTo>
                    <a:lnTo>
                      <a:pt x="423" y="183"/>
                    </a:lnTo>
                    <a:lnTo>
                      <a:pt x="427" y="179"/>
                    </a:lnTo>
                    <a:lnTo>
                      <a:pt x="430" y="172"/>
                    </a:lnTo>
                    <a:lnTo>
                      <a:pt x="430" y="169"/>
                    </a:lnTo>
                    <a:lnTo>
                      <a:pt x="430" y="165"/>
                    </a:lnTo>
                    <a:lnTo>
                      <a:pt x="430" y="158"/>
                    </a:lnTo>
                    <a:lnTo>
                      <a:pt x="430" y="155"/>
                    </a:lnTo>
                    <a:lnTo>
                      <a:pt x="434" y="148"/>
                    </a:lnTo>
                    <a:lnTo>
                      <a:pt x="437" y="148"/>
                    </a:lnTo>
                    <a:lnTo>
                      <a:pt x="437" y="144"/>
                    </a:lnTo>
                    <a:lnTo>
                      <a:pt x="434" y="144"/>
                    </a:lnTo>
                    <a:lnTo>
                      <a:pt x="427" y="144"/>
                    </a:lnTo>
                    <a:lnTo>
                      <a:pt x="423" y="144"/>
                    </a:lnTo>
                    <a:lnTo>
                      <a:pt x="420" y="144"/>
                    </a:lnTo>
                    <a:lnTo>
                      <a:pt x="420" y="144"/>
                    </a:lnTo>
                    <a:lnTo>
                      <a:pt x="420" y="141"/>
                    </a:lnTo>
                    <a:lnTo>
                      <a:pt x="423" y="141"/>
                    </a:lnTo>
                    <a:lnTo>
                      <a:pt x="434" y="134"/>
                    </a:lnTo>
                    <a:lnTo>
                      <a:pt x="444" y="130"/>
                    </a:lnTo>
                    <a:lnTo>
                      <a:pt x="451" y="123"/>
                    </a:lnTo>
                    <a:lnTo>
                      <a:pt x="458" y="112"/>
                    </a:lnTo>
                    <a:lnTo>
                      <a:pt x="458" y="105"/>
                    </a:lnTo>
                    <a:lnTo>
                      <a:pt x="458" y="98"/>
                    </a:lnTo>
                    <a:lnTo>
                      <a:pt x="458" y="95"/>
                    </a:lnTo>
                    <a:lnTo>
                      <a:pt x="458" y="91"/>
                    </a:lnTo>
                    <a:lnTo>
                      <a:pt x="462" y="88"/>
                    </a:lnTo>
                    <a:lnTo>
                      <a:pt x="444" y="74"/>
                    </a:lnTo>
                    <a:lnTo>
                      <a:pt x="444" y="77"/>
                    </a:lnTo>
                    <a:lnTo>
                      <a:pt x="444" y="81"/>
                    </a:lnTo>
                    <a:lnTo>
                      <a:pt x="441" y="81"/>
                    </a:lnTo>
                    <a:lnTo>
                      <a:pt x="437" y="84"/>
                    </a:lnTo>
                    <a:lnTo>
                      <a:pt x="437" y="81"/>
                    </a:lnTo>
                    <a:lnTo>
                      <a:pt x="434" y="77"/>
                    </a:lnTo>
                    <a:lnTo>
                      <a:pt x="430" y="74"/>
                    </a:lnTo>
                    <a:lnTo>
                      <a:pt x="430" y="77"/>
                    </a:lnTo>
                    <a:lnTo>
                      <a:pt x="427" y="81"/>
                    </a:lnTo>
                    <a:lnTo>
                      <a:pt x="430" y="84"/>
                    </a:lnTo>
                    <a:lnTo>
                      <a:pt x="430" y="88"/>
                    </a:lnTo>
                    <a:lnTo>
                      <a:pt x="430" y="88"/>
                    </a:lnTo>
                    <a:lnTo>
                      <a:pt x="430" y="91"/>
                    </a:lnTo>
                    <a:lnTo>
                      <a:pt x="430" y="95"/>
                    </a:lnTo>
                    <a:lnTo>
                      <a:pt x="427" y="102"/>
                    </a:lnTo>
                    <a:lnTo>
                      <a:pt x="423" y="109"/>
                    </a:lnTo>
                    <a:lnTo>
                      <a:pt x="413" y="116"/>
                    </a:lnTo>
                    <a:lnTo>
                      <a:pt x="406" y="123"/>
                    </a:lnTo>
                    <a:lnTo>
                      <a:pt x="395" y="130"/>
                    </a:lnTo>
                    <a:lnTo>
                      <a:pt x="384" y="137"/>
                    </a:lnTo>
                    <a:lnTo>
                      <a:pt x="377" y="144"/>
                    </a:lnTo>
                    <a:lnTo>
                      <a:pt x="374" y="144"/>
                    </a:lnTo>
                    <a:lnTo>
                      <a:pt x="374" y="144"/>
                    </a:lnTo>
                    <a:lnTo>
                      <a:pt x="377" y="141"/>
                    </a:lnTo>
                    <a:lnTo>
                      <a:pt x="384" y="134"/>
                    </a:lnTo>
                    <a:lnTo>
                      <a:pt x="388" y="127"/>
                    </a:lnTo>
                    <a:lnTo>
                      <a:pt x="395" y="119"/>
                    </a:lnTo>
                    <a:lnTo>
                      <a:pt x="398" y="112"/>
                    </a:lnTo>
                    <a:lnTo>
                      <a:pt x="402" y="105"/>
                    </a:lnTo>
                    <a:lnTo>
                      <a:pt x="409" y="91"/>
                    </a:lnTo>
                    <a:lnTo>
                      <a:pt x="420" y="67"/>
                    </a:lnTo>
                    <a:lnTo>
                      <a:pt x="420" y="67"/>
                    </a:lnTo>
                    <a:lnTo>
                      <a:pt x="416" y="67"/>
                    </a:lnTo>
                    <a:lnTo>
                      <a:pt x="409" y="63"/>
                    </a:lnTo>
                    <a:lnTo>
                      <a:pt x="406" y="67"/>
                    </a:lnTo>
                    <a:lnTo>
                      <a:pt x="398" y="70"/>
                    </a:lnTo>
                    <a:lnTo>
                      <a:pt x="395" y="70"/>
                    </a:lnTo>
                    <a:lnTo>
                      <a:pt x="391" y="74"/>
                    </a:lnTo>
                    <a:lnTo>
                      <a:pt x="388" y="77"/>
                    </a:lnTo>
                    <a:lnTo>
                      <a:pt x="384" y="81"/>
                    </a:lnTo>
                    <a:lnTo>
                      <a:pt x="381" y="84"/>
                    </a:lnTo>
                    <a:lnTo>
                      <a:pt x="377" y="88"/>
                    </a:lnTo>
                    <a:lnTo>
                      <a:pt x="374" y="88"/>
                    </a:lnTo>
                    <a:lnTo>
                      <a:pt x="374" y="84"/>
                    </a:lnTo>
                    <a:lnTo>
                      <a:pt x="374" y="84"/>
                    </a:lnTo>
                    <a:lnTo>
                      <a:pt x="377" y="81"/>
                    </a:lnTo>
                    <a:lnTo>
                      <a:pt x="384" y="77"/>
                    </a:lnTo>
                    <a:lnTo>
                      <a:pt x="388" y="70"/>
                    </a:lnTo>
                    <a:lnTo>
                      <a:pt x="384" y="60"/>
                    </a:lnTo>
                    <a:lnTo>
                      <a:pt x="381" y="60"/>
                    </a:lnTo>
                    <a:lnTo>
                      <a:pt x="377" y="60"/>
                    </a:lnTo>
                    <a:lnTo>
                      <a:pt x="370" y="60"/>
                    </a:lnTo>
                    <a:lnTo>
                      <a:pt x="363" y="63"/>
                    </a:lnTo>
                    <a:lnTo>
                      <a:pt x="356" y="67"/>
                    </a:lnTo>
                    <a:lnTo>
                      <a:pt x="349" y="74"/>
                    </a:lnTo>
                    <a:lnTo>
                      <a:pt x="342" y="81"/>
                    </a:lnTo>
                    <a:lnTo>
                      <a:pt x="342" y="81"/>
                    </a:lnTo>
                    <a:lnTo>
                      <a:pt x="342" y="74"/>
                    </a:lnTo>
                    <a:lnTo>
                      <a:pt x="346" y="70"/>
                    </a:lnTo>
                    <a:lnTo>
                      <a:pt x="349" y="63"/>
                    </a:lnTo>
                    <a:lnTo>
                      <a:pt x="353" y="60"/>
                    </a:lnTo>
                    <a:lnTo>
                      <a:pt x="360" y="60"/>
                    </a:lnTo>
                    <a:lnTo>
                      <a:pt x="367" y="56"/>
                    </a:lnTo>
                    <a:lnTo>
                      <a:pt x="374" y="56"/>
                    </a:lnTo>
                    <a:lnTo>
                      <a:pt x="377" y="56"/>
                    </a:lnTo>
                    <a:lnTo>
                      <a:pt x="381" y="56"/>
                    </a:lnTo>
                    <a:lnTo>
                      <a:pt x="381" y="53"/>
                    </a:lnTo>
                    <a:lnTo>
                      <a:pt x="384" y="49"/>
                    </a:lnTo>
                    <a:lnTo>
                      <a:pt x="388" y="45"/>
                    </a:lnTo>
                    <a:lnTo>
                      <a:pt x="388" y="42"/>
                    </a:lnTo>
                    <a:lnTo>
                      <a:pt x="388" y="38"/>
                    </a:lnTo>
                    <a:lnTo>
                      <a:pt x="381" y="31"/>
                    </a:lnTo>
                    <a:lnTo>
                      <a:pt x="374" y="28"/>
                    </a:lnTo>
                    <a:lnTo>
                      <a:pt x="367" y="28"/>
                    </a:lnTo>
                    <a:lnTo>
                      <a:pt x="367" y="28"/>
                    </a:lnTo>
                    <a:lnTo>
                      <a:pt x="360" y="28"/>
                    </a:lnTo>
                    <a:lnTo>
                      <a:pt x="360" y="17"/>
                    </a:lnTo>
                    <a:lnTo>
                      <a:pt x="356" y="17"/>
                    </a:lnTo>
                    <a:lnTo>
                      <a:pt x="353" y="17"/>
                    </a:lnTo>
                    <a:lnTo>
                      <a:pt x="346" y="21"/>
                    </a:lnTo>
                    <a:lnTo>
                      <a:pt x="342" y="24"/>
                    </a:lnTo>
                    <a:lnTo>
                      <a:pt x="339" y="24"/>
                    </a:lnTo>
                    <a:lnTo>
                      <a:pt x="335" y="24"/>
                    </a:lnTo>
                    <a:lnTo>
                      <a:pt x="328" y="24"/>
                    </a:lnTo>
                    <a:lnTo>
                      <a:pt x="321" y="28"/>
                    </a:lnTo>
                    <a:lnTo>
                      <a:pt x="317" y="31"/>
                    </a:lnTo>
                    <a:lnTo>
                      <a:pt x="303" y="38"/>
                    </a:lnTo>
                    <a:lnTo>
                      <a:pt x="303" y="35"/>
                    </a:lnTo>
                    <a:lnTo>
                      <a:pt x="310" y="31"/>
                    </a:lnTo>
                    <a:lnTo>
                      <a:pt x="314" y="28"/>
                    </a:lnTo>
                    <a:lnTo>
                      <a:pt x="321" y="21"/>
                    </a:lnTo>
                    <a:lnTo>
                      <a:pt x="328" y="17"/>
                    </a:lnTo>
                    <a:lnTo>
                      <a:pt x="335" y="14"/>
                    </a:lnTo>
                    <a:lnTo>
                      <a:pt x="339" y="14"/>
                    </a:lnTo>
                    <a:lnTo>
                      <a:pt x="339" y="10"/>
                    </a:lnTo>
                    <a:lnTo>
                      <a:pt x="339" y="10"/>
                    </a:lnTo>
                    <a:lnTo>
                      <a:pt x="339" y="7"/>
                    </a:lnTo>
                    <a:lnTo>
                      <a:pt x="335" y="3"/>
                    </a:lnTo>
                    <a:lnTo>
                      <a:pt x="328" y="0"/>
                    </a:lnTo>
                    <a:lnTo>
                      <a:pt x="307" y="0"/>
                    </a:lnTo>
                    <a:lnTo>
                      <a:pt x="279" y="0"/>
                    </a:lnTo>
                    <a:lnTo>
                      <a:pt x="254" y="10"/>
                    </a:lnTo>
                    <a:lnTo>
                      <a:pt x="222" y="31"/>
                    </a:lnTo>
                    <a:lnTo>
                      <a:pt x="226" y="31"/>
                    </a:lnTo>
                    <a:lnTo>
                      <a:pt x="229" y="35"/>
                    </a:lnTo>
                    <a:lnTo>
                      <a:pt x="233" y="38"/>
                    </a:lnTo>
                    <a:lnTo>
                      <a:pt x="236" y="45"/>
                    </a:lnTo>
                    <a:lnTo>
                      <a:pt x="240" y="56"/>
                    </a:lnTo>
                    <a:lnTo>
                      <a:pt x="219" y="38"/>
                    </a:lnTo>
                    <a:lnTo>
                      <a:pt x="205" y="38"/>
                    </a:lnTo>
                    <a:lnTo>
                      <a:pt x="212" y="63"/>
                    </a:lnTo>
                    <a:lnTo>
                      <a:pt x="194" y="49"/>
                    </a:lnTo>
                    <a:lnTo>
                      <a:pt x="173" y="56"/>
                    </a:lnTo>
                    <a:lnTo>
                      <a:pt x="173" y="56"/>
                    </a:lnTo>
                    <a:lnTo>
                      <a:pt x="170" y="60"/>
                    </a:lnTo>
                    <a:lnTo>
                      <a:pt x="170" y="63"/>
                    </a:lnTo>
                    <a:lnTo>
                      <a:pt x="173" y="70"/>
                    </a:lnTo>
                    <a:lnTo>
                      <a:pt x="180" y="77"/>
                    </a:lnTo>
                    <a:lnTo>
                      <a:pt x="159" y="63"/>
                    </a:lnTo>
                    <a:lnTo>
                      <a:pt x="134" y="70"/>
                    </a:lnTo>
                    <a:lnTo>
                      <a:pt x="110" y="81"/>
                    </a:lnTo>
                    <a:lnTo>
                      <a:pt x="106" y="81"/>
                    </a:lnTo>
                    <a:lnTo>
                      <a:pt x="103" y="84"/>
                    </a:lnTo>
                    <a:lnTo>
                      <a:pt x="99" y="91"/>
                    </a:lnTo>
                    <a:lnTo>
                      <a:pt x="99" y="95"/>
                    </a:lnTo>
                    <a:lnTo>
                      <a:pt x="99" y="98"/>
                    </a:lnTo>
                    <a:lnTo>
                      <a:pt x="99" y="105"/>
                    </a:lnTo>
                    <a:lnTo>
                      <a:pt x="103" y="112"/>
                    </a:lnTo>
                    <a:lnTo>
                      <a:pt x="103" y="116"/>
                    </a:lnTo>
                    <a:lnTo>
                      <a:pt x="103" y="119"/>
                    </a:lnTo>
                    <a:lnTo>
                      <a:pt x="99" y="123"/>
                    </a:lnTo>
                    <a:lnTo>
                      <a:pt x="99" y="127"/>
                    </a:lnTo>
                    <a:lnTo>
                      <a:pt x="92" y="127"/>
                    </a:lnTo>
                    <a:lnTo>
                      <a:pt x="78" y="127"/>
                    </a:lnTo>
                    <a:lnTo>
                      <a:pt x="78" y="127"/>
                    </a:lnTo>
                    <a:lnTo>
                      <a:pt x="74" y="130"/>
                    </a:lnTo>
                    <a:lnTo>
                      <a:pt x="71" y="134"/>
                    </a:lnTo>
                    <a:lnTo>
                      <a:pt x="71" y="13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50" name="Freeform 146"/>
              <p:cNvSpPr>
                <a:spLocks/>
              </p:cNvSpPr>
              <p:nvPr userDrawn="1"/>
            </p:nvSpPr>
            <p:spPr bwMode="gray">
              <a:xfrm>
                <a:off x="1886" y="-2628"/>
                <a:ext cx="21" cy="14"/>
              </a:xfrm>
              <a:custGeom>
                <a:avLst/>
                <a:gdLst/>
                <a:ahLst/>
                <a:cxnLst>
                  <a:cxn ang="0">
                    <a:pos x="17" y="14"/>
                  </a:cxn>
                  <a:cxn ang="0">
                    <a:pos x="17" y="10"/>
                  </a:cxn>
                  <a:cxn ang="0">
                    <a:pos x="21" y="7"/>
                  </a:cxn>
                  <a:cxn ang="0">
                    <a:pos x="21" y="3"/>
                  </a:cxn>
                  <a:cxn ang="0">
                    <a:pos x="21" y="0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3" y="7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7" y="14"/>
                  </a:cxn>
                  <a:cxn ang="0">
                    <a:pos x="10" y="14"/>
                  </a:cxn>
                  <a:cxn ang="0">
                    <a:pos x="17" y="14"/>
                  </a:cxn>
                  <a:cxn ang="0">
                    <a:pos x="17" y="14"/>
                  </a:cxn>
                </a:cxnLst>
                <a:rect l="0" t="0" r="r" b="b"/>
                <a:pathLst>
                  <a:path w="21" h="14">
                    <a:moveTo>
                      <a:pt x="17" y="14"/>
                    </a:moveTo>
                    <a:lnTo>
                      <a:pt x="17" y="10"/>
                    </a:lnTo>
                    <a:lnTo>
                      <a:pt x="21" y="7"/>
                    </a:lnTo>
                    <a:lnTo>
                      <a:pt x="21" y="3"/>
                    </a:lnTo>
                    <a:lnTo>
                      <a:pt x="21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3" y="7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7" y="14"/>
                    </a:lnTo>
                    <a:lnTo>
                      <a:pt x="10" y="14"/>
                    </a:lnTo>
                    <a:lnTo>
                      <a:pt x="17" y="14"/>
                    </a:lnTo>
                    <a:lnTo>
                      <a:pt x="17" y="1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51" name="Freeform 147"/>
              <p:cNvSpPr>
                <a:spLocks/>
              </p:cNvSpPr>
              <p:nvPr userDrawn="1"/>
            </p:nvSpPr>
            <p:spPr bwMode="gray">
              <a:xfrm>
                <a:off x="1861" y="-2579"/>
                <a:ext cx="16" cy="21"/>
              </a:xfrm>
              <a:custGeom>
                <a:avLst/>
                <a:gdLst/>
                <a:ahLst/>
                <a:cxnLst>
                  <a:cxn ang="0">
                    <a:pos x="14" y="18"/>
                  </a:cxn>
                  <a:cxn ang="0">
                    <a:pos x="14" y="14"/>
                  </a:cxn>
                  <a:cxn ang="0">
                    <a:pos x="14" y="11"/>
                  </a:cxn>
                  <a:cxn ang="0">
                    <a:pos x="14" y="7"/>
                  </a:cxn>
                  <a:cxn ang="0">
                    <a:pos x="14" y="4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0" y="11"/>
                  </a:cxn>
                  <a:cxn ang="0">
                    <a:pos x="0" y="14"/>
                  </a:cxn>
                  <a:cxn ang="0">
                    <a:pos x="0" y="14"/>
                  </a:cxn>
                  <a:cxn ang="0">
                    <a:pos x="4" y="18"/>
                  </a:cxn>
                  <a:cxn ang="0">
                    <a:pos x="4" y="18"/>
                  </a:cxn>
                  <a:cxn ang="0">
                    <a:pos x="7" y="18"/>
                  </a:cxn>
                  <a:cxn ang="0">
                    <a:pos x="7" y="18"/>
                  </a:cxn>
                  <a:cxn ang="0">
                    <a:pos x="11" y="21"/>
                  </a:cxn>
                  <a:cxn ang="0">
                    <a:pos x="11" y="21"/>
                  </a:cxn>
                  <a:cxn ang="0">
                    <a:pos x="11" y="21"/>
                  </a:cxn>
                  <a:cxn ang="0">
                    <a:pos x="14" y="18"/>
                  </a:cxn>
                  <a:cxn ang="0">
                    <a:pos x="14" y="18"/>
                  </a:cxn>
                </a:cxnLst>
                <a:rect l="0" t="0" r="r" b="b"/>
                <a:pathLst>
                  <a:path w="14" h="21">
                    <a:moveTo>
                      <a:pt x="14" y="18"/>
                    </a:moveTo>
                    <a:lnTo>
                      <a:pt x="14" y="14"/>
                    </a:lnTo>
                    <a:lnTo>
                      <a:pt x="14" y="11"/>
                    </a:lnTo>
                    <a:lnTo>
                      <a:pt x="14" y="7"/>
                    </a:lnTo>
                    <a:lnTo>
                      <a:pt x="14" y="4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7" y="18"/>
                    </a:lnTo>
                    <a:lnTo>
                      <a:pt x="7" y="18"/>
                    </a:lnTo>
                    <a:lnTo>
                      <a:pt x="11" y="21"/>
                    </a:lnTo>
                    <a:lnTo>
                      <a:pt x="11" y="21"/>
                    </a:lnTo>
                    <a:lnTo>
                      <a:pt x="11" y="21"/>
                    </a:lnTo>
                    <a:lnTo>
                      <a:pt x="14" y="18"/>
                    </a:lnTo>
                    <a:lnTo>
                      <a:pt x="14" y="1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52" name="Freeform 148"/>
              <p:cNvSpPr>
                <a:spLocks/>
              </p:cNvSpPr>
              <p:nvPr userDrawn="1"/>
            </p:nvSpPr>
            <p:spPr bwMode="gray">
              <a:xfrm>
                <a:off x="1868" y="-2537"/>
                <a:ext cx="39" cy="50"/>
              </a:xfrm>
              <a:custGeom>
                <a:avLst/>
                <a:gdLst/>
                <a:ahLst/>
                <a:cxnLst>
                  <a:cxn ang="0">
                    <a:pos x="11" y="46"/>
                  </a:cxn>
                  <a:cxn ang="0">
                    <a:pos x="14" y="43"/>
                  </a:cxn>
                  <a:cxn ang="0">
                    <a:pos x="14" y="39"/>
                  </a:cxn>
                  <a:cxn ang="0">
                    <a:pos x="18" y="39"/>
                  </a:cxn>
                  <a:cxn ang="0">
                    <a:pos x="21" y="39"/>
                  </a:cxn>
                  <a:cxn ang="0">
                    <a:pos x="25" y="43"/>
                  </a:cxn>
                  <a:cxn ang="0">
                    <a:pos x="28" y="46"/>
                  </a:cxn>
                  <a:cxn ang="0">
                    <a:pos x="32" y="50"/>
                  </a:cxn>
                  <a:cxn ang="0">
                    <a:pos x="35" y="50"/>
                  </a:cxn>
                  <a:cxn ang="0">
                    <a:pos x="39" y="50"/>
                  </a:cxn>
                  <a:cxn ang="0">
                    <a:pos x="39" y="46"/>
                  </a:cxn>
                  <a:cxn ang="0">
                    <a:pos x="39" y="39"/>
                  </a:cxn>
                  <a:cxn ang="0">
                    <a:pos x="35" y="36"/>
                  </a:cxn>
                  <a:cxn ang="0">
                    <a:pos x="35" y="32"/>
                  </a:cxn>
                  <a:cxn ang="0">
                    <a:pos x="35" y="29"/>
                  </a:cxn>
                  <a:cxn ang="0">
                    <a:pos x="32" y="29"/>
                  </a:cxn>
                  <a:cxn ang="0">
                    <a:pos x="32" y="25"/>
                  </a:cxn>
                  <a:cxn ang="0">
                    <a:pos x="32" y="25"/>
                  </a:cxn>
                  <a:cxn ang="0">
                    <a:pos x="28" y="25"/>
                  </a:cxn>
                  <a:cxn ang="0">
                    <a:pos x="25" y="25"/>
                  </a:cxn>
                  <a:cxn ang="0">
                    <a:pos x="21" y="25"/>
                  </a:cxn>
                  <a:cxn ang="0">
                    <a:pos x="18" y="22"/>
                  </a:cxn>
                  <a:cxn ang="0">
                    <a:pos x="14" y="18"/>
                  </a:cxn>
                  <a:cxn ang="0">
                    <a:pos x="14" y="18"/>
                  </a:cxn>
                  <a:cxn ang="0">
                    <a:pos x="18" y="14"/>
                  </a:cxn>
                  <a:cxn ang="0">
                    <a:pos x="28" y="14"/>
                  </a:cxn>
                  <a:cxn ang="0">
                    <a:pos x="28" y="4"/>
                  </a:cxn>
                  <a:cxn ang="0">
                    <a:pos x="25" y="4"/>
                  </a:cxn>
                  <a:cxn ang="0">
                    <a:pos x="21" y="4"/>
                  </a:cxn>
                  <a:cxn ang="0">
                    <a:pos x="14" y="4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4" y="11"/>
                  </a:cxn>
                  <a:cxn ang="0">
                    <a:pos x="4" y="18"/>
                  </a:cxn>
                  <a:cxn ang="0">
                    <a:pos x="0" y="25"/>
                  </a:cxn>
                  <a:cxn ang="0">
                    <a:pos x="0" y="25"/>
                  </a:cxn>
                  <a:cxn ang="0">
                    <a:pos x="4" y="29"/>
                  </a:cxn>
                  <a:cxn ang="0">
                    <a:pos x="7" y="29"/>
                  </a:cxn>
                  <a:cxn ang="0">
                    <a:pos x="7" y="29"/>
                  </a:cxn>
                  <a:cxn ang="0">
                    <a:pos x="4" y="32"/>
                  </a:cxn>
                  <a:cxn ang="0">
                    <a:pos x="0" y="36"/>
                  </a:cxn>
                  <a:cxn ang="0">
                    <a:pos x="0" y="39"/>
                  </a:cxn>
                  <a:cxn ang="0">
                    <a:pos x="0" y="43"/>
                  </a:cxn>
                  <a:cxn ang="0">
                    <a:pos x="0" y="43"/>
                  </a:cxn>
                  <a:cxn ang="0">
                    <a:pos x="4" y="46"/>
                  </a:cxn>
                  <a:cxn ang="0">
                    <a:pos x="4" y="46"/>
                  </a:cxn>
                  <a:cxn ang="0">
                    <a:pos x="7" y="46"/>
                  </a:cxn>
                  <a:cxn ang="0">
                    <a:pos x="11" y="46"/>
                  </a:cxn>
                </a:cxnLst>
                <a:rect l="0" t="0" r="r" b="b"/>
                <a:pathLst>
                  <a:path w="39" h="50">
                    <a:moveTo>
                      <a:pt x="11" y="46"/>
                    </a:moveTo>
                    <a:lnTo>
                      <a:pt x="14" y="43"/>
                    </a:lnTo>
                    <a:lnTo>
                      <a:pt x="14" y="39"/>
                    </a:lnTo>
                    <a:lnTo>
                      <a:pt x="18" y="39"/>
                    </a:lnTo>
                    <a:lnTo>
                      <a:pt x="21" y="39"/>
                    </a:lnTo>
                    <a:lnTo>
                      <a:pt x="25" y="43"/>
                    </a:lnTo>
                    <a:lnTo>
                      <a:pt x="28" y="46"/>
                    </a:lnTo>
                    <a:lnTo>
                      <a:pt x="32" y="50"/>
                    </a:lnTo>
                    <a:lnTo>
                      <a:pt x="35" y="50"/>
                    </a:lnTo>
                    <a:lnTo>
                      <a:pt x="39" y="50"/>
                    </a:lnTo>
                    <a:lnTo>
                      <a:pt x="39" y="46"/>
                    </a:lnTo>
                    <a:lnTo>
                      <a:pt x="39" y="39"/>
                    </a:lnTo>
                    <a:lnTo>
                      <a:pt x="35" y="36"/>
                    </a:lnTo>
                    <a:lnTo>
                      <a:pt x="35" y="32"/>
                    </a:lnTo>
                    <a:lnTo>
                      <a:pt x="35" y="29"/>
                    </a:lnTo>
                    <a:lnTo>
                      <a:pt x="32" y="29"/>
                    </a:lnTo>
                    <a:lnTo>
                      <a:pt x="32" y="25"/>
                    </a:lnTo>
                    <a:lnTo>
                      <a:pt x="32" y="25"/>
                    </a:lnTo>
                    <a:lnTo>
                      <a:pt x="28" y="25"/>
                    </a:lnTo>
                    <a:lnTo>
                      <a:pt x="25" y="25"/>
                    </a:lnTo>
                    <a:lnTo>
                      <a:pt x="21" y="25"/>
                    </a:lnTo>
                    <a:lnTo>
                      <a:pt x="18" y="22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8" y="14"/>
                    </a:lnTo>
                    <a:lnTo>
                      <a:pt x="28" y="14"/>
                    </a:lnTo>
                    <a:lnTo>
                      <a:pt x="28" y="4"/>
                    </a:lnTo>
                    <a:lnTo>
                      <a:pt x="25" y="4"/>
                    </a:lnTo>
                    <a:lnTo>
                      <a:pt x="21" y="4"/>
                    </a:lnTo>
                    <a:lnTo>
                      <a:pt x="14" y="4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4" y="11"/>
                    </a:lnTo>
                    <a:lnTo>
                      <a:pt x="4" y="18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4" y="29"/>
                    </a:lnTo>
                    <a:lnTo>
                      <a:pt x="7" y="29"/>
                    </a:lnTo>
                    <a:lnTo>
                      <a:pt x="7" y="29"/>
                    </a:lnTo>
                    <a:lnTo>
                      <a:pt x="4" y="32"/>
                    </a:lnTo>
                    <a:lnTo>
                      <a:pt x="0" y="36"/>
                    </a:lnTo>
                    <a:lnTo>
                      <a:pt x="0" y="39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4" y="46"/>
                    </a:lnTo>
                    <a:lnTo>
                      <a:pt x="4" y="46"/>
                    </a:lnTo>
                    <a:lnTo>
                      <a:pt x="7" y="46"/>
                    </a:lnTo>
                    <a:lnTo>
                      <a:pt x="11" y="46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53" name="Freeform 149"/>
              <p:cNvSpPr>
                <a:spLocks/>
              </p:cNvSpPr>
              <p:nvPr userDrawn="1"/>
            </p:nvSpPr>
            <p:spPr bwMode="gray">
              <a:xfrm>
                <a:off x="1252" y="-2491"/>
                <a:ext cx="292" cy="338"/>
              </a:xfrm>
              <a:custGeom>
                <a:avLst/>
                <a:gdLst/>
                <a:ahLst/>
                <a:cxnLst>
                  <a:cxn ang="0">
                    <a:pos x="236" y="240"/>
                  </a:cxn>
                  <a:cxn ang="0">
                    <a:pos x="243" y="261"/>
                  </a:cxn>
                  <a:cxn ang="0">
                    <a:pos x="260" y="257"/>
                  </a:cxn>
                  <a:cxn ang="0">
                    <a:pos x="285" y="247"/>
                  </a:cxn>
                  <a:cxn ang="0">
                    <a:pos x="285" y="233"/>
                  </a:cxn>
                  <a:cxn ang="0">
                    <a:pos x="288" y="222"/>
                  </a:cxn>
                  <a:cxn ang="0">
                    <a:pos x="278" y="208"/>
                  </a:cxn>
                  <a:cxn ang="0">
                    <a:pos x="264" y="208"/>
                  </a:cxn>
                  <a:cxn ang="0">
                    <a:pos x="229" y="176"/>
                  </a:cxn>
                  <a:cxn ang="0">
                    <a:pos x="214" y="173"/>
                  </a:cxn>
                  <a:cxn ang="0">
                    <a:pos x="229" y="155"/>
                  </a:cxn>
                  <a:cxn ang="0">
                    <a:pos x="229" y="134"/>
                  </a:cxn>
                  <a:cxn ang="0">
                    <a:pos x="218" y="124"/>
                  </a:cxn>
                  <a:cxn ang="0">
                    <a:pos x="204" y="99"/>
                  </a:cxn>
                  <a:cxn ang="0">
                    <a:pos x="190" y="102"/>
                  </a:cxn>
                  <a:cxn ang="0">
                    <a:pos x="186" y="92"/>
                  </a:cxn>
                  <a:cxn ang="0">
                    <a:pos x="176" y="81"/>
                  </a:cxn>
                  <a:cxn ang="0">
                    <a:pos x="155" y="60"/>
                  </a:cxn>
                  <a:cxn ang="0">
                    <a:pos x="116" y="50"/>
                  </a:cxn>
                  <a:cxn ang="0">
                    <a:pos x="81" y="46"/>
                  </a:cxn>
                  <a:cxn ang="0">
                    <a:pos x="88" y="25"/>
                  </a:cxn>
                  <a:cxn ang="0">
                    <a:pos x="77" y="7"/>
                  </a:cxn>
                  <a:cxn ang="0">
                    <a:pos x="56" y="35"/>
                  </a:cxn>
                  <a:cxn ang="0">
                    <a:pos x="74" y="88"/>
                  </a:cxn>
                  <a:cxn ang="0">
                    <a:pos x="67" y="92"/>
                  </a:cxn>
                  <a:cxn ang="0">
                    <a:pos x="45" y="39"/>
                  </a:cxn>
                  <a:cxn ang="0">
                    <a:pos x="52" y="4"/>
                  </a:cxn>
                  <a:cxn ang="0">
                    <a:pos x="17" y="18"/>
                  </a:cxn>
                  <a:cxn ang="0">
                    <a:pos x="0" y="60"/>
                  </a:cxn>
                  <a:cxn ang="0">
                    <a:pos x="3" y="74"/>
                  </a:cxn>
                  <a:cxn ang="0">
                    <a:pos x="24" y="109"/>
                  </a:cxn>
                  <a:cxn ang="0">
                    <a:pos x="35" y="116"/>
                  </a:cxn>
                  <a:cxn ang="0">
                    <a:pos x="81" y="131"/>
                  </a:cxn>
                  <a:cxn ang="0">
                    <a:pos x="102" y="131"/>
                  </a:cxn>
                  <a:cxn ang="0">
                    <a:pos x="144" y="148"/>
                  </a:cxn>
                  <a:cxn ang="0">
                    <a:pos x="151" y="159"/>
                  </a:cxn>
                  <a:cxn ang="0">
                    <a:pos x="162" y="180"/>
                  </a:cxn>
                  <a:cxn ang="0">
                    <a:pos x="158" y="229"/>
                  </a:cxn>
                  <a:cxn ang="0">
                    <a:pos x="137" y="254"/>
                  </a:cxn>
                  <a:cxn ang="0">
                    <a:pos x="112" y="264"/>
                  </a:cxn>
                  <a:cxn ang="0">
                    <a:pos x="130" y="282"/>
                  </a:cxn>
                  <a:cxn ang="0">
                    <a:pos x="169" y="289"/>
                  </a:cxn>
                  <a:cxn ang="0">
                    <a:pos x="190" y="314"/>
                  </a:cxn>
                  <a:cxn ang="0">
                    <a:pos x="214" y="328"/>
                  </a:cxn>
                  <a:cxn ang="0">
                    <a:pos x="232" y="335"/>
                  </a:cxn>
                  <a:cxn ang="0">
                    <a:pos x="218" y="307"/>
                  </a:cxn>
                  <a:cxn ang="0">
                    <a:pos x="218" y="300"/>
                  </a:cxn>
                  <a:cxn ang="0">
                    <a:pos x="250" y="321"/>
                  </a:cxn>
                  <a:cxn ang="0">
                    <a:pos x="257" y="321"/>
                  </a:cxn>
                  <a:cxn ang="0">
                    <a:pos x="257" y="293"/>
                  </a:cxn>
                  <a:cxn ang="0">
                    <a:pos x="232" y="271"/>
                  </a:cxn>
                  <a:cxn ang="0">
                    <a:pos x="222" y="261"/>
                  </a:cxn>
                  <a:cxn ang="0">
                    <a:pos x="214" y="236"/>
                  </a:cxn>
                </a:cxnLst>
                <a:rect l="0" t="0" r="r" b="b"/>
                <a:pathLst>
                  <a:path w="292" h="338">
                    <a:moveTo>
                      <a:pt x="222" y="219"/>
                    </a:moveTo>
                    <a:lnTo>
                      <a:pt x="225" y="222"/>
                    </a:lnTo>
                    <a:lnTo>
                      <a:pt x="225" y="222"/>
                    </a:lnTo>
                    <a:lnTo>
                      <a:pt x="229" y="226"/>
                    </a:lnTo>
                    <a:lnTo>
                      <a:pt x="232" y="233"/>
                    </a:lnTo>
                    <a:lnTo>
                      <a:pt x="236" y="240"/>
                    </a:lnTo>
                    <a:lnTo>
                      <a:pt x="236" y="243"/>
                    </a:lnTo>
                    <a:lnTo>
                      <a:pt x="236" y="247"/>
                    </a:lnTo>
                    <a:lnTo>
                      <a:pt x="239" y="250"/>
                    </a:lnTo>
                    <a:lnTo>
                      <a:pt x="243" y="257"/>
                    </a:lnTo>
                    <a:lnTo>
                      <a:pt x="243" y="261"/>
                    </a:lnTo>
                    <a:lnTo>
                      <a:pt x="243" y="261"/>
                    </a:lnTo>
                    <a:lnTo>
                      <a:pt x="243" y="264"/>
                    </a:lnTo>
                    <a:lnTo>
                      <a:pt x="246" y="264"/>
                    </a:lnTo>
                    <a:lnTo>
                      <a:pt x="246" y="264"/>
                    </a:lnTo>
                    <a:lnTo>
                      <a:pt x="253" y="261"/>
                    </a:lnTo>
                    <a:lnTo>
                      <a:pt x="257" y="257"/>
                    </a:lnTo>
                    <a:lnTo>
                      <a:pt x="260" y="257"/>
                    </a:lnTo>
                    <a:lnTo>
                      <a:pt x="264" y="254"/>
                    </a:lnTo>
                    <a:lnTo>
                      <a:pt x="271" y="250"/>
                    </a:lnTo>
                    <a:lnTo>
                      <a:pt x="274" y="250"/>
                    </a:lnTo>
                    <a:lnTo>
                      <a:pt x="278" y="247"/>
                    </a:lnTo>
                    <a:lnTo>
                      <a:pt x="281" y="247"/>
                    </a:lnTo>
                    <a:lnTo>
                      <a:pt x="285" y="247"/>
                    </a:lnTo>
                    <a:lnTo>
                      <a:pt x="288" y="247"/>
                    </a:lnTo>
                    <a:lnTo>
                      <a:pt x="288" y="243"/>
                    </a:lnTo>
                    <a:lnTo>
                      <a:pt x="292" y="240"/>
                    </a:lnTo>
                    <a:lnTo>
                      <a:pt x="288" y="233"/>
                    </a:lnTo>
                    <a:lnTo>
                      <a:pt x="288" y="233"/>
                    </a:lnTo>
                    <a:lnTo>
                      <a:pt x="285" y="233"/>
                    </a:lnTo>
                    <a:lnTo>
                      <a:pt x="281" y="233"/>
                    </a:lnTo>
                    <a:lnTo>
                      <a:pt x="278" y="229"/>
                    </a:lnTo>
                    <a:lnTo>
                      <a:pt x="278" y="229"/>
                    </a:lnTo>
                    <a:lnTo>
                      <a:pt x="288" y="226"/>
                    </a:lnTo>
                    <a:lnTo>
                      <a:pt x="288" y="222"/>
                    </a:lnTo>
                    <a:lnTo>
                      <a:pt x="288" y="222"/>
                    </a:lnTo>
                    <a:lnTo>
                      <a:pt x="288" y="219"/>
                    </a:lnTo>
                    <a:lnTo>
                      <a:pt x="285" y="215"/>
                    </a:lnTo>
                    <a:lnTo>
                      <a:pt x="285" y="215"/>
                    </a:lnTo>
                    <a:lnTo>
                      <a:pt x="285" y="212"/>
                    </a:lnTo>
                    <a:lnTo>
                      <a:pt x="281" y="212"/>
                    </a:lnTo>
                    <a:lnTo>
                      <a:pt x="278" y="208"/>
                    </a:lnTo>
                    <a:lnTo>
                      <a:pt x="274" y="212"/>
                    </a:lnTo>
                    <a:lnTo>
                      <a:pt x="274" y="212"/>
                    </a:lnTo>
                    <a:lnTo>
                      <a:pt x="271" y="212"/>
                    </a:lnTo>
                    <a:lnTo>
                      <a:pt x="267" y="212"/>
                    </a:lnTo>
                    <a:lnTo>
                      <a:pt x="267" y="212"/>
                    </a:lnTo>
                    <a:lnTo>
                      <a:pt x="264" y="208"/>
                    </a:lnTo>
                    <a:lnTo>
                      <a:pt x="267" y="208"/>
                    </a:lnTo>
                    <a:lnTo>
                      <a:pt x="264" y="205"/>
                    </a:lnTo>
                    <a:lnTo>
                      <a:pt x="260" y="197"/>
                    </a:lnTo>
                    <a:lnTo>
                      <a:pt x="257" y="194"/>
                    </a:lnTo>
                    <a:lnTo>
                      <a:pt x="239" y="187"/>
                    </a:lnTo>
                    <a:lnTo>
                      <a:pt x="229" y="176"/>
                    </a:lnTo>
                    <a:lnTo>
                      <a:pt x="225" y="176"/>
                    </a:lnTo>
                    <a:lnTo>
                      <a:pt x="225" y="176"/>
                    </a:lnTo>
                    <a:lnTo>
                      <a:pt x="222" y="176"/>
                    </a:lnTo>
                    <a:lnTo>
                      <a:pt x="218" y="176"/>
                    </a:lnTo>
                    <a:lnTo>
                      <a:pt x="214" y="176"/>
                    </a:lnTo>
                    <a:lnTo>
                      <a:pt x="214" y="173"/>
                    </a:lnTo>
                    <a:lnTo>
                      <a:pt x="214" y="169"/>
                    </a:lnTo>
                    <a:lnTo>
                      <a:pt x="218" y="166"/>
                    </a:lnTo>
                    <a:lnTo>
                      <a:pt x="218" y="162"/>
                    </a:lnTo>
                    <a:lnTo>
                      <a:pt x="218" y="159"/>
                    </a:lnTo>
                    <a:lnTo>
                      <a:pt x="229" y="155"/>
                    </a:lnTo>
                    <a:lnTo>
                      <a:pt x="229" y="155"/>
                    </a:lnTo>
                    <a:lnTo>
                      <a:pt x="232" y="152"/>
                    </a:lnTo>
                    <a:lnTo>
                      <a:pt x="232" y="148"/>
                    </a:lnTo>
                    <a:lnTo>
                      <a:pt x="229" y="145"/>
                    </a:lnTo>
                    <a:lnTo>
                      <a:pt x="229" y="141"/>
                    </a:lnTo>
                    <a:lnTo>
                      <a:pt x="229" y="138"/>
                    </a:lnTo>
                    <a:lnTo>
                      <a:pt x="229" y="134"/>
                    </a:lnTo>
                    <a:lnTo>
                      <a:pt x="229" y="134"/>
                    </a:lnTo>
                    <a:lnTo>
                      <a:pt x="229" y="131"/>
                    </a:lnTo>
                    <a:lnTo>
                      <a:pt x="229" y="127"/>
                    </a:lnTo>
                    <a:lnTo>
                      <a:pt x="229" y="127"/>
                    </a:lnTo>
                    <a:lnTo>
                      <a:pt x="225" y="124"/>
                    </a:lnTo>
                    <a:lnTo>
                      <a:pt x="218" y="124"/>
                    </a:lnTo>
                    <a:lnTo>
                      <a:pt x="218" y="109"/>
                    </a:lnTo>
                    <a:lnTo>
                      <a:pt x="214" y="109"/>
                    </a:lnTo>
                    <a:lnTo>
                      <a:pt x="211" y="109"/>
                    </a:lnTo>
                    <a:lnTo>
                      <a:pt x="204" y="102"/>
                    </a:lnTo>
                    <a:lnTo>
                      <a:pt x="204" y="102"/>
                    </a:lnTo>
                    <a:lnTo>
                      <a:pt x="204" y="99"/>
                    </a:lnTo>
                    <a:lnTo>
                      <a:pt x="200" y="99"/>
                    </a:lnTo>
                    <a:lnTo>
                      <a:pt x="200" y="99"/>
                    </a:lnTo>
                    <a:lnTo>
                      <a:pt x="193" y="99"/>
                    </a:lnTo>
                    <a:lnTo>
                      <a:pt x="193" y="99"/>
                    </a:lnTo>
                    <a:lnTo>
                      <a:pt x="193" y="102"/>
                    </a:lnTo>
                    <a:lnTo>
                      <a:pt x="190" y="102"/>
                    </a:lnTo>
                    <a:lnTo>
                      <a:pt x="186" y="102"/>
                    </a:lnTo>
                    <a:lnTo>
                      <a:pt x="186" y="102"/>
                    </a:lnTo>
                    <a:lnTo>
                      <a:pt x="183" y="99"/>
                    </a:lnTo>
                    <a:lnTo>
                      <a:pt x="186" y="95"/>
                    </a:lnTo>
                    <a:lnTo>
                      <a:pt x="186" y="95"/>
                    </a:lnTo>
                    <a:lnTo>
                      <a:pt x="186" y="92"/>
                    </a:lnTo>
                    <a:lnTo>
                      <a:pt x="190" y="88"/>
                    </a:lnTo>
                    <a:lnTo>
                      <a:pt x="186" y="85"/>
                    </a:lnTo>
                    <a:lnTo>
                      <a:pt x="186" y="81"/>
                    </a:lnTo>
                    <a:lnTo>
                      <a:pt x="179" y="81"/>
                    </a:lnTo>
                    <a:lnTo>
                      <a:pt x="179" y="81"/>
                    </a:lnTo>
                    <a:lnTo>
                      <a:pt x="176" y="81"/>
                    </a:lnTo>
                    <a:lnTo>
                      <a:pt x="172" y="81"/>
                    </a:lnTo>
                    <a:lnTo>
                      <a:pt x="169" y="81"/>
                    </a:lnTo>
                    <a:lnTo>
                      <a:pt x="165" y="74"/>
                    </a:lnTo>
                    <a:lnTo>
                      <a:pt x="158" y="64"/>
                    </a:lnTo>
                    <a:lnTo>
                      <a:pt x="158" y="64"/>
                    </a:lnTo>
                    <a:lnTo>
                      <a:pt x="155" y="60"/>
                    </a:lnTo>
                    <a:lnTo>
                      <a:pt x="151" y="57"/>
                    </a:lnTo>
                    <a:lnTo>
                      <a:pt x="144" y="53"/>
                    </a:lnTo>
                    <a:lnTo>
                      <a:pt x="133" y="50"/>
                    </a:lnTo>
                    <a:lnTo>
                      <a:pt x="119" y="50"/>
                    </a:lnTo>
                    <a:lnTo>
                      <a:pt x="119" y="50"/>
                    </a:lnTo>
                    <a:lnTo>
                      <a:pt x="116" y="50"/>
                    </a:lnTo>
                    <a:lnTo>
                      <a:pt x="112" y="53"/>
                    </a:lnTo>
                    <a:lnTo>
                      <a:pt x="105" y="53"/>
                    </a:lnTo>
                    <a:lnTo>
                      <a:pt x="102" y="50"/>
                    </a:lnTo>
                    <a:lnTo>
                      <a:pt x="98" y="46"/>
                    </a:lnTo>
                    <a:lnTo>
                      <a:pt x="95" y="42"/>
                    </a:lnTo>
                    <a:lnTo>
                      <a:pt x="81" y="46"/>
                    </a:lnTo>
                    <a:lnTo>
                      <a:pt x="81" y="46"/>
                    </a:lnTo>
                    <a:lnTo>
                      <a:pt x="84" y="42"/>
                    </a:lnTo>
                    <a:lnTo>
                      <a:pt x="84" y="35"/>
                    </a:lnTo>
                    <a:lnTo>
                      <a:pt x="84" y="28"/>
                    </a:lnTo>
                    <a:lnTo>
                      <a:pt x="84" y="28"/>
                    </a:lnTo>
                    <a:lnTo>
                      <a:pt x="88" y="25"/>
                    </a:lnTo>
                    <a:lnTo>
                      <a:pt x="88" y="18"/>
                    </a:lnTo>
                    <a:lnTo>
                      <a:pt x="88" y="11"/>
                    </a:lnTo>
                    <a:lnTo>
                      <a:pt x="88" y="7"/>
                    </a:lnTo>
                    <a:lnTo>
                      <a:pt x="81" y="4"/>
                    </a:lnTo>
                    <a:lnTo>
                      <a:pt x="81" y="4"/>
                    </a:lnTo>
                    <a:lnTo>
                      <a:pt x="77" y="7"/>
                    </a:lnTo>
                    <a:lnTo>
                      <a:pt x="74" y="7"/>
                    </a:lnTo>
                    <a:lnTo>
                      <a:pt x="67" y="11"/>
                    </a:lnTo>
                    <a:lnTo>
                      <a:pt x="59" y="18"/>
                    </a:lnTo>
                    <a:lnTo>
                      <a:pt x="56" y="25"/>
                    </a:lnTo>
                    <a:lnTo>
                      <a:pt x="56" y="28"/>
                    </a:lnTo>
                    <a:lnTo>
                      <a:pt x="56" y="35"/>
                    </a:lnTo>
                    <a:lnTo>
                      <a:pt x="56" y="42"/>
                    </a:lnTo>
                    <a:lnTo>
                      <a:pt x="56" y="53"/>
                    </a:lnTo>
                    <a:lnTo>
                      <a:pt x="59" y="60"/>
                    </a:lnTo>
                    <a:lnTo>
                      <a:pt x="74" y="81"/>
                    </a:lnTo>
                    <a:lnTo>
                      <a:pt x="74" y="85"/>
                    </a:lnTo>
                    <a:lnTo>
                      <a:pt x="74" y="88"/>
                    </a:lnTo>
                    <a:lnTo>
                      <a:pt x="74" y="92"/>
                    </a:lnTo>
                    <a:lnTo>
                      <a:pt x="74" y="95"/>
                    </a:lnTo>
                    <a:lnTo>
                      <a:pt x="74" y="99"/>
                    </a:lnTo>
                    <a:lnTo>
                      <a:pt x="70" y="95"/>
                    </a:lnTo>
                    <a:lnTo>
                      <a:pt x="67" y="95"/>
                    </a:lnTo>
                    <a:lnTo>
                      <a:pt x="67" y="92"/>
                    </a:lnTo>
                    <a:lnTo>
                      <a:pt x="59" y="85"/>
                    </a:lnTo>
                    <a:lnTo>
                      <a:pt x="56" y="78"/>
                    </a:lnTo>
                    <a:lnTo>
                      <a:pt x="49" y="67"/>
                    </a:lnTo>
                    <a:lnTo>
                      <a:pt x="45" y="53"/>
                    </a:lnTo>
                    <a:lnTo>
                      <a:pt x="45" y="39"/>
                    </a:lnTo>
                    <a:lnTo>
                      <a:pt x="45" y="39"/>
                    </a:lnTo>
                    <a:lnTo>
                      <a:pt x="45" y="32"/>
                    </a:lnTo>
                    <a:lnTo>
                      <a:pt x="45" y="25"/>
                    </a:lnTo>
                    <a:lnTo>
                      <a:pt x="49" y="14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49" y="0"/>
                    </a:lnTo>
                    <a:lnTo>
                      <a:pt x="42" y="0"/>
                    </a:lnTo>
                    <a:lnTo>
                      <a:pt x="35" y="4"/>
                    </a:lnTo>
                    <a:lnTo>
                      <a:pt x="28" y="7"/>
                    </a:lnTo>
                    <a:lnTo>
                      <a:pt x="17" y="14"/>
                    </a:lnTo>
                    <a:lnTo>
                      <a:pt x="17" y="18"/>
                    </a:lnTo>
                    <a:lnTo>
                      <a:pt x="14" y="21"/>
                    </a:lnTo>
                    <a:lnTo>
                      <a:pt x="10" y="28"/>
                    </a:lnTo>
                    <a:lnTo>
                      <a:pt x="7" y="35"/>
                    </a:lnTo>
                    <a:lnTo>
                      <a:pt x="3" y="42"/>
                    </a:lnTo>
                    <a:lnTo>
                      <a:pt x="0" y="53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4"/>
                    </a:lnTo>
                    <a:lnTo>
                      <a:pt x="0" y="67"/>
                    </a:lnTo>
                    <a:lnTo>
                      <a:pt x="3" y="71"/>
                    </a:lnTo>
                    <a:lnTo>
                      <a:pt x="3" y="74"/>
                    </a:lnTo>
                    <a:lnTo>
                      <a:pt x="7" y="78"/>
                    </a:lnTo>
                    <a:lnTo>
                      <a:pt x="10" y="85"/>
                    </a:lnTo>
                    <a:lnTo>
                      <a:pt x="14" y="92"/>
                    </a:lnTo>
                    <a:lnTo>
                      <a:pt x="21" y="99"/>
                    </a:lnTo>
                    <a:lnTo>
                      <a:pt x="21" y="106"/>
                    </a:lnTo>
                    <a:lnTo>
                      <a:pt x="24" y="109"/>
                    </a:lnTo>
                    <a:lnTo>
                      <a:pt x="21" y="113"/>
                    </a:lnTo>
                    <a:lnTo>
                      <a:pt x="24" y="120"/>
                    </a:lnTo>
                    <a:lnTo>
                      <a:pt x="28" y="116"/>
                    </a:lnTo>
                    <a:lnTo>
                      <a:pt x="28" y="116"/>
                    </a:lnTo>
                    <a:lnTo>
                      <a:pt x="31" y="116"/>
                    </a:lnTo>
                    <a:lnTo>
                      <a:pt x="35" y="116"/>
                    </a:lnTo>
                    <a:lnTo>
                      <a:pt x="38" y="120"/>
                    </a:lnTo>
                    <a:lnTo>
                      <a:pt x="42" y="120"/>
                    </a:lnTo>
                    <a:lnTo>
                      <a:pt x="49" y="124"/>
                    </a:lnTo>
                    <a:lnTo>
                      <a:pt x="59" y="127"/>
                    </a:lnTo>
                    <a:lnTo>
                      <a:pt x="70" y="131"/>
                    </a:lnTo>
                    <a:lnTo>
                      <a:pt x="81" y="131"/>
                    </a:lnTo>
                    <a:lnTo>
                      <a:pt x="95" y="134"/>
                    </a:lnTo>
                    <a:lnTo>
                      <a:pt x="95" y="131"/>
                    </a:lnTo>
                    <a:lnTo>
                      <a:pt x="95" y="131"/>
                    </a:lnTo>
                    <a:lnTo>
                      <a:pt x="98" y="131"/>
                    </a:lnTo>
                    <a:lnTo>
                      <a:pt x="102" y="131"/>
                    </a:lnTo>
                    <a:lnTo>
                      <a:pt x="102" y="131"/>
                    </a:lnTo>
                    <a:lnTo>
                      <a:pt x="109" y="134"/>
                    </a:lnTo>
                    <a:lnTo>
                      <a:pt x="112" y="138"/>
                    </a:lnTo>
                    <a:lnTo>
                      <a:pt x="119" y="138"/>
                    </a:lnTo>
                    <a:lnTo>
                      <a:pt x="141" y="148"/>
                    </a:lnTo>
                    <a:lnTo>
                      <a:pt x="141" y="148"/>
                    </a:lnTo>
                    <a:lnTo>
                      <a:pt x="144" y="148"/>
                    </a:lnTo>
                    <a:lnTo>
                      <a:pt x="144" y="152"/>
                    </a:lnTo>
                    <a:lnTo>
                      <a:pt x="144" y="155"/>
                    </a:lnTo>
                    <a:lnTo>
                      <a:pt x="141" y="159"/>
                    </a:lnTo>
                    <a:lnTo>
                      <a:pt x="144" y="159"/>
                    </a:lnTo>
                    <a:lnTo>
                      <a:pt x="144" y="159"/>
                    </a:lnTo>
                    <a:lnTo>
                      <a:pt x="151" y="159"/>
                    </a:lnTo>
                    <a:lnTo>
                      <a:pt x="155" y="159"/>
                    </a:lnTo>
                    <a:lnTo>
                      <a:pt x="158" y="159"/>
                    </a:lnTo>
                    <a:lnTo>
                      <a:pt x="158" y="166"/>
                    </a:lnTo>
                    <a:lnTo>
                      <a:pt x="162" y="166"/>
                    </a:lnTo>
                    <a:lnTo>
                      <a:pt x="162" y="173"/>
                    </a:lnTo>
                    <a:lnTo>
                      <a:pt x="162" y="180"/>
                    </a:lnTo>
                    <a:lnTo>
                      <a:pt x="162" y="190"/>
                    </a:lnTo>
                    <a:lnTo>
                      <a:pt x="162" y="201"/>
                    </a:lnTo>
                    <a:lnTo>
                      <a:pt x="162" y="212"/>
                    </a:lnTo>
                    <a:lnTo>
                      <a:pt x="158" y="222"/>
                    </a:lnTo>
                    <a:lnTo>
                      <a:pt x="158" y="222"/>
                    </a:lnTo>
                    <a:lnTo>
                      <a:pt x="158" y="229"/>
                    </a:lnTo>
                    <a:lnTo>
                      <a:pt x="155" y="236"/>
                    </a:lnTo>
                    <a:lnTo>
                      <a:pt x="151" y="243"/>
                    </a:lnTo>
                    <a:lnTo>
                      <a:pt x="148" y="247"/>
                    </a:lnTo>
                    <a:lnTo>
                      <a:pt x="144" y="250"/>
                    </a:lnTo>
                    <a:lnTo>
                      <a:pt x="141" y="250"/>
                    </a:lnTo>
                    <a:lnTo>
                      <a:pt x="137" y="254"/>
                    </a:lnTo>
                    <a:lnTo>
                      <a:pt x="130" y="250"/>
                    </a:lnTo>
                    <a:lnTo>
                      <a:pt x="130" y="250"/>
                    </a:lnTo>
                    <a:lnTo>
                      <a:pt x="126" y="250"/>
                    </a:lnTo>
                    <a:lnTo>
                      <a:pt x="123" y="250"/>
                    </a:lnTo>
                    <a:lnTo>
                      <a:pt x="119" y="257"/>
                    </a:lnTo>
                    <a:lnTo>
                      <a:pt x="112" y="264"/>
                    </a:lnTo>
                    <a:lnTo>
                      <a:pt x="112" y="264"/>
                    </a:lnTo>
                    <a:lnTo>
                      <a:pt x="112" y="268"/>
                    </a:lnTo>
                    <a:lnTo>
                      <a:pt x="116" y="271"/>
                    </a:lnTo>
                    <a:lnTo>
                      <a:pt x="119" y="275"/>
                    </a:lnTo>
                    <a:lnTo>
                      <a:pt x="123" y="279"/>
                    </a:lnTo>
                    <a:lnTo>
                      <a:pt x="130" y="282"/>
                    </a:lnTo>
                    <a:lnTo>
                      <a:pt x="141" y="282"/>
                    </a:lnTo>
                    <a:lnTo>
                      <a:pt x="141" y="282"/>
                    </a:lnTo>
                    <a:lnTo>
                      <a:pt x="148" y="279"/>
                    </a:lnTo>
                    <a:lnTo>
                      <a:pt x="151" y="275"/>
                    </a:lnTo>
                    <a:lnTo>
                      <a:pt x="151" y="271"/>
                    </a:lnTo>
                    <a:lnTo>
                      <a:pt x="169" y="289"/>
                    </a:lnTo>
                    <a:lnTo>
                      <a:pt x="179" y="293"/>
                    </a:lnTo>
                    <a:lnTo>
                      <a:pt x="179" y="293"/>
                    </a:lnTo>
                    <a:lnTo>
                      <a:pt x="179" y="296"/>
                    </a:lnTo>
                    <a:lnTo>
                      <a:pt x="183" y="303"/>
                    </a:lnTo>
                    <a:lnTo>
                      <a:pt x="186" y="307"/>
                    </a:lnTo>
                    <a:lnTo>
                      <a:pt x="190" y="314"/>
                    </a:lnTo>
                    <a:lnTo>
                      <a:pt x="200" y="317"/>
                    </a:lnTo>
                    <a:lnTo>
                      <a:pt x="204" y="317"/>
                    </a:lnTo>
                    <a:lnTo>
                      <a:pt x="207" y="317"/>
                    </a:lnTo>
                    <a:lnTo>
                      <a:pt x="211" y="324"/>
                    </a:lnTo>
                    <a:lnTo>
                      <a:pt x="214" y="328"/>
                    </a:lnTo>
                    <a:lnTo>
                      <a:pt x="214" y="328"/>
                    </a:lnTo>
                    <a:lnTo>
                      <a:pt x="218" y="331"/>
                    </a:lnTo>
                    <a:lnTo>
                      <a:pt x="222" y="335"/>
                    </a:lnTo>
                    <a:lnTo>
                      <a:pt x="225" y="335"/>
                    </a:lnTo>
                    <a:lnTo>
                      <a:pt x="229" y="338"/>
                    </a:lnTo>
                    <a:lnTo>
                      <a:pt x="232" y="338"/>
                    </a:lnTo>
                    <a:lnTo>
                      <a:pt x="232" y="335"/>
                    </a:lnTo>
                    <a:lnTo>
                      <a:pt x="232" y="328"/>
                    </a:lnTo>
                    <a:lnTo>
                      <a:pt x="232" y="328"/>
                    </a:lnTo>
                    <a:lnTo>
                      <a:pt x="229" y="324"/>
                    </a:lnTo>
                    <a:lnTo>
                      <a:pt x="229" y="317"/>
                    </a:lnTo>
                    <a:lnTo>
                      <a:pt x="222" y="310"/>
                    </a:lnTo>
                    <a:lnTo>
                      <a:pt x="218" y="307"/>
                    </a:lnTo>
                    <a:lnTo>
                      <a:pt x="218" y="307"/>
                    </a:lnTo>
                    <a:lnTo>
                      <a:pt x="214" y="307"/>
                    </a:lnTo>
                    <a:lnTo>
                      <a:pt x="214" y="303"/>
                    </a:lnTo>
                    <a:lnTo>
                      <a:pt x="214" y="303"/>
                    </a:lnTo>
                    <a:lnTo>
                      <a:pt x="214" y="300"/>
                    </a:lnTo>
                    <a:lnTo>
                      <a:pt x="218" y="300"/>
                    </a:lnTo>
                    <a:lnTo>
                      <a:pt x="222" y="300"/>
                    </a:lnTo>
                    <a:lnTo>
                      <a:pt x="225" y="303"/>
                    </a:lnTo>
                    <a:lnTo>
                      <a:pt x="232" y="307"/>
                    </a:lnTo>
                    <a:lnTo>
                      <a:pt x="239" y="310"/>
                    </a:lnTo>
                    <a:lnTo>
                      <a:pt x="246" y="317"/>
                    </a:lnTo>
                    <a:lnTo>
                      <a:pt x="250" y="321"/>
                    </a:lnTo>
                    <a:lnTo>
                      <a:pt x="250" y="324"/>
                    </a:lnTo>
                    <a:lnTo>
                      <a:pt x="250" y="324"/>
                    </a:lnTo>
                    <a:lnTo>
                      <a:pt x="253" y="324"/>
                    </a:lnTo>
                    <a:lnTo>
                      <a:pt x="253" y="324"/>
                    </a:lnTo>
                    <a:lnTo>
                      <a:pt x="257" y="321"/>
                    </a:lnTo>
                    <a:lnTo>
                      <a:pt x="257" y="321"/>
                    </a:lnTo>
                    <a:lnTo>
                      <a:pt x="260" y="314"/>
                    </a:lnTo>
                    <a:lnTo>
                      <a:pt x="260" y="310"/>
                    </a:lnTo>
                    <a:lnTo>
                      <a:pt x="264" y="303"/>
                    </a:lnTo>
                    <a:lnTo>
                      <a:pt x="260" y="300"/>
                    </a:lnTo>
                    <a:lnTo>
                      <a:pt x="257" y="293"/>
                    </a:lnTo>
                    <a:lnTo>
                      <a:pt x="257" y="293"/>
                    </a:lnTo>
                    <a:lnTo>
                      <a:pt x="253" y="289"/>
                    </a:lnTo>
                    <a:lnTo>
                      <a:pt x="246" y="282"/>
                    </a:lnTo>
                    <a:lnTo>
                      <a:pt x="243" y="279"/>
                    </a:lnTo>
                    <a:lnTo>
                      <a:pt x="239" y="275"/>
                    </a:lnTo>
                    <a:lnTo>
                      <a:pt x="236" y="275"/>
                    </a:lnTo>
                    <a:lnTo>
                      <a:pt x="232" y="271"/>
                    </a:lnTo>
                    <a:lnTo>
                      <a:pt x="232" y="271"/>
                    </a:lnTo>
                    <a:lnTo>
                      <a:pt x="229" y="268"/>
                    </a:lnTo>
                    <a:lnTo>
                      <a:pt x="229" y="264"/>
                    </a:lnTo>
                    <a:lnTo>
                      <a:pt x="229" y="264"/>
                    </a:lnTo>
                    <a:lnTo>
                      <a:pt x="225" y="264"/>
                    </a:lnTo>
                    <a:lnTo>
                      <a:pt x="222" y="261"/>
                    </a:lnTo>
                    <a:lnTo>
                      <a:pt x="222" y="257"/>
                    </a:lnTo>
                    <a:lnTo>
                      <a:pt x="218" y="254"/>
                    </a:lnTo>
                    <a:lnTo>
                      <a:pt x="218" y="243"/>
                    </a:lnTo>
                    <a:lnTo>
                      <a:pt x="218" y="243"/>
                    </a:lnTo>
                    <a:lnTo>
                      <a:pt x="218" y="240"/>
                    </a:lnTo>
                    <a:lnTo>
                      <a:pt x="214" y="236"/>
                    </a:lnTo>
                    <a:lnTo>
                      <a:pt x="214" y="229"/>
                    </a:lnTo>
                    <a:lnTo>
                      <a:pt x="218" y="226"/>
                    </a:lnTo>
                    <a:lnTo>
                      <a:pt x="218" y="222"/>
                    </a:lnTo>
                    <a:lnTo>
                      <a:pt x="222" y="21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54" name="Freeform 150"/>
              <p:cNvSpPr>
                <a:spLocks/>
              </p:cNvSpPr>
              <p:nvPr userDrawn="1"/>
            </p:nvSpPr>
            <p:spPr bwMode="gray">
              <a:xfrm>
                <a:off x="1181" y="-2241"/>
                <a:ext cx="75" cy="64"/>
              </a:xfrm>
              <a:custGeom>
                <a:avLst/>
                <a:gdLst/>
                <a:ahLst/>
                <a:cxnLst>
                  <a:cxn ang="0">
                    <a:pos x="85" y="46"/>
                  </a:cxn>
                  <a:cxn ang="0">
                    <a:pos x="85" y="46"/>
                  </a:cxn>
                  <a:cxn ang="0">
                    <a:pos x="81" y="39"/>
                  </a:cxn>
                  <a:cxn ang="0">
                    <a:pos x="78" y="36"/>
                  </a:cxn>
                  <a:cxn ang="0">
                    <a:pos x="71" y="32"/>
                  </a:cxn>
                  <a:cxn ang="0">
                    <a:pos x="67" y="29"/>
                  </a:cxn>
                  <a:cxn ang="0">
                    <a:pos x="64" y="25"/>
                  </a:cxn>
                  <a:cxn ang="0">
                    <a:pos x="60" y="21"/>
                  </a:cxn>
                  <a:cxn ang="0">
                    <a:pos x="57" y="18"/>
                  </a:cxn>
                  <a:cxn ang="0">
                    <a:pos x="49" y="14"/>
                  </a:cxn>
                  <a:cxn ang="0">
                    <a:pos x="42" y="14"/>
                  </a:cxn>
                  <a:cxn ang="0">
                    <a:pos x="39" y="11"/>
                  </a:cxn>
                  <a:cxn ang="0">
                    <a:pos x="35" y="0"/>
                  </a:cxn>
                  <a:cxn ang="0">
                    <a:pos x="25" y="14"/>
                  </a:cxn>
                  <a:cxn ang="0">
                    <a:pos x="21" y="18"/>
                  </a:cxn>
                  <a:cxn ang="0">
                    <a:pos x="18" y="18"/>
                  </a:cxn>
                  <a:cxn ang="0">
                    <a:pos x="14" y="21"/>
                  </a:cxn>
                  <a:cxn ang="0">
                    <a:pos x="11" y="25"/>
                  </a:cxn>
                  <a:cxn ang="0">
                    <a:pos x="7" y="32"/>
                  </a:cxn>
                  <a:cxn ang="0">
                    <a:pos x="7" y="39"/>
                  </a:cxn>
                  <a:cxn ang="0">
                    <a:pos x="0" y="50"/>
                  </a:cxn>
                  <a:cxn ang="0">
                    <a:pos x="4" y="50"/>
                  </a:cxn>
                  <a:cxn ang="0">
                    <a:pos x="7" y="50"/>
                  </a:cxn>
                  <a:cxn ang="0">
                    <a:pos x="11" y="50"/>
                  </a:cxn>
                  <a:cxn ang="0">
                    <a:pos x="14" y="50"/>
                  </a:cxn>
                  <a:cxn ang="0">
                    <a:pos x="18" y="50"/>
                  </a:cxn>
                  <a:cxn ang="0">
                    <a:pos x="18" y="57"/>
                  </a:cxn>
                  <a:cxn ang="0">
                    <a:pos x="18" y="57"/>
                  </a:cxn>
                  <a:cxn ang="0">
                    <a:pos x="21" y="60"/>
                  </a:cxn>
                  <a:cxn ang="0">
                    <a:pos x="25" y="60"/>
                  </a:cxn>
                  <a:cxn ang="0">
                    <a:pos x="28" y="64"/>
                  </a:cxn>
                  <a:cxn ang="0">
                    <a:pos x="32" y="64"/>
                  </a:cxn>
                  <a:cxn ang="0">
                    <a:pos x="39" y="60"/>
                  </a:cxn>
                  <a:cxn ang="0">
                    <a:pos x="60" y="50"/>
                  </a:cxn>
                  <a:cxn ang="0">
                    <a:pos x="78" y="53"/>
                  </a:cxn>
                  <a:cxn ang="0">
                    <a:pos x="85" y="46"/>
                  </a:cxn>
                </a:cxnLst>
                <a:rect l="0" t="0" r="r" b="b"/>
                <a:pathLst>
                  <a:path w="85" h="64">
                    <a:moveTo>
                      <a:pt x="85" y="46"/>
                    </a:moveTo>
                    <a:lnTo>
                      <a:pt x="85" y="46"/>
                    </a:lnTo>
                    <a:lnTo>
                      <a:pt x="81" y="39"/>
                    </a:lnTo>
                    <a:lnTo>
                      <a:pt x="78" y="36"/>
                    </a:lnTo>
                    <a:lnTo>
                      <a:pt x="71" y="32"/>
                    </a:lnTo>
                    <a:lnTo>
                      <a:pt x="67" y="29"/>
                    </a:lnTo>
                    <a:lnTo>
                      <a:pt x="64" y="25"/>
                    </a:lnTo>
                    <a:lnTo>
                      <a:pt x="60" y="21"/>
                    </a:lnTo>
                    <a:lnTo>
                      <a:pt x="57" y="18"/>
                    </a:lnTo>
                    <a:lnTo>
                      <a:pt x="49" y="14"/>
                    </a:lnTo>
                    <a:lnTo>
                      <a:pt x="42" y="14"/>
                    </a:lnTo>
                    <a:lnTo>
                      <a:pt x="39" y="11"/>
                    </a:lnTo>
                    <a:lnTo>
                      <a:pt x="35" y="0"/>
                    </a:lnTo>
                    <a:lnTo>
                      <a:pt x="25" y="14"/>
                    </a:lnTo>
                    <a:lnTo>
                      <a:pt x="21" y="18"/>
                    </a:lnTo>
                    <a:lnTo>
                      <a:pt x="18" y="18"/>
                    </a:lnTo>
                    <a:lnTo>
                      <a:pt x="14" y="21"/>
                    </a:lnTo>
                    <a:lnTo>
                      <a:pt x="11" y="25"/>
                    </a:lnTo>
                    <a:lnTo>
                      <a:pt x="7" y="32"/>
                    </a:lnTo>
                    <a:lnTo>
                      <a:pt x="7" y="39"/>
                    </a:lnTo>
                    <a:lnTo>
                      <a:pt x="0" y="50"/>
                    </a:lnTo>
                    <a:lnTo>
                      <a:pt x="4" y="50"/>
                    </a:lnTo>
                    <a:lnTo>
                      <a:pt x="7" y="50"/>
                    </a:lnTo>
                    <a:lnTo>
                      <a:pt x="11" y="50"/>
                    </a:lnTo>
                    <a:lnTo>
                      <a:pt x="14" y="50"/>
                    </a:lnTo>
                    <a:lnTo>
                      <a:pt x="18" y="50"/>
                    </a:lnTo>
                    <a:lnTo>
                      <a:pt x="18" y="57"/>
                    </a:lnTo>
                    <a:lnTo>
                      <a:pt x="18" y="57"/>
                    </a:lnTo>
                    <a:lnTo>
                      <a:pt x="21" y="60"/>
                    </a:lnTo>
                    <a:lnTo>
                      <a:pt x="25" y="60"/>
                    </a:lnTo>
                    <a:lnTo>
                      <a:pt x="28" y="64"/>
                    </a:lnTo>
                    <a:lnTo>
                      <a:pt x="32" y="64"/>
                    </a:lnTo>
                    <a:lnTo>
                      <a:pt x="39" y="60"/>
                    </a:lnTo>
                    <a:lnTo>
                      <a:pt x="60" y="50"/>
                    </a:lnTo>
                    <a:lnTo>
                      <a:pt x="78" y="53"/>
                    </a:lnTo>
                    <a:lnTo>
                      <a:pt x="85" y="46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55" name="Freeform 151"/>
              <p:cNvSpPr>
                <a:spLocks/>
              </p:cNvSpPr>
              <p:nvPr userDrawn="1"/>
            </p:nvSpPr>
            <p:spPr bwMode="gray">
              <a:xfrm>
                <a:off x="1139" y="-2783"/>
                <a:ext cx="32" cy="10"/>
              </a:xfrm>
              <a:custGeom>
                <a:avLst/>
                <a:gdLst/>
                <a:ahLst/>
                <a:cxnLst>
                  <a:cxn ang="0">
                    <a:pos x="3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14" y="10"/>
                  </a:cxn>
                  <a:cxn ang="0">
                    <a:pos x="21" y="10"/>
                  </a:cxn>
                  <a:cxn ang="0">
                    <a:pos x="28" y="10"/>
                  </a:cxn>
                  <a:cxn ang="0">
                    <a:pos x="32" y="7"/>
                  </a:cxn>
                  <a:cxn ang="0">
                    <a:pos x="32" y="3"/>
                  </a:cxn>
                  <a:cxn ang="0">
                    <a:pos x="32" y="0"/>
                  </a:cxn>
                  <a:cxn ang="0">
                    <a:pos x="28" y="0"/>
                  </a:cxn>
                  <a:cxn ang="0">
                    <a:pos x="21" y="0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3" y="7"/>
                  </a:cxn>
                </a:cxnLst>
                <a:rect l="0" t="0" r="r" b="b"/>
                <a:pathLst>
                  <a:path w="32" h="10">
                    <a:moveTo>
                      <a:pt x="3" y="7"/>
                    </a:moveTo>
                    <a:lnTo>
                      <a:pt x="3" y="7"/>
                    </a:lnTo>
                    <a:lnTo>
                      <a:pt x="7" y="7"/>
                    </a:lnTo>
                    <a:lnTo>
                      <a:pt x="14" y="10"/>
                    </a:lnTo>
                    <a:lnTo>
                      <a:pt x="21" y="10"/>
                    </a:lnTo>
                    <a:lnTo>
                      <a:pt x="28" y="10"/>
                    </a:lnTo>
                    <a:lnTo>
                      <a:pt x="32" y="7"/>
                    </a:lnTo>
                    <a:lnTo>
                      <a:pt x="32" y="3"/>
                    </a:lnTo>
                    <a:lnTo>
                      <a:pt x="32" y="0"/>
                    </a:lnTo>
                    <a:lnTo>
                      <a:pt x="28" y="0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3" y="7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56" name="Freeform 152"/>
              <p:cNvSpPr>
                <a:spLocks/>
              </p:cNvSpPr>
              <p:nvPr userDrawn="1"/>
            </p:nvSpPr>
            <p:spPr bwMode="gray">
              <a:xfrm>
                <a:off x="970" y="-2582"/>
                <a:ext cx="88" cy="130"/>
              </a:xfrm>
              <a:custGeom>
                <a:avLst/>
                <a:gdLst/>
                <a:ahLst/>
                <a:cxnLst>
                  <a:cxn ang="0">
                    <a:pos x="84" y="59"/>
                  </a:cxn>
                  <a:cxn ang="0">
                    <a:pos x="77" y="59"/>
                  </a:cxn>
                  <a:cxn ang="0">
                    <a:pos x="67" y="59"/>
                  </a:cxn>
                  <a:cxn ang="0">
                    <a:pos x="63" y="52"/>
                  </a:cxn>
                  <a:cxn ang="0">
                    <a:pos x="67" y="49"/>
                  </a:cxn>
                  <a:cxn ang="0">
                    <a:pos x="74" y="38"/>
                  </a:cxn>
                  <a:cxn ang="0">
                    <a:pos x="81" y="38"/>
                  </a:cxn>
                  <a:cxn ang="0">
                    <a:pos x="81" y="28"/>
                  </a:cxn>
                  <a:cxn ang="0">
                    <a:pos x="81" y="17"/>
                  </a:cxn>
                  <a:cxn ang="0">
                    <a:pos x="77" y="10"/>
                  </a:cxn>
                  <a:cxn ang="0">
                    <a:pos x="70" y="0"/>
                  </a:cxn>
                  <a:cxn ang="0">
                    <a:pos x="56" y="3"/>
                  </a:cxn>
                  <a:cxn ang="0">
                    <a:pos x="49" y="7"/>
                  </a:cxn>
                  <a:cxn ang="0">
                    <a:pos x="39" y="3"/>
                  </a:cxn>
                  <a:cxn ang="0">
                    <a:pos x="28" y="3"/>
                  </a:cxn>
                  <a:cxn ang="0">
                    <a:pos x="21" y="14"/>
                  </a:cxn>
                  <a:cxn ang="0">
                    <a:pos x="21" y="21"/>
                  </a:cxn>
                  <a:cxn ang="0">
                    <a:pos x="21" y="35"/>
                  </a:cxn>
                  <a:cxn ang="0">
                    <a:pos x="28" y="42"/>
                  </a:cxn>
                  <a:cxn ang="0">
                    <a:pos x="35" y="49"/>
                  </a:cxn>
                  <a:cxn ang="0">
                    <a:pos x="31" y="59"/>
                  </a:cxn>
                  <a:cxn ang="0">
                    <a:pos x="28" y="63"/>
                  </a:cxn>
                  <a:cxn ang="0">
                    <a:pos x="17" y="56"/>
                  </a:cxn>
                  <a:cxn ang="0">
                    <a:pos x="14" y="49"/>
                  </a:cxn>
                  <a:cxn ang="0">
                    <a:pos x="7" y="49"/>
                  </a:cxn>
                  <a:cxn ang="0">
                    <a:pos x="0" y="49"/>
                  </a:cxn>
                  <a:cxn ang="0">
                    <a:pos x="0" y="56"/>
                  </a:cxn>
                  <a:cxn ang="0">
                    <a:pos x="0" y="67"/>
                  </a:cxn>
                  <a:cxn ang="0">
                    <a:pos x="3" y="77"/>
                  </a:cxn>
                  <a:cxn ang="0">
                    <a:pos x="14" y="88"/>
                  </a:cxn>
                  <a:cxn ang="0">
                    <a:pos x="21" y="95"/>
                  </a:cxn>
                  <a:cxn ang="0">
                    <a:pos x="31" y="109"/>
                  </a:cxn>
                  <a:cxn ang="0">
                    <a:pos x="35" y="112"/>
                  </a:cxn>
                  <a:cxn ang="0">
                    <a:pos x="39" y="123"/>
                  </a:cxn>
                  <a:cxn ang="0">
                    <a:pos x="49" y="130"/>
                  </a:cxn>
                  <a:cxn ang="0">
                    <a:pos x="67" y="126"/>
                  </a:cxn>
                  <a:cxn ang="0">
                    <a:pos x="74" y="126"/>
                  </a:cxn>
                  <a:cxn ang="0">
                    <a:pos x="84" y="116"/>
                  </a:cxn>
                  <a:cxn ang="0">
                    <a:pos x="88" y="109"/>
                  </a:cxn>
                  <a:cxn ang="0">
                    <a:pos x="88" y="95"/>
                  </a:cxn>
                  <a:cxn ang="0">
                    <a:pos x="84" y="77"/>
                  </a:cxn>
                </a:cxnLst>
                <a:rect l="0" t="0" r="r" b="b"/>
                <a:pathLst>
                  <a:path w="88" h="130">
                    <a:moveTo>
                      <a:pt x="84" y="70"/>
                    </a:moveTo>
                    <a:lnTo>
                      <a:pt x="84" y="59"/>
                    </a:lnTo>
                    <a:lnTo>
                      <a:pt x="81" y="59"/>
                    </a:lnTo>
                    <a:lnTo>
                      <a:pt x="77" y="59"/>
                    </a:lnTo>
                    <a:lnTo>
                      <a:pt x="74" y="59"/>
                    </a:lnTo>
                    <a:lnTo>
                      <a:pt x="67" y="59"/>
                    </a:lnTo>
                    <a:lnTo>
                      <a:pt x="63" y="56"/>
                    </a:lnTo>
                    <a:lnTo>
                      <a:pt x="63" y="52"/>
                    </a:lnTo>
                    <a:lnTo>
                      <a:pt x="63" y="52"/>
                    </a:lnTo>
                    <a:lnTo>
                      <a:pt x="67" y="49"/>
                    </a:lnTo>
                    <a:lnTo>
                      <a:pt x="70" y="42"/>
                    </a:lnTo>
                    <a:lnTo>
                      <a:pt x="74" y="38"/>
                    </a:lnTo>
                    <a:lnTo>
                      <a:pt x="81" y="38"/>
                    </a:lnTo>
                    <a:lnTo>
                      <a:pt x="81" y="38"/>
                    </a:lnTo>
                    <a:lnTo>
                      <a:pt x="81" y="35"/>
                    </a:lnTo>
                    <a:lnTo>
                      <a:pt x="81" y="28"/>
                    </a:lnTo>
                    <a:lnTo>
                      <a:pt x="84" y="24"/>
                    </a:lnTo>
                    <a:lnTo>
                      <a:pt x="81" y="17"/>
                    </a:lnTo>
                    <a:lnTo>
                      <a:pt x="81" y="14"/>
                    </a:lnTo>
                    <a:lnTo>
                      <a:pt x="77" y="1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63" y="3"/>
                    </a:lnTo>
                    <a:lnTo>
                      <a:pt x="56" y="3"/>
                    </a:lnTo>
                    <a:lnTo>
                      <a:pt x="49" y="7"/>
                    </a:lnTo>
                    <a:lnTo>
                      <a:pt x="49" y="7"/>
                    </a:lnTo>
                    <a:lnTo>
                      <a:pt x="42" y="3"/>
                    </a:lnTo>
                    <a:lnTo>
                      <a:pt x="39" y="3"/>
                    </a:lnTo>
                    <a:lnTo>
                      <a:pt x="31" y="3"/>
                    </a:lnTo>
                    <a:lnTo>
                      <a:pt x="28" y="3"/>
                    </a:lnTo>
                    <a:lnTo>
                      <a:pt x="21" y="7"/>
                    </a:lnTo>
                    <a:lnTo>
                      <a:pt x="21" y="14"/>
                    </a:lnTo>
                    <a:lnTo>
                      <a:pt x="21" y="17"/>
                    </a:lnTo>
                    <a:lnTo>
                      <a:pt x="21" y="21"/>
                    </a:lnTo>
                    <a:lnTo>
                      <a:pt x="21" y="28"/>
                    </a:lnTo>
                    <a:lnTo>
                      <a:pt x="21" y="35"/>
                    </a:lnTo>
                    <a:lnTo>
                      <a:pt x="28" y="38"/>
                    </a:lnTo>
                    <a:lnTo>
                      <a:pt x="28" y="42"/>
                    </a:lnTo>
                    <a:lnTo>
                      <a:pt x="31" y="45"/>
                    </a:lnTo>
                    <a:lnTo>
                      <a:pt x="35" y="49"/>
                    </a:lnTo>
                    <a:lnTo>
                      <a:pt x="35" y="52"/>
                    </a:lnTo>
                    <a:lnTo>
                      <a:pt x="31" y="59"/>
                    </a:lnTo>
                    <a:lnTo>
                      <a:pt x="28" y="63"/>
                    </a:lnTo>
                    <a:lnTo>
                      <a:pt x="28" y="63"/>
                    </a:lnTo>
                    <a:lnTo>
                      <a:pt x="24" y="59"/>
                    </a:lnTo>
                    <a:lnTo>
                      <a:pt x="17" y="56"/>
                    </a:lnTo>
                    <a:lnTo>
                      <a:pt x="14" y="49"/>
                    </a:lnTo>
                    <a:lnTo>
                      <a:pt x="14" y="49"/>
                    </a:lnTo>
                    <a:lnTo>
                      <a:pt x="10" y="49"/>
                    </a:lnTo>
                    <a:lnTo>
                      <a:pt x="7" y="49"/>
                    </a:lnTo>
                    <a:lnTo>
                      <a:pt x="3" y="49"/>
                    </a:lnTo>
                    <a:lnTo>
                      <a:pt x="0" y="49"/>
                    </a:lnTo>
                    <a:lnTo>
                      <a:pt x="0" y="52"/>
                    </a:lnTo>
                    <a:lnTo>
                      <a:pt x="0" y="56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3" y="74"/>
                    </a:lnTo>
                    <a:lnTo>
                      <a:pt x="3" y="77"/>
                    </a:lnTo>
                    <a:lnTo>
                      <a:pt x="7" y="84"/>
                    </a:lnTo>
                    <a:lnTo>
                      <a:pt x="14" y="88"/>
                    </a:lnTo>
                    <a:lnTo>
                      <a:pt x="21" y="91"/>
                    </a:lnTo>
                    <a:lnTo>
                      <a:pt x="21" y="95"/>
                    </a:lnTo>
                    <a:lnTo>
                      <a:pt x="28" y="98"/>
                    </a:lnTo>
                    <a:lnTo>
                      <a:pt x="31" y="109"/>
                    </a:lnTo>
                    <a:lnTo>
                      <a:pt x="31" y="109"/>
                    </a:lnTo>
                    <a:lnTo>
                      <a:pt x="35" y="112"/>
                    </a:lnTo>
                    <a:lnTo>
                      <a:pt x="35" y="119"/>
                    </a:lnTo>
                    <a:lnTo>
                      <a:pt x="39" y="123"/>
                    </a:lnTo>
                    <a:lnTo>
                      <a:pt x="42" y="126"/>
                    </a:lnTo>
                    <a:lnTo>
                      <a:pt x="49" y="130"/>
                    </a:lnTo>
                    <a:lnTo>
                      <a:pt x="56" y="130"/>
                    </a:lnTo>
                    <a:lnTo>
                      <a:pt x="67" y="126"/>
                    </a:lnTo>
                    <a:lnTo>
                      <a:pt x="67" y="126"/>
                    </a:lnTo>
                    <a:lnTo>
                      <a:pt x="74" y="126"/>
                    </a:lnTo>
                    <a:lnTo>
                      <a:pt x="77" y="123"/>
                    </a:lnTo>
                    <a:lnTo>
                      <a:pt x="84" y="116"/>
                    </a:lnTo>
                    <a:lnTo>
                      <a:pt x="88" y="112"/>
                    </a:lnTo>
                    <a:lnTo>
                      <a:pt x="88" y="109"/>
                    </a:lnTo>
                    <a:lnTo>
                      <a:pt x="88" y="102"/>
                    </a:lnTo>
                    <a:lnTo>
                      <a:pt x="88" y="95"/>
                    </a:lnTo>
                    <a:lnTo>
                      <a:pt x="88" y="84"/>
                    </a:lnTo>
                    <a:lnTo>
                      <a:pt x="84" y="77"/>
                    </a:lnTo>
                    <a:lnTo>
                      <a:pt x="84" y="7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57" name="Freeform 153"/>
              <p:cNvSpPr>
                <a:spLocks/>
              </p:cNvSpPr>
              <p:nvPr userDrawn="1"/>
            </p:nvSpPr>
            <p:spPr bwMode="gray">
              <a:xfrm>
                <a:off x="1121" y="-2568"/>
                <a:ext cx="71" cy="112"/>
              </a:xfrm>
              <a:custGeom>
                <a:avLst/>
                <a:gdLst/>
                <a:ahLst/>
                <a:cxnLst>
                  <a:cxn ang="0">
                    <a:pos x="57" y="7"/>
                  </a:cxn>
                  <a:cxn ang="0">
                    <a:pos x="50" y="7"/>
                  </a:cxn>
                  <a:cxn ang="0">
                    <a:pos x="39" y="3"/>
                  </a:cxn>
                  <a:cxn ang="0">
                    <a:pos x="35" y="0"/>
                  </a:cxn>
                  <a:cxn ang="0">
                    <a:pos x="25" y="0"/>
                  </a:cxn>
                  <a:cxn ang="0">
                    <a:pos x="21" y="3"/>
                  </a:cxn>
                  <a:cxn ang="0">
                    <a:pos x="21" y="0"/>
                  </a:cxn>
                  <a:cxn ang="0">
                    <a:pos x="14" y="3"/>
                  </a:cxn>
                  <a:cxn ang="0">
                    <a:pos x="7" y="14"/>
                  </a:cxn>
                  <a:cxn ang="0">
                    <a:pos x="7" y="21"/>
                  </a:cxn>
                  <a:cxn ang="0">
                    <a:pos x="0" y="31"/>
                  </a:cxn>
                  <a:cxn ang="0">
                    <a:pos x="4" y="35"/>
                  </a:cxn>
                  <a:cxn ang="0">
                    <a:pos x="4" y="42"/>
                  </a:cxn>
                  <a:cxn ang="0">
                    <a:pos x="4" y="49"/>
                  </a:cxn>
                  <a:cxn ang="0">
                    <a:pos x="0" y="56"/>
                  </a:cxn>
                  <a:cxn ang="0">
                    <a:pos x="7" y="77"/>
                  </a:cxn>
                  <a:cxn ang="0">
                    <a:pos x="11" y="109"/>
                  </a:cxn>
                  <a:cxn ang="0">
                    <a:pos x="14" y="112"/>
                  </a:cxn>
                  <a:cxn ang="0">
                    <a:pos x="25" y="109"/>
                  </a:cxn>
                  <a:cxn ang="0">
                    <a:pos x="28" y="95"/>
                  </a:cxn>
                  <a:cxn ang="0">
                    <a:pos x="25" y="91"/>
                  </a:cxn>
                  <a:cxn ang="0">
                    <a:pos x="25" y="81"/>
                  </a:cxn>
                  <a:cxn ang="0">
                    <a:pos x="25" y="74"/>
                  </a:cxn>
                  <a:cxn ang="0">
                    <a:pos x="35" y="70"/>
                  </a:cxn>
                  <a:cxn ang="0">
                    <a:pos x="43" y="70"/>
                  </a:cxn>
                  <a:cxn ang="0">
                    <a:pos x="53" y="63"/>
                  </a:cxn>
                  <a:cxn ang="0">
                    <a:pos x="57" y="53"/>
                  </a:cxn>
                  <a:cxn ang="0">
                    <a:pos x="64" y="42"/>
                  </a:cxn>
                  <a:cxn ang="0">
                    <a:pos x="67" y="24"/>
                  </a:cxn>
                  <a:cxn ang="0">
                    <a:pos x="71" y="21"/>
                  </a:cxn>
                  <a:cxn ang="0">
                    <a:pos x="71" y="14"/>
                  </a:cxn>
                  <a:cxn ang="0">
                    <a:pos x="67" y="7"/>
                  </a:cxn>
                </a:cxnLst>
                <a:rect l="0" t="0" r="r" b="b"/>
                <a:pathLst>
                  <a:path w="71" h="112">
                    <a:moveTo>
                      <a:pt x="60" y="7"/>
                    </a:moveTo>
                    <a:lnTo>
                      <a:pt x="57" y="7"/>
                    </a:lnTo>
                    <a:lnTo>
                      <a:pt x="53" y="7"/>
                    </a:lnTo>
                    <a:lnTo>
                      <a:pt x="50" y="7"/>
                    </a:lnTo>
                    <a:lnTo>
                      <a:pt x="43" y="7"/>
                    </a:lnTo>
                    <a:lnTo>
                      <a:pt x="39" y="3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28" y="0"/>
                    </a:lnTo>
                    <a:lnTo>
                      <a:pt x="25" y="0"/>
                    </a:lnTo>
                    <a:lnTo>
                      <a:pt x="21" y="3"/>
                    </a:lnTo>
                    <a:lnTo>
                      <a:pt x="21" y="3"/>
                    </a:lnTo>
                    <a:lnTo>
                      <a:pt x="21" y="3"/>
                    </a:lnTo>
                    <a:lnTo>
                      <a:pt x="21" y="0"/>
                    </a:lnTo>
                    <a:lnTo>
                      <a:pt x="18" y="0"/>
                    </a:lnTo>
                    <a:lnTo>
                      <a:pt x="14" y="3"/>
                    </a:lnTo>
                    <a:lnTo>
                      <a:pt x="11" y="7"/>
                    </a:lnTo>
                    <a:lnTo>
                      <a:pt x="7" y="14"/>
                    </a:lnTo>
                    <a:lnTo>
                      <a:pt x="7" y="17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5"/>
                    </a:lnTo>
                    <a:lnTo>
                      <a:pt x="4" y="38"/>
                    </a:lnTo>
                    <a:lnTo>
                      <a:pt x="4" y="42"/>
                    </a:lnTo>
                    <a:lnTo>
                      <a:pt x="4" y="49"/>
                    </a:lnTo>
                    <a:lnTo>
                      <a:pt x="4" y="49"/>
                    </a:lnTo>
                    <a:lnTo>
                      <a:pt x="0" y="53"/>
                    </a:lnTo>
                    <a:lnTo>
                      <a:pt x="0" y="56"/>
                    </a:lnTo>
                    <a:lnTo>
                      <a:pt x="4" y="67"/>
                    </a:lnTo>
                    <a:lnTo>
                      <a:pt x="7" y="77"/>
                    </a:lnTo>
                    <a:lnTo>
                      <a:pt x="7" y="109"/>
                    </a:lnTo>
                    <a:lnTo>
                      <a:pt x="11" y="109"/>
                    </a:lnTo>
                    <a:lnTo>
                      <a:pt x="11" y="112"/>
                    </a:lnTo>
                    <a:lnTo>
                      <a:pt x="14" y="112"/>
                    </a:lnTo>
                    <a:lnTo>
                      <a:pt x="18" y="112"/>
                    </a:lnTo>
                    <a:lnTo>
                      <a:pt x="25" y="109"/>
                    </a:lnTo>
                    <a:lnTo>
                      <a:pt x="25" y="102"/>
                    </a:lnTo>
                    <a:lnTo>
                      <a:pt x="28" y="95"/>
                    </a:lnTo>
                    <a:lnTo>
                      <a:pt x="25" y="95"/>
                    </a:lnTo>
                    <a:lnTo>
                      <a:pt x="25" y="91"/>
                    </a:lnTo>
                    <a:lnTo>
                      <a:pt x="25" y="88"/>
                    </a:lnTo>
                    <a:lnTo>
                      <a:pt x="25" y="81"/>
                    </a:lnTo>
                    <a:lnTo>
                      <a:pt x="25" y="77"/>
                    </a:lnTo>
                    <a:lnTo>
                      <a:pt x="25" y="74"/>
                    </a:lnTo>
                    <a:lnTo>
                      <a:pt x="28" y="70"/>
                    </a:lnTo>
                    <a:lnTo>
                      <a:pt x="35" y="70"/>
                    </a:lnTo>
                    <a:lnTo>
                      <a:pt x="39" y="70"/>
                    </a:lnTo>
                    <a:lnTo>
                      <a:pt x="43" y="70"/>
                    </a:lnTo>
                    <a:lnTo>
                      <a:pt x="46" y="67"/>
                    </a:lnTo>
                    <a:lnTo>
                      <a:pt x="53" y="63"/>
                    </a:lnTo>
                    <a:lnTo>
                      <a:pt x="57" y="53"/>
                    </a:lnTo>
                    <a:lnTo>
                      <a:pt x="57" y="53"/>
                    </a:lnTo>
                    <a:lnTo>
                      <a:pt x="60" y="49"/>
                    </a:lnTo>
                    <a:lnTo>
                      <a:pt x="64" y="42"/>
                    </a:lnTo>
                    <a:lnTo>
                      <a:pt x="67" y="35"/>
                    </a:lnTo>
                    <a:lnTo>
                      <a:pt x="67" y="24"/>
                    </a:lnTo>
                    <a:lnTo>
                      <a:pt x="67" y="24"/>
                    </a:lnTo>
                    <a:lnTo>
                      <a:pt x="71" y="21"/>
                    </a:lnTo>
                    <a:lnTo>
                      <a:pt x="71" y="17"/>
                    </a:lnTo>
                    <a:lnTo>
                      <a:pt x="71" y="14"/>
                    </a:lnTo>
                    <a:lnTo>
                      <a:pt x="71" y="10"/>
                    </a:lnTo>
                    <a:lnTo>
                      <a:pt x="67" y="7"/>
                    </a:lnTo>
                    <a:lnTo>
                      <a:pt x="60" y="7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58" name="Freeform 154"/>
              <p:cNvSpPr>
                <a:spLocks/>
              </p:cNvSpPr>
              <p:nvPr userDrawn="1"/>
            </p:nvSpPr>
            <p:spPr bwMode="gray">
              <a:xfrm>
                <a:off x="698" y="-2596"/>
                <a:ext cx="110" cy="119"/>
              </a:xfrm>
              <a:custGeom>
                <a:avLst/>
                <a:gdLst/>
                <a:ahLst/>
                <a:cxnLst>
                  <a:cxn ang="0">
                    <a:pos x="8" y="98"/>
                  </a:cxn>
                  <a:cxn ang="0">
                    <a:pos x="15" y="105"/>
                  </a:cxn>
                  <a:cxn ang="0">
                    <a:pos x="18" y="116"/>
                  </a:cxn>
                  <a:cxn ang="0">
                    <a:pos x="22" y="119"/>
                  </a:cxn>
                  <a:cxn ang="0">
                    <a:pos x="32" y="119"/>
                  </a:cxn>
                  <a:cxn ang="0">
                    <a:pos x="36" y="112"/>
                  </a:cxn>
                  <a:cxn ang="0">
                    <a:pos x="39" y="109"/>
                  </a:cxn>
                  <a:cxn ang="0">
                    <a:pos x="50" y="109"/>
                  </a:cxn>
                  <a:cxn ang="0">
                    <a:pos x="53" y="109"/>
                  </a:cxn>
                  <a:cxn ang="0">
                    <a:pos x="57" y="102"/>
                  </a:cxn>
                  <a:cxn ang="0">
                    <a:pos x="60" y="95"/>
                  </a:cxn>
                  <a:cxn ang="0">
                    <a:pos x="64" y="81"/>
                  </a:cxn>
                  <a:cxn ang="0">
                    <a:pos x="71" y="63"/>
                  </a:cxn>
                  <a:cxn ang="0">
                    <a:pos x="89" y="49"/>
                  </a:cxn>
                  <a:cxn ang="0">
                    <a:pos x="110" y="31"/>
                  </a:cxn>
                  <a:cxn ang="0">
                    <a:pos x="106" y="31"/>
                  </a:cxn>
                  <a:cxn ang="0">
                    <a:pos x="96" y="21"/>
                  </a:cxn>
                  <a:cxn ang="0">
                    <a:pos x="92" y="17"/>
                  </a:cxn>
                  <a:cxn ang="0">
                    <a:pos x="85" y="10"/>
                  </a:cxn>
                  <a:cxn ang="0">
                    <a:pos x="78" y="17"/>
                  </a:cxn>
                  <a:cxn ang="0">
                    <a:pos x="74" y="21"/>
                  </a:cxn>
                  <a:cxn ang="0">
                    <a:pos x="71" y="21"/>
                  </a:cxn>
                  <a:cxn ang="0">
                    <a:pos x="67" y="14"/>
                  </a:cxn>
                  <a:cxn ang="0">
                    <a:pos x="64" y="7"/>
                  </a:cxn>
                  <a:cxn ang="0">
                    <a:pos x="57" y="7"/>
                  </a:cxn>
                  <a:cxn ang="0">
                    <a:pos x="46" y="7"/>
                  </a:cxn>
                  <a:cxn ang="0">
                    <a:pos x="46" y="7"/>
                  </a:cxn>
                  <a:cxn ang="0">
                    <a:pos x="50" y="0"/>
                  </a:cxn>
                  <a:cxn ang="0">
                    <a:pos x="43" y="0"/>
                  </a:cxn>
                  <a:cxn ang="0">
                    <a:pos x="29" y="3"/>
                  </a:cxn>
                  <a:cxn ang="0">
                    <a:pos x="29" y="7"/>
                  </a:cxn>
                  <a:cxn ang="0">
                    <a:pos x="25" y="7"/>
                  </a:cxn>
                  <a:cxn ang="0">
                    <a:pos x="18" y="7"/>
                  </a:cxn>
                  <a:cxn ang="0">
                    <a:pos x="15" y="17"/>
                  </a:cxn>
                  <a:cxn ang="0">
                    <a:pos x="18" y="24"/>
                  </a:cxn>
                  <a:cxn ang="0">
                    <a:pos x="18" y="31"/>
                  </a:cxn>
                  <a:cxn ang="0">
                    <a:pos x="18" y="38"/>
                  </a:cxn>
                  <a:cxn ang="0">
                    <a:pos x="15" y="45"/>
                  </a:cxn>
                  <a:cxn ang="0">
                    <a:pos x="8" y="63"/>
                  </a:cxn>
                  <a:cxn ang="0">
                    <a:pos x="4" y="84"/>
                  </a:cxn>
                  <a:cxn ang="0">
                    <a:pos x="0" y="88"/>
                  </a:cxn>
                  <a:cxn ang="0">
                    <a:pos x="4" y="95"/>
                  </a:cxn>
                </a:cxnLst>
                <a:rect l="0" t="0" r="r" b="b"/>
                <a:pathLst>
                  <a:path w="110" h="119">
                    <a:moveTo>
                      <a:pt x="4" y="95"/>
                    </a:moveTo>
                    <a:lnTo>
                      <a:pt x="8" y="98"/>
                    </a:lnTo>
                    <a:lnTo>
                      <a:pt x="11" y="102"/>
                    </a:lnTo>
                    <a:lnTo>
                      <a:pt x="15" y="105"/>
                    </a:lnTo>
                    <a:lnTo>
                      <a:pt x="15" y="112"/>
                    </a:lnTo>
                    <a:lnTo>
                      <a:pt x="18" y="116"/>
                    </a:lnTo>
                    <a:lnTo>
                      <a:pt x="18" y="116"/>
                    </a:lnTo>
                    <a:lnTo>
                      <a:pt x="22" y="119"/>
                    </a:lnTo>
                    <a:lnTo>
                      <a:pt x="29" y="119"/>
                    </a:lnTo>
                    <a:lnTo>
                      <a:pt x="32" y="119"/>
                    </a:lnTo>
                    <a:lnTo>
                      <a:pt x="36" y="112"/>
                    </a:lnTo>
                    <a:lnTo>
                      <a:pt x="36" y="112"/>
                    </a:lnTo>
                    <a:lnTo>
                      <a:pt x="36" y="112"/>
                    </a:lnTo>
                    <a:lnTo>
                      <a:pt x="39" y="109"/>
                    </a:lnTo>
                    <a:lnTo>
                      <a:pt x="43" y="109"/>
                    </a:lnTo>
                    <a:lnTo>
                      <a:pt x="50" y="109"/>
                    </a:lnTo>
                    <a:lnTo>
                      <a:pt x="50" y="109"/>
                    </a:lnTo>
                    <a:lnTo>
                      <a:pt x="53" y="109"/>
                    </a:lnTo>
                    <a:lnTo>
                      <a:pt x="57" y="109"/>
                    </a:lnTo>
                    <a:lnTo>
                      <a:pt x="57" y="102"/>
                    </a:lnTo>
                    <a:lnTo>
                      <a:pt x="57" y="95"/>
                    </a:lnTo>
                    <a:lnTo>
                      <a:pt x="60" y="95"/>
                    </a:lnTo>
                    <a:lnTo>
                      <a:pt x="60" y="88"/>
                    </a:lnTo>
                    <a:lnTo>
                      <a:pt x="64" y="81"/>
                    </a:lnTo>
                    <a:lnTo>
                      <a:pt x="67" y="73"/>
                    </a:lnTo>
                    <a:lnTo>
                      <a:pt x="71" y="63"/>
                    </a:lnTo>
                    <a:lnTo>
                      <a:pt x="78" y="56"/>
                    </a:lnTo>
                    <a:lnTo>
                      <a:pt x="89" y="49"/>
                    </a:lnTo>
                    <a:lnTo>
                      <a:pt x="110" y="38"/>
                    </a:lnTo>
                    <a:lnTo>
                      <a:pt x="110" y="31"/>
                    </a:lnTo>
                    <a:lnTo>
                      <a:pt x="110" y="31"/>
                    </a:lnTo>
                    <a:lnTo>
                      <a:pt x="106" y="31"/>
                    </a:lnTo>
                    <a:lnTo>
                      <a:pt x="103" y="28"/>
                    </a:lnTo>
                    <a:lnTo>
                      <a:pt x="96" y="21"/>
                    </a:lnTo>
                    <a:lnTo>
                      <a:pt x="92" y="17"/>
                    </a:lnTo>
                    <a:lnTo>
                      <a:pt x="92" y="17"/>
                    </a:lnTo>
                    <a:lnTo>
                      <a:pt x="89" y="14"/>
                    </a:lnTo>
                    <a:lnTo>
                      <a:pt x="85" y="10"/>
                    </a:lnTo>
                    <a:lnTo>
                      <a:pt x="82" y="14"/>
                    </a:lnTo>
                    <a:lnTo>
                      <a:pt x="78" y="17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1" y="21"/>
                    </a:lnTo>
                    <a:lnTo>
                      <a:pt x="71" y="21"/>
                    </a:lnTo>
                    <a:lnTo>
                      <a:pt x="71" y="17"/>
                    </a:lnTo>
                    <a:lnTo>
                      <a:pt x="67" y="14"/>
                    </a:lnTo>
                    <a:lnTo>
                      <a:pt x="67" y="10"/>
                    </a:lnTo>
                    <a:lnTo>
                      <a:pt x="64" y="7"/>
                    </a:lnTo>
                    <a:lnTo>
                      <a:pt x="60" y="7"/>
                    </a:lnTo>
                    <a:lnTo>
                      <a:pt x="57" y="7"/>
                    </a:lnTo>
                    <a:lnTo>
                      <a:pt x="53" y="10"/>
                    </a:lnTo>
                    <a:lnTo>
                      <a:pt x="46" y="7"/>
                    </a:lnTo>
                    <a:lnTo>
                      <a:pt x="46" y="7"/>
                    </a:lnTo>
                    <a:lnTo>
                      <a:pt x="46" y="7"/>
                    </a:lnTo>
                    <a:lnTo>
                      <a:pt x="50" y="3"/>
                    </a:lnTo>
                    <a:lnTo>
                      <a:pt x="50" y="0"/>
                    </a:lnTo>
                    <a:lnTo>
                      <a:pt x="46" y="0"/>
                    </a:lnTo>
                    <a:lnTo>
                      <a:pt x="43" y="0"/>
                    </a:lnTo>
                    <a:lnTo>
                      <a:pt x="32" y="0"/>
                    </a:lnTo>
                    <a:lnTo>
                      <a:pt x="29" y="3"/>
                    </a:lnTo>
                    <a:lnTo>
                      <a:pt x="29" y="7"/>
                    </a:lnTo>
                    <a:lnTo>
                      <a:pt x="29" y="7"/>
                    </a:lnTo>
                    <a:lnTo>
                      <a:pt x="25" y="7"/>
                    </a:lnTo>
                    <a:lnTo>
                      <a:pt x="25" y="7"/>
                    </a:lnTo>
                    <a:lnTo>
                      <a:pt x="22" y="7"/>
                    </a:lnTo>
                    <a:lnTo>
                      <a:pt x="18" y="7"/>
                    </a:lnTo>
                    <a:lnTo>
                      <a:pt x="18" y="10"/>
                    </a:lnTo>
                    <a:lnTo>
                      <a:pt x="15" y="17"/>
                    </a:lnTo>
                    <a:lnTo>
                      <a:pt x="15" y="24"/>
                    </a:lnTo>
                    <a:lnTo>
                      <a:pt x="18" y="24"/>
                    </a:lnTo>
                    <a:lnTo>
                      <a:pt x="18" y="28"/>
                    </a:lnTo>
                    <a:lnTo>
                      <a:pt x="18" y="31"/>
                    </a:lnTo>
                    <a:lnTo>
                      <a:pt x="18" y="35"/>
                    </a:lnTo>
                    <a:lnTo>
                      <a:pt x="18" y="38"/>
                    </a:lnTo>
                    <a:lnTo>
                      <a:pt x="18" y="42"/>
                    </a:lnTo>
                    <a:lnTo>
                      <a:pt x="15" y="45"/>
                    </a:lnTo>
                    <a:lnTo>
                      <a:pt x="11" y="52"/>
                    </a:lnTo>
                    <a:lnTo>
                      <a:pt x="8" y="63"/>
                    </a:lnTo>
                    <a:lnTo>
                      <a:pt x="4" y="81"/>
                    </a:lnTo>
                    <a:lnTo>
                      <a:pt x="4" y="84"/>
                    </a:lnTo>
                    <a:lnTo>
                      <a:pt x="0" y="84"/>
                    </a:lnTo>
                    <a:lnTo>
                      <a:pt x="0" y="88"/>
                    </a:lnTo>
                    <a:lnTo>
                      <a:pt x="0" y="91"/>
                    </a:lnTo>
                    <a:lnTo>
                      <a:pt x="4" y="95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59" name="Freeform 155"/>
              <p:cNvSpPr>
                <a:spLocks/>
              </p:cNvSpPr>
              <p:nvPr userDrawn="1"/>
            </p:nvSpPr>
            <p:spPr bwMode="gray">
              <a:xfrm>
                <a:off x="758" y="-2540"/>
                <a:ext cx="243" cy="197"/>
              </a:xfrm>
              <a:custGeom>
                <a:avLst/>
                <a:gdLst/>
                <a:ahLst/>
                <a:cxnLst>
                  <a:cxn ang="0">
                    <a:pos x="219" y="151"/>
                  </a:cxn>
                  <a:cxn ang="0">
                    <a:pos x="240" y="151"/>
                  </a:cxn>
                  <a:cxn ang="0">
                    <a:pos x="243" y="148"/>
                  </a:cxn>
                  <a:cxn ang="0">
                    <a:pos x="240" y="134"/>
                  </a:cxn>
                  <a:cxn ang="0">
                    <a:pos x="222" y="127"/>
                  </a:cxn>
                  <a:cxn ang="0">
                    <a:pos x="198" y="120"/>
                  </a:cxn>
                  <a:cxn ang="0">
                    <a:pos x="184" y="84"/>
                  </a:cxn>
                  <a:cxn ang="0">
                    <a:pos x="180" y="49"/>
                  </a:cxn>
                  <a:cxn ang="0">
                    <a:pos x="177" y="28"/>
                  </a:cxn>
                  <a:cxn ang="0">
                    <a:pos x="159" y="21"/>
                  </a:cxn>
                  <a:cxn ang="0">
                    <a:pos x="148" y="32"/>
                  </a:cxn>
                  <a:cxn ang="0">
                    <a:pos x="134" y="25"/>
                  </a:cxn>
                  <a:cxn ang="0">
                    <a:pos x="127" y="17"/>
                  </a:cxn>
                  <a:cxn ang="0">
                    <a:pos x="117" y="28"/>
                  </a:cxn>
                  <a:cxn ang="0">
                    <a:pos x="106" y="32"/>
                  </a:cxn>
                  <a:cxn ang="0">
                    <a:pos x="96" y="14"/>
                  </a:cxn>
                  <a:cxn ang="0">
                    <a:pos x="85" y="7"/>
                  </a:cxn>
                  <a:cxn ang="0">
                    <a:pos x="85" y="25"/>
                  </a:cxn>
                  <a:cxn ang="0">
                    <a:pos x="78" y="39"/>
                  </a:cxn>
                  <a:cxn ang="0">
                    <a:pos x="67" y="28"/>
                  </a:cxn>
                  <a:cxn ang="0">
                    <a:pos x="67" y="10"/>
                  </a:cxn>
                  <a:cxn ang="0">
                    <a:pos x="67" y="7"/>
                  </a:cxn>
                  <a:cxn ang="0">
                    <a:pos x="57" y="0"/>
                  </a:cxn>
                  <a:cxn ang="0">
                    <a:pos x="39" y="10"/>
                  </a:cxn>
                  <a:cxn ang="0">
                    <a:pos x="14" y="25"/>
                  </a:cxn>
                  <a:cxn ang="0">
                    <a:pos x="7" y="39"/>
                  </a:cxn>
                  <a:cxn ang="0">
                    <a:pos x="4" y="56"/>
                  </a:cxn>
                  <a:cxn ang="0">
                    <a:pos x="0" y="63"/>
                  </a:cxn>
                  <a:cxn ang="0">
                    <a:pos x="0" y="74"/>
                  </a:cxn>
                  <a:cxn ang="0">
                    <a:pos x="25" y="81"/>
                  </a:cxn>
                  <a:cxn ang="0">
                    <a:pos x="39" y="81"/>
                  </a:cxn>
                  <a:cxn ang="0">
                    <a:pos x="46" y="77"/>
                  </a:cxn>
                  <a:cxn ang="0">
                    <a:pos x="46" y="88"/>
                  </a:cxn>
                  <a:cxn ang="0">
                    <a:pos x="29" y="95"/>
                  </a:cxn>
                  <a:cxn ang="0">
                    <a:pos x="22" y="91"/>
                  </a:cxn>
                  <a:cxn ang="0">
                    <a:pos x="11" y="95"/>
                  </a:cxn>
                  <a:cxn ang="0">
                    <a:pos x="7" y="106"/>
                  </a:cxn>
                  <a:cxn ang="0">
                    <a:pos x="25" y="113"/>
                  </a:cxn>
                  <a:cxn ang="0">
                    <a:pos x="46" y="113"/>
                  </a:cxn>
                  <a:cxn ang="0">
                    <a:pos x="74" y="109"/>
                  </a:cxn>
                  <a:cxn ang="0">
                    <a:pos x="88" y="120"/>
                  </a:cxn>
                  <a:cxn ang="0">
                    <a:pos x="88" y="127"/>
                  </a:cxn>
                  <a:cxn ang="0">
                    <a:pos x="85" y="141"/>
                  </a:cxn>
                  <a:cxn ang="0">
                    <a:pos x="71" y="137"/>
                  </a:cxn>
                  <a:cxn ang="0">
                    <a:pos x="53" y="137"/>
                  </a:cxn>
                  <a:cxn ang="0">
                    <a:pos x="39" y="137"/>
                  </a:cxn>
                  <a:cxn ang="0">
                    <a:pos x="25" y="141"/>
                  </a:cxn>
                  <a:cxn ang="0">
                    <a:pos x="22" y="151"/>
                  </a:cxn>
                  <a:cxn ang="0">
                    <a:pos x="32" y="162"/>
                  </a:cxn>
                  <a:cxn ang="0">
                    <a:pos x="53" y="173"/>
                  </a:cxn>
                  <a:cxn ang="0">
                    <a:pos x="67" y="183"/>
                  </a:cxn>
                  <a:cxn ang="0">
                    <a:pos x="81" y="194"/>
                  </a:cxn>
                  <a:cxn ang="0">
                    <a:pos x="155" y="173"/>
                  </a:cxn>
                  <a:cxn ang="0">
                    <a:pos x="169" y="173"/>
                  </a:cxn>
                  <a:cxn ang="0">
                    <a:pos x="187" y="183"/>
                  </a:cxn>
                  <a:cxn ang="0">
                    <a:pos x="194" y="180"/>
                  </a:cxn>
                  <a:cxn ang="0">
                    <a:pos x="198" y="180"/>
                  </a:cxn>
                  <a:cxn ang="0">
                    <a:pos x="212" y="180"/>
                  </a:cxn>
                  <a:cxn ang="0">
                    <a:pos x="222" y="173"/>
                  </a:cxn>
                  <a:cxn ang="0">
                    <a:pos x="219" y="165"/>
                  </a:cxn>
                  <a:cxn ang="0">
                    <a:pos x="208" y="162"/>
                  </a:cxn>
                  <a:cxn ang="0">
                    <a:pos x="205" y="158"/>
                  </a:cxn>
                </a:cxnLst>
                <a:rect l="0" t="0" r="r" b="b"/>
                <a:pathLst>
                  <a:path w="243" h="197">
                    <a:moveTo>
                      <a:pt x="212" y="155"/>
                    </a:moveTo>
                    <a:lnTo>
                      <a:pt x="212" y="151"/>
                    </a:lnTo>
                    <a:lnTo>
                      <a:pt x="219" y="151"/>
                    </a:lnTo>
                    <a:lnTo>
                      <a:pt x="226" y="151"/>
                    </a:lnTo>
                    <a:lnTo>
                      <a:pt x="233" y="148"/>
                    </a:lnTo>
                    <a:lnTo>
                      <a:pt x="240" y="151"/>
                    </a:lnTo>
                    <a:lnTo>
                      <a:pt x="240" y="151"/>
                    </a:lnTo>
                    <a:lnTo>
                      <a:pt x="240" y="148"/>
                    </a:lnTo>
                    <a:lnTo>
                      <a:pt x="243" y="148"/>
                    </a:lnTo>
                    <a:lnTo>
                      <a:pt x="243" y="144"/>
                    </a:lnTo>
                    <a:lnTo>
                      <a:pt x="243" y="137"/>
                    </a:lnTo>
                    <a:lnTo>
                      <a:pt x="240" y="134"/>
                    </a:lnTo>
                    <a:lnTo>
                      <a:pt x="233" y="130"/>
                    </a:lnTo>
                    <a:lnTo>
                      <a:pt x="229" y="130"/>
                    </a:lnTo>
                    <a:lnTo>
                      <a:pt x="222" y="127"/>
                    </a:lnTo>
                    <a:lnTo>
                      <a:pt x="219" y="123"/>
                    </a:lnTo>
                    <a:lnTo>
                      <a:pt x="208" y="123"/>
                    </a:lnTo>
                    <a:lnTo>
                      <a:pt x="198" y="120"/>
                    </a:lnTo>
                    <a:lnTo>
                      <a:pt x="194" y="116"/>
                    </a:lnTo>
                    <a:lnTo>
                      <a:pt x="187" y="106"/>
                    </a:lnTo>
                    <a:lnTo>
                      <a:pt x="184" y="84"/>
                    </a:lnTo>
                    <a:lnTo>
                      <a:pt x="184" y="56"/>
                    </a:lnTo>
                    <a:lnTo>
                      <a:pt x="184" y="53"/>
                    </a:lnTo>
                    <a:lnTo>
                      <a:pt x="180" y="49"/>
                    </a:lnTo>
                    <a:lnTo>
                      <a:pt x="180" y="42"/>
                    </a:lnTo>
                    <a:lnTo>
                      <a:pt x="177" y="35"/>
                    </a:lnTo>
                    <a:lnTo>
                      <a:pt x="177" y="28"/>
                    </a:lnTo>
                    <a:lnTo>
                      <a:pt x="169" y="25"/>
                    </a:lnTo>
                    <a:lnTo>
                      <a:pt x="166" y="21"/>
                    </a:lnTo>
                    <a:lnTo>
                      <a:pt x="159" y="21"/>
                    </a:lnTo>
                    <a:lnTo>
                      <a:pt x="155" y="21"/>
                    </a:lnTo>
                    <a:lnTo>
                      <a:pt x="152" y="25"/>
                    </a:lnTo>
                    <a:lnTo>
                      <a:pt x="148" y="32"/>
                    </a:lnTo>
                    <a:lnTo>
                      <a:pt x="148" y="39"/>
                    </a:lnTo>
                    <a:lnTo>
                      <a:pt x="145" y="46"/>
                    </a:lnTo>
                    <a:lnTo>
                      <a:pt x="134" y="25"/>
                    </a:lnTo>
                    <a:lnTo>
                      <a:pt x="131" y="25"/>
                    </a:lnTo>
                    <a:lnTo>
                      <a:pt x="131" y="21"/>
                    </a:lnTo>
                    <a:lnTo>
                      <a:pt x="127" y="17"/>
                    </a:lnTo>
                    <a:lnTo>
                      <a:pt x="124" y="17"/>
                    </a:lnTo>
                    <a:lnTo>
                      <a:pt x="120" y="21"/>
                    </a:lnTo>
                    <a:lnTo>
                      <a:pt x="117" y="28"/>
                    </a:lnTo>
                    <a:lnTo>
                      <a:pt x="113" y="32"/>
                    </a:lnTo>
                    <a:lnTo>
                      <a:pt x="110" y="35"/>
                    </a:lnTo>
                    <a:lnTo>
                      <a:pt x="106" y="32"/>
                    </a:lnTo>
                    <a:lnTo>
                      <a:pt x="103" y="28"/>
                    </a:lnTo>
                    <a:lnTo>
                      <a:pt x="99" y="21"/>
                    </a:lnTo>
                    <a:lnTo>
                      <a:pt x="96" y="14"/>
                    </a:lnTo>
                    <a:lnTo>
                      <a:pt x="92" y="10"/>
                    </a:lnTo>
                    <a:lnTo>
                      <a:pt x="88" y="7"/>
                    </a:lnTo>
                    <a:lnTo>
                      <a:pt x="85" y="7"/>
                    </a:lnTo>
                    <a:lnTo>
                      <a:pt x="85" y="14"/>
                    </a:lnTo>
                    <a:lnTo>
                      <a:pt x="85" y="17"/>
                    </a:lnTo>
                    <a:lnTo>
                      <a:pt x="85" y="25"/>
                    </a:lnTo>
                    <a:lnTo>
                      <a:pt x="81" y="32"/>
                    </a:lnTo>
                    <a:lnTo>
                      <a:pt x="81" y="35"/>
                    </a:lnTo>
                    <a:lnTo>
                      <a:pt x="78" y="39"/>
                    </a:lnTo>
                    <a:lnTo>
                      <a:pt x="74" y="35"/>
                    </a:lnTo>
                    <a:lnTo>
                      <a:pt x="67" y="35"/>
                    </a:lnTo>
                    <a:lnTo>
                      <a:pt x="67" y="28"/>
                    </a:lnTo>
                    <a:lnTo>
                      <a:pt x="64" y="25"/>
                    </a:lnTo>
                    <a:lnTo>
                      <a:pt x="67" y="17"/>
                    </a:lnTo>
                    <a:lnTo>
                      <a:pt x="67" y="10"/>
                    </a:lnTo>
                    <a:lnTo>
                      <a:pt x="67" y="7"/>
                    </a:lnTo>
                    <a:lnTo>
                      <a:pt x="67" y="7"/>
                    </a:lnTo>
                    <a:lnTo>
                      <a:pt x="67" y="7"/>
                    </a:lnTo>
                    <a:lnTo>
                      <a:pt x="64" y="3"/>
                    </a:lnTo>
                    <a:lnTo>
                      <a:pt x="60" y="0"/>
                    </a:lnTo>
                    <a:lnTo>
                      <a:pt x="57" y="0"/>
                    </a:lnTo>
                    <a:lnTo>
                      <a:pt x="53" y="3"/>
                    </a:lnTo>
                    <a:lnTo>
                      <a:pt x="46" y="7"/>
                    </a:lnTo>
                    <a:lnTo>
                      <a:pt x="39" y="10"/>
                    </a:lnTo>
                    <a:lnTo>
                      <a:pt x="32" y="14"/>
                    </a:lnTo>
                    <a:lnTo>
                      <a:pt x="25" y="21"/>
                    </a:lnTo>
                    <a:lnTo>
                      <a:pt x="14" y="25"/>
                    </a:lnTo>
                    <a:lnTo>
                      <a:pt x="11" y="32"/>
                    </a:lnTo>
                    <a:lnTo>
                      <a:pt x="7" y="39"/>
                    </a:lnTo>
                    <a:lnTo>
                      <a:pt x="7" y="39"/>
                    </a:lnTo>
                    <a:lnTo>
                      <a:pt x="7" y="46"/>
                    </a:lnTo>
                    <a:lnTo>
                      <a:pt x="7" y="49"/>
                    </a:lnTo>
                    <a:lnTo>
                      <a:pt x="4" y="56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3"/>
                    </a:lnTo>
                    <a:lnTo>
                      <a:pt x="0" y="67"/>
                    </a:lnTo>
                    <a:lnTo>
                      <a:pt x="0" y="70"/>
                    </a:lnTo>
                    <a:lnTo>
                      <a:pt x="0" y="74"/>
                    </a:lnTo>
                    <a:lnTo>
                      <a:pt x="7" y="77"/>
                    </a:lnTo>
                    <a:lnTo>
                      <a:pt x="14" y="81"/>
                    </a:lnTo>
                    <a:lnTo>
                      <a:pt x="25" y="81"/>
                    </a:lnTo>
                    <a:lnTo>
                      <a:pt x="25" y="81"/>
                    </a:lnTo>
                    <a:lnTo>
                      <a:pt x="32" y="81"/>
                    </a:lnTo>
                    <a:lnTo>
                      <a:pt x="39" y="81"/>
                    </a:lnTo>
                    <a:lnTo>
                      <a:pt x="43" y="81"/>
                    </a:lnTo>
                    <a:lnTo>
                      <a:pt x="46" y="77"/>
                    </a:lnTo>
                    <a:lnTo>
                      <a:pt x="46" y="77"/>
                    </a:lnTo>
                    <a:lnTo>
                      <a:pt x="50" y="81"/>
                    </a:lnTo>
                    <a:lnTo>
                      <a:pt x="50" y="84"/>
                    </a:lnTo>
                    <a:lnTo>
                      <a:pt x="46" y="88"/>
                    </a:lnTo>
                    <a:lnTo>
                      <a:pt x="46" y="88"/>
                    </a:lnTo>
                    <a:lnTo>
                      <a:pt x="39" y="91"/>
                    </a:lnTo>
                    <a:lnTo>
                      <a:pt x="29" y="95"/>
                    </a:lnTo>
                    <a:lnTo>
                      <a:pt x="29" y="91"/>
                    </a:lnTo>
                    <a:lnTo>
                      <a:pt x="25" y="91"/>
                    </a:lnTo>
                    <a:lnTo>
                      <a:pt x="22" y="91"/>
                    </a:lnTo>
                    <a:lnTo>
                      <a:pt x="18" y="91"/>
                    </a:lnTo>
                    <a:lnTo>
                      <a:pt x="14" y="91"/>
                    </a:lnTo>
                    <a:lnTo>
                      <a:pt x="11" y="95"/>
                    </a:lnTo>
                    <a:lnTo>
                      <a:pt x="7" y="99"/>
                    </a:lnTo>
                    <a:lnTo>
                      <a:pt x="7" y="106"/>
                    </a:lnTo>
                    <a:lnTo>
                      <a:pt x="7" y="106"/>
                    </a:lnTo>
                    <a:lnTo>
                      <a:pt x="11" y="109"/>
                    </a:lnTo>
                    <a:lnTo>
                      <a:pt x="14" y="109"/>
                    </a:lnTo>
                    <a:lnTo>
                      <a:pt x="25" y="113"/>
                    </a:lnTo>
                    <a:lnTo>
                      <a:pt x="39" y="113"/>
                    </a:lnTo>
                    <a:lnTo>
                      <a:pt x="43" y="113"/>
                    </a:lnTo>
                    <a:lnTo>
                      <a:pt x="46" y="113"/>
                    </a:lnTo>
                    <a:lnTo>
                      <a:pt x="57" y="109"/>
                    </a:lnTo>
                    <a:lnTo>
                      <a:pt x="64" y="109"/>
                    </a:lnTo>
                    <a:lnTo>
                      <a:pt x="74" y="109"/>
                    </a:lnTo>
                    <a:lnTo>
                      <a:pt x="81" y="113"/>
                    </a:lnTo>
                    <a:lnTo>
                      <a:pt x="88" y="116"/>
                    </a:lnTo>
                    <a:lnTo>
                      <a:pt x="88" y="120"/>
                    </a:lnTo>
                    <a:lnTo>
                      <a:pt x="88" y="120"/>
                    </a:lnTo>
                    <a:lnTo>
                      <a:pt x="92" y="123"/>
                    </a:lnTo>
                    <a:lnTo>
                      <a:pt x="88" y="127"/>
                    </a:lnTo>
                    <a:lnTo>
                      <a:pt x="88" y="134"/>
                    </a:lnTo>
                    <a:lnTo>
                      <a:pt x="88" y="137"/>
                    </a:lnTo>
                    <a:lnTo>
                      <a:pt x="85" y="141"/>
                    </a:lnTo>
                    <a:lnTo>
                      <a:pt x="81" y="141"/>
                    </a:lnTo>
                    <a:lnTo>
                      <a:pt x="74" y="137"/>
                    </a:lnTo>
                    <a:lnTo>
                      <a:pt x="71" y="137"/>
                    </a:lnTo>
                    <a:lnTo>
                      <a:pt x="67" y="137"/>
                    </a:lnTo>
                    <a:lnTo>
                      <a:pt x="64" y="137"/>
                    </a:lnTo>
                    <a:lnTo>
                      <a:pt x="53" y="137"/>
                    </a:lnTo>
                    <a:lnTo>
                      <a:pt x="43" y="141"/>
                    </a:lnTo>
                    <a:lnTo>
                      <a:pt x="43" y="141"/>
                    </a:lnTo>
                    <a:lnTo>
                      <a:pt x="39" y="137"/>
                    </a:lnTo>
                    <a:lnTo>
                      <a:pt x="36" y="137"/>
                    </a:lnTo>
                    <a:lnTo>
                      <a:pt x="29" y="137"/>
                    </a:lnTo>
                    <a:lnTo>
                      <a:pt x="25" y="141"/>
                    </a:lnTo>
                    <a:lnTo>
                      <a:pt x="22" y="144"/>
                    </a:lnTo>
                    <a:lnTo>
                      <a:pt x="22" y="151"/>
                    </a:lnTo>
                    <a:lnTo>
                      <a:pt x="22" y="151"/>
                    </a:lnTo>
                    <a:lnTo>
                      <a:pt x="22" y="155"/>
                    </a:lnTo>
                    <a:lnTo>
                      <a:pt x="25" y="158"/>
                    </a:lnTo>
                    <a:lnTo>
                      <a:pt x="32" y="162"/>
                    </a:lnTo>
                    <a:lnTo>
                      <a:pt x="39" y="165"/>
                    </a:lnTo>
                    <a:lnTo>
                      <a:pt x="50" y="169"/>
                    </a:lnTo>
                    <a:lnTo>
                      <a:pt x="53" y="173"/>
                    </a:lnTo>
                    <a:lnTo>
                      <a:pt x="57" y="173"/>
                    </a:lnTo>
                    <a:lnTo>
                      <a:pt x="64" y="176"/>
                    </a:lnTo>
                    <a:lnTo>
                      <a:pt x="67" y="183"/>
                    </a:lnTo>
                    <a:lnTo>
                      <a:pt x="71" y="190"/>
                    </a:lnTo>
                    <a:lnTo>
                      <a:pt x="74" y="197"/>
                    </a:lnTo>
                    <a:lnTo>
                      <a:pt x="81" y="194"/>
                    </a:lnTo>
                    <a:lnTo>
                      <a:pt x="106" y="190"/>
                    </a:lnTo>
                    <a:lnTo>
                      <a:pt x="131" y="183"/>
                    </a:lnTo>
                    <a:lnTo>
                      <a:pt x="155" y="173"/>
                    </a:lnTo>
                    <a:lnTo>
                      <a:pt x="155" y="173"/>
                    </a:lnTo>
                    <a:lnTo>
                      <a:pt x="162" y="173"/>
                    </a:lnTo>
                    <a:lnTo>
                      <a:pt x="169" y="173"/>
                    </a:lnTo>
                    <a:lnTo>
                      <a:pt x="177" y="173"/>
                    </a:lnTo>
                    <a:lnTo>
                      <a:pt x="184" y="180"/>
                    </a:lnTo>
                    <a:lnTo>
                      <a:pt x="187" y="183"/>
                    </a:lnTo>
                    <a:lnTo>
                      <a:pt x="187" y="183"/>
                    </a:lnTo>
                    <a:lnTo>
                      <a:pt x="191" y="183"/>
                    </a:lnTo>
                    <a:lnTo>
                      <a:pt x="194" y="180"/>
                    </a:lnTo>
                    <a:lnTo>
                      <a:pt x="198" y="180"/>
                    </a:lnTo>
                    <a:lnTo>
                      <a:pt x="198" y="180"/>
                    </a:lnTo>
                    <a:lnTo>
                      <a:pt x="198" y="180"/>
                    </a:lnTo>
                    <a:lnTo>
                      <a:pt x="201" y="183"/>
                    </a:lnTo>
                    <a:lnTo>
                      <a:pt x="205" y="183"/>
                    </a:lnTo>
                    <a:lnTo>
                      <a:pt x="212" y="180"/>
                    </a:lnTo>
                    <a:lnTo>
                      <a:pt x="219" y="173"/>
                    </a:lnTo>
                    <a:lnTo>
                      <a:pt x="219" y="173"/>
                    </a:lnTo>
                    <a:lnTo>
                      <a:pt x="222" y="173"/>
                    </a:lnTo>
                    <a:lnTo>
                      <a:pt x="222" y="169"/>
                    </a:lnTo>
                    <a:lnTo>
                      <a:pt x="222" y="165"/>
                    </a:lnTo>
                    <a:lnTo>
                      <a:pt x="219" y="165"/>
                    </a:lnTo>
                    <a:lnTo>
                      <a:pt x="215" y="162"/>
                    </a:lnTo>
                    <a:lnTo>
                      <a:pt x="208" y="162"/>
                    </a:lnTo>
                    <a:lnTo>
                      <a:pt x="208" y="162"/>
                    </a:lnTo>
                    <a:lnTo>
                      <a:pt x="205" y="162"/>
                    </a:lnTo>
                    <a:lnTo>
                      <a:pt x="205" y="158"/>
                    </a:lnTo>
                    <a:lnTo>
                      <a:pt x="205" y="158"/>
                    </a:lnTo>
                    <a:lnTo>
                      <a:pt x="205" y="155"/>
                    </a:lnTo>
                    <a:lnTo>
                      <a:pt x="212" y="155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60" name="Freeform 156"/>
              <p:cNvSpPr>
                <a:spLocks/>
              </p:cNvSpPr>
              <p:nvPr userDrawn="1"/>
            </p:nvSpPr>
            <p:spPr bwMode="gray">
              <a:xfrm>
                <a:off x="765" y="-2766"/>
                <a:ext cx="124" cy="96"/>
              </a:xfrm>
              <a:custGeom>
                <a:avLst/>
                <a:gdLst/>
                <a:ahLst/>
                <a:cxnLst>
                  <a:cxn ang="0">
                    <a:pos x="43" y="92"/>
                  </a:cxn>
                  <a:cxn ang="0">
                    <a:pos x="50" y="96"/>
                  </a:cxn>
                  <a:cxn ang="0">
                    <a:pos x="60" y="96"/>
                  </a:cxn>
                  <a:cxn ang="0">
                    <a:pos x="64" y="88"/>
                  </a:cxn>
                  <a:cxn ang="0">
                    <a:pos x="74" y="78"/>
                  </a:cxn>
                  <a:cxn ang="0">
                    <a:pos x="81" y="60"/>
                  </a:cxn>
                  <a:cxn ang="0">
                    <a:pos x="85" y="64"/>
                  </a:cxn>
                  <a:cxn ang="0">
                    <a:pos x="96" y="67"/>
                  </a:cxn>
                  <a:cxn ang="0">
                    <a:pos x="110" y="60"/>
                  </a:cxn>
                  <a:cxn ang="0">
                    <a:pos x="110" y="57"/>
                  </a:cxn>
                  <a:cxn ang="0">
                    <a:pos x="113" y="50"/>
                  </a:cxn>
                  <a:cxn ang="0">
                    <a:pos x="110" y="46"/>
                  </a:cxn>
                  <a:cxn ang="0">
                    <a:pos x="113" y="43"/>
                  </a:cxn>
                  <a:cxn ang="0">
                    <a:pos x="117" y="36"/>
                  </a:cxn>
                  <a:cxn ang="0">
                    <a:pos x="113" y="29"/>
                  </a:cxn>
                  <a:cxn ang="0">
                    <a:pos x="117" y="22"/>
                  </a:cxn>
                  <a:cxn ang="0">
                    <a:pos x="124" y="14"/>
                  </a:cxn>
                  <a:cxn ang="0">
                    <a:pos x="124" y="11"/>
                  </a:cxn>
                  <a:cxn ang="0">
                    <a:pos x="117" y="7"/>
                  </a:cxn>
                  <a:cxn ang="0">
                    <a:pos x="110" y="0"/>
                  </a:cxn>
                  <a:cxn ang="0">
                    <a:pos x="92" y="14"/>
                  </a:cxn>
                  <a:cxn ang="0">
                    <a:pos x="85" y="14"/>
                  </a:cxn>
                  <a:cxn ang="0">
                    <a:pos x="71" y="18"/>
                  </a:cxn>
                  <a:cxn ang="0">
                    <a:pos x="64" y="22"/>
                  </a:cxn>
                  <a:cxn ang="0">
                    <a:pos x="53" y="36"/>
                  </a:cxn>
                  <a:cxn ang="0">
                    <a:pos x="39" y="53"/>
                  </a:cxn>
                  <a:cxn ang="0">
                    <a:pos x="25" y="67"/>
                  </a:cxn>
                  <a:cxn ang="0">
                    <a:pos x="15" y="71"/>
                  </a:cxn>
                  <a:cxn ang="0">
                    <a:pos x="7" y="71"/>
                  </a:cxn>
                  <a:cxn ang="0">
                    <a:pos x="0" y="74"/>
                  </a:cxn>
                  <a:cxn ang="0">
                    <a:pos x="4" y="81"/>
                  </a:cxn>
                  <a:cxn ang="0">
                    <a:pos x="7" y="88"/>
                  </a:cxn>
                  <a:cxn ang="0">
                    <a:pos x="18" y="96"/>
                  </a:cxn>
                  <a:cxn ang="0">
                    <a:pos x="36" y="96"/>
                  </a:cxn>
                </a:cxnLst>
                <a:rect l="0" t="0" r="r" b="b"/>
                <a:pathLst>
                  <a:path w="124" h="96">
                    <a:moveTo>
                      <a:pt x="43" y="92"/>
                    </a:moveTo>
                    <a:lnTo>
                      <a:pt x="43" y="92"/>
                    </a:lnTo>
                    <a:lnTo>
                      <a:pt x="46" y="92"/>
                    </a:lnTo>
                    <a:lnTo>
                      <a:pt x="50" y="96"/>
                    </a:lnTo>
                    <a:lnTo>
                      <a:pt x="53" y="96"/>
                    </a:lnTo>
                    <a:lnTo>
                      <a:pt x="60" y="96"/>
                    </a:lnTo>
                    <a:lnTo>
                      <a:pt x="60" y="92"/>
                    </a:lnTo>
                    <a:lnTo>
                      <a:pt x="64" y="88"/>
                    </a:lnTo>
                    <a:lnTo>
                      <a:pt x="71" y="85"/>
                    </a:lnTo>
                    <a:lnTo>
                      <a:pt x="74" y="78"/>
                    </a:lnTo>
                    <a:lnTo>
                      <a:pt x="81" y="71"/>
                    </a:lnTo>
                    <a:lnTo>
                      <a:pt x="81" y="60"/>
                    </a:lnTo>
                    <a:lnTo>
                      <a:pt x="85" y="64"/>
                    </a:lnTo>
                    <a:lnTo>
                      <a:pt x="85" y="64"/>
                    </a:lnTo>
                    <a:lnTo>
                      <a:pt x="92" y="67"/>
                    </a:lnTo>
                    <a:lnTo>
                      <a:pt x="96" y="67"/>
                    </a:lnTo>
                    <a:lnTo>
                      <a:pt x="103" y="67"/>
                    </a:lnTo>
                    <a:lnTo>
                      <a:pt x="110" y="60"/>
                    </a:lnTo>
                    <a:lnTo>
                      <a:pt x="110" y="60"/>
                    </a:lnTo>
                    <a:lnTo>
                      <a:pt x="110" y="57"/>
                    </a:lnTo>
                    <a:lnTo>
                      <a:pt x="113" y="53"/>
                    </a:lnTo>
                    <a:lnTo>
                      <a:pt x="113" y="50"/>
                    </a:lnTo>
                    <a:lnTo>
                      <a:pt x="113" y="46"/>
                    </a:lnTo>
                    <a:lnTo>
                      <a:pt x="110" y="46"/>
                    </a:lnTo>
                    <a:lnTo>
                      <a:pt x="110" y="43"/>
                    </a:lnTo>
                    <a:lnTo>
                      <a:pt x="113" y="43"/>
                    </a:lnTo>
                    <a:lnTo>
                      <a:pt x="113" y="39"/>
                    </a:lnTo>
                    <a:lnTo>
                      <a:pt x="117" y="36"/>
                    </a:lnTo>
                    <a:lnTo>
                      <a:pt x="117" y="32"/>
                    </a:lnTo>
                    <a:lnTo>
                      <a:pt x="113" y="29"/>
                    </a:lnTo>
                    <a:lnTo>
                      <a:pt x="117" y="25"/>
                    </a:lnTo>
                    <a:lnTo>
                      <a:pt x="117" y="22"/>
                    </a:lnTo>
                    <a:lnTo>
                      <a:pt x="120" y="18"/>
                    </a:lnTo>
                    <a:lnTo>
                      <a:pt x="124" y="14"/>
                    </a:lnTo>
                    <a:lnTo>
                      <a:pt x="124" y="14"/>
                    </a:lnTo>
                    <a:lnTo>
                      <a:pt x="124" y="11"/>
                    </a:lnTo>
                    <a:lnTo>
                      <a:pt x="120" y="7"/>
                    </a:lnTo>
                    <a:lnTo>
                      <a:pt x="117" y="7"/>
                    </a:lnTo>
                    <a:lnTo>
                      <a:pt x="113" y="4"/>
                    </a:lnTo>
                    <a:lnTo>
                      <a:pt x="110" y="0"/>
                    </a:lnTo>
                    <a:lnTo>
                      <a:pt x="106" y="0"/>
                    </a:lnTo>
                    <a:lnTo>
                      <a:pt x="92" y="14"/>
                    </a:lnTo>
                    <a:lnTo>
                      <a:pt x="89" y="14"/>
                    </a:lnTo>
                    <a:lnTo>
                      <a:pt x="85" y="14"/>
                    </a:lnTo>
                    <a:lnTo>
                      <a:pt x="78" y="14"/>
                    </a:lnTo>
                    <a:lnTo>
                      <a:pt x="71" y="18"/>
                    </a:lnTo>
                    <a:lnTo>
                      <a:pt x="64" y="22"/>
                    </a:lnTo>
                    <a:lnTo>
                      <a:pt x="64" y="22"/>
                    </a:lnTo>
                    <a:lnTo>
                      <a:pt x="60" y="29"/>
                    </a:lnTo>
                    <a:lnTo>
                      <a:pt x="53" y="36"/>
                    </a:lnTo>
                    <a:lnTo>
                      <a:pt x="46" y="43"/>
                    </a:lnTo>
                    <a:lnTo>
                      <a:pt x="39" y="53"/>
                    </a:lnTo>
                    <a:lnTo>
                      <a:pt x="32" y="60"/>
                    </a:lnTo>
                    <a:lnTo>
                      <a:pt x="25" y="67"/>
                    </a:lnTo>
                    <a:lnTo>
                      <a:pt x="22" y="71"/>
                    </a:lnTo>
                    <a:lnTo>
                      <a:pt x="15" y="71"/>
                    </a:lnTo>
                    <a:lnTo>
                      <a:pt x="11" y="71"/>
                    </a:lnTo>
                    <a:lnTo>
                      <a:pt x="7" y="71"/>
                    </a:lnTo>
                    <a:lnTo>
                      <a:pt x="4" y="74"/>
                    </a:lnTo>
                    <a:lnTo>
                      <a:pt x="0" y="74"/>
                    </a:lnTo>
                    <a:lnTo>
                      <a:pt x="0" y="78"/>
                    </a:lnTo>
                    <a:lnTo>
                      <a:pt x="4" y="81"/>
                    </a:lnTo>
                    <a:lnTo>
                      <a:pt x="7" y="88"/>
                    </a:lnTo>
                    <a:lnTo>
                      <a:pt x="7" y="88"/>
                    </a:lnTo>
                    <a:lnTo>
                      <a:pt x="15" y="92"/>
                    </a:lnTo>
                    <a:lnTo>
                      <a:pt x="18" y="96"/>
                    </a:lnTo>
                    <a:lnTo>
                      <a:pt x="29" y="96"/>
                    </a:lnTo>
                    <a:lnTo>
                      <a:pt x="36" y="96"/>
                    </a:lnTo>
                    <a:lnTo>
                      <a:pt x="43" y="9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61" name="Freeform 157"/>
              <p:cNvSpPr>
                <a:spLocks/>
              </p:cNvSpPr>
              <p:nvPr userDrawn="1"/>
            </p:nvSpPr>
            <p:spPr bwMode="gray">
              <a:xfrm>
                <a:off x="885" y="-2808"/>
                <a:ext cx="25" cy="28"/>
              </a:xfrm>
              <a:custGeom>
                <a:avLst/>
                <a:gdLst/>
                <a:ahLst/>
                <a:cxnLst>
                  <a:cxn ang="0">
                    <a:pos x="25" y="21"/>
                  </a:cxn>
                  <a:cxn ang="0">
                    <a:pos x="21" y="14"/>
                  </a:cxn>
                  <a:cxn ang="0">
                    <a:pos x="21" y="7"/>
                  </a:cxn>
                  <a:cxn ang="0">
                    <a:pos x="18" y="4"/>
                  </a:cxn>
                  <a:cxn ang="0">
                    <a:pos x="18" y="4"/>
                  </a:cxn>
                  <a:cxn ang="0">
                    <a:pos x="14" y="4"/>
                  </a:cxn>
                  <a:cxn ang="0">
                    <a:pos x="14" y="4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4" y="25"/>
                  </a:cxn>
                  <a:cxn ang="0">
                    <a:pos x="7" y="28"/>
                  </a:cxn>
                  <a:cxn ang="0">
                    <a:pos x="14" y="28"/>
                  </a:cxn>
                  <a:cxn ang="0">
                    <a:pos x="18" y="28"/>
                  </a:cxn>
                  <a:cxn ang="0">
                    <a:pos x="21" y="28"/>
                  </a:cxn>
                  <a:cxn ang="0">
                    <a:pos x="25" y="21"/>
                  </a:cxn>
                </a:cxnLst>
                <a:rect l="0" t="0" r="r" b="b"/>
                <a:pathLst>
                  <a:path w="25" h="28">
                    <a:moveTo>
                      <a:pt x="25" y="21"/>
                    </a:moveTo>
                    <a:lnTo>
                      <a:pt x="21" y="14"/>
                    </a:lnTo>
                    <a:lnTo>
                      <a:pt x="21" y="7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21"/>
                    </a:lnTo>
                    <a:lnTo>
                      <a:pt x="0" y="21"/>
                    </a:lnTo>
                    <a:lnTo>
                      <a:pt x="4" y="25"/>
                    </a:lnTo>
                    <a:lnTo>
                      <a:pt x="7" y="28"/>
                    </a:lnTo>
                    <a:lnTo>
                      <a:pt x="14" y="28"/>
                    </a:lnTo>
                    <a:lnTo>
                      <a:pt x="18" y="28"/>
                    </a:lnTo>
                    <a:lnTo>
                      <a:pt x="21" y="28"/>
                    </a:lnTo>
                    <a:lnTo>
                      <a:pt x="25" y="2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62" name="Freeform 158"/>
              <p:cNvSpPr>
                <a:spLocks/>
              </p:cNvSpPr>
              <p:nvPr userDrawn="1"/>
            </p:nvSpPr>
            <p:spPr bwMode="gray">
              <a:xfrm>
                <a:off x="913" y="-2847"/>
                <a:ext cx="71" cy="43"/>
              </a:xfrm>
              <a:custGeom>
                <a:avLst/>
                <a:gdLst/>
                <a:ahLst/>
                <a:cxnLst>
                  <a:cxn ang="0">
                    <a:pos x="11" y="39"/>
                  </a:cxn>
                  <a:cxn ang="0">
                    <a:pos x="11" y="36"/>
                  </a:cxn>
                  <a:cxn ang="0">
                    <a:pos x="14" y="32"/>
                  </a:cxn>
                  <a:cxn ang="0">
                    <a:pos x="18" y="29"/>
                  </a:cxn>
                  <a:cxn ang="0">
                    <a:pos x="22" y="29"/>
                  </a:cxn>
                  <a:cxn ang="0">
                    <a:pos x="25" y="29"/>
                  </a:cxn>
                  <a:cxn ang="0">
                    <a:pos x="32" y="32"/>
                  </a:cxn>
                  <a:cxn ang="0">
                    <a:pos x="32" y="32"/>
                  </a:cxn>
                  <a:cxn ang="0">
                    <a:pos x="32" y="36"/>
                  </a:cxn>
                  <a:cxn ang="0">
                    <a:pos x="39" y="39"/>
                  </a:cxn>
                  <a:cxn ang="0">
                    <a:pos x="43" y="43"/>
                  </a:cxn>
                  <a:cxn ang="0">
                    <a:pos x="50" y="43"/>
                  </a:cxn>
                  <a:cxn ang="0">
                    <a:pos x="57" y="39"/>
                  </a:cxn>
                  <a:cxn ang="0">
                    <a:pos x="64" y="32"/>
                  </a:cxn>
                  <a:cxn ang="0">
                    <a:pos x="67" y="32"/>
                  </a:cxn>
                  <a:cxn ang="0">
                    <a:pos x="67" y="29"/>
                  </a:cxn>
                  <a:cxn ang="0">
                    <a:pos x="71" y="25"/>
                  </a:cxn>
                  <a:cxn ang="0">
                    <a:pos x="71" y="22"/>
                  </a:cxn>
                  <a:cxn ang="0">
                    <a:pos x="67" y="18"/>
                  </a:cxn>
                  <a:cxn ang="0">
                    <a:pos x="60" y="14"/>
                  </a:cxn>
                  <a:cxn ang="0">
                    <a:pos x="39" y="4"/>
                  </a:cxn>
                  <a:cxn ang="0">
                    <a:pos x="39" y="0"/>
                  </a:cxn>
                  <a:cxn ang="0">
                    <a:pos x="36" y="0"/>
                  </a:cxn>
                  <a:cxn ang="0">
                    <a:pos x="32" y="0"/>
                  </a:cxn>
                  <a:cxn ang="0">
                    <a:pos x="25" y="0"/>
                  </a:cxn>
                  <a:cxn ang="0">
                    <a:pos x="18" y="4"/>
                  </a:cxn>
                  <a:cxn ang="0">
                    <a:pos x="11" y="11"/>
                  </a:cxn>
                  <a:cxn ang="0">
                    <a:pos x="11" y="11"/>
                  </a:cxn>
                  <a:cxn ang="0">
                    <a:pos x="7" y="14"/>
                  </a:cxn>
                  <a:cxn ang="0">
                    <a:pos x="4" y="18"/>
                  </a:cxn>
                  <a:cxn ang="0">
                    <a:pos x="0" y="2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4" y="32"/>
                  </a:cxn>
                  <a:cxn ang="0">
                    <a:pos x="11" y="39"/>
                  </a:cxn>
                </a:cxnLst>
                <a:rect l="0" t="0" r="r" b="b"/>
                <a:pathLst>
                  <a:path w="71" h="43">
                    <a:moveTo>
                      <a:pt x="11" y="39"/>
                    </a:moveTo>
                    <a:lnTo>
                      <a:pt x="11" y="36"/>
                    </a:lnTo>
                    <a:lnTo>
                      <a:pt x="14" y="32"/>
                    </a:lnTo>
                    <a:lnTo>
                      <a:pt x="18" y="29"/>
                    </a:lnTo>
                    <a:lnTo>
                      <a:pt x="22" y="29"/>
                    </a:lnTo>
                    <a:lnTo>
                      <a:pt x="25" y="29"/>
                    </a:lnTo>
                    <a:lnTo>
                      <a:pt x="32" y="32"/>
                    </a:lnTo>
                    <a:lnTo>
                      <a:pt x="32" y="32"/>
                    </a:lnTo>
                    <a:lnTo>
                      <a:pt x="32" y="36"/>
                    </a:lnTo>
                    <a:lnTo>
                      <a:pt x="39" y="39"/>
                    </a:lnTo>
                    <a:lnTo>
                      <a:pt x="43" y="43"/>
                    </a:lnTo>
                    <a:lnTo>
                      <a:pt x="50" y="43"/>
                    </a:lnTo>
                    <a:lnTo>
                      <a:pt x="57" y="39"/>
                    </a:lnTo>
                    <a:lnTo>
                      <a:pt x="64" y="32"/>
                    </a:lnTo>
                    <a:lnTo>
                      <a:pt x="67" y="32"/>
                    </a:lnTo>
                    <a:lnTo>
                      <a:pt x="67" y="29"/>
                    </a:lnTo>
                    <a:lnTo>
                      <a:pt x="71" y="25"/>
                    </a:lnTo>
                    <a:lnTo>
                      <a:pt x="71" y="22"/>
                    </a:lnTo>
                    <a:lnTo>
                      <a:pt x="67" y="18"/>
                    </a:lnTo>
                    <a:lnTo>
                      <a:pt x="60" y="14"/>
                    </a:lnTo>
                    <a:lnTo>
                      <a:pt x="39" y="4"/>
                    </a:lnTo>
                    <a:lnTo>
                      <a:pt x="39" y="0"/>
                    </a:lnTo>
                    <a:lnTo>
                      <a:pt x="36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8" y="4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7" y="14"/>
                    </a:lnTo>
                    <a:lnTo>
                      <a:pt x="4" y="18"/>
                    </a:lnTo>
                    <a:lnTo>
                      <a:pt x="0" y="2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4" y="32"/>
                    </a:lnTo>
                    <a:lnTo>
                      <a:pt x="11" y="3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63" name="Freeform 159"/>
              <p:cNvSpPr>
                <a:spLocks/>
              </p:cNvSpPr>
              <p:nvPr userDrawn="1"/>
            </p:nvSpPr>
            <p:spPr bwMode="gray">
              <a:xfrm>
                <a:off x="910" y="-2790"/>
                <a:ext cx="74" cy="35"/>
              </a:xfrm>
              <a:custGeom>
                <a:avLst/>
                <a:gdLst/>
                <a:ahLst/>
                <a:cxnLst>
                  <a:cxn ang="0">
                    <a:pos x="10" y="35"/>
                  </a:cxn>
                  <a:cxn ang="0">
                    <a:pos x="10" y="35"/>
                  </a:cxn>
                  <a:cxn ang="0">
                    <a:pos x="17" y="35"/>
                  </a:cxn>
                  <a:cxn ang="0">
                    <a:pos x="25" y="35"/>
                  </a:cxn>
                  <a:cxn ang="0">
                    <a:pos x="35" y="35"/>
                  </a:cxn>
                  <a:cxn ang="0">
                    <a:pos x="39" y="31"/>
                  </a:cxn>
                  <a:cxn ang="0">
                    <a:pos x="42" y="28"/>
                  </a:cxn>
                  <a:cxn ang="0">
                    <a:pos x="49" y="21"/>
                  </a:cxn>
                  <a:cxn ang="0">
                    <a:pos x="53" y="17"/>
                  </a:cxn>
                  <a:cxn ang="0">
                    <a:pos x="56" y="17"/>
                  </a:cxn>
                  <a:cxn ang="0">
                    <a:pos x="60" y="17"/>
                  </a:cxn>
                  <a:cxn ang="0">
                    <a:pos x="63" y="17"/>
                  </a:cxn>
                  <a:cxn ang="0">
                    <a:pos x="63" y="14"/>
                  </a:cxn>
                  <a:cxn ang="0">
                    <a:pos x="63" y="10"/>
                  </a:cxn>
                  <a:cxn ang="0">
                    <a:pos x="60" y="7"/>
                  </a:cxn>
                  <a:cxn ang="0">
                    <a:pos x="53" y="3"/>
                  </a:cxn>
                  <a:cxn ang="0">
                    <a:pos x="42" y="3"/>
                  </a:cxn>
                  <a:cxn ang="0">
                    <a:pos x="32" y="0"/>
                  </a:cxn>
                  <a:cxn ang="0">
                    <a:pos x="25" y="0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4" y="0"/>
                  </a:cxn>
                  <a:cxn ang="0">
                    <a:pos x="10" y="3"/>
                  </a:cxn>
                  <a:cxn ang="0">
                    <a:pos x="7" y="10"/>
                  </a:cxn>
                  <a:cxn ang="0">
                    <a:pos x="3" y="14"/>
                  </a:cxn>
                  <a:cxn ang="0">
                    <a:pos x="0" y="21"/>
                  </a:cxn>
                  <a:cxn ang="0">
                    <a:pos x="3" y="28"/>
                  </a:cxn>
                  <a:cxn ang="0">
                    <a:pos x="10" y="35"/>
                  </a:cxn>
                </a:cxnLst>
                <a:rect l="0" t="0" r="r" b="b"/>
                <a:pathLst>
                  <a:path w="63" h="35">
                    <a:moveTo>
                      <a:pt x="10" y="35"/>
                    </a:moveTo>
                    <a:lnTo>
                      <a:pt x="10" y="35"/>
                    </a:lnTo>
                    <a:lnTo>
                      <a:pt x="17" y="35"/>
                    </a:lnTo>
                    <a:lnTo>
                      <a:pt x="25" y="35"/>
                    </a:lnTo>
                    <a:lnTo>
                      <a:pt x="35" y="35"/>
                    </a:lnTo>
                    <a:lnTo>
                      <a:pt x="39" y="31"/>
                    </a:lnTo>
                    <a:lnTo>
                      <a:pt x="42" y="28"/>
                    </a:lnTo>
                    <a:lnTo>
                      <a:pt x="49" y="21"/>
                    </a:lnTo>
                    <a:lnTo>
                      <a:pt x="53" y="17"/>
                    </a:lnTo>
                    <a:lnTo>
                      <a:pt x="56" y="17"/>
                    </a:lnTo>
                    <a:lnTo>
                      <a:pt x="60" y="17"/>
                    </a:lnTo>
                    <a:lnTo>
                      <a:pt x="63" y="17"/>
                    </a:lnTo>
                    <a:lnTo>
                      <a:pt x="63" y="14"/>
                    </a:lnTo>
                    <a:lnTo>
                      <a:pt x="63" y="10"/>
                    </a:lnTo>
                    <a:lnTo>
                      <a:pt x="60" y="7"/>
                    </a:lnTo>
                    <a:lnTo>
                      <a:pt x="53" y="3"/>
                    </a:lnTo>
                    <a:lnTo>
                      <a:pt x="42" y="3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0" y="3"/>
                    </a:lnTo>
                    <a:lnTo>
                      <a:pt x="7" y="10"/>
                    </a:lnTo>
                    <a:lnTo>
                      <a:pt x="3" y="14"/>
                    </a:lnTo>
                    <a:lnTo>
                      <a:pt x="0" y="21"/>
                    </a:lnTo>
                    <a:lnTo>
                      <a:pt x="3" y="28"/>
                    </a:lnTo>
                    <a:lnTo>
                      <a:pt x="10" y="35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64" name="Freeform 160"/>
              <p:cNvSpPr>
                <a:spLocks/>
              </p:cNvSpPr>
              <p:nvPr userDrawn="1"/>
            </p:nvSpPr>
            <p:spPr bwMode="gray">
              <a:xfrm>
                <a:off x="836" y="-2678"/>
                <a:ext cx="24" cy="29"/>
              </a:xfrm>
              <a:custGeom>
                <a:avLst/>
                <a:gdLst/>
                <a:ahLst/>
                <a:cxnLst>
                  <a:cxn ang="0">
                    <a:pos x="18" y="15"/>
                  </a:cxn>
                  <a:cxn ang="0">
                    <a:pos x="18" y="15"/>
                  </a:cxn>
                  <a:cxn ang="0">
                    <a:pos x="18" y="11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8" y="0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7" y="4"/>
                  </a:cxn>
                  <a:cxn ang="0">
                    <a:pos x="3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0" y="29"/>
                  </a:cxn>
                  <a:cxn ang="0">
                    <a:pos x="0" y="29"/>
                  </a:cxn>
                  <a:cxn ang="0">
                    <a:pos x="3" y="29"/>
                  </a:cxn>
                  <a:cxn ang="0">
                    <a:pos x="7" y="29"/>
                  </a:cxn>
                  <a:cxn ang="0">
                    <a:pos x="10" y="29"/>
                  </a:cxn>
                  <a:cxn ang="0">
                    <a:pos x="14" y="22"/>
                  </a:cxn>
                  <a:cxn ang="0">
                    <a:pos x="18" y="15"/>
                  </a:cxn>
                </a:cxnLst>
                <a:rect l="0" t="0" r="r" b="b"/>
                <a:pathLst>
                  <a:path w="18" h="29">
                    <a:moveTo>
                      <a:pt x="18" y="15"/>
                    </a:moveTo>
                    <a:lnTo>
                      <a:pt x="18" y="15"/>
                    </a:lnTo>
                    <a:lnTo>
                      <a:pt x="18" y="11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7" y="4"/>
                    </a:lnTo>
                    <a:lnTo>
                      <a:pt x="3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3" y="29"/>
                    </a:lnTo>
                    <a:lnTo>
                      <a:pt x="7" y="29"/>
                    </a:lnTo>
                    <a:lnTo>
                      <a:pt x="10" y="29"/>
                    </a:lnTo>
                    <a:lnTo>
                      <a:pt x="14" y="22"/>
                    </a:lnTo>
                    <a:lnTo>
                      <a:pt x="18" y="15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65" name="Freeform 161"/>
              <p:cNvSpPr>
                <a:spLocks/>
              </p:cNvSpPr>
              <p:nvPr userDrawn="1"/>
            </p:nvSpPr>
            <p:spPr bwMode="gray">
              <a:xfrm>
                <a:off x="832" y="-2656"/>
                <a:ext cx="120" cy="95"/>
              </a:xfrm>
              <a:custGeom>
                <a:avLst/>
                <a:gdLst/>
                <a:ahLst/>
                <a:cxnLst>
                  <a:cxn ang="0">
                    <a:pos x="7" y="70"/>
                  </a:cxn>
                  <a:cxn ang="0">
                    <a:pos x="14" y="74"/>
                  </a:cxn>
                  <a:cxn ang="0">
                    <a:pos x="25" y="74"/>
                  </a:cxn>
                  <a:cxn ang="0">
                    <a:pos x="29" y="70"/>
                  </a:cxn>
                  <a:cxn ang="0">
                    <a:pos x="32" y="67"/>
                  </a:cxn>
                  <a:cxn ang="0">
                    <a:pos x="39" y="70"/>
                  </a:cxn>
                  <a:cxn ang="0">
                    <a:pos x="50" y="70"/>
                  </a:cxn>
                  <a:cxn ang="0">
                    <a:pos x="53" y="67"/>
                  </a:cxn>
                  <a:cxn ang="0">
                    <a:pos x="60" y="67"/>
                  </a:cxn>
                  <a:cxn ang="0">
                    <a:pos x="60" y="70"/>
                  </a:cxn>
                  <a:cxn ang="0">
                    <a:pos x="57" y="74"/>
                  </a:cxn>
                  <a:cxn ang="0">
                    <a:pos x="43" y="81"/>
                  </a:cxn>
                  <a:cxn ang="0">
                    <a:pos x="29" y="88"/>
                  </a:cxn>
                  <a:cxn ang="0">
                    <a:pos x="29" y="91"/>
                  </a:cxn>
                  <a:cxn ang="0">
                    <a:pos x="39" y="95"/>
                  </a:cxn>
                  <a:cxn ang="0">
                    <a:pos x="57" y="91"/>
                  </a:cxn>
                  <a:cxn ang="0">
                    <a:pos x="71" y="81"/>
                  </a:cxn>
                  <a:cxn ang="0">
                    <a:pos x="78" y="77"/>
                  </a:cxn>
                  <a:cxn ang="0">
                    <a:pos x="81" y="74"/>
                  </a:cxn>
                  <a:cxn ang="0">
                    <a:pos x="85" y="77"/>
                  </a:cxn>
                  <a:cxn ang="0">
                    <a:pos x="88" y="77"/>
                  </a:cxn>
                  <a:cxn ang="0">
                    <a:pos x="95" y="74"/>
                  </a:cxn>
                  <a:cxn ang="0">
                    <a:pos x="99" y="74"/>
                  </a:cxn>
                  <a:cxn ang="0">
                    <a:pos x="110" y="74"/>
                  </a:cxn>
                  <a:cxn ang="0">
                    <a:pos x="113" y="70"/>
                  </a:cxn>
                  <a:cxn ang="0">
                    <a:pos x="117" y="60"/>
                  </a:cxn>
                  <a:cxn ang="0">
                    <a:pos x="120" y="45"/>
                  </a:cxn>
                  <a:cxn ang="0">
                    <a:pos x="117" y="35"/>
                  </a:cxn>
                  <a:cxn ang="0">
                    <a:pos x="113" y="35"/>
                  </a:cxn>
                  <a:cxn ang="0">
                    <a:pos x="106" y="38"/>
                  </a:cxn>
                  <a:cxn ang="0">
                    <a:pos x="99" y="38"/>
                  </a:cxn>
                  <a:cxn ang="0">
                    <a:pos x="95" y="31"/>
                  </a:cxn>
                  <a:cxn ang="0">
                    <a:pos x="88" y="17"/>
                  </a:cxn>
                  <a:cxn ang="0">
                    <a:pos x="88" y="7"/>
                  </a:cxn>
                  <a:cxn ang="0">
                    <a:pos x="85" y="0"/>
                  </a:cxn>
                  <a:cxn ang="0">
                    <a:pos x="81" y="0"/>
                  </a:cxn>
                  <a:cxn ang="0">
                    <a:pos x="74" y="3"/>
                  </a:cxn>
                  <a:cxn ang="0">
                    <a:pos x="67" y="14"/>
                  </a:cxn>
                  <a:cxn ang="0">
                    <a:pos x="67" y="21"/>
                  </a:cxn>
                  <a:cxn ang="0">
                    <a:pos x="67" y="28"/>
                  </a:cxn>
                  <a:cxn ang="0">
                    <a:pos x="74" y="31"/>
                  </a:cxn>
                  <a:cxn ang="0">
                    <a:pos x="67" y="38"/>
                  </a:cxn>
                  <a:cxn ang="0">
                    <a:pos x="64" y="45"/>
                  </a:cxn>
                  <a:cxn ang="0">
                    <a:pos x="57" y="49"/>
                  </a:cxn>
                  <a:cxn ang="0">
                    <a:pos x="57" y="38"/>
                  </a:cxn>
                  <a:cxn ang="0">
                    <a:pos x="53" y="28"/>
                  </a:cxn>
                  <a:cxn ang="0">
                    <a:pos x="46" y="24"/>
                  </a:cxn>
                  <a:cxn ang="0">
                    <a:pos x="39" y="28"/>
                  </a:cxn>
                  <a:cxn ang="0">
                    <a:pos x="32" y="24"/>
                  </a:cxn>
                  <a:cxn ang="0">
                    <a:pos x="32" y="21"/>
                  </a:cxn>
                  <a:cxn ang="0">
                    <a:pos x="25" y="17"/>
                  </a:cxn>
                  <a:cxn ang="0">
                    <a:pos x="14" y="17"/>
                  </a:cxn>
                  <a:cxn ang="0">
                    <a:pos x="11" y="24"/>
                  </a:cxn>
                  <a:cxn ang="0">
                    <a:pos x="7" y="35"/>
                  </a:cxn>
                  <a:cxn ang="0">
                    <a:pos x="7" y="35"/>
                  </a:cxn>
                  <a:cxn ang="0">
                    <a:pos x="7" y="45"/>
                  </a:cxn>
                  <a:cxn ang="0">
                    <a:pos x="4" y="49"/>
                  </a:cxn>
                  <a:cxn ang="0">
                    <a:pos x="0" y="56"/>
                  </a:cxn>
                  <a:cxn ang="0">
                    <a:pos x="0" y="63"/>
                  </a:cxn>
                </a:cxnLst>
                <a:rect l="0" t="0" r="r" b="b"/>
                <a:pathLst>
                  <a:path w="120" h="95">
                    <a:moveTo>
                      <a:pt x="7" y="70"/>
                    </a:moveTo>
                    <a:lnTo>
                      <a:pt x="7" y="70"/>
                    </a:lnTo>
                    <a:lnTo>
                      <a:pt x="11" y="74"/>
                    </a:lnTo>
                    <a:lnTo>
                      <a:pt x="14" y="74"/>
                    </a:lnTo>
                    <a:lnTo>
                      <a:pt x="22" y="77"/>
                    </a:lnTo>
                    <a:lnTo>
                      <a:pt x="25" y="74"/>
                    </a:lnTo>
                    <a:lnTo>
                      <a:pt x="25" y="74"/>
                    </a:lnTo>
                    <a:lnTo>
                      <a:pt x="29" y="70"/>
                    </a:lnTo>
                    <a:lnTo>
                      <a:pt x="32" y="67"/>
                    </a:lnTo>
                    <a:lnTo>
                      <a:pt x="32" y="67"/>
                    </a:lnTo>
                    <a:lnTo>
                      <a:pt x="36" y="70"/>
                    </a:lnTo>
                    <a:lnTo>
                      <a:pt x="39" y="70"/>
                    </a:lnTo>
                    <a:lnTo>
                      <a:pt x="46" y="70"/>
                    </a:lnTo>
                    <a:lnTo>
                      <a:pt x="50" y="70"/>
                    </a:lnTo>
                    <a:lnTo>
                      <a:pt x="50" y="67"/>
                    </a:lnTo>
                    <a:lnTo>
                      <a:pt x="53" y="67"/>
                    </a:lnTo>
                    <a:lnTo>
                      <a:pt x="57" y="67"/>
                    </a:lnTo>
                    <a:lnTo>
                      <a:pt x="60" y="67"/>
                    </a:lnTo>
                    <a:lnTo>
                      <a:pt x="64" y="67"/>
                    </a:lnTo>
                    <a:lnTo>
                      <a:pt x="60" y="70"/>
                    </a:lnTo>
                    <a:lnTo>
                      <a:pt x="60" y="74"/>
                    </a:lnTo>
                    <a:lnTo>
                      <a:pt x="57" y="74"/>
                    </a:lnTo>
                    <a:lnTo>
                      <a:pt x="50" y="77"/>
                    </a:lnTo>
                    <a:lnTo>
                      <a:pt x="43" y="81"/>
                    </a:lnTo>
                    <a:lnTo>
                      <a:pt x="36" y="84"/>
                    </a:lnTo>
                    <a:lnTo>
                      <a:pt x="29" y="88"/>
                    </a:lnTo>
                    <a:lnTo>
                      <a:pt x="29" y="91"/>
                    </a:lnTo>
                    <a:lnTo>
                      <a:pt x="29" y="91"/>
                    </a:lnTo>
                    <a:lnTo>
                      <a:pt x="32" y="91"/>
                    </a:lnTo>
                    <a:lnTo>
                      <a:pt x="39" y="95"/>
                    </a:lnTo>
                    <a:lnTo>
                      <a:pt x="50" y="95"/>
                    </a:lnTo>
                    <a:lnTo>
                      <a:pt x="57" y="91"/>
                    </a:lnTo>
                    <a:lnTo>
                      <a:pt x="64" y="84"/>
                    </a:lnTo>
                    <a:lnTo>
                      <a:pt x="71" y="81"/>
                    </a:lnTo>
                    <a:lnTo>
                      <a:pt x="78" y="77"/>
                    </a:lnTo>
                    <a:lnTo>
                      <a:pt x="78" y="77"/>
                    </a:lnTo>
                    <a:lnTo>
                      <a:pt x="78" y="74"/>
                    </a:lnTo>
                    <a:lnTo>
                      <a:pt x="81" y="74"/>
                    </a:lnTo>
                    <a:lnTo>
                      <a:pt x="85" y="74"/>
                    </a:lnTo>
                    <a:lnTo>
                      <a:pt x="85" y="77"/>
                    </a:lnTo>
                    <a:lnTo>
                      <a:pt x="88" y="77"/>
                    </a:lnTo>
                    <a:lnTo>
                      <a:pt x="88" y="77"/>
                    </a:lnTo>
                    <a:lnTo>
                      <a:pt x="92" y="77"/>
                    </a:lnTo>
                    <a:lnTo>
                      <a:pt x="95" y="74"/>
                    </a:lnTo>
                    <a:lnTo>
                      <a:pt x="99" y="74"/>
                    </a:lnTo>
                    <a:lnTo>
                      <a:pt x="99" y="74"/>
                    </a:lnTo>
                    <a:lnTo>
                      <a:pt x="106" y="77"/>
                    </a:lnTo>
                    <a:lnTo>
                      <a:pt x="110" y="74"/>
                    </a:lnTo>
                    <a:lnTo>
                      <a:pt x="113" y="70"/>
                    </a:lnTo>
                    <a:lnTo>
                      <a:pt x="113" y="70"/>
                    </a:lnTo>
                    <a:lnTo>
                      <a:pt x="117" y="63"/>
                    </a:lnTo>
                    <a:lnTo>
                      <a:pt x="117" y="60"/>
                    </a:lnTo>
                    <a:lnTo>
                      <a:pt x="120" y="52"/>
                    </a:lnTo>
                    <a:lnTo>
                      <a:pt x="120" y="45"/>
                    </a:lnTo>
                    <a:lnTo>
                      <a:pt x="120" y="42"/>
                    </a:lnTo>
                    <a:lnTo>
                      <a:pt x="117" y="35"/>
                    </a:lnTo>
                    <a:lnTo>
                      <a:pt x="113" y="35"/>
                    </a:lnTo>
                    <a:lnTo>
                      <a:pt x="113" y="35"/>
                    </a:lnTo>
                    <a:lnTo>
                      <a:pt x="110" y="35"/>
                    </a:lnTo>
                    <a:lnTo>
                      <a:pt x="106" y="38"/>
                    </a:lnTo>
                    <a:lnTo>
                      <a:pt x="103" y="38"/>
                    </a:lnTo>
                    <a:lnTo>
                      <a:pt x="99" y="38"/>
                    </a:lnTo>
                    <a:lnTo>
                      <a:pt x="95" y="31"/>
                    </a:lnTo>
                    <a:lnTo>
                      <a:pt x="95" y="31"/>
                    </a:lnTo>
                    <a:lnTo>
                      <a:pt x="92" y="24"/>
                    </a:lnTo>
                    <a:lnTo>
                      <a:pt x="88" y="17"/>
                    </a:lnTo>
                    <a:lnTo>
                      <a:pt x="88" y="10"/>
                    </a:lnTo>
                    <a:lnTo>
                      <a:pt x="88" y="7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1" y="0"/>
                    </a:lnTo>
                    <a:lnTo>
                      <a:pt x="78" y="0"/>
                    </a:lnTo>
                    <a:lnTo>
                      <a:pt x="74" y="3"/>
                    </a:lnTo>
                    <a:lnTo>
                      <a:pt x="71" y="7"/>
                    </a:lnTo>
                    <a:lnTo>
                      <a:pt x="67" y="14"/>
                    </a:lnTo>
                    <a:lnTo>
                      <a:pt x="67" y="21"/>
                    </a:lnTo>
                    <a:lnTo>
                      <a:pt x="67" y="21"/>
                    </a:lnTo>
                    <a:lnTo>
                      <a:pt x="67" y="24"/>
                    </a:lnTo>
                    <a:lnTo>
                      <a:pt x="67" y="28"/>
                    </a:lnTo>
                    <a:lnTo>
                      <a:pt x="74" y="28"/>
                    </a:lnTo>
                    <a:lnTo>
                      <a:pt x="74" y="31"/>
                    </a:lnTo>
                    <a:lnTo>
                      <a:pt x="71" y="35"/>
                    </a:lnTo>
                    <a:lnTo>
                      <a:pt x="67" y="38"/>
                    </a:lnTo>
                    <a:lnTo>
                      <a:pt x="67" y="42"/>
                    </a:lnTo>
                    <a:lnTo>
                      <a:pt x="64" y="45"/>
                    </a:lnTo>
                    <a:lnTo>
                      <a:pt x="60" y="49"/>
                    </a:lnTo>
                    <a:lnTo>
                      <a:pt x="57" y="49"/>
                    </a:lnTo>
                    <a:lnTo>
                      <a:pt x="57" y="45"/>
                    </a:lnTo>
                    <a:lnTo>
                      <a:pt x="57" y="38"/>
                    </a:lnTo>
                    <a:lnTo>
                      <a:pt x="57" y="35"/>
                    </a:lnTo>
                    <a:lnTo>
                      <a:pt x="53" y="28"/>
                    </a:lnTo>
                    <a:lnTo>
                      <a:pt x="50" y="24"/>
                    </a:lnTo>
                    <a:lnTo>
                      <a:pt x="46" y="24"/>
                    </a:lnTo>
                    <a:lnTo>
                      <a:pt x="43" y="24"/>
                    </a:lnTo>
                    <a:lnTo>
                      <a:pt x="39" y="28"/>
                    </a:lnTo>
                    <a:lnTo>
                      <a:pt x="36" y="28"/>
                    </a:lnTo>
                    <a:lnTo>
                      <a:pt x="32" y="24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29" y="17"/>
                    </a:lnTo>
                    <a:lnTo>
                      <a:pt x="25" y="17"/>
                    </a:lnTo>
                    <a:lnTo>
                      <a:pt x="22" y="17"/>
                    </a:lnTo>
                    <a:lnTo>
                      <a:pt x="14" y="17"/>
                    </a:lnTo>
                    <a:lnTo>
                      <a:pt x="11" y="21"/>
                    </a:lnTo>
                    <a:lnTo>
                      <a:pt x="11" y="24"/>
                    </a:lnTo>
                    <a:lnTo>
                      <a:pt x="11" y="35"/>
                    </a:lnTo>
                    <a:lnTo>
                      <a:pt x="7" y="35"/>
                    </a:lnTo>
                    <a:lnTo>
                      <a:pt x="7" y="35"/>
                    </a:lnTo>
                    <a:lnTo>
                      <a:pt x="7" y="35"/>
                    </a:lnTo>
                    <a:lnTo>
                      <a:pt x="7" y="38"/>
                    </a:lnTo>
                    <a:lnTo>
                      <a:pt x="7" y="45"/>
                    </a:lnTo>
                    <a:lnTo>
                      <a:pt x="7" y="49"/>
                    </a:lnTo>
                    <a:lnTo>
                      <a:pt x="4" y="49"/>
                    </a:lnTo>
                    <a:lnTo>
                      <a:pt x="0" y="52"/>
                    </a:lnTo>
                    <a:lnTo>
                      <a:pt x="0" y="56"/>
                    </a:lnTo>
                    <a:lnTo>
                      <a:pt x="0" y="60"/>
                    </a:lnTo>
                    <a:lnTo>
                      <a:pt x="0" y="63"/>
                    </a:lnTo>
                    <a:lnTo>
                      <a:pt x="7" y="7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66" name="Freeform 162"/>
              <p:cNvSpPr>
                <a:spLocks/>
              </p:cNvSpPr>
              <p:nvPr userDrawn="1"/>
            </p:nvSpPr>
            <p:spPr bwMode="gray">
              <a:xfrm>
                <a:off x="1023" y="-2797"/>
                <a:ext cx="21" cy="53"/>
              </a:xfrm>
              <a:custGeom>
                <a:avLst/>
                <a:gdLst/>
                <a:ahLst/>
                <a:cxnLst>
                  <a:cxn ang="0">
                    <a:pos x="17" y="38"/>
                  </a:cxn>
                  <a:cxn ang="0">
                    <a:pos x="10" y="10"/>
                  </a:cxn>
                  <a:cxn ang="0">
                    <a:pos x="10" y="10"/>
                  </a:cxn>
                  <a:cxn ang="0">
                    <a:pos x="7" y="7"/>
                  </a:cxn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3" y="3"/>
                  </a:cxn>
                  <a:cxn ang="0">
                    <a:pos x="0" y="7"/>
                  </a:cxn>
                  <a:cxn ang="0">
                    <a:pos x="0" y="14"/>
                  </a:cxn>
                  <a:cxn ang="0">
                    <a:pos x="0" y="24"/>
                  </a:cxn>
                  <a:cxn ang="0">
                    <a:pos x="0" y="28"/>
                  </a:cxn>
                  <a:cxn ang="0">
                    <a:pos x="0" y="31"/>
                  </a:cxn>
                  <a:cxn ang="0">
                    <a:pos x="3" y="38"/>
                  </a:cxn>
                  <a:cxn ang="0">
                    <a:pos x="3" y="42"/>
                  </a:cxn>
                  <a:cxn ang="0">
                    <a:pos x="10" y="49"/>
                  </a:cxn>
                  <a:cxn ang="0">
                    <a:pos x="17" y="53"/>
                  </a:cxn>
                  <a:cxn ang="0">
                    <a:pos x="17" y="53"/>
                  </a:cxn>
                  <a:cxn ang="0">
                    <a:pos x="17" y="53"/>
                  </a:cxn>
                  <a:cxn ang="0">
                    <a:pos x="21" y="49"/>
                  </a:cxn>
                  <a:cxn ang="0">
                    <a:pos x="21" y="49"/>
                  </a:cxn>
                  <a:cxn ang="0">
                    <a:pos x="21" y="42"/>
                  </a:cxn>
                  <a:cxn ang="0">
                    <a:pos x="17" y="38"/>
                  </a:cxn>
                </a:cxnLst>
                <a:rect l="0" t="0" r="r" b="b"/>
                <a:pathLst>
                  <a:path w="21" h="53">
                    <a:moveTo>
                      <a:pt x="17" y="38"/>
                    </a:moveTo>
                    <a:lnTo>
                      <a:pt x="10" y="10"/>
                    </a:lnTo>
                    <a:lnTo>
                      <a:pt x="10" y="10"/>
                    </a:lnTo>
                    <a:lnTo>
                      <a:pt x="7" y="7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0" y="24"/>
                    </a:lnTo>
                    <a:lnTo>
                      <a:pt x="0" y="28"/>
                    </a:lnTo>
                    <a:lnTo>
                      <a:pt x="0" y="31"/>
                    </a:lnTo>
                    <a:lnTo>
                      <a:pt x="3" y="38"/>
                    </a:lnTo>
                    <a:lnTo>
                      <a:pt x="3" y="42"/>
                    </a:lnTo>
                    <a:lnTo>
                      <a:pt x="10" y="49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21" y="49"/>
                    </a:lnTo>
                    <a:lnTo>
                      <a:pt x="21" y="49"/>
                    </a:lnTo>
                    <a:lnTo>
                      <a:pt x="21" y="42"/>
                    </a:lnTo>
                    <a:lnTo>
                      <a:pt x="17" y="3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67" name="Freeform 163"/>
              <p:cNvSpPr>
                <a:spLocks/>
              </p:cNvSpPr>
              <p:nvPr userDrawn="1"/>
            </p:nvSpPr>
            <p:spPr bwMode="gray">
              <a:xfrm>
                <a:off x="970" y="-2723"/>
                <a:ext cx="77" cy="95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7" y="35"/>
                  </a:cxn>
                  <a:cxn ang="0">
                    <a:pos x="14" y="53"/>
                  </a:cxn>
                  <a:cxn ang="0">
                    <a:pos x="21" y="53"/>
                  </a:cxn>
                  <a:cxn ang="0">
                    <a:pos x="31" y="56"/>
                  </a:cxn>
                  <a:cxn ang="0">
                    <a:pos x="39" y="60"/>
                  </a:cxn>
                  <a:cxn ang="0">
                    <a:pos x="39" y="77"/>
                  </a:cxn>
                  <a:cxn ang="0">
                    <a:pos x="49" y="91"/>
                  </a:cxn>
                  <a:cxn ang="0">
                    <a:pos x="63" y="95"/>
                  </a:cxn>
                  <a:cxn ang="0">
                    <a:pos x="77" y="88"/>
                  </a:cxn>
                  <a:cxn ang="0">
                    <a:pos x="77" y="88"/>
                  </a:cxn>
                  <a:cxn ang="0">
                    <a:pos x="70" y="88"/>
                  </a:cxn>
                  <a:cxn ang="0">
                    <a:pos x="67" y="91"/>
                  </a:cxn>
                  <a:cxn ang="0">
                    <a:pos x="67" y="91"/>
                  </a:cxn>
                  <a:cxn ang="0">
                    <a:pos x="67" y="77"/>
                  </a:cxn>
                  <a:cxn ang="0">
                    <a:pos x="63" y="56"/>
                  </a:cxn>
                  <a:cxn ang="0">
                    <a:pos x="60" y="45"/>
                  </a:cxn>
                  <a:cxn ang="0">
                    <a:pos x="63" y="35"/>
                  </a:cxn>
                  <a:cxn ang="0">
                    <a:pos x="70" y="24"/>
                  </a:cxn>
                  <a:cxn ang="0">
                    <a:pos x="70" y="10"/>
                  </a:cxn>
                  <a:cxn ang="0">
                    <a:pos x="63" y="3"/>
                  </a:cxn>
                  <a:cxn ang="0">
                    <a:pos x="56" y="3"/>
                  </a:cxn>
                  <a:cxn ang="0">
                    <a:pos x="46" y="0"/>
                  </a:cxn>
                  <a:cxn ang="0">
                    <a:pos x="39" y="0"/>
                  </a:cxn>
                  <a:cxn ang="0">
                    <a:pos x="39" y="10"/>
                  </a:cxn>
                  <a:cxn ang="0">
                    <a:pos x="42" y="24"/>
                  </a:cxn>
                  <a:cxn ang="0">
                    <a:pos x="46" y="35"/>
                  </a:cxn>
                  <a:cxn ang="0">
                    <a:pos x="42" y="42"/>
                  </a:cxn>
                  <a:cxn ang="0">
                    <a:pos x="31" y="35"/>
                  </a:cxn>
                  <a:cxn ang="0">
                    <a:pos x="17" y="21"/>
                  </a:cxn>
                  <a:cxn ang="0">
                    <a:pos x="14" y="10"/>
                  </a:cxn>
                  <a:cxn ang="0">
                    <a:pos x="10" y="7"/>
                  </a:cxn>
                  <a:cxn ang="0">
                    <a:pos x="3" y="7"/>
                  </a:cxn>
                  <a:cxn ang="0">
                    <a:pos x="0" y="10"/>
                  </a:cxn>
                  <a:cxn ang="0">
                    <a:pos x="0" y="21"/>
                  </a:cxn>
                </a:cxnLst>
                <a:rect l="0" t="0" r="r" b="b"/>
                <a:pathLst>
                  <a:path w="77" h="95">
                    <a:moveTo>
                      <a:pt x="0" y="21"/>
                    </a:moveTo>
                    <a:lnTo>
                      <a:pt x="0" y="24"/>
                    </a:lnTo>
                    <a:lnTo>
                      <a:pt x="3" y="28"/>
                    </a:lnTo>
                    <a:lnTo>
                      <a:pt x="7" y="35"/>
                    </a:lnTo>
                    <a:lnTo>
                      <a:pt x="14" y="45"/>
                    </a:lnTo>
                    <a:lnTo>
                      <a:pt x="14" y="53"/>
                    </a:lnTo>
                    <a:lnTo>
                      <a:pt x="17" y="53"/>
                    </a:lnTo>
                    <a:lnTo>
                      <a:pt x="21" y="53"/>
                    </a:lnTo>
                    <a:lnTo>
                      <a:pt x="24" y="53"/>
                    </a:lnTo>
                    <a:lnTo>
                      <a:pt x="31" y="56"/>
                    </a:lnTo>
                    <a:lnTo>
                      <a:pt x="35" y="56"/>
                    </a:lnTo>
                    <a:lnTo>
                      <a:pt x="39" y="60"/>
                    </a:lnTo>
                    <a:lnTo>
                      <a:pt x="39" y="67"/>
                    </a:lnTo>
                    <a:lnTo>
                      <a:pt x="39" y="77"/>
                    </a:lnTo>
                    <a:lnTo>
                      <a:pt x="42" y="84"/>
                    </a:lnTo>
                    <a:lnTo>
                      <a:pt x="49" y="91"/>
                    </a:lnTo>
                    <a:lnTo>
                      <a:pt x="56" y="95"/>
                    </a:lnTo>
                    <a:lnTo>
                      <a:pt x="63" y="95"/>
                    </a:lnTo>
                    <a:lnTo>
                      <a:pt x="70" y="91"/>
                    </a:lnTo>
                    <a:lnTo>
                      <a:pt x="77" y="88"/>
                    </a:lnTo>
                    <a:lnTo>
                      <a:pt x="77" y="88"/>
                    </a:lnTo>
                    <a:lnTo>
                      <a:pt x="77" y="88"/>
                    </a:lnTo>
                    <a:lnTo>
                      <a:pt x="74" y="88"/>
                    </a:lnTo>
                    <a:lnTo>
                      <a:pt x="70" y="88"/>
                    </a:lnTo>
                    <a:lnTo>
                      <a:pt x="70" y="91"/>
                    </a:lnTo>
                    <a:lnTo>
                      <a:pt x="67" y="91"/>
                    </a:lnTo>
                    <a:lnTo>
                      <a:pt x="67" y="91"/>
                    </a:lnTo>
                    <a:lnTo>
                      <a:pt x="67" y="91"/>
                    </a:lnTo>
                    <a:lnTo>
                      <a:pt x="67" y="84"/>
                    </a:lnTo>
                    <a:lnTo>
                      <a:pt x="67" y="77"/>
                    </a:lnTo>
                    <a:lnTo>
                      <a:pt x="63" y="67"/>
                    </a:lnTo>
                    <a:lnTo>
                      <a:pt x="63" y="56"/>
                    </a:lnTo>
                    <a:lnTo>
                      <a:pt x="60" y="45"/>
                    </a:lnTo>
                    <a:lnTo>
                      <a:pt x="60" y="45"/>
                    </a:lnTo>
                    <a:lnTo>
                      <a:pt x="63" y="42"/>
                    </a:lnTo>
                    <a:lnTo>
                      <a:pt x="63" y="35"/>
                    </a:lnTo>
                    <a:lnTo>
                      <a:pt x="67" y="31"/>
                    </a:lnTo>
                    <a:lnTo>
                      <a:pt x="70" y="24"/>
                    </a:lnTo>
                    <a:lnTo>
                      <a:pt x="70" y="17"/>
                    </a:lnTo>
                    <a:lnTo>
                      <a:pt x="70" y="10"/>
                    </a:lnTo>
                    <a:lnTo>
                      <a:pt x="67" y="7"/>
                    </a:lnTo>
                    <a:lnTo>
                      <a:pt x="63" y="3"/>
                    </a:lnTo>
                    <a:lnTo>
                      <a:pt x="60" y="3"/>
                    </a:lnTo>
                    <a:lnTo>
                      <a:pt x="56" y="3"/>
                    </a:lnTo>
                    <a:lnTo>
                      <a:pt x="53" y="0"/>
                    </a:lnTo>
                    <a:lnTo>
                      <a:pt x="46" y="0"/>
                    </a:lnTo>
                    <a:lnTo>
                      <a:pt x="42" y="0"/>
                    </a:lnTo>
                    <a:lnTo>
                      <a:pt x="39" y="0"/>
                    </a:lnTo>
                    <a:lnTo>
                      <a:pt x="35" y="7"/>
                    </a:lnTo>
                    <a:lnTo>
                      <a:pt x="39" y="10"/>
                    </a:lnTo>
                    <a:lnTo>
                      <a:pt x="39" y="17"/>
                    </a:lnTo>
                    <a:lnTo>
                      <a:pt x="42" y="24"/>
                    </a:lnTo>
                    <a:lnTo>
                      <a:pt x="42" y="31"/>
                    </a:lnTo>
                    <a:lnTo>
                      <a:pt x="46" y="35"/>
                    </a:lnTo>
                    <a:lnTo>
                      <a:pt x="46" y="38"/>
                    </a:lnTo>
                    <a:lnTo>
                      <a:pt x="42" y="42"/>
                    </a:lnTo>
                    <a:lnTo>
                      <a:pt x="39" y="38"/>
                    </a:lnTo>
                    <a:lnTo>
                      <a:pt x="31" y="35"/>
                    </a:lnTo>
                    <a:lnTo>
                      <a:pt x="21" y="28"/>
                    </a:lnTo>
                    <a:lnTo>
                      <a:pt x="17" y="2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0" y="7"/>
                    </a:lnTo>
                    <a:lnTo>
                      <a:pt x="7" y="7"/>
                    </a:lnTo>
                    <a:lnTo>
                      <a:pt x="3" y="7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0" y="2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68" name="Freeform 164"/>
              <p:cNvSpPr>
                <a:spLocks/>
              </p:cNvSpPr>
              <p:nvPr userDrawn="1"/>
            </p:nvSpPr>
            <p:spPr bwMode="gray">
              <a:xfrm>
                <a:off x="1051" y="-2663"/>
                <a:ext cx="42" cy="49"/>
              </a:xfrm>
              <a:custGeom>
                <a:avLst/>
                <a:gdLst/>
                <a:ahLst/>
                <a:cxnLst>
                  <a:cxn ang="0">
                    <a:pos x="24" y="49"/>
                  </a:cxn>
                  <a:cxn ang="0">
                    <a:pos x="24" y="49"/>
                  </a:cxn>
                  <a:cxn ang="0">
                    <a:pos x="31" y="45"/>
                  </a:cxn>
                  <a:cxn ang="0">
                    <a:pos x="35" y="45"/>
                  </a:cxn>
                  <a:cxn ang="0">
                    <a:pos x="39" y="38"/>
                  </a:cxn>
                  <a:cxn ang="0">
                    <a:pos x="42" y="38"/>
                  </a:cxn>
                  <a:cxn ang="0">
                    <a:pos x="42" y="35"/>
                  </a:cxn>
                  <a:cxn ang="0">
                    <a:pos x="42" y="28"/>
                  </a:cxn>
                  <a:cxn ang="0">
                    <a:pos x="42" y="21"/>
                  </a:cxn>
                  <a:cxn ang="0">
                    <a:pos x="39" y="14"/>
                  </a:cxn>
                  <a:cxn ang="0">
                    <a:pos x="39" y="14"/>
                  </a:cxn>
                  <a:cxn ang="0">
                    <a:pos x="35" y="10"/>
                  </a:cxn>
                  <a:cxn ang="0">
                    <a:pos x="31" y="7"/>
                  </a:cxn>
                  <a:cxn ang="0">
                    <a:pos x="24" y="3"/>
                  </a:cxn>
                  <a:cxn ang="0">
                    <a:pos x="17" y="0"/>
                  </a:cxn>
                  <a:cxn ang="0">
                    <a:pos x="10" y="3"/>
                  </a:cxn>
                  <a:cxn ang="0">
                    <a:pos x="10" y="3"/>
                  </a:cxn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3" y="3"/>
                  </a:cxn>
                  <a:cxn ang="0">
                    <a:pos x="0" y="3"/>
                  </a:cxn>
                  <a:cxn ang="0">
                    <a:pos x="0" y="7"/>
                  </a:cxn>
                  <a:cxn ang="0">
                    <a:pos x="3" y="14"/>
                  </a:cxn>
                  <a:cxn ang="0">
                    <a:pos x="3" y="17"/>
                  </a:cxn>
                  <a:cxn ang="0">
                    <a:pos x="3" y="21"/>
                  </a:cxn>
                  <a:cxn ang="0">
                    <a:pos x="3" y="28"/>
                  </a:cxn>
                  <a:cxn ang="0">
                    <a:pos x="0" y="35"/>
                  </a:cxn>
                  <a:cxn ang="0">
                    <a:pos x="0" y="42"/>
                  </a:cxn>
                  <a:cxn ang="0">
                    <a:pos x="14" y="38"/>
                  </a:cxn>
                  <a:cxn ang="0">
                    <a:pos x="24" y="49"/>
                  </a:cxn>
                </a:cxnLst>
                <a:rect l="0" t="0" r="r" b="b"/>
                <a:pathLst>
                  <a:path w="42" h="49">
                    <a:moveTo>
                      <a:pt x="24" y="49"/>
                    </a:moveTo>
                    <a:lnTo>
                      <a:pt x="24" y="49"/>
                    </a:lnTo>
                    <a:lnTo>
                      <a:pt x="31" y="45"/>
                    </a:lnTo>
                    <a:lnTo>
                      <a:pt x="35" y="45"/>
                    </a:lnTo>
                    <a:lnTo>
                      <a:pt x="39" y="38"/>
                    </a:lnTo>
                    <a:lnTo>
                      <a:pt x="42" y="38"/>
                    </a:lnTo>
                    <a:lnTo>
                      <a:pt x="42" y="35"/>
                    </a:lnTo>
                    <a:lnTo>
                      <a:pt x="42" y="28"/>
                    </a:lnTo>
                    <a:lnTo>
                      <a:pt x="42" y="21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5" y="10"/>
                    </a:lnTo>
                    <a:lnTo>
                      <a:pt x="31" y="7"/>
                    </a:lnTo>
                    <a:lnTo>
                      <a:pt x="24" y="3"/>
                    </a:lnTo>
                    <a:lnTo>
                      <a:pt x="17" y="0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3" y="14"/>
                    </a:lnTo>
                    <a:lnTo>
                      <a:pt x="3" y="17"/>
                    </a:lnTo>
                    <a:lnTo>
                      <a:pt x="3" y="21"/>
                    </a:lnTo>
                    <a:lnTo>
                      <a:pt x="3" y="28"/>
                    </a:lnTo>
                    <a:lnTo>
                      <a:pt x="0" y="35"/>
                    </a:lnTo>
                    <a:lnTo>
                      <a:pt x="0" y="42"/>
                    </a:lnTo>
                    <a:lnTo>
                      <a:pt x="14" y="38"/>
                    </a:lnTo>
                    <a:lnTo>
                      <a:pt x="24" y="4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69" name="Freeform 165"/>
              <p:cNvSpPr>
                <a:spLocks/>
              </p:cNvSpPr>
              <p:nvPr userDrawn="1"/>
            </p:nvSpPr>
            <p:spPr bwMode="gray">
              <a:xfrm>
                <a:off x="1104" y="-2681"/>
                <a:ext cx="176" cy="102"/>
              </a:xfrm>
              <a:custGeom>
                <a:avLst/>
                <a:gdLst/>
                <a:ahLst/>
                <a:cxnLst>
                  <a:cxn ang="0">
                    <a:pos x="28" y="28"/>
                  </a:cxn>
                  <a:cxn ang="0">
                    <a:pos x="31" y="25"/>
                  </a:cxn>
                  <a:cxn ang="0">
                    <a:pos x="35" y="28"/>
                  </a:cxn>
                  <a:cxn ang="0">
                    <a:pos x="38" y="39"/>
                  </a:cxn>
                  <a:cxn ang="0">
                    <a:pos x="45" y="74"/>
                  </a:cxn>
                  <a:cxn ang="0">
                    <a:pos x="42" y="74"/>
                  </a:cxn>
                  <a:cxn ang="0">
                    <a:pos x="38" y="81"/>
                  </a:cxn>
                  <a:cxn ang="0">
                    <a:pos x="42" y="92"/>
                  </a:cxn>
                  <a:cxn ang="0">
                    <a:pos x="52" y="92"/>
                  </a:cxn>
                  <a:cxn ang="0">
                    <a:pos x="56" y="92"/>
                  </a:cxn>
                  <a:cxn ang="0">
                    <a:pos x="63" y="88"/>
                  </a:cxn>
                  <a:cxn ang="0">
                    <a:pos x="70" y="92"/>
                  </a:cxn>
                  <a:cxn ang="0">
                    <a:pos x="74" y="95"/>
                  </a:cxn>
                  <a:cxn ang="0">
                    <a:pos x="84" y="102"/>
                  </a:cxn>
                  <a:cxn ang="0">
                    <a:pos x="102" y="102"/>
                  </a:cxn>
                  <a:cxn ang="0">
                    <a:pos x="123" y="102"/>
                  </a:cxn>
                  <a:cxn ang="0">
                    <a:pos x="123" y="99"/>
                  </a:cxn>
                  <a:cxn ang="0">
                    <a:pos x="126" y="92"/>
                  </a:cxn>
                  <a:cxn ang="0">
                    <a:pos x="130" y="92"/>
                  </a:cxn>
                  <a:cxn ang="0">
                    <a:pos x="144" y="99"/>
                  </a:cxn>
                  <a:cxn ang="0">
                    <a:pos x="151" y="99"/>
                  </a:cxn>
                  <a:cxn ang="0">
                    <a:pos x="158" y="95"/>
                  </a:cxn>
                  <a:cxn ang="0">
                    <a:pos x="162" y="88"/>
                  </a:cxn>
                  <a:cxn ang="0">
                    <a:pos x="162" y="81"/>
                  </a:cxn>
                  <a:cxn ang="0">
                    <a:pos x="169" y="77"/>
                  </a:cxn>
                  <a:cxn ang="0">
                    <a:pos x="172" y="70"/>
                  </a:cxn>
                  <a:cxn ang="0">
                    <a:pos x="172" y="67"/>
                  </a:cxn>
                  <a:cxn ang="0">
                    <a:pos x="176" y="63"/>
                  </a:cxn>
                  <a:cxn ang="0">
                    <a:pos x="169" y="56"/>
                  </a:cxn>
                  <a:cxn ang="0">
                    <a:pos x="148" y="53"/>
                  </a:cxn>
                  <a:cxn ang="0">
                    <a:pos x="141" y="49"/>
                  </a:cxn>
                  <a:cxn ang="0">
                    <a:pos x="123" y="46"/>
                  </a:cxn>
                  <a:cxn ang="0">
                    <a:pos x="116" y="49"/>
                  </a:cxn>
                  <a:cxn ang="0">
                    <a:pos x="105" y="53"/>
                  </a:cxn>
                  <a:cxn ang="0">
                    <a:pos x="95" y="53"/>
                  </a:cxn>
                  <a:cxn ang="0">
                    <a:pos x="63" y="35"/>
                  </a:cxn>
                  <a:cxn ang="0">
                    <a:pos x="60" y="28"/>
                  </a:cxn>
                  <a:cxn ang="0">
                    <a:pos x="52" y="25"/>
                  </a:cxn>
                  <a:cxn ang="0">
                    <a:pos x="49" y="25"/>
                  </a:cxn>
                  <a:cxn ang="0">
                    <a:pos x="52" y="21"/>
                  </a:cxn>
                  <a:cxn ang="0">
                    <a:pos x="52" y="18"/>
                  </a:cxn>
                  <a:cxn ang="0">
                    <a:pos x="49" y="11"/>
                  </a:cxn>
                  <a:cxn ang="0">
                    <a:pos x="42" y="11"/>
                  </a:cxn>
                  <a:cxn ang="0">
                    <a:pos x="38" y="11"/>
                  </a:cxn>
                  <a:cxn ang="0">
                    <a:pos x="35" y="14"/>
                  </a:cxn>
                  <a:cxn ang="0">
                    <a:pos x="28" y="14"/>
                  </a:cxn>
                  <a:cxn ang="0">
                    <a:pos x="28" y="7"/>
                  </a:cxn>
                  <a:cxn ang="0">
                    <a:pos x="17" y="3"/>
                  </a:cxn>
                  <a:cxn ang="0">
                    <a:pos x="10" y="3"/>
                  </a:cxn>
                  <a:cxn ang="0">
                    <a:pos x="7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3" y="25"/>
                  </a:cxn>
                  <a:cxn ang="0">
                    <a:pos x="3" y="28"/>
                  </a:cxn>
                  <a:cxn ang="0">
                    <a:pos x="7" y="35"/>
                  </a:cxn>
                  <a:cxn ang="0">
                    <a:pos x="17" y="32"/>
                  </a:cxn>
                </a:cxnLst>
                <a:rect l="0" t="0" r="r" b="b"/>
                <a:pathLst>
                  <a:path w="176" h="102">
                    <a:moveTo>
                      <a:pt x="28" y="28"/>
                    </a:moveTo>
                    <a:lnTo>
                      <a:pt x="28" y="28"/>
                    </a:lnTo>
                    <a:lnTo>
                      <a:pt x="28" y="25"/>
                    </a:lnTo>
                    <a:lnTo>
                      <a:pt x="31" y="25"/>
                    </a:lnTo>
                    <a:lnTo>
                      <a:pt x="31" y="25"/>
                    </a:lnTo>
                    <a:lnTo>
                      <a:pt x="35" y="28"/>
                    </a:lnTo>
                    <a:lnTo>
                      <a:pt x="35" y="32"/>
                    </a:lnTo>
                    <a:lnTo>
                      <a:pt x="38" y="39"/>
                    </a:lnTo>
                    <a:lnTo>
                      <a:pt x="38" y="53"/>
                    </a:lnTo>
                    <a:lnTo>
                      <a:pt x="45" y="74"/>
                    </a:lnTo>
                    <a:lnTo>
                      <a:pt x="42" y="74"/>
                    </a:lnTo>
                    <a:lnTo>
                      <a:pt x="42" y="74"/>
                    </a:lnTo>
                    <a:lnTo>
                      <a:pt x="38" y="77"/>
                    </a:lnTo>
                    <a:lnTo>
                      <a:pt x="38" y="81"/>
                    </a:lnTo>
                    <a:lnTo>
                      <a:pt x="38" y="85"/>
                    </a:lnTo>
                    <a:lnTo>
                      <a:pt x="42" y="92"/>
                    </a:lnTo>
                    <a:lnTo>
                      <a:pt x="45" y="92"/>
                    </a:lnTo>
                    <a:lnTo>
                      <a:pt x="52" y="92"/>
                    </a:lnTo>
                    <a:lnTo>
                      <a:pt x="56" y="92"/>
                    </a:lnTo>
                    <a:lnTo>
                      <a:pt x="56" y="92"/>
                    </a:lnTo>
                    <a:lnTo>
                      <a:pt x="60" y="92"/>
                    </a:lnTo>
                    <a:lnTo>
                      <a:pt x="63" y="88"/>
                    </a:lnTo>
                    <a:lnTo>
                      <a:pt x="67" y="88"/>
                    </a:lnTo>
                    <a:lnTo>
                      <a:pt x="70" y="92"/>
                    </a:lnTo>
                    <a:lnTo>
                      <a:pt x="74" y="95"/>
                    </a:lnTo>
                    <a:lnTo>
                      <a:pt x="74" y="95"/>
                    </a:lnTo>
                    <a:lnTo>
                      <a:pt x="81" y="99"/>
                    </a:lnTo>
                    <a:lnTo>
                      <a:pt x="84" y="102"/>
                    </a:lnTo>
                    <a:lnTo>
                      <a:pt x="91" y="102"/>
                    </a:lnTo>
                    <a:lnTo>
                      <a:pt x="102" y="102"/>
                    </a:lnTo>
                    <a:lnTo>
                      <a:pt x="112" y="102"/>
                    </a:lnTo>
                    <a:lnTo>
                      <a:pt x="123" y="102"/>
                    </a:lnTo>
                    <a:lnTo>
                      <a:pt x="123" y="99"/>
                    </a:lnTo>
                    <a:lnTo>
                      <a:pt x="123" y="99"/>
                    </a:lnTo>
                    <a:lnTo>
                      <a:pt x="123" y="95"/>
                    </a:lnTo>
                    <a:lnTo>
                      <a:pt x="126" y="92"/>
                    </a:lnTo>
                    <a:lnTo>
                      <a:pt x="126" y="92"/>
                    </a:lnTo>
                    <a:lnTo>
                      <a:pt x="130" y="92"/>
                    </a:lnTo>
                    <a:lnTo>
                      <a:pt x="137" y="95"/>
                    </a:lnTo>
                    <a:lnTo>
                      <a:pt x="144" y="99"/>
                    </a:lnTo>
                    <a:lnTo>
                      <a:pt x="148" y="99"/>
                    </a:lnTo>
                    <a:lnTo>
                      <a:pt x="151" y="99"/>
                    </a:lnTo>
                    <a:lnTo>
                      <a:pt x="155" y="99"/>
                    </a:lnTo>
                    <a:lnTo>
                      <a:pt x="158" y="95"/>
                    </a:lnTo>
                    <a:lnTo>
                      <a:pt x="162" y="92"/>
                    </a:lnTo>
                    <a:lnTo>
                      <a:pt x="162" y="88"/>
                    </a:lnTo>
                    <a:lnTo>
                      <a:pt x="162" y="81"/>
                    </a:lnTo>
                    <a:lnTo>
                      <a:pt x="162" y="81"/>
                    </a:lnTo>
                    <a:lnTo>
                      <a:pt x="165" y="77"/>
                    </a:lnTo>
                    <a:lnTo>
                      <a:pt x="169" y="77"/>
                    </a:lnTo>
                    <a:lnTo>
                      <a:pt x="172" y="74"/>
                    </a:lnTo>
                    <a:lnTo>
                      <a:pt x="172" y="70"/>
                    </a:lnTo>
                    <a:lnTo>
                      <a:pt x="172" y="70"/>
                    </a:lnTo>
                    <a:lnTo>
                      <a:pt x="172" y="67"/>
                    </a:lnTo>
                    <a:lnTo>
                      <a:pt x="176" y="63"/>
                    </a:lnTo>
                    <a:lnTo>
                      <a:pt x="176" y="63"/>
                    </a:lnTo>
                    <a:lnTo>
                      <a:pt x="172" y="60"/>
                    </a:lnTo>
                    <a:lnTo>
                      <a:pt x="169" y="56"/>
                    </a:lnTo>
                    <a:lnTo>
                      <a:pt x="162" y="53"/>
                    </a:lnTo>
                    <a:lnTo>
                      <a:pt x="148" y="53"/>
                    </a:lnTo>
                    <a:lnTo>
                      <a:pt x="144" y="49"/>
                    </a:lnTo>
                    <a:lnTo>
                      <a:pt x="141" y="49"/>
                    </a:lnTo>
                    <a:lnTo>
                      <a:pt x="134" y="46"/>
                    </a:lnTo>
                    <a:lnTo>
                      <a:pt x="123" y="46"/>
                    </a:lnTo>
                    <a:lnTo>
                      <a:pt x="116" y="46"/>
                    </a:lnTo>
                    <a:lnTo>
                      <a:pt x="116" y="49"/>
                    </a:lnTo>
                    <a:lnTo>
                      <a:pt x="112" y="49"/>
                    </a:lnTo>
                    <a:lnTo>
                      <a:pt x="105" y="53"/>
                    </a:lnTo>
                    <a:lnTo>
                      <a:pt x="102" y="53"/>
                    </a:lnTo>
                    <a:lnTo>
                      <a:pt x="95" y="53"/>
                    </a:lnTo>
                    <a:lnTo>
                      <a:pt x="84" y="46"/>
                    </a:lnTo>
                    <a:lnTo>
                      <a:pt x="63" y="35"/>
                    </a:lnTo>
                    <a:lnTo>
                      <a:pt x="63" y="32"/>
                    </a:lnTo>
                    <a:lnTo>
                      <a:pt x="60" y="28"/>
                    </a:lnTo>
                    <a:lnTo>
                      <a:pt x="56" y="25"/>
                    </a:lnTo>
                    <a:lnTo>
                      <a:pt x="52" y="25"/>
                    </a:lnTo>
                    <a:lnTo>
                      <a:pt x="52" y="25"/>
                    </a:lnTo>
                    <a:lnTo>
                      <a:pt x="49" y="25"/>
                    </a:lnTo>
                    <a:lnTo>
                      <a:pt x="49" y="21"/>
                    </a:lnTo>
                    <a:lnTo>
                      <a:pt x="52" y="21"/>
                    </a:lnTo>
                    <a:lnTo>
                      <a:pt x="52" y="18"/>
                    </a:lnTo>
                    <a:lnTo>
                      <a:pt x="52" y="18"/>
                    </a:lnTo>
                    <a:lnTo>
                      <a:pt x="52" y="14"/>
                    </a:lnTo>
                    <a:lnTo>
                      <a:pt x="49" y="11"/>
                    </a:lnTo>
                    <a:lnTo>
                      <a:pt x="45" y="11"/>
                    </a:lnTo>
                    <a:lnTo>
                      <a:pt x="42" y="11"/>
                    </a:lnTo>
                    <a:lnTo>
                      <a:pt x="42" y="11"/>
                    </a:lnTo>
                    <a:lnTo>
                      <a:pt x="38" y="11"/>
                    </a:lnTo>
                    <a:lnTo>
                      <a:pt x="35" y="14"/>
                    </a:lnTo>
                    <a:lnTo>
                      <a:pt x="35" y="14"/>
                    </a:lnTo>
                    <a:lnTo>
                      <a:pt x="31" y="14"/>
                    </a:lnTo>
                    <a:lnTo>
                      <a:pt x="28" y="14"/>
                    </a:lnTo>
                    <a:lnTo>
                      <a:pt x="28" y="7"/>
                    </a:lnTo>
                    <a:lnTo>
                      <a:pt x="28" y="7"/>
                    </a:lnTo>
                    <a:lnTo>
                      <a:pt x="24" y="3"/>
                    </a:lnTo>
                    <a:lnTo>
                      <a:pt x="17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3" y="25"/>
                    </a:lnTo>
                    <a:lnTo>
                      <a:pt x="3" y="28"/>
                    </a:lnTo>
                    <a:lnTo>
                      <a:pt x="3" y="28"/>
                    </a:lnTo>
                    <a:lnTo>
                      <a:pt x="3" y="32"/>
                    </a:lnTo>
                    <a:lnTo>
                      <a:pt x="7" y="35"/>
                    </a:lnTo>
                    <a:lnTo>
                      <a:pt x="14" y="35"/>
                    </a:lnTo>
                    <a:lnTo>
                      <a:pt x="17" y="32"/>
                    </a:lnTo>
                    <a:lnTo>
                      <a:pt x="28" y="2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70" name="Freeform 166"/>
              <p:cNvSpPr>
                <a:spLocks/>
              </p:cNvSpPr>
              <p:nvPr userDrawn="1"/>
            </p:nvSpPr>
            <p:spPr bwMode="gray">
              <a:xfrm>
                <a:off x="1009" y="-2896"/>
                <a:ext cx="99" cy="109"/>
              </a:xfrm>
              <a:custGeom>
                <a:avLst/>
                <a:gdLst/>
                <a:ahLst/>
                <a:cxnLst>
                  <a:cxn ang="0">
                    <a:pos x="21" y="35"/>
                  </a:cxn>
                  <a:cxn ang="0">
                    <a:pos x="28" y="42"/>
                  </a:cxn>
                  <a:cxn ang="0">
                    <a:pos x="28" y="46"/>
                  </a:cxn>
                  <a:cxn ang="0">
                    <a:pos x="49" y="71"/>
                  </a:cxn>
                  <a:cxn ang="0">
                    <a:pos x="59" y="78"/>
                  </a:cxn>
                  <a:cxn ang="0">
                    <a:pos x="66" y="81"/>
                  </a:cxn>
                  <a:cxn ang="0">
                    <a:pos x="73" y="81"/>
                  </a:cxn>
                  <a:cxn ang="0">
                    <a:pos x="77" y="92"/>
                  </a:cxn>
                  <a:cxn ang="0">
                    <a:pos x="81" y="99"/>
                  </a:cxn>
                  <a:cxn ang="0">
                    <a:pos x="81" y="106"/>
                  </a:cxn>
                  <a:cxn ang="0">
                    <a:pos x="84" y="106"/>
                  </a:cxn>
                  <a:cxn ang="0">
                    <a:pos x="88" y="99"/>
                  </a:cxn>
                  <a:cxn ang="0">
                    <a:pos x="91" y="95"/>
                  </a:cxn>
                  <a:cxn ang="0">
                    <a:pos x="84" y="78"/>
                  </a:cxn>
                  <a:cxn ang="0">
                    <a:pos x="88" y="63"/>
                  </a:cxn>
                  <a:cxn ang="0">
                    <a:pos x="91" y="49"/>
                  </a:cxn>
                  <a:cxn ang="0">
                    <a:pos x="91" y="39"/>
                  </a:cxn>
                  <a:cxn ang="0">
                    <a:pos x="88" y="28"/>
                  </a:cxn>
                  <a:cxn ang="0">
                    <a:pos x="84" y="28"/>
                  </a:cxn>
                  <a:cxn ang="0">
                    <a:pos x="81" y="32"/>
                  </a:cxn>
                  <a:cxn ang="0">
                    <a:pos x="77" y="35"/>
                  </a:cxn>
                  <a:cxn ang="0">
                    <a:pos x="70" y="49"/>
                  </a:cxn>
                  <a:cxn ang="0">
                    <a:pos x="66" y="46"/>
                  </a:cxn>
                  <a:cxn ang="0">
                    <a:pos x="59" y="35"/>
                  </a:cxn>
                  <a:cxn ang="0">
                    <a:pos x="59" y="21"/>
                  </a:cxn>
                  <a:cxn ang="0">
                    <a:pos x="59" y="14"/>
                  </a:cxn>
                  <a:cxn ang="0">
                    <a:pos x="49" y="11"/>
                  </a:cxn>
                  <a:cxn ang="0">
                    <a:pos x="45" y="14"/>
                  </a:cxn>
                  <a:cxn ang="0">
                    <a:pos x="42" y="21"/>
                  </a:cxn>
                  <a:cxn ang="0">
                    <a:pos x="42" y="28"/>
                  </a:cxn>
                  <a:cxn ang="0">
                    <a:pos x="35" y="25"/>
                  </a:cxn>
                  <a:cxn ang="0">
                    <a:pos x="31" y="18"/>
                  </a:cxn>
                  <a:cxn ang="0">
                    <a:pos x="28" y="11"/>
                  </a:cxn>
                  <a:cxn ang="0">
                    <a:pos x="21" y="4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0" y="11"/>
                  </a:cxn>
                  <a:cxn ang="0">
                    <a:pos x="3" y="21"/>
                  </a:cxn>
                  <a:cxn ang="0">
                    <a:pos x="14" y="28"/>
                  </a:cxn>
                  <a:cxn ang="0">
                    <a:pos x="14" y="32"/>
                  </a:cxn>
                </a:cxnLst>
                <a:rect l="0" t="0" r="r" b="b"/>
                <a:pathLst>
                  <a:path w="91" h="109">
                    <a:moveTo>
                      <a:pt x="14" y="32"/>
                    </a:moveTo>
                    <a:lnTo>
                      <a:pt x="21" y="35"/>
                    </a:lnTo>
                    <a:lnTo>
                      <a:pt x="24" y="39"/>
                    </a:lnTo>
                    <a:lnTo>
                      <a:pt x="28" y="42"/>
                    </a:lnTo>
                    <a:lnTo>
                      <a:pt x="28" y="46"/>
                    </a:lnTo>
                    <a:lnTo>
                      <a:pt x="28" y="46"/>
                    </a:lnTo>
                    <a:lnTo>
                      <a:pt x="42" y="63"/>
                    </a:lnTo>
                    <a:lnTo>
                      <a:pt x="49" y="71"/>
                    </a:lnTo>
                    <a:lnTo>
                      <a:pt x="56" y="74"/>
                    </a:lnTo>
                    <a:lnTo>
                      <a:pt x="59" y="78"/>
                    </a:lnTo>
                    <a:lnTo>
                      <a:pt x="66" y="81"/>
                    </a:lnTo>
                    <a:lnTo>
                      <a:pt x="66" y="81"/>
                    </a:lnTo>
                    <a:lnTo>
                      <a:pt x="70" y="78"/>
                    </a:lnTo>
                    <a:lnTo>
                      <a:pt x="73" y="81"/>
                    </a:lnTo>
                    <a:lnTo>
                      <a:pt x="77" y="85"/>
                    </a:lnTo>
                    <a:lnTo>
                      <a:pt x="77" y="92"/>
                    </a:lnTo>
                    <a:lnTo>
                      <a:pt x="81" y="95"/>
                    </a:lnTo>
                    <a:lnTo>
                      <a:pt x="81" y="99"/>
                    </a:lnTo>
                    <a:lnTo>
                      <a:pt x="81" y="102"/>
                    </a:lnTo>
                    <a:lnTo>
                      <a:pt x="81" y="106"/>
                    </a:lnTo>
                    <a:lnTo>
                      <a:pt x="84" y="109"/>
                    </a:lnTo>
                    <a:lnTo>
                      <a:pt x="84" y="106"/>
                    </a:lnTo>
                    <a:lnTo>
                      <a:pt x="88" y="102"/>
                    </a:lnTo>
                    <a:lnTo>
                      <a:pt x="88" y="99"/>
                    </a:lnTo>
                    <a:lnTo>
                      <a:pt x="91" y="95"/>
                    </a:lnTo>
                    <a:lnTo>
                      <a:pt x="91" y="95"/>
                    </a:lnTo>
                    <a:lnTo>
                      <a:pt x="88" y="88"/>
                    </a:lnTo>
                    <a:lnTo>
                      <a:pt x="84" y="78"/>
                    </a:lnTo>
                    <a:lnTo>
                      <a:pt x="84" y="71"/>
                    </a:lnTo>
                    <a:lnTo>
                      <a:pt x="88" y="63"/>
                    </a:lnTo>
                    <a:lnTo>
                      <a:pt x="88" y="53"/>
                    </a:lnTo>
                    <a:lnTo>
                      <a:pt x="91" y="49"/>
                    </a:lnTo>
                    <a:lnTo>
                      <a:pt x="91" y="46"/>
                    </a:lnTo>
                    <a:lnTo>
                      <a:pt x="91" y="39"/>
                    </a:lnTo>
                    <a:lnTo>
                      <a:pt x="88" y="32"/>
                    </a:lnTo>
                    <a:lnTo>
                      <a:pt x="88" y="28"/>
                    </a:lnTo>
                    <a:lnTo>
                      <a:pt x="84" y="28"/>
                    </a:lnTo>
                    <a:lnTo>
                      <a:pt x="84" y="28"/>
                    </a:lnTo>
                    <a:lnTo>
                      <a:pt x="81" y="32"/>
                    </a:lnTo>
                    <a:lnTo>
                      <a:pt x="81" y="32"/>
                    </a:lnTo>
                    <a:lnTo>
                      <a:pt x="77" y="35"/>
                    </a:lnTo>
                    <a:lnTo>
                      <a:pt x="77" y="35"/>
                    </a:lnTo>
                    <a:lnTo>
                      <a:pt x="73" y="42"/>
                    </a:lnTo>
                    <a:lnTo>
                      <a:pt x="70" y="49"/>
                    </a:lnTo>
                    <a:lnTo>
                      <a:pt x="70" y="49"/>
                    </a:lnTo>
                    <a:lnTo>
                      <a:pt x="66" y="46"/>
                    </a:lnTo>
                    <a:lnTo>
                      <a:pt x="63" y="42"/>
                    </a:lnTo>
                    <a:lnTo>
                      <a:pt x="59" y="35"/>
                    </a:lnTo>
                    <a:lnTo>
                      <a:pt x="59" y="28"/>
                    </a:lnTo>
                    <a:lnTo>
                      <a:pt x="59" y="21"/>
                    </a:lnTo>
                    <a:lnTo>
                      <a:pt x="59" y="18"/>
                    </a:lnTo>
                    <a:lnTo>
                      <a:pt x="59" y="14"/>
                    </a:lnTo>
                    <a:lnTo>
                      <a:pt x="56" y="11"/>
                    </a:lnTo>
                    <a:lnTo>
                      <a:pt x="49" y="11"/>
                    </a:lnTo>
                    <a:lnTo>
                      <a:pt x="45" y="11"/>
                    </a:lnTo>
                    <a:lnTo>
                      <a:pt x="45" y="14"/>
                    </a:lnTo>
                    <a:lnTo>
                      <a:pt x="45" y="18"/>
                    </a:lnTo>
                    <a:lnTo>
                      <a:pt x="42" y="21"/>
                    </a:lnTo>
                    <a:lnTo>
                      <a:pt x="42" y="25"/>
                    </a:lnTo>
                    <a:lnTo>
                      <a:pt x="42" y="28"/>
                    </a:lnTo>
                    <a:lnTo>
                      <a:pt x="38" y="28"/>
                    </a:lnTo>
                    <a:lnTo>
                      <a:pt x="35" y="25"/>
                    </a:lnTo>
                    <a:lnTo>
                      <a:pt x="31" y="21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28" y="11"/>
                    </a:lnTo>
                    <a:lnTo>
                      <a:pt x="24" y="7"/>
                    </a:lnTo>
                    <a:lnTo>
                      <a:pt x="21" y="4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3" y="21"/>
                    </a:lnTo>
                    <a:lnTo>
                      <a:pt x="10" y="25"/>
                    </a:lnTo>
                    <a:lnTo>
                      <a:pt x="14" y="28"/>
                    </a:lnTo>
                    <a:lnTo>
                      <a:pt x="14" y="32"/>
                    </a:lnTo>
                    <a:lnTo>
                      <a:pt x="14" y="3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71" name="Freeform 167"/>
              <p:cNvSpPr>
                <a:spLocks/>
              </p:cNvSpPr>
              <p:nvPr userDrawn="1"/>
            </p:nvSpPr>
            <p:spPr bwMode="gray">
              <a:xfrm>
                <a:off x="1118" y="-2850"/>
                <a:ext cx="42" cy="56"/>
              </a:xfrm>
              <a:custGeom>
                <a:avLst/>
                <a:gdLst/>
                <a:ahLst/>
                <a:cxnLst>
                  <a:cxn ang="0">
                    <a:pos x="42" y="4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0" y="3"/>
                  </a:cxn>
                  <a:cxn ang="0">
                    <a:pos x="7" y="7"/>
                  </a:cxn>
                  <a:cxn ang="0">
                    <a:pos x="3" y="14"/>
                  </a:cxn>
                  <a:cxn ang="0">
                    <a:pos x="3" y="25"/>
                  </a:cxn>
                  <a:cxn ang="0">
                    <a:pos x="0" y="49"/>
                  </a:cxn>
                  <a:cxn ang="0">
                    <a:pos x="3" y="49"/>
                  </a:cxn>
                  <a:cxn ang="0">
                    <a:pos x="7" y="53"/>
                  </a:cxn>
                  <a:cxn ang="0">
                    <a:pos x="10" y="53"/>
                  </a:cxn>
                  <a:cxn ang="0">
                    <a:pos x="17" y="56"/>
                  </a:cxn>
                  <a:cxn ang="0">
                    <a:pos x="24" y="56"/>
                  </a:cxn>
                  <a:cxn ang="0">
                    <a:pos x="31" y="56"/>
                  </a:cxn>
                  <a:cxn ang="0">
                    <a:pos x="35" y="53"/>
                  </a:cxn>
                  <a:cxn ang="0">
                    <a:pos x="38" y="49"/>
                  </a:cxn>
                  <a:cxn ang="0">
                    <a:pos x="42" y="42"/>
                  </a:cxn>
                </a:cxnLst>
                <a:rect l="0" t="0" r="r" b="b"/>
                <a:pathLst>
                  <a:path w="42" h="56">
                    <a:moveTo>
                      <a:pt x="42" y="42"/>
                    </a:moveTo>
                    <a:lnTo>
                      <a:pt x="17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0" y="3"/>
                    </a:lnTo>
                    <a:lnTo>
                      <a:pt x="7" y="7"/>
                    </a:lnTo>
                    <a:lnTo>
                      <a:pt x="3" y="14"/>
                    </a:lnTo>
                    <a:lnTo>
                      <a:pt x="3" y="25"/>
                    </a:lnTo>
                    <a:lnTo>
                      <a:pt x="0" y="49"/>
                    </a:lnTo>
                    <a:lnTo>
                      <a:pt x="3" y="49"/>
                    </a:lnTo>
                    <a:lnTo>
                      <a:pt x="7" y="53"/>
                    </a:lnTo>
                    <a:lnTo>
                      <a:pt x="10" y="53"/>
                    </a:lnTo>
                    <a:lnTo>
                      <a:pt x="17" y="56"/>
                    </a:lnTo>
                    <a:lnTo>
                      <a:pt x="24" y="56"/>
                    </a:lnTo>
                    <a:lnTo>
                      <a:pt x="31" y="56"/>
                    </a:lnTo>
                    <a:lnTo>
                      <a:pt x="35" y="53"/>
                    </a:lnTo>
                    <a:lnTo>
                      <a:pt x="38" y="49"/>
                    </a:lnTo>
                    <a:lnTo>
                      <a:pt x="42" y="4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72" name="Freeform 168"/>
              <p:cNvSpPr>
                <a:spLocks/>
              </p:cNvSpPr>
              <p:nvPr userDrawn="1"/>
            </p:nvSpPr>
            <p:spPr bwMode="gray">
              <a:xfrm>
                <a:off x="1252" y="-2840"/>
                <a:ext cx="74" cy="155"/>
              </a:xfrm>
              <a:custGeom>
                <a:avLst/>
                <a:gdLst/>
                <a:ahLst/>
                <a:cxnLst>
                  <a:cxn ang="0">
                    <a:pos x="3" y="88"/>
                  </a:cxn>
                  <a:cxn ang="0">
                    <a:pos x="10" y="88"/>
                  </a:cxn>
                  <a:cxn ang="0">
                    <a:pos x="14" y="96"/>
                  </a:cxn>
                  <a:cxn ang="0">
                    <a:pos x="17" y="103"/>
                  </a:cxn>
                  <a:cxn ang="0">
                    <a:pos x="17" y="110"/>
                  </a:cxn>
                  <a:cxn ang="0">
                    <a:pos x="14" y="117"/>
                  </a:cxn>
                  <a:cxn ang="0">
                    <a:pos x="10" y="117"/>
                  </a:cxn>
                  <a:cxn ang="0">
                    <a:pos x="10" y="127"/>
                  </a:cxn>
                  <a:cxn ang="0">
                    <a:pos x="14" y="134"/>
                  </a:cxn>
                  <a:cxn ang="0">
                    <a:pos x="10" y="141"/>
                  </a:cxn>
                  <a:cxn ang="0">
                    <a:pos x="17" y="152"/>
                  </a:cxn>
                  <a:cxn ang="0">
                    <a:pos x="28" y="155"/>
                  </a:cxn>
                  <a:cxn ang="0">
                    <a:pos x="35" y="155"/>
                  </a:cxn>
                  <a:cxn ang="0">
                    <a:pos x="38" y="155"/>
                  </a:cxn>
                  <a:cxn ang="0">
                    <a:pos x="45" y="152"/>
                  </a:cxn>
                  <a:cxn ang="0">
                    <a:pos x="52" y="141"/>
                  </a:cxn>
                  <a:cxn ang="0">
                    <a:pos x="56" y="138"/>
                  </a:cxn>
                  <a:cxn ang="0">
                    <a:pos x="59" y="124"/>
                  </a:cxn>
                  <a:cxn ang="0">
                    <a:pos x="67" y="117"/>
                  </a:cxn>
                  <a:cxn ang="0">
                    <a:pos x="70" y="110"/>
                  </a:cxn>
                  <a:cxn ang="0">
                    <a:pos x="74" y="88"/>
                  </a:cxn>
                  <a:cxn ang="0">
                    <a:pos x="67" y="85"/>
                  </a:cxn>
                  <a:cxn ang="0">
                    <a:pos x="59" y="85"/>
                  </a:cxn>
                  <a:cxn ang="0">
                    <a:pos x="56" y="85"/>
                  </a:cxn>
                  <a:cxn ang="0">
                    <a:pos x="52" y="85"/>
                  </a:cxn>
                  <a:cxn ang="0">
                    <a:pos x="56" y="78"/>
                  </a:cxn>
                  <a:cxn ang="0">
                    <a:pos x="59" y="78"/>
                  </a:cxn>
                  <a:cxn ang="0">
                    <a:pos x="59" y="67"/>
                  </a:cxn>
                  <a:cxn ang="0">
                    <a:pos x="59" y="60"/>
                  </a:cxn>
                  <a:cxn ang="0">
                    <a:pos x="56" y="46"/>
                  </a:cxn>
                  <a:cxn ang="0">
                    <a:pos x="45" y="32"/>
                  </a:cxn>
                  <a:cxn ang="0">
                    <a:pos x="42" y="29"/>
                  </a:cxn>
                  <a:cxn ang="0">
                    <a:pos x="35" y="18"/>
                  </a:cxn>
                  <a:cxn ang="0">
                    <a:pos x="28" y="15"/>
                  </a:cxn>
                  <a:cxn ang="0">
                    <a:pos x="24" y="11"/>
                  </a:cxn>
                  <a:cxn ang="0">
                    <a:pos x="21" y="4"/>
                  </a:cxn>
                  <a:cxn ang="0">
                    <a:pos x="17" y="0"/>
                  </a:cxn>
                  <a:cxn ang="0">
                    <a:pos x="10" y="4"/>
                  </a:cxn>
                  <a:cxn ang="0">
                    <a:pos x="10" y="7"/>
                  </a:cxn>
                  <a:cxn ang="0">
                    <a:pos x="14" y="15"/>
                  </a:cxn>
                  <a:cxn ang="0">
                    <a:pos x="10" y="22"/>
                  </a:cxn>
                  <a:cxn ang="0">
                    <a:pos x="7" y="29"/>
                  </a:cxn>
                  <a:cxn ang="0">
                    <a:pos x="3" y="43"/>
                  </a:cxn>
                  <a:cxn ang="0">
                    <a:pos x="3" y="60"/>
                  </a:cxn>
                  <a:cxn ang="0">
                    <a:pos x="0" y="64"/>
                  </a:cxn>
                  <a:cxn ang="0">
                    <a:pos x="0" y="67"/>
                  </a:cxn>
                  <a:cxn ang="0">
                    <a:pos x="7" y="81"/>
                  </a:cxn>
                </a:cxnLst>
                <a:rect l="0" t="0" r="r" b="b"/>
                <a:pathLst>
                  <a:path w="74" h="155">
                    <a:moveTo>
                      <a:pt x="3" y="88"/>
                    </a:moveTo>
                    <a:lnTo>
                      <a:pt x="3" y="88"/>
                    </a:lnTo>
                    <a:lnTo>
                      <a:pt x="7" y="88"/>
                    </a:lnTo>
                    <a:lnTo>
                      <a:pt x="10" y="88"/>
                    </a:lnTo>
                    <a:lnTo>
                      <a:pt x="14" y="92"/>
                    </a:lnTo>
                    <a:lnTo>
                      <a:pt x="14" y="96"/>
                    </a:lnTo>
                    <a:lnTo>
                      <a:pt x="14" y="103"/>
                    </a:lnTo>
                    <a:lnTo>
                      <a:pt x="17" y="103"/>
                    </a:lnTo>
                    <a:lnTo>
                      <a:pt x="17" y="106"/>
                    </a:lnTo>
                    <a:lnTo>
                      <a:pt x="17" y="110"/>
                    </a:lnTo>
                    <a:lnTo>
                      <a:pt x="14" y="113"/>
                    </a:lnTo>
                    <a:lnTo>
                      <a:pt x="14" y="117"/>
                    </a:lnTo>
                    <a:lnTo>
                      <a:pt x="14" y="117"/>
                    </a:lnTo>
                    <a:lnTo>
                      <a:pt x="10" y="117"/>
                    </a:lnTo>
                    <a:lnTo>
                      <a:pt x="10" y="120"/>
                    </a:lnTo>
                    <a:lnTo>
                      <a:pt x="10" y="127"/>
                    </a:lnTo>
                    <a:lnTo>
                      <a:pt x="14" y="134"/>
                    </a:lnTo>
                    <a:lnTo>
                      <a:pt x="14" y="134"/>
                    </a:lnTo>
                    <a:lnTo>
                      <a:pt x="10" y="138"/>
                    </a:lnTo>
                    <a:lnTo>
                      <a:pt x="10" y="141"/>
                    </a:lnTo>
                    <a:lnTo>
                      <a:pt x="14" y="148"/>
                    </a:lnTo>
                    <a:lnTo>
                      <a:pt x="17" y="152"/>
                    </a:lnTo>
                    <a:lnTo>
                      <a:pt x="24" y="152"/>
                    </a:lnTo>
                    <a:lnTo>
                      <a:pt x="28" y="155"/>
                    </a:lnTo>
                    <a:lnTo>
                      <a:pt x="31" y="155"/>
                    </a:lnTo>
                    <a:lnTo>
                      <a:pt x="35" y="155"/>
                    </a:lnTo>
                    <a:lnTo>
                      <a:pt x="38" y="155"/>
                    </a:lnTo>
                    <a:lnTo>
                      <a:pt x="38" y="155"/>
                    </a:lnTo>
                    <a:lnTo>
                      <a:pt x="42" y="155"/>
                    </a:lnTo>
                    <a:lnTo>
                      <a:pt x="45" y="152"/>
                    </a:lnTo>
                    <a:lnTo>
                      <a:pt x="49" y="148"/>
                    </a:lnTo>
                    <a:lnTo>
                      <a:pt x="52" y="141"/>
                    </a:lnTo>
                    <a:lnTo>
                      <a:pt x="52" y="141"/>
                    </a:lnTo>
                    <a:lnTo>
                      <a:pt x="56" y="138"/>
                    </a:lnTo>
                    <a:lnTo>
                      <a:pt x="56" y="131"/>
                    </a:lnTo>
                    <a:lnTo>
                      <a:pt x="59" y="124"/>
                    </a:lnTo>
                    <a:lnTo>
                      <a:pt x="67" y="120"/>
                    </a:lnTo>
                    <a:lnTo>
                      <a:pt x="67" y="117"/>
                    </a:lnTo>
                    <a:lnTo>
                      <a:pt x="70" y="113"/>
                    </a:lnTo>
                    <a:lnTo>
                      <a:pt x="70" y="110"/>
                    </a:lnTo>
                    <a:lnTo>
                      <a:pt x="74" y="99"/>
                    </a:lnTo>
                    <a:lnTo>
                      <a:pt x="74" y="88"/>
                    </a:lnTo>
                    <a:lnTo>
                      <a:pt x="70" y="88"/>
                    </a:lnTo>
                    <a:lnTo>
                      <a:pt x="67" y="85"/>
                    </a:lnTo>
                    <a:lnTo>
                      <a:pt x="63" y="81"/>
                    </a:lnTo>
                    <a:lnTo>
                      <a:pt x="59" y="85"/>
                    </a:lnTo>
                    <a:lnTo>
                      <a:pt x="59" y="85"/>
                    </a:lnTo>
                    <a:lnTo>
                      <a:pt x="56" y="85"/>
                    </a:lnTo>
                    <a:lnTo>
                      <a:pt x="56" y="85"/>
                    </a:lnTo>
                    <a:lnTo>
                      <a:pt x="52" y="85"/>
                    </a:lnTo>
                    <a:lnTo>
                      <a:pt x="52" y="85"/>
                    </a:lnTo>
                    <a:lnTo>
                      <a:pt x="56" y="78"/>
                    </a:lnTo>
                    <a:lnTo>
                      <a:pt x="56" y="78"/>
                    </a:lnTo>
                    <a:lnTo>
                      <a:pt x="59" y="78"/>
                    </a:lnTo>
                    <a:lnTo>
                      <a:pt x="59" y="74"/>
                    </a:lnTo>
                    <a:lnTo>
                      <a:pt x="59" y="67"/>
                    </a:lnTo>
                    <a:lnTo>
                      <a:pt x="59" y="60"/>
                    </a:lnTo>
                    <a:lnTo>
                      <a:pt x="59" y="60"/>
                    </a:lnTo>
                    <a:lnTo>
                      <a:pt x="59" y="53"/>
                    </a:lnTo>
                    <a:lnTo>
                      <a:pt x="56" y="46"/>
                    </a:lnTo>
                    <a:lnTo>
                      <a:pt x="52" y="39"/>
                    </a:lnTo>
                    <a:lnTo>
                      <a:pt x="45" y="32"/>
                    </a:lnTo>
                    <a:lnTo>
                      <a:pt x="45" y="29"/>
                    </a:lnTo>
                    <a:lnTo>
                      <a:pt x="42" y="29"/>
                    </a:lnTo>
                    <a:lnTo>
                      <a:pt x="38" y="22"/>
                    </a:lnTo>
                    <a:lnTo>
                      <a:pt x="35" y="18"/>
                    </a:lnTo>
                    <a:lnTo>
                      <a:pt x="31" y="15"/>
                    </a:lnTo>
                    <a:lnTo>
                      <a:pt x="28" y="15"/>
                    </a:lnTo>
                    <a:lnTo>
                      <a:pt x="28" y="11"/>
                    </a:lnTo>
                    <a:lnTo>
                      <a:pt x="24" y="11"/>
                    </a:lnTo>
                    <a:lnTo>
                      <a:pt x="21" y="7"/>
                    </a:lnTo>
                    <a:lnTo>
                      <a:pt x="21" y="4"/>
                    </a:lnTo>
                    <a:lnTo>
                      <a:pt x="21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0" y="4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4" y="11"/>
                    </a:lnTo>
                    <a:lnTo>
                      <a:pt x="14" y="15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7" y="25"/>
                    </a:lnTo>
                    <a:lnTo>
                      <a:pt x="7" y="29"/>
                    </a:lnTo>
                    <a:lnTo>
                      <a:pt x="3" y="32"/>
                    </a:lnTo>
                    <a:lnTo>
                      <a:pt x="3" y="43"/>
                    </a:lnTo>
                    <a:lnTo>
                      <a:pt x="3" y="53"/>
                    </a:lnTo>
                    <a:lnTo>
                      <a:pt x="3" y="60"/>
                    </a:lnTo>
                    <a:lnTo>
                      <a:pt x="0" y="60"/>
                    </a:lnTo>
                    <a:lnTo>
                      <a:pt x="0" y="64"/>
                    </a:lnTo>
                    <a:lnTo>
                      <a:pt x="0" y="64"/>
                    </a:lnTo>
                    <a:lnTo>
                      <a:pt x="0" y="67"/>
                    </a:lnTo>
                    <a:lnTo>
                      <a:pt x="3" y="74"/>
                    </a:lnTo>
                    <a:lnTo>
                      <a:pt x="7" y="81"/>
                    </a:lnTo>
                    <a:lnTo>
                      <a:pt x="3" y="8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73" name="Freeform 169"/>
              <p:cNvSpPr>
                <a:spLocks/>
              </p:cNvSpPr>
              <p:nvPr userDrawn="1"/>
            </p:nvSpPr>
            <p:spPr bwMode="gray">
              <a:xfrm>
                <a:off x="1001" y="-2399"/>
                <a:ext cx="53" cy="46"/>
              </a:xfrm>
              <a:custGeom>
                <a:avLst/>
                <a:gdLst/>
                <a:ahLst/>
                <a:cxnLst>
                  <a:cxn ang="0">
                    <a:pos x="25" y="46"/>
                  </a:cxn>
                  <a:cxn ang="0">
                    <a:pos x="29" y="46"/>
                  </a:cxn>
                  <a:cxn ang="0">
                    <a:pos x="32" y="46"/>
                  </a:cxn>
                  <a:cxn ang="0">
                    <a:pos x="39" y="46"/>
                  </a:cxn>
                  <a:cxn ang="0">
                    <a:pos x="43" y="42"/>
                  </a:cxn>
                  <a:cxn ang="0">
                    <a:pos x="50" y="46"/>
                  </a:cxn>
                  <a:cxn ang="0">
                    <a:pos x="53" y="46"/>
                  </a:cxn>
                  <a:cxn ang="0">
                    <a:pos x="53" y="46"/>
                  </a:cxn>
                  <a:cxn ang="0">
                    <a:pos x="50" y="39"/>
                  </a:cxn>
                  <a:cxn ang="0">
                    <a:pos x="50" y="32"/>
                  </a:cxn>
                  <a:cxn ang="0">
                    <a:pos x="46" y="24"/>
                  </a:cxn>
                  <a:cxn ang="0">
                    <a:pos x="43" y="21"/>
                  </a:cxn>
                  <a:cxn ang="0">
                    <a:pos x="43" y="21"/>
                  </a:cxn>
                  <a:cxn ang="0">
                    <a:pos x="43" y="14"/>
                  </a:cxn>
                  <a:cxn ang="0">
                    <a:pos x="39" y="7"/>
                  </a:cxn>
                  <a:cxn ang="0">
                    <a:pos x="36" y="3"/>
                  </a:cxn>
                  <a:cxn ang="0">
                    <a:pos x="32" y="0"/>
                  </a:cxn>
                  <a:cxn ang="0">
                    <a:pos x="29" y="0"/>
                  </a:cxn>
                  <a:cxn ang="0">
                    <a:pos x="25" y="17"/>
                  </a:cxn>
                  <a:cxn ang="0">
                    <a:pos x="25" y="17"/>
                  </a:cxn>
                  <a:cxn ang="0">
                    <a:pos x="22" y="17"/>
                  </a:cxn>
                  <a:cxn ang="0">
                    <a:pos x="15" y="17"/>
                  </a:cxn>
                  <a:cxn ang="0">
                    <a:pos x="11" y="21"/>
                  </a:cxn>
                  <a:cxn ang="0">
                    <a:pos x="8" y="24"/>
                  </a:cxn>
                  <a:cxn ang="0">
                    <a:pos x="8" y="24"/>
                  </a:cxn>
                  <a:cxn ang="0">
                    <a:pos x="8" y="24"/>
                  </a:cxn>
                  <a:cxn ang="0">
                    <a:pos x="4" y="24"/>
                  </a:cxn>
                  <a:cxn ang="0">
                    <a:pos x="0" y="28"/>
                  </a:cxn>
                  <a:cxn ang="0">
                    <a:pos x="0" y="32"/>
                  </a:cxn>
                  <a:cxn ang="0">
                    <a:pos x="0" y="39"/>
                  </a:cxn>
                  <a:cxn ang="0">
                    <a:pos x="0" y="39"/>
                  </a:cxn>
                  <a:cxn ang="0">
                    <a:pos x="8" y="42"/>
                  </a:cxn>
                  <a:cxn ang="0">
                    <a:pos x="15" y="46"/>
                  </a:cxn>
                  <a:cxn ang="0">
                    <a:pos x="25" y="46"/>
                  </a:cxn>
                </a:cxnLst>
                <a:rect l="0" t="0" r="r" b="b"/>
                <a:pathLst>
                  <a:path w="53" h="46">
                    <a:moveTo>
                      <a:pt x="25" y="46"/>
                    </a:moveTo>
                    <a:lnTo>
                      <a:pt x="29" y="46"/>
                    </a:lnTo>
                    <a:lnTo>
                      <a:pt x="32" y="46"/>
                    </a:lnTo>
                    <a:lnTo>
                      <a:pt x="39" y="46"/>
                    </a:lnTo>
                    <a:lnTo>
                      <a:pt x="43" y="42"/>
                    </a:lnTo>
                    <a:lnTo>
                      <a:pt x="50" y="46"/>
                    </a:lnTo>
                    <a:lnTo>
                      <a:pt x="53" y="46"/>
                    </a:lnTo>
                    <a:lnTo>
                      <a:pt x="53" y="46"/>
                    </a:lnTo>
                    <a:lnTo>
                      <a:pt x="50" y="39"/>
                    </a:lnTo>
                    <a:lnTo>
                      <a:pt x="50" y="32"/>
                    </a:lnTo>
                    <a:lnTo>
                      <a:pt x="46" y="24"/>
                    </a:lnTo>
                    <a:lnTo>
                      <a:pt x="43" y="21"/>
                    </a:lnTo>
                    <a:lnTo>
                      <a:pt x="43" y="21"/>
                    </a:lnTo>
                    <a:lnTo>
                      <a:pt x="43" y="14"/>
                    </a:lnTo>
                    <a:lnTo>
                      <a:pt x="39" y="7"/>
                    </a:lnTo>
                    <a:lnTo>
                      <a:pt x="36" y="3"/>
                    </a:lnTo>
                    <a:lnTo>
                      <a:pt x="32" y="0"/>
                    </a:lnTo>
                    <a:lnTo>
                      <a:pt x="29" y="0"/>
                    </a:lnTo>
                    <a:lnTo>
                      <a:pt x="25" y="17"/>
                    </a:lnTo>
                    <a:lnTo>
                      <a:pt x="25" y="17"/>
                    </a:lnTo>
                    <a:lnTo>
                      <a:pt x="22" y="17"/>
                    </a:lnTo>
                    <a:lnTo>
                      <a:pt x="15" y="17"/>
                    </a:lnTo>
                    <a:lnTo>
                      <a:pt x="11" y="21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4" y="24"/>
                    </a:lnTo>
                    <a:lnTo>
                      <a:pt x="0" y="28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39"/>
                    </a:lnTo>
                    <a:lnTo>
                      <a:pt x="8" y="42"/>
                    </a:lnTo>
                    <a:lnTo>
                      <a:pt x="15" y="46"/>
                    </a:lnTo>
                    <a:lnTo>
                      <a:pt x="25" y="46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74" name="Freeform 170"/>
              <p:cNvSpPr>
                <a:spLocks/>
              </p:cNvSpPr>
              <p:nvPr userDrawn="1"/>
            </p:nvSpPr>
            <p:spPr bwMode="gray">
              <a:xfrm>
                <a:off x="1034" y="-2822"/>
                <a:ext cx="34" cy="21"/>
              </a:xfrm>
              <a:custGeom>
                <a:avLst/>
                <a:gdLst/>
                <a:ahLst/>
                <a:cxnLst>
                  <a:cxn ang="0">
                    <a:pos x="32" y="18"/>
                  </a:cxn>
                  <a:cxn ang="0">
                    <a:pos x="28" y="11"/>
                  </a:cxn>
                  <a:cxn ang="0">
                    <a:pos x="21" y="7"/>
                  </a:cxn>
                  <a:cxn ang="0">
                    <a:pos x="18" y="4"/>
                  </a:cxn>
                  <a:cxn ang="0">
                    <a:pos x="14" y="4"/>
                  </a:cxn>
                  <a:cxn ang="0">
                    <a:pos x="14" y="4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11"/>
                  </a:cxn>
                  <a:cxn ang="0">
                    <a:pos x="4" y="14"/>
                  </a:cxn>
                  <a:cxn ang="0">
                    <a:pos x="11" y="18"/>
                  </a:cxn>
                  <a:cxn ang="0">
                    <a:pos x="14" y="18"/>
                  </a:cxn>
                  <a:cxn ang="0">
                    <a:pos x="14" y="18"/>
                  </a:cxn>
                  <a:cxn ang="0">
                    <a:pos x="21" y="21"/>
                  </a:cxn>
                  <a:cxn ang="0">
                    <a:pos x="25" y="21"/>
                  </a:cxn>
                  <a:cxn ang="0">
                    <a:pos x="28" y="21"/>
                  </a:cxn>
                  <a:cxn ang="0">
                    <a:pos x="32" y="21"/>
                  </a:cxn>
                  <a:cxn ang="0">
                    <a:pos x="35" y="21"/>
                  </a:cxn>
                  <a:cxn ang="0">
                    <a:pos x="32" y="18"/>
                  </a:cxn>
                </a:cxnLst>
                <a:rect l="0" t="0" r="r" b="b"/>
                <a:pathLst>
                  <a:path w="35" h="21">
                    <a:moveTo>
                      <a:pt x="32" y="18"/>
                    </a:moveTo>
                    <a:lnTo>
                      <a:pt x="28" y="11"/>
                    </a:lnTo>
                    <a:lnTo>
                      <a:pt x="21" y="7"/>
                    </a:lnTo>
                    <a:lnTo>
                      <a:pt x="18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4" y="14"/>
                    </a:lnTo>
                    <a:lnTo>
                      <a:pt x="11" y="18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21" y="21"/>
                    </a:lnTo>
                    <a:lnTo>
                      <a:pt x="25" y="21"/>
                    </a:lnTo>
                    <a:lnTo>
                      <a:pt x="28" y="21"/>
                    </a:lnTo>
                    <a:lnTo>
                      <a:pt x="32" y="21"/>
                    </a:lnTo>
                    <a:lnTo>
                      <a:pt x="35" y="21"/>
                    </a:lnTo>
                    <a:lnTo>
                      <a:pt x="32" y="1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75" name="Freeform 171"/>
              <p:cNvSpPr>
                <a:spLocks/>
              </p:cNvSpPr>
              <p:nvPr userDrawn="1"/>
            </p:nvSpPr>
            <p:spPr bwMode="gray">
              <a:xfrm>
                <a:off x="991" y="-2748"/>
                <a:ext cx="18" cy="18"/>
              </a:xfrm>
              <a:custGeom>
                <a:avLst/>
                <a:gdLst/>
                <a:ahLst/>
                <a:cxnLst>
                  <a:cxn ang="0">
                    <a:pos x="10" y="18"/>
                  </a:cxn>
                  <a:cxn ang="0">
                    <a:pos x="14" y="18"/>
                  </a:cxn>
                  <a:cxn ang="0">
                    <a:pos x="18" y="14"/>
                  </a:cxn>
                  <a:cxn ang="0">
                    <a:pos x="18" y="7"/>
                  </a:cxn>
                  <a:cxn ang="0">
                    <a:pos x="18" y="4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14"/>
                  </a:cxn>
                  <a:cxn ang="0">
                    <a:pos x="3" y="18"/>
                  </a:cxn>
                  <a:cxn ang="0">
                    <a:pos x="10" y="18"/>
                  </a:cxn>
                </a:cxnLst>
                <a:rect l="0" t="0" r="r" b="b"/>
                <a:pathLst>
                  <a:path w="18" h="18">
                    <a:moveTo>
                      <a:pt x="10" y="18"/>
                    </a:moveTo>
                    <a:lnTo>
                      <a:pt x="14" y="18"/>
                    </a:lnTo>
                    <a:lnTo>
                      <a:pt x="18" y="14"/>
                    </a:lnTo>
                    <a:lnTo>
                      <a:pt x="18" y="7"/>
                    </a:lnTo>
                    <a:lnTo>
                      <a:pt x="18" y="4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3" y="0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3" y="18"/>
                    </a:lnTo>
                    <a:lnTo>
                      <a:pt x="10" y="1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76" name="Freeform 172"/>
              <p:cNvSpPr>
                <a:spLocks/>
              </p:cNvSpPr>
              <p:nvPr userDrawn="1"/>
            </p:nvSpPr>
            <p:spPr bwMode="gray">
              <a:xfrm>
                <a:off x="1019" y="-2737"/>
                <a:ext cx="21" cy="14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4" y="10"/>
                  </a:cxn>
                  <a:cxn ang="0">
                    <a:pos x="7" y="14"/>
                  </a:cxn>
                  <a:cxn ang="0">
                    <a:pos x="11" y="14"/>
                  </a:cxn>
                  <a:cxn ang="0">
                    <a:pos x="14" y="14"/>
                  </a:cxn>
                  <a:cxn ang="0">
                    <a:pos x="18" y="10"/>
                  </a:cxn>
                  <a:cxn ang="0">
                    <a:pos x="21" y="7"/>
                  </a:cxn>
                  <a:cxn ang="0">
                    <a:pos x="18" y="3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4" y="0"/>
                  </a:cxn>
                  <a:cxn ang="0">
                    <a:pos x="0" y="7"/>
                  </a:cxn>
                </a:cxnLst>
                <a:rect l="0" t="0" r="r" b="b"/>
                <a:pathLst>
                  <a:path w="21" h="14">
                    <a:moveTo>
                      <a:pt x="0" y="7"/>
                    </a:moveTo>
                    <a:lnTo>
                      <a:pt x="4" y="10"/>
                    </a:lnTo>
                    <a:lnTo>
                      <a:pt x="7" y="14"/>
                    </a:lnTo>
                    <a:lnTo>
                      <a:pt x="11" y="14"/>
                    </a:lnTo>
                    <a:lnTo>
                      <a:pt x="14" y="14"/>
                    </a:lnTo>
                    <a:lnTo>
                      <a:pt x="18" y="10"/>
                    </a:lnTo>
                    <a:lnTo>
                      <a:pt x="21" y="7"/>
                    </a:lnTo>
                    <a:lnTo>
                      <a:pt x="18" y="3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4" y="0"/>
                    </a:lnTo>
                    <a:lnTo>
                      <a:pt x="0" y="7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77" name="Freeform 173"/>
              <p:cNvSpPr>
                <a:spLocks/>
              </p:cNvSpPr>
              <p:nvPr userDrawn="1"/>
            </p:nvSpPr>
            <p:spPr bwMode="gray">
              <a:xfrm>
                <a:off x="1047" y="-2790"/>
                <a:ext cx="14" cy="7"/>
              </a:xfrm>
              <a:custGeom>
                <a:avLst/>
                <a:gdLst/>
                <a:ahLst/>
                <a:cxnLst>
                  <a:cxn ang="0">
                    <a:pos x="7" y="7"/>
                  </a:cxn>
                  <a:cxn ang="0">
                    <a:pos x="11" y="7"/>
                  </a:cxn>
                  <a:cxn ang="0">
                    <a:pos x="14" y="3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7"/>
                  </a:cxn>
                </a:cxnLst>
                <a:rect l="0" t="0" r="r" b="b"/>
                <a:pathLst>
                  <a:path w="14" h="7">
                    <a:moveTo>
                      <a:pt x="7" y="7"/>
                    </a:moveTo>
                    <a:lnTo>
                      <a:pt x="11" y="7"/>
                    </a:lnTo>
                    <a:lnTo>
                      <a:pt x="14" y="3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4" y="7"/>
                    </a:lnTo>
                    <a:lnTo>
                      <a:pt x="7" y="7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78" name="Freeform 174"/>
              <p:cNvSpPr>
                <a:spLocks/>
              </p:cNvSpPr>
              <p:nvPr userDrawn="1"/>
            </p:nvSpPr>
            <p:spPr bwMode="gray">
              <a:xfrm>
                <a:off x="892" y="-2720"/>
                <a:ext cx="18" cy="7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7"/>
                  </a:cxn>
                  <a:cxn ang="0">
                    <a:pos x="11" y="7"/>
                  </a:cxn>
                  <a:cxn ang="0">
                    <a:pos x="14" y="7"/>
                  </a:cxn>
                  <a:cxn ang="0">
                    <a:pos x="18" y="7"/>
                  </a:cxn>
                  <a:cxn ang="0">
                    <a:pos x="18" y="4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4" y="0"/>
                  </a:cxn>
                  <a:cxn ang="0">
                    <a:pos x="0" y="4"/>
                  </a:cxn>
                </a:cxnLst>
                <a:rect l="0" t="0" r="r" b="b"/>
                <a:pathLst>
                  <a:path w="18" h="7">
                    <a:moveTo>
                      <a:pt x="0" y="4"/>
                    </a:moveTo>
                    <a:lnTo>
                      <a:pt x="4" y="7"/>
                    </a:lnTo>
                    <a:lnTo>
                      <a:pt x="11" y="7"/>
                    </a:lnTo>
                    <a:lnTo>
                      <a:pt x="14" y="7"/>
                    </a:lnTo>
                    <a:lnTo>
                      <a:pt x="18" y="7"/>
                    </a:lnTo>
                    <a:lnTo>
                      <a:pt x="18" y="4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4" y="0"/>
                    </a:lnTo>
                    <a:lnTo>
                      <a:pt x="0" y="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79" name="Freeform 175"/>
              <p:cNvSpPr>
                <a:spLocks/>
              </p:cNvSpPr>
              <p:nvPr userDrawn="1"/>
            </p:nvSpPr>
            <p:spPr bwMode="gray">
              <a:xfrm>
                <a:off x="1266" y="-2572"/>
                <a:ext cx="65" cy="46"/>
              </a:xfrm>
              <a:custGeom>
                <a:avLst/>
                <a:gdLst/>
                <a:ahLst/>
                <a:cxnLst>
                  <a:cxn ang="0">
                    <a:pos x="14" y="39"/>
                  </a:cxn>
                  <a:cxn ang="0">
                    <a:pos x="14" y="42"/>
                  </a:cxn>
                  <a:cxn ang="0">
                    <a:pos x="17" y="46"/>
                  </a:cxn>
                  <a:cxn ang="0">
                    <a:pos x="21" y="46"/>
                  </a:cxn>
                  <a:cxn ang="0">
                    <a:pos x="28" y="46"/>
                  </a:cxn>
                  <a:cxn ang="0">
                    <a:pos x="63" y="42"/>
                  </a:cxn>
                  <a:cxn ang="0">
                    <a:pos x="63" y="35"/>
                  </a:cxn>
                  <a:cxn ang="0">
                    <a:pos x="63" y="35"/>
                  </a:cxn>
                  <a:cxn ang="0">
                    <a:pos x="63" y="28"/>
                  </a:cxn>
                  <a:cxn ang="0">
                    <a:pos x="60" y="21"/>
                  </a:cxn>
                  <a:cxn ang="0">
                    <a:pos x="60" y="14"/>
                  </a:cxn>
                  <a:cxn ang="0">
                    <a:pos x="60" y="7"/>
                  </a:cxn>
                  <a:cxn ang="0">
                    <a:pos x="56" y="4"/>
                  </a:cxn>
                  <a:cxn ang="0">
                    <a:pos x="53" y="0"/>
                  </a:cxn>
                  <a:cxn ang="0">
                    <a:pos x="49" y="0"/>
                  </a:cxn>
                  <a:cxn ang="0">
                    <a:pos x="42" y="0"/>
                  </a:cxn>
                  <a:cxn ang="0">
                    <a:pos x="35" y="0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4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3" y="7"/>
                  </a:cxn>
                  <a:cxn ang="0">
                    <a:pos x="0" y="14"/>
                  </a:cxn>
                  <a:cxn ang="0">
                    <a:pos x="0" y="14"/>
                  </a:cxn>
                  <a:cxn ang="0">
                    <a:pos x="0" y="18"/>
                  </a:cxn>
                  <a:cxn ang="0">
                    <a:pos x="0" y="25"/>
                  </a:cxn>
                  <a:cxn ang="0">
                    <a:pos x="0" y="28"/>
                  </a:cxn>
                  <a:cxn ang="0">
                    <a:pos x="3" y="35"/>
                  </a:cxn>
                  <a:cxn ang="0">
                    <a:pos x="7" y="39"/>
                  </a:cxn>
                  <a:cxn ang="0">
                    <a:pos x="14" y="39"/>
                  </a:cxn>
                </a:cxnLst>
                <a:rect l="0" t="0" r="r" b="b"/>
                <a:pathLst>
                  <a:path w="63" h="46">
                    <a:moveTo>
                      <a:pt x="14" y="39"/>
                    </a:moveTo>
                    <a:lnTo>
                      <a:pt x="14" y="42"/>
                    </a:lnTo>
                    <a:lnTo>
                      <a:pt x="17" y="46"/>
                    </a:lnTo>
                    <a:lnTo>
                      <a:pt x="21" y="46"/>
                    </a:lnTo>
                    <a:lnTo>
                      <a:pt x="28" y="46"/>
                    </a:lnTo>
                    <a:lnTo>
                      <a:pt x="63" y="42"/>
                    </a:lnTo>
                    <a:lnTo>
                      <a:pt x="63" y="35"/>
                    </a:lnTo>
                    <a:lnTo>
                      <a:pt x="63" y="35"/>
                    </a:lnTo>
                    <a:lnTo>
                      <a:pt x="63" y="28"/>
                    </a:lnTo>
                    <a:lnTo>
                      <a:pt x="60" y="21"/>
                    </a:lnTo>
                    <a:lnTo>
                      <a:pt x="60" y="14"/>
                    </a:lnTo>
                    <a:lnTo>
                      <a:pt x="60" y="7"/>
                    </a:lnTo>
                    <a:lnTo>
                      <a:pt x="56" y="4"/>
                    </a:lnTo>
                    <a:lnTo>
                      <a:pt x="53" y="0"/>
                    </a:lnTo>
                    <a:lnTo>
                      <a:pt x="49" y="0"/>
                    </a:lnTo>
                    <a:lnTo>
                      <a:pt x="42" y="0"/>
                    </a:lnTo>
                    <a:lnTo>
                      <a:pt x="35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3" y="7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0" y="25"/>
                    </a:lnTo>
                    <a:lnTo>
                      <a:pt x="0" y="28"/>
                    </a:lnTo>
                    <a:lnTo>
                      <a:pt x="3" y="35"/>
                    </a:lnTo>
                    <a:lnTo>
                      <a:pt x="7" y="39"/>
                    </a:lnTo>
                    <a:lnTo>
                      <a:pt x="14" y="3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80" name="Freeform 176"/>
              <p:cNvSpPr>
                <a:spLocks/>
              </p:cNvSpPr>
              <p:nvPr userDrawn="1"/>
            </p:nvSpPr>
            <p:spPr bwMode="gray">
              <a:xfrm>
                <a:off x="1311" y="-2353"/>
                <a:ext cx="25" cy="31"/>
              </a:xfrm>
              <a:custGeom>
                <a:avLst/>
                <a:gdLst/>
                <a:ahLst/>
                <a:cxnLst>
                  <a:cxn ang="0">
                    <a:pos x="25" y="24"/>
                  </a:cxn>
                  <a:cxn ang="0">
                    <a:pos x="25" y="24"/>
                  </a:cxn>
                  <a:cxn ang="0">
                    <a:pos x="25" y="21"/>
                  </a:cxn>
                  <a:cxn ang="0">
                    <a:pos x="25" y="14"/>
                  </a:cxn>
                  <a:cxn ang="0">
                    <a:pos x="25" y="10"/>
                  </a:cxn>
                  <a:cxn ang="0">
                    <a:pos x="25" y="7"/>
                  </a:cxn>
                  <a:cxn ang="0">
                    <a:pos x="22" y="0"/>
                  </a:cxn>
                  <a:cxn ang="0">
                    <a:pos x="18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0" y="7"/>
                  </a:cxn>
                  <a:cxn ang="0">
                    <a:pos x="0" y="14"/>
                  </a:cxn>
                  <a:cxn ang="0">
                    <a:pos x="0" y="14"/>
                  </a:cxn>
                  <a:cxn ang="0">
                    <a:pos x="0" y="17"/>
                  </a:cxn>
                  <a:cxn ang="0">
                    <a:pos x="0" y="24"/>
                  </a:cxn>
                  <a:cxn ang="0">
                    <a:pos x="4" y="28"/>
                  </a:cxn>
                  <a:cxn ang="0">
                    <a:pos x="8" y="31"/>
                  </a:cxn>
                  <a:cxn ang="0">
                    <a:pos x="8" y="31"/>
                  </a:cxn>
                  <a:cxn ang="0">
                    <a:pos x="11" y="31"/>
                  </a:cxn>
                  <a:cxn ang="0">
                    <a:pos x="15" y="31"/>
                  </a:cxn>
                  <a:cxn ang="0">
                    <a:pos x="22" y="31"/>
                  </a:cxn>
                  <a:cxn ang="0">
                    <a:pos x="25" y="28"/>
                  </a:cxn>
                  <a:cxn ang="0">
                    <a:pos x="25" y="24"/>
                  </a:cxn>
                </a:cxnLst>
                <a:rect l="0" t="0" r="r" b="b"/>
                <a:pathLst>
                  <a:path w="25" h="31">
                    <a:moveTo>
                      <a:pt x="25" y="24"/>
                    </a:moveTo>
                    <a:lnTo>
                      <a:pt x="25" y="24"/>
                    </a:lnTo>
                    <a:lnTo>
                      <a:pt x="25" y="21"/>
                    </a:lnTo>
                    <a:lnTo>
                      <a:pt x="25" y="14"/>
                    </a:lnTo>
                    <a:lnTo>
                      <a:pt x="25" y="10"/>
                    </a:lnTo>
                    <a:lnTo>
                      <a:pt x="25" y="7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7"/>
                    </a:lnTo>
                    <a:lnTo>
                      <a:pt x="0" y="24"/>
                    </a:lnTo>
                    <a:lnTo>
                      <a:pt x="4" y="28"/>
                    </a:lnTo>
                    <a:lnTo>
                      <a:pt x="8" y="31"/>
                    </a:lnTo>
                    <a:lnTo>
                      <a:pt x="8" y="31"/>
                    </a:lnTo>
                    <a:lnTo>
                      <a:pt x="11" y="31"/>
                    </a:lnTo>
                    <a:lnTo>
                      <a:pt x="15" y="31"/>
                    </a:lnTo>
                    <a:lnTo>
                      <a:pt x="22" y="31"/>
                    </a:lnTo>
                    <a:lnTo>
                      <a:pt x="25" y="28"/>
                    </a:lnTo>
                    <a:lnTo>
                      <a:pt x="25" y="2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81" name="Freeform 177"/>
              <p:cNvSpPr>
                <a:spLocks/>
              </p:cNvSpPr>
              <p:nvPr userDrawn="1"/>
            </p:nvSpPr>
            <p:spPr bwMode="gray">
              <a:xfrm>
                <a:off x="1227" y="-2167"/>
                <a:ext cx="28" cy="7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3" y="4"/>
                  </a:cxn>
                  <a:cxn ang="0">
                    <a:pos x="7" y="7"/>
                  </a:cxn>
                  <a:cxn ang="0">
                    <a:pos x="14" y="7"/>
                  </a:cxn>
                  <a:cxn ang="0">
                    <a:pos x="21" y="7"/>
                  </a:cxn>
                  <a:cxn ang="0">
                    <a:pos x="28" y="4"/>
                  </a:cxn>
                  <a:cxn ang="0">
                    <a:pos x="28" y="4"/>
                  </a:cxn>
                  <a:cxn ang="0">
                    <a:pos x="28" y="0"/>
                  </a:cxn>
                  <a:cxn ang="0">
                    <a:pos x="21" y="0"/>
                  </a:cxn>
                  <a:cxn ang="0">
                    <a:pos x="14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4"/>
                  </a:cxn>
                </a:cxnLst>
                <a:rect l="0" t="0" r="r" b="b"/>
                <a:pathLst>
                  <a:path w="28" h="7">
                    <a:moveTo>
                      <a:pt x="0" y="4"/>
                    </a:moveTo>
                    <a:lnTo>
                      <a:pt x="3" y="4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21" y="7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28" y="0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82" name="Freeform 178"/>
              <p:cNvSpPr>
                <a:spLocks/>
              </p:cNvSpPr>
              <p:nvPr userDrawn="1"/>
            </p:nvSpPr>
            <p:spPr bwMode="gray">
              <a:xfrm>
                <a:off x="1269" y="-2146"/>
                <a:ext cx="11" cy="29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4" y="0"/>
                  </a:cxn>
                  <a:cxn ang="0">
                    <a:pos x="0" y="8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4" y="25"/>
                  </a:cxn>
                  <a:cxn ang="0">
                    <a:pos x="7" y="29"/>
                  </a:cxn>
                  <a:cxn ang="0">
                    <a:pos x="7" y="25"/>
                  </a:cxn>
                  <a:cxn ang="0">
                    <a:pos x="11" y="22"/>
                  </a:cxn>
                  <a:cxn ang="0">
                    <a:pos x="11" y="15"/>
                  </a:cxn>
                  <a:cxn ang="0">
                    <a:pos x="11" y="8"/>
                  </a:cxn>
                  <a:cxn ang="0">
                    <a:pos x="7" y="0"/>
                  </a:cxn>
                  <a:cxn ang="0">
                    <a:pos x="7" y="0"/>
                  </a:cxn>
                </a:cxnLst>
                <a:rect l="0" t="0" r="r" b="b"/>
                <a:pathLst>
                  <a:path w="11" h="29">
                    <a:moveTo>
                      <a:pt x="7" y="0"/>
                    </a:moveTo>
                    <a:lnTo>
                      <a:pt x="4" y="0"/>
                    </a:lnTo>
                    <a:lnTo>
                      <a:pt x="0" y="8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4" y="25"/>
                    </a:lnTo>
                    <a:lnTo>
                      <a:pt x="7" y="29"/>
                    </a:lnTo>
                    <a:lnTo>
                      <a:pt x="7" y="25"/>
                    </a:lnTo>
                    <a:lnTo>
                      <a:pt x="11" y="22"/>
                    </a:lnTo>
                    <a:lnTo>
                      <a:pt x="11" y="15"/>
                    </a:lnTo>
                    <a:lnTo>
                      <a:pt x="11" y="8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83" name="Freeform 179"/>
              <p:cNvSpPr>
                <a:spLocks/>
              </p:cNvSpPr>
              <p:nvPr userDrawn="1"/>
            </p:nvSpPr>
            <p:spPr bwMode="gray">
              <a:xfrm>
                <a:off x="1311" y="-2188"/>
                <a:ext cx="20" cy="21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1"/>
                  </a:cxn>
                  <a:cxn ang="0">
                    <a:pos x="0" y="18"/>
                  </a:cxn>
                  <a:cxn ang="0">
                    <a:pos x="4" y="21"/>
                  </a:cxn>
                  <a:cxn ang="0">
                    <a:pos x="8" y="21"/>
                  </a:cxn>
                  <a:cxn ang="0">
                    <a:pos x="11" y="21"/>
                  </a:cxn>
                  <a:cxn ang="0">
                    <a:pos x="15" y="18"/>
                  </a:cxn>
                  <a:cxn ang="0">
                    <a:pos x="18" y="11"/>
                  </a:cxn>
                  <a:cxn ang="0">
                    <a:pos x="15" y="7"/>
                  </a:cxn>
                  <a:cxn ang="0">
                    <a:pos x="11" y="4"/>
                  </a:cxn>
                  <a:cxn ang="0">
                    <a:pos x="8" y="0"/>
                  </a:cxn>
                </a:cxnLst>
                <a:rect l="0" t="0" r="r" b="b"/>
                <a:pathLst>
                  <a:path w="18" h="21">
                    <a:moveTo>
                      <a:pt x="8" y="0"/>
                    </a:moveTo>
                    <a:lnTo>
                      <a:pt x="4" y="4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4" y="21"/>
                    </a:lnTo>
                    <a:lnTo>
                      <a:pt x="8" y="21"/>
                    </a:lnTo>
                    <a:lnTo>
                      <a:pt x="11" y="21"/>
                    </a:lnTo>
                    <a:lnTo>
                      <a:pt x="15" y="18"/>
                    </a:lnTo>
                    <a:lnTo>
                      <a:pt x="18" y="11"/>
                    </a:lnTo>
                    <a:lnTo>
                      <a:pt x="15" y="7"/>
                    </a:lnTo>
                    <a:lnTo>
                      <a:pt x="11" y="4"/>
                    </a:lnTo>
                    <a:lnTo>
                      <a:pt x="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84" name="Freeform 180"/>
              <p:cNvSpPr>
                <a:spLocks/>
              </p:cNvSpPr>
              <p:nvPr userDrawn="1"/>
            </p:nvSpPr>
            <p:spPr bwMode="gray">
              <a:xfrm>
                <a:off x="1301" y="-2864"/>
                <a:ext cx="243" cy="282"/>
              </a:xfrm>
              <a:custGeom>
                <a:avLst/>
                <a:gdLst/>
                <a:ahLst/>
                <a:cxnLst>
                  <a:cxn ang="0">
                    <a:pos x="42" y="204"/>
                  </a:cxn>
                  <a:cxn ang="0">
                    <a:pos x="42" y="218"/>
                  </a:cxn>
                  <a:cxn ang="0">
                    <a:pos x="42" y="229"/>
                  </a:cxn>
                  <a:cxn ang="0">
                    <a:pos x="28" y="218"/>
                  </a:cxn>
                  <a:cxn ang="0">
                    <a:pos x="21" y="225"/>
                  </a:cxn>
                  <a:cxn ang="0">
                    <a:pos x="10" y="236"/>
                  </a:cxn>
                  <a:cxn ang="0">
                    <a:pos x="10" y="260"/>
                  </a:cxn>
                  <a:cxn ang="0">
                    <a:pos x="35" y="268"/>
                  </a:cxn>
                  <a:cxn ang="0">
                    <a:pos x="49" y="275"/>
                  </a:cxn>
                  <a:cxn ang="0">
                    <a:pos x="70" y="278"/>
                  </a:cxn>
                  <a:cxn ang="0">
                    <a:pos x="81" y="264"/>
                  </a:cxn>
                  <a:cxn ang="0">
                    <a:pos x="84" y="239"/>
                  </a:cxn>
                  <a:cxn ang="0">
                    <a:pos x="106" y="229"/>
                  </a:cxn>
                  <a:cxn ang="0">
                    <a:pos x="116" y="208"/>
                  </a:cxn>
                  <a:cxn ang="0">
                    <a:pos x="120" y="197"/>
                  </a:cxn>
                  <a:cxn ang="0">
                    <a:pos x="113" y="190"/>
                  </a:cxn>
                  <a:cxn ang="0">
                    <a:pos x="127" y="179"/>
                  </a:cxn>
                  <a:cxn ang="0">
                    <a:pos x="155" y="172"/>
                  </a:cxn>
                  <a:cxn ang="0">
                    <a:pos x="162" y="162"/>
                  </a:cxn>
                  <a:cxn ang="0">
                    <a:pos x="180" y="144"/>
                  </a:cxn>
                  <a:cxn ang="0">
                    <a:pos x="208" y="123"/>
                  </a:cxn>
                  <a:cxn ang="0">
                    <a:pos x="225" y="112"/>
                  </a:cxn>
                  <a:cxn ang="0">
                    <a:pos x="218" y="105"/>
                  </a:cxn>
                  <a:cxn ang="0">
                    <a:pos x="204" y="98"/>
                  </a:cxn>
                  <a:cxn ang="0">
                    <a:pos x="211" y="91"/>
                  </a:cxn>
                  <a:cxn ang="0">
                    <a:pos x="211" y="84"/>
                  </a:cxn>
                  <a:cxn ang="0">
                    <a:pos x="243" y="84"/>
                  </a:cxn>
                  <a:cxn ang="0">
                    <a:pos x="232" y="46"/>
                  </a:cxn>
                  <a:cxn ang="0">
                    <a:pos x="225" y="28"/>
                  </a:cxn>
                  <a:cxn ang="0">
                    <a:pos x="201" y="7"/>
                  </a:cxn>
                  <a:cxn ang="0">
                    <a:pos x="183" y="3"/>
                  </a:cxn>
                  <a:cxn ang="0">
                    <a:pos x="141" y="0"/>
                  </a:cxn>
                  <a:cxn ang="0">
                    <a:pos x="116" y="10"/>
                  </a:cxn>
                  <a:cxn ang="0">
                    <a:pos x="95" y="21"/>
                  </a:cxn>
                  <a:cxn ang="0">
                    <a:pos x="74" y="35"/>
                  </a:cxn>
                  <a:cxn ang="0">
                    <a:pos x="56" y="35"/>
                  </a:cxn>
                  <a:cxn ang="0">
                    <a:pos x="49" y="49"/>
                  </a:cxn>
                  <a:cxn ang="0">
                    <a:pos x="56" y="77"/>
                  </a:cxn>
                  <a:cxn ang="0">
                    <a:pos x="67" y="74"/>
                  </a:cxn>
                  <a:cxn ang="0">
                    <a:pos x="88" y="77"/>
                  </a:cxn>
                  <a:cxn ang="0">
                    <a:pos x="141" y="84"/>
                  </a:cxn>
                  <a:cxn ang="0">
                    <a:pos x="130" y="91"/>
                  </a:cxn>
                  <a:cxn ang="0">
                    <a:pos x="109" y="98"/>
                  </a:cxn>
                  <a:cxn ang="0">
                    <a:pos x="88" y="120"/>
                  </a:cxn>
                  <a:cxn ang="0">
                    <a:pos x="84" y="144"/>
                  </a:cxn>
                  <a:cxn ang="0">
                    <a:pos x="74" y="127"/>
                  </a:cxn>
                  <a:cxn ang="0">
                    <a:pos x="60" y="116"/>
                  </a:cxn>
                  <a:cxn ang="0">
                    <a:pos x="60" y="137"/>
                  </a:cxn>
                  <a:cxn ang="0">
                    <a:pos x="53" y="172"/>
                  </a:cxn>
                  <a:cxn ang="0">
                    <a:pos x="70" y="172"/>
                  </a:cxn>
                  <a:cxn ang="0">
                    <a:pos x="56" y="183"/>
                  </a:cxn>
                  <a:cxn ang="0">
                    <a:pos x="42" y="183"/>
                  </a:cxn>
                  <a:cxn ang="0">
                    <a:pos x="28" y="201"/>
                  </a:cxn>
                </a:cxnLst>
                <a:rect l="0" t="0" r="r" b="b"/>
                <a:pathLst>
                  <a:path w="243" h="282">
                    <a:moveTo>
                      <a:pt x="28" y="208"/>
                    </a:moveTo>
                    <a:lnTo>
                      <a:pt x="39" y="204"/>
                    </a:lnTo>
                    <a:lnTo>
                      <a:pt x="39" y="204"/>
                    </a:lnTo>
                    <a:lnTo>
                      <a:pt x="39" y="201"/>
                    </a:lnTo>
                    <a:lnTo>
                      <a:pt x="42" y="204"/>
                    </a:lnTo>
                    <a:lnTo>
                      <a:pt x="42" y="204"/>
                    </a:lnTo>
                    <a:lnTo>
                      <a:pt x="42" y="208"/>
                    </a:lnTo>
                    <a:lnTo>
                      <a:pt x="39" y="208"/>
                    </a:lnTo>
                    <a:lnTo>
                      <a:pt x="39" y="211"/>
                    </a:lnTo>
                    <a:lnTo>
                      <a:pt x="39" y="211"/>
                    </a:lnTo>
                    <a:lnTo>
                      <a:pt x="39" y="215"/>
                    </a:lnTo>
                    <a:lnTo>
                      <a:pt x="42" y="218"/>
                    </a:lnTo>
                    <a:lnTo>
                      <a:pt x="42" y="218"/>
                    </a:lnTo>
                    <a:lnTo>
                      <a:pt x="42" y="222"/>
                    </a:lnTo>
                    <a:lnTo>
                      <a:pt x="46" y="225"/>
                    </a:lnTo>
                    <a:lnTo>
                      <a:pt x="46" y="229"/>
                    </a:lnTo>
                    <a:lnTo>
                      <a:pt x="46" y="229"/>
                    </a:lnTo>
                    <a:lnTo>
                      <a:pt x="42" y="229"/>
                    </a:lnTo>
                    <a:lnTo>
                      <a:pt x="42" y="229"/>
                    </a:lnTo>
                    <a:lnTo>
                      <a:pt x="39" y="229"/>
                    </a:lnTo>
                    <a:lnTo>
                      <a:pt x="35" y="229"/>
                    </a:lnTo>
                    <a:lnTo>
                      <a:pt x="32" y="225"/>
                    </a:lnTo>
                    <a:lnTo>
                      <a:pt x="28" y="218"/>
                    </a:lnTo>
                    <a:lnTo>
                      <a:pt x="28" y="218"/>
                    </a:lnTo>
                    <a:lnTo>
                      <a:pt x="25" y="218"/>
                    </a:lnTo>
                    <a:lnTo>
                      <a:pt x="21" y="218"/>
                    </a:lnTo>
                    <a:lnTo>
                      <a:pt x="21" y="218"/>
                    </a:lnTo>
                    <a:lnTo>
                      <a:pt x="18" y="225"/>
                    </a:lnTo>
                    <a:lnTo>
                      <a:pt x="21" y="225"/>
                    </a:lnTo>
                    <a:lnTo>
                      <a:pt x="21" y="225"/>
                    </a:lnTo>
                    <a:lnTo>
                      <a:pt x="25" y="229"/>
                    </a:lnTo>
                    <a:lnTo>
                      <a:pt x="25" y="229"/>
                    </a:lnTo>
                    <a:lnTo>
                      <a:pt x="21" y="232"/>
                    </a:lnTo>
                    <a:lnTo>
                      <a:pt x="18" y="232"/>
                    </a:lnTo>
                    <a:lnTo>
                      <a:pt x="14" y="232"/>
                    </a:lnTo>
                    <a:lnTo>
                      <a:pt x="10" y="236"/>
                    </a:lnTo>
                    <a:lnTo>
                      <a:pt x="3" y="239"/>
                    </a:lnTo>
                    <a:lnTo>
                      <a:pt x="0" y="250"/>
                    </a:lnTo>
                    <a:lnTo>
                      <a:pt x="0" y="250"/>
                    </a:lnTo>
                    <a:lnTo>
                      <a:pt x="0" y="253"/>
                    </a:lnTo>
                    <a:lnTo>
                      <a:pt x="3" y="257"/>
                    </a:lnTo>
                    <a:lnTo>
                      <a:pt x="10" y="260"/>
                    </a:lnTo>
                    <a:lnTo>
                      <a:pt x="18" y="264"/>
                    </a:lnTo>
                    <a:lnTo>
                      <a:pt x="18" y="264"/>
                    </a:lnTo>
                    <a:lnTo>
                      <a:pt x="21" y="268"/>
                    </a:lnTo>
                    <a:lnTo>
                      <a:pt x="25" y="268"/>
                    </a:lnTo>
                    <a:lnTo>
                      <a:pt x="28" y="271"/>
                    </a:lnTo>
                    <a:lnTo>
                      <a:pt x="35" y="268"/>
                    </a:lnTo>
                    <a:lnTo>
                      <a:pt x="35" y="268"/>
                    </a:lnTo>
                    <a:lnTo>
                      <a:pt x="39" y="268"/>
                    </a:lnTo>
                    <a:lnTo>
                      <a:pt x="42" y="268"/>
                    </a:lnTo>
                    <a:lnTo>
                      <a:pt x="46" y="271"/>
                    </a:lnTo>
                    <a:lnTo>
                      <a:pt x="49" y="275"/>
                    </a:lnTo>
                    <a:lnTo>
                      <a:pt x="49" y="275"/>
                    </a:lnTo>
                    <a:lnTo>
                      <a:pt x="49" y="278"/>
                    </a:lnTo>
                    <a:lnTo>
                      <a:pt x="53" y="278"/>
                    </a:lnTo>
                    <a:lnTo>
                      <a:pt x="53" y="282"/>
                    </a:lnTo>
                    <a:lnTo>
                      <a:pt x="60" y="282"/>
                    </a:lnTo>
                    <a:lnTo>
                      <a:pt x="63" y="282"/>
                    </a:lnTo>
                    <a:lnTo>
                      <a:pt x="70" y="278"/>
                    </a:lnTo>
                    <a:lnTo>
                      <a:pt x="74" y="278"/>
                    </a:lnTo>
                    <a:lnTo>
                      <a:pt x="74" y="275"/>
                    </a:lnTo>
                    <a:lnTo>
                      <a:pt x="77" y="275"/>
                    </a:lnTo>
                    <a:lnTo>
                      <a:pt x="81" y="271"/>
                    </a:lnTo>
                    <a:lnTo>
                      <a:pt x="81" y="264"/>
                    </a:lnTo>
                    <a:lnTo>
                      <a:pt x="81" y="264"/>
                    </a:lnTo>
                    <a:lnTo>
                      <a:pt x="81" y="257"/>
                    </a:lnTo>
                    <a:lnTo>
                      <a:pt x="81" y="253"/>
                    </a:lnTo>
                    <a:lnTo>
                      <a:pt x="77" y="250"/>
                    </a:lnTo>
                    <a:lnTo>
                      <a:pt x="81" y="246"/>
                    </a:lnTo>
                    <a:lnTo>
                      <a:pt x="81" y="243"/>
                    </a:lnTo>
                    <a:lnTo>
                      <a:pt x="84" y="239"/>
                    </a:lnTo>
                    <a:lnTo>
                      <a:pt x="84" y="236"/>
                    </a:lnTo>
                    <a:lnTo>
                      <a:pt x="92" y="239"/>
                    </a:lnTo>
                    <a:lnTo>
                      <a:pt x="92" y="236"/>
                    </a:lnTo>
                    <a:lnTo>
                      <a:pt x="95" y="236"/>
                    </a:lnTo>
                    <a:lnTo>
                      <a:pt x="102" y="232"/>
                    </a:lnTo>
                    <a:lnTo>
                      <a:pt x="106" y="229"/>
                    </a:lnTo>
                    <a:lnTo>
                      <a:pt x="109" y="218"/>
                    </a:lnTo>
                    <a:lnTo>
                      <a:pt x="109" y="218"/>
                    </a:lnTo>
                    <a:lnTo>
                      <a:pt x="113" y="218"/>
                    </a:lnTo>
                    <a:lnTo>
                      <a:pt x="116" y="215"/>
                    </a:lnTo>
                    <a:lnTo>
                      <a:pt x="116" y="211"/>
                    </a:lnTo>
                    <a:lnTo>
                      <a:pt x="116" y="208"/>
                    </a:lnTo>
                    <a:lnTo>
                      <a:pt x="120" y="208"/>
                    </a:lnTo>
                    <a:lnTo>
                      <a:pt x="123" y="204"/>
                    </a:lnTo>
                    <a:lnTo>
                      <a:pt x="127" y="204"/>
                    </a:lnTo>
                    <a:lnTo>
                      <a:pt x="127" y="201"/>
                    </a:lnTo>
                    <a:lnTo>
                      <a:pt x="123" y="201"/>
                    </a:lnTo>
                    <a:lnTo>
                      <a:pt x="120" y="197"/>
                    </a:lnTo>
                    <a:lnTo>
                      <a:pt x="116" y="197"/>
                    </a:lnTo>
                    <a:lnTo>
                      <a:pt x="113" y="197"/>
                    </a:lnTo>
                    <a:lnTo>
                      <a:pt x="113" y="197"/>
                    </a:lnTo>
                    <a:lnTo>
                      <a:pt x="113" y="194"/>
                    </a:lnTo>
                    <a:lnTo>
                      <a:pt x="113" y="190"/>
                    </a:lnTo>
                    <a:lnTo>
                      <a:pt x="113" y="190"/>
                    </a:lnTo>
                    <a:lnTo>
                      <a:pt x="120" y="190"/>
                    </a:lnTo>
                    <a:lnTo>
                      <a:pt x="120" y="190"/>
                    </a:lnTo>
                    <a:lnTo>
                      <a:pt x="123" y="190"/>
                    </a:lnTo>
                    <a:lnTo>
                      <a:pt x="123" y="186"/>
                    </a:lnTo>
                    <a:lnTo>
                      <a:pt x="127" y="183"/>
                    </a:lnTo>
                    <a:lnTo>
                      <a:pt x="127" y="179"/>
                    </a:lnTo>
                    <a:lnTo>
                      <a:pt x="130" y="179"/>
                    </a:lnTo>
                    <a:lnTo>
                      <a:pt x="134" y="176"/>
                    </a:lnTo>
                    <a:lnTo>
                      <a:pt x="137" y="172"/>
                    </a:lnTo>
                    <a:lnTo>
                      <a:pt x="141" y="172"/>
                    </a:lnTo>
                    <a:lnTo>
                      <a:pt x="148" y="169"/>
                    </a:lnTo>
                    <a:lnTo>
                      <a:pt x="155" y="172"/>
                    </a:lnTo>
                    <a:lnTo>
                      <a:pt x="155" y="172"/>
                    </a:lnTo>
                    <a:lnTo>
                      <a:pt x="158" y="169"/>
                    </a:lnTo>
                    <a:lnTo>
                      <a:pt x="162" y="165"/>
                    </a:lnTo>
                    <a:lnTo>
                      <a:pt x="162" y="165"/>
                    </a:lnTo>
                    <a:lnTo>
                      <a:pt x="162" y="162"/>
                    </a:lnTo>
                    <a:lnTo>
                      <a:pt x="162" y="162"/>
                    </a:lnTo>
                    <a:lnTo>
                      <a:pt x="165" y="158"/>
                    </a:lnTo>
                    <a:lnTo>
                      <a:pt x="169" y="158"/>
                    </a:lnTo>
                    <a:lnTo>
                      <a:pt x="176" y="148"/>
                    </a:lnTo>
                    <a:lnTo>
                      <a:pt x="173" y="144"/>
                    </a:lnTo>
                    <a:lnTo>
                      <a:pt x="173" y="144"/>
                    </a:lnTo>
                    <a:lnTo>
                      <a:pt x="180" y="144"/>
                    </a:lnTo>
                    <a:lnTo>
                      <a:pt x="183" y="141"/>
                    </a:lnTo>
                    <a:lnTo>
                      <a:pt x="194" y="134"/>
                    </a:lnTo>
                    <a:lnTo>
                      <a:pt x="194" y="134"/>
                    </a:lnTo>
                    <a:lnTo>
                      <a:pt x="197" y="130"/>
                    </a:lnTo>
                    <a:lnTo>
                      <a:pt x="201" y="127"/>
                    </a:lnTo>
                    <a:lnTo>
                      <a:pt x="208" y="123"/>
                    </a:lnTo>
                    <a:lnTo>
                      <a:pt x="222" y="120"/>
                    </a:lnTo>
                    <a:lnTo>
                      <a:pt x="222" y="120"/>
                    </a:lnTo>
                    <a:lnTo>
                      <a:pt x="225" y="120"/>
                    </a:lnTo>
                    <a:lnTo>
                      <a:pt x="225" y="116"/>
                    </a:lnTo>
                    <a:lnTo>
                      <a:pt x="229" y="116"/>
                    </a:lnTo>
                    <a:lnTo>
                      <a:pt x="225" y="112"/>
                    </a:lnTo>
                    <a:lnTo>
                      <a:pt x="211" y="112"/>
                    </a:lnTo>
                    <a:lnTo>
                      <a:pt x="211" y="112"/>
                    </a:lnTo>
                    <a:lnTo>
                      <a:pt x="211" y="109"/>
                    </a:lnTo>
                    <a:lnTo>
                      <a:pt x="211" y="109"/>
                    </a:lnTo>
                    <a:lnTo>
                      <a:pt x="215" y="105"/>
                    </a:lnTo>
                    <a:lnTo>
                      <a:pt x="218" y="105"/>
                    </a:lnTo>
                    <a:lnTo>
                      <a:pt x="218" y="105"/>
                    </a:lnTo>
                    <a:lnTo>
                      <a:pt x="218" y="102"/>
                    </a:lnTo>
                    <a:lnTo>
                      <a:pt x="215" y="102"/>
                    </a:lnTo>
                    <a:lnTo>
                      <a:pt x="204" y="102"/>
                    </a:lnTo>
                    <a:lnTo>
                      <a:pt x="204" y="98"/>
                    </a:lnTo>
                    <a:lnTo>
                      <a:pt x="204" y="98"/>
                    </a:lnTo>
                    <a:lnTo>
                      <a:pt x="208" y="95"/>
                    </a:lnTo>
                    <a:lnTo>
                      <a:pt x="208" y="95"/>
                    </a:lnTo>
                    <a:lnTo>
                      <a:pt x="211" y="95"/>
                    </a:lnTo>
                    <a:lnTo>
                      <a:pt x="211" y="95"/>
                    </a:lnTo>
                    <a:lnTo>
                      <a:pt x="215" y="95"/>
                    </a:lnTo>
                    <a:lnTo>
                      <a:pt x="211" y="91"/>
                    </a:lnTo>
                    <a:lnTo>
                      <a:pt x="211" y="91"/>
                    </a:lnTo>
                    <a:lnTo>
                      <a:pt x="208" y="91"/>
                    </a:lnTo>
                    <a:lnTo>
                      <a:pt x="208" y="88"/>
                    </a:lnTo>
                    <a:lnTo>
                      <a:pt x="208" y="84"/>
                    </a:lnTo>
                    <a:lnTo>
                      <a:pt x="208" y="84"/>
                    </a:lnTo>
                    <a:lnTo>
                      <a:pt x="211" y="84"/>
                    </a:lnTo>
                    <a:lnTo>
                      <a:pt x="215" y="84"/>
                    </a:lnTo>
                    <a:lnTo>
                      <a:pt x="218" y="84"/>
                    </a:lnTo>
                    <a:lnTo>
                      <a:pt x="222" y="88"/>
                    </a:lnTo>
                    <a:lnTo>
                      <a:pt x="225" y="88"/>
                    </a:lnTo>
                    <a:lnTo>
                      <a:pt x="232" y="88"/>
                    </a:lnTo>
                    <a:lnTo>
                      <a:pt x="243" y="84"/>
                    </a:lnTo>
                    <a:lnTo>
                      <a:pt x="236" y="70"/>
                    </a:lnTo>
                    <a:lnTo>
                      <a:pt x="232" y="70"/>
                    </a:lnTo>
                    <a:lnTo>
                      <a:pt x="229" y="67"/>
                    </a:lnTo>
                    <a:lnTo>
                      <a:pt x="229" y="60"/>
                    </a:lnTo>
                    <a:lnTo>
                      <a:pt x="229" y="56"/>
                    </a:lnTo>
                    <a:lnTo>
                      <a:pt x="232" y="46"/>
                    </a:lnTo>
                    <a:lnTo>
                      <a:pt x="232" y="39"/>
                    </a:lnTo>
                    <a:lnTo>
                      <a:pt x="229" y="31"/>
                    </a:lnTo>
                    <a:lnTo>
                      <a:pt x="225" y="31"/>
                    </a:lnTo>
                    <a:lnTo>
                      <a:pt x="222" y="28"/>
                    </a:lnTo>
                    <a:lnTo>
                      <a:pt x="222" y="31"/>
                    </a:lnTo>
                    <a:lnTo>
                      <a:pt x="225" y="28"/>
                    </a:lnTo>
                    <a:lnTo>
                      <a:pt x="222" y="24"/>
                    </a:lnTo>
                    <a:lnTo>
                      <a:pt x="218" y="21"/>
                    </a:lnTo>
                    <a:lnTo>
                      <a:pt x="215" y="17"/>
                    </a:lnTo>
                    <a:lnTo>
                      <a:pt x="211" y="10"/>
                    </a:lnTo>
                    <a:lnTo>
                      <a:pt x="208" y="7"/>
                    </a:lnTo>
                    <a:lnTo>
                      <a:pt x="201" y="7"/>
                    </a:lnTo>
                    <a:lnTo>
                      <a:pt x="197" y="7"/>
                    </a:lnTo>
                    <a:lnTo>
                      <a:pt x="190" y="7"/>
                    </a:lnTo>
                    <a:lnTo>
                      <a:pt x="190" y="7"/>
                    </a:lnTo>
                    <a:lnTo>
                      <a:pt x="183" y="14"/>
                    </a:lnTo>
                    <a:lnTo>
                      <a:pt x="183" y="3"/>
                    </a:lnTo>
                    <a:lnTo>
                      <a:pt x="183" y="3"/>
                    </a:lnTo>
                    <a:lnTo>
                      <a:pt x="176" y="3"/>
                    </a:lnTo>
                    <a:lnTo>
                      <a:pt x="169" y="3"/>
                    </a:lnTo>
                    <a:lnTo>
                      <a:pt x="158" y="0"/>
                    </a:lnTo>
                    <a:lnTo>
                      <a:pt x="151" y="0"/>
                    </a:lnTo>
                    <a:lnTo>
                      <a:pt x="148" y="0"/>
                    </a:lnTo>
                    <a:lnTo>
                      <a:pt x="141" y="0"/>
                    </a:lnTo>
                    <a:lnTo>
                      <a:pt x="134" y="0"/>
                    </a:lnTo>
                    <a:lnTo>
                      <a:pt x="130" y="3"/>
                    </a:lnTo>
                    <a:lnTo>
                      <a:pt x="127" y="3"/>
                    </a:lnTo>
                    <a:lnTo>
                      <a:pt x="127" y="14"/>
                    </a:lnTo>
                    <a:lnTo>
                      <a:pt x="123" y="7"/>
                    </a:lnTo>
                    <a:lnTo>
                      <a:pt x="116" y="10"/>
                    </a:lnTo>
                    <a:lnTo>
                      <a:pt x="109" y="14"/>
                    </a:lnTo>
                    <a:lnTo>
                      <a:pt x="106" y="17"/>
                    </a:lnTo>
                    <a:lnTo>
                      <a:pt x="106" y="17"/>
                    </a:lnTo>
                    <a:lnTo>
                      <a:pt x="102" y="28"/>
                    </a:lnTo>
                    <a:lnTo>
                      <a:pt x="99" y="21"/>
                    </a:lnTo>
                    <a:lnTo>
                      <a:pt x="95" y="21"/>
                    </a:lnTo>
                    <a:lnTo>
                      <a:pt x="92" y="24"/>
                    </a:lnTo>
                    <a:lnTo>
                      <a:pt x="88" y="28"/>
                    </a:lnTo>
                    <a:lnTo>
                      <a:pt x="81" y="28"/>
                    </a:lnTo>
                    <a:lnTo>
                      <a:pt x="77" y="28"/>
                    </a:lnTo>
                    <a:lnTo>
                      <a:pt x="74" y="31"/>
                    </a:lnTo>
                    <a:lnTo>
                      <a:pt x="74" y="35"/>
                    </a:lnTo>
                    <a:lnTo>
                      <a:pt x="74" y="35"/>
                    </a:lnTo>
                    <a:lnTo>
                      <a:pt x="70" y="46"/>
                    </a:lnTo>
                    <a:lnTo>
                      <a:pt x="70" y="46"/>
                    </a:lnTo>
                    <a:lnTo>
                      <a:pt x="63" y="42"/>
                    </a:lnTo>
                    <a:lnTo>
                      <a:pt x="60" y="39"/>
                    </a:lnTo>
                    <a:lnTo>
                      <a:pt x="56" y="35"/>
                    </a:lnTo>
                    <a:lnTo>
                      <a:pt x="53" y="39"/>
                    </a:lnTo>
                    <a:lnTo>
                      <a:pt x="49" y="42"/>
                    </a:lnTo>
                    <a:lnTo>
                      <a:pt x="46" y="46"/>
                    </a:lnTo>
                    <a:lnTo>
                      <a:pt x="46" y="46"/>
                    </a:lnTo>
                    <a:lnTo>
                      <a:pt x="46" y="46"/>
                    </a:lnTo>
                    <a:lnTo>
                      <a:pt x="49" y="49"/>
                    </a:lnTo>
                    <a:lnTo>
                      <a:pt x="46" y="56"/>
                    </a:lnTo>
                    <a:lnTo>
                      <a:pt x="46" y="56"/>
                    </a:lnTo>
                    <a:lnTo>
                      <a:pt x="46" y="60"/>
                    </a:lnTo>
                    <a:lnTo>
                      <a:pt x="46" y="67"/>
                    </a:lnTo>
                    <a:lnTo>
                      <a:pt x="56" y="77"/>
                    </a:lnTo>
                    <a:lnTo>
                      <a:pt x="56" y="77"/>
                    </a:lnTo>
                    <a:lnTo>
                      <a:pt x="60" y="77"/>
                    </a:lnTo>
                    <a:lnTo>
                      <a:pt x="60" y="77"/>
                    </a:lnTo>
                    <a:lnTo>
                      <a:pt x="63" y="74"/>
                    </a:lnTo>
                    <a:lnTo>
                      <a:pt x="63" y="74"/>
                    </a:lnTo>
                    <a:lnTo>
                      <a:pt x="67" y="74"/>
                    </a:lnTo>
                    <a:lnTo>
                      <a:pt x="67" y="74"/>
                    </a:lnTo>
                    <a:lnTo>
                      <a:pt x="70" y="74"/>
                    </a:lnTo>
                    <a:lnTo>
                      <a:pt x="74" y="77"/>
                    </a:lnTo>
                    <a:lnTo>
                      <a:pt x="74" y="77"/>
                    </a:lnTo>
                    <a:lnTo>
                      <a:pt x="81" y="77"/>
                    </a:lnTo>
                    <a:lnTo>
                      <a:pt x="84" y="77"/>
                    </a:lnTo>
                    <a:lnTo>
                      <a:pt x="88" y="77"/>
                    </a:lnTo>
                    <a:lnTo>
                      <a:pt x="92" y="77"/>
                    </a:lnTo>
                    <a:lnTo>
                      <a:pt x="95" y="81"/>
                    </a:lnTo>
                    <a:lnTo>
                      <a:pt x="99" y="84"/>
                    </a:lnTo>
                    <a:lnTo>
                      <a:pt x="137" y="81"/>
                    </a:lnTo>
                    <a:lnTo>
                      <a:pt x="141" y="81"/>
                    </a:lnTo>
                    <a:lnTo>
                      <a:pt x="141" y="84"/>
                    </a:lnTo>
                    <a:lnTo>
                      <a:pt x="137" y="84"/>
                    </a:lnTo>
                    <a:lnTo>
                      <a:pt x="137" y="88"/>
                    </a:lnTo>
                    <a:lnTo>
                      <a:pt x="134" y="88"/>
                    </a:lnTo>
                    <a:lnTo>
                      <a:pt x="137" y="91"/>
                    </a:lnTo>
                    <a:lnTo>
                      <a:pt x="134" y="91"/>
                    </a:lnTo>
                    <a:lnTo>
                      <a:pt x="130" y="91"/>
                    </a:lnTo>
                    <a:lnTo>
                      <a:pt x="127" y="95"/>
                    </a:lnTo>
                    <a:lnTo>
                      <a:pt x="123" y="98"/>
                    </a:lnTo>
                    <a:lnTo>
                      <a:pt x="123" y="98"/>
                    </a:lnTo>
                    <a:lnTo>
                      <a:pt x="120" y="102"/>
                    </a:lnTo>
                    <a:lnTo>
                      <a:pt x="116" y="102"/>
                    </a:lnTo>
                    <a:lnTo>
                      <a:pt x="109" y="98"/>
                    </a:lnTo>
                    <a:lnTo>
                      <a:pt x="92" y="102"/>
                    </a:lnTo>
                    <a:lnTo>
                      <a:pt x="92" y="102"/>
                    </a:lnTo>
                    <a:lnTo>
                      <a:pt x="92" y="105"/>
                    </a:lnTo>
                    <a:lnTo>
                      <a:pt x="88" y="112"/>
                    </a:lnTo>
                    <a:lnTo>
                      <a:pt x="88" y="112"/>
                    </a:lnTo>
                    <a:lnTo>
                      <a:pt x="88" y="120"/>
                    </a:lnTo>
                    <a:lnTo>
                      <a:pt x="84" y="123"/>
                    </a:lnTo>
                    <a:lnTo>
                      <a:pt x="84" y="127"/>
                    </a:lnTo>
                    <a:lnTo>
                      <a:pt x="84" y="134"/>
                    </a:lnTo>
                    <a:lnTo>
                      <a:pt x="84" y="141"/>
                    </a:lnTo>
                    <a:lnTo>
                      <a:pt x="84" y="144"/>
                    </a:lnTo>
                    <a:lnTo>
                      <a:pt x="84" y="144"/>
                    </a:lnTo>
                    <a:lnTo>
                      <a:pt x="81" y="148"/>
                    </a:lnTo>
                    <a:lnTo>
                      <a:pt x="81" y="151"/>
                    </a:lnTo>
                    <a:lnTo>
                      <a:pt x="77" y="151"/>
                    </a:lnTo>
                    <a:lnTo>
                      <a:pt x="77" y="148"/>
                    </a:lnTo>
                    <a:lnTo>
                      <a:pt x="74" y="127"/>
                    </a:lnTo>
                    <a:lnTo>
                      <a:pt x="74" y="127"/>
                    </a:lnTo>
                    <a:lnTo>
                      <a:pt x="74" y="123"/>
                    </a:lnTo>
                    <a:lnTo>
                      <a:pt x="70" y="120"/>
                    </a:lnTo>
                    <a:lnTo>
                      <a:pt x="67" y="116"/>
                    </a:lnTo>
                    <a:lnTo>
                      <a:pt x="63" y="112"/>
                    </a:lnTo>
                    <a:lnTo>
                      <a:pt x="63" y="112"/>
                    </a:lnTo>
                    <a:lnTo>
                      <a:pt x="60" y="116"/>
                    </a:lnTo>
                    <a:lnTo>
                      <a:pt x="56" y="116"/>
                    </a:lnTo>
                    <a:lnTo>
                      <a:pt x="53" y="123"/>
                    </a:lnTo>
                    <a:lnTo>
                      <a:pt x="53" y="123"/>
                    </a:lnTo>
                    <a:lnTo>
                      <a:pt x="56" y="130"/>
                    </a:lnTo>
                    <a:lnTo>
                      <a:pt x="60" y="137"/>
                    </a:lnTo>
                    <a:lnTo>
                      <a:pt x="60" y="137"/>
                    </a:lnTo>
                    <a:lnTo>
                      <a:pt x="63" y="141"/>
                    </a:lnTo>
                    <a:lnTo>
                      <a:pt x="63" y="144"/>
                    </a:lnTo>
                    <a:lnTo>
                      <a:pt x="60" y="148"/>
                    </a:lnTo>
                    <a:lnTo>
                      <a:pt x="56" y="151"/>
                    </a:lnTo>
                    <a:lnTo>
                      <a:pt x="53" y="172"/>
                    </a:lnTo>
                    <a:lnTo>
                      <a:pt x="53" y="172"/>
                    </a:lnTo>
                    <a:lnTo>
                      <a:pt x="56" y="172"/>
                    </a:lnTo>
                    <a:lnTo>
                      <a:pt x="63" y="172"/>
                    </a:lnTo>
                    <a:lnTo>
                      <a:pt x="67" y="172"/>
                    </a:lnTo>
                    <a:lnTo>
                      <a:pt x="67" y="172"/>
                    </a:lnTo>
                    <a:lnTo>
                      <a:pt x="70" y="172"/>
                    </a:lnTo>
                    <a:lnTo>
                      <a:pt x="70" y="172"/>
                    </a:lnTo>
                    <a:lnTo>
                      <a:pt x="74" y="172"/>
                    </a:lnTo>
                    <a:lnTo>
                      <a:pt x="70" y="176"/>
                    </a:lnTo>
                    <a:lnTo>
                      <a:pt x="67" y="176"/>
                    </a:lnTo>
                    <a:lnTo>
                      <a:pt x="67" y="179"/>
                    </a:lnTo>
                    <a:lnTo>
                      <a:pt x="60" y="179"/>
                    </a:lnTo>
                    <a:lnTo>
                      <a:pt x="56" y="183"/>
                    </a:lnTo>
                    <a:lnTo>
                      <a:pt x="53" y="186"/>
                    </a:lnTo>
                    <a:lnTo>
                      <a:pt x="46" y="186"/>
                    </a:lnTo>
                    <a:lnTo>
                      <a:pt x="42" y="186"/>
                    </a:lnTo>
                    <a:lnTo>
                      <a:pt x="42" y="186"/>
                    </a:lnTo>
                    <a:lnTo>
                      <a:pt x="42" y="183"/>
                    </a:lnTo>
                    <a:lnTo>
                      <a:pt x="42" y="183"/>
                    </a:lnTo>
                    <a:lnTo>
                      <a:pt x="39" y="183"/>
                    </a:lnTo>
                    <a:lnTo>
                      <a:pt x="35" y="186"/>
                    </a:lnTo>
                    <a:lnTo>
                      <a:pt x="32" y="194"/>
                    </a:lnTo>
                    <a:lnTo>
                      <a:pt x="32" y="197"/>
                    </a:lnTo>
                    <a:lnTo>
                      <a:pt x="28" y="197"/>
                    </a:lnTo>
                    <a:lnTo>
                      <a:pt x="28" y="201"/>
                    </a:lnTo>
                    <a:lnTo>
                      <a:pt x="25" y="204"/>
                    </a:lnTo>
                    <a:lnTo>
                      <a:pt x="28" y="208"/>
                    </a:lnTo>
                    <a:lnTo>
                      <a:pt x="28" y="20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</p:grpSp>
        <p:sp>
          <p:nvSpPr>
            <p:cNvPr id="146" name="Freeform 181"/>
            <p:cNvSpPr>
              <a:spLocks noEditPoints="1"/>
            </p:cNvSpPr>
            <p:nvPr userDrawn="1"/>
          </p:nvSpPr>
          <p:spPr bwMode="gray">
            <a:xfrm>
              <a:off x="385" y="1639"/>
              <a:ext cx="895" cy="1053"/>
            </a:xfrm>
            <a:custGeom>
              <a:avLst/>
              <a:gdLst/>
              <a:ahLst/>
              <a:cxnLst>
                <a:cxn ang="0">
                  <a:pos x="388" y="521"/>
                </a:cxn>
                <a:cxn ang="0">
                  <a:pos x="377" y="595"/>
                </a:cxn>
                <a:cxn ang="0">
                  <a:pos x="416" y="715"/>
                </a:cxn>
                <a:cxn ang="0">
                  <a:pos x="409" y="859"/>
                </a:cxn>
                <a:cxn ang="0">
                  <a:pos x="535" y="1057"/>
                </a:cxn>
                <a:cxn ang="0">
                  <a:pos x="655" y="979"/>
                </a:cxn>
                <a:cxn ang="0">
                  <a:pos x="698" y="916"/>
                </a:cxn>
                <a:cxn ang="0">
                  <a:pos x="757" y="799"/>
                </a:cxn>
                <a:cxn ang="0">
                  <a:pos x="757" y="662"/>
                </a:cxn>
                <a:cxn ang="0">
                  <a:pos x="909" y="436"/>
                </a:cxn>
                <a:cxn ang="0">
                  <a:pos x="810" y="384"/>
                </a:cxn>
                <a:cxn ang="0">
                  <a:pos x="754" y="296"/>
                </a:cxn>
                <a:cxn ang="0">
                  <a:pos x="659" y="105"/>
                </a:cxn>
                <a:cxn ang="0">
                  <a:pos x="514" y="95"/>
                </a:cxn>
                <a:cxn ang="0">
                  <a:pos x="416" y="74"/>
                </a:cxn>
                <a:cxn ang="0">
                  <a:pos x="391" y="42"/>
                </a:cxn>
                <a:cxn ang="0">
                  <a:pos x="296" y="10"/>
                </a:cxn>
                <a:cxn ang="0">
                  <a:pos x="155" y="24"/>
                </a:cxn>
                <a:cxn ang="0">
                  <a:pos x="70" y="148"/>
                </a:cxn>
                <a:cxn ang="0">
                  <a:pos x="7" y="250"/>
                </a:cxn>
                <a:cxn ang="0">
                  <a:pos x="0" y="341"/>
                </a:cxn>
                <a:cxn ang="0">
                  <a:pos x="63" y="422"/>
                </a:cxn>
                <a:cxn ang="0">
                  <a:pos x="233" y="486"/>
                </a:cxn>
                <a:cxn ang="0">
                  <a:pos x="380" y="447"/>
                </a:cxn>
                <a:cxn ang="0">
                  <a:pos x="669" y="884"/>
                </a:cxn>
                <a:cxn ang="0">
                  <a:pos x="620" y="863"/>
                </a:cxn>
                <a:cxn ang="0">
                  <a:pos x="426" y="433"/>
                </a:cxn>
                <a:cxn ang="0">
                  <a:pos x="511" y="789"/>
                </a:cxn>
                <a:cxn ang="0">
                  <a:pos x="447" y="599"/>
                </a:cxn>
                <a:cxn ang="0">
                  <a:pos x="433" y="570"/>
                </a:cxn>
                <a:cxn ang="0">
                  <a:pos x="553" y="803"/>
                </a:cxn>
                <a:cxn ang="0">
                  <a:pos x="592" y="806"/>
                </a:cxn>
                <a:cxn ang="0">
                  <a:pos x="659" y="577"/>
                </a:cxn>
                <a:cxn ang="0">
                  <a:pos x="497" y="447"/>
                </a:cxn>
                <a:cxn ang="0">
                  <a:pos x="416" y="232"/>
                </a:cxn>
                <a:cxn ang="0">
                  <a:pos x="469" y="954"/>
                </a:cxn>
                <a:cxn ang="0">
                  <a:pos x="525" y="810"/>
                </a:cxn>
                <a:cxn ang="0">
                  <a:pos x="567" y="817"/>
                </a:cxn>
                <a:cxn ang="0">
                  <a:pos x="447" y="250"/>
                </a:cxn>
                <a:cxn ang="0">
                  <a:pos x="373" y="151"/>
                </a:cxn>
                <a:cxn ang="0">
                  <a:pos x="377" y="179"/>
                </a:cxn>
                <a:cxn ang="0">
                  <a:pos x="359" y="102"/>
                </a:cxn>
                <a:cxn ang="0">
                  <a:pos x="229" y="373"/>
                </a:cxn>
                <a:cxn ang="0">
                  <a:pos x="151" y="444"/>
                </a:cxn>
                <a:cxn ang="0">
                  <a:pos x="88" y="327"/>
                </a:cxn>
                <a:cxn ang="0">
                  <a:pos x="78" y="338"/>
                </a:cxn>
                <a:cxn ang="0">
                  <a:pos x="78" y="373"/>
                </a:cxn>
                <a:cxn ang="0">
                  <a:pos x="127" y="398"/>
                </a:cxn>
                <a:cxn ang="0">
                  <a:pos x="134" y="440"/>
                </a:cxn>
                <a:cxn ang="0">
                  <a:pos x="144" y="436"/>
                </a:cxn>
                <a:cxn ang="0">
                  <a:pos x="187" y="359"/>
                </a:cxn>
                <a:cxn ang="0">
                  <a:pos x="247" y="345"/>
                </a:cxn>
                <a:cxn ang="0">
                  <a:pos x="67" y="348"/>
                </a:cxn>
                <a:cxn ang="0">
                  <a:pos x="39" y="327"/>
                </a:cxn>
                <a:cxn ang="0">
                  <a:pos x="99" y="436"/>
                </a:cxn>
                <a:cxn ang="0">
                  <a:pos x="155" y="454"/>
                </a:cxn>
                <a:cxn ang="0">
                  <a:pos x="183" y="391"/>
                </a:cxn>
                <a:cxn ang="0">
                  <a:pos x="250" y="398"/>
                </a:cxn>
                <a:cxn ang="0">
                  <a:pos x="338" y="380"/>
                </a:cxn>
                <a:cxn ang="0">
                  <a:pos x="388" y="595"/>
                </a:cxn>
                <a:cxn ang="0">
                  <a:pos x="423" y="803"/>
                </a:cxn>
                <a:cxn ang="0">
                  <a:pos x="666" y="880"/>
                </a:cxn>
              </a:cxnLst>
              <a:rect l="0" t="0" r="r" b="b"/>
              <a:pathLst>
                <a:path w="927" h="1067">
                  <a:moveTo>
                    <a:pt x="402" y="440"/>
                  </a:moveTo>
                  <a:lnTo>
                    <a:pt x="395" y="436"/>
                  </a:lnTo>
                  <a:lnTo>
                    <a:pt x="388" y="440"/>
                  </a:lnTo>
                  <a:lnTo>
                    <a:pt x="384" y="444"/>
                  </a:lnTo>
                  <a:lnTo>
                    <a:pt x="380" y="447"/>
                  </a:lnTo>
                  <a:lnTo>
                    <a:pt x="377" y="451"/>
                  </a:lnTo>
                  <a:lnTo>
                    <a:pt x="373" y="454"/>
                  </a:lnTo>
                  <a:lnTo>
                    <a:pt x="373" y="458"/>
                  </a:lnTo>
                  <a:lnTo>
                    <a:pt x="370" y="472"/>
                  </a:lnTo>
                  <a:lnTo>
                    <a:pt x="363" y="493"/>
                  </a:lnTo>
                  <a:lnTo>
                    <a:pt x="363" y="493"/>
                  </a:lnTo>
                  <a:lnTo>
                    <a:pt x="363" y="496"/>
                  </a:lnTo>
                  <a:lnTo>
                    <a:pt x="363" y="500"/>
                  </a:lnTo>
                  <a:lnTo>
                    <a:pt x="366" y="503"/>
                  </a:lnTo>
                  <a:lnTo>
                    <a:pt x="373" y="507"/>
                  </a:lnTo>
                  <a:lnTo>
                    <a:pt x="373" y="507"/>
                  </a:lnTo>
                  <a:lnTo>
                    <a:pt x="377" y="507"/>
                  </a:lnTo>
                  <a:lnTo>
                    <a:pt x="380" y="510"/>
                  </a:lnTo>
                  <a:lnTo>
                    <a:pt x="384" y="514"/>
                  </a:lnTo>
                  <a:lnTo>
                    <a:pt x="380" y="521"/>
                  </a:lnTo>
                  <a:lnTo>
                    <a:pt x="384" y="521"/>
                  </a:lnTo>
                  <a:lnTo>
                    <a:pt x="391" y="521"/>
                  </a:lnTo>
                  <a:lnTo>
                    <a:pt x="402" y="521"/>
                  </a:lnTo>
                  <a:lnTo>
                    <a:pt x="388" y="521"/>
                  </a:lnTo>
                  <a:lnTo>
                    <a:pt x="380" y="521"/>
                  </a:lnTo>
                  <a:lnTo>
                    <a:pt x="380" y="521"/>
                  </a:lnTo>
                  <a:lnTo>
                    <a:pt x="377" y="521"/>
                  </a:lnTo>
                  <a:lnTo>
                    <a:pt x="373" y="521"/>
                  </a:lnTo>
                  <a:lnTo>
                    <a:pt x="370" y="525"/>
                  </a:lnTo>
                  <a:lnTo>
                    <a:pt x="366" y="528"/>
                  </a:lnTo>
                  <a:lnTo>
                    <a:pt x="363" y="535"/>
                  </a:lnTo>
                  <a:lnTo>
                    <a:pt x="384" y="539"/>
                  </a:lnTo>
                  <a:lnTo>
                    <a:pt x="384" y="535"/>
                  </a:lnTo>
                  <a:lnTo>
                    <a:pt x="388" y="535"/>
                  </a:lnTo>
                  <a:lnTo>
                    <a:pt x="384" y="539"/>
                  </a:lnTo>
                  <a:lnTo>
                    <a:pt x="384" y="539"/>
                  </a:lnTo>
                  <a:lnTo>
                    <a:pt x="380" y="539"/>
                  </a:lnTo>
                  <a:lnTo>
                    <a:pt x="363" y="535"/>
                  </a:lnTo>
                  <a:lnTo>
                    <a:pt x="356" y="563"/>
                  </a:lnTo>
                  <a:lnTo>
                    <a:pt x="352" y="567"/>
                  </a:lnTo>
                  <a:lnTo>
                    <a:pt x="352" y="567"/>
                  </a:lnTo>
                  <a:lnTo>
                    <a:pt x="356" y="567"/>
                  </a:lnTo>
                  <a:lnTo>
                    <a:pt x="359" y="577"/>
                  </a:lnTo>
                  <a:lnTo>
                    <a:pt x="366" y="584"/>
                  </a:lnTo>
                  <a:lnTo>
                    <a:pt x="370" y="588"/>
                  </a:lnTo>
                  <a:lnTo>
                    <a:pt x="373" y="588"/>
                  </a:lnTo>
                  <a:lnTo>
                    <a:pt x="373" y="591"/>
                  </a:lnTo>
                  <a:lnTo>
                    <a:pt x="377" y="595"/>
                  </a:lnTo>
                  <a:lnTo>
                    <a:pt x="377" y="595"/>
                  </a:lnTo>
                  <a:lnTo>
                    <a:pt x="377" y="606"/>
                  </a:lnTo>
                  <a:lnTo>
                    <a:pt x="380" y="606"/>
                  </a:lnTo>
                  <a:lnTo>
                    <a:pt x="380" y="606"/>
                  </a:lnTo>
                  <a:lnTo>
                    <a:pt x="380" y="609"/>
                  </a:lnTo>
                  <a:lnTo>
                    <a:pt x="391" y="623"/>
                  </a:lnTo>
                  <a:lnTo>
                    <a:pt x="402" y="616"/>
                  </a:lnTo>
                  <a:lnTo>
                    <a:pt x="409" y="616"/>
                  </a:lnTo>
                  <a:lnTo>
                    <a:pt x="412" y="613"/>
                  </a:lnTo>
                  <a:lnTo>
                    <a:pt x="409" y="613"/>
                  </a:lnTo>
                  <a:lnTo>
                    <a:pt x="405" y="616"/>
                  </a:lnTo>
                  <a:lnTo>
                    <a:pt x="391" y="623"/>
                  </a:lnTo>
                  <a:lnTo>
                    <a:pt x="391" y="623"/>
                  </a:lnTo>
                  <a:lnTo>
                    <a:pt x="395" y="637"/>
                  </a:lnTo>
                  <a:lnTo>
                    <a:pt x="395" y="648"/>
                  </a:lnTo>
                  <a:lnTo>
                    <a:pt x="395" y="655"/>
                  </a:lnTo>
                  <a:lnTo>
                    <a:pt x="405" y="658"/>
                  </a:lnTo>
                  <a:lnTo>
                    <a:pt x="416" y="683"/>
                  </a:lnTo>
                  <a:lnTo>
                    <a:pt x="419" y="694"/>
                  </a:lnTo>
                  <a:lnTo>
                    <a:pt x="419" y="704"/>
                  </a:lnTo>
                  <a:lnTo>
                    <a:pt x="419" y="708"/>
                  </a:lnTo>
                  <a:lnTo>
                    <a:pt x="419" y="711"/>
                  </a:lnTo>
                  <a:lnTo>
                    <a:pt x="419" y="715"/>
                  </a:lnTo>
                  <a:lnTo>
                    <a:pt x="416" y="715"/>
                  </a:lnTo>
                  <a:lnTo>
                    <a:pt x="416" y="715"/>
                  </a:lnTo>
                  <a:lnTo>
                    <a:pt x="409" y="725"/>
                  </a:lnTo>
                  <a:lnTo>
                    <a:pt x="405" y="732"/>
                  </a:lnTo>
                  <a:lnTo>
                    <a:pt x="402" y="743"/>
                  </a:lnTo>
                  <a:lnTo>
                    <a:pt x="402" y="747"/>
                  </a:lnTo>
                  <a:lnTo>
                    <a:pt x="402" y="750"/>
                  </a:lnTo>
                  <a:lnTo>
                    <a:pt x="402" y="754"/>
                  </a:lnTo>
                  <a:lnTo>
                    <a:pt x="398" y="761"/>
                  </a:lnTo>
                  <a:lnTo>
                    <a:pt x="398" y="768"/>
                  </a:lnTo>
                  <a:lnTo>
                    <a:pt x="395" y="778"/>
                  </a:lnTo>
                  <a:lnTo>
                    <a:pt x="391" y="785"/>
                  </a:lnTo>
                  <a:lnTo>
                    <a:pt x="391" y="792"/>
                  </a:lnTo>
                  <a:lnTo>
                    <a:pt x="391" y="796"/>
                  </a:lnTo>
                  <a:lnTo>
                    <a:pt x="391" y="796"/>
                  </a:lnTo>
                  <a:lnTo>
                    <a:pt x="391" y="796"/>
                  </a:lnTo>
                  <a:lnTo>
                    <a:pt x="388" y="803"/>
                  </a:lnTo>
                  <a:lnTo>
                    <a:pt x="391" y="806"/>
                  </a:lnTo>
                  <a:lnTo>
                    <a:pt x="391" y="810"/>
                  </a:lnTo>
                  <a:lnTo>
                    <a:pt x="395" y="817"/>
                  </a:lnTo>
                  <a:lnTo>
                    <a:pt x="398" y="824"/>
                  </a:lnTo>
                  <a:lnTo>
                    <a:pt x="402" y="835"/>
                  </a:lnTo>
                  <a:lnTo>
                    <a:pt x="405" y="842"/>
                  </a:lnTo>
                  <a:lnTo>
                    <a:pt x="409" y="849"/>
                  </a:lnTo>
                  <a:lnTo>
                    <a:pt x="409" y="859"/>
                  </a:lnTo>
                  <a:lnTo>
                    <a:pt x="416" y="877"/>
                  </a:lnTo>
                  <a:lnTo>
                    <a:pt x="423" y="902"/>
                  </a:lnTo>
                  <a:lnTo>
                    <a:pt x="430" y="923"/>
                  </a:lnTo>
                  <a:lnTo>
                    <a:pt x="437" y="937"/>
                  </a:lnTo>
                  <a:lnTo>
                    <a:pt x="440" y="937"/>
                  </a:lnTo>
                  <a:lnTo>
                    <a:pt x="440" y="944"/>
                  </a:lnTo>
                  <a:lnTo>
                    <a:pt x="444" y="951"/>
                  </a:lnTo>
                  <a:lnTo>
                    <a:pt x="447" y="958"/>
                  </a:lnTo>
                  <a:lnTo>
                    <a:pt x="451" y="961"/>
                  </a:lnTo>
                  <a:lnTo>
                    <a:pt x="451" y="968"/>
                  </a:lnTo>
                  <a:lnTo>
                    <a:pt x="451" y="968"/>
                  </a:lnTo>
                  <a:lnTo>
                    <a:pt x="462" y="997"/>
                  </a:lnTo>
                  <a:lnTo>
                    <a:pt x="472" y="1014"/>
                  </a:lnTo>
                  <a:lnTo>
                    <a:pt x="472" y="1049"/>
                  </a:lnTo>
                  <a:lnTo>
                    <a:pt x="472" y="1049"/>
                  </a:lnTo>
                  <a:lnTo>
                    <a:pt x="476" y="1053"/>
                  </a:lnTo>
                  <a:lnTo>
                    <a:pt x="479" y="1057"/>
                  </a:lnTo>
                  <a:lnTo>
                    <a:pt x="486" y="1060"/>
                  </a:lnTo>
                  <a:lnTo>
                    <a:pt x="497" y="1064"/>
                  </a:lnTo>
                  <a:lnTo>
                    <a:pt x="511" y="1067"/>
                  </a:lnTo>
                  <a:lnTo>
                    <a:pt x="514" y="1067"/>
                  </a:lnTo>
                  <a:lnTo>
                    <a:pt x="518" y="1064"/>
                  </a:lnTo>
                  <a:lnTo>
                    <a:pt x="525" y="1060"/>
                  </a:lnTo>
                  <a:lnTo>
                    <a:pt x="535" y="1057"/>
                  </a:lnTo>
                  <a:lnTo>
                    <a:pt x="546" y="1053"/>
                  </a:lnTo>
                  <a:lnTo>
                    <a:pt x="553" y="1053"/>
                  </a:lnTo>
                  <a:lnTo>
                    <a:pt x="557" y="1053"/>
                  </a:lnTo>
                  <a:lnTo>
                    <a:pt x="560" y="1053"/>
                  </a:lnTo>
                  <a:lnTo>
                    <a:pt x="567" y="1053"/>
                  </a:lnTo>
                  <a:lnTo>
                    <a:pt x="578" y="1053"/>
                  </a:lnTo>
                  <a:lnTo>
                    <a:pt x="592" y="1049"/>
                  </a:lnTo>
                  <a:lnTo>
                    <a:pt x="602" y="1042"/>
                  </a:lnTo>
                  <a:lnTo>
                    <a:pt x="602" y="1039"/>
                  </a:lnTo>
                  <a:lnTo>
                    <a:pt x="606" y="1039"/>
                  </a:lnTo>
                  <a:lnTo>
                    <a:pt x="609" y="1035"/>
                  </a:lnTo>
                  <a:lnTo>
                    <a:pt x="613" y="1028"/>
                  </a:lnTo>
                  <a:lnTo>
                    <a:pt x="617" y="1025"/>
                  </a:lnTo>
                  <a:lnTo>
                    <a:pt x="617" y="1025"/>
                  </a:lnTo>
                  <a:lnTo>
                    <a:pt x="620" y="1021"/>
                  </a:lnTo>
                  <a:lnTo>
                    <a:pt x="627" y="1014"/>
                  </a:lnTo>
                  <a:lnTo>
                    <a:pt x="631" y="1007"/>
                  </a:lnTo>
                  <a:lnTo>
                    <a:pt x="638" y="1000"/>
                  </a:lnTo>
                  <a:lnTo>
                    <a:pt x="641" y="997"/>
                  </a:lnTo>
                  <a:lnTo>
                    <a:pt x="645" y="990"/>
                  </a:lnTo>
                  <a:lnTo>
                    <a:pt x="648" y="990"/>
                  </a:lnTo>
                  <a:lnTo>
                    <a:pt x="648" y="986"/>
                  </a:lnTo>
                  <a:lnTo>
                    <a:pt x="652" y="986"/>
                  </a:lnTo>
                  <a:lnTo>
                    <a:pt x="655" y="979"/>
                  </a:lnTo>
                  <a:lnTo>
                    <a:pt x="659" y="976"/>
                  </a:lnTo>
                  <a:lnTo>
                    <a:pt x="662" y="972"/>
                  </a:lnTo>
                  <a:lnTo>
                    <a:pt x="662" y="972"/>
                  </a:lnTo>
                  <a:lnTo>
                    <a:pt x="662" y="972"/>
                  </a:lnTo>
                  <a:lnTo>
                    <a:pt x="669" y="968"/>
                  </a:lnTo>
                  <a:lnTo>
                    <a:pt x="673" y="961"/>
                  </a:lnTo>
                  <a:lnTo>
                    <a:pt x="676" y="958"/>
                  </a:lnTo>
                  <a:lnTo>
                    <a:pt x="680" y="954"/>
                  </a:lnTo>
                  <a:lnTo>
                    <a:pt x="680" y="954"/>
                  </a:lnTo>
                  <a:lnTo>
                    <a:pt x="683" y="951"/>
                  </a:lnTo>
                  <a:lnTo>
                    <a:pt x="687" y="944"/>
                  </a:lnTo>
                  <a:lnTo>
                    <a:pt x="687" y="937"/>
                  </a:lnTo>
                  <a:lnTo>
                    <a:pt x="687" y="933"/>
                  </a:lnTo>
                  <a:lnTo>
                    <a:pt x="687" y="933"/>
                  </a:lnTo>
                  <a:lnTo>
                    <a:pt x="687" y="933"/>
                  </a:lnTo>
                  <a:lnTo>
                    <a:pt x="687" y="930"/>
                  </a:lnTo>
                  <a:lnTo>
                    <a:pt x="687" y="930"/>
                  </a:lnTo>
                  <a:lnTo>
                    <a:pt x="687" y="926"/>
                  </a:lnTo>
                  <a:lnTo>
                    <a:pt x="687" y="926"/>
                  </a:lnTo>
                  <a:lnTo>
                    <a:pt x="687" y="923"/>
                  </a:lnTo>
                  <a:lnTo>
                    <a:pt x="687" y="923"/>
                  </a:lnTo>
                  <a:lnTo>
                    <a:pt x="690" y="919"/>
                  </a:lnTo>
                  <a:lnTo>
                    <a:pt x="698" y="916"/>
                  </a:lnTo>
                  <a:lnTo>
                    <a:pt x="698" y="916"/>
                  </a:lnTo>
                  <a:lnTo>
                    <a:pt x="705" y="912"/>
                  </a:lnTo>
                  <a:lnTo>
                    <a:pt x="708" y="912"/>
                  </a:lnTo>
                  <a:lnTo>
                    <a:pt x="712" y="905"/>
                  </a:lnTo>
                  <a:lnTo>
                    <a:pt x="712" y="905"/>
                  </a:lnTo>
                  <a:lnTo>
                    <a:pt x="715" y="898"/>
                  </a:lnTo>
                  <a:lnTo>
                    <a:pt x="715" y="891"/>
                  </a:lnTo>
                  <a:lnTo>
                    <a:pt x="712" y="891"/>
                  </a:lnTo>
                  <a:lnTo>
                    <a:pt x="712" y="884"/>
                  </a:lnTo>
                  <a:lnTo>
                    <a:pt x="712" y="877"/>
                  </a:lnTo>
                  <a:lnTo>
                    <a:pt x="712" y="866"/>
                  </a:lnTo>
                  <a:lnTo>
                    <a:pt x="712" y="856"/>
                  </a:lnTo>
                  <a:lnTo>
                    <a:pt x="712" y="845"/>
                  </a:lnTo>
                  <a:lnTo>
                    <a:pt x="712" y="842"/>
                  </a:lnTo>
                  <a:lnTo>
                    <a:pt x="715" y="838"/>
                  </a:lnTo>
                  <a:lnTo>
                    <a:pt x="719" y="831"/>
                  </a:lnTo>
                  <a:lnTo>
                    <a:pt x="722" y="828"/>
                  </a:lnTo>
                  <a:lnTo>
                    <a:pt x="726" y="828"/>
                  </a:lnTo>
                  <a:lnTo>
                    <a:pt x="729" y="824"/>
                  </a:lnTo>
                  <a:lnTo>
                    <a:pt x="736" y="820"/>
                  </a:lnTo>
                  <a:lnTo>
                    <a:pt x="740" y="810"/>
                  </a:lnTo>
                  <a:lnTo>
                    <a:pt x="743" y="810"/>
                  </a:lnTo>
                  <a:lnTo>
                    <a:pt x="747" y="806"/>
                  </a:lnTo>
                  <a:lnTo>
                    <a:pt x="750" y="803"/>
                  </a:lnTo>
                  <a:lnTo>
                    <a:pt x="757" y="799"/>
                  </a:lnTo>
                  <a:lnTo>
                    <a:pt x="757" y="799"/>
                  </a:lnTo>
                  <a:lnTo>
                    <a:pt x="761" y="796"/>
                  </a:lnTo>
                  <a:lnTo>
                    <a:pt x="764" y="796"/>
                  </a:lnTo>
                  <a:lnTo>
                    <a:pt x="772" y="792"/>
                  </a:lnTo>
                  <a:lnTo>
                    <a:pt x="775" y="789"/>
                  </a:lnTo>
                  <a:lnTo>
                    <a:pt x="779" y="785"/>
                  </a:lnTo>
                  <a:lnTo>
                    <a:pt x="782" y="778"/>
                  </a:lnTo>
                  <a:lnTo>
                    <a:pt x="786" y="768"/>
                  </a:lnTo>
                  <a:lnTo>
                    <a:pt x="782" y="754"/>
                  </a:lnTo>
                  <a:lnTo>
                    <a:pt x="782" y="754"/>
                  </a:lnTo>
                  <a:lnTo>
                    <a:pt x="782" y="747"/>
                  </a:lnTo>
                  <a:lnTo>
                    <a:pt x="782" y="739"/>
                  </a:lnTo>
                  <a:lnTo>
                    <a:pt x="782" y="732"/>
                  </a:lnTo>
                  <a:lnTo>
                    <a:pt x="782" y="722"/>
                  </a:lnTo>
                  <a:lnTo>
                    <a:pt x="782" y="715"/>
                  </a:lnTo>
                  <a:lnTo>
                    <a:pt x="782" y="711"/>
                  </a:lnTo>
                  <a:lnTo>
                    <a:pt x="761" y="718"/>
                  </a:lnTo>
                  <a:lnTo>
                    <a:pt x="740" y="722"/>
                  </a:lnTo>
                  <a:lnTo>
                    <a:pt x="761" y="718"/>
                  </a:lnTo>
                  <a:lnTo>
                    <a:pt x="782" y="711"/>
                  </a:lnTo>
                  <a:lnTo>
                    <a:pt x="764" y="683"/>
                  </a:lnTo>
                  <a:lnTo>
                    <a:pt x="761" y="665"/>
                  </a:lnTo>
                  <a:lnTo>
                    <a:pt x="761" y="662"/>
                  </a:lnTo>
                  <a:lnTo>
                    <a:pt x="757" y="662"/>
                  </a:lnTo>
                  <a:lnTo>
                    <a:pt x="757" y="655"/>
                  </a:lnTo>
                  <a:lnTo>
                    <a:pt x="754" y="651"/>
                  </a:lnTo>
                  <a:lnTo>
                    <a:pt x="754" y="644"/>
                  </a:lnTo>
                  <a:lnTo>
                    <a:pt x="764" y="623"/>
                  </a:lnTo>
                  <a:lnTo>
                    <a:pt x="750" y="616"/>
                  </a:lnTo>
                  <a:lnTo>
                    <a:pt x="750" y="616"/>
                  </a:lnTo>
                  <a:lnTo>
                    <a:pt x="750" y="613"/>
                  </a:lnTo>
                  <a:lnTo>
                    <a:pt x="750" y="613"/>
                  </a:lnTo>
                  <a:lnTo>
                    <a:pt x="750" y="613"/>
                  </a:lnTo>
                  <a:lnTo>
                    <a:pt x="764" y="623"/>
                  </a:lnTo>
                  <a:lnTo>
                    <a:pt x="768" y="613"/>
                  </a:lnTo>
                  <a:lnTo>
                    <a:pt x="782" y="595"/>
                  </a:lnTo>
                  <a:lnTo>
                    <a:pt x="803" y="563"/>
                  </a:lnTo>
                  <a:lnTo>
                    <a:pt x="807" y="563"/>
                  </a:lnTo>
                  <a:lnTo>
                    <a:pt x="831" y="546"/>
                  </a:lnTo>
                  <a:lnTo>
                    <a:pt x="835" y="542"/>
                  </a:lnTo>
                  <a:lnTo>
                    <a:pt x="849" y="528"/>
                  </a:lnTo>
                  <a:lnTo>
                    <a:pt x="863" y="514"/>
                  </a:lnTo>
                  <a:lnTo>
                    <a:pt x="877" y="496"/>
                  </a:lnTo>
                  <a:lnTo>
                    <a:pt x="888" y="479"/>
                  </a:lnTo>
                  <a:lnTo>
                    <a:pt x="895" y="468"/>
                  </a:lnTo>
                  <a:lnTo>
                    <a:pt x="902" y="458"/>
                  </a:lnTo>
                  <a:lnTo>
                    <a:pt x="905" y="447"/>
                  </a:lnTo>
                  <a:lnTo>
                    <a:pt x="909" y="436"/>
                  </a:lnTo>
                  <a:lnTo>
                    <a:pt x="912" y="429"/>
                  </a:lnTo>
                  <a:lnTo>
                    <a:pt x="916" y="426"/>
                  </a:lnTo>
                  <a:lnTo>
                    <a:pt x="916" y="422"/>
                  </a:lnTo>
                  <a:lnTo>
                    <a:pt x="923" y="408"/>
                  </a:lnTo>
                  <a:lnTo>
                    <a:pt x="927" y="391"/>
                  </a:lnTo>
                  <a:lnTo>
                    <a:pt x="916" y="391"/>
                  </a:lnTo>
                  <a:lnTo>
                    <a:pt x="916" y="391"/>
                  </a:lnTo>
                  <a:lnTo>
                    <a:pt x="912" y="391"/>
                  </a:lnTo>
                  <a:lnTo>
                    <a:pt x="905" y="394"/>
                  </a:lnTo>
                  <a:lnTo>
                    <a:pt x="898" y="394"/>
                  </a:lnTo>
                  <a:lnTo>
                    <a:pt x="891" y="394"/>
                  </a:lnTo>
                  <a:lnTo>
                    <a:pt x="884" y="398"/>
                  </a:lnTo>
                  <a:lnTo>
                    <a:pt x="874" y="398"/>
                  </a:lnTo>
                  <a:lnTo>
                    <a:pt x="863" y="398"/>
                  </a:lnTo>
                  <a:lnTo>
                    <a:pt x="856" y="401"/>
                  </a:lnTo>
                  <a:lnTo>
                    <a:pt x="856" y="401"/>
                  </a:lnTo>
                  <a:lnTo>
                    <a:pt x="831" y="405"/>
                  </a:lnTo>
                  <a:lnTo>
                    <a:pt x="831" y="405"/>
                  </a:lnTo>
                  <a:lnTo>
                    <a:pt x="828" y="401"/>
                  </a:lnTo>
                  <a:lnTo>
                    <a:pt x="824" y="398"/>
                  </a:lnTo>
                  <a:lnTo>
                    <a:pt x="817" y="408"/>
                  </a:lnTo>
                  <a:lnTo>
                    <a:pt x="803" y="408"/>
                  </a:lnTo>
                  <a:lnTo>
                    <a:pt x="800" y="394"/>
                  </a:lnTo>
                  <a:lnTo>
                    <a:pt x="810" y="384"/>
                  </a:lnTo>
                  <a:lnTo>
                    <a:pt x="810" y="387"/>
                  </a:lnTo>
                  <a:lnTo>
                    <a:pt x="817" y="384"/>
                  </a:lnTo>
                  <a:lnTo>
                    <a:pt x="817" y="380"/>
                  </a:lnTo>
                  <a:lnTo>
                    <a:pt x="814" y="380"/>
                  </a:lnTo>
                  <a:lnTo>
                    <a:pt x="814" y="377"/>
                  </a:lnTo>
                  <a:lnTo>
                    <a:pt x="810" y="370"/>
                  </a:lnTo>
                  <a:lnTo>
                    <a:pt x="803" y="362"/>
                  </a:lnTo>
                  <a:lnTo>
                    <a:pt x="793" y="355"/>
                  </a:lnTo>
                  <a:lnTo>
                    <a:pt x="793" y="355"/>
                  </a:lnTo>
                  <a:lnTo>
                    <a:pt x="789" y="352"/>
                  </a:lnTo>
                  <a:lnTo>
                    <a:pt x="782" y="345"/>
                  </a:lnTo>
                  <a:lnTo>
                    <a:pt x="779" y="341"/>
                  </a:lnTo>
                  <a:lnTo>
                    <a:pt x="772" y="334"/>
                  </a:lnTo>
                  <a:lnTo>
                    <a:pt x="768" y="327"/>
                  </a:lnTo>
                  <a:lnTo>
                    <a:pt x="768" y="324"/>
                  </a:lnTo>
                  <a:lnTo>
                    <a:pt x="764" y="324"/>
                  </a:lnTo>
                  <a:lnTo>
                    <a:pt x="764" y="320"/>
                  </a:lnTo>
                  <a:lnTo>
                    <a:pt x="764" y="317"/>
                  </a:lnTo>
                  <a:lnTo>
                    <a:pt x="761" y="310"/>
                  </a:lnTo>
                  <a:lnTo>
                    <a:pt x="761" y="310"/>
                  </a:lnTo>
                  <a:lnTo>
                    <a:pt x="761" y="310"/>
                  </a:lnTo>
                  <a:lnTo>
                    <a:pt x="761" y="306"/>
                  </a:lnTo>
                  <a:lnTo>
                    <a:pt x="757" y="303"/>
                  </a:lnTo>
                  <a:lnTo>
                    <a:pt x="754" y="296"/>
                  </a:lnTo>
                  <a:lnTo>
                    <a:pt x="750" y="289"/>
                  </a:lnTo>
                  <a:lnTo>
                    <a:pt x="747" y="281"/>
                  </a:lnTo>
                  <a:lnTo>
                    <a:pt x="747" y="278"/>
                  </a:lnTo>
                  <a:lnTo>
                    <a:pt x="743" y="274"/>
                  </a:lnTo>
                  <a:lnTo>
                    <a:pt x="740" y="267"/>
                  </a:lnTo>
                  <a:lnTo>
                    <a:pt x="740" y="260"/>
                  </a:lnTo>
                  <a:lnTo>
                    <a:pt x="740" y="260"/>
                  </a:lnTo>
                  <a:lnTo>
                    <a:pt x="740" y="253"/>
                  </a:lnTo>
                  <a:lnTo>
                    <a:pt x="733" y="246"/>
                  </a:lnTo>
                  <a:lnTo>
                    <a:pt x="729" y="239"/>
                  </a:lnTo>
                  <a:lnTo>
                    <a:pt x="729" y="239"/>
                  </a:lnTo>
                  <a:lnTo>
                    <a:pt x="729" y="239"/>
                  </a:lnTo>
                  <a:lnTo>
                    <a:pt x="726" y="225"/>
                  </a:lnTo>
                  <a:lnTo>
                    <a:pt x="715" y="204"/>
                  </a:lnTo>
                  <a:lnTo>
                    <a:pt x="705" y="179"/>
                  </a:lnTo>
                  <a:lnTo>
                    <a:pt x="690" y="155"/>
                  </a:lnTo>
                  <a:lnTo>
                    <a:pt x="683" y="137"/>
                  </a:lnTo>
                  <a:lnTo>
                    <a:pt x="680" y="130"/>
                  </a:lnTo>
                  <a:lnTo>
                    <a:pt x="673" y="119"/>
                  </a:lnTo>
                  <a:lnTo>
                    <a:pt x="673" y="112"/>
                  </a:lnTo>
                  <a:lnTo>
                    <a:pt x="673" y="109"/>
                  </a:lnTo>
                  <a:lnTo>
                    <a:pt x="673" y="109"/>
                  </a:lnTo>
                  <a:lnTo>
                    <a:pt x="666" y="105"/>
                  </a:lnTo>
                  <a:lnTo>
                    <a:pt x="659" y="105"/>
                  </a:lnTo>
                  <a:lnTo>
                    <a:pt x="655" y="105"/>
                  </a:lnTo>
                  <a:lnTo>
                    <a:pt x="655" y="105"/>
                  </a:lnTo>
                  <a:lnTo>
                    <a:pt x="631" y="112"/>
                  </a:lnTo>
                  <a:lnTo>
                    <a:pt x="624" y="112"/>
                  </a:lnTo>
                  <a:lnTo>
                    <a:pt x="617" y="109"/>
                  </a:lnTo>
                  <a:lnTo>
                    <a:pt x="613" y="105"/>
                  </a:lnTo>
                  <a:lnTo>
                    <a:pt x="609" y="105"/>
                  </a:lnTo>
                  <a:lnTo>
                    <a:pt x="606" y="105"/>
                  </a:lnTo>
                  <a:lnTo>
                    <a:pt x="595" y="105"/>
                  </a:lnTo>
                  <a:lnTo>
                    <a:pt x="588" y="102"/>
                  </a:lnTo>
                  <a:lnTo>
                    <a:pt x="585" y="102"/>
                  </a:lnTo>
                  <a:lnTo>
                    <a:pt x="585" y="102"/>
                  </a:lnTo>
                  <a:lnTo>
                    <a:pt x="574" y="102"/>
                  </a:lnTo>
                  <a:lnTo>
                    <a:pt x="571" y="98"/>
                  </a:lnTo>
                  <a:lnTo>
                    <a:pt x="567" y="95"/>
                  </a:lnTo>
                  <a:lnTo>
                    <a:pt x="560" y="95"/>
                  </a:lnTo>
                  <a:lnTo>
                    <a:pt x="553" y="91"/>
                  </a:lnTo>
                  <a:lnTo>
                    <a:pt x="550" y="91"/>
                  </a:lnTo>
                  <a:lnTo>
                    <a:pt x="546" y="88"/>
                  </a:lnTo>
                  <a:lnTo>
                    <a:pt x="546" y="88"/>
                  </a:lnTo>
                  <a:lnTo>
                    <a:pt x="539" y="91"/>
                  </a:lnTo>
                  <a:lnTo>
                    <a:pt x="532" y="91"/>
                  </a:lnTo>
                  <a:lnTo>
                    <a:pt x="521" y="91"/>
                  </a:lnTo>
                  <a:lnTo>
                    <a:pt x="514" y="95"/>
                  </a:lnTo>
                  <a:lnTo>
                    <a:pt x="511" y="98"/>
                  </a:lnTo>
                  <a:lnTo>
                    <a:pt x="511" y="102"/>
                  </a:lnTo>
                  <a:lnTo>
                    <a:pt x="511" y="105"/>
                  </a:lnTo>
                  <a:lnTo>
                    <a:pt x="511" y="109"/>
                  </a:lnTo>
                  <a:lnTo>
                    <a:pt x="511" y="112"/>
                  </a:lnTo>
                  <a:lnTo>
                    <a:pt x="514" y="116"/>
                  </a:lnTo>
                  <a:lnTo>
                    <a:pt x="511" y="119"/>
                  </a:lnTo>
                  <a:lnTo>
                    <a:pt x="507" y="123"/>
                  </a:lnTo>
                  <a:lnTo>
                    <a:pt x="504" y="126"/>
                  </a:lnTo>
                  <a:lnTo>
                    <a:pt x="497" y="126"/>
                  </a:lnTo>
                  <a:lnTo>
                    <a:pt x="490" y="126"/>
                  </a:lnTo>
                  <a:lnTo>
                    <a:pt x="483" y="123"/>
                  </a:lnTo>
                  <a:lnTo>
                    <a:pt x="476" y="119"/>
                  </a:lnTo>
                  <a:lnTo>
                    <a:pt x="469" y="116"/>
                  </a:lnTo>
                  <a:lnTo>
                    <a:pt x="465" y="112"/>
                  </a:lnTo>
                  <a:lnTo>
                    <a:pt x="458" y="105"/>
                  </a:lnTo>
                  <a:lnTo>
                    <a:pt x="454" y="98"/>
                  </a:lnTo>
                  <a:lnTo>
                    <a:pt x="454" y="91"/>
                  </a:lnTo>
                  <a:lnTo>
                    <a:pt x="451" y="88"/>
                  </a:lnTo>
                  <a:lnTo>
                    <a:pt x="447" y="84"/>
                  </a:lnTo>
                  <a:lnTo>
                    <a:pt x="447" y="84"/>
                  </a:lnTo>
                  <a:lnTo>
                    <a:pt x="426" y="81"/>
                  </a:lnTo>
                  <a:lnTo>
                    <a:pt x="423" y="77"/>
                  </a:lnTo>
                  <a:lnTo>
                    <a:pt x="416" y="74"/>
                  </a:lnTo>
                  <a:lnTo>
                    <a:pt x="412" y="70"/>
                  </a:lnTo>
                  <a:lnTo>
                    <a:pt x="405" y="70"/>
                  </a:lnTo>
                  <a:lnTo>
                    <a:pt x="405" y="70"/>
                  </a:lnTo>
                  <a:lnTo>
                    <a:pt x="391" y="67"/>
                  </a:lnTo>
                  <a:lnTo>
                    <a:pt x="391" y="67"/>
                  </a:lnTo>
                  <a:lnTo>
                    <a:pt x="391" y="70"/>
                  </a:lnTo>
                  <a:lnTo>
                    <a:pt x="391" y="77"/>
                  </a:lnTo>
                  <a:lnTo>
                    <a:pt x="391" y="81"/>
                  </a:lnTo>
                  <a:lnTo>
                    <a:pt x="391" y="84"/>
                  </a:lnTo>
                  <a:lnTo>
                    <a:pt x="391" y="77"/>
                  </a:lnTo>
                  <a:lnTo>
                    <a:pt x="391" y="70"/>
                  </a:lnTo>
                  <a:lnTo>
                    <a:pt x="388" y="67"/>
                  </a:lnTo>
                  <a:lnTo>
                    <a:pt x="388" y="63"/>
                  </a:lnTo>
                  <a:lnTo>
                    <a:pt x="388" y="63"/>
                  </a:lnTo>
                  <a:lnTo>
                    <a:pt x="384" y="60"/>
                  </a:lnTo>
                  <a:lnTo>
                    <a:pt x="388" y="52"/>
                  </a:lnTo>
                  <a:lnTo>
                    <a:pt x="391" y="52"/>
                  </a:lnTo>
                  <a:lnTo>
                    <a:pt x="391" y="49"/>
                  </a:lnTo>
                  <a:lnTo>
                    <a:pt x="395" y="49"/>
                  </a:lnTo>
                  <a:lnTo>
                    <a:pt x="395" y="49"/>
                  </a:lnTo>
                  <a:lnTo>
                    <a:pt x="395" y="45"/>
                  </a:lnTo>
                  <a:lnTo>
                    <a:pt x="395" y="45"/>
                  </a:lnTo>
                  <a:lnTo>
                    <a:pt x="395" y="42"/>
                  </a:lnTo>
                  <a:lnTo>
                    <a:pt x="391" y="42"/>
                  </a:lnTo>
                  <a:lnTo>
                    <a:pt x="391" y="42"/>
                  </a:lnTo>
                  <a:lnTo>
                    <a:pt x="388" y="35"/>
                  </a:lnTo>
                  <a:lnTo>
                    <a:pt x="388" y="31"/>
                  </a:lnTo>
                  <a:lnTo>
                    <a:pt x="391" y="28"/>
                  </a:lnTo>
                  <a:lnTo>
                    <a:pt x="391" y="24"/>
                  </a:lnTo>
                  <a:lnTo>
                    <a:pt x="395" y="21"/>
                  </a:lnTo>
                  <a:lnTo>
                    <a:pt x="391" y="14"/>
                  </a:lnTo>
                  <a:lnTo>
                    <a:pt x="377" y="3"/>
                  </a:lnTo>
                  <a:lnTo>
                    <a:pt x="373" y="3"/>
                  </a:lnTo>
                  <a:lnTo>
                    <a:pt x="370" y="0"/>
                  </a:lnTo>
                  <a:lnTo>
                    <a:pt x="366" y="3"/>
                  </a:lnTo>
                  <a:lnTo>
                    <a:pt x="359" y="3"/>
                  </a:lnTo>
                  <a:lnTo>
                    <a:pt x="359" y="7"/>
                  </a:lnTo>
                  <a:lnTo>
                    <a:pt x="356" y="10"/>
                  </a:lnTo>
                  <a:lnTo>
                    <a:pt x="352" y="14"/>
                  </a:lnTo>
                  <a:lnTo>
                    <a:pt x="349" y="10"/>
                  </a:lnTo>
                  <a:lnTo>
                    <a:pt x="345" y="7"/>
                  </a:lnTo>
                  <a:lnTo>
                    <a:pt x="338" y="7"/>
                  </a:lnTo>
                  <a:lnTo>
                    <a:pt x="335" y="7"/>
                  </a:lnTo>
                  <a:lnTo>
                    <a:pt x="331" y="7"/>
                  </a:lnTo>
                  <a:lnTo>
                    <a:pt x="328" y="7"/>
                  </a:lnTo>
                  <a:lnTo>
                    <a:pt x="306" y="7"/>
                  </a:lnTo>
                  <a:lnTo>
                    <a:pt x="303" y="7"/>
                  </a:lnTo>
                  <a:lnTo>
                    <a:pt x="296" y="10"/>
                  </a:lnTo>
                  <a:lnTo>
                    <a:pt x="285" y="10"/>
                  </a:lnTo>
                  <a:lnTo>
                    <a:pt x="278" y="10"/>
                  </a:lnTo>
                  <a:lnTo>
                    <a:pt x="275" y="14"/>
                  </a:lnTo>
                  <a:lnTo>
                    <a:pt x="271" y="14"/>
                  </a:lnTo>
                  <a:lnTo>
                    <a:pt x="268" y="14"/>
                  </a:lnTo>
                  <a:lnTo>
                    <a:pt x="264" y="17"/>
                  </a:lnTo>
                  <a:lnTo>
                    <a:pt x="257" y="17"/>
                  </a:lnTo>
                  <a:lnTo>
                    <a:pt x="250" y="21"/>
                  </a:lnTo>
                  <a:lnTo>
                    <a:pt x="243" y="21"/>
                  </a:lnTo>
                  <a:lnTo>
                    <a:pt x="218" y="31"/>
                  </a:lnTo>
                  <a:lnTo>
                    <a:pt x="215" y="31"/>
                  </a:lnTo>
                  <a:lnTo>
                    <a:pt x="211" y="35"/>
                  </a:lnTo>
                  <a:lnTo>
                    <a:pt x="211" y="35"/>
                  </a:lnTo>
                  <a:lnTo>
                    <a:pt x="204" y="38"/>
                  </a:lnTo>
                  <a:lnTo>
                    <a:pt x="197" y="38"/>
                  </a:lnTo>
                  <a:lnTo>
                    <a:pt x="190" y="35"/>
                  </a:lnTo>
                  <a:lnTo>
                    <a:pt x="180" y="35"/>
                  </a:lnTo>
                  <a:lnTo>
                    <a:pt x="176" y="31"/>
                  </a:lnTo>
                  <a:lnTo>
                    <a:pt x="173" y="31"/>
                  </a:lnTo>
                  <a:lnTo>
                    <a:pt x="166" y="31"/>
                  </a:lnTo>
                  <a:lnTo>
                    <a:pt x="159" y="28"/>
                  </a:lnTo>
                  <a:lnTo>
                    <a:pt x="155" y="24"/>
                  </a:lnTo>
                  <a:lnTo>
                    <a:pt x="155" y="24"/>
                  </a:lnTo>
                  <a:lnTo>
                    <a:pt x="155" y="24"/>
                  </a:lnTo>
                  <a:lnTo>
                    <a:pt x="151" y="28"/>
                  </a:lnTo>
                  <a:lnTo>
                    <a:pt x="151" y="35"/>
                  </a:lnTo>
                  <a:lnTo>
                    <a:pt x="148" y="45"/>
                  </a:lnTo>
                  <a:lnTo>
                    <a:pt x="151" y="56"/>
                  </a:lnTo>
                  <a:lnTo>
                    <a:pt x="148" y="56"/>
                  </a:lnTo>
                  <a:lnTo>
                    <a:pt x="144" y="60"/>
                  </a:lnTo>
                  <a:lnTo>
                    <a:pt x="137" y="63"/>
                  </a:lnTo>
                  <a:lnTo>
                    <a:pt x="134" y="67"/>
                  </a:lnTo>
                  <a:lnTo>
                    <a:pt x="130" y="74"/>
                  </a:lnTo>
                  <a:lnTo>
                    <a:pt x="130" y="77"/>
                  </a:lnTo>
                  <a:lnTo>
                    <a:pt x="127" y="84"/>
                  </a:lnTo>
                  <a:lnTo>
                    <a:pt x="123" y="88"/>
                  </a:lnTo>
                  <a:lnTo>
                    <a:pt x="120" y="95"/>
                  </a:lnTo>
                  <a:lnTo>
                    <a:pt x="116" y="98"/>
                  </a:lnTo>
                  <a:lnTo>
                    <a:pt x="120" y="109"/>
                  </a:lnTo>
                  <a:lnTo>
                    <a:pt x="116" y="109"/>
                  </a:lnTo>
                  <a:lnTo>
                    <a:pt x="113" y="112"/>
                  </a:lnTo>
                  <a:lnTo>
                    <a:pt x="109" y="119"/>
                  </a:lnTo>
                  <a:lnTo>
                    <a:pt x="102" y="126"/>
                  </a:lnTo>
                  <a:lnTo>
                    <a:pt x="95" y="134"/>
                  </a:lnTo>
                  <a:lnTo>
                    <a:pt x="88" y="137"/>
                  </a:lnTo>
                  <a:lnTo>
                    <a:pt x="85" y="141"/>
                  </a:lnTo>
                  <a:lnTo>
                    <a:pt x="70" y="148"/>
                  </a:lnTo>
                  <a:lnTo>
                    <a:pt x="70" y="148"/>
                  </a:lnTo>
                  <a:lnTo>
                    <a:pt x="70" y="151"/>
                  </a:lnTo>
                  <a:lnTo>
                    <a:pt x="67" y="155"/>
                  </a:lnTo>
                  <a:lnTo>
                    <a:pt x="63" y="162"/>
                  </a:lnTo>
                  <a:lnTo>
                    <a:pt x="60" y="162"/>
                  </a:lnTo>
                  <a:lnTo>
                    <a:pt x="60" y="165"/>
                  </a:lnTo>
                  <a:lnTo>
                    <a:pt x="56" y="176"/>
                  </a:lnTo>
                  <a:lnTo>
                    <a:pt x="53" y="176"/>
                  </a:lnTo>
                  <a:lnTo>
                    <a:pt x="49" y="179"/>
                  </a:lnTo>
                  <a:lnTo>
                    <a:pt x="42" y="183"/>
                  </a:lnTo>
                  <a:lnTo>
                    <a:pt x="35" y="186"/>
                  </a:lnTo>
                  <a:lnTo>
                    <a:pt x="32" y="193"/>
                  </a:lnTo>
                  <a:lnTo>
                    <a:pt x="35" y="207"/>
                  </a:lnTo>
                  <a:lnTo>
                    <a:pt x="35" y="207"/>
                  </a:lnTo>
                  <a:lnTo>
                    <a:pt x="39" y="211"/>
                  </a:lnTo>
                  <a:lnTo>
                    <a:pt x="39" y="215"/>
                  </a:lnTo>
                  <a:lnTo>
                    <a:pt x="39" y="215"/>
                  </a:lnTo>
                  <a:lnTo>
                    <a:pt x="35" y="218"/>
                  </a:lnTo>
                  <a:lnTo>
                    <a:pt x="25" y="222"/>
                  </a:lnTo>
                  <a:lnTo>
                    <a:pt x="18" y="225"/>
                  </a:lnTo>
                  <a:lnTo>
                    <a:pt x="14" y="229"/>
                  </a:lnTo>
                  <a:lnTo>
                    <a:pt x="11" y="236"/>
                  </a:lnTo>
                  <a:lnTo>
                    <a:pt x="7" y="239"/>
                  </a:lnTo>
                  <a:lnTo>
                    <a:pt x="7" y="243"/>
                  </a:lnTo>
                  <a:lnTo>
                    <a:pt x="7" y="250"/>
                  </a:lnTo>
                  <a:lnTo>
                    <a:pt x="67" y="253"/>
                  </a:lnTo>
                  <a:lnTo>
                    <a:pt x="14" y="250"/>
                  </a:lnTo>
                  <a:lnTo>
                    <a:pt x="7" y="250"/>
                  </a:lnTo>
                  <a:lnTo>
                    <a:pt x="18" y="257"/>
                  </a:lnTo>
                  <a:lnTo>
                    <a:pt x="7" y="274"/>
                  </a:lnTo>
                  <a:lnTo>
                    <a:pt x="11" y="285"/>
                  </a:lnTo>
                  <a:lnTo>
                    <a:pt x="11" y="285"/>
                  </a:lnTo>
                  <a:lnTo>
                    <a:pt x="14" y="289"/>
                  </a:lnTo>
                  <a:lnTo>
                    <a:pt x="18" y="296"/>
                  </a:lnTo>
                  <a:lnTo>
                    <a:pt x="18" y="299"/>
                  </a:lnTo>
                  <a:lnTo>
                    <a:pt x="18" y="306"/>
                  </a:lnTo>
                  <a:lnTo>
                    <a:pt x="14" y="310"/>
                  </a:lnTo>
                  <a:lnTo>
                    <a:pt x="14" y="313"/>
                  </a:lnTo>
                  <a:lnTo>
                    <a:pt x="11" y="317"/>
                  </a:lnTo>
                  <a:lnTo>
                    <a:pt x="4" y="320"/>
                  </a:lnTo>
                  <a:lnTo>
                    <a:pt x="0" y="327"/>
                  </a:lnTo>
                  <a:lnTo>
                    <a:pt x="0" y="327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0" y="341"/>
                  </a:lnTo>
                  <a:lnTo>
                    <a:pt x="4" y="355"/>
                  </a:lnTo>
                  <a:lnTo>
                    <a:pt x="4" y="359"/>
                  </a:lnTo>
                  <a:lnTo>
                    <a:pt x="7" y="366"/>
                  </a:lnTo>
                  <a:lnTo>
                    <a:pt x="11" y="370"/>
                  </a:lnTo>
                  <a:lnTo>
                    <a:pt x="11" y="370"/>
                  </a:lnTo>
                  <a:lnTo>
                    <a:pt x="14" y="373"/>
                  </a:lnTo>
                  <a:lnTo>
                    <a:pt x="14" y="373"/>
                  </a:lnTo>
                  <a:lnTo>
                    <a:pt x="21" y="373"/>
                  </a:lnTo>
                  <a:lnTo>
                    <a:pt x="25" y="370"/>
                  </a:lnTo>
                  <a:lnTo>
                    <a:pt x="32" y="366"/>
                  </a:lnTo>
                  <a:lnTo>
                    <a:pt x="39" y="366"/>
                  </a:lnTo>
                  <a:lnTo>
                    <a:pt x="35" y="366"/>
                  </a:lnTo>
                  <a:lnTo>
                    <a:pt x="32" y="370"/>
                  </a:lnTo>
                  <a:lnTo>
                    <a:pt x="25" y="370"/>
                  </a:lnTo>
                  <a:lnTo>
                    <a:pt x="14" y="373"/>
                  </a:lnTo>
                  <a:lnTo>
                    <a:pt x="14" y="377"/>
                  </a:lnTo>
                  <a:lnTo>
                    <a:pt x="18" y="380"/>
                  </a:lnTo>
                  <a:lnTo>
                    <a:pt x="25" y="387"/>
                  </a:lnTo>
                  <a:lnTo>
                    <a:pt x="32" y="394"/>
                  </a:lnTo>
                  <a:lnTo>
                    <a:pt x="49" y="412"/>
                  </a:lnTo>
                  <a:lnTo>
                    <a:pt x="63" y="422"/>
                  </a:lnTo>
                  <a:lnTo>
                    <a:pt x="63" y="419"/>
                  </a:lnTo>
                  <a:lnTo>
                    <a:pt x="67" y="415"/>
                  </a:lnTo>
                  <a:lnTo>
                    <a:pt x="63" y="422"/>
                  </a:lnTo>
                  <a:lnTo>
                    <a:pt x="63" y="426"/>
                  </a:lnTo>
                  <a:lnTo>
                    <a:pt x="74" y="447"/>
                  </a:lnTo>
                  <a:lnTo>
                    <a:pt x="78" y="451"/>
                  </a:lnTo>
                  <a:lnTo>
                    <a:pt x="81" y="451"/>
                  </a:lnTo>
                  <a:lnTo>
                    <a:pt x="85" y="454"/>
                  </a:lnTo>
                  <a:lnTo>
                    <a:pt x="85" y="454"/>
                  </a:lnTo>
                  <a:lnTo>
                    <a:pt x="85" y="454"/>
                  </a:lnTo>
                  <a:lnTo>
                    <a:pt x="106" y="472"/>
                  </a:lnTo>
                  <a:lnTo>
                    <a:pt x="109" y="479"/>
                  </a:lnTo>
                  <a:lnTo>
                    <a:pt x="113" y="482"/>
                  </a:lnTo>
                  <a:lnTo>
                    <a:pt x="116" y="486"/>
                  </a:lnTo>
                  <a:lnTo>
                    <a:pt x="120" y="489"/>
                  </a:lnTo>
                  <a:lnTo>
                    <a:pt x="127" y="489"/>
                  </a:lnTo>
                  <a:lnTo>
                    <a:pt x="130" y="493"/>
                  </a:lnTo>
                  <a:lnTo>
                    <a:pt x="134" y="493"/>
                  </a:lnTo>
                  <a:lnTo>
                    <a:pt x="134" y="493"/>
                  </a:lnTo>
                  <a:lnTo>
                    <a:pt x="169" y="479"/>
                  </a:lnTo>
                  <a:lnTo>
                    <a:pt x="194" y="475"/>
                  </a:lnTo>
                  <a:lnTo>
                    <a:pt x="211" y="482"/>
                  </a:lnTo>
                  <a:lnTo>
                    <a:pt x="208" y="472"/>
                  </a:lnTo>
                  <a:lnTo>
                    <a:pt x="204" y="468"/>
                  </a:lnTo>
                  <a:lnTo>
                    <a:pt x="204" y="465"/>
                  </a:lnTo>
                  <a:lnTo>
                    <a:pt x="211" y="482"/>
                  </a:lnTo>
                  <a:lnTo>
                    <a:pt x="233" y="486"/>
                  </a:lnTo>
                  <a:lnTo>
                    <a:pt x="240" y="479"/>
                  </a:lnTo>
                  <a:lnTo>
                    <a:pt x="243" y="479"/>
                  </a:lnTo>
                  <a:lnTo>
                    <a:pt x="247" y="475"/>
                  </a:lnTo>
                  <a:lnTo>
                    <a:pt x="250" y="475"/>
                  </a:lnTo>
                  <a:lnTo>
                    <a:pt x="250" y="475"/>
                  </a:lnTo>
                  <a:lnTo>
                    <a:pt x="271" y="468"/>
                  </a:lnTo>
                  <a:lnTo>
                    <a:pt x="271" y="468"/>
                  </a:lnTo>
                  <a:lnTo>
                    <a:pt x="285" y="468"/>
                  </a:lnTo>
                  <a:lnTo>
                    <a:pt x="289" y="468"/>
                  </a:lnTo>
                  <a:lnTo>
                    <a:pt x="292" y="475"/>
                  </a:lnTo>
                  <a:lnTo>
                    <a:pt x="299" y="479"/>
                  </a:lnTo>
                  <a:lnTo>
                    <a:pt x="310" y="486"/>
                  </a:lnTo>
                  <a:lnTo>
                    <a:pt x="321" y="489"/>
                  </a:lnTo>
                  <a:lnTo>
                    <a:pt x="324" y="489"/>
                  </a:lnTo>
                  <a:lnTo>
                    <a:pt x="331" y="489"/>
                  </a:lnTo>
                  <a:lnTo>
                    <a:pt x="338" y="493"/>
                  </a:lnTo>
                  <a:lnTo>
                    <a:pt x="349" y="493"/>
                  </a:lnTo>
                  <a:lnTo>
                    <a:pt x="356" y="493"/>
                  </a:lnTo>
                  <a:lnTo>
                    <a:pt x="363" y="489"/>
                  </a:lnTo>
                  <a:lnTo>
                    <a:pt x="370" y="472"/>
                  </a:lnTo>
                  <a:lnTo>
                    <a:pt x="373" y="458"/>
                  </a:lnTo>
                  <a:lnTo>
                    <a:pt x="373" y="454"/>
                  </a:lnTo>
                  <a:lnTo>
                    <a:pt x="377" y="451"/>
                  </a:lnTo>
                  <a:lnTo>
                    <a:pt x="380" y="447"/>
                  </a:lnTo>
                  <a:lnTo>
                    <a:pt x="384" y="440"/>
                  </a:lnTo>
                  <a:lnTo>
                    <a:pt x="388" y="436"/>
                  </a:lnTo>
                  <a:lnTo>
                    <a:pt x="395" y="436"/>
                  </a:lnTo>
                  <a:lnTo>
                    <a:pt x="402" y="440"/>
                  </a:lnTo>
                  <a:close/>
                  <a:moveTo>
                    <a:pt x="726" y="493"/>
                  </a:moveTo>
                  <a:lnTo>
                    <a:pt x="726" y="489"/>
                  </a:lnTo>
                  <a:lnTo>
                    <a:pt x="726" y="489"/>
                  </a:lnTo>
                  <a:lnTo>
                    <a:pt x="726" y="489"/>
                  </a:lnTo>
                  <a:lnTo>
                    <a:pt x="726" y="493"/>
                  </a:lnTo>
                  <a:close/>
                  <a:moveTo>
                    <a:pt x="683" y="789"/>
                  </a:moveTo>
                  <a:lnTo>
                    <a:pt x="698" y="799"/>
                  </a:lnTo>
                  <a:lnTo>
                    <a:pt x="694" y="810"/>
                  </a:lnTo>
                  <a:lnTo>
                    <a:pt x="698" y="799"/>
                  </a:lnTo>
                  <a:lnTo>
                    <a:pt x="683" y="789"/>
                  </a:lnTo>
                  <a:close/>
                  <a:moveTo>
                    <a:pt x="673" y="912"/>
                  </a:moveTo>
                  <a:lnTo>
                    <a:pt x="673" y="912"/>
                  </a:lnTo>
                  <a:lnTo>
                    <a:pt x="673" y="912"/>
                  </a:lnTo>
                  <a:lnTo>
                    <a:pt x="673" y="912"/>
                  </a:lnTo>
                  <a:lnTo>
                    <a:pt x="673" y="912"/>
                  </a:lnTo>
                  <a:lnTo>
                    <a:pt x="673" y="912"/>
                  </a:lnTo>
                  <a:close/>
                  <a:moveTo>
                    <a:pt x="669" y="884"/>
                  </a:moveTo>
                  <a:lnTo>
                    <a:pt x="666" y="880"/>
                  </a:lnTo>
                  <a:lnTo>
                    <a:pt x="666" y="884"/>
                  </a:lnTo>
                  <a:lnTo>
                    <a:pt x="669" y="884"/>
                  </a:lnTo>
                  <a:lnTo>
                    <a:pt x="669" y="884"/>
                  </a:lnTo>
                  <a:lnTo>
                    <a:pt x="669" y="884"/>
                  </a:lnTo>
                  <a:close/>
                  <a:moveTo>
                    <a:pt x="409" y="525"/>
                  </a:moveTo>
                  <a:lnTo>
                    <a:pt x="412" y="528"/>
                  </a:lnTo>
                  <a:lnTo>
                    <a:pt x="412" y="528"/>
                  </a:lnTo>
                  <a:lnTo>
                    <a:pt x="430" y="532"/>
                  </a:lnTo>
                  <a:lnTo>
                    <a:pt x="430" y="532"/>
                  </a:lnTo>
                  <a:lnTo>
                    <a:pt x="430" y="539"/>
                  </a:lnTo>
                  <a:lnTo>
                    <a:pt x="430" y="532"/>
                  </a:lnTo>
                  <a:lnTo>
                    <a:pt x="430" y="532"/>
                  </a:lnTo>
                  <a:lnTo>
                    <a:pt x="430" y="532"/>
                  </a:lnTo>
                  <a:lnTo>
                    <a:pt x="423" y="532"/>
                  </a:lnTo>
                  <a:lnTo>
                    <a:pt x="419" y="532"/>
                  </a:lnTo>
                  <a:lnTo>
                    <a:pt x="412" y="532"/>
                  </a:lnTo>
                  <a:lnTo>
                    <a:pt x="412" y="532"/>
                  </a:lnTo>
                  <a:lnTo>
                    <a:pt x="409" y="528"/>
                  </a:lnTo>
                  <a:lnTo>
                    <a:pt x="409" y="525"/>
                  </a:lnTo>
                  <a:close/>
                  <a:moveTo>
                    <a:pt x="712" y="496"/>
                  </a:moveTo>
                  <a:lnTo>
                    <a:pt x="712" y="496"/>
                  </a:lnTo>
                  <a:lnTo>
                    <a:pt x="712" y="496"/>
                  </a:lnTo>
                  <a:lnTo>
                    <a:pt x="712" y="496"/>
                  </a:lnTo>
                  <a:lnTo>
                    <a:pt x="712" y="496"/>
                  </a:lnTo>
                  <a:close/>
                  <a:moveTo>
                    <a:pt x="620" y="866"/>
                  </a:moveTo>
                  <a:lnTo>
                    <a:pt x="620" y="863"/>
                  </a:lnTo>
                  <a:lnTo>
                    <a:pt x="617" y="863"/>
                  </a:lnTo>
                  <a:lnTo>
                    <a:pt x="620" y="863"/>
                  </a:lnTo>
                  <a:lnTo>
                    <a:pt x="620" y="866"/>
                  </a:lnTo>
                  <a:close/>
                  <a:moveTo>
                    <a:pt x="426" y="546"/>
                  </a:moveTo>
                  <a:lnTo>
                    <a:pt x="426" y="549"/>
                  </a:lnTo>
                  <a:lnTo>
                    <a:pt x="426" y="549"/>
                  </a:lnTo>
                  <a:lnTo>
                    <a:pt x="426" y="549"/>
                  </a:lnTo>
                  <a:lnTo>
                    <a:pt x="426" y="546"/>
                  </a:lnTo>
                  <a:close/>
                  <a:moveTo>
                    <a:pt x="433" y="556"/>
                  </a:moveTo>
                  <a:lnTo>
                    <a:pt x="433" y="560"/>
                  </a:lnTo>
                  <a:lnTo>
                    <a:pt x="433" y="560"/>
                  </a:lnTo>
                  <a:lnTo>
                    <a:pt x="433" y="560"/>
                  </a:lnTo>
                  <a:lnTo>
                    <a:pt x="433" y="556"/>
                  </a:lnTo>
                  <a:lnTo>
                    <a:pt x="426" y="556"/>
                  </a:lnTo>
                  <a:lnTo>
                    <a:pt x="433" y="556"/>
                  </a:lnTo>
                  <a:close/>
                  <a:moveTo>
                    <a:pt x="447" y="415"/>
                  </a:moveTo>
                  <a:lnTo>
                    <a:pt x="447" y="415"/>
                  </a:lnTo>
                  <a:lnTo>
                    <a:pt x="447" y="415"/>
                  </a:lnTo>
                  <a:lnTo>
                    <a:pt x="447" y="415"/>
                  </a:lnTo>
                  <a:lnTo>
                    <a:pt x="447" y="415"/>
                  </a:lnTo>
                  <a:lnTo>
                    <a:pt x="447" y="415"/>
                  </a:lnTo>
                  <a:lnTo>
                    <a:pt x="447" y="415"/>
                  </a:lnTo>
                  <a:close/>
                  <a:moveTo>
                    <a:pt x="426" y="429"/>
                  </a:moveTo>
                  <a:lnTo>
                    <a:pt x="426" y="433"/>
                  </a:lnTo>
                  <a:lnTo>
                    <a:pt x="426" y="433"/>
                  </a:lnTo>
                  <a:lnTo>
                    <a:pt x="426" y="433"/>
                  </a:lnTo>
                  <a:lnTo>
                    <a:pt x="426" y="429"/>
                  </a:lnTo>
                  <a:close/>
                  <a:moveTo>
                    <a:pt x="430" y="355"/>
                  </a:moveTo>
                  <a:lnTo>
                    <a:pt x="426" y="359"/>
                  </a:lnTo>
                  <a:lnTo>
                    <a:pt x="426" y="362"/>
                  </a:lnTo>
                  <a:lnTo>
                    <a:pt x="430" y="352"/>
                  </a:lnTo>
                  <a:lnTo>
                    <a:pt x="430" y="355"/>
                  </a:lnTo>
                  <a:close/>
                  <a:moveTo>
                    <a:pt x="430" y="472"/>
                  </a:moveTo>
                  <a:lnTo>
                    <a:pt x="430" y="472"/>
                  </a:lnTo>
                  <a:lnTo>
                    <a:pt x="430" y="472"/>
                  </a:lnTo>
                  <a:lnTo>
                    <a:pt x="430" y="472"/>
                  </a:lnTo>
                  <a:lnTo>
                    <a:pt x="430" y="472"/>
                  </a:lnTo>
                  <a:close/>
                  <a:moveTo>
                    <a:pt x="454" y="507"/>
                  </a:moveTo>
                  <a:lnTo>
                    <a:pt x="458" y="503"/>
                  </a:lnTo>
                  <a:lnTo>
                    <a:pt x="454" y="507"/>
                  </a:lnTo>
                  <a:lnTo>
                    <a:pt x="454" y="507"/>
                  </a:lnTo>
                  <a:lnTo>
                    <a:pt x="454" y="507"/>
                  </a:lnTo>
                  <a:lnTo>
                    <a:pt x="454" y="507"/>
                  </a:lnTo>
                  <a:lnTo>
                    <a:pt x="454" y="507"/>
                  </a:lnTo>
                  <a:close/>
                  <a:moveTo>
                    <a:pt x="511" y="792"/>
                  </a:moveTo>
                  <a:lnTo>
                    <a:pt x="511" y="789"/>
                  </a:lnTo>
                  <a:lnTo>
                    <a:pt x="507" y="785"/>
                  </a:lnTo>
                  <a:lnTo>
                    <a:pt x="511" y="789"/>
                  </a:lnTo>
                  <a:lnTo>
                    <a:pt x="511" y="792"/>
                  </a:lnTo>
                  <a:close/>
                  <a:moveTo>
                    <a:pt x="469" y="549"/>
                  </a:moveTo>
                  <a:lnTo>
                    <a:pt x="472" y="542"/>
                  </a:lnTo>
                  <a:lnTo>
                    <a:pt x="472" y="539"/>
                  </a:lnTo>
                  <a:lnTo>
                    <a:pt x="472" y="535"/>
                  </a:lnTo>
                  <a:lnTo>
                    <a:pt x="472" y="528"/>
                  </a:lnTo>
                  <a:lnTo>
                    <a:pt x="472" y="521"/>
                  </a:lnTo>
                  <a:lnTo>
                    <a:pt x="472" y="514"/>
                  </a:lnTo>
                  <a:lnTo>
                    <a:pt x="472" y="507"/>
                  </a:lnTo>
                  <a:lnTo>
                    <a:pt x="472" y="503"/>
                  </a:lnTo>
                  <a:lnTo>
                    <a:pt x="472" y="500"/>
                  </a:lnTo>
                  <a:lnTo>
                    <a:pt x="472" y="496"/>
                  </a:lnTo>
                  <a:lnTo>
                    <a:pt x="472" y="503"/>
                  </a:lnTo>
                  <a:lnTo>
                    <a:pt x="472" y="510"/>
                  </a:lnTo>
                  <a:lnTo>
                    <a:pt x="472" y="510"/>
                  </a:lnTo>
                  <a:lnTo>
                    <a:pt x="472" y="521"/>
                  </a:lnTo>
                  <a:lnTo>
                    <a:pt x="472" y="528"/>
                  </a:lnTo>
                  <a:lnTo>
                    <a:pt x="472" y="532"/>
                  </a:lnTo>
                  <a:lnTo>
                    <a:pt x="472" y="542"/>
                  </a:lnTo>
                  <a:lnTo>
                    <a:pt x="469" y="549"/>
                  </a:lnTo>
                  <a:close/>
                  <a:moveTo>
                    <a:pt x="451" y="599"/>
                  </a:moveTo>
                  <a:lnTo>
                    <a:pt x="451" y="599"/>
                  </a:lnTo>
                  <a:lnTo>
                    <a:pt x="447" y="602"/>
                  </a:lnTo>
                  <a:lnTo>
                    <a:pt x="447" y="599"/>
                  </a:lnTo>
                  <a:lnTo>
                    <a:pt x="451" y="599"/>
                  </a:lnTo>
                  <a:lnTo>
                    <a:pt x="451" y="599"/>
                  </a:lnTo>
                  <a:lnTo>
                    <a:pt x="451" y="599"/>
                  </a:lnTo>
                  <a:close/>
                  <a:moveTo>
                    <a:pt x="465" y="567"/>
                  </a:moveTo>
                  <a:lnTo>
                    <a:pt x="465" y="567"/>
                  </a:lnTo>
                  <a:lnTo>
                    <a:pt x="465" y="567"/>
                  </a:lnTo>
                  <a:lnTo>
                    <a:pt x="465" y="567"/>
                  </a:lnTo>
                  <a:lnTo>
                    <a:pt x="465" y="567"/>
                  </a:lnTo>
                  <a:close/>
                  <a:moveTo>
                    <a:pt x="454" y="514"/>
                  </a:moveTo>
                  <a:lnTo>
                    <a:pt x="454" y="518"/>
                  </a:lnTo>
                  <a:lnTo>
                    <a:pt x="454" y="518"/>
                  </a:lnTo>
                  <a:lnTo>
                    <a:pt x="454" y="518"/>
                  </a:lnTo>
                  <a:lnTo>
                    <a:pt x="454" y="518"/>
                  </a:lnTo>
                  <a:lnTo>
                    <a:pt x="454" y="518"/>
                  </a:lnTo>
                  <a:lnTo>
                    <a:pt x="454" y="514"/>
                  </a:lnTo>
                  <a:close/>
                  <a:moveTo>
                    <a:pt x="458" y="581"/>
                  </a:moveTo>
                  <a:lnTo>
                    <a:pt x="454" y="588"/>
                  </a:lnTo>
                  <a:lnTo>
                    <a:pt x="454" y="588"/>
                  </a:lnTo>
                  <a:lnTo>
                    <a:pt x="454" y="588"/>
                  </a:lnTo>
                  <a:lnTo>
                    <a:pt x="458" y="584"/>
                  </a:lnTo>
                  <a:lnTo>
                    <a:pt x="458" y="581"/>
                  </a:lnTo>
                  <a:close/>
                  <a:moveTo>
                    <a:pt x="433" y="560"/>
                  </a:moveTo>
                  <a:lnTo>
                    <a:pt x="433" y="567"/>
                  </a:lnTo>
                  <a:lnTo>
                    <a:pt x="433" y="570"/>
                  </a:lnTo>
                  <a:lnTo>
                    <a:pt x="433" y="567"/>
                  </a:lnTo>
                  <a:lnTo>
                    <a:pt x="433" y="560"/>
                  </a:lnTo>
                  <a:close/>
                  <a:moveTo>
                    <a:pt x="433" y="570"/>
                  </a:moveTo>
                  <a:lnTo>
                    <a:pt x="433" y="574"/>
                  </a:lnTo>
                  <a:lnTo>
                    <a:pt x="433" y="574"/>
                  </a:lnTo>
                  <a:lnTo>
                    <a:pt x="433" y="574"/>
                  </a:lnTo>
                  <a:lnTo>
                    <a:pt x="433" y="570"/>
                  </a:lnTo>
                  <a:close/>
                  <a:moveTo>
                    <a:pt x="447" y="606"/>
                  </a:moveTo>
                  <a:lnTo>
                    <a:pt x="447" y="609"/>
                  </a:lnTo>
                  <a:lnTo>
                    <a:pt x="447" y="609"/>
                  </a:lnTo>
                  <a:lnTo>
                    <a:pt x="444" y="613"/>
                  </a:lnTo>
                  <a:lnTo>
                    <a:pt x="440" y="613"/>
                  </a:lnTo>
                  <a:lnTo>
                    <a:pt x="444" y="613"/>
                  </a:lnTo>
                  <a:lnTo>
                    <a:pt x="447" y="606"/>
                  </a:lnTo>
                  <a:close/>
                  <a:moveTo>
                    <a:pt x="440" y="613"/>
                  </a:moveTo>
                  <a:lnTo>
                    <a:pt x="437" y="613"/>
                  </a:lnTo>
                  <a:lnTo>
                    <a:pt x="437" y="613"/>
                  </a:lnTo>
                  <a:lnTo>
                    <a:pt x="437" y="613"/>
                  </a:lnTo>
                  <a:lnTo>
                    <a:pt x="440" y="613"/>
                  </a:lnTo>
                  <a:close/>
                  <a:moveTo>
                    <a:pt x="553" y="803"/>
                  </a:moveTo>
                  <a:lnTo>
                    <a:pt x="528" y="803"/>
                  </a:lnTo>
                  <a:lnTo>
                    <a:pt x="532" y="803"/>
                  </a:lnTo>
                  <a:lnTo>
                    <a:pt x="539" y="803"/>
                  </a:lnTo>
                  <a:lnTo>
                    <a:pt x="553" y="803"/>
                  </a:lnTo>
                  <a:close/>
                  <a:moveTo>
                    <a:pt x="557" y="803"/>
                  </a:moveTo>
                  <a:lnTo>
                    <a:pt x="557" y="803"/>
                  </a:lnTo>
                  <a:lnTo>
                    <a:pt x="560" y="803"/>
                  </a:lnTo>
                  <a:lnTo>
                    <a:pt x="557" y="803"/>
                  </a:lnTo>
                  <a:lnTo>
                    <a:pt x="557" y="803"/>
                  </a:lnTo>
                  <a:lnTo>
                    <a:pt x="557" y="803"/>
                  </a:lnTo>
                  <a:lnTo>
                    <a:pt x="557" y="803"/>
                  </a:lnTo>
                  <a:close/>
                  <a:moveTo>
                    <a:pt x="592" y="806"/>
                  </a:moveTo>
                  <a:lnTo>
                    <a:pt x="592" y="806"/>
                  </a:lnTo>
                  <a:lnTo>
                    <a:pt x="595" y="806"/>
                  </a:lnTo>
                  <a:lnTo>
                    <a:pt x="602" y="806"/>
                  </a:lnTo>
                  <a:lnTo>
                    <a:pt x="595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88" y="806"/>
                  </a:lnTo>
                  <a:lnTo>
                    <a:pt x="585" y="806"/>
                  </a:lnTo>
                  <a:lnTo>
                    <a:pt x="588" y="806"/>
                  </a:lnTo>
                  <a:lnTo>
                    <a:pt x="592" y="806"/>
                  </a:lnTo>
                  <a:close/>
                  <a:moveTo>
                    <a:pt x="592" y="806"/>
                  </a:moveTo>
                  <a:lnTo>
                    <a:pt x="592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92" y="806"/>
                  </a:lnTo>
                  <a:close/>
                  <a:moveTo>
                    <a:pt x="645" y="528"/>
                  </a:moveTo>
                  <a:lnTo>
                    <a:pt x="645" y="528"/>
                  </a:lnTo>
                  <a:lnTo>
                    <a:pt x="648" y="528"/>
                  </a:lnTo>
                  <a:lnTo>
                    <a:pt x="648" y="528"/>
                  </a:lnTo>
                  <a:lnTo>
                    <a:pt x="648" y="528"/>
                  </a:lnTo>
                  <a:lnTo>
                    <a:pt x="645" y="528"/>
                  </a:lnTo>
                  <a:lnTo>
                    <a:pt x="645" y="528"/>
                  </a:lnTo>
                  <a:close/>
                  <a:moveTo>
                    <a:pt x="655" y="595"/>
                  </a:moveTo>
                  <a:lnTo>
                    <a:pt x="655" y="595"/>
                  </a:lnTo>
                  <a:lnTo>
                    <a:pt x="652" y="595"/>
                  </a:lnTo>
                  <a:lnTo>
                    <a:pt x="652" y="595"/>
                  </a:lnTo>
                  <a:lnTo>
                    <a:pt x="652" y="595"/>
                  </a:lnTo>
                  <a:lnTo>
                    <a:pt x="652" y="595"/>
                  </a:lnTo>
                  <a:lnTo>
                    <a:pt x="655" y="595"/>
                  </a:lnTo>
                  <a:close/>
                  <a:moveTo>
                    <a:pt x="638" y="577"/>
                  </a:moveTo>
                  <a:lnTo>
                    <a:pt x="638" y="574"/>
                  </a:lnTo>
                  <a:lnTo>
                    <a:pt x="638" y="577"/>
                  </a:lnTo>
                  <a:lnTo>
                    <a:pt x="638" y="577"/>
                  </a:lnTo>
                  <a:lnTo>
                    <a:pt x="641" y="577"/>
                  </a:lnTo>
                  <a:lnTo>
                    <a:pt x="645" y="577"/>
                  </a:lnTo>
                  <a:lnTo>
                    <a:pt x="638" y="577"/>
                  </a:lnTo>
                  <a:close/>
                  <a:moveTo>
                    <a:pt x="659" y="577"/>
                  </a:moveTo>
                  <a:lnTo>
                    <a:pt x="659" y="577"/>
                  </a:lnTo>
                  <a:lnTo>
                    <a:pt x="659" y="577"/>
                  </a:lnTo>
                  <a:lnTo>
                    <a:pt x="659" y="577"/>
                  </a:lnTo>
                  <a:lnTo>
                    <a:pt x="659" y="577"/>
                  </a:lnTo>
                  <a:lnTo>
                    <a:pt x="659" y="577"/>
                  </a:lnTo>
                  <a:lnTo>
                    <a:pt x="659" y="577"/>
                  </a:lnTo>
                  <a:close/>
                  <a:moveTo>
                    <a:pt x="659" y="574"/>
                  </a:moveTo>
                  <a:lnTo>
                    <a:pt x="659" y="574"/>
                  </a:lnTo>
                  <a:lnTo>
                    <a:pt x="659" y="574"/>
                  </a:lnTo>
                  <a:lnTo>
                    <a:pt x="659" y="574"/>
                  </a:lnTo>
                  <a:lnTo>
                    <a:pt x="659" y="574"/>
                  </a:lnTo>
                  <a:lnTo>
                    <a:pt x="659" y="574"/>
                  </a:lnTo>
                  <a:lnTo>
                    <a:pt x="659" y="574"/>
                  </a:lnTo>
                  <a:close/>
                  <a:moveTo>
                    <a:pt x="507" y="447"/>
                  </a:moveTo>
                  <a:lnTo>
                    <a:pt x="507" y="447"/>
                  </a:lnTo>
                  <a:lnTo>
                    <a:pt x="504" y="447"/>
                  </a:lnTo>
                  <a:lnTo>
                    <a:pt x="511" y="444"/>
                  </a:lnTo>
                  <a:lnTo>
                    <a:pt x="514" y="440"/>
                  </a:lnTo>
                  <a:lnTo>
                    <a:pt x="511" y="444"/>
                  </a:lnTo>
                  <a:lnTo>
                    <a:pt x="507" y="447"/>
                  </a:lnTo>
                  <a:close/>
                  <a:moveTo>
                    <a:pt x="493" y="444"/>
                  </a:moveTo>
                  <a:lnTo>
                    <a:pt x="493" y="444"/>
                  </a:lnTo>
                  <a:lnTo>
                    <a:pt x="493" y="444"/>
                  </a:lnTo>
                  <a:lnTo>
                    <a:pt x="497" y="444"/>
                  </a:lnTo>
                  <a:lnTo>
                    <a:pt x="497" y="447"/>
                  </a:lnTo>
                  <a:lnTo>
                    <a:pt x="500" y="447"/>
                  </a:lnTo>
                  <a:lnTo>
                    <a:pt x="500" y="447"/>
                  </a:lnTo>
                  <a:lnTo>
                    <a:pt x="497" y="447"/>
                  </a:lnTo>
                  <a:lnTo>
                    <a:pt x="493" y="444"/>
                  </a:lnTo>
                  <a:close/>
                  <a:moveTo>
                    <a:pt x="486" y="447"/>
                  </a:moveTo>
                  <a:lnTo>
                    <a:pt x="490" y="444"/>
                  </a:lnTo>
                  <a:lnTo>
                    <a:pt x="490" y="444"/>
                  </a:lnTo>
                  <a:lnTo>
                    <a:pt x="490" y="444"/>
                  </a:lnTo>
                  <a:lnTo>
                    <a:pt x="486" y="447"/>
                  </a:lnTo>
                  <a:close/>
                  <a:moveTo>
                    <a:pt x="437" y="486"/>
                  </a:moveTo>
                  <a:lnTo>
                    <a:pt x="433" y="479"/>
                  </a:lnTo>
                  <a:lnTo>
                    <a:pt x="433" y="472"/>
                  </a:lnTo>
                  <a:lnTo>
                    <a:pt x="433" y="475"/>
                  </a:lnTo>
                  <a:lnTo>
                    <a:pt x="433" y="475"/>
                  </a:lnTo>
                  <a:lnTo>
                    <a:pt x="433" y="479"/>
                  </a:lnTo>
                  <a:lnTo>
                    <a:pt x="437" y="486"/>
                  </a:lnTo>
                  <a:close/>
                  <a:moveTo>
                    <a:pt x="447" y="317"/>
                  </a:moveTo>
                  <a:lnTo>
                    <a:pt x="440" y="320"/>
                  </a:lnTo>
                  <a:lnTo>
                    <a:pt x="437" y="327"/>
                  </a:lnTo>
                  <a:lnTo>
                    <a:pt x="440" y="320"/>
                  </a:lnTo>
                  <a:lnTo>
                    <a:pt x="447" y="317"/>
                  </a:lnTo>
                  <a:close/>
                  <a:moveTo>
                    <a:pt x="412" y="229"/>
                  </a:moveTo>
                  <a:lnTo>
                    <a:pt x="416" y="229"/>
                  </a:lnTo>
                  <a:lnTo>
                    <a:pt x="416" y="232"/>
                  </a:lnTo>
                  <a:lnTo>
                    <a:pt x="416" y="229"/>
                  </a:lnTo>
                  <a:lnTo>
                    <a:pt x="412" y="229"/>
                  </a:lnTo>
                  <a:close/>
                  <a:moveTo>
                    <a:pt x="426" y="613"/>
                  </a:moveTo>
                  <a:lnTo>
                    <a:pt x="426" y="613"/>
                  </a:lnTo>
                  <a:lnTo>
                    <a:pt x="426" y="613"/>
                  </a:lnTo>
                  <a:lnTo>
                    <a:pt x="426" y="613"/>
                  </a:lnTo>
                  <a:lnTo>
                    <a:pt x="426" y="613"/>
                  </a:lnTo>
                  <a:close/>
                  <a:moveTo>
                    <a:pt x="469" y="803"/>
                  </a:moveTo>
                  <a:lnTo>
                    <a:pt x="472" y="803"/>
                  </a:lnTo>
                  <a:lnTo>
                    <a:pt x="479" y="806"/>
                  </a:lnTo>
                  <a:lnTo>
                    <a:pt x="486" y="806"/>
                  </a:lnTo>
                  <a:lnTo>
                    <a:pt x="493" y="806"/>
                  </a:lnTo>
                  <a:lnTo>
                    <a:pt x="497" y="806"/>
                  </a:lnTo>
                  <a:lnTo>
                    <a:pt x="497" y="806"/>
                  </a:lnTo>
                  <a:lnTo>
                    <a:pt x="497" y="806"/>
                  </a:lnTo>
                  <a:lnTo>
                    <a:pt x="493" y="806"/>
                  </a:lnTo>
                  <a:lnTo>
                    <a:pt x="490" y="806"/>
                  </a:lnTo>
                  <a:lnTo>
                    <a:pt x="479" y="806"/>
                  </a:lnTo>
                  <a:lnTo>
                    <a:pt x="472" y="803"/>
                  </a:lnTo>
                  <a:lnTo>
                    <a:pt x="469" y="803"/>
                  </a:lnTo>
                  <a:lnTo>
                    <a:pt x="469" y="803"/>
                  </a:lnTo>
                  <a:close/>
                  <a:moveTo>
                    <a:pt x="469" y="954"/>
                  </a:moveTo>
                  <a:lnTo>
                    <a:pt x="469" y="954"/>
                  </a:lnTo>
                  <a:lnTo>
                    <a:pt x="469" y="954"/>
                  </a:lnTo>
                  <a:lnTo>
                    <a:pt x="469" y="954"/>
                  </a:lnTo>
                  <a:lnTo>
                    <a:pt x="469" y="954"/>
                  </a:lnTo>
                  <a:lnTo>
                    <a:pt x="469" y="954"/>
                  </a:lnTo>
                  <a:close/>
                  <a:moveTo>
                    <a:pt x="525" y="856"/>
                  </a:moveTo>
                  <a:lnTo>
                    <a:pt x="525" y="856"/>
                  </a:lnTo>
                  <a:lnTo>
                    <a:pt x="511" y="859"/>
                  </a:lnTo>
                  <a:lnTo>
                    <a:pt x="511" y="856"/>
                  </a:lnTo>
                  <a:lnTo>
                    <a:pt x="525" y="856"/>
                  </a:lnTo>
                  <a:close/>
                  <a:moveTo>
                    <a:pt x="521" y="940"/>
                  </a:moveTo>
                  <a:lnTo>
                    <a:pt x="521" y="940"/>
                  </a:lnTo>
                  <a:lnTo>
                    <a:pt x="521" y="940"/>
                  </a:lnTo>
                  <a:lnTo>
                    <a:pt x="521" y="940"/>
                  </a:lnTo>
                  <a:lnTo>
                    <a:pt x="521" y="944"/>
                  </a:lnTo>
                  <a:lnTo>
                    <a:pt x="521" y="940"/>
                  </a:lnTo>
                  <a:lnTo>
                    <a:pt x="521" y="940"/>
                  </a:lnTo>
                  <a:close/>
                  <a:moveTo>
                    <a:pt x="567" y="817"/>
                  </a:moveTo>
                  <a:lnTo>
                    <a:pt x="564" y="813"/>
                  </a:lnTo>
                  <a:lnTo>
                    <a:pt x="560" y="810"/>
                  </a:lnTo>
                  <a:lnTo>
                    <a:pt x="553" y="810"/>
                  </a:lnTo>
                  <a:lnTo>
                    <a:pt x="546" y="810"/>
                  </a:lnTo>
                  <a:lnTo>
                    <a:pt x="539" y="810"/>
                  </a:lnTo>
                  <a:lnTo>
                    <a:pt x="532" y="810"/>
                  </a:lnTo>
                  <a:lnTo>
                    <a:pt x="525" y="810"/>
                  </a:lnTo>
                  <a:lnTo>
                    <a:pt x="525" y="810"/>
                  </a:lnTo>
                  <a:lnTo>
                    <a:pt x="525" y="810"/>
                  </a:lnTo>
                  <a:lnTo>
                    <a:pt x="525" y="810"/>
                  </a:lnTo>
                  <a:lnTo>
                    <a:pt x="532" y="810"/>
                  </a:lnTo>
                  <a:lnTo>
                    <a:pt x="539" y="810"/>
                  </a:lnTo>
                  <a:lnTo>
                    <a:pt x="550" y="810"/>
                  </a:lnTo>
                  <a:lnTo>
                    <a:pt x="557" y="810"/>
                  </a:lnTo>
                  <a:lnTo>
                    <a:pt x="560" y="810"/>
                  </a:lnTo>
                  <a:lnTo>
                    <a:pt x="564" y="810"/>
                  </a:lnTo>
                  <a:lnTo>
                    <a:pt x="564" y="813"/>
                  </a:lnTo>
                  <a:lnTo>
                    <a:pt x="567" y="813"/>
                  </a:lnTo>
                  <a:lnTo>
                    <a:pt x="567" y="817"/>
                  </a:lnTo>
                  <a:lnTo>
                    <a:pt x="567" y="817"/>
                  </a:lnTo>
                  <a:lnTo>
                    <a:pt x="571" y="813"/>
                  </a:lnTo>
                  <a:lnTo>
                    <a:pt x="578" y="813"/>
                  </a:lnTo>
                  <a:lnTo>
                    <a:pt x="581" y="810"/>
                  </a:lnTo>
                  <a:lnTo>
                    <a:pt x="588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88" y="806"/>
                  </a:lnTo>
                  <a:lnTo>
                    <a:pt x="581" y="810"/>
                  </a:lnTo>
                  <a:lnTo>
                    <a:pt x="578" y="813"/>
                  </a:lnTo>
                  <a:lnTo>
                    <a:pt x="571" y="813"/>
                  </a:lnTo>
                  <a:lnTo>
                    <a:pt x="567" y="817"/>
                  </a:lnTo>
                  <a:lnTo>
                    <a:pt x="567" y="817"/>
                  </a:lnTo>
                  <a:close/>
                  <a:moveTo>
                    <a:pt x="557" y="926"/>
                  </a:moveTo>
                  <a:lnTo>
                    <a:pt x="557" y="930"/>
                  </a:lnTo>
                  <a:lnTo>
                    <a:pt x="553" y="930"/>
                  </a:lnTo>
                  <a:lnTo>
                    <a:pt x="553" y="930"/>
                  </a:lnTo>
                  <a:lnTo>
                    <a:pt x="557" y="926"/>
                  </a:lnTo>
                  <a:lnTo>
                    <a:pt x="557" y="926"/>
                  </a:lnTo>
                  <a:lnTo>
                    <a:pt x="557" y="926"/>
                  </a:lnTo>
                  <a:close/>
                  <a:moveTo>
                    <a:pt x="638" y="880"/>
                  </a:moveTo>
                  <a:lnTo>
                    <a:pt x="638" y="880"/>
                  </a:lnTo>
                  <a:lnTo>
                    <a:pt x="638" y="880"/>
                  </a:lnTo>
                  <a:lnTo>
                    <a:pt x="638" y="880"/>
                  </a:lnTo>
                  <a:lnTo>
                    <a:pt x="638" y="880"/>
                  </a:lnTo>
                  <a:lnTo>
                    <a:pt x="638" y="880"/>
                  </a:lnTo>
                  <a:close/>
                  <a:moveTo>
                    <a:pt x="631" y="792"/>
                  </a:moveTo>
                  <a:lnTo>
                    <a:pt x="631" y="792"/>
                  </a:lnTo>
                  <a:lnTo>
                    <a:pt x="631" y="789"/>
                  </a:lnTo>
                  <a:lnTo>
                    <a:pt x="631" y="789"/>
                  </a:lnTo>
                  <a:lnTo>
                    <a:pt x="631" y="792"/>
                  </a:lnTo>
                  <a:close/>
                  <a:moveTo>
                    <a:pt x="447" y="250"/>
                  </a:moveTo>
                  <a:lnTo>
                    <a:pt x="447" y="250"/>
                  </a:lnTo>
                  <a:lnTo>
                    <a:pt x="447" y="246"/>
                  </a:lnTo>
                  <a:lnTo>
                    <a:pt x="447" y="250"/>
                  </a:lnTo>
                  <a:lnTo>
                    <a:pt x="447" y="250"/>
                  </a:lnTo>
                  <a:close/>
                  <a:moveTo>
                    <a:pt x="395" y="215"/>
                  </a:moveTo>
                  <a:lnTo>
                    <a:pt x="395" y="215"/>
                  </a:lnTo>
                  <a:lnTo>
                    <a:pt x="384" y="200"/>
                  </a:lnTo>
                  <a:lnTo>
                    <a:pt x="380" y="200"/>
                  </a:lnTo>
                  <a:lnTo>
                    <a:pt x="380" y="193"/>
                  </a:lnTo>
                  <a:lnTo>
                    <a:pt x="395" y="215"/>
                  </a:lnTo>
                  <a:close/>
                  <a:moveTo>
                    <a:pt x="349" y="67"/>
                  </a:moveTo>
                  <a:lnTo>
                    <a:pt x="349" y="67"/>
                  </a:lnTo>
                  <a:lnTo>
                    <a:pt x="349" y="67"/>
                  </a:lnTo>
                  <a:lnTo>
                    <a:pt x="349" y="67"/>
                  </a:lnTo>
                  <a:lnTo>
                    <a:pt x="349" y="67"/>
                  </a:lnTo>
                  <a:lnTo>
                    <a:pt x="349" y="67"/>
                  </a:lnTo>
                  <a:lnTo>
                    <a:pt x="349" y="67"/>
                  </a:lnTo>
                  <a:close/>
                  <a:moveTo>
                    <a:pt x="366" y="123"/>
                  </a:moveTo>
                  <a:lnTo>
                    <a:pt x="366" y="123"/>
                  </a:lnTo>
                  <a:lnTo>
                    <a:pt x="366" y="123"/>
                  </a:lnTo>
                  <a:lnTo>
                    <a:pt x="366" y="126"/>
                  </a:lnTo>
                  <a:lnTo>
                    <a:pt x="370" y="134"/>
                  </a:lnTo>
                  <a:lnTo>
                    <a:pt x="370" y="144"/>
                  </a:lnTo>
                  <a:lnTo>
                    <a:pt x="370" y="148"/>
                  </a:lnTo>
                  <a:lnTo>
                    <a:pt x="370" y="151"/>
                  </a:lnTo>
                  <a:lnTo>
                    <a:pt x="373" y="151"/>
                  </a:lnTo>
                  <a:lnTo>
                    <a:pt x="373" y="155"/>
                  </a:lnTo>
                  <a:lnTo>
                    <a:pt x="373" y="151"/>
                  </a:lnTo>
                  <a:lnTo>
                    <a:pt x="370" y="151"/>
                  </a:lnTo>
                  <a:lnTo>
                    <a:pt x="370" y="151"/>
                  </a:lnTo>
                  <a:lnTo>
                    <a:pt x="370" y="144"/>
                  </a:lnTo>
                  <a:lnTo>
                    <a:pt x="370" y="141"/>
                  </a:lnTo>
                  <a:lnTo>
                    <a:pt x="366" y="134"/>
                  </a:lnTo>
                  <a:lnTo>
                    <a:pt x="366" y="126"/>
                  </a:lnTo>
                  <a:lnTo>
                    <a:pt x="366" y="123"/>
                  </a:lnTo>
                  <a:lnTo>
                    <a:pt x="366" y="123"/>
                  </a:lnTo>
                  <a:close/>
                  <a:moveTo>
                    <a:pt x="377" y="176"/>
                  </a:moveTo>
                  <a:lnTo>
                    <a:pt x="377" y="179"/>
                  </a:lnTo>
                  <a:lnTo>
                    <a:pt x="377" y="179"/>
                  </a:lnTo>
                  <a:lnTo>
                    <a:pt x="377" y="179"/>
                  </a:lnTo>
                  <a:lnTo>
                    <a:pt x="377" y="179"/>
                  </a:lnTo>
                  <a:lnTo>
                    <a:pt x="377" y="179"/>
                  </a:lnTo>
                  <a:lnTo>
                    <a:pt x="377" y="179"/>
                  </a:lnTo>
                  <a:lnTo>
                    <a:pt x="377" y="176"/>
                  </a:lnTo>
                  <a:close/>
                  <a:moveTo>
                    <a:pt x="377" y="162"/>
                  </a:moveTo>
                  <a:lnTo>
                    <a:pt x="377" y="165"/>
                  </a:lnTo>
                  <a:lnTo>
                    <a:pt x="377" y="165"/>
                  </a:lnTo>
                  <a:lnTo>
                    <a:pt x="377" y="165"/>
                  </a:lnTo>
                  <a:lnTo>
                    <a:pt x="377" y="162"/>
                  </a:lnTo>
                  <a:close/>
                  <a:moveTo>
                    <a:pt x="377" y="183"/>
                  </a:moveTo>
                  <a:lnTo>
                    <a:pt x="377" y="179"/>
                  </a:lnTo>
                  <a:lnTo>
                    <a:pt x="377" y="179"/>
                  </a:lnTo>
                  <a:lnTo>
                    <a:pt x="377" y="179"/>
                  </a:lnTo>
                  <a:lnTo>
                    <a:pt x="377" y="183"/>
                  </a:lnTo>
                  <a:close/>
                  <a:moveTo>
                    <a:pt x="380" y="190"/>
                  </a:moveTo>
                  <a:lnTo>
                    <a:pt x="380" y="190"/>
                  </a:lnTo>
                  <a:lnTo>
                    <a:pt x="380" y="193"/>
                  </a:lnTo>
                  <a:lnTo>
                    <a:pt x="380" y="190"/>
                  </a:lnTo>
                  <a:lnTo>
                    <a:pt x="380" y="190"/>
                  </a:lnTo>
                  <a:close/>
                  <a:moveTo>
                    <a:pt x="388" y="88"/>
                  </a:moveTo>
                  <a:lnTo>
                    <a:pt x="384" y="88"/>
                  </a:lnTo>
                  <a:lnTo>
                    <a:pt x="384" y="88"/>
                  </a:lnTo>
                  <a:lnTo>
                    <a:pt x="384" y="88"/>
                  </a:lnTo>
                  <a:lnTo>
                    <a:pt x="388" y="88"/>
                  </a:lnTo>
                  <a:close/>
                  <a:moveTo>
                    <a:pt x="384" y="91"/>
                  </a:moveTo>
                  <a:lnTo>
                    <a:pt x="380" y="91"/>
                  </a:lnTo>
                  <a:lnTo>
                    <a:pt x="380" y="95"/>
                  </a:lnTo>
                  <a:lnTo>
                    <a:pt x="384" y="95"/>
                  </a:lnTo>
                  <a:lnTo>
                    <a:pt x="380" y="91"/>
                  </a:lnTo>
                  <a:lnTo>
                    <a:pt x="384" y="91"/>
                  </a:lnTo>
                  <a:close/>
                  <a:moveTo>
                    <a:pt x="366" y="119"/>
                  </a:moveTo>
                  <a:lnTo>
                    <a:pt x="366" y="119"/>
                  </a:lnTo>
                  <a:lnTo>
                    <a:pt x="366" y="119"/>
                  </a:lnTo>
                  <a:lnTo>
                    <a:pt x="363" y="116"/>
                  </a:lnTo>
                  <a:lnTo>
                    <a:pt x="359" y="109"/>
                  </a:lnTo>
                  <a:lnTo>
                    <a:pt x="359" y="102"/>
                  </a:lnTo>
                  <a:lnTo>
                    <a:pt x="356" y="91"/>
                  </a:lnTo>
                  <a:lnTo>
                    <a:pt x="359" y="105"/>
                  </a:lnTo>
                  <a:lnTo>
                    <a:pt x="363" y="112"/>
                  </a:lnTo>
                  <a:lnTo>
                    <a:pt x="366" y="119"/>
                  </a:lnTo>
                  <a:close/>
                  <a:moveTo>
                    <a:pt x="342" y="42"/>
                  </a:moveTo>
                  <a:lnTo>
                    <a:pt x="342" y="42"/>
                  </a:lnTo>
                  <a:lnTo>
                    <a:pt x="342" y="42"/>
                  </a:lnTo>
                  <a:lnTo>
                    <a:pt x="342" y="42"/>
                  </a:lnTo>
                  <a:lnTo>
                    <a:pt x="342" y="42"/>
                  </a:lnTo>
                  <a:lnTo>
                    <a:pt x="342" y="42"/>
                  </a:lnTo>
                  <a:lnTo>
                    <a:pt x="342" y="42"/>
                  </a:lnTo>
                  <a:close/>
                  <a:moveTo>
                    <a:pt x="236" y="377"/>
                  </a:moveTo>
                  <a:lnTo>
                    <a:pt x="236" y="377"/>
                  </a:lnTo>
                  <a:lnTo>
                    <a:pt x="236" y="377"/>
                  </a:lnTo>
                  <a:lnTo>
                    <a:pt x="236" y="377"/>
                  </a:lnTo>
                  <a:lnTo>
                    <a:pt x="236" y="377"/>
                  </a:lnTo>
                  <a:lnTo>
                    <a:pt x="229" y="373"/>
                  </a:lnTo>
                  <a:lnTo>
                    <a:pt x="225" y="373"/>
                  </a:lnTo>
                  <a:lnTo>
                    <a:pt x="222" y="373"/>
                  </a:lnTo>
                  <a:lnTo>
                    <a:pt x="218" y="373"/>
                  </a:lnTo>
                  <a:lnTo>
                    <a:pt x="218" y="373"/>
                  </a:lnTo>
                  <a:lnTo>
                    <a:pt x="218" y="373"/>
                  </a:lnTo>
                  <a:lnTo>
                    <a:pt x="229" y="373"/>
                  </a:lnTo>
                  <a:lnTo>
                    <a:pt x="229" y="373"/>
                  </a:lnTo>
                  <a:lnTo>
                    <a:pt x="233" y="373"/>
                  </a:lnTo>
                  <a:lnTo>
                    <a:pt x="240" y="373"/>
                  </a:lnTo>
                  <a:lnTo>
                    <a:pt x="240" y="373"/>
                  </a:lnTo>
                  <a:lnTo>
                    <a:pt x="250" y="373"/>
                  </a:lnTo>
                  <a:lnTo>
                    <a:pt x="236" y="377"/>
                  </a:lnTo>
                  <a:close/>
                  <a:moveTo>
                    <a:pt x="229" y="387"/>
                  </a:moveTo>
                  <a:lnTo>
                    <a:pt x="229" y="384"/>
                  </a:lnTo>
                  <a:lnTo>
                    <a:pt x="229" y="384"/>
                  </a:lnTo>
                  <a:lnTo>
                    <a:pt x="229" y="384"/>
                  </a:lnTo>
                  <a:lnTo>
                    <a:pt x="229" y="387"/>
                  </a:lnTo>
                  <a:close/>
                  <a:moveTo>
                    <a:pt x="225" y="377"/>
                  </a:moveTo>
                  <a:lnTo>
                    <a:pt x="225" y="373"/>
                  </a:lnTo>
                  <a:lnTo>
                    <a:pt x="225" y="377"/>
                  </a:lnTo>
                  <a:lnTo>
                    <a:pt x="225" y="377"/>
                  </a:lnTo>
                  <a:close/>
                  <a:moveTo>
                    <a:pt x="169" y="461"/>
                  </a:moveTo>
                  <a:lnTo>
                    <a:pt x="173" y="465"/>
                  </a:lnTo>
                  <a:lnTo>
                    <a:pt x="173" y="468"/>
                  </a:lnTo>
                  <a:lnTo>
                    <a:pt x="173" y="465"/>
                  </a:lnTo>
                  <a:lnTo>
                    <a:pt x="169" y="465"/>
                  </a:lnTo>
                  <a:lnTo>
                    <a:pt x="169" y="461"/>
                  </a:lnTo>
                  <a:lnTo>
                    <a:pt x="169" y="461"/>
                  </a:lnTo>
                  <a:lnTo>
                    <a:pt x="169" y="461"/>
                  </a:lnTo>
                  <a:lnTo>
                    <a:pt x="169" y="461"/>
                  </a:lnTo>
                  <a:close/>
                  <a:moveTo>
                    <a:pt x="151" y="444"/>
                  </a:moveTo>
                  <a:lnTo>
                    <a:pt x="151" y="444"/>
                  </a:lnTo>
                  <a:lnTo>
                    <a:pt x="151" y="440"/>
                  </a:lnTo>
                  <a:lnTo>
                    <a:pt x="151" y="440"/>
                  </a:lnTo>
                  <a:lnTo>
                    <a:pt x="151" y="440"/>
                  </a:lnTo>
                  <a:lnTo>
                    <a:pt x="151" y="440"/>
                  </a:lnTo>
                  <a:lnTo>
                    <a:pt x="151" y="440"/>
                  </a:lnTo>
                  <a:lnTo>
                    <a:pt x="151" y="444"/>
                  </a:lnTo>
                  <a:lnTo>
                    <a:pt x="151" y="444"/>
                  </a:lnTo>
                  <a:close/>
                  <a:moveTo>
                    <a:pt x="229" y="362"/>
                  </a:moveTo>
                  <a:lnTo>
                    <a:pt x="233" y="362"/>
                  </a:lnTo>
                  <a:lnTo>
                    <a:pt x="233" y="362"/>
                  </a:lnTo>
                  <a:lnTo>
                    <a:pt x="229" y="362"/>
                  </a:lnTo>
                  <a:lnTo>
                    <a:pt x="229" y="359"/>
                  </a:lnTo>
                  <a:lnTo>
                    <a:pt x="229" y="359"/>
                  </a:lnTo>
                  <a:lnTo>
                    <a:pt x="229" y="362"/>
                  </a:lnTo>
                  <a:close/>
                  <a:moveTo>
                    <a:pt x="81" y="338"/>
                  </a:moveTo>
                  <a:lnTo>
                    <a:pt x="81" y="334"/>
                  </a:lnTo>
                  <a:lnTo>
                    <a:pt x="81" y="331"/>
                  </a:lnTo>
                  <a:lnTo>
                    <a:pt x="81" y="327"/>
                  </a:lnTo>
                  <a:lnTo>
                    <a:pt x="81" y="331"/>
                  </a:lnTo>
                  <a:lnTo>
                    <a:pt x="81" y="334"/>
                  </a:lnTo>
                  <a:lnTo>
                    <a:pt x="81" y="338"/>
                  </a:lnTo>
                  <a:close/>
                  <a:moveTo>
                    <a:pt x="88" y="327"/>
                  </a:moveTo>
                  <a:lnTo>
                    <a:pt x="88" y="327"/>
                  </a:lnTo>
                  <a:lnTo>
                    <a:pt x="88" y="327"/>
                  </a:lnTo>
                  <a:lnTo>
                    <a:pt x="88" y="327"/>
                  </a:lnTo>
                  <a:lnTo>
                    <a:pt x="88" y="327"/>
                  </a:lnTo>
                  <a:lnTo>
                    <a:pt x="88" y="327"/>
                  </a:lnTo>
                  <a:close/>
                  <a:moveTo>
                    <a:pt x="88" y="327"/>
                  </a:moveTo>
                  <a:lnTo>
                    <a:pt x="88" y="327"/>
                  </a:lnTo>
                  <a:lnTo>
                    <a:pt x="92" y="324"/>
                  </a:lnTo>
                  <a:lnTo>
                    <a:pt x="92" y="324"/>
                  </a:lnTo>
                  <a:lnTo>
                    <a:pt x="92" y="324"/>
                  </a:lnTo>
                  <a:lnTo>
                    <a:pt x="88" y="327"/>
                  </a:lnTo>
                  <a:lnTo>
                    <a:pt x="88" y="327"/>
                  </a:lnTo>
                  <a:close/>
                  <a:moveTo>
                    <a:pt x="144" y="186"/>
                  </a:moveTo>
                  <a:lnTo>
                    <a:pt x="144" y="186"/>
                  </a:lnTo>
                  <a:lnTo>
                    <a:pt x="144" y="186"/>
                  </a:lnTo>
                  <a:lnTo>
                    <a:pt x="144" y="186"/>
                  </a:lnTo>
                  <a:lnTo>
                    <a:pt x="144" y="186"/>
                  </a:lnTo>
                  <a:close/>
                  <a:moveTo>
                    <a:pt x="85" y="327"/>
                  </a:moveTo>
                  <a:lnTo>
                    <a:pt x="85" y="327"/>
                  </a:lnTo>
                  <a:lnTo>
                    <a:pt x="81" y="327"/>
                  </a:lnTo>
                  <a:lnTo>
                    <a:pt x="85" y="327"/>
                  </a:lnTo>
                  <a:lnTo>
                    <a:pt x="85" y="327"/>
                  </a:lnTo>
                  <a:close/>
                  <a:moveTo>
                    <a:pt x="81" y="338"/>
                  </a:moveTo>
                  <a:lnTo>
                    <a:pt x="78" y="338"/>
                  </a:lnTo>
                  <a:lnTo>
                    <a:pt x="78" y="338"/>
                  </a:lnTo>
                  <a:lnTo>
                    <a:pt x="78" y="338"/>
                  </a:lnTo>
                  <a:lnTo>
                    <a:pt x="81" y="338"/>
                  </a:lnTo>
                  <a:close/>
                  <a:moveTo>
                    <a:pt x="78" y="341"/>
                  </a:moveTo>
                  <a:lnTo>
                    <a:pt x="74" y="341"/>
                  </a:lnTo>
                  <a:lnTo>
                    <a:pt x="74" y="345"/>
                  </a:lnTo>
                  <a:lnTo>
                    <a:pt x="70" y="348"/>
                  </a:lnTo>
                  <a:lnTo>
                    <a:pt x="67" y="348"/>
                  </a:lnTo>
                  <a:lnTo>
                    <a:pt x="70" y="348"/>
                  </a:lnTo>
                  <a:lnTo>
                    <a:pt x="74" y="345"/>
                  </a:lnTo>
                  <a:lnTo>
                    <a:pt x="74" y="341"/>
                  </a:lnTo>
                  <a:lnTo>
                    <a:pt x="78" y="341"/>
                  </a:lnTo>
                  <a:close/>
                  <a:moveTo>
                    <a:pt x="70" y="370"/>
                  </a:moveTo>
                  <a:lnTo>
                    <a:pt x="70" y="370"/>
                  </a:lnTo>
                  <a:lnTo>
                    <a:pt x="70" y="370"/>
                  </a:lnTo>
                  <a:lnTo>
                    <a:pt x="70" y="370"/>
                  </a:lnTo>
                  <a:lnTo>
                    <a:pt x="70" y="370"/>
                  </a:lnTo>
                  <a:lnTo>
                    <a:pt x="67" y="370"/>
                  </a:lnTo>
                  <a:lnTo>
                    <a:pt x="67" y="370"/>
                  </a:lnTo>
                  <a:lnTo>
                    <a:pt x="70" y="370"/>
                  </a:lnTo>
                  <a:lnTo>
                    <a:pt x="67" y="366"/>
                  </a:lnTo>
                  <a:lnTo>
                    <a:pt x="67" y="362"/>
                  </a:lnTo>
                  <a:lnTo>
                    <a:pt x="67" y="366"/>
                  </a:lnTo>
                  <a:lnTo>
                    <a:pt x="70" y="370"/>
                  </a:lnTo>
                  <a:close/>
                  <a:moveTo>
                    <a:pt x="78" y="373"/>
                  </a:moveTo>
                  <a:lnTo>
                    <a:pt x="78" y="377"/>
                  </a:lnTo>
                  <a:lnTo>
                    <a:pt x="81" y="377"/>
                  </a:lnTo>
                  <a:lnTo>
                    <a:pt x="85" y="377"/>
                  </a:lnTo>
                  <a:lnTo>
                    <a:pt x="78" y="377"/>
                  </a:lnTo>
                  <a:lnTo>
                    <a:pt x="78" y="373"/>
                  </a:lnTo>
                  <a:lnTo>
                    <a:pt x="70" y="373"/>
                  </a:lnTo>
                  <a:lnTo>
                    <a:pt x="70" y="373"/>
                  </a:lnTo>
                  <a:lnTo>
                    <a:pt x="74" y="373"/>
                  </a:lnTo>
                  <a:lnTo>
                    <a:pt x="78" y="373"/>
                  </a:lnTo>
                  <a:close/>
                  <a:moveTo>
                    <a:pt x="95" y="408"/>
                  </a:moveTo>
                  <a:lnTo>
                    <a:pt x="92" y="408"/>
                  </a:lnTo>
                  <a:lnTo>
                    <a:pt x="92" y="408"/>
                  </a:lnTo>
                  <a:lnTo>
                    <a:pt x="92" y="408"/>
                  </a:lnTo>
                  <a:lnTo>
                    <a:pt x="88" y="408"/>
                  </a:lnTo>
                  <a:lnTo>
                    <a:pt x="92" y="408"/>
                  </a:lnTo>
                  <a:lnTo>
                    <a:pt x="95" y="408"/>
                  </a:lnTo>
                  <a:close/>
                  <a:moveTo>
                    <a:pt x="99" y="380"/>
                  </a:moveTo>
                  <a:lnTo>
                    <a:pt x="99" y="377"/>
                  </a:lnTo>
                  <a:lnTo>
                    <a:pt x="99" y="373"/>
                  </a:lnTo>
                  <a:lnTo>
                    <a:pt x="99" y="373"/>
                  </a:lnTo>
                  <a:lnTo>
                    <a:pt x="99" y="377"/>
                  </a:lnTo>
                  <a:lnTo>
                    <a:pt x="99" y="380"/>
                  </a:lnTo>
                  <a:close/>
                  <a:moveTo>
                    <a:pt x="127" y="394"/>
                  </a:moveTo>
                  <a:lnTo>
                    <a:pt x="127" y="398"/>
                  </a:lnTo>
                  <a:lnTo>
                    <a:pt x="130" y="398"/>
                  </a:lnTo>
                  <a:lnTo>
                    <a:pt x="134" y="398"/>
                  </a:lnTo>
                  <a:lnTo>
                    <a:pt x="130" y="398"/>
                  </a:lnTo>
                  <a:lnTo>
                    <a:pt x="127" y="398"/>
                  </a:lnTo>
                  <a:lnTo>
                    <a:pt x="123" y="394"/>
                  </a:lnTo>
                  <a:lnTo>
                    <a:pt x="120" y="391"/>
                  </a:lnTo>
                  <a:lnTo>
                    <a:pt x="116" y="387"/>
                  </a:lnTo>
                  <a:lnTo>
                    <a:pt x="120" y="391"/>
                  </a:lnTo>
                  <a:lnTo>
                    <a:pt x="127" y="394"/>
                  </a:lnTo>
                  <a:close/>
                  <a:moveTo>
                    <a:pt x="127" y="405"/>
                  </a:moveTo>
                  <a:lnTo>
                    <a:pt x="127" y="408"/>
                  </a:lnTo>
                  <a:lnTo>
                    <a:pt x="127" y="412"/>
                  </a:lnTo>
                  <a:lnTo>
                    <a:pt x="127" y="408"/>
                  </a:lnTo>
                  <a:lnTo>
                    <a:pt x="127" y="405"/>
                  </a:lnTo>
                  <a:close/>
                  <a:moveTo>
                    <a:pt x="134" y="429"/>
                  </a:moveTo>
                  <a:lnTo>
                    <a:pt x="134" y="429"/>
                  </a:lnTo>
                  <a:lnTo>
                    <a:pt x="134" y="433"/>
                  </a:lnTo>
                  <a:lnTo>
                    <a:pt x="134" y="429"/>
                  </a:lnTo>
                  <a:lnTo>
                    <a:pt x="134" y="426"/>
                  </a:lnTo>
                  <a:lnTo>
                    <a:pt x="134" y="426"/>
                  </a:lnTo>
                  <a:lnTo>
                    <a:pt x="134" y="429"/>
                  </a:lnTo>
                  <a:close/>
                  <a:moveTo>
                    <a:pt x="134" y="440"/>
                  </a:moveTo>
                  <a:lnTo>
                    <a:pt x="134" y="440"/>
                  </a:lnTo>
                  <a:lnTo>
                    <a:pt x="134" y="440"/>
                  </a:lnTo>
                  <a:lnTo>
                    <a:pt x="134" y="440"/>
                  </a:lnTo>
                  <a:lnTo>
                    <a:pt x="134" y="440"/>
                  </a:lnTo>
                  <a:lnTo>
                    <a:pt x="134" y="440"/>
                  </a:lnTo>
                  <a:lnTo>
                    <a:pt x="134" y="440"/>
                  </a:lnTo>
                  <a:close/>
                  <a:moveTo>
                    <a:pt x="144" y="436"/>
                  </a:moveTo>
                  <a:lnTo>
                    <a:pt x="141" y="436"/>
                  </a:lnTo>
                  <a:lnTo>
                    <a:pt x="141" y="436"/>
                  </a:lnTo>
                  <a:lnTo>
                    <a:pt x="144" y="436"/>
                  </a:lnTo>
                  <a:lnTo>
                    <a:pt x="144" y="436"/>
                  </a:lnTo>
                  <a:close/>
                  <a:moveTo>
                    <a:pt x="141" y="436"/>
                  </a:moveTo>
                  <a:lnTo>
                    <a:pt x="141" y="436"/>
                  </a:lnTo>
                  <a:lnTo>
                    <a:pt x="141" y="436"/>
                  </a:lnTo>
                  <a:lnTo>
                    <a:pt x="141" y="436"/>
                  </a:lnTo>
                  <a:lnTo>
                    <a:pt x="141" y="436"/>
                  </a:lnTo>
                  <a:close/>
                  <a:moveTo>
                    <a:pt x="144" y="394"/>
                  </a:moveTo>
                  <a:lnTo>
                    <a:pt x="148" y="394"/>
                  </a:lnTo>
                  <a:lnTo>
                    <a:pt x="148" y="391"/>
                  </a:lnTo>
                  <a:lnTo>
                    <a:pt x="151" y="391"/>
                  </a:lnTo>
                  <a:lnTo>
                    <a:pt x="148" y="391"/>
                  </a:lnTo>
                  <a:lnTo>
                    <a:pt x="148" y="394"/>
                  </a:lnTo>
                  <a:lnTo>
                    <a:pt x="144" y="394"/>
                  </a:lnTo>
                  <a:close/>
                  <a:moveTo>
                    <a:pt x="144" y="436"/>
                  </a:moveTo>
                  <a:lnTo>
                    <a:pt x="144" y="436"/>
                  </a:lnTo>
                  <a:lnTo>
                    <a:pt x="144" y="436"/>
                  </a:lnTo>
                  <a:lnTo>
                    <a:pt x="144" y="436"/>
                  </a:lnTo>
                  <a:lnTo>
                    <a:pt x="144" y="436"/>
                  </a:lnTo>
                  <a:close/>
                  <a:moveTo>
                    <a:pt x="151" y="391"/>
                  </a:moveTo>
                  <a:lnTo>
                    <a:pt x="155" y="391"/>
                  </a:lnTo>
                  <a:lnTo>
                    <a:pt x="151" y="391"/>
                  </a:lnTo>
                  <a:lnTo>
                    <a:pt x="151" y="391"/>
                  </a:lnTo>
                  <a:lnTo>
                    <a:pt x="151" y="391"/>
                  </a:lnTo>
                  <a:lnTo>
                    <a:pt x="151" y="391"/>
                  </a:lnTo>
                  <a:close/>
                  <a:moveTo>
                    <a:pt x="155" y="391"/>
                  </a:moveTo>
                  <a:lnTo>
                    <a:pt x="155" y="394"/>
                  </a:lnTo>
                  <a:lnTo>
                    <a:pt x="155" y="391"/>
                  </a:lnTo>
                  <a:lnTo>
                    <a:pt x="155" y="391"/>
                  </a:lnTo>
                  <a:close/>
                  <a:moveTo>
                    <a:pt x="169" y="373"/>
                  </a:moveTo>
                  <a:lnTo>
                    <a:pt x="173" y="370"/>
                  </a:lnTo>
                  <a:lnTo>
                    <a:pt x="173" y="366"/>
                  </a:lnTo>
                  <a:lnTo>
                    <a:pt x="173" y="370"/>
                  </a:lnTo>
                  <a:lnTo>
                    <a:pt x="169" y="373"/>
                  </a:lnTo>
                  <a:close/>
                  <a:moveTo>
                    <a:pt x="169" y="373"/>
                  </a:moveTo>
                  <a:lnTo>
                    <a:pt x="169" y="373"/>
                  </a:lnTo>
                  <a:lnTo>
                    <a:pt x="169" y="373"/>
                  </a:lnTo>
                  <a:lnTo>
                    <a:pt x="169" y="373"/>
                  </a:lnTo>
                  <a:lnTo>
                    <a:pt x="169" y="373"/>
                  </a:lnTo>
                  <a:close/>
                  <a:moveTo>
                    <a:pt x="190" y="359"/>
                  </a:moveTo>
                  <a:lnTo>
                    <a:pt x="187" y="359"/>
                  </a:lnTo>
                  <a:lnTo>
                    <a:pt x="180" y="362"/>
                  </a:lnTo>
                  <a:lnTo>
                    <a:pt x="183" y="359"/>
                  </a:lnTo>
                  <a:lnTo>
                    <a:pt x="190" y="359"/>
                  </a:lnTo>
                  <a:close/>
                  <a:moveTo>
                    <a:pt x="204" y="384"/>
                  </a:moveTo>
                  <a:lnTo>
                    <a:pt x="204" y="384"/>
                  </a:lnTo>
                  <a:lnTo>
                    <a:pt x="204" y="384"/>
                  </a:lnTo>
                  <a:lnTo>
                    <a:pt x="204" y="384"/>
                  </a:lnTo>
                  <a:lnTo>
                    <a:pt x="204" y="384"/>
                  </a:lnTo>
                  <a:lnTo>
                    <a:pt x="204" y="384"/>
                  </a:lnTo>
                  <a:lnTo>
                    <a:pt x="204" y="384"/>
                  </a:lnTo>
                  <a:close/>
                  <a:moveTo>
                    <a:pt x="208" y="380"/>
                  </a:moveTo>
                  <a:lnTo>
                    <a:pt x="208" y="380"/>
                  </a:lnTo>
                  <a:lnTo>
                    <a:pt x="204" y="380"/>
                  </a:lnTo>
                  <a:lnTo>
                    <a:pt x="208" y="380"/>
                  </a:lnTo>
                  <a:lnTo>
                    <a:pt x="208" y="377"/>
                  </a:lnTo>
                  <a:lnTo>
                    <a:pt x="211" y="373"/>
                  </a:lnTo>
                  <a:lnTo>
                    <a:pt x="208" y="377"/>
                  </a:lnTo>
                  <a:lnTo>
                    <a:pt x="208" y="380"/>
                  </a:lnTo>
                  <a:close/>
                  <a:moveTo>
                    <a:pt x="243" y="345"/>
                  </a:moveTo>
                  <a:lnTo>
                    <a:pt x="243" y="345"/>
                  </a:lnTo>
                  <a:lnTo>
                    <a:pt x="243" y="345"/>
                  </a:lnTo>
                  <a:lnTo>
                    <a:pt x="247" y="345"/>
                  </a:lnTo>
                  <a:lnTo>
                    <a:pt x="254" y="345"/>
                  </a:lnTo>
                  <a:lnTo>
                    <a:pt x="247" y="345"/>
                  </a:lnTo>
                  <a:lnTo>
                    <a:pt x="243" y="345"/>
                  </a:lnTo>
                  <a:close/>
                  <a:moveTo>
                    <a:pt x="271" y="380"/>
                  </a:moveTo>
                  <a:lnTo>
                    <a:pt x="268" y="380"/>
                  </a:lnTo>
                  <a:lnTo>
                    <a:pt x="268" y="380"/>
                  </a:lnTo>
                  <a:lnTo>
                    <a:pt x="268" y="380"/>
                  </a:lnTo>
                  <a:lnTo>
                    <a:pt x="268" y="380"/>
                  </a:lnTo>
                  <a:lnTo>
                    <a:pt x="268" y="380"/>
                  </a:lnTo>
                  <a:lnTo>
                    <a:pt x="271" y="380"/>
                  </a:lnTo>
                  <a:close/>
                  <a:moveTo>
                    <a:pt x="275" y="320"/>
                  </a:moveTo>
                  <a:lnTo>
                    <a:pt x="278" y="320"/>
                  </a:lnTo>
                  <a:lnTo>
                    <a:pt x="278" y="317"/>
                  </a:lnTo>
                  <a:lnTo>
                    <a:pt x="278" y="317"/>
                  </a:lnTo>
                  <a:lnTo>
                    <a:pt x="278" y="310"/>
                  </a:lnTo>
                  <a:lnTo>
                    <a:pt x="282" y="306"/>
                  </a:lnTo>
                  <a:lnTo>
                    <a:pt x="278" y="313"/>
                  </a:lnTo>
                  <a:lnTo>
                    <a:pt x="275" y="320"/>
                  </a:lnTo>
                  <a:close/>
                  <a:moveTo>
                    <a:pt x="289" y="264"/>
                  </a:moveTo>
                  <a:lnTo>
                    <a:pt x="289" y="264"/>
                  </a:lnTo>
                  <a:lnTo>
                    <a:pt x="289" y="264"/>
                  </a:lnTo>
                  <a:lnTo>
                    <a:pt x="278" y="264"/>
                  </a:lnTo>
                  <a:lnTo>
                    <a:pt x="289" y="264"/>
                  </a:lnTo>
                  <a:close/>
                  <a:moveTo>
                    <a:pt x="67" y="348"/>
                  </a:move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3" y="345"/>
                  </a:lnTo>
                  <a:lnTo>
                    <a:pt x="63" y="348"/>
                  </a:lnTo>
                  <a:lnTo>
                    <a:pt x="67" y="348"/>
                  </a:lnTo>
                  <a:close/>
                  <a:moveTo>
                    <a:pt x="67" y="352"/>
                  </a:moveTo>
                  <a:lnTo>
                    <a:pt x="67" y="352"/>
                  </a:lnTo>
                  <a:lnTo>
                    <a:pt x="67" y="348"/>
                  </a:lnTo>
                  <a:lnTo>
                    <a:pt x="67" y="352"/>
                  </a:lnTo>
                  <a:lnTo>
                    <a:pt x="67" y="352"/>
                  </a:lnTo>
                  <a:close/>
                  <a:moveTo>
                    <a:pt x="46" y="331"/>
                  </a:moveTo>
                  <a:lnTo>
                    <a:pt x="42" y="331"/>
                  </a:lnTo>
                  <a:lnTo>
                    <a:pt x="42" y="327"/>
                  </a:lnTo>
                  <a:lnTo>
                    <a:pt x="35" y="324"/>
                  </a:lnTo>
                  <a:lnTo>
                    <a:pt x="28" y="324"/>
                  </a:lnTo>
                  <a:lnTo>
                    <a:pt x="21" y="320"/>
                  </a:lnTo>
                  <a:lnTo>
                    <a:pt x="28" y="320"/>
                  </a:lnTo>
                  <a:lnTo>
                    <a:pt x="35" y="324"/>
                  </a:lnTo>
                  <a:lnTo>
                    <a:pt x="39" y="327"/>
                  </a:lnTo>
                  <a:lnTo>
                    <a:pt x="42" y="331"/>
                  </a:lnTo>
                  <a:lnTo>
                    <a:pt x="46" y="331"/>
                  </a:lnTo>
                  <a:close/>
                  <a:moveTo>
                    <a:pt x="49" y="391"/>
                  </a:moveTo>
                  <a:lnTo>
                    <a:pt x="46" y="391"/>
                  </a:lnTo>
                  <a:lnTo>
                    <a:pt x="49" y="391"/>
                  </a:lnTo>
                  <a:lnTo>
                    <a:pt x="53" y="391"/>
                  </a:lnTo>
                  <a:lnTo>
                    <a:pt x="53" y="387"/>
                  </a:lnTo>
                  <a:lnTo>
                    <a:pt x="56" y="384"/>
                  </a:lnTo>
                  <a:lnTo>
                    <a:pt x="53" y="387"/>
                  </a:lnTo>
                  <a:lnTo>
                    <a:pt x="49" y="391"/>
                  </a:lnTo>
                  <a:lnTo>
                    <a:pt x="49" y="391"/>
                  </a:lnTo>
                  <a:close/>
                  <a:moveTo>
                    <a:pt x="56" y="384"/>
                  </a:moveTo>
                  <a:lnTo>
                    <a:pt x="56" y="377"/>
                  </a:lnTo>
                  <a:lnTo>
                    <a:pt x="53" y="370"/>
                  </a:lnTo>
                  <a:lnTo>
                    <a:pt x="53" y="370"/>
                  </a:lnTo>
                  <a:lnTo>
                    <a:pt x="53" y="370"/>
                  </a:lnTo>
                  <a:lnTo>
                    <a:pt x="53" y="370"/>
                  </a:lnTo>
                  <a:lnTo>
                    <a:pt x="56" y="377"/>
                  </a:lnTo>
                  <a:lnTo>
                    <a:pt x="56" y="380"/>
                  </a:lnTo>
                  <a:lnTo>
                    <a:pt x="56" y="384"/>
                  </a:lnTo>
                  <a:lnTo>
                    <a:pt x="56" y="384"/>
                  </a:lnTo>
                  <a:close/>
                  <a:moveTo>
                    <a:pt x="113" y="433"/>
                  </a:moveTo>
                  <a:lnTo>
                    <a:pt x="102" y="433"/>
                  </a:lnTo>
                  <a:lnTo>
                    <a:pt x="99" y="436"/>
                  </a:lnTo>
                  <a:lnTo>
                    <a:pt x="99" y="444"/>
                  </a:lnTo>
                  <a:lnTo>
                    <a:pt x="99" y="444"/>
                  </a:lnTo>
                  <a:lnTo>
                    <a:pt x="99" y="444"/>
                  </a:lnTo>
                  <a:lnTo>
                    <a:pt x="99" y="436"/>
                  </a:lnTo>
                  <a:lnTo>
                    <a:pt x="102" y="429"/>
                  </a:lnTo>
                  <a:lnTo>
                    <a:pt x="102" y="419"/>
                  </a:lnTo>
                  <a:lnTo>
                    <a:pt x="102" y="426"/>
                  </a:lnTo>
                  <a:lnTo>
                    <a:pt x="102" y="429"/>
                  </a:lnTo>
                  <a:lnTo>
                    <a:pt x="102" y="433"/>
                  </a:lnTo>
                  <a:lnTo>
                    <a:pt x="109" y="433"/>
                  </a:lnTo>
                  <a:lnTo>
                    <a:pt x="113" y="433"/>
                  </a:lnTo>
                  <a:lnTo>
                    <a:pt x="113" y="433"/>
                  </a:lnTo>
                  <a:lnTo>
                    <a:pt x="113" y="433"/>
                  </a:lnTo>
                  <a:lnTo>
                    <a:pt x="116" y="433"/>
                  </a:lnTo>
                  <a:lnTo>
                    <a:pt x="120" y="436"/>
                  </a:lnTo>
                  <a:lnTo>
                    <a:pt x="116" y="433"/>
                  </a:lnTo>
                  <a:lnTo>
                    <a:pt x="113" y="433"/>
                  </a:lnTo>
                  <a:lnTo>
                    <a:pt x="113" y="433"/>
                  </a:lnTo>
                  <a:close/>
                  <a:moveTo>
                    <a:pt x="151" y="454"/>
                  </a:moveTo>
                  <a:lnTo>
                    <a:pt x="151" y="454"/>
                  </a:lnTo>
                  <a:lnTo>
                    <a:pt x="151" y="454"/>
                  </a:lnTo>
                  <a:lnTo>
                    <a:pt x="151" y="454"/>
                  </a:lnTo>
                  <a:lnTo>
                    <a:pt x="151" y="454"/>
                  </a:lnTo>
                  <a:close/>
                  <a:moveTo>
                    <a:pt x="155" y="454"/>
                  </a:moveTo>
                  <a:lnTo>
                    <a:pt x="155" y="454"/>
                  </a:lnTo>
                  <a:lnTo>
                    <a:pt x="155" y="458"/>
                  </a:lnTo>
                  <a:lnTo>
                    <a:pt x="155" y="454"/>
                  </a:lnTo>
                  <a:lnTo>
                    <a:pt x="155" y="454"/>
                  </a:lnTo>
                  <a:close/>
                  <a:moveTo>
                    <a:pt x="159" y="458"/>
                  </a:moveTo>
                  <a:lnTo>
                    <a:pt x="162" y="458"/>
                  </a:lnTo>
                  <a:lnTo>
                    <a:pt x="162" y="458"/>
                  </a:lnTo>
                  <a:lnTo>
                    <a:pt x="159" y="458"/>
                  </a:lnTo>
                  <a:lnTo>
                    <a:pt x="159" y="458"/>
                  </a:lnTo>
                  <a:close/>
                  <a:moveTo>
                    <a:pt x="173" y="468"/>
                  </a:moveTo>
                  <a:lnTo>
                    <a:pt x="173" y="468"/>
                  </a:lnTo>
                  <a:lnTo>
                    <a:pt x="173" y="468"/>
                  </a:lnTo>
                  <a:lnTo>
                    <a:pt x="173" y="468"/>
                  </a:lnTo>
                  <a:lnTo>
                    <a:pt x="173" y="468"/>
                  </a:lnTo>
                  <a:close/>
                  <a:moveTo>
                    <a:pt x="176" y="391"/>
                  </a:moveTo>
                  <a:lnTo>
                    <a:pt x="176" y="391"/>
                  </a:lnTo>
                  <a:lnTo>
                    <a:pt x="173" y="391"/>
                  </a:lnTo>
                  <a:lnTo>
                    <a:pt x="176" y="391"/>
                  </a:lnTo>
                  <a:lnTo>
                    <a:pt x="180" y="391"/>
                  </a:lnTo>
                  <a:lnTo>
                    <a:pt x="180" y="391"/>
                  </a:lnTo>
                  <a:lnTo>
                    <a:pt x="183" y="391"/>
                  </a:lnTo>
                  <a:lnTo>
                    <a:pt x="190" y="391"/>
                  </a:lnTo>
                  <a:lnTo>
                    <a:pt x="187" y="391"/>
                  </a:lnTo>
                  <a:lnTo>
                    <a:pt x="183" y="391"/>
                  </a:lnTo>
                  <a:lnTo>
                    <a:pt x="176" y="391"/>
                  </a:lnTo>
                  <a:close/>
                  <a:moveTo>
                    <a:pt x="208" y="433"/>
                  </a:moveTo>
                  <a:lnTo>
                    <a:pt x="208" y="436"/>
                  </a:lnTo>
                  <a:lnTo>
                    <a:pt x="208" y="444"/>
                  </a:lnTo>
                  <a:lnTo>
                    <a:pt x="204" y="454"/>
                  </a:lnTo>
                  <a:lnTo>
                    <a:pt x="204" y="461"/>
                  </a:lnTo>
                  <a:lnTo>
                    <a:pt x="204" y="454"/>
                  </a:lnTo>
                  <a:lnTo>
                    <a:pt x="204" y="447"/>
                  </a:lnTo>
                  <a:lnTo>
                    <a:pt x="208" y="440"/>
                  </a:lnTo>
                  <a:lnTo>
                    <a:pt x="208" y="433"/>
                  </a:lnTo>
                  <a:close/>
                  <a:moveTo>
                    <a:pt x="208" y="433"/>
                  </a:moveTo>
                  <a:lnTo>
                    <a:pt x="208" y="433"/>
                  </a:lnTo>
                  <a:lnTo>
                    <a:pt x="208" y="433"/>
                  </a:lnTo>
                  <a:lnTo>
                    <a:pt x="208" y="433"/>
                  </a:lnTo>
                  <a:lnTo>
                    <a:pt x="208" y="433"/>
                  </a:lnTo>
                  <a:close/>
                  <a:moveTo>
                    <a:pt x="250" y="458"/>
                  </a:moveTo>
                  <a:lnTo>
                    <a:pt x="250" y="447"/>
                  </a:lnTo>
                  <a:lnTo>
                    <a:pt x="250" y="436"/>
                  </a:lnTo>
                  <a:lnTo>
                    <a:pt x="250" y="426"/>
                  </a:lnTo>
                  <a:lnTo>
                    <a:pt x="250" y="419"/>
                  </a:lnTo>
                  <a:lnTo>
                    <a:pt x="250" y="412"/>
                  </a:lnTo>
                  <a:lnTo>
                    <a:pt x="250" y="408"/>
                  </a:lnTo>
                  <a:lnTo>
                    <a:pt x="250" y="405"/>
                  </a:lnTo>
                  <a:lnTo>
                    <a:pt x="250" y="398"/>
                  </a:lnTo>
                  <a:lnTo>
                    <a:pt x="250" y="401"/>
                  </a:lnTo>
                  <a:lnTo>
                    <a:pt x="250" y="405"/>
                  </a:lnTo>
                  <a:lnTo>
                    <a:pt x="250" y="412"/>
                  </a:lnTo>
                  <a:lnTo>
                    <a:pt x="250" y="422"/>
                  </a:lnTo>
                  <a:lnTo>
                    <a:pt x="250" y="433"/>
                  </a:lnTo>
                  <a:lnTo>
                    <a:pt x="250" y="447"/>
                  </a:lnTo>
                  <a:lnTo>
                    <a:pt x="250" y="458"/>
                  </a:lnTo>
                  <a:close/>
                  <a:moveTo>
                    <a:pt x="264" y="377"/>
                  </a:moveTo>
                  <a:lnTo>
                    <a:pt x="264" y="377"/>
                  </a:lnTo>
                  <a:lnTo>
                    <a:pt x="264" y="377"/>
                  </a:lnTo>
                  <a:lnTo>
                    <a:pt x="264" y="377"/>
                  </a:lnTo>
                  <a:lnTo>
                    <a:pt x="264" y="377"/>
                  </a:lnTo>
                  <a:lnTo>
                    <a:pt x="264" y="377"/>
                  </a:lnTo>
                  <a:close/>
                  <a:moveTo>
                    <a:pt x="314" y="373"/>
                  </a:moveTo>
                  <a:lnTo>
                    <a:pt x="314" y="370"/>
                  </a:lnTo>
                  <a:lnTo>
                    <a:pt x="314" y="370"/>
                  </a:lnTo>
                  <a:lnTo>
                    <a:pt x="314" y="370"/>
                  </a:lnTo>
                  <a:lnTo>
                    <a:pt x="317" y="373"/>
                  </a:lnTo>
                  <a:lnTo>
                    <a:pt x="317" y="373"/>
                  </a:lnTo>
                  <a:lnTo>
                    <a:pt x="321" y="373"/>
                  </a:lnTo>
                  <a:lnTo>
                    <a:pt x="328" y="377"/>
                  </a:lnTo>
                  <a:lnTo>
                    <a:pt x="335" y="377"/>
                  </a:lnTo>
                  <a:lnTo>
                    <a:pt x="338" y="380"/>
                  </a:lnTo>
                  <a:lnTo>
                    <a:pt x="338" y="380"/>
                  </a:lnTo>
                  <a:lnTo>
                    <a:pt x="338" y="380"/>
                  </a:lnTo>
                  <a:lnTo>
                    <a:pt x="335" y="377"/>
                  </a:lnTo>
                  <a:lnTo>
                    <a:pt x="328" y="373"/>
                  </a:lnTo>
                  <a:lnTo>
                    <a:pt x="321" y="373"/>
                  </a:lnTo>
                  <a:lnTo>
                    <a:pt x="317" y="373"/>
                  </a:lnTo>
                  <a:lnTo>
                    <a:pt x="314" y="373"/>
                  </a:lnTo>
                  <a:close/>
                  <a:moveTo>
                    <a:pt x="356" y="373"/>
                  </a:moveTo>
                  <a:lnTo>
                    <a:pt x="359" y="373"/>
                  </a:lnTo>
                  <a:lnTo>
                    <a:pt x="363" y="373"/>
                  </a:lnTo>
                  <a:lnTo>
                    <a:pt x="359" y="373"/>
                  </a:lnTo>
                  <a:lnTo>
                    <a:pt x="359" y="373"/>
                  </a:lnTo>
                  <a:lnTo>
                    <a:pt x="359" y="373"/>
                  </a:lnTo>
                  <a:lnTo>
                    <a:pt x="356" y="373"/>
                  </a:lnTo>
                  <a:close/>
                  <a:moveTo>
                    <a:pt x="384" y="599"/>
                  </a:moveTo>
                  <a:lnTo>
                    <a:pt x="384" y="599"/>
                  </a:lnTo>
                  <a:lnTo>
                    <a:pt x="384" y="599"/>
                  </a:lnTo>
                  <a:lnTo>
                    <a:pt x="384" y="599"/>
                  </a:lnTo>
                  <a:lnTo>
                    <a:pt x="384" y="599"/>
                  </a:lnTo>
                  <a:lnTo>
                    <a:pt x="384" y="599"/>
                  </a:lnTo>
                  <a:lnTo>
                    <a:pt x="384" y="599"/>
                  </a:lnTo>
                  <a:close/>
                  <a:moveTo>
                    <a:pt x="388" y="595"/>
                  </a:moveTo>
                  <a:lnTo>
                    <a:pt x="388" y="595"/>
                  </a:lnTo>
                  <a:lnTo>
                    <a:pt x="388" y="595"/>
                  </a:lnTo>
                  <a:lnTo>
                    <a:pt x="388" y="595"/>
                  </a:lnTo>
                  <a:lnTo>
                    <a:pt x="388" y="595"/>
                  </a:lnTo>
                  <a:lnTo>
                    <a:pt x="388" y="595"/>
                  </a:lnTo>
                  <a:close/>
                  <a:moveTo>
                    <a:pt x="419" y="588"/>
                  </a:moveTo>
                  <a:lnTo>
                    <a:pt x="412" y="588"/>
                  </a:lnTo>
                  <a:lnTo>
                    <a:pt x="405" y="588"/>
                  </a:lnTo>
                  <a:lnTo>
                    <a:pt x="405" y="591"/>
                  </a:lnTo>
                  <a:lnTo>
                    <a:pt x="405" y="588"/>
                  </a:lnTo>
                  <a:lnTo>
                    <a:pt x="412" y="588"/>
                  </a:lnTo>
                  <a:lnTo>
                    <a:pt x="419" y="588"/>
                  </a:lnTo>
                  <a:close/>
                  <a:moveTo>
                    <a:pt x="423" y="803"/>
                  </a:moveTo>
                  <a:lnTo>
                    <a:pt x="423" y="803"/>
                  </a:lnTo>
                  <a:lnTo>
                    <a:pt x="419" y="803"/>
                  </a:lnTo>
                  <a:lnTo>
                    <a:pt x="412" y="799"/>
                  </a:lnTo>
                  <a:lnTo>
                    <a:pt x="409" y="796"/>
                  </a:lnTo>
                  <a:lnTo>
                    <a:pt x="409" y="796"/>
                  </a:lnTo>
                  <a:lnTo>
                    <a:pt x="405" y="792"/>
                  </a:lnTo>
                  <a:lnTo>
                    <a:pt x="398" y="792"/>
                  </a:lnTo>
                  <a:lnTo>
                    <a:pt x="405" y="792"/>
                  </a:lnTo>
                  <a:lnTo>
                    <a:pt x="409" y="796"/>
                  </a:lnTo>
                  <a:lnTo>
                    <a:pt x="412" y="796"/>
                  </a:lnTo>
                  <a:lnTo>
                    <a:pt x="416" y="799"/>
                  </a:lnTo>
                  <a:lnTo>
                    <a:pt x="419" y="803"/>
                  </a:lnTo>
                  <a:lnTo>
                    <a:pt x="423" y="803"/>
                  </a:lnTo>
                  <a:lnTo>
                    <a:pt x="423" y="803"/>
                  </a:lnTo>
                  <a:lnTo>
                    <a:pt x="423" y="803"/>
                  </a:lnTo>
                  <a:close/>
                  <a:moveTo>
                    <a:pt x="462" y="965"/>
                  </a:moveTo>
                  <a:lnTo>
                    <a:pt x="465" y="961"/>
                  </a:lnTo>
                  <a:lnTo>
                    <a:pt x="465" y="961"/>
                  </a:lnTo>
                  <a:lnTo>
                    <a:pt x="469" y="958"/>
                  </a:lnTo>
                  <a:lnTo>
                    <a:pt x="465" y="961"/>
                  </a:lnTo>
                  <a:lnTo>
                    <a:pt x="462" y="965"/>
                  </a:lnTo>
                  <a:close/>
                  <a:moveTo>
                    <a:pt x="585" y="930"/>
                  </a:moveTo>
                  <a:lnTo>
                    <a:pt x="588" y="926"/>
                  </a:lnTo>
                  <a:lnTo>
                    <a:pt x="588" y="923"/>
                  </a:lnTo>
                  <a:lnTo>
                    <a:pt x="592" y="916"/>
                  </a:lnTo>
                  <a:lnTo>
                    <a:pt x="595" y="909"/>
                  </a:lnTo>
                  <a:lnTo>
                    <a:pt x="592" y="916"/>
                  </a:lnTo>
                  <a:lnTo>
                    <a:pt x="588" y="923"/>
                  </a:lnTo>
                  <a:lnTo>
                    <a:pt x="588" y="926"/>
                  </a:lnTo>
                  <a:lnTo>
                    <a:pt x="588" y="930"/>
                  </a:lnTo>
                  <a:lnTo>
                    <a:pt x="588" y="930"/>
                  </a:lnTo>
                  <a:lnTo>
                    <a:pt x="585" y="930"/>
                  </a:lnTo>
                  <a:close/>
                  <a:moveTo>
                    <a:pt x="694" y="845"/>
                  </a:moveTo>
                  <a:lnTo>
                    <a:pt x="687" y="859"/>
                  </a:lnTo>
                  <a:lnTo>
                    <a:pt x="673" y="870"/>
                  </a:lnTo>
                  <a:lnTo>
                    <a:pt x="669" y="877"/>
                  </a:lnTo>
                  <a:lnTo>
                    <a:pt x="666" y="880"/>
                  </a:lnTo>
                  <a:lnTo>
                    <a:pt x="666" y="880"/>
                  </a:lnTo>
                  <a:lnTo>
                    <a:pt x="666" y="877"/>
                  </a:lnTo>
                  <a:lnTo>
                    <a:pt x="673" y="870"/>
                  </a:lnTo>
                  <a:lnTo>
                    <a:pt x="687" y="859"/>
                  </a:lnTo>
                  <a:lnTo>
                    <a:pt x="694" y="845"/>
                  </a:lnTo>
                  <a:lnTo>
                    <a:pt x="698" y="828"/>
                  </a:lnTo>
                  <a:lnTo>
                    <a:pt x="694" y="813"/>
                  </a:lnTo>
                  <a:lnTo>
                    <a:pt x="694" y="813"/>
                  </a:lnTo>
                  <a:lnTo>
                    <a:pt x="698" y="828"/>
                  </a:lnTo>
                  <a:lnTo>
                    <a:pt x="694" y="845"/>
                  </a:lnTo>
                  <a:close/>
                  <a:moveTo>
                    <a:pt x="673" y="778"/>
                  </a:moveTo>
                  <a:lnTo>
                    <a:pt x="673" y="778"/>
                  </a:lnTo>
                  <a:lnTo>
                    <a:pt x="712" y="771"/>
                  </a:lnTo>
                  <a:lnTo>
                    <a:pt x="673" y="778"/>
                  </a:lnTo>
                  <a:close/>
                  <a:moveTo>
                    <a:pt x="733" y="595"/>
                  </a:moveTo>
                  <a:lnTo>
                    <a:pt x="747" y="606"/>
                  </a:lnTo>
                  <a:lnTo>
                    <a:pt x="747" y="606"/>
                  </a:lnTo>
                  <a:lnTo>
                    <a:pt x="747" y="606"/>
                  </a:lnTo>
                  <a:lnTo>
                    <a:pt x="733" y="595"/>
                  </a:lnTo>
                  <a:close/>
                  <a:moveTo>
                    <a:pt x="810" y="503"/>
                  </a:moveTo>
                  <a:lnTo>
                    <a:pt x="824" y="503"/>
                  </a:lnTo>
                  <a:lnTo>
                    <a:pt x="824" y="503"/>
                  </a:lnTo>
                  <a:lnTo>
                    <a:pt x="810" y="50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47" name="Rectangle 182"/>
            <p:cNvSpPr>
              <a:spLocks noChangeArrowheads="1"/>
            </p:cNvSpPr>
            <p:nvPr userDrawn="1"/>
          </p:nvSpPr>
          <p:spPr bwMode="gray">
            <a:xfrm>
              <a:off x="1696" y="2273"/>
              <a:ext cx="6" cy="1"/>
            </a:xfrm>
            <a:prstGeom prst="rect">
              <a:avLst/>
            </a:prstGeom>
            <a:solidFill>
              <a:srgbClr val="BAECFC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endParaRPr lang="pt-BR" altLang="pt-BR" smtClean="0">
                <a:solidFill>
                  <a:srgbClr val="1F5281"/>
                </a:solidFill>
              </a:endParaRPr>
            </a:p>
          </p:txBody>
        </p:sp>
      </p:grpSp>
      <p:sp>
        <p:nvSpPr>
          <p:cNvPr id="185" name="Freeform 183"/>
          <p:cNvSpPr>
            <a:spLocks noEditPoints="1"/>
          </p:cNvSpPr>
          <p:nvPr/>
        </p:nvSpPr>
        <p:spPr bwMode="gray">
          <a:xfrm>
            <a:off x="2124075" y="1268413"/>
            <a:ext cx="5616575" cy="3743325"/>
          </a:xfrm>
          <a:custGeom>
            <a:avLst/>
            <a:gdLst>
              <a:gd name="T0" fmla="*/ 2147483647 w 3482"/>
              <a:gd name="T1" fmla="*/ 2147483647 h 2308"/>
              <a:gd name="T2" fmla="*/ 2147483647 w 3482"/>
              <a:gd name="T3" fmla="*/ 2147483647 h 2308"/>
              <a:gd name="T4" fmla="*/ 2147483647 w 3482"/>
              <a:gd name="T5" fmla="*/ 2147483647 h 2308"/>
              <a:gd name="T6" fmla="*/ 2147483647 w 3482"/>
              <a:gd name="T7" fmla="*/ 2147483647 h 2308"/>
              <a:gd name="T8" fmla="*/ 2147483647 w 3482"/>
              <a:gd name="T9" fmla="*/ 2147483647 h 2308"/>
              <a:gd name="T10" fmla="*/ 2147483647 w 3482"/>
              <a:gd name="T11" fmla="*/ 2147483647 h 2308"/>
              <a:gd name="T12" fmla="*/ 2147483647 w 3482"/>
              <a:gd name="T13" fmla="*/ 2147483647 h 2308"/>
              <a:gd name="T14" fmla="*/ 2147483647 w 3482"/>
              <a:gd name="T15" fmla="*/ 2147483647 h 2308"/>
              <a:gd name="T16" fmla="*/ 2147483647 w 3482"/>
              <a:gd name="T17" fmla="*/ 2147483647 h 2308"/>
              <a:gd name="T18" fmla="*/ 2147483647 w 3482"/>
              <a:gd name="T19" fmla="*/ 2147483647 h 2308"/>
              <a:gd name="T20" fmla="*/ 2147483647 w 3482"/>
              <a:gd name="T21" fmla="*/ 2147483647 h 2308"/>
              <a:gd name="T22" fmla="*/ 2147483647 w 3482"/>
              <a:gd name="T23" fmla="*/ 2147483647 h 2308"/>
              <a:gd name="T24" fmla="*/ 2147483647 w 3482"/>
              <a:gd name="T25" fmla="*/ 2147483647 h 2308"/>
              <a:gd name="T26" fmla="*/ 2147483647 w 3482"/>
              <a:gd name="T27" fmla="*/ 2147483647 h 2308"/>
              <a:gd name="T28" fmla="*/ 2147483647 w 3482"/>
              <a:gd name="T29" fmla="*/ 2147483647 h 2308"/>
              <a:gd name="T30" fmla="*/ 2147483647 w 3482"/>
              <a:gd name="T31" fmla="*/ 2147483647 h 2308"/>
              <a:gd name="T32" fmla="*/ 2147483647 w 3482"/>
              <a:gd name="T33" fmla="*/ 2147483647 h 2308"/>
              <a:gd name="T34" fmla="*/ 2147483647 w 3482"/>
              <a:gd name="T35" fmla="*/ 2147483647 h 2308"/>
              <a:gd name="T36" fmla="*/ 2147483647 w 3482"/>
              <a:gd name="T37" fmla="*/ 2147483647 h 2308"/>
              <a:gd name="T38" fmla="*/ 2147483647 w 3482"/>
              <a:gd name="T39" fmla="*/ 2147483647 h 2308"/>
              <a:gd name="T40" fmla="*/ 2147483647 w 3482"/>
              <a:gd name="T41" fmla="*/ 2147483647 h 2308"/>
              <a:gd name="T42" fmla="*/ 2147483647 w 3482"/>
              <a:gd name="T43" fmla="*/ 2147483647 h 2308"/>
              <a:gd name="T44" fmla="*/ 2147483647 w 3482"/>
              <a:gd name="T45" fmla="*/ 2147483647 h 2308"/>
              <a:gd name="T46" fmla="*/ 2147483647 w 3482"/>
              <a:gd name="T47" fmla="*/ 2147483647 h 2308"/>
              <a:gd name="T48" fmla="*/ 2147483647 w 3482"/>
              <a:gd name="T49" fmla="*/ 2147483647 h 2308"/>
              <a:gd name="T50" fmla="*/ 2147483647 w 3482"/>
              <a:gd name="T51" fmla="*/ 2147483647 h 2308"/>
              <a:gd name="T52" fmla="*/ 2147483647 w 3482"/>
              <a:gd name="T53" fmla="*/ 2147483647 h 2308"/>
              <a:gd name="T54" fmla="*/ 2147483647 w 3482"/>
              <a:gd name="T55" fmla="*/ 2147483647 h 2308"/>
              <a:gd name="T56" fmla="*/ 2147483647 w 3482"/>
              <a:gd name="T57" fmla="*/ 2147483647 h 2308"/>
              <a:gd name="T58" fmla="*/ 2147483647 w 3482"/>
              <a:gd name="T59" fmla="*/ 2147483647 h 2308"/>
              <a:gd name="T60" fmla="*/ 2147483647 w 3482"/>
              <a:gd name="T61" fmla="*/ 2147483647 h 2308"/>
              <a:gd name="T62" fmla="*/ 2147483647 w 3482"/>
              <a:gd name="T63" fmla="*/ 2147483647 h 2308"/>
              <a:gd name="T64" fmla="*/ 2147483647 w 3482"/>
              <a:gd name="T65" fmla="*/ 2147483647 h 2308"/>
              <a:gd name="T66" fmla="*/ 2147483647 w 3482"/>
              <a:gd name="T67" fmla="*/ 2147483647 h 2308"/>
              <a:gd name="T68" fmla="*/ 2147483647 w 3482"/>
              <a:gd name="T69" fmla="*/ 2147483647 h 2308"/>
              <a:gd name="T70" fmla="*/ 2147483647 w 3482"/>
              <a:gd name="T71" fmla="*/ 2147483647 h 2308"/>
              <a:gd name="T72" fmla="*/ 2147483647 w 3482"/>
              <a:gd name="T73" fmla="*/ 2147483647 h 2308"/>
              <a:gd name="T74" fmla="*/ 2147483647 w 3482"/>
              <a:gd name="T75" fmla="*/ 2147483647 h 2308"/>
              <a:gd name="T76" fmla="*/ 2147483647 w 3482"/>
              <a:gd name="T77" fmla="*/ 2147483647 h 2308"/>
              <a:gd name="T78" fmla="*/ 2147483647 w 3482"/>
              <a:gd name="T79" fmla="*/ 2147483647 h 2308"/>
              <a:gd name="T80" fmla="*/ 2147483647 w 3482"/>
              <a:gd name="T81" fmla="*/ 2147483647 h 2308"/>
              <a:gd name="T82" fmla="*/ 2147483647 w 3482"/>
              <a:gd name="T83" fmla="*/ 2147483647 h 2308"/>
              <a:gd name="T84" fmla="*/ 2147483647 w 3482"/>
              <a:gd name="T85" fmla="*/ 2147483647 h 2308"/>
              <a:gd name="T86" fmla="*/ 2147483647 w 3482"/>
              <a:gd name="T87" fmla="*/ 2147483647 h 2308"/>
              <a:gd name="T88" fmla="*/ 2147483647 w 3482"/>
              <a:gd name="T89" fmla="*/ 2147483647 h 2308"/>
              <a:gd name="T90" fmla="*/ 2147483647 w 3482"/>
              <a:gd name="T91" fmla="*/ 2147483647 h 2308"/>
              <a:gd name="T92" fmla="*/ 2147483647 w 3482"/>
              <a:gd name="T93" fmla="*/ 2147483647 h 2308"/>
              <a:gd name="T94" fmla="*/ 2147483647 w 3482"/>
              <a:gd name="T95" fmla="*/ 2147483647 h 2308"/>
              <a:gd name="T96" fmla="*/ 2147483647 w 3482"/>
              <a:gd name="T97" fmla="*/ 2147483647 h 2308"/>
              <a:gd name="T98" fmla="*/ 2147483647 w 3482"/>
              <a:gd name="T99" fmla="*/ 2147483647 h 2308"/>
              <a:gd name="T100" fmla="*/ 2147483647 w 3482"/>
              <a:gd name="T101" fmla="*/ 2147483647 h 2308"/>
              <a:gd name="T102" fmla="*/ 2147483647 w 3482"/>
              <a:gd name="T103" fmla="*/ 2147483647 h 2308"/>
              <a:gd name="T104" fmla="*/ 2147483647 w 3482"/>
              <a:gd name="T105" fmla="*/ 2147483647 h 2308"/>
              <a:gd name="T106" fmla="*/ 2147483647 w 3482"/>
              <a:gd name="T107" fmla="*/ 2147483647 h 2308"/>
              <a:gd name="T108" fmla="*/ 2147483647 w 3482"/>
              <a:gd name="T109" fmla="*/ 2147483647 h 2308"/>
              <a:gd name="T110" fmla="*/ 2147483647 w 3482"/>
              <a:gd name="T111" fmla="*/ 2147483647 h 2308"/>
              <a:gd name="T112" fmla="*/ 2147483647 w 3482"/>
              <a:gd name="T113" fmla="*/ 2147483647 h 2308"/>
              <a:gd name="T114" fmla="*/ 2147483647 w 3482"/>
              <a:gd name="T115" fmla="*/ 2147483647 h 2308"/>
              <a:gd name="T116" fmla="*/ 2147483647 w 3482"/>
              <a:gd name="T117" fmla="*/ 2147483647 h 2308"/>
              <a:gd name="T118" fmla="*/ 2147483647 w 3482"/>
              <a:gd name="T119" fmla="*/ 2147483647 h 2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3482" h="2308">
                <a:moveTo>
                  <a:pt x="3278" y="1750"/>
                </a:moveTo>
                <a:lnTo>
                  <a:pt x="3482" y="1144"/>
                </a:lnTo>
                <a:lnTo>
                  <a:pt x="3414" y="1126"/>
                </a:lnTo>
                <a:lnTo>
                  <a:pt x="2642" y="1152"/>
                </a:lnTo>
                <a:lnTo>
                  <a:pt x="2640" y="1150"/>
                </a:lnTo>
                <a:lnTo>
                  <a:pt x="2638" y="1148"/>
                </a:lnTo>
                <a:lnTo>
                  <a:pt x="2630" y="1144"/>
                </a:lnTo>
                <a:lnTo>
                  <a:pt x="2622" y="1142"/>
                </a:lnTo>
                <a:lnTo>
                  <a:pt x="2618" y="1136"/>
                </a:lnTo>
                <a:lnTo>
                  <a:pt x="2612" y="1132"/>
                </a:lnTo>
                <a:lnTo>
                  <a:pt x="2606" y="1128"/>
                </a:lnTo>
                <a:lnTo>
                  <a:pt x="2598" y="1124"/>
                </a:lnTo>
                <a:lnTo>
                  <a:pt x="2592" y="1122"/>
                </a:lnTo>
                <a:lnTo>
                  <a:pt x="2608" y="1100"/>
                </a:lnTo>
                <a:lnTo>
                  <a:pt x="2620" y="1076"/>
                </a:lnTo>
                <a:lnTo>
                  <a:pt x="2622" y="1050"/>
                </a:lnTo>
                <a:lnTo>
                  <a:pt x="2620" y="1040"/>
                </a:lnTo>
                <a:lnTo>
                  <a:pt x="2618" y="1032"/>
                </a:lnTo>
                <a:lnTo>
                  <a:pt x="2604" y="998"/>
                </a:lnTo>
                <a:lnTo>
                  <a:pt x="2586" y="970"/>
                </a:lnTo>
                <a:lnTo>
                  <a:pt x="2566" y="950"/>
                </a:lnTo>
                <a:lnTo>
                  <a:pt x="2546" y="934"/>
                </a:lnTo>
                <a:lnTo>
                  <a:pt x="2526" y="924"/>
                </a:lnTo>
                <a:lnTo>
                  <a:pt x="2508" y="918"/>
                </a:lnTo>
                <a:lnTo>
                  <a:pt x="2494" y="916"/>
                </a:lnTo>
                <a:lnTo>
                  <a:pt x="2484" y="914"/>
                </a:lnTo>
                <a:lnTo>
                  <a:pt x="2480" y="914"/>
                </a:lnTo>
                <a:lnTo>
                  <a:pt x="2428" y="798"/>
                </a:lnTo>
                <a:lnTo>
                  <a:pt x="2424" y="778"/>
                </a:lnTo>
                <a:lnTo>
                  <a:pt x="2416" y="768"/>
                </a:lnTo>
                <a:lnTo>
                  <a:pt x="2408" y="762"/>
                </a:lnTo>
                <a:lnTo>
                  <a:pt x="2400" y="760"/>
                </a:lnTo>
                <a:lnTo>
                  <a:pt x="2398" y="760"/>
                </a:lnTo>
                <a:lnTo>
                  <a:pt x="2396" y="754"/>
                </a:lnTo>
                <a:lnTo>
                  <a:pt x="2390" y="742"/>
                </a:lnTo>
                <a:lnTo>
                  <a:pt x="2382" y="724"/>
                </a:lnTo>
                <a:lnTo>
                  <a:pt x="2368" y="698"/>
                </a:lnTo>
                <a:lnTo>
                  <a:pt x="2352" y="670"/>
                </a:lnTo>
                <a:lnTo>
                  <a:pt x="2338" y="638"/>
                </a:lnTo>
                <a:lnTo>
                  <a:pt x="2328" y="610"/>
                </a:lnTo>
                <a:lnTo>
                  <a:pt x="2320" y="580"/>
                </a:lnTo>
                <a:lnTo>
                  <a:pt x="2308" y="550"/>
                </a:lnTo>
                <a:lnTo>
                  <a:pt x="2290" y="518"/>
                </a:lnTo>
                <a:lnTo>
                  <a:pt x="2272" y="500"/>
                </a:lnTo>
                <a:lnTo>
                  <a:pt x="2256" y="490"/>
                </a:lnTo>
                <a:lnTo>
                  <a:pt x="2238" y="488"/>
                </a:lnTo>
                <a:lnTo>
                  <a:pt x="2222" y="492"/>
                </a:lnTo>
                <a:lnTo>
                  <a:pt x="2208" y="496"/>
                </a:lnTo>
                <a:lnTo>
                  <a:pt x="2200" y="502"/>
                </a:lnTo>
                <a:lnTo>
                  <a:pt x="2196" y="504"/>
                </a:lnTo>
                <a:lnTo>
                  <a:pt x="2134" y="480"/>
                </a:lnTo>
                <a:lnTo>
                  <a:pt x="2072" y="466"/>
                </a:lnTo>
                <a:lnTo>
                  <a:pt x="2014" y="458"/>
                </a:lnTo>
                <a:lnTo>
                  <a:pt x="1998" y="456"/>
                </a:lnTo>
                <a:lnTo>
                  <a:pt x="1982" y="454"/>
                </a:lnTo>
                <a:lnTo>
                  <a:pt x="1980" y="454"/>
                </a:lnTo>
                <a:lnTo>
                  <a:pt x="1982" y="432"/>
                </a:lnTo>
                <a:lnTo>
                  <a:pt x="1980" y="410"/>
                </a:lnTo>
                <a:lnTo>
                  <a:pt x="1984" y="426"/>
                </a:lnTo>
                <a:lnTo>
                  <a:pt x="1984" y="440"/>
                </a:lnTo>
                <a:lnTo>
                  <a:pt x="1982" y="452"/>
                </a:lnTo>
                <a:lnTo>
                  <a:pt x="1996" y="410"/>
                </a:lnTo>
                <a:lnTo>
                  <a:pt x="2006" y="366"/>
                </a:lnTo>
                <a:lnTo>
                  <a:pt x="2008" y="320"/>
                </a:lnTo>
                <a:lnTo>
                  <a:pt x="2002" y="284"/>
                </a:lnTo>
                <a:lnTo>
                  <a:pt x="1992" y="250"/>
                </a:lnTo>
                <a:lnTo>
                  <a:pt x="1978" y="216"/>
                </a:lnTo>
                <a:lnTo>
                  <a:pt x="1970" y="190"/>
                </a:lnTo>
                <a:lnTo>
                  <a:pt x="1962" y="170"/>
                </a:lnTo>
                <a:lnTo>
                  <a:pt x="1952" y="152"/>
                </a:lnTo>
                <a:lnTo>
                  <a:pt x="1940" y="136"/>
                </a:lnTo>
                <a:lnTo>
                  <a:pt x="1918" y="116"/>
                </a:lnTo>
                <a:lnTo>
                  <a:pt x="1886" y="86"/>
                </a:lnTo>
                <a:lnTo>
                  <a:pt x="1854" y="58"/>
                </a:lnTo>
                <a:lnTo>
                  <a:pt x="1816" y="34"/>
                </a:lnTo>
                <a:lnTo>
                  <a:pt x="1780" y="18"/>
                </a:lnTo>
                <a:lnTo>
                  <a:pt x="1742" y="6"/>
                </a:lnTo>
                <a:lnTo>
                  <a:pt x="1700" y="0"/>
                </a:lnTo>
                <a:lnTo>
                  <a:pt x="1670" y="2"/>
                </a:lnTo>
                <a:lnTo>
                  <a:pt x="1640" y="4"/>
                </a:lnTo>
                <a:lnTo>
                  <a:pt x="1616" y="8"/>
                </a:lnTo>
                <a:lnTo>
                  <a:pt x="1592" y="12"/>
                </a:lnTo>
                <a:lnTo>
                  <a:pt x="1578" y="20"/>
                </a:lnTo>
                <a:lnTo>
                  <a:pt x="1564" y="30"/>
                </a:lnTo>
                <a:lnTo>
                  <a:pt x="1552" y="42"/>
                </a:lnTo>
                <a:lnTo>
                  <a:pt x="1532" y="58"/>
                </a:lnTo>
                <a:lnTo>
                  <a:pt x="1510" y="72"/>
                </a:lnTo>
                <a:lnTo>
                  <a:pt x="1502" y="78"/>
                </a:lnTo>
                <a:lnTo>
                  <a:pt x="1492" y="86"/>
                </a:lnTo>
                <a:lnTo>
                  <a:pt x="1484" y="90"/>
                </a:lnTo>
                <a:lnTo>
                  <a:pt x="1476" y="96"/>
                </a:lnTo>
                <a:lnTo>
                  <a:pt x="1468" y="104"/>
                </a:lnTo>
                <a:lnTo>
                  <a:pt x="1462" y="110"/>
                </a:lnTo>
                <a:lnTo>
                  <a:pt x="1458" y="118"/>
                </a:lnTo>
                <a:lnTo>
                  <a:pt x="1452" y="126"/>
                </a:lnTo>
                <a:lnTo>
                  <a:pt x="1448" y="134"/>
                </a:lnTo>
                <a:lnTo>
                  <a:pt x="1442" y="142"/>
                </a:lnTo>
                <a:lnTo>
                  <a:pt x="1436" y="148"/>
                </a:lnTo>
                <a:lnTo>
                  <a:pt x="1426" y="166"/>
                </a:lnTo>
                <a:lnTo>
                  <a:pt x="1418" y="182"/>
                </a:lnTo>
                <a:lnTo>
                  <a:pt x="1406" y="208"/>
                </a:lnTo>
                <a:lnTo>
                  <a:pt x="1396" y="234"/>
                </a:lnTo>
                <a:lnTo>
                  <a:pt x="1388" y="266"/>
                </a:lnTo>
                <a:lnTo>
                  <a:pt x="1388" y="296"/>
                </a:lnTo>
                <a:lnTo>
                  <a:pt x="1390" y="308"/>
                </a:lnTo>
                <a:lnTo>
                  <a:pt x="1388" y="318"/>
                </a:lnTo>
                <a:lnTo>
                  <a:pt x="1386" y="328"/>
                </a:lnTo>
                <a:lnTo>
                  <a:pt x="1386" y="346"/>
                </a:lnTo>
                <a:lnTo>
                  <a:pt x="1388" y="364"/>
                </a:lnTo>
                <a:lnTo>
                  <a:pt x="1384" y="368"/>
                </a:lnTo>
                <a:lnTo>
                  <a:pt x="1380" y="370"/>
                </a:lnTo>
                <a:lnTo>
                  <a:pt x="1378" y="376"/>
                </a:lnTo>
                <a:lnTo>
                  <a:pt x="1376" y="382"/>
                </a:lnTo>
                <a:lnTo>
                  <a:pt x="1372" y="404"/>
                </a:lnTo>
                <a:lnTo>
                  <a:pt x="1372" y="422"/>
                </a:lnTo>
                <a:lnTo>
                  <a:pt x="1372" y="436"/>
                </a:lnTo>
                <a:lnTo>
                  <a:pt x="1370" y="450"/>
                </a:lnTo>
                <a:lnTo>
                  <a:pt x="1372" y="470"/>
                </a:lnTo>
                <a:lnTo>
                  <a:pt x="1378" y="494"/>
                </a:lnTo>
                <a:lnTo>
                  <a:pt x="1386" y="516"/>
                </a:lnTo>
                <a:lnTo>
                  <a:pt x="1350" y="546"/>
                </a:lnTo>
                <a:lnTo>
                  <a:pt x="1318" y="574"/>
                </a:lnTo>
                <a:lnTo>
                  <a:pt x="1308" y="582"/>
                </a:lnTo>
                <a:lnTo>
                  <a:pt x="1294" y="596"/>
                </a:lnTo>
                <a:lnTo>
                  <a:pt x="1276" y="614"/>
                </a:lnTo>
                <a:lnTo>
                  <a:pt x="1274" y="610"/>
                </a:lnTo>
                <a:lnTo>
                  <a:pt x="1272" y="608"/>
                </a:lnTo>
                <a:lnTo>
                  <a:pt x="1272" y="606"/>
                </a:lnTo>
                <a:lnTo>
                  <a:pt x="1276" y="602"/>
                </a:lnTo>
                <a:lnTo>
                  <a:pt x="1276" y="600"/>
                </a:lnTo>
                <a:lnTo>
                  <a:pt x="1278" y="598"/>
                </a:lnTo>
                <a:lnTo>
                  <a:pt x="1280" y="596"/>
                </a:lnTo>
                <a:lnTo>
                  <a:pt x="1282" y="594"/>
                </a:lnTo>
                <a:lnTo>
                  <a:pt x="1284" y="590"/>
                </a:lnTo>
                <a:lnTo>
                  <a:pt x="1288" y="592"/>
                </a:lnTo>
                <a:lnTo>
                  <a:pt x="1292" y="594"/>
                </a:lnTo>
                <a:lnTo>
                  <a:pt x="1292" y="574"/>
                </a:lnTo>
                <a:lnTo>
                  <a:pt x="1294" y="554"/>
                </a:lnTo>
                <a:lnTo>
                  <a:pt x="1300" y="528"/>
                </a:lnTo>
                <a:lnTo>
                  <a:pt x="1302" y="528"/>
                </a:lnTo>
                <a:lnTo>
                  <a:pt x="1304" y="528"/>
                </a:lnTo>
                <a:lnTo>
                  <a:pt x="1306" y="528"/>
                </a:lnTo>
                <a:lnTo>
                  <a:pt x="1308" y="522"/>
                </a:lnTo>
                <a:lnTo>
                  <a:pt x="1308" y="518"/>
                </a:lnTo>
                <a:lnTo>
                  <a:pt x="1308" y="512"/>
                </a:lnTo>
                <a:lnTo>
                  <a:pt x="1306" y="508"/>
                </a:lnTo>
                <a:lnTo>
                  <a:pt x="1306" y="504"/>
                </a:lnTo>
                <a:lnTo>
                  <a:pt x="1304" y="504"/>
                </a:lnTo>
                <a:lnTo>
                  <a:pt x="1308" y="476"/>
                </a:lnTo>
                <a:lnTo>
                  <a:pt x="1302" y="444"/>
                </a:lnTo>
                <a:lnTo>
                  <a:pt x="1298" y="430"/>
                </a:lnTo>
                <a:lnTo>
                  <a:pt x="1296" y="418"/>
                </a:lnTo>
                <a:lnTo>
                  <a:pt x="1296" y="408"/>
                </a:lnTo>
                <a:lnTo>
                  <a:pt x="1294" y="394"/>
                </a:lnTo>
                <a:lnTo>
                  <a:pt x="1290" y="374"/>
                </a:lnTo>
                <a:lnTo>
                  <a:pt x="1286" y="348"/>
                </a:lnTo>
                <a:lnTo>
                  <a:pt x="1280" y="318"/>
                </a:lnTo>
                <a:lnTo>
                  <a:pt x="1276" y="290"/>
                </a:lnTo>
                <a:lnTo>
                  <a:pt x="1280" y="298"/>
                </a:lnTo>
                <a:lnTo>
                  <a:pt x="1284" y="304"/>
                </a:lnTo>
                <a:lnTo>
                  <a:pt x="1286" y="312"/>
                </a:lnTo>
                <a:lnTo>
                  <a:pt x="1286" y="320"/>
                </a:lnTo>
                <a:lnTo>
                  <a:pt x="1288" y="312"/>
                </a:lnTo>
                <a:lnTo>
                  <a:pt x="1288" y="304"/>
                </a:lnTo>
                <a:lnTo>
                  <a:pt x="1290" y="296"/>
                </a:lnTo>
                <a:lnTo>
                  <a:pt x="1292" y="300"/>
                </a:lnTo>
                <a:lnTo>
                  <a:pt x="1294" y="302"/>
                </a:lnTo>
                <a:lnTo>
                  <a:pt x="1296" y="306"/>
                </a:lnTo>
                <a:lnTo>
                  <a:pt x="1296" y="310"/>
                </a:lnTo>
                <a:lnTo>
                  <a:pt x="1300" y="300"/>
                </a:lnTo>
                <a:lnTo>
                  <a:pt x="1304" y="292"/>
                </a:lnTo>
                <a:lnTo>
                  <a:pt x="1310" y="294"/>
                </a:lnTo>
                <a:lnTo>
                  <a:pt x="1316" y="298"/>
                </a:lnTo>
                <a:lnTo>
                  <a:pt x="1322" y="302"/>
                </a:lnTo>
                <a:lnTo>
                  <a:pt x="1318" y="286"/>
                </a:lnTo>
                <a:lnTo>
                  <a:pt x="1314" y="268"/>
                </a:lnTo>
                <a:lnTo>
                  <a:pt x="1320" y="268"/>
                </a:lnTo>
                <a:lnTo>
                  <a:pt x="1324" y="270"/>
                </a:lnTo>
                <a:lnTo>
                  <a:pt x="1328" y="272"/>
                </a:lnTo>
                <a:lnTo>
                  <a:pt x="1330" y="278"/>
                </a:lnTo>
                <a:lnTo>
                  <a:pt x="1332" y="252"/>
                </a:lnTo>
                <a:lnTo>
                  <a:pt x="1322" y="228"/>
                </a:lnTo>
                <a:lnTo>
                  <a:pt x="1306" y="206"/>
                </a:lnTo>
                <a:lnTo>
                  <a:pt x="1286" y="188"/>
                </a:lnTo>
                <a:lnTo>
                  <a:pt x="1262" y="178"/>
                </a:lnTo>
                <a:lnTo>
                  <a:pt x="1266" y="176"/>
                </a:lnTo>
                <a:lnTo>
                  <a:pt x="1272" y="176"/>
                </a:lnTo>
                <a:lnTo>
                  <a:pt x="1278" y="178"/>
                </a:lnTo>
                <a:lnTo>
                  <a:pt x="1284" y="178"/>
                </a:lnTo>
                <a:lnTo>
                  <a:pt x="1288" y="180"/>
                </a:lnTo>
                <a:lnTo>
                  <a:pt x="1294" y="180"/>
                </a:lnTo>
                <a:lnTo>
                  <a:pt x="1282" y="172"/>
                </a:lnTo>
                <a:lnTo>
                  <a:pt x="1272" y="168"/>
                </a:lnTo>
                <a:lnTo>
                  <a:pt x="1266" y="166"/>
                </a:lnTo>
                <a:lnTo>
                  <a:pt x="1260" y="166"/>
                </a:lnTo>
                <a:lnTo>
                  <a:pt x="1256" y="166"/>
                </a:lnTo>
                <a:lnTo>
                  <a:pt x="1248" y="158"/>
                </a:lnTo>
                <a:lnTo>
                  <a:pt x="1234" y="148"/>
                </a:lnTo>
                <a:lnTo>
                  <a:pt x="1216" y="140"/>
                </a:lnTo>
                <a:lnTo>
                  <a:pt x="1196" y="134"/>
                </a:lnTo>
                <a:lnTo>
                  <a:pt x="1176" y="128"/>
                </a:lnTo>
                <a:lnTo>
                  <a:pt x="1162" y="126"/>
                </a:lnTo>
                <a:lnTo>
                  <a:pt x="1152" y="126"/>
                </a:lnTo>
                <a:lnTo>
                  <a:pt x="1154" y="124"/>
                </a:lnTo>
                <a:lnTo>
                  <a:pt x="1158" y="124"/>
                </a:lnTo>
                <a:lnTo>
                  <a:pt x="1162" y="122"/>
                </a:lnTo>
                <a:lnTo>
                  <a:pt x="1166" y="120"/>
                </a:lnTo>
                <a:lnTo>
                  <a:pt x="1170" y="120"/>
                </a:lnTo>
                <a:lnTo>
                  <a:pt x="1172" y="118"/>
                </a:lnTo>
                <a:lnTo>
                  <a:pt x="1162" y="118"/>
                </a:lnTo>
                <a:lnTo>
                  <a:pt x="1150" y="116"/>
                </a:lnTo>
                <a:lnTo>
                  <a:pt x="1134" y="116"/>
                </a:lnTo>
                <a:lnTo>
                  <a:pt x="1112" y="116"/>
                </a:lnTo>
                <a:lnTo>
                  <a:pt x="1082" y="118"/>
                </a:lnTo>
                <a:lnTo>
                  <a:pt x="1078" y="118"/>
                </a:lnTo>
                <a:lnTo>
                  <a:pt x="1072" y="116"/>
                </a:lnTo>
                <a:lnTo>
                  <a:pt x="1068" y="112"/>
                </a:lnTo>
                <a:lnTo>
                  <a:pt x="1064" y="108"/>
                </a:lnTo>
                <a:lnTo>
                  <a:pt x="1060" y="106"/>
                </a:lnTo>
                <a:lnTo>
                  <a:pt x="1052" y="102"/>
                </a:lnTo>
                <a:lnTo>
                  <a:pt x="1044" y="102"/>
                </a:lnTo>
                <a:lnTo>
                  <a:pt x="1036" y="100"/>
                </a:lnTo>
                <a:lnTo>
                  <a:pt x="1028" y="98"/>
                </a:lnTo>
                <a:lnTo>
                  <a:pt x="1038" y="96"/>
                </a:lnTo>
                <a:lnTo>
                  <a:pt x="1048" y="92"/>
                </a:lnTo>
                <a:lnTo>
                  <a:pt x="1030" y="86"/>
                </a:lnTo>
                <a:lnTo>
                  <a:pt x="1010" y="84"/>
                </a:lnTo>
                <a:lnTo>
                  <a:pt x="990" y="86"/>
                </a:lnTo>
                <a:lnTo>
                  <a:pt x="970" y="86"/>
                </a:lnTo>
                <a:lnTo>
                  <a:pt x="974" y="84"/>
                </a:lnTo>
                <a:lnTo>
                  <a:pt x="976" y="82"/>
                </a:lnTo>
                <a:lnTo>
                  <a:pt x="958" y="82"/>
                </a:lnTo>
                <a:lnTo>
                  <a:pt x="940" y="86"/>
                </a:lnTo>
                <a:lnTo>
                  <a:pt x="922" y="92"/>
                </a:lnTo>
                <a:lnTo>
                  <a:pt x="922" y="90"/>
                </a:lnTo>
                <a:lnTo>
                  <a:pt x="924" y="88"/>
                </a:lnTo>
                <a:lnTo>
                  <a:pt x="896" y="90"/>
                </a:lnTo>
                <a:lnTo>
                  <a:pt x="870" y="98"/>
                </a:lnTo>
                <a:lnTo>
                  <a:pt x="844" y="106"/>
                </a:lnTo>
                <a:lnTo>
                  <a:pt x="830" y="110"/>
                </a:lnTo>
                <a:lnTo>
                  <a:pt x="816" y="116"/>
                </a:lnTo>
                <a:lnTo>
                  <a:pt x="802" y="122"/>
                </a:lnTo>
                <a:lnTo>
                  <a:pt x="786" y="132"/>
                </a:lnTo>
                <a:lnTo>
                  <a:pt x="776" y="142"/>
                </a:lnTo>
                <a:lnTo>
                  <a:pt x="770" y="152"/>
                </a:lnTo>
                <a:lnTo>
                  <a:pt x="768" y="154"/>
                </a:lnTo>
                <a:lnTo>
                  <a:pt x="740" y="162"/>
                </a:lnTo>
                <a:lnTo>
                  <a:pt x="716" y="174"/>
                </a:lnTo>
                <a:lnTo>
                  <a:pt x="694" y="194"/>
                </a:lnTo>
                <a:lnTo>
                  <a:pt x="674" y="220"/>
                </a:lnTo>
                <a:lnTo>
                  <a:pt x="660" y="254"/>
                </a:lnTo>
                <a:lnTo>
                  <a:pt x="648" y="286"/>
                </a:lnTo>
                <a:lnTo>
                  <a:pt x="634" y="320"/>
                </a:lnTo>
                <a:lnTo>
                  <a:pt x="618" y="354"/>
                </a:lnTo>
                <a:lnTo>
                  <a:pt x="604" y="390"/>
                </a:lnTo>
                <a:lnTo>
                  <a:pt x="594" y="422"/>
                </a:lnTo>
                <a:lnTo>
                  <a:pt x="598" y="414"/>
                </a:lnTo>
                <a:lnTo>
                  <a:pt x="604" y="408"/>
                </a:lnTo>
                <a:lnTo>
                  <a:pt x="598" y="428"/>
                </a:lnTo>
                <a:lnTo>
                  <a:pt x="596" y="454"/>
                </a:lnTo>
                <a:lnTo>
                  <a:pt x="596" y="484"/>
                </a:lnTo>
                <a:lnTo>
                  <a:pt x="598" y="510"/>
                </a:lnTo>
                <a:lnTo>
                  <a:pt x="604" y="528"/>
                </a:lnTo>
                <a:lnTo>
                  <a:pt x="608" y="522"/>
                </a:lnTo>
                <a:lnTo>
                  <a:pt x="610" y="514"/>
                </a:lnTo>
                <a:lnTo>
                  <a:pt x="608" y="530"/>
                </a:lnTo>
                <a:lnTo>
                  <a:pt x="608" y="552"/>
                </a:lnTo>
                <a:lnTo>
                  <a:pt x="612" y="574"/>
                </a:lnTo>
                <a:lnTo>
                  <a:pt x="616" y="594"/>
                </a:lnTo>
                <a:lnTo>
                  <a:pt x="624" y="612"/>
                </a:lnTo>
                <a:lnTo>
                  <a:pt x="636" y="624"/>
                </a:lnTo>
                <a:lnTo>
                  <a:pt x="636" y="620"/>
                </a:lnTo>
                <a:lnTo>
                  <a:pt x="636" y="616"/>
                </a:lnTo>
                <a:lnTo>
                  <a:pt x="638" y="612"/>
                </a:lnTo>
                <a:lnTo>
                  <a:pt x="638" y="608"/>
                </a:lnTo>
                <a:lnTo>
                  <a:pt x="644" y="636"/>
                </a:lnTo>
                <a:lnTo>
                  <a:pt x="650" y="662"/>
                </a:lnTo>
                <a:lnTo>
                  <a:pt x="650" y="660"/>
                </a:lnTo>
                <a:lnTo>
                  <a:pt x="650" y="658"/>
                </a:lnTo>
                <a:lnTo>
                  <a:pt x="654" y="672"/>
                </a:lnTo>
                <a:lnTo>
                  <a:pt x="662" y="686"/>
                </a:lnTo>
                <a:lnTo>
                  <a:pt x="672" y="700"/>
                </a:lnTo>
                <a:lnTo>
                  <a:pt x="678" y="712"/>
                </a:lnTo>
                <a:lnTo>
                  <a:pt x="678" y="708"/>
                </a:lnTo>
                <a:lnTo>
                  <a:pt x="680" y="702"/>
                </a:lnTo>
                <a:lnTo>
                  <a:pt x="680" y="696"/>
                </a:lnTo>
                <a:lnTo>
                  <a:pt x="682" y="690"/>
                </a:lnTo>
                <a:lnTo>
                  <a:pt x="682" y="684"/>
                </a:lnTo>
                <a:lnTo>
                  <a:pt x="684" y="710"/>
                </a:lnTo>
                <a:lnTo>
                  <a:pt x="684" y="736"/>
                </a:lnTo>
                <a:lnTo>
                  <a:pt x="690" y="732"/>
                </a:lnTo>
                <a:lnTo>
                  <a:pt x="696" y="728"/>
                </a:lnTo>
                <a:lnTo>
                  <a:pt x="694" y="762"/>
                </a:lnTo>
                <a:lnTo>
                  <a:pt x="688" y="788"/>
                </a:lnTo>
                <a:lnTo>
                  <a:pt x="682" y="804"/>
                </a:lnTo>
                <a:lnTo>
                  <a:pt x="678" y="814"/>
                </a:lnTo>
                <a:lnTo>
                  <a:pt x="674" y="818"/>
                </a:lnTo>
                <a:lnTo>
                  <a:pt x="672" y="820"/>
                </a:lnTo>
                <a:lnTo>
                  <a:pt x="674" y="824"/>
                </a:lnTo>
                <a:lnTo>
                  <a:pt x="678" y="834"/>
                </a:lnTo>
                <a:lnTo>
                  <a:pt x="686" y="852"/>
                </a:lnTo>
                <a:lnTo>
                  <a:pt x="702" y="872"/>
                </a:lnTo>
                <a:lnTo>
                  <a:pt x="722" y="894"/>
                </a:lnTo>
                <a:lnTo>
                  <a:pt x="740" y="910"/>
                </a:lnTo>
                <a:lnTo>
                  <a:pt x="760" y="926"/>
                </a:lnTo>
                <a:lnTo>
                  <a:pt x="776" y="938"/>
                </a:lnTo>
                <a:lnTo>
                  <a:pt x="790" y="948"/>
                </a:lnTo>
                <a:lnTo>
                  <a:pt x="780" y="946"/>
                </a:lnTo>
                <a:lnTo>
                  <a:pt x="772" y="944"/>
                </a:lnTo>
                <a:lnTo>
                  <a:pt x="744" y="924"/>
                </a:lnTo>
                <a:lnTo>
                  <a:pt x="716" y="902"/>
                </a:lnTo>
                <a:lnTo>
                  <a:pt x="692" y="880"/>
                </a:lnTo>
                <a:lnTo>
                  <a:pt x="672" y="860"/>
                </a:lnTo>
                <a:lnTo>
                  <a:pt x="658" y="838"/>
                </a:lnTo>
                <a:lnTo>
                  <a:pt x="652" y="820"/>
                </a:lnTo>
                <a:lnTo>
                  <a:pt x="658" y="804"/>
                </a:lnTo>
                <a:lnTo>
                  <a:pt x="656" y="804"/>
                </a:lnTo>
                <a:lnTo>
                  <a:pt x="654" y="806"/>
                </a:lnTo>
                <a:lnTo>
                  <a:pt x="650" y="808"/>
                </a:lnTo>
                <a:lnTo>
                  <a:pt x="646" y="812"/>
                </a:lnTo>
                <a:lnTo>
                  <a:pt x="642" y="818"/>
                </a:lnTo>
                <a:lnTo>
                  <a:pt x="638" y="826"/>
                </a:lnTo>
                <a:lnTo>
                  <a:pt x="632" y="840"/>
                </a:lnTo>
                <a:lnTo>
                  <a:pt x="626" y="858"/>
                </a:lnTo>
                <a:lnTo>
                  <a:pt x="620" y="876"/>
                </a:lnTo>
                <a:lnTo>
                  <a:pt x="614" y="892"/>
                </a:lnTo>
                <a:lnTo>
                  <a:pt x="612" y="898"/>
                </a:lnTo>
                <a:lnTo>
                  <a:pt x="610" y="902"/>
                </a:lnTo>
                <a:lnTo>
                  <a:pt x="610" y="906"/>
                </a:lnTo>
                <a:lnTo>
                  <a:pt x="610" y="908"/>
                </a:lnTo>
                <a:lnTo>
                  <a:pt x="604" y="908"/>
                </a:lnTo>
                <a:lnTo>
                  <a:pt x="592" y="910"/>
                </a:lnTo>
                <a:lnTo>
                  <a:pt x="576" y="914"/>
                </a:lnTo>
                <a:lnTo>
                  <a:pt x="562" y="920"/>
                </a:lnTo>
                <a:lnTo>
                  <a:pt x="552" y="930"/>
                </a:lnTo>
                <a:lnTo>
                  <a:pt x="548" y="932"/>
                </a:lnTo>
                <a:lnTo>
                  <a:pt x="538" y="934"/>
                </a:lnTo>
                <a:lnTo>
                  <a:pt x="528" y="940"/>
                </a:lnTo>
                <a:lnTo>
                  <a:pt x="516" y="950"/>
                </a:lnTo>
                <a:lnTo>
                  <a:pt x="508" y="964"/>
                </a:lnTo>
                <a:lnTo>
                  <a:pt x="508" y="984"/>
                </a:lnTo>
                <a:lnTo>
                  <a:pt x="504" y="986"/>
                </a:lnTo>
                <a:lnTo>
                  <a:pt x="492" y="990"/>
                </a:lnTo>
                <a:lnTo>
                  <a:pt x="476" y="998"/>
                </a:lnTo>
                <a:lnTo>
                  <a:pt x="460" y="1006"/>
                </a:lnTo>
                <a:lnTo>
                  <a:pt x="446" y="1018"/>
                </a:lnTo>
                <a:lnTo>
                  <a:pt x="440" y="1024"/>
                </a:lnTo>
                <a:lnTo>
                  <a:pt x="436" y="1028"/>
                </a:lnTo>
                <a:lnTo>
                  <a:pt x="432" y="1032"/>
                </a:lnTo>
                <a:lnTo>
                  <a:pt x="430" y="1034"/>
                </a:lnTo>
                <a:lnTo>
                  <a:pt x="428" y="1036"/>
                </a:lnTo>
                <a:lnTo>
                  <a:pt x="424" y="1036"/>
                </a:lnTo>
                <a:lnTo>
                  <a:pt x="416" y="1040"/>
                </a:lnTo>
                <a:lnTo>
                  <a:pt x="404" y="1046"/>
                </a:lnTo>
                <a:lnTo>
                  <a:pt x="388" y="1060"/>
                </a:lnTo>
                <a:lnTo>
                  <a:pt x="370" y="1082"/>
                </a:lnTo>
                <a:lnTo>
                  <a:pt x="360" y="1094"/>
                </a:lnTo>
                <a:lnTo>
                  <a:pt x="350" y="1106"/>
                </a:lnTo>
                <a:lnTo>
                  <a:pt x="312" y="1108"/>
                </a:lnTo>
                <a:lnTo>
                  <a:pt x="272" y="1118"/>
                </a:lnTo>
                <a:lnTo>
                  <a:pt x="230" y="1136"/>
                </a:lnTo>
                <a:lnTo>
                  <a:pt x="192" y="1160"/>
                </a:lnTo>
                <a:lnTo>
                  <a:pt x="160" y="1188"/>
                </a:lnTo>
                <a:lnTo>
                  <a:pt x="138" y="1220"/>
                </a:lnTo>
                <a:lnTo>
                  <a:pt x="116" y="1272"/>
                </a:lnTo>
                <a:lnTo>
                  <a:pt x="98" y="1326"/>
                </a:lnTo>
                <a:lnTo>
                  <a:pt x="84" y="1384"/>
                </a:lnTo>
                <a:lnTo>
                  <a:pt x="70" y="1440"/>
                </a:lnTo>
                <a:lnTo>
                  <a:pt x="54" y="1496"/>
                </a:lnTo>
                <a:lnTo>
                  <a:pt x="38" y="1538"/>
                </a:lnTo>
                <a:lnTo>
                  <a:pt x="22" y="1584"/>
                </a:lnTo>
                <a:lnTo>
                  <a:pt x="8" y="1630"/>
                </a:lnTo>
                <a:lnTo>
                  <a:pt x="0" y="1672"/>
                </a:lnTo>
                <a:lnTo>
                  <a:pt x="2" y="1698"/>
                </a:lnTo>
                <a:lnTo>
                  <a:pt x="12" y="1728"/>
                </a:lnTo>
                <a:lnTo>
                  <a:pt x="30" y="1758"/>
                </a:lnTo>
                <a:lnTo>
                  <a:pt x="52" y="1788"/>
                </a:lnTo>
                <a:lnTo>
                  <a:pt x="74" y="1818"/>
                </a:lnTo>
                <a:lnTo>
                  <a:pt x="68" y="1934"/>
                </a:lnTo>
                <a:lnTo>
                  <a:pt x="68" y="2050"/>
                </a:lnTo>
                <a:lnTo>
                  <a:pt x="66" y="2106"/>
                </a:lnTo>
                <a:lnTo>
                  <a:pt x="66" y="2158"/>
                </a:lnTo>
                <a:lnTo>
                  <a:pt x="64" y="2204"/>
                </a:lnTo>
                <a:lnTo>
                  <a:pt x="68" y="2246"/>
                </a:lnTo>
                <a:lnTo>
                  <a:pt x="68" y="2254"/>
                </a:lnTo>
                <a:lnTo>
                  <a:pt x="68" y="2260"/>
                </a:lnTo>
                <a:lnTo>
                  <a:pt x="68" y="2268"/>
                </a:lnTo>
                <a:lnTo>
                  <a:pt x="76" y="2288"/>
                </a:lnTo>
                <a:lnTo>
                  <a:pt x="90" y="2304"/>
                </a:lnTo>
                <a:lnTo>
                  <a:pt x="3292" y="2308"/>
                </a:lnTo>
                <a:lnTo>
                  <a:pt x="3268" y="1756"/>
                </a:lnTo>
                <a:lnTo>
                  <a:pt x="3278" y="1750"/>
                </a:lnTo>
                <a:close/>
                <a:moveTo>
                  <a:pt x="1044" y="984"/>
                </a:moveTo>
                <a:lnTo>
                  <a:pt x="1048" y="978"/>
                </a:lnTo>
                <a:lnTo>
                  <a:pt x="1054" y="974"/>
                </a:lnTo>
                <a:lnTo>
                  <a:pt x="1062" y="972"/>
                </a:lnTo>
                <a:lnTo>
                  <a:pt x="1070" y="970"/>
                </a:lnTo>
                <a:lnTo>
                  <a:pt x="1092" y="974"/>
                </a:lnTo>
                <a:lnTo>
                  <a:pt x="1116" y="982"/>
                </a:lnTo>
                <a:lnTo>
                  <a:pt x="1140" y="988"/>
                </a:lnTo>
                <a:lnTo>
                  <a:pt x="1162" y="990"/>
                </a:lnTo>
                <a:lnTo>
                  <a:pt x="1162" y="1006"/>
                </a:lnTo>
                <a:lnTo>
                  <a:pt x="1162" y="1022"/>
                </a:lnTo>
                <a:lnTo>
                  <a:pt x="1128" y="1012"/>
                </a:lnTo>
                <a:lnTo>
                  <a:pt x="1096" y="1004"/>
                </a:lnTo>
                <a:lnTo>
                  <a:pt x="1064" y="1000"/>
                </a:lnTo>
                <a:lnTo>
                  <a:pt x="1058" y="1000"/>
                </a:lnTo>
                <a:lnTo>
                  <a:pt x="1050" y="998"/>
                </a:lnTo>
                <a:lnTo>
                  <a:pt x="1040" y="998"/>
                </a:lnTo>
                <a:lnTo>
                  <a:pt x="1042" y="990"/>
                </a:lnTo>
                <a:lnTo>
                  <a:pt x="1044" y="984"/>
                </a:lnTo>
                <a:close/>
                <a:moveTo>
                  <a:pt x="974" y="1130"/>
                </a:moveTo>
                <a:lnTo>
                  <a:pt x="974" y="1114"/>
                </a:lnTo>
                <a:lnTo>
                  <a:pt x="980" y="1098"/>
                </a:lnTo>
                <a:lnTo>
                  <a:pt x="988" y="1086"/>
                </a:lnTo>
                <a:lnTo>
                  <a:pt x="994" y="1074"/>
                </a:lnTo>
                <a:lnTo>
                  <a:pt x="990" y="1064"/>
                </a:lnTo>
                <a:lnTo>
                  <a:pt x="994" y="1066"/>
                </a:lnTo>
                <a:lnTo>
                  <a:pt x="1006" y="1072"/>
                </a:lnTo>
                <a:lnTo>
                  <a:pt x="1018" y="1080"/>
                </a:lnTo>
                <a:lnTo>
                  <a:pt x="1030" y="1092"/>
                </a:lnTo>
                <a:lnTo>
                  <a:pt x="1038" y="1106"/>
                </a:lnTo>
                <a:lnTo>
                  <a:pt x="1040" y="1122"/>
                </a:lnTo>
                <a:lnTo>
                  <a:pt x="1042" y="1144"/>
                </a:lnTo>
                <a:lnTo>
                  <a:pt x="1046" y="1166"/>
                </a:lnTo>
                <a:lnTo>
                  <a:pt x="1050" y="1186"/>
                </a:lnTo>
                <a:lnTo>
                  <a:pt x="1052" y="1202"/>
                </a:lnTo>
                <a:lnTo>
                  <a:pt x="1052" y="1208"/>
                </a:lnTo>
                <a:lnTo>
                  <a:pt x="1048" y="1204"/>
                </a:lnTo>
                <a:lnTo>
                  <a:pt x="1038" y="1196"/>
                </a:lnTo>
                <a:lnTo>
                  <a:pt x="1024" y="1186"/>
                </a:lnTo>
                <a:lnTo>
                  <a:pt x="1010" y="1172"/>
                </a:lnTo>
                <a:lnTo>
                  <a:pt x="994" y="1158"/>
                </a:lnTo>
                <a:lnTo>
                  <a:pt x="982" y="1144"/>
                </a:lnTo>
                <a:lnTo>
                  <a:pt x="974" y="1130"/>
                </a:lnTo>
                <a:close/>
                <a:moveTo>
                  <a:pt x="1374" y="2006"/>
                </a:moveTo>
                <a:lnTo>
                  <a:pt x="1374" y="2012"/>
                </a:lnTo>
                <a:lnTo>
                  <a:pt x="1374" y="2018"/>
                </a:lnTo>
                <a:lnTo>
                  <a:pt x="1372" y="2036"/>
                </a:lnTo>
                <a:lnTo>
                  <a:pt x="1370" y="2058"/>
                </a:lnTo>
                <a:lnTo>
                  <a:pt x="1366" y="2078"/>
                </a:lnTo>
                <a:lnTo>
                  <a:pt x="1362" y="2090"/>
                </a:lnTo>
                <a:lnTo>
                  <a:pt x="1340" y="2048"/>
                </a:lnTo>
                <a:lnTo>
                  <a:pt x="1312" y="2006"/>
                </a:lnTo>
                <a:lnTo>
                  <a:pt x="1282" y="1964"/>
                </a:lnTo>
                <a:lnTo>
                  <a:pt x="1256" y="1922"/>
                </a:lnTo>
                <a:lnTo>
                  <a:pt x="1220" y="1854"/>
                </a:lnTo>
                <a:lnTo>
                  <a:pt x="1190" y="1784"/>
                </a:lnTo>
                <a:lnTo>
                  <a:pt x="1160" y="1712"/>
                </a:lnTo>
                <a:lnTo>
                  <a:pt x="1128" y="1622"/>
                </a:lnTo>
                <a:lnTo>
                  <a:pt x="1102" y="1530"/>
                </a:lnTo>
                <a:lnTo>
                  <a:pt x="1078" y="1436"/>
                </a:lnTo>
                <a:lnTo>
                  <a:pt x="1064" y="1392"/>
                </a:lnTo>
                <a:lnTo>
                  <a:pt x="1048" y="1346"/>
                </a:lnTo>
                <a:lnTo>
                  <a:pt x="1034" y="1302"/>
                </a:lnTo>
                <a:lnTo>
                  <a:pt x="1026" y="1256"/>
                </a:lnTo>
                <a:lnTo>
                  <a:pt x="1030" y="1210"/>
                </a:lnTo>
                <a:lnTo>
                  <a:pt x="1032" y="1214"/>
                </a:lnTo>
                <a:lnTo>
                  <a:pt x="1038" y="1216"/>
                </a:lnTo>
                <a:lnTo>
                  <a:pt x="1048" y="1216"/>
                </a:lnTo>
                <a:lnTo>
                  <a:pt x="1060" y="1212"/>
                </a:lnTo>
                <a:lnTo>
                  <a:pt x="1070" y="1210"/>
                </a:lnTo>
                <a:lnTo>
                  <a:pt x="1078" y="1206"/>
                </a:lnTo>
                <a:lnTo>
                  <a:pt x="1080" y="1206"/>
                </a:lnTo>
                <a:lnTo>
                  <a:pt x="1096" y="1212"/>
                </a:lnTo>
                <a:lnTo>
                  <a:pt x="1112" y="1228"/>
                </a:lnTo>
                <a:lnTo>
                  <a:pt x="1126" y="1246"/>
                </a:lnTo>
                <a:lnTo>
                  <a:pt x="1138" y="1266"/>
                </a:lnTo>
                <a:lnTo>
                  <a:pt x="1148" y="1280"/>
                </a:lnTo>
                <a:lnTo>
                  <a:pt x="1190" y="1348"/>
                </a:lnTo>
                <a:lnTo>
                  <a:pt x="1226" y="1420"/>
                </a:lnTo>
                <a:lnTo>
                  <a:pt x="1258" y="1492"/>
                </a:lnTo>
                <a:lnTo>
                  <a:pt x="1290" y="1566"/>
                </a:lnTo>
                <a:lnTo>
                  <a:pt x="1320" y="1640"/>
                </a:lnTo>
                <a:lnTo>
                  <a:pt x="1346" y="1716"/>
                </a:lnTo>
                <a:lnTo>
                  <a:pt x="1364" y="1796"/>
                </a:lnTo>
                <a:lnTo>
                  <a:pt x="1374" y="1900"/>
                </a:lnTo>
                <a:lnTo>
                  <a:pt x="1374" y="2006"/>
                </a:lnTo>
                <a:close/>
                <a:moveTo>
                  <a:pt x="1884" y="900"/>
                </a:moveTo>
                <a:lnTo>
                  <a:pt x="1886" y="904"/>
                </a:lnTo>
                <a:lnTo>
                  <a:pt x="1886" y="916"/>
                </a:lnTo>
                <a:lnTo>
                  <a:pt x="1886" y="932"/>
                </a:lnTo>
                <a:lnTo>
                  <a:pt x="1882" y="950"/>
                </a:lnTo>
                <a:lnTo>
                  <a:pt x="1872" y="964"/>
                </a:lnTo>
                <a:lnTo>
                  <a:pt x="1864" y="974"/>
                </a:lnTo>
                <a:lnTo>
                  <a:pt x="1854" y="992"/>
                </a:lnTo>
                <a:lnTo>
                  <a:pt x="1840" y="1014"/>
                </a:lnTo>
                <a:lnTo>
                  <a:pt x="1824" y="1042"/>
                </a:lnTo>
                <a:lnTo>
                  <a:pt x="1808" y="1070"/>
                </a:lnTo>
                <a:lnTo>
                  <a:pt x="1790" y="1098"/>
                </a:lnTo>
                <a:lnTo>
                  <a:pt x="1790" y="1100"/>
                </a:lnTo>
                <a:lnTo>
                  <a:pt x="1790" y="1104"/>
                </a:lnTo>
                <a:lnTo>
                  <a:pt x="1780" y="1142"/>
                </a:lnTo>
                <a:lnTo>
                  <a:pt x="1772" y="1180"/>
                </a:lnTo>
                <a:lnTo>
                  <a:pt x="1768" y="1218"/>
                </a:lnTo>
                <a:lnTo>
                  <a:pt x="1768" y="1222"/>
                </a:lnTo>
                <a:lnTo>
                  <a:pt x="1768" y="1224"/>
                </a:lnTo>
                <a:lnTo>
                  <a:pt x="1770" y="1240"/>
                </a:lnTo>
                <a:lnTo>
                  <a:pt x="1772" y="1256"/>
                </a:lnTo>
                <a:lnTo>
                  <a:pt x="1774" y="1274"/>
                </a:lnTo>
                <a:lnTo>
                  <a:pt x="1774" y="1290"/>
                </a:lnTo>
                <a:lnTo>
                  <a:pt x="1770" y="1304"/>
                </a:lnTo>
                <a:lnTo>
                  <a:pt x="1762" y="1316"/>
                </a:lnTo>
                <a:lnTo>
                  <a:pt x="1748" y="1322"/>
                </a:lnTo>
                <a:lnTo>
                  <a:pt x="1740" y="1322"/>
                </a:lnTo>
                <a:lnTo>
                  <a:pt x="1724" y="1320"/>
                </a:lnTo>
                <a:lnTo>
                  <a:pt x="1704" y="1318"/>
                </a:lnTo>
                <a:lnTo>
                  <a:pt x="1682" y="1316"/>
                </a:lnTo>
                <a:lnTo>
                  <a:pt x="1664" y="1312"/>
                </a:lnTo>
                <a:lnTo>
                  <a:pt x="1650" y="1310"/>
                </a:lnTo>
                <a:lnTo>
                  <a:pt x="1644" y="1306"/>
                </a:lnTo>
                <a:lnTo>
                  <a:pt x="1646" y="1276"/>
                </a:lnTo>
                <a:lnTo>
                  <a:pt x="1646" y="1240"/>
                </a:lnTo>
                <a:lnTo>
                  <a:pt x="1646" y="1204"/>
                </a:lnTo>
                <a:lnTo>
                  <a:pt x="1630" y="1178"/>
                </a:lnTo>
                <a:lnTo>
                  <a:pt x="1620" y="1152"/>
                </a:lnTo>
                <a:lnTo>
                  <a:pt x="1612" y="1132"/>
                </a:lnTo>
                <a:lnTo>
                  <a:pt x="1610" y="1116"/>
                </a:lnTo>
                <a:lnTo>
                  <a:pt x="1608" y="1112"/>
                </a:lnTo>
                <a:lnTo>
                  <a:pt x="1588" y="1100"/>
                </a:lnTo>
                <a:lnTo>
                  <a:pt x="1574" y="1084"/>
                </a:lnTo>
                <a:lnTo>
                  <a:pt x="1564" y="1068"/>
                </a:lnTo>
                <a:lnTo>
                  <a:pt x="1558" y="1052"/>
                </a:lnTo>
                <a:lnTo>
                  <a:pt x="1554" y="1040"/>
                </a:lnTo>
                <a:lnTo>
                  <a:pt x="1552" y="1036"/>
                </a:lnTo>
                <a:lnTo>
                  <a:pt x="1532" y="1056"/>
                </a:lnTo>
                <a:lnTo>
                  <a:pt x="1508" y="1070"/>
                </a:lnTo>
                <a:lnTo>
                  <a:pt x="1482" y="1080"/>
                </a:lnTo>
                <a:lnTo>
                  <a:pt x="1454" y="1084"/>
                </a:lnTo>
                <a:lnTo>
                  <a:pt x="1428" y="1084"/>
                </a:lnTo>
                <a:lnTo>
                  <a:pt x="1406" y="1084"/>
                </a:lnTo>
                <a:lnTo>
                  <a:pt x="1388" y="1082"/>
                </a:lnTo>
                <a:lnTo>
                  <a:pt x="1386" y="1082"/>
                </a:lnTo>
                <a:lnTo>
                  <a:pt x="1384" y="1082"/>
                </a:lnTo>
                <a:lnTo>
                  <a:pt x="1384" y="1080"/>
                </a:lnTo>
                <a:lnTo>
                  <a:pt x="1380" y="1080"/>
                </a:lnTo>
                <a:lnTo>
                  <a:pt x="1378" y="1080"/>
                </a:lnTo>
                <a:lnTo>
                  <a:pt x="1376" y="1080"/>
                </a:lnTo>
                <a:lnTo>
                  <a:pt x="1388" y="1060"/>
                </a:lnTo>
                <a:lnTo>
                  <a:pt x="1396" y="1030"/>
                </a:lnTo>
                <a:lnTo>
                  <a:pt x="1402" y="994"/>
                </a:lnTo>
                <a:lnTo>
                  <a:pt x="1408" y="954"/>
                </a:lnTo>
                <a:lnTo>
                  <a:pt x="1412" y="912"/>
                </a:lnTo>
                <a:lnTo>
                  <a:pt x="1416" y="870"/>
                </a:lnTo>
                <a:lnTo>
                  <a:pt x="1420" y="830"/>
                </a:lnTo>
                <a:lnTo>
                  <a:pt x="1422" y="794"/>
                </a:lnTo>
                <a:lnTo>
                  <a:pt x="1426" y="766"/>
                </a:lnTo>
                <a:lnTo>
                  <a:pt x="1428" y="748"/>
                </a:lnTo>
                <a:lnTo>
                  <a:pt x="1434" y="730"/>
                </a:lnTo>
                <a:lnTo>
                  <a:pt x="1444" y="710"/>
                </a:lnTo>
                <a:lnTo>
                  <a:pt x="1456" y="690"/>
                </a:lnTo>
                <a:lnTo>
                  <a:pt x="1468" y="670"/>
                </a:lnTo>
                <a:lnTo>
                  <a:pt x="1480" y="654"/>
                </a:lnTo>
                <a:lnTo>
                  <a:pt x="1490" y="640"/>
                </a:lnTo>
                <a:lnTo>
                  <a:pt x="1498" y="630"/>
                </a:lnTo>
                <a:lnTo>
                  <a:pt x="1500" y="628"/>
                </a:lnTo>
                <a:lnTo>
                  <a:pt x="1504" y="630"/>
                </a:lnTo>
                <a:lnTo>
                  <a:pt x="1508" y="626"/>
                </a:lnTo>
                <a:lnTo>
                  <a:pt x="1512" y="620"/>
                </a:lnTo>
                <a:lnTo>
                  <a:pt x="1512" y="628"/>
                </a:lnTo>
                <a:lnTo>
                  <a:pt x="1512" y="636"/>
                </a:lnTo>
                <a:lnTo>
                  <a:pt x="1556" y="672"/>
                </a:lnTo>
                <a:lnTo>
                  <a:pt x="1556" y="704"/>
                </a:lnTo>
                <a:lnTo>
                  <a:pt x="1562" y="742"/>
                </a:lnTo>
                <a:lnTo>
                  <a:pt x="1570" y="784"/>
                </a:lnTo>
                <a:lnTo>
                  <a:pt x="1580" y="826"/>
                </a:lnTo>
                <a:lnTo>
                  <a:pt x="1592" y="870"/>
                </a:lnTo>
                <a:lnTo>
                  <a:pt x="1606" y="914"/>
                </a:lnTo>
                <a:lnTo>
                  <a:pt x="1620" y="956"/>
                </a:lnTo>
                <a:lnTo>
                  <a:pt x="1634" y="994"/>
                </a:lnTo>
                <a:lnTo>
                  <a:pt x="1648" y="1028"/>
                </a:lnTo>
                <a:lnTo>
                  <a:pt x="1660" y="1058"/>
                </a:lnTo>
                <a:lnTo>
                  <a:pt x="1668" y="1080"/>
                </a:lnTo>
                <a:lnTo>
                  <a:pt x="1674" y="1094"/>
                </a:lnTo>
                <a:lnTo>
                  <a:pt x="1676" y="1100"/>
                </a:lnTo>
                <a:lnTo>
                  <a:pt x="1742" y="1170"/>
                </a:lnTo>
                <a:lnTo>
                  <a:pt x="1742" y="1168"/>
                </a:lnTo>
                <a:lnTo>
                  <a:pt x="1742" y="1166"/>
                </a:lnTo>
                <a:lnTo>
                  <a:pt x="1742" y="1160"/>
                </a:lnTo>
                <a:lnTo>
                  <a:pt x="1746" y="1146"/>
                </a:lnTo>
                <a:lnTo>
                  <a:pt x="1750" y="1124"/>
                </a:lnTo>
                <a:lnTo>
                  <a:pt x="1746" y="1132"/>
                </a:lnTo>
                <a:lnTo>
                  <a:pt x="1742" y="1140"/>
                </a:lnTo>
                <a:lnTo>
                  <a:pt x="1748" y="1114"/>
                </a:lnTo>
                <a:lnTo>
                  <a:pt x="1752" y="1084"/>
                </a:lnTo>
                <a:lnTo>
                  <a:pt x="1754" y="1052"/>
                </a:lnTo>
                <a:lnTo>
                  <a:pt x="1758" y="1022"/>
                </a:lnTo>
                <a:lnTo>
                  <a:pt x="1764" y="992"/>
                </a:lnTo>
                <a:lnTo>
                  <a:pt x="1772" y="968"/>
                </a:lnTo>
                <a:lnTo>
                  <a:pt x="1780" y="950"/>
                </a:lnTo>
                <a:lnTo>
                  <a:pt x="1790" y="930"/>
                </a:lnTo>
                <a:lnTo>
                  <a:pt x="1802" y="904"/>
                </a:lnTo>
                <a:lnTo>
                  <a:pt x="1812" y="878"/>
                </a:lnTo>
                <a:lnTo>
                  <a:pt x="1824" y="852"/>
                </a:lnTo>
                <a:lnTo>
                  <a:pt x="1834" y="830"/>
                </a:lnTo>
                <a:lnTo>
                  <a:pt x="1842" y="812"/>
                </a:lnTo>
                <a:lnTo>
                  <a:pt x="1848" y="802"/>
                </a:lnTo>
                <a:lnTo>
                  <a:pt x="1862" y="776"/>
                </a:lnTo>
                <a:lnTo>
                  <a:pt x="1876" y="754"/>
                </a:lnTo>
                <a:lnTo>
                  <a:pt x="1884" y="736"/>
                </a:lnTo>
                <a:lnTo>
                  <a:pt x="1892" y="720"/>
                </a:lnTo>
                <a:lnTo>
                  <a:pt x="1900" y="706"/>
                </a:lnTo>
                <a:lnTo>
                  <a:pt x="1908" y="694"/>
                </a:lnTo>
                <a:lnTo>
                  <a:pt x="1912" y="682"/>
                </a:lnTo>
                <a:lnTo>
                  <a:pt x="1920" y="636"/>
                </a:lnTo>
                <a:lnTo>
                  <a:pt x="1930" y="592"/>
                </a:lnTo>
                <a:lnTo>
                  <a:pt x="1932" y="588"/>
                </a:lnTo>
                <a:lnTo>
                  <a:pt x="1938" y="576"/>
                </a:lnTo>
                <a:lnTo>
                  <a:pt x="1944" y="564"/>
                </a:lnTo>
                <a:lnTo>
                  <a:pt x="1950" y="552"/>
                </a:lnTo>
                <a:lnTo>
                  <a:pt x="1958" y="546"/>
                </a:lnTo>
                <a:lnTo>
                  <a:pt x="1960" y="546"/>
                </a:lnTo>
                <a:lnTo>
                  <a:pt x="2002" y="656"/>
                </a:lnTo>
                <a:lnTo>
                  <a:pt x="2048" y="766"/>
                </a:lnTo>
                <a:lnTo>
                  <a:pt x="2100" y="872"/>
                </a:lnTo>
                <a:lnTo>
                  <a:pt x="2062" y="894"/>
                </a:lnTo>
                <a:lnTo>
                  <a:pt x="2022" y="906"/>
                </a:lnTo>
                <a:lnTo>
                  <a:pt x="1986" y="912"/>
                </a:lnTo>
                <a:lnTo>
                  <a:pt x="1954" y="912"/>
                </a:lnTo>
                <a:lnTo>
                  <a:pt x="1926" y="910"/>
                </a:lnTo>
                <a:lnTo>
                  <a:pt x="1904" y="906"/>
                </a:lnTo>
                <a:lnTo>
                  <a:pt x="1890" y="902"/>
                </a:lnTo>
                <a:lnTo>
                  <a:pt x="1884" y="900"/>
                </a:lnTo>
                <a:close/>
                <a:moveTo>
                  <a:pt x="2362" y="1360"/>
                </a:moveTo>
                <a:lnTo>
                  <a:pt x="2366" y="1372"/>
                </a:lnTo>
                <a:lnTo>
                  <a:pt x="2372" y="1382"/>
                </a:lnTo>
                <a:lnTo>
                  <a:pt x="2382" y="1386"/>
                </a:lnTo>
                <a:lnTo>
                  <a:pt x="2394" y="1388"/>
                </a:lnTo>
                <a:lnTo>
                  <a:pt x="2374" y="1460"/>
                </a:lnTo>
                <a:lnTo>
                  <a:pt x="2356" y="1420"/>
                </a:lnTo>
                <a:lnTo>
                  <a:pt x="2338" y="1370"/>
                </a:lnTo>
                <a:lnTo>
                  <a:pt x="2322" y="1316"/>
                </a:lnTo>
                <a:lnTo>
                  <a:pt x="2320" y="1314"/>
                </a:lnTo>
                <a:lnTo>
                  <a:pt x="2316" y="1288"/>
                </a:lnTo>
                <a:lnTo>
                  <a:pt x="2308" y="1262"/>
                </a:lnTo>
                <a:lnTo>
                  <a:pt x="2296" y="1214"/>
                </a:lnTo>
                <a:lnTo>
                  <a:pt x="2288" y="1168"/>
                </a:lnTo>
                <a:lnTo>
                  <a:pt x="2280" y="1128"/>
                </a:lnTo>
                <a:lnTo>
                  <a:pt x="2274" y="1096"/>
                </a:lnTo>
                <a:lnTo>
                  <a:pt x="2274" y="1086"/>
                </a:lnTo>
                <a:lnTo>
                  <a:pt x="2274" y="1078"/>
                </a:lnTo>
                <a:lnTo>
                  <a:pt x="2272" y="1070"/>
                </a:lnTo>
                <a:lnTo>
                  <a:pt x="2270" y="1066"/>
                </a:lnTo>
                <a:lnTo>
                  <a:pt x="2270" y="1062"/>
                </a:lnTo>
                <a:lnTo>
                  <a:pt x="2270" y="1060"/>
                </a:lnTo>
                <a:lnTo>
                  <a:pt x="2332" y="1154"/>
                </a:lnTo>
                <a:lnTo>
                  <a:pt x="2324" y="1162"/>
                </a:lnTo>
                <a:lnTo>
                  <a:pt x="2318" y="1176"/>
                </a:lnTo>
                <a:lnTo>
                  <a:pt x="2316" y="1192"/>
                </a:lnTo>
                <a:lnTo>
                  <a:pt x="2320" y="1208"/>
                </a:lnTo>
                <a:lnTo>
                  <a:pt x="2326" y="1222"/>
                </a:lnTo>
                <a:lnTo>
                  <a:pt x="2338" y="1232"/>
                </a:lnTo>
                <a:lnTo>
                  <a:pt x="2352" y="1242"/>
                </a:lnTo>
                <a:lnTo>
                  <a:pt x="2364" y="1256"/>
                </a:lnTo>
                <a:lnTo>
                  <a:pt x="2370" y="1272"/>
                </a:lnTo>
                <a:lnTo>
                  <a:pt x="2374" y="1284"/>
                </a:lnTo>
                <a:lnTo>
                  <a:pt x="2374" y="1288"/>
                </a:lnTo>
                <a:lnTo>
                  <a:pt x="2376" y="1290"/>
                </a:lnTo>
                <a:lnTo>
                  <a:pt x="2376" y="1294"/>
                </a:lnTo>
                <a:lnTo>
                  <a:pt x="2378" y="1296"/>
                </a:lnTo>
                <a:lnTo>
                  <a:pt x="2378" y="1298"/>
                </a:lnTo>
                <a:lnTo>
                  <a:pt x="2378" y="1300"/>
                </a:lnTo>
                <a:lnTo>
                  <a:pt x="2380" y="1300"/>
                </a:lnTo>
                <a:lnTo>
                  <a:pt x="2380" y="1302"/>
                </a:lnTo>
                <a:lnTo>
                  <a:pt x="2380" y="1304"/>
                </a:lnTo>
                <a:lnTo>
                  <a:pt x="2382" y="1304"/>
                </a:lnTo>
                <a:lnTo>
                  <a:pt x="2382" y="1306"/>
                </a:lnTo>
                <a:lnTo>
                  <a:pt x="2382" y="1308"/>
                </a:lnTo>
                <a:lnTo>
                  <a:pt x="2384" y="1308"/>
                </a:lnTo>
                <a:lnTo>
                  <a:pt x="2384" y="1310"/>
                </a:lnTo>
                <a:lnTo>
                  <a:pt x="2386" y="1310"/>
                </a:lnTo>
                <a:lnTo>
                  <a:pt x="2386" y="1312"/>
                </a:lnTo>
                <a:lnTo>
                  <a:pt x="2388" y="1312"/>
                </a:lnTo>
                <a:lnTo>
                  <a:pt x="2388" y="1314"/>
                </a:lnTo>
                <a:lnTo>
                  <a:pt x="2390" y="1314"/>
                </a:lnTo>
                <a:lnTo>
                  <a:pt x="2392" y="1316"/>
                </a:lnTo>
                <a:lnTo>
                  <a:pt x="2394" y="1316"/>
                </a:lnTo>
                <a:lnTo>
                  <a:pt x="2396" y="1316"/>
                </a:lnTo>
                <a:lnTo>
                  <a:pt x="2396" y="1320"/>
                </a:lnTo>
                <a:lnTo>
                  <a:pt x="2398" y="1324"/>
                </a:lnTo>
                <a:lnTo>
                  <a:pt x="2380" y="1328"/>
                </a:lnTo>
                <a:lnTo>
                  <a:pt x="2370" y="1334"/>
                </a:lnTo>
                <a:lnTo>
                  <a:pt x="2362" y="1344"/>
                </a:lnTo>
                <a:lnTo>
                  <a:pt x="2362" y="1360"/>
                </a:lnTo>
                <a:close/>
              </a:path>
            </a:pathLst>
          </a:custGeom>
          <a:gradFill rotWithShape="1">
            <a:gsLst>
              <a:gs pos="0">
                <a:srgbClr val="B5B5B5"/>
              </a:gs>
              <a:gs pos="100000">
                <a:srgbClr val="F6F6F6"/>
              </a:gs>
            </a:gsLst>
            <a:lin ang="5400000" scaled="1"/>
          </a:gradFill>
          <a:ln w="3810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pt-BR" smtClean="0">
              <a:solidFill>
                <a:srgbClr val="1F5281"/>
              </a:solidFill>
            </a:endParaRPr>
          </a:p>
        </p:txBody>
      </p:sp>
      <p:sp>
        <p:nvSpPr>
          <p:cNvPr id="186" name="AutoShape 185"/>
          <p:cNvSpPr>
            <a:spLocks noChangeArrowheads="1"/>
          </p:cNvSpPr>
          <p:nvPr/>
        </p:nvSpPr>
        <p:spPr bwMode="auto">
          <a:xfrm>
            <a:off x="1524000" y="4149725"/>
            <a:ext cx="6477000" cy="136683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pt-BR" altLang="pt-BR" smtClean="0">
              <a:solidFill>
                <a:srgbClr val="1F5281"/>
              </a:solidFill>
            </a:endParaRPr>
          </a:p>
        </p:txBody>
      </p:sp>
      <p:grpSp>
        <p:nvGrpSpPr>
          <p:cNvPr id="187" name="Group 187"/>
          <p:cNvGrpSpPr>
            <a:grpSpLocks/>
          </p:cNvGrpSpPr>
          <p:nvPr/>
        </p:nvGrpSpPr>
        <p:grpSpPr bwMode="auto">
          <a:xfrm>
            <a:off x="1403350" y="5734050"/>
            <a:ext cx="1655763" cy="865188"/>
            <a:chOff x="5962" y="3080"/>
            <a:chExt cx="2404" cy="1208"/>
          </a:xfrm>
        </p:grpSpPr>
        <p:sp>
          <p:nvSpPr>
            <p:cNvPr id="188" name="Freeform 188"/>
            <p:cNvSpPr>
              <a:spLocks noEditPoints="1"/>
            </p:cNvSpPr>
            <p:nvPr/>
          </p:nvSpPr>
          <p:spPr bwMode="auto">
            <a:xfrm>
              <a:off x="6368" y="4164"/>
              <a:ext cx="1851" cy="124"/>
            </a:xfrm>
            <a:custGeom>
              <a:avLst/>
              <a:gdLst>
                <a:gd name="T0" fmla="*/ 146 w 1851"/>
                <a:gd name="T1" fmla="*/ 70 h 125"/>
                <a:gd name="T2" fmla="*/ 196 w 1851"/>
                <a:gd name="T3" fmla="*/ 48 h 125"/>
                <a:gd name="T4" fmla="*/ 225 w 1851"/>
                <a:gd name="T5" fmla="*/ 62 h 125"/>
                <a:gd name="T6" fmla="*/ 212 w 1851"/>
                <a:gd name="T7" fmla="*/ 27 h 125"/>
                <a:gd name="T8" fmla="*/ 292 w 1851"/>
                <a:gd name="T9" fmla="*/ 47 h 125"/>
                <a:gd name="T10" fmla="*/ 338 w 1851"/>
                <a:gd name="T11" fmla="*/ 27 h 125"/>
                <a:gd name="T12" fmla="*/ 304 w 1851"/>
                <a:gd name="T13" fmla="*/ 68 h 125"/>
                <a:gd name="T14" fmla="*/ 346 w 1851"/>
                <a:gd name="T15" fmla="*/ 47 h 125"/>
                <a:gd name="T16" fmla="*/ 451 w 1851"/>
                <a:gd name="T17" fmla="*/ 62 h 125"/>
                <a:gd name="T18" fmla="*/ 423 w 1851"/>
                <a:gd name="T19" fmla="*/ 62 h 125"/>
                <a:gd name="T20" fmla="*/ 492 w 1851"/>
                <a:gd name="T21" fmla="*/ 58 h 125"/>
                <a:gd name="T22" fmla="*/ 450 w 1851"/>
                <a:gd name="T23" fmla="*/ 50 h 125"/>
                <a:gd name="T24" fmla="*/ 588 w 1851"/>
                <a:gd name="T25" fmla="*/ 60 h 125"/>
                <a:gd name="T26" fmla="*/ 590 w 1851"/>
                <a:gd name="T27" fmla="*/ 16 h 125"/>
                <a:gd name="T28" fmla="*/ 676 w 1851"/>
                <a:gd name="T29" fmla="*/ 68 h 125"/>
                <a:gd name="T30" fmla="*/ 668 w 1851"/>
                <a:gd name="T31" fmla="*/ 27 h 125"/>
                <a:gd name="T32" fmla="*/ 676 w 1851"/>
                <a:gd name="T33" fmla="*/ 45 h 125"/>
                <a:gd name="T34" fmla="*/ 726 w 1851"/>
                <a:gd name="T35" fmla="*/ 72 h 125"/>
                <a:gd name="T36" fmla="*/ 757 w 1851"/>
                <a:gd name="T37" fmla="*/ 35 h 125"/>
                <a:gd name="T38" fmla="*/ 753 w 1851"/>
                <a:gd name="T39" fmla="*/ 45 h 125"/>
                <a:gd name="T40" fmla="*/ 812 w 1851"/>
                <a:gd name="T41" fmla="*/ 62 h 125"/>
                <a:gd name="T42" fmla="*/ 803 w 1851"/>
                <a:gd name="T43" fmla="*/ 72 h 125"/>
                <a:gd name="T44" fmla="*/ 906 w 1851"/>
                <a:gd name="T45" fmla="*/ 62 h 125"/>
                <a:gd name="T46" fmla="*/ 868 w 1851"/>
                <a:gd name="T47" fmla="*/ 62 h 125"/>
                <a:gd name="T48" fmla="*/ 887 w 1851"/>
                <a:gd name="T49" fmla="*/ 62 h 125"/>
                <a:gd name="T50" fmla="*/ 977 w 1851"/>
                <a:gd name="T51" fmla="*/ 29 h 125"/>
                <a:gd name="T52" fmla="*/ 997 w 1851"/>
                <a:gd name="T53" fmla="*/ 47 h 125"/>
                <a:gd name="T54" fmla="*/ 1075 w 1851"/>
                <a:gd name="T55" fmla="*/ 47 h 125"/>
                <a:gd name="T56" fmla="*/ 1081 w 1851"/>
                <a:gd name="T57" fmla="*/ 29 h 125"/>
                <a:gd name="T58" fmla="*/ 1058 w 1851"/>
                <a:gd name="T59" fmla="*/ 68 h 125"/>
                <a:gd name="T60" fmla="*/ 1058 w 1851"/>
                <a:gd name="T61" fmla="*/ 62 h 125"/>
                <a:gd name="T62" fmla="*/ 1121 w 1851"/>
                <a:gd name="T63" fmla="*/ 62 h 125"/>
                <a:gd name="T64" fmla="*/ 1112 w 1851"/>
                <a:gd name="T65" fmla="*/ 45 h 125"/>
                <a:gd name="T66" fmla="*/ 1148 w 1851"/>
                <a:gd name="T67" fmla="*/ 45 h 125"/>
                <a:gd name="T68" fmla="*/ 1160 w 1851"/>
                <a:gd name="T69" fmla="*/ 62 h 125"/>
                <a:gd name="T70" fmla="*/ 1284 w 1851"/>
                <a:gd name="T71" fmla="*/ 70 h 125"/>
                <a:gd name="T72" fmla="*/ 1354 w 1851"/>
                <a:gd name="T73" fmla="*/ 29 h 125"/>
                <a:gd name="T74" fmla="*/ 1405 w 1851"/>
                <a:gd name="T75" fmla="*/ 70 h 125"/>
                <a:gd name="T76" fmla="*/ 1371 w 1851"/>
                <a:gd name="T77" fmla="*/ 62 h 125"/>
                <a:gd name="T78" fmla="*/ 1327 w 1851"/>
                <a:gd name="T79" fmla="*/ 62 h 125"/>
                <a:gd name="T80" fmla="*/ 1501 w 1851"/>
                <a:gd name="T81" fmla="*/ 43 h 125"/>
                <a:gd name="T82" fmla="*/ 1442 w 1851"/>
                <a:gd name="T83" fmla="*/ 29 h 125"/>
                <a:gd name="T84" fmla="*/ 1482 w 1851"/>
                <a:gd name="T85" fmla="*/ 47 h 125"/>
                <a:gd name="T86" fmla="*/ 1553 w 1851"/>
                <a:gd name="T87" fmla="*/ 29 h 125"/>
                <a:gd name="T88" fmla="*/ 1582 w 1851"/>
                <a:gd name="T89" fmla="*/ 62 h 125"/>
                <a:gd name="T90" fmla="*/ 1568 w 1851"/>
                <a:gd name="T91" fmla="*/ 67 h 125"/>
                <a:gd name="T92" fmla="*/ 1630 w 1851"/>
                <a:gd name="T93" fmla="*/ 45 h 125"/>
                <a:gd name="T94" fmla="*/ 1593 w 1851"/>
                <a:gd name="T95" fmla="*/ 43 h 125"/>
                <a:gd name="T96" fmla="*/ 1659 w 1851"/>
                <a:gd name="T97" fmla="*/ 62 h 125"/>
                <a:gd name="T98" fmla="*/ 1703 w 1851"/>
                <a:gd name="T99" fmla="*/ 41 h 125"/>
                <a:gd name="T100" fmla="*/ 1672 w 1851"/>
                <a:gd name="T101" fmla="*/ 54 h 125"/>
                <a:gd name="T102" fmla="*/ 1640 w 1851"/>
                <a:gd name="T103" fmla="*/ 67 h 125"/>
                <a:gd name="T104" fmla="*/ 1720 w 1851"/>
                <a:gd name="T105" fmla="*/ 45 h 125"/>
                <a:gd name="T106" fmla="*/ 1768 w 1851"/>
                <a:gd name="T107" fmla="*/ 62 h 125"/>
                <a:gd name="T108" fmla="*/ 1724 w 1851"/>
                <a:gd name="T109" fmla="*/ 58 h 125"/>
                <a:gd name="T110" fmla="*/ 1745 w 1851"/>
                <a:gd name="T111" fmla="*/ 62 h 125"/>
                <a:gd name="T112" fmla="*/ 1806 w 1851"/>
                <a:gd name="T113" fmla="*/ 62 h 125"/>
                <a:gd name="T114" fmla="*/ 1851 w 1851"/>
                <a:gd name="T115" fmla="*/ 41 h 125"/>
                <a:gd name="T116" fmla="*/ 1820 w 1851"/>
                <a:gd name="T117" fmla="*/ 54 h 125"/>
                <a:gd name="T118" fmla="*/ 1789 w 1851"/>
                <a:gd name="T119" fmla="*/ 67 h 12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851" h="125">
                  <a:moveTo>
                    <a:pt x="31" y="0"/>
                  </a:moveTo>
                  <a:lnTo>
                    <a:pt x="62" y="0"/>
                  </a:lnTo>
                  <a:lnTo>
                    <a:pt x="62" y="73"/>
                  </a:lnTo>
                  <a:lnTo>
                    <a:pt x="106" y="0"/>
                  </a:lnTo>
                  <a:lnTo>
                    <a:pt x="137" y="0"/>
                  </a:lnTo>
                  <a:lnTo>
                    <a:pt x="108" y="98"/>
                  </a:lnTo>
                  <a:lnTo>
                    <a:pt x="89" y="98"/>
                  </a:lnTo>
                  <a:lnTo>
                    <a:pt x="116" y="12"/>
                  </a:lnTo>
                  <a:lnTo>
                    <a:pt x="64" y="98"/>
                  </a:lnTo>
                  <a:lnTo>
                    <a:pt x="45" y="98"/>
                  </a:lnTo>
                  <a:lnTo>
                    <a:pt x="45" y="12"/>
                  </a:lnTo>
                  <a:lnTo>
                    <a:pt x="20" y="98"/>
                  </a:lnTo>
                  <a:lnTo>
                    <a:pt x="0" y="98"/>
                  </a:lnTo>
                  <a:lnTo>
                    <a:pt x="31" y="0"/>
                  </a:lnTo>
                  <a:close/>
                  <a:moveTo>
                    <a:pt x="146" y="29"/>
                  </a:moveTo>
                  <a:lnTo>
                    <a:pt x="166" y="29"/>
                  </a:lnTo>
                  <a:lnTo>
                    <a:pt x="146" y="98"/>
                  </a:lnTo>
                  <a:lnTo>
                    <a:pt x="125" y="98"/>
                  </a:lnTo>
                  <a:lnTo>
                    <a:pt x="146" y="29"/>
                  </a:lnTo>
                  <a:close/>
                  <a:moveTo>
                    <a:pt x="175" y="0"/>
                  </a:moveTo>
                  <a:lnTo>
                    <a:pt x="171" y="18"/>
                  </a:lnTo>
                  <a:lnTo>
                    <a:pt x="150" y="18"/>
                  </a:lnTo>
                  <a:lnTo>
                    <a:pt x="154" y="0"/>
                  </a:lnTo>
                  <a:lnTo>
                    <a:pt x="175" y="0"/>
                  </a:lnTo>
                  <a:close/>
                  <a:moveTo>
                    <a:pt x="217" y="54"/>
                  </a:moveTo>
                  <a:lnTo>
                    <a:pt x="217" y="52"/>
                  </a:lnTo>
                  <a:lnTo>
                    <a:pt x="219" y="48"/>
                  </a:lnTo>
                  <a:lnTo>
                    <a:pt x="217" y="45"/>
                  </a:lnTo>
                  <a:lnTo>
                    <a:pt x="217" y="43"/>
                  </a:lnTo>
                  <a:lnTo>
                    <a:pt x="214" y="41"/>
                  </a:lnTo>
                  <a:lnTo>
                    <a:pt x="210" y="41"/>
                  </a:lnTo>
                  <a:lnTo>
                    <a:pt x="206" y="41"/>
                  </a:lnTo>
                  <a:lnTo>
                    <a:pt x="200" y="45"/>
                  </a:lnTo>
                  <a:lnTo>
                    <a:pt x="196" y="48"/>
                  </a:lnTo>
                  <a:lnTo>
                    <a:pt x="194" y="54"/>
                  </a:lnTo>
                  <a:lnTo>
                    <a:pt x="192" y="60"/>
                  </a:lnTo>
                  <a:lnTo>
                    <a:pt x="190" y="66"/>
                  </a:lnTo>
                  <a:lnTo>
                    <a:pt x="189" y="72"/>
                  </a:lnTo>
                  <a:lnTo>
                    <a:pt x="189" y="75"/>
                  </a:lnTo>
                  <a:lnTo>
                    <a:pt x="189" y="79"/>
                  </a:lnTo>
                  <a:lnTo>
                    <a:pt x="189" y="83"/>
                  </a:lnTo>
                  <a:lnTo>
                    <a:pt x="190" y="85"/>
                  </a:lnTo>
                  <a:lnTo>
                    <a:pt x="192" y="87"/>
                  </a:lnTo>
                  <a:lnTo>
                    <a:pt x="196" y="89"/>
                  </a:lnTo>
                  <a:lnTo>
                    <a:pt x="202" y="87"/>
                  </a:lnTo>
                  <a:lnTo>
                    <a:pt x="206" y="85"/>
                  </a:lnTo>
                  <a:lnTo>
                    <a:pt x="210" y="81"/>
                  </a:lnTo>
                  <a:lnTo>
                    <a:pt x="212" y="75"/>
                  </a:lnTo>
                  <a:lnTo>
                    <a:pt x="233" y="75"/>
                  </a:lnTo>
                  <a:lnTo>
                    <a:pt x="231" y="79"/>
                  </a:lnTo>
                  <a:lnTo>
                    <a:pt x="225" y="89"/>
                  </a:lnTo>
                  <a:lnTo>
                    <a:pt x="217" y="95"/>
                  </a:lnTo>
                  <a:lnTo>
                    <a:pt x="208" y="100"/>
                  </a:lnTo>
                  <a:lnTo>
                    <a:pt x="196" y="100"/>
                  </a:lnTo>
                  <a:lnTo>
                    <a:pt x="187" y="100"/>
                  </a:lnTo>
                  <a:lnTo>
                    <a:pt x="181" y="98"/>
                  </a:lnTo>
                  <a:lnTo>
                    <a:pt x="175" y="95"/>
                  </a:lnTo>
                  <a:lnTo>
                    <a:pt x="171" y="89"/>
                  </a:lnTo>
                  <a:lnTo>
                    <a:pt x="169" y="83"/>
                  </a:lnTo>
                  <a:lnTo>
                    <a:pt x="167" y="77"/>
                  </a:lnTo>
                  <a:lnTo>
                    <a:pt x="169" y="68"/>
                  </a:lnTo>
                  <a:lnTo>
                    <a:pt x="171" y="60"/>
                  </a:lnTo>
                  <a:lnTo>
                    <a:pt x="175" y="50"/>
                  </a:lnTo>
                  <a:lnTo>
                    <a:pt x="181" y="43"/>
                  </a:lnTo>
                  <a:lnTo>
                    <a:pt x="187" y="37"/>
                  </a:lnTo>
                  <a:lnTo>
                    <a:pt x="194" y="31"/>
                  </a:lnTo>
                  <a:lnTo>
                    <a:pt x="202" y="29"/>
                  </a:lnTo>
                  <a:lnTo>
                    <a:pt x="212" y="27"/>
                  </a:lnTo>
                  <a:lnTo>
                    <a:pt x="217" y="27"/>
                  </a:lnTo>
                  <a:lnTo>
                    <a:pt x="227" y="31"/>
                  </a:lnTo>
                  <a:lnTo>
                    <a:pt x="233" y="35"/>
                  </a:lnTo>
                  <a:lnTo>
                    <a:pt x="237" y="41"/>
                  </a:lnTo>
                  <a:lnTo>
                    <a:pt x="238" y="48"/>
                  </a:lnTo>
                  <a:lnTo>
                    <a:pt x="238" y="50"/>
                  </a:lnTo>
                  <a:lnTo>
                    <a:pt x="237" y="54"/>
                  </a:lnTo>
                  <a:lnTo>
                    <a:pt x="217" y="54"/>
                  </a:lnTo>
                  <a:close/>
                  <a:moveTo>
                    <a:pt x="260" y="29"/>
                  </a:moveTo>
                  <a:lnTo>
                    <a:pt x="277" y="29"/>
                  </a:lnTo>
                  <a:lnTo>
                    <a:pt x="275" y="41"/>
                  </a:lnTo>
                  <a:lnTo>
                    <a:pt x="279" y="35"/>
                  </a:lnTo>
                  <a:lnTo>
                    <a:pt x="283" y="31"/>
                  </a:lnTo>
                  <a:lnTo>
                    <a:pt x="288" y="29"/>
                  </a:lnTo>
                  <a:lnTo>
                    <a:pt x="292" y="29"/>
                  </a:lnTo>
                  <a:lnTo>
                    <a:pt x="298" y="27"/>
                  </a:lnTo>
                  <a:lnTo>
                    <a:pt x="292" y="47"/>
                  </a:lnTo>
                  <a:lnTo>
                    <a:pt x="288" y="47"/>
                  </a:lnTo>
                  <a:lnTo>
                    <a:pt x="285" y="47"/>
                  </a:lnTo>
                  <a:lnTo>
                    <a:pt x="281" y="48"/>
                  </a:lnTo>
                  <a:lnTo>
                    <a:pt x="275" y="52"/>
                  </a:lnTo>
                  <a:lnTo>
                    <a:pt x="271" y="58"/>
                  </a:lnTo>
                  <a:lnTo>
                    <a:pt x="269" y="64"/>
                  </a:lnTo>
                  <a:lnTo>
                    <a:pt x="267" y="72"/>
                  </a:lnTo>
                  <a:lnTo>
                    <a:pt x="260" y="98"/>
                  </a:lnTo>
                  <a:lnTo>
                    <a:pt x="238" y="98"/>
                  </a:lnTo>
                  <a:lnTo>
                    <a:pt x="260" y="29"/>
                  </a:lnTo>
                  <a:close/>
                  <a:moveTo>
                    <a:pt x="292" y="77"/>
                  </a:moveTo>
                  <a:lnTo>
                    <a:pt x="294" y="64"/>
                  </a:lnTo>
                  <a:lnTo>
                    <a:pt x="300" y="50"/>
                  </a:lnTo>
                  <a:lnTo>
                    <a:pt x="306" y="41"/>
                  </a:lnTo>
                  <a:lnTo>
                    <a:pt x="315" y="33"/>
                  </a:lnTo>
                  <a:lnTo>
                    <a:pt x="325" y="29"/>
                  </a:lnTo>
                  <a:lnTo>
                    <a:pt x="338" y="27"/>
                  </a:lnTo>
                  <a:lnTo>
                    <a:pt x="350" y="29"/>
                  </a:lnTo>
                  <a:lnTo>
                    <a:pt x="357" y="33"/>
                  </a:lnTo>
                  <a:lnTo>
                    <a:pt x="361" y="37"/>
                  </a:lnTo>
                  <a:lnTo>
                    <a:pt x="363" y="41"/>
                  </a:lnTo>
                  <a:lnTo>
                    <a:pt x="365" y="47"/>
                  </a:lnTo>
                  <a:lnTo>
                    <a:pt x="365" y="52"/>
                  </a:lnTo>
                  <a:lnTo>
                    <a:pt x="363" y="66"/>
                  </a:lnTo>
                  <a:lnTo>
                    <a:pt x="359" y="77"/>
                  </a:lnTo>
                  <a:lnTo>
                    <a:pt x="356" y="85"/>
                  </a:lnTo>
                  <a:lnTo>
                    <a:pt x="352" y="91"/>
                  </a:lnTo>
                  <a:lnTo>
                    <a:pt x="346" y="95"/>
                  </a:lnTo>
                  <a:lnTo>
                    <a:pt x="340" y="96"/>
                  </a:lnTo>
                  <a:lnTo>
                    <a:pt x="331" y="100"/>
                  </a:lnTo>
                  <a:lnTo>
                    <a:pt x="321" y="100"/>
                  </a:lnTo>
                  <a:lnTo>
                    <a:pt x="315" y="100"/>
                  </a:lnTo>
                  <a:lnTo>
                    <a:pt x="308" y="98"/>
                  </a:lnTo>
                  <a:lnTo>
                    <a:pt x="304" y="96"/>
                  </a:lnTo>
                  <a:lnTo>
                    <a:pt x="300" y="95"/>
                  </a:lnTo>
                  <a:lnTo>
                    <a:pt x="296" y="93"/>
                  </a:lnTo>
                  <a:lnTo>
                    <a:pt x="294" y="89"/>
                  </a:lnTo>
                  <a:lnTo>
                    <a:pt x="292" y="83"/>
                  </a:lnTo>
                  <a:lnTo>
                    <a:pt x="292" y="77"/>
                  </a:lnTo>
                  <a:close/>
                  <a:moveTo>
                    <a:pt x="311" y="77"/>
                  </a:moveTo>
                  <a:lnTo>
                    <a:pt x="313" y="81"/>
                  </a:lnTo>
                  <a:lnTo>
                    <a:pt x="315" y="85"/>
                  </a:lnTo>
                  <a:lnTo>
                    <a:pt x="319" y="87"/>
                  </a:lnTo>
                  <a:lnTo>
                    <a:pt x="323" y="89"/>
                  </a:lnTo>
                  <a:lnTo>
                    <a:pt x="327" y="87"/>
                  </a:lnTo>
                  <a:lnTo>
                    <a:pt x="333" y="85"/>
                  </a:lnTo>
                  <a:lnTo>
                    <a:pt x="336" y="81"/>
                  </a:lnTo>
                  <a:lnTo>
                    <a:pt x="340" y="73"/>
                  </a:lnTo>
                  <a:lnTo>
                    <a:pt x="344" y="62"/>
                  </a:lnTo>
                  <a:lnTo>
                    <a:pt x="346" y="52"/>
                  </a:lnTo>
                  <a:lnTo>
                    <a:pt x="346" y="47"/>
                  </a:lnTo>
                  <a:lnTo>
                    <a:pt x="344" y="43"/>
                  </a:lnTo>
                  <a:lnTo>
                    <a:pt x="340" y="41"/>
                  </a:lnTo>
                  <a:lnTo>
                    <a:pt x="336" y="41"/>
                  </a:lnTo>
                  <a:lnTo>
                    <a:pt x="333" y="41"/>
                  </a:lnTo>
                  <a:lnTo>
                    <a:pt x="329" y="43"/>
                  </a:lnTo>
                  <a:lnTo>
                    <a:pt x="325" y="47"/>
                  </a:lnTo>
                  <a:lnTo>
                    <a:pt x="321" y="50"/>
                  </a:lnTo>
                  <a:lnTo>
                    <a:pt x="317" y="56"/>
                  </a:lnTo>
                  <a:lnTo>
                    <a:pt x="315" y="62"/>
                  </a:lnTo>
                  <a:lnTo>
                    <a:pt x="313" y="72"/>
                  </a:lnTo>
                  <a:lnTo>
                    <a:pt x="311" y="77"/>
                  </a:lnTo>
                  <a:close/>
                  <a:moveTo>
                    <a:pt x="442" y="75"/>
                  </a:moveTo>
                  <a:lnTo>
                    <a:pt x="442" y="79"/>
                  </a:lnTo>
                  <a:lnTo>
                    <a:pt x="442" y="83"/>
                  </a:lnTo>
                  <a:lnTo>
                    <a:pt x="444" y="87"/>
                  </a:lnTo>
                  <a:lnTo>
                    <a:pt x="448" y="89"/>
                  </a:lnTo>
                  <a:lnTo>
                    <a:pt x="451" y="89"/>
                  </a:lnTo>
                  <a:lnTo>
                    <a:pt x="455" y="89"/>
                  </a:lnTo>
                  <a:lnTo>
                    <a:pt x="459" y="87"/>
                  </a:lnTo>
                  <a:lnTo>
                    <a:pt x="463" y="85"/>
                  </a:lnTo>
                  <a:lnTo>
                    <a:pt x="465" y="81"/>
                  </a:lnTo>
                  <a:lnTo>
                    <a:pt x="467" y="77"/>
                  </a:lnTo>
                  <a:lnTo>
                    <a:pt x="486" y="77"/>
                  </a:lnTo>
                  <a:lnTo>
                    <a:pt x="484" y="81"/>
                  </a:lnTo>
                  <a:lnTo>
                    <a:pt x="482" y="87"/>
                  </a:lnTo>
                  <a:lnTo>
                    <a:pt x="476" y="93"/>
                  </a:lnTo>
                  <a:lnTo>
                    <a:pt x="471" y="96"/>
                  </a:lnTo>
                  <a:lnTo>
                    <a:pt x="465" y="98"/>
                  </a:lnTo>
                  <a:lnTo>
                    <a:pt x="459" y="100"/>
                  </a:lnTo>
                  <a:lnTo>
                    <a:pt x="451" y="100"/>
                  </a:lnTo>
                  <a:lnTo>
                    <a:pt x="438" y="98"/>
                  </a:lnTo>
                  <a:lnTo>
                    <a:pt x="428" y="95"/>
                  </a:lnTo>
                  <a:lnTo>
                    <a:pt x="427" y="91"/>
                  </a:lnTo>
                  <a:lnTo>
                    <a:pt x="423" y="87"/>
                  </a:lnTo>
                  <a:lnTo>
                    <a:pt x="423" y="83"/>
                  </a:lnTo>
                  <a:lnTo>
                    <a:pt x="421" y="77"/>
                  </a:lnTo>
                  <a:lnTo>
                    <a:pt x="423" y="70"/>
                  </a:lnTo>
                  <a:lnTo>
                    <a:pt x="425" y="60"/>
                  </a:lnTo>
                  <a:lnTo>
                    <a:pt x="428" y="50"/>
                  </a:lnTo>
                  <a:lnTo>
                    <a:pt x="432" y="43"/>
                  </a:lnTo>
                  <a:lnTo>
                    <a:pt x="438" y="37"/>
                  </a:lnTo>
                  <a:lnTo>
                    <a:pt x="446" y="31"/>
                  </a:lnTo>
                  <a:lnTo>
                    <a:pt x="455" y="29"/>
                  </a:lnTo>
                  <a:lnTo>
                    <a:pt x="465" y="27"/>
                  </a:lnTo>
                  <a:lnTo>
                    <a:pt x="476" y="29"/>
                  </a:lnTo>
                  <a:lnTo>
                    <a:pt x="486" y="33"/>
                  </a:lnTo>
                  <a:lnTo>
                    <a:pt x="488" y="37"/>
                  </a:lnTo>
                  <a:lnTo>
                    <a:pt x="490" y="41"/>
                  </a:lnTo>
                  <a:lnTo>
                    <a:pt x="492" y="45"/>
                  </a:lnTo>
                  <a:lnTo>
                    <a:pt x="492" y="50"/>
                  </a:lnTo>
                  <a:lnTo>
                    <a:pt x="492" y="58"/>
                  </a:lnTo>
                  <a:lnTo>
                    <a:pt x="490" y="66"/>
                  </a:lnTo>
                  <a:lnTo>
                    <a:pt x="488" y="70"/>
                  </a:lnTo>
                  <a:lnTo>
                    <a:pt x="442" y="70"/>
                  </a:lnTo>
                  <a:lnTo>
                    <a:pt x="442" y="75"/>
                  </a:lnTo>
                  <a:close/>
                  <a:moveTo>
                    <a:pt x="448" y="56"/>
                  </a:moveTo>
                  <a:lnTo>
                    <a:pt x="471" y="56"/>
                  </a:lnTo>
                  <a:lnTo>
                    <a:pt x="473" y="52"/>
                  </a:lnTo>
                  <a:lnTo>
                    <a:pt x="473" y="50"/>
                  </a:lnTo>
                  <a:lnTo>
                    <a:pt x="473" y="48"/>
                  </a:lnTo>
                  <a:lnTo>
                    <a:pt x="473" y="45"/>
                  </a:lnTo>
                  <a:lnTo>
                    <a:pt x="471" y="41"/>
                  </a:lnTo>
                  <a:lnTo>
                    <a:pt x="467" y="39"/>
                  </a:lnTo>
                  <a:lnTo>
                    <a:pt x="463" y="39"/>
                  </a:lnTo>
                  <a:lnTo>
                    <a:pt x="459" y="41"/>
                  </a:lnTo>
                  <a:lnTo>
                    <a:pt x="455" y="43"/>
                  </a:lnTo>
                  <a:lnTo>
                    <a:pt x="451" y="47"/>
                  </a:lnTo>
                  <a:lnTo>
                    <a:pt x="450" y="50"/>
                  </a:lnTo>
                  <a:lnTo>
                    <a:pt x="448" y="56"/>
                  </a:lnTo>
                  <a:close/>
                  <a:moveTo>
                    <a:pt x="572" y="0"/>
                  </a:moveTo>
                  <a:lnTo>
                    <a:pt x="601" y="0"/>
                  </a:lnTo>
                  <a:lnTo>
                    <a:pt x="615" y="0"/>
                  </a:lnTo>
                  <a:lnTo>
                    <a:pt x="624" y="4"/>
                  </a:lnTo>
                  <a:lnTo>
                    <a:pt x="630" y="6"/>
                  </a:lnTo>
                  <a:lnTo>
                    <a:pt x="634" y="12"/>
                  </a:lnTo>
                  <a:lnTo>
                    <a:pt x="636" y="18"/>
                  </a:lnTo>
                  <a:lnTo>
                    <a:pt x="636" y="23"/>
                  </a:lnTo>
                  <a:lnTo>
                    <a:pt x="634" y="33"/>
                  </a:lnTo>
                  <a:lnTo>
                    <a:pt x="632" y="41"/>
                  </a:lnTo>
                  <a:lnTo>
                    <a:pt x="626" y="47"/>
                  </a:lnTo>
                  <a:lnTo>
                    <a:pt x="620" y="52"/>
                  </a:lnTo>
                  <a:lnTo>
                    <a:pt x="613" y="56"/>
                  </a:lnTo>
                  <a:lnTo>
                    <a:pt x="605" y="58"/>
                  </a:lnTo>
                  <a:lnTo>
                    <a:pt x="597" y="60"/>
                  </a:lnTo>
                  <a:lnTo>
                    <a:pt x="588" y="60"/>
                  </a:lnTo>
                  <a:lnTo>
                    <a:pt x="576" y="60"/>
                  </a:lnTo>
                  <a:lnTo>
                    <a:pt x="565" y="98"/>
                  </a:lnTo>
                  <a:lnTo>
                    <a:pt x="544" y="98"/>
                  </a:lnTo>
                  <a:lnTo>
                    <a:pt x="572" y="0"/>
                  </a:lnTo>
                  <a:close/>
                  <a:moveTo>
                    <a:pt x="580" y="47"/>
                  </a:moveTo>
                  <a:lnTo>
                    <a:pt x="588" y="47"/>
                  </a:lnTo>
                  <a:lnTo>
                    <a:pt x="599" y="45"/>
                  </a:lnTo>
                  <a:lnTo>
                    <a:pt x="605" y="41"/>
                  </a:lnTo>
                  <a:lnTo>
                    <a:pt x="609" y="39"/>
                  </a:lnTo>
                  <a:lnTo>
                    <a:pt x="613" y="35"/>
                  </a:lnTo>
                  <a:lnTo>
                    <a:pt x="615" y="31"/>
                  </a:lnTo>
                  <a:lnTo>
                    <a:pt x="615" y="25"/>
                  </a:lnTo>
                  <a:lnTo>
                    <a:pt x="613" y="22"/>
                  </a:lnTo>
                  <a:lnTo>
                    <a:pt x="611" y="18"/>
                  </a:lnTo>
                  <a:lnTo>
                    <a:pt x="607" y="16"/>
                  </a:lnTo>
                  <a:lnTo>
                    <a:pt x="601" y="16"/>
                  </a:lnTo>
                  <a:lnTo>
                    <a:pt x="590" y="16"/>
                  </a:lnTo>
                  <a:lnTo>
                    <a:pt x="580" y="47"/>
                  </a:lnTo>
                  <a:close/>
                  <a:moveTo>
                    <a:pt x="645" y="75"/>
                  </a:moveTo>
                  <a:lnTo>
                    <a:pt x="645" y="79"/>
                  </a:lnTo>
                  <a:lnTo>
                    <a:pt x="645" y="83"/>
                  </a:lnTo>
                  <a:lnTo>
                    <a:pt x="647" y="87"/>
                  </a:lnTo>
                  <a:lnTo>
                    <a:pt x="651" y="89"/>
                  </a:lnTo>
                  <a:lnTo>
                    <a:pt x="655" y="89"/>
                  </a:lnTo>
                  <a:lnTo>
                    <a:pt x="659" y="89"/>
                  </a:lnTo>
                  <a:lnTo>
                    <a:pt x="663" y="87"/>
                  </a:lnTo>
                  <a:lnTo>
                    <a:pt x="666" y="85"/>
                  </a:lnTo>
                  <a:lnTo>
                    <a:pt x="668" y="81"/>
                  </a:lnTo>
                  <a:lnTo>
                    <a:pt x="670" y="77"/>
                  </a:lnTo>
                  <a:lnTo>
                    <a:pt x="689" y="77"/>
                  </a:lnTo>
                  <a:lnTo>
                    <a:pt x="689" y="81"/>
                  </a:lnTo>
                  <a:lnTo>
                    <a:pt x="686" y="87"/>
                  </a:lnTo>
                  <a:lnTo>
                    <a:pt x="680" y="93"/>
                  </a:lnTo>
                  <a:lnTo>
                    <a:pt x="676" y="96"/>
                  </a:lnTo>
                  <a:lnTo>
                    <a:pt x="668" y="98"/>
                  </a:lnTo>
                  <a:lnTo>
                    <a:pt x="663" y="100"/>
                  </a:lnTo>
                  <a:lnTo>
                    <a:pt x="655" y="100"/>
                  </a:lnTo>
                  <a:lnTo>
                    <a:pt x="642" y="98"/>
                  </a:lnTo>
                  <a:lnTo>
                    <a:pt x="632" y="95"/>
                  </a:lnTo>
                  <a:lnTo>
                    <a:pt x="630" y="91"/>
                  </a:lnTo>
                  <a:lnTo>
                    <a:pt x="628" y="87"/>
                  </a:lnTo>
                  <a:lnTo>
                    <a:pt x="626" y="83"/>
                  </a:lnTo>
                  <a:lnTo>
                    <a:pt x="626" y="77"/>
                  </a:lnTo>
                  <a:lnTo>
                    <a:pt x="626" y="70"/>
                  </a:lnTo>
                  <a:lnTo>
                    <a:pt x="628" y="60"/>
                  </a:lnTo>
                  <a:lnTo>
                    <a:pt x="632" y="50"/>
                  </a:lnTo>
                  <a:lnTo>
                    <a:pt x="636" y="43"/>
                  </a:lnTo>
                  <a:lnTo>
                    <a:pt x="643" y="37"/>
                  </a:lnTo>
                  <a:lnTo>
                    <a:pt x="649" y="31"/>
                  </a:lnTo>
                  <a:lnTo>
                    <a:pt x="659" y="29"/>
                  </a:lnTo>
                  <a:lnTo>
                    <a:pt x="668" y="27"/>
                  </a:lnTo>
                  <a:lnTo>
                    <a:pt x="680" y="29"/>
                  </a:lnTo>
                  <a:lnTo>
                    <a:pt x="689" y="33"/>
                  </a:lnTo>
                  <a:lnTo>
                    <a:pt x="691" y="37"/>
                  </a:lnTo>
                  <a:lnTo>
                    <a:pt x="695" y="41"/>
                  </a:lnTo>
                  <a:lnTo>
                    <a:pt x="695" y="45"/>
                  </a:lnTo>
                  <a:lnTo>
                    <a:pt x="697" y="50"/>
                  </a:lnTo>
                  <a:lnTo>
                    <a:pt x="695" y="58"/>
                  </a:lnTo>
                  <a:lnTo>
                    <a:pt x="693" y="66"/>
                  </a:lnTo>
                  <a:lnTo>
                    <a:pt x="693" y="70"/>
                  </a:lnTo>
                  <a:lnTo>
                    <a:pt x="647" y="70"/>
                  </a:lnTo>
                  <a:lnTo>
                    <a:pt x="645" y="75"/>
                  </a:lnTo>
                  <a:close/>
                  <a:moveTo>
                    <a:pt x="651" y="56"/>
                  </a:moveTo>
                  <a:lnTo>
                    <a:pt x="676" y="56"/>
                  </a:lnTo>
                  <a:lnTo>
                    <a:pt x="676" y="52"/>
                  </a:lnTo>
                  <a:lnTo>
                    <a:pt x="676" y="50"/>
                  </a:lnTo>
                  <a:lnTo>
                    <a:pt x="676" y="48"/>
                  </a:lnTo>
                  <a:lnTo>
                    <a:pt x="676" y="45"/>
                  </a:lnTo>
                  <a:lnTo>
                    <a:pt x="674" y="41"/>
                  </a:lnTo>
                  <a:lnTo>
                    <a:pt x="672" y="39"/>
                  </a:lnTo>
                  <a:lnTo>
                    <a:pt x="666" y="39"/>
                  </a:lnTo>
                  <a:lnTo>
                    <a:pt x="663" y="41"/>
                  </a:lnTo>
                  <a:lnTo>
                    <a:pt x="659" y="43"/>
                  </a:lnTo>
                  <a:lnTo>
                    <a:pt x="655" y="47"/>
                  </a:lnTo>
                  <a:lnTo>
                    <a:pt x="653" y="50"/>
                  </a:lnTo>
                  <a:lnTo>
                    <a:pt x="651" y="56"/>
                  </a:lnTo>
                  <a:close/>
                  <a:moveTo>
                    <a:pt x="764" y="29"/>
                  </a:moveTo>
                  <a:lnTo>
                    <a:pt x="784" y="29"/>
                  </a:lnTo>
                  <a:lnTo>
                    <a:pt x="755" y="125"/>
                  </a:lnTo>
                  <a:lnTo>
                    <a:pt x="734" y="125"/>
                  </a:lnTo>
                  <a:lnTo>
                    <a:pt x="745" y="93"/>
                  </a:lnTo>
                  <a:lnTo>
                    <a:pt x="739" y="96"/>
                  </a:lnTo>
                  <a:lnTo>
                    <a:pt x="736" y="98"/>
                  </a:lnTo>
                  <a:lnTo>
                    <a:pt x="730" y="100"/>
                  </a:lnTo>
                  <a:lnTo>
                    <a:pt x="726" y="100"/>
                  </a:lnTo>
                  <a:lnTo>
                    <a:pt x="720" y="100"/>
                  </a:lnTo>
                  <a:lnTo>
                    <a:pt x="716" y="98"/>
                  </a:lnTo>
                  <a:lnTo>
                    <a:pt x="713" y="96"/>
                  </a:lnTo>
                  <a:lnTo>
                    <a:pt x="709" y="95"/>
                  </a:lnTo>
                  <a:lnTo>
                    <a:pt x="705" y="87"/>
                  </a:lnTo>
                  <a:lnTo>
                    <a:pt x="703" y="77"/>
                  </a:lnTo>
                  <a:lnTo>
                    <a:pt x="703" y="68"/>
                  </a:lnTo>
                  <a:lnTo>
                    <a:pt x="707" y="60"/>
                  </a:lnTo>
                  <a:lnTo>
                    <a:pt x="709" y="52"/>
                  </a:lnTo>
                  <a:lnTo>
                    <a:pt x="711" y="47"/>
                  </a:lnTo>
                  <a:lnTo>
                    <a:pt x="716" y="39"/>
                  </a:lnTo>
                  <a:lnTo>
                    <a:pt x="724" y="33"/>
                  </a:lnTo>
                  <a:lnTo>
                    <a:pt x="732" y="29"/>
                  </a:lnTo>
                  <a:lnTo>
                    <a:pt x="741" y="27"/>
                  </a:lnTo>
                  <a:lnTo>
                    <a:pt x="747" y="29"/>
                  </a:lnTo>
                  <a:lnTo>
                    <a:pt x="753" y="31"/>
                  </a:lnTo>
                  <a:lnTo>
                    <a:pt x="757" y="35"/>
                  </a:lnTo>
                  <a:lnTo>
                    <a:pt x="760" y="41"/>
                  </a:lnTo>
                  <a:lnTo>
                    <a:pt x="764" y="29"/>
                  </a:lnTo>
                  <a:close/>
                  <a:moveTo>
                    <a:pt x="722" y="75"/>
                  </a:moveTo>
                  <a:lnTo>
                    <a:pt x="724" y="81"/>
                  </a:lnTo>
                  <a:lnTo>
                    <a:pt x="726" y="85"/>
                  </a:lnTo>
                  <a:lnTo>
                    <a:pt x="728" y="87"/>
                  </a:lnTo>
                  <a:lnTo>
                    <a:pt x="732" y="89"/>
                  </a:lnTo>
                  <a:lnTo>
                    <a:pt x="739" y="87"/>
                  </a:lnTo>
                  <a:lnTo>
                    <a:pt x="745" y="81"/>
                  </a:lnTo>
                  <a:lnTo>
                    <a:pt x="747" y="77"/>
                  </a:lnTo>
                  <a:lnTo>
                    <a:pt x="749" y="73"/>
                  </a:lnTo>
                  <a:lnTo>
                    <a:pt x="753" y="68"/>
                  </a:lnTo>
                  <a:lnTo>
                    <a:pt x="755" y="62"/>
                  </a:lnTo>
                  <a:lnTo>
                    <a:pt x="755" y="58"/>
                  </a:lnTo>
                  <a:lnTo>
                    <a:pt x="755" y="52"/>
                  </a:lnTo>
                  <a:lnTo>
                    <a:pt x="755" y="48"/>
                  </a:lnTo>
                  <a:lnTo>
                    <a:pt x="753" y="45"/>
                  </a:lnTo>
                  <a:lnTo>
                    <a:pt x="749" y="41"/>
                  </a:lnTo>
                  <a:lnTo>
                    <a:pt x="745" y="41"/>
                  </a:lnTo>
                  <a:lnTo>
                    <a:pt x="741" y="41"/>
                  </a:lnTo>
                  <a:lnTo>
                    <a:pt x="736" y="45"/>
                  </a:lnTo>
                  <a:lnTo>
                    <a:pt x="732" y="48"/>
                  </a:lnTo>
                  <a:lnTo>
                    <a:pt x="728" y="54"/>
                  </a:lnTo>
                  <a:lnTo>
                    <a:pt x="724" y="66"/>
                  </a:lnTo>
                  <a:lnTo>
                    <a:pt x="722" y="75"/>
                  </a:lnTo>
                  <a:close/>
                  <a:moveTo>
                    <a:pt x="799" y="29"/>
                  </a:moveTo>
                  <a:lnTo>
                    <a:pt x="818" y="29"/>
                  </a:lnTo>
                  <a:lnTo>
                    <a:pt x="807" y="73"/>
                  </a:lnTo>
                  <a:lnTo>
                    <a:pt x="805" y="75"/>
                  </a:lnTo>
                  <a:lnTo>
                    <a:pt x="805" y="79"/>
                  </a:lnTo>
                  <a:lnTo>
                    <a:pt x="805" y="83"/>
                  </a:lnTo>
                  <a:lnTo>
                    <a:pt x="807" y="85"/>
                  </a:lnTo>
                  <a:lnTo>
                    <a:pt x="808" y="87"/>
                  </a:lnTo>
                  <a:lnTo>
                    <a:pt x="812" y="87"/>
                  </a:lnTo>
                  <a:lnTo>
                    <a:pt x="820" y="85"/>
                  </a:lnTo>
                  <a:lnTo>
                    <a:pt x="826" y="81"/>
                  </a:lnTo>
                  <a:lnTo>
                    <a:pt x="828" y="79"/>
                  </a:lnTo>
                  <a:lnTo>
                    <a:pt x="828" y="75"/>
                  </a:lnTo>
                  <a:lnTo>
                    <a:pt x="832" y="72"/>
                  </a:lnTo>
                  <a:lnTo>
                    <a:pt x="833" y="66"/>
                  </a:lnTo>
                  <a:lnTo>
                    <a:pt x="835" y="58"/>
                  </a:lnTo>
                  <a:lnTo>
                    <a:pt x="845" y="29"/>
                  </a:lnTo>
                  <a:lnTo>
                    <a:pt x="864" y="29"/>
                  </a:lnTo>
                  <a:lnTo>
                    <a:pt x="845" y="98"/>
                  </a:lnTo>
                  <a:lnTo>
                    <a:pt x="826" y="98"/>
                  </a:lnTo>
                  <a:lnTo>
                    <a:pt x="828" y="89"/>
                  </a:lnTo>
                  <a:lnTo>
                    <a:pt x="826" y="91"/>
                  </a:lnTo>
                  <a:lnTo>
                    <a:pt x="820" y="95"/>
                  </a:lnTo>
                  <a:lnTo>
                    <a:pt x="814" y="98"/>
                  </a:lnTo>
                  <a:lnTo>
                    <a:pt x="808" y="100"/>
                  </a:lnTo>
                  <a:lnTo>
                    <a:pt x="803" y="100"/>
                  </a:lnTo>
                  <a:lnTo>
                    <a:pt x="795" y="100"/>
                  </a:lnTo>
                  <a:lnTo>
                    <a:pt x="789" y="96"/>
                  </a:lnTo>
                  <a:lnTo>
                    <a:pt x="785" y="93"/>
                  </a:lnTo>
                  <a:lnTo>
                    <a:pt x="784" y="85"/>
                  </a:lnTo>
                  <a:lnTo>
                    <a:pt x="784" y="81"/>
                  </a:lnTo>
                  <a:lnTo>
                    <a:pt x="785" y="77"/>
                  </a:lnTo>
                  <a:lnTo>
                    <a:pt x="785" y="73"/>
                  </a:lnTo>
                  <a:lnTo>
                    <a:pt x="799" y="29"/>
                  </a:lnTo>
                  <a:close/>
                  <a:moveTo>
                    <a:pt x="887" y="75"/>
                  </a:moveTo>
                  <a:lnTo>
                    <a:pt x="885" y="79"/>
                  </a:lnTo>
                  <a:lnTo>
                    <a:pt x="887" y="83"/>
                  </a:lnTo>
                  <a:lnTo>
                    <a:pt x="889" y="87"/>
                  </a:lnTo>
                  <a:lnTo>
                    <a:pt x="891" y="89"/>
                  </a:lnTo>
                  <a:lnTo>
                    <a:pt x="897" y="89"/>
                  </a:lnTo>
                  <a:lnTo>
                    <a:pt x="901" y="89"/>
                  </a:lnTo>
                  <a:lnTo>
                    <a:pt x="904" y="87"/>
                  </a:lnTo>
                  <a:lnTo>
                    <a:pt x="906" y="85"/>
                  </a:lnTo>
                  <a:lnTo>
                    <a:pt x="910" y="81"/>
                  </a:lnTo>
                  <a:lnTo>
                    <a:pt x="912" y="77"/>
                  </a:lnTo>
                  <a:lnTo>
                    <a:pt x="931" y="77"/>
                  </a:lnTo>
                  <a:lnTo>
                    <a:pt x="929" y="81"/>
                  </a:lnTo>
                  <a:lnTo>
                    <a:pt x="926" y="87"/>
                  </a:lnTo>
                  <a:lnTo>
                    <a:pt x="922" y="93"/>
                  </a:lnTo>
                  <a:lnTo>
                    <a:pt x="916" y="96"/>
                  </a:lnTo>
                  <a:lnTo>
                    <a:pt x="910" y="98"/>
                  </a:lnTo>
                  <a:lnTo>
                    <a:pt x="903" y="100"/>
                  </a:lnTo>
                  <a:lnTo>
                    <a:pt x="897" y="100"/>
                  </a:lnTo>
                  <a:lnTo>
                    <a:pt x="883" y="98"/>
                  </a:lnTo>
                  <a:lnTo>
                    <a:pt x="874" y="95"/>
                  </a:lnTo>
                  <a:lnTo>
                    <a:pt x="870" y="91"/>
                  </a:lnTo>
                  <a:lnTo>
                    <a:pt x="868" y="87"/>
                  </a:lnTo>
                  <a:lnTo>
                    <a:pt x="866" y="83"/>
                  </a:lnTo>
                  <a:lnTo>
                    <a:pt x="866" y="77"/>
                  </a:lnTo>
                  <a:lnTo>
                    <a:pt x="868" y="70"/>
                  </a:lnTo>
                  <a:lnTo>
                    <a:pt x="870" y="60"/>
                  </a:lnTo>
                  <a:lnTo>
                    <a:pt x="874" y="50"/>
                  </a:lnTo>
                  <a:lnTo>
                    <a:pt x="878" y="43"/>
                  </a:lnTo>
                  <a:lnTo>
                    <a:pt x="883" y="37"/>
                  </a:lnTo>
                  <a:lnTo>
                    <a:pt x="891" y="31"/>
                  </a:lnTo>
                  <a:lnTo>
                    <a:pt x="899" y="29"/>
                  </a:lnTo>
                  <a:lnTo>
                    <a:pt x="908" y="27"/>
                  </a:lnTo>
                  <a:lnTo>
                    <a:pt x="922" y="29"/>
                  </a:lnTo>
                  <a:lnTo>
                    <a:pt x="929" y="33"/>
                  </a:lnTo>
                  <a:lnTo>
                    <a:pt x="933" y="37"/>
                  </a:lnTo>
                  <a:lnTo>
                    <a:pt x="935" y="41"/>
                  </a:lnTo>
                  <a:lnTo>
                    <a:pt x="937" y="45"/>
                  </a:lnTo>
                  <a:lnTo>
                    <a:pt x="937" y="50"/>
                  </a:lnTo>
                  <a:lnTo>
                    <a:pt x="937" y="58"/>
                  </a:lnTo>
                  <a:lnTo>
                    <a:pt x="935" y="66"/>
                  </a:lnTo>
                  <a:lnTo>
                    <a:pt x="933" y="70"/>
                  </a:lnTo>
                  <a:lnTo>
                    <a:pt x="887" y="70"/>
                  </a:lnTo>
                  <a:lnTo>
                    <a:pt x="887" y="75"/>
                  </a:lnTo>
                  <a:close/>
                  <a:moveTo>
                    <a:pt x="891" y="56"/>
                  </a:moveTo>
                  <a:lnTo>
                    <a:pt x="916" y="56"/>
                  </a:lnTo>
                  <a:lnTo>
                    <a:pt x="918" y="52"/>
                  </a:lnTo>
                  <a:lnTo>
                    <a:pt x="918" y="50"/>
                  </a:lnTo>
                  <a:lnTo>
                    <a:pt x="918" y="48"/>
                  </a:lnTo>
                  <a:lnTo>
                    <a:pt x="918" y="45"/>
                  </a:lnTo>
                  <a:lnTo>
                    <a:pt x="916" y="41"/>
                  </a:lnTo>
                  <a:lnTo>
                    <a:pt x="912" y="39"/>
                  </a:lnTo>
                  <a:lnTo>
                    <a:pt x="908" y="39"/>
                  </a:lnTo>
                  <a:lnTo>
                    <a:pt x="904" y="41"/>
                  </a:lnTo>
                  <a:lnTo>
                    <a:pt x="901" y="43"/>
                  </a:lnTo>
                  <a:lnTo>
                    <a:pt x="897" y="47"/>
                  </a:lnTo>
                  <a:lnTo>
                    <a:pt x="893" y="50"/>
                  </a:lnTo>
                  <a:lnTo>
                    <a:pt x="891" y="56"/>
                  </a:lnTo>
                  <a:close/>
                  <a:moveTo>
                    <a:pt x="958" y="29"/>
                  </a:moveTo>
                  <a:lnTo>
                    <a:pt x="977" y="29"/>
                  </a:lnTo>
                  <a:lnTo>
                    <a:pt x="975" y="39"/>
                  </a:lnTo>
                  <a:lnTo>
                    <a:pt x="981" y="35"/>
                  </a:lnTo>
                  <a:lnTo>
                    <a:pt x="991" y="29"/>
                  </a:lnTo>
                  <a:lnTo>
                    <a:pt x="1000" y="27"/>
                  </a:lnTo>
                  <a:lnTo>
                    <a:pt x="1008" y="29"/>
                  </a:lnTo>
                  <a:lnTo>
                    <a:pt x="1014" y="33"/>
                  </a:lnTo>
                  <a:lnTo>
                    <a:pt x="1018" y="37"/>
                  </a:lnTo>
                  <a:lnTo>
                    <a:pt x="1018" y="45"/>
                  </a:lnTo>
                  <a:lnTo>
                    <a:pt x="1018" y="48"/>
                  </a:lnTo>
                  <a:lnTo>
                    <a:pt x="1018" y="54"/>
                  </a:lnTo>
                  <a:lnTo>
                    <a:pt x="1004" y="98"/>
                  </a:lnTo>
                  <a:lnTo>
                    <a:pt x="983" y="98"/>
                  </a:lnTo>
                  <a:lnTo>
                    <a:pt x="997" y="56"/>
                  </a:lnTo>
                  <a:lnTo>
                    <a:pt x="997" y="54"/>
                  </a:lnTo>
                  <a:lnTo>
                    <a:pt x="997" y="52"/>
                  </a:lnTo>
                  <a:lnTo>
                    <a:pt x="997" y="50"/>
                  </a:lnTo>
                  <a:lnTo>
                    <a:pt x="997" y="47"/>
                  </a:lnTo>
                  <a:lnTo>
                    <a:pt x="995" y="45"/>
                  </a:lnTo>
                  <a:lnTo>
                    <a:pt x="993" y="43"/>
                  </a:lnTo>
                  <a:lnTo>
                    <a:pt x="989" y="43"/>
                  </a:lnTo>
                  <a:lnTo>
                    <a:pt x="987" y="43"/>
                  </a:lnTo>
                  <a:lnTo>
                    <a:pt x="983" y="43"/>
                  </a:lnTo>
                  <a:lnTo>
                    <a:pt x="981" y="45"/>
                  </a:lnTo>
                  <a:lnTo>
                    <a:pt x="979" y="47"/>
                  </a:lnTo>
                  <a:lnTo>
                    <a:pt x="977" y="48"/>
                  </a:lnTo>
                  <a:lnTo>
                    <a:pt x="975" y="52"/>
                  </a:lnTo>
                  <a:lnTo>
                    <a:pt x="972" y="56"/>
                  </a:lnTo>
                  <a:lnTo>
                    <a:pt x="970" y="60"/>
                  </a:lnTo>
                  <a:lnTo>
                    <a:pt x="968" y="66"/>
                  </a:lnTo>
                  <a:lnTo>
                    <a:pt x="958" y="98"/>
                  </a:lnTo>
                  <a:lnTo>
                    <a:pt x="939" y="98"/>
                  </a:lnTo>
                  <a:lnTo>
                    <a:pt x="958" y="29"/>
                  </a:lnTo>
                  <a:close/>
                  <a:moveTo>
                    <a:pt x="1075" y="50"/>
                  </a:moveTo>
                  <a:lnTo>
                    <a:pt x="1075" y="47"/>
                  </a:lnTo>
                  <a:lnTo>
                    <a:pt x="1075" y="45"/>
                  </a:lnTo>
                  <a:lnTo>
                    <a:pt x="1075" y="43"/>
                  </a:lnTo>
                  <a:lnTo>
                    <a:pt x="1073" y="41"/>
                  </a:lnTo>
                  <a:lnTo>
                    <a:pt x="1071" y="39"/>
                  </a:lnTo>
                  <a:lnTo>
                    <a:pt x="1068" y="39"/>
                  </a:lnTo>
                  <a:lnTo>
                    <a:pt x="1060" y="41"/>
                  </a:lnTo>
                  <a:lnTo>
                    <a:pt x="1056" y="45"/>
                  </a:lnTo>
                  <a:lnTo>
                    <a:pt x="1056" y="48"/>
                  </a:lnTo>
                  <a:lnTo>
                    <a:pt x="1037" y="48"/>
                  </a:lnTo>
                  <a:lnTo>
                    <a:pt x="1037" y="45"/>
                  </a:lnTo>
                  <a:lnTo>
                    <a:pt x="1039" y="41"/>
                  </a:lnTo>
                  <a:lnTo>
                    <a:pt x="1043" y="37"/>
                  </a:lnTo>
                  <a:lnTo>
                    <a:pt x="1046" y="33"/>
                  </a:lnTo>
                  <a:lnTo>
                    <a:pt x="1050" y="31"/>
                  </a:lnTo>
                  <a:lnTo>
                    <a:pt x="1060" y="29"/>
                  </a:lnTo>
                  <a:lnTo>
                    <a:pt x="1069" y="27"/>
                  </a:lnTo>
                  <a:lnTo>
                    <a:pt x="1081" y="29"/>
                  </a:lnTo>
                  <a:lnTo>
                    <a:pt x="1089" y="33"/>
                  </a:lnTo>
                  <a:lnTo>
                    <a:pt x="1091" y="35"/>
                  </a:lnTo>
                  <a:lnTo>
                    <a:pt x="1093" y="39"/>
                  </a:lnTo>
                  <a:lnTo>
                    <a:pt x="1094" y="41"/>
                  </a:lnTo>
                  <a:lnTo>
                    <a:pt x="1094" y="47"/>
                  </a:lnTo>
                  <a:lnTo>
                    <a:pt x="1094" y="48"/>
                  </a:lnTo>
                  <a:lnTo>
                    <a:pt x="1094" y="50"/>
                  </a:lnTo>
                  <a:lnTo>
                    <a:pt x="1093" y="54"/>
                  </a:lnTo>
                  <a:lnTo>
                    <a:pt x="1085" y="81"/>
                  </a:lnTo>
                  <a:lnTo>
                    <a:pt x="1085" y="87"/>
                  </a:lnTo>
                  <a:lnTo>
                    <a:pt x="1083" y="93"/>
                  </a:lnTo>
                  <a:lnTo>
                    <a:pt x="1083" y="98"/>
                  </a:lnTo>
                  <a:lnTo>
                    <a:pt x="1064" y="98"/>
                  </a:lnTo>
                  <a:lnTo>
                    <a:pt x="1064" y="95"/>
                  </a:lnTo>
                  <a:lnTo>
                    <a:pt x="1064" y="91"/>
                  </a:lnTo>
                  <a:lnTo>
                    <a:pt x="1062" y="95"/>
                  </a:lnTo>
                  <a:lnTo>
                    <a:pt x="1058" y="96"/>
                  </a:lnTo>
                  <a:lnTo>
                    <a:pt x="1050" y="100"/>
                  </a:lnTo>
                  <a:lnTo>
                    <a:pt x="1043" y="100"/>
                  </a:lnTo>
                  <a:lnTo>
                    <a:pt x="1035" y="100"/>
                  </a:lnTo>
                  <a:lnTo>
                    <a:pt x="1029" y="96"/>
                  </a:lnTo>
                  <a:lnTo>
                    <a:pt x="1025" y="91"/>
                  </a:lnTo>
                  <a:lnTo>
                    <a:pt x="1023" y="81"/>
                  </a:lnTo>
                  <a:lnTo>
                    <a:pt x="1023" y="73"/>
                  </a:lnTo>
                  <a:lnTo>
                    <a:pt x="1027" y="68"/>
                  </a:lnTo>
                  <a:lnTo>
                    <a:pt x="1033" y="62"/>
                  </a:lnTo>
                  <a:lnTo>
                    <a:pt x="1041" y="58"/>
                  </a:lnTo>
                  <a:lnTo>
                    <a:pt x="1050" y="54"/>
                  </a:lnTo>
                  <a:lnTo>
                    <a:pt x="1062" y="54"/>
                  </a:lnTo>
                  <a:lnTo>
                    <a:pt x="1073" y="54"/>
                  </a:lnTo>
                  <a:lnTo>
                    <a:pt x="1075" y="50"/>
                  </a:lnTo>
                  <a:close/>
                  <a:moveTo>
                    <a:pt x="1071" y="64"/>
                  </a:moveTo>
                  <a:lnTo>
                    <a:pt x="1064" y="66"/>
                  </a:lnTo>
                  <a:lnTo>
                    <a:pt x="1058" y="66"/>
                  </a:lnTo>
                  <a:lnTo>
                    <a:pt x="1052" y="68"/>
                  </a:lnTo>
                  <a:lnTo>
                    <a:pt x="1050" y="68"/>
                  </a:lnTo>
                  <a:lnTo>
                    <a:pt x="1045" y="73"/>
                  </a:lnTo>
                  <a:lnTo>
                    <a:pt x="1043" y="79"/>
                  </a:lnTo>
                  <a:lnTo>
                    <a:pt x="1043" y="83"/>
                  </a:lnTo>
                  <a:lnTo>
                    <a:pt x="1045" y="85"/>
                  </a:lnTo>
                  <a:lnTo>
                    <a:pt x="1046" y="87"/>
                  </a:lnTo>
                  <a:lnTo>
                    <a:pt x="1050" y="89"/>
                  </a:lnTo>
                  <a:lnTo>
                    <a:pt x="1056" y="87"/>
                  </a:lnTo>
                  <a:lnTo>
                    <a:pt x="1062" y="83"/>
                  </a:lnTo>
                  <a:lnTo>
                    <a:pt x="1066" y="77"/>
                  </a:lnTo>
                  <a:lnTo>
                    <a:pt x="1069" y="68"/>
                  </a:lnTo>
                  <a:lnTo>
                    <a:pt x="1071" y="64"/>
                  </a:lnTo>
                  <a:close/>
                  <a:moveTo>
                    <a:pt x="1119" y="77"/>
                  </a:moveTo>
                  <a:lnTo>
                    <a:pt x="1119" y="81"/>
                  </a:lnTo>
                  <a:lnTo>
                    <a:pt x="1119" y="85"/>
                  </a:lnTo>
                  <a:lnTo>
                    <a:pt x="1121" y="87"/>
                  </a:lnTo>
                  <a:lnTo>
                    <a:pt x="1125" y="89"/>
                  </a:lnTo>
                  <a:lnTo>
                    <a:pt x="1129" y="89"/>
                  </a:lnTo>
                  <a:lnTo>
                    <a:pt x="1133" y="89"/>
                  </a:lnTo>
                  <a:lnTo>
                    <a:pt x="1137" y="87"/>
                  </a:lnTo>
                  <a:lnTo>
                    <a:pt x="1141" y="85"/>
                  </a:lnTo>
                  <a:lnTo>
                    <a:pt x="1141" y="81"/>
                  </a:lnTo>
                  <a:lnTo>
                    <a:pt x="1141" y="77"/>
                  </a:lnTo>
                  <a:lnTo>
                    <a:pt x="1139" y="75"/>
                  </a:lnTo>
                  <a:lnTo>
                    <a:pt x="1135" y="73"/>
                  </a:lnTo>
                  <a:lnTo>
                    <a:pt x="1123" y="66"/>
                  </a:lnTo>
                  <a:lnTo>
                    <a:pt x="1121" y="66"/>
                  </a:lnTo>
                  <a:lnTo>
                    <a:pt x="1119" y="64"/>
                  </a:lnTo>
                  <a:lnTo>
                    <a:pt x="1116" y="60"/>
                  </a:lnTo>
                  <a:lnTo>
                    <a:pt x="1114" y="58"/>
                  </a:lnTo>
                  <a:lnTo>
                    <a:pt x="1112" y="54"/>
                  </a:lnTo>
                  <a:lnTo>
                    <a:pt x="1112" y="50"/>
                  </a:lnTo>
                  <a:lnTo>
                    <a:pt x="1112" y="45"/>
                  </a:lnTo>
                  <a:lnTo>
                    <a:pt x="1114" y="41"/>
                  </a:lnTo>
                  <a:lnTo>
                    <a:pt x="1117" y="35"/>
                  </a:lnTo>
                  <a:lnTo>
                    <a:pt x="1121" y="33"/>
                  </a:lnTo>
                  <a:lnTo>
                    <a:pt x="1131" y="29"/>
                  </a:lnTo>
                  <a:lnTo>
                    <a:pt x="1142" y="27"/>
                  </a:lnTo>
                  <a:lnTo>
                    <a:pt x="1152" y="29"/>
                  </a:lnTo>
                  <a:lnTo>
                    <a:pt x="1160" y="31"/>
                  </a:lnTo>
                  <a:lnTo>
                    <a:pt x="1164" y="33"/>
                  </a:lnTo>
                  <a:lnTo>
                    <a:pt x="1165" y="37"/>
                  </a:lnTo>
                  <a:lnTo>
                    <a:pt x="1167" y="41"/>
                  </a:lnTo>
                  <a:lnTo>
                    <a:pt x="1167" y="45"/>
                  </a:lnTo>
                  <a:lnTo>
                    <a:pt x="1167" y="47"/>
                  </a:lnTo>
                  <a:lnTo>
                    <a:pt x="1167" y="48"/>
                  </a:lnTo>
                  <a:lnTo>
                    <a:pt x="1167" y="50"/>
                  </a:lnTo>
                  <a:lnTo>
                    <a:pt x="1148" y="50"/>
                  </a:lnTo>
                  <a:lnTo>
                    <a:pt x="1148" y="48"/>
                  </a:lnTo>
                  <a:lnTo>
                    <a:pt x="1148" y="45"/>
                  </a:lnTo>
                  <a:lnTo>
                    <a:pt x="1146" y="43"/>
                  </a:lnTo>
                  <a:lnTo>
                    <a:pt x="1144" y="41"/>
                  </a:lnTo>
                  <a:lnTo>
                    <a:pt x="1141" y="39"/>
                  </a:lnTo>
                  <a:lnTo>
                    <a:pt x="1137" y="39"/>
                  </a:lnTo>
                  <a:lnTo>
                    <a:pt x="1135" y="41"/>
                  </a:lnTo>
                  <a:lnTo>
                    <a:pt x="1131" y="45"/>
                  </a:lnTo>
                  <a:lnTo>
                    <a:pt x="1131" y="47"/>
                  </a:lnTo>
                  <a:lnTo>
                    <a:pt x="1131" y="50"/>
                  </a:lnTo>
                  <a:lnTo>
                    <a:pt x="1135" y="54"/>
                  </a:lnTo>
                  <a:lnTo>
                    <a:pt x="1137" y="54"/>
                  </a:lnTo>
                  <a:lnTo>
                    <a:pt x="1148" y="60"/>
                  </a:lnTo>
                  <a:lnTo>
                    <a:pt x="1150" y="62"/>
                  </a:lnTo>
                  <a:lnTo>
                    <a:pt x="1152" y="64"/>
                  </a:lnTo>
                  <a:lnTo>
                    <a:pt x="1156" y="66"/>
                  </a:lnTo>
                  <a:lnTo>
                    <a:pt x="1158" y="70"/>
                  </a:lnTo>
                  <a:lnTo>
                    <a:pt x="1160" y="73"/>
                  </a:lnTo>
                  <a:lnTo>
                    <a:pt x="1160" y="77"/>
                  </a:lnTo>
                  <a:lnTo>
                    <a:pt x="1160" y="83"/>
                  </a:lnTo>
                  <a:lnTo>
                    <a:pt x="1158" y="89"/>
                  </a:lnTo>
                  <a:lnTo>
                    <a:pt x="1154" y="93"/>
                  </a:lnTo>
                  <a:lnTo>
                    <a:pt x="1150" y="96"/>
                  </a:lnTo>
                  <a:lnTo>
                    <a:pt x="1139" y="100"/>
                  </a:lnTo>
                  <a:lnTo>
                    <a:pt x="1125" y="100"/>
                  </a:lnTo>
                  <a:lnTo>
                    <a:pt x="1119" y="100"/>
                  </a:lnTo>
                  <a:lnTo>
                    <a:pt x="1116" y="100"/>
                  </a:lnTo>
                  <a:lnTo>
                    <a:pt x="1110" y="98"/>
                  </a:lnTo>
                  <a:lnTo>
                    <a:pt x="1106" y="95"/>
                  </a:lnTo>
                  <a:lnTo>
                    <a:pt x="1102" y="91"/>
                  </a:lnTo>
                  <a:lnTo>
                    <a:pt x="1100" y="85"/>
                  </a:lnTo>
                  <a:lnTo>
                    <a:pt x="1100" y="81"/>
                  </a:lnTo>
                  <a:lnTo>
                    <a:pt x="1100" y="77"/>
                  </a:lnTo>
                  <a:lnTo>
                    <a:pt x="1119" y="77"/>
                  </a:lnTo>
                  <a:close/>
                  <a:moveTo>
                    <a:pt x="1288" y="83"/>
                  </a:moveTo>
                  <a:lnTo>
                    <a:pt x="1284" y="98"/>
                  </a:lnTo>
                  <a:lnTo>
                    <a:pt x="1217" y="98"/>
                  </a:lnTo>
                  <a:lnTo>
                    <a:pt x="1248" y="0"/>
                  </a:lnTo>
                  <a:lnTo>
                    <a:pt x="1311" y="0"/>
                  </a:lnTo>
                  <a:lnTo>
                    <a:pt x="1306" y="16"/>
                  </a:lnTo>
                  <a:lnTo>
                    <a:pt x="1263" y="16"/>
                  </a:lnTo>
                  <a:lnTo>
                    <a:pt x="1256" y="41"/>
                  </a:lnTo>
                  <a:lnTo>
                    <a:pt x="1298" y="41"/>
                  </a:lnTo>
                  <a:lnTo>
                    <a:pt x="1294" y="56"/>
                  </a:lnTo>
                  <a:lnTo>
                    <a:pt x="1252" y="56"/>
                  </a:lnTo>
                  <a:lnTo>
                    <a:pt x="1242" y="83"/>
                  </a:lnTo>
                  <a:lnTo>
                    <a:pt x="1288" y="83"/>
                  </a:lnTo>
                  <a:close/>
                  <a:moveTo>
                    <a:pt x="1336" y="29"/>
                  </a:moveTo>
                  <a:lnTo>
                    <a:pt x="1334" y="39"/>
                  </a:lnTo>
                  <a:lnTo>
                    <a:pt x="1340" y="35"/>
                  </a:lnTo>
                  <a:lnTo>
                    <a:pt x="1344" y="31"/>
                  </a:lnTo>
                  <a:lnTo>
                    <a:pt x="1350" y="29"/>
                  </a:lnTo>
                  <a:lnTo>
                    <a:pt x="1354" y="29"/>
                  </a:lnTo>
                  <a:lnTo>
                    <a:pt x="1359" y="27"/>
                  </a:lnTo>
                  <a:lnTo>
                    <a:pt x="1365" y="29"/>
                  </a:lnTo>
                  <a:lnTo>
                    <a:pt x="1369" y="31"/>
                  </a:lnTo>
                  <a:lnTo>
                    <a:pt x="1373" y="33"/>
                  </a:lnTo>
                  <a:lnTo>
                    <a:pt x="1375" y="37"/>
                  </a:lnTo>
                  <a:lnTo>
                    <a:pt x="1377" y="41"/>
                  </a:lnTo>
                  <a:lnTo>
                    <a:pt x="1382" y="35"/>
                  </a:lnTo>
                  <a:lnTo>
                    <a:pt x="1392" y="29"/>
                  </a:lnTo>
                  <a:lnTo>
                    <a:pt x="1402" y="27"/>
                  </a:lnTo>
                  <a:lnTo>
                    <a:pt x="1409" y="29"/>
                  </a:lnTo>
                  <a:lnTo>
                    <a:pt x="1415" y="31"/>
                  </a:lnTo>
                  <a:lnTo>
                    <a:pt x="1419" y="37"/>
                  </a:lnTo>
                  <a:lnTo>
                    <a:pt x="1421" y="45"/>
                  </a:lnTo>
                  <a:lnTo>
                    <a:pt x="1421" y="47"/>
                  </a:lnTo>
                  <a:lnTo>
                    <a:pt x="1419" y="52"/>
                  </a:lnTo>
                  <a:lnTo>
                    <a:pt x="1417" y="60"/>
                  </a:lnTo>
                  <a:lnTo>
                    <a:pt x="1405" y="98"/>
                  </a:lnTo>
                  <a:lnTo>
                    <a:pt x="1386" y="98"/>
                  </a:lnTo>
                  <a:lnTo>
                    <a:pt x="1398" y="58"/>
                  </a:lnTo>
                  <a:lnTo>
                    <a:pt x="1400" y="54"/>
                  </a:lnTo>
                  <a:lnTo>
                    <a:pt x="1400" y="50"/>
                  </a:lnTo>
                  <a:lnTo>
                    <a:pt x="1400" y="48"/>
                  </a:lnTo>
                  <a:lnTo>
                    <a:pt x="1400" y="45"/>
                  </a:lnTo>
                  <a:lnTo>
                    <a:pt x="1398" y="43"/>
                  </a:lnTo>
                  <a:lnTo>
                    <a:pt x="1396" y="43"/>
                  </a:lnTo>
                  <a:lnTo>
                    <a:pt x="1394" y="43"/>
                  </a:lnTo>
                  <a:lnTo>
                    <a:pt x="1388" y="43"/>
                  </a:lnTo>
                  <a:lnTo>
                    <a:pt x="1384" y="45"/>
                  </a:lnTo>
                  <a:lnTo>
                    <a:pt x="1380" y="48"/>
                  </a:lnTo>
                  <a:lnTo>
                    <a:pt x="1377" y="52"/>
                  </a:lnTo>
                  <a:lnTo>
                    <a:pt x="1377" y="54"/>
                  </a:lnTo>
                  <a:lnTo>
                    <a:pt x="1375" y="56"/>
                  </a:lnTo>
                  <a:lnTo>
                    <a:pt x="1373" y="62"/>
                  </a:lnTo>
                  <a:lnTo>
                    <a:pt x="1371" y="70"/>
                  </a:lnTo>
                  <a:lnTo>
                    <a:pt x="1361" y="98"/>
                  </a:lnTo>
                  <a:lnTo>
                    <a:pt x="1342" y="98"/>
                  </a:lnTo>
                  <a:lnTo>
                    <a:pt x="1354" y="60"/>
                  </a:lnTo>
                  <a:lnTo>
                    <a:pt x="1355" y="54"/>
                  </a:lnTo>
                  <a:lnTo>
                    <a:pt x="1355" y="50"/>
                  </a:lnTo>
                  <a:lnTo>
                    <a:pt x="1355" y="48"/>
                  </a:lnTo>
                  <a:lnTo>
                    <a:pt x="1355" y="45"/>
                  </a:lnTo>
                  <a:lnTo>
                    <a:pt x="1354" y="43"/>
                  </a:lnTo>
                  <a:lnTo>
                    <a:pt x="1352" y="43"/>
                  </a:lnTo>
                  <a:lnTo>
                    <a:pt x="1350" y="43"/>
                  </a:lnTo>
                  <a:lnTo>
                    <a:pt x="1346" y="43"/>
                  </a:lnTo>
                  <a:lnTo>
                    <a:pt x="1342" y="45"/>
                  </a:lnTo>
                  <a:lnTo>
                    <a:pt x="1338" y="47"/>
                  </a:lnTo>
                  <a:lnTo>
                    <a:pt x="1334" y="50"/>
                  </a:lnTo>
                  <a:lnTo>
                    <a:pt x="1332" y="54"/>
                  </a:lnTo>
                  <a:lnTo>
                    <a:pt x="1329" y="60"/>
                  </a:lnTo>
                  <a:lnTo>
                    <a:pt x="1327" y="70"/>
                  </a:lnTo>
                  <a:lnTo>
                    <a:pt x="1319" y="98"/>
                  </a:lnTo>
                  <a:lnTo>
                    <a:pt x="1298" y="98"/>
                  </a:lnTo>
                  <a:lnTo>
                    <a:pt x="1317" y="29"/>
                  </a:lnTo>
                  <a:lnTo>
                    <a:pt x="1336" y="29"/>
                  </a:lnTo>
                  <a:close/>
                  <a:moveTo>
                    <a:pt x="1442" y="29"/>
                  </a:moveTo>
                  <a:lnTo>
                    <a:pt x="1461" y="29"/>
                  </a:lnTo>
                  <a:lnTo>
                    <a:pt x="1459" y="39"/>
                  </a:lnTo>
                  <a:lnTo>
                    <a:pt x="1463" y="35"/>
                  </a:lnTo>
                  <a:lnTo>
                    <a:pt x="1467" y="31"/>
                  </a:lnTo>
                  <a:lnTo>
                    <a:pt x="1471" y="29"/>
                  </a:lnTo>
                  <a:lnTo>
                    <a:pt x="1474" y="29"/>
                  </a:lnTo>
                  <a:lnTo>
                    <a:pt x="1480" y="27"/>
                  </a:lnTo>
                  <a:lnTo>
                    <a:pt x="1484" y="29"/>
                  </a:lnTo>
                  <a:lnTo>
                    <a:pt x="1490" y="29"/>
                  </a:lnTo>
                  <a:lnTo>
                    <a:pt x="1494" y="31"/>
                  </a:lnTo>
                  <a:lnTo>
                    <a:pt x="1496" y="35"/>
                  </a:lnTo>
                  <a:lnTo>
                    <a:pt x="1501" y="43"/>
                  </a:lnTo>
                  <a:lnTo>
                    <a:pt x="1501" y="52"/>
                  </a:lnTo>
                  <a:lnTo>
                    <a:pt x="1501" y="60"/>
                  </a:lnTo>
                  <a:lnTo>
                    <a:pt x="1499" y="70"/>
                  </a:lnTo>
                  <a:lnTo>
                    <a:pt x="1496" y="77"/>
                  </a:lnTo>
                  <a:lnTo>
                    <a:pt x="1492" y="85"/>
                  </a:lnTo>
                  <a:lnTo>
                    <a:pt x="1486" y="91"/>
                  </a:lnTo>
                  <a:lnTo>
                    <a:pt x="1478" y="96"/>
                  </a:lnTo>
                  <a:lnTo>
                    <a:pt x="1473" y="100"/>
                  </a:lnTo>
                  <a:lnTo>
                    <a:pt x="1463" y="100"/>
                  </a:lnTo>
                  <a:lnTo>
                    <a:pt x="1459" y="100"/>
                  </a:lnTo>
                  <a:lnTo>
                    <a:pt x="1453" y="98"/>
                  </a:lnTo>
                  <a:lnTo>
                    <a:pt x="1450" y="96"/>
                  </a:lnTo>
                  <a:lnTo>
                    <a:pt x="1448" y="93"/>
                  </a:lnTo>
                  <a:lnTo>
                    <a:pt x="1446" y="91"/>
                  </a:lnTo>
                  <a:lnTo>
                    <a:pt x="1436" y="125"/>
                  </a:lnTo>
                  <a:lnTo>
                    <a:pt x="1415" y="125"/>
                  </a:lnTo>
                  <a:lnTo>
                    <a:pt x="1442" y="29"/>
                  </a:lnTo>
                  <a:close/>
                  <a:moveTo>
                    <a:pt x="1450" y="75"/>
                  </a:moveTo>
                  <a:lnTo>
                    <a:pt x="1451" y="81"/>
                  </a:lnTo>
                  <a:lnTo>
                    <a:pt x="1451" y="85"/>
                  </a:lnTo>
                  <a:lnTo>
                    <a:pt x="1455" y="87"/>
                  </a:lnTo>
                  <a:lnTo>
                    <a:pt x="1461" y="89"/>
                  </a:lnTo>
                  <a:lnTo>
                    <a:pt x="1465" y="87"/>
                  </a:lnTo>
                  <a:lnTo>
                    <a:pt x="1469" y="85"/>
                  </a:lnTo>
                  <a:lnTo>
                    <a:pt x="1471" y="83"/>
                  </a:lnTo>
                  <a:lnTo>
                    <a:pt x="1474" y="77"/>
                  </a:lnTo>
                  <a:lnTo>
                    <a:pt x="1476" y="75"/>
                  </a:lnTo>
                  <a:lnTo>
                    <a:pt x="1478" y="72"/>
                  </a:lnTo>
                  <a:lnTo>
                    <a:pt x="1480" y="68"/>
                  </a:lnTo>
                  <a:lnTo>
                    <a:pt x="1482" y="62"/>
                  </a:lnTo>
                  <a:lnTo>
                    <a:pt x="1482" y="60"/>
                  </a:lnTo>
                  <a:lnTo>
                    <a:pt x="1482" y="56"/>
                  </a:lnTo>
                  <a:lnTo>
                    <a:pt x="1482" y="52"/>
                  </a:lnTo>
                  <a:lnTo>
                    <a:pt x="1482" y="47"/>
                  </a:lnTo>
                  <a:lnTo>
                    <a:pt x="1480" y="43"/>
                  </a:lnTo>
                  <a:lnTo>
                    <a:pt x="1476" y="41"/>
                  </a:lnTo>
                  <a:lnTo>
                    <a:pt x="1473" y="41"/>
                  </a:lnTo>
                  <a:lnTo>
                    <a:pt x="1469" y="41"/>
                  </a:lnTo>
                  <a:lnTo>
                    <a:pt x="1465" y="45"/>
                  </a:lnTo>
                  <a:lnTo>
                    <a:pt x="1459" y="48"/>
                  </a:lnTo>
                  <a:lnTo>
                    <a:pt x="1457" y="54"/>
                  </a:lnTo>
                  <a:lnTo>
                    <a:pt x="1453" y="58"/>
                  </a:lnTo>
                  <a:lnTo>
                    <a:pt x="1451" y="62"/>
                  </a:lnTo>
                  <a:lnTo>
                    <a:pt x="1451" y="70"/>
                  </a:lnTo>
                  <a:lnTo>
                    <a:pt x="1450" y="75"/>
                  </a:lnTo>
                  <a:close/>
                  <a:moveTo>
                    <a:pt x="1524" y="29"/>
                  </a:moveTo>
                  <a:lnTo>
                    <a:pt x="1544" y="29"/>
                  </a:lnTo>
                  <a:lnTo>
                    <a:pt x="1542" y="41"/>
                  </a:lnTo>
                  <a:lnTo>
                    <a:pt x="1545" y="35"/>
                  </a:lnTo>
                  <a:lnTo>
                    <a:pt x="1549" y="31"/>
                  </a:lnTo>
                  <a:lnTo>
                    <a:pt x="1553" y="29"/>
                  </a:lnTo>
                  <a:lnTo>
                    <a:pt x="1557" y="29"/>
                  </a:lnTo>
                  <a:lnTo>
                    <a:pt x="1565" y="27"/>
                  </a:lnTo>
                  <a:lnTo>
                    <a:pt x="1559" y="47"/>
                  </a:lnTo>
                  <a:lnTo>
                    <a:pt x="1555" y="47"/>
                  </a:lnTo>
                  <a:lnTo>
                    <a:pt x="1551" y="47"/>
                  </a:lnTo>
                  <a:lnTo>
                    <a:pt x="1547" y="48"/>
                  </a:lnTo>
                  <a:lnTo>
                    <a:pt x="1542" y="52"/>
                  </a:lnTo>
                  <a:lnTo>
                    <a:pt x="1538" y="58"/>
                  </a:lnTo>
                  <a:lnTo>
                    <a:pt x="1536" y="64"/>
                  </a:lnTo>
                  <a:lnTo>
                    <a:pt x="1534" y="72"/>
                  </a:lnTo>
                  <a:lnTo>
                    <a:pt x="1524" y="98"/>
                  </a:lnTo>
                  <a:lnTo>
                    <a:pt x="1505" y="98"/>
                  </a:lnTo>
                  <a:lnTo>
                    <a:pt x="1524" y="29"/>
                  </a:lnTo>
                  <a:close/>
                  <a:moveTo>
                    <a:pt x="1580" y="75"/>
                  </a:moveTo>
                  <a:lnTo>
                    <a:pt x="1580" y="79"/>
                  </a:lnTo>
                  <a:lnTo>
                    <a:pt x="1580" y="83"/>
                  </a:lnTo>
                  <a:lnTo>
                    <a:pt x="1582" y="87"/>
                  </a:lnTo>
                  <a:lnTo>
                    <a:pt x="1586" y="89"/>
                  </a:lnTo>
                  <a:lnTo>
                    <a:pt x="1590" y="89"/>
                  </a:lnTo>
                  <a:lnTo>
                    <a:pt x="1593" y="89"/>
                  </a:lnTo>
                  <a:lnTo>
                    <a:pt x="1597" y="87"/>
                  </a:lnTo>
                  <a:lnTo>
                    <a:pt x="1601" y="85"/>
                  </a:lnTo>
                  <a:lnTo>
                    <a:pt x="1603" y="81"/>
                  </a:lnTo>
                  <a:lnTo>
                    <a:pt x="1605" y="77"/>
                  </a:lnTo>
                  <a:lnTo>
                    <a:pt x="1626" y="77"/>
                  </a:lnTo>
                  <a:lnTo>
                    <a:pt x="1624" y="81"/>
                  </a:lnTo>
                  <a:lnTo>
                    <a:pt x="1620" y="87"/>
                  </a:lnTo>
                  <a:lnTo>
                    <a:pt x="1615" y="93"/>
                  </a:lnTo>
                  <a:lnTo>
                    <a:pt x="1611" y="96"/>
                  </a:lnTo>
                  <a:lnTo>
                    <a:pt x="1605" y="98"/>
                  </a:lnTo>
                  <a:lnTo>
                    <a:pt x="1597" y="100"/>
                  </a:lnTo>
                  <a:lnTo>
                    <a:pt x="1590" y="100"/>
                  </a:lnTo>
                  <a:lnTo>
                    <a:pt x="1576" y="98"/>
                  </a:lnTo>
                  <a:lnTo>
                    <a:pt x="1568" y="95"/>
                  </a:lnTo>
                  <a:lnTo>
                    <a:pt x="1565" y="91"/>
                  </a:lnTo>
                  <a:lnTo>
                    <a:pt x="1563" y="87"/>
                  </a:lnTo>
                  <a:lnTo>
                    <a:pt x="1561" y="83"/>
                  </a:lnTo>
                  <a:lnTo>
                    <a:pt x="1561" y="77"/>
                  </a:lnTo>
                  <a:lnTo>
                    <a:pt x="1561" y="70"/>
                  </a:lnTo>
                  <a:lnTo>
                    <a:pt x="1563" y="60"/>
                  </a:lnTo>
                  <a:lnTo>
                    <a:pt x="1567" y="50"/>
                  </a:lnTo>
                  <a:lnTo>
                    <a:pt x="1572" y="43"/>
                  </a:lnTo>
                  <a:lnTo>
                    <a:pt x="1578" y="37"/>
                  </a:lnTo>
                  <a:lnTo>
                    <a:pt x="1586" y="31"/>
                  </a:lnTo>
                  <a:lnTo>
                    <a:pt x="1593" y="29"/>
                  </a:lnTo>
                  <a:lnTo>
                    <a:pt x="1603" y="27"/>
                  </a:lnTo>
                  <a:lnTo>
                    <a:pt x="1615" y="29"/>
                  </a:lnTo>
                  <a:lnTo>
                    <a:pt x="1624" y="33"/>
                  </a:lnTo>
                  <a:lnTo>
                    <a:pt x="1628" y="37"/>
                  </a:lnTo>
                  <a:lnTo>
                    <a:pt x="1630" y="41"/>
                  </a:lnTo>
                  <a:lnTo>
                    <a:pt x="1630" y="45"/>
                  </a:lnTo>
                  <a:lnTo>
                    <a:pt x="1632" y="50"/>
                  </a:lnTo>
                  <a:lnTo>
                    <a:pt x="1630" y="58"/>
                  </a:lnTo>
                  <a:lnTo>
                    <a:pt x="1630" y="66"/>
                  </a:lnTo>
                  <a:lnTo>
                    <a:pt x="1628" y="70"/>
                  </a:lnTo>
                  <a:lnTo>
                    <a:pt x="1582" y="70"/>
                  </a:lnTo>
                  <a:lnTo>
                    <a:pt x="1580" y="75"/>
                  </a:lnTo>
                  <a:close/>
                  <a:moveTo>
                    <a:pt x="1586" y="56"/>
                  </a:moveTo>
                  <a:lnTo>
                    <a:pt x="1611" y="56"/>
                  </a:lnTo>
                  <a:lnTo>
                    <a:pt x="1611" y="52"/>
                  </a:lnTo>
                  <a:lnTo>
                    <a:pt x="1611" y="50"/>
                  </a:lnTo>
                  <a:lnTo>
                    <a:pt x="1613" y="48"/>
                  </a:lnTo>
                  <a:lnTo>
                    <a:pt x="1611" y="45"/>
                  </a:lnTo>
                  <a:lnTo>
                    <a:pt x="1609" y="41"/>
                  </a:lnTo>
                  <a:lnTo>
                    <a:pt x="1607" y="39"/>
                  </a:lnTo>
                  <a:lnTo>
                    <a:pt x="1603" y="39"/>
                  </a:lnTo>
                  <a:lnTo>
                    <a:pt x="1597" y="41"/>
                  </a:lnTo>
                  <a:lnTo>
                    <a:pt x="1593" y="43"/>
                  </a:lnTo>
                  <a:lnTo>
                    <a:pt x="1590" y="47"/>
                  </a:lnTo>
                  <a:lnTo>
                    <a:pt x="1588" y="50"/>
                  </a:lnTo>
                  <a:lnTo>
                    <a:pt x="1586" y="56"/>
                  </a:lnTo>
                  <a:close/>
                  <a:moveTo>
                    <a:pt x="1655" y="77"/>
                  </a:moveTo>
                  <a:lnTo>
                    <a:pt x="1655" y="81"/>
                  </a:lnTo>
                  <a:lnTo>
                    <a:pt x="1655" y="85"/>
                  </a:lnTo>
                  <a:lnTo>
                    <a:pt x="1657" y="87"/>
                  </a:lnTo>
                  <a:lnTo>
                    <a:pt x="1661" y="89"/>
                  </a:lnTo>
                  <a:lnTo>
                    <a:pt x="1664" y="89"/>
                  </a:lnTo>
                  <a:lnTo>
                    <a:pt x="1668" y="89"/>
                  </a:lnTo>
                  <a:lnTo>
                    <a:pt x="1672" y="87"/>
                  </a:lnTo>
                  <a:lnTo>
                    <a:pt x="1676" y="85"/>
                  </a:lnTo>
                  <a:lnTo>
                    <a:pt x="1676" y="81"/>
                  </a:lnTo>
                  <a:lnTo>
                    <a:pt x="1676" y="77"/>
                  </a:lnTo>
                  <a:lnTo>
                    <a:pt x="1672" y="75"/>
                  </a:lnTo>
                  <a:lnTo>
                    <a:pt x="1670" y="73"/>
                  </a:lnTo>
                  <a:lnTo>
                    <a:pt x="1659" y="66"/>
                  </a:lnTo>
                  <a:lnTo>
                    <a:pt x="1657" y="66"/>
                  </a:lnTo>
                  <a:lnTo>
                    <a:pt x="1653" y="64"/>
                  </a:lnTo>
                  <a:lnTo>
                    <a:pt x="1651" y="60"/>
                  </a:lnTo>
                  <a:lnTo>
                    <a:pt x="1649" y="58"/>
                  </a:lnTo>
                  <a:lnTo>
                    <a:pt x="1647" y="54"/>
                  </a:lnTo>
                  <a:lnTo>
                    <a:pt x="1647" y="50"/>
                  </a:lnTo>
                  <a:lnTo>
                    <a:pt x="1647" y="45"/>
                  </a:lnTo>
                  <a:lnTo>
                    <a:pt x="1649" y="41"/>
                  </a:lnTo>
                  <a:lnTo>
                    <a:pt x="1653" y="35"/>
                  </a:lnTo>
                  <a:lnTo>
                    <a:pt x="1657" y="33"/>
                  </a:lnTo>
                  <a:lnTo>
                    <a:pt x="1666" y="29"/>
                  </a:lnTo>
                  <a:lnTo>
                    <a:pt x="1678" y="27"/>
                  </a:lnTo>
                  <a:lnTo>
                    <a:pt x="1687" y="29"/>
                  </a:lnTo>
                  <a:lnTo>
                    <a:pt x="1695" y="31"/>
                  </a:lnTo>
                  <a:lnTo>
                    <a:pt x="1699" y="33"/>
                  </a:lnTo>
                  <a:lnTo>
                    <a:pt x="1701" y="37"/>
                  </a:lnTo>
                  <a:lnTo>
                    <a:pt x="1703" y="41"/>
                  </a:lnTo>
                  <a:lnTo>
                    <a:pt x="1703" y="45"/>
                  </a:lnTo>
                  <a:lnTo>
                    <a:pt x="1703" y="47"/>
                  </a:lnTo>
                  <a:lnTo>
                    <a:pt x="1703" y="48"/>
                  </a:lnTo>
                  <a:lnTo>
                    <a:pt x="1703" y="50"/>
                  </a:lnTo>
                  <a:lnTo>
                    <a:pt x="1684" y="50"/>
                  </a:lnTo>
                  <a:lnTo>
                    <a:pt x="1684" y="48"/>
                  </a:lnTo>
                  <a:lnTo>
                    <a:pt x="1684" y="45"/>
                  </a:lnTo>
                  <a:lnTo>
                    <a:pt x="1682" y="43"/>
                  </a:lnTo>
                  <a:lnTo>
                    <a:pt x="1680" y="41"/>
                  </a:lnTo>
                  <a:lnTo>
                    <a:pt x="1676" y="39"/>
                  </a:lnTo>
                  <a:lnTo>
                    <a:pt x="1672" y="39"/>
                  </a:lnTo>
                  <a:lnTo>
                    <a:pt x="1668" y="41"/>
                  </a:lnTo>
                  <a:lnTo>
                    <a:pt x="1666" y="45"/>
                  </a:lnTo>
                  <a:lnTo>
                    <a:pt x="1666" y="47"/>
                  </a:lnTo>
                  <a:lnTo>
                    <a:pt x="1666" y="50"/>
                  </a:lnTo>
                  <a:lnTo>
                    <a:pt x="1670" y="54"/>
                  </a:lnTo>
                  <a:lnTo>
                    <a:pt x="1672" y="54"/>
                  </a:lnTo>
                  <a:lnTo>
                    <a:pt x="1684" y="60"/>
                  </a:lnTo>
                  <a:lnTo>
                    <a:pt x="1686" y="62"/>
                  </a:lnTo>
                  <a:lnTo>
                    <a:pt x="1687" y="64"/>
                  </a:lnTo>
                  <a:lnTo>
                    <a:pt x="1691" y="66"/>
                  </a:lnTo>
                  <a:lnTo>
                    <a:pt x="1693" y="70"/>
                  </a:lnTo>
                  <a:lnTo>
                    <a:pt x="1695" y="73"/>
                  </a:lnTo>
                  <a:lnTo>
                    <a:pt x="1695" y="77"/>
                  </a:lnTo>
                  <a:lnTo>
                    <a:pt x="1695" y="83"/>
                  </a:lnTo>
                  <a:lnTo>
                    <a:pt x="1693" y="89"/>
                  </a:lnTo>
                  <a:lnTo>
                    <a:pt x="1689" y="93"/>
                  </a:lnTo>
                  <a:lnTo>
                    <a:pt x="1684" y="96"/>
                  </a:lnTo>
                  <a:lnTo>
                    <a:pt x="1674" y="100"/>
                  </a:lnTo>
                  <a:lnTo>
                    <a:pt x="1661" y="100"/>
                  </a:lnTo>
                  <a:lnTo>
                    <a:pt x="1655" y="100"/>
                  </a:lnTo>
                  <a:lnTo>
                    <a:pt x="1651" y="100"/>
                  </a:lnTo>
                  <a:lnTo>
                    <a:pt x="1645" y="98"/>
                  </a:lnTo>
                  <a:lnTo>
                    <a:pt x="1640" y="95"/>
                  </a:lnTo>
                  <a:lnTo>
                    <a:pt x="1636" y="91"/>
                  </a:lnTo>
                  <a:lnTo>
                    <a:pt x="1636" y="85"/>
                  </a:lnTo>
                  <a:lnTo>
                    <a:pt x="1636" y="81"/>
                  </a:lnTo>
                  <a:lnTo>
                    <a:pt x="1636" y="77"/>
                  </a:lnTo>
                  <a:lnTo>
                    <a:pt x="1655" y="77"/>
                  </a:lnTo>
                  <a:close/>
                  <a:moveTo>
                    <a:pt x="1758" y="50"/>
                  </a:moveTo>
                  <a:lnTo>
                    <a:pt x="1758" y="47"/>
                  </a:lnTo>
                  <a:lnTo>
                    <a:pt x="1758" y="45"/>
                  </a:lnTo>
                  <a:lnTo>
                    <a:pt x="1758" y="43"/>
                  </a:lnTo>
                  <a:lnTo>
                    <a:pt x="1757" y="41"/>
                  </a:lnTo>
                  <a:lnTo>
                    <a:pt x="1755" y="39"/>
                  </a:lnTo>
                  <a:lnTo>
                    <a:pt x="1751" y="39"/>
                  </a:lnTo>
                  <a:lnTo>
                    <a:pt x="1743" y="41"/>
                  </a:lnTo>
                  <a:lnTo>
                    <a:pt x="1739" y="45"/>
                  </a:lnTo>
                  <a:lnTo>
                    <a:pt x="1739" y="48"/>
                  </a:lnTo>
                  <a:lnTo>
                    <a:pt x="1720" y="48"/>
                  </a:lnTo>
                  <a:lnTo>
                    <a:pt x="1720" y="45"/>
                  </a:lnTo>
                  <a:lnTo>
                    <a:pt x="1722" y="41"/>
                  </a:lnTo>
                  <a:lnTo>
                    <a:pt x="1726" y="37"/>
                  </a:lnTo>
                  <a:lnTo>
                    <a:pt x="1730" y="33"/>
                  </a:lnTo>
                  <a:lnTo>
                    <a:pt x="1734" y="31"/>
                  </a:lnTo>
                  <a:lnTo>
                    <a:pt x="1743" y="29"/>
                  </a:lnTo>
                  <a:lnTo>
                    <a:pt x="1753" y="27"/>
                  </a:lnTo>
                  <a:lnTo>
                    <a:pt x="1764" y="29"/>
                  </a:lnTo>
                  <a:lnTo>
                    <a:pt x="1772" y="33"/>
                  </a:lnTo>
                  <a:lnTo>
                    <a:pt x="1774" y="35"/>
                  </a:lnTo>
                  <a:lnTo>
                    <a:pt x="1776" y="39"/>
                  </a:lnTo>
                  <a:lnTo>
                    <a:pt x="1778" y="41"/>
                  </a:lnTo>
                  <a:lnTo>
                    <a:pt x="1778" y="47"/>
                  </a:lnTo>
                  <a:lnTo>
                    <a:pt x="1778" y="48"/>
                  </a:lnTo>
                  <a:lnTo>
                    <a:pt x="1778" y="50"/>
                  </a:lnTo>
                  <a:lnTo>
                    <a:pt x="1776" y="54"/>
                  </a:lnTo>
                  <a:lnTo>
                    <a:pt x="1768" y="81"/>
                  </a:lnTo>
                  <a:lnTo>
                    <a:pt x="1768" y="87"/>
                  </a:lnTo>
                  <a:lnTo>
                    <a:pt x="1766" y="93"/>
                  </a:lnTo>
                  <a:lnTo>
                    <a:pt x="1766" y="98"/>
                  </a:lnTo>
                  <a:lnTo>
                    <a:pt x="1747" y="98"/>
                  </a:lnTo>
                  <a:lnTo>
                    <a:pt x="1747" y="95"/>
                  </a:lnTo>
                  <a:lnTo>
                    <a:pt x="1747" y="91"/>
                  </a:lnTo>
                  <a:lnTo>
                    <a:pt x="1745" y="95"/>
                  </a:lnTo>
                  <a:lnTo>
                    <a:pt x="1741" y="96"/>
                  </a:lnTo>
                  <a:lnTo>
                    <a:pt x="1735" y="100"/>
                  </a:lnTo>
                  <a:lnTo>
                    <a:pt x="1726" y="100"/>
                  </a:lnTo>
                  <a:lnTo>
                    <a:pt x="1718" y="100"/>
                  </a:lnTo>
                  <a:lnTo>
                    <a:pt x="1712" y="96"/>
                  </a:lnTo>
                  <a:lnTo>
                    <a:pt x="1709" y="91"/>
                  </a:lnTo>
                  <a:lnTo>
                    <a:pt x="1707" y="81"/>
                  </a:lnTo>
                  <a:lnTo>
                    <a:pt x="1707" y="73"/>
                  </a:lnTo>
                  <a:lnTo>
                    <a:pt x="1711" y="68"/>
                  </a:lnTo>
                  <a:lnTo>
                    <a:pt x="1716" y="62"/>
                  </a:lnTo>
                  <a:lnTo>
                    <a:pt x="1724" y="58"/>
                  </a:lnTo>
                  <a:lnTo>
                    <a:pt x="1734" y="54"/>
                  </a:lnTo>
                  <a:lnTo>
                    <a:pt x="1745" y="54"/>
                  </a:lnTo>
                  <a:lnTo>
                    <a:pt x="1757" y="54"/>
                  </a:lnTo>
                  <a:lnTo>
                    <a:pt x="1758" y="50"/>
                  </a:lnTo>
                  <a:close/>
                  <a:moveTo>
                    <a:pt x="1755" y="64"/>
                  </a:moveTo>
                  <a:lnTo>
                    <a:pt x="1747" y="66"/>
                  </a:lnTo>
                  <a:lnTo>
                    <a:pt x="1741" y="66"/>
                  </a:lnTo>
                  <a:lnTo>
                    <a:pt x="1735" y="68"/>
                  </a:lnTo>
                  <a:lnTo>
                    <a:pt x="1734" y="68"/>
                  </a:lnTo>
                  <a:lnTo>
                    <a:pt x="1728" y="73"/>
                  </a:lnTo>
                  <a:lnTo>
                    <a:pt x="1726" y="79"/>
                  </a:lnTo>
                  <a:lnTo>
                    <a:pt x="1726" y="83"/>
                  </a:lnTo>
                  <a:lnTo>
                    <a:pt x="1728" y="85"/>
                  </a:lnTo>
                  <a:lnTo>
                    <a:pt x="1730" y="87"/>
                  </a:lnTo>
                  <a:lnTo>
                    <a:pt x="1734" y="89"/>
                  </a:lnTo>
                  <a:lnTo>
                    <a:pt x="1739" y="87"/>
                  </a:lnTo>
                  <a:lnTo>
                    <a:pt x="1745" y="83"/>
                  </a:lnTo>
                  <a:lnTo>
                    <a:pt x="1749" y="77"/>
                  </a:lnTo>
                  <a:lnTo>
                    <a:pt x="1753" y="68"/>
                  </a:lnTo>
                  <a:lnTo>
                    <a:pt x="1755" y="64"/>
                  </a:lnTo>
                  <a:close/>
                  <a:moveTo>
                    <a:pt x="1803" y="77"/>
                  </a:moveTo>
                  <a:lnTo>
                    <a:pt x="1803" y="81"/>
                  </a:lnTo>
                  <a:lnTo>
                    <a:pt x="1803" y="85"/>
                  </a:lnTo>
                  <a:lnTo>
                    <a:pt x="1805" y="87"/>
                  </a:lnTo>
                  <a:lnTo>
                    <a:pt x="1808" y="89"/>
                  </a:lnTo>
                  <a:lnTo>
                    <a:pt x="1812" y="89"/>
                  </a:lnTo>
                  <a:lnTo>
                    <a:pt x="1816" y="89"/>
                  </a:lnTo>
                  <a:lnTo>
                    <a:pt x="1820" y="87"/>
                  </a:lnTo>
                  <a:lnTo>
                    <a:pt x="1824" y="85"/>
                  </a:lnTo>
                  <a:lnTo>
                    <a:pt x="1824" y="81"/>
                  </a:lnTo>
                  <a:lnTo>
                    <a:pt x="1824" y="77"/>
                  </a:lnTo>
                  <a:lnTo>
                    <a:pt x="1822" y="75"/>
                  </a:lnTo>
                  <a:lnTo>
                    <a:pt x="1818" y="73"/>
                  </a:lnTo>
                  <a:lnTo>
                    <a:pt x="1806" y="66"/>
                  </a:lnTo>
                  <a:lnTo>
                    <a:pt x="1805" y="66"/>
                  </a:lnTo>
                  <a:lnTo>
                    <a:pt x="1803" y="64"/>
                  </a:lnTo>
                  <a:lnTo>
                    <a:pt x="1799" y="60"/>
                  </a:lnTo>
                  <a:lnTo>
                    <a:pt x="1797" y="58"/>
                  </a:lnTo>
                  <a:lnTo>
                    <a:pt x="1795" y="54"/>
                  </a:lnTo>
                  <a:lnTo>
                    <a:pt x="1795" y="50"/>
                  </a:lnTo>
                  <a:lnTo>
                    <a:pt x="1795" y="45"/>
                  </a:lnTo>
                  <a:lnTo>
                    <a:pt x="1797" y="41"/>
                  </a:lnTo>
                  <a:lnTo>
                    <a:pt x="1801" y="35"/>
                  </a:lnTo>
                  <a:lnTo>
                    <a:pt x="1805" y="33"/>
                  </a:lnTo>
                  <a:lnTo>
                    <a:pt x="1814" y="29"/>
                  </a:lnTo>
                  <a:lnTo>
                    <a:pt x="1826" y="27"/>
                  </a:lnTo>
                  <a:lnTo>
                    <a:pt x="1835" y="29"/>
                  </a:lnTo>
                  <a:lnTo>
                    <a:pt x="1843" y="31"/>
                  </a:lnTo>
                  <a:lnTo>
                    <a:pt x="1847" y="33"/>
                  </a:lnTo>
                  <a:lnTo>
                    <a:pt x="1849" y="37"/>
                  </a:lnTo>
                  <a:lnTo>
                    <a:pt x="1851" y="41"/>
                  </a:lnTo>
                  <a:lnTo>
                    <a:pt x="1851" y="45"/>
                  </a:lnTo>
                  <a:lnTo>
                    <a:pt x="1851" y="47"/>
                  </a:lnTo>
                  <a:lnTo>
                    <a:pt x="1851" y="48"/>
                  </a:lnTo>
                  <a:lnTo>
                    <a:pt x="1851" y="50"/>
                  </a:lnTo>
                  <a:lnTo>
                    <a:pt x="1831" y="50"/>
                  </a:lnTo>
                  <a:lnTo>
                    <a:pt x="1831" y="48"/>
                  </a:lnTo>
                  <a:lnTo>
                    <a:pt x="1831" y="45"/>
                  </a:lnTo>
                  <a:lnTo>
                    <a:pt x="1830" y="43"/>
                  </a:lnTo>
                  <a:lnTo>
                    <a:pt x="1828" y="41"/>
                  </a:lnTo>
                  <a:lnTo>
                    <a:pt x="1824" y="39"/>
                  </a:lnTo>
                  <a:lnTo>
                    <a:pt x="1820" y="39"/>
                  </a:lnTo>
                  <a:lnTo>
                    <a:pt x="1818" y="41"/>
                  </a:lnTo>
                  <a:lnTo>
                    <a:pt x="1814" y="45"/>
                  </a:lnTo>
                  <a:lnTo>
                    <a:pt x="1814" y="47"/>
                  </a:lnTo>
                  <a:lnTo>
                    <a:pt x="1814" y="50"/>
                  </a:lnTo>
                  <a:lnTo>
                    <a:pt x="1818" y="54"/>
                  </a:lnTo>
                  <a:lnTo>
                    <a:pt x="1820" y="54"/>
                  </a:lnTo>
                  <a:lnTo>
                    <a:pt x="1831" y="60"/>
                  </a:lnTo>
                  <a:lnTo>
                    <a:pt x="1833" y="62"/>
                  </a:lnTo>
                  <a:lnTo>
                    <a:pt x="1835" y="64"/>
                  </a:lnTo>
                  <a:lnTo>
                    <a:pt x="1839" y="66"/>
                  </a:lnTo>
                  <a:lnTo>
                    <a:pt x="1841" y="70"/>
                  </a:lnTo>
                  <a:lnTo>
                    <a:pt x="1843" y="73"/>
                  </a:lnTo>
                  <a:lnTo>
                    <a:pt x="1845" y="77"/>
                  </a:lnTo>
                  <a:lnTo>
                    <a:pt x="1843" y="83"/>
                  </a:lnTo>
                  <a:lnTo>
                    <a:pt x="1841" y="89"/>
                  </a:lnTo>
                  <a:lnTo>
                    <a:pt x="1837" y="93"/>
                  </a:lnTo>
                  <a:lnTo>
                    <a:pt x="1833" y="96"/>
                  </a:lnTo>
                  <a:lnTo>
                    <a:pt x="1822" y="100"/>
                  </a:lnTo>
                  <a:lnTo>
                    <a:pt x="1808" y="100"/>
                  </a:lnTo>
                  <a:lnTo>
                    <a:pt x="1803" y="100"/>
                  </a:lnTo>
                  <a:lnTo>
                    <a:pt x="1799" y="100"/>
                  </a:lnTo>
                  <a:lnTo>
                    <a:pt x="1793" y="98"/>
                  </a:lnTo>
                  <a:lnTo>
                    <a:pt x="1789" y="95"/>
                  </a:lnTo>
                  <a:lnTo>
                    <a:pt x="1785" y="91"/>
                  </a:lnTo>
                  <a:lnTo>
                    <a:pt x="1783" y="85"/>
                  </a:lnTo>
                  <a:lnTo>
                    <a:pt x="1783" y="81"/>
                  </a:lnTo>
                  <a:lnTo>
                    <a:pt x="1783" y="77"/>
                  </a:lnTo>
                  <a:lnTo>
                    <a:pt x="1803" y="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mtClean="0">
                <a:solidFill>
                  <a:srgbClr val="1F5281"/>
                </a:solidFill>
              </a:endParaRPr>
            </a:p>
          </p:txBody>
        </p:sp>
        <p:sp>
          <p:nvSpPr>
            <p:cNvPr id="189" name="Freeform 189"/>
            <p:cNvSpPr>
              <a:spLocks noEditPoints="1"/>
            </p:cNvSpPr>
            <p:nvPr/>
          </p:nvSpPr>
          <p:spPr bwMode="auto">
            <a:xfrm>
              <a:off x="6405" y="4009"/>
              <a:ext cx="1961" cy="129"/>
            </a:xfrm>
            <a:custGeom>
              <a:avLst/>
              <a:gdLst>
                <a:gd name="T0" fmla="*/ 48 w 1961"/>
                <a:gd name="T1" fmla="*/ 61 h 129"/>
                <a:gd name="T2" fmla="*/ 82 w 1961"/>
                <a:gd name="T3" fmla="*/ 9 h 129"/>
                <a:gd name="T4" fmla="*/ 44 w 1961"/>
                <a:gd name="T5" fmla="*/ 38 h 129"/>
                <a:gd name="T6" fmla="*/ 11 w 1961"/>
                <a:gd name="T7" fmla="*/ 98 h 129"/>
                <a:gd name="T8" fmla="*/ 132 w 1961"/>
                <a:gd name="T9" fmla="*/ 84 h 129"/>
                <a:gd name="T10" fmla="*/ 96 w 1961"/>
                <a:gd name="T11" fmla="*/ 54 h 129"/>
                <a:gd name="T12" fmla="*/ 140 w 1961"/>
                <a:gd name="T13" fmla="*/ 59 h 129"/>
                <a:gd name="T14" fmla="*/ 211 w 1961"/>
                <a:gd name="T15" fmla="*/ 31 h 129"/>
                <a:gd name="T16" fmla="*/ 259 w 1961"/>
                <a:gd name="T17" fmla="*/ 102 h 129"/>
                <a:gd name="T18" fmla="*/ 380 w 1961"/>
                <a:gd name="T19" fmla="*/ 44 h 129"/>
                <a:gd name="T20" fmla="*/ 372 w 1961"/>
                <a:gd name="T21" fmla="*/ 82 h 129"/>
                <a:gd name="T22" fmla="*/ 351 w 1961"/>
                <a:gd name="T23" fmla="*/ 38 h 129"/>
                <a:gd name="T24" fmla="*/ 411 w 1961"/>
                <a:gd name="T25" fmla="*/ 67 h 129"/>
                <a:gd name="T26" fmla="*/ 447 w 1961"/>
                <a:gd name="T27" fmla="*/ 102 h 129"/>
                <a:gd name="T28" fmla="*/ 457 w 1961"/>
                <a:gd name="T29" fmla="*/ 77 h 129"/>
                <a:gd name="T30" fmla="*/ 605 w 1961"/>
                <a:gd name="T31" fmla="*/ 4 h 129"/>
                <a:gd name="T32" fmla="*/ 616 w 1961"/>
                <a:gd name="T33" fmla="*/ 82 h 129"/>
                <a:gd name="T34" fmla="*/ 580 w 1961"/>
                <a:gd name="T35" fmla="*/ 57 h 129"/>
                <a:gd name="T36" fmla="*/ 572 w 1961"/>
                <a:gd name="T37" fmla="*/ 42 h 129"/>
                <a:gd name="T38" fmla="*/ 622 w 1961"/>
                <a:gd name="T39" fmla="*/ 102 h 129"/>
                <a:gd name="T40" fmla="*/ 712 w 1961"/>
                <a:gd name="T41" fmla="*/ 31 h 129"/>
                <a:gd name="T42" fmla="*/ 714 w 1961"/>
                <a:gd name="T43" fmla="*/ 96 h 129"/>
                <a:gd name="T44" fmla="*/ 710 w 1961"/>
                <a:gd name="T45" fmla="*/ 67 h 129"/>
                <a:gd name="T46" fmla="*/ 777 w 1961"/>
                <a:gd name="T47" fmla="*/ 92 h 129"/>
                <a:gd name="T48" fmla="*/ 770 w 1961"/>
                <a:gd name="T49" fmla="*/ 38 h 129"/>
                <a:gd name="T50" fmla="*/ 793 w 1961"/>
                <a:gd name="T51" fmla="*/ 42 h 129"/>
                <a:gd name="T52" fmla="*/ 802 w 1961"/>
                <a:gd name="T53" fmla="*/ 98 h 129"/>
                <a:gd name="T54" fmla="*/ 864 w 1961"/>
                <a:gd name="T55" fmla="*/ 19 h 129"/>
                <a:gd name="T56" fmla="*/ 938 w 1961"/>
                <a:gd name="T57" fmla="*/ 84 h 129"/>
                <a:gd name="T58" fmla="*/ 902 w 1961"/>
                <a:gd name="T59" fmla="*/ 54 h 129"/>
                <a:gd name="T60" fmla="*/ 944 w 1961"/>
                <a:gd name="T61" fmla="*/ 59 h 129"/>
                <a:gd name="T62" fmla="*/ 1015 w 1961"/>
                <a:gd name="T63" fmla="*/ 2 h 129"/>
                <a:gd name="T64" fmla="*/ 1034 w 1961"/>
                <a:gd name="T65" fmla="*/ 59 h 129"/>
                <a:gd name="T66" fmla="*/ 1128 w 1961"/>
                <a:gd name="T67" fmla="*/ 54 h 129"/>
                <a:gd name="T68" fmla="*/ 1075 w 1961"/>
                <a:gd name="T69" fmla="*/ 84 h 129"/>
                <a:gd name="T70" fmla="*/ 1080 w 1961"/>
                <a:gd name="T71" fmla="*/ 57 h 129"/>
                <a:gd name="T72" fmla="*/ 1186 w 1961"/>
                <a:gd name="T73" fmla="*/ 88 h 129"/>
                <a:gd name="T74" fmla="*/ 1203 w 1961"/>
                <a:gd name="T75" fmla="*/ 79 h 129"/>
                <a:gd name="T76" fmla="*/ 1219 w 1961"/>
                <a:gd name="T77" fmla="*/ 46 h 129"/>
                <a:gd name="T78" fmla="*/ 1326 w 1961"/>
                <a:gd name="T79" fmla="*/ 88 h 129"/>
                <a:gd name="T80" fmla="*/ 1299 w 1961"/>
                <a:gd name="T81" fmla="*/ 31 h 129"/>
                <a:gd name="T82" fmla="*/ 1317 w 1961"/>
                <a:gd name="T83" fmla="*/ 46 h 129"/>
                <a:gd name="T84" fmla="*/ 1430 w 1961"/>
                <a:gd name="T85" fmla="*/ 65 h 129"/>
                <a:gd name="T86" fmla="*/ 1570 w 1961"/>
                <a:gd name="T87" fmla="*/ 44 h 129"/>
                <a:gd name="T88" fmla="*/ 1518 w 1961"/>
                <a:gd name="T89" fmla="*/ 77 h 129"/>
                <a:gd name="T90" fmla="*/ 1545 w 1961"/>
                <a:gd name="T91" fmla="*/ 44 h 129"/>
                <a:gd name="T92" fmla="*/ 1645 w 1961"/>
                <a:gd name="T93" fmla="*/ 36 h 129"/>
                <a:gd name="T94" fmla="*/ 1581 w 1961"/>
                <a:gd name="T95" fmla="*/ 90 h 129"/>
                <a:gd name="T96" fmla="*/ 1618 w 1961"/>
                <a:gd name="T97" fmla="*/ 44 h 129"/>
                <a:gd name="T98" fmla="*/ 1691 w 1961"/>
                <a:gd name="T99" fmla="*/ 80 h 129"/>
                <a:gd name="T100" fmla="*/ 1739 w 1961"/>
                <a:gd name="T101" fmla="*/ 100 h 129"/>
                <a:gd name="T102" fmla="*/ 1735 w 1961"/>
                <a:gd name="T103" fmla="*/ 82 h 129"/>
                <a:gd name="T104" fmla="*/ 1869 w 1961"/>
                <a:gd name="T105" fmla="*/ 48 h 129"/>
                <a:gd name="T106" fmla="*/ 1885 w 1961"/>
                <a:gd name="T107" fmla="*/ 38 h 129"/>
                <a:gd name="T108" fmla="*/ 1829 w 1961"/>
                <a:gd name="T109" fmla="*/ 102 h 129"/>
                <a:gd name="T110" fmla="*/ 1837 w 1961"/>
                <a:gd name="T111" fmla="*/ 82 h 129"/>
                <a:gd name="T112" fmla="*/ 1915 w 1961"/>
                <a:gd name="T113" fmla="*/ 90 h 129"/>
                <a:gd name="T114" fmla="*/ 1908 w 1961"/>
                <a:gd name="T115" fmla="*/ 42 h 129"/>
                <a:gd name="T116" fmla="*/ 1938 w 1961"/>
                <a:gd name="T117" fmla="*/ 42 h 129"/>
                <a:gd name="T118" fmla="*/ 1948 w 1961"/>
                <a:gd name="T119" fmla="*/ 94 h 12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961" h="129">
                  <a:moveTo>
                    <a:pt x="21" y="69"/>
                  </a:moveTo>
                  <a:lnTo>
                    <a:pt x="21" y="73"/>
                  </a:lnTo>
                  <a:lnTo>
                    <a:pt x="21" y="79"/>
                  </a:lnTo>
                  <a:lnTo>
                    <a:pt x="23" y="80"/>
                  </a:lnTo>
                  <a:lnTo>
                    <a:pt x="25" y="84"/>
                  </a:lnTo>
                  <a:lnTo>
                    <a:pt x="27" y="86"/>
                  </a:lnTo>
                  <a:lnTo>
                    <a:pt x="33" y="88"/>
                  </a:lnTo>
                  <a:lnTo>
                    <a:pt x="38" y="88"/>
                  </a:lnTo>
                  <a:lnTo>
                    <a:pt x="44" y="88"/>
                  </a:lnTo>
                  <a:lnTo>
                    <a:pt x="52" y="86"/>
                  </a:lnTo>
                  <a:lnTo>
                    <a:pt x="54" y="84"/>
                  </a:lnTo>
                  <a:lnTo>
                    <a:pt x="56" y="80"/>
                  </a:lnTo>
                  <a:lnTo>
                    <a:pt x="58" y="79"/>
                  </a:lnTo>
                  <a:lnTo>
                    <a:pt x="58" y="75"/>
                  </a:lnTo>
                  <a:lnTo>
                    <a:pt x="58" y="71"/>
                  </a:lnTo>
                  <a:lnTo>
                    <a:pt x="54" y="65"/>
                  </a:lnTo>
                  <a:lnTo>
                    <a:pt x="50" y="63"/>
                  </a:lnTo>
                  <a:lnTo>
                    <a:pt x="48" y="61"/>
                  </a:lnTo>
                  <a:lnTo>
                    <a:pt x="31" y="54"/>
                  </a:lnTo>
                  <a:lnTo>
                    <a:pt x="27" y="52"/>
                  </a:lnTo>
                  <a:lnTo>
                    <a:pt x="25" y="48"/>
                  </a:lnTo>
                  <a:lnTo>
                    <a:pt x="21" y="44"/>
                  </a:lnTo>
                  <a:lnTo>
                    <a:pt x="17" y="40"/>
                  </a:lnTo>
                  <a:lnTo>
                    <a:pt x="15" y="34"/>
                  </a:lnTo>
                  <a:lnTo>
                    <a:pt x="15" y="31"/>
                  </a:lnTo>
                  <a:lnTo>
                    <a:pt x="15" y="27"/>
                  </a:lnTo>
                  <a:lnTo>
                    <a:pt x="15" y="23"/>
                  </a:lnTo>
                  <a:lnTo>
                    <a:pt x="17" y="19"/>
                  </a:lnTo>
                  <a:lnTo>
                    <a:pt x="21" y="13"/>
                  </a:lnTo>
                  <a:lnTo>
                    <a:pt x="25" y="9"/>
                  </a:lnTo>
                  <a:lnTo>
                    <a:pt x="29" y="6"/>
                  </a:lnTo>
                  <a:lnTo>
                    <a:pt x="40" y="2"/>
                  </a:lnTo>
                  <a:lnTo>
                    <a:pt x="54" y="0"/>
                  </a:lnTo>
                  <a:lnTo>
                    <a:pt x="67" y="2"/>
                  </a:lnTo>
                  <a:lnTo>
                    <a:pt x="77" y="6"/>
                  </a:lnTo>
                  <a:lnTo>
                    <a:pt x="82" y="9"/>
                  </a:lnTo>
                  <a:lnTo>
                    <a:pt x="86" y="13"/>
                  </a:lnTo>
                  <a:lnTo>
                    <a:pt x="88" y="19"/>
                  </a:lnTo>
                  <a:lnTo>
                    <a:pt x="88" y="25"/>
                  </a:lnTo>
                  <a:lnTo>
                    <a:pt x="88" y="31"/>
                  </a:lnTo>
                  <a:lnTo>
                    <a:pt x="67" y="31"/>
                  </a:lnTo>
                  <a:lnTo>
                    <a:pt x="67" y="27"/>
                  </a:lnTo>
                  <a:lnTo>
                    <a:pt x="67" y="21"/>
                  </a:lnTo>
                  <a:lnTo>
                    <a:pt x="63" y="17"/>
                  </a:lnTo>
                  <a:lnTo>
                    <a:pt x="59" y="15"/>
                  </a:lnTo>
                  <a:lnTo>
                    <a:pt x="54" y="15"/>
                  </a:lnTo>
                  <a:lnTo>
                    <a:pt x="48" y="15"/>
                  </a:lnTo>
                  <a:lnTo>
                    <a:pt x="42" y="17"/>
                  </a:lnTo>
                  <a:lnTo>
                    <a:pt x="38" y="21"/>
                  </a:lnTo>
                  <a:lnTo>
                    <a:pt x="36" y="27"/>
                  </a:lnTo>
                  <a:lnTo>
                    <a:pt x="36" y="31"/>
                  </a:lnTo>
                  <a:lnTo>
                    <a:pt x="40" y="34"/>
                  </a:lnTo>
                  <a:lnTo>
                    <a:pt x="42" y="36"/>
                  </a:lnTo>
                  <a:lnTo>
                    <a:pt x="44" y="38"/>
                  </a:lnTo>
                  <a:lnTo>
                    <a:pt x="63" y="48"/>
                  </a:lnTo>
                  <a:lnTo>
                    <a:pt x="67" y="52"/>
                  </a:lnTo>
                  <a:lnTo>
                    <a:pt x="71" y="54"/>
                  </a:lnTo>
                  <a:lnTo>
                    <a:pt x="73" y="55"/>
                  </a:lnTo>
                  <a:lnTo>
                    <a:pt x="77" y="63"/>
                  </a:lnTo>
                  <a:lnTo>
                    <a:pt x="79" y="71"/>
                  </a:lnTo>
                  <a:lnTo>
                    <a:pt x="79" y="79"/>
                  </a:lnTo>
                  <a:lnTo>
                    <a:pt x="75" y="84"/>
                  </a:lnTo>
                  <a:lnTo>
                    <a:pt x="71" y="90"/>
                  </a:lnTo>
                  <a:lnTo>
                    <a:pt x="65" y="96"/>
                  </a:lnTo>
                  <a:lnTo>
                    <a:pt x="59" y="100"/>
                  </a:lnTo>
                  <a:lnTo>
                    <a:pt x="52" y="102"/>
                  </a:lnTo>
                  <a:lnTo>
                    <a:pt x="44" y="102"/>
                  </a:lnTo>
                  <a:lnTo>
                    <a:pt x="36" y="104"/>
                  </a:lnTo>
                  <a:lnTo>
                    <a:pt x="27" y="102"/>
                  </a:lnTo>
                  <a:lnTo>
                    <a:pt x="17" y="100"/>
                  </a:lnTo>
                  <a:lnTo>
                    <a:pt x="13" y="100"/>
                  </a:lnTo>
                  <a:lnTo>
                    <a:pt x="11" y="98"/>
                  </a:lnTo>
                  <a:lnTo>
                    <a:pt x="6" y="94"/>
                  </a:lnTo>
                  <a:lnTo>
                    <a:pt x="4" y="90"/>
                  </a:lnTo>
                  <a:lnTo>
                    <a:pt x="0" y="84"/>
                  </a:lnTo>
                  <a:lnTo>
                    <a:pt x="0" y="77"/>
                  </a:lnTo>
                  <a:lnTo>
                    <a:pt x="0" y="75"/>
                  </a:lnTo>
                  <a:lnTo>
                    <a:pt x="0" y="73"/>
                  </a:lnTo>
                  <a:lnTo>
                    <a:pt x="2" y="69"/>
                  </a:lnTo>
                  <a:lnTo>
                    <a:pt x="21" y="69"/>
                  </a:lnTo>
                  <a:close/>
                  <a:moveTo>
                    <a:pt x="109" y="77"/>
                  </a:moveTo>
                  <a:lnTo>
                    <a:pt x="109" y="80"/>
                  </a:lnTo>
                  <a:lnTo>
                    <a:pt x="109" y="86"/>
                  </a:lnTo>
                  <a:lnTo>
                    <a:pt x="111" y="88"/>
                  </a:lnTo>
                  <a:lnTo>
                    <a:pt x="115" y="92"/>
                  </a:lnTo>
                  <a:lnTo>
                    <a:pt x="121" y="92"/>
                  </a:lnTo>
                  <a:lnTo>
                    <a:pt x="125" y="92"/>
                  </a:lnTo>
                  <a:lnTo>
                    <a:pt x="127" y="90"/>
                  </a:lnTo>
                  <a:lnTo>
                    <a:pt x="130" y="86"/>
                  </a:lnTo>
                  <a:lnTo>
                    <a:pt x="132" y="84"/>
                  </a:lnTo>
                  <a:lnTo>
                    <a:pt x="136" y="79"/>
                  </a:lnTo>
                  <a:lnTo>
                    <a:pt x="155" y="79"/>
                  </a:lnTo>
                  <a:lnTo>
                    <a:pt x="153" y="82"/>
                  </a:lnTo>
                  <a:lnTo>
                    <a:pt x="150" y="88"/>
                  </a:lnTo>
                  <a:lnTo>
                    <a:pt x="146" y="94"/>
                  </a:lnTo>
                  <a:lnTo>
                    <a:pt x="140" y="98"/>
                  </a:lnTo>
                  <a:lnTo>
                    <a:pt x="134" y="102"/>
                  </a:lnTo>
                  <a:lnTo>
                    <a:pt x="127" y="102"/>
                  </a:lnTo>
                  <a:lnTo>
                    <a:pt x="119" y="104"/>
                  </a:lnTo>
                  <a:lnTo>
                    <a:pt x="107" y="102"/>
                  </a:lnTo>
                  <a:lnTo>
                    <a:pt x="98" y="98"/>
                  </a:lnTo>
                  <a:lnTo>
                    <a:pt x="94" y="94"/>
                  </a:lnTo>
                  <a:lnTo>
                    <a:pt x="92" y="90"/>
                  </a:lnTo>
                  <a:lnTo>
                    <a:pt x="90" y="84"/>
                  </a:lnTo>
                  <a:lnTo>
                    <a:pt x="90" y="80"/>
                  </a:lnTo>
                  <a:lnTo>
                    <a:pt x="90" y="71"/>
                  </a:lnTo>
                  <a:lnTo>
                    <a:pt x="94" y="61"/>
                  </a:lnTo>
                  <a:lnTo>
                    <a:pt x="96" y="54"/>
                  </a:lnTo>
                  <a:lnTo>
                    <a:pt x="102" y="46"/>
                  </a:lnTo>
                  <a:lnTo>
                    <a:pt x="107" y="38"/>
                  </a:lnTo>
                  <a:lnTo>
                    <a:pt x="115" y="34"/>
                  </a:lnTo>
                  <a:lnTo>
                    <a:pt x="123" y="31"/>
                  </a:lnTo>
                  <a:lnTo>
                    <a:pt x="132" y="31"/>
                  </a:lnTo>
                  <a:lnTo>
                    <a:pt x="146" y="32"/>
                  </a:lnTo>
                  <a:lnTo>
                    <a:pt x="153" y="36"/>
                  </a:lnTo>
                  <a:lnTo>
                    <a:pt x="157" y="38"/>
                  </a:lnTo>
                  <a:lnTo>
                    <a:pt x="159" y="42"/>
                  </a:lnTo>
                  <a:lnTo>
                    <a:pt x="161" y="46"/>
                  </a:lnTo>
                  <a:lnTo>
                    <a:pt x="161" y="52"/>
                  </a:lnTo>
                  <a:lnTo>
                    <a:pt x="161" y="59"/>
                  </a:lnTo>
                  <a:lnTo>
                    <a:pt x="159" y="67"/>
                  </a:lnTo>
                  <a:lnTo>
                    <a:pt x="157" y="71"/>
                  </a:lnTo>
                  <a:lnTo>
                    <a:pt x="111" y="71"/>
                  </a:lnTo>
                  <a:lnTo>
                    <a:pt x="109" y="77"/>
                  </a:lnTo>
                  <a:close/>
                  <a:moveTo>
                    <a:pt x="115" y="59"/>
                  </a:moveTo>
                  <a:lnTo>
                    <a:pt x="140" y="59"/>
                  </a:lnTo>
                  <a:lnTo>
                    <a:pt x="140" y="55"/>
                  </a:lnTo>
                  <a:lnTo>
                    <a:pt x="142" y="54"/>
                  </a:lnTo>
                  <a:lnTo>
                    <a:pt x="142" y="50"/>
                  </a:lnTo>
                  <a:lnTo>
                    <a:pt x="140" y="46"/>
                  </a:lnTo>
                  <a:lnTo>
                    <a:pt x="138" y="44"/>
                  </a:lnTo>
                  <a:lnTo>
                    <a:pt x="136" y="42"/>
                  </a:lnTo>
                  <a:lnTo>
                    <a:pt x="132" y="42"/>
                  </a:lnTo>
                  <a:lnTo>
                    <a:pt x="127" y="42"/>
                  </a:lnTo>
                  <a:lnTo>
                    <a:pt x="123" y="44"/>
                  </a:lnTo>
                  <a:lnTo>
                    <a:pt x="121" y="48"/>
                  </a:lnTo>
                  <a:lnTo>
                    <a:pt x="117" y="54"/>
                  </a:lnTo>
                  <a:lnTo>
                    <a:pt x="115" y="59"/>
                  </a:lnTo>
                  <a:close/>
                  <a:moveTo>
                    <a:pt x="182" y="32"/>
                  </a:moveTo>
                  <a:lnTo>
                    <a:pt x="200" y="32"/>
                  </a:lnTo>
                  <a:lnTo>
                    <a:pt x="198" y="44"/>
                  </a:lnTo>
                  <a:lnTo>
                    <a:pt x="201" y="38"/>
                  </a:lnTo>
                  <a:lnTo>
                    <a:pt x="205" y="34"/>
                  </a:lnTo>
                  <a:lnTo>
                    <a:pt x="211" y="31"/>
                  </a:lnTo>
                  <a:lnTo>
                    <a:pt x="215" y="31"/>
                  </a:lnTo>
                  <a:lnTo>
                    <a:pt x="221" y="31"/>
                  </a:lnTo>
                  <a:lnTo>
                    <a:pt x="215" y="48"/>
                  </a:lnTo>
                  <a:lnTo>
                    <a:pt x="213" y="48"/>
                  </a:lnTo>
                  <a:lnTo>
                    <a:pt x="207" y="48"/>
                  </a:lnTo>
                  <a:lnTo>
                    <a:pt x="203" y="50"/>
                  </a:lnTo>
                  <a:lnTo>
                    <a:pt x="198" y="54"/>
                  </a:lnTo>
                  <a:lnTo>
                    <a:pt x="194" y="59"/>
                  </a:lnTo>
                  <a:lnTo>
                    <a:pt x="192" y="65"/>
                  </a:lnTo>
                  <a:lnTo>
                    <a:pt x="190" y="73"/>
                  </a:lnTo>
                  <a:lnTo>
                    <a:pt x="182" y="102"/>
                  </a:lnTo>
                  <a:lnTo>
                    <a:pt x="161" y="102"/>
                  </a:lnTo>
                  <a:lnTo>
                    <a:pt x="182" y="32"/>
                  </a:lnTo>
                  <a:close/>
                  <a:moveTo>
                    <a:pt x="246" y="32"/>
                  </a:moveTo>
                  <a:lnTo>
                    <a:pt x="249" y="84"/>
                  </a:lnTo>
                  <a:lnTo>
                    <a:pt x="278" y="32"/>
                  </a:lnTo>
                  <a:lnTo>
                    <a:pt x="299" y="32"/>
                  </a:lnTo>
                  <a:lnTo>
                    <a:pt x="259" y="102"/>
                  </a:lnTo>
                  <a:lnTo>
                    <a:pt x="236" y="102"/>
                  </a:lnTo>
                  <a:lnTo>
                    <a:pt x="224" y="32"/>
                  </a:lnTo>
                  <a:lnTo>
                    <a:pt x="246" y="32"/>
                  </a:lnTo>
                  <a:close/>
                  <a:moveTo>
                    <a:pt x="311" y="32"/>
                  </a:moveTo>
                  <a:lnTo>
                    <a:pt x="330" y="32"/>
                  </a:lnTo>
                  <a:lnTo>
                    <a:pt x="309" y="102"/>
                  </a:lnTo>
                  <a:lnTo>
                    <a:pt x="290" y="102"/>
                  </a:lnTo>
                  <a:lnTo>
                    <a:pt x="311" y="32"/>
                  </a:lnTo>
                  <a:close/>
                  <a:moveTo>
                    <a:pt x="340" y="2"/>
                  </a:moveTo>
                  <a:lnTo>
                    <a:pt x="334" y="19"/>
                  </a:lnTo>
                  <a:lnTo>
                    <a:pt x="313" y="19"/>
                  </a:lnTo>
                  <a:lnTo>
                    <a:pt x="319" y="2"/>
                  </a:lnTo>
                  <a:lnTo>
                    <a:pt x="340" y="2"/>
                  </a:lnTo>
                  <a:close/>
                  <a:moveTo>
                    <a:pt x="382" y="57"/>
                  </a:moveTo>
                  <a:lnTo>
                    <a:pt x="382" y="55"/>
                  </a:lnTo>
                  <a:lnTo>
                    <a:pt x="382" y="52"/>
                  </a:lnTo>
                  <a:lnTo>
                    <a:pt x="382" y="48"/>
                  </a:lnTo>
                  <a:lnTo>
                    <a:pt x="380" y="44"/>
                  </a:lnTo>
                  <a:lnTo>
                    <a:pt x="378" y="44"/>
                  </a:lnTo>
                  <a:lnTo>
                    <a:pt x="374" y="42"/>
                  </a:lnTo>
                  <a:lnTo>
                    <a:pt x="368" y="44"/>
                  </a:lnTo>
                  <a:lnTo>
                    <a:pt x="365" y="46"/>
                  </a:lnTo>
                  <a:lnTo>
                    <a:pt x="361" y="52"/>
                  </a:lnTo>
                  <a:lnTo>
                    <a:pt x="357" y="57"/>
                  </a:lnTo>
                  <a:lnTo>
                    <a:pt x="355" y="63"/>
                  </a:lnTo>
                  <a:lnTo>
                    <a:pt x="353" y="69"/>
                  </a:lnTo>
                  <a:lnTo>
                    <a:pt x="353" y="75"/>
                  </a:lnTo>
                  <a:lnTo>
                    <a:pt x="351" y="77"/>
                  </a:lnTo>
                  <a:lnTo>
                    <a:pt x="351" y="80"/>
                  </a:lnTo>
                  <a:lnTo>
                    <a:pt x="353" y="84"/>
                  </a:lnTo>
                  <a:lnTo>
                    <a:pt x="353" y="88"/>
                  </a:lnTo>
                  <a:lnTo>
                    <a:pt x="357" y="90"/>
                  </a:lnTo>
                  <a:lnTo>
                    <a:pt x="361" y="90"/>
                  </a:lnTo>
                  <a:lnTo>
                    <a:pt x="365" y="90"/>
                  </a:lnTo>
                  <a:lnTo>
                    <a:pt x="368" y="86"/>
                  </a:lnTo>
                  <a:lnTo>
                    <a:pt x="372" y="82"/>
                  </a:lnTo>
                  <a:lnTo>
                    <a:pt x="376" y="77"/>
                  </a:lnTo>
                  <a:lnTo>
                    <a:pt x="395" y="77"/>
                  </a:lnTo>
                  <a:lnTo>
                    <a:pt x="395" y="82"/>
                  </a:lnTo>
                  <a:lnTo>
                    <a:pt x="390" y="90"/>
                  </a:lnTo>
                  <a:lnTo>
                    <a:pt x="382" y="98"/>
                  </a:lnTo>
                  <a:lnTo>
                    <a:pt x="372" y="102"/>
                  </a:lnTo>
                  <a:lnTo>
                    <a:pt x="359" y="104"/>
                  </a:lnTo>
                  <a:lnTo>
                    <a:pt x="351" y="102"/>
                  </a:lnTo>
                  <a:lnTo>
                    <a:pt x="343" y="100"/>
                  </a:lnTo>
                  <a:lnTo>
                    <a:pt x="340" y="96"/>
                  </a:lnTo>
                  <a:lnTo>
                    <a:pt x="336" y="92"/>
                  </a:lnTo>
                  <a:lnTo>
                    <a:pt x="332" y="86"/>
                  </a:lnTo>
                  <a:lnTo>
                    <a:pt x="332" y="79"/>
                  </a:lnTo>
                  <a:lnTo>
                    <a:pt x="332" y="69"/>
                  </a:lnTo>
                  <a:lnTo>
                    <a:pt x="336" y="61"/>
                  </a:lnTo>
                  <a:lnTo>
                    <a:pt x="340" y="54"/>
                  </a:lnTo>
                  <a:lnTo>
                    <a:pt x="343" y="46"/>
                  </a:lnTo>
                  <a:lnTo>
                    <a:pt x="351" y="38"/>
                  </a:lnTo>
                  <a:lnTo>
                    <a:pt x="357" y="34"/>
                  </a:lnTo>
                  <a:lnTo>
                    <a:pt x="367" y="31"/>
                  </a:lnTo>
                  <a:lnTo>
                    <a:pt x="376" y="31"/>
                  </a:lnTo>
                  <a:lnTo>
                    <a:pt x="380" y="31"/>
                  </a:lnTo>
                  <a:lnTo>
                    <a:pt x="390" y="32"/>
                  </a:lnTo>
                  <a:lnTo>
                    <a:pt x="397" y="36"/>
                  </a:lnTo>
                  <a:lnTo>
                    <a:pt x="401" y="42"/>
                  </a:lnTo>
                  <a:lnTo>
                    <a:pt x="401" y="50"/>
                  </a:lnTo>
                  <a:lnTo>
                    <a:pt x="401" y="52"/>
                  </a:lnTo>
                  <a:lnTo>
                    <a:pt x="401" y="57"/>
                  </a:lnTo>
                  <a:lnTo>
                    <a:pt x="382" y="57"/>
                  </a:lnTo>
                  <a:close/>
                  <a:moveTo>
                    <a:pt x="365" y="109"/>
                  </a:moveTo>
                  <a:lnTo>
                    <a:pt x="353" y="129"/>
                  </a:lnTo>
                  <a:lnTo>
                    <a:pt x="334" y="129"/>
                  </a:lnTo>
                  <a:lnTo>
                    <a:pt x="349" y="109"/>
                  </a:lnTo>
                  <a:lnTo>
                    <a:pt x="365" y="109"/>
                  </a:lnTo>
                  <a:close/>
                  <a:moveTo>
                    <a:pt x="409" y="80"/>
                  </a:moveTo>
                  <a:lnTo>
                    <a:pt x="411" y="67"/>
                  </a:lnTo>
                  <a:lnTo>
                    <a:pt x="416" y="54"/>
                  </a:lnTo>
                  <a:lnTo>
                    <a:pt x="422" y="42"/>
                  </a:lnTo>
                  <a:lnTo>
                    <a:pt x="432" y="36"/>
                  </a:lnTo>
                  <a:lnTo>
                    <a:pt x="441" y="32"/>
                  </a:lnTo>
                  <a:lnTo>
                    <a:pt x="453" y="31"/>
                  </a:lnTo>
                  <a:lnTo>
                    <a:pt x="464" y="32"/>
                  </a:lnTo>
                  <a:lnTo>
                    <a:pt x="474" y="36"/>
                  </a:lnTo>
                  <a:lnTo>
                    <a:pt x="478" y="40"/>
                  </a:lnTo>
                  <a:lnTo>
                    <a:pt x="480" y="44"/>
                  </a:lnTo>
                  <a:lnTo>
                    <a:pt x="482" y="48"/>
                  </a:lnTo>
                  <a:lnTo>
                    <a:pt x="482" y="54"/>
                  </a:lnTo>
                  <a:lnTo>
                    <a:pt x="480" y="67"/>
                  </a:lnTo>
                  <a:lnTo>
                    <a:pt x="476" y="80"/>
                  </a:lnTo>
                  <a:lnTo>
                    <a:pt x="472" y="86"/>
                  </a:lnTo>
                  <a:lnTo>
                    <a:pt x="466" y="92"/>
                  </a:lnTo>
                  <a:lnTo>
                    <a:pt x="462" y="96"/>
                  </a:lnTo>
                  <a:lnTo>
                    <a:pt x="457" y="100"/>
                  </a:lnTo>
                  <a:lnTo>
                    <a:pt x="447" y="102"/>
                  </a:lnTo>
                  <a:lnTo>
                    <a:pt x="438" y="104"/>
                  </a:lnTo>
                  <a:lnTo>
                    <a:pt x="432" y="104"/>
                  </a:lnTo>
                  <a:lnTo>
                    <a:pt x="424" y="102"/>
                  </a:lnTo>
                  <a:lnTo>
                    <a:pt x="420" y="100"/>
                  </a:lnTo>
                  <a:lnTo>
                    <a:pt x="416" y="98"/>
                  </a:lnTo>
                  <a:lnTo>
                    <a:pt x="413" y="94"/>
                  </a:lnTo>
                  <a:lnTo>
                    <a:pt x="411" y="90"/>
                  </a:lnTo>
                  <a:lnTo>
                    <a:pt x="409" y="86"/>
                  </a:lnTo>
                  <a:lnTo>
                    <a:pt x="409" y="80"/>
                  </a:lnTo>
                  <a:close/>
                  <a:moveTo>
                    <a:pt x="428" y="80"/>
                  </a:moveTo>
                  <a:lnTo>
                    <a:pt x="428" y="84"/>
                  </a:lnTo>
                  <a:lnTo>
                    <a:pt x="432" y="88"/>
                  </a:lnTo>
                  <a:lnTo>
                    <a:pt x="434" y="90"/>
                  </a:lnTo>
                  <a:lnTo>
                    <a:pt x="438" y="90"/>
                  </a:lnTo>
                  <a:lnTo>
                    <a:pt x="443" y="90"/>
                  </a:lnTo>
                  <a:lnTo>
                    <a:pt x="449" y="86"/>
                  </a:lnTo>
                  <a:lnTo>
                    <a:pt x="453" y="82"/>
                  </a:lnTo>
                  <a:lnTo>
                    <a:pt x="457" y="77"/>
                  </a:lnTo>
                  <a:lnTo>
                    <a:pt x="461" y="65"/>
                  </a:lnTo>
                  <a:lnTo>
                    <a:pt x="462" y="54"/>
                  </a:lnTo>
                  <a:lnTo>
                    <a:pt x="461" y="50"/>
                  </a:lnTo>
                  <a:lnTo>
                    <a:pt x="459" y="46"/>
                  </a:lnTo>
                  <a:lnTo>
                    <a:pt x="457" y="44"/>
                  </a:lnTo>
                  <a:lnTo>
                    <a:pt x="451" y="42"/>
                  </a:lnTo>
                  <a:lnTo>
                    <a:pt x="447" y="44"/>
                  </a:lnTo>
                  <a:lnTo>
                    <a:pt x="443" y="46"/>
                  </a:lnTo>
                  <a:lnTo>
                    <a:pt x="439" y="48"/>
                  </a:lnTo>
                  <a:lnTo>
                    <a:pt x="438" y="52"/>
                  </a:lnTo>
                  <a:lnTo>
                    <a:pt x="434" y="57"/>
                  </a:lnTo>
                  <a:lnTo>
                    <a:pt x="432" y="65"/>
                  </a:lnTo>
                  <a:lnTo>
                    <a:pt x="430" y="73"/>
                  </a:lnTo>
                  <a:lnTo>
                    <a:pt x="428" y="80"/>
                  </a:lnTo>
                  <a:close/>
                  <a:moveTo>
                    <a:pt x="564" y="2"/>
                  </a:moveTo>
                  <a:lnTo>
                    <a:pt x="591" y="2"/>
                  </a:lnTo>
                  <a:lnTo>
                    <a:pt x="597" y="2"/>
                  </a:lnTo>
                  <a:lnTo>
                    <a:pt x="605" y="4"/>
                  </a:lnTo>
                  <a:lnTo>
                    <a:pt x="614" y="6"/>
                  </a:lnTo>
                  <a:lnTo>
                    <a:pt x="622" y="9"/>
                  </a:lnTo>
                  <a:lnTo>
                    <a:pt x="626" y="15"/>
                  </a:lnTo>
                  <a:lnTo>
                    <a:pt x="628" y="23"/>
                  </a:lnTo>
                  <a:lnTo>
                    <a:pt x="626" y="31"/>
                  </a:lnTo>
                  <a:lnTo>
                    <a:pt x="620" y="38"/>
                  </a:lnTo>
                  <a:lnTo>
                    <a:pt x="614" y="46"/>
                  </a:lnTo>
                  <a:lnTo>
                    <a:pt x="606" y="48"/>
                  </a:lnTo>
                  <a:lnTo>
                    <a:pt x="603" y="50"/>
                  </a:lnTo>
                  <a:lnTo>
                    <a:pt x="597" y="50"/>
                  </a:lnTo>
                  <a:lnTo>
                    <a:pt x="603" y="50"/>
                  </a:lnTo>
                  <a:lnTo>
                    <a:pt x="606" y="52"/>
                  </a:lnTo>
                  <a:lnTo>
                    <a:pt x="612" y="54"/>
                  </a:lnTo>
                  <a:lnTo>
                    <a:pt x="616" y="57"/>
                  </a:lnTo>
                  <a:lnTo>
                    <a:pt x="618" y="63"/>
                  </a:lnTo>
                  <a:lnTo>
                    <a:pt x="618" y="69"/>
                  </a:lnTo>
                  <a:lnTo>
                    <a:pt x="618" y="77"/>
                  </a:lnTo>
                  <a:lnTo>
                    <a:pt x="616" y="82"/>
                  </a:lnTo>
                  <a:lnTo>
                    <a:pt x="608" y="92"/>
                  </a:lnTo>
                  <a:lnTo>
                    <a:pt x="601" y="98"/>
                  </a:lnTo>
                  <a:lnTo>
                    <a:pt x="591" y="100"/>
                  </a:lnTo>
                  <a:lnTo>
                    <a:pt x="580" y="102"/>
                  </a:lnTo>
                  <a:lnTo>
                    <a:pt x="533" y="102"/>
                  </a:lnTo>
                  <a:lnTo>
                    <a:pt x="564" y="2"/>
                  </a:lnTo>
                  <a:close/>
                  <a:moveTo>
                    <a:pt x="560" y="86"/>
                  </a:moveTo>
                  <a:lnTo>
                    <a:pt x="572" y="86"/>
                  </a:lnTo>
                  <a:lnTo>
                    <a:pt x="580" y="84"/>
                  </a:lnTo>
                  <a:lnTo>
                    <a:pt x="587" y="82"/>
                  </a:lnTo>
                  <a:lnTo>
                    <a:pt x="593" y="79"/>
                  </a:lnTo>
                  <a:lnTo>
                    <a:pt x="595" y="75"/>
                  </a:lnTo>
                  <a:lnTo>
                    <a:pt x="597" y="71"/>
                  </a:lnTo>
                  <a:lnTo>
                    <a:pt x="597" y="69"/>
                  </a:lnTo>
                  <a:lnTo>
                    <a:pt x="597" y="63"/>
                  </a:lnTo>
                  <a:lnTo>
                    <a:pt x="593" y="59"/>
                  </a:lnTo>
                  <a:lnTo>
                    <a:pt x="587" y="57"/>
                  </a:lnTo>
                  <a:lnTo>
                    <a:pt x="580" y="57"/>
                  </a:lnTo>
                  <a:lnTo>
                    <a:pt x="568" y="57"/>
                  </a:lnTo>
                  <a:lnTo>
                    <a:pt x="560" y="86"/>
                  </a:lnTo>
                  <a:close/>
                  <a:moveTo>
                    <a:pt x="572" y="42"/>
                  </a:moveTo>
                  <a:lnTo>
                    <a:pt x="583" y="42"/>
                  </a:lnTo>
                  <a:lnTo>
                    <a:pt x="587" y="42"/>
                  </a:lnTo>
                  <a:lnTo>
                    <a:pt x="591" y="40"/>
                  </a:lnTo>
                  <a:lnTo>
                    <a:pt x="597" y="40"/>
                  </a:lnTo>
                  <a:lnTo>
                    <a:pt x="601" y="36"/>
                  </a:lnTo>
                  <a:lnTo>
                    <a:pt x="605" y="32"/>
                  </a:lnTo>
                  <a:lnTo>
                    <a:pt x="606" y="27"/>
                  </a:lnTo>
                  <a:lnTo>
                    <a:pt x="605" y="23"/>
                  </a:lnTo>
                  <a:lnTo>
                    <a:pt x="605" y="21"/>
                  </a:lnTo>
                  <a:lnTo>
                    <a:pt x="601" y="19"/>
                  </a:lnTo>
                  <a:lnTo>
                    <a:pt x="599" y="19"/>
                  </a:lnTo>
                  <a:lnTo>
                    <a:pt x="595" y="17"/>
                  </a:lnTo>
                  <a:lnTo>
                    <a:pt x="591" y="17"/>
                  </a:lnTo>
                  <a:lnTo>
                    <a:pt x="580" y="17"/>
                  </a:lnTo>
                  <a:lnTo>
                    <a:pt x="572" y="42"/>
                  </a:lnTo>
                  <a:close/>
                  <a:moveTo>
                    <a:pt x="643" y="32"/>
                  </a:moveTo>
                  <a:lnTo>
                    <a:pt x="660" y="32"/>
                  </a:lnTo>
                  <a:lnTo>
                    <a:pt x="658" y="44"/>
                  </a:lnTo>
                  <a:lnTo>
                    <a:pt x="662" y="38"/>
                  </a:lnTo>
                  <a:lnTo>
                    <a:pt x="666" y="34"/>
                  </a:lnTo>
                  <a:lnTo>
                    <a:pt x="672" y="31"/>
                  </a:lnTo>
                  <a:lnTo>
                    <a:pt x="676" y="31"/>
                  </a:lnTo>
                  <a:lnTo>
                    <a:pt x="681" y="31"/>
                  </a:lnTo>
                  <a:lnTo>
                    <a:pt x="676" y="48"/>
                  </a:lnTo>
                  <a:lnTo>
                    <a:pt x="674" y="48"/>
                  </a:lnTo>
                  <a:lnTo>
                    <a:pt x="668" y="48"/>
                  </a:lnTo>
                  <a:lnTo>
                    <a:pt x="664" y="50"/>
                  </a:lnTo>
                  <a:lnTo>
                    <a:pt x="658" y="54"/>
                  </a:lnTo>
                  <a:lnTo>
                    <a:pt x="654" y="59"/>
                  </a:lnTo>
                  <a:lnTo>
                    <a:pt x="652" y="65"/>
                  </a:lnTo>
                  <a:lnTo>
                    <a:pt x="651" y="73"/>
                  </a:lnTo>
                  <a:lnTo>
                    <a:pt x="643" y="102"/>
                  </a:lnTo>
                  <a:lnTo>
                    <a:pt x="622" y="102"/>
                  </a:lnTo>
                  <a:lnTo>
                    <a:pt x="643" y="32"/>
                  </a:lnTo>
                  <a:close/>
                  <a:moveTo>
                    <a:pt x="727" y="52"/>
                  </a:moveTo>
                  <a:lnTo>
                    <a:pt x="729" y="50"/>
                  </a:lnTo>
                  <a:lnTo>
                    <a:pt x="729" y="48"/>
                  </a:lnTo>
                  <a:lnTo>
                    <a:pt x="727" y="46"/>
                  </a:lnTo>
                  <a:lnTo>
                    <a:pt x="725" y="44"/>
                  </a:lnTo>
                  <a:lnTo>
                    <a:pt x="723" y="42"/>
                  </a:lnTo>
                  <a:lnTo>
                    <a:pt x="720" y="42"/>
                  </a:lnTo>
                  <a:lnTo>
                    <a:pt x="714" y="42"/>
                  </a:lnTo>
                  <a:lnTo>
                    <a:pt x="710" y="48"/>
                  </a:lnTo>
                  <a:lnTo>
                    <a:pt x="708" y="50"/>
                  </a:lnTo>
                  <a:lnTo>
                    <a:pt x="689" y="50"/>
                  </a:lnTo>
                  <a:lnTo>
                    <a:pt x="691" y="46"/>
                  </a:lnTo>
                  <a:lnTo>
                    <a:pt x="693" y="42"/>
                  </a:lnTo>
                  <a:lnTo>
                    <a:pt x="695" y="38"/>
                  </a:lnTo>
                  <a:lnTo>
                    <a:pt x="699" y="36"/>
                  </a:lnTo>
                  <a:lnTo>
                    <a:pt x="704" y="32"/>
                  </a:lnTo>
                  <a:lnTo>
                    <a:pt x="712" y="31"/>
                  </a:lnTo>
                  <a:lnTo>
                    <a:pt x="722" y="31"/>
                  </a:lnTo>
                  <a:lnTo>
                    <a:pt x="733" y="31"/>
                  </a:lnTo>
                  <a:lnTo>
                    <a:pt x="741" y="34"/>
                  </a:lnTo>
                  <a:lnTo>
                    <a:pt x="745" y="38"/>
                  </a:lnTo>
                  <a:lnTo>
                    <a:pt x="747" y="40"/>
                  </a:lnTo>
                  <a:lnTo>
                    <a:pt x="747" y="44"/>
                  </a:lnTo>
                  <a:lnTo>
                    <a:pt x="748" y="48"/>
                  </a:lnTo>
                  <a:lnTo>
                    <a:pt x="747" y="52"/>
                  </a:lnTo>
                  <a:lnTo>
                    <a:pt x="747" y="54"/>
                  </a:lnTo>
                  <a:lnTo>
                    <a:pt x="747" y="57"/>
                  </a:lnTo>
                  <a:lnTo>
                    <a:pt x="739" y="82"/>
                  </a:lnTo>
                  <a:lnTo>
                    <a:pt x="737" y="88"/>
                  </a:lnTo>
                  <a:lnTo>
                    <a:pt x="735" y="96"/>
                  </a:lnTo>
                  <a:lnTo>
                    <a:pt x="735" y="102"/>
                  </a:lnTo>
                  <a:lnTo>
                    <a:pt x="716" y="102"/>
                  </a:lnTo>
                  <a:lnTo>
                    <a:pt x="716" y="98"/>
                  </a:lnTo>
                  <a:lnTo>
                    <a:pt x="718" y="94"/>
                  </a:lnTo>
                  <a:lnTo>
                    <a:pt x="714" y="96"/>
                  </a:lnTo>
                  <a:lnTo>
                    <a:pt x="712" y="98"/>
                  </a:lnTo>
                  <a:lnTo>
                    <a:pt x="704" y="102"/>
                  </a:lnTo>
                  <a:lnTo>
                    <a:pt x="695" y="104"/>
                  </a:lnTo>
                  <a:lnTo>
                    <a:pt x="687" y="102"/>
                  </a:lnTo>
                  <a:lnTo>
                    <a:pt x="681" y="98"/>
                  </a:lnTo>
                  <a:lnTo>
                    <a:pt x="677" y="92"/>
                  </a:lnTo>
                  <a:lnTo>
                    <a:pt x="676" y="84"/>
                  </a:lnTo>
                  <a:lnTo>
                    <a:pt x="677" y="77"/>
                  </a:lnTo>
                  <a:lnTo>
                    <a:pt x="681" y="69"/>
                  </a:lnTo>
                  <a:lnTo>
                    <a:pt x="685" y="63"/>
                  </a:lnTo>
                  <a:lnTo>
                    <a:pt x="693" y="59"/>
                  </a:lnTo>
                  <a:lnTo>
                    <a:pt x="702" y="57"/>
                  </a:lnTo>
                  <a:lnTo>
                    <a:pt x="714" y="55"/>
                  </a:lnTo>
                  <a:lnTo>
                    <a:pt x="727" y="55"/>
                  </a:lnTo>
                  <a:lnTo>
                    <a:pt x="727" y="52"/>
                  </a:lnTo>
                  <a:close/>
                  <a:moveTo>
                    <a:pt x="723" y="67"/>
                  </a:moveTo>
                  <a:lnTo>
                    <a:pt x="718" y="67"/>
                  </a:lnTo>
                  <a:lnTo>
                    <a:pt x="710" y="67"/>
                  </a:lnTo>
                  <a:lnTo>
                    <a:pt x="704" y="69"/>
                  </a:lnTo>
                  <a:lnTo>
                    <a:pt x="702" y="71"/>
                  </a:lnTo>
                  <a:lnTo>
                    <a:pt x="697" y="75"/>
                  </a:lnTo>
                  <a:lnTo>
                    <a:pt x="695" y="82"/>
                  </a:lnTo>
                  <a:lnTo>
                    <a:pt x="697" y="84"/>
                  </a:lnTo>
                  <a:lnTo>
                    <a:pt x="697" y="88"/>
                  </a:lnTo>
                  <a:lnTo>
                    <a:pt x="700" y="90"/>
                  </a:lnTo>
                  <a:lnTo>
                    <a:pt x="702" y="90"/>
                  </a:lnTo>
                  <a:lnTo>
                    <a:pt x="708" y="90"/>
                  </a:lnTo>
                  <a:lnTo>
                    <a:pt x="714" y="86"/>
                  </a:lnTo>
                  <a:lnTo>
                    <a:pt x="718" y="79"/>
                  </a:lnTo>
                  <a:lnTo>
                    <a:pt x="722" y="71"/>
                  </a:lnTo>
                  <a:lnTo>
                    <a:pt x="723" y="67"/>
                  </a:lnTo>
                  <a:close/>
                  <a:moveTo>
                    <a:pt x="771" y="79"/>
                  </a:moveTo>
                  <a:lnTo>
                    <a:pt x="771" y="82"/>
                  </a:lnTo>
                  <a:lnTo>
                    <a:pt x="773" y="86"/>
                  </a:lnTo>
                  <a:lnTo>
                    <a:pt x="775" y="90"/>
                  </a:lnTo>
                  <a:lnTo>
                    <a:pt x="777" y="92"/>
                  </a:lnTo>
                  <a:lnTo>
                    <a:pt x="781" y="92"/>
                  </a:lnTo>
                  <a:lnTo>
                    <a:pt x="785" y="92"/>
                  </a:lnTo>
                  <a:lnTo>
                    <a:pt x="789" y="90"/>
                  </a:lnTo>
                  <a:lnTo>
                    <a:pt x="793" y="86"/>
                  </a:lnTo>
                  <a:lnTo>
                    <a:pt x="795" y="82"/>
                  </a:lnTo>
                  <a:lnTo>
                    <a:pt x="793" y="79"/>
                  </a:lnTo>
                  <a:lnTo>
                    <a:pt x="791" y="77"/>
                  </a:lnTo>
                  <a:lnTo>
                    <a:pt x="787" y="75"/>
                  </a:lnTo>
                  <a:lnTo>
                    <a:pt x="777" y="69"/>
                  </a:lnTo>
                  <a:lnTo>
                    <a:pt x="773" y="67"/>
                  </a:lnTo>
                  <a:lnTo>
                    <a:pt x="771" y="65"/>
                  </a:lnTo>
                  <a:lnTo>
                    <a:pt x="768" y="63"/>
                  </a:lnTo>
                  <a:lnTo>
                    <a:pt x="766" y="59"/>
                  </a:lnTo>
                  <a:lnTo>
                    <a:pt x="764" y="55"/>
                  </a:lnTo>
                  <a:lnTo>
                    <a:pt x="764" y="52"/>
                  </a:lnTo>
                  <a:lnTo>
                    <a:pt x="764" y="46"/>
                  </a:lnTo>
                  <a:lnTo>
                    <a:pt x="768" y="42"/>
                  </a:lnTo>
                  <a:lnTo>
                    <a:pt x="770" y="38"/>
                  </a:lnTo>
                  <a:lnTo>
                    <a:pt x="775" y="34"/>
                  </a:lnTo>
                  <a:lnTo>
                    <a:pt x="785" y="31"/>
                  </a:lnTo>
                  <a:lnTo>
                    <a:pt x="796" y="31"/>
                  </a:lnTo>
                  <a:lnTo>
                    <a:pt x="804" y="31"/>
                  </a:lnTo>
                  <a:lnTo>
                    <a:pt x="812" y="34"/>
                  </a:lnTo>
                  <a:lnTo>
                    <a:pt x="816" y="36"/>
                  </a:lnTo>
                  <a:lnTo>
                    <a:pt x="819" y="38"/>
                  </a:lnTo>
                  <a:lnTo>
                    <a:pt x="819" y="42"/>
                  </a:lnTo>
                  <a:lnTo>
                    <a:pt x="821" y="46"/>
                  </a:lnTo>
                  <a:lnTo>
                    <a:pt x="821" y="50"/>
                  </a:lnTo>
                  <a:lnTo>
                    <a:pt x="819" y="52"/>
                  </a:lnTo>
                  <a:lnTo>
                    <a:pt x="819" y="54"/>
                  </a:lnTo>
                  <a:lnTo>
                    <a:pt x="802" y="54"/>
                  </a:lnTo>
                  <a:lnTo>
                    <a:pt x="802" y="52"/>
                  </a:lnTo>
                  <a:lnTo>
                    <a:pt x="800" y="48"/>
                  </a:lnTo>
                  <a:lnTo>
                    <a:pt x="800" y="44"/>
                  </a:lnTo>
                  <a:lnTo>
                    <a:pt x="796" y="42"/>
                  </a:lnTo>
                  <a:lnTo>
                    <a:pt x="793" y="42"/>
                  </a:lnTo>
                  <a:lnTo>
                    <a:pt x="789" y="42"/>
                  </a:lnTo>
                  <a:lnTo>
                    <a:pt x="787" y="44"/>
                  </a:lnTo>
                  <a:lnTo>
                    <a:pt x="785" y="46"/>
                  </a:lnTo>
                  <a:lnTo>
                    <a:pt x="783" y="50"/>
                  </a:lnTo>
                  <a:lnTo>
                    <a:pt x="785" y="54"/>
                  </a:lnTo>
                  <a:lnTo>
                    <a:pt x="787" y="55"/>
                  </a:lnTo>
                  <a:lnTo>
                    <a:pt x="789" y="57"/>
                  </a:lnTo>
                  <a:lnTo>
                    <a:pt x="800" y="63"/>
                  </a:lnTo>
                  <a:lnTo>
                    <a:pt x="802" y="63"/>
                  </a:lnTo>
                  <a:lnTo>
                    <a:pt x="806" y="65"/>
                  </a:lnTo>
                  <a:lnTo>
                    <a:pt x="808" y="69"/>
                  </a:lnTo>
                  <a:lnTo>
                    <a:pt x="812" y="73"/>
                  </a:lnTo>
                  <a:lnTo>
                    <a:pt x="814" y="77"/>
                  </a:lnTo>
                  <a:lnTo>
                    <a:pt x="814" y="80"/>
                  </a:lnTo>
                  <a:lnTo>
                    <a:pt x="812" y="86"/>
                  </a:lnTo>
                  <a:lnTo>
                    <a:pt x="810" y="90"/>
                  </a:lnTo>
                  <a:lnTo>
                    <a:pt x="806" y="94"/>
                  </a:lnTo>
                  <a:lnTo>
                    <a:pt x="802" y="98"/>
                  </a:lnTo>
                  <a:lnTo>
                    <a:pt x="793" y="102"/>
                  </a:lnTo>
                  <a:lnTo>
                    <a:pt x="777" y="104"/>
                  </a:lnTo>
                  <a:lnTo>
                    <a:pt x="773" y="104"/>
                  </a:lnTo>
                  <a:lnTo>
                    <a:pt x="768" y="102"/>
                  </a:lnTo>
                  <a:lnTo>
                    <a:pt x="762" y="100"/>
                  </a:lnTo>
                  <a:lnTo>
                    <a:pt x="758" y="98"/>
                  </a:lnTo>
                  <a:lnTo>
                    <a:pt x="754" y="92"/>
                  </a:lnTo>
                  <a:lnTo>
                    <a:pt x="752" y="86"/>
                  </a:lnTo>
                  <a:lnTo>
                    <a:pt x="752" y="82"/>
                  </a:lnTo>
                  <a:lnTo>
                    <a:pt x="752" y="79"/>
                  </a:lnTo>
                  <a:lnTo>
                    <a:pt x="771" y="79"/>
                  </a:lnTo>
                  <a:close/>
                  <a:moveTo>
                    <a:pt x="841" y="32"/>
                  </a:moveTo>
                  <a:lnTo>
                    <a:pt x="860" y="32"/>
                  </a:lnTo>
                  <a:lnTo>
                    <a:pt x="839" y="102"/>
                  </a:lnTo>
                  <a:lnTo>
                    <a:pt x="819" y="102"/>
                  </a:lnTo>
                  <a:lnTo>
                    <a:pt x="841" y="32"/>
                  </a:lnTo>
                  <a:close/>
                  <a:moveTo>
                    <a:pt x="869" y="2"/>
                  </a:moveTo>
                  <a:lnTo>
                    <a:pt x="864" y="19"/>
                  </a:lnTo>
                  <a:lnTo>
                    <a:pt x="842" y="19"/>
                  </a:lnTo>
                  <a:lnTo>
                    <a:pt x="848" y="2"/>
                  </a:lnTo>
                  <a:lnTo>
                    <a:pt x="869" y="2"/>
                  </a:lnTo>
                  <a:close/>
                  <a:moveTo>
                    <a:pt x="885" y="2"/>
                  </a:moveTo>
                  <a:lnTo>
                    <a:pt x="904" y="2"/>
                  </a:lnTo>
                  <a:lnTo>
                    <a:pt x="873" y="102"/>
                  </a:lnTo>
                  <a:lnTo>
                    <a:pt x="854" y="102"/>
                  </a:lnTo>
                  <a:lnTo>
                    <a:pt x="885" y="2"/>
                  </a:lnTo>
                  <a:close/>
                  <a:moveTo>
                    <a:pt x="915" y="77"/>
                  </a:moveTo>
                  <a:lnTo>
                    <a:pt x="915" y="80"/>
                  </a:lnTo>
                  <a:lnTo>
                    <a:pt x="915" y="86"/>
                  </a:lnTo>
                  <a:lnTo>
                    <a:pt x="917" y="88"/>
                  </a:lnTo>
                  <a:lnTo>
                    <a:pt x="921" y="92"/>
                  </a:lnTo>
                  <a:lnTo>
                    <a:pt x="925" y="92"/>
                  </a:lnTo>
                  <a:lnTo>
                    <a:pt x="929" y="92"/>
                  </a:lnTo>
                  <a:lnTo>
                    <a:pt x="933" y="90"/>
                  </a:lnTo>
                  <a:lnTo>
                    <a:pt x="937" y="86"/>
                  </a:lnTo>
                  <a:lnTo>
                    <a:pt x="938" y="84"/>
                  </a:lnTo>
                  <a:lnTo>
                    <a:pt x="940" y="79"/>
                  </a:lnTo>
                  <a:lnTo>
                    <a:pt x="960" y="79"/>
                  </a:lnTo>
                  <a:lnTo>
                    <a:pt x="958" y="82"/>
                  </a:lnTo>
                  <a:lnTo>
                    <a:pt x="956" y="88"/>
                  </a:lnTo>
                  <a:lnTo>
                    <a:pt x="950" y="94"/>
                  </a:lnTo>
                  <a:lnTo>
                    <a:pt x="944" y="98"/>
                  </a:lnTo>
                  <a:lnTo>
                    <a:pt x="938" y="102"/>
                  </a:lnTo>
                  <a:lnTo>
                    <a:pt x="933" y="102"/>
                  </a:lnTo>
                  <a:lnTo>
                    <a:pt x="925" y="104"/>
                  </a:lnTo>
                  <a:lnTo>
                    <a:pt x="912" y="102"/>
                  </a:lnTo>
                  <a:lnTo>
                    <a:pt x="902" y="98"/>
                  </a:lnTo>
                  <a:lnTo>
                    <a:pt x="900" y="94"/>
                  </a:lnTo>
                  <a:lnTo>
                    <a:pt x="896" y="90"/>
                  </a:lnTo>
                  <a:lnTo>
                    <a:pt x="896" y="84"/>
                  </a:lnTo>
                  <a:lnTo>
                    <a:pt x="894" y="80"/>
                  </a:lnTo>
                  <a:lnTo>
                    <a:pt x="896" y="71"/>
                  </a:lnTo>
                  <a:lnTo>
                    <a:pt x="898" y="61"/>
                  </a:lnTo>
                  <a:lnTo>
                    <a:pt x="902" y="54"/>
                  </a:lnTo>
                  <a:lnTo>
                    <a:pt x="906" y="46"/>
                  </a:lnTo>
                  <a:lnTo>
                    <a:pt x="912" y="38"/>
                  </a:lnTo>
                  <a:lnTo>
                    <a:pt x="919" y="34"/>
                  </a:lnTo>
                  <a:lnTo>
                    <a:pt x="929" y="31"/>
                  </a:lnTo>
                  <a:lnTo>
                    <a:pt x="938" y="31"/>
                  </a:lnTo>
                  <a:lnTo>
                    <a:pt x="950" y="32"/>
                  </a:lnTo>
                  <a:lnTo>
                    <a:pt x="960" y="36"/>
                  </a:lnTo>
                  <a:lnTo>
                    <a:pt x="961" y="38"/>
                  </a:lnTo>
                  <a:lnTo>
                    <a:pt x="963" y="42"/>
                  </a:lnTo>
                  <a:lnTo>
                    <a:pt x="965" y="46"/>
                  </a:lnTo>
                  <a:lnTo>
                    <a:pt x="965" y="52"/>
                  </a:lnTo>
                  <a:lnTo>
                    <a:pt x="965" y="59"/>
                  </a:lnTo>
                  <a:lnTo>
                    <a:pt x="963" y="67"/>
                  </a:lnTo>
                  <a:lnTo>
                    <a:pt x="961" y="71"/>
                  </a:lnTo>
                  <a:lnTo>
                    <a:pt x="915" y="71"/>
                  </a:lnTo>
                  <a:lnTo>
                    <a:pt x="915" y="77"/>
                  </a:lnTo>
                  <a:close/>
                  <a:moveTo>
                    <a:pt x="921" y="59"/>
                  </a:moveTo>
                  <a:lnTo>
                    <a:pt x="944" y="59"/>
                  </a:lnTo>
                  <a:lnTo>
                    <a:pt x="946" y="55"/>
                  </a:lnTo>
                  <a:lnTo>
                    <a:pt x="946" y="54"/>
                  </a:lnTo>
                  <a:lnTo>
                    <a:pt x="946" y="50"/>
                  </a:lnTo>
                  <a:lnTo>
                    <a:pt x="946" y="46"/>
                  </a:lnTo>
                  <a:lnTo>
                    <a:pt x="944" y="44"/>
                  </a:lnTo>
                  <a:lnTo>
                    <a:pt x="940" y="42"/>
                  </a:lnTo>
                  <a:lnTo>
                    <a:pt x="937" y="42"/>
                  </a:lnTo>
                  <a:lnTo>
                    <a:pt x="933" y="42"/>
                  </a:lnTo>
                  <a:lnTo>
                    <a:pt x="929" y="44"/>
                  </a:lnTo>
                  <a:lnTo>
                    <a:pt x="925" y="48"/>
                  </a:lnTo>
                  <a:lnTo>
                    <a:pt x="923" y="54"/>
                  </a:lnTo>
                  <a:lnTo>
                    <a:pt x="921" y="59"/>
                  </a:lnTo>
                  <a:close/>
                  <a:moveTo>
                    <a:pt x="986" y="32"/>
                  </a:moveTo>
                  <a:lnTo>
                    <a:pt x="1006" y="32"/>
                  </a:lnTo>
                  <a:lnTo>
                    <a:pt x="985" y="102"/>
                  </a:lnTo>
                  <a:lnTo>
                    <a:pt x="965" y="102"/>
                  </a:lnTo>
                  <a:lnTo>
                    <a:pt x="986" y="32"/>
                  </a:lnTo>
                  <a:close/>
                  <a:moveTo>
                    <a:pt x="1015" y="2"/>
                  </a:moveTo>
                  <a:lnTo>
                    <a:pt x="1009" y="19"/>
                  </a:lnTo>
                  <a:lnTo>
                    <a:pt x="988" y="19"/>
                  </a:lnTo>
                  <a:lnTo>
                    <a:pt x="994" y="2"/>
                  </a:lnTo>
                  <a:lnTo>
                    <a:pt x="1015" y="2"/>
                  </a:lnTo>
                  <a:close/>
                  <a:moveTo>
                    <a:pt x="1021" y="32"/>
                  </a:moveTo>
                  <a:lnTo>
                    <a:pt x="1038" y="32"/>
                  </a:lnTo>
                  <a:lnTo>
                    <a:pt x="1036" y="44"/>
                  </a:lnTo>
                  <a:lnTo>
                    <a:pt x="1042" y="38"/>
                  </a:lnTo>
                  <a:lnTo>
                    <a:pt x="1046" y="34"/>
                  </a:lnTo>
                  <a:lnTo>
                    <a:pt x="1050" y="31"/>
                  </a:lnTo>
                  <a:lnTo>
                    <a:pt x="1054" y="31"/>
                  </a:lnTo>
                  <a:lnTo>
                    <a:pt x="1061" y="31"/>
                  </a:lnTo>
                  <a:lnTo>
                    <a:pt x="1054" y="48"/>
                  </a:lnTo>
                  <a:lnTo>
                    <a:pt x="1052" y="48"/>
                  </a:lnTo>
                  <a:lnTo>
                    <a:pt x="1048" y="48"/>
                  </a:lnTo>
                  <a:lnTo>
                    <a:pt x="1042" y="50"/>
                  </a:lnTo>
                  <a:lnTo>
                    <a:pt x="1038" y="54"/>
                  </a:lnTo>
                  <a:lnTo>
                    <a:pt x="1034" y="59"/>
                  </a:lnTo>
                  <a:lnTo>
                    <a:pt x="1032" y="65"/>
                  </a:lnTo>
                  <a:lnTo>
                    <a:pt x="1031" y="73"/>
                  </a:lnTo>
                  <a:lnTo>
                    <a:pt x="1021" y="102"/>
                  </a:lnTo>
                  <a:lnTo>
                    <a:pt x="1002" y="102"/>
                  </a:lnTo>
                  <a:lnTo>
                    <a:pt x="1021" y="32"/>
                  </a:lnTo>
                  <a:close/>
                  <a:moveTo>
                    <a:pt x="1056" y="80"/>
                  </a:moveTo>
                  <a:lnTo>
                    <a:pt x="1057" y="67"/>
                  </a:lnTo>
                  <a:lnTo>
                    <a:pt x="1061" y="54"/>
                  </a:lnTo>
                  <a:lnTo>
                    <a:pt x="1069" y="42"/>
                  </a:lnTo>
                  <a:lnTo>
                    <a:pt x="1077" y="36"/>
                  </a:lnTo>
                  <a:lnTo>
                    <a:pt x="1088" y="32"/>
                  </a:lnTo>
                  <a:lnTo>
                    <a:pt x="1100" y="31"/>
                  </a:lnTo>
                  <a:lnTo>
                    <a:pt x="1111" y="32"/>
                  </a:lnTo>
                  <a:lnTo>
                    <a:pt x="1119" y="36"/>
                  </a:lnTo>
                  <a:lnTo>
                    <a:pt x="1123" y="40"/>
                  </a:lnTo>
                  <a:lnTo>
                    <a:pt x="1127" y="44"/>
                  </a:lnTo>
                  <a:lnTo>
                    <a:pt x="1127" y="48"/>
                  </a:lnTo>
                  <a:lnTo>
                    <a:pt x="1128" y="54"/>
                  </a:lnTo>
                  <a:lnTo>
                    <a:pt x="1127" y="67"/>
                  </a:lnTo>
                  <a:lnTo>
                    <a:pt x="1121" y="80"/>
                  </a:lnTo>
                  <a:lnTo>
                    <a:pt x="1117" y="86"/>
                  </a:lnTo>
                  <a:lnTo>
                    <a:pt x="1113" y="92"/>
                  </a:lnTo>
                  <a:lnTo>
                    <a:pt x="1107" y="96"/>
                  </a:lnTo>
                  <a:lnTo>
                    <a:pt x="1104" y="100"/>
                  </a:lnTo>
                  <a:lnTo>
                    <a:pt x="1094" y="102"/>
                  </a:lnTo>
                  <a:lnTo>
                    <a:pt x="1084" y="104"/>
                  </a:lnTo>
                  <a:lnTo>
                    <a:pt x="1077" y="104"/>
                  </a:lnTo>
                  <a:lnTo>
                    <a:pt x="1071" y="102"/>
                  </a:lnTo>
                  <a:lnTo>
                    <a:pt x="1067" y="100"/>
                  </a:lnTo>
                  <a:lnTo>
                    <a:pt x="1063" y="98"/>
                  </a:lnTo>
                  <a:lnTo>
                    <a:pt x="1059" y="94"/>
                  </a:lnTo>
                  <a:lnTo>
                    <a:pt x="1057" y="90"/>
                  </a:lnTo>
                  <a:lnTo>
                    <a:pt x="1056" y="86"/>
                  </a:lnTo>
                  <a:lnTo>
                    <a:pt x="1056" y="80"/>
                  </a:lnTo>
                  <a:close/>
                  <a:moveTo>
                    <a:pt x="1075" y="80"/>
                  </a:moveTo>
                  <a:lnTo>
                    <a:pt x="1075" y="84"/>
                  </a:lnTo>
                  <a:lnTo>
                    <a:pt x="1077" y="88"/>
                  </a:lnTo>
                  <a:lnTo>
                    <a:pt x="1080" y="90"/>
                  </a:lnTo>
                  <a:lnTo>
                    <a:pt x="1084" y="90"/>
                  </a:lnTo>
                  <a:lnTo>
                    <a:pt x="1090" y="90"/>
                  </a:lnTo>
                  <a:lnTo>
                    <a:pt x="1094" y="86"/>
                  </a:lnTo>
                  <a:lnTo>
                    <a:pt x="1098" y="82"/>
                  </a:lnTo>
                  <a:lnTo>
                    <a:pt x="1102" y="77"/>
                  </a:lnTo>
                  <a:lnTo>
                    <a:pt x="1107" y="65"/>
                  </a:lnTo>
                  <a:lnTo>
                    <a:pt x="1109" y="54"/>
                  </a:lnTo>
                  <a:lnTo>
                    <a:pt x="1107" y="50"/>
                  </a:lnTo>
                  <a:lnTo>
                    <a:pt x="1105" y="46"/>
                  </a:lnTo>
                  <a:lnTo>
                    <a:pt x="1102" y="44"/>
                  </a:lnTo>
                  <a:lnTo>
                    <a:pt x="1098" y="42"/>
                  </a:lnTo>
                  <a:lnTo>
                    <a:pt x="1094" y="44"/>
                  </a:lnTo>
                  <a:lnTo>
                    <a:pt x="1090" y="46"/>
                  </a:lnTo>
                  <a:lnTo>
                    <a:pt x="1086" y="48"/>
                  </a:lnTo>
                  <a:lnTo>
                    <a:pt x="1082" y="52"/>
                  </a:lnTo>
                  <a:lnTo>
                    <a:pt x="1080" y="57"/>
                  </a:lnTo>
                  <a:lnTo>
                    <a:pt x="1077" y="65"/>
                  </a:lnTo>
                  <a:lnTo>
                    <a:pt x="1075" y="73"/>
                  </a:lnTo>
                  <a:lnTo>
                    <a:pt x="1075" y="80"/>
                  </a:lnTo>
                  <a:close/>
                  <a:moveTo>
                    <a:pt x="1253" y="2"/>
                  </a:moveTo>
                  <a:lnTo>
                    <a:pt x="1272" y="2"/>
                  </a:lnTo>
                  <a:lnTo>
                    <a:pt x="1244" y="102"/>
                  </a:lnTo>
                  <a:lnTo>
                    <a:pt x="1226" y="102"/>
                  </a:lnTo>
                  <a:lnTo>
                    <a:pt x="1228" y="92"/>
                  </a:lnTo>
                  <a:lnTo>
                    <a:pt x="1226" y="94"/>
                  </a:lnTo>
                  <a:lnTo>
                    <a:pt x="1221" y="98"/>
                  </a:lnTo>
                  <a:lnTo>
                    <a:pt x="1215" y="102"/>
                  </a:lnTo>
                  <a:lnTo>
                    <a:pt x="1211" y="102"/>
                  </a:lnTo>
                  <a:lnTo>
                    <a:pt x="1207" y="104"/>
                  </a:lnTo>
                  <a:lnTo>
                    <a:pt x="1201" y="102"/>
                  </a:lnTo>
                  <a:lnTo>
                    <a:pt x="1198" y="102"/>
                  </a:lnTo>
                  <a:lnTo>
                    <a:pt x="1194" y="100"/>
                  </a:lnTo>
                  <a:lnTo>
                    <a:pt x="1190" y="96"/>
                  </a:lnTo>
                  <a:lnTo>
                    <a:pt x="1186" y="88"/>
                  </a:lnTo>
                  <a:lnTo>
                    <a:pt x="1184" y="79"/>
                  </a:lnTo>
                  <a:lnTo>
                    <a:pt x="1184" y="75"/>
                  </a:lnTo>
                  <a:lnTo>
                    <a:pt x="1184" y="71"/>
                  </a:lnTo>
                  <a:lnTo>
                    <a:pt x="1186" y="67"/>
                  </a:lnTo>
                  <a:lnTo>
                    <a:pt x="1188" y="61"/>
                  </a:lnTo>
                  <a:lnTo>
                    <a:pt x="1190" y="55"/>
                  </a:lnTo>
                  <a:lnTo>
                    <a:pt x="1192" y="50"/>
                  </a:lnTo>
                  <a:lnTo>
                    <a:pt x="1198" y="42"/>
                  </a:lnTo>
                  <a:lnTo>
                    <a:pt x="1205" y="36"/>
                  </a:lnTo>
                  <a:lnTo>
                    <a:pt x="1213" y="32"/>
                  </a:lnTo>
                  <a:lnTo>
                    <a:pt x="1222" y="31"/>
                  </a:lnTo>
                  <a:lnTo>
                    <a:pt x="1228" y="31"/>
                  </a:lnTo>
                  <a:lnTo>
                    <a:pt x="1234" y="32"/>
                  </a:lnTo>
                  <a:lnTo>
                    <a:pt x="1236" y="34"/>
                  </a:lnTo>
                  <a:lnTo>
                    <a:pt x="1240" y="38"/>
                  </a:lnTo>
                  <a:lnTo>
                    <a:pt x="1242" y="40"/>
                  </a:lnTo>
                  <a:lnTo>
                    <a:pt x="1253" y="2"/>
                  </a:lnTo>
                  <a:close/>
                  <a:moveTo>
                    <a:pt x="1203" y="79"/>
                  </a:moveTo>
                  <a:lnTo>
                    <a:pt x="1205" y="82"/>
                  </a:lnTo>
                  <a:lnTo>
                    <a:pt x="1205" y="84"/>
                  </a:lnTo>
                  <a:lnTo>
                    <a:pt x="1205" y="88"/>
                  </a:lnTo>
                  <a:lnTo>
                    <a:pt x="1207" y="88"/>
                  </a:lnTo>
                  <a:lnTo>
                    <a:pt x="1211" y="90"/>
                  </a:lnTo>
                  <a:lnTo>
                    <a:pt x="1213" y="90"/>
                  </a:lnTo>
                  <a:lnTo>
                    <a:pt x="1219" y="90"/>
                  </a:lnTo>
                  <a:lnTo>
                    <a:pt x="1222" y="88"/>
                  </a:lnTo>
                  <a:lnTo>
                    <a:pt x="1226" y="82"/>
                  </a:lnTo>
                  <a:lnTo>
                    <a:pt x="1230" y="77"/>
                  </a:lnTo>
                  <a:lnTo>
                    <a:pt x="1236" y="67"/>
                  </a:lnTo>
                  <a:lnTo>
                    <a:pt x="1236" y="55"/>
                  </a:lnTo>
                  <a:lnTo>
                    <a:pt x="1236" y="52"/>
                  </a:lnTo>
                  <a:lnTo>
                    <a:pt x="1234" y="48"/>
                  </a:lnTo>
                  <a:lnTo>
                    <a:pt x="1230" y="44"/>
                  </a:lnTo>
                  <a:lnTo>
                    <a:pt x="1226" y="42"/>
                  </a:lnTo>
                  <a:lnTo>
                    <a:pt x="1222" y="44"/>
                  </a:lnTo>
                  <a:lnTo>
                    <a:pt x="1219" y="46"/>
                  </a:lnTo>
                  <a:lnTo>
                    <a:pt x="1213" y="52"/>
                  </a:lnTo>
                  <a:lnTo>
                    <a:pt x="1209" y="57"/>
                  </a:lnTo>
                  <a:lnTo>
                    <a:pt x="1205" y="69"/>
                  </a:lnTo>
                  <a:lnTo>
                    <a:pt x="1203" y="79"/>
                  </a:lnTo>
                  <a:close/>
                  <a:moveTo>
                    <a:pt x="1286" y="77"/>
                  </a:moveTo>
                  <a:lnTo>
                    <a:pt x="1286" y="80"/>
                  </a:lnTo>
                  <a:lnTo>
                    <a:pt x="1286" y="86"/>
                  </a:lnTo>
                  <a:lnTo>
                    <a:pt x="1288" y="88"/>
                  </a:lnTo>
                  <a:lnTo>
                    <a:pt x="1292" y="92"/>
                  </a:lnTo>
                  <a:lnTo>
                    <a:pt x="1295" y="92"/>
                  </a:lnTo>
                  <a:lnTo>
                    <a:pt x="1299" y="92"/>
                  </a:lnTo>
                  <a:lnTo>
                    <a:pt x="1303" y="90"/>
                  </a:lnTo>
                  <a:lnTo>
                    <a:pt x="1307" y="86"/>
                  </a:lnTo>
                  <a:lnTo>
                    <a:pt x="1309" y="84"/>
                  </a:lnTo>
                  <a:lnTo>
                    <a:pt x="1311" y="79"/>
                  </a:lnTo>
                  <a:lnTo>
                    <a:pt x="1330" y="79"/>
                  </a:lnTo>
                  <a:lnTo>
                    <a:pt x="1330" y="82"/>
                  </a:lnTo>
                  <a:lnTo>
                    <a:pt x="1326" y="88"/>
                  </a:lnTo>
                  <a:lnTo>
                    <a:pt x="1320" y="94"/>
                  </a:lnTo>
                  <a:lnTo>
                    <a:pt x="1317" y="98"/>
                  </a:lnTo>
                  <a:lnTo>
                    <a:pt x="1309" y="102"/>
                  </a:lnTo>
                  <a:lnTo>
                    <a:pt x="1303" y="102"/>
                  </a:lnTo>
                  <a:lnTo>
                    <a:pt x="1295" y="104"/>
                  </a:lnTo>
                  <a:lnTo>
                    <a:pt x="1282" y="102"/>
                  </a:lnTo>
                  <a:lnTo>
                    <a:pt x="1272" y="98"/>
                  </a:lnTo>
                  <a:lnTo>
                    <a:pt x="1270" y="94"/>
                  </a:lnTo>
                  <a:lnTo>
                    <a:pt x="1269" y="90"/>
                  </a:lnTo>
                  <a:lnTo>
                    <a:pt x="1267" y="84"/>
                  </a:lnTo>
                  <a:lnTo>
                    <a:pt x="1267" y="80"/>
                  </a:lnTo>
                  <a:lnTo>
                    <a:pt x="1267" y="71"/>
                  </a:lnTo>
                  <a:lnTo>
                    <a:pt x="1269" y="61"/>
                  </a:lnTo>
                  <a:lnTo>
                    <a:pt x="1272" y="54"/>
                  </a:lnTo>
                  <a:lnTo>
                    <a:pt x="1276" y="46"/>
                  </a:lnTo>
                  <a:lnTo>
                    <a:pt x="1284" y="38"/>
                  </a:lnTo>
                  <a:lnTo>
                    <a:pt x="1292" y="34"/>
                  </a:lnTo>
                  <a:lnTo>
                    <a:pt x="1299" y="31"/>
                  </a:lnTo>
                  <a:lnTo>
                    <a:pt x="1309" y="31"/>
                  </a:lnTo>
                  <a:lnTo>
                    <a:pt x="1320" y="32"/>
                  </a:lnTo>
                  <a:lnTo>
                    <a:pt x="1330" y="36"/>
                  </a:lnTo>
                  <a:lnTo>
                    <a:pt x="1332" y="38"/>
                  </a:lnTo>
                  <a:lnTo>
                    <a:pt x="1336" y="42"/>
                  </a:lnTo>
                  <a:lnTo>
                    <a:pt x="1336" y="46"/>
                  </a:lnTo>
                  <a:lnTo>
                    <a:pt x="1338" y="52"/>
                  </a:lnTo>
                  <a:lnTo>
                    <a:pt x="1336" y="59"/>
                  </a:lnTo>
                  <a:lnTo>
                    <a:pt x="1334" y="67"/>
                  </a:lnTo>
                  <a:lnTo>
                    <a:pt x="1334" y="71"/>
                  </a:lnTo>
                  <a:lnTo>
                    <a:pt x="1288" y="71"/>
                  </a:lnTo>
                  <a:lnTo>
                    <a:pt x="1286" y="77"/>
                  </a:lnTo>
                  <a:close/>
                  <a:moveTo>
                    <a:pt x="1292" y="59"/>
                  </a:moveTo>
                  <a:lnTo>
                    <a:pt x="1317" y="59"/>
                  </a:lnTo>
                  <a:lnTo>
                    <a:pt x="1317" y="55"/>
                  </a:lnTo>
                  <a:lnTo>
                    <a:pt x="1317" y="54"/>
                  </a:lnTo>
                  <a:lnTo>
                    <a:pt x="1317" y="50"/>
                  </a:lnTo>
                  <a:lnTo>
                    <a:pt x="1317" y="46"/>
                  </a:lnTo>
                  <a:lnTo>
                    <a:pt x="1315" y="44"/>
                  </a:lnTo>
                  <a:lnTo>
                    <a:pt x="1313" y="42"/>
                  </a:lnTo>
                  <a:lnTo>
                    <a:pt x="1307" y="42"/>
                  </a:lnTo>
                  <a:lnTo>
                    <a:pt x="1303" y="42"/>
                  </a:lnTo>
                  <a:lnTo>
                    <a:pt x="1299" y="44"/>
                  </a:lnTo>
                  <a:lnTo>
                    <a:pt x="1295" y="48"/>
                  </a:lnTo>
                  <a:lnTo>
                    <a:pt x="1294" y="54"/>
                  </a:lnTo>
                  <a:lnTo>
                    <a:pt x="1292" y="59"/>
                  </a:lnTo>
                  <a:close/>
                  <a:moveTo>
                    <a:pt x="1449" y="2"/>
                  </a:moveTo>
                  <a:lnTo>
                    <a:pt x="1476" y="2"/>
                  </a:lnTo>
                  <a:lnTo>
                    <a:pt x="1482" y="102"/>
                  </a:lnTo>
                  <a:lnTo>
                    <a:pt x="1460" y="102"/>
                  </a:lnTo>
                  <a:lnTo>
                    <a:pt x="1460" y="80"/>
                  </a:lnTo>
                  <a:lnTo>
                    <a:pt x="1418" y="80"/>
                  </a:lnTo>
                  <a:lnTo>
                    <a:pt x="1405" y="102"/>
                  </a:lnTo>
                  <a:lnTo>
                    <a:pt x="1382" y="102"/>
                  </a:lnTo>
                  <a:lnTo>
                    <a:pt x="1449" y="2"/>
                  </a:lnTo>
                  <a:close/>
                  <a:moveTo>
                    <a:pt x="1430" y="65"/>
                  </a:moveTo>
                  <a:lnTo>
                    <a:pt x="1430" y="65"/>
                  </a:lnTo>
                  <a:lnTo>
                    <a:pt x="1459" y="65"/>
                  </a:lnTo>
                  <a:lnTo>
                    <a:pt x="1459" y="17"/>
                  </a:lnTo>
                  <a:lnTo>
                    <a:pt x="1430" y="65"/>
                  </a:lnTo>
                  <a:close/>
                  <a:moveTo>
                    <a:pt x="1510" y="32"/>
                  </a:moveTo>
                  <a:lnTo>
                    <a:pt x="1530" y="32"/>
                  </a:lnTo>
                  <a:lnTo>
                    <a:pt x="1528" y="40"/>
                  </a:lnTo>
                  <a:lnTo>
                    <a:pt x="1531" y="36"/>
                  </a:lnTo>
                  <a:lnTo>
                    <a:pt x="1535" y="34"/>
                  </a:lnTo>
                  <a:lnTo>
                    <a:pt x="1539" y="32"/>
                  </a:lnTo>
                  <a:lnTo>
                    <a:pt x="1543" y="31"/>
                  </a:lnTo>
                  <a:lnTo>
                    <a:pt x="1549" y="31"/>
                  </a:lnTo>
                  <a:lnTo>
                    <a:pt x="1553" y="31"/>
                  </a:lnTo>
                  <a:lnTo>
                    <a:pt x="1558" y="32"/>
                  </a:lnTo>
                  <a:lnTo>
                    <a:pt x="1562" y="34"/>
                  </a:lnTo>
                  <a:lnTo>
                    <a:pt x="1564" y="36"/>
                  </a:lnTo>
                  <a:lnTo>
                    <a:pt x="1570" y="44"/>
                  </a:lnTo>
                  <a:lnTo>
                    <a:pt x="1570" y="54"/>
                  </a:lnTo>
                  <a:lnTo>
                    <a:pt x="1570" y="63"/>
                  </a:lnTo>
                  <a:lnTo>
                    <a:pt x="1568" y="71"/>
                  </a:lnTo>
                  <a:lnTo>
                    <a:pt x="1564" y="79"/>
                  </a:lnTo>
                  <a:lnTo>
                    <a:pt x="1560" y="86"/>
                  </a:lnTo>
                  <a:lnTo>
                    <a:pt x="1555" y="94"/>
                  </a:lnTo>
                  <a:lnTo>
                    <a:pt x="1547" y="100"/>
                  </a:lnTo>
                  <a:lnTo>
                    <a:pt x="1541" y="102"/>
                  </a:lnTo>
                  <a:lnTo>
                    <a:pt x="1531" y="104"/>
                  </a:lnTo>
                  <a:lnTo>
                    <a:pt x="1528" y="102"/>
                  </a:lnTo>
                  <a:lnTo>
                    <a:pt x="1522" y="102"/>
                  </a:lnTo>
                  <a:lnTo>
                    <a:pt x="1518" y="98"/>
                  </a:lnTo>
                  <a:lnTo>
                    <a:pt x="1516" y="96"/>
                  </a:lnTo>
                  <a:lnTo>
                    <a:pt x="1514" y="92"/>
                  </a:lnTo>
                  <a:lnTo>
                    <a:pt x="1505" y="127"/>
                  </a:lnTo>
                  <a:lnTo>
                    <a:pt x="1484" y="127"/>
                  </a:lnTo>
                  <a:lnTo>
                    <a:pt x="1510" y="32"/>
                  </a:lnTo>
                  <a:close/>
                  <a:moveTo>
                    <a:pt x="1518" y="77"/>
                  </a:moveTo>
                  <a:lnTo>
                    <a:pt x="1518" y="82"/>
                  </a:lnTo>
                  <a:lnTo>
                    <a:pt x="1520" y="86"/>
                  </a:lnTo>
                  <a:lnTo>
                    <a:pt x="1524" y="90"/>
                  </a:lnTo>
                  <a:lnTo>
                    <a:pt x="1528" y="90"/>
                  </a:lnTo>
                  <a:lnTo>
                    <a:pt x="1533" y="90"/>
                  </a:lnTo>
                  <a:lnTo>
                    <a:pt x="1537" y="88"/>
                  </a:lnTo>
                  <a:lnTo>
                    <a:pt x="1539" y="84"/>
                  </a:lnTo>
                  <a:lnTo>
                    <a:pt x="1543" y="79"/>
                  </a:lnTo>
                  <a:lnTo>
                    <a:pt x="1545" y="77"/>
                  </a:lnTo>
                  <a:lnTo>
                    <a:pt x="1547" y="75"/>
                  </a:lnTo>
                  <a:lnTo>
                    <a:pt x="1549" y="69"/>
                  </a:lnTo>
                  <a:lnTo>
                    <a:pt x="1549" y="65"/>
                  </a:lnTo>
                  <a:lnTo>
                    <a:pt x="1551" y="61"/>
                  </a:lnTo>
                  <a:lnTo>
                    <a:pt x="1551" y="59"/>
                  </a:lnTo>
                  <a:lnTo>
                    <a:pt x="1551" y="55"/>
                  </a:lnTo>
                  <a:lnTo>
                    <a:pt x="1551" y="50"/>
                  </a:lnTo>
                  <a:lnTo>
                    <a:pt x="1549" y="46"/>
                  </a:lnTo>
                  <a:lnTo>
                    <a:pt x="1545" y="44"/>
                  </a:lnTo>
                  <a:lnTo>
                    <a:pt x="1541" y="42"/>
                  </a:lnTo>
                  <a:lnTo>
                    <a:pt x="1537" y="44"/>
                  </a:lnTo>
                  <a:lnTo>
                    <a:pt x="1533" y="46"/>
                  </a:lnTo>
                  <a:lnTo>
                    <a:pt x="1528" y="50"/>
                  </a:lnTo>
                  <a:lnTo>
                    <a:pt x="1524" y="55"/>
                  </a:lnTo>
                  <a:lnTo>
                    <a:pt x="1522" y="59"/>
                  </a:lnTo>
                  <a:lnTo>
                    <a:pt x="1520" y="65"/>
                  </a:lnTo>
                  <a:lnTo>
                    <a:pt x="1520" y="71"/>
                  </a:lnTo>
                  <a:lnTo>
                    <a:pt x="1518" y="77"/>
                  </a:lnTo>
                  <a:close/>
                  <a:moveTo>
                    <a:pt x="1579" y="80"/>
                  </a:moveTo>
                  <a:lnTo>
                    <a:pt x="1581" y="67"/>
                  </a:lnTo>
                  <a:lnTo>
                    <a:pt x="1587" y="54"/>
                  </a:lnTo>
                  <a:lnTo>
                    <a:pt x="1593" y="42"/>
                  </a:lnTo>
                  <a:lnTo>
                    <a:pt x="1601" y="36"/>
                  </a:lnTo>
                  <a:lnTo>
                    <a:pt x="1612" y="32"/>
                  </a:lnTo>
                  <a:lnTo>
                    <a:pt x="1624" y="31"/>
                  </a:lnTo>
                  <a:lnTo>
                    <a:pt x="1635" y="32"/>
                  </a:lnTo>
                  <a:lnTo>
                    <a:pt x="1645" y="36"/>
                  </a:lnTo>
                  <a:lnTo>
                    <a:pt x="1649" y="40"/>
                  </a:lnTo>
                  <a:lnTo>
                    <a:pt x="1650" y="44"/>
                  </a:lnTo>
                  <a:lnTo>
                    <a:pt x="1652" y="48"/>
                  </a:lnTo>
                  <a:lnTo>
                    <a:pt x="1652" y="54"/>
                  </a:lnTo>
                  <a:lnTo>
                    <a:pt x="1650" y="67"/>
                  </a:lnTo>
                  <a:lnTo>
                    <a:pt x="1647" y="80"/>
                  </a:lnTo>
                  <a:lnTo>
                    <a:pt x="1643" y="86"/>
                  </a:lnTo>
                  <a:lnTo>
                    <a:pt x="1637" y="92"/>
                  </a:lnTo>
                  <a:lnTo>
                    <a:pt x="1633" y="96"/>
                  </a:lnTo>
                  <a:lnTo>
                    <a:pt x="1627" y="100"/>
                  </a:lnTo>
                  <a:lnTo>
                    <a:pt x="1618" y="102"/>
                  </a:lnTo>
                  <a:lnTo>
                    <a:pt x="1608" y="104"/>
                  </a:lnTo>
                  <a:lnTo>
                    <a:pt x="1603" y="104"/>
                  </a:lnTo>
                  <a:lnTo>
                    <a:pt x="1595" y="102"/>
                  </a:lnTo>
                  <a:lnTo>
                    <a:pt x="1591" y="100"/>
                  </a:lnTo>
                  <a:lnTo>
                    <a:pt x="1587" y="98"/>
                  </a:lnTo>
                  <a:lnTo>
                    <a:pt x="1583" y="94"/>
                  </a:lnTo>
                  <a:lnTo>
                    <a:pt x="1581" y="90"/>
                  </a:lnTo>
                  <a:lnTo>
                    <a:pt x="1579" y="86"/>
                  </a:lnTo>
                  <a:lnTo>
                    <a:pt x="1579" y="80"/>
                  </a:lnTo>
                  <a:close/>
                  <a:moveTo>
                    <a:pt x="1599" y="80"/>
                  </a:moveTo>
                  <a:lnTo>
                    <a:pt x="1599" y="84"/>
                  </a:lnTo>
                  <a:lnTo>
                    <a:pt x="1603" y="88"/>
                  </a:lnTo>
                  <a:lnTo>
                    <a:pt x="1604" y="90"/>
                  </a:lnTo>
                  <a:lnTo>
                    <a:pt x="1608" y="90"/>
                  </a:lnTo>
                  <a:lnTo>
                    <a:pt x="1614" y="90"/>
                  </a:lnTo>
                  <a:lnTo>
                    <a:pt x="1618" y="86"/>
                  </a:lnTo>
                  <a:lnTo>
                    <a:pt x="1624" y="82"/>
                  </a:lnTo>
                  <a:lnTo>
                    <a:pt x="1627" y="77"/>
                  </a:lnTo>
                  <a:lnTo>
                    <a:pt x="1631" y="65"/>
                  </a:lnTo>
                  <a:lnTo>
                    <a:pt x="1633" y="54"/>
                  </a:lnTo>
                  <a:lnTo>
                    <a:pt x="1631" y="50"/>
                  </a:lnTo>
                  <a:lnTo>
                    <a:pt x="1629" y="46"/>
                  </a:lnTo>
                  <a:lnTo>
                    <a:pt x="1627" y="44"/>
                  </a:lnTo>
                  <a:lnTo>
                    <a:pt x="1622" y="42"/>
                  </a:lnTo>
                  <a:lnTo>
                    <a:pt x="1618" y="44"/>
                  </a:lnTo>
                  <a:lnTo>
                    <a:pt x="1614" y="46"/>
                  </a:lnTo>
                  <a:lnTo>
                    <a:pt x="1610" y="48"/>
                  </a:lnTo>
                  <a:lnTo>
                    <a:pt x="1608" y="52"/>
                  </a:lnTo>
                  <a:lnTo>
                    <a:pt x="1604" y="57"/>
                  </a:lnTo>
                  <a:lnTo>
                    <a:pt x="1603" y="65"/>
                  </a:lnTo>
                  <a:lnTo>
                    <a:pt x="1599" y="73"/>
                  </a:lnTo>
                  <a:lnTo>
                    <a:pt x="1599" y="80"/>
                  </a:lnTo>
                  <a:close/>
                  <a:moveTo>
                    <a:pt x="1672" y="32"/>
                  </a:moveTo>
                  <a:lnTo>
                    <a:pt x="1691" y="32"/>
                  </a:lnTo>
                  <a:lnTo>
                    <a:pt x="1672" y="102"/>
                  </a:lnTo>
                  <a:lnTo>
                    <a:pt x="1650" y="102"/>
                  </a:lnTo>
                  <a:lnTo>
                    <a:pt x="1672" y="32"/>
                  </a:lnTo>
                  <a:close/>
                  <a:moveTo>
                    <a:pt x="1700" y="2"/>
                  </a:moveTo>
                  <a:lnTo>
                    <a:pt x="1697" y="19"/>
                  </a:lnTo>
                  <a:lnTo>
                    <a:pt x="1674" y="19"/>
                  </a:lnTo>
                  <a:lnTo>
                    <a:pt x="1679" y="2"/>
                  </a:lnTo>
                  <a:lnTo>
                    <a:pt x="1700" y="2"/>
                  </a:lnTo>
                  <a:close/>
                  <a:moveTo>
                    <a:pt x="1691" y="80"/>
                  </a:moveTo>
                  <a:lnTo>
                    <a:pt x="1693" y="67"/>
                  </a:lnTo>
                  <a:lnTo>
                    <a:pt x="1697" y="54"/>
                  </a:lnTo>
                  <a:lnTo>
                    <a:pt x="1704" y="42"/>
                  </a:lnTo>
                  <a:lnTo>
                    <a:pt x="1712" y="36"/>
                  </a:lnTo>
                  <a:lnTo>
                    <a:pt x="1723" y="32"/>
                  </a:lnTo>
                  <a:lnTo>
                    <a:pt x="1735" y="31"/>
                  </a:lnTo>
                  <a:lnTo>
                    <a:pt x="1746" y="32"/>
                  </a:lnTo>
                  <a:lnTo>
                    <a:pt x="1756" y="36"/>
                  </a:lnTo>
                  <a:lnTo>
                    <a:pt x="1758" y="40"/>
                  </a:lnTo>
                  <a:lnTo>
                    <a:pt x="1762" y="44"/>
                  </a:lnTo>
                  <a:lnTo>
                    <a:pt x="1764" y="48"/>
                  </a:lnTo>
                  <a:lnTo>
                    <a:pt x="1764" y="54"/>
                  </a:lnTo>
                  <a:lnTo>
                    <a:pt x="1762" y="67"/>
                  </a:lnTo>
                  <a:lnTo>
                    <a:pt x="1758" y="80"/>
                  </a:lnTo>
                  <a:lnTo>
                    <a:pt x="1752" y="86"/>
                  </a:lnTo>
                  <a:lnTo>
                    <a:pt x="1748" y="92"/>
                  </a:lnTo>
                  <a:lnTo>
                    <a:pt x="1745" y="96"/>
                  </a:lnTo>
                  <a:lnTo>
                    <a:pt x="1739" y="100"/>
                  </a:lnTo>
                  <a:lnTo>
                    <a:pt x="1729" y="102"/>
                  </a:lnTo>
                  <a:lnTo>
                    <a:pt x="1720" y="104"/>
                  </a:lnTo>
                  <a:lnTo>
                    <a:pt x="1712" y="104"/>
                  </a:lnTo>
                  <a:lnTo>
                    <a:pt x="1706" y="102"/>
                  </a:lnTo>
                  <a:lnTo>
                    <a:pt x="1702" y="100"/>
                  </a:lnTo>
                  <a:lnTo>
                    <a:pt x="1698" y="98"/>
                  </a:lnTo>
                  <a:lnTo>
                    <a:pt x="1695" y="94"/>
                  </a:lnTo>
                  <a:lnTo>
                    <a:pt x="1693" y="90"/>
                  </a:lnTo>
                  <a:lnTo>
                    <a:pt x="1691" y="86"/>
                  </a:lnTo>
                  <a:lnTo>
                    <a:pt x="1691" y="80"/>
                  </a:lnTo>
                  <a:close/>
                  <a:moveTo>
                    <a:pt x="1710" y="80"/>
                  </a:moveTo>
                  <a:lnTo>
                    <a:pt x="1710" y="84"/>
                  </a:lnTo>
                  <a:lnTo>
                    <a:pt x="1712" y="88"/>
                  </a:lnTo>
                  <a:lnTo>
                    <a:pt x="1716" y="90"/>
                  </a:lnTo>
                  <a:lnTo>
                    <a:pt x="1720" y="90"/>
                  </a:lnTo>
                  <a:lnTo>
                    <a:pt x="1725" y="90"/>
                  </a:lnTo>
                  <a:lnTo>
                    <a:pt x="1729" y="86"/>
                  </a:lnTo>
                  <a:lnTo>
                    <a:pt x="1735" y="82"/>
                  </a:lnTo>
                  <a:lnTo>
                    <a:pt x="1739" y="77"/>
                  </a:lnTo>
                  <a:lnTo>
                    <a:pt x="1743" y="65"/>
                  </a:lnTo>
                  <a:lnTo>
                    <a:pt x="1745" y="54"/>
                  </a:lnTo>
                  <a:lnTo>
                    <a:pt x="1743" y="50"/>
                  </a:lnTo>
                  <a:lnTo>
                    <a:pt x="1741" y="46"/>
                  </a:lnTo>
                  <a:lnTo>
                    <a:pt x="1739" y="44"/>
                  </a:lnTo>
                  <a:lnTo>
                    <a:pt x="1733" y="42"/>
                  </a:lnTo>
                  <a:lnTo>
                    <a:pt x="1729" y="44"/>
                  </a:lnTo>
                  <a:lnTo>
                    <a:pt x="1725" y="46"/>
                  </a:lnTo>
                  <a:lnTo>
                    <a:pt x="1721" y="48"/>
                  </a:lnTo>
                  <a:lnTo>
                    <a:pt x="1720" y="52"/>
                  </a:lnTo>
                  <a:lnTo>
                    <a:pt x="1716" y="57"/>
                  </a:lnTo>
                  <a:lnTo>
                    <a:pt x="1714" y="65"/>
                  </a:lnTo>
                  <a:lnTo>
                    <a:pt x="1710" y="73"/>
                  </a:lnTo>
                  <a:lnTo>
                    <a:pt x="1710" y="80"/>
                  </a:lnTo>
                  <a:close/>
                  <a:moveTo>
                    <a:pt x="1869" y="52"/>
                  </a:moveTo>
                  <a:lnTo>
                    <a:pt x="1869" y="50"/>
                  </a:lnTo>
                  <a:lnTo>
                    <a:pt x="1869" y="48"/>
                  </a:lnTo>
                  <a:lnTo>
                    <a:pt x="1869" y="46"/>
                  </a:lnTo>
                  <a:lnTo>
                    <a:pt x="1867" y="44"/>
                  </a:lnTo>
                  <a:lnTo>
                    <a:pt x="1865" y="42"/>
                  </a:lnTo>
                  <a:lnTo>
                    <a:pt x="1862" y="42"/>
                  </a:lnTo>
                  <a:lnTo>
                    <a:pt x="1854" y="42"/>
                  </a:lnTo>
                  <a:lnTo>
                    <a:pt x="1850" y="48"/>
                  </a:lnTo>
                  <a:lnTo>
                    <a:pt x="1850" y="50"/>
                  </a:lnTo>
                  <a:lnTo>
                    <a:pt x="1831" y="50"/>
                  </a:lnTo>
                  <a:lnTo>
                    <a:pt x="1831" y="46"/>
                  </a:lnTo>
                  <a:lnTo>
                    <a:pt x="1833" y="42"/>
                  </a:lnTo>
                  <a:lnTo>
                    <a:pt x="1837" y="38"/>
                  </a:lnTo>
                  <a:lnTo>
                    <a:pt x="1840" y="36"/>
                  </a:lnTo>
                  <a:lnTo>
                    <a:pt x="1844" y="32"/>
                  </a:lnTo>
                  <a:lnTo>
                    <a:pt x="1854" y="31"/>
                  </a:lnTo>
                  <a:lnTo>
                    <a:pt x="1864" y="31"/>
                  </a:lnTo>
                  <a:lnTo>
                    <a:pt x="1875" y="31"/>
                  </a:lnTo>
                  <a:lnTo>
                    <a:pt x="1883" y="34"/>
                  </a:lnTo>
                  <a:lnTo>
                    <a:pt x="1885" y="38"/>
                  </a:lnTo>
                  <a:lnTo>
                    <a:pt x="1887" y="40"/>
                  </a:lnTo>
                  <a:lnTo>
                    <a:pt x="1888" y="44"/>
                  </a:lnTo>
                  <a:lnTo>
                    <a:pt x="1888" y="48"/>
                  </a:lnTo>
                  <a:lnTo>
                    <a:pt x="1888" y="52"/>
                  </a:lnTo>
                  <a:lnTo>
                    <a:pt x="1888" y="54"/>
                  </a:lnTo>
                  <a:lnTo>
                    <a:pt x="1887" y="57"/>
                  </a:lnTo>
                  <a:lnTo>
                    <a:pt x="1879" y="82"/>
                  </a:lnTo>
                  <a:lnTo>
                    <a:pt x="1879" y="88"/>
                  </a:lnTo>
                  <a:lnTo>
                    <a:pt x="1877" y="96"/>
                  </a:lnTo>
                  <a:lnTo>
                    <a:pt x="1877" y="102"/>
                  </a:lnTo>
                  <a:lnTo>
                    <a:pt x="1858" y="102"/>
                  </a:lnTo>
                  <a:lnTo>
                    <a:pt x="1858" y="98"/>
                  </a:lnTo>
                  <a:lnTo>
                    <a:pt x="1858" y="94"/>
                  </a:lnTo>
                  <a:lnTo>
                    <a:pt x="1856" y="96"/>
                  </a:lnTo>
                  <a:lnTo>
                    <a:pt x="1852" y="98"/>
                  </a:lnTo>
                  <a:lnTo>
                    <a:pt x="1846" y="102"/>
                  </a:lnTo>
                  <a:lnTo>
                    <a:pt x="1837" y="104"/>
                  </a:lnTo>
                  <a:lnTo>
                    <a:pt x="1829" y="102"/>
                  </a:lnTo>
                  <a:lnTo>
                    <a:pt x="1823" y="98"/>
                  </a:lnTo>
                  <a:lnTo>
                    <a:pt x="1819" y="92"/>
                  </a:lnTo>
                  <a:lnTo>
                    <a:pt x="1817" y="84"/>
                  </a:lnTo>
                  <a:lnTo>
                    <a:pt x="1819" y="77"/>
                  </a:lnTo>
                  <a:lnTo>
                    <a:pt x="1821" y="69"/>
                  </a:lnTo>
                  <a:lnTo>
                    <a:pt x="1827" y="63"/>
                  </a:lnTo>
                  <a:lnTo>
                    <a:pt x="1835" y="59"/>
                  </a:lnTo>
                  <a:lnTo>
                    <a:pt x="1844" y="57"/>
                  </a:lnTo>
                  <a:lnTo>
                    <a:pt x="1856" y="55"/>
                  </a:lnTo>
                  <a:lnTo>
                    <a:pt x="1869" y="55"/>
                  </a:lnTo>
                  <a:lnTo>
                    <a:pt x="1869" y="52"/>
                  </a:lnTo>
                  <a:close/>
                  <a:moveTo>
                    <a:pt x="1865" y="67"/>
                  </a:moveTo>
                  <a:lnTo>
                    <a:pt x="1858" y="67"/>
                  </a:lnTo>
                  <a:lnTo>
                    <a:pt x="1852" y="67"/>
                  </a:lnTo>
                  <a:lnTo>
                    <a:pt x="1846" y="69"/>
                  </a:lnTo>
                  <a:lnTo>
                    <a:pt x="1844" y="71"/>
                  </a:lnTo>
                  <a:lnTo>
                    <a:pt x="1839" y="75"/>
                  </a:lnTo>
                  <a:lnTo>
                    <a:pt x="1837" y="82"/>
                  </a:lnTo>
                  <a:lnTo>
                    <a:pt x="1837" y="84"/>
                  </a:lnTo>
                  <a:lnTo>
                    <a:pt x="1839" y="88"/>
                  </a:lnTo>
                  <a:lnTo>
                    <a:pt x="1842" y="90"/>
                  </a:lnTo>
                  <a:lnTo>
                    <a:pt x="1844" y="90"/>
                  </a:lnTo>
                  <a:lnTo>
                    <a:pt x="1850" y="90"/>
                  </a:lnTo>
                  <a:lnTo>
                    <a:pt x="1856" y="86"/>
                  </a:lnTo>
                  <a:lnTo>
                    <a:pt x="1860" y="79"/>
                  </a:lnTo>
                  <a:lnTo>
                    <a:pt x="1864" y="71"/>
                  </a:lnTo>
                  <a:lnTo>
                    <a:pt x="1865" y="67"/>
                  </a:lnTo>
                  <a:close/>
                  <a:moveTo>
                    <a:pt x="1869" y="2"/>
                  </a:moveTo>
                  <a:lnTo>
                    <a:pt x="1875" y="23"/>
                  </a:lnTo>
                  <a:lnTo>
                    <a:pt x="1862" y="23"/>
                  </a:lnTo>
                  <a:lnTo>
                    <a:pt x="1848" y="2"/>
                  </a:lnTo>
                  <a:lnTo>
                    <a:pt x="1869" y="2"/>
                  </a:lnTo>
                  <a:close/>
                  <a:moveTo>
                    <a:pt x="1913" y="79"/>
                  </a:moveTo>
                  <a:lnTo>
                    <a:pt x="1913" y="82"/>
                  </a:lnTo>
                  <a:lnTo>
                    <a:pt x="1915" y="86"/>
                  </a:lnTo>
                  <a:lnTo>
                    <a:pt x="1915" y="90"/>
                  </a:lnTo>
                  <a:lnTo>
                    <a:pt x="1919" y="92"/>
                  </a:lnTo>
                  <a:lnTo>
                    <a:pt x="1923" y="92"/>
                  </a:lnTo>
                  <a:lnTo>
                    <a:pt x="1927" y="92"/>
                  </a:lnTo>
                  <a:lnTo>
                    <a:pt x="1931" y="90"/>
                  </a:lnTo>
                  <a:lnTo>
                    <a:pt x="1935" y="86"/>
                  </a:lnTo>
                  <a:lnTo>
                    <a:pt x="1935" y="82"/>
                  </a:lnTo>
                  <a:lnTo>
                    <a:pt x="1935" y="79"/>
                  </a:lnTo>
                  <a:lnTo>
                    <a:pt x="1933" y="77"/>
                  </a:lnTo>
                  <a:lnTo>
                    <a:pt x="1929" y="75"/>
                  </a:lnTo>
                  <a:lnTo>
                    <a:pt x="1917" y="69"/>
                  </a:lnTo>
                  <a:lnTo>
                    <a:pt x="1915" y="67"/>
                  </a:lnTo>
                  <a:lnTo>
                    <a:pt x="1913" y="65"/>
                  </a:lnTo>
                  <a:lnTo>
                    <a:pt x="1910" y="63"/>
                  </a:lnTo>
                  <a:lnTo>
                    <a:pt x="1908" y="59"/>
                  </a:lnTo>
                  <a:lnTo>
                    <a:pt x="1906" y="55"/>
                  </a:lnTo>
                  <a:lnTo>
                    <a:pt x="1906" y="52"/>
                  </a:lnTo>
                  <a:lnTo>
                    <a:pt x="1906" y="46"/>
                  </a:lnTo>
                  <a:lnTo>
                    <a:pt x="1908" y="42"/>
                  </a:lnTo>
                  <a:lnTo>
                    <a:pt x="1912" y="38"/>
                  </a:lnTo>
                  <a:lnTo>
                    <a:pt x="1915" y="34"/>
                  </a:lnTo>
                  <a:lnTo>
                    <a:pt x="1925" y="31"/>
                  </a:lnTo>
                  <a:lnTo>
                    <a:pt x="1936" y="31"/>
                  </a:lnTo>
                  <a:lnTo>
                    <a:pt x="1946" y="31"/>
                  </a:lnTo>
                  <a:lnTo>
                    <a:pt x="1954" y="34"/>
                  </a:lnTo>
                  <a:lnTo>
                    <a:pt x="1958" y="36"/>
                  </a:lnTo>
                  <a:lnTo>
                    <a:pt x="1959" y="38"/>
                  </a:lnTo>
                  <a:lnTo>
                    <a:pt x="1961" y="42"/>
                  </a:lnTo>
                  <a:lnTo>
                    <a:pt x="1961" y="46"/>
                  </a:lnTo>
                  <a:lnTo>
                    <a:pt x="1961" y="50"/>
                  </a:lnTo>
                  <a:lnTo>
                    <a:pt x="1961" y="52"/>
                  </a:lnTo>
                  <a:lnTo>
                    <a:pt x="1961" y="54"/>
                  </a:lnTo>
                  <a:lnTo>
                    <a:pt x="1942" y="54"/>
                  </a:lnTo>
                  <a:lnTo>
                    <a:pt x="1942" y="52"/>
                  </a:lnTo>
                  <a:lnTo>
                    <a:pt x="1942" y="48"/>
                  </a:lnTo>
                  <a:lnTo>
                    <a:pt x="1940" y="44"/>
                  </a:lnTo>
                  <a:lnTo>
                    <a:pt x="1938" y="42"/>
                  </a:lnTo>
                  <a:lnTo>
                    <a:pt x="1935" y="42"/>
                  </a:lnTo>
                  <a:lnTo>
                    <a:pt x="1931" y="42"/>
                  </a:lnTo>
                  <a:lnTo>
                    <a:pt x="1929" y="44"/>
                  </a:lnTo>
                  <a:lnTo>
                    <a:pt x="1925" y="46"/>
                  </a:lnTo>
                  <a:lnTo>
                    <a:pt x="1925" y="50"/>
                  </a:lnTo>
                  <a:lnTo>
                    <a:pt x="1927" y="54"/>
                  </a:lnTo>
                  <a:lnTo>
                    <a:pt x="1929" y="55"/>
                  </a:lnTo>
                  <a:lnTo>
                    <a:pt x="1931" y="57"/>
                  </a:lnTo>
                  <a:lnTo>
                    <a:pt x="1942" y="63"/>
                  </a:lnTo>
                  <a:lnTo>
                    <a:pt x="1944" y="63"/>
                  </a:lnTo>
                  <a:lnTo>
                    <a:pt x="1946" y="65"/>
                  </a:lnTo>
                  <a:lnTo>
                    <a:pt x="1950" y="69"/>
                  </a:lnTo>
                  <a:lnTo>
                    <a:pt x="1952" y="73"/>
                  </a:lnTo>
                  <a:lnTo>
                    <a:pt x="1954" y="77"/>
                  </a:lnTo>
                  <a:lnTo>
                    <a:pt x="1956" y="80"/>
                  </a:lnTo>
                  <a:lnTo>
                    <a:pt x="1954" y="86"/>
                  </a:lnTo>
                  <a:lnTo>
                    <a:pt x="1952" y="90"/>
                  </a:lnTo>
                  <a:lnTo>
                    <a:pt x="1948" y="94"/>
                  </a:lnTo>
                  <a:lnTo>
                    <a:pt x="1944" y="98"/>
                  </a:lnTo>
                  <a:lnTo>
                    <a:pt x="1933" y="102"/>
                  </a:lnTo>
                  <a:lnTo>
                    <a:pt x="1919" y="104"/>
                  </a:lnTo>
                  <a:lnTo>
                    <a:pt x="1915" y="104"/>
                  </a:lnTo>
                  <a:lnTo>
                    <a:pt x="1910" y="102"/>
                  </a:lnTo>
                  <a:lnTo>
                    <a:pt x="1904" y="100"/>
                  </a:lnTo>
                  <a:lnTo>
                    <a:pt x="1900" y="98"/>
                  </a:lnTo>
                  <a:lnTo>
                    <a:pt x="1896" y="92"/>
                  </a:lnTo>
                  <a:lnTo>
                    <a:pt x="1894" y="86"/>
                  </a:lnTo>
                  <a:lnTo>
                    <a:pt x="1894" y="82"/>
                  </a:lnTo>
                  <a:lnTo>
                    <a:pt x="1894" y="79"/>
                  </a:lnTo>
                  <a:lnTo>
                    <a:pt x="1913" y="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mtClean="0">
                <a:solidFill>
                  <a:srgbClr val="1F5281"/>
                </a:solidFill>
              </a:endParaRPr>
            </a:p>
          </p:txBody>
        </p:sp>
        <p:sp>
          <p:nvSpPr>
            <p:cNvPr id="190" name="Freeform 190"/>
            <p:cNvSpPr>
              <a:spLocks noEditPoints="1"/>
            </p:cNvSpPr>
            <p:nvPr/>
          </p:nvSpPr>
          <p:spPr bwMode="auto">
            <a:xfrm>
              <a:off x="5962" y="3348"/>
              <a:ext cx="1710" cy="299"/>
            </a:xfrm>
            <a:custGeom>
              <a:avLst/>
              <a:gdLst>
                <a:gd name="T0" fmla="*/ 80 w 1710"/>
                <a:gd name="T1" fmla="*/ 249 h 298"/>
                <a:gd name="T2" fmla="*/ 101 w 1710"/>
                <a:gd name="T3" fmla="*/ 270 h 298"/>
                <a:gd name="T4" fmla="*/ 145 w 1710"/>
                <a:gd name="T5" fmla="*/ 268 h 298"/>
                <a:gd name="T6" fmla="*/ 168 w 1710"/>
                <a:gd name="T7" fmla="*/ 239 h 298"/>
                <a:gd name="T8" fmla="*/ 159 w 1710"/>
                <a:gd name="T9" fmla="*/ 216 h 298"/>
                <a:gd name="T10" fmla="*/ 49 w 1710"/>
                <a:gd name="T11" fmla="*/ 178 h 298"/>
                <a:gd name="T12" fmla="*/ 28 w 1710"/>
                <a:gd name="T13" fmla="*/ 107 h 298"/>
                <a:gd name="T14" fmla="*/ 55 w 1710"/>
                <a:gd name="T15" fmla="*/ 40 h 298"/>
                <a:gd name="T16" fmla="*/ 115 w 1710"/>
                <a:gd name="T17" fmla="*/ 5 h 298"/>
                <a:gd name="T18" fmla="*/ 230 w 1710"/>
                <a:gd name="T19" fmla="*/ 7 h 298"/>
                <a:gd name="T20" fmla="*/ 268 w 1710"/>
                <a:gd name="T21" fmla="*/ 63 h 298"/>
                <a:gd name="T22" fmla="*/ 188 w 1710"/>
                <a:gd name="T23" fmla="*/ 77 h 298"/>
                <a:gd name="T24" fmla="*/ 174 w 1710"/>
                <a:gd name="T25" fmla="*/ 53 h 298"/>
                <a:gd name="T26" fmla="*/ 142 w 1710"/>
                <a:gd name="T27" fmla="*/ 52 h 298"/>
                <a:gd name="T28" fmla="*/ 115 w 1710"/>
                <a:gd name="T29" fmla="*/ 75 h 298"/>
                <a:gd name="T30" fmla="*/ 119 w 1710"/>
                <a:gd name="T31" fmla="*/ 102 h 298"/>
                <a:gd name="T32" fmla="*/ 230 w 1710"/>
                <a:gd name="T33" fmla="*/ 142 h 298"/>
                <a:gd name="T34" fmla="*/ 253 w 1710"/>
                <a:gd name="T35" fmla="*/ 222 h 298"/>
                <a:gd name="T36" fmla="*/ 234 w 1710"/>
                <a:gd name="T37" fmla="*/ 274 h 298"/>
                <a:gd name="T38" fmla="*/ 180 w 1710"/>
                <a:gd name="T39" fmla="*/ 312 h 298"/>
                <a:gd name="T40" fmla="*/ 73 w 1710"/>
                <a:gd name="T41" fmla="*/ 322 h 298"/>
                <a:gd name="T42" fmla="*/ 17 w 1710"/>
                <a:gd name="T43" fmla="*/ 299 h 298"/>
                <a:gd name="T44" fmla="*/ 0 w 1710"/>
                <a:gd name="T45" fmla="*/ 253 h 298"/>
                <a:gd name="T46" fmla="*/ 550 w 1710"/>
                <a:gd name="T47" fmla="*/ 7 h 298"/>
                <a:gd name="T48" fmla="*/ 506 w 1710"/>
                <a:gd name="T49" fmla="*/ 203 h 298"/>
                <a:gd name="T50" fmla="*/ 276 w 1710"/>
                <a:gd name="T51" fmla="*/ 318 h 298"/>
                <a:gd name="T52" fmla="*/ 763 w 1710"/>
                <a:gd name="T53" fmla="*/ 9 h 298"/>
                <a:gd name="T54" fmla="*/ 810 w 1710"/>
                <a:gd name="T55" fmla="*/ 36 h 298"/>
                <a:gd name="T56" fmla="*/ 815 w 1710"/>
                <a:gd name="T57" fmla="*/ 78 h 298"/>
                <a:gd name="T58" fmla="*/ 781 w 1710"/>
                <a:gd name="T59" fmla="*/ 127 h 298"/>
                <a:gd name="T60" fmla="*/ 754 w 1710"/>
                <a:gd name="T61" fmla="*/ 146 h 298"/>
                <a:gd name="T62" fmla="*/ 792 w 1710"/>
                <a:gd name="T63" fmla="*/ 204 h 298"/>
                <a:gd name="T64" fmla="*/ 788 w 1710"/>
                <a:gd name="T65" fmla="*/ 262 h 298"/>
                <a:gd name="T66" fmla="*/ 740 w 1710"/>
                <a:gd name="T67" fmla="*/ 306 h 298"/>
                <a:gd name="T68" fmla="*/ 537 w 1710"/>
                <a:gd name="T69" fmla="*/ 318 h 298"/>
                <a:gd name="T70" fmla="*/ 714 w 1710"/>
                <a:gd name="T71" fmla="*/ 117 h 298"/>
                <a:gd name="T72" fmla="*/ 735 w 1710"/>
                <a:gd name="T73" fmla="*/ 82 h 298"/>
                <a:gd name="T74" fmla="*/ 719 w 1710"/>
                <a:gd name="T75" fmla="*/ 59 h 298"/>
                <a:gd name="T76" fmla="*/ 623 w 1710"/>
                <a:gd name="T77" fmla="*/ 266 h 298"/>
                <a:gd name="T78" fmla="*/ 700 w 1710"/>
                <a:gd name="T79" fmla="*/ 258 h 298"/>
                <a:gd name="T80" fmla="*/ 715 w 1710"/>
                <a:gd name="T81" fmla="*/ 228 h 298"/>
                <a:gd name="T82" fmla="*/ 708 w 1710"/>
                <a:gd name="T83" fmla="*/ 204 h 298"/>
                <a:gd name="T84" fmla="*/ 639 w 1710"/>
                <a:gd name="T85" fmla="*/ 199 h 298"/>
                <a:gd name="T86" fmla="*/ 1059 w 1710"/>
                <a:gd name="T87" fmla="*/ 7 h 298"/>
                <a:gd name="T88" fmla="*/ 1101 w 1710"/>
                <a:gd name="T89" fmla="*/ 34 h 298"/>
                <a:gd name="T90" fmla="*/ 1105 w 1710"/>
                <a:gd name="T91" fmla="*/ 82 h 298"/>
                <a:gd name="T92" fmla="*/ 1057 w 1710"/>
                <a:gd name="T93" fmla="*/ 140 h 298"/>
                <a:gd name="T94" fmla="*/ 1034 w 1710"/>
                <a:gd name="T95" fmla="*/ 179 h 298"/>
                <a:gd name="T96" fmla="*/ 1069 w 1710"/>
                <a:gd name="T97" fmla="*/ 204 h 298"/>
                <a:gd name="T98" fmla="*/ 1069 w 1710"/>
                <a:gd name="T99" fmla="*/ 272 h 298"/>
                <a:gd name="T100" fmla="*/ 984 w 1710"/>
                <a:gd name="T101" fmla="*/ 308 h 298"/>
                <a:gd name="T102" fmla="*/ 990 w 1710"/>
                <a:gd name="T103" fmla="*/ 231 h 298"/>
                <a:gd name="T104" fmla="*/ 978 w 1710"/>
                <a:gd name="T105" fmla="*/ 210 h 298"/>
                <a:gd name="T106" fmla="*/ 902 w 1710"/>
                <a:gd name="T107" fmla="*/ 318 h 298"/>
                <a:gd name="T108" fmla="*/ 986 w 1710"/>
                <a:gd name="T109" fmla="*/ 128 h 298"/>
                <a:gd name="T110" fmla="*/ 1026 w 1710"/>
                <a:gd name="T111" fmla="*/ 94 h 298"/>
                <a:gd name="T112" fmla="*/ 1019 w 1710"/>
                <a:gd name="T113" fmla="*/ 65 h 298"/>
                <a:gd name="T114" fmla="*/ 1084 w 1710"/>
                <a:gd name="T115" fmla="*/ 318 h 298"/>
                <a:gd name="T116" fmla="*/ 1309 w 1710"/>
                <a:gd name="T117" fmla="*/ 262 h 298"/>
                <a:gd name="T118" fmla="*/ 1301 w 1710"/>
                <a:gd name="T119" fmla="*/ 208 h 298"/>
                <a:gd name="T120" fmla="*/ 1497 w 1710"/>
                <a:gd name="T121" fmla="*/ 7 h 298"/>
                <a:gd name="T122" fmla="*/ 1677 w 1710"/>
                <a:gd name="T123" fmla="*/ 121 h 298"/>
                <a:gd name="T124" fmla="*/ 1652 w 1710"/>
                <a:gd name="T125" fmla="*/ 318 h 2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710" h="298">
                  <a:moveTo>
                    <a:pt x="2" y="200"/>
                  </a:moveTo>
                  <a:lnTo>
                    <a:pt x="80" y="200"/>
                  </a:lnTo>
                  <a:lnTo>
                    <a:pt x="80" y="207"/>
                  </a:lnTo>
                  <a:lnTo>
                    <a:pt x="78" y="213"/>
                  </a:lnTo>
                  <a:lnTo>
                    <a:pt x="80" y="221"/>
                  </a:lnTo>
                  <a:lnTo>
                    <a:pt x="82" y="226"/>
                  </a:lnTo>
                  <a:lnTo>
                    <a:pt x="84" y="232"/>
                  </a:lnTo>
                  <a:lnTo>
                    <a:pt x="90" y="236"/>
                  </a:lnTo>
                  <a:lnTo>
                    <a:pt x="96" y="240"/>
                  </a:lnTo>
                  <a:lnTo>
                    <a:pt x="101" y="242"/>
                  </a:lnTo>
                  <a:lnTo>
                    <a:pt x="109" y="244"/>
                  </a:lnTo>
                  <a:lnTo>
                    <a:pt x="119" y="244"/>
                  </a:lnTo>
                  <a:lnTo>
                    <a:pt x="128" y="244"/>
                  </a:lnTo>
                  <a:lnTo>
                    <a:pt x="138" y="242"/>
                  </a:lnTo>
                  <a:lnTo>
                    <a:pt x="145" y="240"/>
                  </a:lnTo>
                  <a:lnTo>
                    <a:pt x="153" y="236"/>
                  </a:lnTo>
                  <a:lnTo>
                    <a:pt x="159" y="232"/>
                  </a:lnTo>
                  <a:lnTo>
                    <a:pt x="163" y="226"/>
                  </a:lnTo>
                  <a:lnTo>
                    <a:pt x="167" y="219"/>
                  </a:lnTo>
                  <a:lnTo>
                    <a:pt x="168" y="211"/>
                  </a:lnTo>
                  <a:lnTo>
                    <a:pt x="168" y="207"/>
                  </a:lnTo>
                  <a:lnTo>
                    <a:pt x="168" y="203"/>
                  </a:lnTo>
                  <a:lnTo>
                    <a:pt x="168" y="198"/>
                  </a:lnTo>
                  <a:lnTo>
                    <a:pt x="165" y="192"/>
                  </a:lnTo>
                  <a:lnTo>
                    <a:pt x="159" y="188"/>
                  </a:lnTo>
                  <a:lnTo>
                    <a:pt x="149" y="184"/>
                  </a:lnTo>
                  <a:lnTo>
                    <a:pt x="84" y="167"/>
                  </a:lnTo>
                  <a:lnTo>
                    <a:pt x="71" y="161"/>
                  </a:lnTo>
                  <a:lnTo>
                    <a:pt x="59" y="157"/>
                  </a:lnTo>
                  <a:lnTo>
                    <a:pt x="49" y="150"/>
                  </a:lnTo>
                  <a:lnTo>
                    <a:pt x="42" y="144"/>
                  </a:lnTo>
                  <a:lnTo>
                    <a:pt x="36" y="136"/>
                  </a:lnTo>
                  <a:lnTo>
                    <a:pt x="30" y="127"/>
                  </a:lnTo>
                  <a:lnTo>
                    <a:pt x="28" y="117"/>
                  </a:lnTo>
                  <a:lnTo>
                    <a:pt x="28" y="107"/>
                  </a:lnTo>
                  <a:lnTo>
                    <a:pt x="28" y="98"/>
                  </a:lnTo>
                  <a:lnTo>
                    <a:pt x="30" y="88"/>
                  </a:lnTo>
                  <a:lnTo>
                    <a:pt x="36" y="71"/>
                  </a:lnTo>
                  <a:lnTo>
                    <a:pt x="44" y="53"/>
                  </a:lnTo>
                  <a:lnTo>
                    <a:pt x="55" y="40"/>
                  </a:lnTo>
                  <a:lnTo>
                    <a:pt x="71" y="27"/>
                  </a:lnTo>
                  <a:lnTo>
                    <a:pt x="80" y="21"/>
                  </a:lnTo>
                  <a:lnTo>
                    <a:pt x="92" y="15"/>
                  </a:lnTo>
                  <a:lnTo>
                    <a:pt x="101" y="9"/>
                  </a:lnTo>
                  <a:lnTo>
                    <a:pt x="115" y="5"/>
                  </a:lnTo>
                  <a:lnTo>
                    <a:pt x="140" y="2"/>
                  </a:lnTo>
                  <a:lnTo>
                    <a:pt x="168" y="0"/>
                  </a:lnTo>
                  <a:lnTo>
                    <a:pt x="192" y="0"/>
                  </a:lnTo>
                  <a:lnTo>
                    <a:pt x="213" y="4"/>
                  </a:lnTo>
                  <a:lnTo>
                    <a:pt x="230" y="7"/>
                  </a:lnTo>
                  <a:lnTo>
                    <a:pt x="243" y="15"/>
                  </a:lnTo>
                  <a:lnTo>
                    <a:pt x="255" y="25"/>
                  </a:lnTo>
                  <a:lnTo>
                    <a:pt x="263" y="36"/>
                  </a:lnTo>
                  <a:lnTo>
                    <a:pt x="266" y="48"/>
                  </a:lnTo>
                  <a:lnTo>
                    <a:pt x="268" y="63"/>
                  </a:lnTo>
                  <a:lnTo>
                    <a:pt x="268" y="75"/>
                  </a:lnTo>
                  <a:lnTo>
                    <a:pt x="264" y="90"/>
                  </a:lnTo>
                  <a:lnTo>
                    <a:pt x="186" y="90"/>
                  </a:lnTo>
                  <a:lnTo>
                    <a:pt x="186" y="82"/>
                  </a:lnTo>
                  <a:lnTo>
                    <a:pt x="188" y="77"/>
                  </a:lnTo>
                  <a:lnTo>
                    <a:pt x="186" y="71"/>
                  </a:lnTo>
                  <a:lnTo>
                    <a:pt x="186" y="65"/>
                  </a:lnTo>
                  <a:lnTo>
                    <a:pt x="182" y="61"/>
                  </a:lnTo>
                  <a:lnTo>
                    <a:pt x="180" y="57"/>
                  </a:lnTo>
                  <a:lnTo>
                    <a:pt x="174" y="53"/>
                  </a:lnTo>
                  <a:lnTo>
                    <a:pt x="170" y="52"/>
                  </a:lnTo>
                  <a:lnTo>
                    <a:pt x="163" y="52"/>
                  </a:lnTo>
                  <a:lnTo>
                    <a:pt x="157" y="50"/>
                  </a:lnTo>
                  <a:lnTo>
                    <a:pt x="147" y="52"/>
                  </a:lnTo>
                  <a:lnTo>
                    <a:pt x="142" y="52"/>
                  </a:lnTo>
                  <a:lnTo>
                    <a:pt x="134" y="55"/>
                  </a:lnTo>
                  <a:lnTo>
                    <a:pt x="128" y="59"/>
                  </a:lnTo>
                  <a:lnTo>
                    <a:pt x="122" y="63"/>
                  </a:lnTo>
                  <a:lnTo>
                    <a:pt x="117" y="69"/>
                  </a:lnTo>
                  <a:lnTo>
                    <a:pt x="115" y="75"/>
                  </a:lnTo>
                  <a:lnTo>
                    <a:pt x="113" y="80"/>
                  </a:lnTo>
                  <a:lnTo>
                    <a:pt x="113" y="84"/>
                  </a:lnTo>
                  <a:lnTo>
                    <a:pt x="113" y="86"/>
                  </a:lnTo>
                  <a:lnTo>
                    <a:pt x="113" y="94"/>
                  </a:lnTo>
                  <a:lnTo>
                    <a:pt x="119" y="102"/>
                  </a:lnTo>
                  <a:lnTo>
                    <a:pt x="124" y="105"/>
                  </a:lnTo>
                  <a:lnTo>
                    <a:pt x="136" y="109"/>
                  </a:lnTo>
                  <a:lnTo>
                    <a:pt x="186" y="123"/>
                  </a:lnTo>
                  <a:lnTo>
                    <a:pt x="213" y="132"/>
                  </a:lnTo>
                  <a:lnTo>
                    <a:pt x="230" y="142"/>
                  </a:lnTo>
                  <a:lnTo>
                    <a:pt x="241" y="150"/>
                  </a:lnTo>
                  <a:lnTo>
                    <a:pt x="247" y="159"/>
                  </a:lnTo>
                  <a:lnTo>
                    <a:pt x="251" y="171"/>
                  </a:lnTo>
                  <a:lnTo>
                    <a:pt x="253" y="184"/>
                  </a:lnTo>
                  <a:lnTo>
                    <a:pt x="253" y="194"/>
                  </a:lnTo>
                  <a:lnTo>
                    <a:pt x="251" y="205"/>
                  </a:lnTo>
                  <a:lnTo>
                    <a:pt x="247" y="217"/>
                  </a:lnTo>
                  <a:lnTo>
                    <a:pt x="243" y="226"/>
                  </a:lnTo>
                  <a:lnTo>
                    <a:pt x="240" y="236"/>
                  </a:lnTo>
                  <a:lnTo>
                    <a:pt x="234" y="246"/>
                  </a:lnTo>
                  <a:lnTo>
                    <a:pt x="226" y="253"/>
                  </a:lnTo>
                  <a:lnTo>
                    <a:pt x="218" y="261"/>
                  </a:lnTo>
                  <a:lnTo>
                    <a:pt x="209" y="269"/>
                  </a:lnTo>
                  <a:lnTo>
                    <a:pt x="199" y="274"/>
                  </a:lnTo>
                  <a:lnTo>
                    <a:pt x="180" y="284"/>
                  </a:lnTo>
                  <a:lnTo>
                    <a:pt x="157" y="292"/>
                  </a:lnTo>
                  <a:lnTo>
                    <a:pt x="132" y="296"/>
                  </a:lnTo>
                  <a:lnTo>
                    <a:pt x="105" y="298"/>
                  </a:lnTo>
                  <a:lnTo>
                    <a:pt x="88" y="296"/>
                  </a:lnTo>
                  <a:lnTo>
                    <a:pt x="73" y="294"/>
                  </a:lnTo>
                  <a:lnTo>
                    <a:pt x="57" y="292"/>
                  </a:lnTo>
                  <a:lnTo>
                    <a:pt x="46" y="288"/>
                  </a:lnTo>
                  <a:lnTo>
                    <a:pt x="34" y="284"/>
                  </a:lnTo>
                  <a:lnTo>
                    <a:pt x="25" y="278"/>
                  </a:lnTo>
                  <a:lnTo>
                    <a:pt x="17" y="271"/>
                  </a:lnTo>
                  <a:lnTo>
                    <a:pt x="9" y="263"/>
                  </a:lnTo>
                  <a:lnTo>
                    <a:pt x="5" y="255"/>
                  </a:lnTo>
                  <a:lnTo>
                    <a:pt x="2" y="246"/>
                  </a:lnTo>
                  <a:lnTo>
                    <a:pt x="0" y="236"/>
                  </a:lnTo>
                  <a:lnTo>
                    <a:pt x="0" y="225"/>
                  </a:lnTo>
                  <a:lnTo>
                    <a:pt x="0" y="213"/>
                  </a:lnTo>
                  <a:lnTo>
                    <a:pt x="2" y="200"/>
                  </a:lnTo>
                  <a:close/>
                  <a:moveTo>
                    <a:pt x="276" y="290"/>
                  </a:moveTo>
                  <a:lnTo>
                    <a:pt x="337" y="7"/>
                  </a:lnTo>
                  <a:lnTo>
                    <a:pt x="550" y="7"/>
                  </a:lnTo>
                  <a:lnTo>
                    <a:pt x="539" y="61"/>
                  </a:lnTo>
                  <a:lnTo>
                    <a:pt x="405" y="61"/>
                  </a:lnTo>
                  <a:lnTo>
                    <a:pt x="391" y="121"/>
                  </a:lnTo>
                  <a:lnTo>
                    <a:pt x="518" y="121"/>
                  </a:lnTo>
                  <a:lnTo>
                    <a:pt x="506" y="175"/>
                  </a:lnTo>
                  <a:lnTo>
                    <a:pt x="380" y="175"/>
                  </a:lnTo>
                  <a:lnTo>
                    <a:pt x="366" y="236"/>
                  </a:lnTo>
                  <a:lnTo>
                    <a:pt x="504" y="236"/>
                  </a:lnTo>
                  <a:lnTo>
                    <a:pt x="493" y="290"/>
                  </a:lnTo>
                  <a:lnTo>
                    <a:pt x="276" y="290"/>
                  </a:lnTo>
                  <a:close/>
                  <a:moveTo>
                    <a:pt x="537" y="290"/>
                  </a:moveTo>
                  <a:lnTo>
                    <a:pt x="596" y="5"/>
                  </a:lnTo>
                  <a:lnTo>
                    <a:pt x="710" y="5"/>
                  </a:lnTo>
                  <a:lnTo>
                    <a:pt x="740" y="7"/>
                  </a:lnTo>
                  <a:lnTo>
                    <a:pt x="763" y="9"/>
                  </a:lnTo>
                  <a:lnTo>
                    <a:pt x="775" y="13"/>
                  </a:lnTo>
                  <a:lnTo>
                    <a:pt x="786" y="17"/>
                  </a:lnTo>
                  <a:lnTo>
                    <a:pt x="796" y="23"/>
                  </a:lnTo>
                  <a:lnTo>
                    <a:pt x="804" y="29"/>
                  </a:lnTo>
                  <a:lnTo>
                    <a:pt x="810" y="36"/>
                  </a:lnTo>
                  <a:lnTo>
                    <a:pt x="813" y="46"/>
                  </a:lnTo>
                  <a:lnTo>
                    <a:pt x="815" y="53"/>
                  </a:lnTo>
                  <a:lnTo>
                    <a:pt x="817" y="63"/>
                  </a:lnTo>
                  <a:lnTo>
                    <a:pt x="817" y="71"/>
                  </a:lnTo>
                  <a:lnTo>
                    <a:pt x="815" y="78"/>
                  </a:lnTo>
                  <a:lnTo>
                    <a:pt x="811" y="90"/>
                  </a:lnTo>
                  <a:lnTo>
                    <a:pt x="806" y="102"/>
                  </a:lnTo>
                  <a:lnTo>
                    <a:pt x="800" y="111"/>
                  </a:lnTo>
                  <a:lnTo>
                    <a:pt x="792" y="119"/>
                  </a:lnTo>
                  <a:lnTo>
                    <a:pt x="781" y="127"/>
                  </a:lnTo>
                  <a:lnTo>
                    <a:pt x="769" y="132"/>
                  </a:lnTo>
                  <a:lnTo>
                    <a:pt x="756" y="138"/>
                  </a:lnTo>
                  <a:lnTo>
                    <a:pt x="740" y="142"/>
                  </a:lnTo>
                  <a:lnTo>
                    <a:pt x="740" y="144"/>
                  </a:lnTo>
                  <a:lnTo>
                    <a:pt x="754" y="146"/>
                  </a:lnTo>
                  <a:lnTo>
                    <a:pt x="765" y="151"/>
                  </a:lnTo>
                  <a:lnTo>
                    <a:pt x="775" y="155"/>
                  </a:lnTo>
                  <a:lnTo>
                    <a:pt x="783" y="161"/>
                  </a:lnTo>
                  <a:lnTo>
                    <a:pt x="788" y="169"/>
                  </a:lnTo>
                  <a:lnTo>
                    <a:pt x="792" y="176"/>
                  </a:lnTo>
                  <a:lnTo>
                    <a:pt x="794" y="186"/>
                  </a:lnTo>
                  <a:lnTo>
                    <a:pt x="796" y="196"/>
                  </a:lnTo>
                  <a:lnTo>
                    <a:pt x="794" y="209"/>
                  </a:lnTo>
                  <a:lnTo>
                    <a:pt x="792" y="223"/>
                  </a:lnTo>
                  <a:lnTo>
                    <a:pt x="788" y="234"/>
                  </a:lnTo>
                  <a:lnTo>
                    <a:pt x="781" y="246"/>
                  </a:lnTo>
                  <a:lnTo>
                    <a:pt x="773" y="255"/>
                  </a:lnTo>
                  <a:lnTo>
                    <a:pt x="763" y="265"/>
                  </a:lnTo>
                  <a:lnTo>
                    <a:pt x="754" y="273"/>
                  </a:lnTo>
                  <a:lnTo>
                    <a:pt x="740" y="278"/>
                  </a:lnTo>
                  <a:lnTo>
                    <a:pt x="727" y="284"/>
                  </a:lnTo>
                  <a:lnTo>
                    <a:pt x="708" y="288"/>
                  </a:lnTo>
                  <a:lnTo>
                    <a:pt x="687" y="290"/>
                  </a:lnTo>
                  <a:lnTo>
                    <a:pt x="662" y="290"/>
                  </a:lnTo>
                  <a:lnTo>
                    <a:pt x="537" y="290"/>
                  </a:lnTo>
                  <a:close/>
                  <a:moveTo>
                    <a:pt x="662" y="57"/>
                  </a:moveTo>
                  <a:lnTo>
                    <a:pt x="648" y="121"/>
                  </a:lnTo>
                  <a:lnTo>
                    <a:pt x="687" y="121"/>
                  </a:lnTo>
                  <a:lnTo>
                    <a:pt x="704" y="121"/>
                  </a:lnTo>
                  <a:lnTo>
                    <a:pt x="714" y="117"/>
                  </a:lnTo>
                  <a:lnTo>
                    <a:pt x="721" y="113"/>
                  </a:lnTo>
                  <a:lnTo>
                    <a:pt x="727" y="105"/>
                  </a:lnTo>
                  <a:lnTo>
                    <a:pt x="733" y="98"/>
                  </a:lnTo>
                  <a:lnTo>
                    <a:pt x="735" y="90"/>
                  </a:lnTo>
                  <a:lnTo>
                    <a:pt x="735" y="82"/>
                  </a:lnTo>
                  <a:lnTo>
                    <a:pt x="735" y="75"/>
                  </a:lnTo>
                  <a:lnTo>
                    <a:pt x="733" y="69"/>
                  </a:lnTo>
                  <a:lnTo>
                    <a:pt x="729" y="65"/>
                  </a:lnTo>
                  <a:lnTo>
                    <a:pt x="725" y="61"/>
                  </a:lnTo>
                  <a:lnTo>
                    <a:pt x="719" y="59"/>
                  </a:lnTo>
                  <a:lnTo>
                    <a:pt x="714" y="57"/>
                  </a:lnTo>
                  <a:lnTo>
                    <a:pt x="706" y="57"/>
                  </a:lnTo>
                  <a:lnTo>
                    <a:pt x="662" y="57"/>
                  </a:lnTo>
                  <a:close/>
                  <a:moveTo>
                    <a:pt x="639" y="171"/>
                  </a:moveTo>
                  <a:lnTo>
                    <a:pt x="623" y="238"/>
                  </a:lnTo>
                  <a:lnTo>
                    <a:pt x="667" y="238"/>
                  </a:lnTo>
                  <a:lnTo>
                    <a:pt x="677" y="238"/>
                  </a:lnTo>
                  <a:lnTo>
                    <a:pt x="687" y="236"/>
                  </a:lnTo>
                  <a:lnTo>
                    <a:pt x="692" y="234"/>
                  </a:lnTo>
                  <a:lnTo>
                    <a:pt x="700" y="230"/>
                  </a:lnTo>
                  <a:lnTo>
                    <a:pt x="706" y="226"/>
                  </a:lnTo>
                  <a:lnTo>
                    <a:pt x="710" y="221"/>
                  </a:lnTo>
                  <a:lnTo>
                    <a:pt x="714" y="213"/>
                  </a:lnTo>
                  <a:lnTo>
                    <a:pt x="715" y="205"/>
                  </a:lnTo>
                  <a:lnTo>
                    <a:pt x="715" y="200"/>
                  </a:lnTo>
                  <a:lnTo>
                    <a:pt x="717" y="196"/>
                  </a:lnTo>
                  <a:lnTo>
                    <a:pt x="715" y="190"/>
                  </a:lnTo>
                  <a:lnTo>
                    <a:pt x="714" y="184"/>
                  </a:lnTo>
                  <a:lnTo>
                    <a:pt x="712" y="180"/>
                  </a:lnTo>
                  <a:lnTo>
                    <a:pt x="708" y="176"/>
                  </a:lnTo>
                  <a:lnTo>
                    <a:pt x="702" y="175"/>
                  </a:lnTo>
                  <a:lnTo>
                    <a:pt x="696" y="173"/>
                  </a:lnTo>
                  <a:lnTo>
                    <a:pt x="689" y="171"/>
                  </a:lnTo>
                  <a:lnTo>
                    <a:pt x="679" y="171"/>
                  </a:lnTo>
                  <a:lnTo>
                    <a:pt x="639" y="171"/>
                  </a:lnTo>
                  <a:close/>
                  <a:moveTo>
                    <a:pt x="821" y="290"/>
                  </a:moveTo>
                  <a:lnTo>
                    <a:pt x="882" y="5"/>
                  </a:lnTo>
                  <a:lnTo>
                    <a:pt x="1013" y="5"/>
                  </a:lnTo>
                  <a:lnTo>
                    <a:pt x="1042" y="7"/>
                  </a:lnTo>
                  <a:lnTo>
                    <a:pt x="1059" y="7"/>
                  </a:lnTo>
                  <a:lnTo>
                    <a:pt x="1071" y="11"/>
                  </a:lnTo>
                  <a:lnTo>
                    <a:pt x="1082" y="15"/>
                  </a:lnTo>
                  <a:lnTo>
                    <a:pt x="1090" y="21"/>
                  </a:lnTo>
                  <a:lnTo>
                    <a:pt x="1097" y="27"/>
                  </a:lnTo>
                  <a:lnTo>
                    <a:pt x="1101" y="34"/>
                  </a:lnTo>
                  <a:lnTo>
                    <a:pt x="1105" y="42"/>
                  </a:lnTo>
                  <a:lnTo>
                    <a:pt x="1107" y="50"/>
                  </a:lnTo>
                  <a:lnTo>
                    <a:pt x="1107" y="59"/>
                  </a:lnTo>
                  <a:lnTo>
                    <a:pt x="1107" y="71"/>
                  </a:lnTo>
                  <a:lnTo>
                    <a:pt x="1105" y="82"/>
                  </a:lnTo>
                  <a:lnTo>
                    <a:pt x="1099" y="100"/>
                  </a:lnTo>
                  <a:lnTo>
                    <a:pt x="1092" y="113"/>
                  </a:lnTo>
                  <a:lnTo>
                    <a:pt x="1080" y="125"/>
                  </a:lnTo>
                  <a:lnTo>
                    <a:pt x="1067" y="134"/>
                  </a:lnTo>
                  <a:lnTo>
                    <a:pt x="1057" y="140"/>
                  </a:lnTo>
                  <a:lnTo>
                    <a:pt x="1046" y="144"/>
                  </a:lnTo>
                  <a:lnTo>
                    <a:pt x="1034" y="148"/>
                  </a:lnTo>
                  <a:lnTo>
                    <a:pt x="1021" y="150"/>
                  </a:lnTo>
                  <a:lnTo>
                    <a:pt x="1021" y="151"/>
                  </a:lnTo>
                  <a:lnTo>
                    <a:pt x="1034" y="151"/>
                  </a:lnTo>
                  <a:lnTo>
                    <a:pt x="1046" y="153"/>
                  </a:lnTo>
                  <a:lnTo>
                    <a:pt x="1055" y="157"/>
                  </a:lnTo>
                  <a:lnTo>
                    <a:pt x="1063" y="163"/>
                  </a:lnTo>
                  <a:lnTo>
                    <a:pt x="1067" y="169"/>
                  </a:lnTo>
                  <a:lnTo>
                    <a:pt x="1069" y="176"/>
                  </a:lnTo>
                  <a:lnTo>
                    <a:pt x="1071" y="184"/>
                  </a:lnTo>
                  <a:lnTo>
                    <a:pt x="1072" y="194"/>
                  </a:lnTo>
                  <a:lnTo>
                    <a:pt x="1072" y="205"/>
                  </a:lnTo>
                  <a:lnTo>
                    <a:pt x="1071" y="221"/>
                  </a:lnTo>
                  <a:lnTo>
                    <a:pt x="1069" y="244"/>
                  </a:lnTo>
                  <a:lnTo>
                    <a:pt x="1069" y="265"/>
                  </a:lnTo>
                  <a:lnTo>
                    <a:pt x="1069" y="280"/>
                  </a:lnTo>
                  <a:lnTo>
                    <a:pt x="1069" y="290"/>
                  </a:lnTo>
                  <a:lnTo>
                    <a:pt x="984" y="290"/>
                  </a:lnTo>
                  <a:lnTo>
                    <a:pt x="984" y="280"/>
                  </a:lnTo>
                  <a:lnTo>
                    <a:pt x="984" y="267"/>
                  </a:lnTo>
                  <a:lnTo>
                    <a:pt x="986" y="248"/>
                  </a:lnTo>
                  <a:lnTo>
                    <a:pt x="988" y="226"/>
                  </a:lnTo>
                  <a:lnTo>
                    <a:pt x="990" y="211"/>
                  </a:lnTo>
                  <a:lnTo>
                    <a:pt x="990" y="203"/>
                  </a:lnTo>
                  <a:lnTo>
                    <a:pt x="990" y="198"/>
                  </a:lnTo>
                  <a:lnTo>
                    <a:pt x="988" y="192"/>
                  </a:lnTo>
                  <a:lnTo>
                    <a:pt x="986" y="188"/>
                  </a:lnTo>
                  <a:lnTo>
                    <a:pt x="982" y="184"/>
                  </a:lnTo>
                  <a:lnTo>
                    <a:pt x="978" y="182"/>
                  </a:lnTo>
                  <a:lnTo>
                    <a:pt x="973" y="180"/>
                  </a:lnTo>
                  <a:lnTo>
                    <a:pt x="967" y="180"/>
                  </a:lnTo>
                  <a:lnTo>
                    <a:pt x="957" y="180"/>
                  </a:lnTo>
                  <a:lnTo>
                    <a:pt x="925" y="180"/>
                  </a:lnTo>
                  <a:lnTo>
                    <a:pt x="902" y="290"/>
                  </a:lnTo>
                  <a:lnTo>
                    <a:pt x="821" y="290"/>
                  </a:lnTo>
                  <a:close/>
                  <a:moveTo>
                    <a:pt x="950" y="59"/>
                  </a:moveTo>
                  <a:lnTo>
                    <a:pt x="936" y="128"/>
                  </a:lnTo>
                  <a:lnTo>
                    <a:pt x="965" y="128"/>
                  </a:lnTo>
                  <a:lnTo>
                    <a:pt x="986" y="128"/>
                  </a:lnTo>
                  <a:lnTo>
                    <a:pt x="998" y="127"/>
                  </a:lnTo>
                  <a:lnTo>
                    <a:pt x="1009" y="121"/>
                  </a:lnTo>
                  <a:lnTo>
                    <a:pt x="1017" y="115"/>
                  </a:lnTo>
                  <a:lnTo>
                    <a:pt x="1023" y="105"/>
                  </a:lnTo>
                  <a:lnTo>
                    <a:pt x="1026" y="94"/>
                  </a:lnTo>
                  <a:lnTo>
                    <a:pt x="1026" y="88"/>
                  </a:lnTo>
                  <a:lnTo>
                    <a:pt x="1026" y="84"/>
                  </a:lnTo>
                  <a:lnTo>
                    <a:pt x="1026" y="77"/>
                  </a:lnTo>
                  <a:lnTo>
                    <a:pt x="1023" y="71"/>
                  </a:lnTo>
                  <a:lnTo>
                    <a:pt x="1019" y="65"/>
                  </a:lnTo>
                  <a:lnTo>
                    <a:pt x="1011" y="61"/>
                  </a:lnTo>
                  <a:lnTo>
                    <a:pt x="1000" y="59"/>
                  </a:lnTo>
                  <a:lnTo>
                    <a:pt x="980" y="59"/>
                  </a:lnTo>
                  <a:lnTo>
                    <a:pt x="950" y="59"/>
                  </a:lnTo>
                  <a:close/>
                  <a:moveTo>
                    <a:pt x="1084" y="290"/>
                  </a:moveTo>
                  <a:lnTo>
                    <a:pt x="1257" y="5"/>
                  </a:lnTo>
                  <a:lnTo>
                    <a:pt x="1353" y="5"/>
                  </a:lnTo>
                  <a:lnTo>
                    <a:pt x="1404" y="290"/>
                  </a:lnTo>
                  <a:lnTo>
                    <a:pt x="1314" y="290"/>
                  </a:lnTo>
                  <a:lnTo>
                    <a:pt x="1309" y="234"/>
                  </a:lnTo>
                  <a:lnTo>
                    <a:pt x="1193" y="234"/>
                  </a:lnTo>
                  <a:lnTo>
                    <a:pt x="1163" y="290"/>
                  </a:lnTo>
                  <a:lnTo>
                    <a:pt x="1084" y="290"/>
                  </a:lnTo>
                  <a:close/>
                  <a:moveTo>
                    <a:pt x="1224" y="180"/>
                  </a:moveTo>
                  <a:lnTo>
                    <a:pt x="1301" y="180"/>
                  </a:lnTo>
                  <a:lnTo>
                    <a:pt x="1289" y="61"/>
                  </a:lnTo>
                  <a:lnTo>
                    <a:pt x="1287" y="61"/>
                  </a:lnTo>
                  <a:lnTo>
                    <a:pt x="1224" y="180"/>
                  </a:lnTo>
                  <a:close/>
                  <a:moveTo>
                    <a:pt x="1435" y="290"/>
                  </a:moveTo>
                  <a:lnTo>
                    <a:pt x="1497" y="7"/>
                  </a:lnTo>
                  <a:lnTo>
                    <a:pt x="1710" y="7"/>
                  </a:lnTo>
                  <a:lnTo>
                    <a:pt x="1698" y="61"/>
                  </a:lnTo>
                  <a:lnTo>
                    <a:pt x="1562" y="61"/>
                  </a:lnTo>
                  <a:lnTo>
                    <a:pt x="1550" y="121"/>
                  </a:lnTo>
                  <a:lnTo>
                    <a:pt x="1677" y="121"/>
                  </a:lnTo>
                  <a:lnTo>
                    <a:pt x="1665" y="175"/>
                  </a:lnTo>
                  <a:lnTo>
                    <a:pt x="1537" y="175"/>
                  </a:lnTo>
                  <a:lnTo>
                    <a:pt x="1525" y="236"/>
                  </a:lnTo>
                  <a:lnTo>
                    <a:pt x="1664" y="236"/>
                  </a:lnTo>
                  <a:lnTo>
                    <a:pt x="1652" y="290"/>
                  </a:lnTo>
                  <a:lnTo>
                    <a:pt x="1435" y="2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mtClean="0">
                <a:solidFill>
                  <a:srgbClr val="1F5281"/>
                </a:solidFill>
              </a:endParaRPr>
            </a:p>
          </p:txBody>
        </p:sp>
        <p:sp>
          <p:nvSpPr>
            <p:cNvPr id="191" name="Freeform 191"/>
            <p:cNvSpPr>
              <a:spLocks/>
            </p:cNvSpPr>
            <p:nvPr/>
          </p:nvSpPr>
          <p:spPr bwMode="auto">
            <a:xfrm>
              <a:off x="6568" y="3217"/>
              <a:ext cx="549" cy="93"/>
            </a:xfrm>
            <a:custGeom>
              <a:avLst/>
              <a:gdLst>
                <a:gd name="T0" fmla="*/ 19 w 549"/>
                <a:gd name="T1" fmla="*/ 0 h 92"/>
                <a:gd name="T2" fmla="*/ 549 w 549"/>
                <a:gd name="T3" fmla="*/ 0 h 92"/>
                <a:gd name="T4" fmla="*/ 530 w 549"/>
                <a:gd name="T5" fmla="*/ 120 h 92"/>
                <a:gd name="T6" fmla="*/ 0 w 549"/>
                <a:gd name="T7" fmla="*/ 120 h 92"/>
                <a:gd name="T8" fmla="*/ 19 w 549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9" h="92">
                  <a:moveTo>
                    <a:pt x="19" y="0"/>
                  </a:moveTo>
                  <a:lnTo>
                    <a:pt x="549" y="0"/>
                  </a:lnTo>
                  <a:lnTo>
                    <a:pt x="530" y="92"/>
                  </a:lnTo>
                  <a:lnTo>
                    <a:pt x="0" y="9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mtClean="0">
                <a:solidFill>
                  <a:srgbClr val="1F5281"/>
                </a:solidFill>
              </a:endParaRPr>
            </a:p>
          </p:txBody>
        </p:sp>
        <p:sp>
          <p:nvSpPr>
            <p:cNvPr id="192" name="Freeform 192"/>
            <p:cNvSpPr>
              <a:spLocks/>
            </p:cNvSpPr>
            <p:nvPr/>
          </p:nvSpPr>
          <p:spPr bwMode="auto">
            <a:xfrm>
              <a:off x="6598" y="3080"/>
              <a:ext cx="549" cy="93"/>
            </a:xfrm>
            <a:custGeom>
              <a:avLst/>
              <a:gdLst>
                <a:gd name="T0" fmla="*/ 19 w 549"/>
                <a:gd name="T1" fmla="*/ 0 h 92"/>
                <a:gd name="T2" fmla="*/ 549 w 549"/>
                <a:gd name="T3" fmla="*/ 0 h 92"/>
                <a:gd name="T4" fmla="*/ 528 w 549"/>
                <a:gd name="T5" fmla="*/ 120 h 92"/>
                <a:gd name="T6" fmla="*/ 0 w 549"/>
                <a:gd name="T7" fmla="*/ 120 h 92"/>
                <a:gd name="T8" fmla="*/ 19 w 549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9" h="92">
                  <a:moveTo>
                    <a:pt x="19" y="0"/>
                  </a:moveTo>
                  <a:lnTo>
                    <a:pt x="549" y="0"/>
                  </a:lnTo>
                  <a:lnTo>
                    <a:pt x="528" y="92"/>
                  </a:lnTo>
                  <a:lnTo>
                    <a:pt x="0" y="9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mtClean="0">
                <a:solidFill>
                  <a:srgbClr val="1F5281"/>
                </a:solidFill>
              </a:endParaRPr>
            </a:p>
          </p:txBody>
        </p:sp>
        <p:sp>
          <p:nvSpPr>
            <p:cNvPr id="193" name="Freeform 193"/>
            <p:cNvSpPr>
              <a:spLocks/>
            </p:cNvSpPr>
            <p:nvPr/>
          </p:nvSpPr>
          <p:spPr bwMode="auto">
            <a:xfrm>
              <a:off x="6441" y="3820"/>
              <a:ext cx="549" cy="93"/>
            </a:xfrm>
            <a:custGeom>
              <a:avLst/>
              <a:gdLst>
                <a:gd name="T0" fmla="*/ 20 w 549"/>
                <a:gd name="T1" fmla="*/ 0 h 93"/>
                <a:gd name="T2" fmla="*/ 549 w 549"/>
                <a:gd name="T3" fmla="*/ 0 h 93"/>
                <a:gd name="T4" fmla="*/ 528 w 549"/>
                <a:gd name="T5" fmla="*/ 93 h 93"/>
                <a:gd name="T6" fmla="*/ 0 w 549"/>
                <a:gd name="T7" fmla="*/ 93 h 93"/>
                <a:gd name="T8" fmla="*/ 20 w 549"/>
                <a:gd name="T9" fmla="*/ 0 h 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9" h="93">
                  <a:moveTo>
                    <a:pt x="20" y="0"/>
                  </a:moveTo>
                  <a:lnTo>
                    <a:pt x="549" y="0"/>
                  </a:lnTo>
                  <a:lnTo>
                    <a:pt x="528" y="93"/>
                  </a:lnTo>
                  <a:lnTo>
                    <a:pt x="0" y="93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mtClean="0">
                <a:solidFill>
                  <a:srgbClr val="1F5281"/>
                </a:solidFill>
              </a:endParaRPr>
            </a:p>
          </p:txBody>
        </p:sp>
        <p:sp>
          <p:nvSpPr>
            <p:cNvPr id="194" name="Freeform 194"/>
            <p:cNvSpPr>
              <a:spLocks/>
            </p:cNvSpPr>
            <p:nvPr/>
          </p:nvSpPr>
          <p:spPr bwMode="auto">
            <a:xfrm>
              <a:off x="6469" y="3685"/>
              <a:ext cx="549" cy="91"/>
            </a:xfrm>
            <a:custGeom>
              <a:avLst/>
              <a:gdLst>
                <a:gd name="T0" fmla="*/ 19 w 547"/>
                <a:gd name="T1" fmla="*/ 0 h 92"/>
                <a:gd name="T2" fmla="*/ 603 w 547"/>
                <a:gd name="T3" fmla="*/ 0 h 92"/>
                <a:gd name="T4" fmla="*/ 584 w 547"/>
                <a:gd name="T5" fmla="*/ 64 h 92"/>
                <a:gd name="T6" fmla="*/ 0 w 547"/>
                <a:gd name="T7" fmla="*/ 64 h 92"/>
                <a:gd name="T8" fmla="*/ 19 w 547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7" h="92">
                  <a:moveTo>
                    <a:pt x="19" y="0"/>
                  </a:moveTo>
                  <a:lnTo>
                    <a:pt x="547" y="0"/>
                  </a:lnTo>
                  <a:lnTo>
                    <a:pt x="528" y="92"/>
                  </a:lnTo>
                  <a:lnTo>
                    <a:pt x="0" y="9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mtClean="0">
                <a:solidFill>
                  <a:srgbClr val="1F5281"/>
                </a:solidFill>
              </a:endParaRPr>
            </a:p>
          </p:txBody>
        </p:sp>
      </p:grpSp>
      <p:pic>
        <p:nvPicPr>
          <p:cNvPr id="195" name="Picture 195" descr="logo_fena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5661025"/>
            <a:ext cx="36957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6" name="Group 196"/>
          <p:cNvGrpSpPr>
            <a:grpSpLocks/>
          </p:cNvGrpSpPr>
          <p:nvPr/>
        </p:nvGrpSpPr>
        <p:grpSpPr bwMode="auto">
          <a:xfrm>
            <a:off x="1403350" y="5734050"/>
            <a:ext cx="1655763" cy="865188"/>
            <a:chOff x="5962" y="3080"/>
            <a:chExt cx="2404" cy="1208"/>
          </a:xfrm>
        </p:grpSpPr>
        <p:sp>
          <p:nvSpPr>
            <p:cNvPr id="197" name="Freeform 197"/>
            <p:cNvSpPr>
              <a:spLocks noEditPoints="1"/>
            </p:cNvSpPr>
            <p:nvPr/>
          </p:nvSpPr>
          <p:spPr bwMode="auto">
            <a:xfrm>
              <a:off x="6368" y="4164"/>
              <a:ext cx="1851" cy="124"/>
            </a:xfrm>
            <a:custGeom>
              <a:avLst/>
              <a:gdLst>
                <a:gd name="T0" fmla="*/ 146 w 1851"/>
                <a:gd name="T1" fmla="*/ 70 h 125"/>
                <a:gd name="T2" fmla="*/ 196 w 1851"/>
                <a:gd name="T3" fmla="*/ 48 h 125"/>
                <a:gd name="T4" fmla="*/ 225 w 1851"/>
                <a:gd name="T5" fmla="*/ 62 h 125"/>
                <a:gd name="T6" fmla="*/ 212 w 1851"/>
                <a:gd name="T7" fmla="*/ 27 h 125"/>
                <a:gd name="T8" fmla="*/ 292 w 1851"/>
                <a:gd name="T9" fmla="*/ 47 h 125"/>
                <a:gd name="T10" fmla="*/ 338 w 1851"/>
                <a:gd name="T11" fmla="*/ 27 h 125"/>
                <a:gd name="T12" fmla="*/ 304 w 1851"/>
                <a:gd name="T13" fmla="*/ 68 h 125"/>
                <a:gd name="T14" fmla="*/ 346 w 1851"/>
                <a:gd name="T15" fmla="*/ 47 h 125"/>
                <a:gd name="T16" fmla="*/ 451 w 1851"/>
                <a:gd name="T17" fmla="*/ 62 h 125"/>
                <a:gd name="T18" fmla="*/ 423 w 1851"/>
                <a:gd name="T19" fmla="*/ 62 h 125"/>
                <a:gd name="T20" fmla="*/ 492 w 1851"/>
                <a:gd name="T21" fmla="*/ 58 h 125"/>
                <a:gd name="T22" fmla="*/ 450 w 1851"/>
                <a:gd name="T23" fmla="*/ 50 h 125"/>
                <a:gd name="T24" fmla="*/ 588 w 1851"/>
                <a:gd name="T25" fmla="*/ 60 h 125"/>
                <a:gd name="T26" fmla="*/ 590 w 1851"/>
                <a:gd name="T27" fmla="*/ 16 h 125"/>
                <a:gd name="T28" fmla="*/ 676 w 1851"/>
                <a:gd name="T29" fmla="*/ 68 h 125"/>
                <a:gd name="T30" fmla="*/ 668 w 1851"/>
                <a:gd name="T31" fmla="*/ 27 h 125"/>
                <a:gd name="T32" fmla="*/ 676 w 1851"/>
                <a:gd name="T33" fmla="*/ 45 h 125"/>
                <a:gd name="T34" fmla="*/ 726 w 1851"/>
                <a:gd name="T35" fmla="*/ 72 h 125"/>
                <a:gd name="T36" fmla="*/ 757 w 1851"/>
                <a:gd name="T37" fmla="*/ 35 h 125"/>
                <a:gd name="T38" fmla="*/ 753 w 1851"/>
                <a:gd name="T39" fmla="*/ 45 h 125"/>
                <a:gd name="T40" fmla="*/ 812 w 1851"/>
                <a:gd name="T41" fmla="*/ 62 h 125"/>
                <a:gd name="T42" fmla="*/ 803 w 1851"/>
                <a:gd name="T43" fmla="*/ 72 h 125"/>
                <a:gd name="T44" fmla="*/ 906 w 1851"/>
                <a:gd name="T45" fmla="*/ 62 h 125"/>
                <a:gd name="T46" fmla="*/ 868 w 1851"/>
                <a:gd name="T47" fmla="*/ 62 h 125"/>
                <a:gd name="T48" fmla="*/ 887 w 1851"/>
                <a:gd name="T49" fmla="*/ 62 h 125"/>
                <a:gd name="T50" fmla="*/ 977 w 1851"/>
                <a:gd name="T51" fmla="*/ 29 h 125"/>
                <a:gd name="T52" fmla="*/ 997 w 1851"/>
                <a:gd name="T53" fmla="*/ 47 h 125"/>
                <a:gd name="T54" fmla="*/ 1075 w 1851"/>
                <a:gd name="T55" fmla="*/ 47 h 125"/>
                <a:gd name="T56" fmla="*/ 1081 w 1851"/>
                <a:gd name="T57" fmla="*/ 29 h 125"/>
                <a:gd name="T58" fmla="*/ 1058 w 1851"/>
                <a:gd name="T59" fmla="*/ 68 h 125"/>
                <a:gd name="T60" fmla="*/ 1058 w 1851"/>
                <a:gd name="T61" fmla="*/ 62 h 125"/>
                <a:gd name="T62" fmla="*/ 1121 w 1851"/>
                <a:gd name="T63" fmla="*/ 62 h 125"/>
                <a:gd name="T64" fmla="*/ 1112 w 1851"/>
                <a:gd name="T65" fmla="*/ 45 h 125"/>
                <a:gd name="T66" fmla="*/ 1148 w 1851"/>
                <a:gd name="T67" fmla="*/ 45 h 125"/>
                <a:gd name="T68" fmla="*/ 1160 w 1851"/>
                <a:gd name="T69" fmla="*/ 62 h 125"/>
                <a:gd name="T70" fmla="*/ 1284 w 1851"/>
                <a:gd name="T71" fmla="*/ 70 h 125"/>
                <a:gd name="T72" fmla="*/ 1354 w 1851"/>
                <a:gd name="T73" fmla="*/ 29 h 125"/>
                <a:gd name="T74" fmla="*/ 1405 w 1851"/>
                <a:gd name="T75" fmla="*/ 70 h 125"/>
                <a:gd name="T76" fmla="*/ 1371 w 1851"/>
                <a:gd name="T77" fmla="*/ 62 h 125"/>
                <a:gd name="T78" fmla="*/ 1327 w 1851"/>
                <a:gd name="T79" fmla="*/ 62 h 125"/>
                <a:gd name="T80" fmla="*/ 1501 w 1851"/>
                <a:gd name="T81" fmla="*/ 43 h 125"/>
                <a:gd name="T82" fmla="*/ 1442 w 1851"/>
                <a:gd name="T83" fmla="*/ 29 h 125"/>
                <a:gd name="T84" fmla="*/ 1482 w 1851"/>
                <a:gd name="T85" fmla="*/ 47 h 125"/>
                <a:gd name="T86" fmla="*/ 1553 w 1851"/>
                <a:gd name="T87" fmla="*/ 29 h 125"/>
                <a:gd name="T88" fmla="*/ 1582 w 1851"/>
                <a:gd name="T89" fmla="*/ 62 h 125"/>
                <a:gd name="T90" fmla="*/ 1568 w 1851"/>
                <a:gd name="T91" fmla="*/ 67 h 125"/>
                <a:gd name="T92" fmla="*/ 1630 w 1851"/>
                <a:gd name="T93" fmla="*/ 45 h 125"/>
                <a:gd name="T94" fmla="*/ 1593 w 1851"/>
                <a:gd name="T95" fmla="*/ 43 h 125"/>
                <a:gd name="T96" fmla="*/ 1659 w 1851"/>
                <a:gd name="T97" fmla="*/ 62 h 125"/>
                <a:gd name="T98" fmla="*/ 1703 w 1851"/>
                <a:gd name="T99" fmla="*/ 41 h 125"/>
                <a:gd name="T100" fmla="*/ 1672 w 1851"/>
                <a:gd name="T101" fmla="*/ 54 h 125"/>
                <a:gd name="T102" fmla="*/ 1640 w 1851"/>
                <a:gd name="T103" fmla="*/ 67 h 125"/>
                <a:gd name="T104" fmla="*/ 1720 w 1851"/>
                <a:gd name="T105" fmla="*/ 45 h 125"/>
                <a:gd name="T106" fmla="*/ 1768 w 1851"/>
                <a:gd name="T107" fmla="*/ 62 h 125"/>
                <a:gd name="T108" fmla="*/ 1724 w 1851"/>
                <a:gd name="T109" fmla="*/ 58 h 125"/>
                <a:gd name="T110" fmla="*/ 1745 w 1851"/>
                <a:gd name="T111" fmla="*/ 62 h 125"/>
                <a:gd name="T112" fmla="*/ 1806 w 1851"/>
                <a:gd name="T113" fmla="*/ 62 h 125"/>
                <a:gd name="T114" fmla="*/ 1851 w 1851"/>
                <a:gd name="T115" fmla="*/ 41 h 125"/>
                <a:gd name="T116" fmla="*/ 1820 w 1851"/>
                <a:gd name="T117" fmla="*/ 54 h 125"/>
                <a:gd name="T118" fmla="*/ 1789 w 1851"/>
                <a:gd name="T119" fmla="*/ 67 h 12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851" h="125">
                  <a:moveTo>
                    <a:pt x="31" y="0"/>
                  </a:moveTo>
                  <a:lnTo>
                    <a:pt x="62" y="0"/>
                  </a:lnTo>
                  <a:lnTo>
                    <a:pt x="62" y="73"/>
                  </a:lnTo>
                  <a:lnTo>
                    <a:pt x="106" y="0"/>
                  </a:lnTo>
                  <a:lnTo>
                    <a:pt x="137" y="0"/>
                  </a:lnTo>
                  <a:lnTo>
                    <a:pt x="108" y="98"/>
                  </a:lnTo>
                  <a:lnTo>
                    <a:pt x="89" y="98"/>
                  </a:lnTo>
                  <a:lnTo>
                    <a:pt x="116" y="12"/>
                  </a:lnTo>
                  <a:lnTo>
                    <a:pt x="64" y="98"/>
                  </a:lnTo>
                  <a:lnTo>
                    <a:pt x="45" y="98"/>
                  </a:lnTo>
                  <a:lnTo>
                    <a:pt x="45" y="12"/>
                  </a:lnTo>
                  <a:lnTo>
                    <a:pt x="20" y="98"/>
                  </a:lnTo>
                  <a:lnTo>
                    <a:pt x="0" y="98"/>
                  </a:lnTo>
                  <a:lnTo>
                    <a:pt x="31" y="0"/>
                  </a:lnTo>
                  <a:close/>
                  <a:moveTo>
                    <a:pt x="146" y="29"/>
                  </a:moveTo>
                  <a:lnTo>
                    <a:pt x="166" y="29"/>
                  </a:lnTo>
                  <a:lnTo>
                    <a:pt x="146" y="98"/>
                  </a:lnTo>
                  <a:lnTo>
                    <a:pt x="125" y="98"/>
                  </a:lnTo>
                  <a:lnTo>
                    <a:pt x="146" y="29"/>
                  </a:lnTo>
                  <a:close/>
                  <a:moveTo>
                    <a:pt x="175" y="0"/>
                  </a:moveTo>
                  <a:lnTo>
                    <a:pt x="171" y="18"/>
                  </a:lnTo>
                  <a:lnTo>
                    <a:pt x="150" y="18"/>
                  </a:lnTo>
                  <a:lnTo>
                    <a:pt x="154" y="0"/>
                  </a:lnTo>
                  <a:lnTo>
                    <a:pt x="175" y="0"/>
                  </a:lnTo>
                  <a:close/>
                  <a:moveTo>
                    <a:pt x="217" y="54"/>
                  </a:moveTo>
                  <a:lnTo>
                    <a:pt x="217" y="52"/>
                  </a:lnTo>
                  <a:lnTo>
                    <a:pt x="219" y="48"/>
                  </a:lnTo>
                  <a:lnTo>
                    <a:pt x="217" y="45"/>
                  </a:lnTo>
                  <a:lnTo>
                    <a:pt x="217" y="43"/>
                  </a:lnTo>
                  <a:lnTo>
                    <a:pt x="214" y="41"/>
                  </a:lnTo>
                  <a:lnTo>
                    <a:pt x="210" y="41"/>
                  </a:lnTo>
                  <a:lnTo>
                    <a:pt x="206" y="41"/>
                  </a:lnTo>
                  <a:lnTo>
                    <a:pt x="200" y="45"/>
                  </a:lnTo>
                  <a:lnTo>
                    <a:pt x="196" y="48"/>
                  </a:lnTo>
                  <a:lnTo>
                    <a:pt x="194" y="54"/>
                  </a:lnTo>
                  <a:lnTo>
                    <a:pt x="192" y="60"/>
                  </a:lnTo>
                  <a:lnTo>
                    <a:pt x="190" y="66"/>
                  </a:lnTo>
                  <a:lnTo>
                    <a:pt x="189" y="72"/>
                  </a:lnTo>
                  <a:lnTo>
                    <a:pt x="189" y="75"/>
                  </a:lnTo>
                  <a:lnTo>
                    <a:pt x="189" y="79"/>
                  </a:lnTo>
                  <a:lnTo>
                    <a:pt x="189" y="83"/>
                  </a:lnTo>
                  <a:lnTo>
                    <a:pt x="190" y="85"/>
                  </a:lnTo>
                  <a:lnTo>
                    <a:pt x="192" y="87"/>
                  </a:lnTo>
                  <a:lnTo>
                    <a:pt x="196" y="89"/>
                  </a:lnTo>
                  <a:lnTo>
                    <a:pt x="202" y="87"/>
                  </a:lnTo>
                  <a:lnTo>
                    <a:pt x="206" y="85"/>
                  </a:lnTo>
                  <a:lnTo>
                    <a:pt x="210" y="81"/>
                  </a:lnTo>
                  <a:lnTo>
                    <a:pt x="212" y="75"/>
                  </a:lnTo>
                  <a:lnTo>
                    <a:pt x="233" y="75"/>
                  </a:lnTo>
                  <a:lnTo>
                    <a:pt x="231" y="79"/>
                  </a:lnTo>
                  <a:lnTo>
                    <a:pt x="225" y="89"/>
                  </a:lnTo>
                  <a:lnTo>
                    <a:pt x="217" y="95"/>
                  </a:lnTo>
                  <a:lnTo>
                    <a:pt x="208" y="100"/>
                  </a:lnTo>
                  <a:lnTo>
                    <a:pt x="196" y="100"/>
                  </a:lnTo>
                  <a:lnTo>
                    <a:pt x="187" y="100"/>
                  </a:lnTo>
                  <a:lnTo>
                    <a:pt x="181" y="98"/>
                  </a:lnTo>
                  <a:lnTo>
                    <a:pt x="175" y="95"/>
                  </a:lnTo>
                  <a:lnTo>
                    <a:pt x="171" y="89"/>
                  </a:lnTo>
                  <a:lnTo>
                    <a:pt x="169" y="83"/>
                  </a:lnTo>
                  <a:lnTo>
                    <a:pt x="167" y="77"/>
                  </a:lnTo>
                  <a:lnTo>
                    <a:pt x="169" y="68"/>
                  </a:lnTo>
                  <a:lnTo>
                    <a:pt x="171" y="60"/>
                  </a:lnTo>
                  <a:lnTo>
                    <a:pt x="175" y="50"/>
                  </a:lnTo>
                  <a:lnTo>
                    <a:pt x="181" y="43"/>
                  </a:lnTo>
                  <a:lnTo>
                    <a:pt x="187" y="37"/>
                  </a:lnTo>
                  <a:lnTo>
                    <a:pt x="194" y="31"/>
                  </a:lnTo>
                  <a:lnTo>
                    <a:pt x="202" y="29"/>
                  </a:lnTo>
                  <a:lnTo>
                    <a:pt x="212" y="27"/>
                  </a:lnTo>
                  <a:lnTo>
                    <a:pt x="217" y="27"/>
                  </a:lnTo>
                  <a:lnTo>
                    <a:pt x="227" y="31"/>
                  </a:lnTo>
                  <a:lnTo>
                    <a:pt x="233" y="35"/>
                  </a:lnTo>
                  <a:lnTo>
                    <a:pt x="237" y="41"/>
                  </a:lnTo>
                  <a:lnTo>
                    <a:pt x="238" y="48"/>
                  </a:lnTo>
                  <a:lnTo>
                    <a:pt x="238" y="50"/>
                  </a:lnTo>
                  <a:lnTo>
                    <a:pt x="237" y="54"/>
                  </a:lnTo>
                  <a:lnTo>
                    <a:pt x="217" y="54"/>
                  </a:lnTo>
                  <a:close/>
                  <a:moveTo>
                    <a:pt x="260" y="29"/>
                  </a:moveTo>
                  <a:lnTo>
                    <a:pt x="277" y="29"/>
                  </a:lnTo>
                  <a:lnTo>
                    <a:pt x="275" y="41"/>
                  </a:lnTo>
                  <a:lnTo>
                    <a:pt x="279" y="35"/>
                  </a:lnTo>
                  <a:lnTo>
                    <a:pt x="283" y="31"/>
                  </a:lnTo>
                  <a:lnTo>
                    <a:pt x="288" y="29"/>
                  </a:lnTo>
                  <a:lnTo>
                    <a:pt x="292" y="29"/>
                  </a:lnTo>
                  <a:lnTo>
                    <a:pt x="298" y="27"/>
                  </a:lnTo>
                  <a:lnTo>
                    <a:pt x="292" y="47"/>
                  </a:lnTo>
                  <a:lnTo>
                    <a:pt x="288" y="47"/>
                  </a:lnTo>
                  <a:lnTo>
                    <a:pt x="285" y="47"/>
                  </a:lnTo>
                  <a:lnTo>
                    <a:pt x="281" y="48"/>
                  </a:lnTo>
                  <a:lnTo>
                    <a:pt x="275" y="52"/>
                  </a:lnTo>
                  <a:lnTo>
                    <a:pt x="271" y="58"/>
                  </a:lnTo>
                  <a:lnTo>
                    <a:pt x="269" y="64"/>
                  </a:lnTo>
                  <a:lnTo>
                    <a:pt x="267" y="72"/>
                  </a:lnTo>
                  <a:lnTo>
                    <a:pt x="260" y="98"/>
                  </a:lnTo>
                  <a:lnTo>
                    <a:pt x="238" y="98"/>
                  </a:lnTo>
                  <a:lnTo>
                    <a:pt x="260" y="29"/>
                  </a:lnTo>
                  <a:close/>
                  <a:moveTo>
                    <a:pt x="292" y="77"/>
                  </a:moveTo>
                  <a:lnTo>
                    <a:pt x="294" y="64"/>
                  </a:lnTo>
                  <a:lnTo>
                    <a:pt x="300" y="50"/>
                  </a:lnTo>
                  <a:lnTo>
                    <a:pt x="306" y="41"/>
                  </a:lnTo>
                  <a:lnTo>
                    <a:pt x="315" y="33"/>
                  </a:lnTo>
                  <a:lnTo>
                    <a:pt x="325" y="29"/>
                  </a:lnTo>
                  <a:lnTo>
                    <a:pt x="338" y="27"/>
                  </a:lnTo>
                  <a:lnTo>
                    <a:pt x="350" y="29"/>
                  </a:lnTo>
                  <a:lnTo>
                    <a:pt x="357" y="33"/>
                  </a:lnTo>
                  <a:lnTo>
                    <a:pt x="361" y="37"/>
                  </a:lnTo>
                  <a:lnTo>
                    <a:pt x="363" y="41"/>
                  </a:lnTo>
                  <a:lnTo>
                    <a:pt x="365" y="47"/>
                  </a:lnTo>
                  <a:lnTo>
                    <a:pt x="365" y="52"/>
                  </a:lnTo>
                  <a:lnTo>
                    <a:pt x="363" y="66"/>
                  </a:lnTo>
                  <a:lnTo>
                    <a:pt x="359" y="77"/>
                  </a:lnTo>
                  <a:lnTo>
                    <a:pt x="356" y="85"/>
                  </a:lnTo>
                  <a:lnTo>
                    <a:pt x="352" y="91"/>
                  </a:lnTo>
                  <a:lnTo>
                    <a:pt x="346" y="95"/>
                  </a:lnTo>
                  <a:lnTo>
                    <a:pt x="340" y="96"/>
                  </a:lnTo>
                  <a:lnTo>
                    <a:pt x="331" y="100"/>
                  </a:lnTo>
                  <a:lnTo>
                    <a:pt x="321" y="100"/>
                  </a:lnTo>
                  <a:lnTo>
                    <a:pt x="315" y="100"/>
                  </a:lnTo>
                  <a:lnTo>
                    <a:pt x="308" y="98"/>
                  </a:lnTo>
                  <a:lnTo>
                    <a:pt x="304" y="96"/>
                  </a:lnTo>
                  <a:lnTo>
                    <a:pt x="300" y="95"/>
                  </a:lnTo>
                  <a:lnTo>
                    <a:pt x="296" y="93"/>
                  </a:lnTo>
                  <a:lnTo>
                    <a:pt x="294" y="89"/>
                  </a:lnTo>
                  <a:lnTo>
                    <a:pt x="292" y="83"/>
                  </a:lnTo>
                  <a:lnTo>
                    <a:pt x="292" y="77"/>
                  </a:lnTo>
                  <a:close/>
                  <a:moveTo>
                    <a:pt x="311" y="77"/>
                  </a:moveTo>
                  <a:lnTo>
                    <a:pt x="313" y="81"/>
                  </a:lnTo>
                  <a:lnTo>
                    <a:pt x="315" y="85"/>
                  </a:lnTo>
                  <a:lnTo>
                    <a:pt x="319" y="87"/>
                  </a:lnTo>
                  <a:lnTo>
                    <a:pt x="323" y="89"/>
                  </a:lnTo>
                  <a:lnTo>
                    <a:pt x="327" y="87"/>
                  </a:lnTo>
                  <a:lnTo>
                    <a:pt x="333" y="85"/>
                  </a:lnTo>
                  <a:lnTo>
                    <a:pt x="336" y="81"/>
                  </a:lnTo>
                  <a:lnTo>
                    <a:pt x="340" y="73"/>
                  </a:lnTo>
                  <a:lnTo>
                    <a:pt x="344" y="62"/>
                  </a:lnTo>
                  <a:lnTo>
                    <a:pt x="346" y="52"/>
                  </a:lnTo>
                  <a:lnTo>
                    <a:pt x="346" y="47"/>
                  </a:lnTo>
                  <a:lnTo>
                    <a:pt x="344" y="43"/>
                  </a:lnTo>
                  <a:lnTo>
                    <a:pt x="340" y="41"/>
                  </a:lnTo>
                  <a:lnTo>
                    <a:pt x="336" y="41"/>
                  </a:lnTo>
                  <a:lnTo>
                    <a:pt x="333" y="41"/>
                  </a:lnTo>
                  <a:lnTo>
                    <a:pt x="329" y="43"/>
                  </a:lnTo>
                  <a:lnTo>
                    <a:pt x="325" y="47"/>
                  </a:lnTo>
                  <a:lnTo>
                    <a:pt x="321" y="50"/>
                  </a:lnTo>
                  <a:lnTo>
                    <a:pt x="317" y="56"/>
                  </a:lnTo>
                  <a:lnTo>
                    <a:pt x="315" y="62"/>
                  </a:lnTo>
                  <a:lnTo>
                    <a:pt x="313" y="72"/>
                  </a:lnTo>
                  <a:lnTo>
                    <a:pt x="311" y="77"/>
                  </a:lnTo>
                  <a:close/>
                  <a:moveTo>
                    <a:pt x="442" y="75"/>
                  </a:moveTo>
                  <a:lnTo>
                    <a:pt x="442" y="79"/>
                  </a:lnTo>
                  <a:lnTo>
                    <a:pt x="442" y="83"/>
                  </a:lnTo>
                  <a:lnTo>
                    <a:pt x="444" y="87"/>
                  </a:lnTo>
                  <a:lnTo>
                    <a:pt x="448" y="89"/>
                  </a:lnTo>
                  <a:lnTo>
                    <a:pt x="451" y="89"/>
                  </a:lnTo>
                  <a:lnTo>
                    <a:pt x="455" y="89"/>
                  </a:lnTo>
                  <a:lnTo>
                    <a:pt x="459" y="87"/>
                  </a:lnTo>
                  <a:lnTo>
                    <a:pt x="463" y="85"/>
                  </a:lnTo>
                  <a:lnTo>
                    <a:pt x="465" y="81"/>
                  </a:lnTo>
                  <a:lnTo>
                    <a:pt x="467" y="77"/>
                  </a:lnTo>
                  <a:lnTo>
                    <a:pt x="486" y="77"/>
                  </a:lnTo>
                  <a:lnTo>
                    <a:pt x="484" y="81"/>
                  </a:lnTo>
                  <a:lnTo>
                    <a:pt x="482" y="87"/>
                  </a:lnTo>
                  <a:lnTo>
                    <a:pt x="476" y="93"/>
                  </a:lnTo>
                  <a:lnTo>
                    <a:pt x="471" y="96"/>
                  </a:lnTo>
                  <a:lnTo>
                    <a:pt x="465" y="98"/>
                  </a:lnTo>
                  <a:lnTo>
                    <a:pt x="459" y="100"/>
                  </a:lnTo>
                  <a:lnTo>
                    <a:pt x="451" y="100"/>
                  </a:lnTo>
                  <a:lnTo>
                    <a:pt x="438" y="98"/>
                  </a:lnTo>
                  <a:lnTo>
                    <a:pt x="428" y="95"/>
                  </a:lnTo>
                  <a:lnTo>
                    <a:pt x="427" y="91"/>
                  </a:lnTo>
                  <a:lnTo>
                    <a:pt x="423" y="87"/>
                  </a:lnTo>
                  <a:lnTo>
                    <a:pt x="423" y="83"/>
                  </a:lnTo>
                  <a:lnTo>
                    <a:pt x="421" y="77"/>
                  </a:lnTo>
                  <a:lnTo>
                    <a:pt x="423" y="70"/>
                  </a:lnTo>
                  <a:lnTo>
                    <a:pt x="425" y="60"/>
                  </a:lnTo>
                  <a:lnTo>
                    <a:pt x="428" y="50"/>
                  </a:lnTo>
                  <a:lnTo>
                    <a:pt x="432" y="43"/>
                  </a:lnTo>
                  <a:lnTo>
                    <a:pt x="438" y="37"/>
                  </a:lnTo>
                  <a:lnTo>
                    <a:pt x="446" y="31"/>
                  </a:lnTo>
                  <a:lnTo>
                    <a:pt x="455" y="29"/>
                  </a:lnTo>
                  <a:lnTo>
                    <a:pt x="465" y="27"/>
                  </a:lnTo>
                  <a:lnTo>
                    <a:pt x="476" y="29"/>
                  </a:lnTo>
                  <a:lnTo>
                    <a:pt x="486" y="33"/>
                  </a:lnTo>
                  <a:lnTo>
                    <a:pt x="488" y="37"/>
                  </a:lnTo>
                  <a:lnTo>
                    <a:pt x="490" y="41"/>
                  </a:lnTo>
                  <a:lnTo>
                    <a:pt x="492" y="45"/>
                  </a:lnTo>
                  <a:lnTo>
                    <a:pt x="492" y="50"/>
                  </a:lnTo>
                  <a:lnTo>
                    <a:pt x="492" y="58"/>
                  </a:lnTo>
                  <a:lnTo>
                    <a:pt x="490" y="66"/>
                  </a:lnTo>
                  <a:lnTo>
                    <a:pt x="488" y="70"/>
                  </a:lnTo>
                  <a:lnTo>
                    <a:pt x="442" y="70"/>
                  </a:lnTo>
                  <a:lnTo>
                    <a:pt x="442" y="75"/>
                  </a:lnTo>
                  <a:close/>
                  <a:moveTo>
                    <a:pt x="448" y="56"/>
                  </a:moveTo>
                  <a:lnTo>
                    <a:pt x="471" y="56"/>
                  </a:lnTo>
                  <a:lnTo>
                    <a:pt x="473" y="52"/>
                  </a:lnTo>
                  <a:lnTo>
                    <a:pt x="473" y="50"/>
                  </a:lnTo>
                  <a:lnTo>
                    <a:pt x="473" y="48"/>
                  </a:lnTo>
                  <a:lnTo>
                    <a:pt x="473" y="45"/>
                  </a:lnTo>
                  <a:lnTo>
                    <a:pt x="471" y="41"/>
                  </a:lnTo>
                  <a:lnTo>
                    <a:pt x="467" y="39"/>
                  </a:lnTo>
                  <a:lnTo>
                    <a:pt x="463" y="39"/>
                  </a:lnTo>
                  <a:lnTo>
                    <a:pt x="459" y="41"/>
                  </a:lnTo>
                  <a:lnTo>
                    <a:pt x="455" y="43"/>
                  </a:lnTo>
                  <a:lnTo>
                    <a:pt x="451" y="47"/>
                  </a:lnTo>
                  <a:lnTo>
                    <a:pt x="450" y="50"/>
                  </a:lnTo>
                  <a:lnTo>
                    <a:pt x="448" y="56"/>
                  </a:lnTo>
                  <a:close/>
                  <a:moveTo>
                    <a:pt x="572" y="0"/>
                  </a:moveTo>
                  <a:lnTo>
                    <a:pt x="601" y="0"/>
                  </a:lnTo>
                  <a:lnTo>
                    <a:pt x="615" y="0"/>
                  </a:lnTo>
                  <a:lnTo>
                    <a:pt x="624" y="4"/>
                  </a:lnTo>
                  <a:lnTo>
                    <a:pt x="630" y="6"/>
                  </a:lnTo>
                  <a:lnTo>
                    <a:pt x="634" y="12"/>
                  </a:lnTo>
                  <a:lnTo>
                    <a:pt x="636" y="18"/>
                  </a:lnTo>
                  <a:lnTo>
                    <a:pt x="636" y="23"/>
                  </a:lnTo>
                  <a:lnTo>
                    <a:pt x="634" y="33"/>
                  </a:lnTo>
                  <a:lnTo>
                    <a:pt x="632" y="41"/>
                  </a:lnTo>
                  <a:lnTo>
                    <a:pt x="626" y="47"/>
                  </a:lnTo>
                  <a:lnTo>
                    <a:pt x="620" y="52"/>
                  </a:lnTo>
                  <a:lnTo>
                    <a:pt x="613" y="56"/>
                  </a:lnTo>
                  <a:lnTo>
                    <a:pt x="605" y="58"/>
                  </a:lnTo>
                  <a:lnTo>
                    <a:pt x="597" y="60"/>
                  </a:lnTo>
                  <a:lnTo>
                    <a:pt x="588" y="60"/>
                  </a:lnTo>
                  <a:lnTo>
                    <a:pt x="576" y="60"/>
                  </a:lnTo>
                  <a:lnTo>
                    <a:pt x="565" y="98"/>
                  </a:lnTo>
                  <a:lnTo>
                    <a:pt x="544" y="98"/>
                  </a:lnTo>
                  <a:lnTo>
                    <a:pt x="572" y="0"/>
                  </a:lnTo>
                  <a:close/>
                  <a:moveTo>
                    <a:pt x="580" y="47"/>
                  </a:moveTo>
                  <a:lnTo>
                    <a:pt x="588" y="47"/>
                  </a:lnTo>
                  <a:lnTo>
                    <a:pt x="599" y="45"/>
                  </a:lnTo>
                  <a:lnTo>
                    <a:pt x="605" y="41"/>
                  </a:lnTo>
                  <a:lnTo>
                    <a:pt x="609" y="39"/>
                  </a:lnTo>
                  <a:lnTo>
                    <a:pt x="613" y="35"/>
                  </a:lnTo>
                  <a:lnTo>
                    <a:pt x="615" y="31"/>
                  </a:lnTo>
                  <a:lnTo>
                    <a:pt x="615" y="25"/>
                  </a:lnTo>
                  <a:lnTo>
                    <a:pt x="613" y="22"/>
                  </a:lnTo>
                  <a:lnTo>
                    <a:pt x="611" y="18"/>
                  </a:lnTo>
                  <a:lnTo>
                    <a:pt x="607" y="16"/>
                  </a:lnTo>
                  <a:lnTo>
                    <a:pt x="601" y="16"/>
                  </a:lnTo>
                  <a:lnTo>
                    <a:pt x="590" y="16"/>
                  </a:lnTo>
                  <a:lnTo>
                    <a:pt x="580" y="47"/>
                  </a:lnTo>
                  <a:close/>
                  <a:moveTo>
                    <a:pt x="645" y="75"/>
                  </a:moveTo>
                  <a:lnTo>
                    <a:pt x="645" y="79"/>
                  </a:lnTo>
                  <a:lnTo>
                    <a:pt x="645" y="83"/>
                  </a:lnTo>
                  <a:lnTo>
                    <a:pt x="647" y="87"/>
                  </a:lnTo>
                  <a:lnTo>
                    <a:pt x="651" y="89"/>
                  </a:lnTo>
                  <a:lnTo>
                    <a:pt x="655" y="89"/>
                  </a:lnTo>
                  <a:lnTo>
                    <a:pt x="659" y="89"/>
                  </a:lnTo>
                  <a:lnTo>
                    <a:pt x="663" y="87"/>
                  </a:lnTo>
                  <a:lnTo>
                    <a:pt x="666" y="85"/>
                  </a:lnTo>
                  <a:lnTo>
                    <a:pt x="668" y="81"/>
                  </a:lnTo>
                  <a:lnTo>
                    <a:pt x="670" y="77"/>
                  </a:lnTo>
                  <a:lnTo>
                    <a:pt x="689" y="77"/>
                  </a:lnTo>
                  <a:lnTo>
                    <a:pt x="689" y="81"/>
                  </a:lnTo>
                  <a:lnTo>
                    <a:pt x="686" y="87"/>
                  </a:lnTo>
                  <a:lnTo>
                    <a:pt x="680" y="93"/>
                  </a:lnTo>
                  <a:lnTo>
                    <a:pt x="676" y="96"/>
                  </a:lnTo>
                  <a:lnTo>
                    <a:pt x="668" y="98"/>
                  </a:lnTo>
                  <a:lnTo>
                    <a:pt x="663" y="100"/>
                  </a:lnTo>
                  <a:lnTo>
                    <a:pt x="655" y="100"/>
                  </a:lnTo>
                  <a:lnTo>
                    <a:pt x="642" y="98"/>
                  </a:lnTo>
                  <a:lnTo>
                    <a:pt x="632" y="95"/>
                  </a:lnTo>
                  <a:lnTo>
                    <a:pt x="630" y="91"/>
                  </a:lnTo>
                  <a:lnTo>
                    <a:pt x="628" y="87"/>
                  </a:lnTo>
                  <a:lnTo>
                    <a:pt x="626" y="83"/>
                  </a:lnTo>
                  <a:lnTo>
                    <a:pt x="626" y="77"/>
                  </a:lnTo>
                  <a:lnTo>
                    <a:pt x="626" y="70"/>
                  </a:lnTo>
                  <a:lnTo>
                    <a:pt x="628" y="60"/>
                  </a:lnTo>
                  <a:lnTo>
                    <a:pt x="632" y="50"/>
                  </a:lnTo>
                  <a:lnTo>
                    <a:pt x="636" y="43"/>
                  </a:lnTo>
                  <a:lnTo>
                    <a:pt x="643" y="37"/>
                  </a:lnTo>
                  <a:lnTo>
                    <a:pt x="649" y="31"/>
                  </a:lnTo>
                  <a:lnTo>
                    <a:pt x="659" y="29"/>
                  </a:lnTo>
                  <a:lnTo>
                    <a:pt x="668" y="27"/>
                  </a:lnTo>
                  <a:lnTo>
                    <a:pt x="680" y="29"/>
                  </a:lnTo>
                  <a:lnTo>
                    <a:pt x="689" y="33"/>
                  </a:lnTo>
                  <a:lnTo>
                    <a:pt x="691" y="37"/>
                  </a:lnTo>
                  <a:lnTo>
                    <a:pt x="695" y="41"/>
                  </a:lnTo>
                  <a:lnTo>
                    <a:pt x="695" y="45"/>
                  </a:lnTo>
                  <a:lnTo>
                    <a:pt x="697" y="50"/>
                  </a:lnTo>
                  <a:lnTo>
                    <a:pt x="695" y="58"/>
                  </a:lnTo>
                  <a:lnTo>
                    <a:pt x="693" y="66"/>
                  </a:lnTo>
                  <a:lnTo>
                    <a:pt x="693" y="70"/>
                  </a:lnTo>
                  <a:lnTo>
                    <a:pt x="647" y="70"/>
                  </a:lnTo>
                  <a:lnTo>
                    <a:pt x="645" y="75"/>
                  </a:lnTo>
                  <a:close/>
                  <a:moveTo>
                    <a:pt x="651" y="56"/>
                  </a:moveTo>
                  <a:lnTo>
                    <a:pt x="676" y="56"/>
                  </a:lnTo>
                  <a:lnTo>
                    <a:pt x="676" y="52"/>
                  </a:lnTo>
                  <a:lnTo>
                    <a:pt x="676" y="50"/>
                  </a:lnTo>
                  <a:lnTo>
                    <a:pt x="676" y="48"/>
                  </a:lnTo>
                  <a:lnTo>
                    <a:pt x="676" y="45"/>
                  </a:lnTo>
                  <a:lnTo>
                    <a:pt x="674" y="41"/>
                  </a:lnTo>
                  <a:lnTo>
                    <a:pt x="672" y="39"/>
                  </a:lnTo>
                  <a:lnTo>
                    <a:pt x="666" y="39"/>
                  </a:lnTo>
                  <a:lnTo>
                    <a:pt x="663" y="41"/>
                  </a:lnTo>
                  <a:lnTo>
                    <a:pt x="659" y="43"/>
                  </a:lnTo>
                  <a:lnTo>
                    <a:pt x="655" y="47"/>
                  </a:lnTo>
                  <a:lnTo>
                    <a:pt x="653" y="50"/>
                  </a:lnTo>
                  <a:lnTo>
                    <a:pt x="651" y="56"/>
                  </a:lnTo>
                  <a:close/>
                  <a:moveTo>
                    <a:pt x="764" y="29"/>
                  </a:moveTo>
                  <a:lnTo>
                    <a:pt x="784" y="29"/>
                  </a:lnTo>
                  <a:lnTo>
                    <a:pt x="755" y="125"/>
                  </a:lnTo>
                  <a:lnTo>
                    <a:pt x="734" y="125"/>
                  </a:lnTo>
                  <a:lnTo>
                    <a:pt x="745" y="93"/>
                  </a:lnTo>
                  <a:lnTo>
                    <a:pt x="739" y="96"/>
                  </a:lnTo>
                  <a:lnTo>
                    <a:pt x="736" y="98"/>
                  </a:lnTo>
                  <a:lnTo>
                    <a:pt x="730" y="100"/>
                  </a:lnTo>
                  <a:lnTo>
                    <a:pt x="726" y="100"/>
                  </a:lnTo>
                  <a:lnTo>
                    <a:pt x="720" y="100"/>
                  </a:lnTo>
                  <a:lnTo>
                    <a:pt x="716" y="98"/>
                  </a:lnTo>
                  <a:lnTo>
                    <a:pt x="713" y="96"/>
                  </a:lnTo>
                  <a:lnTo>
                    <a:pt x="709" y="95"/>
                  </a:lnTo>
                  <a:lnTo>
                    <a:pt x="705" y="87"/>
                  </a:lnTo>
                  <a:lnTo>
                    <a:pt x="703" y="77"/>
                  </a:lnTo>
                  <a:lnTo>
                    <a:pt x="703" y="68"/>
                  </a:lnTo>
                  <a:lnTo>
                    <a:pt x="707" y="60"/>
                  </a:lnTo>
                  <a:lnTo>
                    <a:pt x="709" y="52"/>
                  </a:lnTo>
                  <a:lnTo>
                    <a:pt x="711" y="47"/>
                  </a:lnTo>
                  <a:lnTo>
                    <a:pt x="716" y="39"/>
                  </a:lnTo>
                  <a:lnTo>
                    <a:pt x="724" y="33"/>
                  </a:lnTo>
                  <a:lnTo>
                    <a:pt x="732" y="29"/>
                  </a:lnTo>
                  <a:lnTo>
                    <a:pt x="741" y="27"/>
                  </a:lnTo>
                  <a:lnTo>
                    <a:pt x="747" y="29"/>
                  </a:lnTo>
                  <a:lnTo>
                    <a:pt x="753" y="31"/>
                  </a:lnTo>
                  <a:lnTo>
                    <a:pt x="757" y="35"/>
                  </a:lnTo>
                  <a:lnTo>
                    <a:pt x="760" y="41"/>
                  </a:lnTo>
                  <a:lnTo>
                    <a:pt x="764" y="29"/>
                  </a:lnTo>
                  <a:close/>
                  <a:moveTo>
                    <a:pt x="722" y="75"/>
                  </a:moveTo>
                  <a:lnTo>
                    <a:pt x="724" y="81"/>
                  </a:lnTo>
                  <a:lnTo>
                    <a:pt x="726" y="85"/>
                  </a:lnTo>
                  <a:lnTo>
                    <a:pt x="728" y="87"/>
                  </a:lnTo>
                  <a:lnTo>
                    <a:pt x="732" y="89"/>
                  </a:lnTo>
                  <a:lnTo>
                    <a:pt x="739" y="87"/>
                  </a:lnTo>
                  <a:lnTo>
                    <a:pt x="745" y="81"/>
                  </a:lnTo>
                  <a:lnTo>
                    <a:pt x="747" y="77"/>
                  </a:lnTo>
                  <a:lnTo>
                    <a:pt x="749" y="73"/>
                  </a:lnTo>
                  <a:lnTo>
                    <a:pt x="753" y="68"/>
                  </a:lnTo>
                  <a:lnTo>
                    <a:pt x="755" y="62"/>
                  </a:lnTo>
                  <a:lnTo>
                    <a:pt x="755" y="58"/>
                  </a:lnTo>
                  <a:lnTo>
                    <a:pt x="755" y="52"/>
                  </a:lnTo>
                  <a:lnTo>
                    <a:pt x="755" y="48"/>
                  </a:lnTo>
                  <a:lnTo>
                    <a:pt x="753" y="45"/>
                  </a:lnTo>
                  <a:lnTo>
                    <a:pt x="749" y="41"/>
                  </a:lnTo>
                  <a:lnTo>
                    <a:pt x="745" y="41"/>
                  </a:lnTo>
                  <a:lnTo>
                    <a:pt x="741" y="41"/>
                  </a:lnTo>
                  <a:lnTo>
                    <a:pt x="736" y="45"/>
                  </a:lnTo>
                  <a:lnTo>
                    <a:pt x="732" y="48"/>
                  </a:lnTo>
                  <a:lnTo>
                    <a:pt x="728" y="54"/>
                  </a:lnTo>
                  <a:lnTo>
                    <a:pt x="724" y="66"/>
                  </a:lnTo>
                  <a:lnTo>
                    <a:pt x="722" y="75"/>
                  </a:lnTo>
                  <a:close/>
                  <a:moveTo>
                    <a:pt x="799" y="29"/>
                  </a:moveTo>
                  <a:lnTo>
                    <a:pt x="818" y="29"/>
                  </a:lnTo>
                  <a:lnTo>
                    <a:pt x="807" y="73"/>
                  </a:lnTo>
                  <a:lnTo>
                    <a:pt x="805" y="75"/>
                  </a:lnTo>
                  <a:lnTo>
                    <a:pt x="805" y="79"/>
                  </a:lnTo>
                  <a:lnTo>
                    <a:pt x="805" y="83"/>
                  </a:lnTo>
                  <a:lnTo>
                    <a:pt x="807" y="85"/>
                  </a:lnTo>
                  <a:lnTo>
                    <a:pt x="808" y="87"/>
                  </a:lnTo>
                  <a:lnTo>
                    <a:pt x="812" y="87"/>
                  </a:lnTo>
                  <a:lnTo>
                    <a:pt x="820" y="85"/>
                  </a:lnTo>
                  <a:lnTo>
                    <a:pt x="826" y="81"/>
                  </a:lnTo>
                  <a:lnTo>
                    <a:pt x="828" y="79"/>
                  </a:lnTo>
                  <a:lnTo>
                    <a:pt x="828" y="75"/>
                  </a:lnTo>
                  <a:lnTo>
                    <a:pt x="832" y="72"/>
                  </a:lnTo>
                  <a:lnTo>
                    <a:pt x="833" y="66"/>
                  </a:lnTo>
                  <a:lnTo>
                    <a:pt x="835" y="58"/>
                  </a:lnTo>
                  <a:lnTo>
                    <a:pt x="845" y="29"/>
                  </a:lnTo>
                  <a:lnTo>
                    <a:pt x="864" y="29"/>
                  </a:lnTo>
                  <a:lnTo>
                    <a:pt x="845" y="98"/>
                  </a:lnTo>
                  <a:lnTo>
                    <a:pt x="826" y="98"/>
                  </a:lnTo>
                  <a:lnTo>
                    <a:pt x="828" y="89"/>
                  </a:lnTo>
                  <a:lnTo>
                    <a:pt x="826" y="91"/>
                  </a:lnTo>
                  <a:lnTo>
                    <a:pt x="820" y="95"/>
                  </a:lnTo>
                  <a:lnTo>
                    <a:pt x="814" y="98"/>
                  </a:lnTo>
                  <a:lnTo>
                    <a:pt x="808" y="100"/>
                  </a:lnTo>
                  <a:lnTo>
                    <a:pt x="803" y="100"/>
                  </a:lnTo>
                  <a:lnTo>
                    <a:pt x="795" y="100"/>
                  </a:lnTo>
                  <a:lnTo>
                    <a:pt x="789" y="96"/>
                  </a:lnTo>
                  <a:lnTo>
                    <a:pt x="785" y="93"/>
                  </a:lnTo>
                  <a:lnTo>
                    <a:pt x="784" y="85"/>
                  </a:lnTo>
                  <a:lnTo>
                    <a:pt x="784" y="81"/>
                  </a:lnTo>
                  <a:lnTo>
                    <a:pt x="785" y="77"/>
                  </a:lnTo>
                  <a:lnTo>
                    <a:pt x="785" y="73"/>
                  </a:lnTo>
                  <a:lnTo>
                    <a:pt x="799" y="29"/>
                  </a:lnTo>
                  <a:close/>
                  <a:moveTo>
                    <a:pt x="887" y="75"/>
                  </a:moveTo>
                  <a:lnTo>
                    <a:pt x="885" y="79"/>
                  </a:lnTo>
                  <a:lnTo>
                    <a:pt x="887" y="83"/>
                  </a:lnTo>
                  <a:lnTo>
                    <a:pt x="889" y="87"/>
                  </a:lnTo>
                  <a:lnTo>
                    <a:pt x="891" y="89"/>
                  </a:lnTo>
                  <a:lnTo>
                    <a:pt x="897" y="89"/>
                  </a:lnTo>
                  <a:lnTo>
                    <a:pt x="901" y="89"/>
                  </a:lnTo>
                  <a:lnTo>
                    <a:pt x="904" y="87"/>
                  </a:lnTo>
                  <a:lnTo>
                    <a:pt x="906" y="85"/>
                  </a:lnTo>
                  <a:lnTo>
                    <a:pt x="910" y="81"/>
                  </a:lnTo>
                  <a:lnTo>
                    <a:pt x="912" y="77"/>
                  </a:lnTo>
                  <a:lnTo>
                    <a:pt x="931" y="77"/>
                  </a:lnTo>
                  <a:lnTo>
                    <a:pt x="929" y="81"/>
                  </a:lnTo>
                  <a:lnTo>
                    <a:pt x="926" y="87"/>
                  </a:lnTo>
                  <a:lnTo>
                    <a:pt x="922" y="93"/>
                  </a:lnTo>
                  <a:lnTo>
                    <a:pt x="916" y="96"/>
                  </a:lnTo>
                  <a:lnTo>
                    <a:pt x="910" y="98"/>
                  </a:lnTo>
                  <a:lnTo>
                    <a:pt x="903" y="100"/>
                  </a:lnTo>
                  <a:lnTo>
                    <a:pt x="897" y="100"/>
                  </a:lnTo>
                  <a:lnTo>
                    <a:pt x="883" y="98"/>
                  </a:lnTo>
                  <a:lnTo>
                    <a:pt x="874" y="95"/>
                  </a:lnTo>
                  <a:lnTo>
                    <a:pt x="870" y="91"/>
                  </a:lnTo>
                  <a:lnTo>
                    <a:pt x="868" y="87"/>
                  </a:lnTo>
                  <a:lnTo>
                    <a:pt x="866" y="83"/>
                  </a:lnTo>
                  <a:lnTo>
                    <a:pt x="866" y="77"/>
                  </a:lnTo>
                  <a:lnTo>
                    <a:pt x="868" y="70"/>
                  </a:lnTo>
                  <a:lnTo>
                    <a:pt x="870" y="60"/>
                  </a:lnTo>
                  <a:lnTo>
                    <a:pt x="874" y="50"/>
                  </a:lnTo>
                  <a:lnTo>
                    <a:pt x="878" y="43"/>
                  </a:lnTo>
                  <a:lnTo>
                    <a:pt x="883" y="37"/>
                  </a:lnTo>
                  <a:lnTo>
                    <a:pt x="891" y="31"/>
                  </a:lnTo>
                  <a:lnTo>
                    <a:pt x="899" y="29"/>
                  </a:lnTo>
                  <a:lnTo>
                    <a:pt x="908" y="27"/>
                  </a:lnTo>
                  <a:lnTo>
                    <a:pt x="922" y="29"/>
                  </a:lnTo>
                  <a:lnTo>
                    <a:pt x="929" y="33"/>
                  </a:lnTo>
                  <a:lnTo>
                    <a:pt x="933" y="37"/>
                  </a:lnTo>
                  <a:lnTo>
                    <a:pt x="935" y="41"/>
                  </a:lnTo>
                  <a:lnTo>
                    <a:pt x="937" y="45"/>
                  </a:lnTo>
                  <a:lnTo>
                    <a:pt x="937" y="50"/>
                  </a:lnTo>
                  <a:lnTo>
                    <a:pt x="937" y="58"/>
                  </a:lnTo>
                  <a:lnTo>
                    <a:pt x="935" y="66"/>
                  </a:lnTo>
                  <a:lnTo>
                    <a:pt x="933" y="70"/>
                  </a:lnTo>
                  <a:lnTo>
                    <a:pt x="887" y="70"/>
                  </a:lnTo>
                  <a:lnTo>
                    <a:pt x="887" y="75"/>
                  </a:lnTo>
                  <a:close/>
                  <a:moveTo>
                    <a:pt x="891" y="56"/>
                  </a:moveTo>
                  <a:lnTo>
                    <a:pt x="916" y="56"/>
                  </a:lnTo>
                  <a:lnTo>
                    <a:pt x="918" y="52"/>
                  </a:lnTo>
                  <a:lnTo>
                    <a:pt x="918" y="50"/>
                  </a:lnTo>
                  <a:lnTo>
                    <a:pt x="918" y="48"/>
                  </a:lnTo>
                  <a:lnTo>
                    <a:pt x="918" y="45"/>
                  </a:lnTo>
                  <a:lnTo>
                    <a:pt x="916" y="41"/>
                  </a:lnTo>
                  <a:lnTo>
                    <a:pt x="912" y="39"/>
                  </a:lnTo>
                  <a:lnTo>
                    <a:pt x="908" y="39"/>
                  </a:lnTo>
                  <a:lnTo>
                    <a:pt x="904" y="41"/>
                  </a:lnTo>
                  <a:lnTo>
                    <a:pt x="901" y="43"/>
                  </a:lnTo>
                  <a:lnTo>
                    <a:pt x="897" y="47"/>
                  </a:lnTo>
                  <a:lnTo>
                    <a:pt x="893" y="50"/>
                  </a:lnTo>
                  <a:lnTo>
                    <a:pt x="891" y="56"/>
                  </a:lnTo>
                  <a:close/>
                  <a:moveTo>
                    <a:pt x="958" y="29"/>
                  </a:moveTo>
                  <a:lnTo>
                    <a:pt x="977" y="29"/>
                  </a:lnTo>
                  <a:lnTo>
                    <a:pt x="975" y="39"/>
                  </a:lnTo>
                  <a:lnTo>
                    <a:pt x="981" y="35"/>
                  </a:lnTo>
                  <a:lnTo>
                    <a:pt x="991" y="29"/>
                  </a:lnTo>
                  <a:lnTo>
                    <a:pt x="1000" y="27"/>
                  </a:lnTo>
                  <a:lnTo>
                    <a:pt x="1008" y="29"/>
                  </a:lnTo>
                  <a:lnTo>
                    <a:pt x="1014" y="33"/>
                  </a:lnTo>
                  <a:lnTo>
                    <a:pt x="1018" y="37"/>
                  </a:lnTo>
                  <a:lnTo>
                    <a:pt x="1018" y="45"/>
                  </a:lnTo>
                  <a:lnTo>
                    <a:pt x="1018" y="48"/>
                  </a:lnTo>
                  <a:lnTo>
                    <a:pt x="1018" y="54"/>
                  </a:lnTo>
                  <a:lnTo>
                    <a:pt x="1004" y="98"/>
                  </a:lnTo>
                  <a:lnTo>
                    <a:pt x="983" y="98"/>
                  </a:lnTo>
                  <a:lnTo>
                    <a:pt x="997" y="56"/>
                  </a:lnTo>
                  <a:lnTo>
                    <a:pt x="997" y="54"/>
                  </a:lnTo>
                  <a:lnTo>
                    <a:pt x="997" y="52"/>
                  </a:lnTo>
                  <a:lnTo>
                    <a:pt x="997" y="50"/>
                  </a:lnTo>
                  <a:lnTo>
                    <a:pt x="997" y="47"/>
                  </a:lnTo>
                  <a:lnTo>
                    <a:pt x="995" y="45"/>
                  </a:lnTo>
                  <a:lnTo>
                    <a:pt x="993" y="43"/>
                  </a:lnTo>
                  <a:lnTo>
                    <a:pt x="989" y="43"/>
                  </a:lnTo>
                  <a:lnTo>
                    <a:pt x="987" y="43"/>
                  </a:lnTo>
                  <a:lnTo>
                    <a:pt x="983" y="43"/>
                  </a:lnTo>
                  <a:lnTo>
                    <a:pt x="981" y="45"/>
                  </a:lnTo>
                  <a:lnTo>
                    <a:pt x="979" y="47"/>
                  </a:lnTo>
                  <a:lnTo>
                    <a:pt x="977" y="48"/>
                  </a:lnTo>
                  <a:lnTo>
                    <a:pt x="975" y="52"/>
                  </a:lnTo>
                  <a:lnTo>
                    <a:pt x="972" y="56"/>
                  </a:lnTo>
                  <a:lnTo>
                    <a:pt x="970" y="60"/>
                  </a:lnTo>
                  <a:lnTo>
                    <a:pt x="968" y="66"/>
                  </a:lnTo>
                  <a:lnTo>
                    <a:pt x="958" y="98"/>
                  </a:lnTo>
                  <a:lnTo>
                    <a:pt x="939" y="98"/>
                  </a:lnTo>
                  <a:lnTo>
                    <a:pt x="958" y="29"/>
                  </a:lnTo>
                  <a:close/>
                  <a:moveTo>
                    <a:pt x="1075" y="50"/>
                  </a:moveTo>
                  <a:lnTo>
                    <a:pt x="1075" y="47"/>
                  </a:lnTo>
                  <a:lnTo>
                    <a:pt x="1075" y="45"/>
                  </a:lnTo>
                  <a:lnTo>
                    <a:pt x="1075" y="43"/>
                  </a:lnTo>
                  <a:lnTo>
                    <a:pt x="1073" y="41"/>
                  </a:lnTo>
                  <a:lnTo>
                    <a:pt x="1071" y="39"/>
                  </a:lnTo>
                  <a:lnTo>
                    <a:pt x="1068" y="39"/>
                  </a:lnTo>
                  <a:lnTo>
                    <a:pt x="1060" y="41"/>
                  </a:lnTo>
                  <a:lnTo>
                    <a:pt x="1056" y="45"/>
                  </a:lnTo>
                  <a:lnTo>
                    <a:pt x="1056" y="48"/>
                  </a:lnTo>
                  <a:lnTo>
                    <a:pt x="1037" y="48"/>
                  </a:lnTo>
                  <a:lnTo>
                    <a:pt x="1037" y="45"/>
                  </a:lnTo>
                  <a:lnTo>
                    <a:pt x="1039" y="41"/>
                  </a:lnTo>
                  <a:lnTo>
                    <a:pt x="1043" y="37"/>
                  </a:lnTo>
                  <a:lnTo>
                    <a:pt x="1046" y="33"/>
                  </a:lnTo>
                  <a:lnTo>
                    <a:pt x="1050" y="31"/>
                  </a:lnTo>
                  <a:lnTo>
                    <a:pt x="1060" y="29"/>
                  </a:lnTo>
                  <a:lnTo>
                    <a:pt x="1069" y="27"/>
                  </a:lnTo>
                  <a:lnTo>
                    <a:pt x="1081" y="29"/>
                  </a:lnTo>
                  <a:lnTo>
                    <a:pt x="1089" y="33"/>
                  </a:lnTo>
                  <a:lnTo>
                    <a:pt x="1091" y="35"/>
                  </a:lnTo>
                  <a:lnTo>
                    <a:pt x="1093" y="39"/>
                  </a:lnTo>
                  <a:lnTo>
                    <a:pt x="1094" y="41"/>
                  </a:lnTo>
                  <a:lnTo>
                    <a:pt x="1094" y="47"/>
                  </a:lnTo>
                  <a:lnTo>
                    <a:pt x="1094" y="48"/>
                  </a:lnTo>
                  <a:lnTo>
                    <a:pt x="1094" y="50"/>
                  </a:lnTo>
                  <a:lnTo>
                    <a:pt x="1093" y="54"/>
                  </a:lnTo>
                  <a:lnTo>
                    <a:pt x="1085" y="81"/>
                  </a:lnTo>
                  <a:lnTo>
                    <a:pt x="1085" y="87"/>
                  </a:lnTo>
                  <a:lnTo>
                    <a:pt x="1083" y="93"/>
                  </a:lnTo>
                  <a:lnTo>
                    <a:pt x="1083" y="98"/>
                  </a:lnTo>
                  <a:lnTo>
                    <a:pt x="1064" y="98"/>
                  </a:lnTo>
                  <a:lnTo>
                    <a:pt x="1064" y="95"/>
                  </a:lnTo>
                  <a:lnTo>
                    <a:pt x="1064" y="91"/>
                  </a:lnTo>
                  <a:lnTo>
                    <a:pt x="1062" y="95"/>
                  </a:lnTo>
                  <a:lnTo>
                    <a:pt x="1058" y="96"/>
                  </a:lnTo>
                  <a:lnTo>
                    <a:pt x="1050" y="100"/>
                  </a:lnTo>
                  <a:lnTo>
                    <a:pt x="1043" y="100"/>
                  </a:lnTo>
                  <a:lnTo>
                    <a:pt x="1035" y="100"/>
                  </a:lnTo>
                  <a:lnTo>
                    <a:pt x="1029" y="96"/>
                  </a:lnTo>
                  <a:lnTo>
                    <a:pt x="1025" y="91"/>
                  </a:lnTo>
                  <a:lnTo>
                    <a:pt x="1023" y="81"/>
                  </a:lnTo>
                  <a:lnTo>
                    <a:pt x="1023" y="73"/>
                  </a:lnTo>
                  <a:lnTo>
                    <a:pt x="1027" y="68"/>
                  </a:lnTo>
                  <a:lnTo>
                    <a:pt x="1033" y="62"/>
                  </a:lnTo>
                  <a:lnTo>
                    <a:pt x="1041" y="58"/>
                  </a:lnTo>
                  <a:lnTo>
                    <a:pt x="1050" y="54"/>
                  </a:lnTo>
                  <a:lnTo>
                    <a:pt x="1062" y="54"/>
                  </a:lnTo>
                  <a:lnTo>
                    <a:pt x="1073" y="54"/>
                  </a:lnTo>
                  <a:lnTo>
                    <a:pt x="1075" y="50"/>
                  </a:lnTo>
                  <a:close/>
                  <a:moveTo>
                    <a:pt x="1071" y="64"/>
                  </a:moveTo>
                  <a:lnTo>
                    <a:pt x="1064" y="66"/>
                  </a:lnTo>
                  <a:lnTo>
                    <a:pt x="1058" y="66"/>
                  </a:lnTo>
                  <a:lnTo>
                    <a:pt x="1052" y="68"/>
                  </a:lnTo>
                  <a:lnTo>
                    <a:pt x="1050" y="68"/>
                  </a:lnTo>
                  <a:lnTo>
                    <a:pt x="1045" y="73"/>
                  </a:lnTo>
                  <a:lnTo>
                    <a:pt x="1043" y="79"/>
                  </a:lnTo>
                  <a:lnTo>
                    <a:pt x="1043" y="83"/>
                  </a:lnTo>
                  <a:lnTo>
                    <a:pt x="1045" y="85"/>
                  </a:lnTo>
                  <a:lnTo>
                    <a:pt x="1046" y="87"/>
                  </a:lnTo>
                  <a:lnTo>
                    <a:pt x="1050" y="89"/>
                  </a:lnTo>
                  <a:lnTo>
                    <a:pt x="1056" y="87"/>
                  </a:lnTo>
                  <a:lnTo>
                    <a:pt x="1062" y="83"/>
                  </a:lnTo>
                  <a:lnTo>
                    <a:pt x="1066" y="77"/>
                  </a:lnTo>
                  <a:lnTo>
                    <a:pt x="1069" y="68"/>
                  </a:lnTo>
                  <a:lnTo>
                    <a:pt x="1071" y="64"/>
                  </a:lnTo>
                  <a:close/>
                  <a:moveTo>
                    <a:pt x="1119" y="77"/>
                  </a:moveTo>
                  <a:lnTo>
                    <a:pt x="1119" y="81"/>
                  </a:lnTo>
                  <a:lnTo>
                    <a:pt x="1119" y="85"/>
                  </a:lnTo>
                  <a:lnTo>
                    <a:pt x="1121" y="87"/>
                  </a:lnTo>
                  <a:lnTo>
                    <a:pt x="1125" y="89"/>
                  </a:lnTo>
                  <a:lnTo>
                    <a:pt x="1129" y="89"/>
                  </a:lnTo>
                  <a:lnTo>
                    <a:pt x="1133" y="89"/>
                  </a:lnTo>
                  <a:lnTo>
                    <a:pt x="1137" y="87"/>
                  </a:lnTo>
                  <a:lnTo>
                    <a:pt x="1141" y="85"/>
                  </a:lnTo>
                  <a:lnTo>
                    <a:pt x="1141" y="81"/>
                  </a:lnTo>
                  <a:lnTo>
                    <a:pt x="1141" y="77"/>
                  </a:lnTo>
                  <a:lnTo>
                    <a:pt x="1139" y="75"/>
                  </a:lnTo>
                  <a:lnTo>
                    <a:pt x="1135" y="73"/>
                  </a:lnTo>
                  <a:lnTo>
                    <a:pt x="1123" y="66"/>
                  </a:lnTo>
                  <a:lnTo>
                    <a:pt x="1121" y="66"/>
                  </a:lnTo>
                  <a:lnTo>
                    <a:pt x="1119" y="64"/>
                  </a:lnTo>
                  <a:lnTo>
                    <a:pt x="1116" y="60"/>
                  </a:lnTo>
                  <a:lnTo>
                    <a:pt x="1114" y="58"/>
                  </a:lnTo>
                  <a:lnTo>
                    <a:pt x="1112" y="54"/>
                  </a:lnTo>
                  <a:lnTo>
                    <a:pt x="1112" y="50"/>
                  </a:lnTo>
                  <a:lnTo>
                    <a:pt x="1112" y="45"/>
                  </a:lnTo>
                  <a:lnTo>
                    <a:pt x="1114" y="41"/>
                  </a:lnTo>
                  <a:lnTo>
                    <a:pt x="1117" y="35"/>
                  </a:lnTo>
                  <a:lnTo>
                    <a:pt x="1121" y="33"/>
                  </a:lnTo>
                  <a:lnTo>
                    <a:pt x="1131" y="29"/>
                  </a:lnTo>
                  <a:lnTo>
                    <a:pt x="1142" y="27"/>
                  </a:lnTo>
                  <a:lnTo>
                    <a:pt x="1152" y="29"/>
                  </a:lnTo>
                  <a:lnTo>
                    <a:pt x="1160" y="31"/>
                  </a:lnTo>
                  <a:lnTo>
                    <a:pt x="1164" y="33"/>
                  </a:lnTo>
                  <a:lnTo>
                    <a:pt x="1165" y="37"/>
                  </a:lnTo>
                  <a:lnTo>
                    <a:pt x="1167" y="41"/>
                  </a:lnTo>
                  <a:lnTo>
                    <a:pt x="1167" y="45"/>
                  </a:lnTo>
                  <a:lnTo>
                    <a:pt x="1167" y="47"/>
                  </a:lnTo>
                  <a:lnTo>
                    <a:pt x="1167" y="48"/>
                  </a:lnTo>
                  <a:lnTo>
                    <a:pt x="1167" y="50"/>
                  </a:lnTo>
                  <a:lnTo>
                    <a:pt x="1148" y="50"/>
                  </a:lnTo>
                  <a:lnTo>
                    <a:pt x="1148" y="48"/>
                  </a:lnTo>
                  <a:lnTo>
                    <a:pt x="1148" y="45"/>
                  </a:lnTo>
                  <a:lnTo>
                    <a:pt x="1146" y="43"/>
                  </a:lnTo>
                  <a:lnTo>
                    <a:pt x="1144" y="41"/>
                  </a:lnTo>
                  <a:lnTo>
                    <a:pt x="1141" y="39"/>
                  </a:lnTo>
                  <a:lnTo>
                    <a:pt x="1137" y="39"/>
                  </a:lnTo>
                  <a:lnTo>
                    <a:pt x="1135" y="41"/>
                  </a:lnTo>
                  <a:lnTo>
                    <a:pt x="1131" y="45"/>
                  </a:lnTo>
                  <a:lnTo>
                    <a:pt x="1131" y="47"/>
                  </a:lnTo>
                  <a:lnTo>
                    <a:pt x="1131" y="50"/>
                  </a:lnTo>
                  <a:lnTo>
                    <a:pt x="1135" y="54"/>
                  </a:lnTo>
                  <a:lnTo>
                    <a:pt x="1137" y="54"/>
                  </a:lnTo>
                  <a:lnTo>
                    <a:pt x="1148" y="60"/>
                  </a:lnTo>
                  <a:lnTo>
                    <a:pt x="1150" y="62"/>
                  </a:lnTo>
                  <a:lnTo>
                    <a:pt x="1152" y="64"/>
                  </a:lnTo>
                  <a:lnTo>
                    <a:pt x="1156" y="66"/>
                  </a:lnTo>
                  <a:lnTo>
                    <a:pt x="1158" y="70"/>
                  </a:lnTo>
                  <a:lnTo>
                    <a:pt x="1160" y="73"/>
                  </a:lnTo>
                  <a:lnTo>
                    <a:pt x="1160" y="77"/>
                  </a:lnTo>
                  <a:lnTo>
                    <a:pt x="1160" y="83"/>
                  </a:lnTo>
                  <a:lnTo>
                    <a:pt x="1158" y="89"/>
                  </a:lnTo>
                  <a:lnTo>
                    <a:pt x="1154" y="93"/>
                  </a:lnTo>
                  <a:lnTo>
                    <a:pt x="1150" y="96"/>
                  </a:lnTo>
                  <a:lnTo>
                    <a:pt x="1139" y="100"/>
                  </a:lnTo>
                  <a:lnTo>
                    <a:pt x="1125" y="100"/>
                  </a:lnTo>
                  <a:lnTo>
                    <a:pt x="1119" y="100"/>
                  </a:lnTo>
                  <a:lnTo>
                    <a:pt x="1116" y="100"/>
                  </a:lnTo>
                  <a:lnTo>
                    <a:pt x="1110" y="98"/>
                  </a:lnTo>
                  <a:lnTo>
                    <a:pt x="1106" y="95"/>
                  </a:lnTo>
                  <a:lnTo>
                    <a:pt x="1102" y="91"/>
                  </a:lnTo>
                  <a:lnTo>
                    <a:pt x="1100" y="85"/>
                  </a:lnTo>
                  <a:lnTo>
                    <a:pt x="1100" y="81"/>
                  </a:lnTo>
                  <a:lnTo>
                    <a:pt x="1100" y="77"/>
                  </a:lnTo>
                  <a:lnTo>
                    <a:pt x="1119" y="77"/>
                  </a:lnTo>
                  <a:close/>
                  <a:moveTo>
                    <a:pt x="1288" y="83"/>
                  </a:moveTo>
                  <a:lnTo>
                    <a:pt x="1284" y="98"/>
                  </a:lnTo>
                  <a:lnTo>
                    <a:pt x="1217" y="98"/>
                  </a:lnTo>
                  <a:lnTo>
                    <a:pt x="1248" y="0"/>
                  </a:lnTo>
                  <a:lnTo>
                    <a:pt x="1311" y="0"/>
                  </a:lnTo>
                  <a:lnTo>
                    <a:pt x="1306" y="16"/>
                  </a:lnTo>
                  <a:lnTo>
                    <a:pt x="1263" y="16"/>
                  </a:lnTo>
                  <a:lnTo>
                    <a:pt x="1256" y="41"/>
                  </a:lnTo>
                  <a:lnTo>
                    <a:pt x="1298" y="41"/>
                  </a:lnTo>
                  <a:lnTo>
                    <a:pt x="1294" y="56"/>
                  </a:lnTo>
                  <a:lnTo>
                    <a:pt x="1252" y="56"/>
                  </a:lnTo>
                  <a:lnTo>
                    <a:pt x="1242" y="83"/>
                  </a:lnTo>
                  <a:lnTo>
                    <a:pt x="1288" y="83"/>
                  </a:lnTo>
                  <a:close/>
                  <a:moveTo>
                    <a:pt x="1336" y="29"/>
                  </a:moveTo>
                  <a:lnTo>
                    <a:pt x="1334" y="39"/>
                  </a:lnTo>
                  <a:lnTo>
                    <a:pt x="1340" y="35"/>
                  </a:lnTo>
                  <a:lnTo>
                    <a:pt x="1344" y="31"/>
                  </a:lnTo>
                  <a:lnTo>
                    <a:pt x="1350" y="29"/>
                  </a:lnTo>
                  <a:lnTo>
                    <a:pt x="1354" y="29"/>
                  </a:lnTo>
                  <a:lnTo>
                    <a:pt x="1359" y="27"/>
                  </a:lnTo>
                  <a:lnTo>
                    <a:pt x="1365" y="29"/>
                  </a:lnTo>
                  <a:lnTo>
                    <a:pt x="1369" y="31"/>
                  </a:lnTo>
                  <a:lnTo>
                    <a:pt x="1373" y="33"/>
                  </a:lnTo>
                  <a:lnTo>
                    <a:pt x="1375" y="37"/>
                  </a:lnTo>
                  <a:lnTo>
                    <a:pt x="1377" y="41"/>
                  </a:lnTo>
                  <a:lnTo>
                    <a:pt x="1382" y="35"/>
                  </a:lnTo>
                  <a:lnTo>
                    <a:pt x="1392" y="29"/>
                  </a:lnTo>
                  <a:lnTo>
                    <a:pt x="1402" y="27"/>
                  </a:lnTo>
                  <a:lnTo>
                    <a:pt x="1409" y="29"/>
                  </a:lnTo>
                  <a:lnTo>
                    <a:pt x="1415" y="31"/>
                  </a:lnTo>
                  <a:lnTo>
                    <a:pt x="1419" y="37"/>
                  </a:lnTo>
                  <a:lnTo>
                    <a:pt x="1421" y="45"/>
                  </a:lnTo>
                  <a:lnTo>
                    <a:pt x="1421" y="47"/>
                  </a:lnTo>
                  <a:lnTo>
                    <a:pt x="1419" y="52"/>
                  </a:lnTo>
                  <a:lnTo>
                    <a:pt x="1417" y="60"/>
                  </a:lnTo>
                  <a:lnTo>
                    <a:pt x="1405" y="98"/>
                  </a:lnTo>
                  <a:lnTo>
                    <a:pt x="1386" y="98"/>
                  </a:lnTo>
                  <a:lnTo>
                    <a:pt x="1398" y="58"/>
                  </a:lnTo>
                  <a:lnTo>
                    <a:pt x="1400" y="54"/>
                  </a:lnTo>
                  <a:lnTo>
                    <a:pt x="1400" y="50"/>
                  </a:lnTo>
                  <a:lnTo>
                    <a:pt x="1400" y="48"/>
                  </a:lnTo>
                  <a:lnTo>
                    <a:pt x="1400" y="45"/>
                  </a:lnTo>
                  <a:lnTo>
                    <a:pt x="1398" y="43"/>
                  </a:lnTo>
                  <a:lnTo>
                    <a:pt x="1396" y="43"/>
                  </a:lnTo>
                  <a:lnTo>
                    <a:pt x="1394" y="43"/>
                  </a:lnTo>
                  <a:lnTo>
                    <a:pt x="1388" y="43"/>
                  </a:lnTo>
                  <a:lnTo>
                    <a:pt x="1384" y="45"/>
                  </a:lnTo>
                  <a:lnTo>
                    <a:pt x="1380" y="48"/>
                  </a:lnTo>
                  <a:lnTo>
                    <a:pt x="1377" y="52"/>
                  </a:lnTo>
                  <a:lnTo>
                    <a:pt x="1377" y="54"/>
                  </a:lnTo>
                  <a:lnTo>
                    <a:pt x="1375" y="56"/>
                  </a:lnTo>
                  <a:lnTo>
                    <a:pt x="1373" y="62"/>
                  </a:lnTo>
                  <a:lnTo>
                    <a:pt x="1371" y="70"/>
                  </a:lnTo>
                  <a:lnTo>
                    <a:pt x="1361" y="98"/>
                  </a:lnTo>
                  <a:lnTo>
                    <a:pt x="1342" y="98"/>
                  </a:lnTo>
                  <a:lnTo>
                    <a:pt x="1354" y="60"/>
                  </a:lnTo>
                  <a:lnTo>
                    <a:pt x="1355" y="54"/>
                  </a:lnTo>
                  <a:lnTo>
                    <a:pt x="1355" y="50"/>
                  </a:lnTo>
                  <a:lnTo>
                    <a:pt x="1355" y="48"/>
                  </a:lnTo>
                  <a:lnTo>
                    <a:pt x="1355" y="45"/>
                  </a:lnTo>
                  <a:lnTo>
                    <a:pt x="1354" y="43"/>
                  </a:lnTo>
                  <a:lnTo>
                    <a:pt x="1352" y="43"/>
                  </a:lnTo>
                  <a:lnTo>
                    <a:pt x="1350" y="43"/>
                  </a:lnTo>
                  <a:lnTo>
                    <a:pt x="1346" y="43"/>
                  </a:lnTo>
                  <a:lnTo>
                    <a:pt x="1342" y="45"/>
                  </a:lnTo>
                  <a:lnTo>
                    <a:pt x="1338" y="47"/>
                  </a:lnTo>
                  <a:lnTo>
                    <a:pt x="1334" y="50"/>
                  </a:lnTo>
                  <a:lnTo>
                    <a:pt x="1332" y="54"/>
                  </a:lnTo>
                  <a:lnTo>
                    <a:pt x="1329" y="60"/>
                  </a:lnTo>
                  <a:lnTo>
                    <a:pt x="1327" y="70"/>
                  </a:lnTo>
                  <a:lnTo>
                    <a:pt x="1319" y="98"/>
                  </a:lnTo>
                  <a:lnTo>
                    <a:pt x="1298" y="98"/>
                  </a:lnTo>
                  <a:lnTo>
                    <a:pt x="1317" y="29"/>
                  </a:lnTo>
                  <a:lnTo>
                    <a:pt x="1336" y="29"/>
                  </a:lnTo>
                  <a:close/>
                  <a:moveTo>
                    <a:pt x="1442" y="29"/>
                  </a:moveTo>
                  <a:lnTo>
                    <a:pt x="1461" y="29"/>
                  </a:lnTo>
                  <a:lnTo>
                    <a:pt x="1459" y="39"/>
                  </a:lnTo>
                  <a:lnTo>
                    <a:pt x="1463" y="35"/>
                  </a:lnTo>
                  <a:lnTo>
                    <a:pt x="1467" y="31"/>
                  </a:lnTo>
                  <a:lnTo>
                    <a:pt x="1471" y="29"/>
                  </a:lnTo>
                  <a:lnTo>
                    <a:pt x="1474" y="29"/>
                  </a:lnTo>
                  <a:lnTo>
                    <a:pt x="1480" y="27"/>
                  </a:lnTo>
                  <a:lnTo>
                    <a:pt x="1484" y="29"/>
                  </a:lnTo>
                  <a:lnTo>
                    <a:pt x="1490" y="29"/>
                  </a:lnTo>
                  <a:lnTo>
                    <a:pt x="1494" y="31"/>
                  </a:lnTo>
                  <a:lnTo>
                    <a:pt x="1496" y="35"/>
                  </a:lnTo>
                  <a:lnTo>
                    <a:pt x="1501" y="43"/>
                  </a:lnTo>
                  <a:lnTo>
                    <a:pt x="1501" y="52"/>
                  </a:lnTo>
                  <a:lnTo>
                    <a:pt x="1501" y="60"/>
                  </a:lnTo>
                  <a:lnTo>
                    <a:pt x="1499" y="70"/>
                  </a:lnTo>
                  <a:lnTo>
                    <a:pt x="1496" y="77"/>
                  </a:lnTo>
                  <a:lnTo>
                    <a:pt x="1492" y="85"/>
                  </a:lnTo>
                  <a:lnTo>
                    <a:pt x="1486" y="91"/>
                  </a:lnTo>
                  <a:lnTo>
                    <a:pt x="1478" y="96"/>
                  </a:lnTo>
                  <a:lnTo>
                    <a:pt x="1473" y="100"/>
                  </a:lnTo>
                  <a:lnTo>
                    <a:pt x="1463" y="100"/>
                  </a:lnTo>
                  <a:lnTo>
                    <a:pt x="1459" y="100"/>
                  </a:lnTo>
                  <a:lnTo>
                    <a:pt x="1453" y="98"/>
                  </a:lnTo>
                  <a:lnTo>
                    <a:pt x="1450" y="96"/>
                  </a:lnTo>
                  <a:lnTo>
                    <a:pt x="1448" y="93"/>
                  </a:lnTo>
                  <a:lnTo>
                    <a:pt x="1446" y="91"/>
                  </a:lnTo>
                  <a:lnTo>
                    <a:pt x="1436" y="125"/>
                  </a:lnTo>
                  <a:lnTo>
                    <a:pt x="1415" y="125"/>
                  </a:lnTo>
                  <a:lnTo>
                    <a:pt x="1442" y="29"/>
                  </a:lnTo>
                  <a:close/>
                  <a:moveTo>
                    <a:pt x="1450" y="75"/>
                  </a:moveTo>
                  <a:lnTo>
                    <a:pt x="1451" y="81"/>
                  </a:lnTo>
                  <a:lnTo>
                    <a:pt x="1451" y="85"/>
                  </a:lnTo>
                  <a:lnTo>
                    <a:pt x="1455" y="87"/>
                  </a:lnTo>
                  <a:lnTo>
                    <a:pt x="1461" y="89"/>
                  </a:lnTo>
                  <a:lnTo>
                    <a:pt x="1465" y="87"/>
                  </a:lnTo>
                  <a:lnTo>
                    <a:pt x="1469" y="85"/>
                  </a:lnTo>
                  <a:lnTo>
                    <a:pt x="1471" y="83"/>
                  </a:lnTo>
                  <a:lnTo>
                    <a:pt x="1474" y="77"/>
                  </a:lnTo>
                  <a:lnTo>
                    <a:pt x="1476" y="75"/>
                  </a:lnTo>
                  <a:lnTo>
                    <a:pt x="1478" y="72"/>
                  </a:lnTo>
                  <a:lnTo>
                    <a:pt x="1480" y="68"/>
                  </a:lnTo>
                  <a:lnTo>
                    <a:pt x="1482" y="62"/>
                  </a:lnTo>
                  <a:lnTo>
                    <a:pt x="1482" y="60"/>
                  </a:lnTo>
                  <a:lnTo>
                    <a:pt x="1482" y="56"/>
                  </a:lnTo>
                  <a:lnTo>
                    <a:pt x="1482" y="52"/>
                  </a:lnTo>
                  <a:lnTo>
                    <a:pt x="1482" y="47"/>
                  </a:lnTo>
                  <a:lnTo>
                    <a:pt x="1480" y="43"/>
                  </a:lnTo>
                  <a:lnTo>
                    <a:pt x="1476" y="41"/>
                  </a:lnTo>
                  <a:lnTo>
                    <a:pt x="1473" y="41"/>
                  </a:lnTo>
                  <a:lnTo>
                    <a:pt x="1469" y="41"/>
                  </a:lnTo>
                  <a:lnTo>
                    <a:pt x="1465" y="45"/>
                  </a:lnTo>
                  <a:lnTo>
                    <a:pt x="1459" y="48"/>
                  </a:lnTo>
                  <a:lnTo>
                    <a:pt x="1457" y="54"/>
                  </a:lnTo>
                  <a:lnTo>
                    <a:pt x="1453" y="58"/>
                  </a:lnTo>
                  <a:lnTo>
                    <a:pt x="1451" y="62"/>
                  </a:lnTo>
                  <a:lnTo>
                    <a:pt x="1451" y="70"/>
                  </a:lnTo>
                  <a:lnTo>
                    <a:pt x="1450" y="75"/>
                  </a:lnTo>
                  <a:close/>
                  <a:moveTo>
                    <a:pt x="1524" y="29"/>
                  </a:moveTo>
                  <a:lnTo>
                    <a:pt x="1544" y="29"/>
                  </a:lnTo>
                  <a:lnTo>
                    <a:pt x="1542" y="41"/>
                  </a:lnTo>
                  <a:lnTo>
                    <a:pt x="1545" y="35"/>
                  </a:lnTo>
                  <a:lnTo>
                    <a:pt x="1549" y="31"/>
                  </a:lnTo>
                  <a:lnTo>
                    <a:pt x="1553" y="29"/>
                  </a:lnTo>
                  <a:lnTo>
                    <a:pt x="1557" y="29"/>
                  </a:lnTo>
                  <a:lnTo>
                    <a:pt x="1565" y="27"/>
                  </a:lnTo>
                  <a:lnTo>
                    <a:pt x="1559" y="47"/>
                  </a:lnTo>
                  <a:lnTo>
                    <a:pt x="1555" y="47"/>
                  </a:lnTo>
                  <a:lnTo>
                    <a:pt x="1551" y="47"/>
                  </a:lnTo>
                  <a:lnTo>
                    <a:pt x="1547" y="48"/>
                  </a:lnTo>
                  <a:lnTo>
                    <a:pt x="1542" y="52"/>
                  </a:lnTo>
                  <a:lnTo>
                    <a:pt x="1538" y="58"/>
                  </a:lnTo>
                  <a:lnTo>
                    <a:pt x="1536" y="64"/>
                  </a:lnTo>
                  <a:lnTo>
                    <a:pt x="1534" y="72"/>
                  </a:lnTo>
                  <a:lnTo>
                    <a:pt x="1524" y="98"/>
                  </a:lnTo>
                  <a:lnTo>
                    <a:pt x="1505" y="98"/>
                  </a:lnTo>
                  <a:lnTo>
                    <a:pt x="1524" y="29"/>
                  </a:lnTo>
                  <a:close/>
                  <a:moveTo>
                    <a:pt x="1580" y="75"/>
                  </a:moveTo>
                  <a:lnTo>
                    <a:pt x="1580" y="79"/>
                  </a:lnTo>
                  <a:lnTo>
                    <a:pt x="1580" y="83"/>
                  </a:lnTo>
                  <a:lnTo>
                    <a:pt x="1582" y="87"/>
                  </a:lnTo>
                  <a:lnTo>
                    <a:pt x="1586" y="89"/>
                  </a:lnTo>
                  <a:lnTo>
                    <a:pt x="1590" y="89"/>
                  </a:lnTo>
                  <a:lnTo>
                    <a:pt x="1593" y="89"/>
                  </a:lnTo>
                  <a:lnTo>
                    <a:pt x="1597" y="87"/>
                  </a:lnTo>
                  <a:lnTo>
                    <a:pt x="1601" y="85"/>
                  </a:lnTo>
                  <a:lnTo>
                    <a:pt x="1603" y="81"/>
                  </a:lnTo>
                  <a:lnTo>
                    <a:pt x="1605" y="77"/>
                  </a:lnTo>
                  <a:lnTo>
                    <a:pt x="1626" y="77"/>
                  </a:lnTo>
                  <a:lnTo>
                    <a:pt x="1624" y="81"/>
                  </a:lnTo>
                  <a:lnTo>
                    <a:pt x="1620" y="87"/>
                  </a:lnTo>
                  <a:lnTo>
                    <a:pt x="1615" y="93"/>
                  </a:lnTo>
                  <a:lnTo>
                    <a:pt x="1611" y="96"/>
                  </a:lnTo>
                  <a:lnTo>
                    <a:pt x="1605" y="98"/>
                  </a:lnTo>
                  <a:lnTo>
                    <a:pt x="1597" y="100"/>
                  </a:lnTo>
                  <a:lnTo>
                    <a:pt x="1590" y="100"/>
                  </a:lnTo>
                  <a:lnTo>
                    <a:pt x="1576" y="98"/>
                  </a:lnTo>
                  <a:lnTo>
                    <a:pt x="1568" y="95"/>
                  </a:lnTo>
                  <a:lnTo>
                    <a:pt x="1565" y="91"/>
                  </a:lnTo>
                  <a:lnTo>
                    <a:pt x="1563" y="87"/>
                  </a:lnTo>
                  <a:lnTo>
                    <a:pt x="1561" y="83"/>
                  </a:lnTo>
                  <a:lnTo>
                    <a:pt x="1561" y="77"/>
                  </a:lnTo>
                  <a:lnTo>
                    <a:pt x="1561" y="70"/>
                  </a:lnTo>
                  <a:lnTo>
                    <a:pt x="1563" y="60"/>
                  </a:lnTo>
                  <a:lnTo>
                    <a:pt x="1567" y="50"/>
                  </a:lnTo>
                  <a:lnTo>
                    <a:pt x="1572" y="43"/>
                  </a:lnTo>
                  <a:lnTo>
                    <a:pt x="1578" y="37"/>
                  </a:lnTo>
                  <a:lnTo>
                    <a:pt x="1586" y="31"/>
                  </a:lnTo>
                  <a:lnTo>
                    <a:pt x="1593" y="29"/>
                  </a:lnTo>
                  <a:lnTo>
                    <a:pt x="1603" y="27"/>
                  </a:lnTo>
                  <a:lnTo>
                    <a:pt x="1615" y="29"/>
                  </a:lnTo>
                  <a:lnTo>
                    <a:pt x="1624" y="33"/>
                  </a:lnTo>
                  <a:lnTo>
                    <a:pt x="1628" y="37"/>
                  </a:lnTo>
                  <a:lnTo>
                    <a:pt x="1630" y="41"/>
                  </a:lnTo>
                  <a:lnTo>
                    <a:pt x="1630" y="45"/>
                  </a:lnTo>
                  <a:lnTo>
                    <a:pt x="1632" y="50"/>
                  </a:lnTo>
                  <a:lnTo>
                    <a:pt x="1630" y="58"/>
                  </a:lnTo>
                  <a:lnTo>
                    <a:pt x="1630" y="66"/>
                  </a:lnTo>
                  <a:lnTo>
                    <a:pt x="1628" y="70"/>
                  </a:lnTo>
                  <a:lnTo>
                    <a:pt x="1582" y="70"/>
                  </a:lnTo>
                  <a:lnTo>
                    <a:pt x="1580" y="75"/>
                  </a:lnTo>
                  <a:close/>
                  <a:moveTo>
                    <a:pt x="1586" y="56"/>
                  </a:moveTo>
                  <a:lnTo>
                    <a:pt x="1611" y="56"/>
                  </a:lnTo>
                  <a:lnTo>
                    <a:pt x="1611" y="52"/>
                  </a:lnTo>
                  <a:lnTo>
                    <a:pt x="1611" y="50"/>
                  </a:lnTo>
                  <a:lnTo>
                    <a:pt x="1613" y="48"/>
                  </a:lnTo>
                  <a:lnTo>
                    <a:pt x="1611" y="45"/>
                  </a:lnTo>
                  <a:lnTo>
                    <a:pt x="1609" y="41"/>
                  </a:lnTo>
                  <a:lnTo>
                    <a:pt x="1607" y="39"/>
                  </a:lnTo>
                  <a:lnTo>
                    <a:pt x="1603" y="39"/>
                  </a:lnTo>
                  <a:lnTo>
                    <a:pt x="1597" y="41"/>
                  </a:lnTo>
                  <a:lnTo>
                    <a:pt x="1593" y="43"/>
                  </a:lnTo>
                  <a:lnTo>
                    <a:pt x="1590" y="47"/>
                  </a:lnTo>
                  <a:lnTo>
                    <a:pt x="1588" y="50"/>
                  </a:lnTo>
                  <a:lnTo>
                    <a:pt x="1586" y="56"/>
                  </a:lnTo>
                  <a:close/>
                  <a:moveTo>
                    <a:pt x="1655" y="77"/>
                  </a:moveTo>
                  <a:lnTo>
                    <a:pt x="1655" y="81"/>
                  </a:lnTo>
                  <a:lnTo>
                    <a:pt x="1655" y="85"/>
                  </a:lnTo>
                  <a:lnTo>
                    <a:pt x="1657" y="87"/>
                  </a:lnTo>
                  <a:lnTo>
                    <a:pt x="1661" y="89"/>
                  </a:lnTo>
                  <a:lnTo>
                    <a:pt x="1664" y="89"/>
                  </a:lnTo>
                  <a:lnTo>
                    <a:pt x="1668" y="89"/>
                  </a:lnTo>
                  <a:lnTo>
                    <a:pt x="1672" y="87"/>
                  </a:lnTo>
                  <a:lnTo>
                    <a:pt x="1676" y="85"/>
                  </a:lnTo>
                  <a:lnTo>
                    <a:pt x="1676" y="81"/>
                  </a:lnTo>
                  <a:lnTo>
                    <a:pt x="1676" y="77"/>
                  </a:lnTo>
                  <a:lnTo>
                    <a:pt x="1672" y="75"/>
                  </a:lnTo>
                  <a:lnTo>
                    <a:pt x="1670" y="73"/>
                  </a:lnTo>
                  <a:lnTo>
                    <a:pt x="1659" y="66"/>
                  </a:lnTo>
                  <a:lnTo>
                    <a:pt x="1657" y="66"/>
                  </a:lnTo>
                  <a:lnTo>
                    <a:pt x="1653" y="64"/>
                  </a:lnTo>
                  <a:lnTo>
                    <a:pt x="1651" y="60"/>
                  </a:lnTo>
                  <a:lnTo>
                    <a:pt x="1649" y="58"/>
                  </a:lnTo>
                  <a:lnTo>
                    <a:pt x="1647" y="54"/>
                  </a:lnTo>
                  <a:lnTo>
                    <a:pt x="1647" y="50"/>
                  </a:lnTo>
                  <a:lnTo>
                    <a:pt x="1647" y="45"/>
                  </a:lnTo>
                  <a:lnTo>
                    <a:pt x="1649" y="41"/>
                  </a:lnTo>
                  <a:lnTo>
                    <a:pt x="1653" y="35"/>
                  </a:lnTo>
                  <a:lnTo>
                    <a:pt x="1657" y="33"/>
                  </a:lnTo>
                  <a:lnTo>
                    <a:pt x="1666" y="29"/>
                  </a:lnTo>
                  <a:lnTo>
                    <a:pt x="1678" y="27"/>
                  </a:lnTo>
                  <a:lnTo>
                    <a:pt x="1687" y="29"/>
                  </a:lnTo>
                  <a:lnTo>
                    <a:pt x="1695" y="31"/>
                  </a:lnTo>
                  <a:lnTo>
                    <a:pt x="1699" y="33"/>
                  </a:lnTo>
                  <a:lnTo>
                    <a:pt x="1701" y="37"/>
                  </a:lnTo>
                  <a:lnTo>
                    <a:pt x="1703" y="41"/>
                  </a:lnTo>
                  <a:lnTo>
                    <a:pt x="1703" y="45"/>
                  </a:lnTo>
                  <a:lnTo>
                    <a:pt x="1703" y="47"/>
                  </a:lnTo>
                  <a:lnTo>
                    <a:pt x="1703" y="48"/>
                  </a:lnTo>
                  <a:lnTo>
                    <a:pt x="1703" y="50"/>
                  </a:lnTo>
                  <a:lnTo>
                    <a:pt x="1684" y="50"/>
                  </a:lnTo>
                  <a:lnTo>
                    <a:pt x="1684" y="48"/>
                  </a:lnTo>
                  <a:lnTo>
                    <a:pt x="1684" y="45"/>
                  </a:lnTo>
                  <a:lnTo>
                    <a:pt x="1682" y="43"/>
                  </a:lnTo>
                  <a:lnTo>
                    <a:pt x="1680" y="41"/>
                  </a:lnTo>
                  <a:lnTo>
                    <a:pt x="1676" y="39"/>
                  </a:lnTo>
                  <a:lnTo>
                    <a:pt x="1672" y="39"/>
                  </a:lnTo>
                  <a:lnTo>
                    <a:pt x="1668" y="41"/>
                  </a:lnTo>
                  <a:lnTo>
                    <a:pt x="1666" y="45"/>
                  </a:lnTo>
                  <a:lnTo>
                    <a:pt x="1666" y="47"/>
                  </a:lnTo>
                  <a:lnTo>
                    <a:pt x="1666" y="50"/>
                  </a:lnTo>
                  <a:lnTo>
                    <a:pt x="1670" y="54"/>
                  </a:lnTo>
                  <a:lnTo>
                    <a:pt x="1672" y="54"/>
                  </a:lnTo>
                  <a:lnTo>
                    <a:pt x="1684" y="60"/>
                  </a:lnTo>
                  <a:lnTo>
                    <a:pt x="1686" y="62"/>
                  </a:lnTo>
                  <a:lnTo>
                    <a:pt x="1687" y="64"/>
                  </a:lnTo>
                  <a:lnTo>
                    <a:pt x="1691" y="66"/>
                  </a:lnTo>
                  <a:lnTo>
                    <a:pt x="1693" y="70"/>
                  </a:lnTo>
                  <a:lnTo>
                    <a:pt x="1695" y="73"/>
                  </a:lnTo>
                  <a:lnTo>
                    <a:pt x="1695" y="77"/>
                  </a:lnTo>
                  <a:lnTo>
                    <a:pt x="1695" y="83"/>
                  </a:lnTo>
                  <a:lnTo>
                    <a:pt x="1693" y="89"/>
                  </a:lnTo>
                  <a:lnTo>
                    <a:pt x="1689" y="93"/>
                  </a:lnTo>
                  <a:lnTo>
                    <a:pt x="1684" y="96"/>
                  </a:lnTo>
                  <a:lnTo>
                    <a:pt x="1674" y="100"/>
                  </a:lnTo>
                  <a:lnTo>
                    <a:pt x="1661" y="100"/>
                  </a:lnTo>
                  <a:lnTo>
                    <a:pt x="1655" y="100"/>
                  </a:lnTo>
                  <a:lnTo>
                    <a:pt x="1651" y="100"/>
                  </a:lnTo>
                  <a:lnTo>
                    <a:pt x="1645" y="98"/>
                  </a:lnTo>
                  <a:lnTo>
                    <a:pt x="1640" y="95"/>
                  </a:lnTo>
                  <a:lnTo>
                    <a:pt x="1636" y="91"/>
                  </a:lnTo>
                  <a:lnTo>
                    <a:pt x="1636" y="85"/>
                  </a:lnTo>
                  <a:lnTo>
                    <a:pt x="1636" y="81"/>
                  </a:lnTo>
                  <a:lnTo>
                    <a:pt x="1636" y="77"/>
                  </a:lnTo>
                  <a:lnTo>
                    <a:pt x="1655" y="77"/>
                  </a:lnTo>
                  <a:close/>
                  <a:moveTo>
                    <a:pt x="1758" y="50"/>
                  </a:moveTo>
                  <a:lnTo>
                    <a:pt x="1758" y="47"/>
                  </a:lnTo>
                  <a:lnTo>
                    <a:pt x="1758" y="45"/>
                  </a:lnTo>
                  <a:lnTo>
                    <a:pt x="1758" y="43"/>
                  </a:lnTo>
                  <a:lnTo>
                    <a:pt x="1757" y="41"/>
                  </a:lnTo>
                  <a:lnTo>
                    <a:pt x="1755" y="39"/>
                  </a:lnTo>
                  <a:lnTo>
                    <a:pt x="1751" y="39"/>
                  </a:lnTo>
                  <a:lnTo>
                    <a:pt x="1743" y="41"/>
                  </a:lnTo>
                  <a:lnTo>
                    <a:pt x="1739" y="45"/>
                  </a:lnTo>
                  <a:lnTo>
                    <a:pt x="1739" y="48"/>
                  </a:lnTo>
                  <a:lnTo>
                    <a:pt x="1720" y="48"/>
                  </a:lnTo>
                  <a:lnTo>
                    <a:pt x="1720" y="45"/>
                  </a:lnTo>
                  <a:lnTo>
                    <a:pt x="1722" y="41"/>
                  </a:lnTo>
                  <a:lnTo>
                    <a:pt x="1726" y="37"/>
                  </a:lnTo>
                  <a:lnTo>
                    <a:pt x="1730" y="33"/>
                  </a:lnTo>
                  <a:lnTo>
                    <a:pt x="1734" y="31"/>
                  </a:lnTo>
                  <a:lnTo>
                    <a:pt x="1743" y="29"/>
                  </a:lnTo>
                  <a:lnTo>
                    <a:pt x="1753" y="27"/>
                  </a:lnTo>
                  <a:lnTo>
                    <a:pt x="1764" y="29"/>
                  </a:lnTo>
                  <a:lnTo>
                    <a:pt x="1772" y="33"/>
                  </a:lnTo>
                  <a:lnTo>
                    <a:pt x="1774" y="35"/>
                  </a:lnTo>
                  <a:lnTo>
                    <a:pt x="1776" y="39"/>
                  </a:lnTo>
                  <a:lnTo>
                    <a:pt x="1778" y="41"/>
                  </a:lnTo>
                  <a:lnTo>
                    <a:pt x="1778" y="47"/>
                  </a:lnTo>
                  <a:lnTo>
                    <a:pt x="1778" y="48"/>
                  </a:lnTo>
                  <a:lnTo>
                    <a:pt x="1778" y="50"/>
                  </a:lnTo>
                  <a:lnTo>
                    <a:pt x="1776" y="54"/>
                  </a:lnTo>
                  <a:lnTo>
                    <a:pt x="1768" y="81"/>
                  </a:lnTo>
                  <a:lnTo>
                    <a:pt x="1768" y="87"/>
                  </a:lnTo>
                  <a:lnTo>
                    <a:pt x="1766" y="93"/>
                  </a:lnTo>
                  <a:lnTo>
                    <a:pt x="1766" y="98"/>
                  </a:lnTo>
                  <a:lnTo>
                    <a:pt x="1747" y="98"/>
                  </a:lnTo>
                  <a:lnTo>
                    <a:pt x="1747" y="95"/>
                  </a:lnTo>
                  <a:lnTo>
                    <a:pt x="1747" y="91"/>
                  </a:lnTo>
                  <a:lnTo>
                    <a:pt x="1745" y="95"/>
                  </a:lnTo>
                  <a:lnTo>
                    <a:pt x="1741" y="96"/>
                  </a:lnTo>
                  <a:lnTo>
                    <a:pt x="1735" y="100"/>
                  </a:lnTo>
                  <a:lnTo>
                    <a:pt x="1726" y="100"/>
                  </a:lnTo>
                  <a:lnTo>
                    <a:pt x="1718" y="100"/>
                  </a:lnTo>
                  <a:lnTo>
                    <a:pt x="1712" y="96"/>
                  </a:lnTo>
                  <a:lnTo>
                    <a:pt x="1709" y="91"/>
                  </a:lnTo>
                  <a:lnTo>
                    <a:pt x="1707" y="81"/>
                  </a:lnTo>
                  <a:lnTo>
                    <a:pt x="1707" y="73"/>
                  </a:lnTo>
                  <a:lnTo>
                    <a:pt x="1711" y="68"/>
                  </a:lnTo>
                  <a:lnTo>
                    <a:pt x="1716" y="62"/>
                  </a:lnTo>
                  <a:lnTo>
                    <a:pt x="1724" y="58"/>
                  </a:lnTo>
                  <a:lnTo>
                    <a:pt x="1734" y="54"/>
                  </a:lnTo>
                  <a:lnTo>
                    <a:pt x="1745" y="54"/>
                  </a:lnTo>
                  <a:lnTo>
                    <a:pt x="1757" y="54"/>
                  </a:lnTo>
                  <a:lnTo>
                    <a:pt x="1758" y="50"/>
                  </a:lnTo>
                  <a:close/>
                  <a:moveTo>
                    <a:pt x="1755" y="64"/>
                  </a:moveTo>
                  <a:lnTo>
                    <a:pt x="1747" y="66"/>
                  </a:lnTo>
                  <a:lnTo>
                    <a:pt x="1741" y="66"/>
                  </a:lnTo>
                  <a:lnTo>
                    <a:pt x="1735" y="68"/>
                  </a:lnTo>
                  <a:lnTo>
                    <a:pt x="1734" y="68"/>
                  </a:lnTo>
                  <a:lnTo>
                    <a:pt x="1728" y="73"/>
                  </a:lnTo>
                  <a:lnTo>
                    <a:pt x="1726" y="79"/>
                  </a:lnTo>
                  <a:lnTo>
                    <a:pt x="1726" y="83"/>
                  </a:lnTo>
                  <a:lnTo>
                    <a:pt x="1728" y="85"/>
                  </a:lnTo>
                  <a:lnTo>
                    <a:pt x="1730" y="87"/>
                  </a:lnTo>
                  <a:lnTo>
                    <a:pt x="1734" y="89"/>
                  </a:lnTo>
                  <a:lnTo>
                    <a:pt x="1739" y="87"/>
                  </a:lnTo>
                  <a:lnTo>
                    <a:pt x="1745" y="83"/>
                  </a:lnTo>
                  <a:lnTo>
                    <a:pt x="1749" y="77"/>
                  </a:lnTo>
                  <a:lnTo>
                    <a:pt x="1753" y="68"/>
                  </a:lnTo>
                  <a:lnTo>
                    <a:pt x="1755" y="64"/>
                  </a:lnTo>
                  <a:close/>
                  <a:moveTo>
                    <a:pt x="1803" y="77"/>
                  </a:moveTo>
                  <a:lnTo>
                    <a:pt x="1803" y="81"/>
                  </a:lnTo>
                  <a:lnTo>
                    <a:pt x="1803" y="85"/>
                  </a:lnTo>
                  <a:lnTo>
                    <a:pt x="1805" y="87"/>
                  </a:lnTo>
                  <a:lnTo>
                    <a:pt x="1808" y="89"/>
                  </a:lnTo>
                  <a:lnTo>
                    <a:pt x="1812" y="89"/>
                  </a:lnTo>
                  <a:lnTo>
                    <a:pt x="1816" y="89"/>
                  </a:lnTo>
                  <a:lnTo>
                    <a:pt x="1820" y="87"/>
                  </a:lnTo>
                  <a:lnTo>
                    <a:pt x="1824" y="85"/>
                  </a:lnTo>
                  <a:lnTo>
                    <a:pt x="1824" y="81"/>
                  </a:lnTo>
                  <a:lnTo>
                    <a:pt x="1824" y="77"/>
                  </a:lnTo>
                  <a:lnTo>
                    <a:pt x="1822" y="75"/>
                  </a:lnTo>
                  <a:lnTo>
                    <a:pt x="1818" y="73"/>
                  </a:lnTo>
                  <a:lnTo>
                    <a:pt x="1806" y="66"/>
                  </a:lnTo>
                  <a:lnTo>
                    <a:pt x="1805" y="66"/>
                  </a:lnTo>
                  <a:lnTo>
                    <a:pt x="1803" y="64"/>
                  </a:lnTo>
                  <a:lnTo>
                    <a:pt x="1799" y="60"/>
                  </a:lnTo>
                  <a:lnTo>
                    <a:pt x="1797" y="58"/>
                  </a:lnTo>
                  <a:lnTo>
                    <a:pt x="1795" y="54"/>
                  </a:lnTo>
                  <a:lnTo>
                    <a:pt x="1795" y="50"/>
                  </a:lnTo>
                  <a:lnTo>
                    <a:pt x="1795" y="45"/>
                  </a:lnTo>
                  <a:lnTo>
                    <a:pt x="1797" y="41"/>
                  </a:lnTo>
                  <a:lnTo>
                    <a:pt x="1801" y="35"/>
                  </a:lnTo>
                  <a:lnTo>
                    <a:pt x="1805" y="33"/>
                  </a:lnTo>
                  <a:lnTo>
                    <a:pt x="1814" y="29"/>
                  </a:lnTo>
                  <a:lnTo>
                    <a:pt x="1826" y="27"/>
                  </a:lnTo>
                  <a:lnTo>
                    <a:pt x="1835" y="29"/>
                  </a:lnTo>
                  <a:lnTo>
                    <a:pt x="1843" y="31"/>
                  </a:lnTo>
                  <a:lnTo>
                    <a:pt x="1847" y="33"/>
                  </a:lnTo>
                  <a:lnTo>
                    <a:pt x="1849" y="37"/>
                  </a:lnTo>
                  <a:lnTo>
                    <a:pt x="1851" y="41"/>
                  </a:lnTo>
                  <a:lnTo>
                    <a:pt x="1851" y="45"/>
                  </a:lnTo>
                  <a:lnTo>
                    <a:pt x="1851" y="47"/>
                  </a:lnTo>
                  <a:lnTo>
                    <a:pt x="1851" y="48"/>
                  </a:lnTo>
                  <a:lnTo>
                    <a:pt x="1851" y="50"/>
                  </a:lnTo>
                  <a:lnTo>
                    <a:pt x="1831" y="50"/>
                  </a:lnTo>
                  <a:lnTo>
                    <a:pt x="1831" y="48"/>
                  </a:lnTo>
                  <a:lnTo>
                    <a:pt x="1831" y="45"/>
                  </a:lnTo>
                  <a:lnTo>
                    <a:pt x="1830" y="43"/>
                  </a:lnTo>
                  <a:lnTo>
                    <a:pt x="1828" y="41"/>
                  </a:lnTo>
                  <a:lnTo>
                    <a:pt x="1824" y="39"/>
                  </a:lnTo>
                  <a:lnTo>
                    <a:pt x="1820" y="39"/>
                  </a:lnTo>
                  <a:lnTo>
                    <a:pt x="1818" y="41"/>
                  </a:lnTo>
                  <a:lnTo>
                    <a:pt x="1814" y="45"/>
                  </a:lnTo>
                  <a:lnTo>
                    <a:pt x="1814" y="47"/>
                  </a:lnTo>
                  <a:lnTo>
                    <a:pt x="1814" y="50"/>
                  </a:lnTo>
                  <a:lnTo>
                    <a:pt x="1818" y="54"/>
                  </a:lnTo>
                  <a:lnTo>
                    <a:pt x="1820" y="54"/>
                  </a:lnTo>
                  <a:lnTo>
                    <a:pt x="1831" y="60"/>
                  </a:lnTo>
                  <a:lnTo>
                    <a:pt x="1833" y="62"/>
                  </a:lnTo>
                  <a:lnTo>
                    <a:pt x="1835" y="64"/>
                  </a:lnTo>
                  <a:lnTo>
                    <a:pt x="1839" y="66"/>
                  </a:lnTo>
                  <a:lnTo>
                    <a:pt x="1841" y="70"/>
                  </a:lnTo>
                  <a:lnTo>
                    <a:pt x="1843" y="73"/>
                  </a:lnTo>
                  <a:lnTo>
                    <a:pt x="1845" y="77"/>
                  </a:lnTo>
                  <a:lnTo>
                    <a:pt x="1843" y="83"/>
                  </a:lnTo>
                  <a:lnTo>
                    <a:pt x="1841" y="89"/>
                  </a:lnTo>
                  <a:lnTo>
                    <a:pt x="1837" y="93"/>
                  </a:lnTo>
                  <a:lnTo>
                    <a:pt x="1833" y="96"/>
                  </a:lnTo>
                  <a:lnTo>
                    <a:pt x="1822" y="100"/>
                  </a:lnTo>
                  <a:lnTo>
                    <a:pt x="1808" y="100"/>
                  </a:lnTo>
                  <a:lnTo>
                    <a:pt x="1803" y="100"/>
                  </a:lnTo>
                  <a:lnTo>
                    <a:pt x="1799" y="100"/>
                  </a:lnTo>
                  <a:lnTo>
                    <a:pt x="1793" y="98"/>
                  </a:lnTo>
                  <a:lnTo>
                    <a:pt x="1789" y="95"/>
                  </a:lnTo>
                  <a:lnTo>
                    <a:pt x="1785" y="91"/>
                  </a:lnTo>
                  <a:lnTo>
                    <a:pt x="1783" y="85"/>
                  </a:lnTo>
                  <a:lnTo>
                    <a:pt x="1783" y="81"/>
                  </a:lnTo>
                  <a:lnTo>
                    <a:pt x="1783" y="77"/>
                  </a:lnTo>
                  <a:lnTo>
                    <a:pt x="1803" y="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mtClean="0">
                <a:solidFill>
                  <a:srgbClr val="1F5281"/>
                </a:solidFill>
              </a:endParaRPr>
            </a:p>
          </p:txBody>
        </p:sp>
        <p:sp>
          <p:nvSpPr>
            <p:cNvPr id="198" name="Freeform 198"/>
            <p:cNvSpPr>
              <a:spLocks noEditPoints="1"/>
            </p:cNvSpPr>
            <p:nvPr/>
          </p:nvSpPr>
          <p:spPr bwMode="auto">
            <a:xfrm>
              <a:off x="6405" y="4009"/>
              <a:ext cx="1961" cy="129"/>
            </a:xfrm>
            <a:custGeom>
              <a:avLst/>
              <a:gdLst>
                <a:gd name="T0" fmla="*/ 48 w 1961"/>
                <a:gd name="T1" fmla="*/ 61 h 129"/>
                <a:gd name="T2" fmla="*/ 82 w 1961"/>
                <a:gd name="T3" fmla="*/ 9 h 129"/>
                <a:gd name="T4" fmla="*/ 44 w 1961"/>
                <a:gd name="T5" fmla="*/ 38 h 129"/>
                <a:gd name="T6" fmla="*/ 11 w 1961"/>
                <a:gd name="T7" fmla="*/ 98 h 129"/>
                <a:gd name="T8" fmla="*/ 132 w 1961"/>
                <a:gd name="T9" fmla="*/ 84 h 129"/>
                <a:gd name="T10" fmla="*/ 96 w 1961"/>
                <a:gd name="T11" fmla="*/ 54 h 129"/>
                <a:gd name="T12" fmla="*/ 140 w 1961"/>
                <a:gd name="T13" fmla="*/ 59 h 129"/>
                <a:gd name="T14" fmla="*/ 211 w 1961"/>
                <a:gd name="T15" fmla="*/ 31 h 129"/>
                <a:gd name="T16" fmla="*/ 259 w 1961"/>
                <a:gd name="T17" fmla="*/ 102 h 129"/>
                <a:gd name="T18" fmla="*/ 380 w 1961"/>
                <a:gd name="T19" fmla="*/ 44 h 129"/>
                <a:gd name="T20" fmla="*/ 372 w 1961"/>
                <a:gd name="T21" fmla="*/ 82 h 129"/>
                <a:gd name="T22" fmla="*/ 351 w 1961"/>
                <a:gd name="T23" fmla="*/ 38 h 129"/>
                <a:gd name="T24" fmla="*/ 411 w 1961"/>
                <a:gd name="T25" fmla="*/ 67 h 129"/>
                <a:gd name="T26" fmla="*/ 447 w 1961"/>
                <a:gd name="T27" fmla="*/ 102 h 129"/>
                <a:gd name="T28" fmla="*/ 457 w 1961"/>
                <a:gd name="T29" fmla="*/ 77 h 129"/>
                <a:gd name="T30" fmla="*/ 605 w 1961"/>
                <a:gd name="T31" fmla="*/ 4 h 129"/>
                <a:gd name="T32" fmla="*/ 616 w 1961"/>
                <a:gd name="T33" fmla="*/ 82 h 129"/>
                <a:gd name="T34" fmla="*/ 580 w 1961"/>
                <a:gd name="T35" fmla="*/ 57 h 129"/>
                <a:gd name="T36" fmla="*/ 572 w 1961"/>
                <a:gd name="T37" fmla="*/ 42 h 129"/>
                <a:gd name="T38" fmla="*/ 622 w 1961"/>
                <a:gd name="T39" fmla="*/ 102 h 129"/>
                <a:gd name="T40" fmla="*/ 712 w 1961"/>
                <a:gd name="T41" fmla="*/ 31 h 129"/>
                <a:gd name="T42" fmla="*/ 714 w 1961"/>
                <a:gd name="T43" fmla="*/ 96 h 129"/>
                <a:gd name="T44" fmla="*/ 710 w 1961"/>
                <a:gd name="T45" fmla="*/ 67 h 129"/>
                <a:gd name="T46" fmla="*/ 777 w 1961"/>
                <a:gd name="T47" fmla="*/ 92 h 129"/>
                <a:gd name="T48" fmla="*/ 770 w 1961"/>
                <a:gd name="T49" fmla="*/ 38 h 129"/>
                <a:gd name="T50" fmla="*/ 793 w 1961"/>
                <a:gd name="T51" fmla="*/ 42 h 129"/>
                <a:gd name="T52" fmla="*/ 802 w 1961"/>
                <a:gd name="T53" fmla="*/ 98 h 129"/>
                <a:gd name="T54" fmla="*/ 864 w 1961"/>
                <a:gd name="T55" fmla="*/ 19 h 129"/>
                <a:gd name="T56" fmla="*/ 938 w 1961"/>
                <a:gd name="T57" fmla="*/ 84 h 129"/>
                <a:gd name="T58" fmla="*/ 902 w 1961"/>
                <a:gd name="T59" fmla="*/ 54 h 129"/>
                <a:gd name="T60" fmla="*/ 944 w 1961"/>
                <a:gd name="T61" fmla="*/ 59 h 129"/>
                <a:gd name="T62" fmla="*/ 1015 w 1961"/>
                <a:gd name="T63" fmla="*/ 2 h 129"/>
                <a:gd name="T64" fmla="*/ 1034 w 1961"/>
                <a:gd name="T65" fmla="*/ 59 h 129"/>
                <a:gd name="T66" fmla="*/ 1128 w 1961"/>
                <a:gd name="T67" fmla="*/ 54 h 129"/>
                <a:gd name="T68" fmla="*/ 1075 w 1961"/>
                <a:gd name="T69" fmla="*/ 84 h 129"/>
                <a:gd name="T70" fmla="*/ 1080 w 1961"/>
                <a:gd name="T71" fmla="*/ 57 h 129"/>
                <a:gd name="T72" fmla="*/ 1186 w 1961"/>
                <a:gd name="T73" fmla="*/ 88 h 129"/>
                <a:gd name="T74" fmla="*/ 1203 w 1961"/>
                <a:gd name="T75" fmla="*/ 79 h 129"/>
                <a:gd name="T76" fmla="*/ 1219 w 1961"/>
                <a:gd name="T77" fmla="*/ 46 h 129"/>
                <a:gd name="T78" fmla="*/ 1326 w 1961"/>
                <a:gd name="T79" fmla="*/ 88 h 129"/>
                <a:gd name="T80" fmla="*/ 1299 w 1961"/>
                <a:gd name="T81" fmla="*/ 31 h 129"/>
                <a:gd name="T82" fmla="*/ 1317 w 1961"/>
                <a:gd name="T83" fmla="*/ 46 h 129"/>
                <a:gd name="T84" fmla="*/ 1430 w 1961"/>
                <a:gd name="T85" fmla="*/ 65 h 129"/>
                <a:gd name="T86" fmla="*/ 1570 w 1961"/>
                <a:gd name="T87" fmla="*/ 44 h 129"/>
                <a:gd name="T88" fmla="*/ 1518 w 1961"/>
                <a:gd name="T89" fmla="*/ 77 h 129"/>
                <a:gd name="T90" fmla="*/ 1545 w 1961"/>
                <a:gd name="T91" fmla="*/ 44 h 129"/>
                <a:gd name="T92" fmla="*/ 1645 w 1961"/>
                <a:gd name="T93" fmla="*/ 36 h 129"/>
                <a:gd name="T94" fmla="*/ 1581 w 1961"/>
                <a:gd name="T95" fmla="*/ 90 h 129"/>
                <a:gd name="T96" fmla="*/ 1618 w 1961"/>
                <a:gd name="T97" fmla="*/ 44 h 129"/>
                <a:gd name="T98" fmla="*/ 1691 w 1961"/>
                <a:gd name="T99" fmla="*/ 80 h 129"/>
                <a:gd name="T100" fmla="*/ 1739 w 1961"/>
                <a:gd name="T101" fmla="*/ 100 h 129"/>
                <a:gd name="T102" fmla="*/ 1735 w 1961"/>
                <a:gd name="T103" fmla="*/ 82 h 129"/>
                <a:gd name="T104" fmla="*/ 1869 w 1961"/>
                <a:gd name="T105" fmla="*/ 48 h 129"/>
                <a:gd name="T106" fmla="*/ 1885 w 1961"/>
                <a:gd name="T107" fmla="*/ 38 h 129"/>
                <a:gd name="T108" fmla="*/ 1829 w 1961"/>
                <a:gd name="T109" fmla="*/ 102 h 129"/>
                <a:gd name="T110" fmla="*/ 1837 w 1961"/>
                <a:gd name="T111" fmla="*/ 82 h 129"/>
                <a:gd name="T112" fmla="*/ 1915 w 1961"/>
                <a:gd name="T113" fmla="*/ 90 h 129"/>
                <a:gd name="T114" fmla="*/ 1908 w 1961"/>
                <a:gd name="T115" fmla="*/ 42 h 129"/>
                <a:gd name="T116" fmla="*/ 1938 w 1961"/>
                <a:gd name="T117" fmla="*/ 42 h 129"/>
                <a:gd name="T118" fmla="*/ 1948 w 1961"/>
                <a:gd name="T119" fmla="*/ 94 h 12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961" h="129">
                  <a:moveTo>
                    <a:pt x="21" y="69"/>
                  </a:moveTo>
                  <a:lnTo>
                    <a:pt x="21" y="73"/>
                  </a:lnTo>
                  <a:lnTo>
                    <a:pt x="21" y="79"/>
                  </a:lnTo>
                  <a:lnTo>
                    <a:pt x="23" y="80"/>
                  </a:lnTo>
                  <a:lnTo>
                    <a:pt x="25" y="84"/>
                  </a:lnTo>
                  <a:lnTo>
                    <a:pt x="27" y="86"/>
                  </a:lnTo>
                  <a:lnTo>
                    <a:pt x="33" y="88"/>
                  </a:lnTo>
                  <a:lnTo>
                    <a:pt x="38" y="88"/>
                  </a:lnTo>
                  <a:lnTo>
                    <a:pt x="44" y="88"/>
                  </a:lnTo>
                  <a:lnTo>
                    <a:pt x="52" y="86"/>
                  </a:lnTo>
                  <a:lnTo>
                    <a:pt x="54" y="84"/>
                  </a:lnTo>
                  <a:lnTo>
                    <a:pt x="56" y="80"/>
                  </a:lnTo>
                  <a:lnTo>
                    <a:pt x="58" y="79"/>
                  </a:lnTo>
                  <a:lnTo>
                    <a:pt x="58" y="75"/>
                  </a:lnTo>
                  <a:lnTo>
                    <a:pt x="58" y="71"/>
                  </a:lnTo>
                  <a:lnTo>
                    <a:pt x="54" y="65"/>
                  </a:lnTo>
                  <a:lnTo>
                    <a:pt x="50" y="63"/>
                  </a:lnTo>
                  <a:lnTo>
                    <a:pt x="48" y="61"/>
                  </a:lnTo>
                  <a:lnTo>
                    <a:pt x="31" y="54"/>
                  </a:lnTo>
                  <a:lnTo>
                    <a:pt x="27" y="52"/>
                  </a:lnTo>
                  <a:lnTo>
                    <a:pt x="25" y="48"/>
                  </a:lnTo>
                  <a:lnTo>
                    <a:pt x="21" y="44"/>
                  </a:lnTo>
                  <a:lnTo>
                    <a:pt x="17" y="40"/>
                  </a:lnTo>
                  <a:lnTo>
                    <a:pt x="15" y="34"/>
                  </a:lnTo>
                  <a:lnTo>
                    <a:pt x="15" y="31"/>
                  </a:lnTo>
                  <a:lnTo>
                    <a:pt x="15" y="27"/>
                  </a:lnTo>
                  <a:lnTo>
                    <a:pt x="15" y="23"/>
                  </a:lnTo>
                  <a:lnTo>
                    <a:pt x="17" y="19"/>
                  </a:lnTo>
                  <a:lnTo>
                    <a:pt x="21" y="13"/>
                  </a:lnTo>
                  <a:lnTo>
                    <a:pt x="25" y="9"/>
                  </a:lnTo>
                  <a:lnTo>
                    <a:pt x="29" y="6"/>
                  </a:lnTo>
                  <a:lnTo>
                    <a:pt x="40" y="2"/>
                  </a:lnTo>
                  <a:lnTo>
                    <a:pt x="54" y="0"/>
                  </a:lnTo>
                  <a:lnTo>
                    <a:pt x="67" y="2"/>
                  </a:lnTo>
                  <a:lnTo>
                    <a:pt x="77" y="6"/>
                  </a:lnTo>
                  <a:lnTo>
                    <a:pt x="82" y="9"/>
                  </a:lnTo>
                  <a:lnTo>
                    <a:pt x="86" y="13"/>
                  </a:lnTo>
                  <a:lnTo>
                    <a:pt x="88" y="19"/>
                  </a:lnTo>
                  <a:lnTo>
                    <a:pt x="88" y="25"/>
                  </a:lnTo>
                  <a:lnTo>
                    <a:pt x="88" y="31"/>
                  </a:lnTo>
                  <a:lnTo>
                    <a:pt x="67" y="31"/>
                  </a:lnTo>
                  <a:lnTo>
                    <a:pt x="67" y="27"/>
                  </a:lnTo>
                  <a:lnTo>
                    <a:pt x="67" y="21"/>
                  </a:lnTo>
                  <a:lnTo>
                    <a:pt x="63" y="17"/>
                  </a:lnTo>
                  <a:lnTo>
                    <a:pt x="59" y="15"/>
                  </a:lnTo>
                  <a:lnTo>
                    <a:pt x="54" y="15"/>
                  </a:lnTo>
                  <a:lnTo>
                    <a:pt x="48" y="15"/>
                  </a:lnTo>
                  <a:lnTo>
                    <a:pt x="42" y="17"/>
                  </a:lnTo>
                  <a:lnTo>
                    <a:pt x="38" y="21"/>
                  </a:lnTo>
                  <a:lnTo>
                    <a:pt x="36" y="27"/>
                  </a:lnTo>
                  <a:lnTo>
                    <a:pt x="36" y="31"/>
                  </a:lnTo>
                  <a:lnTo>
                    <a:pt x="40" y="34"/>
                  </a:lnTo>
                  <a:lnTo>
                    <a:pt x="42" y="36"/>
                  </a:lnTo>
                  <a:lnTo>
                    <a:pt x="44" y="38"/>
                  </a:lnTo>
                  <a:lnTo>
                    <a:pt x="63" y="48"/>
                  </a:lnTo>
                  <a:lnTo>
                    <a:pt x="67" y="52"/>
                  </a:lnTo>
                  <a:lnTo>
                    <a:pt x="71" y="54"/>
                  </a:lnTo>
                  <a:lnTo>
                    <a:pt x="73" y="55"/>
                  </a:lnTo>
                  <a:lnTo>
                    <a:pt x="77" y="63"/>
                  </a:lnTo>
                  <a:lnTo>
                    <a:pt x="79" y="71"/>
                  </a:lnTo>
                  <a:lnTo>
                    <a:pt x="79" y="79"/>
                  </a:lnTo>
                  <a:lnTo>
                    <a:pt x="75" y="84"/>
                  </a:lnTo>
                  <a:lnTo>
                    <a:pt x="71" y="90"/>
                  </a:lnTo>
                  <a:lnTo>
                    <a:pt x="65" y="96"/>
                  </a:lnTo>
                  <a:lnTo>
                    <a:pt x="59" y="100"/>
                  </a:lnTo>
                  <a:lnTo>
                    <a:pt x="52" y="102"/>
                  </a:lnTo>
                  <a:lnTo>
                    <a:pt x="44" y="102"/>
                  </a:lnTo>
                  <a:lnTo>
                    <a:pt x="36" y="104"/>
                  </a:lnTo>
                  <a:lnTo>
                    <a:pt x="27" y="102"/>
                  </a:lnTo>
                  <a:lnTo>
                    <a:pt x="17" y="100"/>
                  </a:lnTo>
                  <a:lnTo>
                    <a:pt x="13" y="100"/>
                  </a:lnTo>
                  <a:lnTo>
                    <a:pt x="11" y="98"/>
                  </a:lnTo>
                  <a:lnTo>
                    <a:pt x="6" y="94"/>
                  </a:lnTo>
                  <a:lnTo>
                    <a:pt x="4" y="90"/>
                  </a:lnTo>
                  <a:lnTo>
                    <a:pt x="0" y="84"/>
                  </a:lnTo>
                  <a:lnTo>
                    <a:pt x="0" y="77"/>
                  </a:lnTo>
                  <a:lnTo>
                    <a:pt x="0" y="75"/>
                  </a:lnTo>
                  <a:lnTo>
                    <a:pt x="0" y="73"/>
                  </a:lnTo>
                  <a:lnTo>
                    <a:pt x="2" y="69"/>
                  </a:lnTo>
                  <a:lnTo>
                    <a:pt x="21" y="69"/>
                  </a:lnTo>
                  <a:close/>
                  <a:moveTo>
                    <a:pt x="109" y="77"/>
                  </a:moveTo>
                  <a:lnTo>
                    <a:pt x="109" y="80"/>
                  </a:lnTo>
                  <a:lnTo>
                    <a:pt x="109" y="86"/>
                  </a:lnTo>
                  <a:lnTo>
                    <a:pt x="111" y="88"/>
                  </a:lnTo>
                  <a:lnTo>
                    <a:pt x="115" y="92"/>
                  </a:lnTo>
                  <a:lnTo>
                    <a:pt x="121" y="92"/>
                  </a:lnTo>
                  <a:lnTo>
                    <a:pt x="125" y="92"/>
                  </a:lnTo>
                  <a:lnTo>
                    <a:pt x="127" y="90"/>
                  </a:lnTo>
                  <a:lnTo>
                    <a:pt x="130" y="86"/>
                  </a:lnTo>
                  <a:lnTo>
                    <a:pt x="132" y="84"/>
                  </a:lnTo>
                  <a:lnTo>
                    <a:pt x="136" y="79"/>
                  </a:lnTo>
                  <a:lnTo>
                    <a:pt x="155" y="79"/>
                  </a:lnTo>
                  <a:lnTo>
                    <a:pt x="153" y="82"/>
                  </a:lnTo>
                  <a:lnTo>
                    <a:pt x="150" y="88"/>
                  </a:lnTo>
                  <a:lnTo>
                    <a:pt x="146" y="94"/>
                  </a:lnTo>
                  <a:lnTo>
                    <a:pt x="140" y="98"/>
                  </a:lnTo>
                  <a:lnTo>
                    <a:pt x="134" y="102"/>
                  </a:lnTo>
                  <a:lnTo>
                    <a:pt x="127" y="102"/>
                  </a:lnTo>
                  <a:lnTo>
                    <a:pt x="119" y="104"/>
                  </a:lnTo>
                  <a:lnTo>
                    <a:pt x="107" y="102"/>
                  </a:lnTo>
                  <a:lnTo>
                    <a:pt x="98" y="98"/>
                  </a:lnTo>
                  <a:lnTo>
                    <a:pt x="94" y="94"/>
                  </a:lnTo>
                  <a:lnTo>
                    <a:pt x="92" y="90"/>
                  </a:lnTo>
                  <a:lnTo>
                    <a:pt x="90" y="84"/>
                  </a:lnTo>
                  <a:lnTo>
                    <a:pt x="90" y="80"/>
                  </a:lnTo>
                  <a:lnTo>
                    <a:pt x="90" y="71"/>
                  </a:lnTo>
                  <a:lnTo>
                    <a:pt x="94" y="61"/>
                  </a:lnTo>
                  <a:lnTo>
                    <a:pt x="96" y="54"/>
                  </a:lnTo>
                  <a:lnTo>
                    <a:pt x="102" y="46"/>
                  </a:lnTo>
                  <a:lnTo>
                    <a:pt x="107" y="38"/>
                  </a:lnTo>
                  <a:lnTo>
                    <a:pt x="115" y="34"/>
                  </a:lnTo>
                  <a:lnTo>
                    <a:pt x="123" y="31"/>
                  </a:lnTo>
                  <a:lnTo>
                    <a:pt x="132" y="31"/>
                  </a:lnTo>
                  <a:lnTo>
                    <a:pt x="146" y="32"/>
                  </a:lnTo>
                  <a:lnTo>
                    <a:pt x="153" y="36"/>
                  </a:lnTo>
                  <a:lnTo>
                    <a:pt x="157" y="38"/>
                  </a:lnTo>
                  <a:lnTo>
                    <a:pt x="159" y="42"/>
                  </a:lnTo>
                  <a:lnTo>
                    <a:pt x="161" y="46"/>
                  </a:lnTo>
                  <a:lnTo>
                    <a:pt x="161" y="52"/>
                  </a:lnTo>
                  <a:lnTo>
                    <a:pt x="161" y="59"/>
                  </a:lnTo>
                  <a:lnTo>
                    <a:pt x="159" y="67"/>
                  </a:lnTo>
                  <a:lnTo>
                    <a:pt x="157" y="71"/>
                  </a:lnTo>
                  <a:lnTo>
                    <a:pt x="111" y="71"/>
                  </a:lnTo>
                  <a:lnTo>
                    <a:pt x="109" y="77"/>
                  </a:lnTo>
                  <a:close/>
                  <a:moveTo>
                    <a:pt x="115" y="59"/>
                  </a:moveTo>
                  <a:lnTo>
                    <a:pt x="140" y="59"/>
                  </a:lnTo>
                  <a:lnTo>
                    <a:pt x="140" y="55"/>
                  </a:lnTo>
                  <a:lnTo>
                    <a:pt x="142" y="54"/>
                  </a:lnTo>
                  <a:lnTo>
                    <a:pt x="142" y="50"/>
                  </a:lnTo>
                  <a:lnTo>
                    <a:pt x="140" y="46"/>
                  </a:lnTo>
                  <a:lnTo>
                    <a:pt x="138" y="44"/>
                  </a:lnTo>
                  <a:lnTo>
                    <a:pt x="136" y="42"/>
                  </a:lnTo>
                  <a:lnTo>
                    <a:pt x="132" y="42"/>
                  </a:lnTo>
                  <a:lnTo>
                    <a:pt x="127" y="42"/>
                  </a:lnTo>
                  <a:lnTo>
                    <a:pt x="123" y="44"/>
                  </a:lnTo>
                  <a:lnTo>
                    <a:pt x="121" y="48"/>
                  </a:lnTo>
                  <a:lnTo>
                    <a:pt x="117" y="54"/>
                  </a:lnTo>
                  <a:lnTo>
                    <a:pt x="115" y="59"/>
                  </a:lnTo>
                  <a:close/>
                  <a:moveTo>
                    <a:pt x="182" y="32"/>
                  </a:moveTo>
                  <a:lnTo>
                    <a:pt x="200" y="32"/>
                  </a:lnTo>
                  <a:lnTo>
                    <a:pt x="198" y="44"/>
                  </a:lnTo>
                  <a:lnTo>
                    <a:pt x="201" y="38"/>
                  </a:lnTo>
                  <a:lnTo>
                    <a:pt x="205" y="34"/>
                  </a:lnTo>
                  <a:lnTo>
                    <a:pt x="211" y="31"/>
                  </a:lnTo>
                  <a:lnTo>
                    <a:pt x="215" y="31"/>
                  </a:lnTo>
                  <a:lnTo>
                    <a:pt x="221" y="31"/>
                  </a:lnTo>
                  <a:lnTo>
                    <a:pt x="215" y="48"/>
                  </a:lnTo>
                  <a:lnTo>
                    <a:pt x="213" y="48"/>
                  </a:lnTo>
                  <a:lnTo>
                    <a:pt x="207" y="48"/>
                  </a:lnTo>
                  <a:lnTo>
                    <a:pt x="203" y="50"/>
                  </a:lnTo>
                  <a:lnTo>
                    <a:pt x="198" y="54"/>
                  </a:lnTo>
                  <a:lnTo>
                    <a:pt x="194" y="59"/>
                  </a:lnTo>
                  <a:lnTo>
                    <a:pt x="192" y="65"/>
                  </a:lnTo>
                  <a:lnTo>
                    <a:pt x="190" y="73"/>
                  </a:lnTo>
                  <a:lnTo>
                    <a:pt x="182" y="102"/>
                  </a:lnTo>
                  <a:lnTo>
                    <a:pt x="161" y="102"/>
                  </a:lnTo>
                  <a:lnTo>
                    <a:pt x="182" y="32"/>
                  </a:lnTo>
                  <a:close/>
                  <a:moveTo>
                    <a:pt x="246" y="32"/>
                  </a:moveTo>
                  <a:lnTo>
                    <a:pt x="249" y="84"/>
                  </a:lnTo>
                  <a:lnTo>
                    <a:pt x="278" y="32"/>
                  </a:lnTo>
                  <a:lnTo>
                    <a:pt x="299" y="32"/>
                  </a:lnTo>
                  <a:lnTo>
                    <a:pt x="259" y="102"/>
                  </a:lnTo>
                  <a:lnTo>
                    <a:pt x="236" y="102"/>
                  </a:lnTo>
                  <a:lnTo>
                    <a:pt x="224" y="32"/>
                  </a:lnTo>
                  <a:lnTo>
                    <a:pt x="246" y="32"/>
                  </a:lnTo>
                  <a:close/>
                  <a:moveTo>
                    <a:pt x="311" y="32"/>
                  </a:moveTo>
                  <a:lnTo>
                    <a:pt x="330" y="32"/>
                  </a:lnTo>
                  <a:lnTo>
                    <a:pt x="309" y="102"/>
                  </a:lnTo>
                  <a:lnTo>
                    <a:pt x="290" y="102"/>
                  </a:lnTo>
                  <a:lnTo>
                    <a:pt x="311" y="32"/>
                  </a:lnTo>
                  <a:close/>
                  <a:moveTo>
                    <a:pt x="340" y="2"/>
                  </a:moveTo>
                  <a:lnTo>
                    <a:pt x="334" y="19"/>
                  </a:lnTo>
                  <a:lnTo>
                    <a:pt x="313" y="19"/>
                  </a:lnTo>
                  <a:lnTo>
                    <a:pt x="319" y="2"/>
                  </a:lnTo>
                  <a:lnTo>
                    <a:pt x="340" y="2"/>
                  </a:lnTo>
                  <a:close/>
                  <a:moveTo>
                    <a:pt x="382" y="57"/>
                  </a:moveTo>
                  <a:lnTo>
                    <a:pt x="382" y="55"/>
                  </a:lnTo>
                  <a:lnTo>
                    <a:pt x="382" y="52"/>
                  </a:lnTo>
                  <a:lnTo>
                    <a:pt x="382" y="48"/>
                  </a:lnTo>
                  <a:lnTo>
                    <a:pt x="380" y="44"/>
                  </a:lnTo>
                  <a:lnTo>
                    <a:pt x="378" y="44"/>
                  </a:lnTo>
                  <a:lnTo>
                    <a:pt x="374" y="42"/>
                  </a:lnTo>
                  <a:lnTo>
                    <a:pt x="368" y="44"/>
                  </a:lnTo>
                  <a:lnTo>
                    <a:pt x="365" y="46"/>
                  </a:lnTo>
                  <a:lnTo>
                    <a:pt x="361" y="52"/>
                  </a:lnTo>
                  <a:lnTo>
                    <a:pt x="357" y="57"/>
                  </a:lnTo>
                  <a:lnTo>
                    <a:pt x="355" y="63"/>
                  </a:lnTo>
                  <a:lnTo>
                    <a:pt x="353" y="69"/>
                  </a:lnTo>
                  <a:lnTo>
                    <a:pt x="353" y="75"/>
                  </a:lnTo>
                  <a:lnTo>
                    <a:pt x="351" y="77"/>
                  </a:lnTo>
                  <a:lnTo>
                    <a:pt x="351" y="80"/>
                  </a:lnTo>
                  <a:lnTo>
                    <a:pt x="353" y="84"/>
                  </a:lnTo>
                  <a:lnTo>
                    <a:pt x="353" y="88"/>
                  </a:lnTo>
                  <a:lnTo>
                    <a:pt x="357" y="90"/>
                  </a:lnTo>
                  <a:lnTo>
                    <a:pt x="361" y="90"/>
                  </a:lnTo>
                  <a:lnTo>
                    <a:pt x="365" y="90"/>
                  </a:lnTo>
                  <a:lnTo>
                    <a:pt x="368" y="86"/>
                  </a:lnTo>
                  <a:lnTo>
                    <a:pt x="372" y="82"/>
                  </a:lnTo>
                  <a:lnTo>
                    <a:pt x="376" y="77"/>
                  </a:lnTo>
                  <a:lnTo>
                    <a:pt x="395" y="77"/>
                  </a:lnTo>
                  <a:lnTo>
                    <a:pt x="395" y="82"/>
                  </a:lnTo>
                  <a:lnTo>
                    <a:pt x="390" y="90"/>
                  </a:lnTo>
                  <a:lnTo>
                    <a:pt x="382" y="98"/>
                  </a:lnTo>
                  <a:lnTo>
                    <a:pt x="372" y="102"/>
                  </a:lnTo>
                  <a:lnTo>
                    <a:pt x="359" y="104"/>
                  </a:lnTo>
                  <a:lnTo>
                    <a:pt x="351" y="102"/>
                  </a:lnTo>
                  <a:lnTo>
                    <a:pt x="343" y="100"/>
                  </a:lnTo>
                  <a:lnTo>
                    <a:pt x="340" y="96"/>
                  </a:lnTo>
                  <a:lnTo>
                    <a:pt x="336" y="92"/>
                  </a:lnTo>
                  <a:lnTo>
                    <a:pt x="332" y="86"/>
                  </a:lnTo>
                  <a:lnTo>
                    <a:pt x="332" y="79"/>
                  </a:lnTo>
                  <a:lnTo>
                    <a:pt x="332" y="69"/>
                  </a:lnTo>
                  <a:lnTo>
                    <a:pt x="336" y="61"/>
                  </a:lnTo>
                  <a:lnTo>
                    <a:pt x="340" y="54"/>
                  </a:lnTo>
                  <a:lnTo>
                    <a:pt x="343" y="46"/>
                  </a:lnTo>
                  <a:lnTo>
                    <a:pt x="351" y="38"/>
                  </a:lnTo>
                  <a:lnTo>
                    <a:pt x="357" y="34"/>
                  </a:lnTo>
                  <a:lnTo>
                    <a:pt x="367" y="31"/>
                  </a:lnTo>
                  <a:lnTo>
                    <a:pt x="376" y="31"/>
                  </a:lnTo>
                  <a:lnTo>
                    <a:pt x="380" y="31"/>
                  </a:lnTo>
                  <a:lnTo>
                    <a:pt x="390" y="32"/>
                  </a:lnTo>
                  <a:lnTo>
                    <a:pt x="397" y="36"/>
                  </a:lnTo>
                  <a:lnTo>
                    <a:pt x="401" y="42"/>
                  </a:lnTo>
                  <a:lnTo>
                    <a:pt x="401" y="50"/>
                  </a:lnTo>
                  <a:lnTo>
                    <a:pt x="401" y="52"/>
                  </a:lnTo>
                  <a:lnTo>
                    <a:pt x="401" y="57"/>
                  </a:lnTo>
                  <a:lnTo>
                    <a:pt x="382" y="57"/>
                  </a:lnTo>
                  <a:close/>
                  <a:moveTo>
                    <a:pt x="365" y="109"/>
                  </a:moveTo>
                  <a:lnTo>
                    <a:pt x="353" y="129"/>
                  </a:lnTo>
                  <a:lnTo>
                    <a:pt x="334" y="129"/>
                  </a:lnTo>
                  <a:lnTo>
                    <a:pt x="349" y="109"/>
                  </a:lnTo>
                  <a:lnTo>
                    <a:pt x="365" y="109"/>
                  </a:lnTo>
                  <a:close/>
                  <a:moveTo>
                    <a:pt x="409" y="80"/>
                  </a:moveTo>
                  <a:lnTo>
                    <a:pt x="411" y="67"/>
                  </a:lnTo>
                  <a:lnTo>
                    <a:pt x="416" y="54"/>
                  </a:lnTo>
                  <a:lnTo>
                    <a:pt x="422" y="42"/>
                  </a:lnTo>
                  <a:lnTo>
                    <a:pt x="432" y="36"/>
                  </a:lnTo>
                  <a:lnTo>
                    <a:pt x="441" y="32"/>
                  </a:lnTo>
                  <a:lnTo>
                    <a:pt x="453" y="31"/>
                  </a:lnTo>
                  <a:lnTo>
                    <a:pt x="464" y="32"/>
                  </a:lnTo>
                  <a:lnTo>
                    <a:pt x="474" y="36"/>
                  </a:lnTo>
                  <a:lnTo>
                    <a:pt x="478" y="40"/>
                  </a:lnTo>
                  <a:lnTo>
                    <a:pt x="480" y="44"/>
                  </a:lnTo>
                  <a:lnTo>
                    <a:pt x="482" y="48"/>
                  </a:lnTo>
                  <a:lnTo>
                    <a:pt x="482" y="54"/>
                  </a:lnTo>
                  <a:lnTo>
                    <a:pt x="480" y="67"/>
                  </a:lnTo>
                  <a:lnTo>
                    <a:pt x="476" y="80"/>
                  </a:lnTo>
                  <a:lnTo>
                    <a:pt x="472" y="86"/>
                  </a:lnTo>
                  <a:lnTo>
                    <a:pt x="466" y="92"/>
                  </a:lnTo>
                  <a:lnTo>
                    <a:pt x="462" y="96"/>
                  </a:lnTo>
                  <a:lnTo>
                    <a:pt x="457" y="100"/>
                  </a:lnTo>
                  <a:lnTo>
                    <a:pt x="447" y="102"/>
                  </a:lnTo>
                  <a:lnTo>
                    <a:pt x="438" y="104"/>
                  </a:lnTo>
                  <a:lnTo>
                    <a:pt x="432" y="104"/>
                  </a:lnTo>
                  <a:lnTo>
                    <a:pt x="424" y="102"/>
                  </a:lnTo>
                  <a:lnTo>
                    <a:pt x="420" y="100"/>
                  </a:lnTo>
                  <a:lnTo>
                    <a:pt x="416" y="98"/>
                  </a:lnTo>
                  <a:lnTo>
                    <a:pt x="413" y="94"/>
                  </a:lnTo>
                  <a:lnTo>
                    <a:pt x="411" y="90"/>
                  </a:lnTo>
                  <a:lnTo>
                    <a:pt x="409" y="86"/>
                  </a:lnTo>
                  <a:lnTo>
                    <a:pt x="409" y="80"/>
                  </a:lnTo>
                  <a:close/>
                  <a:moveTo>
                    <a:pt x="428" y="80"/>
                  </a:moveTo>
                  <a:lnTo>
                    <a:pt x="428" y="84"/>
                  </a:lnTo>
                  <a:lnTo>
                    <a:pt x="432" y="88"/>
                  </a:lnTo>
                  <a:lnTo>
                    <a:pt x="434" y="90"/>
                  </a:lnTo>
                  <a:lnTo>
                    <a:pt x="438" y="90"/>
                  </a:lnTo>
                  <a:lnTo>
                    <a:pt x="443" y="90"/>
                  </a:lnTo>
                  <a:lnTo>
                    <a:pt x="449" y="86"/>
                  </a:lnTo>
                  <a:lnTo>
                    <a:pt x="453" y="82"/>
                  </a:lnTo>
                  <a:lnTo>
                    <a:pt x="457" y="77"/>
                  </a:lnTo>
                  <a:lnTo>
                    <a:pt x="461" y="65"/>
                  </a:lnTo>
                  <a:lnTo>
                    <a:pt x="462" y="54"/>
                  </a:lnTo>
                  <a:lnTo>
                    <a:pt x="461" y="50"/>
                  </a:lnTo>
                  <a:lnTo>
                    <a:pt x="459" y="46"/>
                  </a:lnTo>
                  <a:lnTo>
                    <a:pt x="457" y="44"/>
                  </a:lnTo>
                  <a:lnTo>
                    <a:pt x="451" y="42"/>
                  </a:lnTo>
                  <a:lnTo>
                    <a:pt x="447" y="44"/>
                  </a:lnTo>
                  <a:lnTo>
                    <a:pt x="443" y="46"/>
                  </a:lnTo>
                  <a:lnTo>
                    <a:pt x="439" y="48"/>
                  </a:lnTo>
                  <a:lnTo>
                    <a:pt x="438" y="52"/>
                  </a:lnTo>
                  <a:lnTo>
                    <a:pt x="434" y="57"/>
                  </a:lnTo>
                  <a:lnTo>
                    <a:pt x="432" y="65"/>
                  </a:lnTo>
                  <a:lnTo>
                    <a:pt x="430" y="73"/>
                  </a:lnTo>
                  <a:lnTo>
                    <a:pt x="428" y="80"/>
                  </a:lnTo>
                  <a:close/>
                  <a:moveTo>
                    <a:pt x="564" y="2"/>
                  </a:moveTo>
                  <a:lnTo>
                    <a:pt x="591" y="2"/>
                  </a:lnTo>
                  <a:lnTo>
                    <a:pt x="597" y="2"/>
                  </a:lnTo>
                  <a:lnTo>
                    <a:pt x="605" y="4"/>
                  </a:lnTo>
                  <a:lnTo>
                    <a:pt x="614" y="6"/>
                  </a:lnTo>
                  <a:lnTo>
                    <a:pt x="622" y="9"/>
                  </a:lnTo>
                  <a:lnTo>
                    <a:pt x="626" y="15"/>
                  </a:lnTo>
                  <a:lnTo>
                    <a:pt x="628" y="23"/>
                  </a:lnTo>
                  <a:lnTo>
                    <a:pt x="626" y="31"/>
                  </a:lnTo>
                  <a:lnTo>
                    <a:pt x="620" y="38"/>
                  </a:lnTo>
                  <a:lnTo>
                    <a:pt x="614" y="46"/>
                  </a:lnTo>
                  <a:lnTo>
                    <a:pt x="606" y="48"/>
                  </a:lnTo>
                  <a:lnTo>
                    <a:pt x="603" y="50"/>
                  </a:lnTo>
                  <a:lnTo>
                    <a:pt x="597" y="50"/>
                  </a:lnTo>
                  <a:lnTo>
                    <a:pt x="603" y="50"/>
                  </a:lnTo>
                  <a:lnTo>
                    <a:pt x="606" y="52"/>
                  </a:lnTo>
                  <a:lnTo>
                    <a:pt x="612" y="54"/>
                  </a:lnTo>
                  <a:lnTo>
                    <a:pt x="616" y="57"/>
                  </a:lnTo>
                  <a:lnTo>
                    <a:pt x="618" y="63"/>
                  </a:lnTo>
                  <a:lnTo>
                    <a:pt x="618" y="69"/>
                  </a:lnTo>
                  <a:lnTo>
                    <a:pt x="618" y="77"/>
                  </a:lnTo>
                  <a:lnTo>
                    <a:pt x="616" y="82"/>
                  </a:lnTo>
                  <a:lnTo>
                    <a:pt x="608" y="92"/>
                  </a:lnTo>
                  <a:lnTo>
                    <a:pt x="601" y="98"/>
                  </a:lnTo>
                  <a:lnTo>
                    <a:pt x="591" y="100"/>
                  </a:lnTo>
                  <a:lnTo>
                    <a:pt x="580" y="102"/>
                  </a:lnTo>
                  <a:lnTo>
                    <a:pt x="533" y="102"/>
                  </a:lnTo>
                  <a:lnTo>
                    <a:pt x="564" y="2"/>
                  </a:lnTo>
                  <a:close/>
                  <a:moveTo>
                    <a:pt x="560" y="86"/>
                  </a:moveTo>
                  <a:lnTo>
                    <a:pt x="572" y="86"/>
                  </a:lnTo>
                  <a:lnTo>
                    <a:pt x="580" y="84"/>
                  </a:lnTo>
                  <a:lnTo>
                    <a:pt x="587" y="82"/>
                  </a:lnTo>
                  <a:lnTo>
                    <a:pt x="593" y="79"/>
                  </a:lnTo>
                  <a:lnTo>
                    <a:pt x="595" y="75"/>
                  </a:lnTo>
                  <a:lnTo>
                    <a:pt x="597" y="71"/>
                  </a:lnTo>
                  <a:lnTo>
                    <a:pt x="597" y="69"/>
                  </a:lnTo>
                  <a:lnTo>
                    <a:pt x="597" y="63"/>
                  </a:lnTo>
                  <a:lnTo>
                    <a:pt x="593" y="59"/>
                  </a:lnTo>
                  <a:lnTo>
                    <a:pt x="587" y="57"/>
                  </a:lnTo>
                  <a:lnTo>
                    <a:pt x="580" y="57"/>
                  </a:lnTo>
                  <a:lnTo>
                    <a:pt x="568" y="57"/>
                  </a:lnTo>
                  <a:lnTo>
                    <a:pt x="560" y="86"/>
                  </a:lnTo>
                  <a:close/>
                  <a:moveTo>
                    <a:pt x="572" y="42"/>
                  </a:moveTo>
                  <a:lnTo>
                    <a:pt x="583" y="42"/>
                  </a:lnTo>
                  <a:lnTo>
                    <a:pt x="587" y="42"/>
                  </a:lnTo>
                  <a:lnTo>
                    <a:pt x="591" y="40"/>
                  </a:lnTo>
                  <a:lnTo>
                    <a:pt x="597" y="40"/>
                  </a:lnTo>
                  <a:lnTo>
                    <a:pt x="601" y="36"/>
                  </a:lnTo>
                  <a:lnTo>
                    <a:pt x="605" y="32"/>
                  </a:lnTo>
                  <a:lnTo>
                    <a:pt x="606" y="27"/>
                  </a:lnTo>
                  <a:lnTo>
                    <a:pt x="605" y="23"/>
                  </a:lnTo>
                  <a:lnTo>
                    <a:pt x="605" y="21"/>
                  </a:lnTo>
                  <a:lnTo>
                    <a:pt x="601" y="19"/>
                  </a:lnTo>
                  <a:lnTo>
                    <a:pt x="599" y="19"/>
                  </a:lnTo>
                  <a:lnTo>
                    <a:pt x="595" y="17"/>
                  </a:lnTo>
                  <a:lnTo>
                    <a:pt x="591" y="17"/>
                  </a:lnTo>
                  <a:lnTo>
                    <a:pt x="580" y="17"/>
                  </a:lnTo>
                  <a:lnTo>
                    <a:pt x="572" y="42"/>
                  </a:lnTo>
                  <a:close/>
                  <a:moveTo>
                    <a:pt x="643" y="32"/>
                  </a:moveTo>
                  <a:lnTo>
                    <a:pt x="660" y="32"/>
                  </a:lnTo>
                  <a:lnTo>
                    <a:pt x="658" y="44"/>
                  </a:lnTo>
                  <a:lnTo>
                    <a:pt x="662" y="38"/>
                  </a:lnTo>
                  <a:lnTo>
                    <a:pt x="666" y="34"/>
                  </a:lnTo>
                  <a:lnTo>
                    <a:pt x="672" y="31"/>
                  </a:lnTo>
                  <a:lnTo>
                    <a:pt x="676" y="31"/>
                  </a:lnTo>
                  <a:lnTo>
                    <a:pt x="681" y="31"/>
                  </a:lnTo>
                  <a:lnTo>
                    <a:pt x="676" y="48"/>
                  </a:lnTo>
                  <a:lnTo>
                    <a:pt x="674" y="48"/>
                  </a:lnTo>
                  <a:lnTo>
                    <a:pt x="668" y="48"/>
                  </a:lnTo>
                  <a:lnTo>
                    <a:pt x="664" y="50"/>
                  </a:lnTo>
                  <a:lnTo>
                    <a:pt x="658" y="54"/>
                  </a:lnTo>
                  <a:lnTo>
                    <a:pt x="654" y="59"/>
                  </a:lnTo>
                  <a:lnTo>
                    <a:pt x="652" y="65"/>
                  </a:lnTo>
                  <a:lnTo>
                    <a:pt x="651" y="73"/>
                  </a:lnTo>
                  <a:lnTo>
                    <a:pt x="643" y="102"/>
                  </a:lnTo>
                  <a:lnTo>
                    <a:pt x="622" y="102"/>
                  </a:lnTo>
                  <a:lnTo>
                    <a:pt x="643" y="32"/>
                  </a:lnTo>
                  <a:close/>
                  <a:moveTo>
                    <a:pt x="727" y="52"/>
                  </a:moveTo>
                  <a:lnTo>
                    <a:pt x="729" y="50"/>
                  </a:lnTo>
                  <a:lnTo>
                    <a:pt x="729" y="48"/>
                  </a:lnTo>
                  <a:lnTo>
                    <a:pt x="727" y="46"/>
                  </a:lnTo>
                  <a:lnTo>
                    <a:pt x="725" y="44"/>
                  </a:lnTo>
                  <a:lnTo>
                    <a:pt x="723" y="42"/>
                  </a:lnTo>
                  <a:lnTo>
                    <a:pt x="720" y="42"/>
                  </a:lnTo>
                  <a:lnTo>
                    <a:pt x="714" y="42"/>
                  </a:lnTo>
                  <a:lnTo>
                    <a:pt x="710" y="48"/>
                  </a:lnTo>
                  <a:lnTo>
                    <a:pt x="708" y="50"/>
                  </a:lnTo>
                  <a:lnTo>
                    <a:pt x="689" y="50"/>
                  </a:lnTo>
                  <a:lnTo>
                    <a:pt x="691" y="46"/>
                  </a:lnTo>
                  <a:lnTo>
                    <a:pt x="693" y="42"/>
                  </a:lnTo>
                  <a:lnTo>
                    <a:pt x="695" y="38"/>
                  </a:lnTo>
                  <a:lnTo>
                    <a:pt x="699" y="36"/>
                  </a:lnTo>
                  <a:lnTo>
                    <a:pt x="704" y="32"/>
                  </a:lnTo>
                  <a:lnTo>
                    <a:pt x="712" y="31"/>
                  </a:lnTo>
                  <a:lnTo>
                    <a:pt x="722" y="31"/>
                  </a:lnTo>
                  <a:lnTo>
                    <a:pt x="733" y="31"/>
                  </a:lnTo>
                  <a:lnTo>
                    <a:pt x="741" y="34"/>
                  </a:lnTo>
                  <a:lnTo>
                    <a:pt x="745" y="38"/>
                  </a:lnTo>
                  <a:lnTo>
                    <a:pt x="747" y="40"/>
                  </a:lnTo>
                  <a:lnTo>
                    <a:pt x="747" y="44"/>
                  </a:lnTo>
                  <a:lnTo>
                    <a:pt x="748" y="48"/>
                  </a:lnTo>
                  <a:lnTo>
                    <a:pt x="747" y="52"/>
                  </a:lnTo>
                  <a:lnTo>
                    <a:pt x="747" y="54"/>
                  </a:lnTo>
                  <a:lnTo>
                    <a:pt x="747" y="57"/>
                  </a:lnTo>
                  <a:lnTo>
                    <a:pt x="739" y="82"/>
                  </a:lnTo>
                  <a:lnTo>
                    <a:pt x="737" y="88"/>
                  </a:lnTo>
                  <a:lnTo>
                    <a:pt x="735" y="96"/>
                  </a:lnTo>
                  <a:lnTo>
                    <a:pt x="735" y="102"/>
                  </a:lnTo>
                  <a:lnTo>
                    <a:pt x="716" y="102"/>
                  </a:lnTo>
                  <a:lnTo>
                    <a:pt x="716" y="98"/>
                  </a:lnTo>
                  <a:lnTo>
                    <a:pt x="718" y="94"/>
                  </a:lnTo>
                  <a:lnTo>
                    <a:pt x="714" y="96"/>
                  </a:lnTo>
                  <a:lnTo>
                    <a:pt x="712" y="98"/>
                  </a:lnTo>
                  <a:lnTo>
                    <a:pt x="704" y="102"/>
                  </a:lnTo>
                  <a:lnTo>
                    <a:pt x="695" y="104"/>
                  </a:lnTo>
                  <a:lnTo>
                    <a:pt x="687" y="102"/>
                  </a:lnTo>
                  <a:lnTo>
                    <a:pt x="681" y="98"/>
                  </a:lnTo>
                  <a:lnTo>
                    <a:pt x="677" y="92"/>
                  </a:lnTo>
                  <a:lnTo>
                    <a:pt x="676" y="84"/>
                  </a:lnTo>
                  <a:lnTo>
                    <a:pt x="677" y="77"/>
                  </a:lnTo>
                  <a:lnTo>
                    <a:pt x="681" y="69"/>
                  </a:lnTo>
                  <a:lnTo>
                    <a:pt x="685" y="63"/>
                  </a:lnTo>
                  <a:lnTo>
                    <a:pt x="693" y="59"/>
                  </a:lnTo>
                  <a:lnTo>
                    <a:pt x="702" y="57"/>
                  </a:lnTo>
                  <a:lnTo>
                    <a:pt x="714" y="55"/>
                  </a:lnTo>
                  <a:lnTo>
                    <a:pt x="727" y="55"/>
                  </a:lnTo>
                  <a:lnTo>
                    <a:pt x="727" y="52"/>
                  </a:lnTo>
                  <a:close/>
                  <a:moveTo>
                    <a:pt x="723" y="67"/>
                  </a:moveTo>
                  <a:lnTo>
                    <a:pt x="718" y="67"/>
                  </a:lnTo>
                  <a:lnTo>
                    <a:pt x="710" y="67"/>
                  </a:lnTo>
                  <a:lnTo>
                    <a:pt x="704" y="69"/>
                  </a:lnTo>
                  <a:lnTo>
                    <a:pt x="702" y="71"/>
                  </a:lnTo>
                  <a:lnTo>
                    <a:pt x="697" y="75"/>
                  </a:lnTo>
                  <a:lnTo>
                    <a:pt x="695" y="82"/>
                  </a:lnTo>
                  <a:lnTo>
                    <a:pt x="697" y="84"/>
                  </a:lnTo>
                  <a:lnTo>
                    <a:pt x="697" y="88"/>
                  </a:lnTo>
                  <a:lnTo>
                    <a:pt x="700" y="90"/>
                  </a:lnTo>
                  <a:lnTo>
                    <a:pt x="702" y="90"/>
                  </a:lnTo>
                  <a:lnTo>
                    <a:pt x="708" y="90"/>
                  </a:lnTo>
                  <a:lnTo>
                    <a:pt x="714" y="86"/>
                  </a:lnTo>
                  <a:lnTo>
                    <a:pt x="718" y="79"/>
                  </a:lnTo>
                  <a:lnTo>
                    <a:pt x="722" y="71"/>
                  </a:lnTo>
                  <a:lnTo>
                    <a:pt x="723" y="67"/>
                  </a:lnTo>
                  <a:close/>
                  <a:moveTo>
                    <a:pt x="771" y="79"/>
                  </a:moveTo>
                  <a:lnTo>
                    <a:pt x="771" y="82"/>
                  </a:lnTo>
                  <a:lnTo>
                    <a:pt x="773" y="86"/>
                  </a:lnTo>
                  <a:lnTo>
                    <a:pt x="775" y="90"/>
                  </a:lnTo>
                  <a:lnTo>
                    <a:pt x="777" y="92"/>
                  </a:lnTo>
                  <a:lnTo>
                    <a:pt x="781" y="92"/>
                  </a:lnTo>
                  <a:lnTo>
                    <a:pt x="785" y="92"/>
                  </a:lnTo>
                  <a:lnTo>
                    <a:pt x="789" y="90"/>
                  </a:lnTo>
                  <a:lnTo>
                    <a:pt x="793" y="86"/>
                  </a:lnTo>
                  <a:lnTo>
                    <a:pt x="795" y="82"/>
                  </a:lnTo>
                  <a:lnTo>
                    <a:pt x="793" y="79"/>
                  </a:lnTo>
                  <a:lnTo>
                    <a:pt x="791" y="77"/>
                  </a:lnTo>
                  <a:lnTo>
                    <a:pt x="787" y="75"/>
                  </a:lnTo>
                  <a:lnTo>
                    <a:pt x="777" y="69"/>
                  </a:lnTo>
                  <a:lnTo>
                    <a:pt x="773" y="67"/>
                  </a:lnTo>
                  <a:lnTo>
                    <a:pt x="771" y="65"/>
                  </a:lnTo>
                  <a:lnTo>
                    <a:pt x="768" y="63"/>
                  </a:lnTo>
                  <a:lnTo>
                    <a:pt x="766" y="59"/>
                  </a:lnTo>
                  <a:lnTo>
                    <a:pt x="764" y="55"/>
                  </a:lnTo>
                  <a:lnTo>
                    <a:pt x="764" y="52"/>
                  </a:lnTo>
                  <a:lnTo>
                    <a:pt x="764" y="46"/>
                  </a:lnTo>
                  <a:lnTo>
                    <a:pt x="768" y="42"/>
                  </a:lnTo>
                  <a:lnTo>
                    <a:pt x="770" y="38"/>
                  </a:lnTo>
                  <a:lnTo>
                    <a:pt x="775" y="34"/>
                  </a:lnTo>
                  <a:lnTo>
                    <a:pt x="785" y="31"/>
                  </a:lnTo>
                  <a:lnTo>
                    <a:pt x="796" y="31"/>
                  </a:lnTo>
                  <a:lnTo>
                    <a:pt x="804" y="31"/>
                  </a:lnTo>
                  <a:lnTo>
                    <a:pt x="812" y="34"/>
                  </a:lnTo>
                  <a:lnTo>
                    <a:pt x="816" y="36"/>
                  </a:lnTo>
                  <a:lnTo>
                    <a:pt x="819" y="38"/>
                  </a:lnTo>
                  <a:lnTo>
                    <a:pt x="819" y="42"/>
                  </a:lnTo>
                  <a:lnTo>
                    <a:pt x="821" y="46"/>
                  </a:lnTo>
                  <a:lnTo>
                    <a:pt x="821" y="50"/>
                  </a:lnTo>
                  <a:lnTo>
                    <a:pt x="819" y="52"/>
                  </a:lnTo>
                  <a:lnTo>
                    <a:pt x="819" y="54"/>
                  </a:lnTo>
                  <a:lnTo>
                    <a:pt x="802" y="54"/>
                  </a:lnTo>
                  <a:lnTo>
                    <a:pt x="802" y="52"/>
                  </a:lnTo>
                  <a:lnTo>
                    <a:pt x="800" y="48"/>
                  </a:lnTo>
                  <a:lnTo>
                    <a:pt x="800" y="44"/>
                  </a:lnTo>
                  <a:lnTo>
                    <a:pt x="796" y="42"/>
                  </a:lnTo>
                  <a:lnTo>
                    <a:pt x="793" y="42"/>
                  </a:lnTo>
                  <a:lnTo>
                    <a:pt x="789" y="42"/>
                  </a:lnTo>
                  <a:lnTo>
                    <a:pt x="787" y="44"/>
                  </a:lnTo>
                  <a:lnTo>
                    <a:pt x="785" y="46"/>
                  </a:lnTo>
                  <a:lnTo>
                    <a:pt x="783" y="50"/>
                  </a:lnTo>
                  <a:lnTo>
                    <a:pt x="785" y="54"/>
                  </a:lnTo>
                  <a:lnTo>
                    <a:pt x="787" y="55"/>
                  </a:lnTo>
                  <a:lnTo>
                    <a:pt x="789" y="57"/>
                  </a:lnTo>
                  <a:lnTo>
                    <a:pt x="800" y="63"/>
                  </a:lnTo>
                  <a:lnTo>
                    <a:pt x="802" y="63"/>
                  </a:lnTo>
                  <a:lnTo>
                    <a:pt x="806" y="65"/>
                  </a:lnTo>
                  <a:lnTo>
                    <a:pt x="808" y="69"/>
                  </a:lnTo>
                  <a:lnTo>
                    <a:pt x="812" y="73"/>
                  </a:lnTo>
                  <a:lnTo>
                    <a:pt x="814" y="77"/>
                  </a:lnTo>
                  <a:lnTo>
                    <a:pt x="814" y="80"/>
                  </a:lnTo>
                  <a:lnTo>
                    <a:pt x="812" y="86"/>
                  </a:lnTo>
                  <a:lnTo>
                    <a:pt x="810" y="90"/>
                  </a:lnTo>
                  <a:lnTo>
                    <a:pt x="806" y="94"/>
                  </a:lnTo>
                  <a:lnTo>
                    <a:pt x="802" y="98"/>
                  </a:lnTo>
                  <a:lnTo>
                    <a:pt x="793" y="102"/>
                  </a:lnTo>
                  <a:lnTo>
                    <a:pt x="777" y="104"/>
                  </a:lnTo>
                  <a:lnTo>
                    <a:pt x="773" y="104"/>
                  </a:lnTo>
                  <a:lnTo>
                    <a:pt x="768" y="102"/>
                  </a:lnTo>
                  <a:lnTo>
                    <a:pt x="762" y="100"/>
                  </a:lnTo>
                  <a:lnTo>
                    <a:pt x="758" y="98"/>
                  </a:lnTo>
                  <a:lnTo>
                    <a:pt x="754" y="92"/>
                  </a:lnTo>
                  <a:lnTo>
                    <a:pt x="752" y="86"/>
                  </a:lnTo>
                  <a:lnTo>
                    <a:pt x="752" y="82"/>
                  </a:lnTo>
                  <a:lnTo>
                    <a:pt x="752" y="79"/>
                  </a:lnTo>
                  <a:lnTo>
                    <a:pt x="771" y="79"/>
                  </a:lnTo>
                  <a:close/>
                  <a:moveTo>
                    <a:pt x="841" y="32"/>
                  </a:moveTo>
                  <a:lnTo>
                    <a:pt x="860" y="32"/>
                  </a:lnTo>
                  <a:lnTo>
                    <a:pt x="839" y="102"/>
                  </a:lnTo>
                  <a:lnTo>
                    <a:pt x="819" y="102"/>
                  </a:lnTo>
                  <a:lnTo>
                    <a:pt x="841" y="32"/>
                  </a:lnTo>
                  <a:close/>
                  <a:moveTo>
                    <a:pt x="869" y="2"/>
                  </a:moveTo>
                  <a:lnTo>
                    <a:pt x="864" y="19"/>
                  </a:lnTo>
                  <a:lnTo>
                    <a:pt x="842" y="19"/>
                  </a:lnTo>
                  <a:lnTo>
                    <a:pt x="848" y="2"/>
                  </a:lnTo>
                  <a:lnTo>
                    <a:pt x="869" y="2"/>
                  </a:lnTo>
                  <a:close/>
                  <a:moveTo>
                    <a:pt x="885" y="2"/>
                  </a:moveTo>
                  <a:lnTo>
                    <a:pt x="904" y="2"/>
                  </a:lnTo>
                  <a:lnTo>
                    <a:pt x="873" y="102"/>
                  </a:lnTo>
                  <a:lnTo>
                    <a:pt x="854" y="102"/>
                  </a:lnTo>
                  <a:lnTo>
                    <a:pt x="885" y="2"/>
                  </a:lnTo>
                  <a:close/>
                  <a:moveTo>
                    <a:pt x="915" y="77"/>
                  </a:moveTo>
                  <a:lnTo>
                    <a:pt x="915" y="80"/>
                  </a:lnTo>
                  <a:lnTo>
                    <a:pt x="915" y="86"/>
                  </a:lnTo>
                  <a:lnTo>
                    <a:pt x="917" y="88"/>
                  </a:lnTo>
                  <a:lnTo>
                    <a:pt x="921" y="92"/>
                  </a:lnTo>
                  <a:lnTo>
                    <a:pt x="925" y="92"/>
                  </a:lnTo>
                  <a:lnTo>
                    <a:pt x="929" y="92"/>
                  </a:lnTo>
                  <a:lnTo>
                    <a:pt x="933" y="90"/>
                  </a:lnTo>
                  <a:lnTo>
                    <a:pt x="937" y="86"/>
                  </a:lnTo>
                  <a:lnTo>
                    <a:pt x="938" y="84"/>
                  </a:lnTo>
                  <a:lnTo>
                    <a:pt x="940" y="79"/>
                  </a:lnTo>
                  <a:lnTo>
                    <a:pt x="960" y="79"/>
                  </a:lnTo>
                  <a:lnTo>
                    <a:pt x="958" y="82"/>
                  </a:lnTo>
                  <a:lnTo>
                    <a:pt x="956" y="88"/>
                  </a:lnTo>
                  <a:lnTo>
                    <a:pt x="950" y="94"/>
                  </a:lnTo>
                  <a:lnTo>
                    <a:pt x="944" y="98"/>
                  </a:lnTo>
                  <a:lnTo>
                    <a:pt x="938" y="102"/>
                  </a:lnTo>
                  <a:lnTo>
                    <a:pt x="933" y="102"/>
                  </a:lnTo>
                  <a:lnTo>
                    <a:pt x="925" y="104"/>
                  </a:lnTo>
                  <a:lnTo>
                    <a:pt x="912" y="102"/>
                  </a:lnTo>
                  <a:lnTo>
                    <a:pt x="902" y="98"/>
                  </a:lnTo>
                  <a:lnTo>
                    <a:pt x="900" y="94"/>
                  </a:lnTo>
                  <a:lnTo>
                    <a:pt x="896" y="90"/>
                  </a:lnTo>
                  <a:lnTo>
                    <a:pt x="896" y="84"/>
                  </a:lnTo>
                  <a:lnTo>
                    <a:pt x="894" y="80"/>
                  </a:lnTo>
                  <a:lnTo>
                    <a:pt x="896" y="71"/>
                  </a:lnTo>
                  <a:lnTo>
                    <a:pt x="898" y="61"/>
                  </a:lnTo>
                  <a:lnTo>
                    <a:pt x="902" y="54"/>
                  </a:lnTo>
                  <a:lnTo>
                    <a:pt x="906" y="46"/>
                  </a:lnTo>
                  <a:lnTo>
                    <a:pt x="912" y="38"/>
                  </a:lnTo>
                  <a:lnTo>
                    <a:pt x="919" y="34"/>
                  </a:lnTo>
                  <a:lnTo>
                    <a:pt x="929" y="31"/>
                  </a:lnTo>
                  <a:lnTo>
                    <a:pt x="938" y="31"/>
                  </a:lnTo>
                  <a:lnTo>
                    <a:pt x="950" y="32"/>
                  </a:lnTo>
                  <a:lnTo>
                    <a:pt x="960" y="36"/>
                  </a:lnTo>
                  <a:lnTo>
                    <a:pt x="961" y="38"/>
                  </a:lnTo>
                  <a:lnTo>
                    <a:pt x="963" y="42"/>
                  </a:lnTo>
                  <a:lnTo>
                    <a:pt x="965" y="46"/>
                  </a:lnTo>
                  <a:lnTo>
                    <a:pt x="965" y="52"/>
                  </a:lnTo>
                  <a:lnTo>
                    <a:pt x="965" y="59"/>
                  </a:lnTo>
                  <a:lnTo>
                    <a:pt x="963" y="67"/>
                  </a:lnTo>
                  <a:lnTo>
                    <a:pt x="961" y="71"/>
                  </a:lnTo>
                  <a:lnTo>
                    <a:pt x="915" y="71"/>
                  </a:lnTo>
                  <a:lnTo>
                    <a:pt x="915" y="77"/>
                  </a:lnTo>
                  <a:close/>
                  <a:moveTo>
                    <a:pt x="921" y="59"/>
                  </a:moveTo>
                  <a:lnTo>
                    <a:pt x="944" y="59"/>
                  </a:lnTo>
                  <a:lnTo>
                    <a:pt x="946" y="55"/>
                  </a:lnTo>
                  <a:lnTo>
                    <a:pt x="946" y="54"/>
                  </a:lnTo>
                  <a:lnTo>
                    <a:pt x="946" y="50"/>
                  </a:lnTo>
                  <a:lnTo>
                    <a:pt x="946" y="46"/>
                  </a:lnTo>
                  <a:lnTo>
                    <a:pt x="944" y="44"/>
                  </a:lnTo>
                  <a:lnTo>
                    <a:pt x="940" y="42"/>
                  </a:lnTo>
                  <a:lnTo>
                    <a:pt x="937" y="42"/>
                  </a:lnTo>
                  <a:lnTo>
                    <a:pt x="933" y="42"/>
                  </a:lnTo>
                  <a:lnTo>
                    <a:pt x="929" y="44"/>
                  </a:lnTo>
                  <a:lnTo>
                    <a:pt x="925" y="48"/>
                  </a:lnTo>
                  <a:lnTo>
                    <a:pt x="923" y="54"/>
                  </a:lnTo>
                  <a:lnTo>
                    <a:pt x="921" y="59"/>
                  </a:lnTo>
                  <a:close/>
                  <a:moveTo>
                    <a:pt x="986" y="32"/>
                  </a:moveTo>
                  <a:lnTo>
                    <a:pt x="1006" y="32"/>
                  </a:lnTo>
                  <a:lnTo>
                    <a:pt x="985" y="102"/>
                  </a:lnTo>
                  <a:lnTo>
                    <a:pt x="965" y="102"/>
                  </a:lnTo>
                  <a:lnTo>
                    <a:pt x="986" y="32"/>
                  </a:lnTo>
                  <a:close/>
                  <a:moveTo>
                    <a:pt x="1015" y="2"/>
                  </a:moveTo>
                  <a:lnTo>
                    <a:pt x="1009" y="19"/>
                  </a:lnTo>
                  <a:lnTo>
                    <a:pt x="988" y="19"/>
                  </a:lnTo>
                  <a:lnTo>
                    <a:pt x="994" y="2"/>
                  </a:lnTo>
                  <a:lnTo>
                    <a:pt x="1015" y="2"/>
                  </a:lnTo>
                  <a:close/>
                  <a:moveTo>
                    <a:pt x="1021" y="32"/>
                  </a:moveTo>
                  <a:lnTo>
                    <a:pt x="1038" y="32"/>
                  </a:lnTo>
                  <a:lnTo>
                    <a:pt x="1036" y="44"/>
                  </a:lnTo>
                  <a:lnTo>
                    <a:pt x="1042" y="38"/>
                  </a:lnTo>
                  <a:lnTo>
                    <a:pt x="1046" y="34"/>
                  </a:lnTo>
                  <a:lnTo>
                    <a:pt x="1050" y="31"/>
                  </a:lnTo>
                  <a:lnTo>
                    <a:pt x="1054" y="31"/>
                  </a:lnTo>
                  <a:lnTo>
                    <a:pt x="1061" y="31"/>
                  </a:lnTo>
                  <a:lnTo>
                    <a:pt x="1054" y="48"/>
                  </a:lnTo>
                  <a:lnTo>
                    <a:pt x="1052" y="48"/>
                  </a:lnTo>
                  <a:lnTo>
                    <a:pt x="1048" y="48"/>
                  </a:lnTo>
                  <a:lnTo>
                    <a:pt x="1042" y="50"/>
                  </a:lnTo>
                  <a:lnTo>
                    <a:pt x="1038" y="54"/>
                  </a:lnTo>
                  <a:lnTo>
                    <a:pt x="1034" y="59"/>
                  </a:lnTo>
                  <a:lnTo>
                    <a:pt x="1032" y="65"/>
                  </a:lnTo>
                  <a:lnTo>
                    <a:pt x="1031" y="73"/>
                  </a:lnTo>
                  <a:lnTo>
                    <a:pt x="1021" y="102"/>
                  </a:lnTo>
                  <a:lnTo>
                    <a:pt x="1002" y="102"/>
                  </a:lnTo>
                  <a:lnTo>
                    <a:pt x="1021" y="32"/>
                  </a:lnTo>
                  <a:close/>
                  <a:moveTo>
                    <a:pt x="1056" y="80"/>
                  </a:moveTo>
                  <a:lnTo>
                    <a:pt x="1057" y="67"/>
                  </a:lnTo>
                  <a:lnTo>
                    <a:pt x="1061" y="54"/>
                  </a:lnTo>
                  <a:lnTo>
                    <a:pt x="1069" y="42"/>
                  </a:lnTo>
                  <a:lnTo>
                    <a:pt x="1077" y="36"/>
                  </a:lnTo>
                  <a:lnTo>
                    <a:pt x="1088" y="32"/>
                  </a:lnTo>
                  <a:lnTo>
                    <a:pt x="1100" y="31"/>
                  </a:lnTo>
                  <a:lnTo>
                    <a:pt x="1111" y="32"/>
                  </a:lnTo>
                  <a:lnTo>
                    <a:pt x="1119" y="36"/>
                  </a:lnTo>
                  <a:lnTo>
                    <a:pt x="1123" y="40"/>
                  </a:lnTo>
                  <a:lnTo>
                    <a:pt x="1127" y="44"/>
                  </a:lnTo>
                  <a:lnTo>
                    <a:pt x="1127" y="48"/>
                  </a:lnTo>
                  <a:lnTo>
                    <a:pt x="1128" y="54"/>
                  </a:lnTo>
                  <a:lnTo>
                    <a:pt x="1127" y="67"/>
                  </a:lnTo>
                  <a:lnTo>
                    <a:pt x="1121" y="80"/>
                  </a:lnTo>
                  <a:lnTo>
                    <a:pt x="1117" y="86"/>
                  </a:lnTo>
                  <a:lnTo>
                    <a:pt x="1113" y="92"/>
                  </a:lnTo>
                  <a:lnTo>
                    <a:pt x="1107" y="96"/>
                  </a:lnTo>
                  <a:lnTo>
                    <a:pt x="1104" y="100"/>
                  </a:lnTo>
                  <a:lnTo>
                    <a:pt x="1094" y="102"/>
                  </a:lnTo>
                  <a:lnTo>
                    <a:pt x="1084" y="104"/>
                  </a:lnTo>
                  <a:lnTo>
                    <a:pt x="1077" y="104"/>
                  </a:lnTo>
                  <a:lnTo>
                    <a:pt x="1071" y="102"/>
                  </a:lnTo>
                  <a:lnTo>
                    <a:pt x="1067" y="100"/>
                  </a:lnTo>
                  <a:lnTo>
                    <a:pt x="1063" y="98"/>
                  </a:lnTo>
                  <a:lnTo>
                    <a:pt x="1059" y="94"/>
                  </a:lnTo>
                  <a:lnTo>
                    <a:pt x="1057" y="90"/>
                  </a:lnTo>
                  <a:lnTo>
                    <a:pt x="1056" y="86"/>
                  </a:lnTo>
                  <a:lnTo>
                    <a:pt x="1056" y="80"/>
                  </a:lnTo>
                  <a:close/>
                  <a:moveTo>
                    <a:pt x="1075" y="80"/>
                  </a:moveTo>
                  <a:lnTo>
                    <a:pt x="1075" y="84"/>
                  </a:lnTo>
                  <a:lnTo>
                    <a:pt x="1077" y="88"/>
                  </a:lnTo>
                  <a:lnTo>
                    <a:pt x="1080" y="90"/>
                  </a:lnTo>
                  <a:lnTo>
                    <a:pt x="1084" y="90"/>
                  </a:lnTo>
                  <a:lnTo>
                    <a:pt x="1090" y="90"/>
                  </a:lnTo>
                  <a:lnTo>
                    <a:pt x="1094" y="86"/>
                  </a:lnTo>
                  <a:lnTo>
                    <a:pt x="1098" y="82"/>
                  </a:lnTo>
                  <a:lnTo>
                    <a:pt x="1102" y="77"/>
                  </a:lnTo>
                  <a:lnTo>
                    <a:pt x="1107" y="65"/>
                  </a:lnTo>
                  <a:lnTo>
                    <a:pt x="1109" y="54"/>
                  </a:lnTo>
                  <a:lnTo>
                    <a:pt x="1107" y="50"/>
                  </a:lnTo>
                  <a:lnTo>
                    <a:pt x="1105" y="46"/>
                  </a:lnTo>
                  <a:lnTo>
                    <a:pt x="1102" y="44"/>
                  </a:lnTo>
                  <a:lnTo>
                    <a:pt x="1098" y="42"/>
                  </a:lnTo>
                  <a:lnTo>
                    <a:pt x="1094" y="44"/>
                  </a:lnTo>
                  <a:lnTo>
                    <a:pt x="1090" y="46"/>
                  </a:lnTo>
                  <a:lnTo>
                    <a:pt x="1086" y="48"/>
                  </a:lnTo>
                  <a:lnTo>
                    <a:pt x="1082" y="52"/>
                  </a:lnTo>
                  <a:lnTo>
                    <a:pt x="1080" y="57"/>
                  </a:lnTo>
                  <a:lnTo>
                    <a:pt x="1077" y="65"/>
                  </a:lnTo>
                  <a:lnTo>
                    <a:pt x="1075" y="73"/>
                  </a:lnTo>
                  <a:lnTo>
                    <a:pt x="1075" y="80"/>
                  </a:lnTo>
                  <a:close/>
                  <a:moveTo>
                    <a:pt x="1253" y="2"/>
                  </a:moveTo>
                  <a:lnTo>
                    <a:pt x="1272" y="2"/>
                  </a:lnTo>
                  <a:lnTo>
                    <a:pt x="1244" y="102"/>
                  </a:lnTo>
                  <a:lnTo>
                    <a:pt x="1226" y="102"/>
                  </a:lnTo>
                  <a:lnTo>
                    <a:pt x="1228" y="92"/>
                  </a:lnTo>
                  <a:lnTo>
                    <a:pt x="1226" y="94"/>
                  </a:lnTo>
                  <a:lnTo>
                    <a:pt x="1221" y="98"/>
                  </a:lnTo>
                  <a:lnTo>
                    <a:pt x="1215" y="102"/>
                  </a:lnTo>
                  <a:lnTo>
                    <a:pt x="1211" y="102"/>
                  </a:lnTo>
                  <a:lnTo>
                    <a:pt x="1207" y="104"/>
                  </a:lnTo>
                  <a:lnTo>
                    <a:pt x="1201" y="102"/>
                  </a:lnTo>
                  <a:lnTo>
                    <a:pt x="1198" y="102"/>
                  </a:lnTo>
                  <a:lnTo>
                    <a:pt x="1194" y="100"/>
                  </a:lnTo>
                  <a:lnTo>
                    <a:pt x="1190" y="96"/>
                  </a:lnTo>
                  <a:lnTo>
                    <a:pt x="1186" y="88"/>
                  </a:lnTo>
                  <a:lnTo>
                    <a:pt x="1184" y="79"/>
                  </a:lnTo>
                  <a:lnTo>
                    <a:pt x="1184" y="75"/>
                  </a:lnTo>
                  <a:lnTo>
                    <a:pt x="1184" y="71"/>
                  </a:lnTo>
                  <a:lnTo>
                    <a:pt x="1186" y="67"/>
                  </a:lnTo>
                  <a:lnTo>
                    <a:pt x="1188" y="61"/>
                  </a:lnTo>
                  <a:lnTo>
                    <a:pt x="1190" y="55"/>
                  </a:lnTo>
                  <a:lnTo>
                    <a:pt x="1192" y="50"/>
                  </a:lnTo>
                  <a:lnTo>
                    <a:pt x="1198" y="42"/>
                  </a:lnTo>
                  <a:lnTo>
                    <a:pt x="1205" y="36"/>
                  </a:lnTo>
                  <a:lnTo>
                    <a:pt x="1213" y="32"/>
                  </a:lnTo>
                  <a:lnTo>
                    <a:pt x="1222" y="31"/>
                  </a:lnTo>
                  <a:lnTo>
                    <a:pt x="1228" y="31"/>
                  </a:lnTo>
                  <a:lnTo>
                    <a:pt x="1234" y="32"/>
                  </a:lnTo>
                  <a:lnTo>
                    <a:pt x="1236" y="34"/>
                  </a:lnTo>
                  <a:lnTo>
                    <a:pt x="1240" y="38"/>
                  </a:lnTo>
                  <a:lnTo>
                    <a:pt x="1242" y="40"/>
                  </a:lnTo>
                  <a:lnTo>
                    <a:pt x="1253" y="2"/>
                  </a:lnTo>
                  <a:close/>
                  <a:moveTo>
                    <a:pt x="1203" y="79"/>
                  </a:moveTo>
                  <a:lnTo>
                    <a:pt x="1205" y="82"/>
                  </a:lnTo>
                  <a:lnTo>
                    <a:pt x="1205" y="84"/>
                  </a:lnTo>
                  <a:lnTo>
                    <a:pt x="1205" y="88"/>
                  </a:lnTo>
                  <a:lnTo>
                    <a:pt x="1207" y="88"/>
                  </a:lnTo>
                  <a:lnTo>
                    <a:pt x="1211" y="90"/>
                  </a:lnTo>
                  <a:lnTo>
                    <a:pt x="1213" y="90"/>
                  </a:lnTo>
                  <a:lnTo>
                    <a:pt x="1219" y="90"/>
                  </a:lnTo>
                  <a:lnTo>
                    <a:pt x="1222" y="88"/>
                  </a:lnTo>
                  <a:lnTo>
                    <a:pt x="1226" y="82"/>
                  </a:lnTo>
                  <a:lnTo>
                    <a:pt x="1230" y="77"/>
                  </a:lnTo>
                  <a:lnTo>
                    <a:pt x="1236" y="67"/>
                  </a:lnTo>
                  <a:lnTo>
                    <a:pt x="1236" y="55"/>
                  </a:lnTo>
                  <a:lnTo>
                    <a:pt x="1236" y="52"/>
                  </a:lnTo>
                  <a:lnTo>
                    <a:pt x="1234" y="48"/>
                  </a:lnTo>
                  <a:lnTo>
                    <a:pt x="1230" y="44"/>
                  </a:lnTo>
                  <a:lnTo>
                    <a:pt x="1226" y="42"/>
                  </a:lnTo>
                  <a:lnTo>
                    <a:pt x="1222" y="44"/>
                  </a:lnTo>
                  <a:lnTo>
                    <a:pt x="1219" y="46"/>
                  </a:lnTo>
                  <a:lnTo>
                    <a:pt x="1213" y="52"/>
                  </a:lnTo>
                  <a:lnTo>
                    <a:pt x="1209" y="57"/>
                  </a:lnTo>
                  <a:lnTo>
                    <a:pt x="1205" y="69"/>
                  </a:lnTo>
                  <a:lnTo>
                    <a:pt x="1203" y="79"/>
                  </a:lnTo>
                  <a:close/>
                  <a:moveTo>
                    <a:pt x="1286" y="77"/>
                  </a:moveTo>
                  <a:lnTo>
                    <a:pt x="1286" y="80"/>
                  </a:lnTo>
                  <a:lnTo>
                    <a:pt x="1286" y="86"/>
                  </a:lnTo>
                  <a:lnTo>
                    <a:pt x="1288" y="88"/>
                  </a:lnTo>
                  <a:lnTo>
                    <a:pt x="1292" y="92"/>
                  </a:lnTo>
                  <a:lnTo>
                    <a:pt x="1295" y="92"/>
                  </a:lnTo>
                  <a:lnTo>
                    <a:pt x="1299" y="92"/>
                  </a:lnTo>
                  <a:lnTo>
                    <a:pt x="1303" y="90"/>
                  </a:lnTo>
                  <a:lnTo>
                    <a:pt x="1307" y="86"/>
                  </a:lnTo>
                  <a:lnTo>
                    <a:pt x="1309" y="84"/>
                  </a:lnTo>
                  <a:lnTo>
                    <a:pt x="1311" y="79"/>
                  </a:lnTo>
                  <a:lnTo>
                    <a:pt x="1330" y="79"/>
                  </a:lnTo>
                  <a:lnTo>
                    <a:pt x="1330" y="82"/>
                  </a:lnTo>
                  <a:lnTo>
                    <a:pt x="1326" y="88"/>
                  </a:lnTo>
                  <a:lnTo>
                    <a:pt x="1320" y="94"/>
                  </a:lnTo>
                  <a:lnTo>
                    <a:pt x="1317" y="98"/>
                  </a:lnTo>
                  <a:lnTo>
                    <a:pt x="1309" y="102"/>
                  </a:lnTo>
                  <a:lnTo>
                    <a:pt x="1303" y="102"/>
                  </a:lnTo>
                  <a:lnTo>
                    <a:pt x="1295" y="104"/>
                  </a:lnTo>
                  <a:lnTo>
                    <a:pt x="1282" y="102"/>
                  </a:lnTo>
                  <a:lnTo>
                    <a:pt x="1272" y="98"/>
                  </a:lnTo>
                  <a:lnTo>
                    <a:pt x="1270" y="94"/>
                  </a:lnTo>
                  <a:lnTo>
                    <a:pt x="1269" y="90"/>
                  </a:lnTo>
                  <a:lnTo>
                    <a:pt x="1267" y="84"/>
                  </a:lnTo>
                  <a:lnTo>
                    <a:pt x="1267" y="80"/>
                  </a:lnTo>
                  <a:lnTo>
                    <a:pt x="1267" y="71"/>
                  </a:lnTo>
                  <a:lnTo>
                    <a:pt x="1269" y="61"/>
                  </a:lnTo>
                  <a:lnTo>
                    <a:pt x="1272" y="54"/>
                  </a:lnTo>
                  <a:lnTo>
                    <a:pt x="1276" y="46"/>
                  </a:lnTo>
                  <a:lnTo>
                    <a:pt x="1284" y="38"/>
                  </a:lnTo>
                  <a:lnTo>
                    <a:pt x="1292" y="34"/>
                  </a:lnTo>
                  <a:lnTo>
                    <a:pt x="1299" y="31"/>
                  </a:lnTo>
                  <a:lnTo>
                    <a:pt x="1309" y="31"/>
                  </a:lnTo>
                  <a:lnTo>
                    <a:pt x="1320" y="32"/>
                  </a:lnTo>
                  <a:lnTo>
                    <a:pt x="1330" y="36"/>
                  </a:lnTo>
                  <a:lnTo>
                    <a:pt x="1332" y="38"/>
                  </a:lnTo>
                  <a:lnTo>
                    <a:pt x="1336" y="42"/>
                  </a:lnTo>
                  <a:lnTo>
                    <a:pt x="1336" y="46"/>
                  </a:lnTo>
                  <a:lnTo>
                    <a:pt x="1338" y="52"/>
                  </a:lnTo>
                  <a:lnTo>
                    <a:pt x="1336" y="59"/>
                  </a:lnTo>
                  <a:lnTo>
                    <a:pt x="1334" y="67"/>
                  </a:lnTo>
                  <a:lnTo>
                    <a:pt x="1334" y="71"/>
                  </a:lnTo>
                  <a:lnTo>
                    <a:pt x="1288" y="71"/>
                  </a:lnTo>
                  <a:lnTo>
                    <a:pt x="1286" y="77"/>
                  </a:lnTo>
                  <a:close/>
                  <a:moveTo>
                    <a:pt x="1292" y="59"/>
                  </a:moveTo>
                  <a:lnTo>
                    <a:pt x="1317" y="59"/>
                  </a:lnTo>
                  <a:lnTo>
                    <a:pt x="1317" y="55"/>
                  </a:lnTo>
                  <a:lnTo>
                    <a:pt x="1317" y="54"/>
                  </a:lnTo>
                  <a:lnTo>
                    <a:pt x="1317" y="50"/>
                  </a:lnTo>
                  <a:lnTo>
                    <a:pt x="1317" y="46"/>
                  </a:lnTo>
                  <a:lnTo>
                    <a:pt x="1315" y="44"/>
                  </a:lnTo>
                  <a:lnTo>
                    <a:pt x="1313" y="42"/>
                  </a:lnTo>
                  <a:lnTo>
                    <a:pt x="1307" y="42"/>
                  </a:lnTo>
                  <a:lnTo>
                    <a:pt x="1303" y="42"/>
                  </a:lnTo>
                  <a:lnTo>
                    <a:pt x="1299" y="44"/>
                  </a:lnTo>
                  <a:lnTo>
                    <a:pt x="1295" y="48"/>
                  </a:lnTo>
                  <a:lnTo>
                    <a:pt x="1294" y="54"/>
                  </a:lnTo>
                  <a:lnTo>
                    <a:pt x="1292" y="59"/>
                  </a:lnTo>
                  <a:close/>
                  <a:moveTo>
                    <a:pt x="1449" y="2"/>
                  </a:moveTo>
                  <a:lnTo>
                    <a:pt x="1476" y="2"/>
                  </a:lnTo>
                  <a:lnTo>
                    <a:pt x="1482" y="102"/>
                  </a:lnTo>
                  <a:lnTo>
                    <a:pt x="1460" y="102"/>
                  </a:lnTo>
                  <a:lnTo>
                    <a:pt x="1460" y="80"/>
                  </a:lnTo>
                  <a:lnTo>
                    <a:pt x="1418" y="80"/>
                  </a:lnTo>
                  <a:lnTo>
                    <a:pt x="1405" y="102"/>
                  </a:lnTo>
                  <a:lnTo>
                    <a:pt x="1382" y="102"/>
                  </a:lnTo>
                  <a:lnTo>
                    <a:pt x="1449" y="2"/>
                  </a:lnTo>
                  <a:close/>
                  <a:moveTo>
                    <a:pt x="1430" y="65"/>
                  </a:moveTo>
                  <a:lnTo>
                    <a:pt x="1430" y="65"/>
                  </a:lnTo>
                  <a:lnTo>
                    <a:pt x="1459" y="65"/>
                  </a:lnTo>
                  <a:lnTo>
                    <a:pt x="1459" y="17"/>
                  </a:lnTo>
                  <a:lnTo>
                    <a:pt x="1430" y="65"/>
                  </a:lnTo>
                  <a:close/>
                  <a:moveTo>
                    <a:pt x="1510" y="32"/>
                  </a:moveTo>
                  <a:lnTo>
                    <a:pt x="1530" y="32"/>
                  </a:lnTo>
                  <a:lnTo>
                    <a:pt x="1528" y="40"/>
                  </a:lnTo>
                  <a:lnTo>
                    <a:pt x="1531" y="36"/>
                  </a:lnTo>
                  <a:lnTo>
                    <a:pt x="1535" y="34"/>
                  </a:lnTo>
                  <a:lnTo>
                    <a:pt x="1539" y="32"/>
                  </a:lnTo>
                  <a:lnTo>
                    <a:pt x="1543" y="31"/>
                  </a:lnTo>
                  <a:lnTo>
                    <a:pt x="1549" y="31"/>
                  </a:lnTo>
                  <a:lnTo>
                    <a:pt x="1553" y="31"/>
                  </a:lnTo>
                  <a:lnTo>
                    <a:pt x="1558" y="32"/>
                  </a:lnTo>
                  <a:lnTo>
                    <a:pt x="1562" y="34"/>
                  </a:lnTo>
                  <a:lnTo>
                    <a:pt x="1564" y="36"/>
                  </a:lnTo>
                  <a:lnTo>
                    <a:pt x="1570" y="44"/>
                  </a:lnTo>
                  <a:lnTo>
                    <a:pt x="1570" y="54"/>
                  </a:lnTo>
                  <a:lnTo>
                    <a:pt x="1570" y="63"/>
                  </a:lnTo>
                  <a:lnTo>
                    <a:pt x="1568" y="71"/>
                  </a:lnTo>
                  <a:lnTo>
                    <a:pt x="1564" y="79"/>
                  </a:lnTo>
                  <a:lnTo>
                    <a:pt x="1560" y="86"/>
                  </a:lnTo>
                  <a:lnTo>
                    <a:pt x="1555" y="94"/>
                  </a:lnTo>
                  <a:lnTo>
                    <a:pt x="1547" y="100"/>
                  </a:lnTo>
                  <a:lnTo>
                    <a:pt x="1541" y="102"/>
                  </a:lnTo>
                  <a:lnTo>
                    <a:pt x="1531" y="104"/>
                  </a:lnTo>
                  <a:lnTo>
                    <a:pt x="1528" y="102"/>
                  </a:lnTo>
                  <a:lnTo>
                    <a:pt x="1522" y="102"/>
                  </a:lnTo>
                  <a:lnTo>
                    <a:pt x="1518" y="98"/>
                  </a:lnTo>
                  <a:lnTo>
                    <a:pt x="1516" y="96"/>
                  </a:lnTo>
                  <a:lnTo>
                    <a:pt x="1514" y="92"/>
                  </a:lnTo>
                  <a:lnTo>
                    <a:pt x="1505" y="127"/>
                  </a:lnTo>
                  <a:lnTo>
                    <a:pt x="1484" y="127"/>
                  </a:lnTo>
                  <a:lnTo>
                    <a:pt x="1510" y="32"/>
                  </a:lnTo>
                  <a:close/>
                  <a:moveTo>
                    <a:pt x="1518" y="77"/>
                  </a:moveTo>
                  <a:lnTo>
                    <a:pt x="1518" y="82"/>
                  </a:lnTo>
                  <a:lnTo>
                    <a:pt x="1520" y="86"/>
                  </a:lnTo>
                  <a:lnTo>
                    <a:pt x="1524" y="90"/>
                  </a:lnTo>
                  <a:lnTo>
                    <a:pt x="1528" y="90"/>
                  </a:lnTo>
                  <a:lnTo>
                    <a:pt x="1533" y="90"/>
                  </a:lnTo>
                  <a:lnTo>
                    <a:pt x="1537" y="88"/>
                  </a:lnTo>
                  <a:lnTo>
                    <a:pt x="1539" y="84"/>
                  </a:lnTo>
                  <a:lnTo>
                    <a:pt x="1543" y="79"/>
                  </a:lnTo>
                  <a:lnTo>
                    <a:pt x="1545" y="77"/>
                  </a:lnTo>
                  <a:lnTo>
                    <a:pt x="1547" y="75"/>
                  </a:lnTo>
                  <a:lnTo>
                    <a:pt x="1549" y="69"/>
                  </a:lnTo>
                  <a:lnTo>
                    <a:pt x="1549" y="65"/>
                  </a:lnTo>
                  <a:lnTo>
                    <a:pt x="1551" y="61"/>
                  </a:lnTo>
                  <a:lnTo>
                    <a:pt x="1551" y="59"/>
                  </a:lnTo>
                  <a:lnTo>
                    <a:pt x="1551" y="55"/>
                  </a:lnTo>
                  <a:lnTo>
                    <a:pt x="1551" y="50"/>
                  </a:lnTo>
                  <a:lnTo>
                    <a:pt x="1549" y="46"/>
                  </a:lnTo>
                  <a:lnTo>
                    <a:pt x="1545" y="44"/>
                  </a:lnTo>
                  <a:lnTo>
                    <a:pt x="1541" y="42"/>
                  </a:lnTo>
                  <a:lnTo>
                    <a:pt x="1537" y="44"/>
                  </a:lnTo>
                  <a:lnTo>
                    <a:pt x="1533" y="46"/>
                  </a:lnTo>
                  <a:lnTo>
                    <a:pt x="1528" y="50"/>
                  </a:lnTo>
                  <a:lnTo>
                    <a:pt x="1524" y="55"/>
                  </a:lnTo>
                  <a:lnTo>
                    <a:pt x="1522" y="59"/>
                  </a:lnTo>
                  <a:lnTo>
                    <a:pt x="1520" y="65"/>
                  </a:lnTo>
                  <a:lnTo>
                    <a:pt x="1520" y="71"/>
                  </a:lnTo>
                  <a:lnTo>
                    <a:pt x="1518" y="77"/>
                  </a:lnTo>
                  <a:close/>
                  <a:moveTo>
                    <a:pt x="1579" y="80"/>
                  </a:moveTo>
                  <a:lnTo>
                    <a:pt x="1581" y="67"/>
                  </a:lnTo>
                  <a:lnTo>
                    <a:pt x="1587" y="54"/>
                  </a:lnTo>
                  <a:lnTo>
                    <a:pt x="1593" y="42"/>
                  </a:lnTo>
                  <a:lnTo>
                    <a:pt x="1601" y="36"/>
                  </a:lnTo>
                  <a:lnTo>
                    <a:pt x="1612" y="32"/>
                  </a:lnTo>
                  <a:lnTo>
                    <a:pt x="1624" y="31"/>
                  </a:lnTo>
                  <a:lnTo>
                    <a:pt x="1635" y="32"/>
                  </a:lnTo>
                  <a:lnTo>
                    <a:pt x="1645" y="36"/>
                  </a:lnTo>
                  <a:lnTo>
                    <a:pt x="1649" y="40"/>
                  </a:lnTo>
                  <a:lnTo>
                    <a:pt x="1650" y="44"/>
                  </a:lnTo>
                  <a:lnTo>
                    <a:pt x="1652" y="48"/>
                  </a:lnTo>
                  <a:lnTo>
                    <a:pt x="1652" y="54"/>
                  </a:lnTo>
                  <a:lnTo>
                    <a:pt x="1650" y="67"/>
                  </a:lnTo>
                  <a:lnTo>
                    <a:pt x="1647" y="80"/>
                  </a:lnTo>
                  <a:lnTo>
                    <a:pt x="1643" y="86"/>
                  </a:lnTo>
                  <a:lnTo>
                    <a:pt x="1637" y="92"/>
                  </a:lnTo>
                  <a:lnTo>
                    <a:pt x="1633" y="96"/>
                  </a:lnTo>
                  <a:lnTo>
                    <a:pt x="1627" y="100"/>
                  </a:lnTo>
                  <a:lnTo>
                    <a:pt x="1618" y="102"/>
                  </a:lnTo>
                  <a:lnTo>
                    <a:pt x="1608" y="104"/>
                  </a:lnTo>
                  <a:lnTo>
                    <a:pt x="1603" y="104"/>
                  </a:lnTo>
                  <a:lnTo>
                    <a:pt x="1595" y="102"/>
                  </a:lnTo>
                  <a:lnTo>
                    <a:pt x="1591" y="100"/>
                  </a:lnTo>
                  <a:lnTo>
                    <a:pt x="1587" y="98"/>
                  </a:lnTo>
                  <a:lnTo>
                    <a:pt x="1583" y="94"/>
                  </a:lnTo>
                  <a:lnTo>
                    <a:pt x="1581" y="90"/>
                  </a:lnTo>
                  <a:lnTo>
                    <a:pt x="1579" y="86"/>
                  </a:lnTo>
                  <a:lnTo>
                    <a:pt x="1579" y="80"/>
                  </a:lnTo>
                  <a:close/>
                  <a:moveTo>
                    <a:pt x="1599" y="80"/>
                  </a:moveTo>
                  <a:lnTo>
                    <a:pt x="1599" y="84"/>
                  </a:lnTo>
                  <a:lnTo>
                    <a:pt x="1603" y="88"/>
                  </a:lnTo>
                  <a:lnTo>
                    <a:pt x="1604" y="90"/>
                  </a:lnTo>
                  <a:lnTo>
                    <a:pt x="1608" y="90"/>
                  </a:lnTo>
                  <a:lnTo>
                    <a:pt x="1614" y="90"/>
                  </a:lnTo>
                  <a:lnTo>
                    <a:pt x="1618" y="86"/>
                  </a:lnTo>
                  <a:lnTo>
                    <a:pt x="1624" y="82"/>
                  </a:lnTo>
                  <a:lnTo>
                    <a:pt x="1627" y="77"/>
                  </a:lnTo>
                  <a:lnTo>
                    <a:pt x="1631" y="65"/>
                  </a:lnTo>
                  <a:lnTo>
                    <a:pt x="1633" y="54"/>
                  </a:lnTo>
                  <a:lnTo>
                    <a:pt x="1631" y="50"/>
                  </a:lnTo>
                  <a:lnTo>
                    <a:pt x="1629" y="46"/>
                  </a:lnTo>
                  <a:lnTo>
                    <a:pt x="1627" y="44"/>
                  </a:lnTo>
                  <a:lnTo>
                    <a:pt x="1622" y="42"/>
                  </a:lnTo>
                  <a:lnTo>
                    <a:pt x="1618" y="44"/>
                  </a:lnTo>
                  <a:lnTo>
                    <a:pt x="1614" y="46"/>
                  </a:lnTo>
                  <a:lnTo>
                    <a:pt x="1610" y="48"/>
                  </a:lnTo>
                  <a:lnTo>
                    <a:pt x="1608" y="52"/>
                  </a:lnTo>
                  <a:lnTo>
                    <a:pt x="1604" y="57"/>
                  </a:lnTo>
                  <a:lnTo>
                    <a:pt x="1603" y="65"/>
                  </a:lnTo>
                  <a:lnTo>
                    <a:pt x="1599" y="73"/>
                  </a:lnTo>
                  <a:lnTo>
                    <a:pt x="1599" y="80"/>
                  </a:lnTo>
                  <a:close/>
                  <a:moveTo>
                    <a:pt x="1672" y="32"/>
                  </a:moveTo>
                  <a:lnTo>
                    <a:pt x="1691" y="32"/>
                  </a:lnTo>
                  <a:lnTo>
                    <a:pt x="1672" y="102"/>
                  </a:lnTo>
                  <a:lnTo>
                    <a:pt x="1650" y="102"/>
                  </a:lnTo>
                  <a:lnTo>
                    <a:pt x="1672" y="32"/>
                  </a:lnTo>
                  <a:close/>
                  <a:moveTo>
                    <a:pt x="1700" y="2"/>
                  </a:moveTo>
                  <a:lnTo>
                    <a:pt x="1697" y="19"/>
                  </a:lnTo>
                  <a:lnTo>
                    <a:pt x="1674" y="19"/>
                  </a:lnTo>
                  <a:lnTo>
                    <a:pt x="1679" y="2"/>
                  </a:lnTo>
                  <a:lnTo>
                    <a:pt x="1700" y="2"/>
                  </a:lnTo>
                  <a:close/>
                  <a:moveTo>
                    <a:pt x="1691" y="80"/>
                  </a:moveTo>
                  <a:lnTo>
                    <a:pt x="1693" y="67"/>
                  </a:lnTo>
                  <a:lnTo>
                    <a:pt x="1697" y="54"/>
                  </a:lnTo>
                  <a:lnTo>
                    <a:pt x="1704" y="42"/>
                  </a:lnTo>
                  <a:lnTo>
                    <a:pt x="1712" y="36"/>
                  </a:lnTo>
                  <a:lnTo>
                    <a:pt x="1723" y="32"/>
                  </a:lnTo>
                  <a:lnTo>
                    <a:pt x="1735" y="31"/>
                  </a:lnTo>
                  <a:lnTo>
                    <a:pt x="1746" y="32"/>
                  </a:lnTo>
                  <a:lnTo>
                    <a:pt x="1756" y="36"/>
                  </a:lnTo>
                  <a:lnTo>
                    <a:pt x="1758" y="40"/>
                  </a:lnTo>
                  <a:lnTo>
                    <a:pt x="1762" y="44"/>
                  </a:lnTo>
                  <a:lnTo>
                    <a:pt x="1764" y="48"/>
                  </a:lnTo>
                  <a:lnTo>
                    <a:pt x="1764" y="54"/>
                  </a:lnTo>
                  <a:lnTo>
                    <a:pt x="1762" y="67"/>
                  </a:lnTo>
                  <a:lnTo>
                    <a:pt x="1758" y="80"/>
                  </a:lnTo>
                  <a:lnTo>
                    <a:pt x="1752" y="86"/>
                  </a:lnTo>
                  <a:lnTo>
                    <a:pt x="1748" y="92"/>
                  </a:lnTo>
                  <a:lnTo>
                    <a:pt x="1745" y="96"/>
                  </a:lnTo>
                  <a:lnTo>
                    <a:pt x="1739" y="100"/>
                  </a:lnTo>
                  <a:lnTo>
                    <a:pt x="1729" y="102"/>
                  </a:lnTo>
                  <a:lnTo>
                    <a:pt x="1720" y="104"/>
                  </a:lnTo>
                  <a:lnTo>
                    <a:pt x="1712" y="104"/>
                  </a:lnTo>
                  <a:lnTo>
                    <a:pt x="1706" y="102"/>
                  </a:lnTo>
                  <a:lnTo>
                    <a:pt x="1702" y="100"/>
                  </a:lnTo>
                  <a:lnTo>
                    <a:pt x="1698" y="98"/>
                  </a:lnTo>
                  <a:lnTo>
                    <a:pt x="1695" y="94"/>
                  </a:lnTo>
                  <a:lnTo>
                    <a:pt x="1693" y="90"/>
                  </a:lnTo>
                  <a:lnTo>
                    <a:pt x="1691" y="86"/>
                  </a:lnTo>
                  <a:lnTo>
                    <a:pt x="1691" y="80"/>
                  </a:lnTo>
                  <a:close/>
                  <a:moveTo>
                    <a:pt x="1710" y="80"/>
                  </a:moveTo>
                  <a:lnTo>
                    <a:pt x="1710" y="84"/>
                  </a:lnTo>
                  <a:lnTo>
                    <a:pt x="1712" y="88"/>
                  </a:lnTo>
                  <a:lnTo>
                    <a:pt x="1716" y="90"/>
                  </a:lnTo>
                  <a:lnTo>
                    <a:pt x="1720" y="90"/>
                  </a:lnTo>
                  <a:lnTo>
                    <a:pt x="1725" y="90"/>
                  </a:lnTo>
                  <a:lnTo>
                    <a:pt x="1729" y="86"/>
                  </a:lnTo>
                  <a:lnTo>
                    <a:pt x="1735" y="82"/>
                  </a:lnTo>
                  <a:lnTo>
                    <a:pt x="1739" y="77"/>
                  </a:lnTo>
                  <a:lnTo>
                    <a:pt x="1743" y="65"/>
                  </a:lnTo>
                  <a:lnTo>
                    <a:pt x="1745" y="54"/>
                  </a:lnTo>
                  <a:lnTo>
                    <a:pt x="1743" y="50"/>
                  </a:lnTo>
                  <a:lnTo>
                    <a:pt x="1741" y="46"/>
                  </a:lnTo>
                  <a:lnTo>
                    <a:pt x="1739" y="44"/>
                  </a:lnTo>
                  <a:lnTo>
                    <a:pt x="1733" y="42"/>
                  </a:lnTo>
                  <a:lnTo>
                    <a:pt x="1729" y="44"/>
                  </a:lnTo>
                  <a:lnTo>
                    <a:pt x="1725" y="46"/>
                  </a:lnTo>
                  <a:lnTo>
                    <a:pt x="1721" y="48"/>
                  </a:lnTo>
                  <a:lnTo>
                    <a:pt x="1720" y="52"/>
                  </a:lnTo>
                  <a:lnTo>
                    <a:pt x="1716" y="57"/>
                  </a:lnTo>
                  <a:lnTo>
                    <a:pt x="1714" y="65"/>
                  </a:lnTo>
                  <a:lnTo>
                    <a:pt x="1710" y="73"/>
                  </a:lnTo>
                  <a:lnTo>
                    <a:pt x="1710" y="80"/>
                  </a:lnTo>
                  <a:close/>
                  <a:moveTo>
                    <a:pt x="1869" y="52"/>
                  </a:moveTo>
                  <a:lnTo>
                    <a:pt x="1869" y="50"/>
                  </a:lnTo>
                  <a:lnTo>
                    <a:pt x="1869" y="48"/>
                  </a:lnTo>
                  <a:lnTo>
                    <a:pt x="1869" y="46"/>
                  </a:lnTo>
                  <a:lnTo>
                    <a:pt x="1867" y="44"/>
                  </a:lnTo>
                  <a:lnTo>
                    <a:pt x="1865" y="42"/>
                  </a:lnTo>
                  <a:lnTo>
                    <a:pt x="1862" y="42"/>
                  </a:lnTo>
                  <a:lnTo>
                    <a:pt x="1854" y="42"/>
                  </a:lnTo>
                  <a:lnTo>
                    <a:pt x="1850" y="48"/>
                  </a:lnTo>
                  <a:lnTo>
                    <a:pt x="1850" y="50"/>
                  </a:lnTo>
                  <a:lnTo>
                    <a:pt x="1831" y="50"/>
                  </a:lnTo>
                  <a:lnTo>
                    <a:pt x="1831" y="46"/>
                  </a:lnTo>
                  <a:lnTo>
                    <a:pt x="1833" y="42"/>
                  </a:lnTo>
                  <a:lnTo>
                    <a:pt x="1837" y="38"/>
                  </a:lnTo>
                  <a:lnTo>
                    <a:pt x="1840" y="36"/>
                  </a:lnTo>
                  <a:lnTo>
                    <a:pt x="1844" y="32"/>
                  </a:lnTo>
                  <a:lnTo>
                    <a:pt x="1854" y="31"/>
                  </a:lnTo>
                  <a:lnTo>
                    <a:pt x="1864" y="31"/>
                  </a:lnTo>
                  <a:lnTo>
                    <a:pt x="1875" y="31"/>
                  </a:lnTo>
                  <a:lnTo>
                    <a:pt x="1883" y="34"/>
                  </a:lnTo>
                  <a:lnTo>
                    <a:pt x="1885" y="38"/>
                  </a:lnTo>
                  <a:lnTo>
                    <a:pt x="1887" y="40"/>
                  </a:lnTo>
                  <a:lnTo>
                    <a:pt x="1888" y="44"/>
                  </a:lnTo>
                  <a:lnTo>
                    <a:pt x="1888" y="48"/>
                  </a:lnTo>
                  <a:lnTo>
                    <a:pt x="1888" y="52"/>
                  </a:lnTo>
                  <a:lnTo>
                    <a:pt x="1888" y="54"/>
                  </a:lnTo>
                  <a:lnTo>
                    <a:pt x="1887" y="57"/>
                  </a:lnTo>
                  <a:lnTo>
                    <a:pt x="1879" y="82"/>
                  </a:lnTo>
                  <a:lnTo>
                    <a:pt x="1879" y="88"/>
                  </a:lnTo>
                  <a:lnTo>
                    <a:pt x="1877" y="96"/>
                  </a:lnTo>
                  <a:lnTo>
                    <a:pt x="1877" y="102"/>
                  </a:lnTo>
                  <a:lnTo>
                    <a:pt x="1858" y="102"/>
                  </a:lnTo>
                  <a:lnTo>
                    <a:pt x="1858" y="98"/>
                  </a:lnTo>
                  <a:lnTo>
                    <a:pt x="1858" y="94"/>
                  </a:lnTo>
                  <a:lnTo>
                    <a:pt x="1856" y="96"/>
                  </a:lnTo>
                  <a:lnTo>
                    <a:pt x="1852" y="98"/>
                  </a:lnTo>
                  <a:lnTo>
                    <a:pt x="1846" y="102"/>
                  </a:lnTo>
                  <a:lnTo>
                    <a:pt x="1837" y="104"/>
                  </a:lnTo>
                  <a:lnTo>
                    <a:pt x="1829" y="102"/>
                  </a:lnTo>
                  <a:lnTo>
                    <a:pt x="1823" y="98"/>
                  </a:lnTo>
                  <a:lnTo>
                    <a:pt x="1819" y="92"/>
                  </a:lnTo>
                  <a:lnTo>
                    <a:pt x="1817" y="84"/>
                  </a:lnTo>
                  <a:lnTo>
                    <a:pt x="1819" y="77"/>
                  </a:lnTo>
                  <a:lnTo>
                    <a:pt x="1821" y="69"/>
                  </a:lnTo>
                  <a:lnTo>
                    <a:pt x="1827" y="63"/>
                  </a:lnTo>
                  <a:lnTo>
                    <a:pt x="1835" y="59"/>
                  </a:lnTo>
                  <a:lnTo>
                    <a:pt x="1844" y="57"/>
                  </a:lnTo>
                  <a:lnTo>
                    <a:pt x="1856" y="55"/>
                  </a:lnTo>
                  <a:lnTo>
                    <a:pt x="1869" y="55"/>
                  </a:lnTo>
                  <a:lnTo>
                    <a:pt x="1869" y="52"/>
                  </a:lnTo>
                  <a:close/>
                  <a:moveTo>
                    <a:pt x="1865" y="67"/>
                  </a:moveTo>
                  <a:lnTo>
                    <a:pt x="1858" y="67"/>
                  </a:lnTo>
                  <a:lnTo>
                    <a:pt x="1852" y="67"/>
                  </a:lnTo>
                  <a:lnTo>
                    <a:pt x="1846" y="69"/>
                  </a:lnTo>
                  <a:lnTo>
                    <a:pt x="1844" y="71"/>
                  </a:lnTo>
                  <a:lnTo>
                    <a:pt x="1839" y="75"/>
                  </a:lnTo>
                  <a:lnTo>
                    <a:pt x="1837" y="82"/>
                  </a:lnTo>
                  <a:lnTo>
                    <a:pt x="1837" y="84"/>
                  </a:lnTo>
                  <a:lnTo>
                    <a:pt x="1839" y="88"/>
                  </a:lnTo>
                  <a:lnTo>
                    <a:pt x="1842" y="90"/>
                  </a:lnTo>
                  <a:lnTo>
                    <a:pt x="1844" y="90"/>
                  </a:lnTo>
                  <a:lnTo>
                    <a:pt x="1850" y="90"/>
                  </a:lnTo>
                  <a:lnTo>
                    <a:pt x="1856" y="86"/>
                  </a:lnTo>
                  <a:lnTo>
                    <a:pt x="1860" y="79"/>
                  </a:lnTo>
                  <a:lnTo>
                    <a:pt x="1864" y="71"/>
                  </a:lnTo>
                  <a:lnTo>
                    <a:pt x="1865" y="67"/>
                  </a:lnTo>
                  <a:close/>
                  <a:moveTo>
                    <a:pt x="1869" y="2"/>
                  </a:moveTo>
                  <a:lnTo>
                    <a:pt x="1875" y="23"/>
                  </a:lnTo>
                  <a:lnTo>
                    <a:pt x="1862" y="23"/>
                  </a:lnTo>
                  <a:lnTo>
                    <a:pt x="1848" y="2"/>
                  </a:lnTo>
                  <a:lnTo>
                    <a:pt x="1869" y="2"/>
                  </a:lnTo>
                  <a:close/>
                  <a:moveTo>
                    <a:pt x="1913" y="79"/>
                  </a:moveTo>
                  <a:lnTo>
                    <a:pt x="1913" y="82"/>
                  </a:lnTo>
                  <a:lnTo>
                    <a:pt x="1915" y="86"/>
                  </a:lnTo>
                  <a:lnTo>
                    <a:pt x="1915" y="90"/>
                  </a:lnTo>
                  <a:lnTo>
                    <a:pt x="1919" y="92"/>
                  </a:lnTo>
                  <a:lnTo>
                    <a:pt x="1923" y="92"/>
                  </a:lnTo>
                  <a:lnTo>
                    <a:pt x="1927" y="92"/>
                  </a:lnTo>
                  <a:lnTo>
                    <a:pt x="1931" y="90"/>
                  </a:lnTo>
                  <a:lnTo>
                    <a:pt x="1935" y="86"/>
                  </a:lnTo>
                  <a:lnTo>
                    <a:pt x="1935" y="82"/>
                  </a:lnTo>
                  <a:lnTo>
                    <a:pt x="1935" y="79"/>
                  </a:lnTo>
                  <a:lnTo>
                    <a:pt x="1933" y="77"/>
                  </a:lnTo>
                  <a:lnTo>
                    <a:pt x="1929" y="75"/>
                  </a:lnTo>
                  <a:lnTo>
                    <a:pt x="1917" y="69"/>
                  </a:lnTo>
                  <a:lnTo>
                    <a:pt x="1915" y="67"/>
                  </a:lnTo>
                  <a:lnTo>
                    <a:pt x="1913" y="65"/>
                  </a:lnTo>
                  <a:lnTo>
                    <a:pt x="1910" y="63"/>
                  </a:lnTo>
                  <a:lnTo>
                    <a:pt x="1908" y="59"/>
                  </a:lnTo>
                  <a:lnTo>
                    <a:pt x="1906" y="55"/>
                  </a:lnTo>
                  <a:lnTo>
                    <a:pt x="1906" y="52"/>
                  </a:lnTo>
                  <a:lnTo>
                    <a:pt x="1906" y="46"/>
                  </a:lnTo>
                  <a:lnTo>
                    <a:pt x="1908" y="42"/>
                  </a:lnTo>
                  <a:lnTo>
                    <a:pt x="1912" y="38"/>
                  </a:lnTo>
                  <a:lnTo>
                    <a:pt x="1915" y="34"/>
                  </a:lnTo>
                  <a:lnTo>
                    <a:pt x="1925" y="31"/>
                  </a:lnTo>
                  <a:lnTo>
                    <a:pt x="1936" y="31"/>
                  </a:lnTo>
                  <a:lnTo>
                    <a:pt x="1946" y="31"/>
                  </a:lnTo>
                  <a:lnTo>
                    <a:pt x="1954" y="34"/>
                  </a:lnTo>
                  <a:lnTo>
                    <a:pt x="1958" y="36"/>
                  </a:lnTo>
                  <a:lnTo>
                    <a:pt x="1959" y="38"/>
                  </a:lnTo>
                  <a:lnTo>
                    <a:pt x="1961" y="42"/>
                  </a:lnTo>
                  <a:lnTo>
                    <a:pt x="1961" y="46"/>
                  </a:lnTo>
                  <a:lnTo>
                    <a:pt x="1961" y="50"/>
                  </a:lnTo>
                  <a:lnTo>
                    <a:pt x="1961" y="52"/>
                  </a:lnTo>
                  <a:lnTo>
                    <a:pt x="1961" y="54"/>
                  </a:lnTo>
                  <a:lnTo>
                    <a:pt x="1942" y="54"/>
                  </a:lnTo>
                  <a:lnTo>
                    <a:pt x="1942" y="52"/>
                  </a:lnTo>
                  <a:lnTo>
                    <a:pt x="1942" y="48"/>
                  </a:lnTo>
                  <a:lnTo>
                    <a:pt x="1940" y="44"/>
                  </a:lnTo>
                  <a:lnTo>
                    <a:pt x="1938" y="42"/>
                  </a:lnTo>
                  <a:lnTo>
                    <a:pt x="1935" y="42"/>
                  </a:lnTo>
                  <a:lnTo>
                    <a:pt x="1931" y="42"/>
                  </a:lnTo>
                  <a:lnTo>
                    <a:pt x="1929" y="44"/>
                  </a:lnTo>
                  <a:lnTo>
                    <a:pt x="1925" y="46"/>
                  </a:lnTo>
                  <a:lnTo>
                    <a:pt x="1925" y="50"/>
                  </a:lnTo>
                  <a:lnTo>
                    <a:pt x="1927" y="54"/>
                  </a:lnTo>
                  <a:lnTo>
                    <a:pt x="1929" y="55"/>
                  </a:lnTo>
                  <a:lnTo>
                    <a:pt x="1931" y="57"/>
                  </a:lnTo>
                  <a:lnTo>
                    <a:pt x="1942" y="63"/>
                  </a:lnTo>
                  <a:lnTo>
                    <a:pt x="1944" y="63"/>
                  </a:lnTo>
                  <a:lnTo>
                    <a:pt x="1946" y="65"/>
                  </a:lnTo>
                  <a:lnTo>
                    <a:pt x="1950" y="69"/>
                  </a:lnTo>
                  <a:lnTo>
                    <a:pt x="1952" y="73"/>
                  </a:lnTo>
                  <a:lnTo>
                    <a:pt x="1954" y="77"/>
                  </a:lnTo>
                  <a:lnTo>
                    <a:pt x="1956" y="80"/>
                  </a:lnTo>
                  <a:lnTo>
                    <a:pt x="1954" y="86"/>
                  </a:lnTo>
                  <a:lnTo>
                    <a:pt x="1952" y="90"/>
                  </a:lnTo>
                  <a:lnTo>
                    <a:pt x="1948" y="94"/>
                  </a:lnTo>
                  <a:lnTo>
                    <a:pt x="1944" y="98"/>
                  </a:lnTo>
                  <a:lnTo>
                    <a:pt x="1933" y="102"/>
                  </a:lnTo>
                  <a:lnTo>
                    <a:pt x="1919" y="104"/>
                  </a:lnTo>
                  <a:lnTo>
                    <a:pt x="1915" y="104"/>
                  </a:lnTo>
                  <a:lnTo>
                    <a:pt x="1910" y="102"/>
                  </a:lnTo>
                  <a:lnTo>
                    <a:pt x="1904" y="100"/>
                  </a:lnTo>
                  <a:lnTo>
                    <a:pt x="1900" y="98"/>
                  </a:lnTo>
                  <a:lnTo>
                    <a:pt x="1896" y="92"/>
                  </a:lnTo>
                  <a:lnTo>
                    <a:pt x="1894" y="86"/>
                  </a:lnTo>
                  <a:lnTo>
                    <a:pt x="1894" y="82"/>
                  </a:lnTo>
                  <a:lnTo>
                    <a:pt x="1894" y="79"/>
                  </a:lnTo>
                  <a:lnTo>
                    <a:pt x="1913" y="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mtClean="0">
                <a:solidFill>
                  <a:srgbClr val="1F5281"/>
                </a:solidFill>
              </a:endParaRPr>
            </a:p>
          </p:txBody>
        </p:sp>
        <p:sp>
          <p:nvSpPr>
            <p:cNvPr id="199" name="Freeform 199"/>
            <p:cNvSpPr>
              <a:spLocks noEditPoints="1"/>
            </p:cNvSpPr>
            <p:nvPr/>
          </p:nvSpPr>
          <p:spPr bwMode="auto">
            <a:xfrm>
              <a:off x="5962" y="3348"/>
              <a:ext cx="1710" cy="299"/>
            </a:xfrm>
            <a:custGeom>
              <a:avLst/>
              <a:gdLst>
                <a:gd name="T0" fmla="*/ 80 w 1710"/>
                <a:gd name="T1" fmla="*/ 249 h 298"/>
                <a:gd name="T2" fmla="*/ 101 w 1710"/>
                <a:gd name="T3" fmla="*/ 270 h 298"/>
                <a:gd name="T4" fmla="*/ 145 w 1710"/>
                <a:gd name="T5" fmla="*/ 268 h 298"/>
                <a:gd name="T6" fmla="*/ 168 w 1710"/>
                <a:gd name="T7" fmla="*/ 239 h 298"/>
                <a:gd name="T8" fmla="*/ 159 w 1710"/>
                <a:gd name="T9" fmla="*/ 216 h 298"/>
                <a:gd name="T10" fmla="*/ 49 w 1710"/>
                <a:gd name="T11" fmla="*/ 178 h 298"/>
                <a:gd name="T12" fmla="*/ 28 w 1710"/>
                <a:gd name="T13" fmla="*/ 107 h 298"/>
                <a:gd name="T14" fmla="*/ 55 w 1710"/>
                <a:gd name="T15" fmla="*/ 40 h 298"/>
                <a:gd name="T16" fmla="*/ 115 w 1710"/>
                <a:gd name="T17" fmla="*/ 5 h 298"/>
                <a:gd name="T18" fmla="*/ 230 w 1710"/>
                <a:gd name="T19" fmla="*/ 7 h 298"/>
                <a:gd name="T20" fmla="*/ 268 w 1710"/>
                <a:gd name="T21" fmla="*/ 63 h 298"/>
                <a:gd name="T22" fmla="*/ 188 w 1710"/>
                <a:gd name="T23" fmla="*/ 77 h 298"/>
                <a:gd name="T24" fmla="*/ 174 w 1710"/>
                <a:gd name="T25" fmla="*/ 53 h 298"/>
                <a:gd name="T26" fmla="*/ 142 w 1710"/>
                <a:gd name="T27" fmla="*/ 52 h 298"/>
                <a:gd name="T28" fmla="*/ 115 w 1710"/>
                <a:gd name="T29" fmla="*/ 75 h 298"/>
                <a:gd name="T30" fmla="*/ 119 w 1710"/>
                <a:gd name="T31" fmla="*/ 102 h 298"/>
                <a:gd name="T32" fmla="*/ 230 w 1710"/>
                <a:gd name="T33" fmla="*/ 142 h 298"/>
                <a:gd name="T34" fmla="*/ 253 w 1710"/>
                <a:gd name="T35" fmla="*/ 222 h 298"/>
                <a:gd name="T36" fmla="*/ 234 w 1710"/>
                <a:gd name="T37" fmla="*/ 274 h 298"/>
                <a:gd name="T38" fmla="*/ 180 w 1710"/>
                <a:gd name="T39" fmla="*/ 312 h 298"/>
                <a:gd name="T40" fmla="*/ 73 w 1710"/>
                <a:gd name="T41" fmla="*/ 322 h 298"/>
                <a:gd name="T42" fmla="*/ 17 w 1710"/>
                <a:gd name="T43" fmla="*/ 299 h 298"/>
                <a:gd name="T44" fmla="*/ 0 w 1710"/>
                <a:gd name="T45" fmla="*/ 253 h 298"/>
                <a:gd name="T46" fmla="*/ 550 w 1710"/>
                <a:gd name="T47" fmla="*/ 7 h 298"/>
                <a:gd name="T48" fmla="*/ 506 w 1710"/>
                <a:gd name="T49" fmla="*/ 203 h 298"/>
                <a:gd name="T50" fmla="*/ 276 w 1710"/>
                <a:gd name="T51" fmla="*/ 318 h 298"/>
                <a:gd name="T52" fmla="*/ 763 w 1710"/>
                <a:gd name="T53" fmla="*/ 9 h 298"/>
                <a:gd name="T54" fmla="*/ 810 w 1710"/>
                <a:gd name="T55" fmla="*/ 36 h 298"/>
                <a:gd name="T56" fmla="*/ 815 w 1710"/>
                <a:gd name="T57" fmla="*/ 78 h 298"/>
                <a:gd name="T58" fmla="*/ 781 w 1710"/>
                <a:gd name="T59" fmla="*/ 127 h 298"/>
                <a:gd name="T60" fmla="*/ 754 w 1710"/>
                <a:gd name="T61" fmla="*/ 146 h 298"/>
                <a:gd name="T62" fmla="*/ 792 w 1710"/>
                <a:gd name="T63" fmla="*/ 204 h 298"/>
                <a:gd name="T64" fmla="*/ 788 w 1710"/>
                <a:gd name="T65" fmla="*/ 262 h 298"/>
                <a:gd name="T66" fmla="*/ 740 w 1710"/>
                <a:gd name="T67" fmla="*/ 306 h 298"/>
                <a:gd name="T68" fmla="*/ 537 w 1710"/>
                <a:gd name="T69" fmla="*/ 318 h 298"/>
                <a:gd name="T70" fmla="*/ 714 w 1710"/>
                <a:gd name="T71" fmla="*/ 117 h 298"/>
                <a:gd name="T72" fmla="*/ 735 w 1710"/>
                <a:gd name="T73" fmla="*/ 82 h 298"/>
                <a:gd name="T74" fmla="*/ 719 w 1710"/>
                <a:gd name="T75" fmla="*/ 59 h 298"/>
                <a:gd name="T76" fmla="*/ 623 w 1710"/>
                <a:gd name="T77" fmla="*/ 266 h 298"/>
                <a:gd name="T78" fmla="*/ 700 w 1710"/>
                <a:gd name="T79" fmla="*/ 258 h 298"/>
                <a:gd name="T80" fmla="*/ 715 w 1710"/>
                <a:gd name="T81" fmla="*/ 228 h 298"/>
                <a:gd name="T82" fmla="*/ 708 w 1710"/>
                <a:gd name="T83" fmla="*/ 204 h 298"/>
                <a:gd name="T84" fmla="*/ 639 w 1710"/>
                <a:gd name="T85" fmla="*/ 199 h 298"/>
                <a:gd name="T86" fmla="*/ 1059 w 1710"/>
                <a:gd name="T87" fmla="*/ 7 h 298"/>
                <a:gd name="T88" fmla="*/ 1101 w 1710"/>
                <a:gd name="T89" fmla="*/ 34 h 298"/>
                <a:gd name="T90" fmla="*/ 1105 w 1710"/>
                <a:gd name="T91" fmla="*/ 82 h 298"/>
                <a:gd name="T92" fmla="*/ 1057 w 1710"/>
                <a:gd name="T93" fmla="*/ 140 h 298"/>
                <a:gd name="T94" fmla="*/ 1034 w 1710"/>
                <a:gd name="T95" fmla="*/ 179 h 298"/>
                <a:gd name="T96" fmla="*/ 1069 w 1710"/>
                <a:gd name="T97" fmla="*/ 204 h 298"/>
                <a:gd name="T98" fmla="*/ 1069 w 1710"/>
                <a:gd name="T99" fmla="*/ 272 h 298"/>
                <a:gd name="T100" fmla="*/ 984 w 1710"/>
                <a:gd name="T101" fmla="*/ 308 h 298"/>
                <a:gd name="T102" fmla="*/ 990 w 1710"/>
                <a:gd name="T103" fmla="*/ 231 h 298"/>
                <a:gd name="T104" fmla="*/ 978 w 1710"/>
                <a:gd name="T105" fmla="*/ 210 h 298"/>
                <a:gd name="T106" fmla="*/ 902 w 1710"/>
                <a:gd name="T107" fmla="*/ 318 h 298"/>
                <a:gd name="T108" fmla="*/ 986 w 1710"/>
                <a:gd name="T109" fmla="*/ 128 h 298"/>
                <a:gd name="T110" fmla="*/ 1026 w 1710"/>
                <a:gd name="T111" fmla="*/ 94 h 298"/>
                <a:gd name="T112" fmla="*/ 1019 w 1710"/>
                <a:gd name="T113" fmla="*/ 65 h 298"/>
                <a:gd name="T114" fmla="*/ 1084 w 1710"/>
                <a:gd name="T115" fmla="*/ 318 h 298"/>
                <a:gd name="T116" fmla="*/ 1309 w 1710"/>
                <a:gd name="T117" fmla="*/ 262 h 298"/>
                <a:gd name="T118" fmla="*/ 1301 w 1710"/>
                <a:gd name="T119" fmla="*/ 208 h 298"/>
                <a:gd name="T120" fmla="*/ 1497 w 1710"/>
                <a:gd name="T121" fmla="*/ 7 h 298"/>
                <a:gd name="T122" fmla="*/ 1677 w 1710"/>
                <a:gd name="T123" fmla="*/ 121 h 298"/>
                <a:gd name="T124" fmla="*/ 1652 w 1710"/>
                <a:gd name="T125" fmla="*/ 318 h 2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710" h="298">
                  <a:moveTo>
                    <a:pt x="2" y="200"/>
                  </a:moveTo>
                  <a:lnTo>
                    <a:pt x="80" y="200"/>
                  </a:lnTo>
                  <a:lnTo>
                    <a:pt x="80" y="207"/>
                  </a:lnTo>
                  <a:lnTo>
                    <a:pt x="78" y="213"/>
                  </a:lnTo>
                  <a:lnTo>
                    <a:pt x="80" y="221"/>
                  </a:lnTo>
                  <a:lnTo>
                    <a:pt x="82" y="226"/>
                  </a:lnTo>
                  <a:lnTo>
                    <a:pt x="84" y="232"/>
                  </a:lnTo>
                  <a:lnTo>
                    <a:pt x="90" y="236"/>
                  </a:lnTo>
                  <a:lnTo>
                    <a:pt x="96" y="240"/>
                  </a:lnTo>
                  <a:lnTo>
                    <a:pt x="101" y="242"/>
                  </a:lnTo>
                  <a:lnTo>
                    <a:pt x="109" y="244"/>
                  </a:lnTo>
                  <a:lnTo>
                    <a:pt x="119" y="244"/>
                  </a:lnTo>
                  <a:lnTo>
                    <a:pt x="128" y="244"/>
                  </a:lnTo>
                  <a:lnTo>
                    <a:pt x="138" y="242"/>
                  </a:lnTo>
                  <a:lnTo>
                    <a:pt x="145" y="240"/>
                  </a:lnTo>
                  <a:lnTo>
                    <a:pt x="153" y="236"/>
                  </a:lnTo>
                  <a:lnTo>
                    <a:pt x="159" y="232"/>
                  </a:lnTo>
                  <a:lnTo>
                    <a:pt x="163" y="226"/>
                  </a:lnTo>
                  <a:lnTo>
                    <a:pt x="167" y="219"/>
                  </a:lnTo>
                  <a:lnTo>
                    <a:pt x="168" y="211"/>
                  </a:lnTo>
                  <a:lnTo>
                    <a:pt x="168" y="207"/>
                  </a:lnTo>
                  <a:lnTo>
                    <a:pt x="168" y="203"/>
                  </a:lnTo>
                  <a:lnTo>
                    <a:pt x="168" y="198"/>
                  </a:lnTo>
                  <a:lnTo>
                    <a:pt x="165" y="192"/>
                  </a:lnTo>
                  <a:lnTo>
                    <a:pt x="159" y="188"/>
                  </a:lnTo>
                  <a:lnTo>
                    <a:pt x="149" y="184"/>
                  </a:lnTo>
                  <a:lnTo>
                    <a:pt x="84" y="167"/>
                  </a:lnTo>
                  <a:lnTo>
                    <a:pt x="71" y="161"/>
                  </a:lnTo>
                  <a:lnTo>
                    <a:pt x="59" y="157"/>
                  </a:lnTo>
                  <a:lnTo>
                    <a:pt x="49" y="150"/>
                  </a:lnTo>
                  <a:lnTo>
                    <a:pt x="42" y="144"/>
                  </a:lnTo>
                  <a:lnTo>
                    <a:pt x="36" y="136"/>
                  </a:lnTo>
                  <a:lnTo>
                    <a:pt x="30" y="127"/>
                  </a:lnTo>
                  <a:lnTo>
                    <a:pt x="28" y="117"/>
                  </a:lnTo>
                  <a:lnTo>
                    <a:pt x="28" y="107"/>
                  </a:lnTo>
                  <a:lnTo>
                    <a:pt x="28" y="98"/>
                  </a:lnTo>
                  <a:lnTo>
                    <a:pt x="30" y="88"/>
                  </a:lnTo>
                  <a:lnTo>
                    <a:pt x="36" y="71"/>
                  </a:lnTo>
                  <a:lnTo>
                    <a:pt x="44" y="53"/>
                  </a:lnTo>
                  <a:lnTo>
                    <a:pt x="55" y="40"/>
                  </a:lnTo>
                  <a:lnTo>
                    <a:pt x="71" y="27"/>
                  </a:lnTo>
                  <a:lnTo>
                    <a:pt x="80" y="21"/>
                  </a:lnTo>
                  <a:lnTo>
                    <a:pt x="92" y="15"/>
                  </a:lnTo>
                  <a:lnTo>
                    <a:pt x="101" y="9"/>
                  </a:lnTo>
                  <a:lnTo>
                    <a:pt x="115" y="5"/>
                  </a:lnTo>
                  <a:lnTo>
                    <a:pt x="140" y="2"/>
                  </a:lnTo>
                  <a:lnTo>
                    <a:pt x="168" y="0"/>
                  </a:lnTo>
                  <a:lnTo>
                    <a:pt x="192" y="0"/>
                  </a:lnTo>
                  <a:lnTo>
                    <a:pt x="213" y="4"/>
                  </a:lnTo>
                  <a:lnTo>
                    <a:pt x="230" y="7"/>
                  </a:lnTo>
                  <a:lnTo>
                    <a:pt x="243" y="15"/>
                  </a:lnTo>
                  <a:lnTo>
                    <a:pt x="255" y="25"/>
                  </a:lnTo>
                  <a:lnTo>
                    <a:pt x="263" y="36"/>
                  </a:lnTo>
                  <a:lnTo>
                    <a:pt x="266" y="48"/>
                  </a:lnTo>
                  <a:lnTo>
                    <a:pt x="268" y="63"/>
                  </a:lnTo>
                  <a:lnTo>
                    <a:pt x="268" y="75"/>
                  </a:lnTo>
                  <a:lnTo>
                    <a:pt x="264" y="90"/>
                  </a:lnTo>
                  <a:lnTo>
                    <a:pt x="186" y="90"/>
                  </a:lnTo>
                  <a:lnTo>
                    <a:pt x="186" y="82"/>
                  </a:lnTo>
                  <a:lnTo>
                    <a:pt x="188" y="77"/>
                  </a:lnTo>
                  <a:lnTo>
                    <a:pt x="186" y="71"/>
                  </a:lnTo>
                  <a:lnTo>
                    <a:pt x="186" y="65"/>
                  </a:lnTo>
                  <a:lnTo>
                    <a:pt x="182" y="61"/>
                  </a:lnTo>
                  <a:lnTo>
                    <a:pt x="180" y="57"/>
                  </a:lnTo>
                  <a:lnTo>
                    <a:pt x="174" y="53"/>
                  </a:lnTo>
                  <a:lnTo>
                    <a:pt x="170" y="52"/>
                  </a:lnTo>
                  <a:lnTo>
                    <a:pt x="163" y="52"/>
                  </a:lnTo>
                  <a:lnTo>
                    <a:pt x="157" y="50"/>
                  </a:lnTo>
                  <a:lnTo>
                    <a:pt x="147" y="52"/>
                  </a:lnTo>
                  <a:lnTo>
                    <a:pt x="142" y="52"/>
                  </a:lnTo>
                  <a:lnTo>
                    <a:pt x="134" y="55"/>
                  </a:lnTo>
                  <a:lnTo>
                    <a:pt x="128" y="59"/>
                  </a:lnTo>
                  <a:lnTo>
                    <a:pt x="122" y="63"/>
                  </a:lnTo>
                  <a:lnTo>
                    <a:pt x="117" y="69"/>
                  </a:lnTo>
                  <a:lnTo>
                    <a:pt x="115" y="75"/>
                  </a:lnTo>
                  <a:lnTo>
                    <a:pt x="113" y="80"/>
                  </a:lnTo>
                  <a:lnTo>
                    <a:pt x="113" y="84"/>
                  </a:lnTo>
                  <a:lnTo>
                    <a:pt x="113" y="86"/>
                  </a:lnTo>
                  <a:lnTo>
                    <a:pt x="113" y="94"/>
                  </a:lnTo>
                  <a:lnTo>
                    <a:pt x="119" y="102"/>
                  </a:lnTo>
                  <a:lnTo>
                    <a:pt x="124" y="105"/>
                  </a:lnTo>
                  <a:lnTo>
                    <a:pt x="136" y="109"/>
                  </a:lnTo>
                  <a:lnTo>
                    <a:pt x="186" y="123"/>
                  </a:lnTo>
                  <a:lnTo>
                    <a:pt x="213" y="132"/>
                  </a:lnTo>
                  <a:lnTo>
                    <a:pt x="230" y="142"/>
                  </a:lnTo>
                  <a:lnTo>
                    <a:pt x="241" y="150"/>
                  </a:lnTo>
                  <a:lnTo>
                    <a:pt x="247" y="159"/>
                  </a:lnTo>
                  <a:lnTo>
                    <a:pt x="251" y="171"/>
                  </a:lnTo>
                  <a:lnTo>
                    <a:pt x="253" y="184"/>
                  </a:lnTo>
                  <a:lnTo>
                    <a:pt x="253" y="194"/>
                  </a:lnTo>
                  <a:lnTo>
                    <a:pt x="251" y="205"/>
                  </a:lnTo>
                  <a:lnTo>
                    <a:pt x="247" y="217"/>
                  </a:lnTo>
                  <a:lnTo>
                    <a:pt x="243" y="226"/>
                  </a:lnTo>
                  <a:lnTo>
                    <a:pt x="240" y="236"/>
                  </a:lnTo>
                  <a:lnTo>
                    <a:pt x="234" y="246"/>
                  </a:lnTo>
                  <a:lnTo>
                    <a:pt x="226" y="253"/>
                  </a:lnTo>
                  <a:lnTo>
                    <a:pt x="218" y="261"/>
                  </a:lnTo>
                  <a:lnTo>
                    <a:pt x="209" y="269"/>
                  </a:lnTo>
                  <a:lnTo>
                    <a:pt x="199" y="274"/>
                  </a:lnTo>
                  <a:lnTo>
                    <a:pt x="180" y="284"/>
                  </a:lnTo>
                  <a:lnTo>
                    <a:pt x="157" y="292"/>
                  </a:lnTo>
                  <a:lnTo>
                    <a:pt x="132" y="296"/>
                  </a:lnTo>
                  <a:lnTo>
                    <a:pt x="105" y="298"/>
                  </a:lnTo>
                  <a:lnTo>
                    <a:pt x="88" y="296"/>
                  </a:lnTo>
                  <a:lnTo>
                    <a:pt x="73" y="294"/>
                  </a:lnTo>
                  <a:lnTo>
                    <a:pt x="57" y="292"/>
                  </a:lnTo>
                  <a:lnTo>
                    <a:pt x="46" y="288"/>
                  </a:lnTo>
                  <a:lnTo>
                    <a:pt x="34" y="284"/>
                  </a:lnTo>
                  <a:lnTo>
                    <a:pt x="25" y="278"/>
                  </a:lnTo>
                  <a:lnTo>
                    <a:pt x="17" y="271"/>
                  </a:lnTo>
                  <a:lnTo>
                    <a:pt x="9" y="263"/>
                  </a:lnTo>
                  <a:lnTo>
                    <a:pt x="5" y="255"/>
                  </a:lnTo>
                  <a:lnTo>
                    <a:pt x="2" y="246"/>
                  </a:lnTo>
                  <a:lnTo>
                    <a:pt x="0" y="236"/>
                  </a:lnTo>
                  <a:lnTo>
                    <a:pt x="0" y="225"/>
                  </a:lnTo>
                  <a:lnTo>
                    <a:pt x="0" y="213"/>
                  </a:lnTo>
                  <a:lnTo>
                    <a:pt x="2" y="200"/>
                  </a:lnTo>
                  <a:close/>
                  <a:moveTo>
                    <a:pt x="276" y="290"/>
                  </a:moveTo>
                  <a:lnTo>
                    <a:pt x="337" y="7"/>
                  </a:lnTo>
                  <a:lnTo>
                    <a:pt x="550" y="7"/>
                  </a:lnTo>
                  <a:lnTo>
                    <a:pt x="539" y="61"/>
                  </a:lnTo>
                  <a:lnTo>
                    <a:pt x="405" y="61"/>
                  </a:lnTo>
                  <a:lnTo>
                    <a:pt x="391" y="121"/>
                  </a:lnTo>
                  <a:lnTo>
                    <a:pt x="518" y="121"/>
                  </a:lnTo>
                  <a:lnTo>
                    <a:pt x="506" y="175"/>
                  </a:lnTo>
                  <a:lnTo>
                    <a:pt x="380" y="175"/>
                  </a:lnTo>
                  <a:lnTo>
                    <a:pt x="366" y="236"/>
                  </a:lnTo>
                  <a:lnTo>
                    <a:pt x="504" y="236"/>
                  </a:lnTo>
                  <a:lnTo>
                    <a:pt x="493" y="290"/>
                  </a:lnTo>
                  <a:lnTo>
                    <a:pt x="276" y="290"/>
                  </a:lnTo>
                  <a:close/>
                  <a:moveTo>
                    <a:pt x="537" y="290"/>
                  </a:moveTo>
                  <a:lnTo>
                    <a:pt x="596" y="5"/>
                  </a:lnTo>
                  <a:lnTo>
                    <a:pt x="710" y="5"/>
                  </a:lnTo>
                  <a:lnTo>
                    <a:pt x="740" y="7"/>
                  </a:lnTo>
                  <a:lnTo>
                    <a:pt x="763" y="9"/>
                  </a:lnTo>
                  <a:lnTo>
                    <a:pt x="775" y="13"/>
                  </a:lnTo>
                  <a:lnTo>
                    <a:pt x="786" y="17"/>
                  </a:lnTo>
                  <a:lnTo>
                    <a:pt x="796" y="23"/>
                  </a:lnTo>
                  <a:lnTo>
                    <a:pt x="804" y="29"/>
                  </a:lnTo>
                  <a:lnTo>
                    <a:pt x="810" y="36"/>
                  </a:lnTo>
                  <a:lnTo>
                    <a:pt x="813" y="46"/>
                  </a:lnTo>
                  <a:lnTo>
                    <a:pt x="815" y="53"/>
                  </a:lnTo>
                  <a:lnTo>
                    <a:pt x="817" y="63"/>
                  </a:lnTo>
                  <a:lnTo>
                    <a:pt x="817" y="71"/>
                  </a:lnTo>
                  <a:lnTo>
                    <a:pt x="815" y="78"/>
                  </a:lnTo>
                  <a:lnTo>
                    <a:pt x="811" y="90"/>
                  </a:lnTo>
                  <a:lnTo>
                    <a:pt x="806" y="102"/>
                  </a:lnTo>
                  <a:lnTo>
                    <a:pt x="800" y="111"/>
                  </a:lnTo>
                  <a:lnTo>
                    <a:pt x="792" y="119"/>
                  </a:lnTo>
                  <a:lnTo>
                    <a:pt x="781" y="127"/>
                  </a:lnTo>
                  <a:lnTo>
                    <a:pt x="769" y="132"/>
                  </a:lnTo>
                  <a:lnTo>
                    <a:pt x="756" y="138"/>
                  </a:lnTo>
                  <a:lnTo>
                    <a:pt x="740" y="142"/>
                  </a:lnTo>
                  <a:lnTo>
                    <a:pt x="740" y="144"/>
                  </a:lnTo>
                  <a:lnTo>
                    <a:pt x="754" y="146"/>
                  </a:lnTo>
                  <a:lnTo>
                    <a:pt x="765" y="151"/>
                  </a:lnTo>
                  <a:lnTo>
                    <a:pt x="775" y="155"/>
                  </a:lnTo>
                  <a:lnTo>
                    <a:pt x="783" y="161"/>
                  </a:lnTo>
                  <a:lnTo>
                    <a:pt x="788" y="169"/>
                  </a:lnTo>
                  <a:lnTo>
                    <a:pt x="792" y="176"/>
                  </a:lnTo>
                  <a:lnTo>
                    <a:pt x="794" y="186"/>
                  </a:lnTo>
                  <a:lnTo>
                    <a:pt x="796" y="196"/>
                  </a:lnTo>
                  <a:lnTo>
                    <a:pt x="794" y="209"/>
                  </a:lnTo>
                  <a:lnTo>
                    <a:pt x="792" y="223"/>
                  </a:lnTo>
                  <a:lnTo>
                    <a:pt x="788" y="234"/>
                  </a:lnTo>
                  <a:lnTo>
                    <a:pt x="781" y="246"/>
                  </a:lnTo>
                  <a:lnTo>
                    <a:pt x="773" y="255"/>
                  </a:lnTo>
                  <a:lnTo>
                    <a:pt x="763" y="265"/>
                  </a:lnTo>
                  <a:lnTo>
                    <a:pt x="754" y="273"/>
                  </a:lnTo>
                  <a:lnTo>
                    <a:pt x="740" y="278"/>
                  </a:lnTo>
                  <a:lnTo>
                    <a:pt x="727" y="284"/>
                  </a:lnTo>
                  <a:lnTo>
                    <a:pt x="708" y="288"/>
                  </a:lnTo>
                  <a:lnTo>
                    <a:pt x="687" y="290"/>
                  </a:lnTo>
                  <a:lnTo>
                    <a:pt x="662" y="290"/>
                  </a:lnTo>
                  <a:lnTo>
                    <a:pt x="537" y="290"/>
                  </a:lnTo>
                  <a:close/>
                  <a:moveTo>
                    <a:pt x="662" y="57"/>
                  </a:moveTo>
                  <a:lnTo>
                    <a:pt x="648" y="121"/>
                  </a:lnTo>
                  <a:lnTo>
                    <a:pt x="687" y="121"/>
                  </a:lnTo>
                  <a:lnTo>
                    <a:pt x="704" y="121"/>
                  </a:lnTo>
                  <a:lnTo>
                    <a:pt x="714" y="117"/>
                  </a:lnTo>
                  <a:lnTo>
                    <a:pt x="721" y="113"/>
                  </a:lnTo>
                  <a:lnTo>
                    <a:pt x="727" y="105"/>
                  </a:lnTo>
                  <a:lnTo>
                    <a:pt x="733" y="98"/>
                  </a:lnTo>
                  <a:lnTo>
                    <a:pt x="735" y="90"/>
                  </a:lnTo>
                  <a:lnTo>
                    <a:pt x="735" y="82"/>
                  </a:lnTo>
                  <a:lnTo>
                    <a:pt x="735" y="75"/>
                  </a:lnTo>
                  <a:lnTo>
                    <a:pt x="733" y="69"/>
                  </a:lnTo>
                  <a:lnTo>
                    <a:pt x="729" y="65"/>
                  </a:lnTo>
                  <a:lnTo>
                    <a:pt x="725" y="61"/>
                  </a:lnTo>
                  <a:lnTo>
                    <a:pt x="719" y="59"/>
                  </a:lnTo>
                  <a:lnTo>
                    <a:pt x="714" y="57"/>
                  </a:lnTo>
                  <a:lnTo>
                    <a:pt x="706" y="57"/>
                  </a:lnTo>
                  <a:lnTo>
                    <a:pt x="662" y="57"/>
                  </a:lnTo>
                  <a:close/>
                  <a:moveTo>
                    <a:pt x="639" y="171"/>
                  </a:moveTo>
                  <a:lnTo>
                    <a:pt x="623" y="238"/>
                  </a:lnTo>
                  <a:lnTo>
                    <a:pt x="667" y="238"/>
                  </a:lnTo>
                  <a:lnTo>
                    <a:pt x="677" y="238"/>
                  </a:lnTo>
                  <a:lnTo>
                    <a:pt x="687" y="236"/>
                  </a:lnTo>
                  <a:lnTo>
                    <a:pt x="692" y="234"/>
                  </a:lnTo>
                  <a:lnTo>
                    <a:pt x="700" y="230"/>
                  </a:lnTo>
                  <a:lnTo>
                    <a:pt x="706" y="226"/>
                  </a:lnTo>
                  <a:lnTo>
                    <a:pt x="710" y="221"/>
                  </a:lnTo>
                  <a:lnTo>
                    <a:pt x="714" y="213"/>
                  </a:lnTo>
                  <a:lnTo>
                    <a:pt x="715" y="205"/>
                  </a:lnTo>
                  <a:lnTo>
                    <a:pt x="715" y="200"/>
                  </a:lnTo>
                  <a:lnTo>
                    <a:pt x="717" y="196"/>
                  </a:lnTo>
                  <a:lnTo>
                    <a:pt x="715" y="190"/>
                  </a:lnTo>
                  <a:lnTo>
                    <a:pt x="714" y="184"/>
                  </a:lnTo>
                  <a:lnTo>
                    <a:pt x="712" y="180"/>
                  </a:lnTo>
                  <a:lnTo>
                    <a:pt x="708" y="176"/>
                  </a:lnTo>
                  <a:lnTo>
                    <a:pt x="702" y="175"/>
                  </a:lnTo>
                  <a:lnTo>
                    <a:pt x="696" y="173"/>
                  </a:lnTo>
                  <a:lnTo>
                    <a:pt x="689" y="171"/>
                  </a:lnTo>
                  <a:lnTo>
                    <a:pt x="679" y="171"/>
                  </a:lnTo>
                  <a:lnTo>
                    <a:pt x="639" y="171"/>
                  </a:lnTo>
                  <a:close/>
                  <a:moveTo>
                    <a:pt x="821" y="290"/>
                  </a:moveTo>
                  <a:lnTo>
                    <a:pt x="882" y="5"/>
                  </a:lnTo>
                  <a:lnTo>
                    <a:pt x="1013" y="5"/>
                  </a:lnTo>
                  <a:lnTo>
                    <a:pt x="1042" y="7"/>
                  </a:lnTo>
                  <a:lnTo>
                    <a:pt x="1059" y="7"/>
                  </a:lnTo>
                  <a:lnTo>
                    <a:pt x="1071" y="11"/>
                  </a:lnTo>
                  <a:lnTo>
                    <a:pt x="1082" y="15"/>
                  </a:lnTo>
                  <a:lnTo>
                    <a:pt x="1090" y="21"/>
                  </a:lnTo>
                  <a:lnTo>
                    <a:pt x="1097" y="27"/>
                  </a:lnTo>
                  <a:lnTo>
                    <a:pt x="1101" y="34"/>
                  </a:lnTo>
                  <a:lnTo>
                    <a:pt x="1105" y="42"/>
                  </a:lnTo>
                  <a:lnTo>
                    <a:pt x="1107" y="50"/>
                  </a:lnTo>
                  <a:lnTo>
                    <a:pt x="1107" y="59"/>
                  </a:lnTo>
                  <a:lnTo>
                    <a:pt x="1107" y="71"/>
                  </a:lnTo>
                  <a:lnTo>
                    <a:pt x="1105" y="82"/>
                  </a:lnTo>
                  <a:lnTo>
                    <a:pt x="1099" y="100"/>
                  </a:lnTo>
                  <a:lnTo>
                    <a:pt x="1092" y="113"/>
                  </a:lnTo>
                  <a:lnTo>
                    <a:pt x="1080" y="125"/>
                  </a:lnTo>
                  <a:lnTo>
                    <a:pt x="1067" y="134"/>
                  </a:lnTo>
                  <a:lnTo>
                    <a:pt x="1057" y="140"/>
                  </a:lnTo>
                  <a:lnTo>
                    <a:pt x="1046" y="144"/>
                  </a:lnTo>
                  <a:lnTo>
                    <a:pt x="1034" y="148"/>
                  </a:lnTo>
                  <a:lnTo>
                    <a:pt x="1021" y="150"/>
                  </a:lnTo>
                  <a:lnTo>
                    <a:pt x="1021" y="151"/>
                  </a:lnTo>
                  <a:lnTo>
                    <a:pt x="1034" y="151"/>
                  </a:lnTo>
                  <a:lnTo>
                    <a:pt x="1046" y="153"/>
                  </a:lnTo>
                  <a:lnTo>
                    <a:pt x="1055" y="157"/>
                  </a:lnTo>
                  <a:lnTo>
                    <a:pt x="1063" y="163"/>
                  </a:lnTo>
                  <a:lnTo>
                    <a:pt x="1067" y="169"/>
                  </a:lnTo>
                  <a:lnTo>
                    <a:pt x="1069" y="176"/>
                  </a:lnTo>
                  <a:lnTo>
                    <a:pt x="1071" y="184"/>
                  </a:lnTo>
                  <a:lnTo>
                    <a:pt x="1072" y="194"/>
                  </a:lnTo>
                  <a:lnTo>
                    <a:pt x="1072" y="205"/>
                  </a:lnTo>
                  <a:lnTo>
                    <a:pt x="1071" y="221"/>
                  </a:lnTo>
                  <a:lnTo>
                    <a:pt x="1069" y="244"/>
                  </a:lnTo>
                  <a:lnTo>
                    <a:pt x="1069" y="265"/>
                  </a:lnTo>
                  <a:lnTo>
                    <a:pt x="1069" y="280"/>
                  </a:lnTo>
                  <a:lnTo>
                    <a:pt x="1069" y="290"/>
                  </a:lnTo>
                  <a:lnTo>
                    <a:pt x="984" y="290"/>
                  </a:lnTo>
                  <a:lnTo>
                    <a:pt x="984" y="280"/>
                  </a:lnTo>
                  <a:lnTo>
                    <a:pt x="984" y="267"/>
                  </a:lnTo>
                  <a:lnTo>
                    <a:pt x="986" y="248"/>
                  </a:lnTo>
                  <a:lnTo>
                    <a:pt x="988" y="226"/>
                  </a:lnTo>
                  <a:lnTo>
                    <a:pt x="990" y="211"/>
                  </a:lnTo>
                  <a:lnTo>
                    <a:pt x="990" y="203"/>
                  </a:lnTo>
                  <a:lnTo>
                    <a:pt x="990" y="198"/>
                  </a:lnTo>
                  <a:lnTo>
                    <a:pt x="988" y="192"/>
                  </a:lnTo>
                  <a:lnTo>
                    <a:pt x="986" y="188"/>
                  </a:lnTo>
                  <a:lnTo>
                    <a:pt x="982" y="184"/>
                  </a:lnTo>
                  <a:lnTo>
                    <a:pt x="978" y="182"/>
                  </a:lnTo>
                  <a:lnTo>
                    <a:pt x="973" y="180"/>
                  </a:lnTo>
                  <a:lnTo>
                    <a:pt x="967" y="180"/>
                  </a:lnTo>
                  <a:lnTo>
                    <a:pt x="957" y="180"/>
                  </a:lnTo>
                  <a:lnTo>
                    <a:pt x="925" y="180"/>
                  </a:lnTo>
                  <a:lnTo>
                    <a:pt x="902" y="290"/>
                  </a:lnTo>
                  <a:lnTo>
                    <a:pt x="821" y="290"/>
                  </a:lnTo>
                  <a:close/>
                  <a:moveTo>
                    <a:pt x="950" y="59"/>
                  </a:moveTo>
                  <a:lnTo>
                    <a:pt x="936" y="128"/>
                  </a:lnTo>
                  <a:lnTo>
                    <a:pt x="965" y="128"/>
                  </a:lnTo>
                  <a:lnTo>
                    <a:pt x="986" y="128"/>
                  </a:lnTo>
                  <a:lnTo>
                    <a:pt x="998" y="127"/>
                  </a:lnTo>
                  <a:lnTo>
                    <a:pt x="1009" y="121"/>
                  </a:lnTo>
                  <a:lnTo>
                    <a:pt x="1017" y="115"/>
                  </a:lnTo>
                  <a:lnTo>
                    <a:pt x="1023" y="105"/>
                  </a:lnTo>
                  <a:lnTo>
                    <a:pt x="1026" y="94"/>
                  </a:lnTo>
                  <a:lnTo>
                    <a:pt x="1026" y="88"/>
                  </a:lnTo>
                  <a:lnTo>
                    <a:pt x="1026" y="84"/>
                  </a:lnTo>
                  <a:lnTo>
                    <a:pt x="1026" y="77"/>
                  </a:lnTo>
                  <a:lnTo>
                    <a:pt x="1023" y="71"/>
                  </a:lnTo>
                  <a:lnTo>
                    <a:pt x="1019" y="65"/>
                  </a:lnTo>
                  <a:lnTo>
                    <a:pt x="1011" y="61"/>
                  </a:lnTo>
                  <a:lnTo>
                    <a:pt x="1000" y="59"/>
                  </a:lnTo>
                  <a:lnTo>
                    <a:pt x="980" y="59"/>
                  </a:lnTo>
                  <a:lnTo>
                    <a:pt x="950" y="59"/>
                  </a:lnTo>
                  <a:close/>
                  <a:moveTo>
                    <a:pt x="1084" y="290"/>
                  </a:moveTo>
                  <a:lnTo>
                    <a:pt x="1257" y="5"/>
                  </a:lnTo>
                  <a:lnTo>
                    <a:pt x="1353" y="5"/>
                  </a:lnTo>
                  <a:lnTo>
                    <a:pt x="1404" y="290"/>
                  </a:lnTo>
                  <a:lnTo>
                    <a:pt x="1314" y="290"/>
                  </a:lnTo>
                  <a:lnTo>
                    <a:pt x="1309" y="234"/>
                  </a:lnTo>
                  <a:lnTo>
                    <a:pt x="1193" y="234"/>
                  </a:lnTo>
                  <a:lnTo>
                    <a:pt x="1163" y="290"/>
                  </a:lnTo>
                  <a:lnTo>
                    <a:pt x="1084" y="290"/>
                  </a:lnTo>
                  <a:close/>
                  <a:moveTo>
                    <a:pt x="1224" y="180"/>
                  </a:moveTo>
                  <a:lnTo>
                    <a:pt x="1301" y="180"/>
                  </a:lnTo>
                  <a:lnTo>
                    <a:pt x="1289" y="61"/>
                  </a:lnTo>
                  <a:lnTo>
                    <a:pt x="1287" y="61"/>
                  </a:lnTo>
                  <a:lnTo>
                    <a:pt x="1224" y="180"/>
                  </a:lnTo>
                  <a:close/>
                  <a:moveTo>
                    <a:pt x="1435" y="290"/>
                  </a:moveTo>
                  <a:lnTo>
                    <a:pt x="1497" y="7"/>
                  </a:lnTo>
                  <a:lnTo>
                    <a:pt x="1710" y="7"/>
                  </a:lnTo>
                  <a:lnTo>
                    <a:pt x="1698" y="61"/>
                  </a:lnTo>
                  <a:lnTo>
                    <a:pt x="1562" y="61"/>
                  </a:lnTo>
                  <a:lnTo>
                    <a:pt x="1550" y="121"/>
                  </a:lnTo>
                  <a:lnTo>
                    <a:pt x="1677" y="121"/>
                  </a:lnTo>
                  <a:lnTo>
                    <a:pt x="1665" y="175"/>
                  </a:lnTo>
                  <a:lnTo>
                    <a:pt x="1537" y="175"/>
                  </a:lnTo>
                  <a:lnTo>
                    <a:pt x="1525" y="236"/>
                  </a:lnTo>
                  <a:lnTo>
                    <a:pt x="1664" y="236"/>
                  </a:lnTo>
                  <a:lnTo>
                    <a:pt x="1652" y="290"/>
                  </a:lnTo>
                  <a:lnTo>
                    <a:pt x="1435" y="2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mtClean="0">
                <a:solidFill>
                  <a:srgbClr val="1F5281"/>
                </a:solidFill>
              </a:endParaRPr>
            </a:p>
          </p:txBody>
        </p:sp>
        <p:sp>
          <p:nvSpPr>
            <p:cNvPr id="200" name="Freeform 200"/>
            <p:cNvSpPr>
              <a:spLocks/>
            </p:cNvSpPr>
            <p:nvPr/>
          </p:nvSpPr>
          <p:spPr bwMode="auto">
            <a:xfrm>
              <a:off x="6568" y="3217"/>
              <a:ext cx="549" cy="93"/>
            </a:xfrm>
            <a:custGeom>
              <a:avLst/>
              <a:gdLst>
                <a:gd name="T0" fmla="*/ 19 w 549"/>
                <a:gd name="T1" fmla="*/ 0 h 92"/>
                <a:gd name="T2" fmla="*/ 549 w 549"/>
                <a:gd name="T3" fmla="*/ 0 h 92"/>
                <a:gd name="T4" fmla="*/ 530 w 549"/>
                <a:gd name="T5" fmla="*/ 120 h 92"/>
                <a:gd name="T6" fmla="*/ 0 w 549"/>
                <a:gd name="T7" fmla="*/ 120 h 92"/>
                <a:gd name="T8" fmla="*/ 19 w 549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9" h="92">
                  <a:moveTo>
                    <a:pt x="19" y="0"/>
                  </a:moveTo>
                  <a:lnTo>
                    <a:pt x="549" y="0"/>
                  </a:lnTo>
                  <a:lnTo>
                    <a:pt x="530" y="92"/>
                  </a:lnTo>
                  <a:lnTo>
                    <a:pt x="0" y="9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mtClean="0">
                <a:solidFill>
                  <a:srgbClr val="1F5281"/>
                </a:solidFill>
              </a:endParaRPr>
            </a:p>
          </p:txBody>
        </p:sp>
        <p:sp>
          <p:nvSpPr>
            <p:cNvPr id="201" name="Freeform 201"/>
            <p:cNvSpPr>
              <a:spLocks/>
            </p:cNvSpPr>
            <p:nvPr/>
          </p:nvSpPr>
          <p:spPr bwMode="auto">
            <a:xfrm>
              <a:off x="6598" y="3080"/>
              <a:ext cx="549" cy="93"/>
            </a:xfrm>
            <a:custGeom>
              <a:avLst/>
              <a:gdLst>
                <a:gd name="T0" fmla="*/ 19 w 549"/>
                <a:gd name="T1" fmla="*/ 0 h 92"/>
                <a:gd name="T2" fmla="*/ 549 w 549"/>
                <a:gd name="T3" fmla="*/ 0 h 92"/>
                <a:gd name="T4" fmla="*/ 528 w 549"/>
                <a:gd name="T5" fmla="*/ 120 h 92"/>
                <a:gd name="T6" fmla="*/ 0 w 549"/>
                <a:gd name="T7" fmla="*/ 120 h 92"/>
                <a:gd name="T8" fmla="*/ 19 w 549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9" h="92">
                  <a:moveTo>
                    <a:pt x="19" y="0"/>
                  </a:moveTo>
                  <a:lnTo>
                    <a:pt x="549" y="0"/>
                  </a:lnTo>
                  <a:lnTo>
                    <a:pt x="528" y="92"/>
                  </a:lnTo>
                  <a:lnTo>
                    <a:pt x="0" y="9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mtClean="0">
                <a:solidFill>
                  <a:srgbClr val="1F5281"/>
                </a:solidFill>
              </a:endParaRPr>
            </a:p>
          </p:txBody>
        </p:sp>
        <p:sp>
          <p:nvSpPr>
            <p:cNvPr id="202" name="Freeform 202"/>
            <p:cNvSpPr>
              <a:spLocks/>
            </p:cNvSpPr>
            <p:nvPr/>
          </p:nvSpPr>
          <p:spPr bwMode="auto">
            <a:xfrm>
              <a:off x="6441" y="3820"/>
              <a:ext cx="549" cy="93"/>
            </a:xfrm>
            <a:custGeom>
              <a:avLst/>
              <a:gdLst>
                <a:gd name="T0" fmla="*/ 20 w 549"/>
                <a:gd name="T1" fmla="*/ 0 h 93"/>
                <a:gd name="T2" fmla="*/ 549 w 549"/>
                <a:gd name="T3" fmla="*/ 0 h 93"/>
                <a:gd name="T4" fmla="*/ 528 w 549"/>
                <a:gd name="T5" fmla="*/ 93 h 93"/>
                <a:gd name="T6" fmla="*/ 0 w 549"/>
                <a:gd name="T7" fmla="*/ 93 h 93"/>
                <a:gd name="T8" fmla="*/ 20 w 549"/>
                <a:gd name="T9" fmla="*/ 0 h 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9" h="93">
                  <a:moveTo>
                    <a:pt x="20" y="0"/>
                  </a:moveTo>
                  <a:lnTo>
                    <a:pt x="549" y="0"/>
                  </a:lnTo>
                  <a:lnTo>
                    <a:pt x="528" y="93"/>
                  </a:lnTo>
                  <a:lnTo>
                    <a:pt x="0" y="93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mtClean="0">
                <a:solidFill>
                  <a:srgbClr val="1F5281"/>
                </a:solidFill>
              </a:endParaRPr>
            </a:p>
          </p:txBody>
        </p:sp>
        <p:sp>
          <p:nvSpPr>
            <p:cNvPr id="203" name="Freeform 203"/>
            <p:cNvSpPr>
              <a:spLocks/>
            </p:cNvSpPr>
            <p:nvPr/>
          </p:nvSpPr>
          <p:spPr bwMode="auto">
            <a:xfrm>
              <a:off x="6469" y="3685"/>
              <a:ext cx="549" cy="91"/>
            </a:xfrm>
            <a:custGeom>
              <a:avLst/>
              <a:gdLst>
                <a:gd name="T0" fmla="*/ 19 w 547"/>
                <a:gd name="T1" fmla="*/ 0 h 92"/>
                <a:gd name="T2" fmla="*/ 603 w 547"/>
                <a:gd name="T3" fmla="*/ 0 h 92"/>
                <a:gd name="T4" fmla="*/ 584 w 547"/>
                <a:gd name="T5" fmla="*/ 64 h 92"/>
                <a:gd name="T6" fmla="*/ 0 w 547"/>
                <a:gd name="T7" fmla="*/ 64 h 92"/>
                <a:gd name="T8" fmla="*/ 19 w 547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7" h="92">
                  <a:moveTo>
                    <a:pt x="19" y="0"/>
                  </a:moveTo>
                  <a:lnTo>
                    <a:pt x="547" y="0"/>
                  </a:lnTo>
                  <a:lnTo>
                    <a:pt x="528" y="92"/>
                  </a:lnTo>
                  <a:lnTo>
                    <a:pt x="0" y="9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mtClean="0">
                <a:solidFill>
                  <a:srgbClr val="1F5281"/>
                </a:solidFill>
              </a:endParaRPr>
            </a:p>
          </p:txBody>
        </p:sp>
      </p:grpSp>
      <p:pic>
        <p:nvPicPr>
          <p:cNvPr id="204" name="Picture 204" descr="logo_fena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5661025"/>
            <a:ext cx="36957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3432" name="Rectangle 184"/>
          <p:cNvSpPr>
            <a:spLocks noGrp="1" noChangeArrowheads="1"/>
          </p:cNvSpPr>
          <p:nvPr>
            <p:ph type="ctrTitle"/>
          </p:nvPr>
        </p:nvSpPr>
        <p:spPr>
          <a:xfrm>
            <a:off x="990600" y="2895600"/>
            <a:ext cx="7239000" cy="1676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693434" name="Rectangle 186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1676400" y="4800600"/>
            <a:ext cx="61722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9135986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3A7BBF3-BC7C-4621-836B-4D8CB837A96C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934610810"/>
      </p:ext>
    </p:extLst>
  </p:cSld>
  <p:clrMapOvr>
    <a:masterClrMapping/>
  </p:clrMapOvr>
  <p:transition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662DD46-19C0-4EDB-8037-C91F8165540D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06814998"/>
      </p:ext>
    </p:extLst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68313" y="1196975"/>
            <a:ext cx="40386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59313" y="1196975"/>
            <a:ext cx="40386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050B1D8-E80A-4700-A333-5B6380F25584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385148420"/>
      </p:ext>
    </p:extLst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D7FE95A-FFBA-49AB-A347-4B451FA6371E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665488781"/>
      </p:ext>
    </p:extLst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4510C98-0F75-4809-B7E0-ADEE5DFEEFA9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819029882"/>
      </p:ext>
    </p:extLst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E95F47F-6AE6-479E-9958-DD904E5032E4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064227556"/>
      </p:ext>
    </p:extLst>
  </p:cSld>
  <p:clrMapOvr>
    <a:masterClrMapping/>
  </p:clrMapOvr>
  <p:transition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79B0B3E-E89E-46C1-8779-FB0FB9E61D22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562565074"/>
      </p:ext>
    </p:extLst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78960BE-57EA-494A-AC7C-0B59D63D2F8E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476563077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ACD6C-AA6C-4920-8A1C-8AD5FF61750B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915931202"/>
      </p:ext>
    </p:extLst>
  </p:cSld>
  <p:clrMapOvr>
    <a:masterClrMapping/>
  </p:clrMapOvr>
  <p:transition spd="slow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C09C470-75BF-424B-B846-19AB2488A82A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031314064"/>
      </p:ext>
    </p:extLst>
  </p:cSld>
  <p:clrMapOvr>
    <a:masterClrMapping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38925" y="274638"/>
            <a:ext cx="2058988" cy="6027737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29325" cy="6027737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FBD2939-102F-41C2-AD06-6DD7E3991A46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182999124"/>
      </p:ext>
    </p:extLst>
  </p:cSld>
  <p:clrMapOvr>
    <a:masterClrMapping/>
  </p:clrMapOvr>
  <p:transition spd="slow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68313" y="1196975"/>
            <a:ext cx="4038600" cy="5105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59313" y="1196975"/>
            <a:ext cx="4038600" cy="5105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26176A0-AC87-4A8C-9D80-3DC15702150F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993927223"/>
      </p:ext>
    </p:extLst>
  </p:cSld>
  <p:clrMapOvr>
    <a:masterClrMapping/>
  </p:clrMapOvr>
  <p:transition spd="slow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>
            <a:spLocks noChangeArrowheads="1"/>
          </p:cNvSpPr>
          <p:nvPr/>
        </p:nvSpPr>
        <p:spPr bwMode="gray">
          <a:xfrm>
            <a:off x="114300" y="44450"/>
            <a:ext cx="8994775" cy="6729413"/>
          </a:xfrm>
          <a:prstGeom prst="roundRect">
            <a:avLst>
              <a:gd name="adj" fmla="val 4245"/>
            </a:avLst>
          </a:prstGeom>
          <a:solidFill>
            <a:schemeClr val="accent1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pt-BR" altLang="pt-BR" sz="1400" smtClean="0">
              <a:solidFill>
                <a:srgbClr val="1F5281"/>
              </a:solidFill>
            </a:endParaRP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50825" y="260350"/>
            <a:ext cx="8642350" cy="4824413"/>
            <a:chOff x="158" y="164"/>
            <a:chExt cx="5444" cy="3039"/>
          </a:xfrm>
        </p:grpSpPr>
        <p:sp>
          <p:nvSpPr>
            <p:cNvPr id="6" name="AutoShape 4"/>
            <p:cNvSpPr>
              <a:spLocks noChangeArrowheads="1"/>
            </p:cNvSpPr>
            <p:nvPr userDrawn="1"/>
          </p:nvSpPr>
          <p:spPr bwMode="gray">
            <a:xfrm>
              <a:off x="158" y="164"/>
              <a:ext cx="5444" cy="2991"/>
            </a:xfrm>
            <a:prstGeom prst="roundRect">
              <a:avLst>
                <a:gd name="adj" fmla="val 3912"/>
              </a:avLst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endParaRPr lang="pt-BR" altLang="pt-BR" smtClean="0">
                <a:solidFill>
                  <a:srgbClr val="1F5281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 userDrawn="1"/>
          </p:nvSpPr>
          <p:spPr bwMode="gray">
            <a:xfrm>
              <a:off x="2567" y="1337"/>
              <a:ext cx="36" cy="185"/>
            </a:xfrm>
            <a:custGeom>
              <a:avLst/>
              <a:gdLst/>
              <a:ahLst/>
              <a:cxnLst>
                <a:cxn ang="0">
                  <a:pos x="0" y="165"/>
                </a:cxn>
                <a:cxn ang="0">
                  <a:pos x="7" y="172"/>
                </a:cxn>
                <a:cxn ang="0">
                  <a:pos x="14" y="158"/>
                </a:cxn>
                <a:cxn ang="0">
                  <a:pos x="25" y="169"/>
                </a:cxn>
                <a:cxn ang="0">
                  <a:pos x="25" y="165"/>
                </a:cxn>
                <a:cxn ang="0">
                  <a:pos x="25" y="162"/>
                </a:cxn>
                <a:cxn ang="0">
                  <a:pos x="25" y="155"/>
                </a:cxn>
                <a:cxn ang="0">
                  <a:pos x="21" y="144"/>
                </a:cxn>
                <a:cxn ang="0">
                  <a:pos x="21" y="141"/>
                </a:cxn>
                <a:cxn ang="0">
                  <a:pos x="17" y="134"/>
                </a:cxn>
                <a:cxn ang="0">
                  <a:pos x="17" y="123"/>
                </a:cxn>
                <a:cxn ang="0">
                  <a:pos x="21" y="116"/>
                </a:cxn>
                <a:cxn ang="0">
                  <a:pos x="25" y="109"/>
                </a:cxn>
                <a:cxn ang="0">
                  <a:pos x="32" y="106"/>
                </a:cxn>
                <a:cxn ang="0">
                  <a:pos x="35" y="98"/>
                </a:cxn>
                <a:cxn ang="0">
                  <a:pos x="35" y="91"/>
                </a:cxn>
                <a:cxn ang="0">
                  <a:pos x="35" y="88"/>
                </a:cxn>
                <a:cxn ang="0">
                  <a:pos x="32" y="84"/>
                </a:cxn>
                <a:cxn ang="0">
                  <a:pos x="32" y="77"/>
                </a:cxn>
                <a:cxn ang="0">
                  <a:pos x="32" y="70"/>
                </a:cxn>
                <a:cxn ang="0">
                  <a:pos x="32" y="63"/>
                </a:cxn>
                <a:cxn ang="0">
                  <a:pos x="28" y="53"/>
                </a:cxn>
                <a:cxn ang="0">
                  <a:pos x="28" y="46"/>
                </a:cxn>
                <a:cxn ang="0">
                  <a:pos x="28" y="39"/>
                </a:cxn>
                <a:cxn ang="0">
                  <a:pos x="25" y="35"/>
                </a:cxn>
                <a:cxn ang="0">
                  <a:pos x="25" y="35"/>
                </a:cxn>
                <a:cxn ang="0">
                  <a:pos x="25" y="28"/>
                </a:cxn>
                <a:cxn ang="0">
                  <a:pos x="25" y="21"/>
                </a:cxn>
                <a:cxn ang="0">
                  <a:pos x="25" y="10"/>
                </a:cxn>
                <a:cxn ang="0">
                  <a:pos x="28" y="7"/>
                </a:cxn>
                <a:cxn ang="0">
                  <a:pos x="28" y="3"/>
                </a:cxn>
                <a:cxn ang="0">
                  <a:pos x="25" y="3"/>
                </a:cxn>
                <a:cxn ang="0">
                  <a:pos x="25" y="0"/>
                </a:cxn>
                <a:cxn ang="0">
                  <a:pos x="21" y="0"/>
                </a:cxn>
                <a:cxn ang="0">
                  <a:pos x="17" y="0"/>
                </a:cxn>
                <a:cxn ang="0">
                  <a:pos x="14" y="3"/>
                </a:cxn>
                <a:cxn ang="0">
                  <a:pos x="14" y="10"/>
                </a:cxn>
                <a:cxn ang="0">
                  <a:pos x="10" y="14"/>
                </a:cxn>
                <a:cxn ang="0">
                  <a:pos x="10" y="21"/>
                </a:cxn>
                <a:cxn ang="0">
                  <a:pos x="7" y="21"/>
                </a:cxn>
                <a:cxn ang="0">
                  <a:pos x="3" y="42"/>
                </a:cxn>
                <a:cxn ang="0">
                  <a:pos x="3" y="42"/>
                </a:cxn>
                <a:cxn ang="0">
                  <a:pos x="3" y="49"/>
                </a:cxn>
                <a:cxn ang="0">
                  <a:pos x="7" y="56"/>
                </a:cxn>
                <a:cxn ang="0">
                  <a:pos x="7" y="60"/>
                </a:cxn>
                <a:cxn ang="0">
                  <a:pos x="7" y="70"/>
                </a:cxn>
                <a:cxn ang="0">
                  <a:pos x="7" y="91"/>
                </a:cxn>
                <a:cxn ang="0">
                  <a:pos x="7" y="113"/>
                </a:cxn>
                <a:cxn ang="0">
                  <a:pos x="7" y="134"/>
                </a:cxn>
                <a:cxn ang="0">
                  <a:pos x="7" y="144"/>
                </a:cxn>
                <a:cxn ang="0">
                  <a:pos x="7" y="148"/>
                </a:cxn>
                <a:cxn ang="0">
                  <a:pos x="3" y="155"/>
                </a:cxn>
                <a:cxn ang="0">
                  <a:pos x="3" y="158"/>
                </a:cxn>
                <a:cxn ang="0">
                  <a:pos x="0" y="165"/>
                </a:cxn>
                <a:cxn ang="0">
                  <a:pos x="0" y="165"/>
                </a:cxn>
              </a:cxnLst>
              <a:rect l="0" t="0" r="r" b="b"/>
              <a:pathLst>
                <a:path w="35" h="172">
                  <a:moveTo>
                    <a:pt x="0" y="165"/>
                  </a:moveTo>
                  <a:lnTo>
                    <a:pt x="7" y="172"/>
                  </a:lnTo>
                  <a:lnTo>
                    <a:pt x="14" y="158"/>
                  </a:lnTo>
                  <a:lnTo>
                    <a:pt x="25" y="169"/>
                  </a:lnTo>
                  <a:lnTo>
                    <a:pt x="25" y="165"/>
                  </a:lnTo>
                  <a:lnTo>
                    <a:pt x="25" y="162"/>
                  </a:lnTo>
                  <a:lnTo>
                    <a:pt x="25" y="155"/>
                  </a:lnTo>
                  <a:lnTo>
                    <a:pt x="21" y="144"/>
                  </a:lnTo>
                  <a:lnTo>
                    <a:pt x="21" y="141"/>
                  </a:lnTo>
                  <a:lnTo>
                    <a:pt x="17" y="134"/>
                  </a:lnTo>
                  <a:lnTo>
                    <a:pt x="17" y="123"/>
                  </a:lnTo>
                  <a:lnTo>
                    <a:pt x="21" y="116"/>
                  </a:lnTo>
                  <a:lnTo>
                    <a:pt x="25" y="109"/>
                  </a:lnTo>
                  <a:lnTo>
                    <a:pt x="32" y="106"/>
                  </a:lnTo>
                  <a:lnTo>
                    <a:pt x="35" y="98"/>
                  </a:lnTo>
                  <a:lnTo>
                    <a:pt x="35" y="91"/>
                  </a:lnTo>
                  <a:lnTo>
                    <a:pt x="35" y="88"/>
                  </a:lnTo>
                  <a:lnTo>
                    <a:pt x="32" y="84"/>
                  </a:lnTo>
                  <a:lnTo>
                    <a:pt x="32" y="77"/>
                  </a:lnTo>
                  <a:lnTo>
                    <a:pt x="32" y="70"/>
                  </a:lnTo>
                  <a:lnTo>
                    <a:pt x="32" y="63"/>
                  </a:lnTo>
                  <a:lnTo>
                    <a:pt x="28" y="53"/>
                  </a:lnTo>
                  <a:lnTo>
                    <a:pt x="28" y="46"/>
                  </a:lnTo>
                  <a:lnTo>
                    <a:pt x="28" y="39"/>
                  </a:lnTo>
                  <a:lnTo>
                    <a:pt x="25" y="35"/>
                  </a:lnTo>
                  <a:lnTo>
                    <a:pt x="25" y="35"/>
                  </a:lnTo>
                  <a:lnTo>
                    <a:pt x="25" y="28"/>
                  </a:lnTo>
                  <a:lnTo>
                    <a:pt x="25" y="21"/>
                  </a:lnTo>
                  <a:lnTo>
                    <a:pt x="25" y="10"/>
                  </a:lnTo>
                  <a:lnTo>
                    <a:pt x="28" y="7"/>
                  </a:lnTo>
                  <a:lnTo>
                    <a:pt x="28" y="3"/>
                  </a:lnTo>
                  <a:lnTo>
                    <a:pt x="25" y="3"/>
                  </a:lnTo>
                  <a:lnTo>
                    <a:pt x="25" y="0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4" y="3"/>
                  </a:lnTo>
                  <a:lnTo>
                    <a:pt x="14" y="10"/>
                  </a:lnTo>
                  <a:lnTo>
                    <a:pt x="10" y="14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3" y="42"/>
                  </a:lnTo>
                  <a:lnTo>
                    <a:pt x="3" y="42"/>
                  </a:lnTo>
                  <a:lnTo>
                    <a:pt x="3" y="49"/>
                  </a:lnTo>
                  <a:lnTo>
                    <a:pt x="7" y="56"/>
                  </a:lnTo>
                  <a:lnTo>
                    <a:pt x="7" y="60"/>
                  </a:lnTo>
                  <a:lnTo>
                    <a:pt x="7" y="70"/>
                  </a:lnTo>
                  <a:lnTo>
                    <a:pt x="7" y="91"/>
                  </a:lnTo>
                  <a:lnTo>
                    <a:pt x="7" y="113"/>
                  </a:lnTo>
                  <a:lnTo>
                    <a:pt x="7" y="134"/>
                  </a:lnTo>
                  <a:lnTo>
                    <a:pt x="7" y="144"/>
                  </a:lnTo>
                  <a:lnTo>
                    <a:pt x="7" y="148"/>
                  </a:lnTo>
                  <a:lnTo>
                    <a:pt x="3" y="155"/>
                  </a:lnTo>
                  <a:lnTo>
                    <a:pt x="3" y="158"/>
                  </a:lnTo>
                  <a:lnTo>
                    <a:pt x="0" y="165"/>
                  </a:lnTo>
                  <a:lnTo>
                    <a:pt x="0" y="16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gray">
            <a:xfrm>
              <a:off x="535" y="1595"/>
              <a:ext cx="7" cy="4"/>
            </a:xfrm>
            <a:custGeom>
              <a:avLst/>
              <a:gdLst/>
              <a:ahLst/>
              <a:cxnLst>
                <a:cxn ang="0">
                  <a:pos x="7" y="4"/>
                </a:cxn>
                <a:cxn ang="0">
                  <a:pos x="7" y="4"/>
                </a:cxn>
                <a:cxn ang="0">
                  <a:pos x="7" y="4"/>
                </a:cxn>
                <a:cxn ang="0">
                  <a:pos x="3" y="4"/>
                </a:cxn>
                <a:cxn ang="0">
                  <a:pos x="0" y="0"/>
                </a:cxn>
                <a:cxn ang="0">
                  <a:pos x="3" y="4"/>
                </a:cxn>
                <a:cxn ang="0">
                  <a:pos x="7" y="4"/>
                </a:cxn>
                <a:cxn ang="0">
                  <a:pos x="7" y="4"/>
                </a:cxn>
              </a:cxnLst>
              <a:rect l="0" t="0" r="r" b="b"/>
              <a:pathLst>
                <a:path w="7" h="4">
                  <a:moveTo>
                    <a:pt x="7" y="4"/>
                  </a:moveTo>
                  <a:lnTo>
                    <a:pt x="7" y="4"/>
                  </a:lnTo>
                  <a:lnTo>
                    <a:pt x="7" y="4"/>
                  </a:lnTo>
                  <a:lnTo>
                    <a:pt x="3" y="4"/>
                  </a:lnTo>
                  <a:lnTo>
                    <a:pt x="0" y="0"/>
                  </a:lnTo>
                  <a:lnTo>
                    <a:pt x="3" y="4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gray">
            <a:xfrm>
              <a:off x="526" y="1591"/>
              <a:ext cx="5" cy="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lnTo>
                    <a:pt x="4" y="0"/>
                  </a:lnTo>
                  <a:lnTo>
                    <a:pt x="0" y="3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gray">
            <a:xfrm>
              <a:off x="535" y="1607"/>
              <a:ext cx="7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3" y="4"/>
                </a:cxn>
                <a:cxn ang="0">
                  <a:pos x="7" y="0"/>
                </a:cxn>
                <a:cxn ang="0">
                  <a:pos x="3" y="4"/>
                </a:cxn>
                <a:cxn ang="0">
                  <a:pos x="0" y="4"/>
                </a:cxn>
              </a:cxnLst>
              <a:rect l="0" t="0" r="r" b="b"/>
              <a:pathLst>
                <a:path w="7" h="4">
                  <a:moveTo>
                    <a:pt x="0" y="4"/>
                  </a:moveTo>
                  <a:lnTo>
                    <a:pt x="3" y="4"/>
                  </a:lnTo>
                  <a:lnTo>
                    <a:pt x="7" y="0"/>
                  </a:lnTo>
                  <a:lnTo>
                    <a:pt x="3" y="4"/>
                  </a:lnTo>
                  <a:lnTo>
                    <a:pt x="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gray">
            <a:xfrm>
              <a:off x="610" y="1572"/>
              <a:ext cx="4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lnTo>
                    <a:pt x="0" y="4"/>
                  </a:lnTo>
                  <a:lnTo>
                    <a:pt x="4" y="0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gray">
            <a:xfrm>
              <a:off x="1023" y="1470"/>
              <a:ext cx="7" cy="30"/>
            </a:xfrm>
            <a:custGeom>
              <a:avLst/>
              <a:gdLst/>
              <a:ahLst/>
              <a:cxnLst>
                <a:cxn ang="0">
                  <a:pos x="7" y="28"/>
                </a:cxn>
                <a:cxn ang="0">
                  <a:pos x="7" y="21"/>
                </a:cxn>
                <a:cxn ang="0">
                  <a:pos x="7" y="14"/>
                </a:cxn>
                <a:cxn ang="0">
                  <a:pos x="4" y="7"/>
                </a:cxn>
                <a:cxn ang="0">
                  <a:pos x="4" y="4"/>
                </a:cxn>
                <a:cxn ang="0">
                  <a:pos x="0" y="0"/>
                </a:cxn>
                <a:cxn ang="0">
                  <a:pos x="4" y="4"/>
                </a:cxn>
                <a:cxn ang="0">
                  <a:pos x="4" y="7"/>
                </a:cxn>
                <a:cxn ang="0">
                  <a:pos x="7" y="14"/>
                </a:cxn>
                <a:cxn ang="0">
                  <a:pos x="7" y="21"/>
                </a:cxn>
                <a:cxn ang="0">
                  <a:pos x="7" y="28"/>
                </a:cxn>
              </a:cxnLst>
              <a:rect l="0" t="0" r="r" b="b"/>
              <a:pathLst>
                <a:path w="7" h="28">
                  <a:moveTo>
                    <a:pt x="7" y="28"/>
                  </a:moveTo>
                  <a:lnTo>
                    <a:pt x="7" y="21"/>
                  </a:lnTo>
                  <a:lnTo>
                    <a:pt x="7" y="14"/>
                  </a:lnTo>
                  <a:lnTo>
                    <a:pt x="4" y="7"/>
                  </a:lnTo>
                  <a:lnTo>
                    <a:pt x="4" y="4"/>
                  </a:lnTo>
                  <a:lnTo>
                    <a:pt x="0" y="0"/>
                  </a:lnTo>
                  <a:lnTo>
                    <a:pt x="4" y="4"/>
                  </a:lnTo>
                  <a:lnTo>
                    <a:pt x="4" y="7"/>
                  </a:lnTo>
                  <a:lnTo>
                    <a:pt x="7" y="14"/>
                  </a:lnTo>
                  <a:lnTo>
                    <a:pt x="7" y="21"/>
                  </a:lnTo>
                  <a:lnTo>
                    <a:pt x="7" y="2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 userDrawn="1"/>
          </p:nvSpPr>
          <p:spPr bwMode="gray">
            <a:xfrm>
              <a:off x="802" y="1462"/>
              <a:ext cx="7" cy="4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7" y="0"/>
                </a:cxn>
              </a:cxnLst>
              <a:rect l="0" t="0" r="r" b="b"/>
              <a:pathLst>
                <a:path w="7" h="4">
                  <a:moveTo>
                    <a:pt x="7" y="0"/>
                  </a:moveTo>
                  <a:lnTo>
                    <a:pt x="4" y="4"/>
                  </a:lnTo>
                  <a:lnTo>
                    <a:pt x="0" y="4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 userDrawn="1"/>
          </p:nvSpPr>
          <p:spPr bwMode="gray">
            <a:xfrm>
              <a:off x="781" y="1489"/>
              <a:ext cx="11" cy="3"/>
            </a:xfrm>
            <a:custGeom>
              <a:avLst/>
              <a:gdLst/>
              <a:ahLst/>
              <a:cxnLst>
                <a:cxn ang="0">
                  <a:pos x="11" y="3"/>
                </a:cxn>
                <a:cxn ang="0">
                  <a:pos x="7" y="3"/>
                </a:cxn>
                <a:cxn ang="0">
                  <a:pos x="0" y="0"/>
                </a:cxn>
                <a:cxn ang="0">
                  <a:pos x="7" y="3"/>
                </a:cxn>
                <a:cxn ang="0">
                  <a:pos x="11" y="3"/>
                </a:cxn>
              </a:cxnLst>
              <a:rect l="0" t="0" r="r" b="b"/>
              <a:pathLst>
                <a:path w="11" h="3">
                  <a:moveTo>
                    <a:pt x="11" y="3"/>
                  </a:moveTo>
                  <a:lnTo>
                    <a:pt x="7" y="3"/>
                  </a:lnTo>
                  <a:lnTo>
                    <a:pt x="0" y="0"/>
                  </a:lnTo>
                  <a:lnTo>
                    <a:pt x="7" y="3"/>
                  </a:lnTo>
                  <a:lnTo>
                    <a:pt x="11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 userDrawn="1"/>
          </p:nvSpPr>
          <p:spPr bwMode="gray">
            <a:xfrm>
              <a:off x="868" y="1474"/>
              <a:ext cx="7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0"/>
                </a:cxn>
                <a:cxn ang="0">
                  <a:pos x="7" y="3"/>
                </a:cxn>
                <a:cxn ang="0">
                  <a:pos x="3" y="3"/>
                </a:cxn>
                <a:cxn ang="0">
                  <a:pos x="3" y="0"/>
                </a:cxn>
                <a:cxn ang="0">
                  <a:pos x="0" y="0"/>
                </a:cxn>
              </a:cxnLst>
              <a:rect l="0" t="0" r="r" b="b"/>
              <a:pathLst>
                <a:path w="7" h="3">
                  <a:moveTo>
                    <a:pt x="0" y="0"/>
                  </a:moveTo>
                  <a:lnTo>
                    <a:pt x="3" y="0"/>
                  </a:lnTo>
                  <a:lnTo>
                    <a:pt x="7" y="3"/>
                  </a:lnTo>
                  <a:lnTo>
                    <a:pt x="3" y="3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 userDrawn="1"/>
          </p:nvSpPr>
          <p:spPr bwMode="gray">
            <a:xfrm>
              <a:off x="937" y="1455"/>
              <a:ext cx="10" cy="49"/>
            </a:xfrm>
            <a:custGeom>
              <a:avLst/>
              <a:gdLst/>
              <a:ahLst/>
              <a:cxnLst>
                <a:cxn ang="0">
                  <a:pos x="10" y="11"/>
                </a:cxn>
                <a:cxn ang="0">
                  <a:pos x="7" y="14"/>
                </a:cxn>
                <a:cxn ang="0">
                  <a:pos x="7" y="18"/>
                </a:cxn>
                <a:cxn ang="0">
                  <a:pos x="7" y="25"/>
                </a:cxn>
                <a:cxn ang="0">
                  <a:pos x="7" y="32"/>
                </a:cxn>
                <a:cxn ang="0">
                  <a:pos x="3" y="35"/>
                </a:cxn>
                <a:cxn ang="0">
                  <a:pos x="3" y="39"/>
                </a:cxn>
                <a:cxn ang="0">
                  <a:pos x="3" y="42"/>
                </a:cxn>
                <a:cxn ang="0">
                  <a:pos x="0" y="46"/>
                </a:cxn>
                <a:cxn ang="0">
                  <a:pos x="3" y="39"/>
                </a:cxn>
                <a:cxn ang="0">
                  <a:pos x="3" y="32"/>
                </a:cxn>
                <a:cxn ang="0">
                  <a:pos x="7" y="28"/>
                </a:cxn>
                <a:cxn ang="0">
                  <a:pos x="7" y="25"/>
                </a:cxn>
                <a:cxn ang="0">
                  <a:pos x="7" y="18"/>
                </a:cxn>
                <a:cxn ang="0">
                  <a:pos x="7" y="14"/>
                </a:cxn>
                <a:cxn ang="0">
                  <a:pos x="10" y="11"/>
                </a:cxn>
                <a:cxn ang="0">
                  <a:pos x="3" y="0"/>
                </a:cxn>
                <a:cxn ang="0">
                  <a:pos x="10" y="7"/>
                </a:cxn>
                <a:cxn ang="0">
                  <a:pos x="10" y="11"/>
                </a:cxn>
              </a:cxnLst>
              <a:rect l="0" t="0" r="r" b="b"/>
              <a:pathLst>
                <a:path w="10" h="46">
                  <a:moveTo>
                    <a:pt x="10" y="11"/>
                  </a:moveTo>
                  <a:lnTo>
                    <a:pt x="7" y="14"/>
                  </a:lnTo>
                  <a:lnTo>
                    <a:pt x="7" y="18"/>
                  </a:lnTo>
                  <a:lnTo>
                    <a:pt x="7" y="25"/>
                  </a:lnTo>
                  <a:lnTo>
                    <a:pt x="7" y="32"/>
                  </a:lnTo>
                  <a:lnTo>
                    <a:pt x="3" y="35"/>
                  </a:lnTo>
                  <a:lnTo>
                    <a:pt x="3" y="39"/>
                  </a:lnTo>
                  <a:lnTo>
                    <a:pt x="3" y="42"/>
                  </a:lnTo>
                  <a:lnTo>
                    <a:pt x="0" y="46"/>
                  </a:lnTo>
                  <a:lnTo>
                    <a:pt x="3" y="39"/>
                  </a:lnTo>
                  <a:lnTo>
                    <a:pt x="3" y="32"/>
                  </a:lnTo>
                  <a:lnTo>
                    <a:pt x="7" y="28"/>
                  </a:lnTo>
                  <a:lnTo>
                    <a:pt x="7" y="25"/>
                  </a:lnTo>
                  <a:lnTo>
                    <a:pt x="7" y="18"/>
                  </a:lnTo>
                  <a:lnTo>
                    <a:pt x="7" y="14"/>
                  </a:lnTo>
                  <a:lnTo>
                    <a:pt x="10" y="11"/>
                  </a:lnTo>
                  <a:lnTo>
                    <a:pt x="3" y="0"/>
                  </a:lnTo>
                  <a:lnTo>
                    <a:pt x="10" y="7"/>
                  </a:lnTo>
                  <a:lnTo>
                    <a:pt x="10" y="1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 userDrawn="1"/>
          </p:nvSpPr>
          <p:spPr bwMode="gray">
            <a:xfrm>
              <a:off x="926" y="1512"/>
              <a:ext cx="7" cy="7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4" y="3"/>
                </a:cxn>
                <a:cxn ang="0">
                  <a:pos x="4" y="7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7" y="0"/>
                </a:cxn>
              </a:cxnLst>
              <a:rect l="0" t="0" r="r" b="b"/>
              <a:pathLst>
                <a:path w="7" h="7">
                  <a:moveTo>
                    <a:pt x="7" y="0"/>
                  </a:moveTo>
                  <a:lnTo>
                    <a:pt x="4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4" y="3"/>
                  </a:lnTo>
                  <a:lnTo>
                    <a:pt x="4" y="7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 userDrawn="1"/>
          </p:nvSpPr>
          <p:spPr bwMode="gray">
            <a:xfrm>
              <a:off x="914" y="1459"/>
              <a:ext cx="12" cy="7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0" y="7"/>
                </a:cxn>
                <a:cxn ang="0">
                  <a:pos x="0" y="3"/>
                </a:cxn>
                <a:cxn ang="0">
                  <a:pos x="4" y="3"/>
                </a:cxn>
                <a:cxn ang="0">
                  <a:pos x="7" y="0"/>
                </a:cxn>
                <a:cxn ang="0">
                  <a:pos x="11" y="0"/>
                </a:cxn>
              </a:cxnLst>
              <a:rect l="0" t="0" r="r" b="b"/>
              <a:pathLst>
                <a:path w="11" h="7">
                  <a:moveTo>
                    <a:pt x="11" y="0"/>
                  </a:moveTo>
                  <a:lnTo>
                    <a:pt x="11" y="0"/>
                  </a:lnTo>
                  <a:lnTo>
                    <a:pt x="7" y="0"/>
                  </a:lnTo>
                  <a:lnTo>
                    <a:pt x="0" y="7"/>
                  </a:lnTo>
                  <a:lnTo>
                    <a:pt x="0" y="3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gray">
            <a:xfrm>
              <a:off x="893" y="1477"/>
              <a:ext cx="7" cy="5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4" y="4"/>
                </a:cxn>
              </a:cxnLst>
              <a:rect l="0" t="0" r="r" b="b"/>
              <a:pathLst>
                <a:path w="7" h="4">
                  <a:moveTo>
                    <a:pt x="4" y="4"/>
                  </a:move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gray">
            <a:xfrm>
              <a:off x="918" y="1599"/>
              <a:ext cx="3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7"/>
                </a:cxn>
                <a:cxn ang="0">
                  <a:pos x="3" y="11"/>
                </a:cxn>
                <a:cxn ang="0">
                  <a:pos x="3" y="7"/>
                </a:cxn>
                <a:cxn ang="0">
                  <a:pos x="0" y="0"/>
                </a:cxn>
              </a:cxnLst>
              <a:rect l="0" t="0" r="r" b="b"/>
              <a:pathLst>
                <a:path w="3" h="11">
                  <a:moveTo>
                    <a:pt x="0" y="0"/>
                  </a:moveTo>
                  <a:lnTo>
                    <a:pt x="3" y="7"/>
                  </a:lnTo>
                  <a:lnTo>
                    <a:pt x="3" y="11"/>
                  </a:lnTo>
                  <a:lnTo>
                    <a:pt x="3" y="7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gray">
            <a:xfrm>
              <a:off x="937" y="1522"/>
              <a:ext cx="21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" y="8"/>
                </a:cxn>
                <a:cxn ang="0">
                  <a:pos x="14" y="11"/>
                </a:cxn>
                <a:cxn ang="0">
                  <a:pos x="21" y="15"/>
                </a:cxn>
                <a:cxn ang="0">
                  <a:pos x="10" y="11"/>
                </a:cxn>
                <a:cxn ang="0">
                  <a:pos x="3" y="4"/>
                </a:cxn>
                <a:cxn ang="0">
                  <a:pos x="0" y="0"/>
                </a:cxn>
              </a:cxnLst>
              <a:rect l="0" t="0" r="r" b="b"/>
              <a:pathLst>
                <a:path w="21" h="15">
                  <a:moveTo>
                    <a:pt x="0" y="0"/>
                  </a:moveTo>
                  <a:lnTo>
                    <a:pt x="7" y="8"/>
                  </a:lnTo>
                  <a:lnTo>
                    <a:pt x="14" y="11"/>
                  </a:lnTo>
                  <a:lnTo>
                    <a:pt x="21" y="15"/>
                  </a:lnTo>
                  <a:lnTo>
                    <a:pt x="10" y="11"/>
                  </a:lnTo>
                  <a:lnTo>
                    <a:pt x="3" y="4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gray">
            <a:xfrm>
              <a:off x="966" y="1531"/>
              <a:ext cx="7" cy="3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3" y="3"/>
                </a:cxn>
                <a:cxn ang="0">
                  <a:pos x="0" y="3"/>
                </a:cxn>
                <a:cxn ang="0">
                  <a:pos x="3" y="3"/>
                </a:cxn>
                <a:cxn ang="0">
                  <a:pos x="7" y="0"/>
                </a:cxn>
              </a:cxnLst>
              <a:rect l="0" t="0" r="r" b="b"/>
              <a:pathLst>
                <a:path w="7" h="3">
                  <a:moveTo>
                    <a:pt x="7" y="0"/>
                  </a:moveTo>
                  <a:lnTo>
                    <a:pt x="3" y="3"/>
                  </a:lnTo>
                  <a:lnTo>
                    <a:pt x="0" y="3"/>
                  </a:lnTo>
                  <a:lnTo>
                    <a:pt x="3" y="3"/>
                  </a:ln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gray">
            <a:xfrm>
              <a:off x="733" y="1500"/>
              <a:ext cx="26" cy="7"/>
            </a:xfrm>
            <a:custGeom>
              <a:avLst/>
              <a:gdLst/>
              <a:ahLst/>
              <a:cxnLst>
                <a:cxn ang="0">
                  <a:pos x="11" y="4"/>
                </a:cxn>
                <a:cxn ang="0">
                  <a:pos x="21" y="0"/>
                </a:cxn>
                <a:cxn ang="0">
                  <a:pos x="25" y="0"/>
                </a:cxn>
                <a:cxn ang="0">
                  <a:pos x="18" y="4"/>
                </a:cxn>
                <a:cxn ang="0">
                  <a:pos x="11" y="4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11" y="4"/>
                </a:cxn>
              </a:cxnLst>
              <a:rect l="0" t="0" r="r" b="b"/>
              <a:pathLst>
                <a:path w="25" h="7">
                  <a:moveTo>
                    <a:pt x="11" y="4"/>
                  </a:moveTo>
                  <a:lnTo>
                    <a:pt x="21" y="0"/>
                  </a:lnTo>
                  <a:lnTo>
                    <a:pt x="25" y="0"/>
                  </a:lnTo>
                  <a:lnTo>
                    <a:pt x="18" y="4"/>
                  </a:lnTo>
                  <a:lnTo>
                    <a:pt x="1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11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24" name="Freeform 22"/>
            <p:cNvSpPr>
              <a:spLocks/>
            </p:cNvSpPr>
            <p:nvPr userDrawn="1"/>
          </p:nvSpPr>
          <p:spPr bwMode="gray">
            <a:xfrm>
              <a:off x="723" y="1355"/>
              <a:ext cx="7" cy="17"/>
            </a:xfrm>
            <a:custGeom>
              <a:avLst/>
              <a:gdLst/>
              <a:ahLst/>
              <a:cxnLst>
                <a:cxn ang="0">
                  <a:pos x="3" y="15"/>
                </a:cxn>
                <a:cxn ang="0">
                  <a:pos x="7" y="8"/>
                </a:cxn>
                <a:cxn ang="0">
                  <a:pos x="3" y="0"/>
                </a:cxn>
                <a:cxn ang="0">
                  <a:pos x="7" y="8"/>
                </a:cxn>
                <a:cxn ang="0">
                  <a:pos x="3" y="11"/>
                </a:cxn>
                <a:cxn ang="0">
                  <a:pos x="3" y="11"/>
                </a:cxn>
                <a:cxn ang="0">
                  <a:pos x="3" y="15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3" y="15"/>
                </a:cxn>
              </a:cxnLst>
              <a:rect l="0" t="0" r="r" b="b"/>
              <a:pathLst>
                <a:path w="7" h="15">
                  <a:moveTo>
                    <a:pt x="3" y="15"/>
                  </a:moveTo>
                  <a:lnTo>
                    <a:pt x="7" y="8"/>
                  </a:lnTo>
                  <a:lnTo>
                    <a:pt x="3" y="0"/>
                  </a:lnTo>
                  <a:lnTo>
                    <a:pt x="7" y="8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3" y="1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25" name="Freeform 23"/>
            <p:cNvSpPr>
              <a:spLocks/>
            </p:cNvSpPr>
            <p:nvPr userDrawn="1"/>
          </p:nvSpPr>
          <p:spPr bwMode="gray">
            <a:xfrm>
              <a:off x="723" y="1372"/>
              <a:ext cx="3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3" y="7"/>
                </a:cxn>
                <a:cxn ang="0">
                  <a:pos x="3" y="10"/>
                </a:cxn>
                <a:cxn ang="0">
                  <a:pos x="0" y="7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0"/>
                </a:cxn>
              </a:cxnLst>
              <a:rect l="0" t="0" r="r" b="b"/>
              <a:pathLst>
                <a:path w="3" h="10">
                  <a:moveTo>
                    <a:pt x="0" y="0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3" y="7"/>
                  </a:lnTo>
                  <a:lnTo>
                    <a:pt x="3" y="10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26" name="Freeform 24"/>
            <p:cNvSpPr>
              <a:spLocks/>
            </p:cNvSpPr>
            <p:nvPr userDrawn="1"/>
          </p:nvSpPr>
          <p:spPr bwMode="gray">
            <a:xfrm>
              <a:off x="704" y="1417"/>
              <a:ext cx="5" cy="11"/>
            </a:xfrm>
            <a:custGeom>
              <a:avLst/>
              <a:gdLst/>
              <a:ahLst/>
              <a:cxnLst>
                <a:cxn ang="0">
                  <a:pos x="4" y="10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4" y="10"/>
                </a:cxn>
              </a:cxnLst>
              <a:rect l="0" t="0" r="r" b="b"/>
              <a:pathLst>
                <a:path w="4" h="10">
                  <a:moveTo>
                    <a:pt x="4" y="10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3"/>
                  </a:lnTo>
                  <a:lnTo>
                    <a:pt x="4" y="1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27" name="Freeform 25"/>
            <p:cNvSpPr>
              <a:spLocks/>
            </p:cNvSpPr>
            <p:nvPr userDrawn="1"/>
          </p:nvSpPr>
          <p:spPr bwMode="gray">
            <a:xfrm>
              <a:off x="712" y="1390"/>
              <a:ext cx="11" cy="12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0" y="7"/>
                </a:cxn>
                <a:cxn ang="0">
                  <a:pos x="4" y="7"/>
                </a:cxn>
                <a:cxn ang="0">
                  <a:pos x="7" y="4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7" y="4"/>
                </a:cxn>
                <a:cxn ang="0">
                  <a:pos x="0" y="7"/>
                </a:cxn>
              </a:cxnLst>
              <a:rect l="0" t="0" r="r" b="b"/>
              <a:pathLst>
                <a:path w="11" h="11">
                  <a:moveTo>
                    <a:pt x="0" y="7"/>
                  </a:moveTo>
                  <a:lnTo>
                    <a:pt x="0" y="11"/>
                  </a:lnTo>
                  <a:lnTo>
                    <a:pt x="0" y="11"/>
                  </a:lnTo>
                  <a:lnTo>
                    <a:pt x="0" y="7"/>
                  </a:lnTo>
                  <a:lnTo>
                    <a:pt x="4" y="7"/>
                  </a:lnTo>
                  <a:lnTo>
                    <a:pt x="7" y="4"/>
                  </a:lnTo>
                  <a:lnTo>
                    <a:pt x="11" y="0"/>
                  </a:lnTo>
                  <a:lnTo>
                    <a:pt x="7" y="0"/>
                  </a:lnTo>
                  <a:lnTo>
                    <a:pt x="7" y="4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 userDrawn="1"/>
          </p:nvSpPr>
          <p:spPr bwMode="gray">
            <a:xfrm>
              <a:off x="726" y="1470"/>
              <a:ext cx="14" cy="4"/>
            </a:xfrm>
            <a:custGeom>
              <a:avLst/>
              <a:gdLst/>
              <a:ahLst/>
              <a:cxnLst>
                <a:cxn ang="0">
                  <a:pos x="14" y="4"/>
                </a:cxn>
                <a:cxn ang="0">
                  <a:pos x="14" y="4"/>
                </a:cxn>
                <a:cxn ang="0">
                  <a:pos x="14" y="4"/>
                </a:cxn>
                <a:cxn ang="0">
                  <a:pos x="7" y="4"/>
                </a:cxn>
                <a:cxn ang="0">
                  <a:pos x="0" y="0"/>
                </a:cxn>
                <a:cxn ang="0">
                  <a:pos x="7" y="4"/>
                </a:cxn>
                <a:cxn ang="0">
                  <a:pos x="11" y="4"/>
                </a:cxn>
                <a:cxn ang="0">
                  <a:pos x="14" y="4"/>
                </a:cxn>
              </a:cxnLst>
              <a:rect l="0" t="0" r="r" b="b"/>
              <a:pathLst>
                <a:path w="14" h="4">
                  <a:moveTo>
                    <a:pt x="14" y="4"/>
                  </a:moveTo>
                  <a:lnTo>
                    <a:pt x="14" y="4"/>
                  </a:lnTo>
                  <a:lnTo>
                    <a:pt x="14" y="4"/>
                  </a:lnTo>
                  <a:lnTo>
                    <a:pt x="7" y="4"/>
                  </a:lnTo>
                  <a:lnTo>
                    <a:pt x="0" y="0"/>
                  </a:lnTo>
                  <a:lnTo>
                    <a:pt x="7" y="4"/>
                  </a:lnTo>
                  <a:lnTo>
                    <a:pt x="11" y="4"/>
                  </a:lnTo>
                  <a:lnTo>
                    <a:pt x="14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29" name="Freeform 27"/>
            <p:cNvSpPr>
              <a:spLocks/>
            </p:cNvSpPr>
            <p:nvPr userDrawn="1"/>
          </p:nvSpPr>
          <p:spPr bwMode="gray">
            <a:xfrm>
              <a:off x="712" y="1531"/>
              <a:ext cx="7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3"/>
                </a:cxn>
              </a:cxnLst>
              <a:rect l="0" t="0" r="r" b="b"/>
              <a:pathLst>
                <a:path w="7" h="3">
                  <a:moveTo>
                    <a:pt x="0" y="3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30" name="Freeform 28"/>
            <p:cNvSpPr>
              <a:spLocks/>
            </p:cNvSpPr>
            <p:nvPr userDrawn="1"/>
          </p:nvSpPr>
          <p:spPr bwMode="gray">
            <a:xfrm>
              <a:off x="719" y="1539"/>
              <a:ext cx="14" cy="30"/>
            </a:xfrm>
            <a:custGeom>
              <a:avLst/>
              <a:gdLst/>
              <a:ahLst/>
              <a:cxnLst>
                <a:cxn ang="0">
                  <a:pos x="14" y="28"/>
                </a:cxn>
                <a:cxn ang="0">
                  <a:pos x="4" y="17"/>
                </a:cxn>
                <a:cxn ang="0">
                  <a:pos x="0" y="17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7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0" y="14"/>
                </a:cxn>
                <a:cxn ang="0">
                  <a:pos x="4" y="17"/>
                </a:cxn>
                <a:cxn ang="0">
                  <a:pos x="4" y="17"/>
                </a:cxn>
                <a:cxn ang="0">
                  <a:pos x="14" y="28"/>
                </a:cxn>
                <a:cxn ang="0">
                  <a:pos x="14" y="28"/>
                </a:cxn>
              </a:cxnLst>
              <a:rect l="0" t="0" r="r" b="b"/>
              <a:pathLst>
                <a:path w="14" h="28">
                  <a:moveTo>
                    <a:pt x="14" y="28"/>
                  </a:moveTo>
                  <a:lnTo>
                    <a:pt x="4" y="17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7"/>
                  </a:lnTo>
                  <a:lnTo>
                    <a:pt x="0" y="14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14" y="28"/>
                  </a:lnTo>
                  <a:lnTo>
                    <a:pt x="14" y="2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31" name="Freeform 29"/>
            <p:cNvSpPr>
              <a:spLocks/>
            </p:cNvSpPr>
            <p:nvPr userDrawn="1"/>
          </p:nvSpPr>
          <p:spPr bwMode="gray">
            <a:xfrm>
              <a:off x="759" y="1531"/>
              <a:ext cx="3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3"/>
                </a:cxn>
                <a:cxn ang="0">
                  <a:pos x="3" y="0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3" y="3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32" name="Freeform 30"/>
            <p:cNvSpPr>
              <a:spLocks/>
            </p:cNvSpPr>
            <p:nvPr userDrawn="1"/>
          </p:nvSpPr>
          <p:spPr bwMode="gray">
            <a:xfrm>
              <a:off x="817" y="1534"/>
              <a:ext cx="4" cy="5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4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33" name="Freeform 31"/>
            <p:cNvSpPr>
              <a:spLocks/>
            </p:cNvSpPr>
            <p:nvPr userDrawn="1"/>
          </p:nvSpPr>
          <p:spPr bwMode="gray">
            <a:xfrm>
              <a:off x="864" y="1477"/>
              <a:ext cx="4" cy="30"/>
            </a:xfrm>
            <a:custGeom>
              <a:avLst/>
              <a:gdLst/>
              <a:ahLst/>
              <a:cxnLst>
                <a:cxn ang="0">
                  <a:pos x="4" y="25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7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8"/>
                </a:cxn>
                <a:cxn ang="0">
                  <a:pos x="0" y="21"/>
                </a:cxn>
                <a:cxn ang="0">
                  <a:pos x="4" y="28"/>
                </a:cxn>
                <a:cxn ang="0">
                  <a:pos x="4" y="25"/>
                </a:cxn>
              </a:cxnLst>
              <a:rect l="0" t="0" r="r" b="b"/>
              <a:pathLst>
                <a:path w="4" h="28">
                  <a:moveTo>
                    <a:pt x="4" y="25"/>
                  </a:move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4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4" y="28"/>
                  </a:lnTo>
                  <a:lnTo>
                    <a:pt x="4" y="2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34" name="Freeform 32"/>
            <p:cNvSpPr>
              <a:spLocks/>
            </p:cNvSpPr>
            <p:nvPr userDrawn="1"/>
          </p:nvSpPr>
          <p:spPr bwMode="gray">
            <a:xfrm>
              <a:off x="918" y="1618"/>
              <a:ext cx="3" cy="11"/>
            </a:xfrm>
            <a:custGeom>
              <a:avLst/>
              <a:gdLst/>
              <a:ahLst/>
              <a:cxnLst>
                <a:cxn ang="0">
                  <a:pos x="3" y="10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3"/>
                </a:cxn>
                <a:cxn ang="0">
                  <a:pos x="0" y="0"/>
                </a:cxn>
                <a:cxn ang="0">
                  <a:pos x="3" y="3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10"/>
                </a:cxn>
              </a:cxnLst>
              <a:rect l="0" t="0" r="r" b="b"/>
              <a:pathLst>
                <a:path w="3" h="10">
                  <a:moveTo>
                    <a:pt x="3" y="10"/>
                  </a:moveTo>
                  <a:lnTo>
                    <a:pt x="3" y="7"/>
                  </a:lnTo>
                  <a:lnTo>
                    <a:pt x="3" y="7"/>
                  </a:lnTo>
                  <a:lnTo>
                    <a:pt x="3" y="3"/>
                  </a:lnTo>
                  <a:lnTo>
                    <a:pt x="0" y="0"/>
                  </a:lnTo>
                  <a:lnTo>
                    <a:pt x="3" y="3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1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35" name="Freeform 33"/>
            <p:cNvSpPr>
              <a:spLocks/>
            </p:cNvSpPr>
            <p:nvPr userDrawn="1"/>
          </p:nvSpPr>
          <p:spPr bwMode="gray">
            <a:xfrm>
              <a:off x="1005" y="1534"/>
              <a:ext cx="22" cy="12"/>
            </a:xfrm>
            <a:custGeom>
              <a:avLst/>
              <a:gdLst/>
              <a:ahLst/>
              <a:cxnLst>
                <a:cxn ang="0">
                  <a:pos x="15" y="7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1" y="7"/>
                </a:cxn>
                <a:cxn ang="0">
                  <a:pos x="18" y="7"/>
                </a:cxn>
                <a:cxn ang="0">
                  <a:pos x="22" y="11"/>
                </a:cxn>
                <a:cxn ang="0">
                  <a:pos x="18" y="7"/>
                </a:cxn>
                <a:cxn ang="0">
                  <a:pos x="15" y="7"/>
                </a:cxn>
              </a:cxnLst>
              <a:rect l="0" t="0" r="r" b="b"/>
              <a:pathLst>
                <a:path w="22" h="11">
                  <a:moveTo>
                    <a:pt x="15" y="7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1" y="7"/>
                  </a:lnTo>
                  <a:lnTo>
                    <a:pt x="18" y="7"/>
                  </a:lnTo>
                  <a:lnTo>
                    <a:pt x="22" y="11"/>
                  </a:lnTo>
                  <a:lnTo>
                    <a:pt x="18" y="7"/>
                  </a:lnTo>
                  <a:lnTo>
                    <a:pt x="15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36" name="Freeform 34"/>
            <p:cNvSpPr>
              <a:spLocks/>
            </p:cNvSpPr>
            <p:nvPr userDrawn="1"/>
          </p:nvSpPr>
          <p:spPr bwMode="gray">
            <a:xfrm>
              <a:off x="1049" y="999"/>
              <a:ext cx="3" cy="49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46"/>
                </a:cxn>
                <a:cxn ang="0">
                  <a:pos x="0" y="28"/>
                </a:cxn>
                <a:cxn ang="0">
                  <a:pos x="0" y="14"/>
                </a:cxn>
                <a:cxn ang="0">
                  <a:pos x="3" y="0"/>
                </a:cxn>
              </a:cxnLst>
              <a:rect l="0" t="0" r="r" b="b"/>
              <a:pathLst>
                <a:path w="3" h="46">
                  <a:moveTo>
                    <a:pt x="3" y="0"/>
                  </a:moveTo>
                  <a:lnTo>
                    <a:pt x="0" y="46"/>
                  </a:lnTo>
                  <a:lnTo>
                    <a:pt x="0" y="28"/>
                  </a:lnTo>
                  <a:lnTo>
                    <a:pt x="0" y="14"/>
                  </a:lnTo>
                  <a:lnTo>
                    <a:pt x="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37" name="Freeform 35"/>
            <p:cNvSpPr>
              <a:spLocks/>
            </p:cNvSpPr>
            <p:nvPr userDrawn="1"/>
          </p:nvSpPr>
          <p:spPr bwMode="gray">
            <a:xfrm>
              <a:off x="1045" y="949"/>
              <a:ext cx="14" cy="16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0" y="15"/>
                </a:cxn>
              </a:cxnLst>
              <a:rect l="0" t="0" r="r" b="b"/>
              <a:pathLst>
                <a:path w="14" h="15">
                  <a:moveTo>
                    <a:pt x="0" y="15"/>
                  </a:moveTo>
                  <a:lnTo>
                    <a:pt x="0" y="15"/>
                  </a:lnTo>
                  <a:lnTo>
                    <a:pt x="0" y="15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0" y="1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38" name="Freeform 36"/>
            <p:cNvSpPr>
              <a:spLocks/>
            </p:cNvSpPr>
            <p:nvPr userDrawn="1"/>
          </p:nvSpPr>
          <p:spPr bwMode="gray">
            <a:xfrm>
              <a:off x="1052" y="843"/>
              <a:ext cx="4" cy="8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3"/>
                </a:cxn>
                <a:cxn ang="0">
                  <a:pos x="0" y="7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7">
                  <a:moveTo>
                    <a:pt x="4" y="0"/>
                  </a:moveTo>
                  <a:lnTo>
                    <a:pt x="4" y="3"/>
                  </a:lnTo>
                  <a:lnTo>
                    <a:pt x="0" y="7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39" name="Freeform 37"/>
            <p:cNvSpPr>
              <a:spLocks/>
            </p:cNvSpPr>
            <p:nvPr userDrawn="1"/>
          </p:nvSpPr>
          <p:spPr bwMode="gray">
            <a:xfrm>
              <a:off x="1045" y="851"/>
              <a:ext cx="4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40" name="Freeform 38"/>
            <p:cNvSpPr>
              <a:spLocks/>
            </p:cNvSpPr>
            <p:nvPr userDrawn="1"/>
          </p:nvSpPr>
          <p:spPr bwMode="gray">
            <a:xfrm>
              <a:off x="966" y="916"/>
              <a:ext cx="3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"/>
                </a:cxn>
                <a:cxn ang="0">
                  <a:pos x="3" y="7"/>
                </a:cxn>
                <a:cxn ang="0">
                  <a:pos x="0" y="3"/>
                </a:cxn>
                <a:cxn ang="0">
                  <a:pos x="0" y="0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lnTo>
                    <a:pt x="0" y="3"/>
                  </a:lnTo>
                  <a:lnTo>
                    <a:pt x="3" y="7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41" name="Freeform 39"/>
            <p:cNvSpPr>
              <a:spLocks/>
            </p:cNvSpPr>
            <p:nvPr userDrawn="1"/>
          </p:nvSpPr>
          <p:spPr bwMode="gray">
            <a:xfrm>
              <a:off x="802" y="1151"/>
              <a:ext cx="11" cy="22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4" y="18"/>
                </a:cxn>
                <a:cxn ang="0">
                  <a:pos x="4" y="14"/>
                </a:cxn>
                <a:cxn ang="0">
                  <a:pos x="7" y="7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1" y="7"/>
                </a:cxn>
                <a:cxn ang="0">
                  <a:pos x="7" y="11"/>
                </a:cxn>
                <a:cxn ang="0">
                  <a:pos x="4" y="18"/>
                </a:cxn>
                <a:cxn ang="0">
                  <a:pos x="0" y="21"/>
                </a:cxn>
              </a:cxnLst>
              <a:rect l="0" t="0" r="r" b="b"/>
              <a:pathLst>
                <a:path w="11" h="21">
                  <a:moveTo>
                    <a:pt x="0" y="21"/>
                  </a:moveTo>
                  <a:lnTo>
                    <a:pt x="4" y="18"/>
                  </a:lnTo>
                  <a:lnTo>
                    <a:pt x="4" y="14"/>
                  </a:lnTo>
                  <a:lnTo>
                    <a:pt x="7" y="7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7"/>
                  </a:lnTo>
                  <a:lnTo>
                    <a:pt x="7" y="11"/>
                  </a:lnTo>
                  <a:lnTo>
                    <a:pt x="4" y="18"/>
                  </a:lnTo>
                  <a:lnTo>
                    <a:pt x="0" y="2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42" name="Freeform 40"/>
            <p:cNvSpPr>
              <a:spLocks/>
            </p:cNvSpPr>
            <p:nvPr userDrawn="1"/>
          </p:nvSpPr>
          <p:spPr bwMode="gray">
            <a:xfrm>
              <a:off x="854" y="949"/>
              <a:ext cx="17" cy="24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3" y="18"/>
                </a:cxn>
                <a:cxn ang="0">
                  <a:pos x="7" y="15"/>
                </a:cxn>
                <a:cxn ang="0">
                  <a:pos x="14" y="8"/>
                </a:cxn>
                <a:cxn ang="0">
                  <a:pos x="17" y="0"/>
                </a:cxn>
                <a:cxn ang="0">
                  <a:pos x="14" y="8"/>
                </a:cxn>
                <a:cxn ang="0">
                  <a:pos x="7" y="15"/>
                </a:cxn>
                <a:cxn ang="0">
                  <a:pos x="3" y="18"/>
                </a:cxn>
                <a:cxn ang="0">
                  <a:pos x="0" y="22"/>
                </a:cxn>
              </a:cxnLst>
              <a:rect l="0" t="0" r="r" b="b"/>
              <a:pathLst>
                <a:path w="17" h="22">
                  <a:moveTo>
                    <a:pt x="0" y="22"/>
                  </a:moveTo>
                  <a:lnTo>
                    <a:pt x="3" y="18"/>
                  </a:lnTo>
                  <a:lnTo>
                    <a:pt x="7" y="15"/>
                  </a:lnTo>
                  <a:lnTo>
                    <a:pt x="14" y="8"/>
                  </a:lnTo>
                  <a:lnTo>
                    <a:pt x="17" y="0"/>
                  </a:lnTo>
                  <a:lnTo>
                    <a:pt x="14" y="8"/>
                  </a:lnTo>
                  <a:lnTo>
                    <a:pt x="7" y="15"/>
                  </a:lnTo>
                  <a:lnTo>
                    <a:pt x="3" y="18"/>
                  </a:lnTo>
                  <a:lnTo>
                    <a:pt x="0" y="2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43" name="Freeform 41"/>
            <p:cNvSpPr>
              <a:spLocks/>
            </p:cNvSpPr>
            <p:nvPr userDrawn="1"/>
          </p:nvSpPr>
          <p:spPr bwMode="gray">
            <a:xfrm>
              <a:off x="885" y="881"/>
              <a:ext cx="12" cy="15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4" y="7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7" y="4"/>
                </a:cxn>
                <a:cxn ang="0">
                  <a:pos x="4" y="7"/>
                </a:cxn>
                <a:cxn ang="0">
                  <a:pos x="0" y="14"/>
                </a:cxn>
              </a:cxnLst>
              <a:rect l="0" t="0" r="r" b="b"/>
              <a:pathLst>
                <a:path w="11" h="14">
                  <a:moveTo>
                    <a:pt x="0" y="14"/>
                  </a:moveTo>
                  <a:lnTo>
                    <a:pt x="4" y="7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7" y="0"/>
                  </a:lnTo>
                  <a:lnTo>
                    <a:pt x="7" y="4"/>
                  </a:lnTo>
                  <a:lnTo>
                    <a:pt x="4" y="7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44" name="Freeform 42"/>
            <p:cNvSpPr>
              <a:spLocks/>
            </p:cNvSpPr>
            <p:nvPr userDrawn="1"/>
          </p:nvSpPr>
          <p:spPr bwMode="gray">
            <a:xfrm>
              <a:off x="904" y="851"/>
              <a:ext cx="22" cy="19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10" y="10"/>
                </a:cxn>
                <a:cxn ang="0">
                  <a:pos x="21" y="0"/>
                </a:cxn>
                <a:cxn ang="0">
                  <a:pos x="21" y="3"/>
                </a:cxn>
                <a:cxn ang="0">
                  <a:pos x="21" y="3"/>
                </a:cxn>
                <a:cxn ang="0">
                  <a:pos x="17" y="3"/>
                </a:cxn>
                <a:cxn ang="0">
                  <a:pos x="14" y="7"/>
                </a:cxn>
                <a:cxn ang="0">
                  <a:pos x="7" y="10"/>
                </a:cxn>
                <a:cxn ang="0">
                  <a:pos x="0" y="18"/>
                </a:cxn>
              </a:cxnLst>
              <a:rect l="0" t="0" r="r" b="b"/>
              <a:pathLst>
                <a:path w="21" h="18">
                  <a:moveTo>
                    <a:pt x="0" y="18"/>
                  </a:moveTo>
                  <a:lnTo>
                    <a:pt x="10" y="10"/>
                  </a:lnTo>
                  <a:lnTo>
                    <a:pt x="21" y="0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17" y="3"/>
                  </a:lnTo>
                  <a:lnTo>
                    <a:pt x="14" y="7"/>
                  </a:lnTo>
                  <a:lnTo>
                    <a:pt x="7" y="10"/>
                  </a:lnTo>
                  <a:lnTo>
                    <a:pt x="0" y="1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45" name="Freeform 43"/>
            <p:cNvSpPr>
              <a:spLocks/>
            </p:cNvSpPr>
            <p:nvPr userDrawn="1"/>
          </p:nvSpPr>
          <p:spPr bwMode="gray">
            <a:xfrm>
              <a:off x="930" y="874"/>
              <a:ext cx="14" cy="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" y="7"/>
                </a:cxn>
                <a:cxn ang="0">
                  <a:pos x="14" y="14"/>
                </a:cxn>
                <a:cxn ang="0">
                  <a:pos x="10" y="11"/>
                </a:cxn>
                <a:cxn ang="0">
                  <a:pos x="3" y="4"/>
                </a:cxn>
                <a:cxn ang="0">
                  <a:pos x="0" y="4"/>
                </a:cxn>
                <a:cxn ang="0">
                  <a:pos x="0" y="0"/>
                </a:cxn>
              </a:cxnLst>
              <a:rect l="0" t="0" r="r" b="b"/>
              <a:pathLst>
                <a:path w="14" h="14">
                  <a:moveTo>
                    <a:pt x="0" y="0"/>
                  </a:moveTo>
                  <a:lnTo>
                    <a:pt x="7" y="7"/>
                  </a:lnTo>
                  <a:lnTo>
                    <a:pt x="14" y="14"/>
                  </a:lnTo>
                  <a:lnTo>
                    <a:pt x="10" y="11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46" name="Freeform 44"/>
            <p:cNvSpPr>
              <a:spLocks/>
            </p:cNvSpPr>
            <p:nvPr userDrawn="1"/>
          </p:nvSpPr>
          <p:spPr bwMode="gray">
            <a:xfrm>
              <a:off x="951" y="900"/>
              <a:ext cx="11" cy="8"/>
            </a:xfrm>
            <a:custGeom>
              <a:avLst/>
              <a:gdLst/>
              <a:ahLst/>
              <a:cxnLst>
                <a:cxn ang="0">
                  <a:pos x="10" y="7"/>
                </a:cxn>
                <a:cxn ang="0">
                  <a:pos x="0" y="0"/>
                </a:cxn>
                <a:cxn ang="0">
                  <a:pos x="3" y="3"/>
                </a:cxn>
                <a:cxn ang="0">
                  <a:pos x="10" y="7"/>
                </a:cxn>
              </a:cxnLst>
              <a:rect l="0" t="0" r="r" b="b"/>
              <a:pathLst>
                <a:path w="10" h="7">
                  <a:moveTo>
                    <a:pt x="10" y="7"/>
                  </a:moveTo>
                  <a:lnTo>
                    <a:pt x="0" y="0"/>
                  </a:lnTo>
                  <a:lnTo>
                    <a:pt x="3" y="3"/>
                  </a:lnTo>
                  <a:lnTo>
                    <a:pt x="1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47" name="Freeform 45"/>
            <p:cNvSpPr>
              <a:spLocks/>
            </p:cNvSpPr>
            <p:nvPr userDrawn="1"/>
          </p:nvSpPr>
          <p:spPr bwMode="gray">
            <a:xfrm>
              <a:off x="994" y="843"/>
              <a:ext cx="8" cy="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3" y="0"/>
                </a:cxn>
                <a:cxn ang="0">
                  <a:pos x="7" y="0"/>
                </a:cxn>
                <a:cxn ang="0">
                  <a:pos x="3" y="0"/>
                </a:cxn>
                <a:cxn ang="0">
                  <a:pos x="0" y="3"/>
                </a:cxn>
              </a:cxnLst>
              <a:rect l="0" t="0" r="r" b="b"/>
              <a:pathLst>
                <a:path w="7" h="3">
                  <a:moveTo>
                    <a:pt x="0" y="3"/>
                  </a:moveTo>
                  <a:lnTo>
                    <a:pt x="3" y="0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48" name="Freeform 46"/>
            <p:cNvSpPr>
              <a:spLocks/>
            </p:cNvSpPr>
            <p:nvPr userDrawn="1"/>
          </p:nvSpPr>
          <p:spPr bwMode="gray">
            <a:xfrm>
              <a:off x="1005" y="824"/>
              <a:ext cx="4" cy="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7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lnTo>
                    <a:pt x="0" y="4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49" name="Freeform 47"/>
            <p:cNvSpPr>
              <a:spLocks/>
            </p:cNvSpPr>
            <p:nvPr userDrawn="1"/>
          </p:nvSpPr>
          <p:spPr bwMode="gray">
            <a:xfrm>
              <a:off x="2244" y="1432"/>
              <a:ext cx="15" cy="15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7"/>
                </a:cxn>
                <a:cxn ang="0">
                  <a:pos x="0" y="14"/>
                </a:cxn>
                <a:cxn ang="0">
                  <a:pos x="0" y="7"/>
                </a:cxn>
                <a:cxn ang="0">
                  <a:pos x="14" y="0"/>
                </a:cxn>
              </a:cxnLst>
              <a:rect l="0" t="0" r="r" b="b"/>
              <a:pathLst>
                <a:path w="14" h="14">
                  <a:moveTo>
                    <a:pt x="14" y="0"/>
                  </a:moveTo>
                  <a:lnTo>
                    <a:pt x="0" y="7"/>
                  </a:lnTo>
                  <a:lnTo>
                    <a:pt x="0" y="14"/>
                  </a:lnTo>
                  <a:lnTo>
                    <a:pt x="0" y="7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50" name="Freeform 48"/>
            <p:cNvSpPr>
              <a:spLocks/>
            </p:cNvSpPr>
            <p:nvPr userDrawn="1"/>
          </p:nvSpPr>
          <p:spPr bwMode="gray">
            <a:xfrm>
              <a:off x="2020" y="1945"/>
              <a:ext cx="7" cy="11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3" y="3"/>
                </a:cxn>
                <a:cxn ang="0">
                  <a:pos x="7" y="7"/>
                </a:cxn>
                <a:cxn ang="0">
                  <a:pos x="7" y="10"/>
                </a:cxn>
                <a:cxn ang="0">
                  <a:pos x="7" y="7"/>
                </a:cxn>
                <a:cxn ang="0">
                  <a:pos x="3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3" y="0"/>
                </a:cxn>
              </a:cxnLst>
              <a:rect l="0" t="0" r="r" b="b"/>
              <a:pathLst>
                <a:path w="7" h="10">
                  <a:moveTo>
                    <a:pt x="3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3" y="3"/>
                  </a:lnTo>
                  <a:lnTo>
                    <a:pt x="7" y="7"/>
                  </a:lnTo>
                  <a:lnTo>
                    <a:pt x="7" y="10"/>
                  </a:lnTo>
                  <a:lnTo>
                    <a:pt x="7" y="7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51" name="Freeform 49"/>
            <p:cNvSpPr>
              <a:spLocks/>
            </p:cNvSpPr>
            <p:nvPr userDrawn="1"/>
          </p:nvSpPr>
          <p:spPr bwMode="gray">
            <a:xfrm>
              <a:off x="1937" y="1599"/>
              <a:ext cx="72" cy="3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28" y="3"/>
                </a:cxn>
                <a:cxn ang="0">
                  <a:pos x="0" y="0"/>
                </a:cxn>
                <a:cxn ang="0">
                  <a:pos x="28" y="3"/>
                </a:cxn>
                <a:cxn ang="0">
                  <a:pos x="56" y="0"/>
                </a:cxn>
                <a:cxn ang="0">
                  <a:pos x="63" y="0"/>
                </a:cxn>
                <a:cxn ang="0">
                  <a:pos x="67" y="0"/>
                </a:cxn>
                <a:cxn ang="0">
                  <a:pos x="70" y="0"/>
                </a:cxn>
                <a:cxn ang="0">
                  <a:pos x="63" y="0"/>
                </a:cxn>
                <a:cxn ang="0">
                  <a:pos x="56" y="0"/>
                </a:cxn>
              </a:cxnLst>
              <a:rect l="0" t="0" r="r" b="b"/>
              <a:pathLst>
                <a:path w="70" h="3">
                  <a:moveTo>
                    <a:pt x="56" y="0"/>
                  </a:moveTo>
                  <a:lnTo>
                    <a:pt x="28" y="3"/>
                  </a:lnTo>
                  <a:lnTo>
                    <a:pt x="0" y="0"/>
                  </a:lnTo>
                  <a:lnTo>
                    <a:pt x="28" y="3"/>
                  </a:lnTo>
                  <a:lnTo>
                    <a:pt x="56" y="0"/>
                  </a:lnTo>
                  <a:lnTo>
                    <a:pt x="63" y="0"/>
                  </a:lnTo>
                  <a:lnTo>
                    <a:pt x="67" y="0"/>
                  </a:lnTo>
                  <a:lnTo>
                    <a:pt x="70" y="0"/>
                  </a:lnTo>
                  <a:lnTo>
                    <a:pt x="63" y="0"/>
                  </a:lnTo>
                  <a:lnTo>
                    <a:pt x="56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52" name="Freeform 50"/>
            <p:cNvSpPr>
              <a:spLocks/>
            </p:cNvSpPr>
            <p:nvPr userDrawn="1"/>
          </p:nvSpPr>
          <p:spPr bwMode="gray">
            <a:xfrm>
              <a:off x="1962" y="1876"/>
              <a:ext cx="15" cy="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" y="7"/>
                </a:cxn>
                <a:cxn ang="0">
                  <a:pos x="10" y="18"/>
                </a:cxn>
                <a:cxn ang="0">
                  <a:pos x="14" y="28"/>
                </a:cxn>
                <a:cxn ang="0">
                  <a:pos x="10" y="28"/>
                </a:cxn>
                <a:cxn ang="0">
                  <a:pos x="7" y="32"/>
                </a:cxn>
                <a:cxn ang="0">
                  <a:pos x="10" y="28"/>
                </a:cxn>
                <a:cxn ang="0">
                  <a:pos x="14" y="28"/>
                </a:cxn>
                <a:cxn ang="0">
                  <a:pos x="14" y="28"/>
                </a:cxn>
                <a:cxn ang="0">
                  <a:pos x="10" y="18"/>
                </a:cxn>
                <a:cxn ang="0">
                  <a:pos x="7" y="7"/>
                </a:cxn>
                <a:cxn ang="0">
                  <a:pos x="0" y="0"/>
                </a:cxn>
              </a:cxnLst>
              <a:rect l="0" t="0" r="r" b="b"/>
              <a:pathLst>
                <a:path w="14" h="32">
                  <a:moveTo>
                    <a:pt x="0" y="0"/>
                  </a:moveTo>
                  <a:lnTo>
                    <a:pt x="7" y="7"/>
                  </a:lnTo>
                  <a:lnTo>
                    <a:pt x="10" y="18"/>
                  </a:lnTo>
                  <a:lnTo>
                    <a:pt x="14" y="28"/>
                  </a:lnTo>
                  <a:lnTo>
                    <a:pt x="10" y="28"/>
                  </a:lnTo>
                  <a:lnTo>
                    <a:pt x="7" y="32"/>
                  </a:lnTo>
                  <a:lnTo>
                    <a:pt x="10" y="28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10" y="18"/>
                  </a:lnTo>
                  <a:lnTo>
                    <a:pt x="7" y="7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53" name="Freeform 51"/>
            <p:cNvSpPr>
              <a:spLocks/>
            </p:cNvSpPr>
            <p:nvPr userDrawn="1"/>
          </p:nvSpPr>
          <p:spPr bwMode="gray">
            <a:xfrm>
              <a:off x="1886" y="1869"/>
              <a:ext cx="15" cy="26"/>
            </a:xfrm>
            <a:custGeom>
              <a:avLst/>
              <a:gdLst/>
              <a:ahLst/>
              <a:cxnLst>
                <a:cxn ang="0">
                  <a:pos x="3" y="25"/>
                </a:cxn>
                <a:cxn ang="0">
                  <a:pos x="3" y="25"/>
                </a:cxn>
                <a:cxn ang="0">
                  <a:pos x="0" y="25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4" y="4"/>
                </a:cxn>
                <a:cxn ang="0">
                  <a:pos x="10" y="7"/>
                </a:cxn>
                <a:cxn ang="0">
                  <a:pos x="7" y="14"/>
                </a:cxn>
                <a:cxn ang="0">
                  <a:pos x="3" y="21"/>
                </a:cxn>
                <a:cxn ang="0">
                  <a:pos x="3" y="25"/>
                </a:cxn>
              </a:cxnLst>
              <a:rect l="0" t="0" r="r" b="b"/>
              <a:pathLst>
                <a:path w="14" h="25">
                  <a:moveTo>
                    <a:pt x="3" y="25"/>
                  </a:moveTo>
                  <a:lnTo>
                    <a:pt x="3" y="25"/>
                  </a:lnTo>
                  <a:lnTo>
                    <a:pt x="0" y="25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4"/>
                  </a:lnTo>
                  <a:lnTo>
                    <a:pt x="10" y="7"/>
                  </a:lnTo>
                  <a:lnTo>
                    <a:pt x="7" y="14"/>
                  </a:lnTo>
                  <a:lnTo>
                    <a:pt x="3" y="21"/>
                  </a:lnTo>
                  <a:lnTo>
                    <a:pt x="3" y="2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54" name="Freeform 52"/>
            <p:cNvSpPr>
              <a:spLocks/>
            </p:cNvSpPr>
            <p:nvPr userDrawn="1"/>
          </p:nvSpPr>
          <p:spPr bwMode="gray">
            <a:xfrm>
              <a:off x="1861" y="1853"/>
              <a:ext cx="18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10" y="0"/>
                </a:cxn>
                <a:cxn ang="0">
                  <a:pos x="18" y="4"/>
                </a:cxn>
                <a:cxn ang="0">
                  <a:pos x="10" y="4"/>
                </a:cxn>
                <a:cxn ang="0">
                  <a:pos x="0" y="0"/>
                </a:cxn>
              </a:cxnLst>
              <a:rect l="0" t="0" r="r" b="b"/>
              <a:pathLst>
                <a:path w="18" h="4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8" y="4"/>
                  </a:lnTo>
                  <a:lnTo>
                    <a:pt x="10" y="4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55" name="Freeform 53"/>
            <p:cNvSpPr>
              <a:spLocks/>
            </p:cNvSpPr>
            <p:nvPr userDrawn="1"/>
          </p:nvSpPr>
          <p:spPr bwMode="gray">
            <a:xfrm>
              <a:off x="1828" y="1869"/>
              <a:ext cx="4" cy="11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11"/>
                </a:cxn>
                <a:cxn ang="0">
                  <a:pos x="0" y="7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4" h="11">
                  <a:moveTo>
                    <a:pt x="0" y="4"/>
                  </a:moveTo>
                  <a:lnTo>
                    <a:pt x="0" y="11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56" name="Freeform 54"/>
            <p:cNvSpPr>
              <a:spLocks/>
            </p:cNvSpPr>
            <p:nvPr userDrawn="1"/>
          </p:nvSpPr>
          <p:spPr bwMode="gray">
            <a:xfrm>
              <a:off x="1825" y="1884"/>
              <a:ext cx="3" cy="7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0" y="4"/>
                </a:cxn>
                <a:cxn ang="0">
                  <a:pos x="3" y="0"/>
                </a:cxn>
              </a:cxnLst>
              <a:rect l="0" t="0" r="r" b="b"/>
              <a:pathLst>
                <a:path w="3" h="7">
                  <a:moveTo>
                    <a:pt x="3" y="0"/>
                  </a:move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57" name="Freeform 55"/>
            <p:cNvSpPr>
              <a:spLocks/>
            </p:cNvSpPr>
            <p:nvPr userDrawn="1"/>
          </p:nvSpPr>
          <p:spPr bwMode="gray">
            <a:xfrm>
              <a:off x="1944" y="1876"/>
              <a:ext cx="7" cy="1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14"/>
                </a:cxn>
                <a:cxn ang="0">
                  <a:pos x="0" y="11"/>
                </a:cxn>
                <a:cxn ang="0">
                  <a:pos x="0" y="7"/>
                </a:cxn>
                <a:cxn ang="0">
                  <a:pos x="3" y="4"/>
                </a:cxn>
                <a:cxn ang="0">
                  <a:pos x="7" y="0"/>
                </a:cxn>
              </a:cxnLst>
              <a:rect l="0" t="0" r="r" b="b"/>
              <a:pathLst>
                <a:path w="7" h="14">
                  <a:moveTo>
                    <a:pt x="7" y="0"/>
                  </a:move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3" y="4"/>
                  </a:ln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58" name="Freeform 56"/>
            <p:cNvSpPr>
              <a:spLocks/>
            </p:cNvSpPr>
            <p:nvPr userDrawn="1"/>
          </p:nvSpPr>
          <p:spPr bwMode="gray">
            <a:xfrm>
              <a:off x="1951" y="1869"/>
              <a:ext cx="4" cy="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59" name="Freeform 57"/>
            <p:cNvSpPr>
              <a:spLocks/>
            </p:cNvSpPr>
            <p:nvPr userDrawn="1"/>
          </p:nvSpPr>
          <p:spPr bwMode="gray">
            <a:xfrm>
              <a:off x="1970" y="1956"/>
              <a:ext cx="10" cy="4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7" y="4"/>
                </a:cxn>
                <a:cxn ang="0">
                  <a:pos x="0" y="4"/>
                </a:cxn>
                <a:cxn ang="0">
                  <a:pos x="7" y="4"/>
                </a:cxn>
                <a:cxn ang="0">
                  <a:pos x="10" y="0"/>
                </a:cxn>
              </a:cxnLst>
              <a:rect l="0" t="0" r="r" b="b"/>
              <a:pathLst>
                <a:path w="10" h="4">
                  <a:moveTo>
                    <a:pt x="10" y="0"/>
                  </a:moveTo>
                  <a:lnTo>
                    <a:pt x="7" y="4"/>
                  </a:lnTo>
                  <a:lnTo>
                    <a:pt x="0" y="4"/>
                  </a:lnTo>
                  <a:lnTo>
                    <a:pt x="7" y="4"/>
                  </a:lnTo>
                  <a:lnTo>
                    <a:pt x="1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60" name="Freeform 58"/>
            <p:cNvSpPr>
              <a:spLocks/>
            </p:cNvSpPr>
            <p:nvPr userDrawn="1"/>
          </p:nvSpPr>
          <p:spPr bwMode="gray">
            <a:xfrm>
              <a:off x="1835" y="1439"/>
              <a:ext cx="29" cy="53"/>
            </a:xfrm>
            <a:custGeom>
              <a:avLst/>
              <a:gdLst/>
              <a:ahLst/>
              <a:cxnLst>
                <a:cxn ang="0">
                  <a:pos x="4" y="11"/>
                </a:cxn>
                <a:cxn ang="0">
                  <a:pos x="0" y="25"/>
                </a:cxn>
                <a:cxn ang="0">
                  <a:pos x="0" y="32"/>
                </a:cxn>
                <a:cxn ang="0">
                  <a:pos x="4" y="42"/>
                </a:cxn>
                <a:cxn ang="0">
                  <a:pos x="7" y="49"/>
                </a:cxn>
                <a:cxn ang="0">
                  <a:pos x="4" y="42"/>
                </a:cxn>
                <a:cxn ang="0">
                  <a:pos x="0" y="32"/>
                </a:cxn>
                <a:cxn ang="0">
                  <a:pos x="0" y="25"/>
                </a:cxn>
                <a:cxn ang="0">
                  <a:pos x="4" y="11"/>
                </a:cxn>
                <a:cxn ang="0">
                  <a:pos x="25" y="0"/>
                </a:cxn>
                <a:cxn ang="0">
                  <a:pos x="28" y="0"/>
                </a:cxn>
                <a:cxn ang="0">
                  <a:pos x="4" y="11"/>
                </a:cxn>
              </a:cxnLst>
              <a:rect l="0" t="0" r="r" b="b"/>
              <a:pathLst>
                <a:path w="28" h="49">
                  <a:moveTo>
                    <a:pt x="4" y="11"/>
                  </a:moveTo>
                  <a:lnTo>
                    <a:pt x="0" y="25"/>
                  </a:lnTo>
                  <a:lnTo>
                    <a:pt x="0" y="32"/>
                  </a:lnTo>
                  <a:lnTo>
                    <a:pt x="4" y="42"/>
                  </a:lnTo>
                  <a:lnTo>
                    <a:pt x="7" y="49"/>
                  </a:lnTo>
                  <a:lnTo>
                    <a:pt x="4" y="42"/>
                  </a:lnTo>
                  <a:lnTo>
                    <a:pt x="0" y="32"/>
                  </a:lnTo>
                  <a:lnTo>
                    <a:pt x="0" y="25"/>
                  </a:lnTo>
                  <a:lnTo>
                    <a:pt x="4" y="11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4" y="1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61" name="Freeform 59"/>
            <p:cNvSpPr>
              <a:spLocks/>
            </p:cNvSpPr>
            <p:nvPr userDrawn="1"/>
          </p:nvSpPr>
          <p:spPr bwMode="gray">
            <a:xfrm>
              <a:off x="1799" y="1466"/>
              <a:ext cx="21" cy="8"/>
            </a:xfrm>
            <a:custGeom>
              <a:avLst/>
              <a:gdLst/>
              <a:ahLst/>
              <a:cxnLst>
                <a:cxn ang="0">
                  <a:pos x="14" y="3"/>
                </a:cxn>
                <a:cxn ang="0">
                  <a:pos x="18" y="3"/>
                </a:cxn>
                <a:cxn ang="0">
                  <a:pos x="21" y="0"/>
                </a:cxn>
                <a:cxn ang="0">
                  <a:pos x="18" y="3"/>
                </a:cxn>
                <a:cxn ang="0">
                  <a:pos x="14" y="3"/>
                </a:cxn>
                <a:cxn ang="0">
                  <a:pos x="7" y="3"/>
                </a:cxn>
                <a:cxn ang="0">
                  <a:pos x="0" y="7"/>
                </a:cxn>
                <a:cxn ang="0">
                  <a:pos x="7" y="3"/>
                </a:cxn>
                <a:cxn ang="0">
                  <a:pos x="14" y="3"/>
                </a:cxn>
              </a:cxnLst>
              <a:rect l="0" t="0" r="r" b="b"/>
              <a:pathLst>
                <a:path w="21" h="7">
                  <a:moveTo>
                    <a:pt x="14" y="3"/>
                  </a:moveTo>
                  <a:lnTo>
                    <a:pt x="18" y="3"/>
                  </a:lnTo>
                  <a:lnTo>
                    <a:pt x="21" y="0"/>
                  </a:lnTo>
                  <a:lnTo>
                    <a:pt x="18" y="3"/>
                  </a:lnTo>
                  <a:lnTo>
                    <a:pt x="14" y="3"/>
                  </a:lnTo>
                  <a:lnTo>
                    <a:pt x="7" y="3"/>
                  </a:lnTo>
                  <a:lnTo>
                    <a:pt x="0" y="7"/>
                  </a:lnTo>
                  <a:lnTo>
                    <a:pt x="7" y="3"/>
                  </a:lnTo>
                  <a:lnTo>
                    <a:pt x="14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62" name="Freeform 60"/>
            <p:cNvSpPr>
              <a:spLocks/>
            </p:cNvSpPr>
            <p:nvPr userDrawn="1"/>
          </p:nvSpPr>
          <p:spPr bwMode="gray">
            <a:xfrm>
              <a:off x="1628" y="1754"/>
              <a:ext cx="26" cy="12"/>
            </a:xfrm>
            <a:custGeom>
              <a:avLst/>
              <a:gdLst/>
              <a:ahLst/>
              <a:cxnLst>
                <a:cxn ang="0">
                  <a:pos x="7" y="7"/>
                </a:cxn>
                <a:cxn ang="0">
                  <a:pos x="4" y="7"/>
                </a:cxn>
                <a:cxn ang="0">
                  <a:pos x="4" y="4"/>
                </a:cxn>
                <a:cxn ang="0">
                  <a:pos x="0" y="0"/>
                </a:cxn>
                <a:cxn ang="0">
                  <a:pos x="4" y="4"/>
                </a:cxn>
                <a:cxn ang="0">
                  <a:pos x="7" y="7"/>
                </a:cxn>
                <a:cxn ang="0">
                  <a:pos x="7" y="7"/>
                </a:cxn>
                <a:cxn ang="0">
                  <a:pos x="11" y="7"/>
                </a:cxn>
                <a:cxn ang="0">
                  <a:pos x="18" y="7"/>
                </a:cxn>
                <a:cxn ang="0">
                  <a:pos x="25" y="11"/>
                </a:cxn>
                <a:cxn ang="0">
                  <a:pos x="22" y="7"/>
                </a:cxn>
                <a:cxn ang="0">
                  <a:pos x="18" y="7"/>
                </a:cxn>
                <a:cxn ang="0">
                  <a:pos x="11" y="7"/>
                </a:cxn>
                <a:cxn ang="0">
                  <a:pos x="7" y="7"/>
                </a:cxn>
              </a:cxnLst>
              <a:rect l="0" t="0" r="r" b="b"/>
              <a:pathLst>
                <a:path w="25" h="11">
                  <a:moveTo>
                    <a:pt x="7" y="7"/>
                  </a:moveTo>
                  <a:lnTo>
                    <a:pt x="4" y="7"/>
                  </a:lnTo>
                  <a:lnTo>
                    <a:pt x="4" y="4"/>
                  </a:lnTo>
                  <a:lnTo>
                    <a:pt x="0" y="0"/>
                  </a:lnTo>
                  <a:lnTo>
                    <a:pt x="4" y="4"/>
                  </a:lnTo>
                  <a:lnTo>
                    <a:pt x="7" y="7"/>
                  </a:lnTo>
                  <a:lnTo>
                    <a:pt x="7" y="7"/>
                  </a:lnTo>
                  <a:lnTo>
                    <a:pt x="11" y="7"/>
                  </a:lnTo>
                  <a:lnTo>
                    <a:pt x="18" y="7"/>
                  </a:lnTo>
                  <a:lnTo>
                    <a:pt x="25" y="11"/>
                  </a:lnTo>
                  <a:lnTo>
                    <a:pt x="22" y="7"/>
                  </a:lnTo>
                  <a:lnTo>
                    <a:pt x="18" y="7"/>
                  </a:lnTo>
                  <a:lnTo>
                    <a:pt x="11" y="7"/>
                  </a:lnTo>
                  <a:lnTo>
                    <a:pt x="7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63" name="Freeform 61"/>
            <p:cNvSpPr>
              <a:spLocks/>
            </p:cNvSpPr>
            <p:nvPr userDrawn="1"/>
          </p:nvSpPr>
          <p:spPr bwMode="gray">
            <a:xfrm>
              <a:off x="1723" y="1766"/>
              <a:ext cx="7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7" h="3">
                  <a:moveTo>
                    <a:pt x="0" y="3"/>
                  </a:move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64" name="Freeform 62"/>
            <p:cNvSpPr>
              <a:spLocks/>
            </p:cNvSpPr>
            <p:nvPr userDrawn="1"/>
          </p:nvSpPr>
          <p:spPr bwMode="gray">
            <a:xfrm>
              <a:off x="1720" y="1786"/>
              <a:ext cx="10" cy="10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0" y="0"/>
                </a:cxn>
                <a:cxn ang="0">
                  <a:pos x="7" y="3"/>
                </a:cxn>
                <a:cxn ang="0">
                  <a:pos x="3" y="3"/>
                </a:cxn>
                <a:cxn ang="0">
                  <a:pos x="0" y="10"/>
                </a:cxn>
                <a:cxn ang="0">
                  <a:pos x="3" y="7"/>
                </a:cxn>
                <a:cxn ang="0">
                  <a:pos x="7" y="3"/>
                </a:cxn>
                <a:cxn ang="0">
                  <a:pos x="10" y="0"/>
                </a:cxn>
              </a:cxnLst>
              <a:rect l="0" t="0" r="r" b="b"/>
              <a:pathLst>
                <a:path w="10" h="10">
                  <a:moveTo>
                    <a:pt x="10" y="0"/>
                  </a:moveTo>
                  <a:lnTo>
                    <a:pt x="10" y="0"/>
                  </a:lnTo>
                  <a:lnTo>
                    <a:pt x="7" y="3"/>
                  </a:lnTo>
                  <a:lnTo>
                    <a:pt x="3" y="3"/>
                  </a:lnTo>
                  <a:lnTo>
                    <a:pt x="0" y="10"/>
                  </a:lnTo>
                  <a:lnTo>
                    <a:pt x="3" y="7"/>
                  </a:lnTo>
                  <a:lnTo>
                    <a:pt x="7" y="3"/>
                  </a:lnTo>
                  <a:lnTo>
                    <a:pt x="1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65" name="Freeform 63"/>
            <p:cNvSpPr>
              <a:spLocks/>
            </p:cNvSpPr>
            <p:nvPr userDrawn="1"/>
          </p:nvSpPr>
          <p:spPr bwMode="gray">
            <a:xfrm>
              <a:off x="1654" y="1706"/>
              <a:ext cx="4" cy="7"/>
            </a:xfrm>
            <a:custGeom>
              <a:avLst/>
              <a:gdLst/>
              <a:ahLst/>
              <a:cxnLst>
                <a:cxn ang="0">
                  <a:pos x="4" y="7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4" y="7"/>
                </a:cxn>
              </a:cxnLst>
              <a:rect l="0" t="0" r="r" b="b"/>
              <a:pathLst>
                <a:path w="4" h="7">
                  <a:moveTo>
                    <a:pt x="4" y="7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4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66" name="Freeform 64"/>
            <p:cNvSpPr>
              <a:spLocks/>
            </p:cNvSpPr>
            <p:nvPr userDrawn="1"/>
          </p:nvSpPr>
          <p:spPr bwMode="gray">
            <a:xfrm>
              <a:off x="1759" y="1500"/>
              <a:ext cx="21" cy="7"/>
            </a:xfrm>
            <a:custGeom>
              <a:avLst/>
              <a:gdLst/>
              <a:ahLst/>
              <a:cxnLst>
                <a:cxn ang="0">
                  <a:pos x="14" y="4"/>
                </a:cxn>
                <a:cxn ang="0">
                  <a:pos x="18" y="4"/>
                </a:cxn>
                <a:cxn ang="0">
                  <a:pos x="21" y="0"/>
                </a:cxn>
                <a:cxn ang="0">
                  <a:pos x="18" y="4"/>
                </a:cxn>
                <a:cxn ang="0">
                  <a:pos x="14" y="4"/>
                </a:cxn>
                <a:cxn ang="0">
                  <a:pos x="7" y="4"/>
                </a:cxn>
                <a:cxn ang="0">
                  <a:pos x="0" y="7"/>
                </a:cxn>
                <a:cxn ang="0">
                  <a:pos x="7" y="4"/>
                </a:cxn>
                <a:cxn ang="0">
                  <a:pos x="14" y="4"/>
                </a:cxn>
              </a:cxnLst>
              <a:rect l="0" t="0" r="r" b="b"/>
              <a:pathLst>
                <a:path w="21" h="7">
                  <a:moveTo>
                    <a:pt x="14" y="4"/>
                  </a:moveTo>
                  <a:lnTo>
                    <a:pt x="18" y="4"/>
                  </a:lnTo>
                  <a:lnTo>
                    <a:pt x="21" y="0"/>
                  </a:lnTo>
                  <a:lnTo>
                    <a:pt x="18" y="4"/>
                  </a:lnTo>
                  <a:lnTo>
                    <a:pt x="14" y="4"/>
                  </a:lnTo>
                  <a:lnTo>
                    <a:pt x="7" y="4"/>
                  </a:lnTo>
                  <a:lnTo>
                    <a:pt x="0" y="7"/>
                  </a:lnTo>
                  <a:lnTo>
                    <a:pt x="7" y="4"/>
                  </a:lnTo>
                  <a:lnTo>
                    <a:pt x="14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67" name="Freeform 65"/>
            <p:cNvSpPr>
              <a:spLocks/>
            </p:cNvSpPr>
            <p:nvPr userDrawn="1"/>
          </p:nvSpPr>
          <p:spPr bwMode="gray">
            <a:xfrm>
              <a:off x="1723" y="1539"/>
              <a:ext cx="25" cy="10"/>
            </a:xfrm>
            <a:custGeom>
              <a:avLst/>
              <a:gdLst/>
              <a:ahLst/>
              <a:cxnLst>
                <a:cxn ang="0">
                  <a:pos x="14" y="7"/>
                </a:cxn>
                <a:cxn ang="0">
                  <a:pos x="18" y="7"/>
                </a:cxn>
                <a:cxn ang="0">
                  <a:pos x="25" y="0"/>
                </a:cxn>
                <a:cxn ang="0">
                  <a:pos x="18" y="7"/>
                </a:cxn>
                <a:cxn ang="0">
                  <a:pos x="14" y="7"/>
                </a:cxn>
                <a:cxn ang="0">
                  <a:pos x="7" y="10"/>
                </a:cxn>
                <a:cxn ang="0">
                  <a:pos x="0" y="10"/>
                </a:cxn>
                <a:cxn ang="0">
                  <a:pos x="4" y="10"/>
                </a:cxn>
                <a:cxn ang="0">
                  <a:pos x="7" y="10"/>
                </a:cxn>
                <a:cxn ang="0">
                  <a:pos x="14" y="7"/>
                </a:cxn>
              </a:cxnLst>
              <a:rect l="0" t="0" r="r" b="b"/>
              <a:pathLst>
                <a:path w="25" h="10">
                  <a:moveTo>
                    <a:pt x="14" y="7"/>
                  </a:moveTo>
                  <a:lnTo>
                    <a:pt x="18" y="7"/>
                  </a:lnTo>
                  <a:lnTo>
                    <a:pt x="25" y="0"/>
                  </a:lnTo>
                  <a:lnTo>
                    <a:pt x="18" y="7"/>
                  </a:lnTo>
                  <a:lnTo>
                    <a:pt x="14" y="7"/>
                  </a:lnTo>
                  <a:lnTo>
                    <a:pt x="7" y="10"/>
                  </a:lnTo>
                  <a:lnTo>
                    <a:pt x="0" y="10"/>
                  </a:lnTo>
                  <a:lnTo>
                    <a:pt x="4" y="10"/>
                  </a:lnTo>
                  <a:lnTo>
                    <a:pt x="7" y="10"/>
                  </a:lnTo>
                  <a:lnTo>
                    <a:pt x="14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68" name="Freeform 66"/>
            <p:cNvSpPr>
              <a:spLocks/>
            </p:cNvSpPr>
            <p:nvPr userDrawn="1"/>
          </p:nvSpPr>
          <p:spPr bwMode="gray">
            <a:xfrm>
              <a:off x="1708" y="1561"/>
              <a:ext cx="15" cy="8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0" y="3"/>
                </a:cxn>
                <a:cxn ang="0">
                  <a:pos x="7" y="0"/>
                </a:cxn>
                <a:cxn ang="0">
                  <a:pos x="11" y="0"/>
                </a:cxn>
                <a:cxn ang="0">
                  <a:pos x="14" y="0"/>
                </a:cxn>
              </a:cxnLst>
              <a:rect l="0" t="0" r="r" b="b"/>
              <a:pathLst>
                <a:path w="14" h="7">
                  <a:moveTo>
                    <a:pt x="14" y="0"/>
                  </a:moveTo>
                  <a:lnTo>
                    <a:pt x="11" y="0"/>
                  </a:lnTo>
                  <a:lnTo>
                    <a:pt x="7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69" name="Freeform 67"/>
            <p:cNvSpPr>
              <a:spLocks/>
            </p:cNvSpPr>
            <p:nvPr userDrawn="1"/>
          </p:nvSpPr>
          <p:spPr bwMode="gray">
            <a:xfrm>
              <a:off x="1672" y="1629"/>
              <a:ext cx="15" cy="5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7" y="0"/>
                </a:cxn>
                <a:cxn ang="0">
                  <a:pos x="0" y="4"/>
                </a:cxn>
                <a:cxn ang="0">
                  <a:pos x="7" y="0"/>
                </a:cxn>
                <a:cxn ang="0">
                  <a:pos x="14" y="0"/>
                </a:cxn>
              </a:cxnLst>
              <a:rect l="0" t="0" r="r" b="b"/>
              <a:pathLst>
                <a:path w="14" h="4">
                  <a:moveTo>
                    <a:pt x="14" y="0"/>
                  </a:move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7" y="0"/>
                  </a:lnTo>
                  <a:lnTo>
                    <a:pt x="0" y="4"/>
                  </a:lnTo>
                  <a:lnTo>
                    <a:pt x="7" y="0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70" name="Freeform 68"/>
            <p:cNvSpPr>
              <a:spLocks/>
            </p:cNvSpPr>
            <p:nvPr userDrawn="1"/>
          </p:nvSpPr>
          <p:spPr bwMode="gray">
            <a:xfrm>
              <a:off x="1611" y="1709"/>
              <a:ext cx="10" cy="4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3" y="4"/>
                </a:cxn>
                <a:cxn ang="0">
                  <a:pos x="0" y="0"/>
                </a:cxn>
                <a:cxn ang="0">
                  <a:pos x="3" y="4"/>
                </a:cxn>
                <a:cxn ang="0">
                  <a:pos x="10" y="4"/>
                </a:cxn>
              </a:cxnLst>
              <a:rect l="0" t="0" r="r" b="b"/>
              <a:pathLst>
                <a:path w="10" h="4">
                  <a:moveTo>
                    <a:pt x="10" y="4"/>
                  </a:moveTo>
                  <a:lnTo>
                    <a:pt x="3" y="4"/>
                  </a:lnTo>
                  <a:lnTo>
                    <a:pt x="0" y="0"/>
                  </a:lnTo>
                  <a:lnTo>
                    <a:pt x="3" y="4"/>
                  </a:lnTo>
                  <a:lnTo>
                    <a:pt x="1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71" name="Freeform 69"/>
            <p:cNvSpPr>
              <a:spLocks/>
            </p:cNvSpPr>
            <p:nvPr userDrawn="1"/>
          </p:nvSpPr>
          <p:spPr bwMode="gray">
            <a:xfrm>
              <a:off x="1447" y="1690"/>
              <a:ext cx="142" cy="91"/>
            </a:xfrm>
            <a:custGeom>
              <a:avLst/>
              <a:gdLst/>
              <a:ahLst/>
              <a:cxnLst>
                <a:cxn ang="0">
                  <a:pos x="28" y="43"/>
                </a:cxn>
                <a:cxn ang="0">
                  <a:pos x="32" y="32"/>
                </a:cxn>
                <a:cxn ang="0">
                  <a:pos x="36" y="32"/>
                </a:cxn>
                <a:cxn ang="0">
                  <a:pos x="39" y="29"/>
                </a:cxn>
                <a:cxn ang="0">
                  <a:pos x="46" y="25"/>
                </a:cxn>
                <a:cxn ang="0">
                  <a:pos x="53" y="22"/>
                </a:cxn>
                <a:cxn ang="0">
                  <a:pos x="57" y="15"/>
                </a:cxn>
                <a:cxn ang="0">
                  <a:pos x="60" y="8"/>
                </a:cxn>
                <a:cxn ang="0">
                  <a:pos x="60" y="8"/>
                </a:cxn>
                <a:cxn ang="0">
                  <a:pos x="67" y="11"/>
                </a:cxn>
                <a:cxn ang="0">
                  <a:pos x="71" y="11"/>
                </a:cxn>
                <a:cxn ang="0">
                  <a:pos x="74" y="11"/>
                </a:cxn>
                <a:cxn ang="0">
                  <a:pos x="78" y="11"/>
                </a:cxn>
                <a:cxn ang="0">
                  <a:pos x="88" y="11"/>
                </a:cxn>
                <a:cxn ang="0">
                  <a:pos x="95" y="11"/>
                </a:cxn>
                <a:cxn ang="0">
                  <a:pos x="106" y="11"/>
                </a:cxn>
                <a:cxn ang="0">
                  <a:pos x="117" y="8"/>
                </a:cxn>
                <a:cxn ang="0">
                  <a:pos x="127" y="0"/>
                </a:cxn>
                <a:cxn ang="0">
                  <a:pos x="138" y="0"/>
                </a:cxn>
                <a:cxn ang="0">
                  <a:pos x="138" y="0"/>
                </a:cxn>
                <a:cxn ang="0">
                  <a:pos x="127" y="0"/>
                </a:cxn>
                <a:cxn ang="0">
                  <a:pos x="120" y="8"/>
                </a:cxn>
                <a:cxn ang="0">
                  <a:pos x="106" y="11"/>
                </a:cxn>
                <a:cxn ang="0">
                  <a:pos x="95" y="15"/>
                </a:cxn>
                <a:cxn ang="0">
                  <a:pos x="88" y="11"/>
                </a:cxn>
                <a:cxn ang="0">
                  <a:pos x="81" y="11"/>
                </a:cxn>
                <a:cxn ang="0">
                  <a:pos x="78" y="11"/>
                </a:cxn>
                <a:cxn ang="0">
                  <a:pos x="71" y="11"/>
                </a:cxn>
                <a:cxn ang="0">
                  <a:pos x="67" y="11"/>
                </a:cxn>
                <a:cxn ang="0">
                  <a:pos x="64" y="11"/>
                </a:cxn>
                <a:cxn ang="0">
                  <a:pos x="60" y="8"/>
                </a:cxn>
                <a:cxn ang="0">
                  <a:pos x="57" y="15"/>
                </a:cxn>
                <a:cxn ang="0">
                  <a:pos x="53" y="22"/>
                </a:cxn>
                <a:cxn ang="0">
                  <a:pos x="46" y="29"/>
                </a:cxn>
                <a:cxn ang="0">
                  <a:pos x="39" y="32"/>
                </a:cxn>
                <a:cxn ang="0">
                  <a:pos x="36" y="32"/>
                </a:cxn>
                <a:cxn ang="0">
                  <a:pos x="36" y="32"/>
                </a:cxn>
                <a:cxn ang="0">
                  <a:pos x="28" y="43"/>
                </a:cxn>
                <a:cxn ang="0">
                  <a:pos x="11" y="46"/>
                </a:cxn>
                <a:cxn ang="0">
                  <a:pos x="11" y="67"/>
                </a:cxn>
                <a:cxn ang="0">
                  <a:pos x="0" y="85"/>
                </a:cxn>
                <a:cxn ang="0">
                  <a:pos x="0" y="82"/>
                </a:cxn>
                <a:cxn ang="0">
                  <a:pos x="11" y="64"/>
                </a:cxn>
                <a:cxn ang="0">
                  <a:pos x="11" y="43"/>
                </a:cxn>
                <a:cxn ang="0">
                  <a:pos x="21" y="43"/>
                </a:cxn>
                <a:cxn ang="0">
                  <a:pos x="28" y="43"/>
                </a:cxn>
              </a:cxnLst>
              <a:rect l="0" t="0" r="r" b="b"/>
              <a:pathLst>
                <a:path w="138" h="85">
                  <a:moveTo>
                    <a:pt x="28" y="43"/>
                  </a:moveTo>
                  <a:lnTo>
                    <a:pt x="32" y="32"/>
                  </a:lnTo>
                  <a:lnTo>
                    <a:pt x="36" y="32"/>
                  </a:lnTo>
                  <a:lnTo>
                    <a:pt x="39" y="29"/>
                  </a:lnTo>
                  <a:lnTo>
                    <a:pt x="46" y="25"/>
                  </a:lnTo>
                  <a:lnTo>
                    <a:pt x="53" y="22"/>
                  </a:lnTo>
                  <a:lnTo>
                    <a:pt x="57" y="15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7" y="11"/>
                  </a:lnTo>
                  <a:lnTo>
                    <a:pt x="71" y="11"/>
                  </a:lnTo>
                  <a:lnTo>
                    <a:pt x="74" y="11"/>
                  </a:lnTo>
                  <a:lnTo>
                    <a:pt x="78" y="11"/>
                  </a:lnTo>
                  <a:lnTo>
                    <a:pt x="88" y="11"/>
                  </a:lnTo>
                  <a:lnTo>
                    <a:pt x="95" y="11"/>
                  </a:lnTo>
                  <a:lnTo>
                    <a:pt x="106" y="11"/>
                  </a:lnTo>
                  <a:lnTo>
                    <a:pt x="117" y="8"/>
                  </a:lnTo>
                  <a:lnTo>
                    <a:pt x="127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27" y="0"/>
                  </a:lnTo>
                  <a:lnTo>
                    <a:pt x="120" y="8"/>
                  </a:lnTo>
                  <a:lnTo>
                    <a:pt x="106" y="11"/>
                  </a:lnTo>
                  <a:lnTo>
                    <a:pt x="95" y="15"/>
                  </a:lnTo>
                  <a:lnTo>
                    <a:pt x="88" y="11"/>
                  </a:lnTo>
                  <a:lnTo>
                    <a:pt x="81" y="11"/>
                  </a:lnTo>
                  <a:lnTo>
                    <a:pt x="78" y="11"/>
                  </a:lnTo>
                  <a:lnTo>
                    <a:pt x="71" y="11"/>
                  </a:lnTo>
                  <a:lnTo>
                    <a:pt x="67" y="11"/>
                  </a:lnTo>
                  <a:lnTo>
                    <a:pt x="64" y="11"/>
                  </a:lnTo>
                  <a:lnTo>
                    <a:pt x="60" y="8"/>
                  </a:lnTo>
                  <a:lnTo>
                    <a:pt x="57" y="15"/>
                  </a:lnTo>
                  <a:lnTo>
                    <a:pt x="53" y="22"/>
                  </a:lnTo>
                  <a:lnTo>
                    <a:pt x="46" y="29"/>
                  </a:lnTo>
                  <a:lnTo>
                    <a:pt x="39" y="32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28" y="43"/>
                  </a:lnTo>
                  <a:lnTo>
                    <a:pt x="11" y="46"/>
                  </a:lnTo>
                  <a:lnTo>
                    <a:pt x="11" y="67"/>
                  </a:lnTo>
                  <a:lnTo>
                    <a:pt x="0" y="85"/>
                  </a:lnTo>
                  <a:lnTo>
                    <a:pt x="0" y="82"/>
                  </a:lnTo>
                  <a:lnTo>
                    <a:pt x="11" y="64"/>
                  </a:lnTo>
                  <a:lnTo>
                    <a:pt x="11" y="43"/>
                  </a:lnTo>
                  <a:lnTo>
                    <a:pt x="21" y="43"/>
                  </a:lnTo>
                  <a:lnTo>
                    <a:pt x="28" y="4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72" name="Freeform 70"/>
            <p:cNvSpPr>
              <a:spLocks/>
            </p:cNvSpPr>
            <p:nvPr userDrawn="1"/>
          </p:nvSpPr>
          <p:spPr bwMode="gray">
            <a:xfrm>
              <a:off x="1256" y="1641"/>
              <a:ext cx="24" cy="23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7" y="17"/>
                </a:cxn>
                <a:cxn ang="0">
                  <a:pos x="7" y="17"/>
                </a:cxn>
                <a:cxn ang="0">
                  <a:pos x="3" y="17"/>
                </a:cxn>
                <a:cxn ang="0">
                  <a:pos x="0" y="21"/>
                </a:cxn>
                <a:cxn ang="0">
                  <a:pos x="3" y="17"/>
                </a:cxn>
                <a:cxn ang="0">
                  <a:pos x="7" y="17"/>
                </a:cxn>
                <a:cxn ang="0">
                  <a:pos x="7" y="17"/>
                </a:cxn>
                <a:cxn ang="0">
                  <a:pos x="24" y="0"/>
                </a:cxn>
              </a:cxnLst>
              <a:rect l="0" t="0" r="r" b="b"/>
              <a:pathLst>
                <a:path w="24" h="21">
                  <a:moveTo>
                    <a:pt x="24" y="0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3" y="17"/>
                  </a:lnTo>
                  <a:lnTo>
                    <a:pt x="0" y="21"/>
                  </a:lnTo>
                  <a:lnTo>
                    <a:pt x="3" y="17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2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73" name="Freeform 71"/>
            <p:cNvSpPr>
              <a:spLocks/>
            </p:cNvSpPr>
            <p:nvPr userDrawn="1"/>
          </p:nvSpPr>
          <p:spPr bwMode="gray">
            <a:xfrm>
              <a:off x="1154" y="1762"/>
              <a:ext cx="18" cy="31"/>
            </a:xfrm>
            <a:custGeom>
              <a:avLst/>
              <a:gdLst/>
              <a:ahLst/>
              <a:cxnLst>
                <a:cxn ang="0">
                  <a:pos x="3" y="7"/>
                </a:cxn>
                <a:cxn ang="0">
                  <a:pos x="18" y="25"/>
                </a:cxn>
                <a:cxn ang="0">
                  <a:pos x="18" y="29"/>
                </a:cxn>
                <a:cxn ang="0">
                  <a:pos x="14" y="25"/>
                </a:cxn>
                <a:cxn ang="0">
                  <a:pos x="11" y="18"/>
                </a:cxn>
                <a:cxn ang="0">
                  <a:pos x="7" y="15"/>
                </a:cxn>
                <a:cxn ang="0">
                  <a:pos x="3" y="11"/>
                </a:cxn>
                <a:cxn ang="0">
                  <a:pos x="3" y="7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" y="7"/>
                </a:cxn>
              </a:cxnLst>
              <a:rect l="0" t="0" r="r" b="b"/>
              <a:pathLst>
                <a:path w="18" h="29">
                  <a:moveTo>
                    <a:pt x="3" y="7"/>
                  </a:moveTo>
                  <a:lnTo>
                    <a:pt x="18" y="25"/>
                  </a:lnTo>
                  <a:lnTo>
                    <a:pt x="18" y="29"/>
                  </a:lnTo>
                  <a:lnTo>
                    <a:pt x="14" y="25"/>
                  </a:lnTo>
                  <a:lnTo>
                    <a:pt x="11" y="18"/>
                  </a:lnTo>
                  <a:lnTo>
                    <a:pt x="7" y="15"/>
                  </a:lnTo>
                  <a:lnTo>
                    <a:pt x="3" y="11"/>
                  </a:lnTo>
                  <a:lnTo>
                    <a:pt x="3" y="7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74" name="Freeform 72"/>
            <p:cNvSpPr>
              <a:spLocks/>
            </p:cNvSpPr>
            <p:nvPr userDrawn="1"/>
          </p:nvSpPr>
          <p:spPr bwMode="gray">
            <a:xfrm>
              <a:off x="1180" y="1717"/>
              <a:ext cx="3" cy="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3" y="7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3" y="0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0" y="7"/>
                </a:cxn>
              </a:cxnLst>
              <a:rect l="0" t="0" r="r" b="b"/>
              <a:pathLst>
                <a:path w="3" h="7">
                  <a:moveTo>
                    <a:pt x="0" y="7"/>
                  </a:moveTo>
                  <a:lnTo>
                    <a:pt x="3" y="7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0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75" name="Freeform 73"/>
            <p:cNvSpPr>
              <a:spLocks/>
            </p:cNvSpPr>
            <p:nvPr userDrawn="1"/>
          </p:nvSpPr>
          <p:spPr bwMode="gray">
            <a:xfrm>
              <a:off x="1180" y="1732"/>
              <a:ext cx="3" cy="4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3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3" h="4">
                  <a:moveTo>
                    <a:pt x="3" y="0"/>
                  </a:moveTo>
                  <a:lnTo>
                    <a:pt x="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76" name="Freeform 74"/>
            <p:cNvSpPr>
              <a:spLocks/>
            </p:cNvSpPr>
            <p:nvPr userDrawn="1"/>
          </p:nvSpPr>
          <p:spPr bwMode="gray">
            <a:xfrm>
              <a:off x="1190" y="1690"/>
              <a:ext cx="11" cy="23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0" y="18"/>
                </a:cxn>
                <a:cxn ang="0">
                  <a:pos x="0" y="15"/>
                </a:cxn>
                <a:cxn ang="0">
                  <a:pos x="4" y="11"/>
                </a:cxn>
                <a:cxn ang="0">
                  <a:pos x="4" y="8"/>
                </a:cxn>
                <a:cxn ang="0">
                  <a:pos x="4" y="4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4" y="4"/>
                </a:cxn>
                <a:cxn ang="0">
                  <a:pos x="11" y="0"/>
                </a:cxn>
                <a:cxn ang="0">
                  <a:pos x="7" y="4"/>
                </a:cxn>
                <a:cxn ang="0">
                  <a:pos x="4" y="4"/>
                </a:cxn>
                <a:cxn ang="0">
                  <a:pos x="4" y="8"/>
                </a:cxn>
                <a:cxn ang="0">
                  <a:pos x="4" y="11"/>
                </a:cxn>
                <a:cxn ang="0">
                  <a:pos x="0" y="15"/>
                </a:cxn>
                <a:cxn ang="0">
                  <a:pos x="0" y="18"/>
                </a:cxn>
                <a:cxn ang="0">
                  <a:pos x="0" y="22"/>
                </a:cxn>
              </a:cxnLst>
              <a:rect l="0" t="0" r="r" b="b"/>
              <a:pathLst>
                <a:path w="11" h="22">
                  <a:moveTo>
                    <a:pt x="0" y="22"/>
                  </a:moveTo>
                  <a:lnTo>
                    <a:pt x="0" y="18"/>
                  </a:lnTo>
                  <a:lnTo>
                    <a:pt x="0" y="15"/>
                  </a:lnTo>
                  <a:lnTo>
                    <a:pt x="4" y="11"/>
                  </a:lnTo>
                  <a:lnTo>
                    <a:pt x="4" y="8"/>
                  </a:lnTo>
                  <a:lnTo>
                    <a:pt x="4" y="4"/>
                  </a:lnTo>
                  <a:lnTo>
                    <a:pt x="0" y="8"/>
                  </a:lnTo>
                  <a:lnTo>
                    <a:pt x="0" y="4"/>
                  </a:lnTo>
                  <a:lnTo>
                    <a:pt x="4" y="4"/>
                  </a:lnTo>
                  <a:lnTo>
                    <a:pt x="11" y="0"/>
                  </a:lnTo>
                  <a:lnTo>
                    <a:pt x="7" y="4"/>
                  </a:lnTo>
                  <a:lnTo>
                    <a:pt x="4" y="4"/>
                  </a:lnTo>
                  <a:lnTo>
                    <a:pt x="4" y="8"/>
                  </a:lnTo>
                  <a:lnTo>
                    <a:pt x="4" y="11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2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77" name="Freeform 75"/>
            <p:cNvSpPr>
              <a:spLocks/>
            </p:cNvSpPr>
            <p:nvPr userDrawn="1"/>
          </p:nvSpPr>
          <p:spPr bwMode="gray">
            <a:xfrm>
              <a:off x="1223" y="1656"/>
              <a:ext cx="7" cy="15"/>
            </a:xfrm>
            <a:custGeom>
              <a:avLst/>
              <a:gdLst/>
              <a:ahLst/>
              <a:cxnLst>
                <a:cxn ang="0">
                  <a:pos x="7" y="14"/>
                </a:cxn>
                <a:cxn ang="0">
                  <a:pos x="3" y="7"/>
                </a:cxn>
                <a:cxn ang="0">
                  <a:pos x="0" y="0"/>
                </a:cxn>
                <a:cxn ang="0">
                  <a:pos x="3" y="7"/>
                </a:cxn>
                <a:cxn ang="0">
                  <a:pos x="7" y="10"/>
                </a:cxn>
                <a:cxn ang="0">
                  <a:pos x="7" y="14"/>
                </a:cxn>
              </a:cxnLst>
              <a:rect l="0" t="0" r="r" b="b"/>
              <a:pathLst>
                <a:path w="7" h="14">
                  <a:moveTo>
                    <a:pt x="7" y="14"/>
                  </a:moveTo>
                  <a:lnTo>
                    <a:pt x="3" y="7"/>
                  </a:lnTo>
                  <a:lnTo>
                    <a:pt x="0" y="0"/>
                  </a:lnTo>
                  <a:lnTo>
                    <a:pt x="3" y="7"/>
                  </a:lnTo>
                  <a:lnTo>
                    <a:pt x="7" y="10"/>
                  </a:lnTo>
                  <a:lnTo>
                    <a:pt x="7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78" name="Freeform 76"/>
            <p:cNvSpPr>
              <a:spLocks/>
            </p:cNvSpPr>
            <p:nvPr userDrawn="1"/>
          </p:nvSpPr>
          <p:spPr bwMode="gray">
            <a:xfrm>
              <a:off x="1216" y="1644"/>
              <a:ext cx="7" cy="8"/>
            </a:xfrm>
            <a:custGeom>
              <a:avLst/>
              <a:gdLst/>
              <a:ahLst/>
              <a:cxnLst>
                <a:cxn ang="0">
                  <a:pos x="7" y="7"/>
                </a:cxn>
                <a:cxn ang="0">
                  <a:pos x="3" y="4"/>
                </a:cxn>
                <a:cxn ang="0">
                  <a:pos x="0" y="0"/>
                </a:cxn>
                <a:cxn ang="0">
                  <a:pos x="3" y="4"/>
                </a:cxn>
                <a:cxn ang="0">
                  <a:pos x="7" y="7"/>
                </a:cxn>
              </a:cxnLst>
              <a:rect l="0" t="0" r="r" b="b"/>
              <a:pathLst>
                <a:path w="7" h="7">
                  <a:moveTo>
                    <a:pt x="7" y="7"/>
                  </a:moveTo>
                  <a:lnTo>
                    <a:pt x="3" y="4"/>
                  </a:lnTo>
                  <a:lnTo>
                    <a:pt x="0" y="0"/>
                  </a:lnTo>
                  <a:lnTo>
                    <a:pt x="3" y="4"/>
                  </a:lnTo>
                  <a:lnTo>
                    <a:pt x="7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79" name="Freeform 77"/>
            <p:cNvSpPr>
              <a:spLocks/>
            </p:cNvSpPr>
            <p:nvPr userDrawn="1"/>
          </p:nvSpPr>
          <p:spPr bwMode="gray">
            <a:xfrm>
              <a:off x="1208" y="1637"/>
              <a:ext cx="8" cy="7"/>
            </a:xfrm>
            <a:custGeom>
              <a:avLst/>
              <a:gdLst/>
              <a:ahLst/>
              <a:cxnLst>
                <a:cxn ang="0">
                  <a:pos x="7" y="7"/>
                </a:cxn>
                <a:cxn ang="0">
                  <a:pos x="7" y="4"/>
                </a:cxn>
                <a:cxn ang="0">
                  <a:pos x="7" y="4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0" y="0"/>
                </a:cxn>
                <a:cxn ang="0">
                  <a:pos x="3" y="4"/>
                </a:cxn>
                <a:cxn ang="0">
                  <a:pos x="7" y="7"/>
                </a:cxn>
              </a:cxnLst>
              <a:rect l="0" t="0" r="r" b="b"/>
              <a:pathLst>
                <a:path w="7" h="7">
                  <a:moveTo>
                    <a:pt x="7" y="7"/>
                  </a:moveTo>
                  <a:lnTo>
                    <a:pt x="7" y="4"/>
                  </a:lnTo>
                  <a:lnTo>
                    <a:pt x="7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0"/>
                  </a:lnTo>
                  <a:lnTo>
                    <a:pt x="3" y="4"/>
                  </a:lnTo>
                  <a:lnTo>
                    <a:pt x="7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80" name="Freeform 78"/>
            <p:cNvSpPr>
              <a:spLocks/>
            </p:cNvSpPr>
            <p:nvPr userDrawn="1"/>
          </p:nvSpPr>
          <p:spPr bwMode="gray">
            <a:xfrm>
              <a:off x="1197" y="1629"/>
              <a:ext cx="7" cy="8"/>
            </a:xfrm>
            <a:custGeom>
              <a:avLst/>
              <a:gdLst/>
              <a:ahLst/>
              <a:cxnLst>
                <a:cxn ang="0">
                  <a:pos x="7" y="7"/>
                </a:cxn>
                <a:cxn ang="0">
                  <a:pos x="4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4"/>
                </a:cxn>
                <a:cxn ang="0">
                  <a:pos x="7" y="7"/>
                </a:cxn>
              </a:cxnLst>
              <a:rect l="0" t="0" r="r" b="b"/>
              <a:pathLst>
                <a:path w="7" h="7">
                  <a:moveTo>
                    <a:pt x="7" y="7"/>
                  </a:moveTo>
                  <a:lnTo>
                    <a:pt x="4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4"/>
                  </a:lnTo>
                  <a:lnTo>
                    <a:pt x="7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81" name="Freeform 79"/>
            <p:cNvSpPr>
              <a:spLocks/>
            </p:cNvSpPr>
            <p:nvPr userDrawn="1"/>
          </p:nvSpPr>
          <p:spPr bwMode="gray">
            <a:xfrm>
              <a:off x="1121" y="1713"/>
              <a:ext cx="4" cy="8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3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0" y="7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lnTo>
                    <a:pt x="0" y="3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82" name="Freeform 80"/>
            <p:cNvSpPr>
              <a:spLocks/>
            </p:cNvSpPr>
            <p:nvPr userDrawn="1"/>
          </p:nvSpPr>
          <p:spPr bwMode="gray">
            <a:xfrm>
              <a:off x="1114" y="1774"/>
              <a:ext cx="11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4" y="7"/>
                </a:cxn>
                <a:cxn ang="0">
                  <a:pos x="11" y="7"/>
                </a:cxn>
                <a:cxn ang="0">
                  <a:pos x="4" y="7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1" h="7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4" y="7"/>
                  </a:lnTo>
                  <a:lnTo>
                    <a:pt x="11" y="7"/>
                  </a:lnTo>
                  <a:lnTo>
                    <a:pt x="4" y="7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83" name="Freeform 81"/>
            <p:cNvSpPr>
              <a:spLocks/>
            </p:cNvSpPr>
            <p:nvPr userDrawn="1"/>
          </p:nvSpPr>
          <p:spPr bwMode="gray">
            <a:xfrm>
              <a:off x="1240" y="2078"/>
              <a:ext cx="12" cy="10"/>
            </a:xfrm>
            <a:custGeom>
              <a:avLst/>
              <a:gdLst/>
              <a:ahLst/>
              <a:cxnLst>
                <a:cxn ang="0">
                  <a:pos x="8" y="3"/>
                </a:cxn>
                <a:cxn ang="0">
                  <a:pos x="4" y="3"/>
                </a:cxn>
                <a:cxn ang="0">
                  <a:pos x="4" y="7"/>
                </a:cxn>
                <a:cxn ang="0">
                  <a:pos x="4" y="7"/>
                </a:cxn>
                <a:cxn ang="0">
                  <a:pos x="0" y="10"/>
                </a:cxn>
                <a:cxn ang="0">
                  <a:pos x="4" y="7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8" y="3"/>
                </a:cxn>
                <a:cxn ang="0">
                  <a:pos x="8" y="3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1" y="3"/>
                </a:cxn>
                <a:cxn ang="0">
                  <a:pos x="11" y="3"/>
                </a:cxn>
                <a:cxn ang="0">
                  <a:pos x="8" y="3"/>
                </a:cxn>
              </a:cxnLst>
              <a:rect l="0" t="0" r="r" b="b"/>
              <a:pathLst>
                <a:path w="11" h="10">
                  <a:moveTo>
                    <a:pt x="8" y="3"/>
                  </a:moveTo>
                  <a:lnTo>
                    <a:pt x="4" y="3"/>
                  </a:lnTo>
                  <a:lnTo>
                    <a:pt x="4" y="7"/>
                  </a:lnTo>
                  <a:lnTo>
                    <a:pt x="4" y="7"/>
                  </a:lnTo>
                  <a:lnTo>
                    <a:pt x="0" y="10"/>
                  </a:lnTo>
                  <a:lnTo>
                    <a:pt x="4" y="7"/>
                  </a:lnTo>
                  <a:lnTo>
                    <a:pt x="4" y="3"/>
                  </a:lnTo>
                  <a:lnTo>
                    <a:pt x="4" y="3"/>
                  </a:lnTo>
                  <a:lnTo>
                    <a:pt x="8" y="3"/>
                  </a:lnTo>
                  <a:lnTo>
                    <a:pt x="8" y="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8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84" name="Freeform 82"/>
            <p:cNvSpPr>
              <a:spLocks/>
            </p:cNvSpPr>
            <p:nvPr userDrawn="1"/>
          </p:nvSpPr>
          <p:spPr bwMode="gray">
            <a:xfrm>
              <a:off x="1397" y="1936"/>
              <a:ext cx="1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8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0" y="0"/>
                </a:cxn>
              </a:cxnLst>
              <a:rect l="0" t="0" r="r" b="b"/>
              <a:pathLst>
                <a:path h="11">
                  <a:moveTo>
                    <a:pt x="0" y="0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85" name="Freeform 83"/>
            <p:cNvSpPr>
              <a:spLocks/>
            </p:cNvSpPr>
            <p:nvPr userDrawn="1"/>
          </p:nvSpPr>
          <p:spPr bwMode="gray">
            <a:xfrm>
              <a:off x="1342" y="1960"/>
              <a:ext cx="55" cy="45"/>
            </a:xfrm>
            <a:custGeom>
              <a:avLst/>
              <a:gdLst/>
              <a:ahLst/>
              <a:cxnLst>
                <a:cxn ang="0">
                  <a:pos x="4" y="42"/>
                </a:cxn>
                <a:cxn ang="0">
                  <a:pos x="4" y="42"/>
                </a:cxn>
                <a:cxn ang="0">
                  <a:pos x="11" y="38"/>
                </a:cxn>
                <a:cxn ang="0">
                  <a:pos x="18" y="35"/>
                </a:cxn>
                <a:cxn ang="0">
                  <a:pos x="25" y="31"/>
                </a:cxn>
                <a:cxn ang="0">
                  <a:pos x="35" y="28"/>
                </a:cxn>
                <a:cxn ang="0">
                  <a:pos x="42" y="21"/>
                </a:cxn>
                <a:cxn ang="0">
                  <a:pos x="49" y="10"/>
                </a:cxn>
                <a:cxn ang="0">
                  <a:pos x="53" y="0"/>
                </a:cxn>
                <a:cxn ang="0">
                  <a:pos x="49" y="10"/>
                </a:cxn>
                <a:cxn ang="0">
                  <a:pos x="42" y="21"/>
                </a:cxn>
                <a:cxn ang="0">
                  <a:pos x="35" y="28"/>
                </a:cxn>
                <a:cxn ang="0">
                  <a:pos x="25" y="31"/>
                </a:cxn>
                <a:cxn ang="0">
                  <a:pos x="18" y="35"/>
                </a:cxn>
                <a:cxn ang="0">
                  <a:pos x="7" y="38"/>
                </a:cxn>
                <a:cxn ang="0">
                  <a:pos x="4" y="42"/>
                </a:cxn>
                <a:cxn ang="0">
                  <a:pos x="0" y="42"/>
                </a:cxn>
                <a:cxn ang="0">
                  <a:pos x="0" y="42"/>
                </a:cxn>
                <a:cxn ang="0">
                  <a:pos x="4" y="42"/>
                </a:cxn>
              </a:cxnLst>
              <a:rect l="0" t="0" r="r" b="b"/>
              <a:pathLst>
                <a:path w="53" h="42">
                  <a:moveTo>
                    <a:pt x="4" y="42"/>
                  </a:moveTo>
                  <a:lnTo>
                    <a:pt x="4" y="42"/>
                  </a:lnTo>
                  <a:lnTo>
                    <a:pt x="11" y="38"/>
                  </a:lnTo>
                  <a:lnTo>
                    <a:pt x="18" y="35"/>
                  </a:lnTo>
                  <a:lnTo>
                    <a:pt x="25" y="31"/>
                  </a:lnTo>
                  <a:lnTo>
                    <a:pt x="35" y="28"/>
                  </a:lnTo>
                  <a:lnTo>
                    <a:pt x="42" y="21"/>
                  </a:lnTo>
                  <a:lnTo>
                    <a:pt x="49" y="10"/>
                  </a:lnTo>
                  <a:lnTo>
                    <a:pt x="53" y="0"/>
                  </a:lnTo>
                  <a:lnTo>
                    <a:pt x="49" y="10"/>
                  </a:lnTo>
                  <a:lnTo>
                    <a:pt x="42" y="21"/>
                  </a:lnTo>
                  <a:lnTo>
                    <a:pt x="35" y="28"/>
                  </a:lnTo>
                  <a:lnTo>
                    <a:pt x="25" y="31"/>
                  </a:lnTo>
                  <a:lnTo>
                    <a:pt x="18" y="35"/>
                  </a:lnTo>
                  <a:lnTo>
                    <a:pt x="7" y="38"/>
                  </a:lnTo>
                  <a:lnTo>
                    <a:pt x="4" y="42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4" y="4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86" name="Freeform 84"/>
            <p:cNvSpPr>
              <a:spLocks/>
            </p:cNvSpPr>
            <p:nvPr userDrawn="1"/>
          </p:nvSpPr>
          <p:spPr bwMode="gray">
            <a:xfrm>
              <a:off x="1249" y="2005"/>
              <a:ext cx="93" cy="61"/>
            </a:xfrm>
            <a:custGeom>
              <a:avLst/>
              <a:gdLst/>
              <a:ahLst/>
              <a:cxnLst>
                <a:cxn ang="0">
                  <a:pos x="7" y="49"/>
                </a:cxn>
                <a:cxn ang="0">
                  <a:pos x="10" y="46"/>
                </a:cxn>
                <a:cxn ang="0">
                  <a:pos x="10" y="42"/>
                </a:cxn>
                <a:cxn ang="0">
                  <a:pos x="14" y="39"/>
                </a:cxn>
                <a:cxn ang="0">
                  <a:pos x="21" y="32"/>
                </a:cxn>
                <a:cxn ang="0">
                  <a:pos x="24" y="25"/>
                </a:cxn>
                <a:cxn ang="0">
                  <a:pos x="28" y="21"/>
                </a:cxn>
                <a:cxn ang="0">
                  <a:pos x="31" y="18"/>
                </a:cxn>
                <a:cxn ang="0">
                  <a:pos x="38" y="18"/>
                </a:cxn>
                <a:cxn ang="0">
                  <a:pos x="56" y="10"/>
                </a:cxn>
                <a:cxn ang="0">
                  <a:pos x="77" y="3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77" y="3"/>
                </a:cxn>
                <a:cxn ang="0">
                  <a:pos x="59" y="10"/>
                </a:cxn>
                <a:cxn ang="0">
                  <a:pos x="42" y="14"/>
                </a:cxn>
                <a:cxn ang="0">
                  <a:pos x="35" y="18"/>
                </a:cxn>
                <a:cxn ang="0">
                  <a:pos x="31" y="21"/>
                </a:cxn>
                <a:cxn ang="0">
                  <a:pos x="24" y="25"/>
                </a:cxn>
                <a:cxn ang="0">
                  <a:pos x="21" y="32"/>
                </a:cxn>
                <a:cxn ang="0">
                  <a:pos x="17" y="39"/>
                </a:cxn>
                <a:cxn ang="0">
                  <a:pos x="14" y="42"/>
                </a:cxn>
                <a:cxn ang="0">
                  <a:pos x="10" y="46"/>
                </a:cxn>
                <a:cxn ang="0">
                  <a:pos x="7" y="49"/>
                </a:cxn>
                <a:cxn ang="0">
                  <a:pos x="7" y="49"/>
                </a:cxn>
                <a:cxn ang="0">
                  <a:pos x="7" y="53"/>
                </a:cxn>
                <a:cxn ang="0">
                  <a:pos x="3" y="53"/>
                </a:cxn>
                <a:cxn ang="0">
                  <a:pos x="0" y="56"/>
                </a:cxn>
                <a:cxn ang="0">
                  <a:pos x="0" y="56"/>
                </a:cxn>
                <a:cxn ang="0">
                  <a:pos x="0" y="53"/>
                </a:cxn>
                <a:cxn ang="0">
                  <a:pos x="3" y="53"/>
                </a:cxn>
                <a:cxn ang="0">
                  <a:pos x="3" y="53"/>
                </a:cxn>
                <a:cxn ang="0">
                  <a:pos x="7" y="49"/>
                </a:cxn>
              </a:cxnLst>
              <a:rect l="0" t="0" r="r" b="b"/>
              <a:pathLst>
                <a:path w="91" h="56">
                  <a:moveTo>
                    <a:pt x="7" y="49"/>
                  </a:moveTo>
                  <a:lnTo>
                    <a:pt x="10" y="46"/>
                  </a:lnTo>
                  <a:lnTo>
                    <a:pt x="10" y="42"/>
                  </a:lnTo>
                  <a:lnTo>
                    <a:pt x="14" y="39"/>
                  </a:lnTo>
                  <a:lnTo>
                    <a:pt x="21" y="32"/>
                  </a:lnTo>
                  <a:lnTo>
                    <a:pt x="24" y="25"/>
                  </a:lnTo>
                  <a:lnTo>
                    <a:pt x="28" y="21"/>
                  </a:lnTo>
                  <a:lnTo>
                    <a:pt x="31" y="18"/>
                  </a:lnTo>
                  <a:lnTo>
                    <a:pt x="38" y="18"/>
                  </a:lnTo>
                  <a:lnTo>
                    <a:pt x="56" y="10"/>
                  </a:lnTo>
                  <a:lnTo>
                    <a:pt x="77" y="3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77" y="3"/>
                  </a:lnTo>
                  <a:lnTo>
                    <a:pt x="59" y="10"/>
                  </a:lnTo>
                  <a:lnTo>
                    <a:pt x="42" y="14"/>
                  </a:lnTo>
                  <a:lnTo>
                    <a:pt x="35" y="18"/>
                  </a:lnTo>
                  <a:lnTo>
                    <a:pt x="31" y="21"/>
                  </a:lnTo>
                  <a:lnTo>
                    <a:pt x="24" y="25"/>
                  </a:lnTo>
                  <a:lnTo>
                    <a:pt x="21" y="32"/>
                  </a:lnTo>
                  <a:lnTo>
                    <a:pt x="17" y="39"/>
                  </a:lnTo>
                  <a:lnTo>
                    <a:pt x="14" y="42"/>
                  </a:lnTo>
                  <a:lnTo>
                    <a:pt x="10" y="46"/>
                  </a:lnTo>
                  <a:lnTo>
                    <a:pt x="7" y="49"/>
                  </a:lnTo>
                  <a:lnTo>
                    <a:pt x="7" y="49"/>
                  </a:lnTo>
                  <a:lnTo>
                    <a:pt x="7" y="53"/>
                  </a:lnTo>
                  <a:lnTo>
                    <a:pt x="3" y="53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53"/>
                  </a:lnTo>
                  <a:lnTo>
                    <a:pt x="3" y="53"/>
                  </a:lnTo>
                  <a:lnTo>
                    <a:pt x="3" y="53"/>
                  </a:lnTo>
                  <a:lnTo>
                    <a:pt x="7" y="4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87" name="Freeform 85"/>
            <p:cNvSpPr>
              <a:spLocks/>
            </p:cNvSpPr>
            <p:nvPr userDrawn="1"/>
          </p:nvSpPr>
          <p:spPr bwMode="gray">
            <a:xfrm>
              <a:off x="1252" y="1759"/>
              <a:ext cx="18" cy="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3"/>
                </a:cxn>
                <a:cxn ang="0">
                  <a:pos x="7" y="10"/>
                </a:cxn>
                <a:cxn ang="0">
                  <a:pos x="11" y="18"/>
                </a:cxn>
                <a:cxn ang="0">
                  <a:pos x="14" y="21"/>
                </a:cxn>
                <a:cxn ang="0">
                  <a:pos x="18" y="25"/>
                </a:cxn>
                <a:cxn ang="0">
                  <a:pos x="14" y="21"/>
                </a:cxn>
                <a:cxn ang="0">
                  <a:pos x="11" y="18"/>
                </a:cxn>
                <a:cxn ang="0">
                  <a:pos x="7" y="10"/>
                </a:cxn>
                <a:cxn ang="0">
                  <a:pos x="4" y="3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8" h="25">
                  <a:moveTo>
                    <a:pt x="0" y="0"/>
                  </a:moveTo>
                  <a:lnTo>
                    <a:pt x="0" y="0"/>
                  </a:lnTo>
                  <a:lnTo>
                    <a:pt x="4" y="3"/>
                  </a:lnTo>
                  <a:lnTo>
                    <a:pt x="7" y="10"/>
                  </a:lnTo>
                  <a:lnTo>
                    <a:pt x="11" y="18"/>
                  </a:lnTo>
                  <a:lnTo>
                    <a:pt x="14" y="21"/>
                  </a:lnTo>
                  <a:lnTo>
                    <a:pt x="18" y="25"/>
                  </a:lnTo>
                  <a:lnTo>
                    <a:pt x="14" y="21"/>
                  </a:lnTo>
                  <a:lnTo>
                    <a:pt x="11" y="18"/>
                  </a:lnTo>
                  <a:lnTo>
                    <a:pt x="7" y="10"/>
                  </a:lnTo>
                  <a:lnTo>
                    <a:pt x="4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88" name="Freeform 86"/>
            <p:cNvSpPr>
              <a:spLocks/>
            </p:cNvSpPr>
            <p:nvPr userDrawn="1"/>
          </p:nvSpPr>
          <p:spPr bwMode="gray">
            <a:xfrm>
              <a:off x="1270" y="1500"/>
              <a:ext cx="119" cy="209"/>
            </a:xfrm>
            <a:custGeom>
              <a:avLst/>
              <a:gdLst/>
              <a:ahLst/>
              <a:cxnLst>
                <a:cxn ang="0">
                  <a:pos x="88" y="191"/>
                </a:cxn>
                <a:cxn ang="0">
                  <a:pos x="81" y="191"/>
                </a:cxn>
                <a:cxn ang="0">
                  <a:pos x="63" y="194"/>
                </a:cxn>
                <a:cxn ang="0">
                  <a:pos x="60" y="194"/>
                </a:cxn>
                <a:cxn ang="0">
                  <a:pos x="53" y="194"/>
                </a:cxn>
                <a:cxn ang="0">
                  <a:pos x="42" y="187"/>
                </a:cxn>
                <a:cxn ang="0">
                  <a:pos x="31" y="169"/>
                </a:cxn>
                <a:cxn ang="0">
                  <a:pos x="24" y="155"/>
                </a:cxn>
                <a:cxn ang="0">
                  <a:pos x="24" y="145"/>
                </a:cxn>
                <a:cxn ang="0">
                  <a:pos x="21" y="131"/>
                </a:cxn>
                <a:cxn ang="0">
                  <a:pos x="21" y="120"/>
                </a:cxn>
                <a:cxn ang="0">
                  <a:pos x="28" y="117"/>
                </a:cxn>
                <a:cxn ang="0">
                  <a:pos x="24" y="113"/>
                </a:cxn>
                <a:cxn ang="0">
                  <a:pos x="21" y="103"/>
                </a:cxn>
                <a:cxn ang="0">
                  <a:pos x="21" y="92"/>
                </a:cxn>
                <a:cxn ang="0">
                  <a:pos x="24" y="88"/>
                </a:cxn>
                <a:cxn ang="0">
                  <a:pos x="17" y="85"/>
                </a:cxn>
                <a:cxn ang="0">
                  <a:pos x="7" y="71"/>
                </a:cxn>
                <a:cxn ang="0">
                  <a:pos x="0" y="43"/>
                </a:cxn>
                <a:cxn ang="0">
                  <a:pos x="7" y="25"/>
                </a:cxn>
                <a:cxn ang="0">
                  <a:pos x="14" y="14"/>
                </a:cxn>
                <a:cxn ang="0">
                  <a:pos x="31" y="7"/>
                </a:cxn>
                <a:cxn ang="0">
                  <a:pos x="56" y="0"/>
                </a:cxn>
                <a:cxn ang="0">
                  <a:pos x="63" y="4"/>
                </a:cxn>
                <a:cxn ang="0">
                  <a:pos x="77" y="7"/>
                </a:cxn>
                <a:cxn ang="0">
                  <a:pos x="88" y="18"/>
                </a:cxn>
                <a:cxn ang="0">
                  <a:pos x="88" y="29"/>
                </a:cxn>
                <a:cxn ang="0">
                  <a:pos x="84" y="36"/>
                </a:cxn>
                <a:cxn ang="0">
                  <a:pos x="74" y="43"/>
                </a:cxn>
                <a:cxn ang="0">
                  <a:pos x="67" y="43"/>
                </a:cxn>
                <a:cxn ang="0">
                  <a:pos x="53" y="43"/>
                </a:cxn>
                <a:cxn ang="0">
                  <a:pos x="45" y="50"/>
                </a:cxn>
                <a:cxn ang="0">
                  <a:pos x="45" y="60"/>
                </a:cxn>
                <a:cxn ang="0">
                  <a:pos x="63" y="81"/>
                </a:cxn>
                <a:cxn ang="0">
                  <a:pos x="67" y="85"/>
                </a:cxn>
                <a:cxn ang="0">
                  <a:pos x="67" y="103"/>
                </a:cxn>
                <a:cxn ang="0">
                  <a:pos x="70" y="110"/>
                </a:cxn>
                <a:cxn ang="0">
                  <a:pos x="77" y="106"/>
                </a:cxn>
                <a:cxn ang="0">
                  <a:pos x="81" y="103"/>
                </a:cxn>
                <a:cxn ang="0">
                  <a:pos x="88" y="110"/>
                </a:cxn>
                <a:cxn ang="0">
                  <a:pos x="91" y="117"/>
                </a:cxn>
                <a:cxn ang="0">
                  <a:pos x="88" y="124"/>
                </a:cxn>
                <a:cxn ang="0">
                  <a:pos x="84" y="127"/>
                </a:cxn>
                <a:cxn ang="0">
                  <a:pos x="81" y="127"/>
                </a:cxn>
                <a:cxn ang="0">
                  <a:pos x="74" y="127"/>
                </a:cxn>
                <a:cxn ang="0">
                  <a:pos x="74" y="134"/>
                </a:cxn>
                <a:cxn ang="0">
                  <a:pos x="77" y="141"/>
                </a:cxn>
                <a:cxn ang="0">
                  <a:pos x="77" y="145"/>
                </a:cxn>
                <a:cxn ang="0">
                  <a:pos x="81" y="162"/>
                </a:cxn>
                <a:cxn ang="0">
                  <a:pos x="88" y="166"/>
                </a:cxn>
                <a:cxn ang="0">
                  <a:pos x="88" y="187"/>
                </a:cxn>
                <a:cxn ang="0">
                  <a:pos x="105" y="180"/>
                </a:cxn>
                <a:cxn ang="0">
                  <a:pos x="105" y="180"/>
                </a:cxn>
                <a:cxn ang="0">
                  <a:pos x="88" y="187"/>
                </a:cxn>
              </a:cxnLst>
              <a:rect l="0" t="0" r="r" b="b"/>
              <a:pathLst>
                <a:path w="116" h="194">
                  <a:moveTo>
                    <a:pt x="88" y="187"/>
                  </a:moveTo>
                  <a:lnTo>
                    <a:pt x="88" y="191"/>
                  </a:lnTo>
                  <a:lnTo>
                    <a:pt x="84" y="191"/>
                  </a:lnTo>
                  <a:lnTo>
                    <a:pt x="81" y="191"/>
                  </a:lnTo>
                  <a:lnTo>
                    <a:pt x="74" y="194"/>
                  </a:lnTo>
                  <a:lnTo>
                    <a:pt x="63" y="194"/>
                  </a:lnTo>
                  <a:lnTo>
                    <a:pt x="60" y="194"/>
                  </a:lnTo>
                  <a:lnTo>
                    <a:pt x="60" y="194"/>
                  </a:lnTo>
                  <a:lnTo>
                    <a:pt x="56" y="194"/>
                  </a:lnTo>
                  <a:lnTo>
                    <a:pt x="53" y="194"/>
                  </a:lnTo>
                  <a:lnTo>
                    <a:pt x="49" y="191"/>
                  </a:lnTo>
                  <a:lnTo>
                    <a:pt x="42" y="187"/>
                  </a:lnTo>
                  <a:lnTo>
                    <a:pt x="35" y="180"/>
                  </a:lnTo>
                  <a:lnTo>
                    <a:pt x="31" y="169"/>
                  </a:lnTo>
                  <a:lnTo>
                    <a:pt x="28" y="159"/>
                  </a:lnTo>
                  <a:lnTo>
                    <a:pt x="24" y="155"/>
                  </a:lnTo>
                  <a:lnTo>
                    <a:pt x="24" y="152"/>
                  </a:lnTo>
                  <a:lnTo>
                    <a:pt x="24" y="145"/>
                  </a:lnTo>
                  <a:lnTo>
                    <a:pt x="21" y="138"/>
                  </a:lnTo>
                  <a:lnTo>
                    <a:pt x="21" y="131"/>
                  </a:lnTo>
                  <a:lnTo>
                    <a:pt x="21" y="124"/>
                  </a:lnTo>
                  <a:lnTo>
                    <a:pt x="21" y="120"/>
                  </a:lnTo>
                  <a:lnTo>
                    <a:pt x="24" y="117"/>
                  </a:lnTo>
                  <a:lnTo>
                    <a:pt x="28" y="117"/>
                  </a:lnTo>
                  <a:lnTo>
                    <a:pt x="28" y="117"/>
                  </a:lnTo>
                  <a:lnTo>
                    <a:pt x="24" y="113"/>
                  </a:lnTo>
                  <a:lnTo>
                    <a:pt x="21" y="106"/>
                  </a:lnTo>
                  <a:lnTo>
                    <a:pt x="21" y="103"/>
                  </a:lnTo>
                  <a:lnTo>
                    <a:pt x="21" y="95"/>
                  </a:lnTo>
                  <a:lnTo>
                    <a:pt x="21" y="92"/>
                  </a:lnTo>
                  <a:lnTo>
                    <a:pt x="28" y="88"/>
                  </a:lnTo>
                  <a:lnTo>
                    <a:pt x="24" y="88"/>
                  </a:lnTo>
                  <a:lnTo>
                    <a:pt x="21" y="85"/>
                  </a:lnTo>
                  <a:lnTo>
                    <a:pt x="17" y="85"/>
                  </a:lnTo>
                  <a:lnTo>
                    <a:pt x="10" y="78"/>
                  </a:lnTo>
                  <a:lnTo>
                    <a:pt x="7" y="71"/>
                  </a:lnTo>
                  <a:lnTo>
                    <a:pt x="7" y="60"/>
                  </a:lnTo>
                  <a:lnTo>
                    <a:pt x="0" y="43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10" y="21"/>
                  </a:lnTo>
                  <a:lnTo>
                    <a:pt x="14" y="14"/>
                  </a:lnTo>
                  <a:lnTo>
                    <a:pt x="24" y="11"/>
                  </a:lnTo>
                  <a:lnTo>
                    <a:pt x="31" y="7"/>
                  </a:lnTo>
                  <a:lnTo>
                    <a:pt x="42" y="4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63" y="4"/>
                  </a:lnTo>
                  <a:lnTo>
                    <a:pt x="70" y="4"/>
                  </a:lnTo>
                  <a:lnTo>
                    <a:pt x="77" y="7"/>
                  </a:lnTo>
                  <a:lnTo>
                    <a:pt x="84" y="11"/>
                  </a:lnTo>
                  <a:lnTo>
                    <a:pt x="88" y="18"/>
                  </a:lnTo>
                  <a:lnTo>
                    <a:pt x="88" y="25"/>
                  </a:lnTo>
                  <a:lnTo>
                    <a:pt x="88" y="29"/>
                  </a:lnTo>
                  <a:lnTo>
                    <a:pt x="88" y="32"/>
                  </a:lnTo>
                  <a:lnTo>
                    <a:pt x="84" y="36"/>
                  </a:lnTo>
                  <a:lnTo>
                    <a:pt x="81" y="39"/>
                  </a:lnTo>
                  <a:lnTo>
                    <a:pt x="74" y="43"/>
                  </a:lnTo>
                  <a:lnTo>
                    <a:pt x="70" y="43"/>
                  </a:lnTo>
                  <a:lnTo>
                    <a:pt x="67" y="43"/>
                  </a:lnTo>
                  <a:lnTo>
                    <a:pt x="60" y="43"/>
                  </a:lnTo>
                  <a:lnTo>
                    <a:pt x="53" y="43"/>
                  </a:lnTo>
                  <a:lnTo>
                    <a:pt x="49" y="50"/>
                  </a:lnTo>
                  <a:lnTo>
                    <a:pt x="45" y="50"/>
                  </a:lnTo>
                  <a:lnTo>
                    <a:pt x="45" y="53"/>
                  </a:lnTo>
                  <a:lnTo>
                    <a:pt x="45" y="60"/>
                  </a:lnTo>
                  <a:lnTo>
                    <a:pt x="56" y="81"/>
                  </a:lnTo>
                  <a:lnTo>
                    <a:pt x="63" y="81"/>
                  </a:lnTo>
                  <a:lnTo>
                    <a:pt x="63" y="81"/>
                  </a:lnTo>
                  <a:lnTo>
                    <a:pt x="67" y="85"/>
                  </a:lnTo>
                  <a:lnTo>
                    <a:pt x="67" y="88"/>
                  </a:lnTo>
                  <a:lnTo>
                    <a:pt x="67" y="103"/>
                  </a:lnTo>
                  <a:lnTo>
                    <a:pt x="70" y="106"/>
                  </a:lnTo>
                  <a:lnTo>
                    <a:pt x="70" y="110"/>
                  </a:lnTo>
                  <a:lnTo>
                    <a:pt x="74" y="110"/>
                  </a:lnTo>
                  <a:lnTo>
                    <a:pt x="77" y="106"/>
                  </a:lnTo>
                  <a:lnTo>
                    <a:pt x="77" y="103"/>
                  </a:lnTo>
                  <a:lnTo>
                    <a:pt x="81" y="103"/>
                  </a:lnTo>
                  <a:lnTo>
                    <a:pt x="84" y="106"/>
                  </a:lnTo>
                  <a:lnTo>
                    <a:pt x="88" y="110"/>
                  </a:lnTo>
                  <a:lnTo>
                    <a:pt x="88" y="113"/>
                  </a:lnTo>
                  <a:lnTo>
                    <a:pt x="91" y="117"/>
                  </a:lnTo>
                  <a:lnTo>
                    <a:pt x="91" y="117"/>
                  </a:lnTo>
                  <a:lnTo>
                    <a:pt x="88" y="124"/>
                  </a:lnTo>
                  <a:lnTo>
                    <a:pt x="88" y="127"/>
                  </a:lnTo>
                  <a:lnTo>
                    <a:pt x="84" y="127"/>
                  </a:lnTo>
                  <a:lnTo>
                    <a:pt x="81" y="124"/>
                  </a:lnTo>
                  <a:lnTo>
                    <a:pt x="81" y="127"/>
                  </a:lnTo>
                  <a:lnTo>
                    <a:pt x="77" y="127"/>
                  </a:lnTo>
                  <a:lnTo>
                    <a:pt x="74" y="127"/>
                  </a:lnTo>
                  <a:lnTo>
                    <a:pt x="74" y="131"/>
                  </a:lnTo>
                  <a:lnTo>
                    <a:pt x="74" y="134"/>
                  </a:lnTo>
                  <a:lnTo>
                    <a:pt x="74" y="141"/>
                  </a:lnTo>
                  <a:lnTo>
                    <a:pt x="77" y="141"/>
                  </a:lnTo>
                  <a:lnTo>
                    <a:pt x="77" y="145"/>
                  </a:lnTo>
                  <a:lnTo>
                    <a:pt x="77" y="145"/>
                  </a:lnTo>
                  <a:lnTo>
                    <a:pt x="81" y="162"/>
                  </a:lnTo>
                  <a:lnTo>
                    <a:pt x="81" y="162"/>
                  </a:lnTo>
                  <a:lnTo>
                    <a:pt x="84" y="162"/>
                  </a:lnTo>
                  <a:lnTo>
                    <a:pt x="88" y="166"/>
                  </a:lnTo>
                  <a:lnTo>
                    <a:pt x="88" y="173"/>
                  </a:lnTo>
                  <a:lnTo>
                    <a:pt x="88" y="187"/>
                  </a:lnTo>
                  <a:lnTo>
                    <a:pt x="95" y="184"/>
                  </a:lnTo>
                  <a:lnTo>
                    <a:pt x="105" y="180"/>
                  </a:lnTo>
                  <a:lnTo>
                    <a:pt x="116" y="176"/>
                  </a:lnTo>
                  <a:lnTo>
                    <a:pt x="105" y="180"/>
                  </a:lnTo>
                  <a:lnTo>
                    <a:pt x="98" y="184"/>
                  </a:lnTo>
                  <a:lnTo>
                    <a:pt x="88" y="18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89" name="Freeform 87"/>
            <p:cNvSpPr>
              <a:spLocks/>
            </p:cNvSpPr>
            <p:nvPr userDrawn="1"/>
          </p:nvSpPr>
          <p:spPr bwMode="gray">
            <a:xfrm>
              <a:off x="1466" y="1880"/>
              <a:ext cx="10" cy="8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3" y="3"/>
                </a:cxn>
                <a:cxn ang="0">
                  <a:pos x="10" y="0"/>
                </a:cxn>
                <a:cxn ang="0">
                  <a:pos x="7" y="0"/>
                </a:cxn>
                <a:cxn ang="0">
                  <a:pos x="0" y="7"/>
                </a:cxn>
              </a:cxnLst>
              <a:rect l="0" t="0" r="r" b="b"/>
              <a:pathLst>
                <a:path w="10" h="7">
                  <a:moveTo>
                    <a:pt x="0" y="7"/>
                  </a:moveTo>
                  <a:lnTo>
                    <a:pt x="3" y="3"/>
                  </a:lnTo>
                  <a:lnTo>
                    <a:pt x="10" y="0"/>
                  </a:lnTo>
                  <a:lnTo>
                    <a:pt x="7" y="0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90" name="Freeform 88"/>
            <p:cNvSpPr>
              <a:spLocks/>
            </p:cNvSpPr>
            <p:nvPr userDrawn="1"/>
          </p:nvSpPr>
          <p:spPr bwMode="gray">
            <a:xfrm>
              <a:off x="1552" y="1911"/>
              <a:ext cx="8" cy="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0" y="7"/>
                </a:cxn>
              </a:cxnLst>
              <a:rect l="0" t="0" r="r" b="b"/>
              <a:pathLst>
                <a:path w="8" h="7">
                  <a:moveTo>
                    <a:pt x="0" y="7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91" name="Freeform 89"/>
            <p:cNvSpPr>
              <a:spLocks/>
            </p:cNvSpPr>
            <p:nvPr userDrawn="1"/>
          </p:nvSpPr>
          <p:spPr bwMode="gray">
            <a:xfrm>
              <a:off x="1582" y="1838"/>
              <a:ext cx="21" cy="68"/>
            </a:xfrm>
            <a:custGeom>
              <a:avLst/>
              <a:gdLst/>
              <a:ahLst/>
              <a:cxnLst>
                <a:cxn ang="0">
                  <a:pos x="3" y="35"/>
                </a:cxn>
                <a:cxn ang="0">
                  <a:pos x="14" y="42"/>
                </a:cxn>
                <a:cxn ang="0">
                  <a:pos x="7" y="63"/>
                </a:cxn>
                <a:cxn ang="0">
                  <a:pos x="7" y="63"/>
                </a:cxn>
                <a:cxn ang="0">
                  <a:pos x="10" y="42"/>
                </a:cxn>
                <a:cxn ang="0">
                  <a:pos x="3" y="39"/>
                </a:cxn>
                <a:cxn ang="0">
                  <a:pos x="3" y="35"/>
                </a:cxn>
                <a:cxn ang="0">
                  <a:pos x="0" y="32"/>
                </a:cxn>
                <a:cxn ang="0">
                  <a:pos x="3" y="25"/>
                </a:cxn>
                <a:cxn ang="0">
                  <a:pos x="3" y="18"/>
                </a:cxn>
                <a:cxn ang="0">
                  <a:pos x="10" y="7"/>
                </a:cxn>
                <a:cxn ang="0">
                  <a:pos x="21" y="0"/>
                </a:cxn>
                <a:cxn ang="0">
                  <a:pos x="10" y="7"/>
                </a:cxn>
                <a:cxn ang="0">
                  <a:pos x="3" y="18"/>
                </a:cxn>
                <a:cxn ang="0">
                  <a:pos x="3" y="25"/>
                </a:cxn>
                <a:cxn ang="0">
                  <a:pos x="3" y="32"/>
                </a:cxn>
                <a:cxn ang="0">
                  <a:pos x="3" y="35"/>
                </a:cxn>
                <a:cxn ang="0">
                  <a:pos x="3" y="35"/>
                </a:cxn>
              </a:cxnLst>
              <a:rect l="0" t="0" r="r" b="b"/>
              <a:pathLst>
                <a:path w="21" h="63">
                  <a:moveTo>
                    <a:pt x="3" y="35"/>
                  </a:moveTo>
                  <a:lnTo>
                    <a:pt x="14" y="42"/>
                  </a:lnTo>
                  <a:lnTo>
                    <a:pt x="7" y="63"/>
                  </a:lnTo>
                  <a:lnTo>
                    <a:pt x="7" y="63"/>
                  </a:lnTo>
                  <a:lnTo>
                    <a:pt x="10" y="42"/>
                  </a:lnTo>
                  <a:lnTo>
                    <a:pt x="3" y="39"/>
                  </a:lnTo>
                  <a:lnTo>
                    <a:pt x="3" y="35"/>
                  </a:lnTo>
                  <a:lnTo>
                    <a:pt x="0" y="32"/>
                  </a:lnTo>
                  <a:lnTo>
                    <a:pt x="3" y="25"/>
                  </a:lnTo>
                  <a:lnTo>
                    <a:pt x="3" y="18"/>
                  </a:lnTo>
                  <a:lnTo>
                    <a:pt x="10" y="7"/>
                  </a:lnTo>
                  <a:lnTo>
                    <a:pt x="21" y="0"/>
                  </a:lnTo>
                  <a:lnTo>
                    <a:pt x="10" y="7"/>
                  </a:lnTo>
                  <a:lnTo>
                    <a:pt x="3" y="18"/>
                  </a:lnTo>
                  <a:lnTo>
                    <a:pt x="3" y="25"/>
                  </a:lnTo>
                  <a:lnTo>
                    <a:pt x="3" y="32"/>
                  </a:lnTo>
                  <a:lnTo>
                    <a:pt x="3" y="35"/>
                  </a:lnTo>
                  <a:lnTo>
                    <a:pt x="3" y="3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92" name="Freeform 90"/>
            <p:cNvSpPr>
              <a:spLocks/>
            </p:cNvSpPr>
            <p:nvPr userDrawn="1"/>
          </p:nvSpPr>
          <p:spPr bwMode="gray">
            <a:xfrm>
              <a:off x="1625" y="1801"/>
              <a:ext cx="14" cy="22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3" y="17"/>
                </a:cxn>
                <a:cxn ang="0">
                  <a:pos x="7" y="14"/>
                </a:cxn>
                <a:cxn ang="0">
                  <a:pos x="10" y="7"/>
                </a:cxn>
                <a:cxn ang="0">
                  <a:pos x="14" y="3"/>
                </a:cxn>
                <a:cxn ang="0">
                  <a:pos x="14" y="0"/>
                </a:cxn>
                <a:cxn ang="0">
                  <a:pos x="14" y="7"/>
                </a:cxn>
                <a:cxn ang="0">
                  <a:pos x="10" y="10"/>
                </a:cxn>
                <a:cxn ang="0">
                  <a:pos x="3" y="17"/>
                </a:cxn>
                <a:cxn ang="0">
                  <a:pos x="0" y="21"/>
                </a:cxn>
                <a:cxn ang="0">
                  <a:pos x="0" y="21"/>
                </a:cxn>
                <a:cxn ang="0">
                  <a:pos x="0" y="21"/>
                </a:cxn>
                <a:cxn ang="0">
                  <a:pos x="0" y="21"/>
                </a:cxn>
              </a:cxnLst>
              <a:rect l="0" t="0" r="r" b="b"/>
              <a:pathLst>
                <a:path w="14" h="21">
                  <a:moveTo>
                    <a:pt x="0" y="21"/>
                  </a:moveTo>
                  <a:lnTo>
                    <a:pt x="3" y="17"/>
                  </a:lnTo>
                  <a:lnTo>
                    <a:pt x="7" y="14"/>
                  </a:lnTo>
                  <a:lnTo>
                    <a:pt x="10" y="7"/>
                  </a:lnTo>
                  <a:lnTo>
                    <a:pt x="14" y="3"/>
                  </a:lnTo>
                  <a:lnTo>
                    <a:pt x="14" y="0"/>
                  </a:lnTo>
                  <a:lnTo>
                    <a:pt x="14" y="7"/>
                  </a:lnTo>
                  <a:lnTo>
                    <a:pt x="10" y="10"/>
                  </a:lnTo>
                  <a:lnTo>
                    <a:pt x="3" y="17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93" name="Freeform 91"/>
            <p:cNvSpPr>
              <a:spLocks/>
            </p:cNvSpPr>
            <p:nvPr userDrawn="1"/>
          </p:nvSpPr>
          <p:spPr bwMode="gray">
            <a:xfrm>
              <a:off x="1647" y="1786"/>
              <a:ext cx="4" cy="15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4"/>
                </a:cxn>
                <a:cxn ang="0">
                  <a:pos x="0" y="10"/>
                </a:cxn>
                <a:cxn ang="0">
                  <a:pos x="0" y="7"/>
                </a:cxn>
                <a:cxn ang="0">
                  <a:pos x="0" y="3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0" y="14"/>
                </a:cxn>
                <a:cxn ang="0">
                  <a:pos x="0" y="14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lnTo>
                    <a:pt x="0" y="14"/>
                  </a:lnTo>
                  <a:lnTo>
                    <a:pt x="0" y="10"/>
                  </a:lnTo>
                  <a:lnTo>
                    <a:pt x="0" y="7"/>
                  </a:lnTo>
                  <a:lnTo>
                    <a:pt x="0" y="3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94" name="Freeform 92"/>
            <p:cNvSpPr>
              <a:spLocks/>
            </p:cNvSpPr>
            <p:nvPr userDrawn="1"/>
          </p:nvSpPr>
          <p:spPr bwMode="gray">
            <a:xfrm>
              <a:off x="1658" y="1762"/>
              <a:ext cx="22" cy="19"/>
            </a:xfrm>
            <a:custGeom>
              <a:avLst/>
              <a:gdLst/>
              <a:ahLst/>
              <a:cxnLst>
                <a:cxn ang="0">
                  <a:pos x="17" y="18"/>
                </a:cxn>
                <a:cxn ang="0">
                  <a:pos x="17" y="15"/>
                </a:cxn>
                <a:cxn ang="0">
                  <a:pos x="14" y="15"/>
                </a:cxn>
                <a:cxn ang="0">
                  <a:pos x="10" y="11"/>
                </a:cxn>
                <a:cxn ang="0">
                  <a:pos x="10" y="11"/>
                </a:cxn>
                <a:cxn ang="0">
                  <a:pos x="7" y="11"/>
                </a:cxn>
                <a:cxn ang="0">
                  <a:pos x="3" y="11"/>
                </a:cxn>
                <a:cxn ang="0">
                  <a:pos x="0" y="7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3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3" y="7"/>
                </a:cxn>
                <a:cxn ang="0">
                  <a:pos x="7" y="7"/>
                </a:cxn>
                <a:cxn ang="0">
                  <a:pos x="10" y="11"/>
                </a:cxn>
                <a:cxn ang="0">
                  <a:pos x="10" y="11"/>
                </a:cxn>
                <a:cxn ang="0">
                  <a:pos x="17" y="11"/>
                </a:cxn>
                <a:cxn ang="0">
                  <a:pos x="17" y="15"/>
                </a:cxn>
                <a:cxn ang="0">
                  <a:pos x="21" y="18"/>
                </a:cxn>
                <a:cxn ang="0">
                  <a:pos x="17" y="18"/>
                </a:cxn>
              </a:cxnLst>
              <a:rect l="0" t="0" r="r" b="b"/>
              <a:pathLst>
                <a:path w="21" h="18">
                  <a:moveTo>
                    <a:pt x="17" y="18"/>
                  </a:moveTo>
                  <a:lnTo>
                    <a:pt x="17" y="15"/>
                  </a:lnTo>
                  <a:lnTo>
                    <a:pt x="14" y="15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7" y="11"/>
                  </a:lnTo>
                  <a:lnTo>
                    <a:pt x="3" y="11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7"/>
                  </a:lnTo>
                  <a:lnTo>
                    <a:pt x="7" y="7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7" y="11"/>
                  </a:lnTo>
                  <a:lnTo>
                    <a:pt x="17" y="15"/>
                  </a:lnTo>
                  <a:lnTo>
                    <a:pt x="21" y="18"/>
                  </a:lnTo>
                  <a:lnTo>
                    <a:pt x="17" y="1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95" name="Freeform 93"/>
            <p:cNvSpPr>
              <a:spLocks/>
            </p:cNvSpPr>
            <p:nvPr userDrawn="1"/>
          </p:nvSpPr>
          <p:spPr bwMode="gray">
            <a:xfrm>
              <a:off x="1690" y="1747"/>
              <a:ext cx="4" cy="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4" y="4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4" y="7"/>
                </a:cxn>
                <a:cxn ang="0">
                  <a:pos x="0" y="7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lnTo>
                    <a:pt x="0" y="7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4"/>
                  </a:lnTo>
                  <a:lnTo>
                    <a:pt x="4" y="7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96" name="Freeform 94"/>
            <p:cNvSpPr>
              <a:spLocks/>
            </p:cNvSpPr>
            <p:nvPr userDrawn="1"/>
          </p:nvSpPr>
          <p:spPr bwMode="gray">
            <a:xfrm>
              <a:off x="1817" y="1869"/>
              <a:ext cx="3" cy="19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0" y="18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4"/>
                </a:cxn>
                <a:cxn ang="0">
                  <a:pos x="3" y="7"/>
                </a:cxn>
                <a:cxn ang="0">
                  <a:pos x="3" y="14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3" h="18">
                  <a:moveTo>
                    <a:pt x="0" y="18"/>
                  </a:moveTo>
                  <a:lnTo>
                    <a:pt x="0" y="18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4"/>
                  </a:lnTo>
                  <a:lnTo>
                    <a:pt x="3" y="7"/>
                  </a:lnTo>
                  <a:lnTo>
                    <a:pt x="3" y="14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97" name="Freeform 95"/>
            <p:cNvSpPr>
              <a:spLocks/>
            </p:cNvSpPr>
            <p:nvPr userDrawn="1"/>
          </p:nvSpPr>
          <p:spPr bwMode="gray">
            <a:xfrm>
              <a:off x="1886" y="1948"/>
              <a:ext cx="8" cy="5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7" y="4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7" h="4">
                  <a:moveTo>
                    <a:pt x="3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4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98" name="Freeform 96"/>
            <p:cNvSpPr>
              <a:spLocks/>
            </p:cNvSpPr>
            <p:nvPr userDrawn="1"/>
          </p:nvSpPr>
          <p:spPr bwMode="gray">
            <a:xfrm>
              <a:off x="1894" y="1929"/>
              <a:ext cx="14" cy="7"/>
            </a:xfrm>
            <a:custGeom>
              <a:avLst/>
              <a:gdLst/>
              <a:ahLst/>
              <a:cxnLst>
                <a:cxn ang="0">
                  <a:pos x="7" y="7"/>
                </a:cxn>
                <a:cxn ang="0">
                  <a:pos x="7" y="7"/>
                </a:cxn>
                <a:cxn ang="0">
                  <a:pos x="3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" y="4"/>
                </a:cxn>
                <a:cxn ang="0">
                  <a:pos x="7" y="7"/>
                </a:cxn>
                <a:cxn ang="0">
                  <a:pos x="10" y="4"/>
                </a:cxn>
                <a:cxn ang="0">
                  <a:pos x="14" y="4"/>
                </a:cxn>
                <a:cxn ang="0">
                  <a:pos x="14" y="4"/>
                </a:cxn>
                <a:cxn ang="0">
                  <a:pos x="14" y="4"/>
                </a:cxn>
                <a:cxn ang="0">
                  <a:pos x="7" y="7"/>
                </a:cxn>
              </a:cxnLst>
              <a:rect l="0" t="0" r="r" b="b"/>
              <a:pathLst>
                <a:path w="14" h="7">
                  <a:moveTo>
                    <a:pt x="7" y="7"/>
                  </a:moveTo>
                  <a:lnTo>
                    <a:pt x="7" y="7"/>
                  </a:lnTo>
                  <a:lnTo>
                    <a:pt x="3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4"/>
                  </a:lnTo>
                  <a:lnTo>
                    <a:pt x="7" y="7"/>
                  </a:lnTo>
                  <a:lnTo>
                    <a:pt x="10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7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99" name="Freeform 97"/>
            <p:cNvSpPr>
              <a:spLocks/>
            </p:cNvSpPr>
            <p:nvPr userDrawn="1"/>
          </p:nvSpPr>
          <p:spPr bwMode="gray">
            <a:xfrm>
              <a:off x="1918" y="1903"/>
              <a:ext cx="4" cy="8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4" y="3"/>
                </a:cxn>
                <a:cxn ang="0">
                  <a:pos x="4" y="0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0" y="7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lnTo>
                    <a:pt x="4" y="3"/>
                  </a:lnTo>
                  <a:lnTo>
                    <a:pt x="4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00" name="Freeform 98"/>
            <p:cNvSpPr>
              <a:spLocks/>
            </p:cNvSpPr>
            <p:nvPr userDrawn="1"/>
          </p:nvSpPr>
          <p:spPr bwMode="gray">
            <a:xfrm>
              <a:off x="1930" y="1895"/>
              <a:ext cx="10" cy="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3"/>
                </a:cxn>
                <a:cxn ang="0">
                  <a:pos x="3" y="0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0" y="3"/>
                </a:cxn>
              </a:cxnLst>
              <a:rect l="0" t="0" r="r" b="b"/>
              <a:pathLst>
                <a:path w="10" h="3">
                  <a:moveTo>
                    <a:pt x="0" y="3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01" name="Freeform 99"/>
            <p:cNvSpPr>
              <a:spLocks/>
            </p:cNvSpPr>
            <p:nvPr userDrawn="1"/>
          </p:nvSpPr>
          <p:spPr bwMode="gray">
            <a:xfrm>
              <a:off x="2042" y="2070"/>
              <a:ext cx="11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11" y="3"/>
                </a:cxn>
                <a:cxn ang="0">
                  <a:pos x="4" y="0"/>
                </a:cxn>
                <a:cxn ang="0">
                  <a:pos x="0" y="0"/>
                </a:cxn>
              </a:cxnLst>
              <a:rect l="0" t="0" r="r" b="b"/>
              <a:pathLst>
                <a:path w="11" h="3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11" y="3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02" name="Freeform 100"/>
            <p:cNvSpPr>
              <a:spLocks/>
            </p:cNvSpPr>
            <p:nvPr userDrawn="1"/>
          </p:nvSpPr>
          <p:spPr bwMode="gray">
            <a:xfrm>
              <a:off x="2063" y="2078"/>
              <a:ext cx="12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3"/>
                </a:cxn>
                <a:cxn ang="0">
                  <a:pos x="7" y="0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11" h="3">
                  <a:moveTo>
                    <a:pt x="0" y="3"/>
                  </a:moveTo>
                  <a:lnTo>
                    <a:pt x="0" y="3"/>
                  </a:lnTo>
                  <a:lnTo>
                    <a:pt x="7" y="0"/>
                  </a:lnTo>
                  <a:lnTo>
                    <a:pt x="11" y="0"/>
                  </a:lnTo>
                  <a:lnTo>
                    <a:pt x="7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03" name="Freeform 101"/>
            <p:cNvSpPr>
              <a:spLocks/>
            </p:cNvSpPr>
            <p:nvPr userDrawn="1"/>
          </p:nvSpPr>
          <p:spPr bwMode="gray">
            <a:xfrm>
              <a:off x="2085" y="2093"/>
              <a:ext cx="4" cy="15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0"/>
                </a:cxn>
                <a:cxn ang="0">
                  <a:pos x="0" y="7"/>
                </a:cxn>
                <a:cxn ang="0">
                  <a:pos x="4" y="0"/>
                </a:cxn>
                <a:cxn ang="0">
                  <a:pos x="0" y="14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lnTo>
                    <a:pt x="0" y="10"/>
                  </a:lnTo>
                  <a:lnTo>
                    <a:pt x="0" y="7"/>
                  </a:lnTo>
                  <a:lnTo>
                    <a:pt x="4" y="0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04" name="Freeform 102"/>
            <p:cNvSpPr>
              <a:spLocks/>
            </p:cNvSpPr>
            <p:nvPr userDrawn="1"/>
          </p:nvSpPr>
          <p:spPr bwMode="gray">
            <a:xfrm>
              <a:off x="2075" y="2040"/>
              <a:ext cx="7" cy="30"/>
            </a:xfrm>
            <a:custGeom>
              <a:avLst/>
              <a:gdLst/>
              <a:ahLst/>
              <a:cxnLst>
                <a:cxn ang="0">
                  <a:pos x="7" y="28"/>
                </a:cxn>
                <a:cxn ang="0">
                  <a:pos x="7" y="21"/>
                </a:cxn>
                <a:cxn ang="0">
                  <a:pos x="7" y="14"/>
                </a:cxn>
                <a:cxn ang="0">
                  <a:pos x="3" y="7"/>
                </a:cxn>
                <a:cxn ang="0">
                  <a:pos x="0" y="0"/>
                </a:cxn>
                <a:cxn ang="0">
                  <a:pos x="3" y="7"/>
                </a:cxn>
                <a:cxn ang="0">
                  <a:pos x="7" y="14"/>
                </a:cxn>
                <a:cxn ang="0">
                  <a:pos x="7" y="21"/>
                </a:cxn>
                <a:cxn ang="0">
                  <a:pos x="7" y="28"/>
                </a:cxn>
              </a:cxnLst>
              <a:rect l="0" t="0" r="r" b="b"/>
              <a:pathLst>
                <a:path w="7" h="28">
                  <a:moveTo>
                    <a:pt x="7" y="28"/>
                  </a:moveTo>
                  <a:lnTo>
                    <a:pt x="7" y="21"/>
                  </a:lnTo>
                  <a:lnTo>
                    <a:pt x="7" y="14"/>
                  </a:lnTo>
                  <a:lnTo>
                    <a:pt x="3" y="7"/>
                  </a:lnTo>
                  <a:lnTo>
                    <a:pt x="0" y="0"/>
                  </a:lnTo>
                  <a:lnTo>
                    <a:pt x="3" y="7"/>
                  </a:lnTo>
                  <a:lnTo>
                    <a:pt x="7" y="14"/>
                  </a:lnTo>
                  <a:lnTo>
                    <a:pt x="7" y="21"/>
                  </a:lnTo>
                  <a:lnTo>
                    <a:pt x="7" y="2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05" name="Freeform 103"/>
            <p:cNvSpPr>
              <a:spLocks/>
            </p:cNvSpPr>
            <p:nvPr userDrawn="1"/>
          </p:nvSpPr>
          <p:spPr bwMode="gray">
            <a:xfrm>
              <a:off x="2027" y="1500"/>
              <a:ext cx="265" cy="114"/>
            </a:xfrm>
            <a:custGeom>
              <a:avLst/>
              <a:gdLst/>
              <a:ahLst/>
              <a:cxnLst>
                <a:cxn ang="0">
                  <a:pos x="229" y="14"/>
                </a:cxn>
                <a:cxn ang="0">
                  <a:pos x="215" y="18"/>
                </a:cxn>
                <a:cxn ang="0">
                  <a:pos x="204" y="21"/>
                </a:cxn>
                <a:cxn ang="0">
                  <a:pos x="194" y="29"/>
                </a:cxn>
                <a:cxn ang="0">
                  <a:pos x="194" y="29"/>
                </a:cxn>
                <a:cxn ang="0">
                  <a:pos x="194" y="32"/>
                </a:cxn>
                <a:cxn ang="0">
                  <a:pos x="194" y="39"/>
                </a:cxn>
                <a:cxn ang="0">
                  <a:pos x="190" y="46"/>
                </a:cxn>
                <a:cxn ang="0">
                  <a:pos x="187" y="53"/>
                </a:cxn>
                <a:cxn ang="0">
                  <a:pos x="180" y="57"/>
                </a:cxn>
                <a:cxn ang="0">
                  <a:pos x="169" y="60"/>
                </a:cxn>
                <a:cxn ang="0">
                  <a:pos x="151" y="67"/>
                </a:cxn>
                <a:cxn ang="0">
                  <a:pos x="123" y="71"/>
                </a:cxn>
                <a:cxn ang="0">
                  <a:pos x="99" y="78"/>
                </a:cxn>
                <a:cxn ang="0">
                  <a:pos x="77" y="81"/>
                </a:cxn>
                <a:cxn ang="0">
                  <a:pos x="67" y="85"/>
                </a:cxn>
                <a:cxn ang="0">
                  <a:pos x="63" y="88"/>
                </a:cxn>
                <a:cxn ang="0">
                  <a:pos x="56" y="92"/>
                </a:cxn>
                <a:cxn ang="0">
                  <a:pos x="46" y="99"/>
                </a:cxn>
                <a:cxn ang="0">
                  <a:pos x="35" y="103"/>
                </a:cxn>
                <a:cxn ang="0">
                  <a:pos x="25" y="106"/>
                </a:cxn>
                <a:cxn ang="0">
                  <a:pos x="11" y="106"/>
                </a:cxn>
                <a:cxn ang="0">
                  <a:pos x="3" y="106"/>
                </a:cxn>
                <a:cxn ang="0">
                  <a:pos x="0" y="103"/>
                </a:cxn>
                <a:cxn ang="0">
                  <a:pos x="3" y="106"/>
                </a:cxn>
                <a:cxn ang="0">
                  <a:pos x="11" y="106"/>
                </a:cxn>
                <a:cxn ang="0">
                  <a:pos x="25" y="106"/>
                </a:cxn>
                <a:cxn ang="0">
                  <a:pos x="35" y="103"/>
                </a:cxn>
                <a:cxn ang="0">
                  <a:pos x="46" y="95"/>
                </a:cxn>
                <a:cxn ang="0">
                  <a:pos x="53" y="92"/>
                </a:cxn>
                <a:cxn ang="0">
                  <a:pos x="60" y="88"/>
                </a:cxn>
                <a:cxn ang="0">
                  <a:pos x="67" y="85"/>
                </a:cxn>
                <a:cxn ang="0">
                  <a:pos x="81" y="81"/>
                </a:cxn>
                <a:cxn ang="0">
                  <a:pos x="109" y="74"/>
                </a:cxn>
                <a:cxn ang="0">
                  <a:pos x="144" y="67"/>
                </a:cxn>
                <a:cxn ang="0">
                  <a:pos x="169" y="60"/>
                </a:cxn>
                <a:cxn ang="0">
                  <a:pos x="180" y="57"/>
                </a:cxn>
                <a:cxn ang="0">
                  <a:pos x="187" y="53"/>
                </a:cxn>
                <a:cxn ang="0">
                  <a:pos x="190" y="46"/>
                </a:cxn>
                <a:cxn ang="0">
                  <a:pos x="194" y="39"/>
                </a:cxn>
                <a:cxn ang="0">
                  <a:pos x="194" y="32"/>
                </a:cxn>
                <a:cxn ang="0">
                  <a:pos x="194" y="29"/>
                </a:cxn>
                <a:cxn ang="0">
                  <a:pos x="194" y="29"/>
                </a:cxn>
                <a:cxn ang="0">
                  <a:pos x="204" y="21"/>
                </a:cxn>
                <a:cxn ang="0">
                  <a:pos x="215" y="18"/>
                </a:cxn>
                <a:cxn ang="0">
                  <a:pos x="225" y="14"/>
                </a:cxn>
                <a:cxn ang="0">
                  <a:pos x="236" y="14"/>
                </a:cxn>
                <a:cxn ang="0">
                  <a:pos x="243" y="11"/>
                </a:cxn>
                <a:cxn ang="0">
                  <a:pos x="250" y="7"/>
                </a:cxn>
                <a:cxn ang="0">
                  <a:pos x="257" y="4"/>
                </a:cxn>
                <a:cxn ang="0">
                  <a:pos x="257" y="0"/>
                </a:cxn>
                <a:cxn ang="0">
                  <a:pos x="257" y="0"/>
                </a:cxn>
                <a:cxn ang="0">
                  <a:pos x="254" y="7"/>
                </a:cxn>
                <a:cxn ang="0">
                  <a:pos x="247" y="11"/>
                </a:cxn>
                <a:cxn ang="0">
                  <a:pos x="236" y="14"/>
                </a:cxn>
                <a:cxn ang="0">
                  <a:pos x="229" y="14"/>
                </a:cxn>
              </a:cxnLst>
              <a:rect l="0" t="0" r="r" b="b"/>
              <a:pathLst>
                <a:path w="257" h="106">
                  <a:moveTo>
                    <a:pt x="229" y="14"/>
                  </a:moveTo>
                  <a:lnTo>
                    <a:pt x="215" y="18"/>
                  </a:lnTo>
                  <a:lnTo>
                    <a:pt x="204" y="21"/>
                  </a:lnTo>
                  <a:lnTo>
                    <a:pt x="194" y="29"/>
                  </a:lnTo>
                  <a:lnTo>
                    <a:pt x="194" y="29"/>
                  </a:lnTo>
                  <a:lnTo>
                    <a:pt x="194" y="32"/>
                  </a:lnTo>
                  <a:lnTo>
                    <a:pt x="194" y="39"/>
                  </a:lnTo>
                  <a:lnTo>
                    <a:pt x="190" y="46"/>
                  </a:lnTo>
                  <a:lnTo>
                    <a:pt x="187" y="53"/>
                  </a:lnTo>
                  <a:lnTo>
                    <a:pt x="180" y="57"/>
                  </a:lnTo>
                  <a:lnTo>
                    <a:pt x="169" y="60"/>
                  </a:lnTo>
                  <a:lnTo>
                    <a:pt x="151" y="67"/>
                  </a:lnTo>
                  <a:lnTo>
                    <a:pt x="123" y="71"/>
                  </a:lnTo>
                  <a:lnTo>
                    <a:pt x="99" y="78"/>
                  </a:lnTo>
                  <a:lnTo>
                    <a:pt x="77" y="81"/>
                  </a:lnTo>
                  <a:lnTo>
                    <a:pt x="67" y="85"/>
                  </a:lnTo>
                  <a:lnTo>
                    <a:pt x="63" y="88"/>
                  </a:lnTo>
                  <a:lnTo>
                    <a:pt x="56" y="92"/>
                  </a:lnTo>
                  <a:lnTo>
                    <a:pt x="46" y="99"/>
                  </a:lnTo>
                  <a:lnTo>
                    <a:pt x="35" y="103"/>
                  </a:lnTo>
                  <a:lnTo>
                    <a:pt x="25" y="106"/>
                  </a:lnTo>
                  <a:lnTo>
                    <a:pt x="11" y="106"/>
                  </a:lnTo>
                  <a:lnTo>
                    <a:pt x="3" y="106"/>
                  </a:lnTo>
                  <a:lnTo>
                    <a:pt x="0" y="103"/>
                  </a:lnTo>
                  <a:lnTo>
                    <a:pt x="3" y="106"/>
                  </a:lnTo>
                  <a:lnTo>
                    <a:pt x="11" y="106"/>
                  </a:lnTo>
                  <a:lnTo>
                    <a:pt x="25" y="106"/>
                  </a:lnTo>
                  <a:lnTo>
                    <a:pt x="35" y="103"/>
                  </a:lnTo>
                  <a:lnTo>
                    <a:pt x="46" y="95"/>
                  </a:lnTo>
                  <a:lnTo>
                    <a:pt x="53" y="92"/>
                  </a:lnTo>
                  <a:lnTo>
                    <a:pt x="60" y="88"/>
                  </a:lnTo>
                  <a:lnTo>
                    <a:pt x="67" y="85"/>
                  </a:lnTo>
                  <a:lnTo>
                    <a:pt x="81" y="81"/>
                  </a:lnTo>
                  <a:lnTo>
                    <a:pt x="109" y="74"/>
                  </a:lnTo>
                  <a:lnTo>
                    <a:pt x="144" y="67"/>
                  </a:lnTo>
                  <a:lnTo>
                    <a:pt x="169" y="60"/>
                  </a:lnTo>
                  <a:lnTo>
                    <a:pt x="180" y="57"/>
                  </a:lnTo>
                  <a:lnTo>
                    <a:pt x="187" y="53"/>
                  </a:lnTo>
                  <a:lnTo>
                    <a:pt x="190" y="46"/>
                  </a:lnTo>
                  <a:lnTo>
                    <a:pt x="194" y="39"/>
                  </a:lnTo>
                  <a:lnTo>
                    <a:pt x="194" y="32"/>
                  </a:lnTo>
                  <a:lnTo>
                    <a:pt x="194" y="29"/>
                  </a:lnTo>
                  <a:lnTo>
                    <a:pt x="194" y="29"/>
                  </a:lnTo>
                  <a:lnTo>
                    <a:pt x="204" y="21"/>
                  </a:lnTo>
                  <a:lnTo>
                    <a:pt x="215" y="18"/>
                  </a:lnTo>
                  <a:lnTo>
                    <a:pt x="225" y="14"/>
                  </a:lnTo>
                  <a:lnTo>
                    <a:pt x="236" y="14"/>
                  </a:lnTo>
                  <a:lnTo>
                    <a:pt x="243" y="11"/>
                  </a:lnTo>
                  <a:lnTo>
                    <a:pt x="250" y="7"/>
                  </a:lnTo>
                  <a:lnTo>
                    <a:pt x="257" y="4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54" y="7"/>
                  </a:lnTo>
                  <a:lnTo>
                    <a:pt x="247" y="11"/>
                  </a:lnTo>
                  <a:lnTo>
                    <a:pt x="236" y="14"/>
                  </a:lnTo>
                  <a:lnTo>
                    <a:pt x="229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06" name="Freeform 104"/>
            <p:cNvSpPr>
              <a:spLocks/>
            </p:cNvSpPr>
            <p:nvPr userDrawn="1"/>
          </p:nvSpPr>
          <p:spPr bwMode="gray">
            <a:xfrm>
              <a:off x="2317" y="1355"/>
              <a:ext cx="134" cy="130"/>
            </a:xfrm>
            <a:custGeom>
              <a:avLst/>
              <a:gdLst/>
              <a:ahLst/>
              <a:cxnLst>
                <a:cxn ang="0">
                  <a:pos x="102" y="110"/>
                </a:cxn>
                <a:cxn ang="0">
                  <a:pos x="98" y="103"/>
                </a:cxn>
                <a:cxn ang="0">
                  <a:pos x="91" y="96"/>
                </a:cxn>
                <a:cxn ang="0">
                  <a:pos x="88" y="96"/>
                </a:cxn>
                <a:cxn ang="0">
                  <a:pos x="81" y="96"/>
                </a:cxn>
                <a:cxn ang="0">
                  <a:pos x="77" y="96"/>
                </a:cxn>
                <a:cxn ang="0">
                  <a:pos x="74" y="96"/>
                </a:cxn>
                <a:cxn ang="0">
                  <a:pos x="70" y="96"/>
                </a:cxn>
                <a:cxn ang="0">
                  <a:pos x="70" y="89"/>
                </a:cxn>
                <a:cxn ang="0">
                  <a:pos x="67" y="78"/>
                </a:cxn>
                <a:cxn ang="0">
                  <a:pos x="60" y="71"/>
                </a:cxn>
                <a:cxn ang="0">
                  <a:pos x="56" y="64"/>
                </a:cxn>
                <a:cxn ang="0">
                  <a:pos x="49" y="57"/>
                </a:cxn>
                <a:cxn ang="0">
                  <a:pos x="46" y="53"/>
                </a:cxn>
                <a:cxn ang="0">
                  <a:pos x="42" y="53"/>
                </a:cxn>
                <a:cxn ang="0">
                  <a:pos x="39" y="43"/>
                </a:cxn>
                <a:cxn ang="0">
                  <a:pos x="39" y="32"/>
                </a:cxn>
                <a:cxn ang="0">
                  <a:pos x="35" y="25"/>
                </a:cxn>
                <a:cxn ang="0">
                  <a:pos x="32" y="22"/>
                </a:cxn>
                <a:cxn ang="0">
                  <a:pos x="32" y="22"/>
                </a:cxn>
                <a:cxn ang="0">
                  <a:pos x="28" y="11"/>
                </a:cxn>
                <a:cxn ang="0">
                  <a:pos x="21" y="4"/>
                </a:cxn>
                <a:cxn ang="0">
                  <a:pos x="10" y="0"/>
                </a:cxn>
                <a:cxn ang="0">
                  <a:pos x="0" y="0"/>
                </a:cxn>
                <a:cxn ang="0">
                  <a:pos x="10" y="0"/>
                </a:cxn>
                <a:cxn ang="0">
                  <a:pos x="21" y="4"/>
                </a:cxn>
                <a:cxn ang="0">
                  <a:pos x="28" y="11"/>
                </a:cxn>
                <a:cxn ang="0">
                  <a:pos x="32" y="22"/>
                </a:cxn>
                <a:cxn ang="0">
                  <a:pos x="32" y="22"/>
                </a:cxn>
                <a:cxn ang="0">
                  <a:pos x="35" y="25"/>
                </a:cxn>
                <a:cxn ang="0">
                  <a:pos x="39" y="32"/>
                </a:cxn>
                <a:cxn ang="0">
                  <a:pos x="42" y="43"/>
                </a:cxn>
                <a:cxn ang="0">
                  <a:pos x="42" y="53"/>
                </a:cxn>
                <a:cxn ang="0">
                  <a:pos x="46" y="53"/>
                </a:cxn>
                <a:cxn ang="0">
                  <a:pos x="49" y="57"/>
                </a:cxn>
                <a:cxn ang="0">
                  <a:pos x="56" y="64"/>
                </a:cxn>
                <a:cxn ang="0">
                  <a:pos x="60" y="71"/>
                </a:cxn>
                <a:cxn ang="0">
                  <a:pos x="67" y="78"/>
                </a:cxn>
                <a:cxn ang="0">
                  <a:pos x="70" y="89"/>
                </a:cxn>
                <a:cxn ang="0">
                  <a:pos x="74" y="96"/>
                </a:cxn>
                <a:cxn ang="0">
                  <a:pos x="74" y="96"/>
                </a:cxn>
                <a:cxn ang="0">
                  <a:pos x="77" y="96"/>
                </a:cxn>
                <a:cxn ang="0">
                  <a:pos x="81" y="96"/>
                </a:cxn>
                <a:cxn ang="0">
                  <a:pos x="88" y="96"/>
                </a:cxn>
                <a:cxn ang="0">
                  <a:pos x="95" y="96"/>
                </a:cxn>
                <a:cxn ang="0">
                  <a:pos x="98" y="103"/>
                </a:cxn>
                <a:cxn ang="0">
                  <a:pos x="102" y="110"/>
                </a:cxn>
                <a:cxn ang="0">
                  <a:pos x="105" y="110"/>
                </a:cxn>
                <a:cxn ang="0">
                  <a:pos x="105" y="113"/>
                </a:cxn>
                <a:cxn ang="0">
                  <a:pos x="105" y="117"/>
                </a:cxn>
                <a:cxn ang="0">
                  <a:pos x="109" y="120"/>
                </a:cxn>
                <a:cxn ang="0">
                  <a:pos x="116" y="120"/>
                </a:cxn>
                <a:cxn ang="0">
                  <a:pos x="123" y="117"/>
                </a:cxn>
                <a:cxn ang="0">
                  <a:pos x="130" y="113"/>
                </a:cxn>
                <a:cxn ang="0">
                  <a:pos x="130" y="113"/>
                </a:cxn>
                <a:cxn ang="0">
                  <a:pos x="130" y="113"/>
                </a:cxn>
                <a:cxn ang="0">
                  <a:pos x="123" y="120"/>
                </a:cxn>
                <a:cxn ang="0">
                  <a:pos x="116" y="120"/>
                </a:cxn>
                <a:cxn ang="0">
                  <a:pos x="109" y="120"/>
                </a:cxn>
                <a:cxn ang="0">
                  <a:pos x="105" y="117"/>
                </a:cxn>
                <a:cxn ang="0">
                  <a:pos x="105" y="113"/>
                </a:cxn>
                <a:cxn ang="0">
                  <a:pos x="102" y="110"/>
                </a:cxn>
                <a:cxn ang="0">
                  <a:pos x="102" y="110"/>
                </a:cxn>
              </a:cxnLst>
              <a:rect l="0" t="0" r="r" b="b"/>
              <a:pathLst>
                <a:path w="130" h="120">
                  <a:moveTo>
                    <a:pt x="102" y="110"/>
                  </a:moveTo>
                  <a:lnTo>
                    <a:pt x="98" y="103"/>
                  </a:lnTo>
                  <a:lnTo>
                    <a:pt x="91" y="96"/>
                  </a:lnTo>
                  <a:lnTo>
                    <a:pt x="88" y="96"/>
                  </a:lnTo>
                  <a:lnTo>
                    <a:pt x="81" y="96"/>
                  </a:lnTo>
                  <a:lnTo>
                    <a:pt x="77" y="96"/>
                  </a:lnTo>
                  <a:lnTo>
                    <a:pt x="74" y="96"/>
                  </a:lnTo>
                  <a:lnTo>
                    <a:pt x="70" y="96"/>
                  </a:lnTo>
                  <a:lnTo>
                    <a:pt x="70" y="89"/>
                  </a:lnTo>
                  <a:lnTo>
                    <a:pt x="67" y="78"/>
                  </a:lnTo>
                  <a:lnTo>
                    <a:pt x="60" y="71"/>
                  </a:lnTo>
                  <a:lnTo>
                    <a:pt x="56" y="64"/>
                  </a:lnTo>
                  <a:lnTo>
                    <a:pt x="49" y="57"/>
                  </a:lnTo>
                  <a:lnTo>
                    <a:pt x="46" y="53"/>
                  </a:lnTo>
                  <a:lnTo>
                    <a:pt x="42" y="53"/>
                  </a:lnTo>
                  <a:lnTo>
                    <a:pt x="39" y="43"/>
                  </a:lnTo>
                  <a:lnTo>
                    <a:pt x="39" y="32"/>
                  </a:lnTo>
                  <a:lnTo>
                    <a:pt x="35" y="25"/>
                  </a:lnTo>
                  <a:lnTo>
                    <a:pt x="32" y="22"/>
                  </a:lnTo>
                  <a:lnTo>
                    <a:pt x="32" y="22"/>
                  </a:lnTo>
                  <a:lnTo>
                    <a:pt x="28" y="11"/>
                  </a:lnTo>
                  <a:lnTo>
                    <a:pt x="21" y="4"/>
                  </a:lnTo>
                  <a:lnTo>
                    <a:pt x="10" y="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1" y="4"/>
                  </a:lnTo>
                  <a:lnTo>
                    <a:pt x="28" y="11"/>
                  </a:lnTo>
                  <a:lnTo>
                    <a:pt x="32" y="22"/>
                  </a:lnTo>
                  <a:lnTo>
                    <a:pt x="32" y="22"/>
                  </a:lnTo>
                  <a:lnTo>
                    <a:pt x="35" y="25"/>
                  </a:lnTo>
                  <a:lnTo>
                    <a:pt x="39" y="32"/>
                  </a:lnTo>
                  <a:lnTo>
                    <a:pt x="42" y="43"/>
                  </a:lnTo>
                  <a:lnTo>
                    <a:pt x="42" y="53"/>
                  </a:lnTo>
                  <a:lnTo>
                    <a:pt x="46" y="53"/>
                  </a:lnTo>
                  <a:lnTo>
                    <a:pt x="49" y="57"/>
                  </a:lnTo>
                  <a:lnTo>
                    <a:pt x="56" y="64"/>
                  </a:lnTo>
                  <a:lnTo>
                    <a:pt x="60" y="71"/>
                  </a:lnTo>
                  <a:lnTo>
                    <a:pt x="67" y="78"/>
                  </a:lnTo>
                  <a:lnTo>
                    <a:pt x="70" y="89"/>
                  </a:lnTo>
                  <a:lnTo>
                    <a:pt x="74" y="96"/>
                  </a:lnTo>
                  <a:lnTo>
                    <a:pt x="74" y="96"/>
                  </a:lnTo>
                  <a:lnTo>
                    <a:pt x="77" y="96"/>
                  </a:lnTo>
                  <a:lnTo>
                    <a:pt x="81" y="96"/>
                  </a:lnTo>
                  <a:lnTo>
                    <a:pt x="88" y="96"/>
                  </a:lnTo>
                  <a:lnTo>
                    <a:pt x="95" y="96"/>
                  </a:lnTo>
                  <a:lnTo>
                    <a:pt x="98" y="103"/>
                  </a:lnTo>
                  <a:lnTo>
                    <a:pt x="102" y="110"/>
                  </a:lnTo>
                  <a:lnTo>
                    <a:pt x="105" y="110"/>
                  </a:lnTo>
                  <a:lnTo>
                    <a:pt x="105" y="113"/>
                  </a:lnTo>
                  <a:lnTo>
                    <a:pt x="105" y="117"/>
                  </a:lnTo>
                  <a:lnTo>
                    <a:pt x="109" y="120"/>
                  </a:lnTo>
                  <a:lnTo>
                    <a:pt x="116" y="120"/>
                  </a:lnTo>
                  <a:lnTo>
                    <a:pt x="123" y="117"/>
                  </a:lnTo>
                  <a:lnTo>
                    <a:pt x="130" y="113"/>
                  </a:lnTo>
                  <a:lnTo>
                    <a:pt x="130" y="113"/>
                  </a:lnTo>
                  <a:lnTo>
                    <a:pt x="130" y="113"/>
                  </a:lnTo>
                  <a:lnTo>
                    <a:pt x="123" y="120"/>
                  </a:lnTo>
                  <a:lnTo>
                    <a:pt x="116" y="120"/>
                  </a:lnTo>
                  <a:lnTo>
                    <a:pt x="109" y="120"/>
                  </a:lnTo>
                  <a:lnTo>
                    <a:pt x="105" y="117"/>
                  </a:lnTo>
                  <a:lnTo>
                    <a:pt x="105" y="113"/>
                  </a:lnTo>
                  <a:lnTo>
                    <a:pt x="102" y="110"/>
                  </a:lnTo>
                  <a:lnTo>
                    <a:pt x="102" y="11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07" name="Freeform 105"/>
            <p:cNvSpPr>
              <a:spLocks/>
            </p:cNvSpPr>
            <p:nvPr userDrawn="1"/>
          </p:nvSpPr>
          <p:spPr bwMode="gray">
            <a:xfrm>
              <a:off x="2484" y="1443"/>
              <a:ext cx="3" cy="8"/>
            </a:xfrm>
            <a:custGeom>
              <a:avLst/>
              <a:gdLst/>
              <a:ahLst/>
              <a:cxnLst>
                <a:cxn ang="0">
                  <a:pos x="3" y="8"/>
                </a:cxn>
                <a:cxn ang="0">
                  <a:pos x="3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" y="4"/>
                </a:cxn>
                <a:cxn ang="0">
                  <a:pos x="3" y="8"/>
                </a:cxn>
              </a:cxnLst>
              <a:rect l="0" t="0" r="r" b="b"/>
              <a:pathLst>
                <a:path w="3" h="8">
                  <a:moveTo>
                    <a:pt x="3" y="8"/>
                  </a:moveTo>
                  <a:lnTo>
                    <a:pt x="3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4"/>
                  </a:lnTo>
                  <a:lnTo>
                    <a:pt x="3" y="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08" name="Freeform 106"/>
            <p:cNvSpPr>
              <a:spLocks/>
            </p:cNvSpPr>
            <p:nvPr userDrawn="1"/>
          </p:nvSpPr>
          <p:spPr bwMode="gray">
            <a:xfrm>
              <a:off x="2401" y="1759"/>
              <a:ext cx="40" cy="4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7" y="18"/>
                </a:cxn>
                <a:cxn ang="0">
                  <a:pos x="10" y="25"/>
                </a:cxn>
                <a:cxn ang="0">
                  <a:pos x="14" y="28"/>
                </a:cxn>
                <a:cxn ang="0">
                  <a:pos x="17" y="32"/>
                </a:cxn>
                <a:cxn ang="0">
                  <a:pos x="17" y="35"/>
                </a:cxn>
                <a:cxn ang="0">
                  <a:pos x="17" y="35"/>
                </a:cxn>
                <a:cxn ang="0">
                  <a:pos x="17" y="39"/>
                </a:cxn>
                <a:cxn ang="0">
                  <a:pos x="17" y="42"/>
                </a:cxn>
                <a:cxn ang="0">
                  <a:pos x="21" y="46"/>
                </a:cxn>
                <a:cxn ang="0">
                  <a:pos x="21" y="46"/>
                </a:cxn>
                <a:cxn ang="0">
                  <a:pos x="28" y="46"/>
                </a:cxn>
                <a:cxn ang="0">
                  <a:pos x="35" y="42"/>
                </a:cxn>
                <a:cxn ang="0">
                  <a:pos x="35" y="39"/>
                </a:cxn>
                <a:cxn ang="0">
                  <a:pos x="39" y="32"/>
                </a:cxn>
                <a:cxn ang="0">
                  <a:pos x="35" y="28"/>
                </a:cxn>
                <a:cxn ang="0">
                  <a:pos x="35" y="21"/>
                </a:cxn>
                <a:cxn ang="0">
                  <a:pos x="35" y="18"/>
                </a:cxn>
                <a:cxn ang="0">
                  <a:pos x="39" y="14"/>
                </a:cxn>
                <a:cxn ang="0">
                  <a:pos x="35" y="14"/>
                </a:cxn>
                <a:cxn ang="0">
                  <a:pos x="32" y="10"/>
                </a:cxn>
                <a:cxn ang="0">
                  <a:pos x="28" y="7"/>
                </a:cxn>
                <a:cxn ang="0">
                  <a:pos x="24" y="3"/>
                </a:cxn>
                <a:cxn ang="0">
                  <a:pos x="17" y="3"/>
                </a:cxn>
                <a:cxn ang="0">
                  <a:pos x="14" y="3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3" y="3"/>
                </a:cxn>
                <a:cxn ang="0">
                  <a:pos x="0" y="7"/>
                </a:cxn>
                <a:cxn ang="0">
                  <a:pos x="0" y="14"/>
                </a:cxn>
              </a:cxnLst>
              <a:rect l="0" t="0" r="r" b="b"/>
              <a:pathLst>
                <a:path w="39" h="46">
                  <a:moveTo>
                    <a:pt x="0" y="14"/>
                  </a:moveTo>
                  <a:lnTo>
                    <a:pt x="7" y="18"/>
                  </a:lnTo>
                  <a:lnTo>
                    <a:pt x="10" y="25"/>
                  </a:lnTo>
                  <a:lnTo>
                    <a:pt x="14" y="28"/>
                  </a:lnTo>
                  <a:lnTo>
                    <a:pt x="17" y="32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9"/>
                  </a:lnTo>
                  <a:lnTo>
                    <a:pt x="17" y="42"/>
                  </a:lnTo>
                  <a:lnTo>
                    <a:pt x="21" y="46"/>
                  </a:lnTo>
                  <a:lnTo>
                    <a:pt x="21" y="46"/>
                  </a:lnTo>
                  <a:lnTo>
                    <a:pt x="28" y="46"/>
                  </a:lnTo>
                  <a:lnTo>
                    <a:pt x="35" y="42"/>
                  </a:lnTo>
                  <a:lnTo>
                    <a:pt x="35" y="39"/>
                  </a:lnTo>
                  <a:lnTo>
                    <a:pt x="39" y="32"/>
                  </a:lnTo>
                  <a:lnTo>
                    <a:pt x="35" y="28"/>
                  </a:lnTo>
                  <a:lnTo>
                    <a:pt x="35" y="21"/>
                  </a:lnTo>
                  <a:lnTo>
                    <a:pt x="35" y="18"/>
                  </a:lnTo>
                  <a:lnTo>
                    <a:pt x="39" y="14"/>
                  </a:lnTo>
                  <a:lnTo>
                    <a:pt x="35" y="14"/>
                  </a:lnTo>
                  <a:lnTo>
                    <a:pt x="32" y="10"/>
                  </a:lnTo>
                  <a:lnTo>
                    <a:pt x="28" y="7"/>
                  </a:lnTo>
                  <a:lnTo>
                    <a:pt x="24" y="3"/>
                  </a:lnTo>
                  <a:lnTo>
                    <a:pt x="17" y="3"/>
                  </a:lnTo>
                  <a:lnTo>
                    <a:pt x="14" y="3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3" y="3"/>
                  </a:lnTo>
                  <a:lnTo>
                    <a:pt x="0" y="7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09" name="Freeform 107"/>
            <p:cNvSpPr>
              <a:spLocks/>
            </p:cNvSpPr>
            <p:nvPr userDrawn="1"/>
          </p:nvSpPr>
          <p:spPr bwMode="gray">
            <a:xfrm>
              <a:off x="2415" y="1618"/>
              <a:ext cx="155" cy="141"/>
            </a:xfrm>
            <a:custGeom>
              <a:avLst/>
              <a:gdLst/>
              <a:ahLst/>
              <a:cxnLst>
                <a:cxn ang="0">
                  <a:pos x="116" y="49"/>
                </a:cxn>
                <a:cxn ang="0">
                  <a:pos x="113" y="52"/>
                </a:cxn>
                <a:cxn ang="0">
                  <a:pos x="109" y="59"/>
                </a:cxn>
                <a:cxn ang="0">
                  <a:pos x="106" y="63"/>
                </a:cxn>
                <a:cxn ang="0">
                  <a:pos x="99" y="70"/>
                </a:cxn>
                <a:cxn ang="0">
                  <a:pos x="92" y="77"/>
                </a:cxn>
                <a:cxn ang="0">
                  <a:pos x="84" y="84"/>
                </a:cxn>
                <a:cxn ang="0">
                  <a:pos x="77" y="88"/>
                </a:cxn>
                <a:cxn ang="0">
                  <a:pos x="74" y="91"/>
                </a:cxn>
                <a:cxn ang="0">
                  <a:pos x="67" y="95"/>
                </a:cxn>
                <a:cxn ang="0">
                  <a:pos x="67" y="95"/>
                </a:cxn>
                <a:cxn ang="0">
                  <a:pos x="42" y="95"/>
                </a:cxn>
                <a:cxn ang="0">
                  <a:pos x="21" y="102"/>
                </a:cxn>
                <a:cxn ang="0">
                  <a:pos x="3" y="112"/>
                </a:cxn>
                <a:cxn ang="0">
                  <a:pos x="0" y="119"/>
                </a:cxn>
                <a:cxn ang="0">
                  <a:pos x="14" y="126"/>
                </a:cxn>
                <a:cxn ang="0">
                  <a:pos x="21" y="119"/>
                </a:cxn>
                <a:cxn ang="0">
                  <a:pos x="39" y="116"/>
                </a:cxn>
                <a:cxn ang="0">
                  <a:pos x="60" y="112"/>
                </a:cxn>
                <a:cxn ang="0">
                  <a:pos x="63" y="126"/>
                </a:cxn>
                <a:cxn ang="0">
                  <a:pos x="63" y="126"/>
                </a:cxn>
                <a:cxn ang="0">
                  <a:pos x="67" y="126"/>
                </a:cxn>
                <a:cxn ang="0">
                  <a:pos x="70" y="130"/>
                </a:cxn>
                <a:cxn ang="0">
                  <a:pos x="77" y="126"/>
                </a:cxn>
                <a:cxn ang="0">
                  <a:pos x="81" y="123"/>
                </a:cxn>
                <a:cxn ang="0">
                  <a:pos x="84" y="119"/>
                </a:cxn>
                <a:cxn ang="0">
                  <a:pos x="88" y="116"/>
                </a:cxn>
                <a:cxn ang="0">
                  <a:pos x="88" y="116"/>
                </a:cxn>
                <a:cxn ang="0">
                  <a:pos x="106" y="112"/>
                </a:cxn>
                <a:cxn ang="0">
                  <a:pos x="106" y="112"/>
                </a:cxn>
                <a:cxn ang="0">
                  <a:pos x="109" y="109"/>
                </a:cxn>
                <a:cxn ang="0">
                  <a:pos x="116" y="105"/>
                </a:cxn>
                <a:cxn ang="0">
                  <a:pos x="123" y="98"/>
                </a:cxn>
                <a:cxn ang="0">
                  <a:pos x="127" y="95"/>
                </a:cxn>
                <a:cxn ang="0">
                  <a:pos x="130" y="91"/>
                </a:cxn>
                <a:cxn ang="0">
                  <a:pos x="134" y="88"/>
                </a:cxn>
                <a:cxn ang="0">
                  <a:pos x="137" y="84"/>
                </a:cxn>
                <a:cxn ang="0">
                  <a:pos x="141" y="77"/>
                </a:cxn>
                <a:cxn ang="0">
                  <a:pos x="144" y="70"/>
                </a:cxn>
                <a:cxn ang="0">
                  <a:pos x="144" y="63"/>
                </a:cxn>
                <a:cxn ang="0">
                  <a:pos x="144" y="59"/>
                </a:cxn>
                <a:cxn ang="0">
                  <a:pos x="144" y="52"/>
                </a:cxn>
                <a:cxn ang="0">
                  <a:pos x="144" y="49"/>
                </a:cxn>
                <a:cxn ang="0">
                  <a:pos x="144" y="45"/>
                </a:cxn>
                <a:cxn ang="0">
                  <a:pos x="144" y="45"/>
                </a:cxn>
                <a:cxn ang="0">
                  <a:pos x="148" y="42"/>
                </a:cxn>
                <a:cxn ang="0">
                  <a:pos x="148" y="38"/>
                </a:cxn>
                <a:cxn ang="0">
                  <a:pos x="151" y="31"/>
                </a:cxn>
                <a:cxn ang="0">
                  <a:pos x="151" y="24"/>
                </a:cxn>
                <a:cxn ang="0">
                  <a:pos x="151" y="17"/>
                </a:cxn>
                <a:cxn ang="0">
                  <a:pos x="148" y="10"/>
                </a:cxn>
                <a:cxn ang="0">
                  <a:pos x="148" y="3"/>
                </a:cxn>
                <a:cxn ang="0">
                  <a:pos x="148" y="0"/>
                </a:cxn>
                <a:cxn ang="0">
                  <a:pos x="144" y="0"/>
                </a:cxn>
                <a:cxn ang="0">
                  <a:pos x="137" y="3"/>
                </a:cxn>
                <a:cxn ang="0">
                  <a:pos x="130" y="7"/>
                </a:cxn>
                <a:cxn ang="0">
                  <a:pos x="127" y="10"/>
                </a:cxn>
                <a:cxn ang="0">
                  <a:pos x="120" y="21"/>
                </a:cxn>
                <a:cxn ang="0">
                  <a:pos x="120" y="31"/>
                </a:cxn>
                <a:cxn ang="0">
                  <a:pos x="120" y="38"/>
                </a:cxn>
                <a:cxn ang="0">
                  <a:pos x="116" y="45"/>
                </a:cxn>
                <a:cxn ang="0">
                  <a:pos x="116" y="49"/>
                </a:cxn>
              </a:cxnLst>
              <a:rect l="0" t="0" r="r" b="b"/>
              <a:pathLst>
                <a:path w="151" h="130">
                  <a:moveTo>
                    <a:pt x="116" y="49"/>
                  </a:moveTo>
                  <a:lnTo>
                    <a:pt x="113" y="52"/>
                  </a:lnTo>
                  <a:lnTo>
                    <a:pt x="109" y="59"/>
                  </a:lnTo>
                  <a:lnTo>
                    <a:pt x="106" y="63"/>
                  </a:lnTo>
                  <a:lnTo>
                    <a:pt x="99" y="70"/>
                  </a:lnTo>
                  <a:lnTo>
                    <a:pt x="92" y="77"/>
                  </a:lnTo>
                  <a:lnTo>
                    <a:pt x="84" y="84"/>
                  </a:lnTo>
                  <a:lnTo>
                    <a:pt x="77" y="88"/>
                  </a:lnTo>
                  <a:lnTo>
                    <a:pt x="74" y="91"/>
                  </a:lnTo>
                  <a:lnTo>
                    <a:pt x="67" y="95"/>
                  </a:lnTo>
                  <a:lnTo>
                    <a:pt x="67" y="95"/>
                  </a:lnTo>
                  <a:lnTo>
                    <a:pt x="42" y="95"/>
                  </a:lnTo>
                  <a:lnTo>
                    <a:pt x="21" y="102"/>
                  </a:lnTo>
                  <a:lnTo>
                    <a:pt x="3" y="112"/>
                  </a:lnTo>
                  <a:lnTo>
                    <a:pt x="0" y="119"/>
                  </a:lnTo>
                  <a:lnTo>
                    <a:pt x="14" y="126"/>
                  </a:lnTo>
                  <a:lnTo>
                    <a:pt x="21" y="119"/>
                  </a:lnTo>
                  <a:lnTo>
                    <a:pt x="39" y="116"/>
                  </a:lnTo>
                  <a:lnTo>
                    <a:pt x="60" y="112"/>
                  </a:lnTo>
                  <a:lnTo>
                    <a:pt x="63" y="126"/>
                  </a:lnTo>
                  <a:lnTo>
                    <a:pt x="63" y="126"/>
                  </a:lnTo>
                  <a:lnTo>
                    <a:pt x="67" y="126"/>
                  </a:lnTo>
                  <a:lnTo>
                    <a:pt x="70" y="130"/>
                  </a:lnTo>
                  <a:lnTo>
                    <a:pt x="77" y="126"/>
                  </a:lnTo>
                  <a:lnTo>
                    <a:pt x="81" y="123"/>
                  </a:lnTo>
                  <a:lnTo>
                    <a:pt x="84" y="119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9" y="109"/>
                  </a:lnTo>
                  <a:lnTo>
                    <a:pt x="116" y="105"/>
                  </a:lnTo>
                  <a:lnTo>
                    <a:pt x="123" y="98"/>
                  </a:lnTo>
                  <a:lnTo>
                    <a:pt x="127" y="95"/>
                  </a:lnTo>
                  <a:lnTo>
                    <a:pt x="130" y="91"/>
                  </a:lnTo>
                  <a:lnTo>
                    <a:pt x="134" y="88"/>
                  </a:lnTo>
                  <a:lnTo>
                    <a:pt x="137" y="84"/>
                  </a:lnTo>
                  <a:lnTo>
                    <a:pt x="141" y="77"/>
                  </a:lnTo>
                  <a:lnTo>
                    <a:pt x="144" y="70"/>
                  </a:lnTo>
                  <a:lnTo>
                    <a:pt x="144" y="63"/>
                  </a:lnTo>
                  <a:lnTo>
                    <a:pt x="144" y="59"/>
                  </a:lnTo>
                  <a:lnTo>
                    <a:pt x="144" y="52"/>
                  </a:lnTo>
                  <a:lnTo>
                    <a:pt x="144" y="49"/>
                  </a:lnTo>
                  <a:lnTo>
                    <a:pt x="144" y="45"/>
                  </a:lnTo>
                  <a:lnTo>
                    <a:pt x="144" y="45"/>
                  </a:lnTo>
                  <a:lnTo>
                    <a:pt x="148" y="42"/>
                  </a:lnTo>
                  <a:lnTo>
                    <a:pt x="148" y="38"/>
                  </a:lnTo>
                  <a:lnTo>
                    <a:pt x="151" y="31"/>
                  </a:lnTo>
                  <a:lnTo>
                    <a:pt x="151" y="24"/>
                  </a:lnTo>
                  <a:lnTo>
                    <a:pt x="151" y="17"/>
                  </a:lnTo>
                  <a:lnTo>
                    <a:pt x="148" y="10"/>
                  </a:lnTo>
                  <a:lnTo>
                    <a:pt x="148" y="3"/>
                  </a:lnTo>
                  <a:lnTo>
                    <a:pt x="148" y="0"/>
                  </a:lnTo>
                  <a:lnTo>
                    <a:pt x="144" y="0"/>
                  </a:lnTo>
                  <a:lnTo>
                    <a:pt x="137" y="3"/>
                  </a:lnTo>
                  <a:lnTo>
                    <a:pt x="130" y="7"/>
                  </a:lnTo>
                  <a:lnTo>
                    <a:pt x="127" y="10"/>
                  </a:lnTo>
                  <a:lnTo>
                    <a:pt x="120" y="21"/>
                  </a:lnTo>
                  <a:lnTo>
                    <a:pt x="120" y="31"/>
                  </a:lnTo>
                  <a:lnTo>
                    <a:pt x="120" y="38"/>
                  </a:lnTo>
                  <a:lnTo>
                    <a:pt x="116" y="45"/>
                  </a:lnTo>
                  <a:lnTo>
                    <a:pt x="116" y="4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10" name="Freeform 108"/>
            <p:cNvSpPr>
              <a:spLocks/>
            </p:cNvSpPr>
            <p:nvPr userDrawn="1"/>
          </p:nvSpPr>
          <p:spPr bwMode="gray">
            <a:xfrm>
              <a:off x="2434" y="1751"/>
              <a:ext cx="28" cy="18"/>
            </a:xfrm>
            <a:custGeom>
              <a:avLst/>
              <a:gdLst/>
              <a:ahLst/>
              <a:cxnLst>
                <a:cxn ang="0">
                  <a:pos x="28" y="3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10" y="17"/>
                </a:cxn>
                <a:cxn ang="0">
                  <a:pos x="21" y="10"/>
                </a:cxn>
                <a:cxn ang="0">
                  <a:pos x="28" y="3"/>
                </a:cxn>
              </a:cxnLst>
              <a:rect l="0" t="0" r="r" b="b"/>
              <a:pathLst>
                <a:path w="28" h="17">
                  <a:moveTo>
                    <a:pt x="28" y="3"/>
                  </a:moveTo>
                  <a:lnTo>
                    <a:pt x="10" y="0"/>
                  </a:lnTo>
                  <a:lnTo>
                    <a:pt x="0" y="10"/>
                  </a:lnTo>
                  <a:lnTo>
                    <a:pt x="10" y="17"/>
                  </a:lnTo>
                  <a:lnTo>
                    <a:pt x="21" y="10"/>
                  </a:lnTo>
                  <a:lnTo>
                    <a:pt x="28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11" name="Freeform 109"/>
            <p:cNvSpPr>
              <a:spLocks/>
            </p:cNvSpPr>
            <p:nvPr userDrawn="1"/>
          </p:nvSpPr>
          <p:spPr bwMode="gray">
            <a:xfrm>
              <a:off x="2542" y="1534"/>
              <a:ext cx="83" cy="68"/>
            </a:xfrm>
            <a:custGeom>
              <a:avLst/>
              <a:gdLst/>
              <a:ahLst/>
              <a:cxnLst>
                <a:cxn ang="0">
                  <a:pos x="4" y="53"/>
                </a:cxn>
                <a:cxn ang="0">
                  <a:pos x="0" y="56"/>
                </a:cxn>
                <a:cxn ang="0">
                  <a:pos x="0" y="56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11" y="60"/>
                </a:cxn>
                <a:cxn ang="0">
                  <a:pos x="18" y="60"/>
                </a:cxn>
                <a:cxn ang="0">
                  <a:pos x="25" y="60"/>
                </a:cxn>
                <a:cxn ang="0">
                  <a:pos x="32" y="60"/>
                </a:cxn>
                <a:cxn ang="0">
                  <a:pos x="35" y="60"/>
                </a:cxn>
                <a:cxn ang="0">
                  <a:pos x="42" y="63"/>
                </a:cxn>
                <a:cxn ang="0">
                  <a:pos x="50" y="63"/>
                </a:cxn>
                <a:cxn ang="0">
                  <a:pos x="53" y="60"/>
                </a:cxn>
                <a:cxn ang="0">
                  <a:pos x="53" y="56"/>
                </a:cxn>
                <a:cxn ang="0">
                  <a:pos x="57" y="53"/>
                </a:cxn>
                <a:cxn ang="0">
                  <a:pos x="64" y="46"/>
                </a:cxn>
                <a:cxn ang="0">
                  <a:pos x="64" y="46"/>
                </a:cxn>
                <a:cxn ang="0">
                  <a:pos x="67" y="46"/>
                </a:cxn>
                <a:cxn ang="0">
                  <a:pos x="74" y="42"/>
                </a:cxn>
                <a:cxn ang="0">
                  <a:pos x="78" y="39"/>
                </a:cxn>
                <a:cxn ang="0">
                  <a:pos x="81" y="35"/>
                </a:cxn>
                <a:cxn ang="0">
                  <a:pos x="81" y="35"/>
                </a:cxn>
                <a:cxn ang="0">
                  <a:pos x="81" y="32"/>
                </a:cxn>
                <a:cxn ang="0">
                  <a:pos x="81" y="32"/>
                </a:cxn>
                <a:cxn ang="0">
                  <a:pos x="81" y="25"/>
                </a:cxn>
                <a:cxn ang="0">
                  <a:pos x="81" y="25"/>
                </a:cxn>
                <a:cxn ang="0">
                  <a:pos x="81" y="21"/>
                </a:cxn>
                <a:cxn ang="0">
                  <a:pos x="74" y="25"/>
                </a:cxn>
                <a:cxn ang="0">
                  <a:pos x="71" y="28"/>
                </a:cxn>
                <a:cxn ang="0">
                  <a:pos x="67" y="28"/>
                </a:cxn>
                <a:cxn ang="0">
                  <a:pos x="64" y="28"/>
                </a:cxn>
                <a:cxn ang="0">
                  <a:pos x="60" y="25"/>
                </a:cxn>
                <a:cxn ang="0">
                  <a:pos x="53" y="21"/>
                </a:cxn>
                <a:cxn ang="0">
                  <a:pos x="46" y="18"/>
                </a:cxn>
                <a:cxn ang="0">
                  <a:pos x="42" y="14"/>
                </a:cxn>
                <a:cxn ang="0">
                  <a:pos x="39" y="7"/>
                </a:cxn>
                <a:cxn ang="0">
                  <a:pos x="39" y="7"/>
                </a:cxn>
                <a:cxn ang="0">
                  <a:pos x="35" y="4"/>
                </a:cxn>
                <a:cxn ang="0">
                  <a:pos x="32" y="0"/>
                </a:cxn>
                <a:cxn ang="0">
                  <a:pos x="28" y="0"/>
                </a:cxn>
                <a:cxn ang="0">
                  <a:pos x="25" y="4"/>
                </a:cxn>
                <a:cxn ang="0">
                  <a:pos x="25" y="14"/>
                </a:cxn>
                <a:cxn ang="0">
                  <a:pos x="21" y="21"/>
                </a:cxn>
                <a:cxn ang="0">
                  <a:pos x="21" y="28"/>
                </a:cxn>
                <a:cxn ang="0">
                  <a:pos x="18" y="32"/>
                </a:cxn>
                <a:cxn ang="0">
                  <a:pos x="14" y="39"/>
                </a:cxn>
                <a:cxn ang="0">
                  <a:pos x="11" y="46"/>
                </a:cxn>
                <a:cxn ang="0">
                  <a:pos x="7" y="49"/>
                </a:cxn>
                <a:cxn ang="0">
                  <a:pos x="4" y="53"/>
                </a:cxn>
              </a:cxnLst>
              <a:rect l="0" t="0" r="r" b="b"/>
              <a:pathLst>
                <a:path w="81" h="63">
                  <a:moveTo>
                    <a:pt x="4" y="53"/>
                  </a:moveTo>
                  <a:lnTo>
                    <a:pt x="0" y="56"/>
                  </a:lnTo>
                  <a:lnTo>
                    <a:pt x="0" y="56"/>
                  </a:lnTo>
                  <a:lnTo>
                    <a:pt x="0" y="60"/>
                  </a:lnTo>
                  <a:lnTo>
                    <a:pt x="4" y="60"/>
                  </a:lnTo>
                  <a:lnTo>
                    <a:pt x="11" y="60"/>
                  </a:lnTo>
                  <a:lnTo>
                    <a:pt x="18" y="60"/>
                  </a:lnTo>
                  <a:lnTo>
                    <a:pt x="25" y="60"/>
                  </a:lnTo>
                  <a:lnTo>
                    <a:pt x="32" y="60"/>
                  </a:lnTo>
                  <a:lnTo>
                    <a:pt x="35" y="60"/>
                  </a:lnTo>
                  <a:lnTo>
                    <a:pt x="42" y="63"/>
                  </a:lnTo>
                  <a:lnTo>
                    <a:pt x="50" y="63"/>
                  </a:lnTo>
                  <a:lnTo>
                    <a:pt x="53" y="60"/>
                  </a:lnTo>
                  <a:lnTo>
                    <a:pt x="53" y="56"/>
                  </a:lnTo>
                  <a:lnTo>
                    <a:pt x="57" y="53"/>
                  </a:lnTo>
                  <a:lnTo>
                    <a:pt x="64" y="46"/>
                  </a:lnTo>
                  <a:lnTo>
                    <a:pt x="64" y="46"/>
                  </a:lnTo>
                  <a:lnTo>
                    <a:pt x="67" y="46"/>
                  </a:lnTo>
                  <a:lnTo>
                    <a:pt x="74" y="42"/>
                  </a:lnTo>
                  <a:lnTo>
                    <a:pt x="78" y="39"/>
                  </a:lnTo>
                  <a:lnTo>
                    <a:pt x="81" y="35"/>
                  </a:lnTo>
                  <a:lnTo>
                    <a:pt x="81" y="35"/>
                  </a:lnTo>
                  <a:lnTo>
                    <a:pt x="81" y="32"/>
                  </a:lnTo>
                  <a:lnTo>
                    <a:pt x="81" y="32"/>
                  </a:lnTo>
                  <a:lnTo>
                    <a:pt x="81" y="25"/>
                  </a:lnTo>
                  <a:lnTo>
                    <a:pt x="81" y="25"/>
                  </a:lnTo>
                  <a:lnTo>
                    <a:pt x="81" y="21"/>
                  </a:lnTo>
                  <a:lnTo>
                    <a:pt x="74" y="25"/>
                  </a:lnTo>
                  <a:lnTo>
                    <a:pt x="71" y="28"/>
                  </a:lnTo>
                  <a:lnTo>
                    <a:pt x="67" y="28"/>
                  </a:lnTo>
                  <a:lnTo>
                    <a:pt x="64" y="28"/>
                  </a:lnTo>
                  <a:lnTo>
                    <a:pt x="60" y="25"/>
                  </a:lnTo>
                  <a:lnTo>
                    <a:pt x="53" y="21"/>
                  </a:lnTo>
                  <a:lnTo>
                    <a:pt x="46" y="18"/>
                  </a:lnTo>
                  <a:lnTo>
                    <a:pt x="42" y="14"/>
                  </a:lnTo>
                  <a:lnTo>
                    <a:pt x="39" y="7"/>
                  </a:lnTo>
                  <a:lnTo>
                    <a:pt x="39" y="7"/>
                  </a:lnTo>
                  <a:lnTo>
                    <a:pt x="35" y="4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5" y="4"/>
                  </a:lnTo>
                  <a:lnTo>
                    <a:pt x="25" y="14"/>
                  </a:lnTo>
                  <a:lnTo>
                    <a:pt x="21" y="21"/>
                  </a:lnTo>
                  <a:lnTo>
                    <a:pt x="21" y="28"/>
                  </a:lnTo>
                  <a:lnTo>
                    <a:pt x="18" y="32"/>
                  </a:lnTo>
                  <a:lnTo>
                    <a:pt x="14" y="39"/>
                  </a:lnTo>
                  <a:lnTo>
                    <a:pt x="11" y="46"/>
                  </a:lnTo>
                  <a:lnTo>
                    <a:pt x="7" y="49"/>
                  </a:lnTo>
                  <a:lnTo>
                    <a:pt x="4" y="5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12" name="Freeform 110"/>
            <p:cNvSpPr>
              <a:spLocks/>
            </p:cNvSpPr>
            <p:nvPr userDrawn="1"/>
          </p:nvSpPr>
          <p:spPr bwMode="gray">
            <a:xfrm>
              <a:off x="661" y="1644"/>
              <a:ext cx="15" cy="12"/>
            </a:xfrm>
            <a:custGeom>
              <a:avLst/>
              <a:gdLst/>
              <a:ahLst/>
              <a:cxnLst>
                <a:cxn ang="0">
                  <a:pos x="14" y="7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7" y="0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0" y="7"/>
                </a:cxn>
                <a:cxn ang="0">
                  <a:pos x="3" y="11"/>
                </a:cxn>
                <a:cxn ang="0">
                  <a:pos x="3" y="11"/>
                </a:cxn>
                <a:cxn ang="0">
                  <a:pos x="7" y="11"/>
                </a:cxn>
                <a:cxn ang="0">
                  <a:pos x="10" y="11"/>
                </a:cxn>
                <a:cxn ang="0">
                  <a:pos x="14" y="7"/>
                </a:cxn>
              </a:cxnLst>
              <a:rect l="0" t="0" r="r" b="b"/>
              <a:pathLst>
                <a:path w="14" h="11">
                  <a:moveTo>
                    <a:pt x="14" y="7"/>
                  </a:moveTo>
                  <a:lnTo>
                    <a:pt x="10" y="4"/>
                  </a:lnTo>
                  <a:lnTo>
                    <a:pt x="10" y="4"/>
                  </a:lnTo>
                  <a:lnTo>
                    <a:pt x="7" y="0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7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7" y="11"/>
                  </a:lnTo>
                  <a:lnTo>
                    <a:pt x="10" y="11"/>
                  </a:lnTo>
                  <a:lnTo>
                    <a:pt x="14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13" name="Freeform 111"/>
            <p:cNvSpPr>
              <a:spLocks/>
            </p:cNvSpPr>
            <p:nvPr userDrawn="1"/>
          </p:nvSpPr>
          <p:spPr bwMode="gray">
            <a:xfrm>
              <a:off x="799" y="1674"/>
              <a:ext cx="43" cy="27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38" y="0"/>
                </a:cxn>
                <a:cxn ang="0">
                  <a:pos x="35" y="0"/>
                </a:cxn>
                <a:cxn ang="0">
                  <a:pos x="31" y="4"/>
                </a:cxn>
                <a:cxn ang="0">
                  <a:pos x="28" y="4"/>
                </a:cxn>
                <a:cxn ang="0">
                  <a:pos x="21" y="4"/>
                </a:cxn>
                <a:cxn ang="0">
                  <a:pos x="14" y="4"/>
                </a:cxn>
                <a:cxn ang="0">
                  <a:pos x="10" y="4"/>
                </a:cxn>
                <a:cxn ang="0">
                  <a:pos x="7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0" y="11"/>
                </a:cxn>
                <a:cxn ang="0">
                  <a:pos x="21" y="14"/>
                </a:cxn>
                <a:cxn ang="0">
                  <a:pos x="21" y="18"/>
                </a:cxn>
                <a:cxn ang="0">
                  <a:pos x="24" y="18"/>
                </a:cxn>
                <a:cxn ang="0">
                  <a:pos x="24" y="22"/>
                </a:cxn>
                <a:cxn ang="0">
                  <a:pos x="28" y="25"/>
                </a:cxn>
                <a:cxn ang="0">
                  <a:pos x="31" y="22"/>
                </a:cxn>
                <a:cxn ang="0">
                  <a:pos x="38" y="22"/>
                </a:cxn>
                <a:cxn ang="0">
                  <a:pos x="38" y="18"/>
                </a:cxn>
                <a:cxn ang="0">
                  <a:pos x="38" y="14"/>
                </a:cxn>
                <a:cxn ang="0">
                  <a:pos x="38" y="11"/>
                </a:cxn>
                <a:cxn ang="0">
                  <a:pos x="38" y="11"/>
                </a:cxn>
                <a:cxn ang="0">
                  <a:pos x="42" y="4"/>
                </a:cxn>
                <a:cxn ang="0">
                  <a:pos x="42" y="4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8" y="0"/>
                </a:cxn>
              </a:cxnLst>
              <a:rect l="0" t="0" r="r" b="b"/>
              <a:pathLst>
                <a:path w="42" h="25">
                  <a:moveTo>
                    <a:pt x="38" y="0"/>
                  </a:moveTo>
                  <a:lnTo>
                    <a:pt x="38" y="0"/>
                  </a:lnTo>
                  <a:lnTo>
                    <a:pt x="35" y="0"/>
                  </a:lnTo>
                  <a:lnTo>
                    <a:pt x="31" y="4"/>
                  </a:lnTo>
                  <a:lnTo>
                    <a:pt x="28" y="4"/>
                  </a:lnTo>
                  <a:lnTo>
                    <a:pt x="21" y="4"/>
                  </a:lnTo>
                  <a:lnTo>
                    <a:pt x="14" y="4"/>
                  </a:lnTo>
                  <a:lnTo>
                    <a:pt x="10" y="4"/>
                  </a:lnTo>
                  <a:lnTo>
                    <a:pt x="7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1"/>
                  </a:lnTo>
                  <a:lnTo>
                    <a:pt x="21" y="14"/>
                  </a:lnTo>
                  <a:lnTo>
                    <a:pt x="21" y="18"/>
                  </a:lnTo>
                  <a:lnTo>
                    <a:pt x="24" y="18"/>
                  </a:lnTo>
                  <a:lnTo>
                    <a:pt x="24" y="22"/>
                  </a:lnTo>
                  <a:lnTo>
                    <a:pt x="28" y="25"/>
                  </a:lnTo>
                  <a:lnTo>
                    <a:pt x="31" y="22"/>
                  </a:lnTo>
                  <a:lnTo>
                    <a:pt x="38" y="22"/>
                  </a:lnTo>
                  <a:lnTo>
                    <a:pt x="38" y="18"/>
                  </a:lnTo>
                  <a:lnTo>
                    <a:pt x="38" y="14"/>
                  </a:lnTo>
                  <a:lnTo>
                    <a:pt x="38" y="11"/>
                  </a:lnTo>
                  <a:lnTo>
                    <a:pt x="38" y="11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14" name="Freeform 112"/>
            <p:cNvSpPr>
              <a:spLocks/>
            </p:cNvSpPr>
            <p:nvPr userDrawn="1"/>
          </p:nvSpPr>
          <p:spPr bwMode="gray">
            <a:xfrm>
              <a:off x="745" y="1614"/>
              <a:ext cx="21" cy="45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0" y="42"/>
                </a:cxn>
                <a:cxn ang="0">
                  <a:pos x="7" y="42"/>
                </a:cxn>
                <a:cxn ang="0">
                  <a:pos x="14" y="42"/>
                </a:cxn>
                <a:cxn ang="0">
                  <a:pos x="14" y="39"/>
                </a:cxn>
                <a:cxn ang="0">
                  <a:pos x="14" y="39"/>
                </a:cxn>
                <a:cxn ang="0">
                  <a:pos x="17" y="35"/>
                </a:cxn>
                <a:cxn ang="0">
                  <a:pos x="21" y="35"/>
                </a:cxn>
                <a:cxn ang="0">
                  <a:pos x="21" y="21"/>
                </a:cxn>
                <a:cxn ang="0">
                  <a:pos x="17" y="21"/>
                </a:cxn>
                <a:cxn ang="0">
                  <a:pos x="21" y="18"/>
                </a:cxn>
                <a:cxn ang="0">
                  <a:pos x="21" y="18"/>
                </a:cxn>
                <a:cxn ang="0">
                  <a:pos x="21" y="14"/>
                </a:cxn>
                <a:cxn ang="0">
                  <a:pos x="21" y="11"/>
                </a:cxn>
                <a:cxn ang="0">
                  <a:pos x="17" y="4"/>
                </a:cxn>
                <a:cxn ang="0">
                  <a:pos x="14" y="0"/>
                </a:cxn>
                <a:cxn ang="0">
                  <a:pos x="14" y="4"/>
                </a:cxn>
                <a:cxn ang="0">
                  <a:pos x="10" y="4"/>
                </a:cxn>
                <a:cxn ang="0">
                  <a:pos x="7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0" y="11"/>
                </a:cxn>
                <a:cxn ang="0">
                  <a:pos x="0" y="14"/>
                </a:cxn>
                <a:cxn ang="0">
                  <a:pos x="0" y="21"/>
                </a:cxn>
                <a:cxn ang="0">
                  <a:pos x="0" y="42"/>
                </a:cxn>
              </a:cxnLst>
              <a:rect l="0" t="0" r="r" b="b"/>
              <a:pathLst>
                <a:path w="21" h="42">
                  <a:moveTo>
                    <a:pt x="0" y="42"/>
                  </a:moveTo>
                  <a:lnTo>
                    <a:pt x="0" y="42"/>
                  </a:lnTo>
                  <a:lnTo>
                    <a:pt x="7" y="42"/>
                  </a:lnTo>
                  <a:lnTo>
                    <a:pt x="14" y="42"/>
                  </a:lnTo>
                  <a:lnTo>
                    <a:pt x="14" y="39"/>
                  </a:lnTo>
                  <a:lnTo>
                    <a:pt x="14" y="39"/>
                  </a:lnTo>
                  <a:lnTo>
                    <a:pt x="17" y="35"/>
                  </a:lnTo>
                  <a:lnTo>
                    <a:pt x="21" y="35"/>
                  </a:lnTo>
                  <a:lnTo>
                    <a:pt x="21" y="21"/>
                  </a:lnTo>
                  <a:lnTo>
                    <a:pt x="17" y="21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4"/>
                  </a:lnTo>
                  <a:lnTo>
                    <a:pt x="21" y="11"/>
                  </a:lnTo>
                  <a:lnTo>
                    <a:pt x="17" y="4"/>
                  </a:lnTo>
                  <a:lnTo>
                    <a:pt x="14" y="0"/>
                  </a:lnTo>
                  <a:lnTo>
                    <a:pt x="14" y="4"/>
                  </a:lnTo>
                  <a:lnTo>
                    <a:pt x="10" y="4"/>
                  </a:lnTo>
                  <a:lnTo>
                    <a:pt x="7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0" y="21"/>
                  </a:lnTo>
                  <a:lnTo>
                    <a:pt x="0" y="4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15" name="Freeform 113"/>
            <p:cNvSpPr>
              <a:spLocks/>
            </p:cNvSpPr>
            <p:nvPr userDrawn="1"/>
          </p:nvSpPr>
          <p:spPr bwMode="gray">
            <a:xfrm>
              <a:off x="748" y="1576"/>
              <a:ext cx="18" cy="35"/>
            </a:xfrm>
            <a:custGeom>
              <a:avLst/>
              <a:gdLst/>
              <a:ahLst/>
              <a:cxnLst>
                <a:cxn ang="0">
                  <a:pos x="7" y="24"/>
                </a:cxn>
                <a:cxn ang="0">
                  <a:pos x="14" y="32"/>
                </a:cxn>
                <a:cxn ang="0">
                  <a:pos x="14" y="28"/>
                </a:cxn>
                <a:cxn ang="0">
                  <a:pos x="14" y="24"/>
                </a:cxn>
                <a:cxn ang="0">
                  <a:pos x="18" y="21"/>
                </a:cxn>
                <a:cxn ang="0">
                  <a:pos x="18" y="21"/>
                </a:cxn>
                <a:cxn ang="0">
                  <a:pos x="18" y="17"/>
                </a:cxn>
                <a:cxn ang="0">
                  <a:pos x="18" y="14"/>
                </a:cxn>
                <a:cxn ang="0">
                  <a:pos x="18" y="10"/>
                </a:cxn>
                <a:cxn ang="0">
                  <a:pos x="14" y="7"/>
                </a:cxn>
                <a:cxn ang="0">
                  <a:pos x="11" y="0"/>
                </a:cxn>
                <a:cxn ang="0">
                  <a:pos x="7" y="3"/>
                </a:cxn>
                <a:cxn ang="0">
                  <a:pos x="7" y="3"/>
                </a:cxn>
                <a:cxn ang="0">
                  <a:pos x="4" y="3"/>
                </a:cxn>
                <a:cxn ang="0">
                  <a:pos x="4" y="7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4" y="17"/>
                </a:cxn>
                <a:cxn ang="0">
                  <a:pos x="4" y="21"/>
                </a:cxn>
                <a:cxn ang="0">
                  <a:pos x="7" y="24"/>
                </a:cxn>
              </a:cxnLst>
              <a:rect l="0" t="0" r="r" b="b"/>
              <a:pathLst>
                <a:path w="18" h="32">
                  <a:moveTo>
                    <a:pt x="7" y="24"/>
                  </a:moveTo>
                  <a:lnTo>
                    <a:pt x="14" y="32"/>
                  </a:lnTo>
                  <a:lnTo>
                    <a:pt x="14" y="28"/>
                  </a:lnTo>
                  <a:lnTo>
                    <a:pt x="14" y="24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18" y="17"/>
                  </a:lnTo>
                  <a:lnTo>
                    <a:pt x="18" y="14"/>
                  </a:lnTo>
                  <a:lnTo>
                    <a:pt x="18" y="10"/>
                  </a:lnTo>
                  <a:lnTo>
                    <a:pt x="14" y="7"/>
                  </a:lnTo>
                  <a:lnTo>
                    <a:pt x="11" y="0"/>
                  </a:lnTo>
                  <a:lnTo>
                    <a:pt x="7" y="3"/>
                  </a:lnTo>
                  <a:lnTo>
                    <a:pt x="7" y="3"/>
                  </a:lnTo>
                  <a:lnTo>
                    <a:pt x="4" y="3"/>
                  </a:lnTo>
                  <a:lnTo>
                    <a:pt x="4" y="7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4" y="17"/>
                  </a:lnTo>
                  <a:lnTo>
                    <a:pt x="4" y="21"/>
                  </a:lnTo>
                  <a:lnTo>
                    <a:pt x="7" y="2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16" name="Freeform 114"/>
            <p:cNvSpPr>
              <a:spLocks noEditPoints="1"/>
            </p:cNvSpPr>
            <p:nvPr userDrawn="1"/>
          </p:nvSpPr>
          <p:spPr bwMode="gray">
            <a:xfrm>
              <a:off x="480" y="1295"/>
              <a:ext cx="79" cy="99"/>
            </a:xfrm>
            <a:custGeom>
              <a:avLst/>
              <a:gdLst/>
              <a:ahLst/>
              <a:cxnLst>
                <a:cxn ang="0">
                  <a:pos x="14" y="60"/>
                </a:cxn>
                <a:cxn ang="0">
                  <a:pos x="14" y="71"/>
                </a:cxn>
                <a:cxn ang="0">
                  <a:pos x="14" y="78"/>
                </a:cxn>
                <a:cxn ang="0">
                  <a:pos x="14" y="85"/>
                </a:cxn>
                <a:cxn ang="0">
                  <a:pos x="14" y="88"/>
                </a:cxn>
                <a:cxn ang="0">
                  <a:pos x="28" y="92"/>
                </a:cxn>
                <a:cxn ang="0">
                  <a:pos x="35" y="88"/>
                </a:cxn>
                <a:cxn ang="0">
                  <a:pos x="53" y="81"/>
                </a:cxn>
                <a:cxn ang="0">
                  <a:pos x="67" y="74"/>
                </a:cxn>
                <a:cxn ang="0">
                  <a:pos x="74" y="60"/>
                </a:cxn>
                <a:cxn ang="0">
                  <a:pos x="70" y="53"/>
                </a:cxn>
                <a:cxn ang="0">
                  <a:pos x="67" y="42"/>
                </a:cxn>
                <a:cxn ang="0">
                  <a:pos x="63" y="35"/>
                </a:cxn>
                <a:cxn ang="0">
                  <a:pos x="60" y="35"/>
                </a:cxn>
                <a:cxn ang="0">
                  <a:pos x="67" y="35"/>
                </a:cxn>
                <a:cxn ang="0">
                  <a:pos x="74" y="32"/>
                </a:cxn>
                <a:cxn ang="0">
                  <a:pos x="77" y="25"/>
                </a:cxn>
                <a:cxn ang="0">
                  <a:pos x="77" y="14"/>
                </a:cxn>
                <a:cxn ang="0">
                  <a:pos x="74" y="7"/>
                </a:cxn>
                <a:cxn ang="0">
                  <a:pos x="67" y="4"/>
                </a:cxn>
                <a:cxn ang="0">
                  <a:pos x="56" y="4"/>
                </a:cxn>
                <a:cxn ang="0">
                  <a:pos x="53" y="4"/>
                </a:cxn>
                <a:cxn ang="0">
                  <a:pos x="31" y="11"/>
                </a:cxn>
                <a:cxn ang="0">
                  <a:pos x="31" y="18"/>
                </a:cxn>
                <a:cxn ang="0">
                  <a:pos x="28" y="25"/>
                </a:cxn>
                <a:cxn ang="0">
                  <a:pos x="21" y="32"/>
                </a:cxn>
                <a:cxn ang="0">
                  <a:pos x="0" y="28"/>
                </a:cxn>
                <a:cxn ang="0">
                  <a:pos x="0" y="32"/>
                </a:cxn>
                <a:cxn ang="0">
                  <a:pos x="0" y="39"/>
                </a:cxn>
                <a:cxn ang="0">
                  <a:pos x="7" y="39"/>
                </a:cxn>
                <a:cxn ang="0">
                  <a:pos x="14" y="49"/>
                </a:cxn>
                <a:cxn ang="0">
                  <a:pos x="56" y="32"/>
                </a:cxn>
                <a:cxn ang="0">
                  <a:pos x="56" y="32"/>
                </a:cxn>
                <a:cxn ang="0">
                  <a:pos x="56" y="32"/>
                </a:cxn>
                <a:cxn ang="0">
                  <a:pos x="60" y="32"/>
                </a:cxn>
                <a:cxn ang="0">
                  <a:pos x="60" y="32"/>
                </a:cxn>
              </a:cxnLst>
              <a:rect l="0" t="0" r="r" b="b"/>
              <a:pathLst>
                <a:path w="77" h="92">
                  <a:moveTo>
                    <a:pt x="14" y="60"/>
                  </a:moveTo>
                  <a:lnTo>
                    <a:pt x="14" y="60"/>
                  </a:lnTo>
                  <a:lnTo>
                    <a:pt x="14" y="67"/>
                  </a:lnTo>
                  <a:lnTo>
                    <a:pt x="14" y="71"/>
                  </a:lnTo>
                  <a:lnTo>
                    <a:pt x="14" y="78"/>
                  </a:lnTo>
                  <a:lnTo>
                    <a:pt x="14" y="78"/>
                  </a:lnTo>
                  <a:lnTo>
                    <a:pt x="14" y="81"/>
                  </a:lnTo>
                  <a:lnTo>
                    <a:pt x="14" y="85"/>
                  </a:lnTo>
                  <a:lnTo>
                    <a:pt x="14" y="85"/>
                  </a:lnTo>
                  <a:lnTo>
                    <a:pt x="14" y="88"/>
                  </a:lnTo>
                  <a:lnTo>
                    <a:pt x="17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35" y="88"/>
                  </a:lnTo>
                  <a:lnTo>
                    <a:pt x="42" y="85"/>
                  </a:lnTo>
                  <a:lnTo>
                    <a:pt x="53" y="81"/>
                  </a:lnTo>
                  <a:lnTo>
                    <a:pt x="60" y="78"/>
                  </a:lnTo>
                  <a:lnTo>
                    <a:pt x="67" y="74"/>
                  </a:lnTo>
                  <a:lnTo>
                    <a:pt x="70" y="67"/>
                  </a:lnTo>
                  <a:lnTo>
                    <a:pt x="74" y="60"/>
                  </a:lnTo>
                  <a:lnTo>
                    <a:pt x="74" y="56"/>
                  </a:lnTo>
                  <a:lnTo>
                    <a:pt x="70" y="53"/>
                  </a:lnTo>
                  <a:lnTo>
                    <a:pt x="70" y="46"/>
                  </a:lnTo>
                  <a:lnTo>
                    <a:pt x="67" y="42"/>
                  </a:lnTo>
                  <a:lnTo>
                    <a:pt x="67" y="35"/>
                  </a:lnTo>
                  <a:lnTo>
                    <a:pt x="63" y="35"/>
                  </a:lnTo>
                  <a:lnTo>
                    <a:pt x="63" y="35"/>
                  </a:lnTo>
                  <a:lnTo>
                    <a:pt x="60" y="35"/>
                  </a:lnTo>
                  <a:lnTo>
                    <a:pt x="67" y="35"/>
                  </a:lnTo>
                  <a:lnTo>
                    <a:pt x="67" y="35"/>
                  </a:lnTo>
                  <a:lnTo>
                    <a:pt x="70" y="35"/>
                  </a:lnTo>
                  <a:lnTo>
                    <a:pt x="74" y="32"/>
                  </a:lnTo>
                  <a:lnTo>
                    <a:pt x="74" y="32"/>
                  </a:lnTo>
                  <a:lnTo>
                    <a:pt x="77" y="25"/>
                  </a:lnTo>
                  <a:lnTo>
                    <a:pt x="77" y="18"/>
                  </a:lnTo>
                  <a:lnTo>
                    <a:pt x="77" y="14"/>
                  </a:lnTo>
                  <a:lnTo>
                    <a:pt x="74" y="11"/>
                  </a:lnTo>
                  <a:lnTo>
                    <a:pt x="74" y="7"/>
                  </a:lnTo>
                  <a:lnTo>
                    <a:pt x="70" y="4"/>
                  </a:lnTo>
                  <a:lnTo>
                    <a:pt x="67" y="4"/>
                  </a:lnTo>
                  <a:lnTo>
                    <a:pt x="60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3" y="4"/>
                  </a:lnTo>
                  <a:lnTo>
                    <a:pt x="38" y="0"/>
                  </a:lnTo>
                  <a:lnTo>
                    <a:pt x="31" y="11"/>
                  </a:lnTo>
                  <a:lnTo>
                    <a:pt x="31" y="18"/>
                  </a:lnTo>
                  <a:lnTo>
                    <a:pt x="31" y="18"/>
                  </a:lnTo>
                  <a:lnTo>
                    <a:pt x="31" y="21"/>
                  </a:lnTo>
                  <a:lnTo>
                    <a:pt x="28" y="25"/>
                  </a:lnTo>
                  <a:lnTo>
                    <a:pt x="24" y="28"/>
                  </a:lnTo>
                  <a:lnTo>
                    <a:pt x="21" y="32"/>
                  </a:lnTo>
                  <a:lnTo>
                    <a:pt x="7" y="2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0" y="35"/>
                  </a:lnTo>
                  <a:lnTo>
                    <a:pt x="0" y="39"/>
                  </a:lnTo>
                  <a:lnTo>
                    <a:pt x="3" y="39"/>
                  </a:lnTo>
                  <a:lnTo>
                    <a:pt x="7" y="39"/>
                  </a:lnTo>
                  <a:lnTo>
                    <a:pt x="10" y="42"/>
                  </a:lnTo>
                  <a:lnTo>
                    <a:pt x="14" y="49"/>
                  </a:lnTo>
                  <a:lnTo>
                    <a:pt x="14" y="60"/>
                  </a:lnTo>
                  <a:close/>
                  <a:moveTo>
                    <a:pt x="56" y="32"/>
                  </a:moveTo>
                  <a:lnTo>
                    <a:pt x="56" y="32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56" y="32"/>
                  </a:lnTo>
                  <a:close/>
                  <a:moveTo>
                    <a:pt x="60" y="32"/>
                  </a:moveTo>
                  <a:lnTo>
                    <a:pt x="60" y="32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60" y="3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17" name="Freeform 115"/>
            <p:cNvSpPr>
              <a:spLocks/>
            </p:cNvSpPr>
            <p:nvPr userDrawn="1"/>
          </p:nvSpPr>
          <p:spPr bwMode="gray">
            <a:xfrm>
              <a:off x="545" y="1204"/>
              <a:ext cx="116" cy="228"/>
            </a:xfrm>
            <a:custGeom>
              <a:avLst/>
              <a:gdLst/>
              <a:ahLst/>
              <a:cxnLst>
                <a:cxn ang="0">
                  <a:pos x="14" y="59"/>
                </a:cxn>
                <a:cxn ang="0">
                  <a:pos x="11" y="66"/>
                </a:cxn>
                <a:cxn ang="0">
                  <a:pos x="14" y="74"/>
                </a:cxn>
                <a:cxn ang="0">
                  <a:pos x="25" y="81"/>
                </a:cxn>
                <a:cxn ang="0">
                  <a:pos x="25" y="88"/>
                </a:cxn>
                <a:cxn ang="0">
                  <a:pos x="21" y="95"/>
                </a:cxn>
                <a:cxn ang="0">
                  <a:pos x="18" y="102"/>
                </a:cxn>
                <a:cxn ang="0">
                  <a:pos x="35" y="98"/>
                </a:cxn>
                <a:cxn ang="0">
                  <a:pos x="35" y="109"/>
                </a:cxn>
                <a:cxn ang="0">
                  <a:pos x="42" y="119"/>
                </a:cxn>
                <a:cxn ang="0">
                  <a:pos x="21" y="133"/>
                </a:cxn>
                <a:cxn ang="0">
                  <a:pos x="28" y="148"/>
                </a:cxn>
                <a:cxn ang="0">
                  <a:pos x="21" y="162"/>
                </a:cxn>
                <a:cxn ang="0">
                  <a:pos x="18" y="169"/>
                </a:cxn>
                <a:cxn ang="0">
                  <a:pos x="39" y="172"/>
                </a:cxn>
                <a:cxn ang="0">
                  <a:pos x="53" y="169"/>
                </a:cxn>
                <a:cxn ang="0">
                  <a:pos x="53" y="172"/>
                </a:cxn>
                <a:cxn ang="0">
                  <a:pos x="21" y="186"/>
                </a:cxn>
                <a:cxn ang="0">
                  <a:pos x="11" y="211"/>
                </a:cxn>
                <a:cxn ang="0">
                  <a:pos x="39" y="200"/>
                </a:cxn>
                <a:cxn ang="0">
                  <a:pos x="88" y="190"/>
                </a:cxn>
                <a:cxn ang="0">
                  <a:pos x="102" y="176"/>
                </a:cxn>
                <a:cxn ang="0">
                  <a:pos x="106" y="169"/>
                </a:cxn>
                <a:cxn ang="0">
                  <a:pos x="106" y="158"/>
                </a:cxn>
                <a:cxn ang="0">
                  <a:pos x="102" y="155"/>
                </a:cxn>
                <a:cxn ang="0">
                  <a:pos x="95" y="144"/>
                </a:cxn>
                <a:cxn ang="0">
                  <a:pos x="92" y="140"/>
                </a:cxn>
                <a:cxn ang="0">
                  <a:pos x="88" y="126"/>
                </a:cxn>
                <a:cxn ang="0">
                  <a:pos x="78" y="112"/>
                </a:cxn>
                <a:cxn ang="0">
                  <a:pos x="71" y="102"/>
                </a:cxn>
                <a:cxn ang="0">
                  <a:pos x="67" y="88"/>
                </a:cxn>
                <a:cxn ang="0">
                  <a:pos x="60" y="74"/>
                </a:cxn>
                <a:cxn ang="0">
                  <a:pos x="49" y="66"/>
                </a:cxn>
                <a:cxn ang="0">
                  <a:pos x="56" y="45"/>
                </a:cxn>
                <a:cxn ang="0">
                  <a:pos x="56" y="38"/>
                </a:cxn>
                <a:cxn ang="0">
                  <a:pos x="49" y="35"/>
                </a:cxn>
                <a:cxn ang="0">
                  <a:pos x="46" y="31"/>
                </a:cxn>
                <a:cxn ang="0">
                  <a:pos x="35" y="28"/>
                </a:cxn>
                <a:cxn ang="0">
                  <a:pos x="35" y="21"/>
                </a:cxn>
                <a:cxn ang="0">
                  <a:pos x="39" y="14"/>
                </a:cxn>
                <a:cxn ang="0">
                  <a:pos x="42" y="7"/>
                </a:cxn>
                <a:cxn ang="0">
                  <a:pos x="42" y="3"/>
                </a:cxn>
                <a:cxn ang="0">
                  <a:pos x="35" y="0"/>
                </a:cxn>
                <a:cxn ang="0">
                  <a:pos x="25" y="3"/>
                </a:cxn>
                <a:cxn ang="0">
                  <a:pos x="14" y="17"/>
                </a:cxn>
                <a:cxn ang="0">
                  <a:pos x="18" y="28"/>
                </a:cxn>
                <a:cxn ang="0">
                  <a:pos x="14" y="35"/>
                </a:cxn>
                <a:cxn ang="0">
                  <a:pos x="7" y="42"/>
                </a:cxn>
                <a:cxn ang="0">
                  <a:pos x="4" y="52"/>
                </a:cxn>
                <a:cxn ang="0">
                  <a:pos x="14" y="59"/>
                </a:cxn>
              </a:cxnLst>
              <a:rect l="0" t="0" r="r" b="b"/>
              <a:pathLst>
                <a:path w="113" h="211">
                  <a:moveTo>
                    <a:pt x="14" y="59"/>
                  </a:moveTo>
                  <a:lnTo>
                    <a:pt x="14" y="59"/>
                  </a:lnTo>
                  <a:lnTo>
                    <a:pt x="11" y="63"/>
                  </a:lnTo>
                  <a:lnTo>
                    <a:pt x="11" y="66"/>
                  </a:lnTo>
                  <a:lnTo>
                    <a:pt x="11" y="70"/>
                  </a:lnTo>
                  <a:lnTo>
                    <a:pt x="14" y="74"/>
                  </a:lnTo>
                  <a:lnTo>
                    <a:pt x="18" y="74"/>
                  </a:lnTo>
                  <a:lnTo>
                    <a:pt x="25" y="81"/>
                  </a:lnTo>
                  <a:lnTo>
                    <a:pt x="25" y="84"/>
                  </a:lnTo>
                  <a:lnTo>
                    <a:pt x="25" y="88"/>
                  </a:lnTo>
                  <a:lnTo>
                    <a:pt x="21" y="91"/>
                  </a:lnTo>
                  <a:lnTo>
                    <a:pt x="21" y="95"/>
                  </a:lnTo>
                  <a:lnTo>
                    <a:pt x="18" y="98"/>
                  </a:lnTo>
                  <a:lnTo>
                    <a:pt x="18" y="102"/>
                  </a:lnTo>
                  <a:lnTo>
                    <a:pt x="21" y="105"/>
                  </a:lnTo>
                  <a:lnTo>
                    <a:pt x="35" y="98"/>
                  </a:lnTo>
                  <a:lnTo>
                    <a:pt x="46" y="98"/>
                  </a:lnTo>
                  <a:lnTo>
                    <a:pt x="35" y="109"/>
                  </a:lnTo>
                  <a:lnTo>
                    <a:pt x="35" y="119"/>
                  </a:lnTo>
                  <a:lnTo>
                    <a:pt x="42" y="119"/>
                  </a:lnTo>
                  <a:lnTo>
                    <a:pt x="42" y="133"/>
                  </a:lnTo>
                  <a:lnTo>
                    <a:pt x="21" y="133"/>
                  </a:lnTo>
                  <a:lnTo>
                    <a:pt x="21" y="148"/>
                  </a:lnTo>
                  <a:lnTo>
                    <a:pt x="28" y="148"/>
                  </a:lnTo>
                  <a:lnTo>
                    <a:pt x="21" y="162"/>
                  </a:lnTo>
                  <a:lnTo>
                    <a:pt x="21" y="162"/>
                  </a:lnTo>
                  <a:lnTo>
                    <a:pt x="18" y="165"/>
                  </a:lnTo>
                  <a:lnTo>
                    <a:pt x="18" y="169"/>
                  </a:lnTo>
                  <a:lnTo>
                    <a:pt x="21" y="169"/>
                  </a:lnTo>
                  <a:lnTo>
                    <a:pt x="39" y="172"/>
                  </a:lnTo>
                  <a:lnTo>
                    <a:pt x="49" y="169"/>
                  </a:lnTo>
                  <a:lnTo>
                    <a:pt x="53" y="169"/>
                  </a:lnTo>
                  <a:lnTo>
                    <a:pt x="53" y="169"/>
                  </a:lnTo>
                  <a:lnTo>
                    <a:pt x="53" y="172"/>
                  </a:lnTo>
                  <a:lnTo>
                    <a:pt x="46" y="176"/>
                  </a:lnTo>
                  <a:lnTo>
                    <a:pt x="21" y="186"/>
                  </a:lnTo>
                  <a:lnTo>
                    <a:pt x="0" y="207"/>
                  </a:lnTo>
                  <a:lnTo>
                    <a:pt x="11" y="211"/>
                  </a:lnTo>
                  <a:lnTo>
                    <a:pt x="28" y="200"/>
                  </a:lnTo>
                  <a:lnTo>
                    <a:pt x="39" y="200"/>
                  </a:lnTo>
                  <a:lnTo>
                    <a:pt x="60" y="200"/>
                  </a:lnTo>
                  <a:lnTo>
                    <a:pt x="88" y="190"/>
                  </a:lnTo>
                  <a:lnTo>
                    <a:pt x="113" y="183"/>
                  </a:lnTo>
                  <a:lnTo>
                    <a:pt x="102" y="176"/>
                  </a:lnTo>
                  <a:lnTo>
                    <a:pt x="102" y="172"/>
                  </a:lnTo>
                  <a:lnTo>
                    <a:pt x="106" y="169"/>
                  </a:lnTo>
                  <a:lnTo>
                    <a:pt x="106" y="165"/>
                  </a:lnTo>
                  <a:lnTo>
                    <a:pt x="106" y="158"/>
                  </a:lnTo>
                  <a:lnTo>
                    <a:pt x="106" y="158"/>
                  </a:lnTo>
                  <a:lnTo>
                    <a:pt x="102" y="155"/>
                  </a:lnTo>
                  <a:lnTo>
                    <a:pt x="99" y="148"/>
                  </a:lnTo>
                  <a:lnTo>
                    <a:pt x="95" y="144"/>
                  </a:lnTo>
                  <a:lnTo>
                    <a:pt x="92" y="144"/>
                  </a:lnTo>
                  <a:lnTo>
                    <a:pt x="92" y="140"/>
                  </a:lnTo>
                  <a:lnTo>
                    <a:pt x="88" y="137"/>
                  </a:lnTo>
                  <a:lnTo>
                    <a:pt x="88" y="126"/>
                  </a:lnTo>
                  <a:lnTo>
                    <a:pt x="85" y="119"/>
                  </a:lnTo>
                  <a:lnTo>
                    <a:pt x="78" y="112"/>
                  </a:lnTo>
                  <a:lnTo>
                    <a:pt x="71" y="105"/>
                  </a:lnTo>
                  <a:lnTo>
                    <a:pt x="71" y="102"/>
                  </a:lnTo>
                  <a:lnTo>
                    <a:pt x="67" y="95"/>
                  </a:lnTo>
                  <a:lnTo>
                    <a:pt x="67" y="88"/>
                  </a:lnTo>
                  <a:lnTo>
                    <a:pt x="63" y="81"/>
                  </a:lnTo>
                  <a:lnTo>
                    <a:pt x="60" y="74"/>
                  </a:lnTo>
                  <a:lnTo>
                    <a:pt x="60" y="70"/>
                  </a:lnTo>
                  <a:lnTo>
                    <a:pt x="49" y="66"/>
                  </a:lnTo>
                  <a:lnTo>
                    <a:pt x="60" y="45"/>
                  </a:lnTo>
                  <a:lnTo>
                    <a:pt x="56" y="45"/>
                  </a:lnTo>
                  <a:lnTo>
                    <a:pt x="56" y="42"/>
                  </a:lnTo>
                  <a:lnTo>
                    <a:pt x="56" y="38"/>
                  </a:lnTo>
                  <a:lnTo>
                    <a:pt x="53" y="35"/>
                  </a:lnTo>
                  <a:lnTo>
                    <a:pt x="49" y="35"/>
                  </a:lnTo>
                  <a:lnTo>
                    <a:pt x="46" y="35"/>
                  </a:lnTo>
                  <a:lnTo>
                    <a:pt x="46" y="31"/>
                  </a:lnTo>
                  <a:lnTo>
                    <a:pt x="35" y="31"/>
                  </a:lnTo>
                  <a:lnTo>
                    <a:pt x="35" y="28"/>
                  </a:lnTo>
                  <a:lnTo>
                    <a:pt x="35" y="24"/>
                  </a:lnTo>
                  <a:lnTo>
                    <a:pt x="35" y="21"/>
                  </a:lnTo>
                  <a:lnTo>
                    <a:pt x="35" y="17"/>
                  </a:lnTo>
                  <a:lnTo>
                    <a:pt x="39" y="14"/>
                  </a:lnTo>
                  <a:lnTo>
                    <a:pt x="42" y="10"/>
                  </a:lnTo>
                  <a:lnTo>
                    <a:pt x="42" y="7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39" y="3"/>
                  </a:lnTo>
                  <a:lnTo>
                    <a:pt x="35" y="0"/>
                  </a:lnTo>
                  <a:lnTo>
                    <a:pt x="28" y="0"/>
                  </a:lnTo>
                  <a:lnTo>
                    <a:pt x="25" y="3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8" y="21"/>
                  </a:lnTo>
                  <a:lnTo>
                    <a:pt x="18" y="28"/>
                  </a:lnTo>
                  <a:lnTo>
                    <a:pt x="14" y="35"/>
                  </a:lnTo>
                  <a:lnTo>
                    <a:pt x="14" y="35"/>
                  </a:lnTo>
                  <a:lnTo>
                    <a:pt x="11" y="38"/>
                  </a:lnTo>
                  <a:lnTo>
                    <a:pt x="7" y="42"/>
                  </a:lnTo>
                  <a:lnTo>
                    <a:pt x="4" y="49"/>
                  </a:lnTo>
                  <a:lnTo>
                    <a:pt x="4" y="52"/>
                  </a:lnTo>
                  <a:lnTo>
                    <a:pt x="7" y="59"/>
                  </a:lnTo>
                  <a:lnTo>
                    <a:pt x="14" y="5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18" name="Freeform 116"/>
            <p:cNvSpPr>
              <a:spLocks/>
            </p:cNvSpPr>
            <p:nvPr userDrawn="1"/>
          </p:nvSpPr>
          <p:spPr bwMode="gray">
            <a:xfrm>
              <a:off x="1059" y="1769"/>
              <a:ext cx="52" cy="92"/>
            </a:xfrm>
            <a:custGeom>
              <a:avLst/>
              <a:gdLst/>
              <a:ahLst/>
              <a:cxnLst>
                <a:cxn ang="0">
                  <a:pos x="50" y="36"/>
                </a:cxn>
                <a:cxn ang="0">
                  <a:pos x="50" y="36"/>
                </a:cxn>
                <a:cxn ang="0">
                  <a:pos x="50" y="29"/>
                </a:cxn>
                <a:cxn ang="0">
                  <a:pos x="50" y="18"/>
                </a:cxn>
                <a:cxn ang="0">
                  <a:pos x="50" y="11"/>
                </a:cxn>
                <a:cxn ang="0">
                  <a:pos x="50" y="0"/>
                </a:cxn>
                <a:cxn ang="0">
                  <a:pos x="43" y="4"/>
                </a:cxn>
                <a:cxn ang="0">
                  <a:pos x="43" y="4"/>
                </a:cxn>
                <a:cxn ang="0">
                  <a:pos x="43" y="11"/>
                </a:cxn>
                <a:cxn ang="0">
                  <a:pos x="43" y="15"/>
                </a:cxn>
                <a:cxn ang="0">
                  <a:pos x="39" y="18"/>
                </a:cxn>
                <a:cxn ang="0">
                  <a:pos x="39" y="18"/>
                </a:cxn>
                <a:cxn ang="0">
                  <a:pos x="39" y="22"/>
                </a:cxn>
                <a:cxn ang="0">
                  <a:pos x="36" y="25"/>
                </a:cxn>
                <a:cxn ang="0">
                  <a:pos x="25" y="32"/>
                </a:cxn>
                <a:cxn ang="0">
                  <a:pos x="25" y="32"/>
                </a:cxn>
                <a:cxn ang="0">
                  <a:pos x="18" y="36"/>
                </a:cxn>
                <a:cxn ang="0">
                  <a:pos x="11" y="36"/>
                </a:cxn>
                <a:cxn ang="0">
                  <a:pos x="7" y="36"/>
                </a:cxn>
                <a:cxn ang="0">
                  <a:pos x="0" y="36"/>
                </a:cxn>
                <a:cxn ang="0">
                  <a:pos x="0" y="43"/>
                </a:cxn>
                <a:cxn ang="0">
                  <a:pos x="4" y="46"/>
                </a:cxn>
                <a:cxn ang="0">
                  <a:pos x="4" y="50"/>
                </a:cxn>
                <a:cxn ang="0">
                  <a:pos x="7" y="57"/>
                </a:cxn>
                <a:cxn ang="0">
                  <a:pos x="11" y="60"/>
                </a:cxn>
                <a:cxn ang="0">
                  <a:pos x="11" y="64"/>
                </a:cxn>
                <a:cxn ang="0">
                  <a:pos x="18" y="71"/>
                </a:cxn>
                <a:cxn ang="0">
                  <a:pos x="18" y="74"/>
                </a:cxn>
                <a:cxn ang="0">
                  <a:pos x="25" y="78"/>
                </a:cxn>
                <a:cxn ang="0">
                  <a:pos x="29" y="82"/>
                </a:cxn>
                <a:cxn ang="0">
                  <a:pos x="32" y="85"/>
                </a:cxn>
                <a:cxn ang="0">
                  <a:pos x="36" y="85"/>
                </a:cxn>
                <a:cxn ang="0">
                  <a:pos x="36" y="85"/>
                </a:cxn>
                <a:cxn ang="0">
                  <a:pos x="39" y="85"/>
                </a:cxn>
                <a:cxn ang="0">
                  <a:pos x="39" y="85"/>
                </a:cxn>
                <a:cxn ang="0">
                  <a:pos x="43" y="82"/>
                </a:cxn>
                <a:cxn ang="0">
                  <a:pos x="43" y="67"/>
                </a:cxn>
                <a:cxn ang="0">
                  <a:pos x="43" y="67"/>
                </a:cxn>
                <a:cxn ang="0">
                  <a:pos x="43" y="64"/>
                </a:cxn>
                <a:cxn ang="0">
                  <a:pos x="39" y="57"/>
                </a:cxn>
                <a:cxn ang="0">
                  <a:pos x="36" y="50"/>
                </a:cxn>
                <a:cxn ang="0">
                  <a:pos x="32" y="46"/>
                </a:cxn>
                <a:cxn ang="0">
                  <a:pos x="29" y="39"/>
                </a:cxn>
                <a:cxn ang="0">
                  <a:pos x="29" y="43"/>
                </a:cxn>
                <a:cxn ang="0">
                  <a:pos x="32" y="50"/>
                </a:cxn>
                <a:cxn ang="0">
                  <a:pos x="39" y="57"/>
                </a:cxn>
                <a:cxn ang="0">
                  <a:pos x="43" y="67"/>
                </a:cxn>
                <a:cxn ang="0">
                  <a:pos x="43" y="64"/>
                </a:cxn>
                <a:cxn ang="0">
                  <a:pos x="43" y="60"/>
                </a:cxn>
                <a:cxn ang="0">
                  <a:pos x="46" y="53"/>
                </a:cxn>
                <a:cxn ang="0">
                  <a:pos x="46" y="46"/>
                </a:cxn>
                <a:cxn ang="0">
                  <a:pos x="46" y="39"/>
                </a:cxn>
                <a:cxn ang="0">
                  <a:pos x="50" y="36"/>
                </a:cxn>
              </a:cxnLst>
              <a:rect l="0" t="0" r="r" b="b"/>
              <a:pathLst>
                <a:path w="50" h="85">
                  <a:moveTo>
                    <a:pt x="50" y="36"/>
                  </a:moveTo>
                  <a:lnTo>
                    <a:pt x="50" y="36"/>
                  </a:lnTo>
                  <a:lnTo>
                    <a:pt x="50" y="29"/>
                  </a:lnTo>
                  <a:lnTo>
                    <a:pt x="50" y="18"/>
                  </a:lnTo>
                  <a:lnTo>
                    <a:pt x="50" y="11"/>
                  </a:lnTo>
                  <a:lnTo>
                    <a:pt x="50" y="0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11"/>
                  </a:lnTo>
                  <a:lnTo>
                    <a:pt x="43" y="15"/>
                  </a:lnTo>
                  <a:lnTo>
                    <a:pt x="39" y="18"/>
                  </a:lnTo>
                  <a:lnTo>
                    <a:pt x="39" y="18"/>
                  </a:lnTo>
                  <a:lnTo>
                    <a:pt x="39" y="22"/>
                  </a:lnTo>
                  <a:lnTo>
                    <a:pt x="36" y="25"/>
                  </a:lnTo>
                  <a:lnTo>
                    <a:pt x="25" y="32"/>
                  </a:lnTo>
                  <a:lnTo>
                    <a:pt x="25" y="32"/>
                  </a:lnTo>
                  <a:lnTo>
                    <a:pt x="18" y="36"/>
                  </a:lnTo>
                  <a:lnTo>
                    <a:pt x="11" y="36"/>
                  </a:lnTo>
                  <a:lnTo>
                    <a:pt x="7" y="36"/>
                  </a:lnTo>
                  <a:lnTo>
                    <a:pt x="0" y="36"/>
                  </a:lnTo>
                  <a:lnTo>
                    <a:pt x="0" y="43"/>
                  </a:lnTo>
                  <a:lnTo>
                    <a:pt x="4" y="46"/>
                  </a:lnTo>
                  <a:lnTo>
                    <a:pt x="4" y="50"/>
                  </a:lnTo>
                  <a:lnTo>
                    <a:pt x="7" y="57"/>
                  </a:lnTo>
                  <a:lnTo>
                    <a:pt x="11" y="60"/>
                  </a:lnTo>
                  <a:lnTo>
                    <a:pt x="11" y="64"/>
                  </a:lnTo>
                  <a:lnTo>
                    <a:pt x="18" y="71"/>
                  </a:lnTo>
                  <a:lnTo>
                    <a:pt x="18" y="74"/>
                  </a:lnTo>
                  <a:lnTo>
                    <a:pt x="25" y="78"/>
                  </a:lnTo>
                  <a:lnTo>
                    <a:pt x="29" y="82"/>
                  </a:lnTo>
                  <a:lnTo>
                    <a:pt x="32" y="85"/>
                  </a:lnTo>
                  <a:lnTo>
                    <a:pt x="36" y="85"/>
                  </a:lnTo>
                  <a:lnTo>
                    <a:pt x="36" y="85"/>
                  </a:lnTo>
                  <a:lnTo>
                    <a:pt x="39" y="85"/>
                  </a:lnTo>
                  <a:lnTo>
                    <a:pt x="39" y="85"/>
                  </a:lnTo>
                  <a:lnTo>
                    <a:pt x="43" y="82"/>
                  </a:lnTo>
                  <a:lnTo>
                    <a:pt x="43" y="67"/>
                  </a:lnTo>
                  <a:lnTo>
                    <a:pt x="43" y="67"/>
                  </a:lnTo>
                  <a:lnTo>
                    <a:pt x="43" y="64"/>
                  </a:lnTo>
                  <a:lnTo>
                    <a:pt x="39" y="57"/>
                  </a:lnTo>
                  <a:lnTo>
                    <a:pt x="36" y="50"/>
                  </a:lnTo>
                  <a:lnTo>
                    <a:pt x="32" y="46"/>
                  </a:lnTo>
                  <a:lnTo>
                    <a:pt x="29" y="39"/>
                  </a:lnTo>
                  <a:lnTo>
                    <a:pt x="29" y="43"/>
                  </a:lnTo>
                  <a:lnTo>
                    <a:pt x="32" y="50"/>
                  </a:lnTo>
                  <a:lnTo>
                    <a:pt x="39" y="57"/>
                  </a:lnTo>
                  <a:lnTo>
                    <a:pt x="43" y="67"/>
                  </a:lnTo>
                  <a:lnTo>
                    <a:pt x="43" y="64"/>
                  </a:lnTo>
                  <a:lnTo>
                    <a:pt x="43" y="60"/>
                  </a:lnTo>
                  <a:lnTo>
                    <a:pt x="46" y="53"/>
                  </a:lnTo>
                  <a:lnTo>
                    <a:pt x="46" y="46"/>
                  </a:lnTo>
                  <a:lnTo>
                    <a:pt x="46" y="39"/>
                  </a:lnTo>
                  <a:lnTo>
                    <a:pt x="50" y="36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19" name="Freeform 117"/>
            <p:cNvSpPr>
              <a:spLocks/>
            </p:cNvSpPr>
            <p:nvPr userDrawn="1"/>
          </p:nvSpPr>
          <p:spPr bwMode="gray">
            <a:xfrm>
              <a:off x="1212" y="2461"/>
              <a:ext cx="94" cy="205"/>
            </a:xfrm>
            <a:custGeom>
              <a:avLst/>
              <a:gdLst/>
              <a:ahLst/>
              <a:cxnLst>
                <a:cxn ang="0">
                  <a:pos x="81" y="0"/>
                </a:cxn>
                <a:cxn ang="0">
                  <a:pos x="74" y="3"/>
                </a:cxn>
                <a:cxn ang="0">
                  <a:pos x="64" y="21"/>
                </a:cxn>
                <a:cxn ang="0">
                  <a:pos x="60" y="24"/>
                </a:cxn>
                <a:cxn ang="0">
                  <a:pos x="50" y="35"/>
                </a:cxn>
                <a:cxn ang="0">
                  <a:pos x="39" y="49"/>
                </a:cxn>
                <a:cxn ang="0">
                  <a:pos x="28" y="56"/>
                </a:cxn>
                <a:cxn ang="0">
                  <a:pos x="25" y="56"/>
                </a:cxn>
                <a:cxn ang="0">
                  <a:pos x="18" y="56"/>
                </a:cxn>
                <a:cxn ang="0">
                  <a:pos x="11" y="63"/>
                </a:cxn>
                <a:cxn ang="0">
                  <a:pos x="7" y="77"/>
                </a:cxn>
                <a:cxn ang="0">
                  <a:pos x="4" y="91"/>
                </a:cxn>
                <a:cxn ang="0">
                  <a:pos x="7" y="95"/>
                </a:cxn>
                <a:cxn ang="0">
                  <a:pos x="7" y="95"/>
                </a:cxn>
                <a:cxn ang="0">
                  <a:pos x="14" y="105"/>
                </a:cxn>
                <a:cxn ang="0">
                  <a:pos x="11" y="112"/>
                </a:cxn>
                <a:cxn ang="0">
                  <a:pos x="7" y="119"/>
                </a:cxn>
                <a:cxn ang="0">
                  <a:pos x="0" y="155"/>
                </a:cxn>
                <a:cxn ang="0">
                  <a:pos x="7" y="179"/>
                </a:cxn>
                <a:cxn ang="0">
                  <a:pos x="18" y="179"/>
                </a:cxn>
                <a:cxn ang="0">
                  <a:pos x="21" y="179"/>
                </a:cxn>
                <a:cxn ang="0">
                  <a:pos x="21" y="183"/>
                </a:cxn>
                <a:cxn ang="0">
                  <a:pos x="28" y="190"/>
                </a:cxn>
                <a:cxn ang="0">
                  <a:pos x="39" y="190"/>
                </a:cxn>
                <a:cxn ang="0">
                  <a:pos x="50" y="183"/>
                </a:cxn>
                <a:cxn ang="0">
                  <a:pos x="60" y="158"/>
                </a:cxn>
                <a:cxn ang="0">
                  <a:pos x="64" y="137"/>
                </a:cxn>
                <a:cxn ang="0">
                  <a:pos x="64" y="130"/>
                </a:cxn>
                <a:cxn ang="0">
                  <a:pos x="64" y="119"/>
                </a:cxn>
                <a:cxn ang="0">
                  <a:pos x="74" y="98"/>
                </a:cxn>
                <a:cxn ang="0">
                  <a:pos x="81" y="56"/>
                </a:cxn>
                <a:cxn ang="0">
                  <a:pos x="85" y="49"/>
                </a:cxn>
                <a:cxn ang="0">
                  <a:pos x="88" y="35"/>
                </a:cxn>
                <a:cxn ang="0">
                  <a:pos x="88" y="21"/>
                </a:cxn>
                <a:cxn ang="0">
                  <a:pos x="92" y="10"/>
                </a:cxn>
                <a:cxn ang="0">
                  <a:pos x="88" y="0"/>
                </a:cxn>
              </a:cxnLst>
              <a:rect l="0" t="0" r="r" b="b"/>
              <a:pathLst>
                <a:path w="92" h="190">
                  <a:moveTo>
                    <a:pt x="85" y="0"/>
                  </a:moveTo>
                  <a:lnTo>
                    <a:pt x="81" y="0"/>
                  </a:lnTo>
                  <a:lnTo>
                    <a:pt x="78" y="0"/>
                  </a:lnTo>
                  <a:lnTo>
                    <a:pt x="74" y="3"/>
                  </a:lnTo>
                  <a:lnTo>
                    <a:pt x="67" y="10"/>
                  </a:lnTo>
                  <a:lnTo>
                    <a:pt x="64" y="21"/>
                  </a:lnTo>
                  <a:lnTo>
                    <a:pt x="64" y="21"/>
                  </a:lnTo>
                  <a:lnTo>
                    <a:pt x="60" y="24"/>
                  </a:lnTo>
                  <a:lnTo>
                    <a:pt x="53" y="28"/>
                  </a:lnTo>
                  <a:lnTo>
                    <a:pt x="50" y="35"/>
                  </a:lnTo>
                  <a:lnTo>
                    <a:pt x="43" y="42"/>
                  </a:lnTo>
                  <a:lnTo>
                    <a:pt x="39" y="49"/>
                  </a:lnTo>
                  <a:lnTo>
                    <a:pt x="32" y="53"/>
                  </a:lnTo>
                  <a:lnTo>
                    <a:pt x="28" y="56"/>
                  </a:lnTo>
                  <a:lnTo>
                    <a:pt x="25" y="56"/>
                  </a:lnTo>
                  <a:lnTo>
                    <a:pt x="25" y="56"/>
                  </a:lnTo>
                  <a:lnTo>
                    <a:pt x="21" y="56"/>
                  </a:lnTo>
                  <a:lnTo>
                    <a:pt x="18" y="56"/>
                  </a:lnTo>
                  <a:lnTo>
                    <a:pt x="14" y="60"/>
                  </a:lnTo>
                  <a:lnTo>
                    <a:pt x="11" y="63"/>
                  </a:lnTo>
                  <a:lnTo>
                    <a:pt x="7" y="70"/>
                  </a:lnTo>
                  <a:lnTo>
                    <a:pt x="7" y="77"/>
                  </a:lnTo>
                  <a:lnTo>
                    <a:pt x="4" y="88"/>
                  </a:lnTo>
                  <a:lnTo>
                    <a:pt x="4" y="91"/>
                  </a:lnTo>
                  <a:lnTo>
                    <a:pt x="4" y="95"/>
                  </a:lnTo>
                  <a:lnTo>
                    <a:pt x="7" y="95"/>
                  </a:lnTo>
                  <a:lnTo>
                    <a:pt x="7" y="95"/>
                  </a:lnTo>
                  <a:lnTo>
                    <a:pt x="7" y="95"/>
                  </a:lnTo>
                  <a:lnTo>
                    <a:pt x="11" y="98"/>
                  </a:lnTo>
                  <a:lnTo>
                    <a:pt x="14" y="105"/>
                  </a:lnTo>
                  <a:lnTo>
                    <a:pt x="14" y="109"/>
                  </a:lnTo>
                  <a:lnTo>
                    <a:pt x="11" y="112"/>
                  </a:lnTo>
                  <a:lnTo>
                    <a:pt x="7" y="116"/>
                  </a:lnTo>
                  <a:lnTo>
                    <a:pt x="7" y="119"/>
                  </a:lnTo>
                  <a:lnTo>
                    <a:pt x="0" y="134"/>
                  </a:lnTo>
                  <a:lnTo>
                    <a:pt x="0" y="155"/>
                  </a:lnTo>
                  <a:lnTo>
                    <a:pt x="7" y="179"/>
                  </a:lnTo>
                  <a:lnTo>
                    <a:pt x="7" y="179"/>
                  </a:lnTo>
                  <a:lnTo>
                    <a:pt x="11" y="179"/>
                  </a:lnTo>
                  <a:lnTo>
                    <a:pt x="18" y="179"/>
                  </a:lnTo>
                  <a:lnTo>
                    <a:pt x="21" y="179"/>
                  </a:lnTo>
                  <a:lnTo>
                    <a:pt x="21" y="179"/>
                  </a:lnTo>
                  <a:lnTo>
                    <a:pt x="21" y="183"/>
                  </a:lnTo>
                  <a:lnTo>
                    <a:pt x="21" y="183"/>
                  </a:lnTo>
                  <a:lnTo>
                    <a:pt x="25" y="186"/>
                  </a:lnTo>
                  <a:lnTo>
                    <a:pt x="28" y="190"/>
                  </a:lnTo>
                  <a:lnTo>
                    <a:pt x="32" y="190"/>
                  </a:lnTo>
                  <a:lnTo>
                    <a:pt x="39" y="190"/>
                  </a:lnTo>
                  <a:lnTo>
                    <a:pt x="43" y="190"/>
                  </a:lnTo>
                  <a:lnTo>
                    <a:pt x="50" y="183"/>
                  </a:lnTo>
                  <a:lnTo>
                    <a:pt x="53" y="172"/>
                  </a:lnTo>
                  <a:lnTo>
                    <a:pt x="60" y="158"/>
                  </a:lnTo>
                  <a:lnTo>
                    <a:pt x="60" y="144"/>
                  </a:lnTo>
                  <a:lnTo>
                    <a:pt x="64" y="137"/>
                  </a:lnTo>
                  <a:lnTo>
                    <a:pt x="64" y="134"/>
                  </a:lnTo>
                  <a:lnTo>
                    <a:pt x="64" y="130"/>
                  </a:lnTo>
                  <a:lnTo>
                    <a:pt x="64" y="126"/>
                  </a:lnTo>
                  <a:lnTo>
                    <a:pt x="64" y="119"/>
                  </a:lnTo>
                  <a:lnTo>
                    <a:pt x="67" y="112"/>
                  </a:lnTo>
                  <a:lnTo>
                    <a:pt x="74" y="98"/>
                  </a:lnTo>
                  <a:lnTo>
                    <a:pt x="78" y="74"/>
                  </a:lnTo>
                  <a:lnTo>
                    <a:pt x="81" y="56"/>
                  </a:lnTo>
                  <a:lnTo>
                    <a:pt x="81" y="53"/>
                  </a:lnTo>
                  <a:lnTo>
                    <a:pt x="85" y="49"/>
                  </a:lnTo>
                  <a:lnTo>
                    <a:pt x="85" y="42"/>
                  </a:lnTo>
                  <a:lnTo>
                    <a:pt x="88" y="35"/>
                  </a:lnTo>
                  <a:lnTo>
                    <a:pt x="88" y="28"/>
                  </a:lnTo>
                  <a:lnTo>
                    <a:pt x="88" y="21"/>
                  </a:lnTo>
                  <a:lnTo>
                    <a:pt x="88" y="17"/>
                  </a:lnTo>
                  <a:lnTo>
                    <a:pt x="92" y="10"/>
                  </a:lnTo>
                  <a:lnTo>
                    <a:pt x="92" y="7"/>
                  </a:lnTo>
                  <a:lnTo>
                    <a:pt x="88" y="0"/>
                  </a:lnTo>
                  <a:lnTo>
                    <a:pt x="85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20" name="Freeform 118"/>
            <p:cNvSpPr>
              <a:spLocks/>
            </p:cNvSpPr>
            <p:nvPr userDrawn="1"/>
          </p:nvSpPr>
          <p:spPr bwMode="gray">
            <a:xfrm>
              <a:off x="2607" y="2981"/>
              <a:ext cx="62" cy="65"/>
            </a:xfrm>
            <a:custGeom>
              <a:avLst/>
              <a:gdLst/>
              <a:ahLst/>
              <a:cxnLst>
                <a:cxn ang="0">
                  <a:pos x="42" y="4"/>
                </a:cxn>
                <a:cxn ang="0">
                  <a:pos x="38" y="4"/>
                </a:cxn>
                <a:cxn ang="0">
                  <a:pos x="38" y="11"/>
                </a:cxn>
                <a:cxn ang="0">
                  <a:pos x="35" y="11"/>
                </a:cxn>
                <a:cxn ang="0">
                  <a:pos x="35" y="14"/>
                </a:cxn>
                <a:cxn ang="0">
                  <a:pos x="17" y="4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7" y="4"/>
                </a:cxn>
                <a:cxn ang="0">
                  <a:pos x="3" y="7"/>
                </a:cxn>
                <a:cxn ang="0">
                  <a:pos x="0" y="11"/>
                </a:cxn>
                <a:cxn ang="0">
                  <a:pos x="0" y="18"/>
                </a:cxn>
                <a:cxn ang="0">
                  <a:pos x="7" y="36"/>
                </a:cxn>
                <a:cxn ang="0">
                  <a:pos x="7" y="36"/>
                </a:cxn>
                <a:cxn ang="0">
                  <a:pos x="10" y="39"/>
                </a:cxn>
                <a:cxn ang="0">
                  <a:pos x="14" y="43"/>
                </a:cxn>
                <a:cxn ang="0">
                  <a:pos x="17" y="50"/>
                </a:cxn>
                <a:cxn ang="0">
                  <a:pos x="17" y="53"/>
                </a:cxn>
                <a:cxn ang="0">
                  <a:pos x="24" y="57"/>
                </a:cxn>
                <a:cxn ang="0">
                  <a:pos x="31" y="60"/>
                </a:cxn>
                <a:cxn ang="0">
                  <a:pos x="38" y="60"/>
                </a:cxn>
                <a:cxn ang="0">
                  <a:pos x="42" y="60"/>
                </a:cxn>
                <a:cxn ang="0">
                  <a:pos x="45" y="57"/>
                </a:cxn>
                <a:cxn ang="0">
                  <a:pos x="52" y="53"/>
                </a:cxn>
                <a:cxn ang="0">
                  <a:pos x="56" y="46"/>
                </a:cxn>
                <a:cxn ang="0">
                  <a:pos x="60" y="39"/>
                </a:cxn>
                <a:cxn ang="0">
                  <a:pos x="60" y="36"/>
                </a:cxn>
                <a:cxn ang="0">
                  <a:pos x="60" y="25"/>
                </a:cxn>
                <a:cxn ang="0">
                  <a:pos x="60" y="18"/>
                </a:cxn>
                <a:cxn ang="0">
                  <a:pos x="60" y="11"/>
                </a:cxn>
                <a:cxn ang="0">
                  <a:pos x="60" y="7"/>
                </a:cxn>
                <a:cxn ang="0">
                  <a:pos x="56" y="7"/>
                </a:cxn>
                <a:cxn ang="0">
                  <a:pos x="52" y="7"/>
                </a:cxn>
                <a:cxn ang="0">
                  <a:pos x="49" y="4"/>
                </a:cxn>
                <a:cxn ang="0">
                  <a:pos x="45" y="0"/>
                </a:cxn>
                <a:cxn ang="0">
                  <a:pos x="42" y="4"/>
                </a:cxn>
              </a:cxnLst>
              <a:rect l="0" t="0" r="r" b="b"/>
              <a:pathLst>
                <a:path w="60" h="60">
                  <a:moveTo>
                    <a:pt x="42" y="4"/>
                  </a:moveTo>
                  <a:lnTo>
                    <a:pt x="38" y="4"/>
                  </a:lnTo>
                  <a:lnTo>
                    <a:pt x="38" y="11"/>
                  </a:lnTo>
                  <a:lnTo>
                    <a:pt x="35" y="11"/>
                  </a:lnTo>
                  <a:lnTo>
                    <a:pt x="35" y="14"/>
                  </a:lnTo>
                  <a:lnTo>
                    <a:pt x="17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7" y="4"/>
                  </a:lnTo>
                  <a:lnTo>
                    <a:pt x="3" y="7"/>
                  </a:lnTo>
                  <a:lnTo>
                    <a:pt x="0" y="11"/>
                  </a:lnTo>
                  <a:lnTo>
                    <a:pt x="0" y="18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10" y="39"/>
                  </a:lnTo>
                  <a:lnTo>
                    <a:pt x="14" y="43"/>
                  </a:lnTo>
                  <a:lnTo>
                    <a:pt x="17" y="50"/>
                  </a:lnTo>
                  <a:lnTo>
                    <a:pt x="17" y="53"/>
                  </a:lnTo>
                  <a:lnTo>
                    <a:pt x="24" y="57"/>
                  </a:lnTo>
                  <a:lnTo>
                    <a:pt x="31" y="60"/>
                  </a:lnTo>
                  <a:lnTo>
                    <a:pt x="38" y="60"/>
                  </a:lnTo>
                  <a:lnTo>
                    <a:pt x="42" y="60"/>
                  </a:lnTo>
                  <a:lnTo>
                    <a:pt x="45" y="57"/>
                  </a:lnTo>
                  <a:lnTo>
                    <a:pt x="52" y="53"/>
                  </a:lnTo>
                  <a:lnTo>
                    <a:pt x="56" y="46"/>
                  </a:lnTo>
                  <a:lnTo>
                    <a:pt x="60" y="39"/>
                  </a:lnTo>
                  <a:lnTo>
                    <a:pt x="60" y="36"/>
                  </a:lnTo>
                  <a:lnTo>
                    <a:pt x="60" y="25"/>
                  </a:lnTo>
                  <a:lnTo>
                    <a:pt x="60" y="18"/>
                  </a:lnTo>
                  <a:lnTo>
                    <a:pt x="60" y="11"/>
                  </a:lnTo>
                  <a:lnTo>
                    <a:pt x="60" y="7"/>
                  </a:lnTo>
                  <a:lnTo>
                    <a:pt x="56" y="7"/>
                  </a:lnTo>
                  <a:lnTo>
                    <a:pt x="52" y="7"/>
                  </a:lnTo>
                  <a:lnTo>
                    <a:pt x="49" y="4"/>
                  </a:lnTo>
                  <a:lnTo>
                    <a:pt x="45" y="0"/>
                  </a:lnTo>
                  <a:lnTo>
                    <a:pt x="42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21" name="Freeform 119"/>
            <p:cNvSpPr>
              <a:spLocks/>
            </p:cNvSpPr>
            <p:nvPr userDrawn="1"/>
          </p:nvSpPr>
          <p:spPr bwMode="gray">
            <a:xfrm>
              <a:off x="2306" y="2138"/>
              <a:ext cx="11" cy="19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4"/>
                </a:cxn>
                <a:cxn ang="0">
                  <a:pos x="0" y="11"/>
                </a:cxn>
                <a:cxn ang="0">
                  <a:pos x="0" y="14"/>
                </a:cxn>
                <a:cxn ang="0">
                  <a:pos x="7" y="18"/>
                </a:cxn>
                <a:cxn ang="0">
                  <a:pos x="11" y="14"/>
                </a:cxn>
                <a:cxn ang="0">
                  <a:pos x="11" y="11"/>
                </a:cxn>
                <a:cxn ang="0">
                  <a:pos x="11" y="4"/>
                </a:cxn>
                <a:cxn ang="0">
                  <a:pos x="7" y="0"/>
                </a:cxn>
              </a:cxnLst>
              <a:rect l="0" t="0" r="r" b="b"/>
              <a:pathLst>
                <a:path w="11" h="18">
                  <a:moveTo>
                    <a:pt x="7" y="0"/>
                  </a:moveTo>
                  <a:lnTo>
                    <a:pt x="0" y="4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7" y="18"/>
                  </a:lnTo>
                  <a:lnTo>
                    <a:pt x="11" y="14"/>
                  </a:lnTo>
                  <a:lnTo>
                    <a:pt x="11" y="11"/>
                  </a:lnTo>
                  <a:lnTo>
                    <a:pt x="11" y="4"/>
                  </a:ln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22" name="Freeform 120"/>
            <p:cNvSpPr>
              <a:spLocks/>
            </p:cNvSpPr>
            <p:nvPr userDrawn="1"/>
          </p:nvSpPr>
          <p:spPr bwMode="gray">
            <a:xfrm>
              <a:off x="2266" y="2005"/>
              <a:ext cx="40" cy="110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22" y="0"/>
                </a:cxn>
                <a:cxn ang="0">
                  <a:pos x="15" y="0"/>
                </a:cxn>
                <a:cxn ang="0">
                  <a:pos x="11" y="3"/>
                </a:cxn>
                <a:cxn ang="0">
                  <a:pos x="8" y="3"/>
                </a:cxn>
                <a:cxn ang="0">
                  <a:pos x="4" y="10"/>
                </a:cxn>
                <a:cxn ang="0">
                  <a:pos x="4" y="10"/>
                </a:cxn>
                <a:cxn ang="0">
                  <a:pos x="0" y="18"/>
                </a:cxn>
                <a:cxn ang="0">
                  <a:pos x="0" y="28"/>
                </a:cxn>
                <a:cxn ang="0">
                  <a:pos x="0" y="39"/>
                </a:cxn>
                <a:cxn ang="0">
                  <a:pos x="0" y="46"/>
                </a:cxn>
                <a:cxn ang="0">
                  <a:pos x="0" y="53"/>
                </a:cxn>
                <a:cxn ang="0">
                  <a:pos x="4" y="56"/>
                </a:cxn>
                <a:cxn ang="0">
                  <a:pos x="4" y="56"/>
                </a:cxn>
                <a:cxn ang="0">
                  <a:pos x="4" y="60"/>
                </a:cxn>
                <a:cxn ang="0">
                  <a:pos x="4" y="60"/>
                </a:cxn>
                <a:cxn ang="0">
                  <a:pos x="4" y="63"/>
                </a:cxn>
                <a:cxn ang="0">
                  <a:pos x="0" y="67"/>
                </a:cxn>
                <a:cxn ang="0">
                  <a:pos x="0" y="70"/>
                </a:cxn>
                <a:cxn ang="0">
                  <a:pos x="4" y="77"/>
                </a:cxn>
                <a:cxn ang="0">
                  <a:pos x="4" y="84"/>
                </a:cxn>
                <a:cxn ang="0">
                  <a:pos x="8" y="91"/>
                </a:cxn>
                <a:cxn ang="0">
                  <a:pos x="15" y="99"/>
                </a:cxn>
                <a:cxn ang="0">
                  <a:pos x="15" y="102"/>
                </a:cxn>
                <a:cxn ang="0">
                  <a:pos x="18" y="102"/>
                </a:cxn>
                <a:cxn ang="0">
                  <a:pos x="22" y="99"/>
                </a:cxn>
                <a:cxn ang="0">
                  <a:pos x="25" y="91"/>
                </a:cxn>
                <a:cxn ang="0">
                  <a:pos x="25" y="88"/>
                </a:cxn>
                <a:cxn ang="0">
                  <a:pos x="25" y="77"/>
                </a:cxn>
                <a:cxn ang="0">
                  <a:pos x="25" y="70"/>
                </a:cxn>
                <a:cxn ang="0">
                  <a:pos x="25" y="63"/>
                </a:cxn>
                <a:cxn ang="0">
                  <a:pos x="25" y="60"/>
                </a:cxn>
                <a:cxn ang="0">
                  <a:pos x="32" y="46"/>
                </a:cxn>
                <a:cxn ang="0">
                  <a:pos x="32" y="42"/>
                </a:cxn>
                <a:cxn ang="0">
                  <a:pos x="32" y="39"/>
                </a:cxn>
                <a:cxn ang="0">
                  <a:pos x="32" y="32"/>
                </a:cxn>
                <a:cxn ang="0">
                  <a:pos x="32" y="28"/>
                </a:cxn>
                <a:cxn ang="0">
                  <a:pos x="36" y="25"/>
                </a:cxn>
                <a:cxn ang="0">
                  <a:pos x="36" y="25"/>
                </a:cxn>
                <a:cxn ang="0">
                  <a:pos x="36" y="18"/>
                </a:cxn>
                <a:cxn ang="0">
                  <a:pos x="36" y="10"/>
                </a:cxn>
                <a:cxn ang="0">
                  <a:pos x="36" y="3"/>
                </a:cxn>
                <a:cxn ang="0">
                  <a:pos x="39" y="0"/>
                </a:cxn>
                <a:cxn ang="0">
                  <a:pos x="36" y="0"/>
                </a:cxn>
                <a:cxn ang="0">
                  <a:pos x="32" y="3"/>
                </a:cxn>
                <a:cxn ang="0">
                  <a:pos x="25" y="3"/>
                </a:cxn>
                <a:cxn ang="0">
                  <a:pos x="22" y="0"/>
                </a:cxn>
              </a:cxnLst>
              <a:rect l="0" t="0" r="r" b="b"/>
              <a:pathLst>
                <a:path w="39" h="102">
                  <a:moveTo>
                    <a:pt x="22" y="0"/>
                  </a:moveTo>
                  <a:lnTo>
                    <a:pt x="22" y="0"/>
                  </a:lnTo>
                  <a:lnTo>
                    <a:pt x="15" y="0"/>
                  </a:lnTo>
                  <a:lnTo>
                    <a:pt x="11" y="3"/>
                  </a:lnTo>
                  <a:lnTo>
                    <a:pt x="8" y="3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0" y="18"/>
                  </a:lnTo>
                  <a:lnTo>
                    <a:pt x="0" y="28"/>
                  </a:lnTo>
                  <a:lnTo>
                    <a:pt x="0" y="39"/>
                  </a:lnTo>
                  <a:lnTo>
                    <a:pt x="0" y="46"/>
                  </a:lnTo>
                  <a:lnTo>
                    <a:pt x="0" y="53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3"/>
                  </a:lnTo>
                  <a:lnTo>
                    <a:pt x="0" y="67"/>
                  </a:lnTo>
                  <a:lnTo>
                    <a:pt x="0" y="70"/>
                  </a:lnTo>
                  <a:lnTo>
                    <a:pt x="4" y="77"/>
                  </a:lnTo>
                  <a:lnTo>
                    <a:pt x="4" y="84"/>
                  </a:lnTo>
                  <a:lnTo>
                    <a:pt x="8" y="91"/>
                  </a:lnTo>
                  <a:lnTo>
                    <a:pt x="15" y="99"/>
                  </a:lnTo>
                  <a:lnTo>
                    <a:pt x="15" y="102"/>
                  </a:lnTo>
                  <a:lnTo>
                    <a:pt x="18" y="102"/>
                  </a:lnTo>
                  <a:lnTo>
                    <a:pt x="22" y="99"/>
                  </a:lnTo>
                  <a:lnTo>
                    <a:pt x="25" y="91"/>
                  </a:lnTo>
                  <a:lnTo>
                    <a:pt x="25" y="88"/>
                  </a:lnTo>
                  <a:lnTo>
                    <a:pt x="25" y="77"/>
                  </a:lnTo>
                  <a:lnTo>
                    <a:pt x="25" y="70"/>
                  </a:lnTo>
                  <a:lnTo>
                    <a:pt x="25" y="63"/>
                  </a:lnTo>
                  <a:lnTo>
                    <a:pt x="25" y="60"/>
                  </a:lnTo>
                  <a:lnTo>
                    <a:pt x="32" y="46"/>
                  </a:lnTo>
                  <a:lnTo>
                    <a:pt x="32" y="42"/>
                  </a:lnTo>
                  <a:lnTo>
                    <a:pt x="32" y="39"/>
                  </a:lnTo>
                  <a:lnTo>
                    <a:pt x="32" y="32"/>
                  </a:lnTo>
                  <a:lnTo>
                    <a:pt x="32" y="28"/>
                  </a:lnTo>
                  <a:lnTo>
                    <a:pt x="36" y="25"/>
                  </a:lnTo>
                  <a:lnTo>
                    <a:pt x="36" y="25"/>
                  </a:lnTo>
                  <a:lnTo>
                    <a:pt x="36" y="18"/>
                  </a:lnTo>
                  <a:lnTo>
                    <a:pt x="36" y="10"/>
                  </a:lnTo>
                  <a:lnTo>
                    <a:pt x="36" y="3"/>
                  </a:lnTo>
                  <a:lnTo>
                    <a:pt x="39" y="0"/>
                  </a:lnTo>
                  <a:lnTo>
                    <a:pt x="36" y="0"/>
                  </a:lnTo>
                  <a:lnTo>
                    <a:pt x="32" y="3"/>
                  </a:lnTo>
                  <a:lnTo>
                    <a:pt x="25" y="3"/>
                  </a:lnTo>
                  <a:lnTo>
                    <a:pt x="22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23" name="Freeform 121"/>
            <p:cNvSpPr>
              <a:spLocks/>
            </p:cNvSpPr>
            <p:nvPr userDrawn="1"/>
          </p:nvSpPr>
          <p:spPr bwMode="gray">
            <a:xfrm>
              <a:off x="2234" y="2120"/>
              <a:ext cx="32" cy="37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1" y="3"/>
                </a:cxn>
                <a:cxn ang="0">
                  <a:pos x="17" y="7"/>
                </a:cxn>
                <a:cxn ang="0">
                  <a:pos x="10" y="14"/>
                </a:cxn>
                <a:cxn ang="0">
                  <a:pos x="7" y="17"/>
                </a:cxn>
                <a:cxn ang="0">
                  <a:pos x="3" y="24"/>
                </a:cxn>
                <a:cxn ang="0">
                  <a:pos x="0" y="28"/>
                </a:cxn>
                <a:cxn ang="0">
                  <a:pos x="0" y="28"/>
                </a:cxn>
                <a:cxn ang="0">
                  <a:pos x="0" y="31"/>
                </a:cxn>
                <a:cxn ang="0">
                  <a:pos x="0" y="31"/>
                </a:cxn>
                <a:cxn ang="0">
                  <a:pos x="0" y="35"/>
                </a:cxn>
                <a:cxn ang="0">
                  <a:pos x="0" y="35"/>
                </a:cxn>
                <a:cxn ang="0">
                  <a:pos x="3" y="35"/>
                </a:cxn>
                <a:cxn ang="0">
                  <a:pos x="10" y="31"/>
                </a:cxn>
                <a:cxn ang="0">
                  <a:pos x="14" y="28"/>
                </a:cxn>
                <a:cxn ang="0">
                  <a:pos x="21" y="24"/>
                </a:cxn>
                <a:cxn ang="0">
                  <a:pos x="21" y="24"/>
                </a:cxn>
                <a:cxn ang="0">
                  <a:pos x="21" y="21"/>
                </a:cxn>
                <a:cxn ang="0">
                  <a:pos x="24" y="17"/>
                </a:cxn>
                <a:cxn ang="0">
                  <a:pos x="28" y="14"/>
                </a:cxn>
                <a:cxn ang="0">
                  <a:pos x="31" y="10"/>
                </a:cxn>
                <a:cxn ang="0">
                  <a:pos x="31" y="7"/>
                </a:cxn>
                <a:cxn ang="0">
                  <a:pos x="31" y="3"/>
                </a:cxn>
                <a:cxn ang="0">
                  <a:pos x="31" y="3"/>
                </a:cxn>
                <a:cxn ang="0">
                  <a:pos x="28" y="0"/>
                </a:cxn>
                <a:cxn ang="0">
                  <a:pos x="24" y="0"/>
                </a:cxn>
              </a:cxnLst>
              <a:rect l="0" t="0" r="r" b="b"/>
              <a:pathLst>
                <a:path w="31" h="35">
                  <a:moveTo>
                    <a:pt x="24" y="0"/>
                  </a:moveTo>
                  <a:lnTo>
                    <a:pt x="21" y="3"/>
                  </a:lnTo>
                  <a:lnTo>
                    <a:pt x="17" y="7"/>
                  </a:lnTo>
                  <a:lnTo>
                    <a:pt x="10" y="14"/>
                  </a:lnTo>
                  <a:lnTo>
                    <a:pt x="7" y="17"/>
                  </a:lnTo>
                  <a:lnTo>
                    <a:pt x="3" y="24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3" y="35"/>
                  </a:lnTo>
                  <a:lnTo>
                    <a:pt x="10" y="31"/>
                  </a:lnTo>
                  <a:lnTo>
                    <a:pt x="14" y="28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1"/>
                  </a:lnTo>
                  <a:lnTo>
                    <a:pt x="24" y="17"/>
                  </a:lnTo>
                  <a:lnTo>
                    <a:pt x="28" y="14"/>
                  </a:lnTo>
                  <a:lnTo>
                    <a:pt x="31" y="10"/>
                  </a:lnTo>
                  <a:lnTo>
                    <a:pt x="31" y="7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28" y="0"/>
                  </a:lnTo>
                  <a:lnTo>
                    <a:pt x="2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24" name="Freeform 122"/>
            <p:cNvSpPr>
              <a:spLocks/>
            </p:cNvSpPr>
            <p:nvPr userDrawn="1"/>
          </p:nvSpPr>
          <p:spPr bwMode="gray">
            <a:xfrm>
              <a:off x="2292" y="2112"/>
              <a:ext cx="18" cy="30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7" y="0"/>
                </a:cxn>
                <a:cxn ang="0">
                  <a:pos x="4" y="3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0" y="14"/>
                </a:cxn>
                <a:cxn ang="0">
                  <a:pos x="0" y="17"/>
                </a:cxn>
                <a:cxn ang="0">
                  <a:pos x="0" y="24"/>
                </a:cxn>
                <a:cxn ang="0">
                  <a:pos x="4" y="28"/>
                </a:cxn>
                <a:cxn ang="0">
                  <a:pos x="11" y="28"/>
                </a:cxn>
                <a:cxn ang="0">
                  <a:pos x="14" y="24"/>
                </a:cxn>
                <a:cxn ang="0">
                  <a:pos x="18" y="21"/>
                </a:cxn>
                <a:cxn ang="0">
                  <a:pos x="18" y="17"/>
                </a:cxn>
                <a:cxn ang="0">
                  <a:pos x="18" y="14"/>
                </a:cxn>
                <a:cxn ang="0">
                  <a:pos x="14" y="10"/>
                </a:cxn>
                <a:cxn ang="0">
                  <a:pos x="14" y="3"/>
                </a:cxn>
                <a:cxn ang="0">
                  <a:pos x="11" y="0"/>
                </a:cxn>
              </a:cxnLst>
              <a:rect l="0" t="0" r="r" b="b"/>
              <a:pathLst>
                <a:path w="18" h="28">
                  <a:moveTo>
                    <a:pt x="11" y="0"/>
                  </a:moveTo>
                  <a:lnTo>
                    <a:pt x="7" y="0"/>
                  </a:lnTo>
                  <a:lnTo>
                    <a:pt x="4" y="3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0" y="24"/>
                  </a:lnTo>
                  <a:lnTo>
                    <a:pt x="4" y="28"/>
                  </a:lnTo>
                  <a:lnTo>
                    <a:pt x="11" y="28"/>
                  </a:lnTo>
                  <a:lnTo>
                    <a:pt x="14" y="24"/>
                  </a:lnTo>
                  <a:lnTo>
                    <a:pt x="18" y="21"/>
                  </a:lnTo>
                  <a:lnTo>
                    <a:pt x="18" y="17"/>
                  </a:lnTo>
                  <a:lnTo>
                    <a:pt x="18" y="14"/>
                  </a:lnTo>
                  <a:lnTo>
                    <a:pt x="14" y="10"/>
                  </a:lnTo>
                  <a:lnTo>
                    <a:pt x="14" y="3"/>
                  </a:lnTo>
                  <a:lnTo>
                    <a:pt x="11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25" name="Freeform 123"/>
            <p:cNvSpPr>
              <a:spLocks/>
            </p:cNvSpPr>
            <p:nvPr userDrawn="1"/>
          </p:nvSpPr>
          <p:spPr bwMode="gray">
            <a:xfrm>
              <a:off x="2296" y="2150"/>
              <a:ext cx="69" cy="53"/>
            </a:xfrm>
            <a:custGeom>
              <a:avLst/>
              <a:gdLst/>
              <a:ahLst/>
              <a:cxnLst>
                <a:cxn ang="0">
                  <a:pos x="45" y="0"/>
                </a:cxn>
                <a:cxn ang="0">
                  <a:pos x="31" y="7"/>
                </a:cxn>
                <a:cxn ang="0">
                  <a:pos x="21" y="7"/>
                </a:cxn>
                <a:cxn ang="0">
                  <a:pos x="7" y="14"/>
                </a:cxn>
                <a:cxn ang="0">
                  <a:pos x="7" y="17"/>
                </a:cxn>
                <a:cxn ang="0">
                  <a:pos x="3" y="21"/>
                </a:cxn>
                <a:cxn ang="0">
                  <a:pos x="3" y="24"/>
                </a:cxn>
                <a:cxn ang="0">
                  <a:pos x="0" y="31"/>
                </a:cxn>
                <a:cxn ang="0">
                  <a:pos x="0" y="35"/>
                </a:cxn>
                <a:cxn ang="0">
                  <a:pos x="3" y="35"/>
                </a:cxn>
                <a:cxn ang="0">
                  <a:pos x="10" y="35"/>
                </a:cxn>
                <a:cxn ang="0">
                  <a:pos x="17" y="31"/>
                </a:cxn>
                <a:cxn ang="0">
                  <a:pos x="21" y="31"/>
                </a:cxn>
                <a:cxn ang="0">
                  <a:pos x="21" y="31"/>
                </a:cxn>
                <a:cxn ang="0">
                  <a:pos x="21" y="31"/>
                </a:cxn>
                <a:cxn ang="0">
                  <a:pos x="24" y="39"/>
                </a:cxn>
                <a:cxn ang="0">
                  <a:pos x="24" y="42"/>
                </a:cxn>
                <a:cxn ang="0">
                  <a:pos x="28" y="46"/>
                </a:cxn>
                <a:cxn ang="0">
                  <a:pos x="31" y="46"/>
                </a:cxn>
                <a:cxn ang="0">
                  <a:pos x="38" y="46"/>
                </a:cxn>
                <a:cxn ang="0">
                  <a:pos x="42" y="49"/>
                </a:cxn>
                <a:cxn ang="0">
                  <a:pos x="45" y="46"/>
                </a:cxn>
                <a:cxn ang="0">
                  <a:pos x="49" y="42"/>
                </a:cxn>
                <a:cxn ang="0">
                  <a:pos x="49" y="35"/>
                </a:cxn>
                <a:cxn ang="0">
                  <a:pos x="45" y="31"/>
                </a:cxn>
                <a:cxn ang="0">
                  <a:pos x="45" y="28"/>
                </a:cxn>
                <a:cxn ang="0">
                  <a:pos x="49" y="28"/>
                </a:cxn>
                <a:cxn ang="0">
                  <a:pos x="49" y="28"/>
                </a:cxn>
                <a:cxn ang="0">
                  <a:pos x="53" y="31"/>
                </a:cxn>
                <a:cxn ang="0">
                  <a:pos x="56" y="35"/>
                </a:cxn>
                <a:cxn ang="0">
                  <a:pos x="56" y="35"/>
                </a:cxn>
                <a:cxn ang="0">
                  <a:pos x="60" y="31"/>
                </a:cxn>
                <a:cxn ang="0">
                  <a:pos x="63" y="28"/>
                </a:cxn>
                <a:cxn ang="0">
                  <a:pos x="67" y="21"/>
                </a:cxn>
                <a:cxn ang="0">
                  <a:pos x="67" y="14"/>
                </a:cxn>
                <a:cxn ang="0">
                  <a:pos x="63" y="10"/>
                </a:cxn>
                <a:cxn ang="0">
                  <a:pos x="60" y="3"/>
                </a:cxn>
                <a:cxn ang="0">
                  <a:pos x="53" y="0"/>
                </a:cxn>
                <a:cxn ang="0">
                  <a:pos x="49" y="0"/>
                </a:cxn>
                <a:cxn ang="0">
                  <a:pos x="45" y="0"/>
                </a:cxn>
              </a:cxnLst>
              <a:rect l="0" t="0" r="r" b="b"/>
              <a:pathLst>
                <a:path w="67" h="49">
                  <a:moveTo>
                    <a:pt x="45" y="0"/>
                  </a:moveTo>
                  <a:lnTo>
                    <a:pt x="31" y="7"/>
                  </a:lnTo>
                  <a:lnTo>
                    <a:pt x="21" y="7"/>
                  </a:lnTo>
                  <a:lnTo>
                    <a:pt x="7" y="14"/>
                  </a:lnTo>
                  <a:lnTo>
                    <a:pt x="7" y="17"/>
                  </a:lnTo>
                  <a:lnTo>
                    <a:pt x="3" y="21"/>
                  </a:lnTo>
                  <a:lnTo>
                    <a:pt x="3" y="24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3" y="35"/>
                  </a:lnTo>
                  <a:lnTo>
                    <a:pt x="10" y="35"/>
                  </a:lnTo>
                  <a:lnTo>
                    <a:pt x="17" y="31"/>
                  </a:lnTo>
                  <a:lnTo>
                    <a:pt x="21" y="31"/>
                  </a:lnTo>
                  <a:lnTo>
                    <a:pt x="21" y="31"/>
                  </a:lnTo>
                  <a:lnTo>
                    <a:pt x="21" y="31"/>
                  </a:lnTo>
                  <a:lnTo>
                    <a:pt x="24" y="39"/>
                  </a:lnTo>
                  <a:lnTo>
                    <a:pt x="24" y="42"/>
                  </a:lnTo>
                  <a:lnTo>
                    <a:pt x="28" y="46"/>
                  </a:lnTo>
                  <a:lnTo>
                    <a:pt x="31" y="46"/>
                  </a:lnTo>
                  <a:lnTo>
                    <a:pt x="38" y="46"/>
                  </a:lnTo>
                  <a:lnTo>
                    <a:pt x="42" y="49"/>
                  </a:lnTo>
                  <a:lnTo>
                    <a:pt x="45" y="46"/>
                  </a:lnTo>
                  <a:lnTo>
                    <a:pt x="49" y="42"/>
                  </a:lnTo>
                  <a:lnTo>
                    <a:pt x="49" y="35"/>
                  </a:lnTo>
                  <a:lnTo>
                    <a:pt x="45" y="31"/>
                  </a:lnTo>
                  <a:lnTo>
                    <a:pt x="45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53" y="31"/>
                  </a:lnTo>
                  <a:lnTo>
                    <a:pt x="56" y="35"/>
                  </a:lnTo>
                  <a:lnTo>
                    <a:pt x="56" y="35"/>
                  </a:lnTo>
                  <a:lnTo>
                    <a:pt x="60" y="31"/>
                  </a:lnTo>
                  <a:lnTo>
                    <a:pt x="63" y="28"/>
                  </a:lnTo>
                  <a:lnTo>
                    <a:pt x="67" y="21"/>
                  </a:lnTo>
                  <a:lnTo>
                    <a:pt x="67" y="14"/>
                  </a:lnTo>
                  <a:lnTo>
                    <a:pt x="63" y="10"/>
                  </a:lnTo>
                  <a:lnTo>
                    <a:pt x="60" y="3"/>
                  </a:lnTo>
                  <a:lnTo>
                    <a:pt x="53" y="0"/>
                  </a:lnTo>
                  <a:lnTo>
                    <a:pt x="49" y="0"/>
                  </a:lnTo>
                  <a:lnTo>
                    <a:pt x="45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26" name="Freeform 124"/>
            <p:cNvSpPr>
              <a:spLocks noEditPoints="1"/>
            </p:cNvSpPr>
            <p:nvPr userDrawn="1"/>
          </p:nvSpPr>
          <p:spPr bwMode="gray">
            <a:xfrm>
              <a:off x="2122" y="2180"/>
              <a:ext cx="137" cy="170"/>
            </a:xfrm>
            <a:custGeom>
              <a:avLst/>
              <a:gdLst/>
              <a:ahLst/>
              <a:cxnLst>
                <a:cxn ang="0">
                  <a:pos x="14" y="134"/>
                </a:cxn>
                <a:cxn ang="0">
                  <a:pos x="24" y="141"/>
                </a:cxn>
                <a:cxn ang="0">
                  <a:pos x="42" y="144"/>
                </a:cxn>
                <a:cxn ang="0">
                  <a:pos x="52" y="148"/>
                </a:cxn>
                <a:cxn ang="0">
                  <a:pos x="66" y="158"/>
                </a:cxn>
                <a:cxn ang="0">
                  <a:pos x="77" y="155"/>
                </a:cxn>
                <a:cxn ang="0">
                  <a:pos x="84" y="141"/>
                </a:cxn>
                <a:cxn ang="0">
                  <a:pos x="88" y="127"/>
                </a:cxn>
                <a:cxn ang="0">
                  <a:pos x="98" y="120"/>
                </a:cxn>
                <a:cxn ang="0">
                  <a:pos x="105" y="102"/>
                </a:cxn>
                <a:cxn ang="0">
                  <a:pos x="119" y="95"/>
                </a:cxn>
                <a:cxn ang="0">
                  <a:pos x="123" y="88"/>
                </a:cxn>
                <a:cxn ang="0">
                  <a:pos x="112" y="81"/>
                </a:cxn>
                <a:cxn ang="0">
                  <a:pos x="105" y="77"/>
                </a:cxn>
                <a:cxn ang="0">
                  <a:pos x="116" y="56"/>
                </a:cxn>
                <a:cxn ang="0">
                  <a:pos x="126" y="46"/>
                </a:cxn>
                <a:cxn ang="0">
                  <a:pos x="112" y="39"/>
                </a:cxn>
                <a:cxn ang="0">
                  <a:pos x="133" y="28"/>
                </a:cxn>
                <a:cxn ang="0">
                  <a:pos x="126" y="18"/>
                </a:cxn>
                <a:cxn ang="0">
                  <a:pos x="116" y="7"/>
                </a:cxn>
                <a:cxn ang="0">
                  <a:pos x="112" y="0"/>
                </a:cxn>
                <a:cxn ang="0">
                  <a:pos x="98" y="3"/>
                </a:cxn>
                <a:cxn ang="0">
                  <a:pos x="88" y="11"/>
                </a:cxn>
                <a:cxn ang="0">
                  <a:pos x="70" y="39"/>
                </a:cxn>
                <a:cxn ang="0">
                  <a:pos x="59" y="46"/>
                </a:cxn>
                <a:cxn ang="0">
                  <a:pos x="45" y="56"/>
                </a:cxn>
                <a:cxn ang="0">
                  <a:pos x="38" y="67"/>
                </a:cxn>
                <a:cxn ang="0">
                  <a:pos x="7" y="88"/>
                </a:cxn>
                <a:cxn ang="0">
                  <a:pos x="0" y="99"/>
                </a:cxn>
                <a:cxn ang="0">
                  <a:pos x="3" y="120"/>
                </a:cxn>
                <a:cxn ang="0">
                  <a:pos x="0" y="127"/>
                </a:cxn>
                <a:cxn ang="0">
                  <a:pos x="38" y="99"/>
                </a:cxn>
                <a:cxn ang="0">
                  <a:pos x="38" y="99"/>
                </a:cxn>
                <a:cxn ang="0">
                  <a:pos x="63" y="81"/>
                </a:cxn>
                <a:cxn ang="0">
                  <a:pos x="95" y="49"/>
                </a:cxn>
                <a:cxn ang="0">
                  <a:pos x="74" y="74"/>
                </a:cxn>
                <a:cxn ang="0">
                  <a:pos x="74" y="74"/>
                </a:cxn>
                <a:cxn ang="0">
                  <a:pos x="59" y="81"/>
                </a:cxn>
                <a:cxn ang="0">
                  <a:pos x="52" y="85"/>
                </a:cxn>
                <a:cxn ang="0">
                  <a:pos x="45" y="92"/>
                </a:cxn>
                <a:cxn ang="0">
                  <a:pos x="49" y="88"/>
                </a:cxn>
                <a:cxn ang="0">
                  <a:pos x="28" y="99"/>
                </a:cxn>
                <a:cxn ang="0">
                  <a:pos x="21" y="92"/>
                </a:cxn>
                <a:cxn ang="0">
                  <a:pos x="28" y="99"/>
                </a:cxn>
                <a:cxn ang="0">
                  <a:pos x="28" y="99"/>
                </a:cxn>
              </a:cxnLst>
              <a:rect l="0" t="0" r="r" b="b"/>
              <a:pathLst>
                <a:path w="133" h="158">
                  <a:moveTo>
                    <a:pt x="0" y="130"/>
                  </a:moveTo>
                  <a:lnTo>
                    <a:pt x="7" y="130"/>
                  </a:lnTo>
                  <a:lnTo>
                    <a:pt x="14" y="134"/>
                  </a:lnTo>
                  <a:lnTo>
                    <a:pt x="21" y="137"/>
                  </a:lnTo>
                  <a:lnTo>
                    <a:pt x="21" y="141"/>
                  </a:lnTo>
                  <a:lnTo>
                    <a:pt x="24" y="141"/>
                  </a:lnTo>
                  <a:lnTo>
                    <a:pt x="31" y="144"/>
                  </a:lnTo>
                  <a:lnTo>
                    <a:pt x="38" y="144"/>
                  </a:lnTo>
                  <a:lnTo>
                    <a:pt x="42" y="144"/>
                  </a:lnTo>
                  <a:lnTo>
                    <a:pt x="45" y="144"/>
                  </a:lnTo>
                  <a:lnTo>
                    <a:pt x="49" y="144"/>
                  </a:lnTo>
                  <a:lnTo>
                    <a:pt x="52" y="148"/>
                  </a:lnTo>
                  <a:lnTo>
                    <a:pt x="52" y="151"/>
                  </a:lnTo>
                  <a:lnTo>
                    <a:pt x="63" y="151"/>
                  </a:lnTo>
                  <a:lnTo>
                    <a:pt x="66" y="158"/>
                  </a:lnTo>
                  <a:lnTo>
                    <a:pt x="70" y="158"/>
                  </a:lnTo>
                  <a:lnTo>
                    <a:pt x="74" y="155"/>
                  </a:lnTo>
                  <a:lnTo>
                    <a:pt x="77" y="155"/>
                  </a:lnTo>
                  <a:lnTo>
                    <a:pt x="81" y="151"/>
                  </a:lnTo>
                  <a:lnTo>
                    <a:pt x="84" y="148"/>
                  </a:lnTo>
                  <a:lnTo>
                    <a:pt x="84" y="141"/>
                  </a:lnTo>
                  <a:lnTo>
                    <a:pt x="88" y="134"/>
                  </a:lnTo>
                  <a:lnTo>
                    <a:pt x="88" y="130"/>
                  </a:lnTo>
                  <a:lnTo>
                    <a:pt x="88" y="127"/>
                  </a:lnTo>
                  <a:lnTo>
                    <a:pt x="91" y="127"/>
                  </a:lnTo>
                  <a:lnTo>
                    <a:pt x="91" y="123"/>
                  </a:lnTo>
                  <a:lnTo>
                    <a:pt x="98" y="120"/>
                  </a:lnTo>
                  <a:lnTo>
                    <a:pt x="102" y="116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109" y="99"/>
                  </a:lnTo>
                  <a:lnTo>
                    <a:pt x="112" y="95"/>
                  </a:lnTo>
                  <a:lnTo>
                    <a:pt x="119" y="95"/>
                  </a:lnTo>
                  <a:lnTo>
                    <a:pt x="119" y="95"/>
                  </a:lnTo>
                  <a:lnTo>
                    <a:pt x="123" y="92"/>
                  </a:lnTo>
                  <a:lnTo>
                    <a:pt x="123" y="88"/>
                  </a:lnTo>
                  <a:lnTo>
                    <a:pt x="123" y="85"/>
                  </a:lnTo>
                  <a:lnTo>
                    <a:pt x="116" y="81"/>
                  </a:lnTo>
                  <a:lnTo>
                    <a:pt x="112" y="81"/>
                  </a:lnTo>
                  <a:lnTo>
                    <a:pt x="109" y="81"/>
                  </a:lnTo>
                  <a:lnTo>
                    <a:pt x="105" y="77"/>
                  </a:lnTo>
                  <a:lnTo>
                    <a:pt x="105" y="77"/>
                  </a:lnTo>
                  <a:lnTo>
                    <a:pt x="109" y="74"/>
                  </a:lnTo>
                  <a:lnTo>
                    <a:pt x="109" y="60"/>
                  </a:lnTo>
                  <a:lnTo>
                    <a:pt x="116" y="56"/>
                  </a:lnTo>
                  <a:lnTo>
                    <a:pt x="119" y="49"/>
                  </a:lnTo>
                  <a:lnTo>
                    <a:pt x="123" y="46"/>
                  </a:lnTo>
                  <a:lnTo>
                    <a:pt x="126" y="46"/>
                  </a:lnTo>
                  <a:lnTo>
                    <a:pt x="126" y="46"/>
                  </a:lnTo>
                  <a:lnTo>
                    <a:pt x="126" y="46"/>
                  </a:lnTo>
                  <a:lnTo>
                    <a:pt x="112" y="39"/>
                  </a:lnTo>
                  <a:lnTo>
                    <a:pt x="133" y="32"/>
                  </a:lnTo>
                  <a:lnTo>
                    <a:pt x="133" y="32"/>
                  </a:lnTo>
                  <a:lnTo>
                    <a:pt x="133" y="28"/>
                  </a:lnTo>
                  <a:lnTo>
                    <a:pt x="130" y="25"/>
                  </a:lnTo>
                  <a:lnTo>
                    <a:pt x="130" y="21"/>
                  </a:lnTo>
                  <a:lnTo>
                    <a:pt x="126" y="18"/>
                  </a:lnTo>
                  <a:lnTo>
                    <a:pt x="123" y="14"/>
                  </a:lnTo>
                  <a:lnTo>
                    <a:pt x="119" y="11"/>
                  </a:lnTo>
                  <a:lnTo>
                    <a:pt x="116" y="7"/>
                  </a:lnTo>
                  <a:lnTo>
                    <a:pt x="112" y="7"/>
                  </a:lnTo>
                  <a:lnTo>
                    <a:pt x="112" y="3"/>
                  </a:lnTo>
                  <a:lnTo>
                    <a:pt x="112" y="0"/>
                  </a:lnTo>
                  <a:lnTo>
                    <a:pt x="109" y="0"/>
                  </a:lnTo>
                  <a:lnTo>
                    <a:pt x="105" y="0"/>
                  </a:lnTo>
                  <a:lnTo>
                    <a:pt x="98" y="3"/>
                  </a:lnTo>
                  <a:lnTo>
                    <a:pt x="95" y="3"/>
                  </a:lnTo>
                  <a:lnTo>
                    <a:pt x="91" y="7"/>
                  </a:lnTo>
                  <a:lnTo>
                    <a:pt x="88" y="11"/>
                  </a:lnTo>
                  <a:lnTo>
                    <a:pt x="81" y="14"/>
                  </a:lnTo>
                  <a:lnTo>
                    <a:pt x="70" y="39"/>
                  </a:lnTo>
                  <a:lnTo>
                    <a:pt x="70" y="39"/>
                  </a:lnTo>
                  <a:lnTo>
                    <a:pt x="66" y="42"/>
                  </a:lnTo>
                  <a:lnTo>
                    <a:pt x="63" y="46"/>
                  </a:lnTo>
                  <a:lnTo>
                    <a:pt x="59" y="46"/>
                  </a:lnTo>
                  <a:lnTo>
                    <a:pt x="52" y="49"/>
                  </a:lnTo>
                  <a:lnTo>
                    <a:pt x="49" y="53"/>
                  </a:lnTo>
                  <a:lnTo>
                    <a:pt x="45" y="56"/>
                  </a:lnTo>
                  <a:lnTo>
                    <a:pt x="42" y="60"/>
                  </a:lnTo>
                  <a:lnTo>
                    <a:pt x="38" y="63"/>
                  </a:lnTo>
                  <a:lnTo>
                    <a:pt x="38" y="67"/>
                  </a:lnTo>
                  <a:lnTo>
                    <a:pt x="28" y="88"/>
                  </a:lnTo>
                  <a:lnTo>
                    <a:pt x="28" y="88"/>
                  </a:lnTo>
                  <a:lnTo>
                    <a:pt x="7" y="88"/>
                  </a:lnTo>
                  <a:lnTo>
                    <a:pt x="7" y="88"/>
                  </a:lnTo>
                  <a:lnTo>
                    <a:pt x="3" y="92"/>
                  </a:lnTo>
                  <a:lnTo>
                    <a:pt x="0" y="99"/>
                  </a:lnTo>
                  <a:lnTo>
                    <a:pt x="0" y="102"/>
                  </a:lnTo>
                  <a:lnTo>
                    <a:pt x="0" y="109"/>
                  </a:lnTo>
                  <a:lnTo>
                    <a:pt x="3" y="120"/>
                  </a:lnTo>
                  <a:lnTo>
                    <a:pt x="3" y="120"/>
                  </a:lnTo>
                  <a:lnTo>
                    <a:pt x="0" y="123"/>
                  </a:lnTo>
                  <a:lnTo>
                    <a:pt x="0" y="127"/>
                  </a:lnTo>
                  <a:lnTo>
                    <a:pt x="0" y="130"/>
                  </a:lnTo>
                  <a:close/>
                  <a:moveTo>
                    <a:pt x="38" y="99"/>
                  </a:moveTo>
                  <a:lnTo>
                    <a:pt x="38" y="99"/>
                  </a:lnTo>
                  <a:lnTo>
                    <a:pt x="38" y="99"/>
                  </a:lnTo>
                  <a:lnTo>
                    <a:pt x="38" y="99"/>
                  </a:lnTo>
                  <a:lnTo>
                    <a:pt x="38" y="99"/>
                  </a:lnTo>
                  <a:close/>
                  <a:moveTo>
                    <a:pt x="63" y="81"/>
                  </a:moveTo>
                  <a:lnTo>
                    <a:pt x="66" y="77"/>
                  </a:lnTo>
                  <a:lnTo>
                    <a:pt x="63" y="81"/>
                  </a:lnTo>
                  <a:lnTo>
                    <a:pt x="63" y="81"/>
                  </a:lnTo>
                  <a:close/>
                  <a:moveTo>
                    <a:pt x="95" y="49"/>
                  </a:moveTo>
                  <a:lnTo>
                    <a:pt x="95" y="49"/>
                  </a:lnTo>
                  <a:lnTo>
                    <a:pt x="91" y="49"/>
                  </a:lnTo>
                  <a:lnTo>
                    <a:pt x="95" y="49"/>
                  </a:lnTo>
                  <a:close/>
                  <a:moveTo>
                    <a:pt x="74" y="74"/>
                  </a:moveTo>
                  <a:lnTo>
                    <a:pt x="77" y="74"/>
                  </a:lnTo>
                  <a:lnTo>
                    <a:pt x="77" y="74"/>
                  </a:lnTo>
                  <a:lnTo>
                    <a:pt x="74" y="74"/>
                  </a:lnTo>
                  <a:close/>
                  <a:moveTo>
                    <a:pt x="49" y="88"/>
                  </a:moveTo>
                  <a:lnTo>
                    <a:pt x="52" y="85"/>
                  </a:lnTo>
                  <a:lnTo>
                    <a:pt x="59" y="81"/>
                  </a:lnTo>
                  <a:lnTo>
                    <a:pt x="59" y="85"/>
                  </a:lnTo>
                  <a:lnTo>
                    <a:pt x="56" y="85"/>
                  </a:lnTo>
                  <a:lnTo>
                    <a:pt x="52" y="85"/>
                  </a:lnTo>
                  <a:lnTo>
                    <a:pt x="49" y="88"/>
                  </a:lnTo>
                  <a:lnTo>
                    <a:pt x="45" y="92"/>
                  </a:lnTo>
                  <a:lnTo>
                    <a:pt x="45" y="92"/>
                  </a:lnTo>
                  <a:lnTo>
                    <a:pt x="45" y="88"/>
                  </a:lnTo>
                  <a:lnTo>
                    <a:pt x="49" y="88"/>
                  </a:lnTo>
                  <a:lnTo>
                    <a:pt x="49" y="88"/>
                  </a:lnTo>
                  <a:close/>
                  <a:moveTo>
                    <a:pt x="21" y="92"/>
                  </a:moveTo>
                  <a:lnTo>
                    <a:pt x="21" y="95"/>
                  </a:lnTo>
                  <a:lnTo>
                    <a:pt x="28" y="99"/>
                  </a:lnTo>
                  <a:lnTo>
                    <a:pt x="24" y="95"/>
                  </a:lnTo>
                  <a:lnTo>
                    <a:pt x="21" y="92"/>
                  </a:lnTo>
                  <a:lnTo>
                    <a:pt x="21" y="92"/>
                  </a:lnTo>
                  <a:lnTo>
                    <a:pt x="21" y="92"/>
                  </a:lnTo>
                  <a:close/>
                  <a:moveTo>
                    <a:pt x="28" y="99"/>
                  </a:moveTo>
                  <a:lnTo>
                    <a:pt x="28" y="99"/>
                  </a:lnTo>
                  <a:lnTo>
                    <a:pt x="28" y="99"/>
                  </a:lnTo>
                  <a:lnTo>
                    <a:pt x="28" y="99"/>
                  </a:lnTo>
                  <a:lnTo>
                    <a:pt x="28" y="9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27" name="Freeform 125"/>
            <p:cNvSpPr>
              <a:spLocks/>
            </p:cNvSpPr>
            <p:nvPr userDrawn="1"/>
          </p:nvSpPr>
          <p:spPr bwMode="gray">
            <a:xfrm>
              <a:off x="2560" y="2325"/>
              <a:ext cx="141" cy="121"/>
            </a:xfrm>
            <a:custGeom>
              <a:avLst/>
              <a:gdLst/>
              <a:ahLst/>
              <a:cxnLst>
                <a:cxn ang="0">
                  <a:pos x="95" y="46"/>
                </a:cxn>
                <a:cxn ang="0">
                  <a:pos x="95" y="46"/>
                </a:cxn>
                <a:cxn ang="0">
                  <a:pos x="91" y="46"/>
                </a:cxn>
                <a:cxn ang="0">
                  <a:pos x="88" y="46"/>
                </a:cxn>
                <a:cxn ang="0">
                  <a:pos x="84" y="42"/>
                </a:cxn>
                <a:cxn ang="0">
                  <a:pos x="81" y="39"/>
                </a:cxn>
                <a:cxn ang="0">
                  <a:pos x="81" y="39"/>
                </a:cxn>
                <a:cxn ang="0">
                  <a:pos x="77" y="35"/>
                </a:cxn>
                <a:cxn ang="0">
                  <a:pos x="74" y="35"/>
                </a:cxn>
                <a:cxn ang="0">
                  <a:pos x="70" y="32"/>
                </a:cxn>
                <a:cxn ang="0">
                  <a:pos x="63" y="28"/>
                </a:cxn>
                <a:cxn ang="0">
                  <a:pos x="60" y="21"/>
                </a:cxn>
                <a:cxn ang="0">
                  <a:pos x="53" y="17"/>
                </a:cxn>
                <a:cxn ang="0">
                  <a:pos x="46" y="14"/>
                </a:cxn>
                <a:cxn ang="0">
                  <a:pos x="42" y="10"/>
                </a:cxn>
                <a:cxn ang="0">
                  <a:pos x="42" y="10"/>
                </a:cxn>
                <a:cxn ang="0">
                  <a:pos x="39" y="10"/>
                </a:cxn>
                <a:cxn ang="0">
                  <a:pos x="32" y="7"/>
                </a:cxn>
                <a:cxn ang="0">
                  <a:pos x="21" y="3"/>
                </a:cxn>
                <a:cxn ang="0">
                  <a:pos x="10" y="3"/>
                </a:cxn>
                <a:cxn ang="0">
                  <a:pos x="3" y="0"/>
                </a:cxn>
                <a:cxn ang="0">
                  <a:pos x="0" y="81"/>
                </a:cxn>
                <a:cxn ang="0">
                  <a:pos x="14" y="88"/>
                </a:cxn>
                <a:cxn ang="0">
                  <a:pos x="28" y="84"/>
                </a:cxn>
                <a:cxn ang="0">
                  <a:pos x="28" y="81"/>
                </a:cxn>
                <a:cxn ang="0">
                  <a:pos x="32" y="77"/>
                </a:cxn>
                <a:cxn ang="0">
                  <a:pos x="35" y="74"/>
                </a:cxn>
                <a:cxn ang="0">
                  <a:pos x="39" y="70"/>
                </a:cxn>
                <a:cxn ang="0">
                  <a:pos x="46" y="70"/>
                </a:cxn>
                <a:cxn ang="0">
                  <a:pos x="56" y="70"/>
                </a:cxn>
                <a:cxn ang="0">
                  <a:pos x="81" y="84"/>
                </a:cxn>
                <a:cxn ang="0">
                  <a:pos x="91" y="98"/>
                </a:cxn>
                <a:cxn ang="0">
                  <a:pos x="109" y="106"/>
                </a:cxn>
                <a:cxn ang="0">
                  <a:pos x="134" y="113"/>
                </a:cxn>
                <a:cxn ang="0">
                  <a:pos x="134" y="113"/>
                </a:cxn>
                <a:cxn ang="0">
                  <a:pos x="137" y="109"/>
                </a:cxn>
                <a:cxn ang="0">
                  <a:pos x="137" y="106"/>
                </a:cxn>
                <a:cxn ang="0">
                  <a:pos x="134" y="102"/>
                </a:cxn>
                <a:cxn ang="0">
                  <a:pos x="130" y="98"/>
                </a:cxn>
                <a:cxn ang="0">
                  <a:pos x="123" y="91"/>
                </a:cxn>
                <a:cxn ang="0">
                  <a:pos x="116" y="88"/>
                </a:cxn>
                <a:cxn ang="0">
                  <a:pos x="113" y="81"/>
                </a:cxn>
                <a:cxn ang="0">
                  <a:pos x="106" y="77"/>
                </a:cxn>
                <a:cxn ang="0">
                  <a:pos x="102" y="74"/>
                </a:cxn>
                <a:cxn ang="0">
                  <a:pos x="102" y="74"/>
                </a:cxn>
                <a:cxn ang="0">
                  <a:pos x="84" y="63"/>
                </a:cxn>
                <a:cxn ang="0">
                  <a:pos x="102" y="56"/>
                </a:cxn>
                <a:cxn ang="0">
                  <a:pos x="95" y="46"/>
                </a:cxn>
              </a:cxnLst>
              <a:rect l="0" t="0" r="r" b="b"/>
              <a:pathLst>
                <a:path w="137" h="113">
                  <a:moveTo>
                    <a:pt x="95" y="46"/>
                  </a:moveTo>
                  <a:lnTo>
                    <a:pt x="95" y="46"/>
                  </a:lnTo>
                  <a:lnTo>
                    <a:pt x="91" y="46"/>
                  </a:lnTo>
                  <a:lnTo>
                    <a:pt x="88" y="46"/>
                  </a:lnTo>
                  <a:lnTo>
                    <a:pt x="84" y="42"/>
                  </a:lnTo>
                  <a:lnTo>
                    <a:pt x="81" y="39"/>
                  </a:lnTo>
                  <a:lnTo>
                    <a:pt x="81" y="39"/>
                  </a:lnTo>
                  <a:lnTo>
                    <a:pt x="77" y="35"/>
                  </a:lnTo>
                  <a:lnTo>
                    <a:pt x="74" y="35"/>
                  </a:lnTo>
                  <a:lnTo>
                    <a:pt x="70" y="32"/>
                  </a:lnTo>
                  <a:lnTo>
                    <a:pt x="63" y="28"/>
                  </a:lnTo>
                  <a:lnTo>
                    <a:pt x="60" y="21"/>
                  </a:lnTo>
                  <a:lnTo>
                    <a:pt x="53" y="17"/>
                  </a:lnTo>
                  <a:lnTo>
                    <a:pt x="46" y="14"/>
                  </a:lnTo>
                  <a:lnTo>
                    <a:pt x="42" y="10"/>
                  </a:lnTo>
                  <a:lnTo>
                    <a:pt x="42" y="10"/>
                  </a:lnTo>
                  <a:lnTo>
                    <a:pt x="39" y="10"/>
                  </a:lnTo>
                  <a:lnTo>
                    <a:pt x="32" y="7"/>
                  </a:lnTo>
                  <a:lnTo>
                    <a:pt x="21" y="3"/>
                  </a:lnTo>
                  <a:lnTo>
                    <a:pt x="10" y="3"/>
                  </a:lnTo>
                  <a:lnTo>
                    <a:pt x="3" y="0"/>
                  </a:lnTo>
                  <a:lnTo>
                    <a:pt x="0" y="81"/>
                  </a:lnTo>
                  <a:lnTo>
                    <a:pt x="14" y="88"/>
                  </a:lnTo>
                  <a:lnTo>
                    <a:pt x="28" y="84"/>
                  </a:lnTo>
                  <a:lnTo>
                    <a:pt x="28" y="81"/>
                  </a:lnTo>
                  <a:lnTo>
                    <a:pt x="32" y="77"/>
                  </a:lnTo>
                  <a:lnTo>
                    <a:pt x="35" y="74"/>
                  </a:lnTo>
                  <a:lnTo>
                    <a:pt x="39" y="70"/>
                  </a:lnTo>
                  <a:lnTo>
                    <a:pt x="46" y="70"/>
                  </a:lnTo>
                  <a:lnTo>
                    <a:pt x="56" y="70"/>
                  </a:lnTo>
                  <a:lnTo>
                    <a:pt x="81" y="84"/>
                  </a:lnTo>
                  <a:lnTo>
                    <a:pt x="91" y="98"/>
                  </a:lnTo>
                  <a:lnTo>
                    <a:pt x="109" y="106"/>
                  </a:lnTo>
                  <a:lnTo>
                    <a:pt x="134" y="113"/>
                  </a:lnTo>
                  <a:lnTo>
                    <a:pt x="134" y="113"/>
                  </a:lnTo>
                  <a:lnTo>
                    <a:pt x="137" y="109"/>
                  </a:lnTo>
                  <a:lnTo>
                    <a:pt x="137" y="106"/>
                  </a:lnTo>
                  <a:lnTo>
                    <a:pt x="134" y="102"/>
                  </a:lnTo>
                  <a:lnTo>
                    <a:pt x="130" y="98"/>
                  </a:lnTo>
                  <a:lnTo>
                    <a:pt x="123" y="91"/>
                  </a:lnTo>
                  <a:lnTo>
                    <a:pt x="116" y="88"/>
                  </a:lnTo>
                  <a:lnTo>
                    <a:pt x="113" y="81"/>
                  </a:lnTo>
                  <a:lnTo>
                    <a:pt x="106" y="77"/>
                  </a:lnTo>
                  <a:lnTo>
                    <a:pt x="102" y="74"/>
                  </a:lnTo>
                  <a:lnTo>
                    <a:pt x="102" y="74"/>
                  </a:lnTo>
                  <a:lnTo>
                    <a:pt x="84" y="63"/>
                  </a:lnTo>
                  <a:lnTo>
                    <a:pt x="102" y="56"/>
                  </a:lnTo>
                  <a:lnTo>
                    <a:pt x="95" y="46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28" name="Freeform 126"/>
            <p:cNvSpPr>
              <a:spLocks/>
            </p:cNvSpPr>
            <p:nvPr userDrawn="1"/>
          </p:nvSpPr>
          <p:spPr bwMode="gray">
            <a:xfrm>
              <a:off x="2429" y="2290"/>
              <a:ext cx="134" cy="122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7" y="21"/>
                </a:cxn>
                <a:cxn ang="0">
                  <a:pos x="11" y="28"/>
                </a:cxn>
                <a:cxn ang="0">
                  <a:pos x="14" y="35"/>
                </a:cxn>
                <a:cxn ang="0">
                  <a:pos x="14" y="42"/>
                </a:cxn>
                <a:cxn ang="0">
                  <a:pos x="18" y="46"/>
                </a:cxn>
                <a:cxn ang="0">
                  <a:pos x="18" y="49"/>
                </a:cxn>
                <a:cxn ang="0">
                  <a:pos x="21" y="53"/>
                </a:cxn>
                <a:cxn ang="0">
                  <a:pos x="25" y="53"/>
                </a:cxn>
                <a:cxn ang="0">
                  <a:pos x="32" y="53"/>
                </a:cxn>
                <a:cxn ang="0">
                  <a:pos x="39" y="53"/>
                </a:cxn>
                <a:cxn ang="0">
                  <a:pos x="46" y="56"/>
                </a:cxn>
                <a:cxn ang="0">
                  <a:pos x="49" y="56"/>
                </a:cxn>
                <a:cxn ang="0">
                  <a:pos x="56" y="60"/>
                </a:cxn>
                <a:cxn ang="0">
                  <a:pos x="67" y="60"/>
                </a:cxn>
                <a:cxn ang="0">
                  <a:pos x="74" y="60"/>
                </a:cxn>
                <a:cxn ang="0">
                  <a:pos x="78" y="64"/>
                </a:cxn>
                <a:cxn ang="0">
                  <a:pos x="92" y="78"/>
                </a:cxn>
                <a:cxn ang="0">
                  <a:pos x="102" y="95"/>
                </a:cxn>
                <a:cxn ang="0">
                  <a:pos x="120" y="113"/>
                </a:cxn>
                <a:cxn ang="0">
                  <a:pos x="123" y="113"/>
                </a:cxn>
                <a:cxn ang="0">
                  <a:pos x="130" y="32"/>
                </a:cxn>
                <a:cxn ang="0">
                  <a:pos x="123" y="28"/>
                </a:cxn>
                <a:cxn ang="0">
                  <a:pos x="116" y="25"/>
                </a:cxn>
                <a:cxn ang="0">
                  <a:pos x="106" y="18"/>
                </a:cxn>
                <a:cxn ang="0">
                  <a:pos x="99" y="18"/>
                </a:cxn>
                <a:cxn ang="0">
                  <a:pos x="92" y="14"/>
                </a:cxn>
                <a:cxn ang="0">
                  <a:pos x="81" y="18"/>
                </a:cxn>
                <a:cxn ang="0">
                  <a:pos x="78" y="21"/>
                </a:cxn>
                <a:cxn ang="0">
                  <a:pos x="78" y="25"/>
                </a:cxn>
                <a:cxn ang="0">
                  <a:pos x="74" y="28"/>
                </a:cxn>
                <a:cxn ang="0">
                  <a:pos x="74" y="35"/>
                </a:cxn>
                <a:cxn ang="0">
                  <a:pos x="70" y="42"/>
                </a:cxn>
                <a:cxn ang="0">
                  <a:pos x="67" y="46"/>
                </a:cxn>
                <a:cxn ang="0">
                  <a:pos x="60" y="46"/>
                </a:cxn>
                <a:cxn ang="0">
                  <a:pos x="53" y="46"/>
                </a:cxn>
                <a:cxn ang="0">
                  <a:pos x="46" y="42"/>
                </a:cxn>
                <a:cxn ang="0">
                  <a:pos x="42" y="35"/>
                </a:cxn>
                <a:cxn ang="0">
                  <a:pos x="39" y="28"/>
                </a:cxn>
                <a:cxn ang="0">
                  <a:pos x="35" y="21"/>
                </a:cxn>
                <a:cxn ang="0">
                  <a:pos x="35" y="18"/>
                </a:cxn>
                <a:cxn ang="0">
                  <a:pos x="32" y="14"/>
                </a:cxn>
                <a:cxn ang="0">
                  <a:pos x="32" y="14"/>
                </a:cxn>
                <a:cxn ang="0">
                  <a:pos x="28" y="11"/>
                </a:cxn>
                <a:cxn ang="0">
                  <a:pos x="25" y="7"/>
                </a:cxn>
                <a:cxn ang="0">
                  <a:pos x="21" y="4"/>
                </a:cxn>
                <a:cxn ang="0">
                  <a:pos x="14" y="0"/>
                </a:cxn>
                <a:cxn ang="0">
                  <a:pos x="7" y="0"/>
                </a:cxn>
                <a:cxn ang="0">
                  <a:pos x="4" y="7"/>
                </a:cxn>
                <a:cxn ang="0">
                  <a:pos x="4" y="7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0" y="14"/>
                </a:cxn>
              </a:cxnLst>
              <a:rect l="0" t="0" r="r" b="b"/>
              <a:pathLst>
                <a:path w="130" h="113">
                  <a:moveTo>
                    <a:pt x="0" y="14"/>
                  </a:moveTo>
                  <a:lnTo>
                    <a:pt x="7" y="21"/>
                  </a:lnTo>
                  <a:lnTo>
                    <a:pt x="11" y="28"/>
                  </a:lnTo>
                  <a:lnTo>
                    <a:pt x="14" y="35"/>
                  </a:lnTo>
                  <a:lnTo>
                    <a:pt x="14" y="42"/>
                  </a:lnTo>
                  <a:lnTo>
                    <a:pt x="18" y="46"/>
                  </a:lnTo>
                  <a:lnTo>
                    <a:pt x="18" y="49"/>
                  </a:lnTo>
                  <a:lnTo>
                    <a:pt x="21" y="53"/>
                  </a:lnTo>
                  <a:lnTo>
                    <a:pt x="25" y="53"/>
                  </a:lnTo>
                  <a:lnTo>
                    <a:pt x="32" y="53"/>
                  </a:lnTo>
                  <a:lnTo>
                    <a:pt x="39" y="53"/>
                  </a:lnTo>
                  <a:lnTo>
                    <a:pt x="46" y="56"/>
                  </a:lnTo>
                  <a:lnTo>
                    <a:pt x="49" y="56"/>
                  </a:lnTo>
                  <a:lnTo>
                    <a:pt x="56" y="60"/>
                  </a:lnTo>
                  <a:lnTo>
                    <a:pt x="67" y="60"/>
                  </a:lnTo>
                  <a:lnTo>
                    <a:pt x="74" y="60"/>
                  </a:lnTo>
                  <a:lnTo>
                    <a:pt x="78" y="64"/>
                  </a:lnTo>
                  <a:lnTo>
                    <a:pt x="92" y="78"/>
                  </a:lnTo>
                  <a:lnTo>
                    <a:pt x="102" y="95"/>
                  </a:lnTo>
                  <a:lnTo>
                    <a:pt x="120" y="113"/>
                  </a:lnTo>
                  <a:lnTo>
                    <a:pt x="123" y="113"/>
                  </a:lnTo>
                  <a:lnTo>
                    <a:pt x="130" y="32"/>
                  </a:lnTo>
                  <a:lnTo>
                    <a:pt x="123" y="28"/>
                  </a:lnTo>
                  <a:lnTo>
                    <a:pt x="116" y="25"/>
                  </a:lnTo>
                  <a:lnTo>
                    <a:pt x="106" y="18"/>
                  </a:lnTo>
                  <a:lnTo>
                    <a:pt x="99" y="18"/>
                  </a:lnTo>
                  <a:lnTo>
                    <a:pt x="92" y="14"/>
                  </a:lnTo>
                  <a:lnTo>
                    <a:pt x="81" y="18"/>
                  </a:lnTo>
                  <a:lnTo>
                    <a:pt x="78" y="21"/>
                  </a:lnTo>
                  <a:lnTo>
                    <a:pt x="78" y="25"/>
                  </a:lnTo>
                  <a:lnTo>
                    <a:pt x="74" y="28"/>
                  </a:lnTo>
                  <a:lnTo>
                    <a:pt x="74" y="35"/>
                  </a:lnTo>
                  <a:lnTo>
                    <a:pt x="70" y="42"/>
                  </a:lnTo>
                  <a:lnTo>
                    <a:pt x="67" y="46"/>
                  </a:lnTo>
                  <a:lnTo>
                    <a:pt x="60" y="46"/>
                  </a:lnTo>
                  <a:lnTo>
                    <a:pt x="53" y="46"/>
                  </a:lnTo>
                  <a:lnTo>
                    <a:pt x="46" y="42"/>
                  </a:lnTo>
                  <a:lnTo>
                    <a:pt x="42" y="35"/>
                  </a:lnTo>
                  <a:lnTo>
                    <a:pt x="39" y="28"/>
                  </a:lnTo>
                  <a:lnTo>
                    <a:pt x="35" y="21"/>
                  </a:lnTo>
                  <a:lnTo>
                    <a:pt x="35" y="18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28" y="11"/>
                  </a:lnTo>
                  <a:lnTo>
                    <a:pt x="25" y="7"/>
                  </a:lnTo>
                  <a:lnTo>
                    <a:pt x="21" y="4"/>
                  </a:lnTo>
                  <a:lnTo>
                    <a:pt x="14" y="0"/>
                  </a:lnTo>
                  <a:lnTo>
                    <a:pt x="7" y="0"/>
                  </a:lnTo>
                  <a:lnTo>
                    <a:pt x="4" y="7"/>
                  </a:lnTo>
                  <a:lnTo>
                    <a:pt x="4" y="7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29" name="Freeform 127"/>
            <p:cNvSpPr>
              <a:spLocks/>
            </p:cNvSpPr>
            <p:nvPr userDrawn="1"/>
          </p:nvSpPr>
          <p:spPr bwMode="gray">
            <a:xfrm>
              <a:off x="2183" y="2495"/>
              <a:ext cx="551" cy="463"/>
            </a:xfrm>
            <a:custGeom>
              <a:avLst/>
              <a:gdLst/>
              <a:ahLst/>
              <a:cxnLst>
                <a:cxn ang="0">
                  <a:pos x="458" y="117"/>
                </a:cxn>
                <a:cxn ang="0">
                  <a:pos x="437" y="95"/>
                </a:cxn>
                <a:cxn ang="0">
                  <a:pos x="430" y="71"/>
                </a:cxn>
                <a:cxn ang="0">
                  <a:pos x="416" y="46"/>
                </a:cxn>
                <a:cxn ang="0">
                  <a:pos x="399" y="43"/>
                </a:cxn>
                <a:cxn ang="0">
                  <a:pos x="399" y="25"/>
                </a:cxn>
                <a:cxn ang="0">
                  <a:pos x="391" y="4"/>
                </a:cxn>
                <a:cxn ang="0">
                  <a:pos x="377" y="7"/>
                </a:cxn>
                <a:cxn ang="0">
                  <a:pos x="374" y="53"/>
                </a:cxn>
                <a:cxn ang="0">
                  <a:pos x="356" y="88"/>
                </a:cxn>
                <a:cxn ang="0">
                  <a:pos x="342" y="81"/>
                </a:cxn>
                <a:cxn ang="0">
                  <a:pos x="303" y="57"/>
                </a:cxn>
                <a:cxn ang="0">
                  <a:pos x="310" y="36"/>
                </a:cxn>
                <a:cxn ang="0">
                  <a:pos x="318" y="22"/>
                </a:cxn>
                <a:cxn ang="0">
                  <a:pos x="296" y="14"/>
                </a:cxn>
                <a:cxn ang="0">
                  <a:pos x="272" y="4"/>
                </a:cxn>
                <a:cxn ang="0">
                  <a:pos x="265" y="11"/>
                </a:cxn>
                <a:cxn ang="0">
                  <a:pos x="258" y="7"/>
                </a:cxn>
                <a:cxn ang="0">
                  <a:pos x="247" y="0"/>
                </a:cxn>
                <a:cxn ang="0">
                  <a:pos x="233" y="11"/>
                </a:cxn>
                <a:cxn ang="0">
                  <a:pos x="240" y="18"/>
                </a:cxn>
                <a:cxn ang="0">
                  <a:pos x="212" y="29"/>
                </a:cxn>
                <a:cxn ang="0">
                  <a:pos x="205" y="46"/>
                </a:cxn>
                <a:cxn ang="0">
                  <a:pos x="212" y="60"/>
                </a:cxn>
                <a:cxn ang="0">
                  <a:pos x="198" y="60"/>
                </a:cxn>
                <a:cxn ang="0">
                  <a:pos x="177" y="50"/>
                </a:cxn>
                <a:cxn ang="0">
                  <a:pos x="145" y="67"/>
                </a:cxn>
                <a:cxn ang="0">
                  <a:pos x="134" y="85"/>
                </a:cxn>
                <a:cxn ang="0">
                  <a:pos x="120" y="95"/>
                </a:cxn>
                <a:cxn ang="0">
                  <a:pos x="110" y="120"/>
                </a:cxn>
                <a:cxn ang="0">
                  <a:pos x="64" y="141"/>
                </a:cxn>
                <a:cxn ang="0">
                  <a:pos x="15" y="159"/>
                </a:cxn>
                <a:cxn ang="0">
                  <a:pos x="0" y="187"/>
                </a:cxn>
                <a:cxn ang="0">
                  <a:pos x="7" y="215"/>
                </a:cxn>
                <a:cxn ang="0">
                  <a:pos x="18" y="282"/>
                </a:cxn>
                <a:cxn ang="0">
                  <a:pos x="29" y="314"/>
                </a:cxn>
                <a:cxn ang="0">
                  <a:pos x="18" y="356"/>
                </a:cxn>
                <a:cxn ang="0">
                  <a:pos x="29" y="360"/>
                </a:cxn>
                <a:cxn ang="0">
                  <a:pos x="36" y="370"/>
                </a:cxn>
                <a:cxn ang="0">
                  <a:pos x="67" y="370"/>
                </a:cxn>
                <a:cxn ang="0">
                  <a:pos x="81" y="356"/>
                </a:cxn>
                <a:cxn ang="0">
                  <a:pos x="131" y="360"/>
                </a:cxn>
                <a:cxn ang="0">
                  <a:pos x="148" y="342"/>
                </a:cxn>
                <a:cxn ang="0">
                  <a:pos x="222" y="310"/>
                </a:cxn>
                <a:cxn ang="0">
                  <a:pos x="286" y="332"/>
                </a:cxn>
                <a:cxn ang="0">
                  <a:pos x="349" y="381"/>
                </a:cxn>
                <a:cxn ang="0">
                  <a:pos x="363" y="413"/>
                </a:cxn>
                <a:cxn ang="0">
                  <a:pos x="399" y="420"/>
                </a:cxn>
                <a:cxn ang="0">
                  <a:pos x="420" y="416"/>
                </a:cxn>
                <a:cxn ang="0">
                  <a:pos x="441" y="430"/>
                </a:cxn>
                <a:cxn ang="0">
                  <a:pos x="480" y="409"/>
                </a:cxn>
                <a:cxn ang="0">
                  <a:pos x="487" y="377"/>
                </a:cxn>
                <a:cxn ang="0">
                  <a:pos x="494" y="353"/>
                </a:cxn>
                <a:cxn ang="0">
                  <a:pos x="508" y="328"/>
                </a:cxn>
                <a:cxn ang="0">
                  <a:pos x="536" y="289"/>
                </a:cxn>
                <a:cxn ang="0">
                  <a:pos x="532" y="222"/>
                </a:cxn>
                <a:cxn ang="0">
                  <a:pos x="515" y="180"/>
                </a:cxn>
              </a:cxnLst>
              <a:rect l="0" t="0" r="r" b="b"/>
              <a:pathLst>
                <a:path w="536" h="430">
                  <a:moveTo>
                    <a:pt x="515" y="180"/>
                  </a:moveTo>
                  <a:lnTo>
                    <a:pt x="480" y="152"/>
                  </a:lnTo>
                  <a:lnTo>
                    <a:pt x="480" y="141"/>
                  </a:lnTo>
                  <a:lnTo>
                    <a:pt x="458" y="120"/>
                  </a:lnTo>
                  <a:lnTo>
                    <a:pt x="458" y="117"/>
                  </a:lnTo>
                  <a:lnTo>
                    <a:pt x="455" y="113"/>
                  </a:lnTo>
                  <a:lnTo>
                    <a:pt x="451" y="110"/>
                  </a:lnTo>
                  <a:lnTo>
                    <a:pt x="444" y="106"/>
                  </a:lnTo>
                  <a:lnTo>
                    <a:pt x="441" y="99"/>
                  </a:lnTo>
                  <a:lnTo>
                    <a:pt x="437" y="95"/>
                  </a:lnTo>
                  <a:lnTo>
                    <a:pt x="437" y="92"/>
                  </a:lnTo>
                  <a:lnTo>
                    <a:pt x="434" y="85"/>
                  </a:lnTo>
                  <a:lnTo>
                    <a:pt x="434" y="78"/>
                  </a:lnTo>
                  <a:lnTo>
                    <a:pt x="430" y="74"/>
                  </a:lnTo>
                  <a:lnTo>
                    <a:pt x="430" y="71"/>
                  </a:lnTo>
                  <a:lnTo>
                    <a:pt x="427" y="71"/>
                  </a:lnTo>
                  <a:lnTo>
                    <a:pt x="423" y="67"/>
                  </a:lnTo>
                  <a:lnTo>
                    <a:pt x="420" y="60"/>
                  </a:lnTo>
                  <a:lnTo>
                    <a:pt x="416" y="53"/>
                  </a:lnTo>
                  <a:lnTo>
                    <a:pt x="416" y="46"/>
                  </a:lnTo>
                  <a:lnTo>
                    <a:pt x="413" y="46"/>
                  </a:lnTo>
                  <a:lnTo>
                    <a:pt x="409" y="43"/>
                  </a:lnTo>
                  <a:lnTo>
                    <a:pt x="406" y="43"/>
                  </a:lnTo>
                  <a:lnTo>
                    <a:pt x="402" y="43"/>
                  </a:lnTo>
                  <a:lnTo>
                    <a:pt x="399" y="43"/>
                  </a:lnTo>
                  <a:lnTo>
                    <a:pt x="399" y="39"/>
                  </a:lnTo>
                  <a:lnTo>
                    <a:pt x="395" y="36"/>
                  </a:lnTo>
                  <a:lnTo>
                    <a:pt x="395" y="29"/>
                  </a:lnTo>
                  <a:lnTo>
                    <a:pt x="399" y="25"/>
                  </a:lnTo>
                  <a:lnTo>
                    <a:pt x="399" y="25"/>
                  </a:lnTo>
                  <a:lnTo>
                    <a:pt x="399" y="22"/>
                  </a:lnTo>
                  <a:lnTo>
                    <a:pt x="399" y="18"/>
                  </a:lnTo>
                  <a:lnTo>
                    <a:pt x="399" y="14"/>
                  </a:lnTo>
                  <a:lnTo>
                    <a:pt x="395" y="7"/>
                  </a:lnTo>
                  <a:lnTo>
                    <a:pt x="391" y="4"/>
                  </a:lnTo>
                  <a:lnTo>
                    <a:pt x="388" y="0"/>
                  </a:lnTo>
                  <a:lnTo>
                    <a:pt x="381" y="0"/>
                  </a:lnTo>
                  <a:lnTo>
                    <a:pt x="377" y="0"/>
                  </a:lnTo>
                  <a:lnTo>
                    <a:pt x="377" y="4"/>
                  </a:lnTo>
                  <a:lnTo>
                    <a:pt x="377" y="7"/>
                  </a:lnTo>
                  <a:lnTo>
                    <a:pt x="377" y="11"/>
                  </a:lnTo>
                  <a:lnTo>
                    <a:pt x="377" y="11"/>
                  </a:lnTo>
                  <a:lnTo>
                    <a:pt x="374" y="43"/>
                  </a:lnTo>
                  <a:lnTo>
                    <a:pt x="374" y="46"/>
                  </a:lnTo>
                  <a:lnTo>
                    <a:pt x="374" y="53"/>
                  </a:lnTo>
                  <a:lnTo>
                    <a:pt x="370" y="60"/>
                  </a:lnTo>
                  <a:lnTo>
                    <a:pt x="367" y="67"/>
                  </a:lnTo>
                  <a:lnTo>
                    <a:pt x="367" y="78"/>
                  </a:lnTo>
                  <a:lnTo>
                    <a:pt x="363" y="81"/>
                  </a:lnTo>
                  <a:lnTo>
                    <a:pt x="356" y="88"/>
                  </a:lnTo>
                  <a:lnTo>
                    <a:pt x="353" y="88"/>
                  </a:lnTo>
                  <a:lnTo>
                    <a:pt x="349" y="88"/>
                  </a:lnTo>
                  <a:lnTo>
                    <a:pt x="346" y="88"/>
                  </a:lnTo>
                  <a:lnTo>
                    <a:pt x="346" y="85"/>
                  </a:lnTo>
                  <a:lnTo>
                    <a:pt x="342" y="81"/>
                  </a:lnTo>
                  <a:lnTo>
                    <a:pt x="332" y="78"/>
                  </a:lnTo>
                  <a:lnTo>
                    <a:pt x="325" y="74"/>
                  </a:lnTo>
                  <a:lnTo>
                    <a:pt x="318" y="67"/>
                  </a:lnTo>
                  <a:lnTo>
                    <a:pt x="310" y="64"/>
                  </a:lnTo>
                  <a:lnTo>
                    <a:pt x="303" y="57"/>
                  </a:lnTo>
                  <a:lnTo>
                    <a:pt x="300" y="57"/>
                  </a:lnTo>
                  <a:lnTo>
                    <a:pt x="300" y="53"/>
                  </a:lnTo>
                  <a:lnTo>
                    <a:pt x="303" y="46"/>
                  </a:lnTo>
                  <a:lnTo>
                    <a:pt x="307" y="43"/>
                  </a:lnTo>
                  <a:lnTo>
                    <a:pt x="310" y="36"/>
                  </a:lnTo>
                  <a:lnTo>
                    <a:pt x="314" y="36"/>
                  </a:lnTo>
                  <a:lnTo>
                    <a:pt x="318" y="32"/>
                  </a:lnTo>
                  <a:lnTo>
                    <a:pt x="318" y="29"/>
                  </a:lnTo>
                  <a:lnTo>
                    <a:pt x="318" y="25"/>
                  </a:lnTo>
                  <a:lnTo>
                    <a:pt x="318" y="22"/>
                  </a:lnTo>
                  <a:lnTo>
                    <a:pt x="314" y="18"/>
                  </a:lnTo>
                  <a:lnTo>
                    <a:pt x="307" y="14"/>
                  </a:lnTo>
                  <a:lnTo>
                    <a:pt x="300" y="14"/>
                  </a:lnTo>
                  <a:lnTo>
                    <a:pt x="296" y="14"/>
                  </a:lnTo>
                  <a:lnTo>
                    <a:pt x="296" y="14"/>
                  </a:lnTo>
                  <a:lnTo>
                    <a:pt x="282" y="18"/>
                  </a:lnTo>
                  <a:lnTo>
                    <a:pt x="282" y="18"/>
                  </a:lnTo>
                  <a:lnTo>
                    <a:pt x="279" y="11"/>
                  </a:lnTo>
                  <a:lnTo>
                    <a:pt x="275" y="7"/>
                  </a:lnTo>
                  <a:lnTo>
                    <a:pt x="272" y="4"/>
                  </a:lnTo>
                  <a:lnTo>
                    <a:pt x="268" y="4"/>
                  </a:lnTo>
                  <a:lnTo>
                    <a:pt x="268" y="4"/>
                  </a:lnTo>
                  <a:lnTo>
                    <a:pt x="268" y="7"/>
                  </a:lnTo>
                  <a:lnTo>
                    <a:pt x="268" y="11"/>
                  </a:lnTo>
                  <a:lnTo>
                    <a:pt x="265" y="11"/>
                  </a:lnTo>
                  <a:lnTo>
                    <a:pt x="265" y="11"/>
                  </a:lnTo>
                  <a:lnTo>
                    <a:pt x="258" y="11"/>
                  </a:lnTo>
                  <a:lnTo>
                    <a:pt x="258" y="11"/>
                  </a:lnTo>
                  <a:lnTo>
                    <a:pt x="258" y="7"/>
                  </a:lnTo>
                  <a:lnTo>
                    <a:pt x="258" y="7"/>
                  </a:lnTo>
                  <a:lnTo>
                    <a:pt x="261" y="4"/>
                  </a:lnTo>
                  <a:lnTo>
                    <a:pt x="258" y="0"/>
                  </a:lnTo>
                  <a:lnTo>
                    <a:pt x="258" y="0"/>
                  </a:lnTo>
                  <a:lnTo>
                    <a:pt x="254" y="0"/>
                  </a:lnTo>
                  <a:lnTo>
                    <a:pt x="247" y="0"/>
                  </a:lnTo>
                  <a:lnTo>
                    <a:pt x="244" y="0"/>
                  </a:lnTo>
                  <a:lnTo>
                    <a:pt x="240" y="0"/>
                  </a:lnTo>
                  <a:lnTo>
                    <a:pt x="236" y="4"/>
                  </a:lnTo>
                  <a:lnTo>
                    <a:pt x="233" y="7"/>
                  </a:lnTo>
                  <a:lnTo>
                    <a:pt x="233" y="11"/>
                  </a:lnTo>
                  <a:lnTo>
                    <a:pt x="233" y="11"/>
                  </a:lnTo>
                  <a:lnTo>
                    <a:pt x="244" y="11"/>
                  </a:lnTo>
                  <a:lnTo>
                    <a:pt x="244" y="14"/>
                  </a:lnTo>
                  <a:lnTo>
                    <a:pt x="244" y="18"/>
                  </a:lnTo>
                  <a:lnTo>
                    <a:pt x="240" y="18"/>
                  </a:lnTo>
                  <a:lnTo>
                    <a:pt x="240" y="18"/>
                  </a:lnTo>
                  <a:lnTo>
                    <a:pt x="222" y="22"/>
                  </a:lnTo>
                  <a:lnTo>
                    <a:pt x="219" y="22"/>
                  </a:lnTo>
                  <a:lnTo>
                    <a:pt x="215" y="25"/>
                  </a:lnTo>
                  <a:lnTo>
                    <a:pt x="212" y="29"/>
                  </a:lnTo>
                  <a:lnTo>
                    <a:pt x="212" y="32"/>
                  </a:lnTo>
                  <a:lnTo>
                    <a:pt x="212" y="36"/>
                  </a:lnTo>
                  <a:lnTo>
                    <a:pt x="212" y="43"/>
                  </a:lnTo>
                  <a:lnTo>
                    <a:pt x="208" y="43"/>
                  </a:lnTo>
                  <a:lnTo>
                    <a:pt x="205" y="46"/>
                  </a:lnTo>
                  <a:lnTo>
                    <a:pt x="208" y="50"/>
                  </a:lnTo>
                  <a:lnTo>
                    <a:pt x="208" y="50"/>
                  </a:lnTo>
                  <a:lnTo>
                    <a:pt x="212" y="53"/>
                  </a:lnTo>
                  <a:lnTo>
                    <a:pt x="212" y="57"/>
                  </a:lnTo>
                  <a:lnTo>
                    <a:pt x="212" y="60"/>
                  </a:lnTo>
                  <a:lnTo>
                    <a:pt x="208" y="64"/>
                  </a:lnTo>
                  <a:lnTo>
                    <a:pt x="208" y="64"/>
                  </a:lnTo>
                  <a:lnTo>
                    <a:pt x="205" y="64"/>
                  </a:lnTo>
                  <a:lnTo>
                    <a:pt x="201" y="64"/>
                  </a:lnTo>
                  <a:lnTo>
                    <a:pt x="198" y="60"/>
                  </a:lnTo>
                  <a:lnTo>
                    <a:pt x="191" y="57"/>
                  </a:lnTo>
                  <a:lnTo>
                    <a:pt x="187" y="57"/>
                  </a:lnTo>
                  <a:lnTo>
                    <a:pt x="184" y="53"/>
                  </a:lnTo>
                  <a:lnTo>
                    <a:pt x="180" y="50"/>
                  </a:lnTo>
                  <a:lnTo>
                    <a:pt x="177" y="50"/>
                  </a:lnTo>
                  <a:lnTo>
                    <a:pt x="170" y="50"/>
                  </a:lnTo>
                  <a:lnTo>
                    <a:pt x="163" y="53"/>
                  </a:lnTo>
                  <a:lnTo>
                    <a:pt x="155" y="57"/>
                  </a:lnTo>
                  <a:lnTo>
                    <a:pt x="152" y="60"/>
                  </a:lnTo>
                  <a:lnTo>
                    <a:pt x="145" y="67"/>
                  </a:lnTo>
                  <a:lnTo>
                    <a:pt x="145" y="71"/>
                  </a:lnTo>
                  <a:lnTo>
                    <a:pt x="145" y="74"/>
                  </a:lnTo>
                  <a:lnTo>
                    <a:pt x="138" y="74"/>
                  </a:lnTo>
                  <a:lnTo>
                    <a:pt x="134" y="78"/>
                  </a:lnTo>
                  <a:lnTo>
                    <a:pt x="134" y="85"/>
                  </a:lnTo>
                  <a:lnTo>
                    <a:pt x="134" y="88"/>
                  </a:lnTo>
                  <a:lnTo>
                    <a:pt x="134" y="88"/>
                  </a:lnTo>
                  <a:lnTo>
                    <a:pt x="127" y="88"/>
                  </a:lnTo>
                  <a:lnTo>
                    <a:pt x="124" y="92"/>
                  </a:lnTo>
                  <a:lnTo>
                    <a:pt x="120" y="95"/>
                  </a:lnTo>
                  <a:lnTo>
                    <a:pt x="117" y="99"/>
                  </a:lnTo>
                  <a:lnTo>
                    <a:pt x="113" y="106"/>
                  </a:lnTo>
                  <a:lnTo>
                    <a:pt x="113" y="110"/>
                  </a:lnTo>
                  <a:lnTo>
                    <a:pt x="113" y="113"/>
                  </a:lnTo>
                  <a:lnTo>
                    <a:pt x="110" y="120"/>
                  </a:lnTo>
                  <a:lnTo>
                    <a:pt x="106" y="127"/>
                  </a:lnTo>
                  <a:lnTo>
                    <a:pt x="99" y="131"/>
                  </a:lnTo>
                  <a:lnTo>
                    <a:pt x="96" y="134"/>
                  </a:lnTo>
                  <a:lnTo>
                    <a:pt x="96" y="138"/>
                  </a:lnTo>
                  <a:lnTo>
                    <a:pt x="64" y="141"/>
                  </a:lnTo>
                  <a:lnTo>
                    <a:pt x="32" y="145"/>
                  </a:lnTo>
                  <a:lnTo>
                    <a:pt x="29" y="145"/>
                  </a:lnTo>
                  <a:lnTo>
                    <a:pt x="25" y="148"/>
                  </a:lnTo>
                  <a:lnTo>
                    <a:pt x="22" y="155"/>
                  </a:lnTo>
                  <a:lnTo>
                    <a:pt x="15" y="159"/>
                  </a:lnTo>
                  <a:lnTo>
                    <a:pt x="7" y="166"/>
                  </a:lnTo>
                  <a:lnTo>
                    <a:pt x="4" y="169"/>
                  </a:lnTo>
                  <a:lnTo>
                    <a:pt x="0" y="173"/>
                  </a:lnTo>
                  <a:lnTo>
                    <a:pt x="0" y="180"/>
                  </a:lnTo>
                  <a:lnTo>
                    <a:pt x="0" y="187"/>
                  </a:lnTo>
                  <a:lnTo>
                    <a:pt x="0" y="194"/>
                  </a:lnTo>
                  <a:lnTo>
                    <a:pt x="4" y="201"/>
                  </a:lnTo>
                  <a:lnTo>
                    <a:pt x="4" y="205"/>
                  </a:lnTo>
                  <a:lnTo>
                    <a:pt x="7" y="208"/>
                  </a:lnTo>
                  <a:lnTo>
                    <a:pt x="7" y="215"/>
                  </a:lnTo>
                  <a:lnTo>
                    <a:pt x="7" y="222"/>
                  </a:lnTo>
                  <a:lnTo>
                    <a:pt x="4" y="229"/>
                  </a:lnTo>
                  <a:lnTo>
                    <a:pt x="4" y="243"/>
                  </a:lnTo>
                  <a:lnTo>
                    <a:pt x="11" y="265"/>
                  </a:lnTo>
                  <a:lnTo>
                    <a:pt x="18" y="282"/>
                  </a:lnTo>
                  <a:lnTo>
                    <a:pt x="22" y="293"/>
                  </a:lnTo>
                  <a:lnTo>
                    <a:pt x="22" y="296"/>
                  </a:lnTo>
                  <a:lnTo>
                    <a:pt x="25" y="303"/>
                  </a:lnTo>
                  <a:lnTo>
                    <a:pt x="29" y="310"/>
                  </a:lnTo>
                  <a:lnTo>
                    <a:pt x="29" y="314"/>
                  </a:lnTo>
                  <a:lnTo>
                    <a:pt x="32" y="317"/>
                  </a:lnTo>
                  <a:lnTo>
                    <a:pt x="25" y="342"/>
                  </a:lnTo>
                  <a:lnTo>
                    <a:pt x="18" y="349"/>
                  </a:lnTo>
                  <a:lnTo>
                    <a:pt x="15" y="353"/>
                  </a:lnTo>
                  <a:lnTo>
                    <a:pt x="18" y="356"/>
                  </a:lnTo>
                  <a:lnTo>
                    <a:pt x="18" y="360"/>
                  </a:lnTo>
                  <a:lnTo>
                    <a:pt x="22" y="363"/>
                  </a:lnTo>
                  <a:lnTo>
                    <a:pt x="25" y="363"/>
                  </a:lnTo>
                  <a:lnTo>
                    <a:pt x="25" y="360"/>
                  </a:lnTo>
                  <a:lnTo>
                    <a:pt x="29" y="360"/>
                  </a:lnTo>
                  <a:lnTo>
                    <a:pt x="32" y="360"/>
                  </a:lnTo>
                  <a:lnTo>
                    <a:pt x="32" y="360"/>
                  </a:lnTo>
                  <a:lnTo>
                    <a:pt x="32" y="363"/>
                  </a:lnTo>
                  <a:lnTo>
                    <a:pt x="32" y="367"/>
                  </a:lnTo>
                  <a:lnTo>
                    <a:pt x="36" y="370"/>
                  </a:lnTo>
                  <a:lnTo>
                    <a:pt x="43" y="370"/>
                  </a:lnTo>
                  <a:lnTo>
                    <a:pt x="50" y="370"/>
                  </a:lnTo>
                  <a:lnTo>
                    <a:pt x="53" y="370"/>
                  </a:lnTo>
                  <a:lnTo>
                    <a:pt x="60" y="374"/>
                  </a:lnTo>
                  <a:lnTo>
                    <a:pt x="67" y="370"/>
                  </a:lnTo>
                  <a:lnTo>
                    <a:pt x="71" y="367"/>
                  </a:lnTo>
                  <a:lnTo>
                    <a:pt x="74" y="363"/>
                  </a:lnTo>
                  <a:lnTo>
                    <a:pt x="78" y="360"/>
                  </a:lnTo>
                  <a:lnTo>
                    <a:pt x="81" y="356"/>
                  </a:lnTo>
                  <a:lnTo>
                    <a:pt x="81" y="356"/>
                  </a:lnTo>
                  <a:lnTo>
                    <a:pt x="106" y="356"/>
                  </a:lnTo>
                  <a:lnTo>
                    <a:pt x="110" y="356"/>
                  </a:lnTo>
                  <a:lnTo>
                    <a:pt x="117" y="360"/>
                  </a:lnTo>
                  <a:lnTo>
                    <a:pt x="124" y="360"/>
                  </a:lnTo>
                  <a:lnTo>
                    <a:pt x="131" y="360"/>
                  </a:lnTo>
                  <a:lnTo>
                    <a:pt x="134" y="356"/>
                  </a:lnTo>
                  <a:lnTo>
                    <a:pt x="138" y="349"/>
                  </a:lnTo>
                  <a:lnTo>
                    <a:pt x="141" y="346"/>
                  </a:lnTo>
                  <a:lnTo>
                    <a:pt x="141" y="342"/>
                  </a:lnTo>
                  <a:lnTo>
                    <a:pt x="148" y="342"/>
                  </a:lnTo>
                  <a:lnTo>
                    <a:pt x="187" y="321"/>
                  </a:lnTo>
                  <a:lnTo>
                    <a:pt x="194" y="317"/>
                  </a:lnTo>
                  <a:lnTo>
                    <a:pt x="205" y="314"/>
                  </a:lnTo>
                  <a:lnTo>
                    <a:pt x="212" y="310"/>
                  </a:lnTo>
                  <a:lnTo>
                    <a:pt x="222" y="310"/>
                  </a:lnTo>
                  <a:lnTo>
                    <a:pt x="229" y="310"/>
                  </a:lnTo>
                  <a:lnTo>
                    <a:pt x="229" y="307"/>
                  </a:lnTo>
                  <a:lnTo>
                    <a:pt x="258" y="314"/>
                  </a:lnTo>
                  <a:lnTo>
                    <a:pt x="275" y="324"/>
                  </a:lnTo>
                  <a:lnTo>
                    <a:pt x="286" y="332"/>
                  </a:lnTo>
                  <a:lnTo>
                    <a:pt x="289" y="335"/>
                  </a:lnTo>
                  <a:lnTo>
                    <a:pt x="307" y="353"/>
                  </a:lnTo>
                  <a:lnTo>
                    <a:pt x="335" y="353"/>
                  </a:lnTo>
                  <a:lnTo>
                    <a:pt x="349" y="374"/>
                  </a:lnTo>
                  <a:lnTo>
                    <a:pt x="349" y="381"/>
                  </a:lnTo>
                  <a:lnTo>
                    <a:pt x="353" y="391"/>
                  </a:lnTo>
                  <a:lnTo>
                    <a:pt x="356" y="398"/>
                  </a:lnTo>
                  <a:lnTo>
                    <a:pt x="360" y="406"/>
                  </a:lnTo>
                  <a:lnTo>
                    <a:pt x="363" y="413"/>
                  </a:lnTo>
                  <a:lnTo>
                    <a:pt x="363" y="413"/>
                  </a:lnTo>
                  <a:lnTo>
                    <a:pt x="384" y="416"/>
                  </a:lnTo>
                  <a:lnTo>
                    <a:pt x="384" y="416"/>
                  </a:lnTo>
                  <a:lnTo>
                    <a:pt x="388" y="416"/>
                  </a:lnTo>
                  <a:lnTo>
                    <a:pt x="395" y="420"/>
                  </a:lnTo>
                  <a:lnTo>
                    <a:pt x="399" y="420"/>
                  </a:lnTo>
                  <a:lnTo>
                    <a:pt x="406" y="416"/>
                  </a:lnTo>
                  <a:lnTo>
                    <a:pt x="409" y="416"/>
                  </a:lnTo>
                  <a:lnTo>
                    <a:pt x="413" y="413"/>
                  </a:lnTo>
                  <a:lnTo>
                    <a:pt x="416" y="413"/>
                  </a:lnTo>
                  <a:lnTo>
                    <a:pt x="420" y="416"/>
                  </a:lnTo>
                  <a:lnTo>
                    <a:pt x="427" y="423"/>
                  </a:lnTo>
                  <a:lnTo>
                    <a:pt x="430" y="427"/>
                  </a:lnTo>
                  <a:lnTo>
                    <a:pt x="437" y="430"/>
                  </a:lnTo>
                  <a:lnTo>
                    <a:pt x="437" y="430"/>
                  </a:lnTo>
                  <a:lnTo>
                    <a:pt x="441" y="430"/>
                  </a:lnTo>
                  <a:lnTo>
                    <a:pt x="448" y="427"/>
                  </a:lnTo>
                  <a:lnTo>
                    <a:pt x="455" y="423"/>
                  </a:lnTo>
                  <a:lnTo>
                    <a:pt x="462" y="416"/>
                  </a:lnTo>
                  <a:lnTo>
                    <a:pt x="473" y="413"/>
                  </a:lnTo>
                  <a:lnTo>
                    <a:pt x="480" y="409"/>
                  </a:lnTo>
                  <a:lnTo>
                    <a:pt x="487" y="406"/>
                  </a:lnTo>
                  <a:lnTo>
                    <a:pt x="490" y="398"/>
                  </a:lnTo>
                  <a:lnTo>
                    <a:pt x="490" y="395"/>
                  </a:lnTo>
                  <a:lnTo>
                    <a:pt x="490" y="384"/>
                  </a:lnTo>
                  <a:lnTo>
                    <a:pt x="487" y="377"/>
                  </a:lnTo>
                  <a:lnTo>
                    <a:pt x="483" y="370"/>
                  </a:lnTo>
                  <a:lnTo>
                    <a:pt x="483" y="363"/>
                  </a:lnTo>
                  <a:lnTo>
                    <a:pt x="487" y="360"/>
                  </a:lnTo>
                  <a:lnTo>
                    <a:pt x="490" y="356"/>
                  </a:lnTo>
                  <a:lnTo>
                    <a:pt x="494" y="353"/>
                  </a:lnTo>
                  <a:lnTo>
                    <a:pt x="497" y="349"/>
                  </a:lnTo>
                  <a:lnTo>
                    <a:pt x="501" y="342"/>
                  </a:lnTo>
                  <a:lnTo>
                    <a:pt x="504" y="335"/>
                  </a:lnTo>
                  <a:lnTo>
                    <a:pt x="504" y="332"/>
                  </a:lnTo>
                  <a:lnTo>
                    <a:pt x="508" y="328"/>
                  </a:lnTo>
                  <a:lnTo>
                    <a:pt x="515" y="310"/>
                  </a:lnTo>
                  <a:lnTo>
                    <a:pt x="522" y="307"/>
                  </a:lnTo>
                  <a:lnTo>
                    <a:pt x="529" y="300"/>
                  </a:lnTo>
                  <a:lnTo>
                    <a:pt x="532" y="293"/>
                  </a:lnTo>
                  <a:lnTo>
                    <a:pt x="536" y="289"/>
                  </a:lnTo>
                  <a:lnTo>
                    <a:pt x="536" y="286"/>
                  </a:lnTo>
                  <a:lnTo>
                    <a:pt x="536" y="279"/>
                  </a:lnTo>
                  <a:lnTo>
                    <a:pt x="536" y="261"/>
                  </a:lnTo>
                  <a:lnTo>
                    <a:pt x="536" y="240"/>
                  </a:lnTo>
                  <a:lnTo>
                    <a:pt x="532" y="222"/>
                  </a:lnTo>
                  <a:lnTo>
                    <a:pt x="532" y="212"/>
                  </a:lnTo>
                  <a:lnTo>
                    <a:pt x="529" y="201"/>
                  </a:lnTo>
                  <a:lnTo>
                    <a:pt x="522" y="191"/>
                  </a:lnTo>
                  <a:lnTo>
                    <a:pt x="518" y="184"/>
                  </a:lnTo>
                  <a:lnTo>
                    <a:pt x="515" y="180"/>
                  </a:lnTo>
                  <a:lnTo>
                    <a:pt x="515" y="18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30" name="Freeform 128"/>
            <p:cNvSpPr>
              <a:spLocks/>
            </p:cNvSpPr>
            <p:nvPr userDrawn="1"/>
          </p:nvSpPr>
          <p:spPr bwMode="gray">
            <a:xfrm>
              <a:off x="2201" y="2404"/>
              <a:ext cx="22" cy="11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7"/>
                </a:cxn>
                <a:cxn ang="0">
                  <a:pos x="4" y="10"/>
                </a:cxn>
                <a:cxn ang="0">
                  <a:pos x="11" y="10"/>
                </a:cxn>
                <a:cxn ang="0">
                  <a:pos x="14" y="10"/>
                </a:cxn>
                <a:cxn ang="0">
                  <a:pos x="18" y="7"/>
                </a:cxn>
                <a:cxn ang="0">
                  <a:pos x="21" y="3"/>
                </a:cxn>
                <a:cxn ang="0">
                  <a:pos x="18" y="3"/>
                </a:cxn>
                <a:cxn ang="0">
                  <a:pos x="14" y="0"/>
                </a:cxn>
                <a:cxn ang="0">
                  <a:pos x="11" y="0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21" h="10">
                  <a:moveTo>
                    <a:pt x="0" y="3"/>
                  </a:moveTo>
                  <a:lnTo>
                    <a:pt x="0" y="7"/>
                  </a:lnTo>
                  <a:lnTo>
                    <a:pt x="4" y="10"/>
                  </a:lnTo>
                  <a:lnTo>
                    <a:pt x="11" y="10"/>
                  </a:lnTo>
                  <a:lnTo>
                    <a:pt x="14" y="10"/>
                  </a:lnTo>
                  <a:lnTo>
                    <a:pt x="18" y="7"/>
                  </a:lnTo>
                  <a:lnTo>
                    <a:pt x="21" y="3"/>
                  </a:lnTo>
                  <a:lnTo>
                    <a:pt x="18" y="3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31" name="Freeform 129"/>
            <p:cNvSpPr>
              <a:spLocks/>
            </p:cNvSpPr>
            <p:nvPr userDrawn="1"/>
          </p:nvSpPr>
          <p:spPr bwMode="gray">
            <a:xfrm>
              <a:off x="2237" y="2408"/>
              <a:ext cx="22" cy="7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4" y="7"/>
                </a:cxn>
                <a:cxn ang="0">
                  <a:pos x="7" y="7"/>
                </a:cxn>
                <a:cxn ang="0">
                  <a:pos x="11" y="7"/>
                </a:cxn>
                <a:cxn ang="0">
                  <a:pos x="14" y="7"/>
                </a:cxn>
                <a:cxn ang="0">
                  <a:pos x="18" y="7"/>
                </a:cxn>
                <a:cxn ang="0">
                  <a:pos x="21" y="4"/>
                </a:cxn>
                <a:cxn ang="0">
                  <a:pos x="18" y="0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0" y="4"/>
                </a:cxn>
              </a:cxnLst>
              <a:rect l="0" t="0" r="r" b="b"/>
              <a:pathLst>
                <a:path w="21" h="7">
                  <a:moveTo>
                    <a:pt x="0" y="4"/>
                  </a:moveTo>
                  <a:lnTo>
                    <a:pt x="4" y="7"/>
                  </a:lnTo>
                  <a:lnTo>
                    <a:pt x="7" y="7"/>
                  </a:lnTo>
                  <a:lnTo>
                    <a:pt x="11" y="7"/>
                  </a:lnTo>
                  <a:lnTo>
                    <a:pt x="14" y="7"/>
                  </a:lnTo>
                  <a:lnTo>
                    <a:pt x="18" y="7"/>
                  </a:lnTo>
                  <a:lnTo>
                    <a:pt x="21" y="4"/>
                  </a:lnTo>
                  <a:lnTo>
                    <a:pt x="18" y="0"/>
                  </a:lnTo>
                  <a:lnTo>
                    <a:pt x="11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32" name="Freeform 130"/>
            <p:cNvSpPr>
              <a:spLocks/>
            </p:cNvSpPr>
            <p:nvPr userDrawn="1"/>
          </p:nvSpPr>
          <p:spPr bwMode="gray">
            <a:xfrm>
              <a:off x="2259" y="2419"/>
              <a:ext cx="15" cy="27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8"/>
                </a:cxn>
                <a:cxn ang="0">
                  <a:pos x="4" y="21"/>
                </a:cxn>
                <a:cxn ang="0">
                  <a:pos x="7" y="25"/>
                </a:cxn>
                <a:cxn ang="0">
                  <a:pos x="11" y="21"/>
                </a:cxn>
                <a:cxn ang="0">
                  <a:pos x="15" y="18"/>
                </a:cxn>
                <a:cxn ang="0">
                  <a:pos x="15" y="14"/>
                </a:cxn>
                <a:cxn ang="0">
                  <a:pos x="15" y="7"/>
                </a:cxn>
                <a:cxn ang="0">
                  <a:pos x="11" y="3"/>
                </a:cxn>
                <a:cxn ang="0">
                  <a:pos x="7" y="0"/>
                </a:cxn>
                <a:cxn ang="0">
                  <a:pos x="4" y="3"/>
                </a:cxn>
                <a:cxn ang="0">
                  <a:pos x="0" y="7"/>
                </a:cxn>
                <a:cxn ang="0">
                  <a:pos x="0" y="14"/>
                </a:cxn>
              </a:cxnLst>
              <a:rect l="0" t="0" r="r" b="b"/>
              <a:pathLst>
                <a:path w="15" h="25">
                  <a:moveTo>
                    <a:pt x="0" y="14"/>
                  </a:moveTo>
                  <a:lnTo>
                    <a:pt x="0" y="18"/>
                  </a:lnTo>
                  <a:lnTo>
                    <a:pt x="4" y="21"/>
                  </a:lnTo>
                  <a:lnTo>
                    <a:pt x="7" y="25"/>
                  </a:lnTo>
                  <a:lnTo>
                    <a:pt x="11" y="21"/>
                  </a:lnTo>
                  <a:lnTo>
                    <a:pt x="15" y="18"/>
                  </a:lnTo>
                  <a:lnTo>
                    <a:pt x="15" y="14"/>
                  </a:lnTo>
                  <a:lnTo>
                    <a:pt x="15" y="7"/>
                  </a:lnTo>
                  <a:lnTo>
                    <a:pt x="11" y="3"/>
                  </a:lnTo>
                  <a:lnTo>
                    <a:pt x="7" y="0"/>
                  </a:lnTo>
                  <a:lnTo>
                    <a:pt x="4" y="3"/>
                  </a:lnTo>
                  <a:lnTo>
                    <a:pt x="0" y="7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33" name="Freeform 131"/>
            <p:cNvSpPr>
              <a:spLocks/>
            </p:cNvSpPr>
            <p:nvPr userDrawn="1"/>
          </p:nvSpPr>
          <p:spPr bwMode="gray">
            <a:xfrm>
              <a:off x="2266" y="2400"/>
              <a:ext cx="44" cy="19"/>
            </a:xfrm>
            <a:custGeom>
              <a:avLst/>
              <a:gdLst/>
              <a:ahLst/>
              <a:cxnLst>
                <a:cxn ang="0">
                  <a:pos x="43" y="7"/>
                </a:cxn>
                <a:cxn ang="0">
                  <a:pos x="39" y="4"/>
                </a:cxn>
                <a:cxn ang="0">
                  <a:pos x="32" y="0"/>
                </a:cxn>
                <a:cxn ang="0">
                  <a:pos x="22" y="0"/>
                </a:cxn>
                <a:cxn ang="0">
                  <a:pos x="11" y="0"/>
                </a:cxn>
                <a:cxn ang="0">
                  <a:pos x="4" y="4"/>
                </a:cxn>
                <a:cxn ang="0">
                  <a:pos x="0" y="7"/>
                </a:cxn>
                <a:cxn ang="0">
                  <a:pos x="4" y="14"/>
                </a:cxn>
                <a:cxn ang="0">
                  <a:pos x="11" y="18"/>
                </a:cxn>
                <a:cxn ang="0">
                  <a:pos x="22" y="18"/>
                </a:cxn>
                <a:cxn ang="0">
                  <a:pos x="32" y="18"/>
                </a:cxn>
                <a:cxn ang="0">
                  <a:pos x="39" y="14"/>
                </a:cxn>
                <a:cxn ang="0">
                  <a:pos x="43" y="7"/>
                </a:cxn>
              </a:cxnLst>
              <a:rect l="0" t="0" r="r" b="b"/>
              <a:pathLst>
                <a:path w="43" h="18">
                  <a:moveTo>
                    <a:pt x="43" y="7"/>
                  </a:moveTo>
                  <a:lnTo>
                    <a:pt x="39" y="4"/>
                  </a:lnTo>
                  <a:lnTo>
                    <a:pt x="32" y="0"/>
                  </a:lnTo>
                  <a:lnTo>
                    <a:pt x="22" y="0"/>
                  </a:lnTo>
                  <a:lnTo>
                    <a:pt x="11" y="0"/>
                  </a:lnTo>
                  <a:lnTo>
                    <a:pt x="4" y="4"/>
                  </a:lnTo>
                  <a:lnTo>
                    <a:pt x="0" y="7"/>
                  </a:lnTo>
                  <a:lnTo>
                    <a:pt x="4" y="14"/>
                  </a:lnTo>
                  <a:lnTo>
                    <a:pt x="11" y="18"/>
                  </a:lnTo>
                  <a:lnTo>
                    <a:pt x="22" y="18"/>
                  </a:lnTo>
                  <a:lnTo>
                    <a:pt x="32" y="18"/>
                  </a:lnTo>
                  <a:lnTo>
                    <a:pt x="39" y="14"/>
                  </a:lnTo>
                  <a:lnTo>
                    <a:pt x="43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34" name="Freeform 132"/>
            <p:cNvSpPr>
              <a:spLocks/>
            </p:cNvSpPr>
            <p:nvPr userDrawn="1"/>
          </p:nvSpPr>
          <p:spPr bwMode="gray">
            <a:xfrm>
              <a:off x="1922" y="2207"/>
              <a:ext cx="148" cy="167"/>
            </a:xfrm>
            <a:custGeom>
              <a:avLst/>
              <a:gdLst/>
              <a:ahLst/>
              <a:cxnLst>
                <a:cxn ang="0">
                  <a:pos x="141" y="126"/>
                </a:cxn>
                <a:cxn ang="0">
                  <a:pos x="144" y="119"/>
                </a:cxn>
                <a:cxn ang="0">
                  <a:pos x="141" y="116"/>
                </a:cxn>
                <a:cxn ang="0">
                  <a:pos x="134" y="105"/>
                </a:cxn>
                <a:cxn ang="0">
                  <a:pos x="120" y="102"/>
                </a:cxn>
                <a:cxn ang="0">
                  <a:pos x="113" y="84"/>
                </a:cxn>
                <a:cxn ang="0">
                  <a:pos x="109" y="77"/>
                </a:cxn>
                <a:cxn ang="0">
                  <a:pos x="116" y="77"/>
                </a:cxn>
                <a:cxn ang="0">
                  <a:pos x="113" y="74"/>
                </a:cxn>
                <a:cxn ang="0">
                  <a:pos x="98" y="63"/>
                </a:cxn>
                <a:cxn ang="0">
                  <a:pos x="84" y="49"/>
                </a:cxn>
                <a:cxn ang="0">
                  <a:pos x="74" y="42"/>
                </a:cxn>
                <a:cxn ang="0">
                  <a:pos x="70" y="42"/>
                </a:cxn>
                <a:cxn ang="0">
                  <a:pos x="46" y="21"/>
                </a:cxn>
                <a:cxn ang="0">
                  <a:pos x="42" y="17"/>
                </a:cxn>
                <a:cxn ang="0">
                  <a:pos x="39" y="7"/>
                </a:cxn>
                <a:cxn ang="0">
                  <a:pos x="28" y="0"/>
                </a:cxn>
                <a:cxn ang="0">
                  <a:pos x="17" y="0"/>
                </a:cxn>
                <a:cxn ang="0">
                  <a:pos x="7" y="0"/>
                </a:cxn>
                <a:cxn ang="0">
                  <a:pos x="0" y="0"/>
                </a:cxn>
                <a:cxn ang="0">
                  <a:pos x="3" y="7"/>
                </a:cxn>
                <a:cxn ang="0">
                  <a:pos x="10" y="14"/>
                </a:cxn>
                <a:cxn ang="0">
                  <a:pos x="17" y="17"/>
                </a:cxn>
                <a:cxn ang="0">
                  <a:pos x="39" y="45"/>
                </a:cxn>
                <a:cxn ang="0">
                  <a:pos x="46" y="56"/>
                </a:cxn>
                <a:cxn ang="0">
                  <a:pos x="46" y="63"/>
                </a:cxn>
                <a:cxn ang="0">
                  <a:pos x="60" y="81"/>
                </a:cxn>
                <a:cxn ang="0">
                  <a:pos x="81" y="112"/>
                </a:cxn>
                <a:cxn ang="0">
                  <a:pos x="105" y="141"/>
                </a:cxn>
                <a:cxn ang="0">
                  <a:pos x="130" y="155"/>
                </a:cxn>
                <a:cxn ang="0">
                  <a:pos x="134" y="155"/>
                </a:cxn>
                <a:cxn ang="0">
                  <a:pos x="141" y="151"/>
                </a:cxn>
                <a:cxn ang="0">
                  <a:pos x="144" y="141"/>
                </a:cxn>
                <a:cxn ang="0">
                  <a:pos x="144" y="133"/>
                </a:cxn>
              </a:cxnLst>
              <a:rect l="0" t="0" r="r" b="b"/>
              <a:pathLst>
                <a:path w="144" h="155">
                  <a:moveTo>
                    <a:pt x="144" y="133"/>
                  </a:moveTo>
                  <a:lnTo>
                    <a:pt x="141" y="126"/>
                  </a:lnTo>
                  <a:lnTo>
                    <a:pt x="141" y="123"/>
                  </a:lnTo>
                  <a:lnTo>
                    <a:pt x="144" y="119"/>
                  </a:lnTo>
                  <a:lnTo>
                    <a:pt x="144" y="119"/>
                  </a:lnTo>
                  <a:lnTo>
                    <a:pt x="141" y="116"/>
                  </a:lnTo>
                  <a:lnTo>
                    <a:pt x="137" y="109"/>
                  </a:lnTo>
                  <a:lnTo>
                    <a:pt x="134" y="105"/>
                  </a:lnTo>
                  <a:lnTo>
                    <a:pt x="134" y="102"/>
                  </a:lnTo>
                  <a:lnTo>
                    <a:pt x="120" y="102"/>
                  </a:lnTo>
                  <a:lnTo>
                    <a:pt x="120" y="91"/>
                  </a:lnTo>
                  <a:lnTo>
                    <a:pt x="113" y="84"/>
                  </a:lnTo>
                  <a:lnTo>
                    <a:pt x="109" y="81"/>
                  </a:lnTo>
                  <a:lnTo>
                    <a:pt x="109" y="77"/>
                  </a:lnTo>
                  <a:lnTo>
                    <a:pt x="113" y="77"/>
                  </a:lnTo>
                  <a:lnTo>
                    <a:pt x="116" y="77"/>
                  </a:lnTo>
                  <a:lnTo>
                    <a:pt x="116" y="77"/>
                  </a:lnTo>
                  <a:lnTo>
                    <a:pt x="113" y="74"/>
                  </a:lnTo>
                  <a:lnTo>
                    <a:pt x="105" y="67"/>
                  </a:lnTo>
                  <a:lnTo>
                    <a:pt x="98" y="63"/>
                  </a:lnTo>
                  <a:lnTo>
                    <a:pt x="91" y="56"/>
                  </a:lnTo>
                  <a:lnTo>
                    <a:pt x="84" y="49"/>
                  </a:lnTo>
                  <a:lnTo>
                    <a:pt x="77" y="45"/>
                  </a:lnTo>
                  <a:lnTo>
                    <a:pt x="74" y="42"/>
                  </a:lnTo>
                  <a:lnTo>
                    <a:pt x="74" y="38"/>
                  </a:lnTo>
                  <a:lnTo>
                    <a:pt x="70" y="42"/>
                  </a:lnTo>
                  <a:lnTo>
                    <a:pt x="46" y="21"/>
                  </a:lnTo>
                  <a:lnTo>
                    <a:pt x="46" y="21"/>
                  </a:lnTo>
                  <a:lnTo>
                    <a:pt x="46" y="17"/>
                  </a:lnTo>
                  <a:lnTo>
                    <a:pt x="42" y="17"/>
                  </a:lnTo>
                  <a:lnTo>
                    <a:pt x="42" y="14"/>
                  </a:lnTo>
                  <a:lnTo>
                    <a:pt x="39" y="7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14" y="3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3" y="7"/>
                  </a:lnTo>
                  <a:lnTo>
                    <a:pt x="7" y="10"/>
                  </a:lnTo>
                  <a:lnTo>
                    <a:pt x="10" y="14"/>
                  </a:lnTo>
                  <a:lnTo>
                    <a:pt x="14" y="17"/>
                  </a:lnTo>
                  <a:lnTo>
                    <a:pt x="17" y="17"/>
                  </a:lnTo>
                  <a:lnTo>
                    <a:pt x="35" y="42"/>
                  </a:lnTo>
                  <a:lnTo>
                    <a:pt x="39" y="45"/>
                  </a:lnTo>
                  <a:lnTo>
                    <a:pt x="42" y="52"/>
                  </a:lnTo>
                  <a:lnTo>
                    <a:pt x="46" y="56"/>
                  </a:lnTo>
                  <a:lnTo>
                    <a:pt x="46" y="60"/>
                  </a:lnTo>
                  <a:lnTo>
                    <a:pt x="46" y="63"/>
                  </a:lnTo>
                  <a:lnTo>
                    <a:pt x="56" y="70"/>
                  </a:lnTo>
                  <a:lnTo>
                    <a:pt x="60" y="81"/>
                  </a:lnTo>
                  <a:lnTo>
                    <a:pt x="67" y="95"/>
                  </a:lnTo>
                  <a:lnTo>
                    <a:pt x="81" y="112"/>
                  </a:lnTo>
                  <a:lnTo>
                    <a:pt x="95" y="130"/>
                  </a:lnTo>
                  <a:lnTo>
                    <a:pt x="105" y="141"/>
                  </a:lnTo>
                  <a:lnTo>
                    <a:pt x="109" y="148"/>
                  </a:lnTo>
                  <a:lnTo>
                    <a:pt x="130" y="155"/>
                  </a:lnTo>
                  <a:lnTo>
                    <a:pt x="130" y="155"/>
                  </a:lnTo>
                  <a:lnTo>
                    <a:pt x="134" y="155"/>
                  </a:lnTo>
                  <a:lnTo>
                    <a:pt x="137" y="151"/>
                  </a:lnTo>
                  <a:lnTo>
                    <a:pt x="141" y="151"/>
                  </a:lnTo>
                  <a:lnTo>
                    <a:pt x="144" y="144"/>
                  </a:lnTo>
                  <a:lnTo>
                    <a:pt x="144" y="141"/>
                  </a:lnTo>
                  <a:lnTo>
                    <a:pt x="144" y="133"/>
                  </a:lnTo>
                  <a:lnTo>
                    <a:pt x="144" y="13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35" name="Freeform 133"/>
            <p:cNvSpPr>
              <a:spLocks/>
            </p:cNvSpPr>
            <p:nvPr userDrawn="1"/>
          </p:nvSpPr>
          <p:spPr bwMode="gray">
            <a:xfrm>
              <a:off x="2067" y="2377"/>
              <a:ext cx="123" cy="38"/>
            </a:xfrm>
            <a:custGeom>
              <a:avLst/>
              <a:gdLst/>
              <a:ahLst/>
              <a:cxnLst>
                <a:cxn ang="0">
                  <a:pos x="116" y="21"/>
                </a:cxn>
                <a:cxn ang="0">
                  <a:pos x="116" y="21"/>
                </a:cxn>
                <a:cxn ang="0">
                  <a:pos x="109" y="18"/>
                </a:cxn>
                <a:cxn ang="0">
                  <a:pos x="105" y="14"/>
                </a:cxn>
                <a:cxn ang="0">
                  <a:pos x="95" y="14"/>
                </a:cxn>
                <a:cxn ang="0">
                  <a:pos x="88" y="11"/>
                </a:cxn>
                <a:cxn ang="0">
                  <a:pos x="81" y="7"/>
                </a:cxn>
                <a:cxn ang="0">
                  <a:pos x="74" y="7"/>
                </a:cxn>
                <a:cxn ang="0">
                  <a:pos x="67" y="7"/>
                </a:cxn>
                <a:cxn ang="0">
                  <a:pos x="60" y="7"/>
                </a:cxn>
                <a:cxn ang="0">
                  <a:pos x="60" y="7"/>
                </a:cxn>
                <a:cxn ang="0">
                  <a:pos x="24" y="0"/>
                </a:cxn>
                <a:cxn ang="0">
                  <a:pos x="17" y="0"/>
                </a:cxn>
                <a:cxn ang="0">
                  <a:pos x="10" y="0"/>
                </a:cxn>
                <a:cxn ang="0">
                  <a:pos x="7" y="0"/>
                </a:cxn>
                <a:cxn ang="0">
                  <a:pos x="3" y="4"/>
                </a:cxn>
                <a:cxn ang="0">
                  <a:pos x="0" y="4"/>
                </a:cxn>
                <a:cxn ang="0">
                  <a:pos x="0" y="11"/>
                </a:cxn>
                <a:cxn ang="0">
                  <a:pos x="21" y="25"/>
                </a:cxn>
                <a:cxn ang="0">
                  <a:pos x="53" y="25"/>
                </a:cxn>
                <a:cxn ang="0">
                  <a:pos x="74" y="32"/>
                </a:cxn>
                <a:cxn ang="0">
                  <a:pos x="77" y="32"/>
                </a:cxn>
                <a:cxn ang="0">
                  <a:pos x="84" y="32"/>
                </a:cxn>
                <a:cxn ang="0">
                  <a:pos x="91" y="32"/>
                </a:cxn>
                <a:cxn ang="0">
                  <a:pos x="98" y="35"/>
                </a:cxn>
                <a:cxn ang="0">
                  <a:pos x="109" y="35"/>
                </a:cxn>
                <a:cxn ang="0">
                  <a:pos x="116" y="35"/>
                </a:cxn>
                <a:cxn ang="0">
                  <a:pos x="119" y="35"/>
                </a:cxn>
                <a:cxn ang="0">
                  <a:pos x="119" y="32"/>
                </a:cxn>
                <a:cxn ang="0">
                  <a:pos x="119" y="28"/>
                </a:cxn>
                <a:cxn ang="0">
                  <a:pos x="119" y="25"/>
                </a:cxn>
                <a:cxn ang="0">
                  <a:pos x="119" y="21"/>
                </a:cxn>
                <a:cxn ang="0">
                  <a:pos x="116" y="21"/>
                </a:cxn>
              </a:cxnLst>
              <a:rect l="0" t="0" r="r" b="b"/>
              <a:pathLst>
                <a:path w="119" h="35">
                  <a:moveTo>
                    <a:pt x="116" y="21"/>
                  </a:moveTo>
                  <a:lnTo>
                    <a:pt x="116" y="21"/>
                  </a:lnTo>
                  <a:lnTo>
                    <a:pt x="109" y="18"/>
                  </a:lnTo>
                  <a:lnTo>
                    <a:pt x="105" y="14"/>
                  </a:lnTo>
                  <a:lnTo>
                    <a:pt x="95" y="14"/>
                  </a:lnTo>
                  <a:lnTo>
                    <a:pt x="88" y="11"/>
                  </a:lnTo>
                  <a:lnTo>
                    <a:pt x="81" y="7"/>
                  </a:lnTo>
                  <a:lnTo>
                    <a:pt x="74" y="7"/>
                  </a:lnTo>
                  <a:lnTo>
                    <a:pt x="67" y="7"/>
                  </a:lnTo>
                  <a:lnTo>
                    <a:pt x="60" y="7"/>
                  </a:lnTo>
                  <a:lnTo>
                    <a:pt x="60" y="7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11"/>
                  </a:lnTo>
                  <a:lnTo>
                    <a:pt x="21" y="25"/>
                  </a:lnTo>
                  <a:lnTo>
                    <a:pt x="53" y="25"/>
                  </a:lnTo>
                  <a:lnTo>
                    <a:pt x="74" y="32"/>
                  </a:lnTo>
                  <a:lnTo>
                    <a:pt x="77" y="32"/>
                  </a:lnTo>
                  <a:lnTo>
                    <a:pt x="84" y="32"/>
                  </a:lnTo>
                  <a:lnTo>
                    <a:pt x="91" y="32"/>
                  </a:lnTo>
                  <a:lnTo>
                    <a:pt x="98" y="35"/>
                  </a:lnTo>
                  <a:lnTo>
                    <a:pt x="109" y="35"/>
                  </a:lnTo>
                  <a:lnTo>
                    <a:pt x="116" y="35"/>
                  </a:lnTo>
                  <a:lnTo>
                    <a:pt x="119" y="35"/>
                  </a:lnTo>
                  <a:lnTo>
                    <a:pt x="119" y="32"/>
                  </a:lnTo>
                  <a:lnTo>
                    <a:pt x="119" y="28"/>
                  </a:lnTo>
                  <a:lnTo>
                    <a:pt x="119" y="25"/>
                  </a:lnTo>
                  <a:lnTo>
                    <a:pt x="119" y="21"/>
                  </a:lnTo>
                  <a:lnTo>
                    <a:pt x="116" y="2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36" name="Freeform 134"/>
            <p:cNvSpPr>
              <a:spLocks/>
            </p:cNvSpPr>
            <p:nvPr userDrawn="1"/>
          </p:nvSpPr>
          <p:spPr bwMode="gray">
            <a:xfrm>
              <a:off x="2313" y="2404"/>
              <a:ext cx="66" cy="31"/>
            </a:xfrm>
            <a:custGeom>
              <a:avLst/>
              <a:gdLst/>
              <a:ahLst/>
              <a:cxnLst>
                <a:cxn ang="0">
                  <a:pos x="28" y="3"/>
                </a:cxn>
                <a:cxn ang="0">
                  <a:pos x="25" y="3"/>
                </a:cxn>
                <a:cxn ang="0">
                  <a:pos x="18" y="7"/>
                </a:cxn>
                <a:cxn ang="0">
                  <a:pos x="11" y="10"/>
                </a:cxn>
                <a:cxn ang="0">
                  <a:pos x="7" y="14"/>
                </a:cxn>
                <a:cxn ang="0">
                  <a:pos x="4" y="17"/>
                </a:cxn>
                <a:cxn ang="0">
                  <a:pos x="0" y="17"/>
                </a:cxn>
                <a:cxn ang="0">
                  <a:pos x="0" y="28"/>
                </a:cxn>
                <a:cxn ang="0">
                  <a:pos x="18" y="24"/>
                </a:cxn>
                <a:cxn ang="0">
                  <a:pos x="46" y="14"/>
                </a:cxn>
                <a:cxn ang="0">
                  <a:pos x="46" y="14"/>
                </a:cxn>
                <a:cxn ang="0">
                  <a:pos x="50" y="10"/>
                </a:cxn>
                <a:cxn ang="0">
                  <a:pos x="57" y="7"/>
                </a:cxn>
                <a:cxn ang="0">
                  <a:pos x="60" y="7"/>
                </a:cxn>
                <a:cxn ang="0">
                  <a:pos x="64" y="3"/>
                </a:cxn>
                <a:cxn ang="0">
                  <a:pos x="64" y="0"/>
                </a:cxn>
                <a:cxn ang="0">
                  <a:pos x="60" y="0"/>
                </a:cxn>
                <a:cxn ang="0">
                  <a:pos x="57" y="0"/>
                </a:cxn>
                <a:cxn ang="0">
                  <a:pos x="53" y="0"/>
                </a:cxn>
                <a:cxn ang="0">
                  <a:pos x="53" y="0"/>
                </a:cxn>
                <a:cxn ang="0">
                  <a:pos x="53" y="0"/>
                </a:cxn>
                <a:cxn ang="0">
                  <a:pos x="46" y="3"/>
                </a:cxn>
                <a:cxn ang="0">
                  <a:pos x="39" y="3"/>
                </a:cxn>
                <a:cxn ang="0">
                  <a:pos x="36" y="3"/>
                </a:cxn>
                <a:cxn ang="0">
                  <a:pos x="28" y="3"/>
                </a:cxn>
              </a:cxnLst>
              <a:rect l="0" t="0" r="r" b="b"/>
              <a:pathLst>
                <a:path w="64" h="28">
                  <a:moveTo>
                    <a:pt x="28" y="3"/>
                  </a:moveTo>
                  <a:lnTo>
                    <a:pt x="25" y="3"/>
                  </a:lnTo>
                  <a:lnTo>
                    <a:pt x="18" y="7"/>
                  </a:lnTo>
                  <a:lnTo>
                    <a:pt x="11" y="10"/>
                  </a:lnTo>
                  <a:lnTo>
                    <a:pt x="7" y="14"/>
                  </a:lnTo>
                  <a:lnTo>
                    <a:pt x="4" y="17"/>
                  </a:lnTo>
                  <a:lnTo>
                    <a:pt x="0" y="17"/>
                  </a:lnTo>
                  <a:lnTo>
                    <a:pt x="0" y="28"/>
                  </a:lnTo>
                  <a:lnTo>
                    <a:pt x="18" y="24"/>
                  </a:lnTo>
                  <a:lnTo>
                    <a:pt x="46" y="14"/>
                  </a:lnTo>
                  <a:lnTo>
                    <a:pt x="46" y="14"/>
                  </a:lnTo>
                  <a:lnTo>
                    <a:pt x="50" y="10"/>
                  </a:lnTo>
                  <a:lnTo>
                    <a:pt x="57" y="7"/>
                  </a:lnTo>
                  <a:lnTo>
                    <a:pt x="60" y="7"/>
                  </a:lnTo>
                  <a:lnTo>
                    <a:pt x="64" y="3"/>
                  </a:lnTo>
                  <a:lnTo>
                    <a:pt x="64" y="0"/>
                  </a:lnTo>
                  <a:lnTo>
                    <a:pt x="60" y="0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46" y="3"/>
                  </a:lnTo>
                  <a:lnTo>
                    <a:pt x="39" y="3"/>
                  </a:lnTo>
                  <a:lnTo>
                    <a:pt x="36" y="3"/>
                  </a:lnTo>
                  <a:lnTo>
                    <a:pt x="28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37" name="Freeform 135"/>
            <p:cNvSpPr>
              <a:spLocks/>
            </p:cNvSpPr>
            <p:nvPr userDrawn="1"/>
          </p:nvSpPr>
          <p:spPr bwMode="gray">
            <a:xfrm>
              <a:off x="4614" y="1986"/>
              <a:ext cx="22" cy="12"/>
            </a:xfrm>
            <a:custGeom>
              <a:avLst/>
              <a:gdLst/>
              <a:ahLst/>
              <a:cxnLst>
                <a:cxn ang="0">
                  <a:pos x="21" y="7"/>
                </a:cxn>
                <a:cxn ang="0">
                  <a:pos x="14" y="4"/>
                </a:cxn>
                <a:cxn ang="0">
                  <a:pos x="11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11" y="11"/>
                </a:cxn>
                <a:cxn ang="0">
                  <a:pos x="21" y="7"/>
                </a:cxn>
              </a:cxnLst>
              <a:rect l="0" t="0" r="r" b="b"/>
              <a:pathLst>
                <a:path w="21" h="11">
                  <a:moveTo>
                    <a:pt x="21" y="7"/>
                  </a:moveTo>
                  <a:lnTo>
                    <a:pt x="14" y="4"/>
                  </a:lnTo>
                  <a:lnTo>
                    <a:pt x="11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11" y="11"/>
                  </a:lnTo>
                  <a:lnTo>
                    <a:pt x="21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38" name="Freeform 136"/>
            <p:cNvSpPr>
              <a:spLocks noEditPoints="1"/>
            </p:cNvSpPr>
            <p:nvPr userDrawn="1"/>
          </p:nvSpPr>
          <p:spPr bwMode="gray">
            <a:xfrm>
              <a:off x="4597" y="2005"/>
              <a:ext cx="83" cy="43"/>
            </a:xfrm>
            <a:custGeom>
              <a:avLst/>
              <a:gdLst/>
              <a:ahLst/>
              <a:cxnLst>
                <a:cxn ang="0">
                  <a:pos x="17" y="28"/>
                </a:cxn>
                <a:cxn ang="0">
                  <a:pos x="21" y="32"/>
                </a:cxn>
                <a:cxn ang="0">
                  <a:pos x="24" y="32"/>
                </a:cxn>
                <a:cxn ang="0">
                  <a:pos x="28" y="35"/>
                </a:cxn>
                <a:cxn ang="0">
                  <a:pos x="31" y="39"/>
                </a:cxn>
                <a:cxn ang="0">
                  <a:pos x="38" y="39"/>
                </a:cxn>
                <a:cxn ang="0">
                  <a:pos x="42" y="35"/>
                </a:cxn>
                <a:cxn ang="0">
                  <a:pos x="42" y="35"/>
                </a:cxn>
                <a:cxn ang="0">
                  <a:pos x="42" y="35"/>
                </a:cxn>
                <a:cxn ang="0">
                  <a:pos x="42" y="35"/>
                </a:cxn>
                <a:cxn ang="0">
                  <a:pos x="46" y="35"/>
                </a:cxn>
                <a:cxn ang="0">
                  <a:pos x="49" y="35"/>
                </a:cxn>
                <a:cxn ang="0">
                  <a:pos x="53" y="32"/>
                </a:cxn>
                <a:cxn ang="0">
                  <a:pos x="56" y="28"/>
                </a:cxn>
                <a:cxn ang="0">
                  <a:pos x="60" y="28"/>
                </a:cxn>
                <a:cxn ang="0">
                  <a:pos x="60" y="28"/>
                </a:cxn>
                <a:cxn ang="0">
                  <a:pos x="63" y="32"/>
                </a:cxn>
                <a:cxn ang="0">
                  <a:pos x="74" y="28"/>
                </a:cxn>
                <a:cxn ang="0">
                  <a:pos x="81" y="25"/>
                </a:cxn>
                <a:cxn ang="0">
                  <a:pos x="77" y="18"/>
                </a:cxn>
                <a:cxn ang="0">
                  <a:pos x="74" y="14"/>
                </a:cxn>
                <a:cxn ang="0">
                  <a:pos x="63" y="14"/>
                </a:cxn>
                <a:cxn ang="0">
                  <a:pos x="70" y="10"/>
                </a:cxn>
                <a:cxn ang="0">
                  <a:pos x="60" y="10"/>
                </a:cxn>
                <a:cxn ang="0">
                  <a:pos x="53" y="7"/>
                </a:cxn>
                <a:cxn ang="0">
                  <a:pos x="46" y="3"/>
                </a:cxn>
                <a:cxn ang="0">
                  <a:pos x="42" y="3"/>
                </a:cxn>
                <a:cxn ang="0">
                  <a:pos x="42" y="3"/>
                </a:cxn>
                <a:cxn ang="0">
                  <a:pos x="28" y="0"/>
                </a:cxn>
                <a:cxn ang="0">
                  <a:pos x="17" y="0"/>
                </a:cxn>
                <a:cxn ang="0">
                  <a:pos x="10" y="0"/>
                </a:cxn>
                <a:cxn ang="0">
                  <a:pos x="7" y="7"/>
                </a:cxn>
                <a:cxn ang="0">
                  <a:pos x="10" y="7"/>
                </a:cxn>
                <a:cxn ang="0">
                  <a:pos x="14" y="7"/>
                </a:cxn>
                <a:cxn ang="0">
                  <a:pos x="17" y="7"/>
                </a:cxn>
                <a:cxn ang="0">
                  <a:pos x="21" y="7"/>
                </a:cxn>
                <a:cxn ang="0">
                  <a:pos x="24" y="10"/>
                </a:cxn>
                <a:cxn ang="0">
                  <a:pos x="24" y="14"/>
                </a:cxn>
                <a:cxn ang="0">
                  <a:pos x="24" y="14"/>
                </a:cxn>
                <a:cxn ang="0">
                  <a:pos x="24" y="18"/>
                </a:cxn>
                <a:cxn ang="0">
                  <a:pos x="24" y="18"/>
                </a:cxn>
                <a:cxn ang="0">
                  <a:pos x="24" y="21"/>
                </a:cxn>
                <a:cxn ang="0">
                  <a:pos x="17" y="21"/>
                </a:cxn>
                <a:cxn ang="0">
                  <a:pos x="7" y="18"/>
                </a:cxn>
                <a:cxn ang="0">
                  <a:pos x="0" y="18"/>
                </a:cxn>
                <a:cxn ang="0">
                  <a:pos x="0" y="21"/>
                </a:cxn>
                <a:cxn ang="0">
                  <a:pos x="3" y="25"/>
                </a:cxn>
                <a:cxn ang="0">
                  <a:pos x="7" y="25"/>
                </a:cxn>
                <a:cxn ang="0">
                  <a:pos x="10" y="25"/>
                </a:cxn>
                <a:cxn ang="0">
                  <a:pos x="14" y="28"/>
                </a:cxn>
                <a:cxn ang="0">
                  <a:pos x="17" y="28"/>
                </a:cxn>
                <a:cxn ang="0">
                  <a:pos x="38" y="18"/>
                </a:cxn>
                <a:cxn ang="0">
                  <a:pos x="42" y="18"/>
                </a:cxn>
                <a:cxn ang="0">
                  <a:pos x="42" y="14"/>
                </a:cxn>
                <a:cxn ang="0">
                  <a:pos x="46" y="10"/>
                </a:cxn>
                <a:cxn ang="0">
                  <a:pos x="46" y="14"/>
                </a:cxn>
                <a:cxn ang="0">
                  <a:pos x="42" y="18"/>
                </a:cxn>
                <a:cxn ang="0">
                  <a:pos x="38" y="18"/>
                </a:cxn>
                <a:cxn ang="0">
                  <a:pos x="38" y="21"/>
                </a:cxn>
                <a:cxn ang="0">
                  <a:pos x="38" y="21"/>
                </a:cxn>
                <a:cxn ang="0">
                  <a:pos x="38" y="21"/>
                </a:cxn>
                <a:cxn ang="0">
                  <a:pos x="38" y="21"/>
                </a:cxn>
                <a:cxn ang="0">
                  <a:pos x="38" y="18"/>
                </a:cxn>
              </a:cxnLst>
              <a:rect l="0" t="0" r="r" b="b"/>
              <a:pathLst>
                <a:path w="81" h="39">
                  <a:moveTo>
                    <a:pt x="17" y="28"/>
                  </a:moveTo>
                  <a:lnTo>
                    <a:pt x="21" y="32"/>
                  </a:lnTo>
                  <a:lnTo>
                    <a:pt x="24" y="32"/>
                  </a:lnTo>
                  <a:lnTo>
                    <a:pt x="28" y="35"/>
                  </a:lnTo>
                  <a:lnTo>
                    <a:pt x="31" y="39"/>
                  </a:lnTo>
                  <a:lnTo>
                    <a:pt x="38" y="39"/>
                  </a:lnTo>
                  <a:lnTo>
                    <a:pt x="42" y="35"/>
                  </a:lnTo>
                  <a:lnTo>
                    <a:pt x="42" y="35"/>
                  </a:lnTo>
                  <a:lnTo>
                    <a:pt x="42" y="35"/>
                  </a:lnTo>
                  <a:lnTo>
                    <a:pt x="42" y="35"/>
                  </a:lnTo>
                  <a:lnTo>
                    <a:pt x="46" y="35"/>
                  </a:lnTo>
                  <a:lnTo>
                    <a:pt x="49" y="35"/>
                  </a:lnTo>
                  <a:lnTo>
                    <a:pt x="53" y="32"/>
                  </a:lnTo>
                  <a:lnTo>
                    <a:pt x="56" y="28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3" y="32"/>
                  </a:lnTo>
                  <a:lnTo>
                    <a:pt x="74" y="28"/>
                  </a:lnTo>
                  <a:lnTo>
                    <a:pt x="81" y="25"/>
                  </a:lnTo>
                  <a:lnTo>
                    <a:pt x="77" y="18"/>
                  </a:lnTo>
                  <a:lnTo>
                    <a:pt x="74" y="14"/>
                  </a:lnTo>
                  <a:lnTo>
                    <a:pt x="63" y="14"/>
                  </a:lnTo>
                  <a:lnTo>
                    <a:pt x="70" y="10"/>
                  </a:lnTo>
                  <a:lnTo>
                    <a:pt x="60" y="10"/>
                  </a:lnTo>
                  <a:lnTo>
                    <a:pt x="53" y="7"/>
                  </a:lnTo>
                  <a:lnTo>
                    <a:pt x="46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28" y="0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7" y="7"/>
                  </a:lnTo>
                  <a:lnTo>
                    <a:pt x="10" y="7"/>
                  </a:lnTo>
                  <a:lnTo>
                    <a:pt x="14" y="7"/>
                  </a:lnTo>
                  <a:lnTo>
                    <a:pt x="17" y="7"/>
                  </a:lnTo>
                  <a:lnTo>
                    <a:pt x="21" y="7"/>
                  </a:lnTo>
                  <a:lnTo>
                    <a:pt x="24" y="10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4" y="21"/>
                  </a:lnTo>
                  <a:lnTo>
                    <a:pt x="17" y="21"/>
                  </a:lnTo>
                  <a:lnTo>
                    <a:pt x="7" y="18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3" y="25"/>
                  </a:lnTo>
                  <a:lnTo>
                    <a:pt x="7" y="25"/>
                  </a:lnTo>
                  <a:lnTo>
                    <a:pt x="10" y="25"/>
                  </a:lnTo>
                  <a:lnTo>
                    <a:pt x="14" y="28"/>
                  </a:lnTo>
                  <a:lnTo>
                    <a:pt x="17" y="28"/>
                  </a:lnTo>
                  <a:close/>
                  <a:moveTo>
                    <a:pt x="38" y="18"/>
                  </a:moveTo>
                  <a:lnTo>
                    <a:pt x="42" y="18"/>
                  </a:lnTo>
                  <a:lnTo>
                    <a:pt x="42" y="14"/>
                  </a:lnTo>
                  <a:lnTo>
                    <a:pt x="46" y="10"/>
                  </a:lnTo>
                  <a:lnTo>
                    <a:pt x="46" y="14"/>
                  </a:lnTo>
                  <a:lnTo>
                    <a:pt x="42" y="18"/>
                  </a:lnTo>
                  <a:lnTo>
                    <a:pt x="38" y="18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1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39" name="Freeform 137"/>
            <p:cNvSpPr>
              <a:spLocks/>
            </p:cNvSpPr>
            <p:nvPr userDrawn="1"/>
          </p:nvSpPr>
          <p:spPr bwMode="gray">
            <a:xfrm>
              <a:off x="4445" y="1953"/>
              <a:ext cx="155" cy="60"/>
            </a:xfrm>
            <a:custGeom>
              <a:avLst/>
              <a:gdLst/>
              <a:ahLst/>
              <a:cxnLst>
                <a:cxn ang="0">
                  <a:pos x="98" y="52"/>
                </a:cxn>
                <a:cxn ang="0">
                  <a:pos x="98" y="56"/>
                </a:cxn>
                <a:cxn ang="0">
                  <a:pos x="102" y="56"/>
                </a:cxn>
                <a:cxn ang="0">
                  <a:pos x="105" y="56"/>
                </a:cxn>
                <a:cxn ang="0">
                  <a:pos x="112" y="56"/>
                </a:cxn>
                <a:cxn ang="0">
                  <a:pos x="120" y="56"/>
                </a:cxn>
                <a:cxn ang="0">
                  <a:pos x="127" y="56"/>
                </a:cxn>
                <a:cxn ang="0">
                  <a:pos x="134" y="56"/>
                </a:cxn>
                <a:cxn ang="0">
                  <a:pos x="148" y="56"/>
                </a:cxn>
                <a:cxn ang="0">
                  <a:pos x="148" y="52"/>
                </a:cxn>
                <a:cxn ang="0">
                  <a:pos x="151" y="52"/>
                </a:cxn>
                <a:cxn ang="0">
                  <a:pos x="151" y="49"/>
                </a:cxn>
                <a:cxn ang="0">
                  <a:pos x="148" y="45"/>
                </a:cxn>
                <a:cxn ang="0">
                  <a:pos x="130" y="35"/>
                </a:cxn>
                <a:cxn ang="0">
                  <a:pos x="127" y="31"/>
                </a:cxn>
                <a:cxn ang="0">
                  <a:pos x="95" y="21"/>
                </a:cxn>
                <a:cxn ang="0">
                  <a:pos x="81" y="21"/>
                </a:cxn>
                <a:cxn ang="0">
                  <a:pos x="81" y="21"/>
                </a:cxn>
                <a:cxn ang="0">
                  <a:pos x="77" y="17"/>
                </a:cxn>
                <a:cxn ang="0">
                  <a:pos x="70" y="14"/>
                </a:cxn>
                <a:cxn ang="0">
                  <a:pos x="63" y="7"/>
                </a:cxn>
                <a:cxn ang="0">
                  <a:pos x="35" y="0"/>
                </a:cxn>
                <a:cxn ang="0">
                  <a:pos x="21" y="3"/>
                </a:cxn>
                <a:cxn ang="0">
                  <a:pos x="21" y="3"/>
                </a:cxn>
                <a:cxn ang="0">
                  <a:pos x="14" y="3"/>
                </a:cxn>
                <a:cxn ang="0">
                  <a:pos x="7" y="7"/>
                </a:cxn>
                <a:cxn ang="0">
                  <a:pos x="3" y="14"/>
                </a:cxn>
                <a:cxn ang="0">
                  <a:pos x="0" y="17"/>
                </a:cxn>
                <a:cxn ang="0">
                  <a:pos x="3" y="21"/>
                </a:cxn>
                <a:cxn ang="0">
                  <a:pos x="7" y="21"/>
                </a:cxn>
                <a:cxn ang="0">
                  <a:pos x="10" y="21"/>
                </a:cxn>
                <a:cxn ang="0">
                  <a:pos x="14" y="21"/>
                </a:cxn>
                <a:cxn ang="0">
                  <a:pos x="21" y="21"/>
                </a:cxn>
                <a:cxn ang="0">
                  <a:pos x="24" y="17"/>
                </a:cxn>
                <a:cxn ang="0">
                  <a:pos x="31" y="17"/>
                </a:cxn>
                <a:cxn ang="0">
                  <a:pos x="35" y="17"/>
                </a:cxn>
                <a:cxn ang="0">
                  <a:pos x="39" y="17"/>
                </a:cxn>
                <a:cxn ang="0">
                  <a:pos x="42" y="21"/>
                </a:cxn>
                <a:cxn ang="0">
                  <a:pos x="49" y="21"/>
                </a:cxn>
                <a:cxn ang="0">
                  <a:pos x="56" y="24"/>
                </a:cxn>
                <a:cxn ang="0">
                  <a:pos x="60" y="24"/>
                </a:cxn>
                <a:cxn ang="0">
                  <a:pos x="74" y="31"/>
                </a:cxn>
                <a:cxn ang="0">
                  <a:pos x="74" y="35"/>
                </a:cxn>
                <a:cxn ang="0">
                  <a:pos x="77" y="38"/>
                </a:cxn>
                <a:cxn ang="0">
                  <a:pos x="84" y="38"/>
                </a:cxn>
                <a:cxn ang="0">
                  <a:pos x="95" y="42"/>
                </a:cxn>
                <a:cxn ang="0">
                  <a:pos x="105" y="42"/>
                </a:cxn>
                <a:cxn ang="0">
                  <a:pos x="105" y="45"/>
                </a:cxn>
                <a:cxn ang="0">
                  <a:pos x="98" y="52"/>
                </a:cxn>
              </a:cxnLst>
              <a:rect l="0" t="0" r="r" b="b"/>
              <a:pathLst>
                <a:path w="151" h="56">
                  <a:moveTo>
                    <a:pt x="98" y="52"/>
                  </a:moveTo>
                  <a:lnTo>
                    <a:pt x="98" y="56"/>
                  </a:lnTo>
                  <a:lnTo>
                    <a:pt x="102" y="56"/>
                  </a:lnTo>
                  <a:lnTo>
                    <a:pt x="105" y="56"/>
                  </a:lnTo>
                  <a:lnTo>
                    <a:pt x="112" y="56"/>
                  </a:lnTo>
                  <a:lnTo>
                    <a:pt x="120" y="56"/>
                  </a:lnTo>
                  <a:lnTo>
                    <a:pt x="127" y="56"/>
                  </a:lnTo>
                  <a:lnTo>
                    <a:pt x="134" y="56"/>
                  </a:lnTo>
                  <a:lnTo>
                    <a:pt x="148" y="56"/>
                  </a:lnTo>
                  <a:lnTo>
                    <a:pt x="148" y="52"/>
                  </a:lnTo>
                  <a:lnTo>
                    <a:pt x="151" y="52"/>
                  </a:lnTo>
                  <a:lnTo>
                    <a:pt x="151" y="49"/>
                  </a:lnTo>
                  <a:lnTo>
                    <a:pt x="148" y="45"/>
                  </a:lnTo>
                  <a:lnTo>
                    <a:pt x="130" y="35"/>
                  </a:lnTo>
                  <a:lnTo>
                    <a:pt x="127" y="31"/>
                  </a:lnTo>
                  <a:lnTo>
                    <a:pt x="95" y="21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77" y="17"/>
                  </a:lnTo>
                  <a:lnTo>
                    <a:pt x="70" y="14"/>
                  </a:lnTo>
                  <a:lnTo>
                    <a:pt x="63" y="7"/>
                  </a:lnTo>
                  <a:lnTo>
                    <a:pt x="35" y="0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14" y="3"/>
                  </a:lnTo>
                  <a:lnTo>
                    <a:pt x="7" y="7"/>
                  </a:lnTo>
                  <a:lnTo>
                    <a:pt x="3" y="14"/>
                  </a:lnTo>
                  <a:lnTo>
                    <a:pt x="0" y="17"/>
                  </a:lnTo>
                  <a:lnTo>
                    <a:pt x="3" y="21"/>
                  </a:lnTo>
                  <a:lnTo>
                    <a:pt x="7" y="21"/>
                  </a:lnTo>
                  <a:lnTo>
                    <a:pt x="10" y="21"/>
                  </a:lnTo>
                  <a:lnTo>
                    <a:pt x="14" y="21"/>
                  </a:lnTo>
                  <a:lnTo>
                    <a:pt x="21" y="21"/>
                  </a:lnTo>
                  <a:lnTo>
                    <a:pt x="24" y="17"/>
                  </a:lnTo>
                  <a:lnTo>
                    <a:pt x="31" y="17"/>
                  </a:lnTo>
                  <a:lnTo>
                    <a:pt x="35" y="17"/>
                  </a:lnTo>
                  <a:lnTo>
                    <a:pt x="39" y="17"/>
                  </a:lnTo>
                  <a:lnTo>
                    <a:pt x="42" y="21"/>
                  </a:lnTo>
                  <a:lnTo>
                    <a:pt x="49" y="21"/>
                  </a:lnTo>
                  <a:lnTo>
                    <a:pt x="56" y="24"/>
                  </a:lnTo>
                  <a:lnTo>
                    <a:pt x="60" y="24"/>
                  </a:lnTo>
                  <a:lnTo>
                    <a:pt x="74" y="31"/>
                  </a:lnTo>
                  <a:lnTo>
                    <a:pt x="74" y="35"/>
                  </a:lnTo>
                  <a:lnTo>
                    <a:pt x="77" y="38"/>
                  </a:lnTo>
                  <a:lnTo>
                    <a:pt x="84" y="38"/>
                  </a:lnTo>
                  <a:lnTo>
                    <a:pt x="95" y="42"/>
                  </a:lnTo>
                  <a:lnTo>
                    <a:pt x="105" y="42"/>
                  </a:lnTo>
                  <a:lnTo>
                    <a:pt x="105" y="45"/>
                  </a:lnTo>
                  <a:lnTo>
                    <a:pt x="98" y="5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40" name="Freeform 138"/>
            <p:cNvSpPr>
              <a:spLocks/>
            </p:cNvSpPr>
            <p:nvPr userDrawn="1"/>
          </p:nvSpPr>
          <p:spPr bwMode="gray">
            <a:xfrm>
              <a:off x="4690" y="2028"/>
              <a:ext cx="33" cy="1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4" y="4"/>
                </a:cxn>
                <a:cxn ang="0">
                  <a:pos x="0" y="7"/>
                </a:cxn>
                <a:cxn ang="0">
                  <a:pos x="0" y="11"/>
                </a:cxn>
                <a:cxn ang="0">
                  <a:pos x="7" y="14"/>
                </a:cxn>
                <a:cxn ang="0">
                  <a:pos x="14" y="11"/>
                </a:cxn>
                <a:cxn ang="0">
                  <a:pos x="25" y="14"/>
                </a:cxn>
                <a:cxn ang="0">
                  <a:pos x="25" y="11"/>
                </a:cxn>
                <a:cxn ang="0">
                  <a:pos x="32" y="4"/>
                </a:cxn>
                <a:cxn ang="0">
                  <a:pos x="21" y="0"/>
                </a:cxn>
                <a:cxn ang="0">
                  <a:pos x="11" y="0"/>
                </a:cxn>
              </a:cxnLst>
              <a:rect l="0" t="0" r="r" b="b"/>
              <a:pathLst>
                <a:path w="32" h="14">
                  <a:moveTo>
                    <a:pt x="11" y="0"/>
                  </a:moveTo>
                  <a:lnTo>
                    <a:pt x="4" y="4"/>
                  </a:lnTo>
                  <a:lnTo>
                    <a:pt x="0" y="7"/>
                  </a:lnTo>
                  <a:lnTo>
                    <a:pt x="0" y="11"/>
                  </a:lnTo>
                  <a:lnTo>
                    <a:pt x="7" y="14"/>
                  </a:lnTo>
                  <a:lnTo>
                    <a:pt x="14" y="11"/>
                  </a:lnTo>
                  <a:lnTo>
                    <a:pt x="25" y="14"/>
                  </a:lnTo>
                  <a:lnTo>
                    <a:pt x="25" y="11"/>
                  </a:lnTo>
                  <a:lnTo>
                    <a:pt x="32" y="4"/>
                  </a:lnTo>
                  <a:lnTo>
                    <a:pt x="21" y="0"/>
                  </a:lnTo>
                  <a:lnTo>
                    <a:pt x="11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41" name="Freeform 139"/>
            <p:cNvSpPr>
              <a:spLocks/>
            </p:cNvSpPr>
            <p:nvPr userDrawn="1"/>
          </p:nvSpPr>
          <p:spPr bwMode="gray">
            <a:xfrm>
              <a:off x="3752" y="1253"/>
              <a:ext cx="11" cy="1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4"/>
                </a:cxn>
                <a:cxn ang="0">
                  <a:pos x="3" y="14"/>
                </a:cxn>
                <a:cxn ang="0">
                  <a:pos x="3" y="18"/>
                </a:cxn>
                <a:cxn ang="0">
                  <a:pos x="7" y="18"/>
                </a:cxn>
                <a:cxn ang="0">
                  <a:pos x="7" y="18"/>
                </a:cxn>
                <a:cxn ang="0">
                  <a:pos x="10" y="14"/>
                </a:cxn>
                <a:cxn ang="0">
                  <a:pos x="10" y="7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0" y="14"/>
                </a:cxn>
              </a:cxnLst>
              <a:rect l="0" t="0" r="r" b="b"/>
              <a:pathLst>
                <a:path w="10" h="18">
                  <a:moveTo>
                    <a:pt x="0" y="14"/>
                  </a:moveTo>
                  <a:lnTo>
                    <a:pt x="0" y="14"/>
                  </a:lnTo>
                  <a:lnTo>
                    <a:pt x="3" y="14"/>
                  </a:lnTo>
                  <a:lnTo>
                    <a:pt x="3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10" y="14"/>
                  </a:lnTo>
                  <a:lnTo>
                    <a:pt x="10" y="7"/>
                  </a:lnTo>
                  <a:lnTo>
                    <a:pt x="7" y="0"/>
                  </a:lnTo>
                  <a:lnTo>
                    <a:pt x="7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42" name="Freeform 140"/>
            <p:cNvSpPr>
              <a:spLocks/>
            </p:cNvSpPr>
            <p:nvPr userDrawn="1"/>
          </p:nvSpPr>
          <p:spPr bwMode="gray">
            <a:xfrm>
              <a:off x="3484" y="1257"/>
              <a:ext cx="18" cy="27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4" y="3"/>
                </a:cxn>
                <a:cxn ang="0">
                  <a:pos x="0" y="7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7"/>
                </a:cxn>
                <a:cxn ang="0">
                  <a:pos x="0" y="21"/>
                </a:cxn>
                <a:cxn ang="0">
                  <a:pos x="0" y="21"/>
                </a:cxn>
                <a:cxn ang="0">
                  <a:pos x="4" y="25"/>
                </a:cxn>
                <a:cxn ang="0">
                  <a:pos x="7" y="21"/>
                </a:cxn>
                <a:cxn ang="0">
                  <a:pos x="14" y="17"/>
                </a:cxn>
                <a:cxn ang="0">
                  <a:pos x="14" y="17"/>
                </a:cxn>
                <a:cxn ang="0">
                  <a:pos x="18" y="14"/>
                </a:cxn>
                <a:cxn ang="0">
                  <a:pos x="14" y="7"/>
                </a:cxn>
                <a:cxn ang="0">
                  <a:pos x="14" y="3"/>
                </a:cxn>
                <a:cxn ang="0">
                  <a:pos x="11" y="0"/>
                </a:cxn>
              </a:cxnLst>
              <a:rect l="0" t="0" r="r" b="b"/>
              <a:pathLst>
                <a:path w="18" h="25">
                  <a:moveTo>
                    <a:pt x="11" y="0"/>
                  </a:moveTo>
                  <a:lnTo>
                    <a:pt x="7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3"/>
                  </a:lnTo>
                  <a:lnTo>
                    <a:pt x="0" y="7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4" y="25"/>
                  </a:lnTo>
                  <a:lnTo>
                    <a:pt x="7" y="21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8" y="14"/>
                  </a:lnTo>
                  <a:lnTo>
                    <a:pt x="14" y="7"/>
                  </a:lnTo>
                  <a:lnTo>
                    <a:pt x="14" y="3"/>
                  </a:lnTo>
                  <a:lnTo>
                    <a:pt x="11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43" name="Freeform 141"/>
            <p:cNvSpPr>
              <a:spLocks/>
            </p:cNvSpPr>
            <p:nvPr userDrawn="1"/>
          </p:nvSpPr>
          <p:spPr bwMode="gray">
            <a:xfrm>
              <a:off x="575" y="454"/>
              <a:ext cx="2567" cy="1699"/>
            </a:xfrm>
            <a:custGeom>
              <a:avLst/>
              <a:gdLst/>
              <a:ahLst/>
              <a:cxnLst>
                <a:cxn ang="0">
                  <a:pos x="2269" y="395"/>
                </a:cxn>
                <a:cxn ang="0">
                  <a:pos x="2093" y="303"/>
                </a:cxn>
                <a:cxn ang="0">
                  <a:pos x="1889" y="342"/>
                </a:cxn>
                <a:cxn ang="0">
                  <a:pos x="1638" y="194"/>
                </a:cxn>
                <a:cxn ang="0">
                  <a:pos x="1603" y="53"/>
                </a:cxn>
                <a:cxn ang="0">
                  <a:pos x="1455" y="81"/>
                </a:cxn>
                <a:cxn ang="0">
                  <a:pos x="1300" y="166"/>
                </a:cxn>
                <a:cxn ang="0">
                  <a:pos x="1247" y="395"/>
                </a:cxn>
                <a:cxn ang="0">
                  <a:pos x="1156" y="261"/>
                </a:cxn>
                <a:cxn ang="0">
                  <a:pos x="1145" y="412"/>
                </a:cxn>
                <a:cxn ang="0">
                  <a:pos x="1202" y="543"/>
                </a:cxn>
                <a:cxn ang="0">
                  <a:pos x="1121" y="451"/>
                </a:cxn>
                <a:cxn ang="0">
                  <a:pos x="1110" y="451"/>
                </a:cxn>
                <a:cxn ang="0">
                  <a:pos x="1043" y="310"/>
                </a:cxn>
                <a:cxn ang="0">
                  <a:pos x="853" y="423"/>
                </a:cxn>
                <a:cxn ang="0">
                  <a:pos x="712" y="430"/>
                </a:cxn>
                <a:cxn ang="0">
                  <a:pos x="599" y="571"/>
                </a:cxn>
                <a:cxn ang="0">
                  <a:pos x="578" y="402"/>
                </a:cxn>
                <a:cxn ang="0">
                  <a:pos x="434" y="342"/>
                </a:cxn>
                <a:cxn ang="0">
                  <a:pos x="293" y="546"/>
                </a:cxn>
                <a:cxn ang="0">
                  <a:pos x="240" y="754"/>
                </a:cxn>
                <a:cxn ang="0">
                  <a:pos x="356" y="779"/>
                </a:cxn>
                <a:cxn ang="0">
                  <a:pos x="441" y="532"/>
                </a:cxn>
                <a:cxn ang="0">
                  <a:pos x="518" y="694"/>
                </a:cxn>
                <a:cxn ang="0">
                  <a:pos x="412" y="779"/>
                </a:cxn>
                <a:cxn ang="0">
                  <a:pos x="268" y="811"/>
                </a:cxn>
                <a:cxn ang="0">
                  <a:pos x="191" y="885"/>
                </a:cxn>
                <a:cxn ang="0">
                  <a:pos x="191" y="948"/>
                </a:cxn>
                <a:cxn ang="0">
                  <a:pos x="102" y="1001"/>
                </a:cxn>
                <a:cxn ang="0">
                  <a:pos x="18" y="1184"/>
                </a:cxn>
                <a:cxn ang="0">
                  <a:pos x="127" y="1138"/>
                </a:cxn>
                <a:cxn ang="0">
                  <a:pos x="346" y="1156"/>
                </a:cxn>
                <a:cxn ang="0">
                  <a:pos x="314" y="1040"/>
                </a:cxn>
                <a:cxn ang="0">
                  <a:pos x="423" y="1198"/>
                </a:cxn>
                <a:cxn ang="0">
                  <a:pos x="508" y="1096"/>
                </a:cxn>
                <a:cxn ang="0">
                  <a:pos x="571" y="1025"/>
                </a:cxn>
                <a:cxn ang="0">
                  <a:pos x="624" y="1029"/>
                </a:cxn>
                <a:cxn ang="0">
                  <a:pos x="606" y="1107"/>
                </a:cxn>
                <a:cxn ang="0">
                  <a:pos x="483" y="1149"/>
                </a:cxn>
                <a:cxn ang="0">
                  <a:pos x="603" y="1205"/>
                </a:cxn>
                <a:cxn ang="0">
                  <a:pos x="599" y="1343"/>
                </a:cxn>
                <a:cxn ang="0">
                  <a:pos x="708" y="1561"/>
                </a:cxn>
                <a:cxn ang="0">
                  <a:pos x="877" y="1473"/>
                </a:cxn>
                <a:cxn ang="0">
                  <a:pos x="832" y="1406"/>
                </a:cxn>
                <a:cxn ang="0">
                  <a:pos x="849" y="1357"/>
                </a:cxn>
                <a:cxn ang="0">
                  <a:pos x="983" y="1385"/>
                </a:cxn>
                <a:cxn ang="0">
                  <a:pos x="1075" y="1441"/>
                </a:cxn>
                <a:cxn ang="0">
                  <a:pos x="1184" y="1554"/>
                </a:cxn>
                <a:cxn ang="0">
                  <a:pos x="1346" y="1431"/>
                </a:cxn>
                <a:cxn ang="0">
                  <a:pos x="1455" y="1660"/>
                </a:cxn>
                <a:cxn ang="0">
                  <a:pos x="1455" y="1540"/>
                </a:cxn>
                <a:cxn ang="0">
                  <a:pos x="1533" y="1455"/>
                </a:cxn>
                <a:cxn ang="0">
                  <a:pos x="1628" y="1420"/>
                </a:cxn>
                <a:cxn ang="0">
                  <a:pos x="1755" y="1188"/>
                </a:cxn>
                <a:cxn ang="0">
                  <a:pos x="1741" y="1159"/>
                </a:cxn>
                <a:cxn ang="0">
                  <a:pos x="1825" y="1159"/>
                </a:cxn>
                <a:cxn ang="0">
                  <a:pos x="1882" y="1064"/>
                </a:cxn>
                <a:cxn ang="0">
                  <a:pos x="1934" y="839"/>
                </a:cxn>
                <a:cxn ang="0">
                  <a:pos x="2283" y="680"/>
                </a:cxn>
                <a:cxn ang="0">
                  <a:pos x="2297" y="768"/>
                </a:cxn>
                <a:cxn ang="0">
                  <a:pos x="2505" y="645"/>
                </a:cxn>
                <a:cxn ang="0">
                  <a:pos x="2621" y="578"/>
                </a:cxn>
              </a:cxnLst>
              <a:rect l="0" t="0" r="r" b="b"/>
              <a:pathLst>
                <a:path w="2660" h="1723">
                  <a:moveTo>
                    <a:pt x="2618" y="501"/>
                  </a:moveTo>
                  <a:lnTo>
                    <a:pt x="2611" y="497"/>
                  </a:lnTo>
                  <a:lnTo>
                    <a:pt x="2607" y="497"/>
                  </a:lnTo>
                  <a:lnTo>
                    <a:pt x="2600" y="501"/>
                  </a:lnTo>
                  <a:lnTo>
                    <a:pt x="2600" y="504"/>
                  </a:lnTo>
                  <a:lnTo>
                    <a:pt x="2597" y="504"/>
                  </a:lnTo>
                  <a:lnTo>
                    <a:pt x="2590" y="490"/>
                  </a:lnTo>
                  <a:lnTo>
                    <a:pt x="2576" y="465"/>
                  </a:lnTo>
                  <a:lnTo>
                    <a:pt x="2554" y="451"/>
                  </a:lnTo>
                  <a:lnTo>
                    <a:pt x="2537" y="437"/>
                  </a:lnTo>
                  <a:lnTo>
                    <a:pt x="2519" y="430"/>
                  </a:lnTo>
                  <a:lnTo>
                    <a:pt x="2516" y="427"/>
                  </a:lnTo>
                  <a:lnTo>
                    <a:pt x="2477" y="395"/>
                  </a:lnTo>
                  <a:lnTo>
                    <a:pt x="2473" y="395"/>
                  </a:lnTo>
                  <a:lnTo>
                    <a:pt x="2470" y="395"/>
                  </a:lnTo>
                  <a:lnTo>
                    <a:pt x="2459" y="395"/>
                  </a:lnTo>
                  <a:lnTo>
                    <a:pt x="2452" y="395"/>
                  </a:lnTo>
                  <a:lnTo>
                    <a:pt x="2442" y="395"/>
                  </a:lnTo>
                  <a:lnTo>
                    <a:pt x="2438" y="391"/>
                  </a:lnTo>
                  <a:lnTo>
                    <a:pt x="2435" y="388"/>
                  </a:lnTo>
                  <a:lnTo>
                    <a:pt x="2428" y="384"/>
                  </a:lnTo>
                  <a:lnTo>
                    <a:pt x="2424" y="384"/>
                  </a:lnTo>
                  <a:lnTo>
                    <a:pt x="2417" y="384"/>
                  </a:lnTo>
                  <a:lnTo>
                    <a:pt x="2417" y="384"/>
                  </a:lnTo>
                  <a:lnTo>
                    <a:pt x="2413" y="409"/>
                  </a:lnTo>
                  <a:lnTo>
                    <a:pt x="2413" y="427"/>
                  </a:lnTo>
                  <a:lnTo>
                    <a:pt x="2410" y="437"/>
                  </a:lnTo>
                  <a:lnTo>
                    <a:pt x="2396" y="437"/>
                  </a:lnTo>
                  <a:lnTo>
                    <a:pt x="2396" y="430"/>
                  </a:lnTo>
                  <a:lnTo>
                    <a:pt x="2378" y="405"/>
                  </a:lnTo>
                  <a:lnTo>
                    <a:pt x="2396" y="395"/>
                  </a:lnTo>
                  <a:lnTo>
                    <a:pt x="2392" y="388"/>
                  </a:lnTo>
                  <a:lnTo>
                    <a:pt x="2354" y="405"/>
                  </a:lnTo>
                  <a:lnTo>
                    <a:pt x="2347" y="402"/>
                  </a:lnTo>
                  <a:lnTo>
                    <a:pt x="2301" y="398"/>
                  </a:lnTo>
                  <a:lnTo>
                    <a:pt x="2283" y="420"/>
                  </a:lnTo>
                  <a:lnTo>
                    <a:pt x="2269" y="398"/>
                  </a:lnTo>
                  <a:lnTo>
                    <a:pt x="2269" y="398"/>
                  </a:lnTo>
                  <a:lnTo>
                    <a:pt x="2269" y="395"/>
                  </a:lnTo>
                  <a:lnTo>
                    <a:pt x="2269" y="388"/>
                  </a:lnTo>
                  <a:lnTo>
                    <a:pt x="2269" y="381"/>
                  </a:lnTo>
                  <a:lnTo>
                    <a:pt x="2269" y="370"/>
                  </a:lnTo>
                  <a:lnTo>
                    <a:pt x="2262" y="360"/>
                  </a:lnTo>
                  <a:lnTo>
                    <a:pt x="2258" y="353"/>
                  </a:lnTo>
                  <a:lnTo>
                    <a:pt x="2251" y="346"/>
                  </a:lnTo>
                  <a:lnTo>
                    <a:pt x="2241" y="342"/>
                  </a:lnTo>
                  <a:lnTo>
                    <a:pt x="2234" y="342"/>
                  </a:lnTo>
                  <a:lnTo>
                    <a:pt x="2227" y="342"/>
                  </a:lnTo>
                  <a:lnTo>
                    <a:pt x="2220" y="342"/>
                  </a:lnTo>
                  <a:lnTo>
                    <a:pt x="2216" y="346"/>
                  </a:lnTo>
                  <a:lnTo>
                    <a:pt x="2213" y="346"/>
                  </a:lnTo>
                  <a:lnTo>
                    <a:pt x="2213" y="346"/>
                  </a:lnTo>
                  <a:lnTo>
                    <a:pt x="2206" y="346"/>
                  </a:lnTo>
                  <a:lnTo>
                    <a:pt x="2199" y="346"/>
                  </a:lnTo>
                  <a:lnTo>
                    <a:pt x="2188" y="349"/>
                  </a:lnTo>
                  <a:lnTo>
                    <a:pt x="2181" y="349"/>
                  </a:lnTo>
                  <a:lnTo>
                    <a:pt x="2174" y="346"/>
                  </a:lnTo>
                  <a:lnTo>
                    <a:pt x="2167" y="346"/>
                  </a:lnTo>
                  <a:lnTo>
                    <a:pt x="2160" y="342"/>
                  </a:lnTo>
                  <a:lnTo>
                    <a:pt x="2153" y="338"/>
                  </a:lnTo>
                  <a:lnTo>
                    <a:pt x="2149" y="338"/>
                  </a:lnTo>
                  <a:lnTo>
                    <a:pt x="2146" y="342"/>
                  </a:lnTo>
                  <a:lnTo>
                    <a:pt x="2146" y="331"/>
                  </a:lnTo>
                  <a:lnTo>
                    <a:pt x="2139" y="324"/>
                  </a:lnTo>
                  <a:lnTo>
                    <a:pt x="2139" y="324"/>
                  </a:lnTo>
                  <a:lnTo>
                    <a:pt x="2139" y="317"/>
                  </a:lnTo>
                  <a:lnTo>
                    <a:pt x="2139" y="307"/>
                  </a:lnTo>
                  <a:lnTo>
                    <a:pt x="2132" y="296"/>
                  </a:lnTo>
                  <a:lnTo>
                    <a:pt x="2128" y="293"/>
                  </a:lnTo>
                  <a:lnTo>
                    <a:pt x="2121" y="289"/>
                  </a:lnTo>
                  <a:lnTo>
                    <a:pt x="2118" y="293"/>
                  </a:lnTo>
                  <a:lnTo>
                    <a:pt x="2111" y="296"/>
                  </a:lnTo>
                  <a:lnTo>
                    <a:pt x="2107" y="300"/>
                  </a:lnTo>
                  <a:lnTo>
                    <a:pt x="2103" y="300"/>
                  </a:lnTo>
                  <a:lnTo>
                    <a:pt x="2100" y="303"/>
                  </a:lnTo>
                  <a:lnTo>
                    <a:pt x="2100" y="303"/>
                  </a:lnTo>
                  <a:lnTo>
                    <a:pt x="2096" y="303"/>
                  </a:lnTo>
                  <a:lnTo>
                    <a:pt x="2093" y="303"/>
                  </a:lnTo>
                  <a:lnTo>
                    <a:pt x="2093" y="303"/>
                  </a:lnTo>
                  <a:lnTo>
                    <a:pt x="2089" y="300"/>
                  </a:lnTo>
                  <a:lnTo>
                    <a:pt x="2089" y="296"/>
                  </a:lnTo>
                  <a:lnTo>
                    <a:pt x="2089" y="289"/>
                  </a:lnTo>
                  <a:lnTo>
                    <a:pt x="2086" y="286"/>
                  </a:lnTo>
                  <a:lnTo>
                    <a:pt x="2082" y="282"/>
                  </a:lnTo>
                  <a:lnTo>
                    <a:pt x="2075" y="282"/>
                  </a:lnTo>
                  <a:lnTo>
                    <a:pt x="2065" y="282"/>
                  </a:lnTo>
                  <a:lnTo>
                    <a:pt x="2054" y="279"/>
                  </a:lnTo>
                  <a:lnTo>
                    <a:pt x="2044" y="275"/>
                  </a:lnTo>
                  <a:lnTo>
                    <a:pt x="2033" y="275"/>
                  </a:lnTo>
                  <a:lnTo>
                    <a:pt x="2026" y="272"/>
                  </a:lnTo>
                  <a:lnTo>
                    <a:pt x="2019" y="268"/>
                  </a:lnTo>
                  <a:lnTo>
                    <a:pt x="2019" y="268"/>
                  </a:lnTo>
                  <a:lnTo>
                    <a:pt x="2022" y="275"/>
                  </a:lnTo>
                  <a:lnTo>
                    <a:pt x="2019" y="279"/>
                  </a:lnTo>
                  <a:lnTo>
                    <a:pt x="2012" y="286"/>
                  </a:lnTo>
                  <a:lnTo>
                    <a:pt x="2005" y="286"/>
                  </a:lnTo>
                  <a:lnTo>
                    <a:pt x="1998" y="286"/>
                  </a:lnTo>
                  <a:lnTo>
                    <a:pt x="1998" y="293"/>
                  </a:lnTo>
                  <a:lnTo>
                    <a:pt x="1994" y="300"/>
                  </a:lnTo>
                  <a:lnTo>
                    <a:pt x="1994" y="307"/>
                  </a:lnTo>
                  <a:lnTo>
                    <a:pt x="1994" y="314"/>
                  </a:lnTo>
                  <a:lnTo>
                    <a:pt x="1994" y="321"/>
                  </a:lnTo>
                  <a:lnTo>
                    <a:pt x="1994" y="324"/>
                  </a:lnTo>
                  <a:lnTo>
                    <a:pt x="1994" y="324"/>
                  </a:lnTo>
                  <a:lnTo>
                    <a:pt x="1984" y="328"/>
                  </a:lnTo>
                  <a:lnTo>
                    <a:pt x="1973" y="335"/>
                  </a:lnTo>
                  <a:lnTo>
                    <a:pt x="1948" y="321"/>
                  </a:lnTo>
                  <a:lnTo>
                    <a:pt x="1941" y="324"/>
                  </a:lnTo>
                  <a:lnTo>
                    <a:pt x="1927" y="324"/>
                  </a:lnTo>
                  <a:lnTo>
                    <a:pt x="1910" y="310"/>
                  </a:lnTo>
                  <a:lnTo>
                    <a:pt x="1910" y="310"/>
                  </a:lnTo>
                  <a:lnTo>
                    <a:pt x="1906" y="314"/>
                  </a:lnTo>
                  <a:lnTo>
                    <a:pt x="1903" y="321"/>
                  </a:lnTo>
                  <a:lnTo>
                    <a:pt x="1899" y="328"/>
                  </a:lnTo>
                  <a:lnTo>
                    <a:pt x="1896" y="331"/>
                  </a:lnTo>
                  <a:lnTo>
                    <a:pt x="1892" y="338"/>
                  </a:lnTo>
                  <a:lnTo>
                    <a:pt x="1889" y="342"/>
                  </a:lnTo>
                  <a:lnTo>
                    <a:pt x="1885" y="346"/>
                  </a:lnTo>
                  <a:lnTo>
                    <a:pt x="1882" y="349"/>
                  </a:lnTo>
                  <a:lnTo>
                    <a:pt x="1882" y="353"/>
                  </a:lnTo>
                  <a:lnTo>
                    <a:pt x="1878" y="335"/>
                  </a:lnTo>
                  <a:lnTo>
                    <a:pt x="1867" y="321"/>
                  </a:lnTo>
                  <a:lnTo>
                    <a:pt x="1867" y="289"/>
                  </a:lnTo>
                  <a:lnTo>
                    <a:pt x="1871" y="268"/>
                  </a:lnTo>
                  <a:lnTo>
                    <a:pt x="1871" y="261"/>
                  </a:lnTo>
                  <a:lnTo>
                    <a:pt x="1867" y="257"/>
                  </a:lnTo>
                  <a:lnTo>
                    <a:pt x="1864" y="254"/>
                  </a:lnTo>
                  <a:lnTo>
                    <a:pt x="1860" y="254"/>
                  </a:lnTo>
                  <a:lnTo>
                    <a:pt x="1857" y="254"/>
                  </a:lnTo>
                  <a:lnTo>
                    <a:pt x="1853" y="257"/>
                  </a:lnTo>
                  <a:lnTo>
                    <a:pt x="1853" y="257"/>
                  </a:lnTo>
                  <a:lnTo>
                    <a:pt x="1853" y="254"/>
                  </a:lnTo>
                  <a:lnTo>
                    <a:pt x="1850" y="250"/>
                  </a:lnTo>
                  <a:lnTo>
                    <a:pt x="1843" y="247"/>
                  </a:lnTo>
                  <a:lnTo>
                    <a:pt x="1832" y="243"/>
                  </a:lnTo>
                  <a:lnTo>
                    <a:pt x="1822" y="240"/>
                  </a:lnTo>
                  <a:lnTo>
                    <a:pt x="1811" y="240"/>
                  </a:lnTo>
                  <a:lnTo>
                    <a:pt x="1804" y="240"/>
                  </a:lnTo>
                  <a:lnTo>
                    <a:pt x="1801" y="243"/>
                  </a:lnTo>
                  <a:lnTo>
                    <a:pt x="1793" y="243"/>
                  </a:lnTo>
                  <a:lnTo>
                    <a:pt x="1786" y="250"/>
                  </a:lnTo>
                  <a:lnTo>
                    <a:pt x="1779" y="254"/>
                  </a:lnTo>
                  <a:lnTo>
                    <a:pt x="1772" y="254"/>
                  </a:lnTo>
                  <a:lnTo>
                    <a:pt x="1762" y="254"/>
                  </a:lnTo>
                  <a:lnTo>
                    <a:pt x="1751" y="250"/>
                  </a:lnTo>
                  <a:lnTo>
                    <a:pt x="1744" y="247"/>
                  </a:lnTo>
                  <a:lnTo>
                    <a:pt x="1741" y="247"/>
                  </a:lnTo>
                  <a:lnTo>
                    <a:pt x="1737" y="247"/>
                  </a:lnTo>
                  <a:lnTo>
                    <a:pt x="1702" y="226"/>
                  </a:lnTo>
                  <a:lnTo>
                    <a:pt x="1681" y="226"/>
                  </a:lnTo>
                  <a:lnTo>
                    <a:pt x="1663" y="222"/>
                  </a:lnTo>
                  <a:lnTo>
                    <a:pt x="1649" y="215"/>
                  </a:lnTo>
                  <a:lnTo>
                    <a:pt x="1642" y="212"/>
                  </a:lnTo>
                  <a:lnTo>
                    <a:pt x="1631" y="205"/>
                  </a:lnTo>
                  <a:lnTo>
                    <a:pt x="1628" y="198"/>
                  </a:lnTo>
                  <a:lnTo>
                    <a:pt x="1638" y="194"/>
                  </a:lnTo>
                  <a:lnTo>
                    <a:pt x="1638" y="194"/>
                  </a:lnTo>
                  <a:lnTo>
                    <a:pt x="1638" y="187"/>
                  </a:lnTo>
                  <a:lnTo>
                    <a:pt x="1635" y="180"/>
                  </a:lnTo>
                  <a:lnTo>
                    <a:pt x="1631" y="176"/>
                  </a:lnTo>
                  <a:lnTo>
                    <a:pt x="1628" y="176"/>
                  </a:lnTo>
                  <a:lnTo>
                    <a:pt x="1624" y="176"/>
                  </a:lnTo>
                  <a:lnTo>
                    <a:pt x="1621" y="180"/>
                  </a:lnTo>
                  <a:lnTo>
                    <a:pt x="1617" y="180"/>
                  </a:lnTo>
                  <a:lnTo>
                    <a:pt x="1617" y="183"/>
                  </a:lnTo>
                  <a:lnTo>
                    <a:pt x="1614" y="187"/>
                  </a:lnTo>
                  <a:lnTo>
                    <a:pt x="1610" y="194"/>
                  </a:lnTo>
                  <a:lnTo>
                    <a:pt x="1607" y="201"/>
                  </a:lnTo>
                  <a:lnTo>
                    <a:pt x="1600" y="205"/>
                  </a:lnTo>
                  <a:lnTo>
                    <a:pt x="1596" y="208"/>
                  </a:lnTo>
                  <a:lnTo>
                    <a:pt x="1589" y="212"/>
                  </a:lnTo>
                  <a:lnTo>
                    <a:pt x="1586" y="219"/>
                  </a:lnTo>
                  <a:lnTo>
                    <a:pt x="1582" y="222"/>
                  </a:lnTo>
                  <a:lnTo>
                    <a:pt x="1579" y="229"/>
                  </a:lnTo>
                  <a:lnTo>
                    <a:pt x="1575" y="233"/>
                  </a:lnTo>
                  <a:lnTo>
                    <a:pt x="1575" y="236"/>
                  </a:lnTo>
                  <a:lnTo>
                    <a:pt x="1564" y="236"/>
                  </a:lnTo>
                  <a:lnTo>
                    <a:pt x="1561" y="215"/>
                  </a:lnTo>
                  <a:lnTo>
                    <a:pt x="1554" y="205"/>
                  </a:lnTo>
                  <a:lnTo>
                    <a:pt x="1579" y="201"/>
                  </a:lnTo>
                  <a:lnTo>
                    <a:pt x="1607" y="166"/>
                  </a:lnTo>
                  <a:lnTo>
                    <a:pt x="1617" y="155"/>
                  </a:lnTo>
                  <a:lnTo>
                    <a:pt x="1624" y="145"/>
                  </a:lnTo>
                  <a:lnTo>
                    <a:pt x="1631" y="138"/>
                  </a:lnTo>
                  <a:lnTo>
                    <a:pt x="1635" y="131"/>
                  </a:lnTo>
                  <a:lnTo>
                    <a:pt x="1635" y="127"/>
                  </a:lnTo>
                  <a:lnTo>
                    <a:pt x="1635" y="124"/>
                  </a:lnTo>
                  <a:lnTo>
                    <a:pt x="1638" y="99"/>
                  </a:lnTo>
                  <a:lnTo>
                    <a:pt x="1638" y="88"/>
                  </a:lnTo>
                  <a:lnTo>
                    <a:pt x="1638" y="78"/>
                  </a:lnTo>
                  <a:lnTo>
                    <a:pt x="1635" y="67"/>
                  </a:lnTo>
                  <a:lnTo>
                    <a:pt x="1628" y="60"/>
                  </a:lnTo>
                  <a:lnTo>
                    <a:pt x="1617" y="57"/>
                  </a:lnTo>
                  <a:lnTo>
                    <a:pt x="1610" y="53"/>
                  </a:lnTo>
                  <a:lnTo>
                    <a:pt x="1603" y="53"/>
                  </a:lnTo>
                  <a:lnTo>
                    <a:pt x="1596" y="57"/>
                  </a:lnTo>
                  <a:lnTo>
                    <a:pt x="1586" y="60"/>
                  </a:lnTo>
                  <a:lnTo>
                    <a:pt x="1579" y="67"/>
                  </a:lnTo>
                  <a:lnTo>
                    <a:pt x="1564" y="71"/>
                  </a:lnTo>
                  <a:lnTo>
                    <a:pt x="1554" y="71"/>
                  </a:lnTo>
                  <a:lnTo>
                    <a:pt x="1550" y="71"/>
                  </a:lnTo>
                  <a:lnTo>
                    <a:pt x="1547" y="71"/>
                  </a:lnTo>
                  <a:lnTo>
                    <a:pt x="1547" y="53"/>
                  </a:lnTo>
                  <a:lnTo>
                    <a:pt x="1540" y="46"/>
                  </a:lnTo>
                  <a:lnTo>
                    <a:pt x="1550" y="18"/>
                  </a:lnTo>
                  <a:lnTo>
                    <a:pt x="1550" y="18"/>
                  </a:lnTo>
                  <a:lnTo>
                    <a:pt x="1554" y="18"/>
                  </a:lnTo>
                  <a:lnTo>
                    <a:pt x="1554" y="14"/>
                  </a:lnTo>
                  <a:lnTo>
                    <a:pt x="1557" y="14"/>
                  </a:lnTo>
                  <a:lnTo>
                    <a:pt x="1557" y="11"/>
                  </a:lnTo>
                  <a:lnTo>
                    <a:pt x="1554" y="7"/>
                  </a:lnTo>
                  <a:lnTo>
                    <a:pt x="1550" y="4"/>
                  </a:lnTo>
                  <a:lnTo>
                    <a:pt x="1536" y="0"/>
                  </a:lnTo>
                  <a:lnTo>
                    <a:pt x="1529" y="0"/>
                  </a:lnTo>
                  <a:lnTo>
                    <a:pt x="1519" y="4"/>
                  </a:lnTo>
                  <a:lnTo>
                    <a:pt x="1512" y="11"/>
                  </a:lnTo>
                  <a:lnTo>
                    <a:pt x="1508" y="14"/>
                  </a:lnTo>
                  <a:lnTo>
                    <a:pt x="1505" y="18"/>
                  </a:lnTo>
                  <a:lnTo>
                    <a:pt x="1501" y="25"/>
                  </a:lnTo>
                  <a:lnTo>
                    <a:pt x="1498" y="32"/>
                  </a:lnTo>
                  <a:lnTo>
                    <a:pt x="1490" y="39"/>
                  </a:lnTo>
                  <a:lnTo>
                    <a:pt x="1487" y="46"/>
                  </a:lnTo>
                  <a:lnTo>
                    <a:pt x="1480" y="50"/>
                  </a:lnTo>
                  <a:lnTo>
                    <a:pt x="1480" y="53"/>
                  </a:lnTo>
                  <a:lnTo>
                    <a:pt x="1476" y="57"/>
                  </a:lnTo>
                  <a:lnTo>
                    <a:pt x="1480" y="64"/>
                  </a:lnTo>
                  <a:lnTo>
                    <a:pt x="1473" y="78"/>
                  </a:lnTo>
                  <a:lnTo>
                    <a:pt x="1455" y="71"/>
                  </a:lnTo>
                  <a:lnTo>
                    <a:pt x="1452" y="71"/>
                  </a:lnTo>
                  <a:lnTo>
                    <a:pt x="1448" y="71"/>
                  </a:lnTo>
                  <a:lnTo>
                    <a:pt x="1448" y="71"/>
                  </a:lnTo>
                  <a:lnTo>
                    <a:pt x="1452" y="74"/>
                  </a:lnTo>
                  <a:lnTo>
                    <a:pt x="1455" y="78"/>
                  </a:lnTo>
                  <a:lnTo>
                    <a:pt x="1455" y="81"/>
                  </a:lnTo>
                  <a:lnTo>
                    <a:pt x="1455" y="81"/>
                  </a:lnTo>
                  <a:lnTo>
                    <a:pt x="1483" y="102"/>
                  </a:lnTo>
                  <a:lnTo>
                    <a:pt x="1483" y="102"/>
                  </a:lnTo>
                  <a:lnTo>
                    <a:pt x="1483" y="109"/>
                  </a:lnTo>
                  <a:lnTo>
                    <a:pt x="1483" y="117"/>
                  </a:lnTo>
                  <a:lnTo>
                    <a:pt x="1483" y="127"/>
                  </a:lnTo>
                  <a:lnTo>
                    <a:pt x="1480" y="134"/>
                  </a:lnTo>
                  <a:lnTo>
                    <a:pt x="1476" y="134"/>
                  </a:lnTo>
                  <a:lnTo>
                    <a:pt x="1473" y="134"/>
                  </a:lnTo>
                  <a:lnTo>
                    <a:pt x="1466" y="127"/>
                  </a:lnTo>
                  <a:lnTo>
                    <a:pt x="1462" y="117"/>
                  </a:lnTo>
                  <a:lnTo>
                    <a:pt x="1459" y="106"/>
                  </a:lnTo>
                  <a:lnTo>
                    <a:pt x="1452" y="102"/>
                  </a:lnTo>
                  <a:lnTo>
                    <a:pt x="1441" y="95"/>
                  </a:lnTo>
                  <a:lnTo>
                    <a:pt x="1434" y="95"/>
                  </a:lnTo>
                  <a:lnTo>
                    <a:pt x="1424" y="95"/>
                  </a:lnTo>
                  <a:lnTo>
                    <a:pt x="1413" y="95"/>
                  </a:lnTo>
                  <a:lnTo>
                    <a:pt x="1402" y="95"/>
                  </a:lnTo>
                  <a:lnTo>
                    <a:pt x="1395" y="95"/>
                  </a:lnTo>
                  <a:lnTo>
                    <a:pt x="1392" y="92"/>
                  </a:lnTo>
                  <a:lnTo>
                    <a:pt x="1388" y="92"/>
                  </a:lnTo>
                  <a:lnTo>
                    <a:pt x="1388" y="88"/>
                  </a:lnTo>
                  <a:lnTo>
                    <a:pt x="1388" y="88"/>
                  </a:lnTo>
                  <a:lnTo>
                    <a:pt x="1388" y="88"/>
                  </a:lnTo>
                  <a:lnTo>
                    <a:pt x="1381" y="88"/>
                  </a:lnTo>
                  <a:lnTo>
                    <a:pt x="1378" y="92"/>
                  </a:lnTo>
                  <a:lnTo>
                    <a:pt x="1371" y="95"/>
                  </a:lnTo>
                  <a:lnTo>
                    <a:pt x="1364" y="99"/>
                  </a:lnTo>
                  <a:lnTo>
                    <a:pt x="1360" y="102"/>
                  </a:lnTo>
                  <a:lnTo>
                    <a:pt x="1353" y="109"/>
                  </a:lnTo>
                  <a:lnTo>
                    <a:pt x="1343" y="117"/>
                  </a:lnTo>
                  <a:lnTo>
                    <a:pt x="1328" y="120"/>
                  </a:lnTo>
                  <a:lnTo>
                    <a:pt x="1325" y="124"/>
                  </a:lnTo>
                  <a:lnTo>
                    <a:pt x="1318" y="131"/>
                  </a:lnTo>
                  <a:lnTo>
                    <a:pt x="1314" y="138"/>
                  </a:lnTo>
                  <a:lnTo>
                    <a:pt x="1307" y="145"/>
                  </a:lnTo>
                  <a:lnTo>
                    <a:pt x="1304" y="155"/>
                  </a:lnTo>
                  <a:lnTo>
                    <a:pt x="1300" y="162"/>
                  </a:lnTo>
                  <a:lnTo>
                    <a:pt x="1300" y="166"/>
                  </a:lnTo>
                  <a:lnTo>
                    <a:pt x="1300" y="169"/>
                  </a:lnTo>
                  <a:lnTo>
                    <a:pt x="1293" y="176"/>
                  </a:lnTo>
                  <a:lnTo>
                    <a:pt x="1286" y="183"/>
                  </a:lnTo>
                  <a:lnTo>
                    <a:pt x="1279" y="187"/>
                  </a:lnTo>
                  <a:lnTo>
                    <a:pt x="1276" y="191"/>
                  </a:lnTo>
                  <a:lnTo>
                    <a:pt x="1272" y="194"/>
                  </a:lnTo>
                  <a:lnTo>
                    <a:pt x="1272" y="198"/>
                  </a:lnTo>
                  <a:lnTo>
                    <a:pt x="1276" y="201"/>
                  </a:lnTo>
                  <a:lnTo>
                    <a:pt x="1276" y="208"/>
                  </a:lnTo>
                  <a:lnTo>
                    <a:pt x="1272" y="212"/>
                  </a:lnTo>
                  <a:lnTo>
                    <a:pt x="1265" y="215"/>
                  </a:lnTo>
                  <a:lnTo>
                    <a:pt x="1251" y="219"/>
                  </a:lnTo>
                  <a:lnTo>
                    <a:pt x="1233" y="226"/>
                  </a:lnTo>
                  <a:lnTo>
                    <a:pt x="1223" y="233"/>
                  </a:lnTo>
                  <a:lnTo>
                    <a:pt x="1216" y="247"/>
                  </a:lnTo>
                  <a:lnTo>
                    <a:pt x="1216" y="264"/>
                  </a:lnTo>
                  <a:lnTo>
                    <a:pt x="1216" y="279"/>
                  </a:lnTo>
                  <a:lnTo>
                    <a:pt x="1216" y="286"/>
                  </a:lnTo>
                  <a:lnTo>
                    <a:pt x="1219" y="289"/>
                  </a:lnTo>
                  <a:lnTo>
                    <a:pt x="1226" y="293"/>
                  </a:lnTo>
                  <a:lnTo>
                    <a:pt x="1230" y="293"/>
                  </a:lnTo>
                  <a:lnTo>
                    <a:pt x="1237" y="293"/>
                  </a:lnTo>
                  <a:lnTo>
                    <a:pt x="1237" y="293"/>
                  </a:lnTo>
                  <a:lnTo>
                    <a:pt x="1237" y="296"/>
                  </a:lnTo>
                  <a:lnTo>
                    <a:pt x="1240" y="300"/>
                  </a:lnTo>
                  <a:lnTo>
                    <a:pt x="1244" y="307"/>
                  </a:lnTo>
                  <a:lnTo>
                    <a:pt x="1251" y="310"/>
                  </a:lnTo>
                  <a:lnTo>
                    <a:pt x="1254" y="310"/>
                  </a:lnTo>
                  <a:lnTo>
                    <a:pt x="1254" y="314"/>
                  </a:lnTo>
                  <a:lnTo>
                    <a:pt x="1254" y="363"/>
                  </a:lnTo>
                  <a:lnTo>
                    <a:pt x="1251" y="374"/>
                  </a:lnTo>
                  <a:lnTo>
                    <a:pt x="1251" y="381"/>
                  </a:lnTo>
                  <a:lnTo>
                    <a:pt x="1254" y="388"/>
                  </a:lnTo>
                  <a:lnTo>
                    <a:pt x="1258" y="391"/>
                  </a:lnTo>
                  <a:lnTo>
                    <a:pt x="1261" y="395"/>
                  </a:lnTo>
                  <a:lnTo>
                    <a:pt x="1265" y="395"/>
                  </a:lnTo>
                  <a:lnTo>
                    <a:pt x="1265" y="402"/>
                  </a:lnTo>
                  <a:lnTo>
                    <a:pt x="1254" y="402"/>
                  </a:lnTo>
                  <a:lnTo>
                    <a:pt x="1247" y="395"/>
                  </a:lnTo>
                  <a:lnTo>
                    <a:pt x="1240" y="391"/>
                  </a:lnTo>
                  <a:lnTo>
                    <a:pt x="1233" y="381"/>
                  </a:lnTo>
                  <a:lnTo>
                    <a:pt x="1233" y="377"/>
                  </a:lnTo>
                  <a:lnTo>
                    <a:pt x="1233" y="370"/>
                  </a:lnTo>
                  <a:lnTo>
                    <a:pt x="1233" y="363"/>
                  </a:lnTo>
                  <a:lnTo>
                    <a:pt x="1233" y="360"/>
                  </a:lnTo>
                  <a:lnTo>
                    <a:pt x="1230" y="356"/>
                  </a:lnTo>
                  <a:lnTo>
                    <a:pt x="1226" y="353"/>
                  </a:lnTo>
                  <a:lnTo>
                    <a:pt x="1226" y="353"/>
                  </a:lnTo>
                  <a:lnTo>
                    <a:pt x="1230" y="349"/>
                  </a:lnTo>
                  <a:lnTo>
                    <a:pt x="1233" y="342"/>
                  </a:lnTo>
                  <a:lnTo>
                    <a:pt x="1237" y="338"/>
                  </a:lnTo>
                  <a:lnTo>
                    <a:pt x="1240" y="331"/>
                  </a:lnTo>
                  <a:lnTo>
                    <a:pt x="1240" y="324"/>
                  </a:lnTo>
                  <a:lnTo>
                    <a:pt x="1240" y="317"/>
                  </a:lnTo>
                  <a:lnTo>
                    <a:pt x="1240" y="314"/>
                  </a:lnTo>
                  <a:lnTo>
                    <a:pt x="1237" y="314"/>
                  </a:lnTo>
                  <a:lnTo>
                    <a:pt x="1230" y="314"/>
                  </a:lnTo>
                  <a:lnTo>
                    <a:pt x="1223" y="314"/>
                  </a:lnTo>
                  <a:lnTo>
                    <a:pt x="1219" y="310"/>
                  </a:lnTo>
                  <a:lnTo>
                    <a:pt x="1216" y="307"/>
                  </a:lnTo>
                  <a:lnTo>
                    <a:pt x="1212" y="307"/>
                  </a:lnTo>
                  <a:lnTo>
                    <a:pt x="1212" y="303"/>
                  </a:lnTo>
                  <a:lnTo>
                    <a:pt x="1209" y="303"/>
                  </a:lnTo>
                  <a:lnTo>
                    <a:pt x="1205" y="303"/>
                  </a:lnTo>
                  <a:lnTo>
                    <a:pt x="1195" y="303"/>
                  </a:lnTo>
                  <a:lnTo>
                    <a:pt x="1188" y="300"/>
                  </a:lnTo>
                  <a:lnTo>
                    <a:pt x="1180" y="296"/>
                  </a:lnTo>
                  <a:lnTo>
                    <a:pt x="1177" y="293"/>
                  </a:lnTo>
                  <a:lnTo>
                    <a:pt x="1173" y="289"/>
                  </a:lnTo>
                  <a:lnTo>
                    <a:pt x="1170" y="289"/>
                  </a:lnTo>
                  <a:lnTo>
                    <a:pt x="1166" y="293"/>
                  </a:lnTo>
                  <a:lnTo>
                    <a:pt x="1166" y="296"/>
                  </a:lnTo>
                  <a:lnTo>
                    <a:pt x="1163" y="296"/>
                  </a:lnTo>
                  <a:lnTo>
                    <a:pt x="1159" y="293"/>
                  </a:lnTo>
                  <a:lnTo>
                    <a:pt x="1159" y="286"/>
                  </a:lnTo>
                  <a:lnTo>
                    <a:pt x="1159" y="279"/>
                  </a:lnTo>
                  <a:lnTo>
                    <a:pt x="1156" y="272"/>
                  </a:lnTo>
                  <a:lnTo>
                    <a:pt x="1156" y="261"/>
                  </a:lnTo>
                  <a:lnTo>
                    <a:pt x="1156" y="257"/>
                  </a:lnTo>
                  <a:lnTo>
                    <a:pt x="1152" y="254"/>
                  </a:lnTo>
                  <a:lnTo>
                    <a:pt x="1145" y="254"/>
                  </a:lnTo>
                  <a:lnTo>
                    <a:pt x="1142" y="254"/>
                  </a:lnTo>
                  <a:lnTo>
                    <a:pt x="1138" y="257"/>
                  </a:lnTo>
                  <a:lnTo>
                    <a:pt x="1138" y="257"/>
                  </a:lnTo>
                  <a:lnTo>
                    <a:pt x="1131" y="257"/>
                  </a:lnTo>
                  <a:lnTo>
                    <a:pt x="1131" y="261"/>
                  </a:lnTo>
                  <a:lnTo>
                    <a:pt x="1131" y="264"/>
                  </a:lnTo>
                  <a:lnTo>
                    <a:pt x="1131" y="272"/>
                  </a:lnTo>
                  <a:lnTo>
                    <a:pt x="1131" y="275"/>
                  </a:lnTo>
                  <a:lnTo>
                    <a:pt x="1131" y="279"/>
                  </a:lnTo>
                  <a:lnTo>
                    <a:pt x="1135" y="286"/>
                  </a:lnTo>
                  <a:lnTo>
                    <a:pt x="1135" y="289"/>
                  </a:lnTo>
                  <a:lnTo>
                    <a:pt x="1135" y="296"/>
                  </a:lnTo>
                  <a:lnTo>
                    <a:pt x="1135" y="300"/>
                  </a:lnTo>
                  <a:lnTo>
                    <a:pt x="1128" y="303"/>
                  </a:lnTo>
                  <a:lnTo>
                    <a:pt x="1121" y="310"/>
                  </a:lnTo>
                  <a:lnTo>
                    <a:pt x="1117" y="314"/>
                  </a:lnTo>
                  <a:lnTo>
                    <a:pt x="1114" y="321"/>
                  </a:lnTo>
                  <a:lnTo>
                    <a:pt x="1114" y="328"/>
                  </a:lnTo>
                  <a:lnTo>
                    <a:pt x="1114" y="335"/>
                  </a:lnTo>
                  <a:lnTo>
                    <a:pt x="1117" y="338"/>
                  </a:lnTo>
                  <a:lnTo>
                    <a:pt x="1121" y="342"/>
                  </a:lnTo>
                  <a:lnTo>
                    <a:pt x="1124" y="342"/>
                  </a:lnTo>
                  <a:lnTo>
                    <a:pt x="1128" y="346"/>
                  </a:lnTo>
                  <a:lnTo>
                    <a:pt x="1128" y="349"/>
                  </a:lnTo>
                  <a:lnTo>
                    <a:pt x="1124" y="360"/>
                  </a:lnTo>
                  <a:lnTo>
                    <a:pt x="1124" y="367"/>
                  </a:lnTo>
                  <a:lnTo>
                    <a:pt x="1121" y="374"/>
                  </a:lnTo>
                  <a:lnTo>
                    <a:pt x="1117" y="377"/>
                  </a:lnTo>
                  <a:lnTo>
                    <a:pt x="1114" y="384"/>
                  </a:lnTo>
                  <a:lnTo>
                    <a:pt x="1114" y="395"/>
                  </a:lnTo>
                  <a:lnTo>
                    <a:pt x="1114" y="402"/>
                  </a:lnTo>
                  <a:lnTo>
                    <a:pt x="1114" y="412"/>
                  </a:lnTo>
                  <a:lnTo>
                    <a:pt x="1114" y="416"/>
                  </a:lnTo>
                  <a:lnTo>
                    <a:pt x="1114" y="420"/>
                  </a:lnTo>
                  <a:lnTo>
                    <a:pt x="1131" y="420"/>
                  </a:lnTo>
                  <a:lnTo>
                    <a:pt x="1145" y="412"/>
                  </a:lnTo>
                  <a:lnTo>
                    <a:pt x="1152" y="409"/>
                  </a:lnTo>
                  <a:lnTo>
                    <a:pt x="1159" y="412"/>
                  </a:lnTo>
                  <a:lnTo>
                    <a:pt x="1163" y="416"/>
                  </a:lnTo>
                  <a:lnTo>
                    <a:pt x="1166" y="420"/>
                  </a:lnTo>
                  <a:lnTo>
                    <a:pt x="1170" y="423"/>
                  </a:lnTo>
                  <a:lnTo>
                    <a:pt x="1170" y="423"/>
                  </a:lnTo>
                  <a:lnTo>
                    <a:pt x="1170" y="427"/>
                  </a:lnTo>
                  <a:lnTo>
                    <a:pt x="1173" y="430"/>
                  </a:lnTo>
                  <a:lnTo>
                    <a:pt x="1173" y="437"/>
                  </a:lnTo>
                  <a:lnTo>
                    <a:pt x="1177" y="448"/>
                  </a:lnTo>
                  <a:lnTo>
                    <a:pt x="1177" y="455"/>
                  </a:lnTo>
                  <a:lnTo>
                    <a:pt x="1180" y="462"/>
                  </a:lnTo>
                  <a:lnTo>
                    <a:pt x="1180" y="469"/>
                  </a:lnTo>
                  <a:lnTo>
                    <a:pt x="1184" y="472"/>
                  </a:lnTo>
                  <a:lnTo>
                    <a:pt x="1188" y="472"/>
                  </a:lnTo>
                  <a:lnTo>
                    <a:pt x="1191" y="472"/>
                  </a:lnTo>
                  <a:lnTo>
                    <a:pt x="1191" y="472"/>
                  </a:lnTo>
                  <a:lnTo>
                    <a:pt x="1191" y="472"/>
                  </a:lnTo>
                  <a:lnTo>
                    <a:pt x="1198" y="472"/>
                  </a:lnTo>
                  <a:lnTo>
                    <a:pt x="1202" y="472"/>
                  </a:lnTo>
                  <a:lnTo>
                    <a:pt x="1205" y="476"/>
                  </a:lnTo>
                  <a:lnTo>
                    <a:pt x="1212" y="479"/>
                  </a:lnTo>
                  <a:lnTo>
                    <a:pt x="1219" y="483"/>
                  </a:lnTo>
                  <a:lnTo>
                    <a:pt x="1223" y="483"/>
                  </a:lnTo>
                  <a:lnTo>
                    <a:pt x="1226" y="483"/>
                  </a:lnTo>
                  <a:lnTo>
                    <a:pt x="1223" y="486"/>
                  </a:lnTo>
                  <a:lnTo>
                    <a:pt x="1216" y="490"/>
                  </a:lnTo>
                  <a:lnTo>
                    <a:pt x="1212" y="493"/>
                  </a:lnTo>
                  <a:lnTo>
                    <a:pt x="1209" y="493"/>
                  </a:lnTo>
                  <a:lnTo>
                    <a:pt x="1205" y="493"/>
                  </a:lnTo>
                  <a:lnTo>
                    <a:pt x="1202" y="497"/>
                  </a:lnTo>
                  <a:lnTo>
                    <a:pt x="1198" y="501"/>
                  </a:lnTo>
                  <a:lnTo>
                    <a:pt x="1195" y="504"/>
                  </a:lnTo>
                  <a:lnTo>
                    <a:pt x="1195" y="508"/>
                  </a:lnTo>
                  <a:lnTo>
                    <a:pt x="1198" y="511"/>
                  </a:lnTo>
                  <a:lnTo>
                    <a:pt x="1198" y="518"/>
                  </a:lnTo>
                  <a:lnTo>
                    <a:pt x="1202" y="525"/>
                  </a:lnTo>
                  <a:lnTo>
                    <a:pt x="1202" y="532"/>
                  </a:lnTo>
                  <a:lnTo>
                    <a:pt x="1202" y="543"/>
                  </a:lnTo>
                  <a:lnTo>
                    <a:pt x="1202" y="546"/>
                  </a:lnTo>
                  <a:lnTo>
                    <a:pt x="1198" y="550"/>
                  </a:lnTo>
                  <a:lnTo>
                    <a:pt x="1195" y="550"/>
                  </a:lnTo>
                  <a:lnTo>
                    <a:pt x="1191" y="550"/>
                  </a:lnTo>
                  <a:lnTo>
                    <a:pt x="1188" y="543"/>
                  </a:lnTo>
                  <a:lnTo>
                    <a:pt x="1188" y="539"/>
                  </a:lnTo>
                  <a:lnTo>
                    <a:pt x="1184" y="529"/>
                  </a:lnTo>
                  <a:lnTo>
                    <a:pt x="1184" y="522"/>
                  </a:lnTo>
                  <a:lnTo>
                    <a:pt x="1180" y="515"/>
                  </a:lnTo>
                  <a:lnTo>
                    <a:pt x="1177" y="508"/>
                  </a:lnTo>
                  <a:lnTo>
                    <a:pt x="1173" y="501"/>
                  </a:lnTo>
                  <a:lnTo>
                    <a:pt x="1170" y="501"/>
                  </a:lnTo>
                  <a:lnTo>
                    <a:pt x="1166" y="501"/>
                  </a:lnTo>
                  <a:lnTo>
                    <a:pt x="1166" y="504"/>
                  </a:lnTo>
                  <a:lnTo>
                    <a:pt x="1163" y="508"/>
                  </a:lnTo>
                  <a:lnTo>
                    <a:pt x="1163" y="511"/>
                  </a:lnTo>
                  <a:lnTo>
                    <a:pt x="1159" y="515"/>
                  </a:lnTo>
                  <a:lnTo>
                    <a:pt x="1156" y="518"/>
                  </a:lnTo>
                  <a:lnTo>
                    <a:pt x="1152" y="522"/>
                  </a:lnTo>
                  <a:lnTo>
                    <a:pt x="1149" y="522"/>
                  </a:lnTo>
                  <a:lnTo>
                    <a:pt x="1149" y="518"/>
                  </a:lnTo>
                  <a:lnTo>
                    <a:pt x="1152" y="515"/>
                  </a:lnTo>
                  <a:lnTo>
                    <a:pt x="1152" y="515"/>
                  </a:lnTo>
                  <a:lnTo>
                    <a:pt x="1152" y="511"/>
                  </a:lnTo>
                  <a:lnTo>
                    <a:pt x="1156" y="493"/>
                  </a:lnTo>
                  <a:lnTo>
                    <a:pt x="1159" y="465"/>
                  </a:lnTo>
                  <a:lnTo>
                    <a:pt x="1159" y="441"/>
                  </a:lnTo>
                  <a:lnTo>
                    <a:pt x="1159" y="430"/>
                  </a:lnTo>
                  <a:lnTo>
                    <a:pt x="1152" y="420"/>
                  </a:lnTo>
                  <a:lnTo>
                    <a:pt x="1145" y="430"/>
                  </a:lnTo>
                  <a:lnTo>
                    <a:pt x="1145" y="430"/>
                  </a:lnTo>
                  <a:lnTo>
                    <a:pt x="1138" y="430"/>
                  </a:lnTo>
                  <a:lnTo>
                    <a:pt x="1131" y="434"/>
                  </a:lnTo>
                  <a:lnTo>
                    <a:pt x="1128" y="434"/>
                  </a:lnTo>
                  <a:lnTo>
                    <a:pt x="1124" y="437"/>
                  </a:lnTo>
                  <a:lnTo>
                    <a:pt x="1124" y="441"/>
                  </a:lnTo>
                  <a:lnTo>
                    <a:pt x="1121" y="441"/>
                  </a:lnTo>
                  <a:lnTo>
                    <a:pt x="1121" y="444"/>
                  </a:lnTo>
                  <a:lnTo>
                    <a:pt x="1121" y="451"/>
                  </a:lnTo>
                  <a:lnTo>
                    <a:pt x="1121" y="462"/>
                  </a:lnTo>
                  <a:lnTo>
                    <a:pt x="1121" y="476"/>
                  </a:lnTo>
                  <a:lnTo>
                    <a:pt x="1121" y="486"/>
                  </a:lnTo>
                  <a:lnTo>
                    <a:pt x="1121" y="493"/>
                  </a:lnTo>
                  <a:lnTo>
                    <a:pt x="1121" y="501"/>
                  </a:lnTo>
                  <a:lnTo>
                    <a:pt x="1117" y="508"/>
                  </a:lnTo>
                  <a:lnTo>
                    <a:pt x="1114" y="511"/>
                  </a:lnTo>
                  <a:lnTo>
                    <a:pt x="1106" y="511"/>
                  </a:lnTo>
                  <a:lnTo>
                    <a:pt x="1099" y="515"/>
                  </a:lnTo>
                  <a:lnTo>
                    <a:pt x="1096" y="515"/>
                  </a:lnTo>
                  <a:lnTo>
                    <a:pt x="1089" y="518"/>
                  </a:lnTo>
                  <a:lnTo>
                    <a:pt x="1089" y="518"/>
                  </a:lnTo>
                  <a:lnTo>
                    <a:pt x="1078" y="522"/>
                  </a:lnTo>
                  <a:lnTo>
                    <a:pt x="1068" y="518"/>
                  </a:lnTo>
                  <a:lnTo>
                    <a:pt x="1061" y="518"/>
                  </a:lnTo>
                  <a:lnTo>
                    <a:pt x="1050" y="515"/>
                  </a:lnTo>
                  <a:lnTo>
                    <a:pt x="1047" y="511"/>
                  </a:lnTo>
                  <a:lnTo>
                    <a:pt x="1043" y="511"/>
                  </a:lnTo>
                  <a:lnTo>
                    <a:pt x="1047" y="508"/>
                  </a:lnTo>
                  <a:lnTo>
                    <a:pt x="1054" y="508"/>
                  </a:lnTo>
                  <a:lnTo>
                    <a:pt x="1061" y="504"/>
                  </a:lnTo>
                  <a:lnTo>
                    <a:pt x="1068" y="504"/>
                  </a:lnTo>
                  <a:lnTo>
                    <a:pt x="1078" y="501"/>
                  </a:lnTo>
                  <a:lnTo>
                    <a:pt x="1082" y="501"/>
                  </a:lnTo>
                  <a:lnTo>
                    <a:pt x="1085" y="501"/>
                  </a:lnTo>
                  <a:lnTo>
                    <a:pt x="1089" y="497"/>
                  </a:lnTo>
                  <a:lnTo>
                    <a:pt x="1092" y="493"/>
                  </a:lnTo>
                  <a:lnTo>
                    <a:pt x="1092" y="493"/>
                  </a:lnTo>
                  <a:lnTo>
                    <a:pt x="1092" y="490"/>
                  </a:lnTo>
                  <a:lnTo>
                    <a:pt x="1089" y="486"/>
                  </a:lnTo>
                  <a:lnTo>
                    <a:pt x="1089" y="483"/>
                  </a:lnTo>
                  <a:lnTo>
                    <a:pt x="1089" y="479"/>
                  </a:lnTo>
                  <a:lnTo>
                    <a:pt x="1089" y="479"/>
                  </a:lnTo>
                  <a:lnTo>
                    <a:pt x="1092" y="476"/>
                  </a:lnTo>
                  <a:lnTo>
                    <a:pt x="1096" y="472"/>
                  </a:lnTo>
                  <a:lnTo>
                    <a:pt x="1099" y="465"/>
                  </a:lnTo>
                  <a:lnTo>
                    <a:pt x="1103" y="458"/>
                  </a:lnTo>
                  <a:lnTo>
                    <a:pt x="1106" y="455"/>
                  </a:lnTo>
                  <a:lnTo>
                    <a:pt x="1110" y="451"/>
                  </a:lnTo>
                  <a:lnTo>
                    <a:pt x="1110" y="448"/>
                  </a:lnTo>
                  <a:lnTo>
                    <a:pt x="1114" y="444"/>
                  </a:lnTo>
                  <a:lnTo>
                    <a:pt x="1114" y="441"/>
                  </a:lnTo>
                  <a:lnTo>
                    <a:pt x="1110" y="437"/>
                  </a:lnTo>
                  <a:lnTo>
                    <a:pt x="1110" y="437"/>
                  </a:lnTo>
                  <a:lnTo>
                    <a:pt x="1110" y="437"/>
                  </a:lnTo>
                  <a:lnTo>
                    <a:pt x="1106" y="437"/>
                  </a:lnTo>
                  <a:lnTo>
                    <a:pt x="1103" y="434"/>
                  </a:lnTo>
                  <a:lnTo>
                    <a:pt x="1099" y="430"/>
                  </a:lnTo>
                  <a:lnTo>
                    <a:pt x="1099" y="430"/>
                  </a:lnTo>
                  <a:lnTo>
                    <a:pt x="1099" y="416"/>
                  </a:lnTo>
                  <a:lnTo>
                    <a:pt x="1099" y="395"/>
                  </a:lnTo>
                  <a:lnTo>
                    <a:pt x="1099" y="377"/>
                  </a:lnTo>
                  <a:lnTo>
                    <a:pt x="1099" y="367"/>
                  </a:lnTo>
                  <a:lnTo>
                    <a:pt x="1103" y="356"/>
                  </a:lnTo>
                  <a:lnTo>
                    <a:pt x="1099" y="349"/>
                  </a:lnTo>
                  <a:lnTo>
                    <a:pt x="1096" y="342"/>
                  </a:lnTo>
                  <a:lnTo>
                    <a:pt x="1096" y="335"/>
                  </a:lnTo>
                  <a:lnTo>
                    <a:pt x="1092" y="335"/>
                  </a:lnTo>
                  <a:lnTo>
                    <a:pt x="1092" y="307"/>
                  </a:lnTo>
                  <a:lnTo>
                    <a:pt x="1099" y="300"/>
                  </a:lnTo>
                  <a:lnTo>
                    <a:pt x="1103" y="289"/>
                  </a:lnTo>
                  <a:lnTo>
                    <a:pt x="1114" y="275"/>
                  </a:lnTo>
                  <a:lnTo>
                    <a:pt x="1117" y="272"/>
                  </a:lnTo>
                  <a:lnTo>
                    <a:pt x="1114" y="268"/>
                  </a:lnTo>
                  <a:lnTo>
                    <a:pt x="1110" y="264"/>
                  </a:lnTo>
                  <a:lnTo>
                    <a:pt x="1106" y="261"/>
                  </a:lnTo>
                  <a:lnTo>
                    <a:pt x="1103" y="261"/>
                  </a:lnTo>
                  <a:lnTo>
                    <a:pt x="1075" y="264"/>
                  </a:lnTo>
                  <a:lnTo>
                    <a:pt x="1071" y="257"/>
                  </a:lnTo>
                  <a:lnTo>
                    <a:pt x="1064" y="261"/>
                  </a:lnTo>
                  <a:lnTo>
                    <a:pt x="1057" y="264"/>
                  </a:lnTo>
                  <a:lnTo>
                    <a:pt x="1054" y="272"/>
                  </a:lnTo>
                  <a:lnTo>
                    <a:pt x="1054" y="282"/>
                  </a:lnTo>
                  <a:lnTo>
                    <a:pt x="1050" y="289"/>
                  </a:lnTo>
                  <a:lnTo>
                    <a:pt x="1050" y="293"/>
                  </a:lnTo>
                  <a:lnTo>
                    <a:pt x="1050" y="296"/>
                  </a:lnTo>
                  <a:lnTo>
                    <a:pt x="1047" y="303"/>
                  </a:lnTo>
                  <a:lnTo>
                    <a:pt x="1043" y="310"/>
                  </a:lnTo>
                  <a:lnTo>
                    <a:pt x="1036" y="314"/>
                  </a:lnTo>
                  <a:lnTo>
                    <a:pt x="1033" y="317"/>
                  </a:lnTo>
                  <a:lnTo>
                    <a:pt x="1033" y="321"/>
                  </a:lnTo>
                  <a:lnTo>
                    <a:pt x="1022" y="335"/>
                  </a:lnTo>
                  <a:lnTo>
                    <a:pt x="1018" y="360"/>
                  </a:lnTo>
                  <a:lnTo>
                    <a:pt x="1022" y="381"/>
                  </a:lnTo>
                  <a:lnTo>
                    <a:pt x="1022" y="388"/>
                  </a:lnTo>
                  <a:lnTo>
                    <a:pt x="1022" y="391"/>
                  </a:lnTo>
                  <a:lnTo>
                    <a:pt x="1025" y="395"/>
                  </a:lnTo>
                  <a:lnTo>
                    <a:pt x="1025" y="402"/>
                  </a:lnTo>
                  <a:lnTo>
                    <a:pt x="1029" y="409"/>
                  </a:lnTo>
                  <a:lnTo>
                    <a:pt x="1029" y="416"/>
                  </a:lnTo>
                  <a:lnTo>
                    <a:pt x="1029" y="423"/>
                  </a:lnTo>
                  <a:lnTo>
                    <a:pt x="1029" y="423"/>
                  </a:lnTo>
                  <a:lnTo>
                    <a:pt x="1025" y="427"/>
                  </a:lnTo>
                  <a:lnTo>
                    <a:pt x="1022" y="427"/>
                  </a:lnTo>
                  <a:lnTo>
                    <a:pt x="1022" y="427"/>
                  </a:lnTo>
                  <a:lnTo>
                    <a:pt x="990" y="391"/>
                  </a:lnTo>
                  <a:lnTo>
                    <a:pt x="951" y="388"/>
                  </a:lnTo>
                  <a:lnTo>
                    <a:pt x="948" y="402"/>
                  </a:lnTo>
                  <a:lnTo>
                    <a:pt x="951" y="409"/>
                  </a:lnTo>
                  <a:lnTo>
                    <a:pt x="951" y="423"/>
                  </a:lnTo>
                  <a:lnTo>
                    <a:pt x="930" y="441"/>
                  </a:lnTo>
                  <a:lnTo>
                    <a:pt x="930" y="430"/>
                  </a:lnTo>
                  <a:lnTo>
                    <a:pt x="930" y="423"/>
                  </a:lnTo>
                  <a:lnTo>
                    <a:pt x="934" y="420"/>
                  </a:lnTo>
                  <a:lnTo>
                    <a:pt x="934" y="416"/>
                  </a:lnTo>
                  <a:lnTo>
                    <a:pt x="923" y="416"/>
                  </a:lnTo>
                  <a:lnTo>
                    <a:pt x="916" y="427"/>
                  </a:lnTo>
                  <a:lnTo>
                    <a:pt x="913" y="437"/>
                  </a:lnTo>
                  <a:lnTo>
                    <a:pt x="888" y="434"/>
                  </a:lnTo>
                  <a:lnTo>
                    <a:pt x="881" y="434"/>
                  </a:lnTo>
                  <a:lnTo>
                    <a:pt x="870" y="437"/>
                  </a:lnTo>
                  <a:lnTo>
                    <a:pt x="867" y="441"/>
                  </a:lnTo>
                  <a:lnTo>
                    <a:pt x="863" y="441"/>
                  </a:lnTo>
                  <a:lnTo>
                    <a:pt x="863" y="441"/>
                  </a:lnTo>
                  <a:lnTo>
                    <a:pt x="863" y="420"/>
                  </a:lnTo>
                  <a:lnTo>
                    <a:pt x="856" y="420"/>
                  </a:lnTo>
                  <a:lnTo>
                    <a:pt x="853" y="423"/>
                  </a:lnTo>
                  <a:lnTo>
                    <a:pt x="846" y="427"/>
                  </a:lnTo>
                  <a:lnTo>
                    <a:pt x="839" y="430"/>
                  </a:lnTo>
                  <a:lnTo>
                    <a:pt x="832" y="437"/>
                  </a:lnTo>
                  <a:lnTo>
                    <a:pt x="825" y="441"/>
                  </a:lnTo>
                  <a:lnTo>
                    <a:pt x="821" y="444"/>
                  </a:lnTo>
                  <a:lnTo>
                    <a:pt x="818" y="444"/>
                  </a:lnTo>
                  <a:lnTo>
                    <a:pt x="804" y="448"/>
                  </a:lnTo>
                  <a:lnTo>
                    <a:pt x="796" y="451"/>
                  </a:lnTo>
                  <a:lnTo>
                    <a:pt x="789" y="458"/>
                  </a:lnTo>
                  <a:lnTo>
                    <a:pt x="782" y="465"/>
                  </a:lnTo>
                  <a:lnTo>
                    <a:pt x="779" y="472"/>
                  </a:lnTo>
                  <a:lnTo>
                    <a:pt x="775" y="479"/>
                  </a:lnTo>
                  <a:lnTo>
                    <a:pt x="775" y="483"/>
                  </a:lnTo>
                  <a:lnTo>
                    <a:pt x="775" y="483"/>
                  </a:lnTo>
                  <a:lnTo>
                    <a:pt x="775" y="490"/>
                  </a:lnTo>
                  <a:lnTo>
                    <a:pt x="772" y="497"/>
                  </a:lnTo>
                  <a:lnTo>
                    <a:pt x="772" y="497"/>
                  </a:lnTo>
                  <a:lnTo>
                    <a:pt x="768" y="497"/>
                  </a:lnTo>
                  <a:lnTo>
                    <a:pt x="765" y="493"/>
                  </a:lnTo>
                  <a:lnTo>
                    <a:pt x="765" y="490"/>
                  </a:lnTo>
                  <a:lnTo>
                    <a:pt x="765" y="490"/>
                  </a:lnTo>
                  <a:lnTo>
                    <a:pt x="747" y="483"/>
                  </a:lnTo>
                  <a:lnTo>
                    <a:pt x="747" y="469"/>
                  </a:lnTo>
                  <a:lnTo>
                    <a:pt x="758" y="462"/>
                  </a:lnTo>
                  <a:lnTo>
                    <a:pt x="761" y="455"/>
                  </a:lnTo>
                  <a:lnTo>
                    <a:pt x="761" y="451"/>
                  </a:lnTo>
                  <a:lnTo>
                    <a:pt x="761" y="448"/>
                  </a:lnTo>
                  <a:lnTo>
                    <a:pt x="761" y="448"/>
                  </a:lnTo>
                  <a:lnTo>
                    <a:pt x="758" y="441"/>
                  </a:lnTo>
                  <a:lnTo>
                    <a:pt x="754" y="434"/>
                  </a:lnTo>
                  <a:lnTo>
                    <a:pt x="747" y="430"/>
                  </a:lnTo>
                  <a:lnTo>
                    <a:pt x="740" y="427"/>
                  </a:lnTo>
                  <a:lnTo>
                    <a:pt x="737" y="427"/>
                  </a:lnTo>
                  <a:lnTo>
                    <a:pt x="733" y="427"/>
                  </a:lnTo>
                  <a:lnTo>
                    <a:pt x="730" y="427"/>
                  </a:lnTo>
                  <a:lnTo>
                    <a:pt x="726" y="427"/>
                  </a:lnTo>
                  <a:lnTo>
                    <a:pt x="722" y="430"/>
                  </a:lnTo>
                  <a:lnTo>
                    <a:pt x="719" y="430"/>
                  </a:lnTo>
                  <a:lnTo>
                    <a:pt x="712" y="430"/>
                  </a:lnTo>
                  <a:lnTo>
                    <a:pt x="712" y="430"/>
                  </a:lnTo>
                  <a:lnTo>
                    <a:pt x="726" y="437"/>
                  </a:lnTo>
                  <a:lnTo>
                    <a:pt x="722" y="462"/>
                  </a:lnTo>
                  <a:lnTo>
                    <a:pt x="726" y="479"/>
                  </a:lnTo>
                  <a:lnTo>
                    <a:pt x="726" y="479"/>
                  </a:lnTo>
                  <a:lnTo>
                    <a:pt x="730" y="483"/>
                  </a:lnTo>
                  <a:lnTo>
                    <a:pt x="730" y="490"/>
                  </a:lnTo>
                  <a:lnTo>
                    <a:pt x="730" y="493"/>
                  </a:lnTo>
                  <a:lnTo>
                    <a:pt x="730" y="504"/>
                  </a:lnTo>
                  <a:lnTo>
                    <a:pt x="730" y="511"/>
                  </a:lnTo>
                  <a:lnTo>
                    <a:pt x="726" y="515"/>
                  </a:lnTo>
                  <a:lnTo>
                    <a:pt x="726" y="515"/>
                  </a:lnTo>
                  <a:lnTo>
                    <a:pt x="715" y="511"/>
                  </a:lnTo>
                  <a:lnTo>
                    <a:pt x="708" y="508"/>
                  </a:lnTo>
                  <a:lnTo>
                    <a:pt x="701" y="508"/>
                  </a:lnTo>
                  <a:lnTo>
                    <a:pt x="684" y="525"/>
                  </a:lnTo>
                  <a:lnTo>
                    <a:pt x="666" y="536"/>
                  </a:lnTo>
                  <a:lnTo>
                    <a:pt x="666" y="543"/>
                  </a:lnTo>
                  <a:lnTo>
                    <a:pt x="666" y="546"/>
                  </a:lnTo>
                  <a:lnTo>
                    <a:pt x="670" y="550"/>
                  </a:lnTo>
                  <a:lnTo>
                    <a:pt x="673" y="553"/>
                  </a:lnTo>
                  <a:lnTo>
                    <a:pt x="677" y="557"/>
                  </a:lnTo>
                  <a:lnTo>
                    <a:pt x="677" y="557"/>
                  </a:lnTo>
                  <a:lnTo>
                    <a:pt x="677" y="567"/>
                  </a:lnTo>
                  <a:lnTo>
                    <a:pt x="652" y="567"/>
                  </a:lnTo>
                  <a:lnTo>
                    <a:pt x="641" y="553"/>
                  </a:lnTo>
                  <a:lnTo>
                    <a:pt x="634" y="539"/>
                  </a:lnTo>
                  <a:lnTo>
                    <a:pt x="624" y="536"/>
                  </a:lnTo>
                  <a:lnTo>
                    <a:pt x="620" y="546"/>
                  </a:lnTo>
                  <a:lnTo>
                    <a:pt x="627" y="564"/>
                  </a:lnTo>
                  <a:lnTo>
                    <a:pt x="638" y="585"/>
                  </a:lnTo>
                  <a:lnTo>
                    <a:pt x="638" y="589"/>
                  </a:lnTo>
                  <a:lnTo>
                    <a:pt x="634" y="592"/>
                  </a:lnTo>
                  <a:lnTo>
                    <a:pt x="634" y="592"/>
                  </a:lnTo>
                  <a:lnTo>
                    <a:pt x="631" y="592"/>
                  </a:lnTo>
                  <a:lnTo>
                    <a:pt x="627" y="589"/>
                  </a:lnTo>
                  <a:lnTo>
                    <a:pt x="627" y="589"/>
                  </a:lnTo>
                  <a:lnTo>
                    <a:pt x="617" y="578"/>
                  </a:lnTo>
                  <a:lnTo>
                    <a:pt x="599" y="571"/>
                  </a:lnTo>
                  <a:lnTo>
                    <a:pt x="599" y="567"/>
                  </a:lnTo>
                  <a:lnTo>
                    <a:pt x="599" y="564"/>
                  </a:lnTo>
                  <a:lnTo>
                    <a:pt x="599" y="557"/>
                  </a:lnTo>
                  <a:lnTo>
                    <a:pt x="599" y="553"/>
                  </a:lnTo>
                  <a:lnTo>
                    <a:pt x="603" y="550"/>
                  </a:lnTo>
                  <a:lnTo>
                    <a:pt x="603" y="543"/>
                  </a:lnTo>
                  <a:lnTo>
                    <a:pt x="603" y="539"/>
                  </a:lnTo>
                  <a:lnTo>
                    <a:pt x="603" y="532"/>
                  </a:lnTo>
                  <a:lnTo>
                    <a:pt x="603" y="532"/>
                  </a:lnTo>
                  <a:lnTo>
                    <a:pt x="578" y="511"/>
                  </a:lnTo>
                  <a:lnTo>
                    <a:pt x="571" y="493"/>
                  </a:lnTo>
                  <a:lnTo>
                    <a:pt x="592" y="501"/>
                  </a:lnTo>
                  <a:lnTo>
                    <a:pt x="599" y="508"/>
                  </a:lnTo>
                  <a:lnTo>
                    <a:pt x="613" y="515"/>
                  </a:lnTo>
                  <a:lnTo>
                    <a:pt x="627" y="525"/>
                  </a:lnTo>
                  <a:lnTo>
                    <a:pt x="634" y="529"/>
                  </a:lnTo>
                  <a:lnTo>
                    <a:pt x="645" y="529"/>
                  </a:lnTo>
                  <a:lnTo>
                    <a:pt x="652" y="525"/>
                  </a:lnTo>
                  <a:lnTo>
                    <a:pt x="659" y="525"/>
                  </a:lnTo>
                  <a:lnTo>
                    <a:pt x="666" y="522"/>
                  </a:lnTo>
                  <a:lnTo>
                    <a:pt x="666" y="522"/>
                  </a:lnTo>
                  <a:lnTo>
                    <a:pt x="680" y="508"/>
                  </a:lnTo>
                  <a:lnTo>
                    <a:pt x="684" y="497"/>
                  </a:lnTo>
                  <a:lnTo>
                    <a:pt x="687" y="486"/>
                  </a:lnTo>
                  <a:lnTo>
                    <a:pt x="691" y="479"/>
                  </a:lnTo>
                  <a:lnTo>
                    <a:pt x="691" y="472"/>
                  </a:lnTo>
                  <a:lnTo>
                    <a:pt x="691" y="469"/>
                  </a:lnTo>
                  <a:lnTo>
                    <a:pt x="687" y="465"/>
                  </a:lnTo>
                  <a:lnTo>
                    <a:pt x="680" y="458"/>
                  </a:lnTo>
                  <a:lnTo>
                    <a:pt x="673" y="455"/>
                  </a:lnTo>
                  <a:lnTo>
                    <a:pt x="666" y="455"/>
                  </a:lnTo>
                  <a:lnTo>
                    <a:pt x="659" y="451"/>
                  </a:lnTo>
                  <a:lnTo>
                    <a:pt x="656" y="451"/>
                  </a:lnTo>
                  <a:lnTo>
                    <a:pt x="649" y="434"/>
                  </a:lnTo>
                  <a:lnTo>
                    <a:pt x="634" y="416"/>
                  </a:lnTo>
                  <a:lnTo>
                    <a:pt x="617" y="405"/>
                  </a:lnTo>
                  <a:lnTo>
                    <a:pt x="599" y="402"/>
                  </a:lnTo>
                  <a:lnTo>
                    <a:pt x="585" y="402"/>
                  </a:lnTo>
                  <a:lnTo>
                    <a:pt x="578" y="402"/>
                  </a:lnTo>
                  <a:lnTo>
                    <a:pt x="578" y="398"/>
                  </a:lnTo>
                  <a:lnTo>
                    <a:pt x="575" y="395"/>
                  </a:lnTo>
                  <a:lnTo>
                    <a:pt x="571" y="391"/>
                  </a:lnTo>
                  <a:lnTo>
                    <a:pt x="567" y="391"/>
                  </a:lnTo>
                  <a:lnTo>
                    <a:pt x="564" y="391"/>
                  </a:lnTo>
                  <a:lnTo>
                    <a:pt x="567" y="384"/>
                  </a:lnTo>
                  <a:lnTo>
                    <a:pt x="578" y="388"/>
                  </a:lnTo>
                  <a:lnTo>
                    <a:pt x="585" y="384"/>
                  </a:lnTo>
                  <a:lnTo>
                    <a:pt x="560" y="374"/>
                  </a:lnTo>
                  <a:lnTo>
                    <a:pt x="553" y="384"/>
                  </a:lnTo>
                  <a:lnTo>
                    <a:pt x="543" y="381"/>
                  </a:lnTo>
                  <a:lnTo>
                    <a:pt x="532" y="377"/>
                  </a:lnTo>
                  <a:lnTo>
                    <a:pt x="525" y="374"/>
                  </a:lnTo>
                  <a:lnTo>
                    <a:pt x="518" y="370"/>
                  </a:lnTo>
                  <a:lnTo>
                    <a:pt x="515" y="370"/>
                  </a:lnTo>
                  <a:lnTo>
                    <a:pt x="515" y="370"/>
                  </a:lnTo>
                  <a:lnTo>
                    <a:pt x="532" y="367"/>
                  </a:lnTo>
                  <a:lnTo>
                    <a:pt x="532" y="370"/>
                  </a:lnTo>
                  <a:lnTo>
                    <a:pt x="529" y="370"/>
                  </a:lnTo>
                  <a:lnTo>
                    <a:pt x="529" y="370"/>
                  </a:lnTo>
                  <a:lnTo>
                    <a:pt x="532" y="370"/>
                  </a:lnTo>
                  <a:lnTo>
                    <a:pt x="536" y="367"/>
                  </a:lnTo>
                  <a:lnTo>
                    <a:pt x="543" y="367"/>
                  </a:lnTo>
                  <a:lnTo>
                    <a:pt x="546" y="360"/>
                  </a:lnTo>
                  <a:lnTo>
                    <a:pt x="546" y="353"/>
                  </a:lnTo>
                  <a:lnTo>
                    <a:pt x="546" y="349"/>
                  </a:lnTo>
                  <a:lnTo>
                    <a:pt x="546" y="346"/>
                  </a:lnTo>
                  <a:lnTo>
                    <a:pt x="532" y="346"/>
                  </a:lnTo>
                  <a:lnTo>
                    <a:pt x="529" y="335"/>
                  </a:lnTo>
                  <a:lnTo>
                    <a:pt x="518" y="328"/>
                  </a:lnTo>
                  <a:lnTo>
                    <a:pt x="497" y="331"/>
                  </a:lnTo>
                  <a:lnTo>
                    <a:pt x="472" y="324"/>
                  </a:lnTo>
                  <a:lnTo>
                    <a:pt x="469" y="331"/>
                  </a:lnTo>
                  <a:lnTo>
                    <a:pt x="462" y="335"/>
                  </a:lnTo>
                  <a:lnTo>
                    <a:pt x="455" y="335"/>
                  </a:lnTo>
                  <a:lnTo>
                    <a:pt x="448" y="338"/>
                  </a:lnTo>
                  <a:lnTo>
                    <a:pt x="444" y="338"/>
                  </a:lnTo>
                  <a:lnTo>
                    <a:pt x="441" y="338"/>
                  </a:lnTo>
                  <a:lnTo>
                    <a:pt x="434" y="342"/>
                  </a:lnTo>
                  <a:lnTo>
                    <a:pt x="430" y="342"/>
                  </a:lnTo>
                  <a:lnTo>
                    <a:pt x="427" y="346"/>
                  </a:lnTo>
                  <a:lnTo>
                    <a:pt x="427" y="346"/>
                  </a:lnTo>
                  <a:lnTo>
                    <a:pt x="427" y="349"/>
                  </a:lnTo>
                  <a:lnTo>
                    <a:pt x="427" y="353"/>
                  </a:lnTo>
                  <a:lnTo>
                    <a:pt x="423" y="356"/>
                  </a:lnTo>
                  <a:lnTo>
                    <a:pt x="420" y="360"/>
                  </a:lnTo>
                  <a:lnTo>
                    <a:pt x="416" y="363"/>
                  </a:lnTo>
                  <a:lnTo>
                    <a:pt x="409" y="363"/>
                  </a:lnTo>
                  <a:lnTo>
                    <a:pt x="405" y="363"/>
                  </a:lnTo>
                  <a:lnTo>
                    <a:pt x="405" y="360"/>
                  </a:lnTo>
                  <a:lnTo>
                    <a:pt x="405" y="360"/>
                  </a:lnTo>
                  <a:lnTo>
                    <a:pt x="405" y="356"/>
                  </a:lnTo>
                  <a:lnTo>
                    <a:pt x="398" y="360"/>
                  </a:lnTo>
                  <a:lnTo>
                    <a:pt x="391" y="363"/>
                  </a:lnTo>
                  <a:lnTo>
                    <a:pt x="388" y="370"/>
                  </a:lnTo>
                  <a:lnTo>
                    <a:pt x="384" y="374"/>
                  </a:lnTo>
                  <a:lnTo>
                    <a:pt x="384" y="377"/>
                  </a:lnTo>
                  <a:lnTo>
                    <a:pt x="377" y="381"/>
                  </a:lnTo>
                  <a:lnTo>
                    <a:pt x="370" y="384"/>
                  </a:lnTo>
                  <a:lnTo>
                    <a:pt x="363" y="388"/>
                  </a:lnTo>
                  <a:lnTo>
                    <a:pt x="360" y="391"/>
                  </a:lnTo>
                  <a:lnTo>
                    <a:pt x="356" y="398"/>
                  </a:lnTo>
                  <a:lnTo>
                    <a:pt x="356" y="405"/>
                  </a:lnTo>
                  <a:lnTo>
                    <a:pt x="356" y="409"/>
                  </a:lnTo>
                  <a:lnTo>
                    <a:pt x="356" y="412"/>
                  </a:lnTo>
                  <a:lnTo>
                    <a:pt x="342" y="444"/>
                  </a:lnTo>
                  <a:lnTo>
                    <a:pt x="321" y="483"/>
                  </a:lnTo>
                  <a:lnTo>
                    <a:pt x="321" y="483"/>
                  </a:lnTo>
                  <a:lnTo>
                    <a:pt x="317" y="490"/>
                  </a:lnTo>
                  <a:lnTo>
                    <a:pt x="317" y="497"/>
                  </a:lnTo>
                  <a:lnTo>
                    <a:pt x="314" y="504"/>
                  </a:lnTo>
                  <a:lnTo>
                    <a:pt x="310" y="511"/>
                  </a:lnTo>
                  <a:lnTo>
                    <a:pt x="307" y="515"/>
                  </a:lnTo>
                  <a:lnTo>
                    <a:pt x="307" y="518"/>
                  </a:lnTo>
                  <a:lnTo>
                    <a:pt x="303" y="522"/>
                  </a:lnTo>
                  <a:lnTo>
                    <a:pt x="300" y="529"/>
                  </a:lnTo>
                  <a:lnTo>
                    <a:pt x="296" y="536"/>
                  </a:lnTo>
                  <a:lnTo>
                    <a:pt x="293" y="546"/>
                  </a:lnTo>
                  <a:lnTo>
                    <a:pt x="289" y="553"/>
                  </a:lnTo>
                  <a:lnTo>
                    <a:pt x="286" y="557"/>
                  </a:lnTo>
                  <a:lnTo>
                    <a:pt x="286" y="560"/>
                  </a:lnTo>
                  <a:lnTo>
                    <a:pt x="275" y="567"/>
                  </a:lnTo>
                  <a:lnTo>
                    <a:pt x="257" y="592"/>
                  </a:lnTo>
                  <a:lnTo>
                    <a:pt x="233" y="610"/>
                  </a:lnTo>
                  <a:lnTo>
                    <a:pt x="229" y="617"/>
                  </a:lnTo>
                  <a:lnTo>
                    <a:pt x="222" y="620"/>
                  </a:lnTo>
                  <a:lnTo>
                    <a:pt x="219" y="624"/>
                  </a:lnTo>
                  <a:lnTo>
                    <a:pt x="215" y="624"/>
                  </a:lnTo>
                  <a:lnTo>
                    <a:pt x="215" y="631"/>
                  </a:lnTo>
                  <a:lnTo>
                    <a:pt x="212" y="638"/>
                  </a:lnTo>
                  <a:lnTo>
                    <a:pt x="208" y="641"/>
                  </a:lnTo>
                  <a:lnTo>
                    <a:pt x="208" y="641"/>
                  </a:lnTo>
                  <a:lnTo>
                    <a:pt x="201" y="652"/>
                  </a:lnTo>
                  <a:lnTo>
                    <a:pt x="201" y="663"/>
                  </a:lnTo>
                  <a:lnTo>
                    <a:pt x="201" y="670"/>
                  </a:lnTo>
                  <a:lnTo>
                    <a:pt x="205" y="677"/>
                  </a:lnTo>
                  <a:lnTo>
                    <a:pt x="208" y="680"/>
                  </a:lnTo>
                  <a:lnTo>
                    <a:pt x="208" y="684"/>
                  </a:lnTo>
                  <a:lnTo>
                    <a:pt x="208" y="687"/>
                  </a:lnTo>
                  <a:lnTo>
                    <a:pt x="208" y="687"/>
                  </a:lnTo>
                  <a:lnTo>
                    <a:pt x="208" y="691"/>
                  </a:lnTo>
                  <a:lnTo>
                    <a:pt x="205" y="694"/>
                  </a:lnTo>
                  <a:lnTo>
                    <a:pt x="205" y="698"/>
                  </a:lnTo>
                  <a:lnTo>
                    <a:pt x="205" y="701"/>
                  </a:lnTo>
                  <a:lnTo>
                    <a:pt x="205" y="705"/>
                  </a:lnTo>
                  <a:lnTo>
                    <a:pt x="201" y="712"/>
                  </a:lnTo>
                  <a:lnTo>
                    <a:pt x="201" y="719"/>
                  </a:lnTo>
                  <a:lnTo>
                    <a:pt x="201" y="726"/>
                  </a:lnTo>
                  <a:lnTo>
                    <a:pt x="205" y="733"/>
                  </a:lnTo>
                  <a:lnTo>
                    <a:pt x="205" y="733"/>
                  </a:lnTo>
                  <a:lnTo>
                    <a:pt x="208" y="744"/>
                  </a:lnTo>
                  <a:lnTo>
                    <a:pt x="212" y="747"/>
                  </a:lnTo>
                  <a:lnTo>
                    <a:pt x="219" y="754"/>
                  </a:lnTo>
                  <a:lnTo>
                    <a:pt x="226" y="758"/>
                  </a:lnTo>
                  <a:lnTo>
                    <a:pt x="229" y="758"/>
                  </a:lnTo>
                  <a:lnTo>
                    <a:pt x="229" y="758"/>
                  </a:lnTo>
                  <a:lnTo>
                    <a:pt x="240" y="754"/>
                  </a:lnTo>
                  <a:lnTo>
                    <a:pt x="247" y="751"/>
                  </a:lnTo>
                  <a:lnTo>
                    <a:pt x="250" y="744"/>
                  </a:lnTo>
                  <a:lnTo>
                    <a:pt x="254" y="740"/>
                  </a:lnTo>
                  <a:lnTo>
                    <a:pt x="257" y="737"/>
                  </a:lnTo>
                  <a:lnTo>
                    <a:pt x="257" y="730"/>
                  </a:lnTo>
                  <a:lnTo>
                    <a:pt x="257" y="722"/>
                  </a:lnTo>
                  <a:lnTo>
                    <a:pt x="261" y="722"/>
                  </a:lnTo>
                  <a:lnTo>
                    <a:pt x="261" y="719"/>
                  </a:lnTo>
                  <a:lnTo>
                    <a:pt x="265" y="719"/>
                  </a:lnTo>
                  <a:lnTo>
                    <a:pt x="272" y="715"/>
                  </a:lnTo>
                  <a:lnTo>
                    <a:pt x="275" y="712"/>
                  </a:lnTo>
                  <a:lnTo>
                    <a:pt x="275" y="708"/>
                  </a:lnTo>
                  <a:lnTo>
                    <a:pt x="282" y="701"/>
                  </a:lnTo>
                  <a:lnTo>
                    <a:pt x="282" y="694"/>
                  </a:lnTo>
                  <a:lnTo>
                    <a:pt x="286" y="687"/>
                  </a:lnTo>
                  <a:lnTo>
                    <a:pt x="286" y="684"/>
                  </a:lnTo>
                  <a:lnTo>
                    <a:pt x="282" y="684"/>
                  </a:lnTo>
                  <a:lnTo>
                    <a:pt x="289" y="701"/>
                  </a:lnTo>
                  <a:lnTo>
                    <a:pt x="289" y="705"/>
                  </a:lnTo>
                  <a:lnTo>
                    <a:pt x="289" y="708"/>
                  </a:lnTo>
                  <a:lnTo>
                    <a:pt x="293" y="715"/>
                  </a:lnTo>
                  <a:lnTo>
                    <a:pt x="293" y="722"/>
                  </a:lnTo>
                  <a:lnTo>
                    <a:pt x="293" y="726"/>
                  </a:lnTo>
                  <a:lnTo>
                    <a:pt x="289" y="730"/>
                  </a:lnTo>
                  <a:lnTo>
                    <a:pt x="289" y="737"/>
                  </a:lnTo>
                  <a:lnTo>
                    <a:pt x="289" y="744"/>
                  </a:lnTo>
                  <a:lnTo>
                    <a:pt x="289" y="744"/>
                  </a:lnTo>
                  <a:lnTo>
                    <a:pt x="289" y="775"/>
                  </a:lnTo>
                  <a:lnTo>
                    <a:pt x="303" y="793"/>
                  </a:lnTo>
                  <a:lnTo>
                    <a:pt x="307" y="814"/>
                  </a:lnTo>
                  <a:lnTo>
                    <a:pt x="317" y="818"/>
                  </a:lnTo>
                  <a:lnTo>
                    <a:pt x="328" y="811"/>
                  </a:lnTo>
                  <a:lnTo>
                    <a:pt x="331" y="807"/>
                  </a:lnTo>
                  <a:lnTo>
                    <a:pt x="335" y="800"/>
                  </a:lnTo>
                  <a:lnTo>
                    <a:pt x="342" y="800"/>
                  </a:lnTo>
                  <a:lnTo>
                    <a:pt x="346" y="796"/>
                  </a:lnTo>
                  <a:lnTo>
                    <a:pt x="349" y="796"/>
                  </a:lnTo>
                  <a:lnTo>
                    <a:pt x="353" y="789"/>
                  </a:lnTo>
                  <a:lnTo>
                    <a:pt x="356" y="779"/>
                  </a:lnTo>
                  <a:lnTo>
                    <a:pt x="356" y="768"/>
                  </a:lnTo>
                  <a:lnTo>
                    <a:pt x="360" y="761"/>
                  </a:lnTo>
                  <a:lnTo>
                    <a:pt x="360" y="754"/>
                  </a:lnTo>
                  <a:lnTo>
                    <a:pt x="360" y="751"/>
                  </a:lnTo>
                  <a:lnTo>
                    <a:pt x="360" y="744"/>
                  </a:lnTo>
                  <a:lnTo>
                    <a:pt x="377" y="722"/>
                  </a:lnTo>
                  <a:lnTo>
                    <a:pt x="384" y="715"/>
                  </a:lnTo>
                  <a:lnTo>
                    <a:pt x="388" y="708"/>
                  </a:lnTo>
                  <a:lnTo>
                    <a:pt x="388" y="705"/>
                  </a:lnTo>
                  <a:lnTo>
                    <a:pt x="388" y="698"/>
                  </a:lnTo>
                  <a:lnTo>
                    <a:pt x="388" y="698"/>
                  </a:lnTo>
                  <a:lnTo>
                    <a:pt x="388" y="691"/>
                  </a:lnTo>
                  <a:lnTo>
                    <a:pt x="381" y="687"/>
                  </a:lnTo>
                  <a:lnTo>
                    <a:pt x="377" y="684"/>
                  </a:lnTo>
                  <a:lnTo>
                    <a:pt x="374" y="684"/>
                  </a:lnTo>
                  <a:lnTo>
                    <a:pt x="370" y="680"/>
                  </a:lnTo>
                  <a:lnTo>
                    <a:pt x="374" y="645"/>
                  </a:lnTo>
                  <a:lnTo>
                    <a:pt x="374" y="649"/>
                  </a:lnTo>
                  <a:lnTo>
                    <a:pt x="374" y="649"/>
                  </a:lnTo>
                  <a:lnTo>
                    <a:pt x="374" y="649"/>
                  </a:lnTo>
                  <a:lnTo>
                    <a:pt x="374" y="649"/>
                  </a:lnTo>
                  <a:lnTo>
                    <a:pt x="374" y="641"/>
                  </a:lnTo>
                  <a:lnTo>
                    <a:pt x="374" y="634"/>
                  </a:lnTo>
                  <a:lnTo>
                    <a:pt x="377" y="627"/>
                  </a:lnTo>
                  <a:lnTo>
                    <a:pt x="381" y="620"/>
                  </a:lnTo>
                  <a:lnTo>
                    <a:pt x="384" y="617"/>
                  </a:lnTo>
                  <a:lnTo>
                    <a:pt x="388" y="613"/>
                  </a:lnTo>
                  <a:lnTo>
                    <a:pt x="391" y="606"/>
                  </a:lnTo>
                  <a:lnTo>
                    <a:pt x="398" y="603"/>
                  </a:lnTo>
                  <a:lnTo>
                    <a:pt x="402" y="599"/>
                  </a:lnTo>
                  <a:lnTo>
                    <a:pt x="405" y="599"/>
                  </a:lnTo>
                  <a:lnTo>
                    <a:pt x="409" y="596"/>
                  </a:lnTo>
                  <a:lnTo>
                    <a:pt x="416" y="589"/>
                  </a:lnTo>
                  <a:lnTo>
                    <a:pt x="420" y="578"/>
                  </a:lnTo>
                  <a:lnTo>
                    <a:pt x="420" y="571"/>
                  </a:lnTo>
                  <a:lnTo>
                    <a:pt x="420" y="567"/>
                  </a:lnTo>
                  <a:lnTo>
                    <a:pt x="420" y="553"/>
                  </a:lnTo>
                  <a:lnTo>
                    <a:pt x="430" y="539"/>
                  </a:lnTo>
                  <a:lnTo>
                    <a:pt x="441" y="532"/>
                  </a:lnTo>
                  <a:lnTo>
                    <a:pt x="448" y="529"/>
                  </a:lnTo>
                  <a:lnTo>
                    <a:pt x="458" y="529"/>
                  </a:lnTo>
                  <a:lnTo>
                    <a:pt x="465" y="532"/>
                  </a:lnTo>
                  <a:lnTo>
                    <a:pt x="472" y="539"/>
                  </a:lnTo>
                  <a:lnTo>
                    <a:pt x="476" y="546"/>
                  </a:lnTo>
                  <a:lnTo>
                    <a:pt x="472" y="553"/>
                  </a:lnTo>
                  <a:lnTo>
                    <a:pt x="469" y="560"/>
                  </a:lnTo>
                  <a:lnTo>
                    <a:pt x="465" y="567"/>
                  </a:lnTo>
                  <a:lnTo>
                    <a:pt x="462" y="571"/>
                  </a:lnTo>
                  <a:lnTo>
                    <a:pt x="458" y="571"/>
                  </a:lnTo>
                  <a:lnTo>
                    <a:pt x="437" y="592"/>
                  </a:lnTo>
                  <a:lnTo>
                    <a:pt x="427" y="599"/>
                  </a:lnTo>
                  <a:lnTo>
                    <a:pt x="423" y="610"/>
                  </a:lnTo>
                  <a:lnTo>
                    <a:pt x="420" y="613"/>
                  </a:lnTo>
                  <a:lnTo>
                    <a:pt x="420" y="617"/>
                  </a:lnTo>
                  <a:lnTo>
                    <a:pt x="420" y="652"/>
                  </a:lnTo>
                  <a:lnTo>
                    <a:pt x="420" y="659"/>
                  </a:lnTo>
                  <a:lnTo>
                    <a:pt x="420" y="666"/>
                  </a:lnTo>
                  <a:lnTo>
                    <a:pt x="420" y="673"/>
                  </a:lnTo>
                  <a:lnTo>
                    <a:pt x="420" y="677"/>
                  </a:lnTo>
                  <a:lnTo>
                    <a:pt x="420" y="680"/>
                  </a:lnTo>
                  <a:lnTo>
                    <a:pt x="423" y="684"/>
                  </a:lnTo>
                  <a:lnTo>
                    <a:pt x="427" y="687"/>
                  </a:lnTo>
                  <a:lnTo>
                    <a:pt x="434" y="694"/>
                  </a:lnTo>
                  <a:lnTo>
                    <a:pt x="437" y="694"/>
                  </a:lnTo>
                  <a:lnTo>
                    <a:pt x="441" y="698"/>
                  </a:lnTo>
                  <a:lnTo>
                    <a:pt x="451" y="701"/>
                  </a:lnTo>
                  <a:lnTo>
                    <a:pt x="458" y="698"/>
                  </a:lnTo>
                  <a:lnTo>
                    <a:pt x="465" y="694"/>
                  </a:lnTo>
                  <a:lnTo>
                    <a:pt x="469" y="694"/>
                  </a:lnTo>
                  <a:lnTo>
                    <a:pt x="472" y="694"/>
                  </a:lnTo>
                  <a:lnTo>
                    <a:pt x="486" y="691"/>
                  </a:lnTo>
                  <a:lnTo>
                    <a:pt x="493" y="687"/>
                  </a:lnTo>
                  <a:lnTo>
                    <a:pt x="501" y="684"/>
                  </a:lnTo>
                  <a:lnTo>
                    <a:pt x="504" y="684"/>
                  </a:lnTo>
                  <a:lnTo>
                    <a:pt x="508" y="684"/>
                  </a:lnTo>
                  <a:lnTo>
                    <a:pt x="508" y="684"/>
                  </a:lnTo>
                  <a:lnTo>
                    <a:pt x="515" y="691"/>
                  </a:lnTo>
                  <a:lnTo>
                    <a:pt x="518" y="694"/>
                  </a:lnTo>
                  <a:lnTo>
                    <a:pt x="525" y="698"/>
                  </a:lnTo>
                  <a:lnTo>
                    <a:pt x="532" y="698"/>
                  </a:lnTo>
                  <a:lnTo>
                    <a:pt x="536" y="698"/>
                  </a:lnTo>
                  <a:lnTo>
                    <a:pt x="532" y="701"/>
                  </a:lnTo>
                  <a:lnTo>
                    <a:pt x="529" y="701"/>
                  </a:lnTo>
                  <a:lnTo>
                    <a:pt x="525" y="705"/>
                  </a:lnTo>
                  <a:lnTo>
                    <a:pt x="525" y="705"/>
                  </a:lnTo>
                  <a:lnTo>
                    <a:pt x="515" y="705"/>
                  </a:lnTo>
                  <a:lnTo>
                    <a:pt x="508" y="708"/>
                  </a:lnTo>
                  <a:lnTo>
                    <a:pt x="501" y="712"/>
                  </a:lnTo>
                  <a:lnTo>
                    <a:pt x="497" y="715"/>
                  </a:lnTo>
                  <a:lnTo>
                    <a:pt x="493" y="715"/>
                  </a:lnTo>
                  <a:lnTo>
                    <a:pt x="490" y="712"/>
                  </a:lnTo>
                  <a:lnTo>
                    <a:pt x="479" y="708"/>
                  </a:lnTo>
                  <a:lnTo>
                    <a:pt x="469" y="708"/>
                  </a:lnTo>
                  <a:lnTo>
                    <a:pt x="462" y="712"/>
                  </a:lnTo>
                  <a:lnTo>
                    <a:pt x="458" y="715"/>
                  </a:lnTo>
                  <a:lnTo>
                    <a:pt x="455" y="719"/>
                  </a:lnTo>
                  <a:lnTo>
                    <a:pt x="451" y="722"/>
                  </a:lnTo>
                  <a:lnTo>
                    <a:pt x="451" y="722"/>
                  </a:lnTo>
                  <a:lnTo>
                    <a:pt x="451" y="726"/>
                  </a:lnTo>
                  <a:lnTo>
                    <a:pt x="448" y="730"/>
                  </a:lnTo>
                  <a:lnTo>
                    <a:pt x="448" y="737"/>
                  </a:lnTo>
                  <a:lnTo>
                    <a:pt x="448" y="744"/>
                  </a:lnTo>
                  <a:lnTo>
                    <a:pt x="448" y="744"/>
                  </a:lnTo>
                  <a:lnTo>
                    <a:pt x="455" y="747"/>
                  </a:lnTo>
                  <a:lnTo>
                    <a:pt x="458" y="758"/>
                  </a:lnTo>
                  <a:lnTo>
                    <a:pt x="458" y="768"/>
                  </a:lnTo>
                  <a:lnTo>
                    <a:pt x="455" y="772"/>
                  </a:lnTo>
                  <a:lnTo>
                    <a:pt x="455" y="775"/>
                  </a:lnTo>
                  <a:lnTo>
                    <a:pt x="451" y="779"/>
                  </a:lnTo>
                  <a:lnTo>
                    <a:pt x="451" y="779"/>
                  </a:lnTo>
                  <a:lnTo>
                    <a:pt x="444" y="775"/>
                  </a:lnTo>
                  <a:lnTo>
                    <a:pt x="441" y="772"/>
                  </a:lnTo>
                  <a:lnTo>
                    <a:pt x="437" y="772"/>
                  </a:lnTo>
                  <a:lnTo>
                    <a:pt x="437" y="768"/>
                  </a:lnTo>
                  <a:lnTo>
                    <a:pt x="427" y="761"/>
                  </a:lnTo>
                  <a:lnTo>
                    <a:pt x="412" y="775"/>
                  </a:lnTo>
                  <a:lnTo>
                    <a:pt x="412" y="779"/>
                  </a:lnTo>
                  <a:lnTo>
                    <a:pt x="409" y="786"/>
                  </a:lnTo>
                  <a:lnTo>
                    <a:pt x="409" y="796"/>
                  </a:lnTo>
                  <a:lnTo>
                    <a:pt x="409" y="804"/>
                  </a:lnTo>
                  <a:lnTo>
                    <a:pt x="409" y="821"/>
                  </a:lnTo>
                  <a:lnTo>
                    <a:pt x="398" y="818"/>
                  </a:lnTo>
                  <a:lnTo>
                    <a:pt x="398" y="821"/>
                  </a:lnTo>
                  <a:lnTo>
                    <a:pt x="398" y="825"/>
                  </a:lnTo>
                  <a:lnTo>
                    <a:pt x="395" y="828"/>
                  </a:lnTo>
                  <a:lnTo>
                    <a:pt x="395" y="828"/>
                  </a:lnTo>
                  <a:lnTo>
                    <a:pt x="374" y="835"/>
                  </a:lnTo>
                  <a:lnTo>
                    <a:pt x="370" y="835"/>
                  </a:lnTo>
                  <a:lnTo>
                    <a:pt x="367" y="835"/>
                  </a:lnTo>
                  <a:lnTo>
                    <a:pt x="367" y="835"/>
                  </a:lnTo>
                  <a:lnTo>
                    <a:pt x="363" y="832"/>
                  </a:lnTo>
                  <a:lnTo>
                    <a:pt x="356" y="835"/>
                  </a:lnTo>
                  <a:lnTo>
                    <a:pt x="353" y="835"/>
                  </a:lnTo>
                  <a:lnTo>
                    <a:pt x="349" y="842"/>
                  </a:lnTo>
                  <a:lnTo>
                    <a:pt x="342" y="842"/>
                  </a:lnTo>
                  <a:lnTo>
                    <a:pt x="342" y="846"/>
                  </a:lnTo>
                  <a:lnTo>
                    <a:pt x="314" y="849"/>
                  </a:lnTo>
                  <a:lnTo>
                    <a:pt x="307" y="839"/>
                  </a:lnTo>
                  <a:lnTo>
                    <a:pt x="300" y="839"/>
                  </a:lnTo>
                  <a:lnTo>
                    <a:pt x="289" y="849"/>
                  </a:lnTo>
                  <a:lnTo>
                    <a:pt x="286" y="853"/>
                  </a:lnTo>
                  <a:lnTo>
                    <a:pt x="282" y="853"/>
                  </a:lnTo>
                  <a:lnTo>
                    <a:pt x="279" y="853"/>
                  </a:lnTo>
                  <a:lnTo>
                    <a:pt x="279" y="853"/>
                  </a:lnTo>
                  <a:lnTo>
                    <a:pt x="279" y="856"/>
                  </a:lnTo>
                  <a:lnTo>
                    <a:pt x="279" y="853"/>
                  </a:lnTo>
                  <a:lnTo>
                    <a:pt x="279" y="853"/>
                  </a:lnTo>
                  <a:lnTo>
                    <a:pt x="279" y="849"/>
                  </a:lnTo>
                  <a:lnTo>
                    <a:pt x="279" y="846"/>
                  </a:lnTo>
                  <a:lnTo>
                    <a:pt x="282" y="846"/>
                  </a:lnTo>
                  <a:lnTo>
                    <a:pt x="282" y="842"/>
                  </a:lnTo>
                  <a:lnTo>
                    <a:pt x="279" y="839"/>
                  </a:lnTo>
                  <a:lnTo>
                    <a:pt x="272" y="835"/>
                  </a:lnTo>
                  <a:lnTo>
                    <a:pt x="268" y="828"/>
                  </a:lnTo>
                  <a:lnTo>
                    <a:pt x="268" y="825"/>
                  </a:lnTo>
                  <a:lnTo>
                    <a:pt x="268" y="811"/>
                  </a:lnTo>
                  <a:lnTo>
                    <a:pt x="268" y="807"/>
                  </a:lnTo>
                  <a:lnTo>
                    <a:pt x="268" y="804"/>
                  </a:lnTo>
                  <a:lnTo>
                    <a:pt x="268" y="800"/>
                  </a:lnTo>
                  <a:lnTo>
                    <a:pt x="268" y="796"/>
                  </a:lnTo>
                  <a:lnTo>
                    <a:pt x="272" y="793"/>
                  </a:lnTo>
                  <a:lnTo>
                    <a:pt x="275" y="793"/>
                  </a:lnTo>
                  <a:lnTo>
                    <a:pt x="275" y="789"/>
                  </a:lnTo>
                  <a:lnTo>
                    <a:pt x="275" y="786"/>
                  </a:lnTo>
                  <a:lnTo>
                    <a:pt x="275" y="782"/>
                  </a:lnTo>
                  <a:lnTo>
                    <a:pt x="272" y="779"/>
                  </a:lnTo>
                  <a:lnTo>
                    <a:pt x="272" y="779"/>
                  </a:lnTo>
                  <a:lnTo>
                    <a:pt x="268" y="772"/>
                  </a:lnTo>
                  <a:lnTo>
                    <a:pt x="268" y="768"/>
                  </a:lnTo>
                  <a:lnTo>
                    <a:pt x="268" y="761"/>
                  </a:lnTo>
                  <a:lnTo>
                    <a:pt x="268" y="761"/>
                  </a:lnTo>
                  <a:lnTo>
                    <a:pt x="265" y="761"/>
                  </a:lnTo>
                  <a:lnTo>
                    <a:pt x="240" y="782"/>
                  </a:lnTo>
                  <a:lnTo>
                    <a:pt x="240" y="786"/>
                  </a:lnTo>
                  <a:lnTo>
                    <a:pt x="236" y="789"/>
                  </a:lnTo>
                  <a:lnTo>
                    <a:pt x="236" y="796"/>
                  </a:lnTo>
                  <a:lnTo>
                    <a:pt x="240" y="804"/>
                  </a:lnTo>
                  <a:lnTo>
                    <a:pt x="240" y="807"/>
                  </a:lnTo>
                  <a:lnTo>
                    <a:pt x="240" y="811"/>
                  </a:lnTo>
                  <a:lnTo>
                    <a:pt x="247" y="821"/>
                  </a:lnTo>
                  <a:lnTo>
                    <a:pt x="247" y="828"/>
                  </a:lnTo>
                  <a:lnTo>
                    <a:pt x="247" y="849"/>
                  </a:lnTo>
                  <a:lnTo>
                    <a:pt x="243" y="856"/>
                  </a:lnTo>
                  <a:lnTo>
                    <a:pt x="240" y="853"/>
                  </a:lnTo>
                  <a:lnTo>
                    <a:pt x="233" y="856"/>
                  </a:lnTo>
                  <a:lnTo>
                    <a:pt x="229" y="860"/>
                  </a:lnTo>
                  <a:lnTo>
                    <a:pt x="222" y="863"/>
                  </a:lnTo>
                  <a:lnTo>
                    <a:pt x="215" y="860"/>
                  </a:lnTo>
                  <a:lnTo>
                    <a:pt x="212" y="860"/>
                  </a:lnTo>
                  <a:lnTo>
                    <a:pt x="212" y="860"/>
                  </a:lnTo>
                  <a:lnTo>
                    <a:pt x="205" y="863"/>
                  </a:lnTo>
                  <a:lnTo>
                    <a:pt x="198" y="870"/>
                  </a:lnTo>
                  <a:lnTo>
                    <a:pt x="194" y="878"/>
                  </a:lnTo>
                  <a:lnTo>
                    <a:pt x="191" y="885"/>
                  </a:lnTo>
                  <a:lnTo>
                    <a:pt x="191" y="885"/>
                  </a:lnTo>
                  <a:lnTo>
                    <a:pt x="187" y="892"/>
                  </a:lnTo>
                  <a:lnTo>
                    <a:pt x="187" y="895"/>
                  </a:lnTo>
                  <a:lnTo>
                    <a:pt x="183" y="902"/>
                  </a:lnTo>
                  <a:lnTo>
                    <a:pt x="180" y="902"/>
                  </a:lnTo>
                  <a:lnTo>
                    <a:pt x="176" y="909"/>
                  </a:lnTo>
                  <a:lnTo>
                    <a:pt x="173" y="913"/>
                  </a:lnTo>
                  <a:lnTo>
                    <a:pt x="169" y="916"/>
                  </a:lnTo>
                  <a:lnTo>
                    <a:pt x="169" y="916"/>
                  </a:lnTo>
                  <a:lnTo>
                    <a:pt x="183" y="934"/>
                  </a:lnTo>
                  <a:lnTo>
                    <a:pt x="183" y="934"/>
                  </a:lnTo>
                  <a:lnTo>
                    <a:pt x="183" y="937"/>
                  </a:lnTo>
                  <a:lnTo>
                    <a:pt x="183" y="941"/>
                  </a:lnTo>
                  <a:lnTo>
                    <a:pt x="187" y="944"/>
                  </a:lnTo>
                  <a:lnTo>
                    <a:pt x="191" y="948"/>
                  </a:lnTo>
                  <a:lnTo>
                    <a:pt x="191" y="948"/>
                  </a:lnTo>
                  <a:lnTo>
                    <a:pt x="194" y="951"/>
                  </a:lnTo>
                  <a:lnTo>
                    <a:pt x="194" y="951"/>
                  </a:lnTo>
                  <a:lnTo>
                    <a:pt x="198" y="959"/>
                  </a:lnTo>
                  <a:lnTo>
                    <a:pt x="198" y="955"/>
                  </a:lnTo>
                  <a:lnTo>
                    <a:pt x="198" y="955"/>
                  </a:lnTo>
                  <a:lnTo>
                    <a:pt x="198" y="955"/>
                  </a:lnTo>
                  <a:lnTo>
                    <a:pt x="198" y="959"/>
                  </a:lnTo>
                  <a:lnTo>
                    <a:pt x="198" y="959"/>
                  </a:lnTo>
                  <a:lnTo>
                    <a:pt x="198" y="962"/>
                  </a:lnTo>
                  <a:lnTo>
                    <a:pt x="201" y="966"/>
                  </a:lnTo>
                  <a:lnTo>
                    <a:pt x="208" y="969"/>
                  </a:lnTo>
                  <a:lnTo>
                    <a:pt x="212" y="973"/>
                  </a:lnTo>
                  <a:lnTo>
                    <a:pt x="212" y="973"/>
                  </a:lnTo>
                  <a:lnTo>
                    <a:pt x="215" y="973"/>
                  </a:lnTo>
                  <a:lnTo>
                    <a:pt x="212" y="973"/>
                  </a:lnTo>
                  <a:lnTo>
                    <a:pt x="212" y="973"/>
                  </a:lnTo>
                  <a:lnTo>
                    <a:pt x="205" y="969"/>
                  </a:lnTo>
                  <a:lnTo>
                    <a:pt x="201" y="966"/>
                  </a:lnTo>
                  <a:lnTo>
                    <a:pt x="201" y="962"/>
                  </a:lnTo>
                  <a:lnTo>
                    <a:pt x="198" y="962"/>
                  </a:lnTo>
                  <a:lnTo>
                    <a:pt x="198" y="959"/>
                  </a:lnTo>
                  <a:lnTo>
                    <a:pt x="198" y="955"/>
                  </a:lnTo>
                  <a:lnTo>
                    <a:pt x="194" y="951"/>
                  </a:lnTo>
                  <a:lnTo>
                    <a:pt x="191" y="948"/>
                  </a:lnTo>
                  <a:lnTo>
                    <a:pt x="183" y="948"/>
                  </a:lnTo>
                  <a:lnTo>
                    <a:pt x="183" y="941"/>
                  </a:lnTo>
                  <a:lnTo>
                    <a:pt x="183" y="937"/>
                  </a:lnTo>
                  <a:lnTo>
                    <a:pt x="183" y="934"/>
                  </a:lnTo>
                  <a:lnTo>
                    <a:pt x="183" y="934"/>
                  </a:lnTo>
                  <a:lnTo>
                    <a:pt x="183" y="930"/>
                  </a:lnTo>
                  <a:lnTo>
                    <a:pt x="180" y="930"/>
                  </a:lnTo>
                  <a:lnTo>
                    <a:pt x="176" y="923"/>
                  </a:lnTo>
                  <a:lnTo>
                    <a:pt x="173" y="920"/>
                  </a:lnTo>
                  <a:lnTo>
                    <a:pt x="169" y="920"/>
                  </a:lnTo>
                  <a:lnTo>
                    <a:pt x="169" y="916"/>
                  </a:lnTo>
                  <a:lnTo>
                    <a:pt x="162" y="920"/>
                  </a:lnTo>
                  <a:lnTo>
                    <a:pt x="159" y="923"/>
                  </a:lnTo>
                  <a:lnTo>
                    <a:pt x="155" y="927"/>
                  </a:lnTo>
                  <a:lnTo>
                    <a:pt x="152" y="930"/>
                  </a:lnTo>
                  <a:lnTo>
                    <a:pt x="148" y="930"/>
                  </a:lnTo>
                  <a:lnTo>
                    <a:pt x="141" y="934"/>
                  </a:lnTo>
                  <a:lnTo>
                    <a:pt x="134" y="944"/>
                  </a:lnTo>
                  <a:lnTo>
                    <a:pt x="131" y="944"/>
                  </a:lnTo>
                  <a:lnTo>
                    <a:pt x="124" y="944"/>
                  </a:lnTo>
                  <a:lnTo>
                    <a:pt x="120" y="948"/>
                  </a:lnTo>
                  <a:lnTo>
                    <a:pt x="117" y="948"/>
                  </a:lnTo>
                  <a:lnTo>
                    <a:pt x="113" y="948"/>
                  </a:lnTo>
                  <a:lnTo>
                    <a:pt x="106" y="951"/>
                  </a:lnTo>
                  <a:lnTo>
                    <a:pt x="99" y="955"/>
                  </a:lnTo>
                  <a:lnTo>
                    <a:pt x="92" y="955"/>
                  </a:lnTo>
                  <a:lnTo>
                    <a:pt x="92" y="955"/>
                  </a:lnTo>
                  <a:lnTo>
                    <a:pt x="81" y="955"/>
                  </a:lnTo>
                  <a:lnTo>
                    <a:pt x="85" y="969"/>
                  </a:lnTo>
                  <a:lnTo>
                    <a:pt x="74" y="966"/>
                  </a:lnTo>
                  <a:lnTo>
                    <a:pt x="71" y="969"/>
                  </a:lnTo>
                  <a:lnTo>
                    <a:pt x="67" y="973"/>
                  </a:lnTo>
                  <a:lnTo>
                    <a:pt x="71" y="976"/>
                  </a:lnTo>
                  <a:lnTo>
                    <a:pt x="71" y="976"/>
                  </a:lnTo>
                  <a:lnTo>
                    <a:pt x="71" y="980"/>
                  </a:lnTo>
                  <a:lnTo>
                    <a:pt x="92" y="987"/>
                  </a:lnTo>
                  <a:lnTo>
                    <a:pt x="92" y="990"/>
                  </a:lnTo>
                  <a:lnTo>
                    <a:pt x="102" y="997"/>
                  </a:lnTo>
                  <a:lnTo>
                    <a:pt x="102" y="1001"/>
                  </a:lnTo>
                  <a:lnTo>
                    <a:pt x="106" y="1004"/>
                  </a:lnTo>
                  <a:lnTo>
                    <a:pt x="109" y="1008"/>
                  </a:lnTo>
                  <a:lnTo>
                    <a:pt x="109" y="1011"/>
                  </a:lnTo>
                  <a:lnTo>
                    <a:pt x="109" y="1015"/>
                  </a:lnTo>
                  <a:lnTo>
                    <a:pt x="109" y="1064"/>
                  </a:lnTo>
                  <a:lnTo>
                    <a:pt x="106" y="1068"/>
                  </a:lnTo>
                  <a:lnTo>
                    <a:pt x="106" y="1068"/>
                  </a:lnTo>
                  <a:lnTo>
                    <a:pt x="106" y="1068"/>
                  </a:lnTo>
                  <a:lnTo>
                    <a:pt x="92" y="1071"/>
                  </a:lnTo>
                  <a:lnTo>
                    <a:pt x="78" y="1068"/>
                  </a:lnTo>
                  <a:lnTo>
                    <a:pt x="64" y="1068"/>
                  </a:lnTo>
                  <a:lnTo>
                    <a:pt x="60" y="1068"/>
                  </a:lnTo>
                  <a:lnTo>
                    <a:pt x="32" y="1064"/>
                  </a:lnTo>
                  <a:lnTo>
                    <a:pt x="28" y="1061"/>
                  </a:lnTo>
                  <a:lnTo>
                    <a:pt x="25" y="1061"/>
                  </a:lnTo>
                  <a:lnTo>
                    <a:pt x="21" y="1061"/>
                  </a:lnTo>
                  <a:lnTo>
                    <a:pt x="11" y="1071"/>
                  </a:lnTo>
                  <a:lnTo>
                    <a:pt x="7" y="1071"/>
                  </a:lnTo>
                  <a:lnTo>
                    <a:pt x="4" y="1075"/>
                  </a:lnTo>
                  <a:lnTo>
                    <a:pt x="4" y="1075"/>
                  </a:lnTo>
                  <a:lnTo>
                    <a:pt x="4" y="1075"/>
                  </a:lnTo>
                  <a:lnTo>
                    <a:pt x="7" y="1082"/>
                  </a:lnTo>
                  <a:lnTo>
                    <a:pt x="7" y="1085"/>
                  </a:lnTo>
                  <a:lnTo>
                    <a:pt x="7" y="1085"/>
                  </a:lnTo>
                  <a:lnTo>
                    <a:pt x="7" y="1092"/>
                  </a:lnTo>
                  <a:lnTo>
                    <a:pt x="7" y="1124"/>
                  </a:lnTo>
                  <a:lnTo>
                    <a:pt x="7" y="1135"/>
                  </a:lnTo>
                  <a:lnTo>
                    <a:pt x="4" y="1145"/>
                  </a:lnTo>
                  <a:lnTo>
                    <a:pt x="0" y="1149"/>
                  </a:lnTo>
                  <a:lnTo>
                    <a:pt x="0" y="1149"/>
                  </a:lnTo>
                  <a:lnTo>
                    <a:pt x="0" y="1156"/>
                  </a:lnTo>
                  <a:lnTo>
                    <a:pt x="4" y="1159"/>
                  </a:lnTo>
                  <a:lnTo>
                    <a:pt x="4" y="1163"/>
                  </a:lnTo>
                  <a:lnTo>
                    <a:pt x="4" y="1163"/>
                  </a:lnTo>
                  <a:lnTo>
                    <a:pt x="4" y="1180"/>
                  </a:lnTo>
                  <a:lnTo>
                    <a:pt x="11" y="1184"/>
                  </a:lnTo>
                  <a:lnTo>
                    <a:pt x="14" y="1184"/>
                  </a:lnTo>
                  <a:lnTo>
                    <a:pt x="14" y="1184"/>
                  </a:lnTo>
                  <a:lnTo>
                    <a:pt x="18" y="1184"/>
                  </a:lnTo>
                  <a:lnTo>
                    <a:pt x="18" y="1184"/>
                  </a:lnTo>
                  <a:lnTo>
                    <a:pt x="18" y="1188"/>
                  </a:lnTo>
                  <a:lnTo>
                    <a:pt x="21" y="1184"/>
                  </a:lnTo>
                  <a:lnTo>
                    <a:pt x="21" y="1180"/>
                  </a:lnTo>
                  <a:lnTo>
                    <a:pt x="25" y="1173"/>
                  </a:lnTo>
                  <a:lnTo>
                    <a:pt x="21" y="1173"/>
                  </a:lnTo>
                  <a:lnTo>
                    <a:pt x="21" y="1177"/>
                  </a:lnTo>
                  <a:lnTo>
                    <a:pt x="21" y="1180"/>
                  </a:lnTo>
                  <a:lnTo>
                    <a:pt x="21" y="1184"/>
                  </a:lnTo>
                  <a:lnTo>
                    <a:pt x="18" y="1188"/>
                  </a:lnTo>
                  <a:lnTo>
                    <a:pt x="21" y="1191"/>
                  </a:lnTo>
                  <a:lnTo>
                    <a:pt x="21" y="1191"/>
                  </a:lnTo>
                  <a:lnTo>
                    <a:pt x="21" y="1195"/>
                  </a:lnTo>
                  <a:lnTo>
                    <a:pt x="25" y="1198"/>
                  </a:lnTo>
                  <a:lnTo>
                    <a:pt x="28" y="1202"/>
                  </a:lnTo>
                  <a:lnTo>
                    <a:pt x="32" y="1202"/>
                  </a:lnTo>
                  <a:lnTo>
                    <a:pt x="32" y="1202"/>
                  </a:lnTo>
                  <a:lnTo>
                    <a:pt x="36" y="1198"/>
                  </a:lnTo>
                  <a:lnTo>
                    <a:pt x="36" y="1191"/>
                  </a:lnTo>
                  <a:lnTo>
                    <a:pt x="43" y="1188"/>
                  </a:lnTo>
                  <a:lnTo>
                    <a:pt x="46" y="1188"/>
                  </a:lnTo>
                  <a:lnTo>
                    <a:pt x="50" y="1188"/>
                  </a:lnTo>
                  <a:lnTo>
                    <a:pt x="53" y="1191"/>
                  </a:lnTo>
                  <a:lnTo>
                    <a:pt x="57" y="1191"/>
                  </a:lnTo>
                  <a:lnTo>
                    <a:pt x="60" y="1188"/>
                  </a:lnTo>
                  <a:lnTo>
                    <a:pt x="67" y="1184"/>
                  </a:lnTo>
                  <a:lnTo>
                    <a:pt x="74" y="1184"/>
                  </a:lnTo>
                  <a:lnTo>
                    <a:pt x="74" y="1184"/>
                  </a:lnTo>
                  <a:lnTo>
                    <a:pt x="88" y="1184"/>
                  </a:lnTo>
                  <a:lnTo>
                    <a:pt x="95" y="1188"/>
                  </a:lnTo>
                  <a:lnTo>
                    <a:pt x="102" y="1184"/>
                  </a:lnTo>
                  <a:lnTo>
                    <a:pt x="106" y="1184"/>
                  </a:lnTo>
                  <a:lnTo>
                    <a:pt x="117" y="1163"/>
                  </a:lnTo>
                  <a:lnTo>
                    <a:pt x="120" y="1156"/>
                  </a:lnTo>
                  <a:lnTo>
                    <a:pt x="124" y="1152"/>
                  </a:lnTo>
                  <a:lnTo>
                    <a:pt x="127" y="1149"/>
                  </a:lnTo>
                  <a:lnTo>
                    <a:pt x="131" y="1145"/>
                  </a:lnTo>
                  <a:lnTo>
                    <a:pt x="131" y="1145"/>
                  </a:lnTo>
                  <a:lnTo>
                    <a:pt x="127" y="1138"/>
                  </a:lnTo>
                  <a:lnTo>
                    <a:pt x="131" y="1131"/>
                  </a:lnTo>
                  <a:lnTo>
                    <a:pt x="134" y="1128"/>
                  </a:lnTo>
                  <a:lnTo>
                    <a:pt x="138" y="1121"/>
                  </a:lnTo>
                  <a:lnTo>
                    <a:pt x="141" y="1117"/>
                  </a:lnTo>
                  <a:lnTo>
                    <a:pt x="141" y="1117"/>
                  </a:lnTo>
                  <a:lnTo>
                    <a:pt x="148" y="1114"/>
                  </a:lnTo>
                  <a:lnTo>
                    <a:pt x="155" y="1110"/>
                  </a:lnTo>
                  <a:lnTo>
                    <a:pt x="162" y="1110"/>
                  </a:lnTo>
                  <a:lnTo>
                    <a:pt x="166" y="1110"/>
                  </a:lnTo>
                  <a:lnTo>
                    <a:pt x="166" y="1110"/>
                  </a:lnTo>
                  <a:lnTo>
                    <a:pt x="169" y="1107"/>
                  </a:lnTo>
                  <a:lnTo>
                    <a:pt x="176" y="1099"/>
                  </a:lnTo>
                  <a:lnTo>
                    <a:pt x="176" y="1096"/>
                  </a:lnTo>
                  <a:lnTo>
                    <a:pt x="173" y="1092"/>
                  </a:lnTo>
                  <a:lnTo>
                    <a:pt x="173" y="1092"/>
                  </a:lnTo>
                  <a:lnTo>
                    <a:pt x="176" y="1082"/>
                  </a:lnTo>
                  <a:lnTo>
                    <a:pt x="183" y="1078"/>
                  </a:lnTo>
                  <a:lnTo>
                    <a:pt x="191" y="1078"/>
                  </a:lnTo>
                  <a:lnTo>
                    <a:pt x="201" y="1078"/>
                  </a:lnTo>
                  <a:lnTo>
                    <a:pt x="208" y="1078"/>
                  </a:lnTo>
                  <a:lnTo>
                    <a:pt x="215" y="1078"/>
                  </a:lnTo>
                  <a:lnTo>
                    <a:pt x="215" y="1078"/>
                  </a:lnTo>
                  <a:lnTo>
                    <a:pt x="226" y="1075"/>
                  </a:lnTo>
                  <a:lnTo>
                    <a:pt x="226" y="1071"/>
                  </a:lnTo>
                  <a:lnTo>
                    <a:pt x="229" y="1071"/>
                  </a:lnTo>
                  <a:lnTo>
                    <a:pt x="233" y="1071"/>
                  </a:lnTo>
                  <a:lnTo>
                    <a:pt x="254" y="1061"/>
                  </a:lnTo>
                  <a:lnTo>
                    <a:pt x="261" y="1064"/>
                  </a:lnTo>
                  <a:lnTo>
                    <a:pt x="265" y="1068"/>
                  </a:lnTo>
                  <a:lnTo>
                    <a:pt x="268" y="1071"/>
                  </a:lnTo>
                  <a:lnTo>
                    <a:pt x="268" y="1075"/>
                  </a:lnTo>
                  <a:lnTo>
                    <a:pt x="268" y="1078"/>
                  </a:lnTo>
                  <a:lnTo>
                    <a:pt x="293" y="1099"/>
                  </a:lnTo>
                  <a:lnTo>
                    <a:pt x="300" y="1110"/>
                  </a:lnTo>
                  <a:lnTo>
                    <a:pt x="307" y="1121"/>
                  </a:lnTo>
                  <a:lnTo>
                    <a:pt x="331" y="1135"/>
                  </a:lnTo>
                  <a:lnTo>
                    <a:pt x="335" y="1138"/>
                  </a:lnTo>
                  <a:lnTo>
                    <a:pt x="342" y="1142"/>
                  </a:lnTo>
                  <a:lnTo>
                    <a:pt x="346" y="1156"/>
                  </a:lnTo>
                  <a:lnTo>
                    <a:pt x="338" y="1156"/>
                  </a:lnTo>
                  <a:lnTo>
                    <a:pt x="338" y="1159"/>
                  </a:lnTo>
                  <a:lnTo>
                    <a:pt x="338" y="1159"/>
                  </a:lnTo>
                  <a:lnTo>
                    <a:pt x="338" y="1159"/>
                  </a:lnTo>
                  <a:lnTo>
                    <a:pt x="342" y="1163"/>
                  </a:lnTo>
                  <a:lnTo>
                    <a:pt x="342" y="1163"/>
                  </a:lnTo>
                  <a:lnTo>
                    <a:pt x="338" y="1173"/>
                  </a:lnTo>
                  <a:lnTo>
                    <a:pt x="346" y="1177"/>
                  </a:lnTo>
                  <a:lnTo>
                    <a:pt x="353" y="1170"/>
                  </a:lnTo>
                  <a:lnTo>
                    <a:pt x="353" y="1163"/>
                  </a:lnTo>
                  <a:lnTo>
                    <a:pt x="360" y="1159"/>
                  </a:lnTo>
                  <a:lnTo>
                    <a:pt x="356" y="1152"/>
                  </a:lnTo>
                  <a:lnTo>
                    <a:pt x="360" y="1145"/>
                  </a:lnTo>
                  <a:lnTo>
                    <a:pt x="367" y="1145"/>
                  </a:lnTo>
                  <a:lnTo>
                    <a:pt x="374" y="1156"/>
                  </a:lnTo>
                  <a:lnTo>
                    <a:pt x="381" y="1149"/>
                  </a:lnTo>
                  <a:lnTo>
                    <a:pt x="370" y="1128"/>
                  </a:lnTo>
                  <a:lnTo>
                    <a:pt x="360" y="1117"/>
                  </a:lnTo>
                  <a:lnTo>
                    <a:pt x="328" y="1089"/>
                  </a:lnTo>
                  <a:lnTo>
                    <a:pt x="324" y="1085"/>
                  </a:lnTo>
                  <a:lnTo>
                    <a:pt x="324" y="1082"/>
                  </a:lnTo>
                  <a:lnTo>
                    <a:pt x="324" y="1078"/>
                  </a:lnTo>
                  <a:lnTo>
                    <a:pt x="324" y="1075"/>
                  </a:lnTo>
                  <a:lnTo>
                    <a:pt x="317" y="1075"/>
                  </a:lnTo>
                  <a:lnTo>
                    <a:pt x="310" y="1068"/>
                  </a:lnTo>
                  <a:lnTo>
                    <a:pt x="303" y="1061"/>
                  </a:lnTo>
                  <a:lnTo>
                    <a:pt x="300" y="1057"/>
                  </a:lnTo>
                  <a:lnTo>
                    <a:pt x="296" y="1054"/>
                  </a:lnTo>
                  <a:lnTo>
                    <a:pt x="296" y="1050"/>
                  </a:lnTo>
                  <a:lnTo>
                    <a:pt x="303" y="1047"/>
                  </a:lnTo>
                  <a:lnTo>
                    <a:pt x="314" y="1043"/>
                  </a:lnTo>
                  <a:lnTo>
                    <a:pt x="314" y="1043"/>
                  </a:lnTo>
                  <a:lnTo>
                    <a:pt x="314" y="1040"/>
                  </a:lnTo>
                  <a:lnTo>
                    <a:pt x="314" y="1040"/>
                  </a:lnTo>
                  <a:lnTo>
                    <a:pt x="310" y="1040"/>
                  </a:lnTo>
                  <a:lnTo>
                    <a:pt x="310" y="1040"/>
                  </a:lnTo>
                  <a:lnTo>
                    <a:pt x="310" y="1040"/>
                  </a:lnTo>
                  <a:lnTo>
                    <a:pt x="314" y="1040"/>
                  </a:lnTo>
                  <a:lnTo>
                    <a:pt x="314" y="1040"/>
                  </a:lnTo>
                  <a:lnTo>
                    <a:pt x="314" y="1043"/>
                  </a:lnTo>
                  <a:lnTo>
                    <a:pt x="321" y="1054"/>
                  </a:lnTo>
                  <a:lnTo>
                    <a:pt x="331" y="1061"/>
                  </a:lnTo>
                  <a:lnTo>
                    <a:pt x="338" y="1057"/>
                  </a:lnTo>
                  <a:lnTo>
                    <a:pt x="342" y="1064"/>
                  </a:lnTo>
                  <a:lnTo>
                    <a:pt x="346" y="1068"/>
                  </a:lnTo>
                  <a:lnTo>
                    <a:pt x="349" y="1075"/>
                  </a:lnTo>
                  <a:lnTo>
                    <a:pt x="353" y="1078"/>
                  </a:lnTo>
                  <a:lnTo>
                    <a:pt x="353" y="1078"/>
                  </a:lnTo>
                  <a:lnTo>
                    <a:pt x="360" y="1078"/>
                  </a:lnTo>
                  <a:lnTo>
                    <a:pt x="384" y="1103"/>
                  </a:lnTo>
                  <a:lnTo>
                    <a:pt x="391" y="1110"/>
                  </a:lnTo>
                  <a:lnTo>
                    <a:pt x="395" y="1110"/>
                  </a:lnTo>
                  <a:lnTo>
                    <a:pt x="395" y="1114"/>
                  </a:lnTo>
                  <a:lnTo>
                    <a:pt x="395" y="1117"/>
                  </a:lnTo>
                  <a:lnTo>
                    <a:pt x="395" y="1124"/>
                  </a:lnTo>
                  <a:lnTo>
                    <a:pt x="395" y="1124"/>
                  </a:lnTo>
                  <a:lnTo>
                    <a:pt x="395" y="1124"/>
                  </a:lnTo>
                  <a:lnTo>
                    <a:pt x="391" y="1128"/>
                  </a:lnTo>
                  <a:lnTo>
                    <a:pt x="391" y="1131"/>
                  </a:lnTo>
                  <a:lnTo>
                    <a:pt x="391" y="1138"/>
                  </a:lnTo>
                  <a:lnTo>
                    <a:pt x="391" y="1138"/>
                  </a:lnTo>
                  <a:lnTo>
                    <a:pt x="391" y="1145"/>
                  </a:lnTo>
                  <a:lnTo>
                    <a:pt x="391" y="1149"/>
                  </a:lnTo>
                  <a:lnTo>
                    <a:pt x="391" y="1145"/>
                  </a:lnTo>
                  <a:lnTo>
                    <a:pt x="395" y="1142"/>
                  </a:lnTo>
                  <a:lnTo>
                    <a:pt x="398" y="1138"/>
                  </a:lnTo>
                  <a:lnTo>
                    <a:pt x="395" y="1142"/>
                  </a:lnTo>
                  <a:lnTo>
                    <a:pt x="391" y="1149"/>
                  </a:lnTo>
                  <a:lnTo>
                    <a:pt x="391" y="1149"/>
                  </a:lnTo>
                  <a:lnTo>
                    <a:pt x="391" y="1152"/>
                  </a:lnTo>
                  <a:lnTo>
                    <a:pt x="395" y="1156"/>
                  </a:lnTo>
                  <a:lnTo>
                    <a:pt x="395" y="1159"/>
                  </a:lnTo>
                  <a:lnTo>
                    <a:pt x="398" y="1163"/>
                  </a:lnTo>
                  <a:lnTo>
                    <a:pt x="405" y="1170"/>
                  </a:lnTo>
                  <a:lnTo>
                    <a:pt x="409" y="1177"/>
                  </a:lnTo>
                  <a:lnTo>
                    <a:pt x="416" y="1184"/>
                  </a:lnTo>
                  <a:lnTo>
                    <a:pt x="420" y="1195"/>
                  </a:lnTo>
                  <a:lnTo>
                    <a:pt x="423" y="1198"/>
                  </a:lnTo>
                  <a:lnTo>
                    <a:pt x="437" y="1198"/>
                  </a:lnTo>
                  <a:lnTo>
                    <a:pt x="437" y="1180"/>
                  </a:lnTo>
                  <a:lnTo>
                    <a:pt x="441" y="1180"/>
                  </a:lnTo>
                  <a:lnTo>
                    <a:pt x="444" y="1177"/>
                  </a:lnTo>
                  <a:lnTo>
                    <a:pt x="448" y="1170"/>
                  </a:lnTo>
                  <a:lnTo>
                    <a:pt x="455" y="1159"/>
                  </a:lnTo>
                  <a:lnTo>
                    <a:pt x="455" y="1159"/>
                  </a:lnTo>
                  <a:lnTo>
                    <a:pt x="455" y="1156"/>
                  </a:lnTo>
                  <a:lnTo>
                    <a:pt x="455" y="1152"/>
                  </a:lnTo>
                  <a:lnTo>
                    <a:pt x="455" y="1145"/>
                  </a:lnTo>
                  <a:lnTo>
                    <a:pt x="458" y="1138"/>
                  </a:lnTo>
                  <a:lnTo>
                    <a:pt x="458" y="1135"/>
                  </a:lnTo>
                  <a:lnTo>
                    <a:pt x="462" y="1135"/>
                  </a:lnTo>
                  <a:lnTo>
                    <a:pt x="465" y="1131"/>
                  </a:lnTo>
                  <a:lnTo>
                    <a:pt x="469" y="1128"/>
                  </a:lnTo>
                  <a:lnTo>
                    <a:pt x="472" y="1128"/>
                  </a:lnTo>
                  <a:lnTo>
                    <a:pt x="479" y="1131"/>
                  </a:lnTo>
                  <a:lnTo>
                    <a:pt x="479" y="1138"/>
                  </a:lnTo>
                  <a:lnTo>
                    <a:pt x="483" y="1138"/>
                  </a:lnTo>
                  <a:lnTo>
                    <a:pt x="486" y="1138"/>
                  </a:lnTo>
                  <a:lnTo>
                    <a:pt x="486" y="1138"/>
                  </a:lnTo>
                  <a:lnTo>
                    <a:pt x="490" y="1135"/>
                  </a:lnTo>
                  <a:lnTo>
                    <a:pt x="493" y="1135"/>
                  </a:lnTo>
                  <a:lnTo>
                    <a:pt x="493" y="1131"/>
                  </a:lnTo>
                  <a:lnTo>
                    <a:pt x="497" y="1131"/>
                  </a:lnTo>
                  <a:lnTo>
                    <a:pt x="497" y="1128"/>
                  </a:lnTo>
                  <a:lnTo>
                    <a:pt x="501" y="1128"/>
                  </a:lnTo>
                  <a:lnTo>
                    <a:pt x="501" y="1124"/>
                  </a:lnTo>
                  <a:lnTo>
                    <a:pt x="504" y="1124"/>
                  </a:lnTo>
                  <a:lnTo>
                    <a:pt x="511" y="1124"/>
                  </a:lnTo>
                  <a:lnTo>
                    <a:pt x="515" y="1124"/>
                  </a:lnTo>
                  <a:lnTo>
                    <a:pt x="515" y="1124"/>
                  </a:lnTo>
                  <a:lnTo>
                    <a:pt x="518" y="1121"/>
                  </a:lnTo>
                  <a:lnTo>
                    <a:pt x="518" y="1117"/>
                  </a:lnTo>
                  <a:lnTo>
                    <a:pt x="522" y="1117"/>
                  </a:lnTo>
                  <a:lnTo>
                    <a:pt x="522" y="1114"/>
                  </a:lnTo>
                  <a:lnTo>
                    <a:pt x="515" y="1107"/>
                  </a:lnTo>
                  <a:lnTo>
                    <a:pt x="511" y="1099"/>
                  </a:lnTo>
                  <a:lnTo>
                    <a:pt x="508" y="1096"/>
                  </a:lnTo>
                  <a:lnTo>
                    <a:pt x="508" y="1092"/>
                  </a:lnTo>
                  <a:lnTo>
                    <a:pt x="504" y="1092"/>
                  </a:lnTo>
                  <a:lnTo>
                    <a:pt x="504" y="1092"/>
                  </a:lnTo>
                  <a:lnTo>
                    <a:pt x="504" y="1092"/>
                  </a:lnTo>
                  <a:lnTo>
                    <a:pt x="504" y="1092"/>
                  </a:lnTo>
                  <a:lnTo>
                    <a:pt x="504" y="1092"/>
                  </a:lnTo>
                  <a:lnTo>
                    <a:pt x="504" y="1092"/>
                  </a:lnTo>
                  <a:lnTo>
                    <a:pt x="504" y="1089"/>
                  </a:lnTo>
                  <a:lnTo>
                    <a:pt x="508" y="1082"/>
                  </a:lnTo>
                  <a:lnTo>
                    <a:pt x="508" y="1078"/>
                  </a:lnTo>
                  <a:lnTo>
                    <a:pt x="511" y="1078"/>
                  </a:lnTo>
                  <a:lnTo>
                    <a:pt x="511" y="1075"/>
                  </a:lnTo>
                  <a:lnTo>
                    <a:pt x="515" y="1071"/>
                  </a:lnTo>
                  <a:lnTo>
                    <a:pt x="515" y="1068"/>
                  </a:lnTo>
                  <a:lnTo>
                    <a:pt x="515" y="1068"/>
                  </a:lnTo>
                  <a:lnTo>
                    <a:pt x="518" y="1061"/>
                  </a:lnTo>
                  <a:lnTo>
                    <a:pt x="518" y="1057"/>
                  </a:lnTo>
                  <a:lnTo>
                    <a:pt x="522" y="1054"/>
                  </a:lnTo>
                  <a:lnTo>
                    <a:pt x="518" y="1050"/>
                  </a:lnTo>
                  <a:lnTo>
                    <a:pt x="518" y="1047"/>
                  </a:lnTo>
                  <a:lnTo>
                    <a:pt x="518" y="1050"/>
                  </a:lnTo>
                  <a:lnTo>
                    <a:pt x="522" y="1050"/>
                  </a:lnTo>
                  <a:lnTo>
                    <a:pt x="522" y="1047"/>
                  </a:lnTo>
                  <a:lnTo>
                    <a:pt x="522" y="1043"/>
                  </a:lnTo>
                  <a:lnTo>
                    <a:pt x="522" y="1040"/>
                  </a:lnTo>
                  <a:lnTo>
                    <a:pt x="522" y="1036"/>
                  </a:lnTo>
                  <a:lnTo>
                    <a:pt x="522" y="1033"/>
                  </a:lnTo>
                  <a:lnTo>
                    <a:pt x="522" y="1029"/>
                  </a:lnTo>
                  <a:lnTo>
                    <a:pt x="522" y="1029"/>
                  </a:lnTo>
                  <a:lnTo>
                    <a:pt x="525" y="1025"/>
                  </a:lnTo>
                  <a:lnTo>
                    <a:pt x="529" y="1022"/>
                  </a:lnTo>
                  <a:lnTo>
                    <a:pt x="529" y="1022"/>
                  </a:lnTo>
                  <a:lnTo>
                    <a:pt x="536" y="1022"/>
                  </a:lnTo>
                  <a:lnTo>
                    <a:pt x="543" y="1018"/>
                  </a:lnTo>
                  <a:lnTo>
                    <a:pt x="543" y="1018"/>
                  </a:lnTo>
                  <a:lnTo>
                    <a:pt x="550" y="1018"/>
                  </a:lnTo>
                  <a:lnTo>
                    <a:pt x="557" y="1018"/>
                  </a:lnTo>
                  <a:lnTo>
                    <a:pt x="564" y="1022"/>
                  </a:lnTo>
                  <a:lnTo>
                    <a:pt x="571" y="1025"/>
                  </a:lnTo>
                  <a:lnTo>
                    <a:pt x="575" y="1025"/>
                  </a:lnTo>
                  <a:lnTo>
                    <a:pt x="578" y="1029"/>
                  </a:lnTo>
                  <a:lnTo>
                    <a:pt x="575" y="1029"/>
                  </a:lnTo>
                  <a:lnTo>
                    <a:pt x="578" y="1029"/>
                  </a:lnTo>
                  <a:lnTo>
                    <a:pt x="589" y="1029"/>
                  </a:lnTo>
                  <a:lnTo>
                    <a:pt x="592" y="1029"/>
                  </a:lnTo>
                  <a:lnTo>
                    <a:pt x="596" y="1033"/>
                  </a:lnTo>
                  <a:lnTo>
                    <a:pt x="599" y="1033"/>
                  </a:lnTo>
                  <a:lnTo>
                    <a:pt x="596" y="1033"/>
                  </a:lnTo>
                  <a:lnTo>
                    <a:pt x="596" y="1036"/>
                  </a:lnTo>
                  <a:lnTo>
                    <a:pt x="592" y="1036"/>
                  </a:lnTo>
                  <a:lnTo>
                    <a:pt x="592" y="1040"/>
                  </a:lnTo>
                  <a:lnTo>
                    <a:pt x="589" y="1043"/>
                  </a:lnTo>
                  <a:lnTo>
                    <a:pt x="589" y="1047"/>
                  </a:lnTo>
                  <a:lnTo>
                    <a:pt x="589" y="1054"/>
                  </a:lnTo>
                  <a:lnTo>
                    <a:pt x="596" y="1054"/>
                  </a:lnTo>
                  <a:lnTo>
                    <a:pt x="599" y="1054"/>
                  </a:lnTo>
                  <a:lnTo>
                    <a:pt x="606" y="1050"/>
                  </a:lnTo>
                  <a:lnTo>
                    <a:pt x="610" y="1043"/>
                  </a:lnTo>
                  <a:lnTo>
                    <a:pt x="610" y="1040"/>
                  </a:lnTo>
                  <a:lnTo>
                    <a:pt x="613" y="1040"/>
                  </a:lnTo>
                  <a:lnTo>
                    <a:pt x="610" y="1040"/>
                  </a:lnTo>
                  <a:lnTo>
                    <a:pt x="606" y="1036"/>
                  </a:lnTo>
                  <a:lnTo>
                    <a:pt x="603" y="1033"/>
                  </a:lnTo>
                  <a:lnTo>
                    <a:pt x="603" y="1029"/>
                  </a:lnTo>
                  <a:lnTo>
                    <a:pt x="603" y="1025"/>
                  </a:lnTo>
                  <a:lnTo>
                    <a:pt x="603" y="1022"/>
                  </a:lnTo>
                  <a:lnTo>
                    <a:pt x="606" y="1018"/>
                  </a:lnTo>
                  <a:lnTo>
                    <a:pt x="610" y="1015"/>
                  </a:lnTo>
                  <a:lnTo>
                    <a:pt x="617" y="1015"/>
                  </a:lnTo>
                  <a:lnTo>
                    <a:pt x="620" y="1011"/>
                  </a:lnTo>
                  <a:lnTo>
                    <a:pt x="627" y="1011"/>
                  </a:lnTo>
                  <a:lnTo>
                    <a:pt x="631" y="1015"/>
                  </a:lnTo>
                  <a:lnTo>
                    <a:pt x="634" y="1022"/>
                  </a:lnTo>
                  <a:lnTo>
                    <a:pt x="634" y="1025"/>
                  </a:lnTo>
                  <a:lnTo>
                    <a:pt x="631" y="1029"/>
                  </a:lnTo>
                  <a:lnTo>
                    <a:pt x="627" y="1029"/>
                  </a:lnTo>
                  <a:lnTo>
                    <a:pt x="627" y="1029"/>
                  </a:lnTo>
                  <a:lnTo>
                    <a:pt x="624" y="1029"/>
                  </a:lnTo>
                  <a:lnTo>
                    <a:pt x="620" y="1033"/>
                  </a:lnTo>
                  <a:lnTo>
                    <a:pt x="617" y="1033"/>
                  </a:lnTo>
                  <a:lnTo>
                    <a:pt x="617" y="1033"/>
                  </a:lnTo>
                  <a:lnTo>
                    <a:pt x="617" y="1040"/>
                  </a:lnTo>
                  <a:lnTo>
                    <a:pt x="617" y="1043"/>
                  </a:lnTo>
                  <a:lnTo>
                    <a:pt x="620" y="1047"/>
                  </a:lnTo>
                  <a:lnTo>
                    <a:pt x="624" y="1050"/>
                  </a:lnTo>
                  <a:lnTo>
                    <a:pt x="627" y="1050"/>
                  </a:lnTo>
                  <a:lnTo>
                    <a:pt x="631" y="1054"/>
                  </a:lnTo>
                  <a:lnTo>
                    <a:pt x="634" y="1057"/>
                  </a:lnTo>
                  <a:lnTo>
                    <a:pt x="638" y="1057"/>
                  </a:lnTo>
                  <a:lnTo>
                    <a:pt x="638" y="1061"/>
                  </a:lnTo>
                  <a:lnTo>
                    <a:pt x="641" y="1064"/>
                  </a:lnTo>
                  <a:lnTo>
                    <a:pt x="645" y="1068"/>
                  </a:lnTo>
                  <a:lnTo>
                    <a:pt x="645" y="1071"/>
                  </a:lnTo>
                  <a:lnTo>
                    <a:pt x="649" y="1071"/>
                  </a:lnTo>
                  <a:lnTo>
                    <a:pt x="652" y="1075"/>
                  </a:lnTo>
                  <a:lnTo>
                    <a:pt x="659" y="1078"/>
                  </a:lnTo>
                  <a:lnTo>
                    <a:pt x="666" y="1082"/>
                  </a:lnTo>
                  <a:lnTo>
                    <a:pt x="670" y="1085"/>
                  </a:lnTo>
                  <a:lnTo>
                    <a:pt x="673" y="1089"/>
                  </a:lnTo>
                  <a:lnTo>
                    <a:pt x="677" y="1089"/>
                  </a:lnTo>
                  <a:lnTo>
                    <a:pt x="677" y="1099"/>
                  </a:lnTo>
                  <a:lnTo>
                    <a:pt x="677" y="1107"/>
                  </a:lnTo>
                  <a:lnTo>
                    <a:pt x="673" y="1117"/>
                  </a:lnTo>
                  <a:lnTo>
                    <a:pt x="670" y="1121"/>
                  </a:lnTo>
                  <a:lnTo>
                    <a:pt x="659" y="1117"/>
                  </a:lnTo>
                  <a:lnTo>
                    <a:pt x="652" y="1114"/>
                  </a:lnTo>
                  <a:lnTo>
                    <a:pt x="649" y="1110"/>
                  </a:lnTo>
                  <a:lnTo>
                    <a:pt x="649" y="1110"/>
                  </a:lnTo>
                  <a:lnTo>
                    <a:pt x="645" y="1107"/>
                  </a:lnTo>
                  <a:lnTo>
                    <a:pt x="638" y="1107"/>
                  </a:lnTo>
                  <a:lnTo>
                    <a:pt x="634" y="1107"/>
                  </a:lnTo>
                  <a:lnTo>
                    <a:pt x="627" y="1107"/>
                  </a:lnTo>
                  <a:lnTo>
                    <a:pt x="627" y="1107"/>
                  </a:lnTo>
                  <a:lnTo>
                    <a:pt x="624" y="1110"/>
                  </a:lnTo>
                  <a:lnTo>
                    <a:pt x="617" y="1110"/>
                  </a:lnTo>
                  <a:lnTo>
                    <a:pt x="613" y="1110"/>
                  </a:lnTo>
                  <a:lnTo>
                    <a:pt x="606" y="1107"/>
                  </a:lnTo>
                  <a:lnTo>
                    <a:pt x="603" y="1103"/>
                  </a:lnTo>
                  <a:lnTo>
                    <a:pt x="599" y="1099"/>
                  </a:lnTo>
                  <a:lnTo>
                    <a:pt x="599" y="1096"/>
                  </a:lnTo>
                  <a:lnTo>
                    <a:pt x="589" y="1096"/>
                  </a:lnTo>
                  <a:lnTo>
                    <a:pt x="582" y="1092"/>
                  </a:lnTo>
                  <a:lnTo>
                    <a:pt x="578" y="1096"/>
                  </a:lnTo>
                  <a:lnTo>
                    <a:pt x="575" y="1096"/>
                  </a:lnTo>
                  <a:lnTo>
                    <a:pt x="571" y="1096"/>
                  </a:lnTo>
                  <a:lnTo>
                    <a:pt x="571" y="1099"/>
                  </a:lnTo>
                  <a:lnTo>
                    <a:pt x="567" y="1103"/>
                  </a:lnTo>
                  <a:lnTo>
                    <a:pt x="560" y="1107"/>
                  </a:lnTo>
                  <a:lnTo>
                    <a:pt x="553" y="1110"/>
                  </a:lnTo>
                  <a:lnTo>
                    <a:pt x="546" y="1110"/>
                  </a:lnTo>
                  <a:lnTo>
                    <a:pt x="546" y="1110"/>
                  </a:lnTo>
                  <a:lnTo>
                    <a:pt x="543" y="1110"/>
                  </a:lnTo>
                  <a:lnTo>
                    <a:pt x="539" y="1110"/>
                  </a:lnTo>
                  <a:lnTo>
                    <a:pt x="532" y="1110"/>
                  </a:lnTo>
                  <a:lnTo>
                    <a:pt x="532" y="1110"/>
                  </a:lnTo>
                  <a:lnTo>
                    <a:pt x="525" y="1114"/>
                  </a:lnTo>
                  <a:lnTo>
                    <a:pt x="522" y="1121"/>
                  </a:lnTo>
                  <a:lnTo>
                    <a:pt x="522" y="1124"/>
                  </a:lnTo>
                  <a:lnTo>
                    <a:pt x="522" y="1128"/>
                  </a:lnTo>
                  <a:lnTo>
                    <a:pt x="522" y="1131"/>
                  </a:lnTo>
                  <a:lnTo>
                    <a:pt x="525" y="1131"/>
                  </a:lnTo>
                  <a:lnTo>
                    <a:pt x="529" y="1135"/>
                  </a:lnTo>
                  <a:lnTo>
                    <a:pt x="532" y="1135"/>
                  </a:lnTo>
                  <a:lnTo>
                    <a:pt x="536" y="1135"/>
                  </a:lnTo>
                  <a:lnTo>
                    <a:pt x="525" y="1135"/>
                  </a:lnTo>
                  <a:lnTo>
                    <a:pt x="522" y="1135"/>
                  </a:lnTo>
                  <a:lnTo>
                    <a:pt x="518" y="1138"/>
                  </a:lnTo>
                  <a:lnTo>
                    <a:pt x="515" y="1138"/>
                  </a:lnTo>
                  <a:lnTo>
                    <a:pt x="511" y="1142"/>
                  </a:lnTo>
                  <a:lnTo>
                    <a:pt x="508" y="1142"/>
                  </a:lnTo>
                  <a:lnTo>
                    <a:pt x="501" y="1142"/>
                  </a:lnTo>
                  <a:lnTo>
                    <a:pt x="497" y="1142"/>
                  </a:lnTo>
                  <a:lnTo>
                    <a:pt x="493" y="1138"/>
                  </a:lnTo>
                  <a:lnTo>
                    <a:pt x="490" y="1142"/>
                  </a:lnTo>
                  <a:lnTo>
                    <a:pt x="486" y="1145"/>
                  </a:lnTo>
                  <a:lnTo>
                    <a:pt x="483" y="1149"/>
                  </a:lnTo>
                  <a:lnTo>
                    <a:pt x="483" y="1149"/>
                  </a:lnTo>
                  <a:lnTo>
                    <a:pt x="483" y="1152"/>
                  </a:lnTo>
                  <a:lnTo>
                    <a:pt x="483" y="1156"/>
                  </a:lnTo>
                  <a:lnTo>
                    <a:pt x="483" y="1159"/>
                  </a:lnTo>
                  <a:lnTo>
                    <a:pt x="483" y="1166"/>
                  </a:lnTo>
                  <a:lnTo>
                    <a:pt x="483" y="1166"/>
                  </a:lnTo>
                  <a:lnTo>
                    <a:pt x="490" y="1173"/>
                  </a:lnTo>
                  <a:lnTo>
                    <a:pt x="490" y="1177"/>
                  </a:lnTo>
                  <a:lnTo>
                    <a:pt x="493" y="1184"/>
                  </a:lnTo>
                  <a:lnTo>
                    <a:pt x="493" y="1188"/>
                  </a:lnTo>
                  <a:lnTo>
                    <a:pt x="493" y="1188"/>
                  </a:lnTo>
                  <a:lnTo>
                    <a:pt x="497" y="1195"/>
                  </a:lnTo>
                  <a:lnTo>
                    <a:pt x="504" y="1198"/>
                  </a:lnTo>
                  <a:lnTo>
                    <a:pt x="511" y="1202"/>
                  </a:lnTo>
                  <a:lnTo>
                    <a:pt x="515" y="1205"/>
                  </a:lnTo>
                  <a:lnTo>
                    <a:pt x="515" y="1205"/>
                  </a:lnTo>
                  <a:lnTo>
                    <a:pt x="522" y="1205"/>
                  </a:lnTo>
                  <a:lnTo>
                    <a:pt x="525" y="1209"/>
                  </a:lnTo>
                  <a:lnTo>
                    <a:pt x="529" y="1209"/>
                  </a:lnTo>
                  <a:lnTo>
                    <a:pt x="532" y="1209"/>
                  </a:lnTo>
                  <a:lnTo>
                    <a:pt x="536" y="1209"/>
                  </a:lnTo>
                  <a:lnTo>
                    <a:pt x="539" y="1205"/>
                  </a:lnTo>
                  <a:lnTo>
                    <a:pt x="543" y="1202"/>
                  </a:lnTo>
                  <a:lnTo>
                    <a:pt x="543" y="1202"/>
                  </a:lnTo>
                  <a:lnTo>
                    <a:pt x="550" y="1202"/>
                  </a:lnTo>
                  <a:lnTo>
                    <a:pt x="557" y="1205"/>
                  </a:lnTo>
                  <a:lnTo>
                    <a:pt x="564" y="1205"/>
                  </a:lnTo>
                  <a:lnTo>
                    <a:pt x="567" y="1205"/>
                  </a:lnTo>
                  <a:lnTo>
                    <a:pt x="571" y="1209"/>
                  </a:lnTo>
                  <a:lnTo>
                    <a:pt x="575" y="1205"/>
                  </a:lnTo>
                  <a:lnTo>
                    <a:pt x="578" y="1205"/>
                  </a:lnTo>
                  <a:lnTo>
                    <a:pt x="582" y="1202"/>
                  </a:lnTo>
                  <a:lnTo>
                    <a:pt x="585" y="1202"/>
                  </a:lnTo>
                  <a:lnTo>
                    <a:pt x="589" y="1205"/>
                  </a:lnTo>
                  <a:lnTo>
                    <a:pt x="596" y="1202"/>
                  </a:lnTo>
                  <a:lnTo>
                    <a:pt x="603" y="1198"/>
                  </a:lnTo>
                  <a:lnTo>
                    <a:pt x="603" y="1202"/>
                  </a:lnTo>
                  <a:lnTo>
                    <a:pt x="603" y="1202"/>
                  </a:lnTo>
                  <a:lnTo>
                    <a:pt x="603" y="1205"/>
                  </a:lnTo>
                  <a:lnTo>
                    <a:pt x="599" y="1205"/>
                  </a:lnTo>
                  <a:lnTo>
                    <a:pt x="599" y="1209"/>
                  </a:lnTo>
                  <a:lnTo>
                    <a:pt x="599" y="1209"/>
                  </a:lnTo>
                  <a:lnTo>
                    <a:pt x="603" y="1212"/>
                  </a:lnTo>
                  <a:lnTo>
                    <a:pt x="603" y="1212"/>
                  </a:lnTo>
                  <a:lnTo>
                    <a:pt x="603" y="1216"/>
                  </a:lnTo>
                  <a:lnTo>
                    <a:pt x="603" y="1219"/>
                  </a:lnTo>
                  <a:lnTo>
                    <a:pt x="599" y="1223"/>
                  </a:lnTo>
                  <a:lnTo>
                    <a:pt x="599" y="1223"/>
                  </a:lnTo>
                  <a:lnTo>
                    <a:pt x="599" y="1223"/>
                  </a:lnTo>
                  <a:lnTo>
                    <a:pt x="596" y="1230"/>
                  </a:lnTo>
                  <a:lnTo>
                    <a:pt x="599" y="1230"/>
                  </a:lnTo>
                  <a:lnTo>
                    <a:pt x="603" y="1226"/>
                  </a:lnTo>
                  <a:lnTo>
                    <a:pt x="603" y="1226"/>
                  </a:lnTo>
                  <a:lnTo>
                    <a:pt x="606" y="1230"/>
                  </a:lnTo>
                  <a:lnTo>
                    <a:pt x="606" y="1233"/>
                  </a:lnTo>
                  <a:lnTo>
                    <a:pt x="603" y="1237"/>
                  </a:lnTo>
                  <a:lnTo>
                    <a:pt x="603" y="1237"/>
                  </a:lnTo>
                  <a:lnTo>
                    <a:pt x="603" y="1240"/>
                  </a:lnTo>
                  <a:lnTo>
                    <a:pt x="603" y="1244"/>
                  </a:lnTo>
                  <a:lnTo>
                    <a:pt x="599" y="1247"/>
                  </a:lnTo>
                  <a:lnTo>
                    <a:pt x="599" y="1247"/>
                  </a:lnTo>
                  <a:lnTo>
                    <a:pt x="599" y="1251"/>
                  </a:lnTo>
                  <a:lnTo>
                    <a:pt x="599" y="1251"/>
                  </a:lnTo>
                  <a:lnTo>
                    <a:pt x="596" y="1254"/>
                  </a:lnTo>
                  <a:lnTo>
                    <a:pt x="596" y="1254"/>
                  </a:lnTo>
                  <a:lnTo>
                    <a:pt x="596" y="1290"/>
                  </a:lnTo>
                  <a:lnTo>
                    <a:pt x="589" y="1321"/>
                  </a:lnTo>
                  <a:lnTo>
                    <a:pt x="592" y="1321"/>
                  </a:lnTo>
                  <a:lnTo>
                    <a:pt x="603" y="1321"/>
                  </a:lnTo>
                  <a:lnTo>
                    <a:pt x="610" y="1321"/>
                  </a:lnTo>
                  <a:lnTo>
                    <a:pt x="617" y="1321"/>
                  </a:lnTo>
                  <a:lnTo>
                    <a:pt x="617" y="1321"/>
                  </a:lnTo>
                  <a:lnTo>
                    <a:pt x="617" y="1321"/>
                  </a:lnTo>
                  <a:lnTo>
                    <a:pt x="592" y="1321"/>
                  </a:lnTo>
                  <a:lnTo>
                    <a:pt x="592" y="1328"/>
                  </a:lnTo>
                  <a:lnTo>
                    <a:pt x="596" y="1339"/>
                  </a:lnTo>
                  <a:lnTo>
                    <a:pt x="596" y="1339"/>
                  </a:lnTo>
                  <a:lnTo>
                    <a:pt x="599" y="1343"/>
                  </a:lnTo>
                  <a:lnTo>
                    <a:pt x="603" y="1350"/>
                  </a:lnTo>
                  <a:lnTo>
                    <a:pt x="606" y="1357"/>
                  </a:lnTo>
                  <a:lnTo>
                    <a:pt x="610" y="1360"/>
                  </a:lnTo>
                  <a:lnTo>
                    <a:pt x="613" y="1367"/>
                  </a:lnTo>
                  <a:lnTo>
                    <a:pt x="617" y="1371"/>
                  </a:lnTo>
                  <a:lnTo>
                    <a:pt x="620" y="1378"/>
                  </a:lnTo>
                  <a:lnTo>
                    <a:pt x="624" y="1385"/>
                  </a:lnTo>
                  <a:lnTo>
                    <a:pt x="631" y="1392"/>
                  </a:lnTo>
                  <a:lnTo>
                    <a:pt x="634" y="1399"/>
                  </a:lnTo>
                  <a:lnTo>
                    <a:pt x="634" y="1399"/>
                  </a:lnTo>
                  <a:lnTo>
                    <a:pt x="634" y="1402"/>
                  </a:lnTo>
                  <a:lnTo>
                    <a:pt x="638" y="1406"/>
                  </a:lnTo>
                  <a:lnTo>
                    <a:pt x="641" y="1413"/>
                  </a:lnTo>
                  <a:lnTo>
                    <a:pt x="645" y="1424"/>
                  </a:lnTo>
                  <a:lnTo>
                    <a:pt x="649" y="1431"/>
                  </a:lnTo>
                  <a:lnTo>
                    <a:pt x="652" y="1438"/>
                  </a:lnTo>
                  <a:lnTo>
                    <a:pt x="663" y="1459"/>
                  </a:lnTo>
                  <a:lnTo>
                    <a:pt x="666" y="1462"/>
                  </a:lnTo>
                  <a:lnTo>
                    <a:pt x="670" y="1469"/>
                  </a:lnTo>
                  <a:lnTo>
                    <a:pt x="673" y="1476"/>
                  </a:lnTo>
                  <a:lnTo>
                    <a:pt x="677" y="1487"/>
                  </a:lnTo>
                  <a:lnTo>
                    <a:pt x="684" y="1494"/>
                  </a:lnTo>
                  <a:lnTo>
                    <a:pt x="687" y="1501"/>
                  </a:lnTo>
                  <a:lnTo>
                    <a:pt x="687" y="1505"/>
                  </a:lnTo>
                  <a:lnTo>
                    <a:pt x="691" y="1508"/>
                  </a:lnTo>
                  <a:lnTo>
                    <a:pt x="691" y="1505"/>
                  </a:lnTo>
                  <a:lnTo>
                    <a:pt x="694" y="1505"/>
                  </a:lnTo>
                  <a:lnTo>
                    <a:pt x="691" y="1505"/>
                  </a:lnTo>
                  <a:lnTo>
                    <a:pt x="691" y="1508"/>
                  </a:lnTo>
                  <a:lnTo>
                    <a:pt x="691" y="1508"/>
                  </a:lnTo>
                  <a:lnTo>
                    <a:pt x="691" y="1515"/>
                  </a:lnTo>
                  <a:lnTo>
                    <a:pt x="691" y="1526"/>
                  </a:lnTo>
                  <a:lnTo>
                    <a:pt x="694" y="1529"/>
                  </a:lnTo>
                  <a:lnTo>
                    <a:pt x="694" y="1533"/>
                  </a:lnTo>
                  <a:lnTo>
                    <a:pt x="698" y="1543"/>
                  </a:lnTo>
                  <a:lnTo>
                    <a:pt x="701" y="1557"/>
                  </a:lnTo>
                  <a:lnTo>
                    <a:pt x="701" y="1557"/>
                  </a:lnTo>
                  <a:lnTo>
                    <a:pt x="705" y="1561"/>
                  </a:lnTo>
                  <a:lnTo>
                    <a:pt x="708" y="1561"/>
                  </a:lnTo>
                  <a:lnTo>
                    <a:pt x="712" y="1561"/>
                  </a:lnTo>
                  <a:lnTo>
                    <a:pt x="712" y="1561"/>
                  </a:lnTo>
                  <a:lnTo>
                    <a:pt x="715" y="1557"/>
                  </a:lnTo>
                  <a:lnTo>
                    <a:pt x="715" y="1557"/>
                  </a:lnTo>
                  <a:lnTo>
                    <a:pt x="719" y="1557"/>
                  </a:lnTo>
                  <a:lnTo>
                    <a:pt x="719" y="1557"/>
                  </a:lnTo>
                  <a:lnTo>
                    <a:pt x="722" y="1557"/>
                  </a:lnTo>
                  <a:lnTo>
                    <a:pt x="722" y="1557"/>
                  </a:lnTo>
                  <a:lnTo>
                    <a:pt x="719" y="1557"/>
                  </a:lnTo>
                  <a:lnTo>
                    <a:pt x="719" y="1557"/>
                  </a:lnTo>
                  <a:lnTo>
                    <a:pt x="715" y="1557"/>
                  </a:lnTo>
                  <a:lnTo>
                    <a:pt x="715" y="1557"/>
                  </a:lnTo>
                  <a:lnTo>
                    <a:pt x="712" y="1561"/>
                  </a:lnTo>
                  <a:lnTo>
                    <a:pt x="712" y="1561"/>
                  </a:lnTo>
                  <a:lnTo>
                    <a:pt x="708" y="1561"/>
                  </a:lnTo>
                  <a:lnTo>
                    <a:pt x="712" y="1564"/>
                  </a:lnTo>
                  <a:lnTo>
                    <a:pt x="719" y="1564"/>
                  </a:lnTo>
                  <a:lnTo>
                    <a:pt x="751" y="1557"/>
                  </a:lnTo>
                  <a:lnTo>
                    <a:pt x="768" y="1543"/>
                  </a:lnTo>
                  <a:lnTo>
                    <a:pt x="768" y="1540"/>
                  </a:lnTo>
                  <a:lnTo>
                    <a:pt x="775" y="1540"/>
                  </a:lnTo>
                  <a:lnTo>
                    <a:pt x="786" y="1536"/>
                  </a:lnTo>
                  <a:lnTo>
                    <a:pt x="793" y="1529"/>
                  </a:lnTo>
                  <a:lnTo>
                    <a:pt x="800" y="1526"/>
                  </a:lnTo>
                  <a:lnTo>
                    <a:pt x="804" y="1519"/>
                  </a:lnTo>
                  <a:lnTo>
                    <a:pt x="811" y="1515"/>
                  </a:lnTo>
                  <a:lnTo>
                    <a:pt x="814" y="1512"/>
                  </a:lnTo>
                  <a:lnTo>
                    <a:pt x="825" y="1508"/>
                  </a:lnTo>
                  <a:lnTo>
                    <a:pt x="835" y="1505"/>
                  </a:lnTo>
                  <a:lnTo>
                    <a:pt x="849" y="1501"/>
                  </a:lnTo>
                  <a:lnTo>
                    <a:pt x="856" y="1498"/>
                  </a:lnTo>
                  <a:lnTo>
                    <a:pt x="863" y="1494"/>
                  </a:lnTo>
                  <a:lnTo>
                    <a:pt x="870" y="1487"/>
                  </a:lnTo>
                  <a:lnTo>
                    <a:pt x="874" y="1483"/>
                  </a:lnTo>
                  <a:lnTo>
                    <a:pt x="874" y="1480"/>
                  </a:lnTo>
                  <a:lnTo>
                    <a:pt x="874" y="1480"/>
                  </a:lnTo>
                  <a:lnTo>
                    <a:pt x="874" y="1480"/>
                  </a:lnTo>
                  <a:lnTo>
                    <a:pt x="874" y="1476"/>
                  </a:lnTo>
                  <a:lnTo>
                    <a:pt x="877" y="1473"/>
                  </a:lnTo>
                  <a:lnTo>
                    <a:pt x="877" y="1469"/>
                  </a:lnTo>
                  <a:lnTo>
                    <a:pt x="885" y="1466"/>
                  </a:lnTo>
                  <a:lnTo>
                    <a:pt x="892" y="1466"/>
                  </a:lnTo>
                  <a:lnTo>
                    <a:pt x="892" y="1462"/>
                  </a:lnTo>
                  <a:lnTo>
                    <a:pt x="895" y="1462"/>
                  </a:lnTo>
                  <a:lnTo>
                    <a:pt x="899" y="1459"/>
                  </a:lnTo>
                  <a:lnTo>
                    <a:pt x="902" y="1455"/>
                  </a:lnTo>
                  <a:lnTo>
                    <a:pt x="902" y="1448"/>
                  </a:lnTo>
                  <a:lnTo>
                    <a:pt x="902" y="1448"/>
                  </a:lnTo>
                  <a:lnTo>
                    <a:pt x="909" y="1445"/>
                  </a:lnTo>
                  <a:lnTo>
                    <a:pt x="913" y="1441"/>
                  </a:lnTo>
                  <a:lnTo>
                    <a:pt x="920" y="1434"/>
                  </a:lnTo>
                  <a:lnTo>
                    <a:pt x="920" y="1431"/>
                  </a:lnTo>
                  <a:lnTo>
                    <a:pt x="920" y="1420"/>
                  </a:lnTo>
                  <a:lnTo>
                    <a:pt x="916" y="1420"/>
                  </a:lnTo>
                  <a:lnTo>
                    <a:pt x="913" y="1420"/>
                  </a:lnTo>
                  <a:lnTo>
                    <a:pt x="909" y="1417"/>
                  </a:lnTo>
                  <a:lnTo>
                    <a:pt x="906" y="1413"/>
                  </a:lnTo>
                  <a:lnTo>
                    <a:pt x="899" y="1406"/>
                  </a:lnTo>
                  <a:lnTo>
                    <a:pt x="899" y="1402"/>
                  </a:lnTo>
                  <a:lnTo>
                    <a:pt x="899" y="1399"/>
                  </a:lnTo>
                  <a:lnTo>
                    <a:pt x="899" y="1395"/>
                  </a:lnTo>
                  <a:lnTo>
                    <a:pt x="892" y="1399"/>
                  </a:lnTo>
                  <a:lnTo>
                    <a:pt x="892" y="1399"/>
                  </a:lnTo>
                  <a:lnTo>
                    <a:pt x="888" y="1402"/>
                  </a:lnTo>
                  <a:lnTo>
                    <a:pt x="888" y="1402"/>
                  </a:lnTo>
                  <a:lnTo>
                    <a:pt x="885" y="1402"/>
                  </a:lnTo>
                  <a:lnTo>
                    <a:pt x="885" y="1406"/>
                  </a:lnTo>
                  <a:lnTo>
                    <a:pt x="877" y="1409"/>
                  </a:lnTo>
                  <a:lnTo>
                    <a:pt x="877" y="1409"/>
                  </a:lnTo>
                  <a:lnTo>
                    <a:pt x="874" y="1409"/>
                  </a:lnTo>
                  <a:lnTo>
                    <a:pt x="874" y="1409"/>
                  </a:lnTo>
                  <a:lnTo>
                    <a:pt x="874" y="1409"/>
                  </a:lnTo>
                  <a:lnTo>
                    <a:pt x="874" y="1409"/>
                  </a:lnTo>
                  <a:lnTo>
                    <a:pt x="860" y="1409"/>
                  </a:lnTo>
                  <a:lnTo>
                    <a:pt x="839" y="1409"/>
                  </a:lnTo>
                  <a:lnTo>
                    <a:pt x="835" y="1409"/>
                  </a:lnTo>
                  <a:lnTo>
                    <a:pt x="835" y="1409"/>
                  </a:lnTo>
                  <a:lnTo>
                    <a:pt x="832" y="1406"/>
                  </a:lnTo>
                  <a:lnTo>
                    <a:pt x="832" y="1402"/>
                  </a:lnTo>
                  <a:lnTo>
                    <a:pt x="835" y="1395"/>
                  </a:lnTo>
                  <a:lnTo>
                    <a:pt x="821" y="1392"/>
                  </a:lnTo>
                  <a:lnTo>
                    <a:pt x="821" y="1395"/>
                  </a:lnTo>
                  <a:lnTo>
                    <a:pt x="818" y="1395"/>
                  </a:lnTo>
                  <a:lnTo>
                    <a:pt x="814" y="1395"/>
                  </a:lnTo>
                  <a:lnTo>
                    <a:pt x="811" y="1395"/>
                  </a:lnTo>
                  <a:lnTo>
                    <a:pt x="807" y="1392"/>
                  </a:lnTo>
                  <a:lnTo>
                    <a:pt x="807" y="1388"/>
                  </a:lnTo>
                  <a:lnTo>
                    <a:pt x="804" y="1381"/>
                  </a:lnTo>
                  <a:lnTo>
                    <a:pt x="800" y="1374"/>
                  </a:lnTo>
                  <a:lnTo>
                    <a:pt x="796" y="1367"/>
                  </a:lnTo>
                  <a:lnTo>
                    <a:pt x="793" y="1364"/>
                  </a:lnTo>
                  <a:lnTo>
                    <a:pt x="793" y="1364"/>
                  </a:lnTo>
                  <a:lnTo>
                    <a:pt x="772" y="1336"/>
                  </a:lnTo>
                  <a:lnTo>
                    <a:pt x="754" y="1336"/>
                  </a:lnTo>
                  <a:lnTo>
                    <a:pt x="751" y="1336"/>
                  </a:lnTo>
                  <a:lnTo>
                    <a:pt x="751" y="1332"/>
                  </a:lnTo>
                  <a:lnTo>
                    <a:pt x="744" y="1328"/>
                  </a:lnTo>
                  <a:lnTo>
                    <a:pt x="744" y="1328"/>
                  </a:lnTo>
                  <a:lnTo>
                    <a:pt x="740" y="1325"/>
                  </a:lnTo>
                  <a:lnTo>
                    <a:pt x="737" y="1321"/>
                  </a:lnTo>
                  <a:lnTo>
                    <a:pt x="730" y="1318"/>
                  </a:lnTo>
                  <a:lnTo>
                    <a:pt x="751" y="1311"/>
                  </a:lnTo>
                  <a:lnTo>
                    <a:pt x="754" y="1307"/>
                  </a:lnTo>
                  <a:lnTo>
                    <a:pt x="758" y="1307"/>
                  </a:lnTo>
                  <a:lnTo>
                    <a:pt x="758" y="1307"/>
                  </a:lnTo>
                  <a:lnTo>
                    <a:pt x="772" y="1307"/>
                  </a:lnTo>
                  <a:lnTo>
                    <a:pt x="786" y="1307"/>
                  </a:lnTo>
                  <a:lnTo>
                    <a:pt x="786" y="1307"/>
                  </a:lnTo>
                  <a:lnTo>
                    <a:pt x="789" y="1311"/>
                  </a:lnTo>
                  <a:lnTo>
                    <a:pt x="796" y="1318"/>
                  </a:lnTo>
                  <a:lnTo>
                    <a:pt x="804" y="1328"/>
                  </a:lnTo>
                  <a:lnTo>
                    <a:pt x="825" y="1350"/>
                  </a:lnTo>
                  <a:lnTo>
                    <a:pt x="825" y="1350"/>
                  </a:lnTo>
                  <a:lnTo>
                    <a:pt x="832" y="1353"/>
                  </a:lnTo>
                  <a:lnTo>
                    <a:pt x="839" y="1353"/>
                  </a:lnTo>
                  <a:lnTo>
                    <a:pt x="842" y="1357"/>
                  </a:lnTo>
                  <a:lnTo>
                    <a:pt x="849" y="1357"/>
                  </a:lnTo>
                  <a:lnTo>
                    <a:pt x="856" y="1357"/>
                  </a:lnTo>
                  <a:lnTo>
                    <a:pt x="863" y="1357"/>
                  </a:lnTo>
                  <a:lnTo>
                    <a:pt x="867" y="1357"/>
                  </a:lnTo>
                  <a:lnTo>
                    <a:pt x="874" y="1353"/>
                  </a:lnTo>
                  <a:lnTo>
                    <a:pt x="881" y="1360"/>
                  </a:lnTo>
                  <a:lnTo>
                    <a:pt x="881" y="1374"/>
                  </a:lnTo>
                  <a:lnTo>
                    <a:pt x="892" y="1381"/>
                  </a:lnTo>
                  <a:lnTo>
                    <a:pt x="892" y="1381"/>
                  </a:lnTo>
                  <a:lnTo>
                    <a:pt x="895" y="1381"/>
                  </a:lnTo>
                  <a:lnTo>
                    <a:pt x="899" y="1378"/>
                  </a:lnTo>
                  <a:lnTo>
                    <a:pt x="902" y="1378"/>
                  </a:lnTo>
                  <a:lnTo>
                    <a:pt x="906" y="1378"/>
                  </a:lnTo>
                  <a:lnTo>
                    <a:pt x="913" y="1378"/>
                  </a:lnTo>
                  <a:lnTo>
                    <a:pt x="916" y="1381"/>
                  </a:lnTo>
                  <a:lnTo>
                    <a:pt x="916" y="1388"/>
                  </a:lnTo>
                  <a:lnTo>
                    <a:pt x="923" y="1399"/>
                  </a:lnTo>
                  <a:lnTo>
                    <a:pt x="941" y="1388"/>
                  </a:lnTo>
                  <a:lnTo>
                    <a:pt x="941" y="1388"/>
                  </a:lnTo>
                  <a:lnTo>
                    <a:pt x="941" y="1381"/>
                  </a:lnTo>
                  <a:lnTo>
                    <a:pt x="941" y="1378"/>
                  </a:lnTo>
                  <a:lnTo>
                    <a:pt x="937" y="1371"/>
                  </a:lnTo>
                  <a:lnTo>
                    <a:pt x="937" y="1371"/>
                  </a:lnTo>
                  <a:lnTo>
                    <a:pt x="941" y="1367"/>
                  </a:lnTo>
                  <a:lnTo>
                    <a:pt x="941" y="1367"/>
                  </a:lnTo>
                  <a:lnTo>
                    <a:pt x="941" y="1371"/>
                  </a:lnTo>
                  <a:lnTo>
                    <a:pt x="941" y="1371"/>
                  </a:lnTo>
                  <a:lnTo>
                    <a:pt x="941" y="1378"/>
                  </a:lnTo>
                  <a:lnTo>
                    <a:pt x="941" y="1385"/>
                  </a:lnTo>
                  <a:lnTo>
                    <a:pt x="941" y="1388"/>
                  </a:lnTo>
                  <a:lnTo>
                    <a:pt x="944" y="1388"/>
                  </a:lnTo>
                  <a:lnTo>
                    <a:pt x="948" y="1388"/>
                  </a:lnTo>
                  <a:lnTo>
                    <a:pt x="951" y="1385"/>
                  </a:lnTo>
                  <a:lnTo>
                    <a:pt x="959" y="1385"/>
                  </a:lnTo>
                  <a:lnTo>
                    <a:pt x="962" y="1385"/>
                  </a:lnTo>
                  <a:lnTo>
                    <a:pt x="966" y="1385"/>
                  </a:lnTo>
                  <a:lnTo>
                    <a:pt x="973" y="1385"/>
                  </a:lnTo>
                  <a:lnTo>
                    <a:pt x="980" y="1385"/>
                  </a:lnTo>
                  <a:lnTo>
                    <a:pt x="983" y="1385"/>
                  </a:lnTo>
                  <a:lnTo>
                    <a:pt x="983" y="1385"/>
                  </a:lnTo>
                  <a:lnTo>
                    <a:pt x="990" y="1385"/>
                  </a:lnTo>
                  <a:lnTo>
                    <a:pt x="994" y="1385"/>
                  </a:lnTo>
                  <a:lnTo>
                    <a:pt x="1001" y="1388"/>
                  </a:lnTo>
                  <a:lnTo>
                    <a:pt x="1004" y="1392"/>
                  </a:lnTo>
                  <a:lnTo>
                    <a:pt x="1015" y="1402"/>
                  </a:lnTo>
                  <a:lnTo>
                    <a:pt x="1015" y="1402"/>
                  </a:lnTo>
                  <a:lnTo>
                    <a:pt x="1018" y="1402"/>
                  </a:lnTo>
                  <a:lnTo>
                    <a:pt x="1018" y="1406"/>
                  </a:lnTo>
                  <a:lnTo>
                    <a:pt x="1025" y="1406"/>
                  </a:lnTo>
                  <a:lnTo>
                    <a:pt x="1033" y="1406"/>
                  </a:lnTo>
                  <a:lnTo>
                    <a:pt x="1040" y="1402"/>
                  </a:lnTo>
                  <a:lnTo>
                    <a:pt x="1043" y="1402"/>
                  </a:lnTo>
                  <a:lnTo>
                    <a:pt x="1047" y="1402"/>
                  </a:lnTo>
                  <a:lnTo>
                    <a:pt x="1050" y="1402"/>
                  </a:lnTo>
                  <a:lnTo>
                    <a:pt x="1054" y="1402"/>
                  </a:lnTo>
                  <a:lnTo>
                    <a:pt x="1054" y="1402"/>
                  </a:lnTo>
                  <a:lnTo>
                    <a:pt x="1054" y="1406"/>
                  </a:lnTo>
                  <a:lnTo>
                    <a:pt x="1050" y="1409"/>
                  </a:lnTo>
                  <a:lnTo>
                    <a:pt x="1047" y="1413"/>
                  </a:lnTo>
                  <a:lnTo>
                    <a:pt x="1043" y="1420"/>
                  </a:lnTo>
                  <a:lnTo>
                    <a:pt x="1036" y="1424"/>
                  </a:lnTo>
                  <a:lnTo>
                    <a:pt x="1033" y="1427"/>
                  </a:lnTo>
                  <a:lnTo>
                    <a:pt x="1033" y="1427"/>
                  </a:lnTo>
                  <a:lnTo>
                    <a:pt x="1033" y="1431"/>
                  </a:lnTo>
                  <a:lnTo>
                    <a:pt x="1036" y="1438"/>
                  </a:lnTo>
                  <a:lnTo>
                    <a:pt x="1040" y="1441"/>
                  </a:lnTo>
                  <a:lnTo>
                    <a:pt x="1047" y="1448"/>
                  </a:lnTo>
                  <a:lnTo>
                    <a:pt x="1057" y="1452"/>
                  </a:lnTo>
                  <a:lnTo>
                    <a:pt x="1057" y="1452"/>
                  </a:lnTo>
                  <a:lnTo>
                    <a:pt x="1061" y="1452"/>
                  </a:lnTo>
                  <a:lnTo>
                    <a:pt x="1064" y="1452"/>
                  </a:lnTo>
                  <a:lnTo>
                    <a:pt x="1068" y="1445"/>
                  </a:lnTo>
                  <a:lnTo>
                    <a:pt x="1068" y="1441"/>
                  </a:lnTo>
                  <a:lnTo>
                    <a:pt x="1068" y="1438"/>
                  </a:lnTo>
                  <a:lnTo>
                    <a:pt x="1071" y="1434"/>
                  </a:lnTo>
                  <a:lnTo>
                    <a:pt x="1075" y="1431"/>
                  </a:lnTo>
                  <a:lnTo>
                    <a:pt x="1075" y="1431"/>
                  </a:lnTo>
                  <a:lnTo>
                    <a:pt x="1075" y="1434"/>
                  </a:lnTo>
                  <a:lnTo>
                    <a:pt x="1075" y="1441"/>
                  </a:lnTo>
                  <a:lnTo>
                    <a:pt x="1075" y="1445"/>
                  </a:lnTo>
                  <a:lnTo>
                    <a:pt x="1075" y="1445"/>
                  </a:lnTo>
                  <a:lnTo>
                    <a:pt x="1075" y="1448"/>
                  </a:lnTo>
                  <a:lnTo>
                    <a:pt x="1075" y="1455"/>
                  </a:lnTo>
                  <a:lnTo>
                    <a:pt x="1075" y="1459"/>
                  </a:lnTo>
                  <a:lnTo>
                    <a:pt x="1075" y="1469"/>
                  </a:lnTo>
                  <a:lnTo>
                    <a:pt x="1078" y="1501"/>
                  </a:lnTo>
                  <a:lnTo>
                    <a:pt x="1096" y="1554"/>
                  </a:lnTo>
                  <a:lnTo>
                    <a:pt x="1114" y="1582"/>
                  </a:lnTo>
                  <a:lnTo>
                    <a:pt x="1114" y="1582"/>
                  </a:lnTo>
                  <a:lnTo>
                    <a:pt x="1117" y="1589"/>
                  </a:lnTo>
                  <a:lnTo>
                    <a:pt x="1124" y="1600"/>
                  </a:lnTo>
                  <a:lnTo>
                    <a:pt x="1124" y="1600"/>
                  </a:lnTo>
                  <a:lnTo>
                    <a:pt x="1128" y="1603"/>
                  </a:lnTo>
                  <a:lnTo>
                    <a:pt x="1131" y="1607"/>
                  </a:lnTo>
                  <a:lnTo>
                    <a:pt x="1135" y="1610"/>
                  </a:lnTo>
                  <a:lnTo>
                    <a:pt x="1135" y="1617"/>
                  </a:lnTo>
                  <a:lnTo>
                    <a:pt x="1138" y="1617"/>
                  </a:lnTo>
                  <a:lnTo>
                    <a:pt x="1142" y="1621"/>
                  </a:lnTo>
                  <a:lnTo>
                    <a:pt x="1149" y="1621"/>
                  </a:lnTo>
                  <a:lnTo>
                    <a:pt x="1152" y="1621"/>
                  </a:lnTo>
                  <a:lnTo>
                    <a:pt x="1156" y="1617"/>
                  </a:lnTo>
                  <a:lnTo>
                    <a:pt x="1156" y="1617"/>
                  </a:lnTo>
                  <a:lnTo>
                    <a:pt x="1156" y="1617"/>
                  </a:lnTo>
                  <a:lnTo>
                    <a:pt x="1156" y="1614"/>
                  </a:lnTo>
                  <a:lnTo>
                    <a:pt x="1156" y="1610"/>
                  </a:lnTo>
                  <a:lnTo>
                    <a:pt x="1159" y="1607"/>
                  </a:lnTo>
                  <a:lnTo>
                    <a:pt x="1163" y="1603"/>
                  </a:lnTo>
                  <a:lnTo>
                    <a:pt x="1166" y="1603"/>
                  </a:lnTo>
                  <a:lnTo>
                    <a:pt x="1166" y="1600"/>
                  </a:lnTo>
                  <a:lnTo>
                    <a:pt x="1170" y="1596"/>
                  </a:lnTo>
                  <a:lnTo>
                    <a:pt x="1173" y="1589"/>
                  </a:lnTo>
                  <a:lnTo>
                    <a:pt x="1180" y="1589"/>
                  </a:lnTo>
                  <a:lnTo>
                    <a:pt x="1180" y="1586"/>
                  </a:lnTo>
                  <a:lnTo>
                    <a:pt x="1180" y="1582"/>
                  </a:lnTo>
                  <a:lnTo>
                    <a:pt x="1184" y="1575"/>
                  </a:lnTo>
                  <a:lnTo>
                    <a:pt x="1184" y="1568"/>
                  </a:lnTo>
                  <a:lnTo>
                    <a:pt x="1184" y="1561"/>
                  </a:lnTo>
                  <a:lnTo>
                    <a:pt x="1184" y="1554"/>
                  </a:lnTo>
                  <a:lnTo>
                    <a:pt x="1180" y="1543"/>
                  </a:lnTo>
                  <a:lnTo>
                    <a:pt x="1180" y="1536"/>
                  </a:lnTo>
                  <a:lnTo>
                    <a:pt x="1180" y="1529"/>
                  </a:lnTo>
                  <a:lnTo>
                    <a:pt x="1184" y="1522"/>
                  </a:lnTo>
                  <a:lnTo>
                    <a:pt x="1191" y="1519"/>
                  </a:lnTo>
                  <a:lnTo>
                    <a:pt x="1191" y="1519"/>
                  </a:lnTo>
                  <a:lnTo>
                    <a:pt x="1198" y="1515"/>
                  </a:lnTo>
                  <a:lnTo>
                    <a:pt x="1202" y="1515"/>
                  </a:lnTo>
                  <a:lnTo>
                    <a:pt x="1209" y="1512"/>
                  </a:lnTo>
                  <a:lnTo>
                    <a:pt x="1209" y="1508"/>
                  </a:lnTo>
                  <a:lnTo>
                    <a:pt x="1212" y="1505"/>
                  </a:lnTo>
                  <a:lnTo>
                    <a:pt x="1219" y="1498"/>
                  </a:lnTo>
                  <a:lnTo>
                    <a:pt x="1226" y="1491"/>
                  </a:lnTo>
                  <a:lnTo>
                    <a:pt x="1233" y="1483"/>
                  </a:lnTo>
                  <a:lnTo>
                    <a:pt x="1240" y="1480"/>
                  </a:lnTo>
                  <a:lnTo>
                    <a:pt x="1247" y="1473"/>
                  </a:lnTo>
                  <a:lnTo>
                    <a:pt x="1251" y="1473"/>
                  </a:lnTo>
                  <a:lnTo>
                    <a:pt x="1254" y="1469"/>
                  </a:lnTo>
                  <a:lnTo>
                    <a:pt x="1261" y="1466"/>
                  </a:lnTo>
                  <a:lnTo>
                    <a:pt x="1269" y="1459"/>
                  </a:lnTo>
                  <a:lnTo>
                    <a:pt x="1276" y="1448"/>
                  </a:lnTo>
                  <a:lnTo>
                    <a:pt x="1276" y="1441"/>
                  </a:lnTo>
                  <a:lnTo>
                    <a:pt x="1279" y="1438"/>
                  </a:lnTo>
                  <a:lnTo>
                    <a:pt x="1279" y="1438"/>
                  </a:lnTo>
                  <a:lnTo>
                    <a:pt x="1283" y="1434"/>
                  </a:lnTo>
                  <a:lnTo>
                    <a:pt x="1286" y="1434"/>
                  </a:lnTo>
                  <a:lnTo>
                    <a:pt x="1293" y="1434"/>
                  </a:lnTo>
                  <a:lnTo>
                    <a:pt x="1300" y="1434"/>
                  </a:lnTo>
                  <a:lnTo>
                    <a:pt x="1311" y="1434"/>
                  </a:lnTo>
                  <a:lnTo>
                    <a:pt x="1314" y="1431"/>
                  </a:lnTo>
                  <a:lnTo>
                    <a:pt x="1314" y="1431"/>
                  </a:lnTo>
                  <a:lnTo>
                    <a:pt x="1314" y="1427"/>
                  </a:lnTo>
                  <a:lnTo>
                    <a:pt x="1321" y="1424"/>
                  </a:lnTo>
                  <a:lnTo>
                    <a:pt x="1325" y="1424"/>
                  </a:lnTo>
                  <a:lnTo>
                    <a:pt x="1332" y="1424"/>
                  </a:lnTo>
                  <a:lnTo>
                    <a:pt x="1335" y="1424"/>
                  </a:lnTo>
                  <a:lnTo>
                    <a:pt x="1339" y="1424"/>
                  </a:lnTo>
                  <a:lnTo>
                    <a:pt x="1343" y="1427"/>
                  </a:lnTo>
                  <a:lnTo>
                    <a:pt x="1346" y="1431"/>
                  </a:lnTo>
                  <a:lnTo>
                    <a:pt x="1346" y="1434"/>
                  </a:lnTo>
                  <a:lnTo>
                    <a:pt x="1350" y="1441"/>
                  </a:lnTo>
                  <a:lnTo>
                    <a:pt x="1350" y="1445"/>
                  </a:lnTo>
                  <a:lnTo>
                    <a:pt x="1350" y="1445"/>
                  </a:lnTo>
                  <a:lnTo>
                    <a:pt x="1350" y="1452"/>
                  </a:lnTo>
                  <a:lnTo>
                    <a:pt x="1353" y="1455"/>
                  </a:lnTo>
                  <a:lnTo>
                    <a:pt x="1357" y="1459"/>
                  </a:lnTo>
                  <a:lnTo>
                    <a:pt x="1357" y="1459"/>
                  </a:lnTo>
                  <a:lnTo>
                    <a:pt x="1360" y="1466"/>
                  </a:lnTo>
                  <a:lnTo>
                    <a:pt x="1364" y="1473"/>
                  </a:lnTo>
                  <a:lnTo>
                    <a:pt x="1367" y="1476"/>
                  </a:lnTo>
                  <a:lnTo>
                    <a:pt x="1371" y="1483"/>
                  </a:lnTo>
                  <a:lnTo>
                    <a:pt x="1374" y="1487"/>
                  </a:lnTo>
                  <a:lnTo>
                    <a:pt x="1374" y="1491"/>
                  </a:lnTo>
                  <a:lnTo>
                    <a:pt x="1374" y="1498"/>
                  </a:lnTo>
                  <a:lnTo>
                    <a:pt x="1374" y="1505"/>
                  </a:lnTo>
                  <a:lnTo>
                    <a:pt x="1374" y="1512"/>
                  </a:lnTo>
                  <a:lnTo>
                    <a:pt x="1374" y="1519"/>
                  </a:lnTo>
                  <a:lnTo>
                    <a:pt x="1374" y="1522"/>
                  </a:lnTo>
                  <a:lnTo>
                    <a:pt x="1388" y="1526"/>
                  </a:lnTo>
                  <a:lnTo>
                    <a:pt x="1413" y="1508"/>
                  </a:lnTo>
                  <a:lnTo>
                    <a:pt x="1424" y="1529"/>
                  </a:lnTo>
                  <a:lnTo>
                    <a:pt x="1427" y="1554"/>
                  </a:lnTo>
                  <a:lnTo>
                    <a:pt x="1427" y="1575"/>
                  </a:lnTo>
                  <a:lnTo>
                    <a:pt x="1424" y="1582"/>
                  </a:lnTo>
                  <a:lnTo>
                    <a:pt x="1424" y="1600"/>
                  </a:lnTo>
                  <a:lnTo>
                    <a:pt x="1424" y="1610"/>
                  </a:lnTo>
                  <a:lnTo>
                    <a:pt x="1424" y="1617"/>
                  </a:lnTo>
                  <a:lnTo>
                    <a:pt x="1424" y="1624"/>
                  </a:lnTo>
                  <a:lnTo>
                    <a:pt x="1427" y="1628"/>
                  </a:lnTo>
                  <a:lnTo>
                    <a:pt x="1427" y="1631"/>
                  </a:lnTo>
                  <a:lnTo>
                    <a:pt x="1427" y="1631"/>
                  </a:lnTo>
                  <a:lnTo>
                    <a:pt x="1427" y="1631"/>
                  </a:lnTo>
                  <a:lnTo>
                    <a:pt x="1427" y="1631"/>
                  </a:lnTo>
                  <a:lnTo>
                    <a:pt x="1427" y="1635"/>
                  </a:lnTo>
                  <a:lnTo>
                    <a:pt x="1431" y="1638"/>
                  </a:lnTo>
                  <a:lnTo>
                    <a:pt x="1434" y="1646"/>
                  </a:lnTo>
                  <a:lnTo>
                    <a:pt x="1441" y="1653"/>
                  </a:lnTo>
                  <a:lnTo>
                    <a:pt x="1455" y="1660"/>
                  </a:lnTo>
                  <a:lnTo>
                    <a:pt x="1441" y="1653"/>
                  </a:lnTo>
                  <a:lnTo>
                    <a:pt x="1455" y="1681"/>
                  </a:lnTo>
                  <a:lnTo>
                    <a:pt x="1459" y="1681"/>
                  </a:lnTo>
                  <a:lnTo>
                    <a:pt x="1462" y="1684"/>
                  </a:lnTo>
                  <a:lnTo>
                    <a:pt x="1469" y="1691"/>
                  </a:lnTo>
                  <a:lnTo>
                    <a:pt x="1476" y="1698"/>
                  </a:lnTo>
                  <a:lnTo>
                    <a:pt x="1483" y="1705"/>
                  </a:lnTo>
                  <a:lnTo>
                    <a:pt x="1494" y="1712"/>
                  </a:lnTo>
                  <a:lnTo>
                    <a:pt x="1501" y="1716"/>
                  </a:lnTo>
                  <a:lnTo>
                    <a:pt x="1505" y="1720"/>
                  </a:lnTo>
                  <a:lnTo>
                    <a:pt x="1508" y="1723"/>
                  </a:lnTo>
                  <a:lnTo>
                    <a:pt x="1512" y="1723"/>
                  </a:lnTo>
                  <a:lnTo>
                    <a:pt x="1512" y="1720"/>
                  </a:lnTo>
                  <a:lnTo>
                    <a:pt x="1512" y="1716"/>
                  </a:lnTo>
                  <a:lnTo>
                    <a:pt x="1512" y="1712"/>
                  </a:lnTo>
                  <a:lnTo>
                    <a:pt x="1508" y="1709"/>
                  </a:lnTo>
                  <a:lnTo>
                    <a:pt x="1501" y="1698"/>
                  </a:lnTo>
                  <a:lnTo>
                    <a:pt x="1501" y="1695"/>
                  </a:lnTo>
                  <a:lnTo>
                    <a:pt x="1501" y="1688"/>
                  </a:lnTo>
                  <a:lnTo>
                    <a:pt x="1498" y="1684"/>
                  </a:lnTo>
                  <a:lnTo>
                    <a:pt x="1498" y="1677"/>
                  </a:lnTo>
                  <a:lnTo>
                    <a:pt x="1487" y="1667"/>
                  </a:lnTo>
                  <a:lnTo>
                    <a:pt x="1476" y="1653"/>
                  </a:lnTo>
                  <a:lnTo>
                    <a:pt x="1452" y="1624"/>
                  </a:lnTo>
                  <a:lnTo>
                    <a:pt x="1448" y="1624"/>
                  </a:lnTo>
                  <a:lnTo>
                    <a:pt x="1448" y="1621"/>
                  </a:lnTo>
                  <a:lnTo>
                    <a:pt x="1445" y="1617"/>
                  </a:lnTo>
                  <a:lnTo>
                    <a:pt x="1445" y="1610"/>
                  </a:lnTo>
                  <a:lnTo>
                    <a:pt x="1441" y="1600"/>
                  </a:lnTo>
                  <a:lnTo>
                    <a:pt x="1445" y="1589"/>
                  </a:lnTo>
                  <a:lnTo>
                    <a:pt x="1445" y="1586"/>
                  </a:lnTo>
                  <a:lnTo>
                    <a:pt x="1448" y="1582"/>
                  </a:lnTo>
                  <a:lnTo>
                    <a:pt x="1448" y="1572"/>
                  </a:lnTo>
                  <a:lnTo>
                    <a:pt x="1452" y="1564"/>
                  </a:lnTo>
                  <a:lnTo>
                    <a:pt x="1452" y="1557"/>
                  </a:lnTo>
                  <a:lnTo>
                    <a:pt x="1455" y="1547"/>
                  </a:lnTo>
                  <a:lnTo>
                    <a:pt x="1455" y="1543"/>
                  </a:lnTo>
                  <a:lnTo>
                    <a:pt x="1455" y="1543"/>
                  </a:lnTo>
                  <a:lnTo>
                    <a:pt x="1455" y="1540"/>
                  </a:lnTo>
                  <a:lnTo>
                    <a:pt x="1455" y="1536"/>
                  </a:lnTo>
                  <a:lnTo>
                    <a:pt x="1462" y="1536"/>
                  </a:lnTo>
                  <a:lnTo>
                    <a:pt x="1462" y="1536"/>
                  </a:lnTo>
                  <a:lnTo>
                    <a:pt x="1462" y="1543"/>
                  </a:lnTo>
                  <a:lnTo>
                    <a:pt x="1462" y="1547"/>
                  </a:lnTo>
                  <a:lnTo>
                    <a:pt x="1473" y="1564"/>
                  </a:lnTo>
                  <a:lnTo>
                    <a:pt x="1480" y="1572"/>
                  </a:lnTo>
                  <a:lnTo>
                    <a:pt x="1480" y="1568"/>
                  </a:lnTo>
                  <a:lnTo>
                    <a:pt x="1476" y="1564"/>
                  </a:lnTo>
                  <a:lnTo>
                    <a:pt x="1476" y="1557"/>
                  </a:lnTo>
                  <a:lnTo>
                    <a:pt x="1476" y="1564"/>
                  </a:lnTo>
                  <a:lnTo>
                    <a:pt x="1480" y="1568"/>
                  </a:lnTo>
                  <a:lnTo>
                    <a:pt x="1480" y="1572"/>
                  </a:lnTo>
                  <a:lnTo>
                    <a:pt x="1501" y="1593"/>
                  </a:lnTo>
                  <a:lnTo>
                    <a:pt x="1522" y="1586"/>
                  </a:lnTo>
                  <a:lnTo>
                    <a:pt x="1529" y="1586"/>
                  </a:lnTo>
                  <a:lnTo>
                    <a:pt x="1547" y="1589"/>
                  </a:lnTo>
                  <a:lnTo>
                    <a:pt x="1547" y="1586"/>
                  </a:lnTo>
                  <a:lnTo>
                    <a:pt x="1550" y="1582"/>
                  </a:lnTo>
                  <a:lnTo>
                    <a:pt x="1557" y="1575"/>
                  </a:lnTo>
                  <a:lnTo>
                    <a:pt x="1561" y="1568"/>
                  </a:lnTo>
                  <a:lnTo>
                    <a:pt x="1568" y="1564"/>
                  </a:lnTo>
                  <a:lnTo>
                    <a:pt x="1572" y="1557"/>
                  </a:lnTo>
                  <a:lnTo>
                    <a:pt x="1575" y="1554"/>
                  </a:lnTo>
                  <a:lnTo>
                    <a:pt x="1575" y="1547"/>
                  </a:lnTo>
                  <a:lnTo>
                    <a:pt x="1575" y="1543"/>
                  </a:lnTo>
                  <a:lnTo>
                    <a:pt x="1575" y="1540"/>
                  </a:lnTo>
                  <a:lnTo>
                    <a:pt x="1572" y="1519"/>
                  </a:lnTo>
                  <a:lnTo>
                    <a:pt x="1572" y="1515"/>
                  </a:lnTo>
                  <a:lnTo>
                    <a:pt x="1572" y="1512"/>
                  </a:lnTo>
                  <a:lnTo>
                    <a:pt x="1568" y="1508"/>
                  </a:lnTo>
                  <a:lnTo>
                    <a:pt x="1568" y="1501"/>
                  </a:lnTo>
                  <a:lnTo>
                    <a:pt x="1561" y="1498"/>
                  </a:lnTo>
                  <a:lnTo>
                    <a:pt x="1554" y="1494"/>
                  </a:lnTo>
                  <a:lnTo>
                    <a:pt x="1543" y="1487"/>
                  </a:lnTo>
                  <a:lnTo>
                    <a:pt x="1529" y="1466"/>
                  </a:lnTo>
                  <a:lnTo>
                    <a:pt x="1529" y="1459"/>
                  </a:lnTo>
                  <a:lnTo>
                    <a:pt x="1529" y="1459"/>
                  </a:lnTo>
                  <a:lnTo>
                    <a:pt x="1533" y="1455"/>
                  </a:lnTo>
                  <a:lnTo>
                    <a:pt x="1533" y="1452"/>
                  </a:lnTo>
                  <a:lnTo>
                    <a:pt x="1536" y="1448"/>
                  </a:lnTo>
                  <a:lnTo>
                    <a:pt x="1543" y="1445"/>
                  </a:lnTo>
                  <a:lnTo>
                    <a:pt x="1547" y="1445"/>
                  </a:lnTo>
                  <a:lnTo>
                    <a:pt x="1550" y="1441"/>
                  </a:lnTo>
                  <a:lnTo>
                    <a:pt x="1554" y="1438"/>
                  </a:lnTo>
                  <a:lnTo>
                    <a:pt x="1554" y="1438"/>
                  </a:lnTo>
                  <a:lnTo>
                    <a:pt x="1554" y="1438"/>
                  </a:lnTo>
                  <a:lnTo>
                    <a:pt x="1557" y="1434"/>
                  </a:lnTo>
                  <a:lnTo>
                    <a:pt x="1561" y="1434"/>
                  </a:lnTo>
                  <a:lnTo>
                    <a:pt x="1564" y="1431"/>
                  </a:lnTo>
                  <a:lnTo>
                    <a:pt x="1568" y="1434"/>
                  </a:lnTo>
                  <a:lnTo>
                    <a:pt x="1572" y="1434"/>
                  </a:lnTo>
                  <a:lnTo>
                    <a:pt x="1575" y="1438"/>
                  </a:lnTo>
                  <a:lnTo>
                    <a:pt x="1582" y="1438"/>
                  </a:lnTo>
                  <a:lnTo>
                    <a:pt x="1582" y="1441"/>
                  </a:lnTo>
                  <a:lnTo>
                    <a:pt x="1582" y="1448"/>
                  </a:lnTo>
                  <a:lnTo>
                    <a:pt x="1582" y="1452"/>
                  </a:lnTo>
                  <a:lnTo>
                    <a:pt x="1579" y="1459"/>
                  </a:lnTo>
                  <a:lnTo>
                    <a:pt x="1575" y="1462"/>
                  </a:lnTo>
                  <a:lnTo>
                    <a:pt x="1572" y="1466"/>
                  </a:lnTo>
                  <a:lnTo>
                    <a:pt x="1575" y="1469"/>
                  </a:lnTo>
                  <a:lnTo>
                    <a:pt x="1575" y="1473"/>
                  </a:lnTo>
                  <a:lnTo>
                    <a:pt x="1579" y="1476"/>
                  </a:lnTo>
                  <a:lnTo>
                    <a:pt x="1579" y="1476"/>
                  </a:lnTo>
                  <a:lnTo>
                    <a:pt x="1593" y="1473"/>
                  </a:lnTo>
                  <a:lnTo>
                    <a:pt x="1593" y="1473"/>
                  </a:lnTo>
                  <a:lnTo>
                    <a:pt x="1596" y="1469"/>
                  </a:lnTo>
                  <a:lnTo>
                    <a:pt x="1596" y="1462"/>
                  </a:lnTo>
                  <a:lnTo>
                    <a:pt x="1596" y="1455"/>
                  </a:lnTo>
                  <a:lnTo>
                    <a:pt x="1593" y="1445"/>
                  </a:lnTo>
                  <a:lnTo>
                    <a:pt x="1593" y="1441"/>
                  </a:lnTo>
                  <a:lnTo>
                    <a:pt x="1596" y="1438"/>
                  </a:lnTo>
                  <a:lnTo>
                    <a:pt x="1600" y="1434"/>
                  </a:lnTo>
                  <a:lnTo>
                    <a:pt x="1603" y="1434"/>
                  </a:lnTo>
                  <a:lnTo>
                    <a:pt x="1607" y="1434"/>
                  </a:lnTo>
                  <a:lnTo>
                    <a:pt x="1607" y="1434"/>
                  </a:lnTo>
                  <a:lnTo>
                    <a:pt x="1617" y="1431"/>
                  </a:lnTo>
                  <a:lnTo>
                    <a:pt x="1628" y="1420"/>
                  </a:lnTo>
                  <a:lnTo>
                    <a:pt x="1635" y="1420"/>
                  </a:lnTo>
                  <a:lnTo>
                    <a:pt x="1645" y="1420"/>
                  </a:lnTo>
                  <a:lnTo>
                    <a:pt x="1653" y="1420"/>
                  </a:lnTo>
                  <a:lnTo>
                    <a:pt x="1663" y="1420"/>
                  </a:lnTo>
                  <a:lnTo>
                    <a:pt x="1667" y="1420"/>
                  </a:lnTo>
                  <a:lnTo>
                    <a:pt x="1670" y="1420"/>
                  </a:lnTo>
                  <a:lnTo>
                    <a:pt x="1674" y="1409"/>
                  </a:lnTo>
                  <a:lnTo>
                    <a:pt x="1691" y="1399"/>
                  </a:lnTo>
                  <a:lnTo>
                    <a:pt x="1712" y="1378"/>
                  </a:lnTo>
                  <a:lnTo>
                    <a:pt x="1723" y="1353"/>
                  </a:lnTo>
                  <a:lnTo>
                    <a:pt x="1737" y="1332"/>
                  </a:lnTo>
                  <a:lnTo>
                    <a:pt x="1737" y="1332"/>
                  </a:lnTo>
                  <a:lnTo>
                    <a:pt x="1741" y="1328"/>
                  </a:lnTo>
                  <a:lnTo>
                    <a:pt x="1744" y="1321"/>
                  </a:lnTo>
                  <a:lnTo>
                    <a:pt x="1744" y="1314"/>
                  </a:lnTo>
                  <a:lnTo>
                    <a:pt x="1748" y="1307"/>
                  </a:lnTo>
                  <a:lnTo>
                    <a:pt x="1748" y="1304"/>
                  </a:lnTo>
                  <a:lnTo>
                    <a:pt x="1748" y="1293"/>
                  </a:lnTo>
                  <a:lnTo>
                    <a:pt x="1744" y="1290"/>
                  </a:lnTo>
                  <a:lnTo>
                    <a:pt x="1741" y="1283"/>
                  </a:lnTo>
                  <a:lnTo>
                    <a:pt x="1741" y="1283"/>
                  </a:lnTo>
                  <a:lnTo>
                    <a:pt x="1734" y="1254"/>
                  </a:lnTo>
                  <a:lnTo>
                    <a:pt x="1730" y="1254"/>
                  </a:lnTo>
                  <a:lnTo>
                    <a:pt x="1730" y="1247"/>
                  </a:lnTo>
                  <a:lnTo>
                    <a:pt x="1727" y="1240"/>
                  </a:lnTo>
                  <a:lnTo>
                    <a:pt x="1719" y="1233"/>
                  </a:lnTo>
                  <a:lnTo>
                    <a:pt x="1712" y="1223"/>
                  </a:lnTo>
                  <a:lnTo>
                    <a:pt x="1712" y="1219"/>
                  </a:lnTo>
                  <a:lnTo>
                    <a:pt x="1712" y="1212"/>
                  </a:lnTo>
                  <a:lnTo>
                    <a:pt x="1716" y="1209"/>
                  </a:lnTo>
                  <a:lnTo>
                    <a:pt x="1719" y="1205"/>
                  </a:lnTo>
                  <a:lnTo>
                    <a:pt x="1719" y="1205"/>
                  </a:lnTo>
                  <a:lnTo>
                    <a:pt x="1723" y="1205"/>
                  </a:lnTo>
                  <a:lnTo>
                    <a:pt x="1723" y="1202"/>
                  </a:lnTo>
                  <a:lnTo>
                    <a:pt x="1730" y="1198"/>
                  </a:lnTo>
                  <a:lnTo>
                    <a:pt x="1737" y="1195"/>
                  </a:lnTo>
                  <a:lnTo>
                    <a:pt x="1744" y="1191"/>
                  </a:lnTo>
                  <a:lnTo>
                    <a:pt x="1751" y="1191"/>
                  </a:lnTo>
                  <a:lnTo>
                    <a:pt x="1755" y="1188"/>
                  </a:lnTo>
                  <a:lnTo>
                    <a:pt x="1758" y="1188"/>
                  </a:lnTo>
                  <a:lnTo>
                    <a:pt x="1755" y="1180"/>
                  </a:lnTo>
                  <a:lnTo>
                    <a:pt x="1751" y="1180"/>
                  </a:lnTo>
                  <a:lnTo>
                    <a:pt x="1748" y="1177"/>
                  </a:lnTo>
                  <a:lnTo>
                    <a:pt x="1741" y="1177"/>
                  </a:lnTo>
                  <a:lnTo>
                    <a:pt x="1734" y="1177"/>
                  </a:lnTo>
                  <a:lnTo>
                    <a:pt x="1727" y="1177"/>
                  </a:lnTo>
                  <a:lnTo>
                    <a:pt x="1719" y="1180"/>
                  </a:lnTo>
                  <a:lnTo>
                    <a:pt x="1716" y="1180"/>
                  </a:lnTo>
                  <a:lnTo>
                    <a:pt x="1712" y="1180"/>
                  </a:lnTo>
                  <a:lnTo>
                    <a:pt x="1709" y="1180"/>
                  </a:lnTo>
                  <a:lnTo>
                    <a:pt x="1709" y="1180"/>
                  </a:lnTo>
                  <a:lnTo>
                    <a:pt x="1705" y="1177"/>
                  </a:lnTo>
                  <a:lnTo>
                    <a:pt x="1698" y="1173"/>
                  </a:lnTo>
                  <a:lnTo>
                    <a:pt x="1691" y="1170"/>
                  </a:lnTo>
                  <a:lnTo>
                    <a:pt x="1684" y="1163"/>
                  </a:lnTo>
                  <a:lnTo>
                    <a:pt x="1681" y="1159"/>
                  </a:lnTo>
                  <a:lnTo>
                    <a:pt x="1681" y="1156"/>
                  </a:lnTo>
                  <a:lnTo>
                    <a:pt x="1681" y="1152"/>
                  </a:lnTo>
                  <a:lnTo>
                    <a:pt x="1684" y="1149"/>
                  </a:lnTo>
                  <a:lnTo>
                    <a:pt x="1684" y="1149"/>
                  </a:lnTo>
                  <a:lnTo>
                    <a:pt x="1684" y="1149"/>
                  </a:lnTo>
                  <a:lnTo>
                    <a:pt x="1688" y="1149"/>
                  </a:lnTo>
                  <a:lnTo>
                    <a:pt x="1695" y="1152"/>
                  </a:lnTo>
                  <a:lnTo>
                    <a:pt x="1705" y="1152"/>
                  </a:lnTo>
                  <a:lnTo>
                    <a:pt x="1712" y="1149"/>
                  </a:lnTo>
                  <a:lnTo>
                    <a:pt x="1719" y="1142"/>
                  </a:lnTo>
                  <a:lnTo>
                    <a:pt x="1727" y="1138"/>
                  </a:lnTo>
                  <a:lnTo>
                    <a:pt x="1730" y="1135"/>
                  </a:lnTo>
                  <a:lnTo>
                    <a:pt x="1737" y="1135"/>
                  </a:lnTo>
                  <a:lnTo>
                    <a:pt x="1741" y="1138"/>
                  </a:lnTo>
                  <a:lnTo>
                    <a:pt x="1741" y="1142"/>
                  </a:lnTo>
                  <a:lnTo>
                    <a:pt x="1737" y="1145"/>
                  </a:lnTo>
                  <a:lnTo>
                    <a:pt x="1734" y="1152"/>
                  </a:lnTo>
                  <a:lnTo>
                    <a:pt x="1730" y="1156"/>
                  </a:lnTo>
                  <a:lnTo>
                    <a:pt x="1734" y="1159"/>
                  </a:lnTo>
                  <a:lnTo>
                    <a:pt x="1737" y="1159"/>
                  </a:lnTo>
                  <a:lnTo>
                    <a:pt x="1737" y="1159"/>
                  </a:lnTo>
                  <a:lnTo>
                    <a:pt x="1741" y="1159"/>
                  </a:lnTo>
                  <a:lnTo>
                    <a:pt x="1744" y="1159"/>
                  </a:lnTo>
                  <a:lnTo>
                    <a:pt x="1751" y="1152"/>
                  </a:lnTo>
                  <a:lnTo>
                    <a:pt x="1758" y="1149"/>
                  </a:lnTo>
                  <a:lnTo>
                    <a:pt x="1762" y="1149"/>
                  </a:lnTo>
                  <a:lnTo>
                    <a:pt x="1762" y="1145"/>
                  </a:lnTo>
                  <a:lnTo>
                    <a:pt x="1762" y="1145"/>
                  </a:lnTo>
                  <a:lnTo>
                    <a:pt x="1772" y="1142"/>
                  </a:lnTo>
                  <a:lnTo>
                    <a:pt x="1783" y="1152"/>
                  </a:lnTo>
                  <a:lnTo>
                    <a:pt x="1776" y="1166"/>
                  </a:lnTo>
                  <a:lnTo>
                    <a:pt x="1779" y="1166"/>
                  </a:lnTo>
                  <a:lnTo>
                    <a:pt x="1783" y="1170"/>
                  </a:lnTo>
                  <a:lnTo>
                    <a:pt x="1786" y="1173"/>
                  </a:lnTo>
                  <a:lnTo>
                    <a:pt x="1793" y="1177"/>
                  </a:lnTo>
                  <a:lnTo>
                    <a:pt x="1797" y="1180"/>
                  </a:lnTo>
                  <a:lnTo>
                    <a:pt x="1804" y="1180"/>
                  </a:lnTo>
                  <a:lnTo>
                    <a:pt x="1804" y="1184"/>
                  </a:lnTo>
                  <a:lnTo>
                    <a:pt x="1804" y="1188"/>
                  </a:lnTo>
                  <a:lnTo>
                    <a:pt x="1804" y="1188"/>
                  </a:lnTo>
                  <a:lnTo>
                    <a:pt x="1804" y="1191"/>
                  </a:lnTo>
                  <a:lnTo>
                    <a:pt x="1804" y="1195"/>
                  </a:lnTo>
                  <a:lnTo>
                    <a:pt x="1804" y="1202"/>
                  </a:lnTo>
                  <a:lnTo>
                    <a:pt x="1804" y="1212"/>
                  </a:lnTo>
                  <a:lnTo>
                    <a:pt x="1804" y="1219"/>
                  </a:lnTo>
                  <a:lnTo>
                    <a:pt x="1808" y="1223"/>
                  </a:lnTo>
                  <a:lnTo>
                    <a:pt x="1811" y="1226"/>
                  </a:lnTo>
                  <a:lnTo>
                    <a:pt x="1818" y="1226"/>
                  </a:lnTo>
                  <a:lnTo>
                    <a:pt x="1825" y="1230"/>
                  </a:lnTo>
                  <a:lnTo>
                    <a:pt x="1829" y="1226"/>
                  </a:lnTo>
                  <a:lnTo>
                    <a:pt x="1832" y="1223"/>
                  </a:lnTo>
                  <a:lnTo>
                    <a:pt x="1836" y="1219"/>
                  </a:lnTo>
                  <a:lnTo>
                    <a:pt x="1839" y="1216"/>
                  </a:lnTo>
                  <a:lnTo>
                    <a:pt x="1839" y="1216"/>
                  </a:lnTo>
                  <a:lnTo>
                    <a:pt x="1843" y="1191"/>
                  </a:lnTo>
                  <a:lnTo>
                    <a:pt x="1843" y="1180"/>
                  </a:lnTo>
                  <a:lnTo>
                    <a:pt x="1839" y="1170"/>
                  </a:lnTo>
                  <a:lnTo>
                    <a:pt x="1836" y="1166"/>
                  </a:lnTo>
                  <a:lnTo>
                    <a:pt x="1829" y="1163"/>
                  </a:lnTo>
                  <a:lnTo>
                    <a:pt x="1829" y="1159"/>
                  </a:lnTo>
                  <a:lnTo>
                    <a:pt x="1825" y="1159"/>
                  </a:lnTo>
                  <a:lnTo>
                    <a:pt x="1818" y="1152"/>
                  </a:lnTo>
                  <a:lnTo>
                    <a:pt x="1818" y="1145"/>
                  </a:lnTo>
                  <a:lnTo>
                    <a:pt x="1815" y="1142"/>
                  </a:lnTo>
                  <a:lnTo>
                    <a:pt x="1818" y="1138"/>
                  </a:lnTo>
                  <a:lnTo>
                    <a:pt x="1818" y="1138"/>
                  </a:lnTo>
                  <a:lnTo>
                    <a:pt x="1822" y="1138"/>
                  </a:lnTo>
                  <a:lnTo>
                    <a:pt x="1822" y="1135"/>
                  </a:lnTo>
                  <a:lnTo>
                    <a:pt x="1825" y="1135"/>
                  </a:lnTo>
                  <a:lnTo>
                    <a:pt x="1832" y="1128"/>
                  </a:lnTo>
                  <a:lnTo>
                    <a:pt x="1839" y="1117"/>
                  </a:lnTo>
                  <a:lnTo>
                    <a:pt x="1846" y="1110"/>
                  </a:lnTo>
                  <a:lnTo>
                    <a:pt x="1853" y="1103"/>
                  </a:lnTo>
                  <a:lnTo>
                    <a:pt x="1857" y="1096"/>
                  </a:lnTo>
                  <a:lnTo>
                    <a:pt x="1860" y="1092"/>
                  </a:lnTo>
                  <a:lnTo>
                    <a:pt x="1864" y="1092"/>
                  </a:lnTo>
                  <a:lnTo>
                    <a:pt x="1867" y="1085"/>
                  </a:lnTo>
                  <a:lnTo>
                    <a:pt x="1871" y="1075"/>
                  </a:lnTo>
                  <a:lnTo>
                    <a:pt x="1874" y="1068"/>
                  </a:lnTo>
                  <a:lnTo>
                    <a:pt x="1878" y="1061"/>
                  </a:lnTo>
                  <a:lnTo>
                    <a:pt x="1882" y="1057"/>
                  </a:lnTo>
                  <a:lnTo>
                    <a:pt x="1882" y="1057"/>
                  </a:lnTo>
                  <a:lnTo>
                    <a:pt x="1882" y="1050"/>
                  </a:lnTo>
                  <a:lnTo>
                    <a:pt x="1885" y="1043"/>
                  </a:lnTo>
                  <a:lnTo>
                    <a:pt x="1892" y="1033"/>
                  </a:lnTo>
                  <a:lnTo>
                    <a:pt x="1903" y="1022"/>
                  </a:lnTo>
                  <a:lnTo>
                    <a:pt x="1913" y="1011"/>
                  </a:lnTo>
                  <a:lnTo>
                    <a:pt x="1917" y="1001"/>
                  </a:lnTo>
                  <a:lnTo>
                    <a:pt x="1924" y="990"/>
                  </a:lnTo>
                  <a:lnTo>
                    <a:pt x="1920" y="1001"/>
                  </a:lnTo>
                  <a:lnTo>
                    <a:pt x="1913" y="1011"/>
                  </a:lnTo>
                  <a:lnTo>
                    <a:pt x="1903" y="1022"/>
                  </a:lnTo>
                  <a:lnTo>
                    <a:pt x="1885" y="1043"/>
                  </a:lnTo>
                  <a:lnTo>
                    <a:pt x="1882" y="1054"/>
                  </a:lnTo>
                  <a:lnTo>
                    <a:pt x="1885" y="1050"/>
                  </a:lnTo>
                  <a:lnTo>
                    <a:pt x="1885" y="1050"/>
                  </a:lnTo>
                  <a:lnTo>
                    <a:pt x="1885" y="1050"/>
                  </a:lnTo>
                  <a:lnTo>
                    <a:pt x="1882" y="1054"/>
                  </a:lnTo>
                  <a:lnTo>
                    <a:pt x="1882" y="1061"/>
                  </a:lnTo>
                  <a:lnTo>
                    <a:pt x="1882" y="1064"/>
                  </a:lnTo>
                  <a:lnTo>
                    <a:pt x="1878" y="1068"/>
                  </a:lnTo>
                  <a:lnTo>
                    <a:pt x="1878" y="1068"/>
                  </a:lnTo>
                  <a:lnTo>
                    <a:pt x="1882" y="1075"/>
                  </a:lnTo>
                  <a:lnTo>
                    <a:pt x="1885" y="1082"/>
                  </a:lnTo>
                  <a:lnTo>
                    <a:pt x="1892" y="1085"/>
                  </a:lnTo>
                  <a:lnTo>
                    <a:pt x="1896" y="1089"/>
                  </a:lnTo>
                  <a:lnTo>
                    <a:pt x="1899" y="1089"/>
                  </a:lnTo>
                  <a:lnTo>
                    <a:pt x="1899" y="1092"/>
                  </a:lnTo>
                  <a:lnTo>
                    <a:pt x="1913" y="1078"/>
                  </a:lnTo>
                  <a:lnTo>
                    <a:pt x="1931" y="1061"/>
                  </a:lnTo>
                  <a:lnTo>
                    <a:pt x="1945" y="1036"/>
                  </a:lnTo>
                  <a:lnTo>
                    <a:pt x="1963" y="1011"/>
                  </a:lnTo>
                  <a:lnTo>
                    <a:pt x="1973" y="990"/>
                  </a:lnTo>
                  <a:lnTo>
                    <a:pt x="1984" y="973"/>
                  </a:lnTo>
                  <a:lnTo>
                    <a:pt x="1987" y="966"/>
                  </a:lnTo>
                  <a:lnTo>
                    <a:pt x="1987" y="955"/>
                  </a:lnTo>
                  <a:lnTo>
                    <a:pt x="1991" y="944"/>
                  </a:lnTo>
                  <a:lnTo>
                    <a:pt x="1994" y="934"/>
                  </a:lnTo>
                  <a:lnTo>
                    <a:pt x="1998" y="927"/>
                  </a:lnTo>
                  <a:lnTo>
                    <a:pt x="2001" y="923"/>
                  </a:lnTo>
                  <a:lnTo>
                    <a:pt x="2001" y="920"/>
                  </a:lnTo>
                  <a:lnTo>
                    <a:pt x="2005" y="892"/>
                  </a:lnTo>
                  <a:lnTo>
                    <a:pt x="2005" y="892"/>
                  </a:lnTo>
                  <a:lnTo>
                    <a:pt x="2008" y="885"/>
                  </a:lnTo>
                  <a:lnTo>
                    <a:pt x="2008" y="878"/>
                  </a:lnTo>
                  <a:lnTo>
                    <a:pt x="2008" y="867"/>
                  </a:lnTo>
                  <a:lnTo>
                    <a:pt x="2005" y="860"/>
                  </a:lnTo>
                  <a:lnTo>
                    <a:pt x="2001" y="853"/>
                  </a:lnTo>
                  <a:lnTo>
                    <a:pt x="1994" y="849"/>
                  </a:lnTo>
                  <a:lnTo>
                    <a:pt x="1987" y="846"/>
                  </a:lnTo>
                  <a:lnTo>
                    <a:pt x="1980" y="849"/>
                  </a:lnTo>
                  <a:lnTo>
                    <a:pt x="1977" y="853"/>
                  </a:lnTo>
                  <a:lnTo>
                    <a:pt x="1966" y="853"/>
                  </a:lnTo>
                  <a:lnTo>
                    <a:pt x="1959" y="853"/>
                  </a:lnTo>
                  <a:lnTo>
                    <a:pt x="1956" y="849"/>
                  </a:lnTo>
                  <a:lnTo>
                    <a:pt x="1948" y="846"/>
                  </a:lnTo>
                  <a:lnTo>
                    <a:pt x="1948" y="842"/>
                  </a:lnTo>
                  <a:lnTo>
                    <a:pt x="1945" y="842"/>
                  </a:lnTo>
                  <a:lnTo>
                    <a:pt x="1934" y="839"/>
                  </a:lnTo>
                  <a:lnTo>
                    <a:pt x="1959" y="811"/>
                  </a:lnTo>
                  <a:lnTo>
                    <a:pt x="1963" y="804"/>
                  </a:lnTo>
                  <a:lnTo>
                    <a:pt x="1984" y="779"/>
                  </a:lnTo>
                  <a:lnTo>
                    <a:pt x="2037" y="722"/>
                  </a:lnTo>
                  <a:lnTo>
                    <a:pt x="2044" y="726"/>
                  </a:lnTo>
                  <a:lnTo>
                    <a:pt x="2058" y="726"/>
                  </a:lnTo>
                  <a:lnTo>
                    <a:pt x="2079" y="733"/>
                  </a:lnTo>
                  <a:lnTo>
                    <a:pt x="2096" y="733"/>
                  </a:lnTo>
                  <a:lnTo>
                    <a:pt x="2107" y="737"/>
                  </a:lnTo>
                  <a:lnTo>
                    <a:pt x="2111" y="733"/>
                  </a:lnTo>
                  <a:lnTo>
                    <a:pt x="2111" y="733"/>
                  </a:lnTo>
                  <a:lnTo>
                    <a:pt x="2111" y="726"/>
                  </a:lnTo>
                  <a:lnTo>
                    <a:pt x="2111" y="726"/>
                  </a:lnTo>
                  <a:lnTo>
                    <a:pt x="2111" y="722"/>
                  </a:lnTo>
                  <a:lnTo>
                    <a:pt x="2121" y="715"/>
                  </a:lnTo>
                  <a:lnTo>
                    <a:pt x="2132" y="719"/>
                  </a:lnTo>
                  <a:lnTo>
                    <a:pt x="2142" y="719"/>
                  </a:lnTo>
                  <a:lnTo>
                    <a:pt x="2149" y="737"/>
                  </a:lnTo>
                  <a:lnTo>
                    <a:pt x="2199" y="722"/>
                  </a:lnTo>
                  <a:lnTo>
                    <a:pt x="2195" y="712"/>
                  </a:lnTo>
                  <a:lnTo>
                    <a:pt x="2237" y="677"/>
                  </a:lnTo>
                  <a:lnTo>
                    <a:pt x="2241" y="677"/>
                  </a:lnTo>
                  <a:lnTo>
                    <a:pt x="2244" y="673"/>
                  </a:lnTo>
                  <a:lnTo>
                    <a:pt x="2248" y="666"/>
                  </a:lnTo>
                  <a:lnTo>
                    <a:pt x="2255" y="663"/>
                  </a:lnTo>
                  <a:lnTo>
                    <a:pt x="2262" y="659"/>
                  </a:lnTo>
                  <a:lnTo>
                    <a:pt x="2266" y="659"/>
                  </a:lnTo>
                  <a:lnTo>
                    <a:pt x="2269" y="659"/>
                  </a:lnTo>
                  <a:lnTo>
                    <a:pt x="2269" y="666"/>
                  </a:lnTo>
                  <a:lnTo>
                    <a:pt x="2269" y="670"/>
                  </a:lnTo>
                  <a:lnTo>
                    <a:pt x="2262" y="680"/>
                  </a:lnTo>
                  <a:lnTo>
                    <a:pt x="2262" y="684"/>
                  </a:lnTo>
                  <a:lnTo>
                    <a:pt x="2262" y="687"/>
                  </a:lnTo>
                  <a:lnTo>
                    <a:pt x="2262" y="691"/>
                  </a:lnTo>
                  <a:lnTo>
                    <a:pt x="2266" y="691"/>
                  </a:lnTo>
                  <a:lnTo>
                    <a:pt x="2269" y="691"/>
                  </a:lnTo>
                  <a:lnTo>
                    <a:pt x="2273" y="687"/>
                  </a:lnTo>
                  <a:lnTo>
                    <a:pt x="2280" y="684"/>
                  </a:lnTo>
                  <a:lnTo>
                    <a:pt x="2283" y="680"/>
                  </a:lnTo>
                  <a:lnTo>
                    <a:pt x="2287" y="673"/>
                  </a:lnTo>
                  <a:lnTo>
                    <a:pt x="2294" y="666"/>
                  </a:lnTo>
                  <a:lnTo>
                    <a:pt x="2297" y="659"/>
                  </a:lnTo>
                  <a:lnTo>
                    <a:pt x="2301" y="652"/>
                  </a:lnTo>
                  <a:lnTo>
                    <a:pt x="2304" y="649"/>
                  </a:lnTo>
                  <a:lnTo>
                    <a:pt x="2308" y="649"/>
                  </a:lnTo>
                  <a:lnTo>
                    <a:pt x="2301" y="656"/>
                  </a:lnTo>
                  <a:lnTo>
                    <a:pt x="2301" y="666"/>
                  </a:lnTo>
                  <a:lnTo>
                    <a:pt x="2301" y="673"/>
                  </a:lnTo>
                  <a:lnTo>
                    <a:pt x="2301" y="680"/>
                  </a:lnTo>
                  <a:lnTo>
                    <a:pt x="2304" y="687"/>
                  </a:lnTo>
                  <a:lnTo>
                    <a:pt x="2304" y="687"/>
                  </a:lnTo>
                  <a:lnTo>
                    <a:pt x="2269" y="712"/>
                  </a:lnTo>
                  <a:lnTo>
                    <a:pt x="2258" y="744"/>
                  </a:lnTo>
                  <a:lnTo>
                    <a:pt x="2216" y="775"/>
                  </a:lnTo>
                  <a:lnTo>
                    <a:pt x="2202" y="818"/>
                  </a:lnTo>
                  <a:lnTo>
                    <a:pt x="2202" y="821"/>
                  </a:lnTo>
                  <a:lnTo>
                    <a:pt x="2199" y="825"/>
                  </a:lnTo>
                  <a:lnTo>
                    <a:pt x="2199" y="832"/>
                  </a:lnTo>
                  <a:lnTo>
                    <a:pt x="2199" y="839"/>
                  </a:lnTo>
                  <a:lnTo>
                    <a:pt x="2199" y="849"/>
                  </a:lnTo>
                  <a:lnTo>
                    <a:pt x="2206" y="870"/>
                  </a:lnTo>
                  <a:lnTo>
                    <a:pt x="2213" y="892"/>
                  </a:lnTo>
                  <a:lnTo>
                    <a:pt x="2220" y="913"/>
                  </a:lnTo>
                  <a:lnTo>
                    <a:pt x="2223" y="923"/>
                  </a:lnTo>
                  <a:lnTo>
                    <a:pt x="2241" y="895"/>
                  </a:lnTo>
                  <a:lnTo>
                    <a:pt x="2273" y="846"/>
                  </a:lnTo>
                  <a:lnTo>
                    <a:pt x="2290" y="842"/>
                  </a:lnTo>
                  <a:lnTo>
                    <a:pt x="2290" y="839"/>
                  </a:lnTo>
                  <a:lnTo>
                    <a:pt x="2287" y="832"/>
                  </a:lnTo>
                  <a:lnTo>
                    <a:pt x="2290" y="821"/>
                  </a:lnTo>
                  <a:lnTo>
                    <a:pt x="2290" y="811"/>
                  </a:lnTo>
                  <a:lnTo>
                    <a:pt x="2294" y="800"/>
                  </a:lnTo>
                  <a:lnTo>
                    <a:pt x="2301" y="789"/>
                  </a:lnTo>
                  <a:lnTo>
                    <a:pt x="2301" y="782"/>
                  </a:lnTo>
                  <a:lnTo>
                    <a:pt x="2301" y="775"/>
                  </a:lnTo>
                  <a:lnTo>
                    <a:pt x="2301" y="772"/>
                  </a:lnTo>
                  <a:lnTo>
                    <a:pt x="2301" y="768"/>
                  </a:lnTo>
                  <a:lnTo>
                    <a:pt x="2297" y="768"/>
                  </a:lnTo>
                  <a:lnTo>
                    <a:pt x="2297" y="765"/>
                  </a:lnTo>
                  <a:lnTo>
                    <a:pt x="2294" y="761"/>
                  </a:lnTo>
                  <a:lnTo>
                    <a:pt x="2294" y="754"/>
                  </a:lnTo>
                  <a:lnTo>
                    <a:pt x="2294" y="751"/>
                  </a:lnTo>
                  <a:lnTo>
                    <a:pt x="2297" y="744"/>
                  </a:lnTo>
                  <a:lnTo>
                    <a:pt x="2304" y="744"/>
                  </a:lnTo>
                  <a:lnTo>
                    <a:pt x="2311" y="740"/>
                  </a:lnTo>
                  <a:lnTo>
                    <a:pt x="2322" y="737"/>
                  </a:lnTo>
                  <a:lnTo>
                    <a:pt x="2325" y="737"/>
                  </a:lnTo>
                  <a:lnTo>
                    <a:pt x="2329" y="733"/>
                  </a:lnTo>
                  <a:lnTo>
                    <a:pt x="2329" y="726"/>
                  </a:lnTo>
                  <a:lnTo>
                    <a:pt x="2329" y="722"/>
                  </a:lnTo>
                  <a:lnTo>
                    <a:pt x="2329" y="715"/>
                  </a:lnTo>
                  <a:lnTo>
                    <a:pt x="2332" y="712"/>
                  </a:lnTo>
                  <a:lnTo>
                    <a:pt x="2336" y="712"/>
                  </a:lnTo>
                  <a:lnTo>
                    <a:pt x="2340" y="712"/>
                  </a:lnTo>
                  <a:lnTo>
                    <a:pt x="2347" y="712"/>
                  </a:lnTo>
                  <a:lnTo>
                    <a:pt x="2350" y="712"/>
                  </a:lnTo>
                  <a:lnTo>
                    <a:pt x="2354" y="708"/>
                  </a:lnTo>
                  <a:lnTo>
                    <a:pt x="2361" y="705"/>
                  </a:lnTo>
                  <a:lnTo>
                    <a:pt x="2371" y="694"/>
                  </a:lnTo>
                  <a:lnTo>
                    <a:pt x="2378" y="691"/>
                  </a:lnTo>
                  <a:lnTo>
                    <a:pt x="2382" y="691"/>
                  </a:lnTo>
                  <a:lnTo>
                    <a:pt x="2389" y="691"/>
                  </a:lnTo>
                  <a:lnTo>
                    <a:pt x="2392" y="694"/>
                  </a:lnTo>
                  <a:lnTo>
                    <a:pt x="2396" y="698"/>
                  </a:lnTo>
                  <a:lnTo>
                    <a:pt x="2399" y="698"/>
                  </a:lnTo>
                  <a:lnTo>
                    <a:pt x="2399" y="701"/>
                  </a:lnTo>
                  <a:lnTo>
                    <a:pt x="2421" y="691"/>
                  </a:lnTo>
                  <a:lnTo>
                    <a:pt x="2428" y="677"/>
                  </a:lnTo>
                  <a:lnTo>
                    <a:pt x="2442" y="663"/>
                  </a:lnTo>
                  <a:lnTo>
                    <a:pt x="2463" y="656"/>
                  </a:lnTo>
                  <a:lnTo>
                    <a:pt x="2466" y="641"/>
                  </a:lnTo>
                  <a:lnTo>
                    <a:pt x="2484" y="641"/>
                  </a:lnTo>
                  <a:lnTo>
                    <a:pt x="2484" y="641"/>
                  </a:lnTo>
                  <a:lnTo>
                    <a:pt x="2491" y="641"/>
                  </a:lnTo>
                  <a:lnTo>
                    <a:pt x="2498" y="645"/>
                  </a:lnTo>
                  <a:lnTo>
                    <a:pt x="2502" y="645"/>
                  </a:lnTo>
                  <a:lnTo>
                    <a:pt x="2505" y="645"/>
                  </a:lnTo>
                  <a:lnTo>
                    <a:pt x="2512" y="641"/>
                  </a:lnTo>
                  <a:lnTo>
                    <a:pt x="2516" y="638"/>
                  </a:lnTo>
                  <a:lnTo>
                    <a:pt x="2523" y="634"/>
                  </a:lnTo>
                  <a:lnTo>
                    <a:pt x="2526" y="631"/>
                  </a:lnTo>
                  <a:lnTo>
                    <a:pt x="2526" y="627"/>
                  </a:lnTo>
                  <a:lnTo>
                    <a:pt x="2526" y="627"/>
                  </a:lnTo>
                  <a:lnTo>
                    <a:pt x="2523" y="620"/>
                  </a:lnTo>
                  <a:lnTo>
                    <a:pt x="2516" y="617"/>
                  </a:lnTo>
                  <a:lnTo>
                    <a:pt x="2512" y="610"/>
                  </a:lnTo>
                  <a:lnTo>
                    <a:pt x="2505" y="603"/>
                  </a:lnTo>
                  <a:lnTo>
                    <a:pt x="2502" y="596"/>
                  </a:lnTo>
                  <a:lnTo>
                    <a:pt x="2495" y="592"/>
                  </a:lnTo>
                  <a:lnTo>
                    <a:pt x="2491" y="589"/>
                  </a:lnTo>
                  <a:lnTo>
                    <a:pt x="2491" y="585"/>
                  </a:lnTo>
                  <a:lnTo>
                    <a:pt x="2491" y="582"/>
                  </a:lnTo>
                  <a:lnTo>
                    <a:pt x="2491" y="578"/>
                  </a:lnTo>
                  <a:lnTo>
                    <a:pt x="2491" y="575"/>
                  </a:lnTo>
                  <a:lnTo>
                    <a:pt x="2495" y="575"/>
                  </a:lnTo>
                  <a:lnTo>
                    <a:pt x="2502" y="575"/>
                  </a:lnTo>
                  <a:lnTo>
                    <a:pt x="2505" y="575"/>
                  </a:lnTo>
                  <a:lnTo>
                    <a:pt x="2512" y="571"/>
                  </a:lnTo>
                  <a:lnTo>
                    <a:pt x="2512" y="571"/>
                  </a:lnTo>
                  <a:lnTo>
                    <a:pt x="2516" y="567"/>
                  </a:lnTo>
                  <a:lnTo>
                    <a:pt x="2537" y="546"/>
                  </a:lnTo>
                  <a:lnTo>
                    <a:pt x="2533" y="529"/>
                  </a:lnTo>
                  <a:lnTo>
                    <a:pt x="2544" y="522"/>
                  </a:lnTo>
                  <a:lnTo>
                    <a:pt x="2554" y="539"/>
                  </a:lnTo>
                  <a:lnTo>
                    <a:pt x="2576" y="546"/>
                  </a:lnTo>
                  <a:lnTo>
                    <a:pt x="2576" y="546"/>
                  </a:lnTo>
                  <a:lnTo>
                    <a:pt x="2579" y="550"/>
                  </a:lnTo>
                  <a:lnTo>
                    <a:pt x="2586" y="557"/>
                  </a:lnTo>
                  <a:lnTo>
                    <a:pt x="2590" y="560"/>
                  </a:lnTo>
                  <a:lnTo>
                    <a:pt x="2597" y="567"/>
                  </a:lnTo>
                  <a:lnTo>
                    <a:pt x="2604" y="575"/>
                  </a:lnTo>
                  <a:lnTo>
                    <a:pt x="2607" y="578"/>
                  </a:lnTo>
                  <a:lnTo>
                    <a:pt x="2614" y="582"/>
                  </a:lnTo>
                  <a:lnTo>
                    <a:pt x="2618" y="582"/>
                  </a:lnTo>
                  <a:lnTo>
                    <a:pt x="2621" y="582"/>
                  </a:lnTo>
                  <a:lnTo>
                    <a:pt x="2621" y="578"/>
                  </a:lnTo>
                  <a:lnTo>
                    <a:pt x="2625" y="553"/>
                  </a:lnTo>
                  <a:lnTo>
                    <a:pt x="2628" y="546"/>
                  </a:lnTo>
                  <a:lnTo>
                    <a:pt x="2628" y="546"/>
                  </a:lnTo>
                  <a:lnTo>
                    <a:pt x="2632" y="546"/>
                  </a:lnTo>
                  <a:lnTo>
                    <a:pt x="2639" y="546"/>
                  </a:lnTo>
                  <a:lnTo>
                    <a:pt x="2646" y="543"/>
                  </a:lnTo>
                  <a:lnTo>
                    <a:pt x="2653" y="539"/>
                  </a:lnTo>
                  <a:lnTo>
                    <a:pt x="2660" y="536"/>
                  </a:lnTo>
                  <a:lnTo>
                    <a:pt x="2660" y="529"/>
                  </a:lnTo>
                  <a:lnTo>
                    <a:pt x="2657" y="525"/>
                  </a:lnTo>
                  <a:lnTo>
                    <a:pt x="2650" y="518"/>
                  </a:lnTo>
                  <a:lnTo>
                    <a:pt x="2642" y="515"/>
                  </a:lnTo>
                  <a:lnTo>
                    <a:pt x="2632" y="511"/>
                  </a:lnTo>
                  <a:lnTo>
                    <a:pt x="2625" y="504"/>
                  </a:lnTo>
                  <a:lnTo>
                    <a:pt x="2618" y="50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44" name="Freeform 142"/>
            <p:cNvSpPr>
              <a:spLocks noEditPoints="1"/>
            </p:cNvSpPr>
            <p:nvPr userDrawn="1"/>
          </p:nvSpPr>
          <p:spPr bwMode="gray">
            <a:xfrm>
              <a:off x="3204" y="766"/>
              <a:ext cx="1763" cy="2437"/>
            </a:xfrm>
            <a:custGeom>
              <a:avLst/>
              <a:gdLst/>
              <a:ahLst/>
              <a:cxnLst>
                <a:cxn ang="0">
                  <a:pos x="1585" y="1427"/>
                </a:cxn>
                <a:cxn ang="0">
                  <a:pos x="1384" y="1262"/>
                </a:cxn>
                <a:cxn ang="0">
                  <a:pos x="1314" y="1237"/>
                </a:cxn>
                <a:cxn ang="0">
                  <a:pos x="1176" y="1318"/>
                </a:cxn>
                <a:cxn ang="0">
                  <a:pos x="1134" y="1237"/>
                </a:cxn>
                <a:cxn ang="0">
                  <a:pos x="1088" y="1149"/>
                </a:cxn>
                <a:cxn ang="0">
                  <a:pos x="954" y="1145"/>
                </a:cxn>
                <a:cxn ang="0">
                  <a:pos x="1144" y="1054"/>
                </a:cxn>
                <a:cxn ang="0">
                  <a:pos x="1236" y="902"/>
                </a:cxn>
                <a:cxn ang="0">
                  <a:pos x="1289" y="811"/>
                </a:cxn>
                <a:cxn ang="0">
                  <a:pos x="1395" y="733"/>
                </a:cxn>
                <a:cxn ang="0">
                  <a:pos x="1373" y="677"/>
                </a:cxn>
                <a:cxn ang="0">
                  <a:pos x="1476" y="617"/>
                </a:cxn>
                <a:cxn ang="0">
                  <a:pos x="1398" y="398"/>
                </a:cxn>
                <a:cxn ang="0">
                  <a:pos x="1225" y="324"/>
                </a:cxn>
                <a:cxn ang="0">
                  <a:pos x="1197" y="582"/>
                </a:cxn>
                <a:cxn ang="0">
                  <a:pos x="1060" y="515"/>
                </a:cxn>
                <a:cxn ang="0">
                  <a:pos x="1067" y="314"/>
                </a:cxn>
                <a:cxn ang="0">
                  <a:pos x="1159" y="194"/>
                </a:cxn>
                <a:cxn ang="0">
                  <a:pos x="1113" y="141"/>
                </a:cxn>
                <a:cxn ang="0">
                  <a:pos x="1035" y="43"/>
                </a:cxn>
                <a:cxn ang="0">
                  <a:pos x="1025" y="131"/>
                </a:cxn>
                <a:cxn ang="0">
                  <a:pos x="884" y="155"/>
                </a:cxn>
                <a:cxn ang="0">
                  <a:pos x="785" y="166"/>
                </a:cxn>
                <a:cxn ang="0">
                  <a:pos x="690" y="117"/>
                </a:cxn>
                <a:cxn ang="0">
                  <a:pos x="535" y="67"/>
                </a:cxn>
                <a:cxn ang="0">
                  <a:pos x="327" y="74"/>
                </a:cxn>
                <a:cxn ang="0">
                  <a:pos x="123" y="36"/>
                </a:cxn>
                <a:cxn ang="0">
                  <a:pos x="0" y="240"/>
                </a:cxn>
                <a:cxn ang="0">
                  <a:pos x="28" y="370"/>
                </a:cxn>
                <a:cxn ang="0">
                  <a:pos x="140" y="448"/>
                </a:cxn>
                <a:cxn ang="0">
                  <a:pos x="214" y="370"/>
                </a:cxn>
                <a:cxn ang="0">
                  <a:pos x="285" y="381"/>
                </a:cxn>
                <a:cxn ang="0">
                  <a:pos x="486" y="497"/>
                </a:cxn>
                <a:cxn ang="0">
                  <a:pos x="598" y="684"/>
                </a:cxn>
                <a:cxn ang="0">
                  <a:pos x="715" y="1040"/>
                </a:cxn>
                <a:cxn ang="0">
                  <a:pos x="778" y="1050"/>
                </a:cxn>
                <a:cxn ang="0">
                  <a:pos x="1032" y="1247"/>
                </a:cxn>
                <a:cxn ang="0">
                  <a:pos x="1095" y="1286"/>
                </a:cxn>
                <a:cxn ang="0">
                  <a:pos x="1106" y="1307"/>
                </a:cxn>
                <a:cxn ang="0">
                  <a:pos x="1194" y="1325"/>
                </a:cxn>
                <a:cxn ang="0">
                  <a:pos x="1152" y="1494"/>
                </a:cxn>
                <a:cxn ang="0">
                  <a:pos x="1303" y="1709"/>
                </a:cxn>
                <a:cxn ang="0">
                  <a:pos x="1282" y="2075"/>
                </a:cxn>
                <a:cxn ang="0">
                  <a:pos x="1377" y="2463"/>
                </a:cxn>
                <a:cxn ang="0">
                  <a:pos x="1349" y="2216"/>
                </a:cxn>
                <a:cxn ang="0">
                  <a:pos x="1486" y="1987"/>
                </a:cxn>
                <a:cxn ang="0">
                  <a:pos x="1828" y="1519"/>
                </a:cxn>
                <a:cxn ang="0">
                  <a:pos x="1345" y="694"/>
                </a:cxn>
                <a:cxn ang="0">
                  <a:pos x="1141" y="712"/>
                </a:cxn>
                <a:cxn ang="0">
                  <a:pos x="1155" y="790"/>
                </a:cxn>
                <a:cxn ang="0">
                  <a:pos x="1197" y="782"/>
                </a:cxn>
                <a:cxn ang="0">
                  <a:pos x="1088" y="800"/>
                </a:cxn>
                <a:cxn ang="0">
                  <a:pos x="1025" y="708"/>
                </a:cxn>
                <a:cxn ang="0">
                  <a:pos x="1120" y="1223"/>
                </a:cxn>
                <a:cxn ang="0">
                  <a:pos x="1331" y="1656"/>
                </a:cxn>
                <a:cxn ang="0">
                  <a:pos x="1345" y="1589"/>
                </a:cxn>
                <a:cxn ang="0">
                  <a:pos x="1483" y="1378"/>
                </a:cxn>
                <a:cxn ang="0">
                  <a:pos x="1409" y="1378"/>
                </a:cxn>
                <a:cxn ang="0">
                  <a:pos x="1528" y="1374"/>
                </a:cxn>
                <a:cxn ang="0">
                  <a:pos x="1384" y="1413"/>
                </a:cxn>
                <a:cxn ang="0">
                  <a:pos x="1225" y="1410"/>
                </a:cxn>
                <a:cxn ang="0">
                  <a:pos x="1391" y="1769"/>
                </a:cxn>
              </a:cxnLst>
              <a:rect l="0" t="0" r="r" b="b"/>
              <a:pathLst>
                <a:path w="1828" h="2470">
                  <a:moveTo>
                    <a:pt x="1796" y="1491"/>
                  </a:moveTo>
                  <a:lnTo>
                    <a:pt x="1789" y="1487"/>
                  </a:lnTo>
                  <a:lnTo>
                    <a:pt x="1779" y="1480"/>
                  </a:lnTo>
                  <a:lnTo>
                    <a:pt x="1757" y="1469"/>
                  </a:lnTo>
                  <a:lnTo>
                    <a:pt x="1740" y="1466"/>
                  </a:lnTo>
                  <a:lnTo>
                    <a:pt x="1687" y="1448"/>
                  </a:lnTo>
                  <a:lnTo>
                    <a:pt x="1680" y="1448"/>
                  </a:lnTo>
                  <a:lnTo>
                    <a:pt x="1676" y="1452"/>
                  </a:lnTo>
                  <a:lnTo>
                    <a:pt x="1669" y="1452"/>
                  </a:lnTo>
                  <a:lnTo>
                    <a:pt x="1666" y="1455"/>
                  </a:lnTo>
                  <a:lnTo>
                    <a:pt x="1666" y="1455"/>
                  </a:lnTo>
                  <a:lnTo>
                    <a:pt x="1669" y="1448"/>
                  </a:lnTo>
                  <a:lnTo>
                    <a:pt x="1669" y="1445"/>
                  </a:lnTo>
                  <a:lnTo>
                    <a:pt x="1669" y="1438"/>
                  </a:lnTo>
                  <a:lnTo>
                    <a:pt x="1669" y="1438"/>
                  </a:lnTo>
                  <a:lnTo>
                    <a:pt x="1669" y="1434"/>
                  </a:lnTo>
                  <a:lnTo>
                    <a:pt x="1666" y="1431"/>
                  </a:lnTo>
                  <a:lnTo>
                    <a:pt x="1662" y="1431"/>
                  </a:lnTo>
                  <a:lnTo>
                    <a:pt x="1659" y="1431"/>
                  </a:lnTo>
                  <a:lnTo>
                    <a:pt x="1655" y="1431"/>
                  </a:lnTo>
                  <a:lnTo>
                    <a:pt x="1652" y="1431"/>
                  </a:lnTo>
                  <a:lnTo>
                    <a:pt x="1645" y="1431"/>
                  </a:lnTo>
                  <a:lnTo>
                    <a:pt x="1638" y="1431"/>
                  </a:lnTo>
                  <a:lnTo>
                    <a:pt x="1631" y="1427"/>
                  </a:lnTo>
                  <a:lnTo>
                    <a:pt x="1624" y="1427"/>
                  </a:lnTo>
                  <a:lnTo>
                    <a:pt x="1620" y="1427"/>
                  </a:lnTo>
                  <a:lnTo>
                    <a:pt x="1613" y="1431"/>
                  </a:lnTo>
                  <a:lnTo>
                    <a:pt x="1602" y="1434"/>
                  </a:lnTo>
                  <a:lnTo>
                    <a:pt x="1595" y="1438"/>
                  </a:lnTo>
                  <a:lnTo>
                    <a:pt x="1592" y="1438"/>
                  </a:lnTo>
                  <a:lnTo>
                    <a:pt x="1588" y="1441"/>
                  </a:lnTo>
                  <a:lnTo>
                    <a:pt x="1581" y="1448"/>
                  </a:lnTo>
                  <a:lnTo>
                    <a:pt x="1571" y="1452"/>
                  </a:lnTo>
                  <a:lnTo>
                    <a:pt x="1564" y="1455"/>
                  </a:lnTo>
                  <a:lnTo>
                    <a:pt x="1560" y="1455"/>
                  </a:lnTo>
                  <a:lnTo>
                    <a:pt x="1560" y="1455"/>
                  </a:lnTo>
                  <a:lnTo>
                    <a:pt x="1564" y="1452"/>
                  </a:lnTo>
                  <a:lnTo>
                    <a:pt x="1571" y="1448"/>
                  </a:lnTo>
                  <a:lnTo>
                    <a:pt x="1574" y="1445"/>
                  </a:lnTo>
                  <a:lnTo>
                    <a:pt x="1578" y="1441"/>
                  </a:lnTo>
                  <a:lnTo>
                    <a:pt x="1578" y="1438"/>
                  </a:lnTo>
                  <a:lnTo>
                    <a:pt x="1581" y="1434"/>
                  </a:lnTo>
                  <a:lnTo>
                    <a:pt x="1585" y="1427"/>
                  </a:lnTo>
                  <a:lnTo>
                    <a:pt x="1592" y="1424"/>
                  </a:lnTo>
                  <a:lnTo>
                    <a:pt x="1595" y="1420"/>
                  </a:lnTo>
                  <a:lnTo>
                    <a:pt x="1599" y="1417"/>
                  </a:lnTo>
                  <a:lnTo>
                    <a:pt x="1602" y="1410"/>
                  </a:lnTo>
                  <a:lnTo>
                    <a:pt x="1606" y="1403"/>
                  </a:lnTo>
                  <a:lnTo>
                    <a:pt x="1606" y="1399"/>
                  </a:lnTo>
                  <a:lnTo>
                    <a:pt x="1599" y="1385"/>
                  </a:lnTo>
                  <a:lnTo>
                    <a:pt x="1588" y="1371"/>
                  </a:lnTo>
                  <a:lnTo>
                    <a:pt x="1578" y="1360"/>
                  </a:lnTo>
                  <a:lnTo>
                    <a:pt x="1571" y="1353"/>
                  </a:lnTo>
                  <a:lnTo>
                    <a:pt x="1564" y="1350"/>
                  </a:lnTo>
                  <a:lnTo>
                    <a:pt x="1557" y="1346"/>
                  </a:lnTo>
                  <a:lnTo>
                    <a:pt x="1550" y="1343"/>
                  </a:lnTo>
                  <a:lnTo>
                    <a:pt x="1536" y="1336"/>
                  </a:lnTo>
                  <a:lnTo>
                    <a:pt x="1525" y="1332"/>
                  </a:lnTo>
                  <a:lnTo>
                    <a:pt x="1514" y="1329"/>
                  </a:lnTo>
                  <a:lnTo>
                    <a:pt x="1507" y="1329"/>
                  </a:lnTo>
                  <a:lnTo>
                    <a:pt x="1497" y="1321"/>
                  </a:lnTo>
                  <a:lnTo>
                    <a:pt x="1497" y="1321"/>
                  </a:lnTo>
                  <a:lnTo>
                    <a:pt x="1493" y="1318"/>
                  </a:lnTo>
                  <a:lnTo>
                    <a:pt x="1490" y="1311"/>
                  </a:lnTo>
                  <a:lnTo>
                    <a:pt x="1483" y="1307"/>
                  </a:lnTo>
                  <a:lnTo>
                    <a:pt x="1476" y="1300"/>
                  </a:lnTo>
                  <a:lnTo>
                    <a:pt x="1465" y="1290"/>
                  </a:lnTo>
                  <a:lnTo>
                    <a:pt x="1462" y="1286"/>
                  </a:lnTo>
                  <a:lnTo>
                    <a:pt x="1458" y="1283"/>
                  </a:lnTo>
                  <a:lnTo>
                    <a:pt x="1454" y="1283"/>
                  </a:lnTo>
                  <a:lnTo>
                    <a:pt x="1451" y="1279"/>
                  </a:lnTo>
                  <a:lnTo>
                    <a:pt x="1447" y="1276"/>
                  </a:lnTo>
                  <a:lnTo>
                    <a:pt x="1444" y="1272"/>
                  </a:lnTo>
                  <a:lnTo>
                    <a:pt x="1437" y="1269"/>
                  </a:lnTo>
                  <a:lnTo>
                    <a:pt x="1430" y="1269"/>
                  </a:lnTo>
                  <a:lnTo>
                    <a:pt x="1430" y="1265"/>
                  </a:lnTo>
                  <a:lnTo>
                    <a:pt x="1426" y="1262"/>
                  </a:lnTo>
                  <a:lnTo>
                    <a:pt x="1423" y="1258"/>
                  </a:lnTo>
                  <a:lnTo>
                    <a:pt x="1419" y="1258"/>
                  </a:lnTo>
                  <a:lnTo>
                    <a:pt x="1419" y="1255"/>
                  </a:lnTo>
                  <a:lnTo>
                    <a:pt x="1412" y="1255"/>
                  </a:lnTo>
                  <a:lnTo>
                    <a:pt x="1405" y="1255"/>
                  </a:lnTo>
                  <a:lnTo>
                    <a:pt x="1398" y="1258"/>
                  </a:lnTo>
                  <a:lnTo>
                    <a:pt x="1395" y="1258"/>
                  </a:lnTo>
                  <a:lnTo>
                    <a:pt x="1391" y="1258"/>
                  </a:lnTo>
                  <a:lnTo>
                    <a:pt x="1384" y="1262"/>
                  </a:lnTo>
                  <a:lnTo>
                    <a:pt x="1377" y="1265"/>
                  </a:lnTo>
                  <a:lnTo>
                    <a:pt x="1370" y="1265"/>
                  </a:lnTo>
                  <a:lnTo>
                    <a:pt x="1366" y="1265"/>
                  </a:lnTo>
                  <a:lnTo>
                    <a:pt x="1363" y="1265"/>
                  </a:lnTo>
                  <a:lnTo>
                    <a:pt x="1356" y="1262"/>
                  </a:lnTo>
                  <a:lnTo>
                    <a:pt x="1349" y="1258"/>
                  </a:lnTo>
                  <a:lnTo>
                    <a:pt x="1345" y="1255"/>
                  </a:lnTo>
                  <a:lnTo>
                    <a:pt x="1345" y="1255"/>
                  </a:lnTo>
                  <a:lnTo>
                    <a:pt x="1338" y="1247"/>
                  </a:lnTo>
                  <a:lnTo>
                    <a:pt x="1335" y="1244"/>
                  </a:lnTo>
                  <a:lnTo>
                    <a:pt x="1331" y="1240"/>
                  </a:lnTo>
                  <a:lnTo>
                    <a:pt x="1331" y="1237"/>
                  </a:lnTo>
                  <a:lnTo>
                    <a:pt x="1328" y="1233"/>
                  </a:lnTo>
                  <a:lnTo>
                    <a:pt x="1328" y="1233"/>
                  </a:lnTo>
                  <a:lnTo>
                    <a:pt x="1324" y="1233"/>
                  </a:lnTo>
                  <a:lnTo>
                    <a:pt x="1324" y="1233"/>
                  </a:lnTo>
                  <a:lnTo>
                    <a:pt x="1324" y="1233"/>
                  </a:lnTo>
                  <a:lnTo>
                    <a:pt x="1324" y="1230"/>
                  </a:lnTo>
                  <a:lnTo>
                    <a:pt x="1324" y="1233"/>
                  </a:lnTo>
                  <a:lnTo>
                    <a:pt x="1324" y="1233"/>
                  </a:lnTo>
                  <a:lnTo>
                    <a:pt x="1324" y="1233"/>
                  </a:lnTo>
                  <a:lnTo>
                    <a:pt x="1324" y="1237"/>
                  </a:lnTo>
                  <a:lnTo>
                    <a:pt x="1321" y="1237"/>
                  </a:lnTo>
                  <a:lnTo>
                    <a:pt x="1321" y="1240"/>
                  </a:lnTo>
                  <a:lnTo>
                    <a:pt x="1321" y="1240"/>
                  </a:lnTo>
                  <a:lnTo>
                    <a:pt x="1321" y="1240"/>
                  </a:lnTo>
                  <a:lnTo>
                    <a:pt x="1321" y="1244"/>
                  </a:lnTo>
                  <a:lnTo>
                    <a:pt x="1317" y="1244"/>
                  </a:lnTo>
                  <a:lnTo>
                    <a:pt x="1317" y="1244"/>
                  </a:lnTo>
                  <a:lnTo>
                    <a:pt x="1317" y="1247"/>
                  </a:lnTo>
                  <a:lnTo>
                    <a:pt x="1321" y="1247"/>
                  </a:lnTo>
                  <a:lnTo>
                    <a:pt x="1317" y="1251"/>
                  </a:lnTo>
                  <a:lnTo>
                    <a:pt x="1317" y="1251"/>
                  </a:lnTo>
                  <a:lnTo>
                    <a:pt x="1314" y="1251"/>
                  </a:lnTo>
                  <a:lnTo>
                    <a:pt x="1314" y="1251"/>
                  </a:lnTo>
                  <a:lnTo>
                    <a:pt x="1314" y="1247"/>
                  </a:lnTo>
                  <a:lnTo>
                    <a:pt x="1314" y="1247"/>
                  </a:lnTo>
                  <a:lnTo>
                    <a:pt x="1314" y="1244"/>
                  </a:lnTo>
                  <a:lnTo>
                    <a:pt x="1317" y="1244"/>
                  </a:lnTo>
                  <a:lnTo>
                    <a:pt x="1317" y="1240"/>
                  </a:lnTo>
                  <a:lnTo>
                    <a:pt x="1314" y="1240"/>
                  </a:lnTo>
                  <a:lnTo>
                    <a:pt x="1314" y="1237"/>
                  </a:lnTo>
                  <a:lnTo>
                    <a:pt x="1314" y="1237"/>
                  </a:lnTo>
                  <a:lnTo>
                    <a:pt x="1310" y="1237"/>
                  </a:lnTo>
                  <a:lnTo>
                    <a:pt x="1307" y="1240"/>
                  </a:lnTo>
                  <a:lnTo>
                    <a:pt x="1310" y="1237"/>
                  </a:lnTo>
                  <a:lnTo>
                    <a:pt x="1314" y="1237"/>
                  </a:lnTo>
                  <a:lnTo>
                    <a:pt x="1314" y="1233"/>
                  </a:lnTo>
                  <a:lnTo>
                    <a:pt x="1317" y="1233"/>
                  </a:lnTo>
                  <a:lnTo>
                    <a:pt x="1317" y="1233"/>
                  </a:lnTo>
                  <a:lnTo>
                    <a:pt x="1317" y="1230"/>
                  </a:lnTo>
                  <a:lnTo>
                    <a:pt x="1317" y="1230"/>
                  </a:lnTo>
                  <a:lnTo>
                    <a:pt x="1314" y="1230"/>
                  </a:lnTo>
                  <a:lnTo>
                    <a:pt x="1314" y="1230"/>
                  </a:lnTo>
                  <a:lnTo>
                    <a:pt x="1307" y="1230"/>
                  </a:lnTo>
                  <a:lnTo>
                    <a:pt x="1303" y="1233"/>
                  </a:lnTo>
                  <a:lnTo>
                    <a:pt x="1296" y="1233"/>
                  </a:lnTo>
                  <a:lnTo>
                    <a:pt x="1296" y="1237"/>
                  </a:lnTo>
                  <a:lnTo>
                    <a:pt x="1292" y="1237"/>
                  </a:lnTo>
                  <a:lnTo>
                    <a:pt x="1289" y="1237"/>
                  </a:lnTo>
                  <a:lnTo>
                    <a:pt x="1285" y="1237"/>
                  </a:lnTo>
                  <a:lnTo>
                    <a:pt x="1278" y="1240"/>
                  </a:lnTo>
                  <a:lnTo>
                    <a:pt x="1275" y="1244"/>
                  </a:lnTo>
                  <a:lnTo>
                    <a:pt x="1275" y="1244"/>
                  </a:lnTo>
                  <a:lnTo>
                    <a:pt x="1268" y="1251"/>
                  </a:lnTo>
                  <a:lnTo>
                    <a:pt x="1250" y="1255"/>
                  </a:lnTo>
                  <a:lnTo>
                    <a:pt x="1243" y="1265"/>
                  </a:lnTo>
                  <a:lnTo>
                    <a:pt x="1229" y="1283"/>
                  </a:lnTo>
                  <a:lnTo>
                    <a:pt x="1215" y="1286"/>
                  </a:lnTo>
                  <a:lnTo>
                    <a:pt x="1215" y="1286"/>
                  </a:lnTo>
                  <a:lnTo>
                    <a:pt x="1215" y="1290"/>
                  </a:lnTo>
                  <a:lnTo>
                    <a:pt x="1218" y="1293"/>
                  </a:lnTo>
                  <a:lnTo>
                    <a:pt x="1215" y="1300"/>
                  </a:lnTo>
                  <a:lnTo>
                    <a:pt x="1215" y="1300"/>
                  </a:lnTo>
                  <a:lnTo>
                    <a:pt x="1215" y="1304"/>
                  </a:lnTo>
                  <a:lnTo>
                    <a:pt x="1215" y="1307"/>
                  </a:lnTo>
                  <a:lnTo>
                    <a:pt x="1215" y="1311"/>
                  </a:lnTo>
                  <a:lnTo>
                    <a:pt x="1215" y="1314"/>
                  </a:lnTo>
                  <a:lnTo>
                    <a:pt x="1208" y="1311"/>
                  </a:lnTo>
                  <a:lnTo>
                    <a:pt x="1204" y="1311"/>
                  </a:lnTo>
                  <a:lnTo>
                    <a:pt x="1204" y="1311"/>
                  </a:lnTo>
                  <a:lnTo>
                    <a:pt x="1197" y="1311"/>
                  </a:lnTo>
                  <a:lnTo>
                    <a:pt x="1197" y="1311"/>
                  </a:lnTo>
                  <a:lnTo>
                    <a:pt x="1190" y="1314"/>
                  </a:lnTo>
                  <a:lnTo>
                    <a:pt x="1183" y="1314"/>
                  </a:lnTo>
                  <a:lnTo>
                    <a:pt x="1176" y="1318"/>
                  </a:lnTo>
                  <a:lnTo>
                    <a:pt x="1176" y="1318"/>
                  </a:lnTo>
                  <a:lnTo>
                    <a:pt x="1169" y="1318"/>
                  </a:lnTo>
                  <a:lnTo>
                    <a:pt x="1166" y="1314"/>
                  </a:lnTo>
                  <a:lnTo>
                    <a:pt x="1166" y="1314"/>
                  </a:lnTo>
                  <a:lnTo>
                    <a:pt x="1166" y="1314"/>
                  </a:lnTo>
                  <a:lnTo>
                    <a:pt x="1162" y="1314"/>
                  </a:lnTo>
                  <a:lnTo>
                    <a:pt x="1159" y="1311"/>
                  </a:lnTo>
                  <a:lnTo>
                    <a:pt x="1148" y="1307"/>
                  </a:lnTo>
                  <a:lnTo>
                    <a:pt x="1141" y="1314"/>
                  </a:lnTo>
                  <a:lnTo>
                    <a:pt x="1137" y="1318"/>
                  </a:lnTo>
                  <a:lnTo>
                    <a:pt x="1137" y="1321"/>
                  </a:lnTo>
                  <a:lnTo>
                    <a:pt x="1137" y="1321"/>
                  </a:lnTo>
                  <a:lnTo>
                    <a:pt x="1134" y="1325"/>
                  </a:lnTo>
                  <a:lnTo>
                    <a:pt x="1130" y="1329"/>
                  </a:lnTo>
                  <a:lnTo>
                    <a:pt x="1130" y="1329"/>
                  </a:lnTo>
                  <a:lnTo>
                    <a:pt x="1134" y="1325"/>
                  </a:lnTo>
                  <a:lnTo>
                    <a:pt x="1137" y="1321"/>
                  </a:lnTo>
                  <a:lnTo>
                    <a:pt x="1137" y="1318"/>
                  </a:lnTo>
                  <a:lnTo>
                    <a:pt x="1137" y="1314"/>
                  </a:lnTo>
                  <a:lnTo>
                    <a:pt x="1141" y="1311"/>
                  </a:lnTo>
                  <a:lnTo>
                    <a:pt x="1144" y="1304"/>
                  </a:lnTo>
                  <a:lnTo>
                    <a:pt x="1144" y="1304"/>
                  </a:lnTo>
                  <a:lnTo>
                    <a:pt x="1144" y="1304"/>
                  </a:lnTo>
                  <a:lnTo>
                    <a:pt x="1144" y="1304"/>
                  </a:lnTo>
                  <a:lnTo>
                    <a:pt x="1141" y="1300"/>
                  </a:lnTo>
                  <a:lnTo>
                    <a:pt x="1137" y="1297"/>
                  </a:lnTo>
                  <a:lnTo>
                    <a:pt x="1137" y="1297"/>
                  </a:lnTo>
                  <a:lnTo>
                    <a:pt x="1134" y="1293"/>
                  </a:lnTo>
                  <a:lnTo>
                    <a:pt x="1134" y="1293"/>
                  </a:lnTo>
                  <a:lnTo>
                    <a:pt x="1134" y="1293"/>
                  </a:lnTo>
                  <a:lnTo>
                    <a:pt x="1130" y="1290"/>
                  </a:lnTo>
                  <a:lnTo>
                    <a:pt x="1127" y="1283"/>
                  </a:lnTo>
                  <a:lnTo>
                    <a:pt x="1127" y="1283"/>
                  </a:lnTo>
                  <a:lnTo>
                    <a:pt x="1127" y="1279"/>
                  </a:lnTo>
                  <a:lnTo>
                    <a:pt x="1127" y="1276"/>
                  </a:lnTo>
                  <a:lnTo>
                    <a:pt x="1127" y="1269"/>
                  </a:lnTo>
                  <a:lnTo>
                    <a:pt x="1127" y="1269"/>
                  </a:lnTo>
                  <a:lnTo>
                    <a:pt x="1130" y="1262"/>
                  </a:lnTo>
                  <a:lnTo>
                    <a:pt x="1130" y="1258"/>
                  </a:lnTo>
                  <a:lnTo>
                    <a:pt x="1130" y="1258"/>
                  </a:lnTo>
                  <a:lnTo>
                    <a:pt x="1130" y="1251"/>
                  </a:lnTo>
                  <a:lnTo>
                    <a:pt x="1130" y="1244"/>
                  </a:lnTo>
                  <a:lnTo>
                    <a:pt x="1134" y="1237"/>
                  </a:lnTo>
                  <a:lnTo>
                    <a:pt x="1134" y="1230"/>
                  </a:lnTo>
                  <a:lnTo>
                    <a:pt x="1134" y="1230"/>
                  </a:lnTo>
                  <a:lnTo>
                    <a:pt x="1134" y="1223"/>
                  </a:lnTo>
                  <a:lnTo>
                    <a:pt x="1134" y="1219"/>
                  </a:lnTo>
                  <a:lnTo>
                    <a:pt x="1134" y="1219"/>
                  </a:lnTo>
                  <a:lnTo>
                    <a:pt x="1134" y="1216"/>
                  </a:lnTo>
                  <a:lnTo>
                    <a:pt x="1134" y="1216"/>
                  </a:lnTo>
                  <a:lnTo>
                    <a:pt x="1130" y="1216"/>
                  </a:lnTo>
                  <a:lnTo>
                    <a:pt x="1127" y="1212"/>
                  </a:lnTo>
                  <a:lnTo>
                    <a:pt x="1123" y="1212"/>
                  </a:lnTo>
                  <a:lnTo>
                    <a:pt x="1116" y="1212"/>
                  </a:lnTo>
                  <a:lnTo>
                    <a:pt x="1109" y="1212"/>
                  </a:lnTo>
                  <a:lnTo>
                    <a:pt x="1102" y="1212"/>
                  </a:lnTo>
                  <a:lnTo>
                    <a:pt x="1095" y="1212"/>
                  </a:lnTo>
                  <a:lnTo>
                    <a:pt x="1092" y="1212"/>
                  </a:lnTo>
                  <a:lnTo>
                    <a:pt x="1092" y="1212"/>
                  </a:lnTo>
                  <a:lnTo>
                    <a:pt x="1088" y="1212"/>
                  </a:lnTo>
                  <a:lnTo>
                    <a:pt x="1085" y="1212"/>
                  </a:lnTo>
                  <a:lnTo>
                    <a:pt x="1081" y="1212"/>
                  </a:lnTo>
                  <a:lnTo>
                    <a:pt x="1081" y="1212"/>
                  </a:lnTo>
                  <a:lnTo>
                    <a:pt x="1078" y="1212"/>
                  </a:lnTo>
                  <a:lnTo>
                    <a:pt x="1078" y="1212"/>
                  </a:lnTo>
                  <a:lnTo>
                    <a:pt x="1078" y="1212"/>
                  </a:lnTo>
                  <a:lnTo>
                    <a:pt x="1074" y="1209"/>
                  </a:lnTo>
                  <a:lnTo>
                    <a:pt x="1074" y="1209"/>
                  </a:lnTo>
                  <a:lnTo>
                    <a:pt x="1074" y="1205"/>
                  </a:lnTo>
                  <a:lnTo>
                    <a:pt x="1074" y="1205"/>
                  </a:lnTo>
                  <a:lnTo>
                    <a:pt x="1074" y="1202"/>
                  </a:lnTo>
                  <a:lnTo>
                    <a:pt x="1074" y="1202"/>
                  </a:lnTo>
                  <a:lnTo>
                    <a:pt x="1074" y="1198"/>
                  </a:lnTo>
                  <a:lnTo>
                    <a:pt x="1078" y="1195"/>
                  </a:lnTo>
                  <a:lnTo>
                    <a:pt x="1078" y="1195"/>
                  </a:lnTo>
                  <a:lnTo>
                    <a:pt x="1078" y="1188"/>
                  </a:lnTo>
                  <a:lnTo>
                    <a:pt x="1074" y="1184"/>
                  </a:lnTo>
                  <a:lnTo>
                    <a:pt x="1074" y="1177"/>
                  </a:lnTo>
                  <a:lnTo>
                    <a:pt x="1078" y="1174"/>
                  </a:lnTo>
                  <a:lnTo>
                    <a:pt x="1078" y="1170"/>
                  </a:lnTo>
                  <a:lnTo>
                    <a:pt x="1078" y="1166"/>
                  </a:lnTo>
                  <a:lnTo>
                    <a:pt x="1081" y="1159"/>
                  </a:lnTo>
                  <a:lnTo>
                    <a:pt x="1081" y="1156"/>
                  </a:lnTo>
                  <a:lnTo>
                    <a:pt x="1085" y="1152"/>
                  </a:lnTo>
                  <a:lnTo>
                    <a:pt x="1085" y="1152"/>
                  </a:lnTo>
                  <a:lnTo>
                    <a:pt x="1088" y="1149"/>
                  </a:lnTo>
                  <a:lnTo>
                    <a:pt x="1088" y="1145"/>
                  </a:lnTo>
                  <a:lnTo>
                    <a:pt x="1092" y="1145"/>
                  </a:lnTo>
                  <a:lnTo>
                    <a:pt x="1092" y="1145"/>
                  </a:lnTo>
                  <a:lnTo>
                    <a:pt x="1092" y="1142"/>
                  </a:lnTo>
                  <a:lnTo>
                    <a:pt x="1092" y="1138"/>
                  </a:lnTo>
                  <a:lnTo>
                    <a:pt x="1092" y="1138"/>
                  </a:lnTo>
                  <a:lnTo>
                    <a:pt x="1088" y="1135"/>
                  </a:lnTo>
                  <a:lnTo>
                    <a:pt x="1081" y="1135"/>
                  </a:lnTo>
                  <a:lnTo>
                    <a:pt x="1081" y="1135"/>
                  </a:lnTo>
                  <a:lnTo>
                    <a:pt x="1074" y="1135"/>
                  </a:lnTo>
                  <a:lnTo>
                    <a:pt x="1067" y="1135"/>
                  </a:lnTo>
                  <a:lnTo>
                    <a:pt x="1060" y="1135"/>
                  </a:lnTo>
                  <a:lnTo>
                    <a:pt x="1056" y="1138"/>
                  </a:lnTo>
                  <a:lnTo>
                    <a:pt x="1053" y="1138"/>
                  </a:lnTo>
                  <a:lnTo>
                    <a:pt x="1049" y="1138"/>
                  </a:lnTo>
                  <a:lnTo>
                    <a:pt x="1046" y="1138"/>
                  </a:lnTo>
                  <a:lnTo>
                    <a:pt x="1046" y="1138"/>
                  </a:lnTo>
                  <a:lnTo>
                    <a:pt x="1042" y="1138"/>
                  </a:lnTo>
                  <a:lnTo>
                    <a:pt x="1039" y="1138"/>
                  </a:lnTo>
                  <a:lnTo>
                    <a:pt x="1039" y="1142"/>
                  </a:lnTo>
                  <a:lnTo>
                    <a:pt x="1039" y="1145"/>
                  </a:lnTo>
                  <a:lnTo>
                    <a:pt x="1035" y="1152"/>
                  </a:lnTo>
                  <a:lnTo>
                    <a:pt x="1035" y="1156"/>
                  </a:lnTo>
                  <a:lnTo>
                    <a:pt x="1035" y="1159"/>
                  </a:lnTo>
                  <a:lnTo>
                    <a:pt x="1035" y="1163"/>
                  </a:lnTo>
                  <a:lnTo>
                    <a:pt x="1032" y="1163"/>
                  </a:lnTo>
                  <a:lnTo>
                    <a:pt x="1028" y="1166"/>
                  </a:lnTo>
                  <a:lnTo>
                    <a:pt x="1025" y="1166"/>
                  </a:lnTo>
                  <a:lnTo>
                    <a:pt x="1021" y="1170"/>
                  </a:lnTo>
                  <a:lnTo>
                    <a:pt x="1018" y="1170"/>
                  </a:lnTo>
                  <a:lnTo>
                    <a:pt x="1014" y="1174"/>
                  </a:lnTo>
                  <a:lnTo>
                    <a:pt x="1011" y="1174"/>
                  </a:lnTo>
                  <a:lnTo>
                    <a:pt x="1004" y="1174"/>
                  </a:lnTo>
                  <a:lnTo>
                    <a:pt x="996" y="1174"/>
                  </a:lnTo>
                  <a:lnTo>
                    <a:pt x="986" y="1170"/>
                  </a:lnTo>
                  <a:lnTo>
                    <a:pt x="975" y="1170"/>
                  </a:lnTo>
                  <a:lnTo>
                    <a:pt x="968" y="1166"/>
                  </a:lnTo>
                  <a:lnTo>
                    <a:pt x="961" y="1163"/>
                  </a:lnTo>
                  <a:lnTo>
                    <a:pt x="961" y="1163"/>
                  </a:lnTo>
                  <a:lnTo>
                    <a:pt x="958" y="1159"/>
                  </a:lnTo>
                  <a:lnTo>
                    <a:pt x="954" y="1156"/>
                  </a:lnTo>
                  <a:lnTo>
                    <a:pt x="954" y="1149"/>
                  </a:lnTo>
                  <a:lnTo>
                    <a:pt x="954" y="1145"/>
                  </a:lnTo>
                  <a:lnTo>
                    <a:pt x="951" y="1142"/>
                  </a:lnTo>
                  <a:lnTo>
                    <a:pt x="951" y="1131"/>
                  </a:lnTo>
                  <a:lnTo>
                    <a:pt x="947" y="1121"/>
                  </a:lnTo>
                  <a:lnTo>
                    <a:pt x="944" y="1114"/>
                  </a:lnTo>
                  <a:lnTo>
                    <a:pt x="944" y="1110"/>
                  </a:lnTo>
                  <a:lnTo>
                    <a:pt x="940" y="1107"/>
                  </a:lnTo>
                  <a:lnTo>
                    <a:pt x="940" y="1096"/>
                  </a:lnTo>
                  <a:lnTo>
                    <a:pt x="940" y="1089"/>
                  </a:lnTo>
                  <a:lnTo>
                    <a:pt x="944" y="1085"/>
                  </a:lnTo>
                  <a:lnTo>
                    <a:pt x="940" y="1068"/>
                  </a:lnTo>
                  <a:lnTo>
                    <a:pt x="944" y="1064"/>
                  </a:lnTo>
                  <a:lnTo>
                    <a:pt x="944" y="1061"/>
                  </a:lnTo>
                  <a:lnTo>
                    <a:pt x="944" y="1054"/>
                  </a:lnTo>
                  <a:lnTo>
                    <a:pt x="944" y="1050"/>
                  </a:lnTo>
                  <a:lnTo>
                    <a:pt x="944" y="1050"/>
                  </a:lnTo>
                  <a:lnTo>
                    <a:pt x="954" y="1029"/>
                  </a:lnTo>
                  <a:lnTo>
                    <a:pt x="975" y="1022"/>
                  </a:lnTo>
                  <a:lnTo>
                    <a:pt x="979" y="1015"/>
                  </a:lnTo>
                  <a:lnTo>
                    <a:pt x="989" y="1015"/>
                  </a:lnTo>
                  <a:lnTo>
                    <a:pt x="996" y="1011"/>
                  </a:lnTo>
                  <a:lnTo>
                    <a:pt x="1004" y="1011"/>
                  </a:lnTo>
                  <a:lnTo>
                    <a:pt x="1007" y="1015"/>
                  </a:lnTo>
                  <a:lnTo>
                    <a:pt x="1011" y="1015"/>
                  </a:lnTo>
                  <a:lnTo>
                    <a:pt x="1025" y="1015"/>
                  </a:lnTo>
                  <a:lnTo>
                    <a:pt x="1039" y="1011"/>
                  </a:lnTo>
                  <a:lnTo>
                    <a:pt x="1046" y="1011"/>
                  </a:lnTo>
                  <a:lnTo>
                    <a:pt x="1049" y="1008"/>
                  </a:lnTo>
                  <a:lnTo>
                    <a:pt x="1049" y="1008"/>
                  </a:lnTo>
                  <a:lnTo>
                    <a:pt x="1053" y="1004"/>
                  </a:lnTo>
                  <a:lnTo>
                    <a:pt x="1053" y="1004"/>
                  </a:lnTo>
                  <a:lnTo>
                    <a:pt x="1067" y="1001"/>
                  </a:lnTo>
                  <a:lnTo>
                    <a:pt x="1088" y="1004"/>
                  </a:lnTo>
                  <a:lnTo>
                    <a:pt x="1109" y="1004"/>
                  </a:lnTo>
                  <a:lnTo>
                    <a:pt x="1120" y="1008"/>
                  </a:lnTo>
                  <a:lnTo>
                    <a:pt x="1127" y="1008"/>
                  </a:lnTo>
                  <a:lnTo>
                    <a:pt x="1130" y="1011"/>
                  </a:lnTo>
                  <a:lnTo>
                    <a:pt x="1134" y="1015"/>
                  </a:lnTo>
                  <a:lnTo>
                    <a:pt x="1137" y="1019"/>
                  </a:lnTo>
                  <a:lnTo>
                    <a:pt x="1137" y="1026"/>
                  </a:lnTo>
                  <a:lnTo>
                    <a:pt x="1137" y="1029"/>
                  </a:lnTo>
                  <a:lnTo>
                    <a:pt x="1137" y="1029"/>
                  </a:lnTo>
                  <a:lnTo>
                    <a:pt x="1141" y="1043"/>
                  </a:lnTo>
                  <a:lnTo>
                    <a:pt x="1144" y="1054"/>
                  </a:lnTo>
                  <a:lnTo>
                    <a:pt x="1152" y="1064"/>
                  </a:lnTo>
                  <a:lnTo>
                    <a:pt x="1155" y="1071"/>
                  </a:lnTo>
                  <a:lnTo>
                    <a:pt x="1162" y="1075"/>
                  </a:lnTo>
                  <a:lnTo>
                    <a:pt x="1166" y="1078"/>
                  </a:lnTo>
                  <a:lnTo>
                    <a:pt x="1166" y="1078"/>
                  </a:lnTo>
                  <a:lnTo>
                    <a:pt x="1173" y="1085"/>
                  </a:lnTo>
                  <a:lnTo>
                    <a:pt x="1176" y="1089"/>
                  </a:lnTo>
                  <a:lnTo>
                    <a:pt x="1180" y="1089"/>
                  </a:lnTo>
                  <a:lnTo>
                    <a:pt x="1183" y="1085"/>
                  </a:lnTo>
                  <a:lnTo>
                    <a:pt x="1183" y="1085"/>
                  </a:lnTo>
                  <a:lnTo>
                    <a:pt x="1187" y="1085"/>
                  </a:lnTo>
                  <a:lnTo>
                    <a:pt x="1187" y="1061"/>
                  </a:lnTo>
                  <a:lnTo>
                    <a:pt x="1180" y="1043"/>
                  </a:lnTo>
                  <a:lnTo>
                    <a:pt x="1173" y="1033"/>
                  </a:lnTo>
                  <a:lnTo>
                    <a:pt x="1169" y="1026"/>
                  </a:lnTo>
                  <a:lnTo>
                    <a:pt x="1166" y="1019"/>
                  </a:lnTo>
                  <a:lnTo>
                    <a:pt x="1162" y="1008"/>
                  </a:lnTo>
                  <a:lnTo>
                    <a:pt x="1162" y="1001"/>
                  </a:lnTo>
                  <a:lnTo>
                    <a:pt x="1162" y="997"/>
                  </a:lnTo>
                  <a:lnTo>
                    <a:pt x="1162" y="994"/>
                  </a:lnTo>
                  <a:lnTo>
                    <a:pt x="1162" y="987"/>
                  </a:lnTo>
                  <a:lnTo>
                    <a:pt x="1166" y="980"/>
                  </a:lnTo>
                  <a:lnTo>
                    <a:pt x="1169" y="976"/>
                  </a:lnTo>
                  <a:lnTo>
                    <a:pt x="1169" y="976"/>
                  </a:lnTo>
                  <a:lnTo>
                    <a:pt x="1176" y="966"/>
                  </a:lnTo>
                  <a:lnTo>
                    <a:pt x="1187" y="959"/>
                  </a:lnTo>
                  <a:lnTo>
                    <a:pt x="1194" y="952"/>
                  </a:lnTo>
                  <a:lnTo>
                    <a:pt x="1204" y="941"/>
                  </a:lnTo>
                  <a:lnTo>
                    <a:pt x="1211" y="934"/>
                  </a:lnTo>
                  <a:lnTo>
                    <a:pt x="1215" y="930"/>
                  </a:lnTo>
                  <a:lnTo>
                    <a:pt x="1218" y="927"/>
                  </a:lnTo>
                  <a:lnTo>
                    <a:pt x="1222" y="927"/>
                  </a:lnTo>
                  <a:lnTo>
                    <a:pt x="1225" y="920"/>
                  </a:lnTo>
                  <a:lnTo>
                    <a:pt x="1225" y="916"/>
                  </a:lnTo>
                  <a:lnTo>
                    <a:pt x="1229" y="913"/>
                  </a:lnTo>
                  <a:lnTo>
                    <a:pt x="1233" y="913"/>
                  </a:lnTo>
                  <a:lnTo>
                    <a:pt x="1233" y="913"/>
                  </a:lnTo>
                  <a:lnTo>
                    <a:pt x="1236" y="913"/>
                  </a:lnTo>
                  <a:lnTo>
                    <a:pt x="1236" y="909"/>
                  </a:lnTo>
                  <a:lnTo>
                    <a:pt x="1240" y="909"/>
                  </a:lnTo>
                  <a:lnTo>
                    <a:pt x="1240" y="906"/>
                  </a:lnTo>
                  <a:lnTo>
                    <a:pt x="1240" y="906"/>
                  </a:lnTo>
                  <a:lnTo>
                    <a:pt x="1236" y="902"/>
                  </a:lnTo>
                  <a:lnTo>
                    <a:pt x="1236" y="902"/>
                  </a:lnTo>
                  <a:lnTo>
                    <a:pt x="1233" y="902"/>
                  </a:lnTo>
                  <a:lnTo>
                    <a:pt x="1233" y="892"/>
                  </a:lnTo>
                  <a:lnTo>
                    <a:pt x="1229" y="888"/>
                  </a:lnTo>
                  <a:lnTo>
                    <a:pt x="1229" y="881"/>
                  </a:lnTo>
                  <a:lnTo>
                    <a:pt x="1229" y="881"/>
                  </a:lnTo>
                  <a:lnTo>
                    <a:pt x="1236" y="881"/>
                  </a:lnTo>
                  <a:lnTo>
                    <a:pt x="1240" y="878"/>
                  </a:lnTo>
                  <a:lnTo>
                    <a:pt x="1243" y="878"/>
                  </a:lnTo>
                  <a:lnTo>
                    <a:pt x="1243" y="874"/>
                  </a:lnTo>
                  <a:lnTo>
                    <a:pt x="1243" y="867"/>
                  </a:lnTo>
                  <a:lnTo>
                    <a:pt x="1243" y="863"/>
                  </a:lnTo>
                  <a:lnTo>
                    <a:pt x="1240" y="860"/>
                  </a:lnTo>
                  <a:lnTo>
                    <a:pt x="1240" y="860"/>
                  </a:lnTo>
                  <a:lnTo>
                    <a:pt x="1236" y="853"/>
                  </a:lnTo>
                  <a:lnTo>
                    <a:pt x="1236" y="853"/>
                  </a:lnTo>
                  <a:lnTo>
                    <a:pt x="1236" y="849"/>
                  </a:lnTo>
                  <a:lnTo>
                    <a:pt x="1236" y="849"/>
                  </a:lnTo>
                  <a:lnTo>
                    <a:pt x="1236" y="849"/>
                  </a:lnTo>
                  <a:lnTo>
                    <a:pt x="1247" y="856"/>
                  </a:lnTo>
                  <a:lnTo>
                    <a:pt x="1250" y="846"/>
                  </a:lnTo>
                  <a:lnTo>
                    <a:pt x="1254" y="856"/>
                  </a:lnTo>
                  <a:lnTo>
                    <a:pt x="1254" y="860"/>
                  </a:lnTo>
                  <a:lnTo>
                    <a:pt x="1254" y="863"/>
                  </a:lnTo>
                  <a:lnTo>
                    <a:pt x="1257" y="867"/>
                  </a:lnTo>
                  <a:lnTo>
                    <a:pt x="1261" y="867"/>
                  </a:lnTo>
                  <a:lnTo>
                    <a:pt x="1261" y="863"/>
                  </a:lnTo>
                  <a:lnTo>
                    <a:pt x="1261" y="856"/>
                  </a:lnTo>
                  <a:lnTo>
                    <a:pt x="1264" y="849"/>
                  </a:lnTo>
                  <a:lnTo>
                    <a:pt x="1264" y="846"/>
                  </a:lnTo>
                  <a:lnTo>
                    <a:pt x="1264" y="839"/>
                  </a:lnTo>
                  <a:lnTo>
                    <a:pt x="1264" y="832"/>
                  </a:lnTo>
                  <a:lnTo>
                    <a:pt x="1264" y="825"/>
                  </a:lnTo>
                  <a:lnTo>
                    <a:pt x="1261" y="825"/>
                  </a:lnTo>
                  <a:lnTo>
                    <a:pt x="1257" y="818"/>
                  </a:lnTo>
                  <a:lnTo>
                    <a:pt x="1257" y="814"/>
                  </a:lnTo>
                  <a:lnTo>
                    <a:pt x="1261" y="814"/>
                  </a:lnTo>
                  <a:lnTo>
                    <a:pt x="1264" y="811"/>
                  </a:lnTo>
                  <a:lnTo>
                    <a:pt x="1264" y="811"/>
                  </a:lnTo>
                  <a:lnTo>
                    <a:pt x="1268" y="814"/>
                  </a:lnTo>
                  <a:lnTo>
                    <a:pt x="1275" y="814"/>
                  </a:lnTo>
                  <a:lnTo>
                    <a:pt x="1282" y="811"/>
                  </a:lnTo>
                  <a:lnTo>
                    <a:pt x="1289" y="811"/>
                  </a:lnTo>
                  <a:lnTo>
                    <a:pt x="1292" y="807"/>
                  </a:lnTo>
                  <a:lnTo>
                    <a:pt x="1296" y="807"/>
                  </a:lnTo>
                  <a:lnTo>
                    <a:pt x="1303" y="807"/>
                  </a:lnTo>
                  <a:lnTo>
                    <a:pt x="1310" y="807"/>
                  </a:lnTo>
                  <a:lnTo>
                    <a:pt x="1314" y="807"/>
                  </a:lnTo>
                  <a:lnTo>
                    <a:pt x="1321" y="804"/>
                  </a:lnTo>
                  <a:lnTo>
                    <a:pt x="1321" y="800"/>
                  </a:lnTo>
                  <a:lnTo>
                    <a:pt x="1321" y="797"/>
                  </a:lnTo>
                  <a:lnTo>
                    <a:pt x="1314" y="797"/>
                  </a:lnTo>
                  <a:lnTo>
                    <a:pt x="1310" y="797"/>
                  </a:lnTo>
                  <a:lnTo>
                    <a:pt x="1307" y="793"/>
                  </a:lnTo>
                  <a:lnTo>
                    <a:pt x="1303" y="793"/>
                  </a:lnTo>
                  <a:lnTo>
                    <a:pt x="1299" y="793"/>
                  </a:lnTo>
                  <a:lnTo>
                    <a:pt x="1299" y="790"/>
                  </a:lnTo>
                  <a:lnTo>
                    <a:pt x="1299" y="786"/>
                  </a:lnTo>
                  <a:lnTo>
                    <a:pt x="1303" y="782"/>
                  </a:lnTo>
                  <a:lnTo>
                    <a:pt x="1310" y="779"/>
                  </a:lnTo>
                  <a:lnTo>
                    <a:pt x="1310" y="775"/>
                  </a:lnTo>
                  <a:lnTo>
                    <a:pt x="1314" y="775"/>
                  </a:lnTo>
                  <a:lnTo>
                    <a:pt x="1317" y="772"/>
                  </a:lnTo>
                  <a:lnTo>
                    <a:pt x="1321" y="765"/>
                  </a:lnTo>
                  <a:lnTo>
                    <a:pt x="1324" y="761"/>
                  </a:lnTo>
                  <a:lnTo>
                    <a:pt x="1328" y="758"/>
                  </a:lnTo>
                  <a:lnTo>
                    <a:pt x="1328" y="754"/>
                  </a:lnTo>
                  <a:lnTo>
                    <a:pt x="1338" y="754"/>
                  </a:lnTo>
                  <a:lnTo>
                    <a:pt x="1345" y="751"/>
                  </a:lnTo>
                  <a:lnTo>
                    <a:pt x="1349" y="747"/>
                  </a:lnTo>
                  <a:lnTo>
                    <a:pt x="1352" y="747"/>
                  </a:lnTo>
                  <a:lnTo>
                    <a:pt x="1359" y="744"/>
                  </a:lnTo>
                  <a:lnTo>
                    <a:pt x="1359" y="744"/>
                  </a:lnTo>
                  <a:lnTo>
                    <a:pt x="1359" y="740"/>
                  </a:lnTo>
                  <a:lnTo>
                    <a:pt x="1359" y="740"/>
                  </a:lnTo>
                  <a:lnTo>
                    <a:pt x="1359" y="740"/>
                  </a:lnTo>
                  <a:lnTo>
                    <a:pt x="1359" y="740"/>
                  </a:lnTo>
                  <a:lnTo>
                    <a:pt x="1359" y="740"/>
                  </a:lnTo>
                  <a:lnTo>
                    <a:pt x="1366" y="740"/>
                  </a:lnTo>
                  <a:lnTo>
                    <a:pt x="1373" y="737"/>
                  </a:lnTo>
                  <a:lnTo>
                    <a:pt x="1380" y="733"/>
                  </a:lnTo>
                  <a:lnTo>
                    <a:pt x="1384" y="733"/>
                  </a:lnTo>
                  <a:lnTo>
                    <a:pt x="1384" y="730"/>
                  </a:lnTo>
                  <a:lnTo>
                    <a:pt x="1391" y="730"/>
                  </a:lnTo>
                  <a:lnTo>
                    <a:pt x="1395" y="733"/>
                  </a:lnTo>
                  <a:lnTo>
                    <a:pt x="1395" y="733"/>
                  </a:lnTo>
                  <a:lnTo>
                    <a:pt x="1391" y="737"/>
                  </a:lnTo>
                  <a:lnTo>
                    <a:pt x="1391" y="740"/>
                  </a:lnTo>
                  <a:lnTo>
                    <a:pt x="1388" y="740"/>
                  </a:lnTo>
                  <a:lnTo>
                    <a:pt x="1384" y="744"/>
                  </a:lnTo>
                  <a:lnTo>
                    <a:pt x="1384" y="744"/>
                  </a:lnTo>
                  <a:lnTo>
                    <a:pt x="1373" y="747"/>
                  </a:lnTo>
                  <a:lnTo>
                    <a:pt x="1370" y="751"/>
                  </a:lnTo>
                  <a:lnTo>
                    <a:pt x="1370" y="754"/>
                  </a:lnTo>
                  <a:lnTo>
                    <a:pt x="1370" y="761"/>
                  </a:lnTo>
                  <a:lnTo>
                    <a:pt x="1373" y="761"/>
                  </a:lnTo>
                  <a:lnTo>
                    <a:pt x="1373" y="765"/>
                  </a:lnTo>
                  <a:lnTo>
                    <a:pt x="1377" y="765"/>
                  </a:lnTo>
                  <a:lnTo>
                    <a:pt x="1384" y="765"/>
                  </a:lnTo>
                  <a:lnTo>
                    <a:pt x="1391" y="761"/>
                  </a:lnTo>
                  <a:lnTo>
                    <a:pt x="1398" y="758"/>
                  </a:lnTo>
                  <a:lnTo>
                    <a:pt x="1405" y="754"/>
                  </a:lnTo>
                  <a:lnTo>
                    <a:pt x="1412" y="751"/>
                  </a:lnTo>
                  <a:lnTo>
                    <a:pt x="1419" y="751"/>
                  </a:lnTo>
                  <a:lnTo>
                    <a:pt x="1419" y="747"/>
                  </a:lnTo>
                  <a:lnTo>
                    <a:pt x="1426" y="747"/>
                  </a:lnTo>
                  <a:lnTo>
                    <a:pt x="1426" y="744"/>
                  </a:lnTo>
                  <a:lnTo>
                    <a:pt x="1426" y="740"/>
                  </a:lnTo>
                  <a:lnTo>
                    <a:pt x="1423" y="737"/>
                  </a:lnTo>
                  <a:lnTo>
                    <a:pt x="1419" y="737"/>
                  </a:lnTo>
                  <a:lnTo>
                    <a:pt x="1419" y="737"/>
                  </a:lnTo>
                  <a:lnTo>
                    <a:pt x="1412" y="733"/>
                  </a:lnTo>
                  <a:lnTo>
                    <a:pt x="1405" y="730"/>
                  </a:lnTo>
                  <a:lnTo>
                    <a:pt x="1398" y="723"/>
                  </a:lnTo>
                  <a:lnTo>
                    <a:pt x="1395" y="716"/>
                  </a:lnTo>
                  <a:lnTo>
                    <a:pt x="1391" y="712"/>
                  </a:lnTo>
                  <a:lnTo>
                    <a:pt x="1388" y="708"/>
                  </a:lnTo>
                  <a:lnTo>
                    <a:pt x="1384" y="705"/>
                  </a:lnTo>
                  <a:lnTo>
                    <a:pt x="1384" y="698"/>
                  </a:lnTo>
                  <a:lnTo>
                    <a:pt x="1384" y="694"/>
                  </a:lnTo>
                  <a:lnTo>
                    <a:pt x="1384" y="691"/>
                  </a:lnTo>
                  <a:lnTo>
                    <a:pt x="1388" y="691"/>
                  </a:lnTo>
                  <a:lnTo>
                    <a:pt x="1384" y="684"/>
                  </a:lnTo>
                  <a:lnTo>
                    <a:pt x="1384" y="684"/>
                  </a:lnTo>
                  <a:lnTo>
                    <a:pt x="1380" y="684"/>
                  </a:lnTo>
                  <a:lnTo>
                    <a:pt x="1377" y="684"/>
                  </a:lnTo>
                  <a:lnTo>
                    <a:pt x="1377" y="684"/>
                  </a:lnTo>
                  <a:lnTo>
                    <a:pt x="1373" y="684"/>
                  </a:lnTo>
                  <a:lnTo>
                    <a:pt x="1373" y="677"/>
                  </a:lnTo>
                  <a:lnTo>
                    <a:pt x="1380" y="677"/>
                  </a:lnTo>
                  <a:lnTo>
                    <a:pt x="1388" y="673"/>
                  </a:lnTo>
                  <a:lnTo>
                    <a:pt x="1391" y="670"/>
                  </a:lnTo>
                  <a:lnTo>
                    <a:pt x="1395" y="666"/>
                  </a:lnTo>
                  <a:lnTo>
                    <a:pt x="1395" y="663"/>
                  </a:lnTo>
                  <a:lnTo>
                    <a:pt x="1391" y="659"/>
                  </a:lnTo>
                  <a:lnTo>
                    <a:pt x="1388" y="656"/>
                  </a:lnTo>
                  <a:lnTo>
                    <a:pt x="1384" y="656"/>
                  </a:lnTo>
                  <a:lnTo>
                    <a:pt x="1380" y="656"/>
                  </a:lnTo>
                  <a:lnTo>
                    <a:pt x="1377" y="659"/>
                  </a:lnTo>
                  <a:lnTo>
                    <a:pt x="1373" y="659"/>
                  </a:lnTo>
                  <a:lnTo>
                    <a:pt x="1359" y="663"/>
                  </a:lnTo>
                  <a:lnTo>
                    <a:pt x="1349" y="666"/>
                  </a:lnTo>
                  <a:lnTo>
                    <a:pt x="1342" y="673"/>
                  </a:lnTo>
                  <a:lnTo>
                    <a:pt x="1338" y="677"/>
                  </a:lnTo>
                  <a:lnTo>
                    <a:pt x="1338" y="677"/>
                  </a:lnTo>
                  <a:lnTo>
                    <a:pt x="1331" y="684"/>
                  </a:lnTo>
                  <a:lnTo>
                    <a:pt x="1324" y="691"/>
                  </a:lnTo>
                  <a:lnTo>
                    <a:pt x="1314" y="698"/>
                  </a:lnTo>
                  <a:lnTo>
                    <a:pt x="1307" y="701"/>
                  </a:lnTo>
                  <a:lnTo>
                    <a:pt x="1303" y="705"/>
                  </a:lnTo>
                  <a:lnTo>
                    <a:pt x="1299" y="705"/>
                  </a:lnTo>
                  <a:lnTo>
                    <a:pt x="1307" y="698"/>
                  </a:lnTo>
                  <a:lnTo>
                    <a:pt x="1314" y="691"/>
                  </a:lnTo>
                  <a:lnTo>
                    <a:pt x="1321" y="684"/>
                  </a:lnTo>
                  <a:lnTo>
                    <a:pt x="1324" y="673"/>
                  </a:lnTo>
                  <a:lnTo>
                    <a:pt x="1331" y="666"/>
                  </a:lnTo>
                  <a:lnTo>
                    <a:pt x="1335" y="659"/>
                  </a:lnTo>
                  <a:lnTo>
                    <a:pt x="1338" y="656"/>
                  </a:lnTo>
                  <a:lnTo>
                    <a:pt x="1338" y="656"/>
                  </a:lnTo>
                  <a:lnTo>
                    <a:pt x="1356" y="645"/>
                  </a:lnTo>
                  <a:lnTo>
                    <a:pt x="1366" y="638"/>
                  </a:lnTo>
                  <a:lnTo>
                    <a:pt x="1377" y="634"/>
                  </a:lnTo>
                  <a:lnTo>
                    <a:pt x="1384" y="631"/>
                  </a:lnTo>
                  <a:lnTo>
                    <a:pt x="1388" y="631"/>
                  </a:lnTo>
                  <a:lnTo>
                    <a:pt x="1405" y="634"/>
                  </a:lnTo>
                  <a:lnTo>
                    <a:pt x="1430" y="634"/>
                  </a:lnTo>
                  <a:lnTo>
                    <a:pt x="1447" y="634"/>
                  </a:lnTo>
                  <a:lnTo>
                    <a:pt x="1454" y="631"/>
                  </a:lnTo>
                  <a:lnTo>
                    <a:pt x="1465" y="631"/>
                  </a:lnTo>
                  <a:lnTo>
                    <a:pt x="1472" y="627"/>
                  </a:lnTo>
                  <a:lnTo>
                    <a:pt x="1476" y="620"/>
                  </a:lnTo>
                  <a:lnTo>
                    <a:pt x="1476" y="617"/>
                  </a:lnTo>
                  <a:lnTo>
                    <a:pt x="1476" y="613"/>
                  </a:lnTo>
                  <a:lnTo>
                    <a:pt x="1476" y="613"/>
                  </a:lnTo>
                  <a:lnTo>
                    <a:pt x="1483" y="606"/>
                  </a:lnTo>
                  <a:lnTo>
                    <a:pt x="1486" y="603"/>
                  </a:lnTo>
                  <a:lnTo>
                    <a:pt x="1493" y="599"/>
                  </a:lnTo>
                  <a:lnTo>
                    <a:pt x="1497" y="599"/>
                  </a:lnTo>
                  <a:lnTo>
                    <a:pt x="1500" y="599"/>
                  </a:lnTo>
                  <a:lnTo>
                    <a:pt x="1500" y="599"/>
                  </a:lnTo>
                  <a:lnTo>
                    <a:pt x="1507" y="596"/>
                  </a:lnTo>
                  <a:lnTo>
                    <a:pt x="1511" y="589"/>
                  </a:lnTo>
                  <a:lnTo>
                    <a:pt x="1514" y="578"/>
                  </a:lnTo>
                  <a:lnTo>
                    <a:pt x="1514" y="571"/>
                  </a:lnTo>
                  <a:lnTo>
                    <a:pt x="1511" y="561"/>
                  </a:lnTo>
                  <a:lnTo>
                    <a:pt x="1507" y="553"/>
                  </a:lnTo>
                  <a:lnTo>
                    <a:pt x="1500" y="550"/>
                  </a:lnTo>
                  <a:lnTo>
                    <a:pt x="1497" y="546"/>
                  </a:lnTo>
                  <a:lnTo>
                    <a:pt x="1497" y="546"/>
                  </a:lnTo>
                  <a:lnTo>
                    <a:pt x="1493" y="539"/>
                  </a:lnTo>
                  <a:lnTo>
                    <a:pt x="1490" y="532"/>
                  </a:lnTo>
                  <a:lnTo>
                    <a:pt x="1490" y="529"/>
                  </a:lnTo>
                  <a:lnTo>
                    <a:pt x="1490" y="529"/>
                  </a:lnTo>
                  <a:lnTo>
                    <a:pt x="1490" y="529"/>
                  </a:lnTo>
                  <a:lnTo>
                    <a:pt x="1469" y="529"/>
                  </a:lnTo>
                  <a:lnTo>
                    <a:pt x="1465" y="532"/>
                  </a:lnTo>
                  <a:lnTo>
                    <a:pt x="1462" y="532"/>
                  </a:lnTo>
                  <a:lnTo>
                    <a:pt x="1458" y="532"/>
                  </a:lnTo>
                  <a:lnTo>
                    <a:pt x="1458" y="529"/>
                  </a:lnTo>
                  <a:lnTo>
                    <a:pt x="1454" y="529"/>
                  </a:lnTo>
                  <a:lnTo>
                    <a:pt x="1451" y="518"/>
                  </a:lnTo>
                  <a:lnTo>
                    <a:pt x="1447" y="508"/>
                  </a:lnTo>
                  <a:lnTo>
                    <a:pt x="1444" y="494"/>
                  </a:lnTo>
                  <a:lnTo>
                    <a:pt x="1440" y="487"/>
                  </a:lnTo>
                  <a:lnTo>
                    <a:pt x="1440" y="479"/>
                  </a:lnTo>
                  <a:lnTo>
                    <a:pt x="1440" y="479"/>
                  </a:lnTo>
                  <a:lnTo>
                    <a:pt x="1440" y="479"/>
                  </a:lnTo>
                  <a:lnTo>
                    <a:pt x="1440" y="483"/>
                  </a:lnTo>
                  <a:lnTo>
                    <a:pt x="1437" y="472"/>
                  </a:lnTo>
                  <a:lnTo>
                    <a:pt x="1426" y="455"/>
                  </a:lnTo>
                  <a:lnTo>
                    <a:pt x="1419" y="437"/>
                  </a:lnTo>
                  <a:lnTo>
                    <a:pt x="1412" y="423"/>
                  </a:lnTo>
                  <a:lnTo>
                    <a:pt x="1409" y="416"/>
                  </a:lnTo>
                  <a:lnTo>
                    <a:pt x="1405" y="405"/>
                  </a:lnTo>
                  <a:lnTo>
                    <a:pt x="1398" y="398"/>
                  </a:lnTo>
                  <a:lnTo>
                    <a:pt x="1395" y="391"/>
                  </a:lnTo>
                  <a:lnTo>
                    <a:pt x="1391" y="391"/>
                  </a:lnTo>
                  <a:lnTo>
                    <a:pt x="1388" y="391"/>
                  </a:lnTo>
                  <a:lnTo>
                    <a:pt x="1384" y="391"/>
                  </a:lnTo>
                  <a:lnTo>
                    <a:pt x="1384" y="395"/>
                  </a:lnTo>
                  <a:lnTo>
                    <a:pt x="1388" y="405"/>
                  </a:lnTo>
                  <a:lnTo>
                    <a:pt x="1384" y="413"/>
                  </a:lnTo>
                  <a:lnTo>
                    <a:pt x="1380" y="420"/>
                  </a:lnTo>
                  <a:lnTo>
                    <a:pt x="1377" y="423"/>
                  </a:lnTo>
                  <a:lnTo>
                    <a:pt x="1370" y="427"/>
                  </a:lnTo>
                  <a:lnTo>
                    <a:pt x="1366" y="427"/>
                  </a:lnTo>
                  <a:lnTo>
                    <a:pt x="1366" y="427"/>
                  </a:lnTo>
                  <a:lnTo>
                    <a:pt x="1356" y="430"/>
                  </a:lnTo>
                  <a:lnTo>
                    <a:pt x="1349" y="434"/>
                  </a:lnTo>
                  <a:lnTo>
                    <a:pt x="1342" y="434"/>
                  </a:lnTo>
                  <a:lnTo>
                    <a:pt x="1338" y="430"/>
                  </a:lnTo>
                  <a:lnTo>
                    <a:pt x="1335" y="427"/>
                  </a:lnTo>
                  <a:lnTo>
                    <a:pt x="1335" y="427"/>
                  </a:lnTo>
                  <a:lnTo>
                    <a:pt x="1331" y="423"/>
                  </a:lnTo>
                  <a:lnTo>
                    <a:pt x="1331" y="423"/>
                  </a:lnTo>
                  <a:lnTo>
                    <a:pt x="1328" y="413"/>
                  </a:lnTo>
                  <a:lnTo>
                    <a:pt x="1328" y="405"/>
                  </a:lnTo>
                  <a:lnTo>
                    <a:pt x="1328" y="395"/>
                  </a:lnTo>
                  <a:lnTo>
                    <a:pt x="1328" y="391"/>
                  </a:lnTo>
                  <a:lnTo>
                    <a:pt x="1331" y="388"/>
                  </a:lnTo>
                  <a:lnTo>
                    <a:pt x="1324" y="374"/>
                  </a:lnTo>
                  <a:lnTo>
                    <a:pt x="1328" y="370"/>
                  </a:lnTo>
                  <a:lnTo>
                    <a:pt x="1328" y="367"/>
                  </a:lnTo>
                  <a:lnTo>
                    <a:pt x="1324" y="363"/>
                  </a:lnTo>
                  <a:lnTo>
                    <a:pt x="1324" y="363"/>
                  </a:lnTo>
                  <a:lnTo>
                    <a:pt x="1321" y="360"/>
                  </a:lnTo>
                  <a:lnTo>
                    <a:pt x="1314" y="356"/>
                  </a:lnTo>
                  <a:lnTo>
                    <a:pt x="1310" y="353"/>
                  </a:lnTo>
                  <a:lnTo>
                    <a:pt x="1307" y="349"/>
                  </a:lnTo>
                  <a:lnTo>
                    <a:pt x="1303" y="346"/>
                  </a:lnTo>
                  <a:lnTo>
                    <a:pt x="1303" y="346"/>
                  </a:lnTo>
                  <a:lnTo>
                    <a:pt x="1296" y="335"/>
                  </a:lnTo>
                  <a:lnTo>
                    <a:pt x="1289" y="332"/>
                  </a:lnTo>
                  <a:lnTo>
                    <a:pt x="1282" y="332"/>
                  </a:lnTo>
                  <a:lnTo>
                    <a:pt x="1278" y="328"/>
                  </a:lnTo>
                  <a:lnTo>
                    <a:pt x="1275" y="328"/>
                  </a:lnTo>
                  <a:lnTo>
                    <a:pt x="1236" y="328"/>
                  </a:lnTo>
                  <a:lnTo>
                    <a:pt x="1225" y="324"/>
                  </a:lnTo>
                  <a:lnTo>
                    <a:pt x="1222" y="324"/>
                  </a:lnTo>
                  <a:lnTo>
                    <a:pt x="1218" y="328"/>
                  </a:lnTo>
                  <a:lnTo>
                    <a:pt x="1215" y="335"/>
                  </a:lnTo>
                  <a:lnTo>
                    <a:pt x="1211" y="339"/>
                  </a:lnTo>
                  <a:lnTo>
                    <a:pt x="1211" y="342"/>
                  </a:lnTo>
                  <a:lnTo>
                    <a:pt x="1211" y="342"/>
                  </a:lnTo>
                  <a:lnTo>
                    <a:pt x="1208" y="346"/>
                  </a:lnTo>
                  <a:lnTo>
                    <a:pt x="1208" y="353"/>
                  </a:lnTo>
                  <a:lnTo>
                    <a:pt x="1208" y="356"/>
                  </a:lnTo>
                  <a:lnTo>
                    <a:pt x="1208" y="363"/>
                  </a:lnTo>
                  <a:lnTo>
                    <a:pt x="1208" y="363"/>
                  </a:lnTo>
                  <a:lnTo>
                    <a:pt x="1215" y="370"/>
                  </a:lnTo>
                  <a:lnTo>
                    <a:pt x="1215" y="377"/>
                  </a:lnTo>
                  <a:lnTo>
                    <a:pt x="1218" y="384"/>
                  </a:lnTo>
                  <a:lnTo>
                    <a:pt x="1218" y="388"/>
                  </a:lnTo>
                  <a:lnTo>
                    <a:pt x="1211" y="402"/>
                  </a:lnTo>
                  <a:lnTo>
                    <a:pt x="1208" y="416"/>
                  </a:lnTo>
                  <a:lnTo>
                    <a:pt x="1204" y="423"/>
                  </a:lnTo>
                  <a:lnTo>
                    <a:pt x="1204" y="430"/>
                  </a:lnTo>
                  <a:lnTo>
                    <a:pt x="1204" y="430"/>
                  </a:lnTo>
                  <a:lnTo>
                    <a:pt x="1211" y="444"/>
                  </a:lnTo>
                  <a:lnTo>
                    <a:pt x="1215" y="465"/>
                  </a:lnTo>
                  <a:lnTo>
                    <a:pt x="1218" y="483"/>
                  </a:lnTo>
                  <a:lnTo>
                    <a:pt x="1222" y="490"/>
                  </a:lnTo>
                  <a:lnTo>
                    <a:pt x="1218" y="501"/>
                  </a:lnTo>
                  <a:lnTo>
                    <a:pt x="1218" y="504"/>
                  </a:lnTo>
                  <a:lnTo>
                    <a:pt x="1215" y="511"/>
                  </a:lnTo>
                  <a:lnTo>
                    <a:pt x="1211" y="511"/>
                  </a:lnTo>
                  <a:lnTo>
                    <a:pt x="1208" y="511"/>
                  </a:lnTo>
                  <a:lnTo>
                    <a:pt x="1204" y="522"/>
                  </a:lnTo>
                  <a:lnTo>
                    <a:pt x="1201" y="525"/>
                  </a:lnTo>
                  <a:lnTo>
                    <a:pt x="1194" y="529"/>
                  </a:lnTo>
                  <a:lnTo>
                    <a:pt x="1190" y="532"/>
                  </a:lnTo>
                  <a:lnTo>
                    <a:pt x="1190" y="532"/>
                  </a:lnTo>
                  <a:lnTo>
                    <a:pt x="1190" y="536"/>
                  </a:lnTo>
                  <a:lnTo>
                    <a:pt x="1190" y="543"/>
                  </a:lnTo>
                  <a:lnTo>
                    <a:pt x="1194" y="550"/>
                  </a:lnTo>
                  <a:lnTo>
                    <a:pt x="1190" y="557"/>
                  </a:lnTo>
                  <a:lnTo>
                    <a:pt x="1190" y="564"/>
                  </a:lnTo>
                  <a:lnTo>
                    <a:pt x="1190" y="564"/>
                  </a:lnTo>
                  <a:lnTo>
                    <a:pt x="1194" y="571"/>
                  </a:lnTo>
                  <a:lnTo>
                    <a:pt x="1194" y="578"/>
                  </a:lnTo>
                  <a:lnTo>
                    <a:pt x="1197" y="582"/>
                  </a:lnTo>
                  <a:lnTo>
                    <a:pt x="1201" y="585"/>
                  </a:lnTo>
                  <a:lnTo>
                    <a:pt x="1201" y="589"/>
                  </a:lnTo>
                  <a:lnTo>
                    <a:pt x="1201" y="596"/>
                  </a:lnTo>
                  <a:lnTo>
                    <a:pt x="1197" y="603"/>
                  </a:lnTo>
                  <a:lnTo>
                    <a:pt x="1194" y="606"/>
                  </a:lnTo>
                  <a:lnTo>
                    <a:pt x="1194" y="610"/>
                  </a:lnTo>
                  <a:lnTo>
                    <a:pt x="1190" y="610"/>
                  </a:lnTo>
                  <a:lnTo>
                    <a:pt x="1187" y="617"/>
                  </a:lnTo>
                  <a:lnTo>
                    <a:pt x="1183" y="620"/>
                  </a:lnTo>
                  <a:lnTo>
                    <a:pt x="1180" y="617"/>
                  </a:lnTo>
                  <a:lnTo>
                    <a:pt x="1176" y="617"/>
                  </a:lnTo>
                  <a:lnTo>
                    <a:pt x="1173" y="613"/>
                  </a:lnTo>
                  <a:lnTo>
                    <a:pt x="1173" y="610"/>
                  </a:lnTo>
                  <a:lnTo>
                    <a:pt x="1169" y="606"/>
                  </a:lnTo>
                  <a:lnTo>
                    <a:pt x="1169" y="603"/>
                  </a:lnTo>
                  <a:lnTo>
                    <a:pt x="1166" y="596"/>
                  </a:lnTo>
                  <a:lnTo>
                    <a:pt x="1162" y="592"/>
                  </a:lnTo>
                  <a:lnTo>
                    <a:pt x="1162" y="592"/>
                  </a:lnTo>
                  <a:lnTo>
                    <a:pt x="1155" y="589"/>
                  </a:lnTo>
                  <a:lnTo>
                    <a:pt x="1152" y="585"/>
                  </a:lnTo>
                  <a:lnTo>
                    <a:pt x="1152" y="578"/>
                  </a:lnTo>
                  <a:lnTo>
                    <a:pt x="1152" y="575"/>
                  </a:lnTo>
                  <a:lnTo>
                    <a:pt x="1152" y="575"/>
                  </a:lnTo>
                  <a:lnTo>
                    <a:pt x="1148" y="571"/>
                  </a:lnTo>
                  <a:lnTo>
                    <a:pt x="1144" y="564"/>
                  </a:lnTo>
                  <a:lnTo>
                    <a:pt x="1144" y="557"/>
                  </a:lnTo>
                  <a:lnTo>
                    <a:pt x="1144" y="553"/>
                  </a:lnTo>
                  <a:lnTo>
                    <a:pt x="1144" y="550"/>
                  </a:lnTo>
                  <a:lnTo>
                    <a:pt x="1141" y="539"/>
                  </a:lnTo>
                  <a:lnTo>
                    <a:pt x="1137" y="529"/>
                  </a:lnTo>
                  <a:lnTo>
                    <a:pt x="1134" y="525"/>
                  </a:lnTo>
                  <a:lnTo>
                    <a:pt x="1130" y="522"/>
                  </a:lnTo>
                  <a:lnTo>
                    <a:pt x="1127" y="522"/>
                  </a:lnTo>
                  <a:lnTo>
                    <a:pt x="1123" y="522"/>
                  </a:lnTo>
                  <a:lnTo>
                    <a:pt x="1123" y="522"/>
                  </a:lnTo>
                  <a:lnTo>
                    <a:pt x="1116" y="518"/>
                  </a:lnTo>
                  <a:lnTo>
                    <a:pt x="1106" y="518"/>
                  </a:lnTo>
                  <a:lnTo>
                    <a:pt x="1099" y="518"/>
                  </a:lnTo>
                  <a:lnTo>
                    <a:pt x="1088" y="518"/>
                  </a:lnTo>
                  <a:lnTo>
                    <a:pt x="1085" y="522"/>
                  </a:lnTo>
                  <a:lnTo>
                    <a:pt x="1081" y="522"/>
                  </a:lnTo>
                  <a:lnTo>
                    <a:pt x="1070" y="518"/>
                  </a:lnTo>
                  <a:lnTo>
                    <a:pt x="1060" y="515"/>
                  </a:lnTo>
                  <a:lnTo>
                    <a:pt x="1053" y="508"/>
                  </a:lnTo>
                  <a:lnTo>
                    <a:pt x="1049" y="501"/>
                  </a:lnTo>
                  <a:lnTo>
                    <a:pt x="1046" y="494"/>
                  </a:lnTo>
                  <a:lnTo>
                    <a:pt x="1042" y="487"/>
                  </a:lnTo>
                  <a:lnTo>
                    <a:pt x="1042" y="483"/>
                  </a:lnTo>
                  <a:lnTo>
                    <a:pt x="1042" y="483"/>
                  </a:lnTo>
                  <a:lnTo>
                    <a:pt x="1035" y="469"/>
                  </a:lnTo>
                  <a:lnTo>
                    <a:pt x="1028" y="462"/>
                  </a:lnTo>
                  <a:lnTo>
                    <a:pt x="1021" y="455"/>
                  </a:lnTo>
                  <a:lnTo>
                    <a:pt x="1018" y="451"/>
                  </a:lnTo>
                  <a:lnTo>
                    <a:pt x="1014" y="451"/>
                  </a:lnTo>
                  <a:lnTo>
                    <a:pt x="1014" y="444"/>
                  </a:lnTo>
                  <a:lnTo>
                    <a:pt x="1011" y="437"/>
                  </a:lnTo>
                  <a:lnTo>
                    <a:pt x="1011" y="437"/>
                  </a:lnTo>
                  <a:lnTo>
                    <a:pt x="1007" y="434"/>
                  </a:lnTo>
                  <a:lnTo>
                    <a:pt x="1000" y="437"/>
                  </a:lnTo>
                  <a:lnTo>
                    <a:pt x="993" y="434"/>
                  </a:lnTo>
                  <a:lnTo>
                    <a:pt x="986" y="430"/>
                  </a:lnTo>
                  <a:lnTo>
                    <a:pt x="982" y="423"/>
                  </a:lnTo>
                  <a:lnTo>
                    <a:pt x="982" y="420"/>
                  </a:lnTo>
                  <a:lnTo>
                    <a:pt x="982" y="413"/>
                  </a:lnTo>
                  <a:lnTo>
                    <a:pt x="979" y="409"/>
                  </a:lnTo>
                  <a:lnTo>
                    <a:pt x="979" y="405"/>
                  </a:lnTo>
                  <a:lnTo>
                    <a:pt x="982" y="391"/>
                  </a:lnTo>
                  <a:lnTo>
                    <a:pt x="993" y="374"/>
                  </a:lnTo>
                  <a:lnTo>
                    <a:pt x="1004" y="353"/>
                  </a:lnTo>
                  <a:lnTo>
                    <a:pt x="1014" y="342"/>
                  </a:lnTo>
                  <a:lnTo>
                    <a:pt x="1021" y="335"/>
                  </a:lnTo>
                  <a:lnTo>
                    <a:pt x="1028" y="332"/>
                  </a:lnTo>
                  <a:lnTo>
                    <a:pt x="1032" y="328"/>
                  </a:lnTo>
                  <a:lnTo>
                    <a:pt x="1035" y="324"/>
                  </a:lnTo>
                  <a:lnTo>
                    <a:pt x="1039" y="321"/>
                  </a:lnTo>
                  <a:lnTo>
                    <a:pt x="1039" y="321"/>
                  </a:lnTo>
                  <a:lnTo>
                    <a:pt x="1035" y="314"/>
                  </a:lnTo>
                  <a:lnTo>
                    <a:pt x="1039" y="310"/>
                  </a:lnTo>
                  <a:lnTo>
                    <a:pt x="1039" y="310"/>
                  </a:lnTo>
                  <a:lnTo>
                    <a:pt x="1042" y="310"/>
                  </a:lnTo>
                  <a:lnTo>
                    <a:pt x="1042" y="310"/>
                  </a:lnTo>
                  <a:lnTo>
                    <a:pt x="1046" y="307"/>
                  </a:lnTo>
                  <a:lnTo>
                    <a:pt x="1053" y="310"/>
                  </a:lnTo>
                  <a:lnTo>
                    <a:pt x="1056" y="310"/>
                  </a:lnTo>
                  <a:lnTo>
                    <a:pt x="1063" y="314"/>
                  </a:lnTo>
                  <a:lnTo>
                    <a:pt x="1067" y="314"/>
                  </a:lnTo>
                  <a:lnTo>
                    <a:pt x="1070" y="314"/>
                  </a:lnTo>
                  <a:lnTo>
                    <a:pt x="1070" y="314"/>
                  </a:lnTo>
                  <a:lnTo>
                    <a:pt x="1074" y="307"/>
                  </a:lnTo>
                  <a:lnTo>
                    <a:pt x="1078" y="300"/>
                  </a:lnTo>
                  <a:lnTo>
                    <a:pt x="1078" y="293"/>
                  </a:lnTo>
                  <a:lnTo>
                    <a:pt x="1078" y="289"/>
                  </a:lnTo>
                  <a:lnTo>
                    <a:pt x="1078" y="282"/>
                  </a:lnTo>
                  <a:lnTo>
                    <a:pt x="1078" y="282"/>
                  </a:lnTo>
                  <a:lnTo>
                    <a:pt x="1078" y="272"/>
                  </a:lnTo>
                  <a:lnTo>
                    <a:pt x="1081" y="261"/>
                  </a:lnTo>
                  <a:lnTo>
                    <a:pt x="1088" y="250"/>
                  </a:lnTo>
                  <a:lnTo>
                    <a:pt x="1092" y="243"/>
                  </a:lnTo>
                  <a:lnTo>
                    <a:pt x="1095" y="240"/>
                  </a:lnTo>
                  <a:lnTo>
                    <a:pt x="1095" y="240"/>
                  </a:lnTo>
                  <a:lnTo>
                    <a:pt x="1099" y="233"/>
                  </a:lnTo>
                  <a:lnTo>
                    <a:pt x="1099" y="229"/>
                  </a:lnTo>
                  <a:lnTo>
                    <a:pt x="1099" y="226"/>
                  </a:lnTo>
                  <a:lnTo>
                    <a:pt x="1099" y="226"/>
                  </a:lnTo>
                  <a:lnTo>
                    <a:pt x="1095" y="226"/>
                  </a:lnTo>
                  <a:lnTo>
                    <a:pt x="1095" y="229"/>
                  </a:lnTo>
                  <a:lnTo>
                    <a:pt x="1063" y="212"/>
                  </a:lnTo>
                  <a:lnTo>
                    <a:pt x="1063" y="208"/>
                  </a:lnTo>
                  <a:lnTo>
                    <a:pt x="1067" y="205"/>
                  </a:lnTo>
                  <a:lnTo>
                    <a:pt x="1070" y="205"/>
                  </a:lnTo>
                  <a:lnTo>
                    <a:pt x="1074" y="205"/>
                  </a:lnTo>
                  <a:lnTo>
                    <a:pt x="1081" y="208"/>
                  </a:lnTo>
                  <a:lnTo>
                    <a:pt x="1085" y="208"/>
                  </a:lnTo>
                  <a:lnTo>
                    <a:pt x="1092" y="208"/>
                  </a:lnTo>
                  <a:lnTo>
                    <a:pt x="1092" y="208"/>
                  </a:lnTo>
                  <a:lnTo>
                    <a:pt x="1095" y="208"/>
                  </a:lnTo>
                  <a:lnTo>
                    <a:pt x="1102" y="208"/>
                  </a:lnTo>
                  <a:lnTo>
                    <a:pt x="1109" y="208"/>
                  </a:lnTo>
                  <a:lnTo>
                    <a:pt x="1116" y="212"/>
                  </a:lnTo>
                  <a:lnTo>
                    <a:pt x="1120" y="212"/>
                  </a:lnTo>
                  <a:lnTo>
                    <a:pt x="1123" y="212"/>
                  </a:lnTo>
                  <a:lnTo>
                    <a:pt x="1130" y="201"/>
                  </a:lnTo>
                  <a:lnTo>
                    <a:pt x="1137" y="205"/>
                  </a:lnTo>
                  <a:lnTo>
                    <a:pt x="1144" y="205"/>
                  </a:lnTo>
                  <a:lnTo>
                    <a:pt x="1152" y="205"/>
                  </a:lnTo>
                  <a:lnTo>
                    <a:pt x="1155" y="201"/>
                  </a:lnTo>
                  <a:lnTo>
                    <a:pt x="1155" y="201"/>
                  </a:lnTo>
                  <a:lnTo>
                    <a:pt x="1155" y="201"/>
                  </a:lnTo>
                  <a:lnTo>
                    <a:pt x="1159" y="194"/>
                  </a:lnTo>
                  <a:lnTo>
                    <a:pt x="1159" y="191"/>
                  </a:lnTo>
                  <a:lnTo>
                    <a:pt x="1162" y="184"/>
                  </a:lnTo>
                  <a:lnTo>
                    <a:pt x="1166" y="180"/>
                  </a:lnTo>
                  <a:lnTo>
                    <a:pt x="1169" y="180"/>
                  </a:lnTo>
                  <a:lnTo>
                    <a:pt x="1173" y="176"/>
                  </a:lnTo>
                  <a:lnTo>
                    <a:pt x="1173" y="173"/>
                  </a:lnTo>
                  <a:lnTo>
                    <a:pt x="1173" y="166"/>
                  </a:lnTo>
                  <a:lnTo>
                    <a:pt x="1173" y="159"/>
                  </a:lnTo>
                  <a:lnTo>
                    <a:pt x="1169" y="148"/>
                  </a:lnTo>
                  <a:lnTo>
                    <a:pt x="1169" y="148"/>
                  </a:lnTo>
                  <a:lnTo>
                    <a:pt x="1166" y="145"/>
                  </a:lnTo>
                  <a:lnTo>
                    <a:pt x="1162" y="145"/>
                  </a:lnTo>
                  <a:lnTo>
                    <a:pt x="1159" y="138"/>
                  </a:lnTo>
                  <a:lnTo>
                    <a:pt x="1155" y="134"/>
                  </a:lnTo>
                  <a:lnTo>
                    <a:pt x="1155" y="131"/>
                  </a:lnTo>
                  <a:lnTo>
                    <a:pt x="1159" y="124"/>
                  </a:lnTo>
                  <a:lnTo>
                    <a:pt x="1166" y="120"/>
                  </a:lnTo>
                  <a:lnTo>
                    <a:pt x="1166" y="120"/>
                  </a:lnTo>
                  <a:lnTo>
                    <a:pt x="1169" y="120"/>
                  </a:lnTo>
                  <a:lnTo>
                    <a:pt x="1173" y="120"/>
                  </a:lnTo>
                  <a:lnTo>
                    <a:pt x="1173" y="117"/>
                  </a:lnTo>
                  <a:lnTo>
                    <a:pt x="1176" y="113"/>
                  </a:lnTo>
                  <a:lnTo>
                    <a:pt x="1173" y="110"/>
                  </a:lnTo>
                  <a:lnTo>
                    <a:pt x="1173" y="106"/>
                  </a:lnTo>
                  <a:lnTo>
                    <a:pt x="1169" y="103"/>
                  </a:lnTo>
                  <a:lnTo>
                    <a:pt x="1166" y="103"/>
                  </a:lnTo>
                  <a:lnTo>
                    <a:pt x="1162" y="99"/>
                  </a:lnTo>
                  <a:lnTo>
                    <a:pt x="1162" y="103"/>
                  </a:lnTo>
                  <a:lnTo>
                    <a:pt x="1159" y="78"/>
                  </a:lnTo>
                  <a:lnTo>
                    <a:pt x="1152" y="78"/>
                  </a:lnTo>
                  <a:lnTo>
                    <a:pt x="1148" y="78"/>
                  </a:lnTo>
                  <a:lnTo>
                    <a:pt x="1141" y="78"/>
                  </a:lnTo>
                  <a:lnTo>
                    <a:pt x="1134" y="74"/>
                  </a:lnTo>
                  <a:lnTo>
                    <a:pt x="1130" y="74"/>
                  </a:lnTo>
                  <a:lnTo>
                    <a:pt x="1130" y="74"/>
                  </a:lnTo>
                  <a:lnTo>
                    <a:pt x="1134" y="106"/>
                  </a:lnTo>
                  <a:lnTo>
                    <a:pt x="1130" y="106"/>
                  </a:lnTo>
                  <a:lnTo>
                    <a:pt x="1130" y="110"/>
                  </a:lnTo>
                  <a:lnTo>
                    <a:pt x="1123" y="117"/>
                  </a:lnTo>
                  <a:lnTo>
                    <a:pt x="1120" y="127"/>
                  </a:lnTo>
                  <a:lnTo>
                    <a:pt x="1116" y="141"/>
                  </a:lnTo>
                  <a:lnTo>
                    <a:pt x="1116" y="141"/>
                  </a:lnTo>
                  <a:lnTo>
                    <a:pt x="1113" y="141"/>
                  </a:lnTo>
                  <a:lnTo>
                    <a:pt x="1113" y="145"/>
                  </a:lnTo>
                  <a:lnTo>
                    <a:pt x="1109" y="148"/>
                  </a:lnTo>
                  <a:lnTo>
                    <a:pt x="1106" y="148"/>
                  </a:lnTo>
                  <a:lnTo>
                    <a:pt x="1102" y="145"/>
                  </a:lnTo>
                  <a:lnTo>
                    <a:pt x="1095" y="141"/>
                  </a:lnTo>
                  <a:lnTo>
                    <a:pt x="1092" y="103"/>
                  </a:lnTo>
                  <a:lnTo>
                    <a:pt x="1092" y="103"/>
                  </a:lnTo>
                  <a:lnTo>
                    <a:pt x="1092" y="103"/>
                  </a:lnTo>
                  <a:lnTo>
                    <a:pt x="1088" y="99"/>
                  </a:lnTo>
                  <a:lnTo>
                    <a:pt x="1088" y="99"/>
                  </a:lnTo>
                  <a:lnTo>
                    <a:pt x="1088" y="103"/>
                  </a:lnTo>
                  <a:lnTo>
                    <a:pt x="1085" y="110"/>
                  </a:lnTo>
                  <a:lnTo>
                    <a:pt x="1085" y="110"/>
                  </a:lnTo>
                  <a:lnTo>
                    <a:pt x="1081" y="113"/>
                  </a:lnTo>
                  <a:lnTo>
                    <a:pt x="1078" y="117"/>
                  </a:lnTo>
                  <a:lnTo>
                    <a:pt x="1078" y="120"/>
                  </a:lnTo>
                  <a:lnTo>
                    <a:pt x="1074" y="120"/>
                  </a:lnTo>
                  <a:lnTo>
                    <a:pt x="1070" y="124"/>
                  </a:lnTo>
                  <a:lnTo>
                    <a:pt x="1067" y="124"/>
                  </a:lnTo>
                  <a:lnTo>
                    <a:pt x="1067" y="120"/>
                  </a:lnTo>
                  <a:lnTo>
                    <a:pt x="1063" y="113"/>
                  </a:lnTo>
                  <a:lnTo>
                    <a:pt x="1063" y="106"/>
                  </a:lnTo>
                  <a:lnTo>
                    <a:pt x="1063" y="103"/>
                  </a:lnTo>
                  <a:lnTo>
                    <a:pt x="1060" y="103"/>
                  </a:lnTo>
                  <a:lnTo>
                    <a:pt x="1056" y="103"/>
                  </a:lnTo>
                  <a:lnTo>
                    <a:pt x="1053" y="106"/>
                  </a:lnTo>
                  <a:lnTo>
                    <a:pt x="1053" y="106"/>
                  </a:lnTo>
                  <a:lnTo>
                    <a:pt x="1049" y="106"/>
                  </a:lnTo>
                  <a:lnTo>
                    <a:pt x="1042" y="103"/>
                  </a:lnTo>
                  <a:lnTo>
                    <a:pt x="1039" y="99"/>
                  </a:lnTo>
                  <a:lnTo>
                    <a:pt x="1039" y="99"/>
                  </a:lnTo>
                  <a:lnTo>
                    <a:pt x="1035" y="95"/>
                  </a:lnTo>
                  <a:lnTo>
                    <a:pt x="1039" y="92"/>
                  </a:lnTo>
                  <a:lnTo>
                    <a:pt x="1042" y="85"/>
                  </a:lnTo>
                  <a:lnTo>
                    <a:pt x="1042" y="78"/>
                  </a:lnTo>
                  <a:lnTo>
                    <a:pt x="1046" y="71"/>
                  </a:lnTo>
                  <a:lnTo>
                    <a:pt x="1046" y="64"/>
                  </a:lnTo>
                  <a:lnTo>
                    <a:pt x="1046" y="64"/>
                  </a:lnTo>
                  <a:lnTo>
                    <a:pt x="1039" y="60"/>
                  </a:lnTo>
                  <a:lnTo>
                    <a:pt x="1039" y="53"/>
                  </a:lnTo>
                  <a:lnTo>
                    <a:pt x="1035" y="50"/>
                  </a:lnTo>
                  <a:lnTo>
                    <a:pt x="1035" y="46"/>
                  </a:lnTo>
                  <a:lnTo>
                    <a:pt x="1035" y="43"/>
                  </a:lnTo>
                  <a:lnTo>
                    <a:pt x="1035" y="39"/>
                  </a:lnTo>
                  <a:lnTo>
                    <a:pt x="1035" y="32"/>
                  </a:lnTo>
                  <a:lnTo>
                    <a:pt x="1032" y="25"/>
                  </a:lnTo>
                  <a:lnTo>
                    <a:pt x="1025" y="18"/>
                  </a:lnTo>
                  <a:lnTo>
                    <a:pt x="1021" y="14"/>
                  </a:lnTo>
                  <a:lnTo>
                    <a:pt x="1018" y="11"/>
                  </a:lnTo>
                  <a:lnTo>
                    <a:pt x="1014" y="7"/>
                  </a:lnTo>
                  <a:lnTo>
                    <a:pt x="1014" y="4"/>
                  </a:lnTo>
                  <a:lnTo>
                    <a:pt x="1011" y="0"/>
                  </a:lnTo>
                  <a:lnTo>
                    <a:pt x="1007" y="0"/>
                  </a:lnTo>
                  <a:lnTo>
                    <a:pt x="1004" y="0"/>
                  </a:lnTo>
                  <a:lnTo>
                    <a:pt x="1004" y="4"/>
                  </a:lnTo>
                  <a:lnTo>
                    <a:pt x="1000" y="4"/>
                  </a:lnTo>
                  <a:lnTo>
                    <a:pt x="996" y="4"/>
                  </a:lnTo>
                  <a:lnTo>
                    <a:pt x="996" y="7"/>
                  </a:lnTo>
                  <a:lnTo>
                    <a:pt x="993" y="14"/>
                  </a:lnTo>
                  <a:lnTo>
                    <a:pt x="993" y="18"/>
                  </a:lnTo>
                  <a:lnTo>
                    <a:pt x="993" y="25"/>
                  </a:lnTo>
                  <a:lnTo>
                    <a:pt x="993" y="25"/>
                  </a:lnTo>
                  <a:lnTo>
                    <a:pt x="982" y="32"/>
                  </a:lnTo>
                  <a:lnTo>
                    <a:pt x="979" y="43"/>
                  </a:lnTo>
                  <a:lnTo>
                    <a:pt x="979" y="50"/>
                  </a:lnTo>
                  <a:lnTo>
                    <a:pt x="979" y="53"/>
                  </a:lnTo>
                  <a:lnTo>
                    <a:pt x="979" y="57"/>
                  </a:lnTo>
                  <a:lnTo>
                    <a:pt x="979" y="67"/>
                  </a:lnTo>
                  <a:lnTo>
                    <a:pt x="982" y="74"/>
                  </a:lnTo>
                  <a:lnTo>
                    <a:pt x="986" y="81"/>
                  </a:lnTo>
                  <a:lnTo>
                    <a:pt x="993" y="88"/>
                  </a:lnTo>
                  <a:lnTo>
                    <a:pt x="996" y="92"/>
                  </a:lnTo>
                  <a:lnTo>
                    <a:pt x="1004" y="92"/>
                  </a:lnTo>
                  <a:lnTo>
                    <a:pt x="1007" y="92"/>
                  </a:lnTo>
                  <a:lnTo>
                    <a:pt x="1007" y="92"/>
                  </a:lnTo>
                  <a:lnTo>
                    <a:pt x="1000" y="99"/>
                  </a:lnTo>
                  <a:lnTo>
                    <a:pt x="1000" y="106"/>
                  </a:lnTo>
                  <a:lnTo>
                    <a:pt x="1000" y="113"/>
                  </a:lnTo>
                  <a:lnTo>
                    <a:pt x="1004" y="117"/>
                  </a:lnTo>
                  <a:lnTo>
                    <a:pt x="1007" y="120"/>
                  </a:lnTo>
                  <a:lnTo>
                    <a:pt x="1011" y="120"/>
                  </a:lnTo>
                  <a:lnTo>
                    <a:pt x="1014" y="124"/>
                  </a:lnTo>
                  <a:lnTo>
                    <a:pt x="1014" y="124"/>
                  </a:lnTo>
                  <a:lnTo>
                    <a:pt x="1021" y="124"/>
                  </a:lnTo>
                  <a:lnTo>
                    <a:pt x="1021" y="127"/>
                  </a:lnTo>
                  <a:lnTo>
                    <a:pt x="1025" y="131"/>
                  </a:lnTo>
                  <a:lnTo>
                    <a:pt x="1021" y="134"/>
                  </a:lnTo>
                  <a:lnTo>
                    <a:pt x="1021" y="138"/>
                  </a:lnTo>
                  <a:lnTo>
                    <a:pt x="1021" y="138"/>
                  </a:lnTo>
                  <a:lnTo>
                    <a:pt x="1018" y="141"/>
                  </a:lnTo>
                  <a:lnTo>
                    <a:pt x="1011" y="145"/>
                  </a:lnTo>
                  <a:lnTo>
                    <a:pt x="1004" y="148"/>
                  </a:lnTo>
                  <a:lnTo>
                    <a:pt x="996" y="152"/>
                  </a:lnTo>
                  <a:lnTo>
                    <a:pt x="989" y="155"/>
                  </a:lnTo>
                  <a:lnTo>
                    <a:pt x="986" y="159"/>
                  </a:lnTo>
                  <a:lnTo>
                    <a:pt x="982" y="159"/>
                  </a:lnTo>
                  <a:lnTo>
                    <a:pt x="975" y="159"/>
                  </a:lnTo>
                  <a:lnTo>
                    <a:pt x="972" y="159"/>
                  </a:lnTo>
                  <a:lnTo>
                    <a:pt x="972" y="159"/>
                  </a:lnTo>
                  <a:lnTo>
                    <a:pt x="972" y="155"/>
                  </a:lnTo>
                  <a:lnTo>
                    <a:pt x="972" y="155"/>
                  </a:lnTo>
                  <a:lnTo>
                    <a:pt x="975" y="131"/>
                  </a:lnTo>
                  <a:lnTo>
                    <a:pt x="958" y="131"/>
                  </a:lnTo>
                  <a:lnTo>
                    <a:pt x="947" y="131"/>
                  </a:lnTo>
                  <a:lnTo>
                    <a:pt x="944" y="131"/>
                  </a:lnTo>
                  <a:lnTo>
                    <a:pt x="940" y="134"/>
                  </a:lnTo>
                  <a:lnTo>
                    <a:pt x="940" y="134"/>
                  </a:lnTo>
                  <a:lnTo>
                    <a:pt x="940" y="134"/>
                  </a:lnTo>
                  <a:lnTo>
                    <a:pt x="940" y="148"/>
                  </a:lnTo>
                  <a:lnTo>
                    <a:pt x="940" y="155"/>
                  </a:lnTo>
                  <a:lnTo>
                    <a:pt x="940" y="159"/>
                  </a:lnTo>
                  <a:lnTo>
                    <a:pt x="937" y="162"/>
                  </a:lnTo>
                  <a:lnTo>
                    <a:pt x="937" y="162"/>
                  </a:lnTo>
                  <a:lnTo>
                    <a:pt x="933" y="162"/>
                  </a:lnTo>
                  <a:lnTo>
                    <a:pt x="930" y="159"/>
                  </a:lnTo>
                  <a:lnTo>
                    <a:pt x="930" y="159"/>
                  </a:lnTo>
                  <a:lnTo>
                    <a:pt x="930" y="159"/>
                  </a:lnTo>
                  <a:lnTo>
                    <a:pt x="923" y="155"/>
                  </a:lnTo>
                  <a:lnTo>
                    <a:pt x="919" y="152"/>
                  </a:lnTo>
                  <a:lnTo>
                    <a:pt x="912" y="152"/>
                  </a:lnTo>
                  <a:lnTo>
                    <a:pt x="912" y="155"/>
                  </a:lnTo>
                  <a:lnTo>
                    <a:pt x="908" y="155"/>
                  </a:lnTo>
                  <a:lnTo>
                    <a:pt x="908" y="155"/>
                  </a:lnTo>
                  <a:lnTo>
                    <a:pt x="901" y="162"/>
                  </a:lnTo>
                  <a:lnTo>
                    <a:pt x="894" y="162"/>
                  </a:lnTo>
                  <a:lnTo>
                    <a:pt x="891" y="162"/>
                  </a:lnTo>
                  <a:lnTo>
                    <a:pt x="887" y="162"/>
                  </a:lnTo>
                  <a:lnTo>
                    <a:pt x="887" y="159"/>
                  </a:lnTo>
                  <a:lnTo>
                    <a:pt x="884" y="155"/>
                  </a:lnTo>
                  <a:lnTo>
                    <a:pt x="884" y="155"/>
                  </a:lnTo>
                  <a:lnTo>
                    <a:pt x="880" y="148"/>
                  </a:lnTo>
                  <a:lnTo>
                    <a:pt x="877" y="141"/>
                  </a:lnTo>
                  <a:lnTo>
                    <a:pt x="873" y="141"/>
                  </a:lnTo>
                  <a:lnTo>
                    <a:pt x="870" y="141"/>
                  </a:lnTo>
                  <a:lnTo>
                    <a:pt x="866" y="145"/>
                  </a:lnTo>
                  <a:lnTo>
                    <a:pt x="866" y="145"/>
                  </a:lnTo>
                  <a:lnTo>
                    <a:pt x="856" y="141"/>
                  </a:lnTo>
                  <a:lnTo>
                    <a:pt x="852" y="138"/>
                  </a:lnTo>
                  <a:lnTo>
                    <a:pt x="849" y="134"/>
                  </a:lnTo>
                  <a:lnTo>
                    <a:pt x="845" y="131"/>
                  </a:lnTo>
                  <a:lnTo>
                    <a:pt x="845" y="127"/>
                  </a:lnTo>
                  <a:lnTo>
                    <a:pt x="845" y="127"/>
                  </a:lnTo>
                  <a:lnTo>
                    <a:pt x="845" y="120"/>
                  </a:lnTo>
                  <a:lnTo>
                    <a:pt x="841" y="117"/>
                  </a:lnTo>
                  <a:lnTo>
                    <a:pt x="838" y="117"/>
                  </a:lnTo>
                  <a:lnTo>
                    <a:pt x="834" y="117"/>
                  </a:lnTo>
                  <a:lnTo>
                    <a:pt x="831" y="117"/>
                  </a:lnTo>
                  <a:lnTo>
                    <a:pt x="831" y="117"/>
                  </a:lnTo>
                  <a:lnTo>
                    <a:pt x="820" y="117"/>
                  </a:lnTo>
                  <a:lnTo>
                    <a:pt x="813" y="120"/>
                  </a:lnTo>
                  <a:lnTo>
                    <a:pt x="806" y="124"/>
                  </a:lnTo>
                  <a:lnTo>
                    <a:pt x="806" y="127"/>
                  </a:lnTo>
                  <a:lnTo>
                    <a:pt x="803" y="131"/>
                  </a:lnTo>
                  <a:lnTo>
                    <a:pt x="803" y="138"/>
                  </a:lnTo>
                  <a:lnTo>
                    <a:pt x="803" y="141"/>
                  </a:lnTo>
                  <a:lnTo>
                    <a:pt x="806" y="141"/>
                  </a:lnTo>
                  <a:lnTo>
                    <a:pt x="806" y="145"/>
                  </a:lnTo>
                  <a:lnTo>
                    <a:pt x="810" y="148"/>
                  </a:lnTo>
                  <a:lnTo>
                    <a:pt x="810" y="152"/>
                  </a:lnTo>
                  <a:lnTo>
                    <a:pt x="810" y="155"/>
                  </a:lnTo>
                  <a:lnTo>
                    <a:pt x="806" y="159"/>
                  </a:lnTo>
                  <a:lnTo>
                    <a:pt x="806" y="162"/>
                  </a:lnTo>
                  <a:lnTo>
                    <a:pt x="806" y="162"/>
                  </a:lnTo>
                  <a:lnTo>
                    <a:pt x="806" y="191"/>
                  </a:lnTo>
                  <a:lnTo>
                    <a:pt x="803" y="194"/>
                  </a:lnTo>
                  <a:lnTo>
                    <a:pt x="799" y="198"/>
                  </a:lnTo>
                  <a:lnTo>
                    <a:pt x="799" y="198"/>
                  </a:lnTo>
                  <a:lnTo>
                    <a:pt x="799" y="198"/>
                  </a:lnTo>
                  <a:lnTo>
                    <a:pt x="799" y="198"/>
                  </a:lnTo>
                  <a:lnTo>
                    <a:pt x="796" y="187"/>
                  </a:lnTo>
                  <a:lnTo>
                    <a:pt x="792" y="176"/>
                  </a:lnTo>
                  <a:lnTo>
                    <a:pt x="785" y="166"/>
                  </a:lnTo>
                  <a:lnTo>
                    <a:pt x="782" y="159"/>
                  </a:lnTo>
                  <a:lnTo>
                    <a:pt x="778" y="152"/>
                  </a:lnTo>
                  <a:lnTo>
                    <a:pt x="775" y="145"/>
                  </a:lnTo>
                  <a:lnTo>
                    <a:pt x="771" y="145"/>
                  </a:lnTo>
                  <a:lnTo>
                    <a:pt x="768" y="148"/>
                  </a:lnTo>
                  <a:lnTo>
                    <a:pt x="768" y="152"/>
                  </a:lnTo>
                  <a:lnTo>
                    <a:pt x="764" y="155"/>
                  </a:lnTo>
                  <a:lnTo>
                    <a:pt x="764" y="159"/>
                  </a:lnTo>
                  <a:lnTo>
                    <a:pt x="760" y="159"/>
                  </a:lnTo>
                  <a:lnTo>
                    <a:pt x="757" y="159"/>
                  </a:lnTo>
                  <a:lnTo>
                    <a:pt x="750" y="155"/>
                  </a:lnTo>
                  <a:lnTo>
                    <a:pt x="743" y="155"/>
                  </a:lnTo>
                  <a:lnTo>
                    <a:pt x="736" y="159"/>
                  </a:lnTo>
                  <a:lnTo>
                    <a:pt x="732" y="159"/>
                  </a:lnTo>
                  <a:lnTo>
                    <a:pt x="722" y="159"/>
                  </a:lnTo>
                  <a:lnTo>
                    <a:pt x="715" y="155"/>
                  </a:lnTo>
                  <a:lnTo>
                    <a:pt x="711" y="155"/>
                  </a:lnTo>
                  <a:lnTo>
                    <a:pt x="711" y="152"/>
                  </a:lnTo>
                  <a:lnTo>
                    <a:pt x="715" y="148"/>
                  </a:lnTo>
                  <a:lnTo>
                    <a:pt x="715" y="148"/>
                  </a:lnTo>
                  <a:lnTo>
                    <a:pt x="718" y="145"/>
                  </a:lnTo>
                  <a:lnTo>
                    <a:pt x="718" y="145"/>
                  </a:lnTo>
                  <a:lnTo>
                    <a:pt x="725" y="138"/>
                  </a:lnTo>
                  <a:lnTo>
                    <a:pt x="725" y="131"/>
                  </a:lnTo>
                  <a:lnTo>
                    <a:pt x="725" y="124"/>
                  </a:lnTo>
                  <a:lnTo>
                    <a:pt x="725" y="120"/>
                  </a:lnTo>
                  <a:lnTo>
                    <a:pt x="722" y="117"/>
                  </a:lnTo>
                  <a:lnTo>
                    <a:pt x="718" y="113"/>
                  </a:lnTo>
                  <a:lnTo>
                    <a:pt x="715" y="113"/>
                  </a:lnTo>
                  <a:lnTo>
                    <a:pt x="715" y="113"/>
                  </a:lnTo>
                  <a:lnTo>
                    <a:pt x="708" y="106"/>
                  </a:lnTo>
                  <a:lnTo>
                    <a:pt x="704" y="106"/>
                  </a:lnTo>
                  <a:lnTo>
                    <a:pt x="704" y="106"/>
                  </a:lnTo>
                  <a:lnTo>
                    <a:pt x="701" y="106"/>
                  </a:lnTo>
                  <a:lnTo>
                    <a:pt x="701" y="110"/>
                  </a:lnTo>
                  <a:lnTo>
                    <a:pt x="701" y="110"/>
                  </a:lnTo>
                  <a:lnTo>
                    <a:pt x="701" y="113"/>
                  </a:lnTo>
                  <a:lnTo>
                    <a:pt x="701" y="117"/>
                  </a:lnTo>
                  <a:lnTo>
                    <a:pt x="701" y="120"/>
                  </a:lnTo>
                  <a:lnTo>
                    <a:pt x="697" y="120"/>
                  </a:lnTo>
                  <a:lnTo>
                    <a:pt x="697" y="120"/>
                  </a:lnTo>
                  <a:lnTo>
                    <a:pt x="694" y="117"/>
                  </a:lnTo>
                  <a:lnTo>
                    <a:pt x="690" y="117"/>
                  </a:lnTo>
                  <a:lnTo>
                    <a:pt x="690" y="117"/>
                  </a:lnTo>
                  <a:lnTo>
                    <a:pt x="672" y="99"/>
                  </a:lnTo>
                  <a:lnTo>
                    <a:pt x="655" y="88"/>
                  </a:lnTo>
                  <a:lnTo>
                    <a:pt x="641" y="81"/>
                  </a:lnTo>
                  <a:lnTo>
                    <a:pt x="634" y="81"/>
                  </a:lnTo>
                  <a:lnTo>
                    <a:pt x="620" y="78"/>
                  </a:lnTo>
                  <a:lnTo>
                    <a:pt x="609" y="74"/>
                  </a:lnTo>
                  <a:lnTo>
                    <a:pt x="605" y="71"/>
                  </a:lnTo>
                  <a:lnTo>
                    <a:pt x="602" y="71"/>
                  </a:lnTo>
                  <a:lnTo>
                    <a:pt x="602" y="71"/>
                  </a:lnTo>
                  <a:lnTo>
                    <a:pt x="595" y="67"/>
                  </a:lnTo>
                  <a:lnTo>
                    <a:pt x="591" y="67"/>
                  </a:lnTo>
                  <a:lnTo>
                    <a:pt x="591" y="67"/>
                  </a:lnTo>
                  <a:lnTo>
                    <a:pt x="588" y="71"/>
                  </a:lnTo>
                  <a:lnTo>
                    <a:pt x="588" y="74"/>
                  </a:lnTo>
                  <a:lnTo>
                    <a:pt x="591" y="78"/>
                  </a:lnTo>
                  <a:lnTo>
                    <a:pt x="591" y="81"/>
                  </a:lnTo>
                  <a:lnTo>
                    <a:pt x="591" y="81"/>
                  </a:lnTo>
                  <a:lnTo>
                    <a:pt x="588" y="88"/>
                  </a:lnTo>
                  <a:lnTo>
                    <a:pt x="584" y="88"/>
                  </a:lnTo>
                  <a:lnTo>
                    <a:pt x="584" y="88"/>
                  </a:lnTo>
                  <a:lnTo>
                    <a:pt x="581" y="85"/>
                  </a:lnTo>
                  <a:lnTo>
                    <a:pt x="581" y="85"/>
                  </a:lnTo>
                  <a:lnTo>
                    <a:pt x="577" y="81"/>
                  </a:lnTo>
                  <a:lnTo>
                    <a:pt x="574" y="74"/>
                  </a:lnTo>
                  <a:lnTo>
                    <a:pt x="570" y="67"/>
                  </a:lnTo>
                  <a:lnTo>
                    <a:pt x="567" y="60"/>
                  </a:lnTo>
                  <a:lnTo>
                    <a:pt x="563" y="57"/>
                  </a:lnTo>
                  <a:lnTo>
                    <a:pt x="560" y="53"/>
                  </a:lnTo>
                  <a:lnTo>
                    <a:pt x="556" y="50"/>
                  </a:lnTo>
                  <a:lnTo>
                    <a:pt x="553" y="46"/>
                  </a:lnTo>
                  <a:lnTo>
                    <a:pt x="549" y="46"/>
                  </a:lnTo>
                  <a:lnTo>
                    <a:pt x="546" y="46"/>
                  </a:lnTo>
                  <a:lnTo>
                    <a:pt x="546" y="50"/>
                  </a:lnTo>
                  <a:lnTo>
                    <a:pt x="546" y="53"/>
                  </a:lnTo>
                  <a:lnTo>
                    <a:pt x="549" y="57"/>
                  </a:lnTo>
                  <a:lnTo>
                    <a:pt x="549" y="57"/>
                  </a:lnTo>
                  <a:lnTo>
                    <a:pt x="549" y="60"/>
                  </a:lnTo>
                  <a:lnTo>
                    <a:pt x="546" y="67"/>
                  </a:lnTo>
                  <a:lnTo>
                    <a:pt x="542" y="71"/>
                  </a:lnTo>
                  <a:lnTo>
                    <a:pt x="539" y="71"/>
                  </a:lnTo>
                  <a:lnTo>
                    <a:pt x="535" y="71"/>
                  </a:lnTo>
                  <a:lnTo>
                    <a:pt x="535" y="67"/>
                  </a:lnTo>
                  <a:lnTo>
                    <a:pt x="531" y="67"/>
                  </a:lnTo>
                  <a:lnTo>
                    <a:pt x="531" y="64"/>
                  </a:lnTo>
                  <a:lnTo>
                    <a:pt x="524" y="60"/>
                  </a:lnTo>
                  <a:lnTo>
                    <a:pt x="521" y="60"/>
                  </a:lnTo>
                  <a:lnTo>
                    <a:pt x="517" y="64"/>
                  </a:lnTo>
                  <a:lnTo>
                    <a:pt x="514" y="67"/>
                  </a:lnTo>
                  <a:lnTo>
                    <a:pt x="514" y="67"/>
                  </a:lnTo>
                  <a:lnTo>
                    <a:pt x="510" y="71"/>
                  </a:lnTo>
                  <a:lnTo>
                    <a:pt x="507" y="74"/>
                  </a:lnTo>
                  <a:lnTo>
                    <a:pt x="503" y="78"/>
                  </a:lnTo>
                  <a:lnTo>
                    <a:pt x="500" y="81"/>
                  </a:lnTo>
                  <a:lnTo>
                    <a:pt x="500" y="81"/>
                  </a:lnTo>
                  <a:lnTo>
                    <a:pt x="493" y="81"/>
                  </a:lnTo>
                  <a:lnTo>
                    <a:pt x="482" y="85"/>
                  </a:lnTo>
                  <a:lnTo>
                    <a:pt x="475" y="92"/>
                  </a:lnTo>
                  <a:lnTo>
                    <a:pt x="465" y="95"/>
                  </a:lnTo>
                  <a:lnTo>
                    <a:pt x="461" y="103"/>
                  </a:lnTo>
                  <a:lnTo>
                    <a:pt x="454" y="106"/>
                  </a:lnTo>
                  <a:lnTo>
                    <a:pt x="454" y="106"/>
                  </a:lnTo>
                  <a:lnTo>
                    <a:pt x="447" y="113"/>
                  </a:lnTo>
                  <a:lnTo>
                    <a:pt x="440" y="117"/>
                  </a:lnTo>
                  <a:lnTo>
                    <a:pt x="433" y="117"/>
                  </a:lnTo>
                  <a:lnTo>
                    <a:pt x="429" y="113"/>
                  </a:lnTo>
                  <a:lnTo>
                    <a:pt x="426" y="113"/>
                  </a:lnTo>
                  <a:lnTo>
                    <a:pt x="422" y="110"/>
                  </a:lnTo>
                  <a:lnTo>
                    <a:pt x="415" y="106"/>
                  </a:lnTo>
                  <a:lnTo>
                    <a:pt x="408" y="99"/>
                  </a:lnTo>
                  <a:lnTo>
                    <a:pt x="401" y="95"/>
                  </a:lnTo>
                  <a:lnTo>
                    <a:pt x="398" y="92"/>
                  </a:lnTo>
                  <a:lnTo>
                    <a:pt x="391" y="88"/>
                  </a:lnTo>
                  <a:lnTo>
                    <a:pt x="391" y="88"/>
                  </a:lnTo>
                  <a:lnTo>
                    <a:pt x="384" y="85"/>
                  </a:lnTo>
                  <a:lnTo>
                    <a:pt x="376" y="85"/>
                  </a:lnTo>
                  <a:lnTo>
                    <a:pt x="369" y="81"/>
                  </a:lnTo>
                  <a:lnTo>
                    <a:pt x="362" y="78"/>
                  </a:lnTo>
                  <a:lnTo>
                    <a:pt x="359" y="78"/>
                  </a:lnTo>
                  <a:lnTo>
                    <a:pt x="355" y="74"/>
                  </a:lnTo>
                  <a:lnTo>
                    <a:pt x="355" y="74"/>
                  </a:lnTo>
                  <a:lnTo>
                    <a:pt x="352" y="74"/>
                  </a:lnTo>
                  <a:lnTo>
                    <a:pt x="348" y="71"/>
                  </a:lnTo>
                  <a:lnTo>
                    <a:pt x="341" y="71"/>
                  </a:lnTo>
                  <a:lnTo>
                    <a:pt x="334" y="71"/>
                  </a:lnTo>
                  <a:lnTo>
                    <a:pt x="327" y="74"/>
                  </a:lnTo>
                  <a:lnTo>
                    <a:pt x="327" y="74"/>
                  </a:lnTo>
                  <a:lnTo>
                    <a:pt x="320" y="74"/>
                  </a:lnTo>
                  <a:lnTo>
                    <a:pt x="313" y="74"/>
                  </a:lnTo>
                  <a:lnTo>
                    <a:pt x="306" y="71"/>
                  </a:lnTo>
                  <a:lnTo>
                    <a:pt x="299" y="67"/>
                  </a:lnTo>
                  <a:lnTo>
                    <a:pt x="295" y="67"/>
                  </a:lnTo>
                  <a:lnTo>
                    <a:pt x="292" y="67"/>
                  </a:lnTo>
                  <a:lnTo>
                    <a:pt x="285" y="64"/>
                  </a:lnTo>
                  <a:lnTo>
                    <a:pt x="278" y="64"/>
                  </a:lnTo>
                  <a:lnTo>
                    <a:pt x="274" y="57"/>
                  </a:lnTo>
                  <a:lnTo>
                    <a:pt x="274" y="57"/>
                  </a:lnTo>
                  <a:lnTo>
                    <a:pt x="271" y="53"/>
                  </a:lnTo>
                  <a:lnTo>
                    <a:pt x="264" y="53"/>
                  </a:lnTo>
                  <a:lnTo>
                    <a:pt x="260" y="50"/>
                  </a:lnTo>
                  <a:lnTo>
                    <a:pt x="257" y="50"/>
                  </a:lnTo>
                  <a:lnTo>
                    <a:pt x="253" y="50"/>
                  </a:lnTo>
                  <a:lnTo>
                    <a:pt x="250" y="46"/>
                  </a:lnTo>
                  <a:lnTo>
                    <a:pt x="243" y="46"/>
                  </a:lnTo>
                  <a:lnTo>
                    <a:pt x="243" y="46"/>
                  </a:lnTo>
                  <a:lnTo>
                    <a:pt x="243" y="53"/>
                  </a:lnTo>
                  <a:lnTo>
                    <a:pt x="243" y="57"/>
                  </a:lnTo>
                  <a:lnTo>
                    <a:pt x="243" y="60"/>
                  </a:lnTo>
                  <a:lnTo>
                    <a:pt x="243" y="64"/>
                  </a:lnTo>
                  <a:lnTo>
                    <a:pt x="239" y="64"/>
                  </a:lnTo>
                  <a:lnTo>
                    <a:pt x="236" y="60"/>
                  </a:lnTo>
                  <a:lnTo>
                    <a:pt x="228" y="57"/>
                  </a:lnTo>
                  <a:lnTo>
                    <a:pt x="225" y="50"/>
                  </a:lnTo>
                  <a:lnTo>
                    <a:pt x="218" y="46"/>
                  </a:lnTo>
                  <a:lnTo>
                    <a:pt x="214" y="43"/>
                  </a:lnTo>
                  <a:lnTo>
                    <a:pt x="207" y="39"/>
                  </a:lnTo>
                  <a:lnTo>
                    <a:pt x="197" y="36"/>
                  </a:lnTo>
                  <a:lnTo>
                    <a:pt x="190" y="32"/>
                  </a:lnTo>
                  <a:lnTo>
                    <a:pt x="186" y="29"/>
                  </a:lnTo>
                  <a:lnTo>
                    <a:pt x="186" y="29"/>
                  </a:lnTo>
                  <a:lnTo>
                    <a:pt x="183" y="29"/>
                  </a:lnTo>
                  <a:lnTo>
                    <a:pt x="179" y="25"/>
                  </a:lnTo>
                  <a:lnTo>
                    <a:pt x="172" y="25"/>
                  </a:lnTo>
                  <a:lnTo>
                    <a:pt x="165" y="21"/>
                  </a:lnTo>
                  <a:lnTo>
                    <a:pt x="155" y="25"/>
                  </a:lnTo>
                  <a:lnTo>
                    <a:pt x="140" y="29"/>
                  </a:lnTo>
                  <a:lnTo>
                    <a:pt x="133" y="32"/>
                  </a:lnTo>
                  <a:lnTo>
                    <a:pt x="126" y="36"/>
                  </a:lnTo>
                  <a:lnTo>
                    <a:pt x="123" y="36"/>
                  </a:lnTo>
                  <a:lnTo>
                    <a:pt x="119" y="36"/>
                  </a:lnTo>
                  <a:lnTo>
                    <a:pt x="116" y="36"/>
                  </a:lnTo>
                  <a:lnTo>
                    <a:pt x="112" y="36"/>
                  </a:lnTo>
                  <a:lnTo>
                    <a:pt x="109" y="36"/>
                  </a:lnTo>
                  <a:lnTo>
                    <a:pt x="102" y="39"/>
                  </a:lnTo>
                  <a:lnTo>
                    <a:pt x="95" y="43"/>
                  </a:lnTo>
                  <a:lnTo>
                    <a:pt x="91" y="46"/>
                  </a:lnTo>
                  <a:lnTo>
                    <a:pt x="88" y="53"/>
                  </a:lnTo>
                  <a:lnTo>
                    <a:pt x="84" y="60"/>
                  </a:lnTo>
                  <a:lnTo>
                    <a:pt x="81" y="67"/>
                  </a:lnTo>
                  <a:lnTo>
                    <a:pt x="77" y="78"/>
                  </a:lnTo>
                  <a:lnTo>
                    <a:pt x="70" y="85"/>
                  </a:lnTo>
                  <a:lnTo>
                    <a:pt x="66" y="95"/>
                  </a:lnTo>
                  <a:lnTo>
                    <a:pt x="59" y="99"/>
                  </a:lnTo>
                  <a:lnTo>
                    <a:pt x="52" y="103"/>
                  </a:lnTo>
                  <a:lnTo>
                    <a:pt x="42" y="103"/>
                  </a:lnTo>
                  <a:lnTo>
                    <a:pt x="31" y="106"/>
                  </a:lnTo>
                  <a:lnTo>
                    <a:pt x="24" y="110"/>
                  </a:lnTo>
                  <a:lnTo>
                    <a:pt x="21" y="113"/>
                  </a:lnTo>
                  <a:lnTo>
                    <a:pt x="17" y="120"/>
                  </a:lnTo>
                  <a:lnTo>
                    <a:pt x="17" y="127"/>
                  </a:lnTo>
                  <a:lnTo>
                    <a:pt x="21" y="134"/>
                  </a:lnTo>
                  <a:lnTo>
                    <a:pt x="24" y="138"/>
                  </a:lnTo>
                  <a:lnTo>
                    <a:pt x="31" y="145"/>
                  </a:lnTo>
                  <a:lnTo>
                    <a:pt x="38" y="152"/>
                  </a:lnTo>
                  <a:lnTo>
                    <a:pt x="52" y="166"/>
                  </a:lnTo>
                  <a:lnTo>
                    <a:pt x="70" y="184"/>
                  </a:lnTo>
                  <a:lnTo>
                    <a:pt x="77" y="198"/>
                  </a:lnTo>
                  <a:lnTo>
                    <a:pt x="77" y="212"/>
                  </a:lnTo>
                  <a:lnTo>
                    <a:pt x="70" y="215"/>
                  </a:lnTo>
                  <a:lnTo>
                    <a:pt x="66" y="215"/>
                  </a:lnTo>
                  <a:lnTo>
                    <a:pt x="59" y="212"/>
                  </a:lnTo>
                  <a:lnTo>
                    <a:pt x="56" y="208"/>
                  </a:lnTo>
                  <a:lnTo>
                    <a:pt x="52" y="205"/>
                  </a:lnTo>
                  <a:lnTo>
                    <a:pt x="49" y="201"/>
                  </a:lnTo>
                  <a:lnTo>
                    <a:pt x="42" y="201"/>
                  </a:lnTo>
                  <a:lnTo>
                    <a:pt x="31" y="201"/>
                  </a:lnTo>
                  <a:lnTo>
                    <a:pt x="24" y="205"/>
                  </a:lnTo>
                  <a:lnTo>
                    <a:pt x="14" y="208"/>
                  </a:lnTo>
                  <a:lnTo>
                    <a:pt x="7" y="215"/>
                  </a:lnTo>
                  <a:lnTo>
                    <a:pt x="3" y="226"/>
                  </a:lnTo>
                  <a:lnTo>
                    <a:pt x="0" y="233"/>
                  </a:lnTo>
                  <a:lnTo>
                    <a:pt x="0" y="240"/>
                  </a:lnTo>
                  <a:lnTo>
                    <a:pt x="0" y="247"/>
                  </a:lnTo>
                  <a:lnTo>
                    <a:pt x="7" y="254"/>
                  </a:lnTo>
                  <a:lnTo>
                    <a:pt x="28" y="261"/>
                  </a:lnTo>
                  <a:lnTo>
                    <a:pt x="45" y="268"/>
                  </a:lnTo>
                  <a:lnTo>
                    <a:pt x="66" y="265"/>
                  </a:lnTo>
                  <a:lnTo>
                    <a:pt x="66" y="265"/>
                  </a:lnTo>
                  <a:lnTo>
                    <a:pt x="70" y="265"/>
                  </a:lnTo>
                  <a:lnTo>
                    <a:pt x="73" y="261"/>
                  </a:lnTo>
                  <a:lnTo>
                    <a:pt x="81" y="258"/>
                  </a:lnTo>
                  <a:lnTo>
                    <a:pt x="84" y="258"/>
                  </a:lnTo>
                  <a:lnTo>
                    <a:pt x="91" y="258"/>
                  </a:lnTo>
                  <a:lnTo>
                    <a:pt x="95" y="258"/>
                  </a:lnTo>
                  <a:lnTo>
                    <a:pt x="95" y="261"/>
                  </a:lnTo>
                  <a:lnTo>
                    <a:pt x="91" y="265"/>
                  </a:lnTo>
                  <a:lnTo>
                    <a:pt x="91" y="268"/>
                  </a:lnTo>
                  <a:lnTo>
                    <a:pt x="88" y="268"/>
                  </a:lnTo>
                  <a:lnTo>
                    <a:pt x="88" y="275"/>
                  </a:lnTo>
                  <a:lnTo>
                    <a:pt x="91" y="279"/>
                  </a:lnTo>
                  <a:lnTo>
                    <a:pt x="95" y="282"/>
                  </a:lnTo>
                  <a:lnTo>
                    <a:pt x="95" y="286"/>
                  </a:lnTo>
                  <a:lnTo>
                    <a:pt x="95" y="289"/>
                  </a:lnTo>
                  <a:lnTo>
                    <a:pt x="91" y="293"/>
                  </a:lnTo>
                  <a:lnTo>
                    <a:pt x="84" y="296"/>
                  </a:lnTo>
                  <a:lnTo>
                    <a:pt x="77" y="300"/>
                  </a:lnTo>
                  <a:lnTo>
                    <a:pt x="70" y="303"/>
                  </a:lnTo>
                  <a:lnTo>
                    <a:pt x="63" y="307"/>
                  </a:lnTo>
                  <a:lnTo>
                    <a:pt x="59" y="310"/>
                  </a:lnTo>
                  <a:lnTo>
                    <a:pt x="56" y="317"/>
                  </a:lnTo>
                  <a:lnTo>
                    <a:pt x="56" y="324"/>
                  </a:lnTo>
                  <a:lnTo>
                    <a:pt x="56" y="324"/>
                  </a:lnTo>
                  <a:lnTo>
                    <a:pt x="56" y="324"/>
                  </a:lnTo>
                  <a:lnTo>
                    <a:pt x="56" y="324"/>
                  </a:lnTo>
                  <a:lnTo>
                    <a:pt x="56" y="324"/>
                  </a:lnTo>
                  <a:lnTo>
                    <a:pt x="52" y="328"/>
                  </a:lnTo>
                  <a:lnTo>
                    <a:pt x="45" y="332"/>
                  </a:lnTo>
                  <a:lnTo>
                    <a:pt x="38" y="335"/>
                  </a:lnTo>
                  <a:lnTo>
                    <a:pt x="28" y="342"/>
                  </a:lnTo>
                  <a:lnTo>
                    <a:pt x="17" y="349"/>
                  </a:lnTo>
                  <a:lnTo>
                    <a:pt x="14" y="353"/>
                  </a:lnTo>
                  <a:lnTo>
                    <a:pt x="17" y="360"/>
                  </a:lnTo>
                  <a:lnTo>
                    <a:pt x="21" y="367"/>
                  </a:lnTo>
                  <a:lnTo>
                    <a:pt x="24" y="367"/>
                  </a:lnTo>
                  <a:lnTo>
                    <a:pt x="28" y="370"/>
                  </a:lnTo>
                  <a:lnTo>
                    <a:pt x="35" y="374"/>
                  </a:lnTo>
                  <a:lnTo>
                    <a:pt x="38" y="374"/>
                  </a:lnTo>
                  <a:lnTo>
                    <a:pt x="38" y="377"/>
                  </a:lnTo>
                  <a:lnTo>
                    <a:pt x="38" y="381"/>
                  </a:lnTo>
                  <a:lnTo>
                    <a:pt x="38" y="388"/>
                  </a:lnTo>
                  <a:lnTo>
                    <a:pt x="38" y="395"/>
                  </a:lnTo>
                  <a:lnTo>
                    <a:pt x="42" y="402"/>
                  </a:lnTo>
                  <a:lnTo>
                    <a:pt x="49" y="405"/>
                  </a:lnTo>
                  <a:lnTo>
                    <a:pt x="52" y="405"/>
                  </a:lnTo>
                  <a:lnTo>
                    <a:pt x="59" y="405"/>
                  </a:lnTo>
                  <a:lnTo>
                    <a:pt x="66" y="405"/>
                  </a:lnTo>
                  <a:lnTo>
                    <a:pt x="70" y="405"/>
                  </a:lnTo>
                  <a:lnTo>
                    <a:pt x="70" y="409"/>
                  </a:lnTo>
                  <a:lnTo>
                    <a:pt x="73" y="413"/>
                  </a:lnTo>
                  <a:lnTo>
                    <a:pt x="77" y="423"/>
                  </a:lnTo>
                  <a:lnTo>
                    <a:pt x="77" y="430"/>
                  </a:lnTo>
                  <a:lnTo>
                    <a:pt x="77" y="434"/>
                  </a:lnTo>
                  <a:lnTo>
                    <a:pt x="81" y="434"/>
                  </a:lnTo>
                  <a:lnTo>
                    <a:pt x="84" y="434"/>
                  </a:lnTo>
                  <a:lnTo>
                    <a:pt x="91" y="434"/>
                  </a:lnTo>
                  <a:lnTo>
                    <a:pt x="95" y="427"/>
                  </a:lnTo>
                  <a:lnTo>
                    <a:pt x="95" y="427"/>
                  </a:lnTo>
                  <a:lnTo>
                    <a:pt x="98" y="427"/>
                  </a:lnTo>
                  <a:lnTo>
                    <a:pt x="102" y="427"/>
                  </a:lnTo>
                  <a:lnTo>
                    <a:pt x="102" y="430"/>
                  </a:lnTo>
                  <a:lnTo>
                    <a:pt x="105" y="434"/>
                  </a:lnTo>
                  <a:lnTo>
                    <a:pt x="105" y="437"/>
                  </a:lnTo>
                  <a:lnTo>
                    <a:pt x="105" y="437"/>
                  </a:lnTo>
                  <a:lnTo>
                    <a:pt x="109" y="441"/>
                  </a:lnTo>
                  <a:lnTo>
                    <a:pt x="112" y="444"/>
                  </a:lnTo>
                  <a:lnTo>
                    <a:pt x="116" y="444"/>
                  </a:lnTo>
                  <a:lnTo>
                    <a:pt x="119" y="444"/>
                  </a:lnTo>
                  <a:lnTo>
                    <a:pt x="126" y="437"/>
                  </a:lnTo>
                  <a:lnTo>
                    <a:pt x="126" y="437"/>
                  </a:lnTo>
                  <a:lnTo>
                    <a:pt x="130" y="434"/>
                  </a:lnTo>
                  <a:lnTo>
                    <a:pt x="133" y="430"/>
                  </a:lnTo>
                  <a:lnTo>
                    <a:pt x="137" y="427"/>
                  </a:lnTo>
                  <a:lnTo>
                    <a:pt x="140" y="427"/>
                  </a:lnTo>
                  <a:lnTo>
                    <a:pt x="144" y="427"/>
                  </a:lnTo>
                  <a:lnTo>
                    <a:pt x="144" y="430"/>
                  </a:lnTo>
                  <a:lnTo>
                    <a:pt x="144" y="434"/>
                  </a:lnTo>
                  <a:lnTo>
                    <a:pt x="144" y="437"/>
                  </a:lnTo>
                  <a:lnTo>
                    <a:pt x="140" y="448"/>
                  </a:lnTo>
                  <a:lnTo>
                    <a:pt x="137" y="458"/>
                  </a:lnTo>
                  <a:lnTo>
                    <a:pt x="133" y="465"/>
                  </a:lnTo>
                  <a:lnTo>
                    <a:pt x="130" y="465"/>
                  </a:lnTo>
                  <a:lnTo>
                    <a:pt x="126" y="469"/>
                  </a:lnTo>
                  <a:lnTo>
                    <a:pt x="119" y="476"/>
                  </a:lnTo>
                  <a:lnTo>
                    <a:pt x="112" y="483"/>
                  </a:lnTo>
                  <a:lnTo>
                    <a:pt x="102" y="490"/>
                  </a:lnTo>
                  <a:lnTo>
                    <a:pt x="95" y="497"/>
                  </a:lnTo>
                  <a:lnTo>
                    <a:pt x="88" y="504"/>
                  </a:lnTo>
                  <a:lnTo>
                    <a:pt x="88" y="504"/>
                  </a:lnTo>
                  <a:lnTo>
                    <a:pt x="81" y="508"/>
                  </a:lnTo>
                  <a:lnTo>
                    <a:pt x="77" y="511"/>
                  </a:lnTo>
                  <a:lnTo>
                    <a:pt x="70" y="518"/>
                  </a:lnTo>
                  <a:lnTo>
                    <a:pt x="66" y="525"/>
                  </a:lnTo>
                  <a:lnTo>
                    <a:pt x="66" y="525"/>
                  </a:lnTo>
                  <a:lnTo>
                    <a:pt x="73" y="522"/>
                  </a:lnTo>
                  <a:lnTo>
                    <a:pt x="81" y="518"/>
                  </a:lnTo>
                  <a:lnTo>
                    <a:pt x="88" y="518"/>
                  </a:lnTo>
                  <a:lnTo>
                    <a:pt x="98" y="515"/>
                  </a:lnTo>
                  <a:lnTo>
                    <a:pt x="116" y="508"/>
                  </a:lnTo>
                  <a:lnTo>
                    <a:pt x="133" y="494"/>
                  </a:lnTo>
                  <a:lnTo>
                    <a:pt x="155" y="476"/>
                  </a:lnTo>
                  <a:lnTo>
                    <a:pt x="169" y="458"/>
                  </a:lnTo>
                  <a:lnTo>
                    <a:pt x="169" y="458"/>
                  </a:lnTo>
                  <a:lnTo>
                    <a:pt x="172" y="455"/>
                  </a:lnTo>
                  <a:lnTo>
                    <a:pt x="179" y="451"/>
                  </a:lnTo>
                  <a:lnTo>
                    <a:pt x="186" y="448"/>
                  </a:lnTo>
                  <a:lnTo>
                    <a:pt x="190" y="444"/>
                  </a:lnTo>
                  <a:lnTo>
                    <a:pt x="193" y="437"/>
                  </a:lnTo>
                  <a:lnTo>
                    <a:pt x="193" y="434"/>
                  </a:lnTo>
                  <a:lnTo>
                    <a:pt x="190" y="427"/>
                  </a:lnTo>
                  <a:lnTo>
                    <a:pt x="190" y="427"/>
                  </a:lnTo>
                  <a:lnTo>
                    <a:pt x="186" y="427"/>
                  </a:lnTo>
                  <a:lnTo>
                    <a:pt x="186" y="423"/>
                  </a:lnTo>
                  <a:lnTo>
                    <a:pt x="186" y="420"/>
                  </a:lnTo>
                  <a:lnTo>
                    <a:pt x="190" y="416"/>
                  </a:lnTo>
                  <a:lnTo>
                    <a:pt x="193" y="416"/>
                  </a:lnTo>
                  <a:lnTo>
                    <a:pt x="197" y="409"/>
                  </a:lnTo>
                  <a:lnTo>
                    <a:pt x="200" y="402"/>
                  </a:lnTo>
                  <a:lnTo>
                    <a:pt x="204" y="395"/>
                  </a:lnTo>
                  <a:lnTo>
                    <a:pt x="207" y="388"/>
                  </a:lnTo>
                  <a:lnTo>
                    <a:pt x="214" y="377"/>
                  </a:lnTo>
                  <a:lnTo>
                    <a:pt x="214" y="370"/>
                  </a:lnTo>
                  <a:lnTo>
                    <a:pt x="218" y="370"/>
                  </a:lnTo>
                  <a:lnTo>
                    <a:pt x="221" y="367"/>
                  </a:lnTo>
                  <a:lnTo>
                    <a:pt x="232" y="363"/>
                  </a:lnTo>
                  <a:lnTo>
                    <a:pt x="243" y="360"/>
                  </a:lnTo>
                  <a:lnTo>
                    <a:pt x="257" y="360"/>
                  </a:lnTo>
                  <a:lnTo>
                    <a:pt x="257" y="360"/>
                  </a:lnTo>
                  <a:lnTo>
                    <a:pt x="260" y="363"/>
                  </a:lnTo>
                  <a:lnTo>
                    <a:pt x="264" y="367"/>
                  </a:lnTo>
                  <a:lnTo>
                    <a:pt x="264" y="367"/>
                  </a:lnTo>
                  <a:lnTo>
                    <a:pt x="264" y="370"/>
                  </a:lnTo>
                  <a:lnTo>
                    <a:pt x="260" y="370"/>
                  </a:lnTo>
                  <a:lnTo>
                    <a:pt x="253" y="374"/>
                  </a:lnTo>
                  <a:lnTo>
                    <a:pt x="246" y="374"/>
                  </a:lnTo>
                  <a:lnTo>
                    <a:pt x="236" y="377"/>
                  </a:lnTo>
                  <a:lnTo>
                    <a:pt x="228" y="381"/>
                  </a:lnTo>
                  <a:lnTo>
                    <a:pt x="225" y="391"/>
                  </a:lnTo>
                  <a:lnTo>
                    <a:pt x="225" y="391"/>
                  </a:lnTo>
                  <a:lnTo>
                    <a:pt x="221" y="398"/>
                  </a:lnTo>
                  <a:lnTo>
                    <a:pt x="221" y="402"/>
                  </a:lnTo>
                  <a:lnTo>
                    <a:pt x="218" y="405"/>
                  </a:lnTo>
                  <a:lnTo>
                    <a:pt x="218" y="405"/>
                  </a:lnTo>
                  <a:lnTo>
                    <a:pt x="218" y="409"/>
                  </a:lnTo>
                  <a:lnTo>
                    <a:pt x="218" y="413"/>
                  </a:lnTo>
                  <a:lnTo>
                    <a:pt x="218" y="420"/>
                  </a:lnTo>
                  <a:lnTo>
                    <a:pt x="221" y="420"/>
                  </a:lnTo>
                  <a:lnTo>
                    <a:pt x="225" y="423"/>
                  </a:lnTo>
                  <a:lnTo>
                    <a:pt x="232" y="420"/>
                  </a:lnTo>
                  <a:lnTo>
                    <a:pt x="232" y="420"/>
                  </a:lnTo>
                  <a:lnTo>
                    <a:pt x="239" y="416"/>
                  </a:lnTo>
                  <a:lnTo>
                    <a:pt x="243" y="413"/>
                  </a:lnTo>
                  <a:lnTo>
                    <a:pt x="250" y="409"/>
                  </a:lnTo>
                  <a:lnTo>
                    <a:pt x="257" y="402"/>
                  </a:lnTo>
                  <a:lnTo>
                    <a:pt x="260" y="398"/>
                  </a:lnTo>
                  <a:lnTo>
                    <a:pt x="264" y="395"/>
                  </a:lnTo>
                  <a:lnTo>
                    <a:pt x="264" y="391"/>
                  </a:lnTo>
                  <a:lnTo>
                    <a:pt x="264" y="388"/>
                  </a:lnTo>
                  <a:lnTo>
                    <a:pt x="267" y="384"/>
                  </a:lnTo>
                  <a:lnTo>
                    <a:pt x="267" y="381"/>
                  </a:lnTo>
                  <a:lnTo>
                    <a:pt x="271" y="377"/>
                  </a:lnTo>
                  <a:lnTo>
                    <a:pt x="274" y="374"/>
                  </a:lnTo>
                  <a:lnTo>
                    <a:pt x="278" y="377"/>
                  </a:lnTo>
                  <a:lnTo>
                    <a:pt x="285" y="381"/>
                  </a:lnTo>
                  <a:lnTo>
                    <a:pt x="285" y="381"/>
                  </a:lnTo>
                  <a:lnTo>
                    <a:pt x="292" y="381"/>
                  </a:lnTo>
                  <a:lnTo>
                    <a:pt x="299" y="381"/>
                  </a:lnTo>
                  <a:lnTo>
                    <a:pt x="302" y="384"/>
                  </a:lnTo>
                  <a:lnTo>
                    <a:pt x="310" y="388"/>
                  </a:lnTo>
                  <a:lnTo>
                    <a:pt x="313" y="395"/>
                  </a:lnTo>
                  <a:lnTo>
                    <a:pt x="313" y="395"/>
                  </a:lnTo>
                  <a:lnTo>
                    <a:pt x="320" y="395"/>
                  </a:lnTo>
                  <a:lnTo>
                    <a:pt x="327" y="398"/>
                  </a:lnTo>
                  <a:lnTo>
                    <a:pt x="338" y="398"/>
                  </a:lnTo>
                  <a:lnTo>
                    <a:pt x="348" y="402"/>
                  </a:lnTo>
                  <a:lnTo>
                    <a:pt x="352" y="402"/>
                  </a:lnTo>
                  <a:lnTo>
                    <a:pt x="355" y="405"/>
                  </a:lnTo>
                  <a:lnTo>
                    <a:pt x="362" y="409"/>
                  </a:lnTo>
                  <a:lnTo>
                    <a:pt x="366" y="413"/>
                  </a:lnTo>
                  <a:lnTo>
                    <a:pt x="369" y="413"/>
                  </a:lnTo>
                  <a:lnTo>
                    <a:pt x="369" y="409"/>
                  </a:lnTo>
                  <a:lnTo>
                    <a:pt x="373" y="409"/>
                  </a:lnTo>
                  <a:lnTo>
                    <a:pt x="380" y="405"/>
                  </a:lnTo>
                  <a:lnTo>
                    <a:pt x="384" y="405"/>
                  </a:lnTo>
                  <a:lnTo>
                    <a:pt x="387" y="409"/>
                  </a:lnTo>
                  <a:lnTo>
                    <a:pt x="391" y="416"/>
                  </a:lnTo>
                  <a:lnTo>
                    <a:pt x="394" y="423"/>
                  </a:lnTo>
                  <a:lnTo>
                    <a:pt x="405" y="430"/>
                  </a:lnTo>
                  <a:lnTo>
                    <a:pt x="412" y="437"/>
                  </a:lnTo>
                  <a:lnTo>
                    <a:pt x="419" y="444"/>
                  </a:lnTo>
                  <a:lnTo>
                    <a:pt x="426" y="451"/>
                  </a:lnTo>
                  <a:lnTo>
                    <a:pt x="429" y="455"/>
                  </a:lnTo>
                  <a:lnTo>
                    <a:pt x="433" y="458"/>
                  </a:lnTo>
                  <a:lnTo>
                    <a:pt x="447" y="430"/>
                  </a:lnTo>
                  <a:lnTo>
                    <a:pt x="447" y="434"/>
                  </a:lnTo>
                  <a:lnTo>
                    <a:pt x="450" y="437"/>
                  </a:lnTo>
                  <a:lnTo>
                    <a:pt x="457" y="444"/>
                  </a:lnTo>
                  <a:lnTo>
                    <a:pt x="461" y="451"/>
                  </a:lnTo>
                  <a:lnTo>
                    <a:pt x="465" y="458"/>
                  </a:lnTo>
                  <a:lnTo>
                    <a:pt x="468" y="465"/>
                  </a:lnTo>
                  <a:lnTo>
                    <a:pt x="468" y="465"/>
                  </a:lnTo>
                  <a:lnTo>
                    <a:pt x="472" y="469"/>
                  </a:lnTo>
                  <a:lnTo>
                    <a:pt x="475" y="472"/>
                  </a:lnTo>
                  <a:lnTo>
                    <a:pt x="479" y="479"/>
                  </a:lnTo>
                  <a:lnTo>
                    <a:pt x="482" y="483"/>
                  </a:lnTo>
                  <a:lnTo>
                    <a:pt x="482" y="487"/>
                  </a:lnTo>
                  <a:lnTo>
                    <a:pt x="482" y="490"/>
                  </a:lnTo>
                  <a:lnTo>
                    <a:pt x="486" y="497"/>
                  </a:lnTo>
                  <a:lnTo>
                    <a:pt x="486" y="504"/>
                  </a:lnTo>
                  <a:lnTo>
                    <a:pt x="493" y="508"/>
                  </a:lnTo>
                  <a:lnTo>
                    <a:pt x="493" y="508"/>
                  </a:lnTo>
                  <a:lnTo>
                    <a:pt x="493" y="511"/>
                  </a:lnTo>
                  <a:lnTo>
                    <a:pt x="493" y="511"/>
                  </a:lnTo>
                  <a:lnTo>
                    <a:pt x="496" y="511"/>
                  </a:lnTo>
                  <a:lnTo>
                    <a:pt x="503" y="508"/>
                  </a:lnTo>
                  <a:lnTo>
                    <a:pt x="503" y="508"/>
                  </a:lnTo>
                  <a:lnTo>
                    <a:pt x="503" y="511"/>
                  </a:lnTo>
                  <a:lnTo>
                    <a:pt x="503" y="511"/>
                  </a:lnTo>
                  <a:lnTo>
                    <a:pt x="507" y="518"/>
                  </a:lnTo>
                  <a:lnTo>
                    <a:pt x="507" y="525"/>
                  </a:lnTo>
                  <a:lnTo>
                    <a:pt x="507" y="525"/>
                  </a:lnTo>
                  <a:lnTo>
                    <a:pt x="503" y="529"/>
                  </a:lnTo>
                  <a:lnTo>
                    <a:pt x="503" y="532"/>
                  </a:lnTo>
                  <a:lnTo>
                    <a:pt x="503" y="539"/>
                  </a:lnTo>
                  <a:lnTo>
                    <a:pt x="503" y="543"/>
                  </a:lnTo>
                  <a:lnTo>
                    <a:pt x="507" y="546"/>
                  </a:lnTo>
                  <a:lnTo>
                    <a:pt x="510" y="550"/>
                  </a:lnTo>
                  <a:lnTo>
                    <a:pt x="510" y="561"/>
                  </a:lnTo>
                  <a:lnTo>
                    <a:pt x="514" y="564"/>
                  </a:lnTo>
                  <a:lnTo>
                    <a:pt x="514" y="568"/>
                  </a:lnTo>
                  <a:lnTo>
                    <a:pt x="517" y="571"/>
                  </a:lnTo>
                  <a:lnTo>
                    <a:pt x="521" y="575"/>
                  </a:lnTo>
                  <a:lnTo>
                    <a:pt x="528" y="582"/>
                  </a:lnTo>
                  <a:lnTo>
                    <a:pt x="531" y="589"/>
                  </a:lnTo>
                  <a:lnTo>
                    <a:pt x="535" y="596"/>
                  </a:lnTo>
                  <a:lnTo>
                    <a:pt x="539" y="603"/>
                  </a:lnTo>
                  <a:lnTo>
                    <a:pt x="539" y="603"/>
                  </a:lnTo>
                  <a:lnTo>
                    <a:pt x="549" y="613"/>
                  </a:lnTo>
                  <a:lnTo>
                    <a:pt x="560" y="620"/>
                  </a:lnTo>
                  <a:lnTo>
                    <a:pt x="570" y="627"/>
                  </a:lnTo>
                  <a:lnTo>
                    <a:pt x="577" y="631"/>
                  </a:lnTo>
                  <a:lnTo>
                    <a:pt x="581" y="634"/>
                  </a:lnTo>
                  <a:lnTo>
                    <a:pt x="584" y="634"/>
                  </a:lnTo>
                  <a:lnTo>
                    <a:pt x="591" y="642"/>
                  </a:lnTo>
                  <a:lnTo>
                    <a:pt x="595" y="649"/>
                  </a:lnTo>
                  <a:lnTo>
                    <a:pt x="598" y="656"/>
                  </a:lnTo>
                  <a:lnTo>
                    <a:pt x="598" y="659"/>
                  </a:lnTo>
                  <a:lnTo>
                    <a:pt x="602" y="663"/>
                  </a:lnTo>
                  <a:lnTo>
                    <a:pt x="602" y="677"/>
                  </a:lnTo>
                  <a:lnTo>
                    <a:pt x="598" y="680"/>
                  </a:lnTo>
                  <a:lnTo>
                    <a:pt x="598" y="684"/>
                  </a:lnTo>
                  <a:lnTo>
                    <a:pt x="591" y="684"/>
                  </a:lnTo>
                  <a:lnTo>
                    <a:pt x="588" y="684"/>
                  </a:lnTo>
                  <a:lnTo>
                    <a:pt x="588" y="684"/>
                  </a:lnTo>
                  <a:lnTo>
                    <a:pt x="584" y="684"/>
                  </a:lnTo>
                  <a:lnTo>
                    <a:pt x="584" y="698"/>
                  </a:lnTo>
                  <a:lnTo>
                    <a:pt x="588" y="719"/>
                  </a:lnTo>
                  <a:lnTo>
                    <a:pt x="588" y="740"/>
                  </a:lnTo>
                  <a:lnTo>
                    <a:pt x="588" y="747"/>
                  </a:lnTo>
                  <a:lnTo>
                    <a:pt x="591" y="758"/>
                  </a:lnTo>
                  <a:lnTo>
                    <a:pt x="591" y="761"/>
                  </a:lnTo>
                  <a:lnTo>
                    <a:pt x="588" y="768"/>
                  </a:lnTo>
                  <a:lnTo>
                    <a:pt x="588" y="772"/>
                  </a:lnTo>
                  <a:lnTo>
                    <a:pt x="584" y="772"/>
                  </a:lnTo>
                  <a:lnTo>
                    <a:pt x="581" y="782"/>
                  </a:lnTo>
                  <a:lnTo>
                    <a:pt x="581" y="800"/>
                  </a:lnTo>
                  <a:lnTo>
                    <a:pt x="581" y="821"/>
                  </a:lnTo>
                  <a:lnTo>
                    <a:pt x="584" y="828"/>
                  </a:lnTo>
                  <a:lnTo>
                    <a:pt x="591" y="856"/>
                  </a:lnTo>
                  <a:lnTo>
                    <a:pt x="602" y="881"/>
                  </a:lnTo>
                  <a:lnTo>
                    <a:pt x="616" y="902"/>
                  </a:lnTo>
                  <a:lnTo>
                    <a:pt x="623" y="913"/>
                  </a:lnTo>
                  <a:lnTo>
                    <a:pt x="630" y="920"/>
                  </a:lnTo>
                  <a:lnTo>
                    <a:pt x="637" y="930"/>
                  </a:lnTo>
                  <a:lnTo>
                    <a:pt x="644" y="937"/>
                  </a:lnTo>
                  <a:lnTo>
                    <a:pt x="651" y="941"/>
                  </a:lnTo>
                  <a:lnTo>
                    <a:pt x="658" y="941"/>
                  </a:lnTo>
                  <a:lnTo>
                    <a:pt x="658" y="941"/>
                  </a:lnTo>
                  <a:lnTo>
                    <a:pt x="665" y="945"/>
                  </a:lnTo>
                  <a:lnTo>
                    <a:pt x="672" y="952"/>
                  </a:lnTo>
                  <a:lnTo>
                    <a:pt x="676" y="959"/>
                  </a:lnTo>
                  <a:lnTo>
                    <a:pt x="679" y="966"/>
                  </a:lnTo>
                  <a:lnTo>
                    <a:pt x="683" y="973"/>
                  </a:lnTo>
                  <a:lnTo>
                    <a:pt x="683" y="976"/>
                  </a:lnTo>
                  <a:lnTo>
                    <a:pt x="683" y="976"/>
                  </a:lnTo>
                  <a:lnTo>
                    <a:pt x="686" y="983"/>
                  </a:lnTo>
                  <a:lnTo>
                    <a:pt x="690" y="990"/>
                  </a:lnTo>
                  <a:lnTo>
                    <a:pt x="697" y="1001"/>
                  </a:lnTo>
                  <a:lnTo>
                    <a:pt x="701" y="1008"/>
                  </a:lnTo>
                  <a:lnTo>
                    <a:pt x="704" y="1019"/>
                  </a:lnTo>
                  <a:lnTo>
                    <a:pt x="708" y="1026"/>
                  </a:lnTo>
                  <a:lnTo>
                    <a:pt x="708" y="1026"/>
                  </a:lnTo>
                  <a:lnTo>
                    <a:pt x="711" y="1033"/>
                  </a:lnTo>
                  <a:lnTo>
                    <a:pt x="715" y="1040"/>
                  </a:lnTo>
                  <a:lnTo>
                    <a:pt x="718" y="1050"/>
                  </a:lnTo>
                  <a:lnTo>
                    <a:pt x="718" y="1050"/>
                  </a:lnTo>
                  <a:lnTo>
                    <a:pt x="725" y="1054"/>
                  </a:lnTo>
                  <a:lnTo>
                    <a:pt x="732" y="1057"/>
                  </a:lnTo>
                  <a:lnTo>
                    <a:pt x="736" y="1064"/>
                  </a:lnTo>
                  <a:lnTo>
                    <a:pt x="743" y="1075"/>
                  </a:lnTo>
                  <a:lnTo>
                    <a:pt x="743" y="1078"/>
                  </a:lnTo>
                  <a:lnTo>
                    <a:pt x="746" y="1082"/>
                  </a:lnTo>
                  <a:lnTo>
                    <a:pt x="750" y="1089"/>
                  </a:lnTo>
                  <a:lnTo>
                    <a:pt x="757" y="1096"/>
                  </a:lnTo>
                  <a:lnTo>
                    <a:pt x="760" y="1107"/>
                  </a:lnTo>
                  <a:lnTo>
                    <a:pt x="768" y="1110"/>
                  </a:lnTo>
                  <a:lnTo>
                    <a:pt x="771" y="1117"/>
                  </a:lnTo>
                  <a:lnTo>
                    <a:pt x="775" y="1117"/>
                  </a:lnTo>
                  <a:lnTo>
                    <a:pt x="782" y="1121"/>
                  </a:lnTo>
                  <a:lnTo>
                    <a:pt x="785" y="1121"/>
                  </a:lnTo>
                  <a:lnTo>
                    <a:pt x="789" y="1121"/>
                  </a:lnTo>
                  <a:lnTo>
                    <a:pt x="789" y="1117"/>
                  </a:lnTo>
                  <a:lnTo>
                    <a:pt x="782" y="1110"/>
                  </a:lnTo>
                  <a:lnTo>
                    <a:pt x="778" y="1103"/>
                  </a:lnTo>
                  <a:lnTo>
                    <a:pt x="771" y="1092"/>
                  </a:lnTo>
                  <a:lnTo>
                    <a:pt x="768" y="1089"/>
                  </a:lnTo>
                  <a:lnTo>
                    <a:pt x="764" y="1082"/>
                  </a:lnTo>
                  <a:lnTo>
                    <a:pt x="760" y="1071"/>
                  </a:lnTo>
                  <a:lnTo>
                    <a:pt x="753" y="1061"/>
                  </a:lnTo>
                  <a:lnTo>
                    <a:pt x="750" y="1050"/>
                  </a:lnTo>
                  <a:lnTo>
                    <a:pt x="736" y="1036"/>
                  </a:lnTo>
                  <a:lnTo>
                    <a:pt x="722" y="1015"/>
                  </a:lnTo>
                  <a:lnTo>
                    <a:pt x="715" y="990"/>
                  </a:lnTo>
                  <a:lnTo>
                    <a:pt x="715" y="987"/>
                  </a:lnTo>
                  <a:lnTo>
                    <a:pt x="715" y="987"/>
                  </a:lnTo>
                  <a:lnTo>
                    <a:pt x="715" y="983"/>
                  </a:lnTo>
                  <a:lnTo>
                    <a:pt x="718" y="980"/>
                  </a:lnTo>
                  <a:lnTo>
                    <a:pt x="718" y="980"/>
                  </a:lnTo>
                  <a:lnTo>
                    <a:pt x="722" y="980"/>
                  </a:lnTo>
                  <a:lnTo>
                    <a:pt x="729" y="983"/>
                  </a:lnTo>
                  <a:lnTo>
                    <a:pt x="732" y="990"/>
                  </a:lnTo>
                  <a:lnTo>
                    <a:pt x="739" y="1011"/>
                  </a:lnTo>
                  <a:lnTo>
                    <a:pt x="753" y="1029"/>
                  </a:lnTo>
                  <a:lnTo>
                    <a:pt x="768" y="1047"/>
                  </a:lnTo>
                  <a:lnTo>
                    <a:pt x="768" y="1047"/>
                  </a:lnTo>
                  <a:lnTo>
                    <a:pt x="771" y="1047"/>
                  </a:lnTo>
                  <a:lnTo>
                    <a:pt x="778" y="1050"/>
                  </a:lnTo>
                  <a:lnTo>
                    <a:pt x="782" y="1054"/>
                  </a:lnTo>
                  <a:lnTo>
                    <a:pt x="785" y="1057"/>
                  </a:lnTo>
                  <a:lnTo>
                    <a:pt x="789" y="1064"/>
                  </a:lnTo>
                  <a:lnTo>
                    <a:pt x="789" y="1068"/>
                  </a:lnTo>
                  <a:lnTo>
                    <a:pt x="792" y="1071"/>
                  </a:lnTo>
                  <a:lnTo>
                    <a:pt x="799" y="1078"/>
                  </a:lnTo>
                  <a:lnTo>
                    <a:pt x="806" y="1085"/>
                  </a:lnTo>
                  <a:lnTo>
                    <a:pt x="813" y="1096"/>
                  </a:lnTo>
                  <a:lnTo>
                    <a:pt x="820" y="1103"/>
                  </a:lnTo>
                  <a:lnTo>
                    <a:pt x="827" y="1110"/>
                  </a:lnTo>
                  <a:lnTo>
                    <a:pt x="831" y="1117"/>
                  </a:lnTo>
                  <a:lnTo>
                    <a:pt x="834" y="1124"/>
                  </a:lnTo>
                  <a:lnTo>
                    <a:pt x="838" y="1145"/>
                  </a:lnTo>
                  <a:lnTo>
                    <a:pt x="841" y="1174"/>
                  </a:lnTo>
                  <a:lnTo>
                    <a:pt x="841" y="1174"/>
                  </a:lnTo>
                  <a:lnTo>
                    <a:pt x="845" y="1177"/>
                  </a:lnTo>
                  <a:lnTo>
                    <a:pt x="852" y="1177"/>
                  </a:lnTo>
                  <a:lnTo>
                    <a:pt x="863" y="1181"/>
                  </a:lnTo>
                  <a:lnTo>
                    <a:pt x="866" y="1181"/>
                  </a:lnTo>
                  <a:lnTo>
                    <a:pt x="873" y="1181"/>
                  </a:lnTo>
                  <a:lnTo>
                    <a:pt x="880" y="1184"/>
                  </a:lnTo>
                  <a:lnTo>
                    <a:pt x="891" y="1191"/>
                  </a:lnTo>
                  <a:lnTo>
                    <a:pt x="898" y="1195"/>
                  </a:lnTo>
                  <a:lnTo>
                    <a:pt x="905" y="1202"/>
                  </a:lnTo>
                  <a:lnTo>
                    <a:pt x="923" y="1202"/>
                  </a:lnTo>
                  <a:lnTo>
                    <a:pt x="923" y="1202"/>
                  </a:lnTo>
                  <a:lnTo>
                    <a:pt x="930" y="1205"/>
                  </a:lnTo>
                  <a:lnTo>
                    <a:pt x="937" y="1209"/>
                  </a:lnTo>
                  <a:lnTo>
                    <a:pt x="947" y="1212"/>
                  </a:lnTo>
                  <a:lnTo>
                    <a:pt x="958" y="1216"/>
                  </a:lnTo>
                  <a:lnTo>
                    <a:pt x="972" y="1219"/>
                  </a:lnTo>
                  <a:lnTo>
                    <a:pt x="972" y="1219"/>
                  </a:lnTo>
                  <a:lnTo>
                    <a:pt x="979" y="1219"/>
                  </a:lnTo>
                  <a:lnTo>
                    <a:pt x="989" y="1219"/>
                  </a:lnTo>
                  <a:lnTo>
                    <a:pt x="996" y="1219"/>
                  </a:lnTo>
                  <a:lnTo>
                    <a:pt x="1004" y="1219"/>
                  </a:lnTo>
                  <a:lnTo>
                    <a:pt x="1007" y="1219"/>
                  </a:lnTo>
                  <a:lnTo>
                    <a:pt x="1011" y="1219"/>
                  </a:lnTo>
                  <a:lnTo>
                    <a:pt x="1014" y="1223"/>
                  </a:lnTo>
                  <a:lnTo>
                    <a:pt x="1018" y="1226"/>
                  </a:lnTo>
                  <a:lnTo>
                    <a:pt x="1021" y="1233"/>
                  </a:lnTo>
                  <a:lnTo>
                    <a:pt x="1025" y="1240"/>
                  </a:lnTo>
                  <a:lnTo>
                    <a:pt x="1032" y="1247"/>
                  </a:lnTo>
                  <a:lnTo>
                    <a:pt x="1042" y="1240"/>
                  </a:lnTo>
                  <a:lnTo>
                    <a:pt x="1046" y="1240"/>
                  </a:lnTo>
                  <a:lnTo>
                    <a:pt x="1046" y="1237"/>
                  </a:lnTo>
                  <a:lnTo>
                    <a:pt x="1049" y="1237"/>
                  </a:lnTo>
                  <a:lnTo>
                    <a:pt x="1053" y="1237"/>
                  </a:lnTo>
                  <a:lnTo>
                    <a:pt x="1049" y="1237"/>
                  </a:lnTo>
                  <a:lnTo>
                    <a:pt x="1049" y="1237"/>
                  </a:lnTo>
                  <a:lnTo>
                    <a:pt x="1046" y="1240"/>
                  </a:lnTo>
                  <a:lnTo>
                    <a:pt x="1042" y="1240"/>
                  </a:lnTo>
                  <a:lnTo>
                    <a:pt x="1035" y="1247"/>
                  </a:lnTo>
                  <a:lnTo>
                    <a:pt x="1035" y="1247"/>
                  </a:lnTo>
                  <a:lnTo>
                    <a:pt x="1042" y="1251"/>
                  </a:lnTo>
                  <a:lnTo>
                    <a:pt x="1046" y="1255"/>
                  </a:lnTo>
                  <a:lnTo>
                    <a:pt x="1049" y="1255"/>
                  </a:lnTo>
                  <a:lnTo>
                    <a:pt x="1053" y="1258"/>
                  </a:lnTo>
                  <a:lnTo>
                    <a:pt x="1060" y="1258"/>
                  </a:lnTo>
                  <a:lnTo>
                    <a:pt x="1067" y="1262"/>
                  </a:lnTo>
                  <a:lnTo>
                    <a:pt x="1078" y="1262"/>
                  </a:lnTo>
                  <a:lnTo>
                    <a:pt x="1078" y="1262"/>
                  </a:lnTo>
                  <a:lnTo>
                    <a:pt x="1081" y="1258"/>
                  </a:lnTo>
                  <a:lnTo>
                    <a:pt x="1081" y="1258"/>
                  </a:lnTo>
                  <a:lnTo>
                    <a:pt x="1081" y="1258"/>
                  </a:lnTo>
                  <a:lnTo>
                    <a:pt x="1081" y="1258"/>
                  </a:lnTo>
                  <a:lnTo>
                    <a:pt x="1081" y="1258"/>
                  </a:lnTo>
                  <a:lnTo>
                    <a:pt x="1085" y="1258"/>
                  </a:lnTo>
                  <a:lnTo>
                    <a:pt x="1085" y="1262"/>
                  </a:lnTo>
                  <a:lnTo>
                    <a:pt x="1088" y="1262"/>
                  </a:lnTo>
                  <a:lnTo>
                    <a:pt x="1085" y="1262"/>
                  </a:lnTo>
                  <a:lnTo>
                    <a:pt x="1085" y="1262"/>
                  </a:lnTo>
                  <a:lnTo>
                    <a:pt x="1085" y="1265"/>
                  </a:lnTo>
                  <a:lnTo>
                    <a:pt x="1085" y="1265"/>
                  </a:lnTo>
                  <a:lnTo>
                    <a:pt x="1085" y="1265"/>
                  </a:lnTo>
                  <a:lnTo>
                    <a:pt x="1081" y="1265"/>
                  </a:lnTo>
                  <a:lnTo>
                    <a:pt x="1081" y="1265"/>
                  </a:lnTo>
                  <a:lnTo>
                    <a:pt x="1081" y="1265"/>
                  </a:lnTo>
                  <a:lnTo>
                    <a:pt x="1078" y="1265"/>
                  </a:lnTo>
                  <a:lnTo>
                    <a:pt x="1081" y="1269"/>
                  </a:lnTo>
                  <a:lnTo>
                    <a:pt x="1088" y="1276"/>
                  </a:lnTo>
                  <a:lnTo>
                    <a:pt x="1088" y="1276"/>
                  </a:lnTo>
                  <a:lnTo>
                    <a:pt x="1092" y="1279"/>
                  </a:lnTo>
                  <a:lnTo>
                    <a:pt x="1092" y="1283"/>
                  </a:lnTo>
                  <a:lnTo>
                    <a:pt x="1095" y="1286"/>
                  </a:lnTo>
                  <a:lnTo>
                    <a:pt x="1095" y="1286"/>
                  </a:lnTo>
                  <a:lnTo>
                    <a:pt x="1099" y="1286"/>
                  </a:lnTo>
                  <a:lnTo>
                    <a:pt x="1102" y="1286"/>
                  </a:lnTo>
                  <a:lnTo>
                    <a:pt x="1106" y="1290"/>
                  </a:lnTo>
                  <a:lnTo>
                    <a:pt x="1109" y="1290"/>
                  </a:lnTo>
                  <a:lnTo>
                    <a:pt x="1113" y="1290"/>
                  </a:lnTo>
                  <a:lnTo>
                    <a:pt x="1116" y="1290"/>
                  </a:lnTo>
                  <a:lnTo>
                    <a:pt x="1120" y="1290"/>
                  </a:lnTo>
                  <a:lnTo>
                    <a:pt x="1123" y="1290"/>
                  </a:lnTo>
                  <a:lnTo>
                    <a:pt x="1127" y="1290"/>
                  </a:lnTo>
                  <a:lnTo>
                    <a:pt x="1130" y="1293"/>
                  </a:lnTo>
                  <a:lnTo>
                    <a:pt x="1130" y="1293"/>
                  </a:lnTo>
                  <a:lnTo>
                    <a:pt x="1134" y="1293"/>
                  </a:lnTo>
                  <a:lnTo>
                    <a:pt x="1134" y="1293"/>
                  </a:lnTo>
                  <a:lnTo>
                    <a:pt x="1134" y="1293"/>
                  </a:lnTo>
                  <a:lnTo>
                    <a:pt x="1130" y="1293"/>
                  </a:lnTo>
                  <a:lnTo>
                    <a:pt x="1130" y="1293"/>
                  </a:lnTo>
                  <a:lnTo>
                    <a:pt x="1130" y="1293"/>
                  </a:lnTo>
                  <a:lnTo>
                    <a:pt x="1127" y="1293"/>
                  </a:lnTo>
                  <a:lnTo>
                    <a:pt x="1123" y="1290"/>
                  </a:lnTo>
                  <a:lnTo>
                    <a:pt x="1120" y="1290"/>
                  </a:lnTo>
                  <a:lnTo>
                    <a:pt x="1116" y="1290"/>
                  </a:lnTo>
                  <a:lnTo>
                    <a:pt x="1113" y="1290"/>
                  </a:lnTo>
                  <a:lnTo>
                    <a:pt x="1109" y="1290"/>
                  </a:lnTo>
                  <a:lnTo>
                    <a:pt x="1106" y="1290"/>
                  </a:lnTo>
                  <a:lnTo>
                    <a:pt x="1102" y="1286"/>
                  </a:lnTo>
                  <a:lnTo>
                    <a:pt x="1099" y="1286"/>
                  </a:lnTo>
                  <a:lnTo>
                    <a:pt x="1095" y="1286"/>
                  </a:lnTo>
                  <a:lnTo>
                    <a:pt x="1095" y="1290"/>
                  </a:lnTo>
                  <a:lnTo>
                    <a:pt x="1095" y="1290"/>
                  </a:lnTo>
                  <a:lnTo>
                    <a:pt x="1095" y="1293"/>
                  </a:lnTo>
                  <a:lnTo>
                    <a:pt x="1095" y="1293"/>
                  </a:lnTo>
                  <a:lnTo>
                    <a:pt x="1095" y="1297"/>
                  </a:lnTo>
                  <a:lnTo>
                    <a:pt x="1095" y="1300"/>
                  </a:lnTo>
                  <a:lnTo>
                    <a:pt x="1095" y="1304"/>
                  </a:lnTo>
                  <a:lnTo>
                    <a:pt x="1099" y="1307"/>
                  </a:lnTo>
                  <a:lnTo>
                    <a:pt x="1102" y="1314"/>
                  </a:lnTo>
                  <a:lnTo>
                    <a:pt x="1106" y="1311"/>
                  </a:lnTo>
                  <a:lnTo>
                    <a:pt x="1102" y="1311"/>
                  </a:lnTo>
                  <a:lnTo>
                    <a:pt x="1102" y="1307"/>
                  </a:lnTo>
                  <a:lnTo>
                    <a:pt x="1102" y="1307"/>
                  </a:lnTo>
                  <a:lnTo>
                    <a:pt x="1102" y="1304"/>
                  </a:lnTo>
                  <a:lnTo>
                    <a:pt x="1102" y="1304"/>
                  </a:lnTo>
                  <a:lnTo>
                    <a:pt x="1106" y="1307"/>
                  </a:lnTo>
                  <a:lnTo>
                    <a:pt x="1113" y="1311"/>
                  </a:lnTo>
                  <a:lnTo>
                    <a:pt x="1120" y="1321"/>
                  </a:lnTo>
                  <a:lnTo>
                    <a:pt x="1116" y="1321"/>
                  </a:lnTo>
                  <a:lnTo>
                    <a:pt x="1116" y="1321"/>
                  </a:lnTo>
                  <a:lnTo>
                    <a:pt x="1120" y="1325"/>
                  </a:lnTo>
                  <a:lnTo>
                    <a:pt x="1120" y="1325"/>
                  </a:lnTo>
                  <a:lnTo>
                    <a:pt x="1120" y="1325"/>
                  </a:lnTo>
                  <a:lnTo>
                    <a:pt x="1120" y="1325"/>
                  </a:lnTo>
                  <a:lnTo>
                    <a:pt x="1120" y="1325"/>
                  </a:lnTo>
                  <a:lnTo>
                    <a:pt x="1123" y="1321"/>
                  </a:lnTo>
                  <a:lnTo>
                    <a:pt x="1123" y="1325"/>
                  </a:lnTo>
                  <a:lnTo>
                    <a:pt x="1123" y="1325"/>
                  </a:lnTo>
                  <a:lnTo>
                    <a:pt x="1123" y="1325"/>
                  </a:lnTo>
                  <a:lnTo>
                    <a:pt x="1123" y="1329"/>
                  </a:lnTo>
                  <a:lnTo>
                    <a:pt x="1127" y="1329"/>
                  </a:lnTo>
                  <a:lnTo>
                    <a:pt x="1130" y="1329"/>
                  </a:lnTo>
                  <a:lnTo>
                    <a:pt x="1130" y="1329"/>
                  </a:lnTo>
                  <a:lnTo>
                    <a:pt x="1137" y="1329"/>
                  </a:lnTo>
                  <a:lnTo>
                    <a:pt x="1137" y="1329"/>
                  </a:lnTo>
                  <a:lnTo>
                    <a:pt x="1137" y="1329"/>
                  </a:lnTo>
                  <a:lnTo>
                    <a:pt x="1141" y="1329"/>
                  </a:lnTo>
                  <a:lnTo>
                    <a:pt x="1141" y="1329"/>
                  </a:lnTo>
                  <a:lnTo>
                    <a:pt x="1148" y="1329"/>
                  </a:lnTo>
                  <a:lnTo>
                    <a:pt x="1152" y="1325"/>
                  </a:lnTo>
                  <a:lnTo>
                    <a:pt x="1162" y="1325"/>
                  </a:lnTo>
                  <a:lnTo>
                    <a:pt x="1162" y="1325"/>
                  </a:lnTo>
                  <a:lnTo>
                    <a:pt x="1166" y="1325"/>
                  </a:lnTo>
                  <a:lnTo>
                    <a:pt x="1173" y="1329"/>
                  </a:lnTo>
                  <a:lnTo>
                    <a:pt x="1176" y="1329"/>
                  </a:lnTo>
                  <a:lnTo>
                    <a:pt x="1176" y="1332"/>
                  </a:lnTo>
                  <a:lnTo>
                    <a:pt x="1176" y="1336"/>
                  </a:lnTo>
                  <a:lnTo>
                    <a:pt x="1183" y="1339"/>
                  </a:lnTo>
                  <a:lnTo>
                    <a:pt x="1183" y="1339"/>
                  </a:lnTo>
                  <a:lnTo>
                    <a:pt x="1187" y="1336"/>
                  </a:lnTo>
                  <a:lnTo>
                    <a:pt x="1190" y="1336"/>
                  </a:lnTo>
                  <a:lnTo>
                    <a:pt x="1190" y="1336"/>
                  </a:lnTo>
                  <a:lnTo>
                    <a:pt x="1190" y="1336"/>
                  </a:lnTo>
                  <a:lnTo>
                    <a:pt x="1187" y="1332"/>
                  </a:lnTo>
                  <a:lnTo>
                    <a:pt x="1187" y="1332"/>
                  </a:lnTo>
                  <a:lnTo>
                    <a:pt x="1187" y="1329"/>
                  </a:lnTo>
                  <a:lnTo>
                    <a:pt x="1187" y="1329"/>
                  </a:lnTo>
                  <a:lnTo>
                    <a:pt x="1190" y="1329"/>
                  </a:lnTo>
                  <a:lnTo>
                    <a:pt x="1194" y="1325"/>
                  </a:lnTo>
                  <a:lnTo>
                    <a:pt x="1197" y="1321"/>
                  </a:lnTo>
                  <a:lnTo>
                    <a:pt x="1197" y="1321"/>
                  </a:lnTo>
                  <a:lnTo>
                    <a:pt x="1197" y="1318"/>
                  </a:lnTo>
                  <a:lnTo>
                    <a:pt x="1201" y="1318"/>
                  </a:lnTo>
                  <a:lnTo>
                    <a:pt x="1201" y="1318"/>
                  </a:lnTo>
                  <a:lnTo>
                    <a:pt x="1208" y="1318"/>
                  </a:lnTo>
                  <a:lnTo>
                    <a:pt x="1211" y="1321"/>
                  </a:lnTo>
                  <a:lnTo>
                    <a:pt x="1211" y="1321"/>
                  </a:lnTo>
                  <a:lnTo>
                    <a:pt x="1215" y="1325"/>
                  </a:lnTo>
                  <a:lnTo>
                    <a:pt x="1215" y="1336"/>
                  </a:lnTo>
                  <a:lnTo>
                    <a:pt x="1215" y="1343"/>
                  </a:lnTo>
                  <a:lnTo>
                    <a:pt x="1215" y="1350"/>
                  </a:lnTo>
                  <a:lnTo>
                    <a:pt x="1215" y="1360"/>
                  </a:lnTo>
                  <a:lnTo>
                    <a:pt x="1215" y="1371"/>
                  </a:lnTo>
                  <a:lnTo>
                    <a:pt x="1211" y="1381"/>
                  </a:lnTo>
                  <a:lnTo>
                    <a:pt x="1204" y="1392"/>
                  </a:lnTo>
                  <a:lnTo>
                    <a:pt x="1201" y="1399"/>
                  </a:lnTo>
                  <a:lnTo>
                    <a:pt x="1201" y="1399"/>
                  </a:lnTo>
                  <a:lnTo>
                    <a:pt x="1197" y="1399"/>
                  </a:lnTo>
                  <a:lnTo>
                    <a:pt x="1194" y="1403"/>
                  </a:lnTo>
                  <a:lnTo>
                    <a:pt x="1194" y="1406"/>
                  </a:lnTo>
                  <a:lnTo>
                    <a:pt x="1194" y="1410"/>
                  </a:lnTo>
                  <a:lnTo>
                    <a:pt x="1194" y="1413"/>
                  </a:lnTo>
                  <a:lnTo>
                    <a:pt x="1194" y="1420"/>
                  </a:lnTo>
                  <a:lnTo>
                    <a:pt x="1190" y="1424"/>
                  </a:lnTo>
                  <a:lnTo>
                    <a:pt x="1187" y="1424"/>
                  </a:lnTo>
                  <a:lnTo>
                    <a:pt x="1183" y="1427"/>
                  </a:lnTo>
                  <a:lnTo>
                    <a:pt x="1183" y="1441"/>
                  </a:lnTo>
                  <a:lnTo>
                    <a:pt x="1180" y="1441"/>
                  </a:lnTo>
                  <a:lnTo>
                    <a:pt x="1176" y="1445"/>
                  </a:lnTo>
                  <a:lnTo>
                    <a:pt x="1169" y="1452"/>
                  </a:lnTo>
                  <a:lnTo>
                    <a:pt x="1162" y="1459"/>
                  </a:lnTo>
                  <a:lnTo>
                    <a:pt x="1155" y="1466"/>
                  </a:lnTo>
                  <a:lnTo>
                    <a:pt x="1155" y="1473"/>
                  </a:lnTo>
                  <a:lnTo>
                    <a:pt x="1155" y="1476"/>
                  </a:lnTo>
                  <a:lnTo>
                    <a:pt x="1155" y="1480"/>
                  </a:lnTo>
                  <a:lnTo>
                    <a:pt x="1159" y="1484"/>
                  </a:lnTo>
                  <a:lnTo>
                    <a:pt x="1162" y="1484"/>
                  </a:lnTo>
                  <a:lnTo>
                    <a:pt x="1162" y="1487"/>
                  </a:lnTo>
                  <a:lnTo>
                    <a:pt x="1162" y="1487"/>
                  </a:lnTo>
                  <a:lnTo>
                    <a:pt x="1159" y="1487"/>
                  </a:lnTo>
                  <a:lnTo>
                    <a:pt x="1155" y="1491"/>
                  </a:lnTo>
                  <a:lnTo>
                    <a:pt x="1152" y="1494"/>
                  </a:lnTo>
                  <a:lnTo>
                    <a:pt x="1148" y="1501"/>
                  </a:lnTo>
                  <a:lnTo>
                    <a:pt x="1152" y="1501"/>
                  </a:lnTo>
                  <a:lnTo>
                    <a:pt x="1155" y="1501"/>
                  </a:lnTo>
                  <a:lnTo>
                    <a:pt x="1155" y="1505"/>
                  </a:lnTo>
                  <a:lnTo>
                    <a:pt x="1155" y="1508"/>
                  </a:lnTo>
                  <a:lnTo>
                    <a:pt x="1155" y="1508"/>
                  </a:lnTo>
                  <a:lnTo>
                    <a:pt x="1155" y="1512"/>
                  </a:lnTo>
                  <a:lnTo>
                    <a:pt x="1155" y="1515"/>
                  </a:lnTo>
                  <a:lnTo>
                    <a:pt x="1155" y="1519"/>
                  </a:lnTo>
                  <a:lnTo>
                    <a:pt x="1159" y="1526"/>
                  </a:lnTo>
                  <a:lnTo>
                    <a:pt x="1166" y="1529"/>
                  </a:lnTo>
                  <a:lnTo>
                    <a:pt x="1173" y="1540"/>
                  </a:lnTo>
                  <a:lnTo>
                    <a:pt x="1180" y="1550"/>
                  </a:lnTo>
                  <a:lnTo>
                    <a:pt x="1187" y="1561"/>
                  </a:lnTo>
                  <a:lnTo>
                    <a:pt x="1194" y="1568"/>
                  </a:lnTo>
                  <a:lnTo>
                    <a:pt x="1197" y="1579"/>
                  </a:lnTo>
                  <a:lnTo>
                    <a:pt x="1197" y="1579"/>
                  </a:lnTo>
                  <a:lnTo>
                    <a:pt x="1201" y="1586"/>
                  </a:lnTo>
                  <a:lnTo>
                    <a:pt x="1204" y="1593"/>
                  </a:lnTo>
                  <a:lnTo>
                    <a:pt x="1208" y="1600"/>
                  </a:lnTo>
                  <a:lnTo>
                    <a:pt x="1211" y="1610"/>
                  </a:lnTo>
                  <a:lnTo>
                    <a:pt x="1215" y="1617"/>
                  </a:lnTo>
                  <a:lnTo>
                    <a:pt x="1218" y="1624"/>
                  </a:lnTo>
                  <a:lnTo>
                    <a:pt x="1218" y="1628"/>
                  </a:lnTo>
                  <a:lnTo>
                    <a:pt x="1222" y="1635"/>
                  </a:lnTo>
                  <a:lnTo>
                    <a:pt x="1222" y="1639"/>
                  </a:lnTo>
                  <a:lnTo>
                    <a:pt x="1225" y="1646"/>
                  </a:lnTo>
                  <a:lnTo>
                    <a:pt x="1229" y="1653"/>
                  </a:lnTo>
                  <a:lnTo>
                    <a:pt x="1236" y="1660"/>
                  </a:lnTo>
                  <a:lnTo>
                    <a:pt x="1247" y="1663"/>
                  </a:lnTo>
                  <a:lnTo>
                    <a:pt x="1250" y="1667"/>
                  </a:lnTo>
                  <a:lnTo>
                    <a:pt x="1257" y="1670"/>
                  </a:lnTo>
                  <a:lnTo>
                    <a:pt x="1264" y="1674"/>
                  </a:lnTo>
                  <a:lnTo>
                    <a:pt x="1268" y="1677"/>
                  </a:lnTo>
                  <a:lnTo>
                    <a:pt x="1275" y="1677"/>
                  </a:lnTo>
                  <a:lnTo>
                    <a:pt x="1275" y="1681"/>
                  </a:lnTo>
                  <a:lnTo>
                    <a:pt x="1282" y="1681"/>
                  </a:lnTo>
                  <a:lnTo>
                    <a:pt x="1282" y="1681"/>
                  </a:lnTo>
                  <a:lnTo>
                    <a:pt x="1278" y="1681"/>
                  </a:lnTo>
                  <a:lnTo>
                    <a:pt x="1282" y="1684"/>
                  </a:lnTo>
                  <a:lnTo>
                    <a:pt x="1292" y="1691"/>
                  </a:lnTo>
                  <a:lnTo>
                    <a:pt x="1299" y="1698"/>
                  </a:lnTo>
                  <a:lnTo>
                    <a:pt x="1303" y="1709"/>
                  </a:lnTo>
                  <a:lnTo>
                    <a:pt x="1310" y="1737"/>
                  </a:lnTo>
                  <a:lnTo>
                    <a:pt x="1310" y="1758"/>
                  </a:lnTo>
                  <a:lnTo>
                    <a:pt x="1307" y="1772"/>
                  </a:lnTo>
                  <a:lnTo>
                    <a:pt x="1307" y="1779"/>
                  </a:lnTo>
                  <a:lnTo>
                    <a:pt x="1303" y="1787"/>
                  </a:lnTo>
                  <a:lnTo>
                    <a:pt x="1307" y="1794"/>
                  </a:lnTo>
                  <a:lnTo>
                    <a:pt x="1307" y="1801"/>
                  </a:lnTo>
                  <a:lnTo>
                    <a:pt x="1307" y="1811"/>
                  </a:lnTo>
                  <a:lnTo>
                    <a:pt x="1307" y="1818"/>
                  </a:lnTo>
                  <a:lnTo>
                    <a:pt x="1307" y="1822"/>
                  </a:lnTo>
                  <a:lnTo>
                    <a:pt x="1303" y="1825"/>
                  </a:lnTo>
                  <a:lnTo>
                    <a:pt x="1303" y="1832"/>
                  </a:lnTo>
                  <a:lnTo>
                    <a:pt x="1303" y="1839"/>
                  </a:lnTo>
                  <a:lnTo>
                    <a:pt x="1303" y="1843"/>
                  </a:lnTo>
                  <a:lnTo>
                    <a:pt x="1303" y="1846"/>
                  </a:lnTo>
                  <a:lnTo>
                    <a:pt x="1303" y="1853"/>
                  </a:lnTo>
                  <a:lnTo>
                    <a:pt x="1303" y="1861"/>
                  </a:lnTo>
                  <a:lnTo>
                    <a:pt x="1303" y="1864"/>
                  </a:lnTo>
                  <a:lnTo>
                    <a:pt x="1303" y="1868"/>
                  </a:lnTo>
                  <a:lnTo>
                    <a:pt x="1299" y="1875"/>
                  </a:lnTo>
                  <a:lnTo>
                    <a:pt x="1292" y="1889"/>
                  </a:lnTo>
                  <a:lnTo>
                    <a:pt x="1285" y="1910"/>
                  </a:lnTo>
                  <a:lnTo>
                    <a:pt x="1285" y="1924"/>
                  </a:lnTo>
                  <a:lnTo>
                    <a:pt x="1285" y="1931"/>
                  </a:lnTo>
                  <a:lnTo>
                    <a:pt x="1282" y="1956"/>
                  </a:lnTo>
                  <a:lnTo>
                    <a:pt x="1275" y="1994"/>
                  </a:lnTo>
                  <a:lnTo>
                    <a:pt x="1261" y="2044"/>
                  </a:lnTo>
                  <a:lnTo>
                    <a:pt x="1264" y="2072"/>
                  </a:lnTo>
                  <a:lnTo>
                    <a:pt x="1264" y="2072"/>
                  </a:lnTo>
                  <a:lnTo>
                    <a:pt x="1268" y="2068"/>
                  </a:lnTo>
                  <a:lnTo>
                    <a:pt x="1268" y="2065"/>
                  </a:lnTo>
                  <a:lnTo>
                    <a:pt x="1271" y="2058"/>
                  </a:lnTo>
                  <a:lnTo>
                    <a:pt x="1271" y="2051"/>
                  </a:lnTo>
                  <a:lnTo>
                    <a:pt x="1271" y="2047"/>
                  </a:lnTo>
                  <a:lnTo>
                    <a:pt x="1271" y="2040"/>
                  </a:lnTo>
                  <a:lnTo>
                    <a:pt x="1275" y="2037"/>
                  </a:lnTo>
                  <a:lnTo>
                    <a:pt x="1278" y="2033"/>
                  </a:lnTo>
                  <a:lnTo>
                    <a:pt x="1282" y="2026"/>
                  </a:lnTo>
                  <a:lnTo>
                    <a:pt x="1289" y="2019"/>
                  </a:lnTo>
                  <a:lnTo>
                    <a:pt x="1285" y="2037"/>
                  </a:lnTo>
                  <a:lnTo>
                    <a:pt x="1282" y="2047"/>
                  </a:lnTo>
                  <a:lnTo>
                    <a:pt x="1282" y="2058"/>
                  </a:lnTo>
                  <a:lnTo>
                    <a:pt x="1282" y="2075"/>
                  </a:lnTo>
                  <a:lnTo>
                    <a:pt x="1271" y="2082"/>
                  </a:lnTo>
                  <a:lnTo>
                    <a:pt x="1264" y="2082"/>
                  </a:lnTo>
                  <a:lnTo>
                    <a:pt x="1261" y="2090"/>
                  </a:lnTo>
                  <a:lnTo>
                    <a:pt x="1268" y="2090"/>
                  </a:lnTo>
                  <a:lnTo>
                    <a:pt x="1268" y="2111"/>
                  </a:lnTo>
                  <a:lnTo>
                    <a:pt x="1250" y="2128"/>
                  </a:lnTo>
                  <a:lnTo>
                    <a:pt x="1264" y="2149"/>
                  </a:lnTo>
                  <a:lnTo>
                    <a:pt x="1264" y="2181"/>
                  </a:lnTo>
                  <a:lnTo>
                    <a:pt x="1257" y="2209"/>
                  </a:lnTo>
                  <a:lnTo>
                    <a:pt x="1240" y="2234"/>
                  </a:lnTo>
                  <a:lnTo>
                    <a:pt x="1240" y="2245"/>
                  </a:lnTo>
                  <a:lnTo>
                    <a:pt x="1236" y="2262"/>
                  </a:lnTo>
                  <a:lnTo>
                    <a:pt x="1233" y="2290"/>
                  </a:lnTo>
                  <a:lnTo>
                    <a:pt x="1233" y="2322"/>
                  </a:lnTo>
                  <a:lnTo>
                    <a:pt x="1233" y="2347"/>
                  </a:lnTo>
                  <a:lnTo>
                    <a:pt x="1236" y="2361"/>
                  </a:lnTo>
                  <a:lnTo>
                    <a:pt x="1268" y="2396"/>
                  </a:lnTo>
                  <a:lnTo>
                    <a:pt x="1268" y="2396"/>
                  </a:lnTo>
                  <a:lnTo>
                    <a:pt x="1268" y="2392"/>
                  </a:lnTo>
                  <a:lnTo>
                    <a:pt x="1271" y="2389"/>
                  </a:lnTo>
                  <a:lnTo>
                    <a:pt x="1275" y="2385"/>
                  </a:lnTo>
                  <a:lnTo>
                    <a:pt x="1282" y="2385"/>
                  </a:lnTo>
                  <a:lnTo>
                    <a:pt x="1292" y="2385"/>
                  </a:lnTo>
                  <a:lnTo>
                    <a:pt x="1292" y="2385"/>
                  </a:lnTo>
                  <a:lnTo>
                    <a:pt x="1296" y="2389"/>
                  </a:lnTo>
                  <a:lnTo>
                    <a:pt x="1303" y="2392"/>
                  </a:lnTo>
                  <a:lnTo>
                    <a:pt x="1307" y="2400"/>
                  </a:lnTo>
                  <a:lnTo>
                    <a:pt x="1307" y="2403"/>
                  </a:lnTo>
                  <a:lnTo>
                    <a:pt x="1303" y="2424"/>
                  </a:lnTo>
                  <a:lnTo>
                    <a:pt x="1289" y="2428"/>
                  </a:lnTo>
                  <a:lnTo>
                    <a:pt x="1289" y="2442"/>
                  </a:lnTo>
                  <a:lnTo>
                    <a:pt x="1307" y="2442"/>
                  </a:lnTo>
                  <a:lnTo>
                    <a:pt x="1310" y="2463"/>
                  </a:lnTo>
                  <a:lnTo>
                    <a:pt x="1328" y="2463"/>
                  </a:lnTo>
                  <a:lnTo>
                    <a:pt x="1328" y="2449"/>
                  </a:lnTo>
                  <a:lnTo>
                    <a:pt x="1338" y="2445"/>
                  </a:lnTo>
                  <a:lnTo>
                    <a:pt x="1342" y="2452"/>
                  </a:lnTo>
                  <a:lnTo>
                    <a:pt x="1338" y="2463"/>
                  </a:lnTo>
                  <a:lnTo>
                    <a:pt x="1342" y="2470"/>
                  </a:lnTo>
                  <a:lnTo>
                    <a:pt x="1349" y="2463"/>
                  </a:lnTo>
                  <a:lnTo>
                    <a:pt x="1359" y="2456"/>
                  </a:lnTo>
                  <a:lnTo>
                    <a:pt x="1370" y="2456"/>
                  </a:lnTo>
                  <a:lnTo>
                    <a:pt x="1377" y="2463"/>
                  </a:lnTo>
                  <a:lnTo>
                    <a:pt x="1384" y="2466"/>
                  </a:lnTo>
                  <a:lnTo>
                    <a:pt x="1391" y="2463"/>
                  </a:lnTo>
                  <a:lnTo>
                    <a:pt x="1391" y="2456"/>
                  </a:lnTo>
                  <a:lnTo>
                    <a:pt x="1395" y="2449"/>
                  </a:lnTo>
                  <a:lnTo>
                    <a:pt x="1395" y="2438"/>
                  </a:lnTo>
                  <a:lnTo>
                    <a:pt x="1380" y="2424"/>
                  </a:lnTo>
                  <a:lnTo>
                    <a:pt x="1370" y="2414"/>
                  </a:lnTo>
                  <a:lnTo>
                    <a:pt x="1370" y="2414"/>
                  </a:lnTo>
                  <a:lnTo>
                    <a:pt x="1366" y="2414"/>
                  </a:lnTo>
                  <a:lnTo>
                    <a:pt x="1363" y="2414"/>
                  </a:lnTo>
                  <a:lnTo>
                    <a:pt x="1356" y="2414"/>
                  </a:lnTo>
                  <a:lnTo>
                    <a:pt x="1352" y="2414"/>
                  </a:lnTo>
                  <a:lnTo>
                    <a:pt x="1345" y="2410"/>
                  </a:lnTo>
                  <a:lnTo>
                    <a:pt x="1342" y="2403"/>
                  </a:lnTo>
                  <a:lnTo>
                    <a:pt x="1335" y="2392"/>
                  </a:lnTo>
                  <a:lnTo>
                    <a:pt x="1331" y="2378"/>
                  </a:lnTo>
                  <a:lnTo>
                    <a:pt x="1328" y="2364"/>
                  </a:lnTo>
                  <a:lnTo>
                    <a:pt x="1328" y="2361"/>
                  </a:lnTo>
                  <a:lnTo>
                    <a:pt x="1328" y="2357"/>
                  </a:lnTo>
                  <a:lnTo>
                    <a:pt x="1328" y="2347"/>
                  </a:lnTo>
                  <a:lnTo>
                    <a:pt x="1324" y="2340"/>
                  </a:lnTo>
                  <a:lnTo>
                    <a:pt x="1328" y="2333"/>
                  </a:lnTo>
                  <a:lnTo>
                    <a:pt x="1328" y="2326"/>
                  </a:lnTo>
                  <a:lnTo>
                    <a:pt x="1335" y="2319"/>
                  </a:lnTo>
                  <a:lnTo>
                    <a:pt x="1349" y="2301"/>
                  </a:lnTo>
                  <a:lnTo>
                    <a:pt x="1349" y="2297"/>
                  </a:lnTo>
                  <a:lnTo>
                    <a:pt x="1352" y="2297"/>
                  </a:lnTo>
                  <a:lnTo>
                    <a:pt x="1359" y="2290"/>
                  </a:lnTo>
                  <a:lnTo>
                    <a:pt x="1366" y="2287"/>
                  </a:lnTo>
                  <a:lnTo>
                    <a:pt x="1370" y="2283"/>
                  </a:lnTo>
                  <a:lnTo>
                    <a:pt x="1370" y="2276"/>
                  </a:lnTo>
                  <a:lnTo>
                    <a:pt x="1370" y="2276"/>
                  </a:lnTo>
                  <a:lnTo>
                    <a:pt x="1370" y="2269"/>
                  </a:lnTo>
                  <a:lnTo>
                    <a:pt x="1370" y="2266"/>
                  </a:lnTo>
                  <a:lnTo>
                    <a:pt x="1370" y="2259"/>
                  </a:lnTo>
                  <a:lnTo>
                    <a:pt x="1370" y="2252"/>
                  </a:lnTo>
                  <a:lnTo>
                    <a:pt x="1366" y="2248"/>
                  </a:lnTo>
                  <a:lnTo>
                    <a:pt x="1359" y="2248"/>
                  </a:lnTo>
                  <a:lnTo>
                    <a:pt x="1356" y="2245"/>
                  </a:lnTo>
                  <a:lnTo>
                    <a:pt x="1352" y="2241"/>
                  </a:lnTo>
                  <a:lnTo>
                    <a:pt x="1349" y="2234"/>
                  </a:lnTo>
                  <a:lnTo>
                    <a:pt x="1349" y="2223"/>
                  </a:lnTo>
                  <a:lnTo>
                    <a:pt x="1349" y="2216"/>
                  </a:lnTo>
                  <a:lnTo>
                    <a:pt x="1352" y="2213"/>
                  </a:lnTo>
                  <a:lnTo>
                    <a:pt x="1356" y="2213"/>
                  </a:lnTo>
                  <a:lnTo>
                    <a:pt x="1359" y="2213"/>
                  </a:lnTo>
                  <a:lnTo>
                    <a:pt x="1363" y="2213"/>
                  </a:lnTo>
                  <a:lnTo>
                    <a:pt x="1363" y="2213"/>
                  </a:lnTo>
                  <a:lnTo>
                    <a:pt x="1380" y="2188"/>
                  </a:lnTo>
                  <a:lnTo>
                    <a:pt x="1388" y="2167"/>
                  </a:lnTo>
                  <a:lnTo>
                    <a:pt x="1388" y="2156"/>
                  </a:lnTo>
                  <a:lnTo>
                    <a:pt x="1402" y="2153"/>
                  </a:lnTo>
                  <a:lnTo>
                    <a:pt x="1402" y="2139"/>
                  </a:lnTo>
                  <a:lnTo>
                    <a:pt x="1388" y="2132"/>
                  </a:lnTo>
                  <a:lnTo>
                    <a:pt x="1388" y="2132"/>
                  </a:lnTo>
                  <a:lnTo>
                    <a:pt x="1388" y="2128"/>
                  </a:lnTo>
                  <a:lnTo>
                    <a:pt x="1388" y="2121"/>
                  </a:lnTo>
                  <a:lnTo>
                    <a:pt x="1388" y="2118"/>
                  </a:lnTo>
                  <a:lnTo>
                    <a:pt x="1388" y="2114"/>
                  </a:lnTo>
                  <a:lnTo>
                    <a:pt x="1395" y="2114"/>
                  </a:lnTo>
                  <a:lnTo>
                    <a:pt x="1416" y="2118"/>
                  </a:lnTo>
                  <a:lnTo>
                    <a:pt x="1419" y="2093"/>
                  </a:lnTo>
                  <a:lnTo>
                    <a:pt x="1419" y="2093"/>
                  </a:lnTo>
                  <a:lnTo>
                    <a:pt x="1423" y="2090"/>
                  </a:lnTo>
                  <a:lnTo>
                    <a:pt x="1423" y="2082"/>
                  </a:lnTo>
                  <a:lnTo>
                    <a:pt x="1426" y="2079"/>
                  </a:lnTo>
                  <a:lnTo>
                    <a:pt x="1433" y="2075"/>
                  </a:lnTo>
                  <a:lnTo>
                    <a:pt x="1437" y="2072"/>
                  </a:lnTo>
                  <a:lnTo>
                    <a:pt x="1444" y="2075"/>
                  </a:lnTo>
                  <a:lnTo>
                    <a:pt x="1458" y="2075"/>
                  </a:lnTo>
                  <a:lnTo>
                    <a:pt x="1472" y="2072"/>
                  </a:lnTo>
                  <a:lnTo>
                    <a:pt x="1490" y="2065"/>
                  </a:lnTo>
                  <a:lnTo>
                    <a:pt x="1500" y="2044"/>
                  </a:lnTo>
                  <a:lnTo>
                    <a:pt x="1500" y="2037"/>
                  </a:lnTo>
                  <a:lnTo>
                    <a:pt x="1500" y="2030"/>
                  </a:lnTo>
                  <a:lnTo>
                    <a:pt x="1500" y="2023"/>
                  </a:lnTo>
                  <a:lnTo>
                    <a:pt x="1493" y="2012"/>
                  </a:lnTo>
                  <a:lnTo>
                    <a:pt x="1490" y="1994"/>
                  </a:lnTo>
                  <a:lnTo>
                    <a:pt x="1486" y="1991"/>
                  </a:lnTo>
                  <a:lnTo>
                    <a:pt x="1486" y="1987"/>
                  </a:lnTo>
                  <a:lnTo>
                    <a:pt x="1483" y="1980"/>
                  </a:lnTo>
                  <a:lnTo>
                    <a:pt x="1483" y="1973"/>
                  </a:lnTo>
                  <a:lnTo>
                    <a:pt x="1483" y="1970"/>
                  </a:lnTo>
                  <a:lnTo>
                    <a:pt x="1483" y="1973"/>
                  </a:lnTo>
                  <a:lnTo>
                    <a:pt x="1483" y="1980"/>
                  </a:lnTo>
                  <a:lnTo>
                    <a:pt x="1486" y="1987"/>
                  </a:lnTo>
                  <a:lnTo>
                    <a:pt x="1490" y="1991"/>
                  </a:lnTo>
                  <a:lnTo>
                    <a:pt x="1493" y="1994"/>
                  </a:lnTo>
                  <a:lnTo>
                    <a:pt x="1497" y="1998"/>
                  </a:lnTo>
                  <a:lnTo>
                    <a:pt x="1497" y="1998"/>
                  </a:lnTo>
                  <a:lnTo>
                    <a:pt x="1500" y="1998"/>
                  </a:lnTo>
                  <a:lnTo>
                    <a:pt x="1507" y="1998"/>
                  </a:lnTo>
                  <a:lnTo>
                    <a:pt x="1518" y="1998"/>
                  </a:lnTo>
                  <a:lnTo>
                    <a:pt x="1525" y="1998"/>
                  </a:lnTo>
                  <a:lnTo>
                    <a:pt x="1532" y="1994"/>
                  </a:lnTo>
                  <a:lnTo>
                    <a:pt x="1539" y="1994"/>
                  </a:lnTo>
                  <a:lnTo>
                    <a:pt x="1543" y="1991"/>
                  </a:lnTo>
                  <a:lnTo>
                    <a:pt x="1550" y="1987"/>
                  </a:lnTo>
                  <a:lnTo>
                    <a:pt x="1553" y="1984"/>
                  </a:lnTo>
                  <a:lnTo>
                    <a:pt x="1557" y="1984"/>
                  </a:lnTo>
                  <a:lnTo>
                    <a:pt x="1564" y="1956"/>
                  </a:lnTo>
                  <a:lnTo>
                    <a:pt x="1571" y="1945"/>
                  </a:lnTo>
                  <a:lnTo>
                    <a:pt x="1574" y="1938"/>
                  </a:lnTo>
                  <a:lnTo>
                    <a:pt x="1578" y="1934"/>
                  </a:lnTo>
                  <a:lnTo>
                    <a:pt x="1581" y="1927"/>
                  </a:lnTo>
                  <a:lnTo>
                    <a:pt x="1592" y="1910"/>
                  </a:lnTo>
                  <a:lnTo>
                    <a:pt x="1606" y="1878"/>
                  </a:lnTo>
                  <a:lnTo>
                    <a:pt x="1620" y="1836"/>
                  </a:lnTo>
                  <a:lnTo>
                    <a:pt x="1627" y="1825"/>
                  </a:lnTo>
                  <a:lnTo>
                    <a:pt x="1648" y="1808"/>
                  </a:lnTo>
                  <a:lnTo>
                    <a:pt x="1673" y="1794"/>
                  </a:lnTo>
                  <a:lnTo>
                    <a:pt x="1705" y="1779"/>
                  </a:lnTo>
                  <a:lnTo>
                    <a:pt x="1712" y="1776"/>
                  </a:lnTo>
                  <a:lnTo>
                    <a:pt x="1722" y="1769"/>
                  </a:lnTo>
                  <a:lnTo>
                    <a:pt x="1736" y="1755"/>
                  </a:lnTo>
                  <a:lnTo>
                    <a:pt x="1750" y="1730"/>
                  </a:lnTo>
                  <a:lnTo>
                    <a:pt x="1761" y="1698"/>
                  </a:lnTo>
                  <a:lnTo>
                    <a:pt x="1764" y="1653"/>
                  </a:lnTo>
                  <a:lnTo>
                    <a:pt x="1807" y="1579"/>
                  </a:lnTo>
                  <a:lnTo>
                    <a:pt x="1810" y="1579"/>
                  </a:lnTo>
                  <a:lnTo>
                    <a:pt x="1814" y="1575"/>
                  </a:lnTo>
                  <a:lnTo>
                    <a:pt x="1817" y="1568"/>
                  </a:lnTo>
                  <a:lnTo>
                    <a:pt x="1824" y="1558"/>
                  </a:lnTo>
                  <a:lnTo>
                    <a:pt x="1824" y="1547"/>
                  </a:lnTo>
                  <a:lnTo>
                    <a:pt x="1828" y="1533"/>
                  </a:lnTo>
                  <a:lnTo>
                    <a:pt x="1828" y="1529"/>
                  </a:lnTo>
                  <a:lnTo>
                    <a:pt x="1828" y="1529"/>
                  </a:lnTo>
                  <a:lnTo>
                    <a:pt x="1828" y="1522"/>
                  </a:lnTo>
                  <a:lnTo>
                    <a:pt x="1828" y="1519"/>
                  </a:lnTo>
                  <a:lnTo>
                    <a:pt x="1828" y="1512"/>
                  </a:lnTo>
                  <a:lnTo>
                    <a:pt x="1824" y="1505"/>
                  </a:lnTo>
                  <a:lnTo>
                    <a:pt x="1817" y="1501"/>
                  </a:lnTo>
                  <a:lnTo>
                    <a:pt x="1807" y="1494"/>
                  </a:lnTo>
                  <a:lnTo>
                    <a:pt x="1796" y="1491"/>
                  </a:lnTo>
                  <a:close/>
                  <a:moveTo>
                    <a:pt x="510" y="550"/>
                  </a:moveTo>
                  <a:lnTo>
                    <a:pt x="514" y="546"/>
                  </a:lnTo>
                  <a:lnTo>
                    <a:pt x="514" y="539"/>
                  </a:lnTo>
                  <a:lnTo>
                    <a:pt x="517" y="529"/>
                  </a:lnTo>
                  <a:lnTo>
                    <a:pt x="517" y="522"/>
                  </a:lnTo>
                  <a:lnTo>
                    <a:pt x="521" y="511"/>
                  </a:lnTo>
                  <a:lnTo>
                    <a:pt x="517" y="508"/>
                  </a:lnTo>
                  <a:lnTo>
                    <a:pt x="517" y="504"/>
                  </a:lnTo>
                  <a:lnTo>
                    <a:pt x="514" y="501"/>
                  </a:lnTo>
                  <a:lnTo>
                    <a:pt x="507" y="497"/>
                  </a:lnTo>
                  <a:lnTo>
                    <a:pt x="500" y="490"/>
                  </a:lnTo>
                  <a:lnTo>
                    <a:pt x="496" y="479"/>
                  </a:lnTo>
                  <a:lnTo>
                    <a:pt x="489" y="472"/>
                  </a:lnTo>
                  <a:lnTo>
                    <a:pt x="479" y="455"/>
                  </a:lnTo>
                  <a:lnTo>
                    <a:pt x="465" y="437"/>
                  </a:lnTo>
                  <a:lnTo>
                    <a:pt x="454" y="420"/>
                  </a:lnTo>
                  <a:lnTo>
                    <a:pt x="443" y="409"/>
                  </a:lnTo>
                  <a:lnTo>
                    <a:pt x="454" y="420"/>
                  </a:lnTo>
                  <a:lnTo>
                    <a:pt x="468" y="437"/>
                  </a:lnTo>
                  <a:lnTo>
                    <a:pt x="479" y="455"/>
                  </a:lnTo>
                  <a:lnTo>
                    <a:pt x="493" y="472"/>
                  </a:lnTo>
                  <a:lnTo>
                    <a:pt x="496" y="479"/>
                  </a:lnTo>
                  <a:lnTo>
                    <a:pt x="500" y="490"/>
                  </a:lnTo>
                  <a:lnTo>
                    <a:pt x="507" y="497"/>
                  </a:lnTo>
                  <a:lnTo>
                    <a:pt x="514" y="501"/>
                  </a:lnTo>
                  <a:lnTo>
                    <a:pt x="517" y="504"/>
                  </a:lnTo>
                  <a:lnTo>
                    <a:pt x="517" y="508"/>
                  </a:lnTo>
                  <a:lnTo>
                    <a:pt x="521" y="511"/>
                  </a:lnTo>
                  <a:lnTo>
                    <a:pt x="517" y="522"/>
                  </a:lnTo>
                  <a:lnTo>
                    <a:pt x="517" y="529"/>
                  </a:lnTo>
                  <a:lnTo>
                    <a:pt x="514" y="539"/>
                  </a:lnTo>
                  <a:lnTo>
                    <a:pt x="514" y="546"/>
                  </a:lnTo>
                  <a:lnTo>
                    <a:pt x="510" y="550"/>
                  </a:lnTo>
                  <a:close/>
                  <a:moveTo>
                    <a:pt x="1345" y="694"/>
                  </a:moveTo>
                  <a:lnTo>
                    <a:pt x="1345" y="694"/>
                  </a:lnTo>
                  <a:lnTo>
                    <a:pt x="1342" y="691"/>
                  </a:lnTo>
                  <a:lnTo>
                    <a:pt x="1345" y="694"/>
                  </a:lnTo>
                  <a:lnTo>
                    <a:pt x="1345" y="694"/>
                  </a:lnTo>
                  <a:close/>
                  <a:moveTo>
                    <a:pt x="1317" y="716"/>
                  </a:moveTo>
                  <a:lnTo>
                    <a:pt x="1314" y="719"/>
                  </a:lnTo>
                  <a:lnTo>
                    <a:pt x="1303" y="719"/>
                  </a:lnTo>
                  <a:lnTo>
                    <a:pt x="1289" y="723"/>
                  </a:lnTo>
                  <a:lnTo>
                    <a:pt x="1278" y="726"/>
                  </a:lnTo>
                  <a:lnTo>
                    <a:pt x="1289" y="723"/>
                  </a:lnTo>
                  <a:lnTo>
                    <a:pt x="1303" y="719"/>
                  </a:lnTo>
                  <a:lnTo>
                    <a:pt x="1314" y="716"/>
                  </a:lnTo>
                  <a:lnTo>
                    <a:pt x="1317" y="716"/>
                  </a:lnTo>
                  <a:close/>
                  <a:moveTo>
                    <a:pt x="1275" y="726"/>
                  </a:moveTo>
                  <a:lnTo>
                    <a:pt x="1275" y="726"/>
                  </a:lnTo>
                  <a:lnTo>
                    <a:pt x="1275" y="726"/>
                  </a:lnTo>
                  <a:lnTo>
                    <a:pt x="1275" y="726"/>
                  </a:lnTo>
                  <a:lnTo>
                    <a:pt x="1275" y="726"/>
                  </a:lnTo>
                  <a:close/>
                  <a:moveTo>
                    <a:pt x="1021" y="677"/>
                  </a:moveTo>
                  <a:lnTo>
                    <a:pt x="1025" y="680"/>
                  </a:lnTo>
                  <a:lnTo>
                    <a:pt x="1028" y="684"/>
                  </a:lnTo>
                  <a:lnTo>
                    <a:pt x="1032" y="684"/>
                  </a:lnTo>
                  <a:lnTo>
                    <a:pt x="1035" y="684"/>
                  </a:lnTo>
                  <a:lnTo>
                    <a:pt x="1039" y="684"/>
                  </a:lnTo>
                  <a:lnTo>
                    <a:pt x="1049" y="680"/>
                  </a:lnTo>
                  <a:lnTo>
                    <a:pt x="1056" y="677"/>
                  </a:lnTo>
                  <a:lnTo>
                    <a:pt x="1063" y="673"/>
                  </a:lnTo>
                  <a:lnTo>
                    <a:pt x="1063" y="673"/>
                  </a:lnTo>
                  <a:lnTo>
                    <a:pt x="1074" y="670"/>
                  </a:lnTo>
                  <a:lnTo>
                    <a:pt x="1085" y="670"/>
                  </a:lnTo>
                  <a:lnTo>
                    <a:pt x="1092" y="670"/>
                  </a:lnTo>
                  <a:lnTo>
                    <a:pt x="1095" y="673"/>
                  </a:lnTo>
                  <a:lnTo>
                    <a:pt x="1102" y="680"/>
                  </a:lnTo>
                  <a:lnTo>
                    <a:pt x="1102" y="680"/>
                  </a:lnTo>
                  <a:lnTo>
                    <a:pt x="1106" y="684"/>
                  </a:lnTo>
                  <a:lnTo>
                    <a:pt x="1113" y="684"/>
                  </a:lnTo>
                  <a:lnTo>
                    <a:pt x="1120" y="687"/>
                  </a:lnTo>
                  <a:lnTo>
                    <a:pt x="1123" y="691"/>
                  </a:lnTo>
                  <a:lnTo>
                    <a:pt x="1123" y="691"/>
                  </a:lnTo>
                  <a:lnTo>
                    <a:pt x="1123" y="694"/>
                  </a:lnTo>
                  <a:lnTo>
                    <a:pt x="1123" y="698"/>
                  </a:lnTo>
                  <a:lnTo>
                    <a:pt x="1120" y="698"/>
                  </a:lnTo>
                  <a:lnTo>
                    <a:pt x="1123" y="705"/>
                  </a:lnTo>
                  <a:lnTo>
                    <a:pt x="1127" y="712"/>
                  </a:lnTo>
                  <a:lnTo>
                    <a:pt x="1130" y="712"/>
                  </a:lnTo>
                  <a:lnTo>
                    <a:pt x="1134" y="712"/>
                  </a:lnTo>
                  <a:lnTo>
                    <a:pt x="1141" y="712"/>
                  </a:lnTo>
                  <a:lnTo>
                    <a:pt x="1148" y="712"/>
                  </a:lnTo>
                  <a:lnTo>
                    <a:pt x="1155" y="712"/>
                  </a:lnTo>
                  <a:lnTo>
                    <a:pt x="1159" y="712"/>
                  </a:lnTo>
                  <a:lnTo>
                    <a:pt x="1169" y="712"/>
                  </a:lnTo>
                  <a:lnTo>
                    <a:pt x="1173" y="716"/>
                  </a:lnTo>
                  <a:lnTo>
                    <a:pt x="1180" y="719"/>
                  </a:lnTo>
                  <a:lnTo>
                    <a:pt x="1183" y="723"/>
                  </a:lnTo>
                  <a:lnTo>
                    <a:pt x="1190" y="726"/>
                  </a:lnTo>
                  <a:lnTo>
                    <a:pt x="1190" y="730"/>
                  </a:lnTo>
                  <a:lnTo>
                    <a:pt x="1190" y="733"/>
                  </a:lnTo>
                  <a:lnTo>
                    <a:pt x="1190" y="733"/>
                  </a:lnTo>
                  <a:lnTo>
                    <a:pt x="1194" y="737"/>
                  </a:lnTo>
                  <a:lnTo>
                    <a:pt x="1190" y="740"/>
                  </a:lnTo>
                  <a:lnTo>
                    <a:pt x="1187" y="744"/>
                  </a:lnTo>
                  <a:lnTo>
                    <a:pt x="1183" y="744"/>
                  </a:lnTo>
                  <a:lnTo>
                    <a:pt x="1180" y="744"/>
                  </a:lnTo>
                  <a:lnTo>
                    <a:pt x="1176" y="744"/>
                  </a:lnTo>
                  <a:lnTo>
                    <a:pt x="1173" y="744"/>
                  </a:lnTo>
                  <a:lnTo>
                    <a:pt x="1173" y="740"/>
                  </a:lnTo>
                  <a:lnTo>
                    <a:pt x="1162" y="737"/>
                  </a:lnTo>
                  <a:lnTo>
                    <a:pt x="1166" y="737"/>
                  </a:lnTo>
                  <a:lnTo>
                    <a:pt x="1166" y="740"/>
                  </a:lnTo>
                  <a:lnTo>
                    <a:pt x="1169" y="747"/>
                  </a:lnTo>
                  <a:lnTo>
                    <a:pt x="1166" y="754"/>
                  </a:lnTo>
                  <a:lnTo>
                    <a:pt x="1162" y="758"/>
                  </a:lnTo>
                  <a:lnTo>
                    <a:pt x="1159" y="761"/>
                  </a:lnTo>
                  <a:lnTo>
                    <a:pt x="1152" y="761"/>
                  </a:lnTo>
                  <a:lnTo>
                    <a:pt x="1148" y="765"/>
                  </a:lnTo>
                  <a:lnTo>
                    <a:pt x="1152" y="768"/>
                  </a:lnTo>
                  <a:lnTo>
                    <a:pt x="1152" y="772"/>
                  </a:lnTo>
                  <a:lnTo>
                    <a:pt x="1152" y="772"/>
                  </a:lnTo>
                  <a:lnTo>
                    <a:pt x="1152" y="772"/>
                  </a:lnTo>
                  <a:lnTo>
                    <a:pt x="1155" y="772"/>
                  </a:lnTo>
                  <a:lnTo>
                    <a:pt x="1155" y="772"/>
                  </a:lnTo>
                  <a:lnTo>
                    <a:pt x="1159" y="779"/>
                  </a:lnTo>
                  <a:lnTo>
                    <a:pt x="1155" y="782"/>
                  </a:lnTo>
                  <a:lnTo>
                    <a:pt x="1155" y="782"/>
                  </a:lnTo>
                  <a:lnTo>
                    <a:pt x="1152" y="782"/>
                  </a:lnTo>
                  <a:lnTo>
                    <a:pt x="1152" y="786"/>
                  </a:lnTo>
                  <a:lnTo>
                    <a:pt x="1148" y="790"/>
                  </a:lnTo>
                  <a:lnTo>
                    <a:pt x="1148" y="790"/>
                  </a:lnTo>
                  <a:lnTo>
                    <a:pt x="1152" y="790"/>
                  </a:lnTo>
                  <a:lnTo>
                    <a:pt x="1155" y="790"/>
                  </a:lnTo>
                  <a:lnTo>
                    <a:pt x="1162" y="786"/>
                  </a:lnTo>
                  <a:lnTo>
                    <a:pt x="1166" y="779"/>
                  </a:lnTo>
                  <a:lnTo>
                    <a:pt x="1169" y="775"/>
                  </a:lnTo>
                  <a:lnTo>
                    <a:pt x="1173" y="772"/>
                  </a:lnTo>
                  <a:lnTo>
                    <a:pt x="1173" y="768"/>
                  </a:lnTo>
                  <a:lnTo>
                    <a:pt x="1176" y="765"/>
                  </a:lnTo>
                  <a:lnTo>
                    <a:pt x="1183" y="765"/>
                  </a:lnTo>
                  <a:lnTo>
                    <a:pt x="1190" y="765"/>
                  </a:lnTo>
                  <a:lnTo>
                    <a:pt x="1201" y="765"/>
                  </a:lnTo>
                  <a:lnTo>
                    <a:pt x="1204" y="765"/>
                  </a:lnTo>
                  <a:lnTo>
                    <a:pt x="1204" y="765"/>
                  </a:lnTo>
                  <a:lnTo>
                    <a:pt x="1201" y="761"/>
                  </a:lnTo>
                  <a:lnTo>
                    <a:pt x="1197" y="758"/>
                  </a:lnTo>
                  <a:lnTo>
                    <a:pt x="1201" y="754"/>
                  </a:lnTo>
                  <a:lnTo>
                    <a:pt x="1204" y="751"/>
                  </a:lnTo>
                  <a:lnTo>
                    <a:pt x="1208" y="744"/>
                  </a:lnTo>
                  <a:lnTo>
                    <a:pt x="1215" y="740"/>
                  </a:lnTo>
                  <a:lnTo>
                    <a:pt x="1222" y="737"/>
                  </a:lnTo>
                  <a:lnTo>
                    <a:pt x="1233" y="737"/>
                  </a:lnTo>
                  <a:lnTo>
                    <a:pt x="1240" y="737"/>
                  </a:lnTo>
                  <a:lnTo>
                    <a:pt x="1243" y="737"/>
                  </a:lnTo>
                  <a:lnTo>
                    <a:pt x="1247" y="740"/>
                  </a:lnTo>
                  <a:lnTo>
                    <a:pt x="1250" y="740"/>
                  </a:lnTo>
                  <a:lnTo>
                    <a:pt x="1254" y="740"/>
                  </a:lnTo>
                  <a:lnTo>
                    <a:pt x="1254" y="740"/>
                  </a:lnTo>
                  <a:lnTo>
                    <a:pt x="1261" y="737"/>
                  </a:lnTo>
                  <a:lnTo>
                    <a:pt x="1264" y="733"/>
                  </a:lnTo>
                  <a:lnTo>
                    <a:pt x="1261" y="737"/>
                  </a:lnTo>
                  <a:lnTo>
                    <a:pt x="1257" y="740"/>
                  </a:lnTo>
                  <a:lnTo>
                    <a:pt x="1254" y="747"/>
                  </a:lnTo>
                  <a:lnTo>
                    <a:pt x="1250" y="751"/>
                  </a:lnTo>
                  <a:lnTo>
                    <a:pt x="1243" y="754"/>
                  </a:lnTo>
                  <a:lnTo>
                    <a:pt x="1236" y="758"/>
                  </a:lnTo>
                  <a:lnTo>
                    <a:pt x="1225" y="758"/>
                  </a:lnTo>
                  <a:lnTo>
                    <a:pt x="1218" y="758"/>
                  </a:lnTo>
                  <a:lnTo>
                    <a:pt x="1211" y="761"/>
                  </a:lnTo>
                  <a:lnTo>
                    <a:pt x="1208" y="765"/>
                  </a:lnTo>
                  <a:lnTo>
                    <a:pt x="1208" y="768"/>
                  </a:lnTo>
                  <a:lnTo>
                    <a:pt x="1208" y="768"/>
                  </a:lnTo>
                  <a:lnTo>
                    <a:pt x="1208" y="772"/>
                  </a:lnTo>
                  <a:lnTo>
                    <a:pt x="1208" y="775"/>
                  </a:lnTo>
                  <a:lnTo>
                    <a:pt x="1204" y="779"/>
                  </a:lnTo>
                  <a:lnTo>
                    <a:pt x="1197" y="782"/>
                  </a:lnTo>
                  <a:lnTo>
                    <a:pt x="1190" y="790"/>
                  </a:lnTo>
                  <a:lnTo>
                    <a:pt x="1187" y="793"/>
                  </a:lnTo>
                  <a:lnTo>
                    <a:pt x="1180" y="797"/>
                  </a:lnTo>
                  <a:lnTo>
                    <a:pt x="1169" y="797"/>
                  </a:lnTo>
                  <a:lnTo>
                    <a:pt x="1159" y="797"/>
                  </a:lnTo>
                  <a:lnTo>
                    <a:pt x="1152" y="797"/>
                  </a:lnTo>
                  <a:lnTo>
                    <a:pt x="1148" y="797"/>
                  </a:lnTo>
                  <a:lnTo>
                    <a:pt x="1144" y="793"/>
                  </a:lnTo>
                  <a:lnTo>
                    <a:pt x="1144" y="793"/>
                  </a:lnTo>
                  <a:lnTo>
                    <a:pt x="1144" y="790"/>
                  </a:lnTo>
                  <a:lnTo>
                    <a:pt x="1148" y="786"/>
                  </a:lnTo>
                  <a:lnTo>
                    <a:pt x="1148" y="779"/>
                  </a:lnTo>
                  <a:lnTo>
                    <a:pt x="1148" y="772"/>
                  </a:lnTo>
                  <a:lnTo>
                    <a:pt x="1144" y="768"/>
                  </a:lnTo>
                  <a:lnTo>
                    <a:pt x="1141" y="761"/>
                  </a:lnTo>
                  <a:lnTo>
                    <a:pt x="1141" y="758"/>
                  </a:lnTo>
                  <a:lnTo>
                    <a:pt x="1137" y="754"/>
                  </a:lnTo>
                  <a:lnTo>
                    <a:pt x="1137" y="758"/>
                  </a:lnTo>
                  <a:lnTo>
                    <a:pt x="1134" y="758"/>
                  </a:lnTo>
                  <a:lnTo>
                    <a:pt x="1130" y="761"/>
                  </a:lnTo>
                  <a:lnTo>
                    <a:pt x="1130" y="758"/>
                  </a:lnTo>
                  <a:lnTo>
                    <a:pt x="1130" y="758"/>
                  </a:lnTo>
                  <a:lnTo>
                    <a:pt x="1130" y="754"/>
                  </a:lnTo>
                  <a:lnTo>
                    <a:pt x="1130" y="754"/>
                  </a:lnTo>
                  <a:lnTo>
                    <a:pt x="1134" y="744"/>
                  </a:lnTo>
                  <a:lnTo>
                    <a:pt x="1134" y="737"/>
                  </a:lnTo>
                  <a:lnTo>
                    <a:pt x="1130" y="733"/>
                  </a:lnTo>
                  <a:lnTo>
                    <a:pt x="1127" y="730"/>
                  </a:lnTo>
                  <a:lnTo>
                    <a:pt x="1123" y="730"/>
                  </a:lnTo>
                  <a:lnTo>
                    <a:pt x="1120" y="730"/>
                  </a:lnTo>
                  <a:lnTo>
                    <a:pt x="1120" y="730"/>
                  </a:lnTo>
                  <a:lnTo>
                    <a:pt x="1116" y="730"/>
                  </a:lnTo>
                  <a:lnTo>
                    <a:pt x="1113" y="730"/>
                  </a:lnTo>
                  <a:lnTo>
                    <a:pt x="1113" y="730"/>
                  </a:lnTo>
                  <a:lnTo>
                    <a:pt x="1109" y="737"/>
                  </a:lnTo>
                  <a:lnTo>
                    <a:pt x="1109" y="740"/>
                  </a:lnTo>
                  <a:lnTo>
                    <a:pt x="1109" y="744"/>
                  </a:lnTo>
                  <a:lnTo>
                    <a:pt x="1109" y="744"/>
                  </a:lnTo>
                  <a:lnTo>
                    <a:pt x="1102" y="747"/>
                  </a:lnTo>
                  <a:lnTo>
                    <a:pt x="1099" y="775"/>
                  </a:lnTo>
                  <a:lnTo>
                    <a:pt x="1095" y="786"/>
                  </a:lnTo>
                  <a:lnTo>
                    <a:pt x="1092" y="793"/>
                  </a:lnTo>
                  <a:lnTo>
                    <a:pt x="1088" y="800"/>
                  </a:lnTo>
                  <a:lnTo>
                    <a:pt x="1085" y="804"/>
                  </a:lnTo>
                  <a:lnTo>
                    <a:pt x="1081" y="804"/>
                  </a:lnTo>
                  <a:lnTo>
                    <a:pt x="1081" y="804"/>
                  </a:lnTo>
                  <a:lnTo>
                    <a:pt x="1078" y="797"/>
                  </a:lnTo>
                  <a:lnTo>
                    <a:pt x="1074" y="790"/>
                  </a:lnTo>
                  <a:lnTo>
                    <a:pt x="1074" y="782"/>
                  </a:lnTo>
                  <a:lnTo>
                    <a:pt x="1078" y="772"/>
                  </a:lnTo>
                  <a:lnTo>
                    <a:pt x="1078" y="765"/>
                  </a:lnTo>
                  <a:lnTo>
                    <a:pt x="1081" y="758"/>
                  </a:lnTo>
                  <a:lnTo>
                    <a:pt x="1081" y="758"/>
                  </a:lnTo>
                  <a:lnTo>
                    <a:pt x="1085" y="751"/>
                  </a:lnTo>
                  <a:lnTo>
                    <a:pt x="1085" y="744"/>
                  </a:lnTo>
                  <a:lnTo>
                    <a:pt x="1081" y="740"/>
                  </a:lnTo>
                  <a:lnTo>
                    <a:pt x="1078" y="737"/>
                  </a:lnTo>
                  <a:lnTo>
                    <a:pt x="1078" y="737"/>
                  </a:lnTo>
                  <a:lnTo>
                    <a:pt x="1081" y="730"/>
                  </a:lnTo>
                  <a:lnTo>
                    <a:pt x="1085" y="726"/>
                  </a:lnTo>
                  <a:lnTo>
                    <a:pt x="1088" y="723"/>
                  </a:lnTo>
                  <a:lnTo>
                    <a:pt x="1095" y="723"/>
                  </a:lnTo>
                  <a:lnTo>
                    <a:pt x="1099" y="723"/>
                  </a:lnTo>
                  <a:lnTo>
                    <a:pt x="1099" y="726"/>
                  </a:lnTo>
                  <a:lnTo>
                    <a:pt x="1106" y="723"/>
                  </a:lnTo>
                  <a:lnTo>
                    <a:pt x="1109" y="719"/>
                  </a:lnTo>
                  <a:lnTo>
                    <a:pt x="1113" y="716"/>
                  </a:lnTo>
                  <a:lnTo>
                    <a:pt x="1113" y="712"/>
                  </a:lnTo>
                  <a:lnTo>
                    <a:pt x="1113" y="708"/>
                  </a:lnTo>
                  <a:lnTo>
                    <a:pt x="1109" y="705"/>
                  </a:lnTo>
                  <a:lnTo>
                    <a:pt x="1102" y="705"/>
                  </a:lnTo>
                  <a:lnTo>
                    <a:pt x="1099" y="705"/>
                  </a:lnTo>
                  <a:lnTo>
                    <a:pt x="1092" y="708"/>
                  </a:lnTo>
                  <a:lnTo>
                    <a:pt x="1092" y="708"/>
                  </a:lnTo>
                  <a:lnTo>
                    <a:pt x="1081" y="708"/>
                  </a:lnTo>
                  <a:lnTo>
                    <a:pt x="1078" y="705"/>
                  </a:lnTo>
                  <a:lnTo>
                    <a:pt x="1074" y="705"/>
                  </a:lnTo>
                  <a:lnTo>
                    <a:pt x="1070" y="701"/>
                  </a:lnTo>
                  <a:lnTo>
                    <a:pt x="1070" y="701"/>
                  </a:lnTo>
                  <a:lnTo>
                    <a:pt x="1063" y="705"/>
                  </a:lnTo>
                  <a:lnTo>
                    <a:pt x="1056" y="708"/>
                  </a:lnTo>
                  <a:lnTo>
                    <a:pt x="1049" y="708"/>
                  </a:lnTo>
                  <a:lnTo>
                    <a:pt x="1039" y="708"/>
                  </a:lnTo>
                  <a:lnTo>
                    <a:pt x="1035" y="708"/>
                  </a:lnTo>
                  <a:lnTo>
                    <a:pt x="1032" y="708"/>
                  </a:lnTo>
                  <a:lnTo>
                    <a:pt x="1025" y="708"/>
                  </a:lnTo>
                  <a:lnTo>
                    <a:pt x="1021" y="705"/>
                  </a:lnTo>
                  <a:lnTo>
                    <a:pt x="1021" y="705"/>
                  </a:lnTo>
                  <a:lnTo>
                    <a:pt x="1021" y="701"/>
                  </a:lnTo>
                  <a:lnTo>
                    <a:pt x="1025" y="698"/>
                  </a:lnTo>
                  <a:lnTo>
                    <a:pt x="1028" y="694"/>
                  </a:lnTo>
                  <a:lnTo>
                    <a:pt x="1035" y="691"/>
                  </a:lnTo>
                  <a:lnTo>
                    <a:pt x="1039" y="684"/>
                  </a:lnTo>
                  <a:lnTo>
                    <a:pt x="1039" y="684"/>
                  </a:lnTo>
                  <a:lnTo>
                    <a:pt x="1035" y="684"/>
                  </a:lnTo>
                  <a:lnTo>
                    <a:pt x="1032" y="684"/>
                  </a:lnTo>
                  <a:lnTo>
                    <a:pt x="1028" y="684"/>
                  </a:lnTo>
                  <a:lnTo>
                    <a:pt x="1025" y="680"/>
                  </a:lnTo>
                  <a:lnTo>
                    <a:pt x="1021" y="677"/>
                  </a:lnTo>
                  <a:lnTo>
                    <a:pt x="996" y="673"/>
                  </a:lnTo>
                  <a:lnTo>
                    <a:pt x="1021" y="677"/>
                  </a:lnTo>
                  <a:close/>
                  <a:moveTo>
                    <a:pt x="1074" y="1219"/>
                  </a:moveTo>
                  <a:lnTo>
                    <a:pt x="1070" y="1223"/>
                  </a:lnTo>
                  <a:lnTo>
                    <a:pt x="1063" y="1223"/>
                  </a:lnTo>
                  <a:lnTo>
                    <a:pt x="1070" y="1223"/>
                  </a:lnTo>
                  <a:lnTo>
                    <a:pt x="1074" y="1219"/>
                  </a:lnTo>
                  <a:close/>
                  <a:moveTo>
                    <a:pt x="1063" y="1244"/>
                  </a:moveTo>
                  <a:lnTo>
                    <a:pt x="1063" y="1244"/>
                  </a:lnTo>
                  <a:lnTo>
                    <a:pt x="1063" y="1244"/>
                  </a:lnTo>
                  <a:lnTo>
                    <a:pt x="1063" y="1244"/>
                  </a:lnTo>
                  <a:lnTo>
                    <a:pt x="1063" y="1244"/>
                  </a:lnTo>
                  <a:close/>
                  <a:moveTo>
                    <a:pt x="1049" y="1237"/>
                  </a:moveTo>
                  <a:lnTo>
                    <a:pt x="1049" y="1237"/>
                  </a:lnTo>
                  <a:lnTo>
                    <a:pt x="1049" y="1237"/>
                  </a:lnTo>
                  <a:lnTo>
                    <a:pt x="1049" y="1233"/>
                  </a:lnTo>
                  <a:lnTo>
                    <a:pt x="1049" y="1233"/>
                  </a:lnTo>
                  <a:lnTo>
                    <a:pt x="1049" y="1237"/>
                  </a:lnTo>
                  <a:close/>
                  <a:moveTo>
                    <a:pt x="1067" y="1244"/>
                  </a:moveTo>
                  <a:lnTo>
                    <a:pt x="1067" y="1244"/>
                  </a:lnTo>
                  <a:lnTo>
                    <a:pt x="1063" y="1244"/>
                  </a:lnTo>
                  <a:lnTo>
                    <a:pt x="1067" y="1244"/>
                  </a:lnTo>
                  <a:lnTo>
                    <a:pt x="1067" y="1244"/>
                  </a:lnTo>
                  <a:lnTo>
                    <a:pt x="1070" y="1244"/>
                  </a:lnTo>
                  <a:lnTo>
                    <a:pt x="1070" y="1244"/>
                  </a:lnTo>
                  <a:lnTo>
                    <a:pt x="1070" y="1244"/>
                  </a:lnTo>
                  <a:lnTo>
                    <a:pt x="1070" y="1244"/>
                  </a:lnTo>
                  <a:lnTo>
                    <a:pt x="1067" y="1244"/>
                  </a:lnTo>
                  <a:lnTo>
                    <a:pt x="1067" y="1244"/>
                  </a:lnTo>
                  <a:close/>
                  <a:moveTo>
                    <a:pt x="1120" y="1223"/>
                  </a:moveTo>
                  <a:lnTo>
                    <a:pt x="1123" y="1223"/>
                  </a:lnTo>
                  <a:lnTo>
                    <a:pt x="1127" y="1219"/>
                  </a:lnTo>
                  <a:lnTo>
                    <a:pt x="1127" y="1219"/>
                  </a:lnTo>
                  <a:lnTo>
                    <a:pt x="1130" y="1219"/>
                  </a:lnTo>
                  <a:lnTo>
                    <a:pt x="1130" y="1219"/>
                  </a:lnTo>
                  <a:lnTo>
                    <a:pt x="1130" y="1219"/>
                  </a:lnTo>
                  <a:lnTo>
                    <a:pt x="1127" y="1219"/>
                  </a:lnTo>
                  <a:lnTo>
                    <a:pt x="1127" y="1219"/>
                  </a:lnTo>
                  <a:lnTo>
                    <a:pt x="1123" y="1223"/>
                  </a:lnTo>
                  <a:lnTo>
                    <a:pt x="1120" y="1223"/>
                  </a:lnTo>
                  <a:close/>
                  <a:moveTo>
                    <a:pt x="1349" y="1406"/>
                  </a:moveTo>
                  <a:lnTo>
                    <a:pt x="1349" y="1406"/>
                  </a:lnTo>
                  <a:lnTo>
                    <a:pt x="1349" y="1406"/>
                  </a:lnTo>
                  <a:lnTo>
                    <a:pt x="1349" y="1403"/>
                  </a:lnTo>
                  <a:lnTo>
                    <a:pt x="1349" y="1399"/>
                  </a:lnTo>
                  <a:lnTo>
                    <a:pt x="1345" y="1399"/>
                  </a:lnTo>
                  <a:lnTo>
                    <a:pt x="1345" y="1395"/>
                  </a:lnTo>
                  <a:lnTo>
                    <a:pt x="1345" y="1395"/>
                  </a:lnTo>
                  <a:lnTo>
                    <a:pt x="1345" y="1395"/>
                  </a:lnTo>
                  <a:lnTo>
                    <a:pt x="1349" y="1399"/>
                  </a:lnTo>
                  <a:lnTo>
                    <a:pt x="1349" y="1403"/>
                  </a:lnTo>
                  <a:lnTo>
                    <a:pt x="1349" y="1406"/>
                  </a:lnTo>
                  <a:close/>
                  <a:moveTo>
                    <a:pt x="1331" y="1417"/>
                  </a:moveTo>
                  <a:lnTo>
                    <a:pt x="1331" y="1417"/>
                  </a:lnTo>
                  <a:lnTo>
                    <a:pt x="1328" y="1413"/>
                  </a:lnTo>
                  <a:lnTo>
                    <a:pt x="1324" y="1413"/>
                  </a:lnTo>
                  <a:lnTo>
                    <a:pt x="1328" y="1413"/>
                  </a:lnTo>
                  <a:lnTo>
                    <a:pt x="1331" y="1417"/>
                  </a:lnTo>
                  <a:lnTo>
                    <a:pt x="1331" y="1417"/>
                  </a:lnTo>
                  <a:close/>
                  <a:moveTo>
                    <a:pt x="1338" y="1737"/>
                  </a:moveTo>
                  <a:lnTo>
                    <a:pt x="1338" y="1734"/>
                  </a:lnTo>
                  <a:lnTo>
                    <a:pt x="1338" y="1727"/>
                  </a:lnTo>
                  <a:lnTo>
                    <a:pt x="1338" y="1723"/>
                  </a:lnTo>
                  <a:lnTo>
                    <a:pt x="1335" y="1720"/>
                  </a:lnTo>
                  <a:lnTo>
                    <a:pt x="1335" y="1720"/>
                  </a:lnTo>
                  <a:lnTo>
                    <a:pt x="1331" y="1709"/>
                  </a:lnTo>
                  <a:lnTo>
                    <a:pt x="1335" y="1716"/>
                  </a:lnTo>
                  <a:lnTo>
                    <a:pt x="1338" y="1720"/>
                  </a:lnTo>
                  <a:lnTo>
                    <a:pt x="1338" y="1723"/>
                  </a:lnTo>
                  <a:lnTo>
                    <a:pt x="1338" y="1730"/>
                  </a:lnTo>
                  <a:lnTo>
                    <a:pt x="1338" y="1737"/>
                  </a:lnTo>
                  <a:close/>
                  <a:moveTo>
                    <a:pt x="1335" y="1656"/>
                  </a:moveTo>
                  <a:lnTo>
                    <a:pt x="1331" y="1656"/>
                  </a:lnTo>
                  <a:lnTo>
                    <a:pt x="1328" y="1660"/>
                  </a:lnTo>
                  <a:lnTo>
                    <a:pt x="1321" y="1663"/>
                  </a:lnTo>
                  <a:lnTo>
                    <a:pt x="1314" y="1667"/>
                  </a:lnTo>
                  <a:lnTo>
                    <a:pt x="1310" y="1667"/>
                  </a:lnTo>
                  <a:lnTo>
                    <a:pt x="1314" y="1663"/>
                  </a:lnTo>
                  <a:lnTo>
                    <a:pt x="1321" y="1660"/>
                  </a:lnTo>
                  <a:lnTo>
                    <a:pt x="1328" y="1660"/>
                  </a:lnTo>
                  <a:lnTo>
                    <a:pt x="1331" y="1656"/>
                  </a:lnTo>
                  <a:lnTo>
                    <a:pt x="1335" y="1656"/>
                  </a:lnTo>
                  <a:close/>
                  <a:moveTo>
                    <a:pt x="1314" y="1491"/>
                  </a:moveTo>
                  <a:lnTo>
                    <a:pt x="1314" y="1491"/>
                  </a:lnTo>
                  <a:lnTo>
                    <a:pt x="1310" y="1491"/>
                  </a:lnTo>
                  <a:lnTo>
                    <a:pt x="1307" y="1491"/>
                  </a:lnTo>
                  <a:lnTo>
                    <a:pt x="1310" y="1487"/>
                  </a:lnTo>
                  <a:lnTo>
                    <a:pt x="1314" y="1491"/>
                  </a:lnTo>
                  <a:lnTo>
                    <a:pt x="1314" y="1491"/>
                  </a:lnTo>
                  <a:lnTo>
                    <a:pt x="1314" y="1491"/>
                  </a:lnTo>
                  <a:close/>
                  <a:moveTo>
                    <a:pt x="1314" y="1484"/>
                  </a:moveTo>
                  <a:lnTo>
                    <a:pt x="1314" y="1484"/>
                  </a:lnTo>
                  <a:lnTo>
                    <a:pt x="1317" y="1484"/>
                  </a:lnTo>
                  <a:lnTo>
                    <a:pt x="1321" y="1484"/>
                  </a:lnTo>
                  <a:lnTo>
                    <a:pt x="1321" y="1484"/>
                  </a:lnTo>
                  <a:lnTo>
                    <a:pt x="1314" y="1484"/>
                  </a:lnTo>
                  <a:close/>
                  <a:moveTo>
                    <a:pt x="1310" y="1558"/>
                  </a:moveTo>
                  <a:lnTo>
                    <a:pt x="1310" y="1561"/>
                  </a:lnTo>
                  <a:lnTo>
                    <a:pt x="1307" y="1565"/>
                  </a:lnTo>
                  <a:lnTo>
                    <a:pt x="1303" y="1565"/>
                  </a:lnTo>
                  <a:lnTo>
                    <a:pt x="1299" y="1568"/>
                  </a:lnTo>
                  <a:lnTo>
                    <a:pt x="1299" y="1568"/>
                  </a:lnTo>
                  <a:lnTo>
                    <a:pt x="1299" y="1568"/>
                  </a:lnTo>
                  <a:lnTo>
                    <a:pt x="1296" y="1568"/>
                  </a:lnTo>
                  <a:lnTo>
                    <a:pt x="1299" y="1568"/>
                  </a:lnTo>
                  <a:lnTo>
                    <a:pt x="1303" y="1565"/>
                  </a:lnTo>
                  <a:lnTo>
                    <a:pt x="1307" y="1561"/>
                  </a:lnTo>
                  <a:lnTo>
                    <a:pt x="1310" y="1558"/>
                  </a:lnTo>
                  <a:close/>
                  <a:moveTo>
                    <a:pt x="1307" y="1670"/>
                  </a:moveTo>
                  <a:lnTo>
                    <a:pt x="1310" y="1674"/>
                  </a:lnTo>
                  <a:lnTo>
                    <a:pt x="1310" y="1674"/>
                  </a:lnTo>
                  <a:lnTo>
                    <a:pt x="1307" y="1670"/>
                  </a:lnTo>
                  <a:lnTo>
                    <a:pt x="1307" y="1670"/>
                  </a:lnTo>
                  <a:lnTo>
                    <a:pt x="1307" y="1670"/>
                  </a:lnTo>
                  <a:lnTo>
                    <a:pt x="1307" y="1670"/>
                  </a:lnTo>
                  <a:close/>
                  <a:moveTo>
                    <a:pt x="1345" y="1589"/>
                  </a:moveTo>
                  <a:lnTo>
                    <a:pt x="1324" y="1589"/>
                  </a:lnTo>
                  <a:lnTo>
                    <a:pt x="1321" y="1589"/>
                  </a:lnTo>
                  <a:lnTo>
                    <a:pt x="1317" y="1589"/>
                  </a:lnTo>
                  <a:lnTo>
                    <a:pt x="1317" y="1589"/>
                  </a:lnTo>
                  <a:lnTo>
                    <a:pt x="1317" y="1589"/>
                  </a:lnTo>
                  <a:lnTo>
                    <a:pt x="1324" y="1589"/>
                  </a:lnTo>
                  <a:lnTo>
                    <a:pt x="1331" y="1589"/>
                  </a:lnTo>
                  <a:lnTo>
                    <a:pt x="1338" y="1589"/>
                  </a:lnTo>
                  <a:lnTo>
                    <a:pt x="1342" y="1589"/>
                  </a:lnTo>
                  <a:lnTo>
                    <a:pt x="1345" y="1589"/>
                  </a:lnTo>
                  <a:lnTo>
                    <a:pt x="1349" y="1586"/>
                  </a:lnTo>
                  <a:lnTo>
                    <a:pt x="1352" y="1582"/>
                  </a:lnTo>
                  <a:lnTo>
                    <a:pt x="1356" y="1579"/>
                  </a:lnTo>
                  <a:lnTo>
                    <a:pt x="1359" y="1575"/>
                  </a:lnTo>
                  <a:lnTo>
                    <a:pt x="1363" y="1575"/>
                  </a:lnTo>
                  <a:lnTo>
                    <a:pt x="1366" y="1575"/>
                  </a:lnTo>
                  <a:lnTo>
                    <a:pt x="1359" y="1575"/>
                  </a:lnTo>
                  <a:lnTo>
                    <a:pt x="1356" y="1579"/>
                  </a:lnTo>
                  <a:lnTo>
                    <a:pt x="1352" y="1582"/>
                  </a:lnTo>
                  <a:lnTo>
                    <a:pt x="1349" y="1586"/>
                  </a:lnTo>
                  <a:lnTo>
                    <a:pt x="1345" y="1589"/>
                  </a:lnTo>
                  <a:lnTo>
                    <a:pt x="1345" y="1589"/>
                  </a:lnTo>
                  <a:close/>
                  <a:moveTo>
                    <a:pt x="1349" y="1783"/>
                  </a:moveTo>
                  <a:lnTo>
                    <a:pt x="1345" y="1755"/>
                  </a:lnTo>
                  <a:lnTo>
                    <a:pt x="1345" y="1762"/>
                  </a:lnTo>
                  <a:lnTo>
                    <a:pt x="1349" y="1783"/>
                  </a:lnTo>
                  <a:close/>
                  <a:moveTo>
                    <a:pt x="1518" y="1374"/>
                  </a:moveTo>
                  <a:lnTo>
                    <a:pt x="1518" y="1374"/>
                  </a:lnTo>
                  <a:lnTo>
                    <a:pt x="1518" y="1374"/>
                  </a:lnTo>
                  <a:lnTo>
                    <a:pt x="1518" y="1374"/>
                  </a:lnTo>
                  <a:lnTo>
                    <a:pt x="1518" y="1374"/>
                  </a:lnTo>
                  <a:close/>
                  <a:moveTo>
                    <a:pt x="1525" y="1797"/>
                  </a:moveTo>
                  <a:lnTo>
                    <a:pt x="1521" y="1797"/>
                  </a:lnTo>
                  <a:lnTo>
                    <a:pt x="1518" y="1797"/>
                  </a:lnTo>
                  <a:lnTo>
                    <a:pt x="1518" y="1797"/>
                  </a:lnTo>
                  <a:lnTo>
                    <a:pt x="1514" y="1797"/>
                  </a:lnTo>
                  <a:lnTo>
                    <a:pt x="1518" y="1797"/>
                  </a:lnTo>
                  <a:lnTo>
                    <a:pt x="1525" y="1797"/>
                  </a:lnTo>
                  <a:close/>
                  <a:moveTo>
                    <a:pt x="1497" y="1381"/>
                  </a:moveTo>
                  <a:lnTo>
                    <a:pt x="1497" y="1381"/>
                  </a:lnTo>
                  <a:lnTo>
                    <a:pt x="1493" y="1381"/>
                  </a:lnTo>
                  <a:lnTo>
                    <a:pt x="1490" y="1378"/>
                  </a:lnTo>
                  <a:lnTo>
                    <a:pt x="1483" y="1378"/>
                  </a:lnTo>
                  <a:lnTo>
                    <a:pt x="1486" y="1378"/>
                  </a:lnTo>
                  <a:lnTo>
                    <a:pt x="1493" y="1381"/>
                  </a:lnTo>
                  <a:lnTo>
                    <a:pt x="1497" y="1381"/>
                  </a:lnTo>
                  <a:close/>
                  <a:moveTo>
                    <a:pt x="1458" y="1371"/>
                  </a:moveTo>
                  <a:lnTo>
                    <a:pt x="1462" y="1371"/>
                  </a:lnTo>
                  <a:lnTo>
                    <a:pt x="1462" y="1364"/>
                  </a:lnTo>
                  <a:lnTo>
                    <a:pt x="1458" y="1360"/>
                  </a:lnTo>
                  <a:lnTo>
                    <a:pt x="1458" y="1353"/>
                  </a:lnTo>
                  <a:lnTo>
                    <a:pt x="1454" y="1353"/>
                  </a:lnTo>
                  <a:lnTo>
                    <a:pt x="1454" y="1353"/>
                  </a:lnTo>
                  <a:lnTo>
                    <a:pt x="1454" y="1353"/>
                  </a:lnTo>
                  <a:lnTo>
                    <a:pt x="1458" y="1353"/>
                  </a:lnTo>
                  <a:lnTo>
                    <a:pt x="1458" y="1357"/>
                  </a:lnTo>
                  <a:lnTo>
                    <a:pt x="1462" y="1360"/>
                  </a:lnTo>
                  <a:lnTo>
                    <a:pt x="1462" y="1367"/>
                  </a:lnTo>
                  <a:lnTo>
                    <a:pt x="1462" y="1367"/>
                  </a:lnTo>
                  <a:lnTo>
                    <a:pt x="1462" y="1374"/>
                  </a:lnTo>
                  <a:lnTo>
                    <a:pt x="1462" y="1378"/>
                  </a:lnTo>
                  <a:lnTo>
                    <a:pt x="1462" y="1385"/>
                  </a:lnTo>
                  <a:lnTo>
                    <a:pt x="1465" y="1381"/>
                  </a:lnTo>
                  <a:lnTo>
                    <a:pt x="1462" y="1385"/>
                  </a:lnTo>
                  <a:lnTo>
                    <a:pt x="1462" y="1385"/>
                  </a:lnTo>
                  <a:lnTo>
                    <a:pt x="1458" y="1381"/>
                  </a:lnTo>
                  <a:lnTo>
                    <a:pt x="1458" y="1378"/>
                  </a:lnTo>
                  <a:lnTo>
                    <a:pt x="1458" y="1371"/>
                  </a:lnTo>
                  <a:close/>
                  <a:moveTo>
                    <a:pt x="1447" y="1360"/>
                  </a:moveTo>
                  <a:lnTo>
                    <a:pt x="1447" y="1360"/>
                  </a:lnTo>
                  <a:lnTo>
                    <a:pt x="1447" y="1360"/>
                  </a:lnTo>
                  <a:lnTo>
                    <a:pt x="1447" y="1360"/>
                  </a:lnTo>
                  <a:lnTo>
                    <a:pt x="1447" y="1360"/>
                  </a:lnTo>
                  <a:lnTo>
                    <a:pt x="1447" y="1360"/>
                  </a:lnTo>
                  <a:close/>
                  <a:moveTo>
                    <a:pt x="1419" y="1617"/>
                  </a:moveTo>
                  <a:lnTo>
                    <a:pt x="1419" y="1617"/>
                  </a:lnTo>
                  <a:lnTo>
                    <a:pt x="1419" y="1617"/>
                  </a:lnTo>
                  <a:lnTo>
                    <a:pt x="1412" y="1617"/>
                  </a:lnTo>
                  <a:lnTo>
                    <a:pt x="1412" y="1617"/>
                  </a:lnTo>
                  <a:lnTo>
                    <a:pt x="1419" y="1617"/>
                  </a:lnTo>
                  <a:close/>
                  <a:moveTo>
                    <a:pt x="1409" y="1378"/>
                  </a:moveTo>
                  <a:lnTo>
                    <a:pt x="1409" y="1378"/>
                  </a:lnTo>
                  <a:lnTo>
                    <a:pt x="1405" y="1378"/>
                  </a:lnTo>
                  <a:lnTo>
                    <a:pt x="1409" y="1378"/>
                  </a:lnTo>
                  <a:lnTo>
                    <a:pt x="1409" y="1378"/>
                  </a:lnTo>
                  <a:lnTo>
                    <a:pt x="1409" y="1378"/>
                  </a:lnTo>
                  <a:close/>
                  <a:moveTo>
                    <a:pt x="1405" y="1378"/>
                  </a:moveTo>
                  <a:lnTo>
                    <a:pt x="1405" y="1378"/>
                  </a:lnTo>
                  <a:lnTo>
                    <a:pt x="1405" y="1378"/>
                  </a:lnTo>
                  <a:lnTo>
                    <a:pt x="1405" y="1378"/>
                  </a:lnTo>
                  <a:lnTo>
                    <a:pt x="1405" y="1378"/>
                  </a:lnTo>
                  <a:close/>
                  <a:moveTo>
                    <a:pt x="1426" y="1755"/>
                  </a:moveTo>
                  <a:lnTo>
                    <a:pt x="1433" y="1744"/>
                  </a:lnTo>
                  <a:lnTo>
                    <a:pt x="1437" y="1737"/>
                  </a:lnTo>
                  <a:lnTo>
                    <a:pt x="1444" y="1730"/>
                  </a:lnTo>
                  <a:lnTo>
                    <a:pt x="1451" y="1727"/>
                  </a:lnTo>
                  <a:lnTo>
                    <a:pt x="1451" y="1727"/>
                  </a:lnTo>
                  <a:lnTo>
                    <a:pt x="1454" y="1727"/>
                  </a:lnTo>
                  <a:lnTo>
                    <a:pt x="1462" y="1723"/>
                  </a:lnTo>
                  <a:lnTo>
                    <a:pt x="1454" y="1727"/>
                  </a:lnTo>
                  <a:lnTo>
                    <a:pt x="1447" y="1730"/>
                  </a:lnTo>
                  <a:lnTo>
                    <a:pt x="1437" y="1737"/>
                  </a:lnTo>
                  <a:lnTo>
                    <a:pt x="1430" y="1748"/>
                  </a:lnTo>
                  <a:lnTo>
                    <a:pt x="1430" y="1751"/>
                  </a:lnTo>
                  <a:lnTo>
                    <a:pt x="1426" y="1755"/>
                  </a:lnTo>
                  <a:close/>
                  <a:moveTo>
                    <a:pt x="1486" y="1737"/>
                  </a:moveTo>
                  <a:lnTo>
                    <a:pt x="1479" y="1730"/>
                  </a:lnTo>
                  <a:lnTo>
                    <a:pt x="1472" y="1727"/>
                  </a:lnTo>
                  <a:lnTo>
                    <a:pt x="1479" y="1730"/>
                  </a:lnTo>
                  <a:lnTo>
                    <a:pt x="1486" y="1737"/>
                  </a:lnTo>
                  <a:close/>
                  <a:moveTo>
                    <a:pt x="1539" y="1374"/>
                  </a:moveTo>
                  <a:lnTo>
                    <a:pt x="1539" y="1378"/>
                  </a:lnTo>
                  <a:lnTo>
                    <a:pt x="1539" y="1378"/>
                  </a:lnTo>
                  <a:lnTo>
                    <a:pt x="1539" y="1378"/>
                  </a:lnTo>
                  <a:lnTo>
                    <a:pt x="1536" y="1374"/>
                  </a:lnTo>
                  <a:lnTo>
                    <a:pt x="1536" y="1374"/>
                  </a:lnTo>
                  <a:lnTo>
                    <a:pt x="1532" y="1374"/>
                  </a:lnTo>
                  <a:lnTo>
                    <a:pt x="1532" y="1374"/>
                  </a:lnTo>
                  <a:lnTo>
                    <a:pt x="1532" y="1374"/>
                  </a:lnTo>
                  <a:lnTo>
                    <a:pt x="1536" y="1374"/>
                  </a:lnTo>
                  <a:lnTo>
                    <a:pt x="1539" y="1374"/>
                  </a:lnTo>
                  <a:close/>
                  <a:moveTo>
                    <a:pt x="1528" y="1374"/>
                  </a:moveTo>
                  <a:lnTo>
                    <a:pt x="1528" y="1374"/>
                  </a:lnTo>
                  <a:lnTo>
                    <a:pt x="1528" y="1374"/>
                  </a:lnTo>
                  <a:lnTo>
                    <a:pt x="1528" y="1374"/>
                  </a:lnTo>
                  <a:lnTo>
                    <a:pt x="1525" y="1374"/>
                  </a:lnTo>
                  <a:lnTo>
                    <a:pt x="1525" y="1374"/>
                  </a:lnTo>
                  <a:lnTo>
                    <a:pt x="1525" y="1374"/>
                  </a:lnTo>
                  <a:lnTo>
                    <a:pt x="1528" y="1374"/>
                  </a:lnTo>
                  <a:lnTo>
                    <a:pt x="1528" y="1374"/>
                  </a:lnTo>
                  <a:close/>
                  <a:moveTo>
                    <a:pt x="1514" y="1374"/>
                  </a:moveTo>
                  <a:lnTo>
                    <a:pt x="1514" y="1378"/>
                  </a:lnTo>
                  <a:lnTo>
                    <a:pt x="1518" y="1374"/>
                  </a:lnTo>
                  <a:lnTo>
                    <a:pt x="1518" y="1374"/>
                  </a:lnTo>
                  <a:lnTo>
                    <a:pt x="1521" y="1378"/>
                  </a:lnTo>
                  <a:lnTo>
                    <a:pt x="1518" y="1378"/>
                  </a:lnTo>
                  <a:lnTo>
                    <a:pt x="1514" y="1374"/>
                  </a:lnTo>
                  <a:lnTo>
                    <a:pt x="1514" y="1378"/>
                  </a:lnTo>
                  <a:lnTo>
                    <a:pt x="1514" y="1378"/>
                  </a:lnTo>
                  <a:lnTo>
                    <a:pt x="1511" y="1374"/>
                  </a:lnTo>
                  <a:lnTo>
                    <a:pt x="1511" y="1374"/>
                  </a:lnTo>
                  <a:lnTo>
                    <a:pt x="1511" y="1374"/>
                  </a:lnTo>
                  <a:lnTo>
                    <a:pt x="1514" y="1374"/>
                  </a:lnTo>
                  <a:close/>
                  <a:moveTo>
                    <a:pt x="1504" y="1374"/>
                  </a:moveTo>
                  <a:lnTo>
                    <a:pt x="1504" y="1374"/>
                  </a:lnTo>
                  <a:lnTo>
                    <a:pt x="1500" y="1374"/>
                  </a:lnTo>
                  <a:lnTo>
                    <a:pt x="1497" y="1374"/>
                  </a:lnTo>
                  <a:lnTo>
                    <a:pt x="1497" y="1374"/>
                  </a:lnTo>
                  <a:lnTo>
                    <a:pt x="1500" y="1374"/>
                  </a:lnTo>
                  <a:lnTo>
                    <a:pt x="1504" y="1374"/>
                  </a:lnTo>
                  <a:close/>
                  <a:moveTo>
                    <a:pt x="1444" y="1360"/>
                  </a:moveTo>
                  <a:lnTo>
                    <a:pt x="1440" y="1357"/>
                  </a:lnTo>
                  <a:lnTo>
                    <a:pt x="1440" y="1357"/>
                  </a:lnTo>
                  <a:lnTo>
                    <a:pt x="1444" y="1357"/>
                  </a:lnTo>
                  <a:lnTo>
                    <a:pt x="1444" y="1360"/>
                  </a:lnTo>
                  <a:close/>
                  <a:moveTo>
                    <a:pt x="1402" y="1360"/>
                  </a:moveTo>
                  <a:lnTo>
                    <a:pt x="1412" y="1364"/>
                  </a:lnTo>
                  <a:lnTo>
                    <a:pt x="1416" y="1367"/>
                  </a:lnTo>
                  <a:lnTo>
                    <a:pt x="1416" y="1367"/>
                  </a:lnTo>
                  <a:lnTo>
                    <a:pt x="1412" y="1364"/>
                  </a:lnTo>
                  <a:lnTo>
                    <a:pt x="1409" y="1360"/>
                  </a:lnTo>
                  <a:lnTo>
                    <a:pt x="1405" y="1360"/>
                  </a:lnTo>
                  <a:lnTo>
                    <a:pt x="1398" y="1360"/>
                  </a:lnTo>
                  <a:lnTo>
                    <a:pt x="1395" y="1357"/>
                  </a:lnTo>
                  <a:lnTo>
                    <a:pt x="1391" y="1357"/>
                  </a:lnTo>
                  <a:lnTo>
                    <a:pt x="1391" y="1357"/>
                  </a:lnTo>
                  <a:lnTo>
                    <a:pt x="1391" y="1357"/>
                  </a:lnTo>
                  <a:lnTo>
                    <a:pt x="1395" y="1357"/>
                  </a:lnTo>
                  <a:lnTo>
                    <a:pt x="1402" y="1360"/>
                  </a:lnTo>
                  <a:close/>
                  <a:moveTo>
                    <a:pt x="1363" y="1406"/>
                  </a:moveTo>
                  <a:lnTo>
                    <a:pt x="1384" y="1413"/>
                  </a:lnTo>
                  <a:lnTo>
                    <a:pt x="1384" y="1413"/>
                  </a:lnTo>
                  <a:lnTo>
                    <a:pt x="1363" y="1406"/>
                  </a:lnTo>
                  <a:lnTo>
                    <a:pt x="1359" y="1406"/>
                  </a:lnTo>
                  <a:lnTo>
                    <a:pt x="1356" y="1406"/>
                  </a:lnTo>
                  <a:lnTo>
                    <a:pt x="1349" y="1406"/>
                  </a:lnTo>
                  <a:lnTo>
                    <a:pt x="1352" y="1406"/>
                  </a:lnTo>
                  <a:lnTo>
                    <a:pt x="1363" y="1406"/>
                  </a:lnTo>
                  <a:close/>
                  <a:moveTo>
                    <a:pt x="1380" y="1568"/>
                  </a:moveTo>
                  <a:lnTo>
                    <a:pt x="1380" y="1568"/>
                  </a:lnTo>
                  <a:lnTo>
                    <a:pt x="1380" y="1568"/>
                  </a:lnTo>
                  <a:lnTo>
                    <a:pt x="1377" y="1572"/>
                  </a:lnTo>
                  <a:lnTo>
                    <a:pt x="1377" y="1575"/>
                  </a:lnTo>
                  <a:lnTo>
                    <a:pt x="1373" y="1575"/>
                  </a:lnTo>
                  <a:lnTo>
                    <a:pt x="1377" y="1572"/>
                  </a:lnTo>
                  <a:lnTo>
                    <a:pt x="1377" y="1568"/>
                  </a:lnTo>
                  <a:lnTo>
                    <a:pt x="1380" y="1568"/>
                  </a:lnTo>
                  <a:lnTo>
                    <a:pt x="1380" y="1568"/>
                  </a:lnTo>
                  <a:close/>
                  <a:moveTo>
                    <a:pt x="1307" y="1240"/>
                  </a:moveTo>
                  <a:lnTo>
                    <a:pt x="1303" y="1240"/>
                  </a:lnTo>
                  <a:lnTo>
                    <a:pt x="1303" y="1244"/>
                  </a:lnTo>
                  <a:lnTo>
                    <a:pt x="1307" y="1240"/>
                  </a:lnTo>
                  <a:lnTo>
                    <a:pt x="1307" y="1240"/>
                  </a:lnTo>
                  <a:close/>
                  <a:moveTo>
                    <a:pt x="1303" y="1244"/>
                  </a:moveTo>
                  <a:lnTo>
                    <a:pt x="1303" y="1244"/>
                  </a:lnTo>
                  <a:lnTo>
                    <a:pt x="1303" y="1244"/>
                  </a:lnTo>
                  <a:lnTo>
                    <a:pt x="1303" y="1244"/>
                  </a:lnTo>
                  <a:lnTo>
                    <a:pt x="1303" y="1244"/>
                  </a:lnTo>
                  <a:close/>
                  <a:moveTo>
                    <a:pt x="1236" y="1424"/>
                  </a:moveTo>
                  <a:lnTo>
                    <a:pt x="1236" y="1424"/>
                  </a:lnTo>
                  <a:lnTo>
                    <a:pt x="1236" y="1420"/>
                  </a:lnTo>
                  <a:lnTo>
                    <a:pt x="1233" y="1417"/>
                  </a:lnTo>
                  <a:lnTo>
                    <a:pt x="1229" y="1417"/>
                  </a:lnTo>
                  <a:lnTo>
                    <a:pt x="1233" y="1420"/>
                  </a:lnTo>
                  <a:lnTo>
                    <a:pt x="1236" y="1424"/>
                  </a:lnTo>
                  <a:close/>
                  <a:moveTo>
                    <a:pt x="1225" y="1410"/>
                  </a:moveTo>
                  <a:lnTo>
                    <a:pt x="1222" y="1410"/>
                  </a:lnTo>
                  <a:lnTo>
                    <a:pt x="1222" y="1410"/>
                  </a:lnTo>
                  <a:lnTo>
                    <a:pt x="1222" y="1410"/>
                  </a:lnTo>
                  <a:lnTo>
                    <a:pt x="1225" y="1410"/>
                  </a:lnTo>
                  <a:close/>
                  <a:moveTo>
                    <a:pt x="1225" y="1410"/>
                  </a:moveTo>
                  <a:lnTo>
                    <a:pt x="1225" y="1413"/>
                  </a:lnTo>
                  <a:lnTo>
                    <a:pt x="1225" y="1413"/>
                  </a:lnTo>
                  <a:lnTo>
                    <a:pt x="1225" y="1413"/>
                  </a:lnTo>
                  <a:lnTo>
                    <a:pt x="1225" y="1410"/>
                  </a:lnTo>
                  <a:close/>
                  <a:moveTo>
                    <a:pt x="1225" y="1413"/>
                  </a:moveTo>
                  <a:lnTo>
                    <a:pt x="1225" y="1413"/>
                  </a:lnTo>
                  <a:lnTo>
                    <a:pt x="1229" y="1417"/>
                  </a:lnTo>
                  <a:lnTo>
                    <a:pt x="1225" y="1413"/>
                  </a:lnTo>
                  <a:lnTo>
                    <a:pt x="1225" y="1413"/>
                  </a:lnTo>
                  <a:close/>
                  <a:moveTo>
                    <a:pt x="1236" y="1427"/>
                  </a:moveTo>
                  <a:lnTo>
                    <a:pt x="1236" y="1431"/>
                  </a:lnTo>
                  <a:lnTo>
                    <a:pt x="1236" y="1434"/>
                  </a:lnTo>
                  <a:lnTo>
                    <a:pt x="1236" y="1431"/>
                  </a:lnTo>
                  <a:lnTo>
                    <a:pt x="1236" y="1427"/>
                  </a:lnTo>
                  <a:close/>
                  <a:moveTo>
                    <a:pt x="1271" y="1565"/>
                  </a:moveTo>
                  <a:lnTo>
                    <a:pt x="1271" y="1561"/>
                  </a:lnTo>
                  <a:lnTo>
                    <a:pt x="1271" y="1561"/>
                  </a:lnTo>
                  <a:lnTo>
                    <a:pt x="1275" y="1561"/>
                  </a:lnTo>
                  <a:lnTo>
                    <a:pt x="1278" y="1561"/>
                  </a:lnTo>
                  <a:lnTo>
                    <a:pt x="1275" y="1561"/>
                  </a:lnTo>
                  <a:lnTo>
                    <a:pt x="1271" y="1561"/>
                  </a:lnTo>
                  <a:lnTo>
                    <a:pt x="1271" y="1565"/>
                  </a:lnTo>
                  <a:close/>
                  <a:moveTo>
                    <a:pt x="1289" y="1677"/>
                  </a:moveTo>
                  <a:lnTo>
                    <a:pt x="1292" y="1677"/>
                  </a:lnTo>
                  <a:lnTo>
                    <a:pt x="1299" y="1674"/>
                  </a:lnTo>
                  <a:lnTo>
                    <a:pt x="1307" y="1670"/>
                  </a:lnTo>
                  <a:lnTo>
                    <a:pt x="1296" y="1677"/>
                  </a:lnTo>
                  <a:lnTo>
                    <a:pt x="1289" y="1677"/>
                  </a:lnTo>
                  <a:close/>
                  <a:moveTo>
                    <a:pt x="1384" y="1765"/>
                  </a:moveTo>
                  <a:lnTo>
                    <a:pt x="1370" y="1765"/>
                  </a:lnTo>
                  <a:lnTo>
                    <a:pt x="1370" y="1765"/>
                  </a:lnTo>
                  <a:lnTo>
                    <a:pt x="1366" y="1772"/>
                  </a:lnTo>
                  <a:lnTo>
                    <a:pt x="1363" y="1776"/>
                  </a:lnTo>
                  <a:lnTo>
                    <a:pt x="1356" y="1783"/>
                  </a:lnTo>
                  <a:lnTo>
                    <a:pt x="1356" y="1783"/>
                  </a:lnTo>
                  <a:lnTo>
                    <a:pt x="1352" y="1783"/>
                  </a:lnTo>
                  <a:lnTo>
                    <a:pt x="1356" y="1783"/>
                  </a:lnTo>
                  <a:lnTo>
                    <a:pt x="1356" y="1779"/>
                  </a:lnTo>
                  <a:lnTo>
                    <a:pt x="1359" y="1779"/>
                  </a:lnTo>
                  <a:lnTo>
                    <a:pt x="1359" y="1776"/>
                  </a:lnTo>
                  <a:lnTo>
                    <a:pt x="1363" y="1772"/>
                  </a:lnTo>
                  <a:lnTo>
                    <a:pt x="1366" y="1769"/>
                  </a:lnTo>
                  <a:lnTo>
                    <a:pt x="1370" y="1765"/>
                  </a:lnTo>
                  <a:lnTo>
                    <a:pt x="1370" y="1765"/>
                  </a:lnTo>
                  <a:lnTo>
                    <a:pt x="1388" y="1765"/>
                  </a:lnTo>
                  <a:lnTo>
                    <a:pt x="1391" y="1769"/>
                  </a:lnTo>
                  <a:lnTo>
                    <a:pt x="1391" y="1769"/>
                  </a:lnTo>
                  <a:lnTo>
                    <a:pt x="1388" y="1769"/>
                  </a:lnTo>
                  <a:lnTo>
                    <a:pt x="1384" y="1765"/>
                  </a:lnTo>
                  <a:close/>
                  <a:moveTo>
                    <a:pt x="1402" y="1772"/>
                  </a:moveTo>
                  <a:lnTo>
                    <a:pt x="1405" y="1769"/>
                  </a:lnTo>
                  <a:lnTo>
                    <a:pt x="1405" y="1769"/>
                  </a:lnTo>
                  <a:lnTo>
                    <a:pt x="1395" y="1779"/>
                  </a:lnTo>
                  <a:lnTo>
                    <a:pt x="1402" y="1772"/>
                  </a:lnTo>
                  <a:close/>
                  <a:moveTo>
                    <a:pt x="1423" y="1772"/>
                  </a:moveTo>
                  <a:lnTo>
                    <a:pt x="1423" y="1776"/>
                  </a:lnTo>
                  <a:lnTo>
                    <a:pt x="1423" y="1779"/>
                  </a:lnTo>
                  <a:lnTo>
                    <a:pt x="1423" y="1776"/>
                  </a:lnTo>
                  <a:lnTo>
                    <a:pt x="1423" y="1772"/>
                  </a:lnTo>
                  <a:close/>
                  <a:moveTo>
                    <a:pt x="1483" y="1966"/>
                  </a:moveTo>
                  <a:lnTo>
                    <a:pt x="1483" y="1959"/>
                  </a:lnTo>
                  <a:lnTo>
                    <a:pt x="1479" y="1949"/>
                  </a:lnTo>
                  <a:lnTo>
                    <a:pt x="1483" y="1956"/>
                  </a:lnTo>
                  <a:lnTo>
                    <a:pt x="1483" y="1959"/>
                  </a:lnTo>
                  <a:lnTo>
                    <a:pt x="1483" y="1963"/>
                  </a:lnTo>
                  <a:lnTo>
                    <a:pt x="1483" y="1966"/>
                  </a:lnTo>
                  <a:close/>
                  <a:moveTo>
                    <a:pt x="1479" y="1942"/>
                  </a:moveTo>
                  <a:lnTo>
                    <a:pt x="1479" y="1934"/>
                  </a:lnTo>
                  <a:lnTo>
                    <a:pt x="1479" y="1927"/>
                  </a:lnTo>
                  <a:lnTo>
                    <a:pt x="1483" y="1924"/>
                  </a:lnTo>
                  <a:lnTo>
                    <a:pt x="1479" y="1931"/>
                  </a:lnTo>
                  <a:lnTo>
                    <a:pt x="1479" y="1942"/>
                  </a:lnTo>
                  <a:close/>
                  <a:moveTo>
                    <a:pt x="1511" y="1913"/>
                  </a:moveTo>
                  <a:lnTo>
                    <a:pt x="1518" y="1920"/>
                  </a:lnTo>
                  <a:lnTo>
                    <a:pt x="1514" y="1917"/>
                  </a:lnTo>
                  <a:lnTo>
                    <a:pt x="1511" y="1913"/>
                  </a:lnTo>
                  <a:close/>
                  <a:moveTo>
                    <a:pt x="1543" y="1934"/>
                  </a:moveTo>
                  <a:lnTo>
                    <a:pt x="1543" y="1934"/>
                  </a:lnTo>
                  <a:lnTo>
                    <a:pt x="1543" y="1931"/>
                  </a:lnTo>
                  <a:lnTo>
                    <a:pt x="1536" y="1927"/>
                  </a:lnTo>
                  <a:lnTo>
                    <a:pt x="1528" y="1924"/>
                  </a:lnTo>
                  <a:lnTo>
                    <a:pt x="1525" y="1924"/>
                  </a:lnTo>
                  <a:lnTo>
                    <a:pt x="1521" y="1920"/>
                  </a:lnTo>
                  <a:lnTo>
                    <a:pt x="1525" y="1924"/>
                  </a:lnTo>
                  <a:lnTo>
                    <a:pt x="1532" y="1927"/>
                  </a:lnTo>
                  <a:lnTo>
                    <a:pt x="1539" y="1931"/>
                  </a:lnTo>
                  <a:lnTo>
                    <a:pt x="1543" y="1934"/>
                  </a:lnTo>
                  <a:lnTo>
                    <a:pt x="1557" y="1949"/>
                  </a:lnTo>
                  <a:lnTo>
                    <a:pt x="1543" y="193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5882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grpSp>
          <p:nvGrpSpPr>
            <p:cNvPr id="145" name="Group 143"/>
            <p:cNvGrpSpPr>
              <a:grpSpLocks/>
            </p:cNvGrpSpPr>
            <p:nvPr userDrawn="1"/>
          </p:nvGrpSpPr>
          <p:grpSpPr bwMode="auto">
            <a:xfrm>
              <a:off x="3788" y="306"/>
              <a:ext cx="1167" cy="793"/>
              <a:chOff x="698" y="-2896"/>
              <a:chExt cx="1216" cy="793"/>
            </a:xfrm>
          </p:grpSpPr>
          <p:sp>
            <p:nvSpPr>
              <p:cNvPr id="148" name="Freeform 144"/>
              <p:cNvSpPr>
                <a:spLocks/>
              </p:cNvSpPr>
              <p:nvPr userDrawn="1"/>
            </p:nvSpPr>
            <p:spPr bwMode="gray">
              <a:xfrm>
                <a:off x="1875" y="-2600"/>
                <a:ext cx="25" cy="18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4" y="14"/>
                  </a:cxn>
                  <a:cxn ang="0">
                    <a:pos x="11" y="18"/>
                  </a:cxn>
                  <a:cxn ang="0">
                    <a:pos x="18" y="18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1"/>
                  </a:cxn>
                  <a:cxn ang="0">
                    <a:pos x="21" y="7"/>
                  </a:cxn>
                  <a:cxn ang="0">
                    <a:pos x="18" y="0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0" y="7"/>
                  </a:cxn>
                </a:cxnLst>
                <a:rect l="0" t="0" r="r" b="b"/>
                <a:pathLst>
                  <a:path w="25" h="18">
                    <a:moveTo>
                      <a:pt x="0" y="7"/>
                    </a:moveTo>
                    <a:lnTo>
                      <a:pt x="4" y="14"/>
                    </a:lnTo>
                    <a:lnTo>
                      <a:pt x="11" y="18"/>
                    </a:lnTo>
                    <a:lnTo>
                      <a:pt x="18" y="18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1"/>
                    </a:lnTo>
                    <a:lnTo>
                      <a:pt x="21" y="7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0" y="7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49" name="Freeform 145"/>
              <p:cNvSpPr>
                <a:spLocks/>
              </p:cNvSpPr>
              <p:nvPr userDrawn="1"/>
            </p:nvSpPr>
            <p:spPr bwMode="gray">
              <a:xfrm>
                <a:off x="1452" y="-2797"/>
                <a:ext cx="462" cy="694"/>
              </a:xfrm>
              <a:custGeom>
                <a:avLst/>
                <a:gdLst/>
                <a:ahLst/>
                <a:cxnLst>
                  <a:cxn ang="0">
                    <a:pos x="53" y="162"/>
                  </a:cxn>
                  <a:cxn ang="0">
                    <a:pos x="71" y="179"/>
                  </a:cxn>
                  <a:cxn ang="0">
                    <a:pos x="57" y="208"/>
                  </a:cxn>
                  <a:cxn ang="0">
                    <a:pos x="29" y="222"/>
                  </a:cxn>
                  <a:cxn ang="0">
                    <a:pos x="0" y="236"/>
                  </a:cxn>
                  <a:cxn ang="0">
                    <a:pos x="25" y="267"/>
                  </a:cxn>
                  <a:cxn ang="0">
                    <a:pos x="53" y="271"/>
                  </a:cxn>
                  <a:cxn ang="0">
                    <a:pos x="39" y="285"/>
                  </a:cxn>
                  <a:cxn ang="0">
                    <a:pos x="22" y="285"/>
                  </a:cxn>
                  <a:cxn ang="0">
                    <a:pos x="25" y="310"/>
                  </a:cxn>
                  <a:cxn ang="0">
                    <a:pos x="50" y="334"/>
                  </a:cxn>
                  <a:cxn ang="0">
                    <a:pos x="106" y="317"/>
                  </a:cxn>
                  <a:cxn ang="0">
                    <a:pos x="131" y="334"/>
                  </a:cxn>
                  <a:cxn ang="0">
                    <a:pos x="148" y="405"/>
                  </a:cxn>
                  <a:cxn ang="0">
                    <a:pos x="148" y="430"/>
                  </a:cxn>
                  <a:cxn ang="0">
                    <a:pos x="145" y="454"/>
                  </a:cxn>
                  <a:cxn ang="0">
                    <a:pos x="159" y="454"/>
                  </a:cxn>
                  <a:cxn ang="0">
                    <a:pos x="177" y="472"/>
                  </a:cxn>
                  <a:cxn ang="0">
                    <a:pos x="162" y="479"/>
                  </a:cxn>
                  <a:cxn ang="0">
                    <a:pos x="180" y="496"/>
                  </a:cxn>
                  <a:cxn ang="0">
                    <a:pos x="166" y="532"/>
                  </a:cxn>
                  <a:cxn ang="0">
                    <a:pos x="159" y="570"/>
                  </a:cxn>
                  <a:cxn ang="0">
                    <a:pos x="187" y="651"/>
                  </a:cxn>
                  <a:cxn ang="0">
                    <a:pos x="219" y="680"/>
                  </a:cxn>
                  <a:cxn ang="0">
                    <a:pos x="222" y="683"/>
                  </a:cxn>
                  <a:cxn ang="0">
                    <a:pos x="247" y="669"/>
                  </a:cxn>
                  <a:cxn ang="0">
                    <a:pos x="258" y="637"/>
                  </a:cxn>
                  <a:cxn ang="0">
                    <a:pos x="275" y="595"/>
                  </a:cxn>
                  <a:cxn ang="0">
                    <a:pos x="303" y="577"/>
                  </a:cxn>
                  <a:cxn ang="0">
                    <a:pos x="342" y="542"/>
                  </a:cxn>
                  <a:cxn ang="0">
                    <a:pos x="367" y="532"/>
                  </a:cxn>
                  <a:cxn ang="0">
                    <a:pos x="388" y="514"/>
                  </a:cxn>
                  <a:cxn ang="0">
                    <a:pos x="395" y="489"/>
                  </a:cxn>
                  <a:cxn ang="0">
                    <a:pos x="356" y="496"/>
                  </a:cxn>
                  <a:cxn ang="0">
                    <a:pos x="367" y="493"/>
                  </a:cxn>
                  <a:cxn ang="0">
                    <a:pos x="377" y="458"/>
                  </a:cxn>
                  <a:cxn ang="0">
                    <a:pos x="395" y="472"/>
                  </a:cxn>
                  <a:cxn ang="0">
                    <a:pos x="402" y="440"/>
                  </a:cxn>
                  <a:cxn ang="0">
                    <a:pos x="402" y="405"/>
                  </a:cxn>
                  <a:cxn ang="0">
                    <a:pos x="434" y="384"/>
                  </a:cxn>
                  <a:cxn ang="0">
                    <a:pos x="437" y="334"/>
                  </a:cxn>
                  <a:cxn ang="0">
                    <a:pos x="402" y="324"/>
                  </a:cxn>
                  <a:cxn ang="0">
                    <a:pos x="398" y="282"/>
                  </a:cxn>
                  <a:cxn ang="0">
                    <a:pos x="398" y="246"/>
                  </a:cxn>
                  <a:cxn ang="0">
                    <a:pos x="413" y="179"/>
                  </a:cxn>
                  <a:cxn ang="0">
                    <a:pos x="430" y="158"/>
                  </a:cxn>
                  <a:cxn ang="0">
                    <a:pos x="420" y="144"/>
                  </a:cxn>
                  <a:cxn ang="0">
                    <a:pos x="458" y="95"/>
                  </a:cxn>
                  <a:cxn ang="0">
                    <a:pos x="434" y="77"/>
                  </a:cxn>
                  <a:cxn ang="0">
                    <a:pos x="427" y="102"/>
                  </a:cxn>
                  <a:cxn ang="0">
                    <a:pos x="377" y="141"/>
                  </a:cxn>
                  <a:cxn ang="0">
                    <a:pos x="416" y="67"/>
                  </a:cxn>
                  <a:cxn ang="0">
                    <a:pos x="377" y="88"/>
                  </a:cxn>
                  <a:cxn ang="0">
                    <a:pos x="377" y="60"/>
                  </a:cxn>
                  <a:cxn ang="0">
                    <a:pos x="349" y="63"/>
                  </a:cxn>
                  <a:cxn ang="0">
                    <a:pos x="388" y="45"/>
                  </a:cxn>
                  <a:cxn ang="0">
                    <a:pos x="356" y="17"/>
                  </a:cxn>
                  <a:cxn ang="0">
                    <a:pos x="303" y="38"/>
                  </a:cxn>
                  <a:cxn ang="0">
                    <a:pos x="339" y="10"/>
                  </a:cxn>
                  <a:cxn ang="0">
                    <a:pos x="229" y="35"/>
                  </a:cxn>
                  <a:cxn ang="0">
                    <a:pos x="173" y="56"/>
                  </a:cxn>
                  <a:cxn ang="0">
                    <a:pos x="103" y="84"/>
                  </a:cxn>
                  <a:cxn ang="0">
                    <a:pos x="99" y="127"/>
                  </a:cxn>
                </a:cxnLst>
                <a:rect l="0" t="0" r="r" b="b"/>
                <a:pathLst>
                  <a:path w="462" h="694">
                    <a:moveTo>
                      <a:pt x="71" y="134"/>
                    </a:moveTo>
                    <a:lnTo>
                      <a:pt x="57" y="137"/>
                    </a:lnTo>
                    <a:lnTo>
                      <a:pt x="60" y="137"/>
                    </a:lnTo>
                    <a:lnTo>
                      <a:pt x="57" y="141"/>
                    </a:lnTo>
                    <a:lnTo>
                      <a:pt x="53" y="148"/>
                    </a:lnTo>
                    <a:lnTo>
                      <a:pt x="53" y="148"/>
                    </a:lnTo>
                    <a:lnTo>
                      <a:pt x="50" y="151"/>
                    </a:lnTo>
                    <a:lnTo>
                      <a:pt x="50" y="155"/>
                    </a:lnTo>
                    <a:lnTo>
                      <a:pt x="53" y="162"/>
                    </a:lnTo>
                    <a:lnTo>
                      <a:pt x="53" y="162"/>
                    </a:lnTo>
                    <a:lnTo>
                      <a:pt x="57" y="162"/>
                    </a:lnTo>
                    <a:lnTo>
                      <a:pt x="64" y="165"/>
                    </a:lnTo>
                    <a:lnTo>
                      <a:pt x="71" y="165"/>
                    </a:lnTo>
                    <a:lnTo>
                      <a:pt x="71" y="165"/>
                    </a:lnTo>
                    <a:lnTo>
                      <a:pt x="71" y="169"/>
                    </a:lnTo>
                    <a:lnTo>
                      <a:pt x="71" y="172"/>
                    </a:lnTo>
                    <a:lnTo>
                      <a:pt x="71" y="176"/>
                    </a:lnTo>
                    <a:lnTo>
                      <a:pt x="71" y="179"/>
                    </a:lnTo>
                    <a:lnTo>
                      <a:pt x="71" y="183"/>
                    </a:lnTo>
                    <a:lnTo>
                      <a:pt x="71" y="186"/>
                    </a:lnTo>
                    <a:lnTo>
                      <a:pt x="71" y="193"/>
                    </a:lnTo>
                    <a:lnTo>
                      <a:pt x="71" y="197"/>
                    </a:lnTo>
                    <a:lnTo>
                      <a:pt x="71" y="201"/>
                    </a:lnTo>
                    <a:lnTo>
                      <a:pt x="67" y="204"/>
                    </a:lnTo>
                    <a:lnTo>
                      <a:pt x="64" y="204"/>
                    </a:lnTo>
                    <a:lnTo>
                      <a:pt x="60" y="204"/>
                    </a:lnTo>
                    <a:lnTo>
                      <a:pt x="57" y="208"/>
                    </a:lnTo>
                    <a:lnTo>
                      <a:pt x="57" y="211"/>
                    </a:lnTo>
                    <a:lnTo>
                      <a:pt x="53" y="211"/>
                    </a:lnTo>
                    <a:lnTo>
                      <a:pt x="50" y="211"/>
                    </a:lnTo>
                    <a:lnTo>
                      <a:pt x="46" y="211"/>
                    </a:lnTo>
                    <a:lnTo>
                      <a:pt x="46" y="211"/>
                    </a:lnTo>
                    <a:lnTo>
                      <a:pt x="43" y="215"/>
                    </a:lnTo>
                    <a:lnTo>
                      <a:pt x="39" y="218"/>
                    </a:lnTo>
                    <a:lnTo>
                      <a:pt x="32" y="222"/>
                    </a:lnTo>
                    <a:lnTo>
                      <a:pt x="29" y="222"/>
                    </a:lnTo>
                    <a:lnTo>
                      <a:pt x="22" y="225"/>
                    </a:lnTo>
                    <a:lnTo>
                      <a:pt x="22" y="225"/>
                    </a:lnTo>
                    <a:lnTo>
                      <a:pt x="18" y="225"/>
                    </a:lnTo>
                    <a:lnTo>
                      <a:pt x="14" y="225"/>
                    </a:lnTo>
                    <a:lnTo>
                      <a:pt x="11" y="229"/>
                    </a:lnTo>
                    <a:lnTo>
                      <a:pt x="7" y="229"/>
                    </a:lnTo>
                    <a:lnTo>
                      <a:pt x="7" y="232"/>
                    </a:lnTo>
                    <a:lnTo>
                      <a:pt x="4" y="232"/>
                    </a:lnTo>
                    <a:lnTo>
                      <a:pt x="0" y="236"/>
                    </a:lnTo>
                    <a:lnTo>
                      <a:pt x="0" y="239"/>
                    </a:lnTo>
                    <a:lnTo>
                      <a:pt x="0" y="246"/>
                    </a:lnTo>
                    <a:lnTo>
                      <a:pt x="4" y="250"/>
                    </a:lnTo>
                    <a:lnTo>
                      <a:pt x="7" y="253"/>
                    </a:lnTo>
                    <a:lnTo>
                      <a:pt x="18" y="257"/>
                    </a:lnTo>
                    <a:lnTo>
                      <a:pt x="18" y="260"/>
                    </a:lnTo>
                    <a:lnTo>
                      <a:pt x="22" y="260"/>
                    </a:lnTo>
                    <a:lnTo>
                      <a:pt x="25" y="264"/>
                    </a:lnTo>
                    <a:lnTo>
                      <a:pt x="25" y="267"/>
                    </a:lnTo>
                    <a:lnTo>
                      <a:pt x="29" y="267"/>
                    </a:lnTo>
                    <a:lnTo>
                      <a:pt x="32" y="267"/>
                    </a:lnTo>
                    <a:lnTo>
                      <a:pt x="39" y="267"/>
                    </a:lnTo>
                    <a:lnTo>
                      <a:pt x="39" y="267"/>
                    </a:lnTo>
                    <a:lnTo>
                      <a:pt x="43" y="264"/>
                    </a:lnTo>
                    <a:lnTo>
                      <a:pt x="46" y="264"/>
                    </a:lnTo>
                    <a:lnTo>
                      <a:pt x="46" y="264"/>
                    </a:lnTo>
                    <a:lnTo>
                      <a:pt x="50" y="267"/>
                    </a:lnTo>
                    <a:lnTo>
                      <a:pt x="53" y="271"/>
                    </a:lnTo>
                    <a:lnTo>
                      <a:pt x="53" y="271"/>
                    </a:lnTo>
                    <a:lnTo>
                      <a:pt x="50" y="274"/>
                    </a:lnTo>
                    <a:lnTo>
                      <a:pt x="46" y="278"/>
                    </a:lnTo>
                    <a:lnTo>
                      <a:pt x="43" y="278"/>
                    </a:lnTo>
                    <a:lnTo>
                      <a:pt x="46" y="285"/>
                    </a:lnTo>
                    <a:lnTo>
                      <a:pt x="46" y="285"/>
                    </a:lnTo>
                    <a:lnTo>
                      <a:pt x="46" y="289"/>
                    </a:lnTo>
                    <a:lnTo>
                      <a:pt x="43" y="289"/>
                    </a:lnTo>
                    <a:lnTo>
                      <a:pt x="39" y="285"/>
                    </a:lnTo>
                    <a:lnTo>
                      <a:pt x="36" y="282"/>
                    </a:lnTo>
                    <a:lnTo>
                      <a:pt x="32" y="282"/>
                    </a:lnTo>
                    <a:lnTo>
                      <a:pt x="32" y="282"/>
                    </a:lnTo>
                    <a:lnTo>
                      <a:pt x="32" y="285"/>
                    </a:lnTo>
                    <a:lnTo>
                      <a:pt x="32" y="289"/>
                    </a:lnTo>
                    <a:lnTo>
                      <a:pt x="29" y="292"/>
                    </a:lnTo>
                    <a:lnTo>
                      <a:pt x="29" y="292"/>
                    </a:lnTo>
                    <a:lnTo>
                      <a:pt x="25" y="289"/>
                    </a:lnTo>
                    <a:lnTo>
                      <a:pt x="22" y="285"/>
                    </a:lnTo>
                    <a:lnTo>
                      <a:pt x="18" y="285"/>
                    </a:lnTo>
                    <a:lnTo>
                      <a:pt x="11" y="289"/>
                    </a:lnTo>
                    <a:lnTo>
                      <a:pt x="7" y="292"/>
                    </a:lnTo>
                    <a:lnTo>
                      <a:pt x="7" y="296"/>
                    </a:lnTo>
                    <a:lnTo>
                      <a:pt x="7" y="296"/>
                    </a:lnTo>
                    <a:lnTo>
                      <a:pt x="11" y="299"/>
                    </a:lnTo>
                    <a:lnTo>
                      <a:pt x="14" y="306"/>
                    </a:lnTo>
                    <a:lnTo>
                      <a:pt x="22" y="310"/>
                    </a:lnTo>
                    <a:lnTo>
                      <a:pt x="25" y="310"/>
                    </a:lnTo>
                    <a:lnTo>
                      <a:pt x="25" y="310"/>
                    </a:lnTo>
                    <a:lnTo>
                      <a:pt x="25" y="320"/>
                    </a:lnTo>
                    <a:lnTo>
                      <a:pt x="29" y="320"/>
                    </a:lnTo>
                    <a:lnTo>
                      <a:pt x="36" y="320"/>
                    </a:lnTo>
                    <a:lnTo>
                      <a:pt x="39" y="324"/>
                    </a:lnTo>
                    <a:lnTo>
                      <a:pt x="43" y="327"/>
                    </a:lnTo>
                    <a:lnTo>
                      <a:pt x="46" y="331"/>
                    </a:lnTo>
                    <a:lnTo>
                      <a:pt x="46" y="334"/>
                    </a:lnTo>
                    <a:lnTo>
                      <a:pt x="50" y="334"/>
                    </a:lnTo>
                    <a:lnTo>
                      <a:pt x="53" y="334"/>
                    </a:lnTo>
                    <a:lnTo>
                      <a:pt x="60" y="331"/>
                    </a:lnTo>
                    <a:lnTo>
                      <a:pt x="71" y="327"/>
                    </a:lnTo>
                    <a:lnTo>
                      <a:pt x="74" y="324"/>
                    </a:lnTo>
                    <a:lnTo>
                      <a:pt x="81" y="320"/>
                    </a:lnTo>
                    <a:lnTo>
                      <a:pt x="85" y="320"/>
                    </a:lnTo>
                    <a:lnTo>
                      <a:pt x="92" y="320"/>
                    </a:lnTo>
                    <a:lnTo>
                      <a:pt x="99" y="317"/>
                    </a:lnTo>
                    <a:lnTo>
                      <a:pt x="106" y="317"/>
                    </a:lnTo>
                    <a:lnTo>
                      <a:pt x="113" y="317"/>
                    </a:lnTo>
                    <a:lnTo>
                      <a:pt x="113" y="317"/>
                    </a:lnTo>
                    <a:lnTo>
                      <a:pt x="117" y="317"/>
                    </a:lnTo>
                    <a:lnTo>
                      <a:pt x="117" y="320"/>
                    </a:lnTo>
                    <a:lnTo>
                      <a:pt x="120" y="324"/>
                    </a:lnTo>
                    <a:lnTo>
                      <a:pt x="124" y="331"/>
                    </a:lnTo>
                    <a:lnTo>
                      <a:pt x="124" y="331"/>
                    </a:lnTo>
                    <a:lnTo>
                      <a:pt x="127" y="331"/>
                    </a:lnTo>
                    <a:lnTo>
                      <a:pt x="131" y="334"/>
                    </a:lnTo>
                    <a:lnTo>
                      <a:pt x="134" y="338"/>
                    </a:lnTo>
                    <a:lnTo>
                      <a:pt x="138" y="345"/>
                    </a:lnTo>
                    <a:lnTo>
                      <a:pt x="138" y="366"/>
                    </a:lnTo>
                    <a:lnTo>
                      <a:pt x="141" y="366"/>
                    </a:lnTo>
                    <a:lnTo>
                      <a:pt x="141" y="373"/>
                    </a:lnTo>
                    <a:lnTo>
                      <a:pt x="145" y="380"/>
                    </a:lnTo>
                    <a:lnTo>
                      <a:pt x="148" y="391"/>
                    </a:lnTo>
                    <a:lnTo>
                      <a:pt x="148" y="398"/>
                    </a:lnTo>
                    <a:lnTo>
                      <a:pt x="148" y="405"/>
                    </a:lnTo>
                    <a:lnTo>
                      <a:pt x="148" y="412"/>
                    </a:lnTo>
                    <a:lnTo>
                      <a:pt x="152" y="419"/>
                    </a:lnTo>
                    <a:lnTo>
                      <a:pt x="155" y="422"/>
                    </a:lnTo>
                    <a:lnTo>
                      <a:pt x="155" y="426"/>
                    </a:lnTo>
                    <a:lnTo>
                      <a:pt x="155" y="430"/>
                    </a:lnTo>
                    <a:lnTo>
                      <a:pt x="152" y="430"/>
                    </a:lnTo>
                    <a:lnTo>
                      <a:pt x="152" y="430"/>
                    </a:lnTo>
                    <a:lnTo>
                      <a:pt x="152" y="430"/>
                    </a:lnTo>
                    <a:lnTo>
                      <a:pt x="148" y="430"/>
                    </a:lnTo>
                    <a:lnTo>
                      <a:pt x="148" y="433"/>
                    </a:lnTo>
                    <a:lnTo>
                      <a:pt x="145" y="433"/>
                    </a:lnTo>
                    <a:lnTo>
                      <a:pt x="145" y="437"/>
                    </a:lnTo>
                    <a:lnTo>
                      <a:pt x="148" y="440"/>
                    </a:lnTo>
                    <a:lnTo>
                      <a:pt x="148" y="444"/>
                    </a:lnTo>
                    <a:lnTo>
                      <a:pt x="152" y="444"/>
                    </a:lnTo>
                    <a:lnTo>
                      <a:pt x="152" y="447"/>
                    </a:lnTo>
                    <a:lnTo>
                      <a:pt x="148" y="451"/>
                    </a:lnTo>
                    <a:lnTo>
                      <a:pt x="145" y="454"/>
                    </a:lnTo>
                    <a:lnTo>
                      <a:pt x="141" y="458"/>
                    </a:lnTo>
                    <a:lnTo>
                      <a:pt x="138" y="458"/>
                    </a:lnTo>
                    <a:lnTo>
                      <a:pt x="138" y="461"/>
                    </a:lnTo>
                    <a:lnTo>
                      <a:pt x="138" y="461"/>
                    </a:lnTo>
                    <a:lnTo>
                      <a:pt x="145" y="461"/>
                    </a:lnTo>
                    <a:lnTo>
                      <a:pt x="152" y="461"/>
                    </a:lnTo>
                    <a:lnTo>
                      <a:pt x="152" y="461"/>
                    </a:lnTo>
                    <a:lnTo>
                      <a:pt x="155" y="458"/>
                    </a:lnTo>
                    <a:lnTo>
                      <a:pt x="159" y="454"/>
                    </a:lnTo>
                    <a:lnTo>
                      <a:pt x="162" y="447"/>
                    </a:lnTo>
                    <a:lnTo>
                      <a:pt x="162" y="447"/>
                    </a:lnTo>
                    <a:lnTo>
                      <a:pt x="166" y="447"/>
                    </a:lnTo>
                    <a:lnTo>
                      <a:pt x="170" y="451"/>
                    </a:lnTo>
                    <a:lnTo>
                      <a:pt x="170" y="458"/>
                    </a:lnTo>
                    <a:lnTo>
                      <a:pt x="170" y="461"/>
                    </a:lnTo>
                    <a:lnTo>
                      <a:pt x="173" y="468"/>
                    </a:lnTo>
                    <a:lnTo>
                      <a:pt x="173" y="472"/>
                    </a:lnTo>
                    <a:lnTo>
                      <a:pt x="177" y="472"/>
                    </a:lnTo>
                    <a:lnTo>
                      <a:pt x="184" y="475"/>
                    </a:lnTo>
                    <a:lnTo>
                      <a:pt x="187" y="479"/>
                    </a:lnTo>
                    <a:lnTo>
                      <a:pt x="187" y="486"/>
                    </a:lnTo>
                    <a:lnTo>
                      <a:pt x="187" y="486"/>
                    </a:lnTo>
                    <a:lnTo>
                      <a:pt x="184" y="489"/>
                    </a:lnTo>
                    <a:lnTo>
                      <a:pt x="180" y="486"/>
                    </a:lnTo>
                    <a:lnTo>
                      <a:pt x="173" y="482"/>
                    </a:lnTo>
                    <a:lnTo>
                      <a:pt x="166" y="479"/>
                    </a:lnTo>
                    <a:lnTo>
                      <a:pt x="162" y="479"/>
                    </a:lnTo>
                    <a:lnTo>
                      <a:pt x="155" y="479"/>
                    </a:lnTo>
                    <a:lnTo>
                      <a:pt x="155" y="479"/>
                    </a:lnTo>
                    <a:lnTo>
                      <a:pt x="155" y="479"/>
                    </a:lnTo>
                    <a:lnTo>
                      <a:pt x="155" y="482"/>
                    </a:lnTo>
                    <a:lnTo>
                      <a:pt x="159" y="486"/>
                    </a:lnTo>
                    <a:lnTo>
                      <a:pt x="162" y="489"/>
                    </a:lnTo>
                    <a:lnTo>
                      <a:pt x="173" y="493"/>
                    </a:lnTo>
                    <a:lnTo>
                      <a:pt x="177" y="493"/>
                    </a:lnTo>
                    <a:lnTo>
                      <a:pt x="180" y="496"/>
                    </a:lnTo>
                    <a:lnTo>
                      <a:pt x="184" y="500"/>
                    </a:lnTo>
                    <a:lnTo>
                      <a:pt x="187" y="503"/>
                    </a:lnTo>
                    <a:lnTo>
                      <a:pt x="184" y="507"/>
                    </a:lnTo>
                    <a:lnTo>
                      <a:pt x="180" y="514"/>
                    </a:lnTo>
                    <a:lnTo>
                      <a:pt x="177" y="521"/>
                    </a:lnTo>
                    <a:lnTo>
                      <a:pt x="173" y="525"/>
                    </a:lnTo>
                    <a:lnTo>
                      <a:pt x="170" y="528"/>
                    </a:lnTo>
                    <a:lnTo>
                      <a:pt x="166" y="528"/>
                    </a:lnTo>
                    <a:lnTo>
                      <a:pt x="166" y="532"/>
                    </a:lnTo>
                    <a:lnTo>
                      <a:pt x="166" y="532"/>
                    </a:lnTo>
                    <a:lnTo>
                      <a:pt x="170" y="535"/>
                    </a:lnTo>
                    <a:lnTo>
                      <a:pt x="170" y="535"/>
                    </a:lnTo>
                    <a:lnTo>
                      <a:pt x="162" y="542"/>
                    </a:lnTo>
                    <a:lnTo>
                      <a:pt x="155" y="553"/>
                    </a:lnTo>
                    <a:lnTo>
                      <a:pt x="155" y="556"/>
                    </a:lnTo>
                    <a:lnTo>
                      <a:pt x="155" y="560"/>
                    </a:lnTo>
                    <a:lnTo>
                      <a:pt x="159" y="563"/>
                    </a:lnTo>
                    <a:lnTo>
                      <a:pt x="159" y="570"/>
                    </a:lnTo>
                    <a:lnTo>
                      <a:pt x="162" y="581"/>
                    </a:lnTo>
                    <a:lnTo>
                      <a:pt x="162" y="592"/>
                    </a:lnTo>
                    <a:lnTo>
                      <a:pt x="166" y="602"/>
                    </a:lnTo>
                    <a:lnTo>
                      <a:pt x="170" y="609"/>
                    </a:lnTo>
                    <a:lnTo>
                      <a:pt x="170" y="616"/>
                    </a:lnTo>
                    <a:lnTo>
                      <a:pt x="173" y="623"/>
                    </a:lnTo>
                    <a:lnTo>
                      <a:pt x="173" y="630"/>
                    </a:lnTo>
                    <a:lnTo>
                      <a:pt x="173" y="630"/>
                    </a:lnTo>
                    <a:lnTo>
                      <a:pt x="187" y="651"/>
                    </a:lnTo>
                    <a:lnTo>
                      <a:pt x="187" y="655"/>
                    </a:lnTo>
                    <a:lnTo>
                      <a:pt x="191" y="662"/>
                    </a:lnTo>
                    <a:lnTo>
                      <a:pt x="191" y="669"/>
                    </a:lnTo>
                    <a:lnTo>
                      <a:pt x="194" y="673"/>
                    </a:lnTo>
                    <a:lnTo>
                      <a:pt x="194" y="676"/>
                    </a:lnTo>
                    <a:lnTo>
                      <a:pt x="198" y="680"/>
                    </a:lnTo>
                    <a:lnTo>
                      <a:pt x="205" y="680"/>
                    </a:lnTo>
                    <a:lnTo>
                      <a:pt x="212" y="680"/>
                    </a:lnTo>
                    <a:lnTo>
                      <a:pt x="219" y="680"/>
                    </a:lnTo>
                    <a:lnTo>
                      <a:pt x="222" y="676"/>
                    </a:lnTo>
                    <a:lnTo>
                      <a:pt x="226" y="676"/>
                    </a:lnTo>
                    <a:lnTo>
                      <a:pt x="229" y="673"/>
                    </a:lnTo>
                    <a:lnTo>
                      <a:pt x="229" y="673"/>
                    </a:lnTo>
                    <a:lnTo>
                      <a:pt x="233" y="676"/>
                    </a:lnTo>
                    <a:lnTo>
                      <a:pt x="229" y="680"/>
                    </a:lnTo>
                    <a:lnTo>
                      <a:pt x="226" y="680"/>
                    </a:lnTo>
                    <a:lnTo>
                      <a:pt x="222" y="683"/>
                    </a:lnTo>
                    <a:lnTo>
                      <a:pt x="222" y="683"/>
                    </a:lnTo>
                    <a:lnTo>
                      <a:pt x="222" y="687"/>
                    </a:lnTo>
                    <a:lnTo>
                      <a:pt x="226" y="687"/>
                    </a:lnTo>
                    <a:lnTo>
                      <a:pt x="229" y="690"/>
                    </a:lnTo>
                    <a:lnTo>
                      <a:pt x="236" y="694"/>
                    </a:lnTo>
                    <a:lnTo>
                      <a:pt x="240" y="694"/>
                    </a:lnTo>
                    <a:lnTo>
                      <a:pt x="243" y="690"/>
                    </a:lnTo>
                    <a:lnTo>
                      <a:pt x="247" y="687"/>
                    </a:lnTo>
                    <a:lnTo>
                      <a:pt x="247" y="676"/>
                    </a:lnTo>
                    <a:lnTo>
                      <a:pt x="247" y="669"/>
                    </a:lnTo>
                    <a:lnTo>
                      <a:pt x="251" y="662"/>
                    </a:lnTo>
                    <a:lnTo>
                      <a:pt x="251" y="659"/>
                    </a:lnTo>
                    <a:lnTo>
                      <a:pt x="251" y="651"/>
                    </a:lnTo>
                    <a:lnTo>
                      <a:pt x="251" y="648"/>
                    </a:lnTo>
                    <a:lnTo>
                      <a:pt x="251" y="648"/>
                    </a:lnTo>
                    <a:lnTo>
                      <a:pt x="251" y="644"/>
                    </a:lnTo>
                    <a:lnTo>
                      <a:pt x="254" y="641"/>
                    </a:lnTo>
                    <a:lnTo>
                      <a:pt x="258" y="641"/>
                    </a:lnTo>
                    <a:lnTo>
                      <a:pt x="258" y="637"/>
                    </a:lnTo>
                    <a:lnTo>
                      <a:pt x="265" y="623"/>
                    </a:lnTo>
                    <a:lnTo>
                      <a:pt x="265" y="606"/>
                    </a:lnTo>
                    <a:lnTo>
                      <a:pt x="265" y="606"/>
                    </a:lnTo>
                    <a:lnTo>
                      <a:pt x="265" y="602"/>
                    </a:lnTo>
                    <a:lnTo>
                      <a:pt x="265" y="599"/>
                    </a:lnTo>
                    <a:lnTo>
                      <a:pt x="268" y="595"/>
                    </a:lnTo>
                    <a:lnTo>
                      <a:pt x="272" y="595"/>
                    </a:lnTo>
                    <a:lnTo>
                      <a:pt x="275" y="595"/>
                    </a:lnTo>
                    <a:lnTo>
                      <a:pt x="275" y="595"/>
                    </a:lnTo>
                    <a:lnTo>
                      <a:pt x="279" y="595"/>
                    </a:lnTo>
                    <a:lnTo>
                      <a:pt x="282" y="595"/>
                    </a:lnTo>
                    <a:lnTo>
                      <a:pt x="286" y="592"/>
                    </a:lnTo>
                    <a:lnTo>
                      <a:pt x="286" y="588"/>
                    </a:lnTo>
                    <a:lnTo>
                      <a:pt x="293" y="588"/>
                    </a:lnTo>
                    <a:lnTo>
                      <a:pt x="296" y="585"/>
                    </a:lnTo>
                    <a:lnTo>
                      <a:pt x="300" y="585"/>
                    </a:lnTo>
                    <a:lnTo>
                      <a:pt x="300" y="585"/>
                    </a:lnTo>
                    <a:lnTo>
                      <a:pt x="303" y="577"/>
                    </a:lnTo>
                    <a:lnTo>
                      <a:pt x="307" y="574"/>
                    </a:lnTo>
                    <a:lnTo>
                      <a:pt x="314" y="567"/>
                    </a:lnTo>
                    <a:lnTo>
                      <a:pt x="321" y="560"/>
                    </a:lnTo>
                    <a:lnTo>
                      <a:pt x="328" y="553"/>
                    </a:lnTo>
                    <a:lnTo>
                      <a:pt x="332" y="549"/>
                    </a:lnTo>
                    <a:lnTo>
                      <a:pt x="335" y="546"/>
                    </a:lnTo>
                    <a:lnTo>
                      <a:pt x="339" y="542"/>
                    </a:lnTo>
                    <a:lnTo>
                      <a:pt x="342" y="546"/>
                    </a:lnTo>
                    <a:lnTo>
                      <a:pt x="342" y="542"/>
                    </a:lnTo>
                    <a:lnTo>
                      <a:pt x="346" y="539"/>
                    </a:lnTo>
                    <a:lnTo>
                      <a:pt x="346" y="532"/>
                    </a:lnTo>
                    <a:lnTo>
                      <a:pt x="349" y="532"/>
                    </a:lnTo>
                    <a:lnTo>
                      <a:pt x="349" y="528"/>
                    </a:lnTo>
                    <a:lnTo>
                      <a:pt x="353" y="525"/>
                    </a:lnTo>
                    <a:lnTo>
                      <a:pt x="356" y="525"/>
                    </a:lnTo>
                    <a:lnTo>
                      <a:pt x="360" y="528"/>
                    </a:lnTo>
                    <a:lnTo>
                      <a:pt x="363" y="532"/>
                    </a:lnTo>
                    <a:lnTo>
                      <a:pt x="367" y="532"/>
                    </a:lnTo>
                    <a:lnTo>
                      <a:pt x="367" y="528"/>
                    </a:lnTo>
                    <a:lnTo>
                      <a:pt x="370" y="525"/>
                    </a:lnTo>
                    <a:lnTo>
                      <a:pt x="374" y="525"/>
                    </a:lnTo>
                    <a:lnTo>
                      <a:pt x="377" y="525"/>
                    </a:lnTo>
                    <a:lnTo>
                      <a:pt x="377" y="525"/>
                    </a:lnTo>
                    <a:lnTo>
                      <a:pt x="377" y="525"/>
                    </a:lnTo>
                    <a:lnTo>
                      <a:pt x="381" y="521"/>
                    </a:lnTo>
                    <a:lnTo>
                      <a:pt x="384" y="518"/>
                    </a:lnTo>
                    <a:lnTo>
                      <a:pt x="388" y="514"/>
                    </a:lnTo>
                    <a:lnTo>
                      <a:pt x="391" y="511"/>
                    </a:lnTo>
                    <a:lnTo>
                      <a:pt x="398" y="507"/>
                    </a:lnTo>
                    <a:lnTo>
                      <a:pt x="406" y="500"/>
                    </a:lnTo>
                    <a:lnTo>
                      <a:pt x="409" y="500"/>
                    </a:lnTo>
                    <a:lnTo>
                      <a:pt x="413" y="496"/>
                    </a:lnTo>
                    <a:lnTo>
                      <a:pt x="409" y="493"/>
                    </a:lnTo>
                    <a:lnTo>
                      <a:pt x="406" y="489"/>
                    </a:lnTo>
                    <a:lnTo>
                      <a:pt x="402" y="489"/>
                    </a:lnTo>
                    <a:lnTo>
                      <a:pt x="395" y="489"/>
                    </a:lnTo>
                    <a:lnTo>
                      <a:pt x="388" y="489"/>
                    </a:lnTo>
                    <a:lnTo>
                      <a:pt x="384" y="489"/>
                    </a:lnTo>
                    <a:lnTo>
                      <a:pt x="381" y="489"/>
                    </a:lnTo>
                    <a:lnTo>
                      <a:pt x="381" y="489"/>
                    </a:lnTo>
                    <a:lnTo>
                      <a:pt x="377" y="493"/>
                    </a:lnTo>
                    <a:lnTo>
                      <a:pt x="374" y="496"/>
                    </a:lnTo>
                    <a:lnTo>
                      <a:pt x="367" y="500"/>
                    </a:lnTo>
                    <a:lnTo>
                      <a:pt x="363" y="500"/>
                    </a:lnTo>
                    <a:lnTo>
                      <a:pt x="356" y="496"/>
                    </a:lnTo>
                    <a:lnTo>
                      <a:pt x="353" y="496"/>
                    </a:lnTo>
                    <a:lnTo>
                      <a:pt x="353" y="496"/>
                    </a:lnTo>
                    <a:lnTo>
                      <a:pt x="353" y="496"/>
                    </a:lnTo>
                    <a:lnTo>
                      <a:pt x="353" y="493"/>
                    </a:lnTo>
                    <a:lnTo>
                      <a:pt x="353" y="489"/>
                    </a:lnTo>
                    <a:lnTo>
                      <a:pt x="356" y="489"/>
                    </a:lnTo>
                    <a:lnTo>
                      <a:pt x="360" y="493"/>
                    </a:lnTo>
                    <a:lnTo>
                      <a:pt x="363" y="493"/>
                    </a:lnTo>
                    <a:lnTo>
                      <a:pt x="367" y="493"/>
                    </a:lnTo>
                    <a:lnTo>
                      <a:pt x="377" y="486"/>
                    </a:lnTo>
                    <a:lnTo>
                      <a:pt x="384" y="475"/>
                    </a:lnTo>
                    <a:lnTo>
                      <a:pt x="374" y="472"/>
                    </a:lnTo>
                    <a:lnTo>
                      <a:pt x="377" y="468"/>
                    </a:lnTo>
                    <a:lnTo>
                      <a:pt x="381" y="468"/>
                    </a:lnTo>
                    <a:lnTo>
                      <a:pt x="381" y="465"/>
                    </a:lnTo>
                    <a:lnTo>
                      <a:pt x="381" y="461"/>
                    </a:lnTo>
                    <a:lnTo>
                      <a:pt x="377" y="461"/>
                    </a:lnTo>
                    <a:lnTo>
                      <a:pt x="377" y="458"/>
                    </a:lnTo>
                    <a:lnTo>
                      <a:pt x="374" y="454"/>
                    </a:lnTo>
                    <a:lnTo>
                      <a:pt x="374" y="454"/>
                    </a:lnTo>
                    <a:lnTo>
                      <a:pt x="377" y="451"/>
                    </a:lnTo>
                    <a:lnTo>
                      <a:pt x="381" y="451"/>
                    </a:lnTo>
                    <a:lnTo>
                      <a:pt x="384" y="451"/>
                    </a:lnTo>
                    <a:lnTo>
                      <a:pt x="388" y="454"/>
                    </a:lnTo>
                    <a:lnTo>
                      <a:pt x="391" y="458"/>
                    </a:lnTo>
                    <a:lnTo>
                      <a:pt x="391" y="468"/>
                    </a:lnTo>
                    <a:lnTo>
                      <a:pt x="395" y="472"/>
                    </a:lnTo>
                    <a:lnTo>
                      <a:pt x="398" y="479"/>
                    </a:lnTo>
                    <a:lnTo>
                      <a:pt x="398" y="479"/>
                    </a:lnTo>
                    <a:lnTo>
                      <a:pt x="416" y="482"/>
                    </a:lnTo>
                    <a:lnTo>
                      <a:pt x="416" y="458"/>
                    </a:lnTo>
                    <a:lnTo>
                      <a:pt x="416" y="454"/>
                    </a:lnTo>
                    <a:lnTo>
                      <a:pt x="413" y="451"/>
                    </a:lnTo>
                    <a:lnTo>
                      <a:pt x="409" y="447"/>
                    </a:lnTo>
                    <a:lnTo>
                      <a:pt x="406" y="444"/>
                    </a:lnTo>
                    <a:lnTo>
                      <a:pt x="402" y="440"/>
                    </a:lnTo>
                    <a:lnTo>
                      <a:pt x="402" y="437"/>
                    </a:lnTo>
                    <a:lnTo>
                      <a:pt x="402" y="433"/>
                    </a:lnTo>
                    <a:lnTo>
                      <a:pt x="402" y="433"/>
                    </a:lnTo>
                    <a:lnTo>
                      <a:pt x="409" y="433"/>
                    </a:lnTo>
                    <a:lnTo>
                      <a:pt x="406" y="415"/>
                    </a:lnTo>
                    <a:lnTo>
                      <a:pt x="406" y="415"/>
                    </a:lnTo>
                    <a:lnTo>
                      <a:pt x="406" y="412"/>
                    </a:lnTo>
                    <a:lnTo>
                      <a:pt x="402" y="408"/>
                    </a:lnTo>
                    <a:lnTo>
                      <a:pt x="402" y="405"/>
                    </a:lnTo>
                    <a:lnTo>
                      <a:pt x="406" y="405"/>
                    </a:lnTo>
                    <a:lnTo>
                      <a:pt x="413" y="401"/>
                    </a:lnTo>
                    <a:lnTo>
                      <a:pt x="416" y="401"/>
                    </a:lnTo>
                    <a:lnTo>
                      <a:pt x="420" y="401"/>
                    </a:lnTo>
                    <a:lnTo>
                      <a:pt x="420" y="401"/>
                    </a:lnTo>
                    <a:lnTo>
                      <a:pt x="423" y="398"/>
                    </a:lnTo>
                    <a:lnTo>
                      <a:pt x="423" y="394"/>
                    </a:lnTo>
                    <a:lnTo>
                      <a:pt x="423" y="391"/>
                    </a:lnTo>
                    <a:lnTo>
                      <a:pt x="434" y="384"/>
                    </a:lnTo>
                    <a:lnTo>
                      <a:pt x="444" y="370"/>
                    </a:lnTo>
                    <a:lnTo>
                      <a:pt x="448" y="359"/>
                    </a:lnTo>
                    <a:lnTo>
                      <a:pt x="448" y="356"/>
                    </a:lnTo>
                    <a:lnTo>
                      <a:pt x="448" y="352"/>
                    </a:lnTo>
                    <a:lnTo>
                      <a:pt x="444" y="345"/>
                    </a:lnTo>
                    <a:lnTo>
                      <a:pt x="441" y="341"/>
                    </a:lnTo>
                    <a:lnTo>
                      <a:pt x="437" y="341"/>
                    </a:lnTo>
                    <a:lnTo>
                      <a:pt x="437" y="338"/>
                    </a:lnTo>
                    <a:lnTo>
                      <a:pt x="437" y="334"/>
                    </a:lnTo>
                    <a:lnTo>
                      <a:pt x="434" y="331"/>
                    </a:lnTo>
                    <a:lnTo>
                      <a:pt x="430" y="327"/>
                    </a:lnTo>
                    <a:lnTo>
                      <a:pt x="427" y="324"/>
                    </a:lnTo>
                    <a:lnTo>
                      <a:pt x="420" y="324"/>
                    </a:lnTo>
                    <a:lnTo>
                      <a:pt x="413" y="324"/>
                    </a:lnTo>
                    <a:lnTo>
                      <a:pt x="406" y="324"/>
                    </a:lnTo>
                    <a:lnTo>
                      <a:pt x="402" y="324"/>
                    </a:lnTo>
                    <a:lnTo>
                      <a:pt x="402" y="324"/>
                    </a:lnTo>
                    <a:lnTo>
                      <a:pt x="402" y="324"/>
                    </a:lnTo>
                    <a:lnTo>
                      <a:pt x="402" y="313"/>
                    </a:lnTo>
                    <a:lnTo>
                      <a:pt x="402" y="310"/>
                    </a:lnTo>
                    <a:lnTo>
                      <a:pt x="402" y="306"/>
                    </a:lnTo>
                    <a:lnTo>
                      <a:pt x="402" y="299"/>
                    </a:lnTo>
                    <a:lnTo>
                      <a:pt x="402" y="292"/>
                    </a:lnTo>
                    <a:lnTo>
                      <a:pt x="402" y="285"/>
                    </a:lnTo>
                    <a:lnTo>
                      <a:pt x="402" y="285"/>
                    </a:lnTo>
                    <a:lnTo>
                      <a:pt x="398" y="282"/>
                    </a:lnTo>
                    <a:lnTo>
                      <a:pt x="398" y="282"/>
                    </a:lnTo>
                    <a:lnTo>
                      <a:pt x="395" y="278"/>
                    </a:lnTo>
                    <a:lnTo>
                      <a:pt x="391" y="274"/>
                    </a:lnTo>
                    <a:lnTo>
                      <a:pt x="391" y="271"/>
                    </a:lnTo>
                    <a:lnTo>
                      <a:pt x="391" y="267"/>
                    </a:lnTo>
                    <a:lnTo>
                      <a:pt x="395" y="267"/>
                    </a:lnTo>
                    <a:lnTo>
                      <a:pt x="395" y="264"/>
                    </a:lnTo>
                    <a:lnTo>
                      <a:pt x="398" y="260"/>
                    </a:lnTo>
                    <a:lnTo>
                      <a:pt x="398" y="257"/>
                    </a:lnTo>
                    <a:lnTo>
                      <a:pt x="398" y="246"/>
                    </a:lnTo>
                    <a:lnTo>
                      <a:pt x="402" y="236"/>
                    </a:lnTo>
                    <a:lnTo>
                      <a:pt x="398" y="222"/>
                    </a:lnTo>
                    <a:lnTo>
                      <a:pt x="398" y="197"/>
                    </a:lnTo>
                    <a:lnTo>
                      <a:pt x="398" y="193"/>
                    </a:lnTo>
                    <a:lnTo>
                      <a:pt x="398" y="190"/>
                    </a:lnTo>
                    <a:lnTo>
                      <a:pt x="402" y="186"/>
                    </a:lnTo>
                    <a:lnTo>
                      <a:pt x="406" y="183"/>
                    </a:lnTo>
                    <a:lnTo>
                      <a:pt x="409" y="179"/>
                    </a:lnTo>
                    <a:lnTo>
                      <a:pt x="413" y="179"/>
                    </a:lnTo>
                    <a:lnTo>
                      <a:pt x="413" y="179"/>
                    </a:lnTo>
                    <a:lnTo>
                      <a:pt x="416" y="183"/>
                    </a:lnTo>
                    <a:lnTo>
                      <a:pt x="420" y="183"/>
                    </a:lnTo>
                    <a:lnTo>
                      <a:pt x="423" y="183"/>
                    </a:lnTo>
                    <a:lnTo>
                      <a:pt x="427" y="179"/>
                    </a:lnTo>
                    <a:lnTo>
                      <a:pt x="430" y="172"/>
                    </a:lnTo>
                    <a:lnTo>
                      <a:pt x="430" y="169"/>
                    </a:lnTo>
                    <a:lnTo>
                      <a:pt x="430" y="165"/>
                    </a:lnTo>
                    <a:lnTo>
                      <a:pt x="430" y="158"/>
                    </a:lnTo>
                    <a:lnTo>
                      <a:pt x="430" y="155"/>
                    </a:lnTo>
                    <a:lnTo>
                      <a:pt x="434" y="148"/>
                    </a:lnTo>
                    <a:lnTo>
                      <a:pt x="437" y="148"/>
                    </a:lnTo>
                    <a:lnTo>
                      <a:pt x="437" y="144"/>
                    </a:lnTo>
                    <a:lnTo>
                      <a:pt x="434" y="144"/>
                    </a:lnTo>
                    <a:lnTo>
                      <a:pt x="427" y="144"/>
                    </a:lnTo>
                    <a:lnTo>
                      <a:pt x="423" y="144"/>
                    </a:lnTo>
                    <a:lnTo>
                      <a:pt x="420" y="144"/>
                    </a:lnTo>
                    <a:lnTo>
                      <a:pt x="420" y="144"/>
                    </a:lnTo>
                    <a:lnTo>
                      <a:pt x="420" y="141"/>
                    </a:lnTo>
                    <a:lnTo>
                      <a:pt x="423" y="141"/>
                    </a:lnTo>
                    <a:lnTo>
                      <a:pt x="434" y="134"/>
                    </a:lnTo>
                    <a:lnTo>
                      <a:pt x="444" y="130"/>
                    </a:lnTo>
                    <a:lnTo>
                      <a:pt x="451" y="123"/>
                    </a:lnTo>
                    <a:lnTo>
                      <a:pt x="458" y="112"/>
                    </a:lnTo>
                    <a:lnTo>
                      <a:pt x="458" y="105"/>
                    </a:lnTo>
                    <a:lnTo>
                      <a:pt x="458" y="98"/>
                    </a:lnTo>
                    <a:lnTo>
                      <a:pt x="458" y="95"/>
                    </a:lnTo>
                    <a:lnTo>
                      <a:pt x="458" y="91"/>
                    </a:lnTo>
                    <a:lnTo>
                      <a:pt x="462" y="88"/>
                    </a:lnTo>
                    <a:lnTo>
                      <a:pt x="444" y="74"/>
                    </a:lnTo>
                    <a:lnTo>
                      <a:pt x="444" y="77"/>
                    </a:lnTo>
                    <a:lnTo>
                      <a:pt x="444" y="81"/>
                    </a:lnTo>
                    <a:lnTo>
                      <a:pt x="441" y="81"/>
                    </a:lnTo>
                    <a:lnTo>
                      <a:pt x="437" y="84"/>
                    </a:lnTo>
                    <a:lnTo>
                      <a:pt x="437" y="81"/>
                    </a:lnTo>
                    <a:lnTo>
                      <a:pt x="434" y="77"/>
                    </a:lnTo>
                    <a:lnTo>
                      <a:pt x="430" y="74"/>
                    </a:lnTo>
                    <a:lnTo>
                      <a:pt x="430" y="77"/>
                    </a:lnTo>
                    <a:lnTo>
                      <a:pt x="427" y="81"/>
                    </a:lnTo>
                    <a:lnTo>
                      <a:pt x="430" y="84"/>
                    </a:lnTo>
                    <a:lnTo>
                      <a:pt x="430" y="88"/>
                    </a:lnTo>
                    <a:lnTo>
                      <a:pt x="430" y="88"/>
                    </a:lnTo>
                    <a:lnTo>
                      <a:pt x="430" y="91"/>
                    </a:lnTo>
                    <a:lnTo>
                      <a:pt x="430" y="95"/>
                    </a:lnTo>
                    <a:lnTo>
                      <a:pt x="427" y="102"/>
                    </a:lnTo>
                    <a:lnTo>
                      <a:pt x="423" y="109"/>
                    </a:lnTo>
                    <a:lnTo>
                      <a:pt x="413" y="116"/>
                    </a:lnTo>
                    <a:lnTo>
                      <a:pt x="406" y="123"/>
                    </a:lnTo>
                    <a:lnTo>
                      <a:pt x="395" y="130"/>
                    </a:lnTo>
                    <a:lnTo>
                      <a:pt x="384" y="137"/>
                    </a:lnTo>
                    <a:lnTo>
                      <a:pt x="377" y="144"/>
                    </a:lnTo>
                    <a:lnTo>
                      <a:pt x="374" y="144"/>
                    </a:lnTo>
                    <a:lnTo>
                      <a:pt x="374" y="144"/>
                    </a:lnTo>
                    <a:lnTo>
                      <a:pt x="377" y="141"/>
                    </a:lnTo>
                    <a:lnTo>
                      <a:pt x="384" y="134"/>
                    </a:lnTo>
                    <a:lnTo>
                      <a:pt x="388" y="127"/>
                    </a:lnTo>
                    <a:lnTo>
                      <a:pt x="395" y="119"/>
                    </a:lnTo>
                    <a:lnTo>
                      <a:pt x="398" y="112"/>
                    </a:lnTo>
                    <a:lnTo>
                      <a:pt x="402" y="105"/>
                    </a:lnTo>
                    <a:lnTo>
                      <a:pt x="409" y="91"/>
                    </a:lnTo>
                    <a:lnTo>
                      <a:pt x="420" y="67"/>
                    </a:lnTo>
                    <a:lnTo>
                      <a:pt x="420" y="67"/>
                    </a:lnTo>
                    <a:lnTo>
                      <a:pt x="416" y="67"/>
                    </a:lnTo>
                    <a:lnTo>
                      <a:pt x="409" y="63"/>
                    </a:lnTo>
                    <a:lnTo>
                      <a:pt x="406" y="67"/>
                    </a:lnTo>
                    <a:lnTo>
                      <a:pt x="398" y="70"/>
                    </a:lnTo>
                    <a:lnTo>
                      <a:pt x="395" y="70"/>
                    </a:lnTo>
                    <a:lnTo>
                      <a:pt x="391" y="74"/>
                    </a:lnTo>
                    <a:lnTo>
                      <a:pt x="388" y="77"/>
                    </a:lnTo>
                    <a:lnTo>
                      <a:pt x="384" y="81"/>
                    </a:lnTo>
                    <a:lnTo>
                      <a:pt x="381" y="84"/>
                    </a:lnTo>
                    <a:lnTo>
                      <a:pt x="377" y="88"/>
                    </a:lnTo>
                    <a:lnTo>
                      <a:pt x="374" y="88"/>
                    </a:lnTo>
                    <a:lnTo>
                      <a:pt x="374" y="84"/>
                    </a:lnTo>
                    <a:lnTo>
                      <a:pt x="374" y="84"/>
                    </a:lnTo>
                    <a:lnTo>
                      <a:pt x="377" y="81"/>
                    </a:lnTo>
                    <a:lnTo>
                      <a:pt x="384" y="77"/>
                    </a:lnTo>
                    <a:lnTo>
                      <a:pt x="388" y="70"/>
                    </a:lnTo>
                    <a:lnTo>
                      <a:pt x="384" y="60"/>
                    </a:lnTo>
                    <a:lnTo>
                      <a:pt x="381" y="60"/>
                    </a:lnTo>
                    <a:lnTo>
                      <a:pt x="377" y="60"/>
                    </a:lnTo>
                    <a:lnTo>
                      <a:pt x="370" y="60"/>
                    </a:lnTo>
                    <a:lnTo>
                      <a:pt x="363" y="63"/>
                    </a:lnTo>
                    <a:lnTo>
                      <a:pt x="356" y="67"/>
                    </a:lnTo>
                    <a:lnTo>
                      <a:pt x="349" y="74"/>
                    </a:lnTo>
                    <a:lnTo>
                      <a:pt x="342" y="81"/>
                    </a:lnTo>
                    <a:lnTo>
                      <a:pt x="342" y="81"/>
                    </a:lnTo>
                    <a:lnTo>
                      <a:pt x="342" y="74"/>
                    </a:lnTo>
                    <a:lnTo>
                      <a:pt x="346" y="70"/>
                    </a:lnTo>
                    <a:lnTo>
                      <a:pt x="349" y="63"/>
                    </a:lnTo>
                    <a:lnTo>
                      <a:pt x="353" y="60"/>
                    </a:lnTo>
                    <a:lnTo>
                      <a:pt x="360" y="60"/>
                    </a:lnTo>
                    <a:lnTo>
                      <a:pt x="367" y="56"/>
                    </a:lnTo>
                    <a:lnTo>
                      <a:pt x="374" y="56"/>
                    </a:lnTo>
                    <a:lnTo>
                      <a:pt x="377" y="56"/>
                    </a:lnTo>
                    <a:lnTo>
                      <a:pt x="381" y="56"/>
                    </a:lnTo>
                    <a:lnTo>
                      <a:pt x="381" y="53"/>
                    </a:lnTo>
                    <a:lnTo>
                      <a:pt x="384" y="49"/>
                    </a:lnTo>
                    <a:lnTo>
                      <a:pt x="388" y="45"/>
                    </a:lnTo>
                    <a:lnTo>
                      <a:pt x="388" y="42"/>
                    </a:lnTo>
                    <a:lnTo>
                      <a:pt x="388" y="38"/>
                    </a:lnTo>
                    <a:lnTo>
                      <a:pt x="381" y="31"/>
                    </a:lnTo>
                    <a:lnTo>
                      <a:pt x="374" y="28"/>
                    </a:lnTo>
                    <a:lnTo>
                      <a:pt x="367" y="28"/>
                    </a:lnTo>
                    <a:lnTo>
                      <a:pt x="367" y="28"/>
                    </a:lnTo>
                    <a:lnTo>
                      <a:pt x="360" y="28"/>
                    </a:lnTo>
                    <a:lnTo>
                      <a:pt x="360" y="17"/>
                    </a:lnTo>
                    <a:lnTo>
                      <a:pt x="356" y="17"/>
                    </a:lnTo>
                    <a:lnTo>
                      <a:pt x="353" y="17"/>
                    </a:lnTo>
                    <a:lnTo>
                      <a:pt x="346" y="21"/>
                    </a:lnTo>
                    <a:lnTo>
                      <a:pt x="342" y="24"/>
                    </a:lnTo>
                    <a:lnTo>
                      <a:pt x="339" y="24"/>
                    </a:lnTo>
                    <a:lnTo>
                      <a:pt x="335" y="24"/>
                    </a:lnTo>
                    <a:lnTo>
                      <a:pt x="328" y="24"/>
                    </a:lnTo>
                    <a:lnTo>
                      <a:pt x="321" y="28"/>
                    </a:lnTo>
                    <a:lnTo>
                      <a:pt x="317" y="31"/>
                    </a:lnTo>
                    <a:lnTo>
                      <a:pt x="303" y="38"/>
                    </a:lnTo>
                    <a:lnTo>
                      <a:pt x="303" y="35"/>
                    </a:lnTo>
                    <a:lnTo>
                      <a:pt x="310" y="31"/>
                    </a:lnTo>
                    <a:lnTo>
                      <a:pt x="314" y="28"/>
                    </a:lnTo>
                    <a:lnTo>
                      <a:pt x="321" y="21"/>
                    </a:lnTo>
                    <a:lnTo>
                      <a:pt x="328" y="17"/>
                    </a:lnTo>
                    <a:lnTo>
                      <a:pt x="335" y="14"/>
                    </a:lnTo>
                    <a:lnTo>
                      <a:pt x="339" y="14"/>
                    </a:lnTo>
                    <a:lnTo>
                      <a:pt x="339" y="10"/>
                    </a:lnTo>
                    <a:lnTo>
                      <a:pt x="339" y="10"/>
                    </a:lnTo>
                    <a:lnTo>
                      <a:pt x="339" y="7"/>
                    </a:lnTo>
                    <a:lnTo>
                      <a:pt x="335" y="3"/>
                    </a:lnTo>
                    <a:lnTo>
                      <a:pt x="328" y="0"/>
                    </a:lnTo>
                    <a:lnTo>
                      <a:pt x="307" y="0"/>
                    </a:lnTo>
                    <a:lnTo>
                      <a:pt x="279" y="0"/>
                    </a:lnTo>
                    <a:lnTo>
                      <a:pt x="254" y="10"/>
                    </a:lnTo>
                    <a:lnTo>
                      <a:pt x="222" y="31"/>
                    </a:lnTo>
                    <a:lnTo>
                      <a:pt x="226" y="31"/>
                    </a:lnTo>
                    <a:lnTo>
                      <a:pt x="229" y="35"/>
                    </a:lnTo>
                    <a:lnTo>
                      <a:pt x="233" y="38"/>
                    </a:lnTo>
                    <a:lnTo>
                      <a:pt x="236" y="45"/>
                    </a:lnTo>
                    <a:lnTo>
                      <a:pt x="240" y="56"/>
                    </a:lnTo>
                    <a:lnTo>
                      <a:pt x="219" y="38"/>
                    </a:lnTo>
                    <a:lnTo>
                      <a:pt x="205" y="38"/>
                    </a:lnTo>
                    <a:lnTo>
                      <a:pt x="212" y="63"/>
                    </a:lnTo>
                    <a:lnTo>
                      <a:pt x="194" y="49"/>
                    </a:lnTo>
                    <a:lnTo>
                      <a:pt x="173" y="56"/>
                    </a:lnTo>
                    <a:lnTo>
                      <a:pt x="173" y="56"/>
                    </a:lnTo>
                    <a:lnTo>
                      <a:pt x="170" y="60"/>
                    </a:lnTo>
                    <a:lnTo>
                      <a:pt x="170" y="63"/>
                    </a:lnTo>
                    <a:lnTo>
                      <a:pt x="173" y="70"/>
                    </a:lnTo>
                    <a:lnTo>
                      <a:pt x="180" y="77"/>
                    </a:lnTo>
                    <a:lnTo>
                      <a:pt x="159" y="63"/>
                    </a:lnTo>
                    <a:lnTo>
                      <a:pt x="134" y="70"/>
                    </a:lnTo>
                    <a:lnTo>
                      <a:pt x="110" y="81"/>
                    </a:lnTo>
                    <a:lnTo>
                      <a:pt x="106" y="81"/>
                    </a:lnTo>
                    <a:lnTo>
                      <a:pt x="103" y="84"/>
                    </a:lnTo>
                    <a:lnTo>
                      <a:pt x="99" y="91"/>
                    </a:lnTo>
                    <a:lnTo>
                      <a:pt x="99" y="95"/>
                    </a:lnTo>
                    <a:lnTo>
                      <a:pt x="99" y="98"/>
                    </a:lnTo>
                    <a:lnTo>
                      <a:pt x="99" y="105"/>
                    </a:lnTo>
                    <a:lnTo>
                      <a:pt x="103" y="112"/>
                    </a:lnTo>
                    <a:lnTo>
                      <a:pt x="103" y="116"/>
                    </a:lnTo>
                    <a:lnTo>
                      <a:pt x="103" y="119"/>
                    </a:lnTo>
                    <a:lnTo>
                      <a:pt x="99" y="123"/>
                    </a:lnTo>
                    <a:lnTo>
                      <a:pt x="99" y="127"/>
                    </a:lnTo>
                    <a:lnTo>
                      <a:pt x="92" y="127"/>
                    </a:lnTo>
                    <a:lnTo>
                      <a:pt x="78" y="127"/>
                    </a:lnTo>
                    <a:lnTo>
                      <a:pt x="78" y="127"/>
                    </a:lnTo>
                    <a:lnTo>
                      <a:pt x="74" y="130"/>
                    </a:lnTo>
                    <a:lnTo>
                      <a:pt x="71" y="134"/>
                    </a:lnTo>
                    <a:lnTo>
                      <a:pt x="71" y="13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50" name="Freeform 146"/>
              <p:cNvSpPr>
                <a:spLocks/>
              </p:cNvSpPr>
              <p:nvPr userDrawn="1"/>
            </p:nvSpPr>
            <p:spPr bwMode="gray">
              <a:xfrm>
                <a:off x="1886" y="-2628"/>
                <a:ext cx="21" cy="14"/>
              </a:xfrm>
              <a:custGeom>
                <a:avLst/>
                <a:gdLst/>
                <a:ahLst/>
                <a:cxnLst>
                  <a:cxn ang="0">
                    <a:pos x="17" y="14"/>
                  </a:cxn>
                  <a:cxn ang="0">
                    <a:pos x="17" y="10"/>
                  </a:cxn>
                  <a:cxn ang="0">
                    <a:pos x="21" y="7"/>
                  </a:cxn>
                  <a:cxn ang="0">
                    <a:pos x="21" y="3"/>
                  </a:cxn>
                  <a:cxn ang="0">
                    <a:pos x="21" y="0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3" y="7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7" y="14"/>
                  </a:cxn>
                  <a:cxn ang="0">
                    <a:pos x="10" y="14"/>
                  </a:cxn>
                  <a:cxn ang="0">
                    <a:pos x="17" y="14"/>
                  </a:cxn>
                  <a:cxn ang="0">
                    <a:pos x="17" y="14"/>
                  </a:cxn>
                </a:cxnLst>
                <a:rect l="0" t="0" r="r" b="b"/>
                <a:pathLst>
                  <a:path w="21" h="14">
                    <a:moveTo>
                      <a:pt x="17" y="14"/>
                    </a:moveTo>
                    <a:lnTo>
                      <a:pt x="17" y="10"/>
                    </a:lnTo>
                    <a:lnTo>
                      <a:pt x="21" y="7"/>
                    </a:lnTo>
                    <a:lnTo>
                      <a:pt x="21" y="3"/>
                    </a:lnTo>
                    <a:lnTo>
                      <a:pt x="21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3" y="7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7" y="14"/>
                    </a:lnTo>
                    <a:lnTo>
                      <a:pt x="10" y="14"/>
                    </a:lnTo>
                    <a:lnTo>
                      <a:pt x="17" y="14"/>
                    </a:lnTo>
                    <a:lnTo>
                      <a:pt x="17" y="1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51" name="Freeform 147"/>
              <p:cNvSpPr>
                <a:spLocks/>
              </p:cNvSpPr>
              <p:nvPr userDrawn="1"/>
            </p:nvSpPr>
            <p:spPr bwMode="gray">
              <a:xfrm>
                <a:off x="1861" y="-2579"/>
                <a:ext cx="16" cy="21"/>
              </a:xfrm>
              <a:custGeom>
                <a:avLst/>
                <a:gdLst/>
                <a:ahLst/>
                <a:cxnLst>
                  <a:cxn ang="0">
                    <a:pos x="14" y="18"/>
                  </a:cxn>
                  <a:cxn ang="0">
                    <a:pos x="14" y="14"/>
                  </a:cxn>
                  <a:cxn ang="0">
                    <a:pos x="14" y="11"/>
                  </a:cxn>
                  <a:cxn ang="0">
                    <a:pos x="14" y="7"/>
                  </a:cxn>
                  <a:cxn ang="0">
                    <a:pos x="14" y="4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0" y="11"/>
                  </a:cxn>
                  <a:cxn ang="0">
                    <a:pos x="0" y="14"/>
                  </a:cxn>
                  <a:cxn ang="0">
                    <a:pos x="0" y="14"/>
                  </a:cxn>
                  <a:cxn ang="0">
                    <a:pos x="4" y="18"/>
                  </a:cxn>
                  <a:cxn ang="0">
                    <a:pos x="4" y="18"/>
                  </a:cxn>
                  <a:cxn ang="0">
                    <a:pos x="7" y="18"/>
                  </a:cxn>
                  <a:cxn ang="0">
                    <a:pos x="7" y="18"/>
                  </a:cxn>
                  <a:cxn ang="0">
                    <a:pos x="11" y="21"/>
                  </a:cxn>
                  <a:cxn ang="0">
                    <a:pos x="11" y="21"/>
                  </a:cxn>
                  <a:cxn ang="0">
                    <a:pos x="11" y="21"/>
                  </a:cxn>
                  <a:cxn ang="0">
                    <a:pos x="14" y="18"/>
                  </a:cxn>
                  <a:cxn ang="0">
                    <a:pos x="14" y="18"/>
                  </a:cxn>
                </a:cxnLst>
                <a:rect l="0" t="0" r="r" b="b"/>
                <a:pathLst>
                  <a:path w="14" h="21">
                    <a:moveTo>
                      <a:pt x="14" y="18"/>
                    </a:moveTo>
                    <a:lnTo>
                      <a:pt x="14" y="14"/>
                    </a:lnTo>
                    <a:lnTo>
                      <a:pt x="14" y="11"/>
                    </a:lnTo>
                    <a:lnTo>
                      <a:pt x="14" y="7"/>
                    </a:lnTo>
                    <a:lnTo>
                      <a:pt x="14" y="4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7" y="18"/>
                    </a:lnTo>
                    <a:lnTo>
                      <a:pt x="7" y="18"/>
                    </a:lnTo>
                    <a:lnTo>
                      <a:pt x="11" y="21"/>
                    </a:lnTo>
                    <a:lnTo>
                      <a:pt x="11" y="21"/>
                    </a:lnTo>
                    <a:lnTo>
                      <a:pt x="11" y="21"/>
                    </a:lnTo>
                    <a:lnTo>
                      <a:pt x="14" y="18"/>
                    </a:lnTo>
                    <a:lnTo>
                      <a:pt x="14" y="1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52" name="Freeform 148"/>
              <p:cNvSpPr>
                <a:spLocks/>
              </p:cNvSpPr>
              <p:nvPr userDrawn="1"/>
            </p:nvSpPr>
            <p:spPr bwMode="gray">
              <a:xfrm>
                <a:off x="1868" y="-2537"/>
                <a:ext cx="39" cy="50"/>
              </a:xfrm>
              <a:custGeom>
                <a:avLst/>
                <a:gdLst/>
                <a:ahLst/>
                <a:cxnLst>
                  <a:cxn ang="0">
                    <a:pos x="11" y="46"/>
                  </a:cxn>
                  <a:cxn ang="0">
                    <a:pos x="14" y="43"/>
                  </a:cxn>
                  <a:cxn ang="0">
                    <a:pos x="14" y="39"/>
                  </a:cxn>
                  <a:cxn ang="0">
                    <a:pos x="18" y="39"/>
                  </a:cxn>
                  <a:cxn ang="0">
                    <a:pos x="21" y="39"/>
                  </a:cxn>
                  <a:cxn ang="0">
                    <a:pos x="25" y="43"/>
                  </a:cxn>
                  <a:cxn ang="0">
                    <a:pos x="28" y="46"/>
                  </a:cxn>
                  <a:cxn ang="0">
                    <a:pos x="32" y="50"/>
                  </a:cxn>
                  <a:cxn ang="0">
                    <a:pos x="35" y="50"/>
                  </a:cxn>
                  <a:cxn ang="0">
                    <a:pos x="39" y="50"/>
                  </a:cxn>
                  <a:cxn ang="0">
                    <a:pos x="39" y="46"/>
                  </a:cxn>
                  <a:cxn ang="0">
                    <a:pos x="39" y="39"/>
                  </a:cxn>
                  <a:cxn ang="0">
                    <a:pos x="35" y="36"/>
                  </a:cxn>
                  <a:cxn ang="0">
                    <a:pos x="35" y="32"/>
                  </a:cxn>
                  <a:cxn ang="0">
                    <a:pos x="35" y="29"/>
                  </a:cxn>
                  <a:cxn ang="0">
                    <a:pos x="32" y="29"/>
                  </a:cxn>
                  <a:cxn ang="0">
                    <a:pos x="32" y="25"/>
                  </a:cxn>
                  <a:cxn ang="0">
                    <a:pos x="32" y="25"/>
                  </a:cxn>
                  <a:cxn ang="0">
                    <a:pos x="28" y="25"/>
                  </a:cxn>
                  <a:cxn ang="0">
                    <a:pos x="25" y="25"/>
                  </a:cxn>
                  <a:cxn ang="0">
                    <a:pos x="21" y="25"/>
                  </a:cxn>
                  <a:cxn ang="0">
                    <a:pos x="18" y="22"/>
                  </a:cxn>
                  <a:cxn ang="0">
                    <a:pos x="14" y="18"/>
                  </a:cxn>
                  <a:cxn ang="0">
                    <a:pos x="14" y="18"/>
                  </a:cxn>
                  <a:cxn ang="0">
                    <a:pos x="18" y="14"/>
                  </a:cxn>
                  <a:cxn ang="0">
                    <a:pos x="28" y="14"/>
                  </a:cxn>
                  <a:cxn ang="0">
                    <a:pos x="28" y="4"/>
                  </a:cxn>
                  <a:cxn ang="0">
                    <a:pos x="25" y="4"/>
                  </a:cxn>
                  <a:cxn ang="0">
                    <a:pos x="21" y="4"/>
                  </a:cxn>
                  <a:cxn ang="0">
                    <a:pos x="14" y="4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4" y="11"/>
                  </a:cxn>
                  <a:cxn ang="0">
                    <a:pos x="4" y="18"/>
                  </a:cxn>
                  <a:cxn ang="0">
                    <a:pos x="0" y="25"/>
                  </a:cxn>
                  <a:cxn ang="0">
                    <a:pos x="0" y="25"/>
                  </a:cxn>
                  <a:cxn ang="0">
                    <a:pos x="4" y="29"/>
                  </a:cxn>
                  <a:cxn ang="0">
                    <a:pos x="7" y="29"/>
                  </a:cxn>
                  <a:cxn ang="0">
                    <a:pos x="7" y="29"/>
                  </a:cxn>
                  <a:cxn ang="0">
                    <a:pos x="4" y="32"/>
                  </a:cxn>
                  <a:cxn ang="0">
                    <a:pos x="0" y="36"/>
                  </a:cxn>
                  <a:cxn ang="0">
                    <a:pos x="0" y="39"/>
                  </a:cxn>
                  <a:cxn ang="0">
                    <a:pos x="0" y="43"/>
                  </a:cxn>
                  <a:cxn ang="0">
                    <a:pos x="0" y="43"/>
                  </a:cxn>
                  <a:cxn ang="0">
                    <a:pos x="4" y="46"/>
                  </a:cxn>
                  <a:cxn ang="0">
                    <a:pos x="4" y="46"/>
                  </a:cxn>
                  <a:cxn ang="0">
                    <a:pos x="7" y="46"/>
                  </a:cxn>
                  <a:cxn ang="0">
                    <a:pos x="11" y="46"/>
                  </a:cxn>
                </a:cxnLst>
                <a:rect l="0" t="0" r="r" b="b"/>
                <a:pathLst>
                  <a:path w="39" h="50">
                    <a:moveTo>
                      <a:pt x="11" y="46"/>
                    </a:moveTo>
                    <a:lnTo>
                      <a:pt x="14" y="43"/>
                    </a:lnTo>
                    <a:lnTo>
                      <a:pt x="14" y="39"/>
                    </a:lnTo>
                    <a:lnTo>
                      <a:pt x="18" y="39"/>
                    </a:lnTo>
                    <a:lnTo>
                      <a:pt x="21" y="39"/>
                    </a:lnTo>
                    <a:lnTo>
                      <a:pt x="25" y="43"/>
                    </a:lnTo>
                    <a:lnTo>
                      <a:pt x="28" y="46"/>
                    </a:lnTo>
                    <a:lnTo>
                      <a:pt x="32" y="50"/>
                    </a:lnTo>
                    <a:lnTo>
                      <a:pt x="35" y="50"/>
                    </a:lnTo>
                    <a:lnTo>
                      <a:pt x="39" y="50"/>
                    </a:lnTo>
                    <a:lnTo>
                      <a:pt x="39" y="46"/>
                    </a:lnTo>
                    <a:lnTo>
                      <a:pt x="39" y="39"/>
                    </a:lnTo>
                    <a:lnTo>
                      <a:pt x="35" y="36"/>
                    </a:lnTo>
                    <a:lnTo>
                      <a:pt x="35" y="32"/>
                    </a:lnTo>
                    <a:lnTo>
                      <a:pt x="35" y="29"/>
                    </a:lnTo>
                    <a:lnTo>
                      <a:pt x="32" y="29"/>
                    </a:lnTo>
                    <a:lnTo>
                      <a:pt x="32" y="25"/>
                    </a:lnTo>
                    <a:lnTo>
                      <a:pt x="32" y="25"/>
                    </a:lnTo>
                    <a:lnTo>
                      <a:pt x="28" y="25"/>
                    </a:lnTo>
                    <a:lnTo>
                      <a:pt x="25" y="25"/>
                    </a:lnTo>
                    <a:lnTo>
                      <a:pt x="21" y="25"/>
                    </a:lnTo>
                    <a:lnTo>
                      <a:pt x="18" y="22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8" y="14"/>
                    </a:lnTo>
                    <a:lnTo>
                      <a:pt x="28" y="14"/>
                    </a:lnTo>
                    <a:lnTo>
                      <a:pt x="28" y="4"/>
                    </a:lnTo>
                    <a:lnTo>
                      <a:pt x="25" y="4"/>
                    </a:lnTo>
                    <a:lnTo>
                      <a:pt x="21" y="4"/>
                    </a:lnTo>
                    <a:lnTo>
                      <a:pt x="14" y="4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4" y="11"/>
                    </a:lnTo>
                    <a:lnTo>
                      <a:pt x="4" y="18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4" y="29"/>
                    </a:lnTo>
                    <a:lnTo>
                      <a:pt x="7" y="29"/>
                    </a:lnTo>
                    <a:lnTo>
                      <a:pt x="7" y="29"/>
                    </a:lnTo>
                    <a:lnTo>
                      <a:pt x="4" y="32"/>
                    </a:lnTo>
                    <a:lnTo>
                      <a:pt x="0" y="36"/>
                    </a:lnTo>
                    <a:lnTo>
                      <a:pt x="0" y="39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4" y="46"/>
                    </a:lnTo>
                    <a:lnTo>
                      <a:pt x="4" y="46"/>
                    </a:lnTo>
                    <a:lnTo>
                      <a:pt x="7" y="46"/>
                    </a:lnTo>
                    <a:lnTo>
                      <a:pt x="11" y="46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53" name="Freeform 149"/>
              <p:cNvSpPr>
                <a:spLocks/>
              </p:cNvSpPr>
              <p:nvPr userDrawn="1"/>
            </p:nvSpPr>
            <p:spPr bwMode="gray">
              <a:xfrm>
                <a:off x="1252" y="-2491"/>
                <a:ext cx="292" cy="338"/>
              </a:xfrm>
              <a:custGeom>
                <a:avLst/>
                <a:gdLst/>
                <a:ahLst/>
                <a:cxnLst>
                  <a:cxn ang="0">
                    <a:pos x="236" y="240"/>
                  </a:cxn>
                  <a:cxn ang="0">
                    <a:pos x="243" y="261"/>
                  </a:cxn>
                  <a:cxn ang="0">
                    <a:pos x="260" y="257"/>
                  </a:cxn>
                  <a:cxn ang="0">
                    <a:pos x="285" y="247"/>
                  </a:cxn>
                  <a:cxn ang="0">
                    <a:pos x="285" y="233"/>
                  </a:cxn>
                  <a:cxn ang="0">
                    <a:pos x="288" y="222"/>
                  </a:cxn>
                  <a:cxn ang="0">
                    <a:pos x="278" y="208"/>
                  </a:cxn>
                  <a:cxn ang="0">
                    <a:pos x="264" y="208"/>
                  </a:cxn>
                  <a:cxn ang="0">
                    <a:pos x="229" y="176"/>
                  </a:cxn>
                  <a:cxn ang="0">
                    <a:pos x="214" y="173"/>
                  </a:cxn>
                  <a:cxn ang="0">
                    <a:pos x="229" y="155"/>
                  </a:cxn>
                  <a:cxn ang="0">
                    <a:pos x="229" y="134"/>
                  </a:cxn>
                  <a:cxn ang="0">
                    <a:pos x="218" y="124"/>
                  </a:cxn>
                  <a:cxn ang="0">
                    <a:pos x="204" y="99"/>
                  </a:cxn>
                  <a:cxn ang="0">
                    <a:pos x="190" y="102"/>
                  </a:cxn>
                  <a:cxn ang="0">
                    <a:pos x="186" y="92"/>
                  </a:cxn>
                  <a:cxn ang="0">
                    <a:pos x="176" y="81"/>
                  </a:cxn>
                  <a:cxn ang="0">
                    <a:pos x="155" y="60"/>
                  </a:cxn>
                  <a:cxn ang="0">
                    <a:pos x="116" y="50"/>
                  </a:cxn>
                  <a:cxn ang="0">
                    <a:pos x="81" y="46"/>
                  </a:cxn>
                  <a:cxn ang="0">
                    <a:pos x="88" y="25"/>
                  </a:cxn>
                  <a:cxn ang="0">
                    <a:pos x="77" y="7"/>
                  </a:cxn>
                  <a:cxn ang="0">
                    <a:pos x="56" y="35"/>
                  </a:cxn>
                  <a:cxn ang="0">
                    <a:pos x="74" y="88"/>
                  </a:cxn>
                  <a:cxn ang="0">
                    <a:pos x="67" y="92"/>
                  </a:cxn>
                  <a:cxn ang="0">
                    <a:pos x="45" y="39"/>
                  </a:cxn>
                  <a:cxn ang="0">
                    <a:pos x="52" y="4"/>
                  </a:cxn>
                  <a:cxn ang="0">
                    <a:pos x="17" y="18"/>
                  </a:cxn>
                  <a:cxn ang="0">
                    <a:pos x="0" y="60"/>
                  </a:cxn>
                  <a:cxn ang="0">
                    <a:pos x="3" y="74"/>
                  </a:cxn>
                  <a:cxn ang="0">
                    <a:pos x="24" y="109"/>
                  </a:cxn>
                  <a:cxn ang="0">
                    <a:pos x="35" y="116"/>
                  </a:cxn>
                  <a:cxn ang="0">
                    <a:pos x="81" y="131"/>
                  </a:cxn>
                  <a:cxn ang="0">
                    <a:pos x="102" y="131"/>
                  </a:cxn>
                  <a:cxn ang="0">
                    <a:pos x="144" y="148"/>
                  </a:cxn>
                  <a:cxn ang="0">
                    <a:pos x="151" y="159"/>
                  </a:cxn>
                  <a:cxn ang="0">
                    <a:pos x="162" y="180"/>
                  </a:cxn>
                  <a:cxn ang="0">
                    <a:pos x="158" y="229"/>
                  </a:cxn>
                  <a:cxn ang="0">
                    <a:pos x="137" y="254"/>
                  </a:cxn>
                  <a:cxn ang="0">
                    <a:pos x="112" y="264"/>
                  </a:cxn>
                  <a:cxn ang="0">
                    <a:pos x="130" y="282"/>
                  </a:cxn>
                  <a:cxn ang="0">
                    <a:pos x="169" y="289"/>
                  </a:cxn>
                  <a:cxn ang="0">
                    <a:pos x="190" y="314"/>
                  </a:cxn>
                  <a:cxn ang="0">
                    <a:pos x="214" y="328"/>
                  </a:cxn>
                  <a:cxn ang="0">
                    <a:pos x="232" y="335"/>
                  </a:cxn>
                  <a:cxn ang="0">
                    <a:pos x="218" y="307"/>
                  </a:cxn>
                  <a:cxn ang="0">
                    <a:pos x="218" y="300"/>
                  </a:cxn>
                  <a:cxn ang="0">
                    <a:pos x="250" y="321"/>
                  </a:cxn>
                  <a:cxn ang="0">
                    <a:pos x="257" y="321"/>
                  </a:cxn>
                  <a:cxn ang="0">
                    <a:pos x="257" y="293"/>
                  </a:cxn>
                  <a:cxn ang="0">
                    <a:pos x="232" y="271"/>
                  </a:cxn>
                  <a:cxn ang="0">
                    <a:pos x="222" y="261"/>
                  </a:cxn>
                  <a:cxn ang="0">
                    <a:pos x="214" y="236"/>
                  </a:cxn>
                </a:cxnLst>
                <a:rect l="0" t="0" r="r" b="b"/>
                <a:pathLst>
                  <a:path w="292" h="338">
                    <a:moveTo>
                      <a:pt x="222" y="219"/>
                    </a:moveTo>
                    <a:lnTo>
                      <a:pt x="225" y="222"/>
                    </a:lnTo>
                    <a:lnTo>
                      <a:pt x="225" y="222"/>
                    </a:lnTo>
                    <a:lnTo>
                      <a:pt x="229" y="226"/>
                    </a:lnTo>
                    <a:lnTo>
                      <a:pt x="232" y="233"/>
                    </a:lnTo>
                    <a:lnTo>
                      <a:pt x="236" y="240"/>
                    </a:lnTo>
                    <a:lnTo>
                      <a:pt x="236" y="243"/>
                    </a:lnTo>
                    <a:lnTo>
                      <a:pt x="236" y="247"/>
                    </a:lnTo>
                    <a:lnTo>
                      <a:pt x="239" y="250"/>
                    </a:lnTo>
                    <a:lnTo>
                      <a:pt x="243" y="257"/>
                    </a:lnTo>
                    <a:lnTo>
                      <a:pt x="243" y="261"/>
                    </a:lnTo>
                    <a:lnTo>
                      <a:pt x="243" y="261"/>
                    </a:lnTo>
                    <a:lnTo>
                      <a:pt x="243" y="264"/>
                    </a:lnTo>
                    <a:lnTo>
                      <a:pt x="246" y="264"/>
                    </a:lnTo>
                    <a:lnTo>
                      <a:pt x="246" y="264"/>
                    </a:lnTo>
                    <a:lnTo>
                      <a:pt x="253" y="261"/>
                    </a:lnTo>
                    <a:lnTo>
                      <a:pt x="257" y="257"/>
                    </a:lnTo>
                    <a:lnTo>
                      <a:pt x="260" y="257"/>
                    </a:lnTo>
                    <a:lnTo>
                      <a:pt x="264" y="254"/>
                    </a:lnTo>
                    <a:lnTo>
                      <a:pt x="271" y="250"/>
                    </a:lnTo>
                    <a:lnTo>
                      <a:pt x="274" y="250"/>
                    </a:lnTo>
                    <a:lnTo>
                      <a:pt x="278" y="247"/>
                    </a:lnTo>
                    <a:lnTo>
                      <a:pt x="281" y="247"/>
                    </a:lnTo>
                    <a:lnTo>
                      <a:pt x="285" y="247"/>
                    </a:lnTo>
                    <a:lnTo>
                      <a:pt x="288" y="247"/>
                    </a:lnTo>
                    <a:lnTo>
                      <a:pt x="288" y="243"/>
                    </a:lnTo>
                    <a:lnTo>
                      <a:pt x="292" y="240"/>
                    </a:lnTo>
                    <a:lnTo>
                      <a:pt x="288" y="233"/>
                    </a:lnTo>
                    <a:lnTo>
                      <a:pt x="288" y="233"/>
                    </a:lnTo>
                    <a:lnTo>
                      <a:pt x="285" y="233"/>
                    </a:lnTo>
                    <a:lnTo>
                      <a:pt x="281" y="233"/>
                    </a:lnTo>
                    <a:lnTo>
                      <a:pt x="278" y="229"/>
                    </a:lnTo>
                    <a:lnTo>
                      <a:pt x="278" y="229"/>
                    </a:lnTo>
                    <a:lnTo>
                      <a:pt x="288" y="226"/>
                    </a:lnTo>
                    <a:lnTo>
                      <a:pt x="288" y="222"/>
                    </a:lnTo>
                    <a:lnTo>
                      <a:pt x="288" y="222"/>
                    </a:lnTo>
                    <a:lnTo>
                      <a:pt x="288" y="219"/>
                    </a:lnTo>
                    <a:lnTo>
                      <a:pt x="285" y="215"/>
                    </a:lnTo>
                    <a:lnTo>
                      <a:pt x="285" y="215"/>
                    </a:lnTo>
                    <a:lnTo>
                      <a:pt x="285" y="212"/>
                    </a:lnTo>
                    <a:lnTo>
                      <a:pt x="281" y="212"/>
                    </a:lnTo>
                    <a:lnTo>
                      <a:pt x="278" y="208"/>
                    </a:lnTo>
                    <a:lnTo>
                      <a:pt x="274" y="212"/>
                    </a:lnTo>
                    <a:lnTo>
                      <a:pt x="274" y="212"/>
                    </a:lnTo>
                    <a:lnTo>
                      <a:pt x="271" y="212"/>
                    </a:lnTo>
                    <a:lnTo>
                      <a:pt x="267" y="212"/>
                    </a:lnTo>
                    <a:lnTo>
                      <a:pt x="267" y="212"/>
                    </a:lnTo>
                    <a:lnTo>
                      <a:pt x="264" y="208"/>
                    </a:lnTo>
                    <a:lnTo>
                      <a:pt x="267" y="208"/>
                    </a:lnTo>
                    <a:lnTo>
                      <a:pt x="264" y="205"/>
                    </a:lnTo>
                    <a:lnTo>
                      <a:pt x="260" y="197"/>
                    </a:lnTo>
                    <a:lnTo>
                      <a:pt x="257" y="194"/>
                    </a:lnTo>
                    <a:lnTo>
                      <a:pt x="239" y="187"/>
                    </a:lnTo>
                    <a:lnTo>
                      <a:pt x="229" y="176"/>
                    </a:lnTo>
                    <a:lnTo>
                      <a:pt x="225" y="176"/>
                    </a:lnTo>
                    <a:lnTo>
                      <a:pt x="225" y="176"/>
                    </a:lnTo>
                    <a:lnTo>
                      <a:pt x="222" y="176"/>
                    </a:lnTo>
                    <a:lnTo>
                      <a:pt x="218" y="176"/>
                    </a:lnTo>
                    <a:lnTo>
                      <a:pt x="214" y="176"/>
                    </a:lnTo>
                    <a:lnTo>
                      <a:pt x="214" y="173"/>
                    </a:lnTo>
                    <a:lnTo>
                      <a:pt x="214" y="169"/>
                    </a:lnTo>
                    <a:lnTo>
                      <a:pt x="218" y="166"/>
                    </a:lnTo>
                    <a:lnTo>
                      <a:pt x="218" y="162"/>
                    </a:lnTo>
                    <a:lnTo>
                      <a:pt x="218" y="159"/>
                    </a:lnTo>
                    <a:lnTo>
                      <a:pt x="229" y="155"/>
                    </a:lnTo>
                    <a:lnTo>
                      <a:pt x="229" y="155"/>
                    </a:lnTo>
                    <a:lnTo>
                      <a:pt x="232" y="152"/>
                    </a:lnTo>
                    <a:lnTo>
                      <a:pt x="232" y="148"/>
                    </a:lnTo>
                    <a:lnTo>
                      <a:pt x="229" y="145"/>
                    </a:lnTo>
                    <a:lnTo>
                      <a:pt x="229" y="141"/>
                    </a:lnTo>
                    <a:lnTo>
                      <a:pt x="229" y="138"/>
                    </a:lnTo>
                    <a:lnTo>
                      <a:pt x="229" y="134"/>
                    </a:lnTo>
                    <a:lnTo>
                      <a:pt x="229" y="134"/>
                    </a:lnTo>
                    <a:lnTo>
                      <a:pt x="229" y="131"/>
                    </a:lnTo>
                    <a:lnTo>
                      <a:pt x="229" y="127"/>
                    </a:lnTo>
                    <a:lnTo>
                      <a:pt x="229" y="127"/>
                    </a:lnTo>
                    <a:lnTo>
                      <a:pt x="225" y="124"/>
                    </a:lnTo>
                    <a:lnTo>
                      <a:pt x="218" y="124"/>
                    </a:lnTo>
                    <a:lnTo>
                      <a:pt x="218" y="109"/>
                    </a:lnTo>
                    <a:lnTo>
                      <a:pt x="214" y="109"/>
                    </a:lnTo>
                    <a:lnTo>
                      <a:pt x="211" y="109"/>
                    </a:lnTo>
                    <a:lnTo>
                      <a:pt x="204" y="102"/>
                    </a:lnTo>
                    <a:lnTo>
                      <a:pt x="204" y="102"/>
                    </a:lnTo>
                    <a:lnTo>
                      <a:pt x="204" y="99"/>
                    </a:lnTo>
                    <a:lnTo>
                      <a:pt x="200" y="99"/>
                    </a:lnTo>
                    <a:lnTo>
                      <a:pt x="200" y="99"/>
                    </a:lnTo>
                    <a:lnTo>
                      <a:pt x="193" y="99"/>
                    </a:lnTo>
                    <a:lnTo>
                      <a:pt x="193" y="99"/>
                    </a:lnTo>
                    <a:lnTo>
                      <a:pt x="193" y="102"/>
                    </a:lnTo>
                    <a:lnTo>
                      <a:pt x="190" y="102"/>
                    </a:lnTo>
                    <a:lnTo>
                      <a:pt x="186" y="102"/>
                    </a:lnTo>
                    <a:lnTo>
                      <a:pt x="186" y="102"/>
                    </a:lnTo>
                    <a:lnTo>
                      <a:pt x="183" y="99"/>
                    </a:lnTo>
                    <a:lnTo>
                      <a:pt x="186" y="95"/>
                    </a:lnTo>
                    <a:lnTo>
                      <a:pt x="186" y="95"/>
                    </a:lnTo>
                    <a:lnTo>
                      <a:pt x="186" y="92"/>
                    </a:lnTo>
                    <a:lnTo>
                      <a:pt x="190" y="88"/>
                    </a:lnTo>
                    <a:lnTo>
                      <a:pt x="186" y="85"/>
                    </a:lnTo>
                    <a:lnTo>
                      <a:pt x="186" y="81"/>
                    </a:lnTo>
                    <a:lnTo>
                      <a:pt x="179" y="81"/>
                    </a:lnTo>
                    <a:lnTo>
                      <a:pt x="179" y="81"/>
                    </a:lnTo>
                    <a:lnTo>
                      <a:pt x="176" y="81"/>
                    </a:lnTo>
                    <a:lnTo>
                      <a:pt x="172" y="81"/>
                    </a:lnTo>
                    <a:lnTo>
                      <a:pt x="169" y="81"/>
                    </a:lnTo>
                    <a:lnTo>
                      <a:pt x="165" y="74"/>
                    </a:lnTo>
                    <a:lnTo>
                      <a:pt x="158" y="64"/>
                    </a:lnTo>
                    <a:lnTo>
                      <a:pt x="158" y="64"/>
                    </a:lnTo>
                    <a:lnTo>
                      <a:pt x="155" y="60"/>
                    </a:lnTo>
                    <a:lnTo>
                      <a:pt x="151" y="57"/>
                    </a:lnTo>
                    <a:lnTo>
                      <a:pt x="144" y="53"/>
                    </a:lnTo>
                    <a:lnTo>
                      <a:pt x="133" y="50"/>
                    </a:lnTo>
                    <a:lnTo>
                      <a:pt x="119" y="50"/>
                    </a:lnTo>
                    <a:lnTo>
                      <a:pt x="119" y="50"/>
                    </a:lnTo>
                    <a:lnTo>
                      <a:pt x="116" y="50"/>
                    </a:lnTo>
                    <a:lnTo>
                      <a:pt x="112" y="53"/>
                    </a:lnTo>
                    <a:lnTo>
                      <a:pt x="105" y="53"/>
                    </a:lnTo>
                    <a:lnTo>
                      <a:pt x="102" y="50"/>
                    </a:lnTo>
                    <a:lnTo>
                      <a:pt x="98" y="46"/>
                    </a:lnTo>
                    <a:lnTo>
                      <a:pt x="95" y="42"/>
                    </a:lnTo>
                    <a:lnTo>
                      <a:pt x="81" y="46"/>
                    </a:lnTo>
                    <a:lnTo>
                      <a:pt x="81" y="46"/>
                    </a:lnTo>
                    <a:lnTo>
                      <a:pt x="84" y="42"/>
                    </a:lnTo>
                    <a:lnTo>
                      <a:pt x="84" y="35"/>
                    </a:lnTo>
                    <a:lnTo>
                      <a:pt x="84" y="28"/>
                    </a:lnTo>
                    <a:lnTo>
                      <a:pt x="84" y="28"/>
                    </a:lnTo>
                    <a:lnTo>
                      <a:pt x="88" y="25"/>
                    </a:lnTo>
                    <a:lnTo>
                      <a:pt x="88" y="18"/>
                    </a:lnTo>
                    <a:lnTo>
                      <a:pt x="88" y="11"/>
                    </a:lnTo>
                    <a:lnTo>
                      <a:pt x="88" y="7"/>
                    </a:lnTo>
                    <a:lnTo>
                      <a:pt x="81" y="4"/>
                    </a:lnTo>
                    <a:lnTo>
                      <a:pt x="81" y="4"/>
                    </a:lnTo>
                    <a:lnTo>
                      <a:pt x="77" y="7"/>
                    </a:lnTo>
                    <a:lnTo>
                      <a:pt x="74" y="7"/>
                    </a:lnTo>
                    <a:lnTo>
                      <a:pt x="67" y="11"/>
                    </a:lnTo>
                    <a:lnTo>
                      <a:pt x="59" y="18"/>
                    </a:lnTo>
                    <a:lnTo>
                      <a:pt x="56" y="25"/>
                    </a:lnTo>
                    <a:lnTo>
                      <a:pt x="56" y="28"/>
                    </a:lnTo>
                    <a:lnTo>
                      <a:pt x="56" y="35"/>
                    </a:lnTo>
                    <a:lnTo>
                      <a:pt x="56" y="42"/>
                    </a:lnTo>
                    <a:lnTo>
                      <a:pt x="56" y="53"/>
                    </a:lnTo>
                    <a:lnTo>
                      <a:pt x="59" y="60"/>
                    </a:lnTo>
                    <a:lnTo>
                      <a:pt x="74" y="81"/>
                    </a:lnTo>
                    <a:lnTo>
                      <a:pt x="74" y="85"/>
                    </a:lnTo>
                    <a:lnTo>
                      <a:pt x="74" y="88"/>
                    </a:lnTo>
                    <a:lnTo>
                      <a:pt x="74" y="92"/>
                    </a:lnTo>
                    <a:lnTo>
                      <a:pt x="74" y="95"/>
                    </a:lnTo>
                    <a:lnTo>
                      <a:pt x="74" y="99"/>
                    </a:lnTo>
                    <a:lnTo>
                      <a:pt x="70" y="95"/>
                    </a:lnTo>
                    <a:lnTo>
                      <a:pt x="67" y="95"/>
                    </a:lnTo>
                    <a:lnTo>
                      <a:pt x="67" y="92"/>
                    </a:lnTo>
                    <a:lnTo>
                      <a:pt x="59" y="85"/>
                    </a:lnTo>
                    <a:lnTo>
                      <a:pt x="56" y="78"/>
                    </a:lnTo>
                    <a:lnTo>
                      <a:pt x="49" y="67"/>
                    </a:lnTo>
                    <a:lnTo>
                      <a:pt x="45" y="53"/>
                    </a:lnTo>
                    <a:lnTo>
                      <a:pt x="45" y="39"/>
                    </a:lnTo>
                    <a:lnTo>
                      <a:pt x="45" y="39"/>
                    </a:lnTo>
                    <a:lnTo>
                      <a:pt x="45" y="32"/>
                    </a:lnTo>
                    <a:lnTo>
                      <a:pt x="45" y="25"/>
                    </a:lnTo>
                    <a:lnTo>
                      <a:pt x="49" y="14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49" y="0"/>
                    </a:lnTo>
                    <a:lnTo>
                      <a:pt x="42" y="0"/>
                    </a:lnTo>
                    <a:lnTo>
                      <a:pt x="35" y="4"/>
                    </a:lnTo>
                    <a:lnTo>
                      <a:pt x="28" y="7"/>
                    </a:lnTo>
                    <a:lnTo>
                      <a:pt x="17" y="14"/>
                    </a:lnTo>
                    <a:lnTo>
                      <a:pt x="17" y="18"/>
                    </a:lnTo>
                    <a:lnTo>
                      <a:pt x="14" y="21"/>
                    </a:lnTo>
                    <a:lnTo>
                      <a:pt x="10" y="28"/>
                    </a:lnTo>
                    <a:lnTo>
                      <a:pt x="7" y="35"/>
                    </a:lnTo>
                    <a:lnTo>
                      <a:pt x="3" y="42"/>
                    </a:lnTo>
                    <a:lnTo>
                      <a:pt x="0" y="53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4"/>
                    </a:lnTo>
                    <a:lnTo>
                      <a:pt x="0" y="67"/>
                    </a:lnTo>
                    <a:lnTo>
                      <a:pt x="3" y="71"/>
                    </a:lnTo>
                    <a:lnTo>
                      <a:pt x="3" y="74"/>
                    </a:lnTo>
                    <a:lnTo>
                      <a:pt x="7" y="78"/>
                    </a:lnTo>
                    <a:lnTo>
                      <a:pt x="10" y="85"/>
                    </a:lnTo>
                    <a:lnTo>
                      <a:pt x="14" y="92"/>
                    </a:lnTo>
                    <a:lnTo>
                      <a:pt x="21" y="99"/>
                    </a:lnTo>
                    <a:lnTo>
                      <a:pt x="21" y="106"/>
                    </a:lnTo>
                    <a:lnTo>
                      <a:pt x="24" y="109"/>
                    </a:lnTo>
                    <a:lnTo>
                      <a:pt x="21" y="113"/>
                    </a:lnTo>
                    <a:lnTo>
                      <a:pt x="24" y="120"/>
                    </a:lnTo>
                    <a:lnTo>
                      <a:pt x="28" y="116"/>
                    </a:lnTo>
                    <a:lnTo>
                      <a:pt x="28" y="116"/>
                    </a:lnTo>
                    <a:lnTo>
                      <a:pt x="31" y="116"/>
                    </a:lnTo>
                    <a:lnTo>
                      <a:pt x="35" y="116"/>
                    </a:lnTo>
                    <a:lnTo>
                      <a:pt x="38" y="120"/>
                    </a:lnTo>
                    <a:lnTo>
                      <a:pt x="42" y="120"/>
                    </a:lnTo>
                    <a:lnTo>
                      <a:pt x="49" y="124"/>
                    </a:lnTo>
                    <a:lnTo>
                      <a:pt x="59" y="127"/>
                    </a:lnTo>
                    <a:lnTo>
                      <a:pt x="70" y="131"/>
                    </a:lnTo>
                    <a:lnTo>
                      <a:pt x="81" y="131"/>
                    </a:lnTo>
                    <a:lnTo>
                      <a:pt x="95" y="134"/>
                    </a:lnTo>
                    <a:lnTo>
                      <a:pt x="95" y="131"/>
                    </a:lnTo>
                    <a:lnTo>
                      <a:pt x="95" y="131"/>
                    </a:lnTo>
                    <a:lnTo>
                      <a:pt x="98" y="131"/>
                    </a:lnTo>
                    <a:lnTo>
                      <a:pt x="102" y="131"/>
                    </a:lnTo>
                    <a:lnTo>
                      <a:pt x="102" y="131"/>
                    </a:lnTo>
                    <a:lnTo>
                      <a:pt x="109" y="134"/>
                    </a:lnTo>
                    <a:lnTo>
                      <a:pt x="112" y="138"/>
                    </a:lnTo>
                    <a:lnTo>
                      <a:pt x="119" y="138"/>
                    </a:lnTo>
                    <a:lnTo>
                      <a:pt x="141" y="148"/>
                    </a:lnTo>
                    <a:lnTo>
                      <a:pt x="141" y="148"/>
                    </a:lnTo>
                    <a:lnTo>
                      <a:pt x="144" y="148"/>
                    </a:lnTo>
                    <a:lnTo>
                      <a:pt x="144" y="152"/>
                    </a:lnTo>
                    <a:lnTo>
                      <a:pt x="144" y="155"/>
                    </a:lnTo>
                    <a:lnTo>
                      <a:pt x="141" y="159"/>
                    </a:lnTo>
                    <a:lnTo>
                      <a:pt x="144" y="159"/>
                    </a:lnTo>
                    <a:lnTo>
                      <a:pt x="144" y="159"/>
                    </a:lnTo>
                    <a:lnTo>
                      <a:pt x="151" y="159"/>
                    </a:lnTo>
                    <a:lnTo>
                      <a:pt x="155" y="159"/>
                    </a:lnTo>
                    <a:lnTo>
                      <a:pt x="158" y="159"/>
                    </a:lnTo>
                    <a:lnTo>
                      <a:pt x="158" y="166"/>
                    </a:lnTo>
                    <a:lnTo>
                      <a:pt x="162" y="166"/>
                    </a:lnTo>
                    <a:lnTo>
                      <a:pt x="162" y="173"/>
                    </a:lnTo>
                    <a:lnTo>
                      <a:pt x="162" y="180"/>
                    </a:lnTo>
                    <a:lnTo>
                      <a:pt x="162" y="190"/>
                    </a:lnTo>
                    <a:lnTo>
                      <a:pt x="162" y="201"/>
                    </a:lnTo>
                    <a:lnTo>
                      <a:pt x="162" y="212"/>
                    </a:lnTo>
                    <a:lnTo>
                      <a:pt x="158" y="222"/>
                    </a:lnTo>
                    <a:lnTo>
                      <a:pt x="158" y="222"/>
                    </a:lnTo>
                    <a:lnTo>
                      <a:pt x="158" y="229"/>
                    </a:lnTo>
                    <a:lnTo>
                      <a:pt x="155" y="236"/>
                    </a:lnTo>
                    <a:lnTo>
                      <a:pt x="151" y="243"/>
                    </a:lnTo>
                    <a:lnTo>
                      <a:pt x="148" y="247"/>
                    </a:lnTo>
                    <a:lnTo>
                      <a:pt x="144" y="250"/>
                    </a:lnTo>
                    <a:lnTo>
                      <a:pt x="141" y="250"/>
                    </a:lnTo>
                    <a:lnTo>
                      <a:pt x="137" y="254"/>
                    </a:lnTo>
                    <a:lnTo>
                      <a:pt x="130" y="250"/>
                    </a:lnTo>
                    <a:lnTo>
                      <a:pt x="130" y="250"/>
                    </a:lnTo>
                    <a:lnTo>
                      <a:pt x="126" y="250"/>
                    </a:lnTo>
                    <a:lnTo>
                      <a:pt x="123" y="250"/>
                    </a:lnTo>
                    <a:lnTo>
                      <a:pt x="119" y="257"/>
                    </a:lnTo>
                    <a:lnTo>
                      <a:pt x="112" y="264"/>
                    </a:lnTo>
                    <a:lnTo>
                      <a:pt x="112" y="264"/>
                    </a:lnTo>
                    <a:lnTo>
                      <a:pt x="112" y="268"/>
                    </a:lnTo>
                    <a:lnTo>
                      <a:pt x="116" y="271"/>
                    </a:lnTo>
                    <a:lnTo>
                      <a:pt x="119" y="275"/>
                    </a:lnTo>
                    <a:lnTo>
                      <a:pt x="123" y="279"/>
                    </a:lnTo>
                    <a:lnTo>
                      <a:pt x="130" y="282"/>
                    </a:lnTo>
                    <a:lnTo>
                      <a:pt x="141" y="282"/>
                    </a:lnTo>
                    <a:lnTo>
                      <a:pt x="141" y="282"/>
                    </a:lnTo>
                    <a:lnTo>
                      <a:pt x="148" y="279"/>
                    </a:lnTo>
                    <a:lnTo>
                      <a:pt x="151" y="275"/>
                    </a:lnTo>
                    <a:lnTo>
                      <a:pt x="151" y="271"/>
                    </a:lnTo>
                    <a:lnTo>
                      <a:pt x="169" y="289"/>
                    </a:lnTo>
                    <a:lnTo>
                      <a:pt x="179" y="293"/>
                    </a:lnTo>
                    <a:lnTo>
                      <a:pt x="179" y="293"/>
                    </a:lnTo>
                    <a:lnTo>
                      <a:pt x="179" y="296"/>
                    </a:lnTo>
                    <a:lnTo>
                      <a:pt x="183" y="303"/>
                    </a:lnTo>
                    <a:lnTo>
                      <a:pt x="186" y="307"/>
                    </a:lnTo>
                    <a:lnTo>
                      <a:pt x="190" y="314"/>
                    </a:lnTo>
                    <a:lnTo>
                      <a:pt x="200" y="317"/>
                    </a:lnTo>
                    <a:lnTo>
                      <a:pt x="204" y="317"/>
                    </a:lnTo>
                    <a:lnTo>
                      <a:pt x="207" y="317"/>
                    </a:lnTo>
                    <a:lnTo>
                      <a:pt x="211" y="324"/>
                    </a:lnTo>
                    <a:lnTo>
                      <a:pt x="214" y="328"/>
                    </a:lnTo>
                    <a:lnTo>
                      <a:pt x="214" y="328"/>
                    </a:lnTo>
                    <a:lnTo>
                      <a:pt x="218" y="331"/>
                    </a:lnTo>
                    <a:lnTo>
                      <a:pt x="222" y="335"/>
                    </a:lnTo>
                    <a:lnTo>
                      <a:pt x="225" y="335"/>
                    </a:lnTo>
                    <a:lnTo>
                      <a:pt x="229" y="338"/>
                    </a:lnTo>
                    <a:lnTo>
                      <a:pt x="232" y="338"/>
                    </a:lnTo>
                    <a:lnTo>
                      <a:pt x="232" y="335"/>
                    </a:lnTo>
                    <a:lnTo>
                      <a:pt x="232" y="328"/>
                    </a:lnTo>
                    <a:lnTo>
                      <a:pt x="232" y="328"/>
                    </a:lnTo>
                    <a:lnTo>
                      <a:pt x="229" y="324"/>
                    </a:lnTo>
                    <a:lnTo>
                      <a:pt x="229" y="317"/>
                    </a:lnTo>
                    <a:lnTo>
                      <a:pt x="222" y="310"/>
                    </a:lnTo>
                    <a:lnTo>
                      <a:pt x="218" y="307"/>
                    </a:lnTo>
                    <a:lnTo>
                      <a:pt x="218" y="307"/>
                    </a:lnTo>
                    <a:lnTo>
                      <a:pt x="214" y="307"/>
                    </a:lnTo>
                    <a:lnTo>
                      <a:pt x="214" y="303"/>
                    </a:lnTo>
                    <a:lnTo>
                      <a:pt x="214" y="303"/>
                    </a:lnTo>
                    <a:lnTo>
                      <a:pt x="214" y="300"/>
                    </a:lnTo>
                    <a:lnTo>
                      <a:pt x="218" y="300"/>
                    </a:lnTo>
                    <a:lnTo>
                      <a:pt x="222" y="300"/>
                    </a:lnTo>
                    <a:lnTo>
                      <a:pt x="225" y="303"/>
                    </a:lnTo>
                    <a:lnTo>
                      <a:pt x="232" y="307"/>
                    </a:lnTo>
                    <a:lnTo>
                      <a:pt x="239" y="310"/>
                    </a:lnTo>
                    <a:lnTo>
                      <a:pt x="246" y="317"/>
                    </a:lnTo>
                    <a:lnTo>
                      <a:pt x="250" y="321"/>
                    </a:lnTo>
                    <a:lnTo>
                      <a:pt x="250" y="324"/>
                    </a:lnTo>
                    <a:lnTo>
                      <a:pt x="250" y="324"/>
                    </a:lnTo>
                    <a:lnTo>
                      <a:pt x="253" y="324"/>
                    </a:lnTo>
                    <a:lnTo>
                      <a:pt x="253" y="324"/>
                    </a:lnTo>
                    <a:lnTo>
                      <a:pt x="257" y="321"/>
                    </a:lnTo>
                    <a:lnTo>
                      <a:pt x="257" y="321"/>
                    </a:lnTo>
                    <a:lnTo>
                      <a:pt x="260" y="314"/>
                    </a:lnTo>
                    <a:lnTo>
                      <a:pt x="260" y="310"/>
                    </a:lnTo>
                    <a:lnTo>
                      <a:pt x="264" y="303"/>
                    </a:lnTo>
                    <a:lnTo>
                      <a:pt x="260" y="300"/>
                    </a:lnTo>
                    <a:lnTo>
                      <a:pt x="257" y="293"/>
                    </a:lnTo>
                    <a:lnTo>
                      <a:pt x="257" y="293"/>
                    </a:lnTo>
                    <a:lnTo>
                      <a:pt x="253" y="289"/>
                    </a:lnTo>
                    <a:lnTo>
                      <a:pt x="246" y="282"/>
                    </a:lnTo>
                    <a:lnTo>
                      <a:pt x="243" y="279"/>
                    </a:lnTo>
                    <a:lnTo>
                      <a:pt x="239" y="275"/>
                    </a:lnTo>
                    <a:lnTo>
                      <a:pt x="236" y="275"/>
                    </a:lnTo>
                    <a:lnTo>
                      <a:pt x="232" y="271"/>
                    </a:lnTo>
                    <a:lnTo>
                      <a:pt x="232" y="271"/>
                    </a:lnTo>
                    <a:lnTo>
                      <a:pt x="229" y="268"/>
                    </a:lnTo>
                    <a:lnTo>
                      <a:pt x="229" y="264"/>
                    </a:lnTo>
                    <a:lnTo>
                      <a:pt x="229" y="264"/>
                    </a:lnTo>
                    <a:lnTo>
                      <a:pt x="225" y="264"/>
                    </a:lnTo>
                    <a:lnTo>
                      <a:pt x="222" y="261"/>
                    </a:lnTo>
                    <a:lnTo>
                      <a:pt x="222" y="257"/>
                    </a:lnTo>
                    <a:lnTo>
                      <a:pt x="218" y="254"/>
                    </a:lnTo>
                    <a:lnTo>
                      <a:pt x="218" y="243"/>
                    </a:lnTo>
                    <a:lnTo>
                      <a:pt x="218" y="243"/>
                    </a:lnTo>
                    <a:lnTo>
                      <a:pt x="218" y="240"/>
                    </a:lnTo>
                    <a:lnTo>
                      <a:pt x="214" y="236"/>
                    </a:lnTo>
                    <a:lnTo>
                      <a:pt x="214" y="229"/>
                    </a:lnTo>
                    <a:lnTo>
                      <a:pt x="218" y="226"/>
                    </a:lnTo>
                    <a:lnTo>
                      <a:pt x="218" y="222"/>
                    </a:lnTo>
                    <a:lnTo>
                      <a:pt x="222" y="21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54" name="Freeform 150"/>
              <p:cNvSpPr>
                <a:spLocks/>
              </p:cNvSpPr>
              <p:nvPr userDrawn="1"/>
            </p:nvSpPr>
            <p:spPr bwMode="gray">
              <a:xfrm>
                <a:off x="1181" y="-2241"/>
                <a:ext cx="75" cy="64"/>
              </a:xfrm>
              <a:custGeom>
                <a:avLst/>
                <a:gdLst/>
                <a:ahLst/>
                <a:cxnLst>
                  <a:cxn ang="0">
                    <a:pos x="85" y="46"/>
                  </a:cxn>
                  <a:cxn ang="0">
                    <a:pos x="85" y="46"/>
                  </a:cxn>
                  <a:cxn ang="0">
                    <a:pos x="81" y="39"/>
                  </a:cxn>
                  <a:cxn ang="0">
                    <a:pos x="78" y="36"/>
                  </a:cxn>
                  <a:cxn ang="0">
                    <a:pos x="71" y="32"/>
                  </a:cxn>
                  <a:cxn ang="0">
                    <a:pos x="67" y="29"/>
                  </a:cxn>
                  <a:cxn ang="0">
                    <a:pos x="64" y="25"/>
                  </a:cxn>
                  <a:cxn ang="0">
                    <a:pos x="60" y="21"/>
                  </a:cxn>
                  <a:cxn ang="0">
                    <a:pos x="57" y="18"/>
                  </a:cxn>
                  <a:cxn ang="0">
                    <a:pos x="49" y="14"/>
                  </a:cxn>
                  <a:cxn ang="0">
                    <a:pos x="42" y="14"/>
                  </a:cxn>
                  <a:cxn ang="0">
                    <a:pos x="39" y="11"/>
                  </a:cxn>
                  <a:cxn ang="0">
                    <a:pos x="35" y="0"/>
                  </a:cxn>
                  <a:cxn ang="0">
                    <a:pos x="25" y="14"/>
                  </a:cxn>
                  <a:cxn ang="0">
                    <a:pos x="21" y="18"/>
                  </a:cxn>
                  <a:cxn ang="0">
                    <a:pos x="18" y="18"/>
                  </a:cxn>
                  <a:cxn ang="0">
                    <a:pos x="14" y="21"/>
                  </a:cxn>
                  <a:cxn ang="0">
                    <a:pos x="11" y="25"/>
                  </a:cxn>
                  <a:cxn ang="0">
                    <a:pos x="7" y="32"/>
                  </a:cxn>
                  <a:cxn ang="0">
                    <a:pos x="7" y="39"/>
                  </a:cxn>
                  <a:cxn ang="0">
                    <a:pos x="0" y="50"/>
                  </a:cxn>
                  <a:cxn ang="0">
                    <a:pos x="4" y="50"/>
                  </a:cxn>
                  <a:cxn ang="0">
                    <a:pos x="7" y="50"/>
                  </a:cxn>
                  <a:cxn ang="0">
                    <a:pos x="11" y="50"/>
                  </a:cxn>
                  <a:cxn ang="0">
                    <a:pos x="14" y="50"/>
                  </a:cxn>
                  <a:cxn ang="0">
                    <a:pos x="18" y="50"/>
                  </a:cxn>
                  <a:cxn ang="0">
                    <a:pos x="18" y="57"/>
                  </a:cxn>
                  <a:cxn ang="0">
                    <a:pos x="18" y="57"/>
                  </a:cxn>
                  <a:cxn ang="0">
                    <a:pos x="21" y="60"/>
                  </a:cxn>
                  <a:cxn ang="0">
                    <a:pos x="25" y="60"/>
                  </a:cxn>
                  <a:cxn ang="0">
                    <a:pos x="28" y="64"/>
                  </a:cxn>
                  <a:cxn ang="0">
                    <a:pos x="32" y="64"/>
                  </a:cxn>
                  <a:cxn ang="0">
                    <a:pos x="39" y="60"/>
                  </a:cxn>
                  <a:cxn ang="0">
                    <a:pos x="60" y="50"/>
                  </a:cxn>
                  <a:cxn ang="0">
                    <a:pos x="78" y="53"/>
                  </a:cxn>
                  <a:cxn ang="0">
                    <a:pos x="85" y="46"/>
                  </a:cxn>
                </a:cxnLst>
                <a:rect l="0" t="0" r="r" b="b"/>
                <a:pathLst>
                  <a:path w="85" h="64">
                    <a:moveTo>
                      <a:pt x="85" y="46"/>
                    </a:moveTo>
                    <a:lnTo>
                      <a:pt x="85" y="46"/>
                    </a:lnTo>
                    <a:lnTo>
                      <a:pt x="81" y="39"/>
                    </a:lnTo>
                    <a:lnTo>
                      <a:pt x="78" y="36"/>
                    </a:lnTo>
                    <a:lnTo>
                      <a:pt x="71" y="32"/>
                    </a:lnTo>
                    <a:lnTo>
                      <a:pt x="67" y="29"/>
                    </a:lnTo>
                    <a:lnTo>
                      <a:pt x="64" y="25"/>
                    </a:lnTo>
                    <a:lnTo>
                      <a:pt x="60" y="21"/>
                    </a:lnTo>
                    <a:lnTo>
                      <a:pt x="57" y="18"/>
                    </a:lnTo>
                    <a:lnTo>
                      <a:pt x="49" y="14"/>
                    </a:lnTo>
                    <a:lnTo>
                      <a:pt x="42" y="14"/>
                    </a:lnTo>
                    <a:lnTo>
                      <a:pt x="39" y="11"/>
                    </a:lnTo>
                    <a:lnTo>
                      <a:pt x="35" y="0"/>
                    </a:lnTo>
                    <a:lnTo>
                      <a:pt x="25" y="14"/>
                    </a:lnTo>
                    <a:lnTo>
                      <a:pt x="21" y="18"/>
                    </a:lnTo>
                    <a:lnTo>
                      <a:pt x="18" y="18"/>
                    </a:lnTo>
                    <a:lnTo>
                      <a:pt x="14" y="21"/>
                    </a:lnTo>
                    <a:lnTo>
                      <a:pt x="11" y="25"/>
                    </a:lnTo>
                    <a:lnTo>
                      <a:pt x="7" y="32"/>
                    </a:lnTo>
                    <a:lnTo>
                      <a:pt x="7" y="39"/>
                    </a:lnTo>
                    <a:lnTo>
                      <a:pt x="0" y="50"/>
                    </a:lnTo>
                    <a:lnTo>
                      <a:pt x="4" y="50"/>
                    </a:lnTo>
                    <a:lnTo>
                      <a:pt x="7" y="50"/>
                    </a:lnTo>
                    <a:lnTo>
                      <a:pt x="11" y="50"/>
                    </a:lnTo>
                    <a:lnTo>
                      <a:pt x="14" y="50"/>
                    </a:lnTo>
                    <a:lnTo>
                      <a:pt x="18" y="50"/>
                    </a:lnTo>
                    <a:lnTo>
                      <a:pt x="18" y="57"/>
                    </a:lnTo>
                    <a:lnTo>
                      <a:pt x="18" y="57"/>
                    </a:lnTo>
                    <a:lnTo>
                      <a:pt x="21" y="60"/>
                    </a:lnTo>
                    <a:lnTo>
                      <a:pt x="25" y="60"/>
                    </a:lnTo>
                    <a:lnTo>
                      <a:pt x="28" y="64"/>
                    </a:lnTo>
                    <a:lnTo>
                      <a:pt x="32" y="64"/>
                    </a:lnTo>
                    <a:lnTo>
                      <a:pt x="39" y="60"/>
                    </a:lnTo>
                    <a:lnTo>
                      <a:pt x="60" y="50"/>
                    </a:lnTo>
                    <a:lnTo>
                      <a:pt x="78" y="53"/>
                    </a:lnTo>
                    <a:lnTo>
                      <a:pt x="85" y="46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55" name="Freeform 151"/>
              <p:cNvSpPr>
                <a:spLocks/>
              </p:cNvSpPr>
              <p:nvPr userDrawn="1"/>
            </p:nvSpPr>
            <p:spPr bwMode="gray">
              <a:xfrm>
                <a:off x="1139" y="-2783"/>
                <a:ext cx="32" cy="10"/>
              </a:xfrm>
              <a:custGeom>
                <a:avLst/>
                <a:gdLst/>
                <a:ahLst/>
                <a:cxnLst>
                  <a:cxn ang="0">
                    <a:pos x="3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14" y="10"/>
                  </a:cxn>
                  <a:cxn ang="0">
                    <a:pos x="21" y="10"/>
                  </a:cxn>
                  <a:cxn ang="0">
                    <a:pos x="28" y="10"/>
                  </a:cxn>
                  <a:cxn ang="0">
                    <a:pos x="32" y="7"/>
                  </a:cxn>
                  <a:cxn ang="0">
                    <a:pos x="32" y="3"/>
                  </a:cxn>
                  <a:cxn ang="0">
                    <a:pos x="32" y="0"/>
                  </a:cxn>
                  <a:cxn ang="0">
                    <a:pos x="28" y="0"/>
                  </a:cxn>
                  <a:cxn ang="0">
                    <a:pos x="21" y="0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3" y="7"/>
                  </a:cxn>
                </a:cxnLst>
                <a:rect l="0" t="0" r="r" b="b"/>
                <a:pathLst>
                  <a:path w="32" h="10">
                    <a:moveTo>
                      <a:pt x="3" y="7"/>
                    </a:moveTo>
                    <a:lnTo>
                      <a:pt x="3" y="7"/>
                    </a:lnTo>
                    <a:lnTo>
                      <a:pt x="7" y="7"/>
                    </a:lnTo>
                    <a:lnTo>
                      <a:pt x="14" y="10"/>
                    </a:lnTo>
                    <a:lnTo>
                      <a:pt x="21" y="10"/>
                    </a:lnTo>
                    <a:lnTo>
                      <a:pt x="28" y="10"/>
                    </a:lnTo>
                    <a:lnTo>
                      <a:pt x="32" y="7"/>
                    </a:lnTo>
                    <a:lnTo>
                      <a:pt x="32" y="3"/>
                    </a:lnTo>
                    <a:lnTo>
                      <a:pt x="32" y="0"/>
                    </a:lnTo>
                    <a:lnTo>
                      <a:pt x="28" y="0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3" y="7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56" name="Freeform 152"/>
              <p:cNvSpPr>
                <a:spLocks/>
              </p:cNvSpPr>
              <p:nvPr userDrawn="1"/>
            </p:nvSpPr>
            <p:spPr bwMode="gray">
              <a:xfrm>
                <a:off x="970" y="-2582"/>
                <a:ext cx="88" cy="130"/>
              </a:xfrm>
              <a:custGeom>
                <a:avLst/>
                <a:gdLst/>
                <a:ahLst/>
                <a:cxnLst>
                  <a:cxn ang="0">
                    <a:pos x="84" y="59"/>
                  </a:cxn>
                  <a:cxn ang="0">
                    <a:pos x="77" y="59"/>
                  </a:cxn>
                  <a:cxn ang="0">
                    <a:pos x="67" y="59"/>
                  </a:cxn>
                  <a:cxn ang="0">
                    <a:pos x="63" y="52"/>
                  </a:cxn>
                  <a:cxn ang="0">
                    <a:pos x="67" y="49"/>
                  </a:cxn>
                  <a:cxn ang="0">
                    <a:pos x="74" y="38"/>
                  </a:cxn>
                  <a:cxn ang="0">
                    <a:pos x="81" y="38"/>
                  </a:cxn>
                  <a:cxn ang="0">
                    <a:pos x="81" y="28"/>
                  </a:cxn>
                  <a:cxn ang="0">
                    <a:pos x="81" y="17"/>
                  </a:cxn>
                  <a:cxn ang="0">
                    <a:pos x="77" y="10"/>
                  </a:cxn>
                  <a:cxn ang="0">
                    <a:pos x="70" y="0"/>
                  </a:cxn>
                  <a:cxn ang="0">
                    <a:pos x="56" y="3"/>
                  </a:cxn>
                  <a:cxn ang="0">
                    <a:pos x="49" y="7"/>
                  </a:cxn>
                  <a:cxn ang="0">
                    <a:pos x="39" y="3"/>
                  </a:cxn>
                  <a:cxn ang="0">
                    <a:pos x="28" y="3"/>
                  </a:cxn>
                  <a:cxn ang="0">
                    <a:pos x="21" y="14"/>
                  </a:cxn>
                  <a:cxn ang="0">
                    <a:pos x="21" y="21"/>
                  </a:cxn>
                  <a:cxn ang="0">
                    <a:pos x="21" y="35"/>
                  </a:cxn>
                  <a:cxn ang="0">
                    <a:pos x="28" y="42"/>
                  </a:cxn>
                  <a:cxn ang="0">
                    <a:pos x="35" y="49"/>
                  </a:cxn>
                  <a:cxn ang="0">
                    <a:pos x="31" y="59"/>
                  </a:cxn>
                  <a:cxn ang="0">
                    <a:pos x="28" y="63"/>
                  </a:cxn>
                  <a:cxn ang="0">
                    <a:pos x="17" y="56"/>
                  </a:cxn>
                  <a:cxn ang="0">
                    <a:pos x="14" y="49"/>
                  </a:cxn>
                  <a:cxn ang="0">
                    <a:pos x="7" y="49"/>
                  </a:cxn>
                  <a:cxn ang="0">
                    <a:pos x="0" y="49"/>
                  </a:cxn>
                  <a:cxn ang="0">
                    <a:pos x="0" y="56"/>
                  </a:cxn>
                  <a:cxn ang="0">
                    <a:pos x="0" y="67"/>
                  </a:cxn>
                  <a:cxn ang="0">
                    <a:pos x="3" y="77"/>
                  </a:cxn>
                  <a:cxn ang="0">
                    <a:pos x="14" y="88"/>
                  </a:cxn>
                  <a:cxn ang="0">
                    <a:pos x="21" y="95"/>
                  </a:cxn>
                  <a:cxn ang="0">
                    <a:pos x="31" y="109"/>
                  </a:cxn>
                  <a:cxn ang="0">
                    <a:pos x="35" y="112"/>
                  </a:cxn>
                  <a:cxn ang="0">
                    <a:pos x="39" y="123"/>
                  </a:cxn>
                  <a:cxn ang="0">
                    <a:pos x="49" y="130"/>
                  </a:cxn>
                  <a:cxn ang="0">
                    <a:pos x="67" y="126"/>
                  </a:cxn>
                  <a:cxn ang="0">
                    <a:pos x="74" y="126"/>
                  </a:cxn>
                  <a:cxn ang="0">
                    <a:pos x="84" y="116"/>
                  </a:cxn>
                  <a:cxn ang="0">
                    <a:pos x="88" y="109"/>
                  </a:cxn>
                  <a:cxn ang="0">
                    <a:pos x="88" y="95"/>
                  </a:cxn>
                  <a:cxn ang="0">
                    <a:pos x="84" y="77"/>
                  </a:cxn>
                </a:cxnLst>
                <a:rect l="0" t="0" r="r" b="b"/>
                <a:pathLst>
                  <a:path w="88" h="130">
                    <a:moveTo>
                      <a:pt x="84" y="70"/>
                    </a:moveTo>
                    <a:lnTo>
                      <a:pt x="84" y="59"/>
                    </a:lnTo>
                    <a:lnTo>
                      <a:pt x="81" y="59"/>
                    </a:lnTo>
                    <a:lnTo>
                      <a:pt x="77" y="59"/>
                    </a:lnTo>
                    <a:lnTo>
                      <a:pt x="74" y="59"/>
                    </a:lnTo>
                    <a:lnTo>
                      <a:pt x="67" y="59"/>
                    </a:lnTo>
                    <a:lnTo>
                      <a:pt x="63" y="56"/>
                    </a:lnTo>
                    <a:lnTo>
                      <a:pt x="63" y="52"/>
                    </a:lnTo>
                    <a:lnTo>
                      <a:pt x="63" y="52"/>
                    </a:lnTo>
                    <a:lnTo>
                      <a:pt x="67" y="49"/>
                    </a:lnTo>
                    <a:lnTo>
                      <a:pt x="70" y="42"/>
                    </a:lnTo>
                    <a:lnTo>
                      <a:pt x="74" y="38"/>
                    </a:lnTo>
                    <a:lnTo>
                      <a:pt x="81" y="38"/>
                    </a:lnTo>
                    <a:lnTo>
                      <a:pt x="81" y="38"/>
                    </a:lnTo>
                    <a:lnTo>
                      <a:pt x="81" y="35"/>
                    </a:lnTo>
                    <a:lnTo>
                      <a:pt x="81" y="28"/>
                    </a:lnTo>
                    <a:lnTo>
                      <a:pt x="84" y="24"/>
                    </a:lnTo>
                    <a:lnTo>
                      <a:pt x="81" y="17"/>
                    </a:lnTo>
                    <a:lnTo>
                      <a:pt x="81" y="14"/>
                    </a:lnTo>
                    <a:lnTo>
                      <a:pt x="77" y="1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63" y="3"/>
                    </a:lnTo>
                    <a:lnTo>
                      <a:pt x="56" y="3"/>
                    </a:lnTo>
                    <a:lnTo>
                      <a:pt x="49" y="7"/>
                    </a:lnTo>
                    <a:lnTo>
                      <a:pt x="49" y="7"/>
                    </a:lnTo>
                    <a:lnTo>
                      <a:pt x="42" y="3"/>
                    </a:lnTo>
                    <a:lnTo>
                      <a:pt x="39" y="3"/>
                    </a:lnTo>
                    <a:lnTo>
                      <a:pt x="31" y="3"/>
                    </a:lnTo>
                    <a:lnTo>
                      <a:pt x="28" y="3"/>
                    </a:lnTo>
                    <a:lnTo>
                      <a:pt x="21" y="7"/>
                    </a:lnTo>
                    <a:lnTo>
                      <a:pt x="21" y="14"/>
                    </a:lnTo>
                    <a:lnTo>
                      <a:pt x="21" y="17"/>
                    </a:lnTo>
                    <a:lnTo>
                      <a:pt x="21" y="21"/>
                    </a:lnTo>
                    <a:lnTo>
                      <a:pt x="21" y="28"/>
                    </a:lnTo>
                    <a:lnTo>
                      <a:pt x="21" y="35"/>
                    </a:lnTo>
                    <a:lnTo>
                      <a:pt x="28" y="38"/>
                    </a:lnTo>
                    <a:lnTo>
                      <a:pt x="28" y="42"/>
                    </a:lnTo>
                    <a:lnTo>
                      <a:pt x="31" y="45"/>
                    </a:lnTo>
                    <a:lnTo>
                      <a:pt x="35" y="49"/>
                    </a:lnTo>
                    <a:lnTo>
                      <a:pt x="35" y="52"/>
                    </a:lnTo>
                    <a:lnTo>
                      <a:pt x="31" y="59"/>
                    </a:lnTo>
                    <a:lnTo>
                      <a:pt x="28" y="63"/>
                    </a:lnTo>
                    <a:lnTo>
                      <a:pt x="28" y="63"/>
                    </a:lnTo>
                    <a:lnTo>
                      <a:pt x="24" y="59"/>
                    </a:lnTo>
                    <a:lnTo>
                      <a:pt x="17" y="56"/>
                    </a:lnTo>
                    <a:lnTo>
                      <a:pt x="14" y="49"/>
                    </a:lnTo>
                    <a:lnTo>
                      <a:pt x="14" y="49"/>
                    </a:lnTo>
                    <a:lnTo>
                      <a:pt x="10" y="49"/>
                    </a:lnTo>
                    <a:lnTo>
                      <a:pt x="7" y="49"/>
                    </a:lnTo>
                    <a:lnTo>
                      <a:pt x="3" y="49"/>
                    </a:lnTo>
                    <a:lnTo>
                      <a:pt x="0" y="49"/>
                    </a:lnTo>
                    <a:lnTo>
                      <a:pt x="0" y="52"/>
                    </a:lnTo>
                    <a:lnTo>
                      <a:pt x="0" y="56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3" y="74"/>
                    </a:lnTo>
                    <a:lnTo>
                      <a:pt x="3" y="77"/>
                    </a:lnTo>
                    <a:lnTo>
                      <a:pt x="7" y="84"/>
                    </a:lnTo>
                    <a:lnTo>
                      <a:pt x="14" y="88"/>
                    </a:lnTo>
                    <a:lnTo>
                      <a:pt x="21" y="91"/>
                    </a:lnTo>
                    <a:lnTo>
                      <a:pt x="21" y="95"/>
                    </a:lnTo>
                    <a:lnTo>
                      <a:pt x="28" y="98"/>
                    </a:lnTo>
                    <a:lnTo>
                      <a:pt x="31" y="109"/>
                    </a:lnTo>
                    <a:lnTo>
                      <a:pt x="31" y="109"/>
                    </a:lnTo>
                    <a:lnTo>
                      <a:pt x="35" y="112"/>
                    </a:lnTo>
                    <a:lnTo>
                      <a:pt x="35" y="119"/>
                    </a:lnTo>
                    <a:lnTo>
                      <a:pt x="39" y="123"/>
                    </a:lnTo>
                    <a:lnTo>
                      <a:pt x="42" y="126"/>
                    </a:lnTo>
                    <a:lnTo>
                      <a:pt x="49" y="130"/>
                    </a:lnTo>
                    <a:lnTo>
                      <a:pt x="56" y="130"/>
                    </a:lnTo>
                    <a:lnTo>
                      <a:pt x="67" y="126"/>
                    </a:lnTo>
                    <a:lnTo>
                      <a:pt x="67" y="126"/>
                    </a:lnTo>
                    <a:lnTo>
                      <a:pt x="74" y="126"/>
                    </a:lnTo>
                    <a:lnTo>
                      <a:pt x="77" y="123"/>
                    </a:lnTo>
                    <a:lnTo>
                      <a:pt x="84" y="116"/>
                    </a:lnTo>
                    <a:lnTo>
                      <a:pt x="88" y="112"/>
                    </a:lnTo>
                    <a:lnTo>
                      <a:pt x="88" y="109"/>
                    </a:lnTo>
                    <a:lnTo>
                      <a:pt x="88" y="102"/>
                    </a:lnTo>
                    <a:lnTo>
                      <a:pt x="88" y="95"/>
                    </a:lnTo>
                    <a:lnTo>
                      <a:pt x="88" y="84"/>
                    </a:lnTo>
                    <a:lnTo>
                      <a:pt x="84" y="77"/>
                    </a:lnTo>
                    <a:lnTo>
                      <a:pt x="84" y="7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57" name="Freeform 153"/>
              <p:cNvSpPr>
                <a:spLocks/>
              </p:cNvSpPr>
              <p:nvPr userDrawn="1"/>
            </p:nvSpPr>
            <p:spPr bwMode="gray">
              <a:xfrm>
                <a:off x="1121" y="-2568"/>
                <a:ext cx="71" cy="112"/>
              </a:xfrm>
              <a:custGeom>
                <a:avLst/>
                <a:gdLst/>
                <a:ahLst/>
                <a:cxnLst>
                  <a:cxn ang="0">
                    <a:pos x="57" y="7"/>
                  </a:cxn>
                  <a:cxn ang="0">
                    <a:pos x="50" y="7"/>
                  </a:cxn>
                  <a:cxn ang="0">
                    <a:pos x="39" y="3"/>
                  </a:cxn>
                  <a:cxn ang="0">
                    <a:pos x="35" y="0"/>
                  </a:cxn>
                  <a:cxn ang="0">
                    <a:pos x="25" y="0"/>
                  </a:cxn>
                  <a:cxn ang="0">
                    <a:pos x="21" y="3"/>
                  </a:cxn>
                  <a:cxn ang="0">
                    <a:pos x="21" y="0"/>
                  </a:cxn>
                  <a:cxn ang="0">
                    <a:pos x="14" y="3"/>
                  </a:cxn>
                  <a:cxn ang="0">
                    <a:pos x="7" y="14"/>
                  </a:cxn>
                  <a:cxn ang="0">
                    <a:pos x="7" y="21"/>
                  </a:cxn>
                  <a:cxn ang="0">
                    <a:pos x="0" y="31"/>
                  </a:cxn>
                  <a:cxn ang="0">
                    <a:pos x="4" y="35"/>
                  </a:cxn>
                  <a:cxn ang="0">
                    <a:pos x="4" y="42"/>
                  </a:cxn>
                  <a:cxn ang="0">
                    <a:pos x="4" y="49"/>
                  </a:cxn>
                  <a:cxn ang="0">
                    <a:pos x="0" y="56"/>
                  </a:cxn>
                  <a:cxn ang="0">
                    <a:pos x="7" y="77"/>
                  </a:cxn>
                  <a:cxn ang="0">
                    <a:pos x="11" y="109"/>
                  </a:cxn>
                  <a:cxn ang="0">
                    <a:pos x="14" y="112"/>
                  </a:cxn>
                  <a:cxn ang="0">
                    <a:pos x="25" y="109"/>
                  </a:cxn>
                  <a:cxn ang="0">
                    <a:pos x="28" y="95"/>
                  </a:cxn>
                  <a:cxn ang="0">
                    <a:pos x="25" y="91"/>
                  </a:cxn>
                  <a:cxn ang="0">
                    <a:pos x="25" y="81"/>
                  </a:cxn>
                  <a:cxn ang="0">
                    <a:pos x="25" y="74"/>
                  </a:cxn>
                  <a:cxn ang="0">
                    <a:pos x="35" y="70"/>
                  </a:cxn>
                  <a:cxn ang="0">
                    <a:pos x="43" y="70"/>
                  </a:cxn>
                  <a:cxn ang="0">
                    <a:pos x="53" y="63"/>
                  </a:cxn>
                  <a:cxn ang="0">
                    <a:pos x="57" y="53"/>
                  </a:cxn>
                  <a:cxn ang="0">
                    <a:pos x="64" y="42"/>
                  </a:cxn>
                  <a:cxn ang="0">
                    <a:pos x="67" y="24"/>
                  </a:cxn>
                  <a:cxn ang="0">
                    <a:pos x="71" y="21"/>
                  </a:cxn>
                  <a:cxn ang="0">
                    <a:pos x="71" y="14"/>
                  </a:cxn>
                  <a:cxn ang="0">
                    <a:pos x="67" y="7"/>
                  </a:cxn>
                </a:cxnLst>
                <a:rect l="0" t="0" r="r" b="b"/>
                <a:pathLst>
                  <a:path w="71" h="112">
                    <a:moveTo>
                      <a:pt x="60" y="7"/>
                    </a:moveTo>
                    <a:lnTo>
                      <a:pt x="57" y="7"/>
                    </a:lnTo>
                    <a:lnTo>
                      <a:pt x="53" y="7"/>
                    </a:lnTo>
                    <a:lnTo>
                      <a:pt x="50" y="7"/>
                    </a:lnTo>
                    <a:lnTo>
                      <a:pt x="43" y="7"/>
                    </a:lnTo>
                    <a:lnTo>
                      <a:pt x="39" y="3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28" y="0"/>
                    </a:lnTo>
                    <a:lnTo>
                      <a:pt x="25" y="0"/>
                    </a:lnTo>
                    <a:lnTo>
                      <a:pt x="21" y="3"/>
                    </a:lnTo>
                    <a:lnTo>
                      <a:pt x="21" y="3"/>
                    </a:lnTo>
                    <a:lnTo>
                      <a:pt x="21" y="3"/>
                    </a:lnTo>
                    <a:lnTo>
                      <a:pt x="21" y="0"/>
                    </a:lnTo>
                    <a:lnTo>
                      <a:pt x="18" y="0"/>
                    </a:lnTo>
                    <a:lnTo>
                      <a:pt x="14" y="3"/>
                    </a:lnTo>
                    <a:lnTo>
                      <a:pt x="11" y="7"/>
                    </a:lnTo>
                    <a:lnTo>
                      <a:pt x="7" y="14"/>
                    </a:lnTo>
                    <a:lnTo>
                      <a:pt x="7" y="17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5"/>
                    </a:lnTo>
                    <a:lnTo>
                      <a:pt x="4" y="38"/>
                    </a:lnTo>
                    <a:lnTo>
                      <a:pt x="4" y="42"/>
                    </a:lnTo>
                    <a:lnTo>
                      <a:pt x="4" y="49"/>
                    </a:lnTo>
                    <a:lnTo>
                      <a:pt x="4" y="49"/>
                    </a:lnTo>
                    <a:lnTo>
                      <a:pt x="0" y="53"/>
                    </a:lnTo>
                    <a:lnTo>
                      <a:pt x="0" y="56"/>
                    </a:lnTo>
                    <a:lnTo>
                      <a:pt x="4" y="67"/>
                    </a:lnTo>
                    <a:lnTo>
                      <a:pt x="7" y="77"/>
                    </a:lnTo>
                    <a:lnTo>
                      <a:pt x="7" y="109"/>
                    </a:lnTo>
                    <a:lnTo>
                      <a:pt x="11" y="109"/>
                    </a:lnTo>
                    <a:lnTo>
                      <a:pt x="11" y="112"/>
                    </a:lnTo>
                    <a:lnTo>
                      <a:pt x="14" y="112"/>
                    </a:lnTo>
                    <a:lnTo>
                      <a:pt x="18" y="112"/>
                    </a:lnTo>
                    <a:lnTo>
                      <a:pt x="25" y="109"/>
                    </a:lnTo>
                    <a:lnTo>
                      <a:pt x="25" y="102"/>
                    </a:lnTo>
                    <a:lnTo>
                      <a:pt x="28" y="95"/>
                    </a:lnTo>
                    <a:lnTo>
                      <a:pt x="25" y="95"/>
                    </a:lnTo>
                    <a:lnTo>
                      <a:pt x="25" y="91"/>
                    </a:lnTo>
                    <a:lnTo>
                      <a:pt x="25" y="88"/>
                    </a:lnTo>
                    <a:lnTo>
                      <a:pt x="25" y="81"/>
                    </a:lnTo>
                    <a:lnTo>
                      <a:pt x="25" y="77"/>
                    </a:lnTo>
                    <a:lnTo>
                      <a:pt x="25" y="74"/>
                    </a:lnTo>
                    <a:lnTo>
                      <a:pt x="28" y="70"/>
                    </a:lnTo>
                    <a:lnTo>
                      <a:pt x="35" y="70"/>
                    </a:lnTo>
                    <a:lnTo>
                      <a:pt x="39" y="70"/>
                    </a:lnTo>
                    <a:lnTo>
                      <a:pt x="43" y="70"/>
                    </a:lnTo>
                    <a:lnTo>
                      <a:pt x="46" y="67"/>
                    </a:lnTo>
                    <a:lnTo>
                      <a:pt x="53" y="63"/>
                    </a:lnTo>
                    <a:lnTo>
                      <a:pt x="57" y="53"/>
                    </a:lnTo>
                    <a:lnTo>
                      <a:pt x="57" y="53"/>
                    </a:lnTo>
                    <a:lnTo>
                      <a:pt x="60" y="49"/>
                    </a:lnTo>
                    <a:lnTo>
                      <a:pt x="64" y="42"/>
                    </a:lnTo>
                    <a:lnTo>
                      <a:pt x="67" y="35"/>
                    </a:lnTo>
                    <a:lnTo>
                      <a:pt x="67" y="24"/>
                    </a:lnTo>
                    <a:lnTo>
                      <a:pt x="67" y="24"/>
                    </a:lnTo>
                    <a:lnTo>
                      <a:pt x="71" y="21"/>
                    </a:lnTo>
                    <a:lnTo>
                      <a:pt x="71" y="17"/>
                    </a:lnTo>
                    <a:lnTo>
                      <a:pt x="71" y="14"/>
                    </a:lnTo>
                    <a:lnTo>
                      <a:pt x="71" y="10"/>
                    </a:lnTo>
                    <a:lnTo>
                      <a:pt x="67" y="7"/>
                    </a:lnTo>
                    <a:lnTo>
                      <a:pt x="60" y="7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58" name="Freeform 154"/>
              <p:cNvSpPr>
                <a:spLocks/>
              </p:cNvSpPr>
              <p:nvPr userDrawn="1"/>
            </p:nvSpPr>
            <p:spPr bwMode="gray">
              <a:xfrm>
                <a:off x="698" y="-2596"/>
                <a:ext cx="110" cy="119"/>
              </a:xfrm>
              <a:custGeom>
                <a:avLst/>
                <a:gdLst/>
                <a:ahLst/>
                <a:cxnLst>
                  <a:cxn ang="0">
                    <a:pos x="8" y="98"/>
                  </a:cxn>
                  <a:cxn ang="0">
                    <a:pos x="15" y="105"/>
                  </a:cxn>
                  <a:cxn ang="0">
                    <a:pos x="18" y="116"/>
                  </a:cxn>
                  <a:cxn ang="0">
                    <a:pos x="22" y="119"/>
                  </a:cxn>
                  <a:cxn ang="0">
                    <a:pos x="32" y="119"/>
                  </a:cxn>
                  <a:cxn ang="0">
                    <a:pos x="36" y="112"/>
                  </a:cxn>
                  <a:cxn ang="0">
                    <a:pos x="39" y="109"/>
                  </a:cxn>
                  <a:cxn ang="0">
                    <a:pos x="50" y="109"/>
                  </a:cxn>
                  <a:cxn ang="0">
                    <a:pos x="53" y="109"/>
                  </a:cxn>
                  <a:cxn ang="0">
                    <a:pos x="57" y="102"/>
                  </a:cxn>
                  <a:cxn ang="0">
                    <a:pos x="60" y="95"/>
                  </a:cxn>
                  <a:cxn ang="0">
                    <a:pos x="64" y="81"/>
                  </a:cxn>
                  <a:cxn ang="0">
                    <a:pos x="71" y="63"/>
                  </a:cxn>
                  <a:cxn ang="0">
                    <a:pos x="89" y="49"/>
                  </a:cxn>
                  <a:cxn ang="0">
                    <a:pos x="110" y="31"/>
                  </a:cxn>
                  <a:cxn ang="0">
                    <a:pos x="106" y="31"/>
                  </a:cxn>
                  <a:cxn ang="0">
                    <a:pos x="96" y="21"/>
                  </a:cxn>
                  <a:cxn ang="0">
                    <a:pos x="92" y="17"/>
                  </a:cxn>
                  <a:cxn ang="0">
                    <a:pos x="85" y="10"/>
                  </a:cxn>
                  <a:cxn ang="0">
                    <a:pos x="78" y="17"/>
                  </a:cxn>
                  <a:cxn ang="0">
                    <a:pos x="74" y="21"/>
                  </a:cxn>
                  <a:cxn ang="0">
                    <a:pos x="71" y="21"/>
                  </a:cxn>
                  <a:cxn ang="0">
                    <a:pos x="67" y="14"/>
                  </a:cxn>
                  <a:cxn ang="0">
                    <a:pos x="64" y="7"/>
                  </a:cxn>
                  <a:cxn ang="0">
                    <a:pos x="57" y="7"/>
                  </a:cxn>
                  <a:cxn ang="0">
                    <a:pos x="46" y="7"/>
                  </a:cxn>
                  <a:cxn ang="0">
                    <a:pos x="46" y="7"/>
                  </a:cxn>
                  <a:cxn ang="0">
                    <a:pos x="50" y="0"/>
                  </a:cxn>
                  <a:cxn ang="0">
                    <a:pos x="43" y="0"/>
                  </a:cxn>
                  <a:cxn ang="0">
                    <a:pos x="29" y="3"/>
                  </a:cxn>
                  <a:cxn ang="0">
                    <a:pos x="29" y="7"/>
                  </a:cxn>
                  <a:cxn ang="0">
                    <a:pos x="25" y="7"/>
                  </a:cxn>
                  <a:cxn ang="0">
                    <a:pos x="18" y="7"/>
                  </a:cxn>
                  <a:cxn ang="0">
                    <a:pos x="15" y="17"/>
                  </a:cxn>
                  <a:cxn ang="0">
                    <a:pos x="18" y="24"/>
                  </a:cxn>
                  <a:cxn ang="0">
                    <a:pos x="18" y="31"/>
                  </a:cxn>
                  <a:cxn ang="0">
                    <a:pos x="18" y="38"/>
                  </a:cxn>
                  <a:cxn ang="0">
                    <a:pos x="15" y="45"/>
                  </a:cxn>
                  <a:cxn ang="0">
                    <a:pos x="8" y="63"/>
                  </a:cxn>
                  <a:cxn ang="0">
                    <a:pos x="4" y="84"/>
                  </a:cxn>
                  <a:cxn ang="0">
                    <a:pos x="0" y="88"/>
                  </a:cxn>
                  <a:cxn ang="0">
                    <a:pos x="4" y="95"/>
                  </a:cxn>
                </a:cxnLst>
                <a:rect l="0" t="0" r="r" b="b"/>
                <a:pathLst>
                  <a:path w="110" h="119">
                    <a:moveTo>
                      <a:pt x="4" y="95"/>
                    </a:moveTo>
                    <a:lnTo>
                      <a:pt x="8" y="98"/>
                    </a:lnTo>
                    <a:lnTo>
                      <a:pt x="11" y="102"/>
                    </a:lnTo>
                    <a:lnTo>
                      <a:pt x="15" y="105"/>
                    </a:lnTo>
                    <a:lnTo>
                      <a:pt x="15" y="112"/>
                    </a:lnTo>
                    <a:lnTo>
                      <a:pt x="18" y="116"/>
                    </a:lnTo>
                    <a:lnTo>
                      <a:pt x="18" y="116"/>
                    </a:lnTo>
                    <a:lnTo>
                      <a:pt x="22" y="119"/>
                    </a:lnTo>
                    <a:lnTo>
                      <a:pt x="29" y="119"/>
                    </a:lnTo>
                    <a:lnTo>
                      <a:pt x="32" y="119"/>
                    </a:lnTo>
                    <a:lnTo>
                      <a:pt x="36" y="112"/>
                    </a:lnTo>
                    <a:lnTo>
                      <a:pt x="36" y="112"/>
                    </a:lnTo>
                    <a:lnTo>
                      <a:pt x="36" y="112"/>
                    </a:lnTo>
                    <a:lnTo>
                      <a:pt x="39" y="109"/>
                    </a:lnTo>
                    <a:lnTo>
                      <a:pt x="43" y="109"/>
                    </a:lnTo>
                    <a:lnTo>
                      <a:pt x="50" y="109"/>
                    </a:lnTo>
                    <a:lnTo>
                      <a:pt x="50" y="109"/>
                    </a:lnTo>
                    <a:lnTo>
                      <a:pt x="53" y="109"/>
                    </a:lnTo>
                    <a:lnTo>
                      <a:pt x="57" y="109"/>
                    </a:lnTo>
                    <a:lnTo>
                      <a:pt x="57" y="102"/>
                    </a:lnTo>
                    <a:lnTo>
                      <a:pt x="57" y="95"/>
                    </a:lnTo>
                    <a:lnTo>
                      <a:pt x="60" y="95"/>
                    </a:lnTo>
                    <a:lnTo>
                      <a:pt x="60" y="88"/>
                    </a:lnTo>
                    <a:lnTo>
                      <a:pt x="64" y="81"/>
                    </a:lnTo>
                    <a:lnTo>
                      <a:pt x="67" y="73"/>
                    </a:lnTo>
                    <a:lnTo>
                      <a:pt x="71" y="63"/>
                    </a:lnTo>
                    <a:lnTo>
                      <a:pt x="78" y="56"/>
                    </a:lnTo>
                    <a:lnTo>
                      <a:pt x="89" y="49"/>
                    </a:lnTo>
                    <a:lnTo>
                      <a:pt x="110" y="38"/>
                    </a:lnTo>
                    <a:lnTo>
                      <a:pt x="110" y="31"/>
                    </a:lnTo>
                    <a:lnTo>
                      <a:pt x="110" y="31"/>
                    </a:lnTo>
                    <a:lnTo>
                      <a:pt x="106" y="31"/>
                    </a:lnTo>
                    <a:lnTo>
                      <a:pt x="103" y="28"/>
                    </a:lnTo>
                    <a:lnTo>
                      <a:pt x="96" y="21"/>
                    </a:lnTo>
                    <a:lnTo>
                      <a:pt x="92" y="17"/>
                    </a:lnTo>
                    <a:lnTo>
                      <a:pt x="92" y="17"/>
                    </a:lnTo>
                    <a:lnTo>
                      <a:pt x="89" y="14"/>
                    </a:lnTo>
                    <a:lnTo>
                      <a:pt x="85" y="10"/>
                    </a:lnTo>
                    <a:lnTo>
                      <a:pt x="82" y="14"/>
                    </a:lnTo>
                    <a:lnTo>
                      <a:pt x="78" y="17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1" y="21"/>
                    </a:lnTo>
                    <a:lnTo>
                      <a:pt x="71" y="21"/>
                    </a:lnTo>
                    <a:lnTo>
                      <a:pt x="71" y="17"/>
                    </a:lnTo>
                    <a:lnTo>
                      <a:pt x="67" y="14"/>
                    </a:lnTo>
                    <a:lnTo>
                      <a:pt x="67" y="10"/>
                    </a:lnTo>
                    <a:lnTo>
                      <a:pt x="64" y="7"/>
                    </a:lnTo>
                    <a:lnTo>
                      <a:pt x="60" y="7"/>
                    </a:lnTo>
                    <a:lnTo>
                      <a:pt x="57" y="7"/>
                    </a:lnTo>
                    <a:lnTo>
                      <a:pt x="53" y="10"/>
                    </a:lnTo>
                    <a:lnTo>
                      <a:pt x="46" y="7"/>
                    </a:lnTo>
                    <a:lnTo>
                      <a:pt x="46" y="7"/>
                    </a:lnTo>
                    <a:lnTo>
                      <a:pt x="46" y="7"/>
                    </a:lnTo>
                    <a:lnTo>
                      <a:pt x="50" y="3"/>
                    </a:lnTo>
                    <a:lnTo>
                      <a:pt x="50" y="0"/>
                    </a:lnTo>
                    <a:lnTo>
                      <a:pt x="46" y="0"/>
                    </a:lnTo>
                    <a:lnTo>
                      <a:pt x="43" y="0"/>
                    </a:lnTo>
                    <a:lnTo>
                      <a:pt x="32" y="0"/>
                    </a:lnTo>
                    <a:lnTo>
                      <a:pt x="29" y="3"/>
                    </a:lnTo>
                    <a:lnTo>
                      <a:pt x="29" y="7"/>
                    </a:lnTo>
                    <a:lnTo>
                      <a:pt x="29" y="7"/>
                    </a:lnTo>
                    <a:lnTo>
                      <a:pt x="25" y="7"/>
                    </a:lnTo>
                    <a:lnTo>
                      <a:pt x="25" y="7"/>
                    </a:lnTo>
                    <a:lnTo>
                      <a:pt x="22" y="7"/>
                    </a:lnTo>
                    <a:lnTo>
                      <a:pt x="18" y="7"/>
                    </a:lnTo>
                    <a:lnTo>
                      <a:pt x="18" y="10"/>
                    </a:lnTo>
                    <a:lnTo>
                      <a:pt x="15" y="17"/>
                    </a:lnTo>
                    <a:lnTo>
                      <a:pt x="15" y="24"/>
                    </a:lnTo>
                    <a:lnTo>
                      <a:pt x="18" y="24"/>
                    </a:lnTo>
                    <a:lnTo>
                      <a:pt x="18" y="28"/>
                    </a:lnTo>
                    <a:lnTo>
                      <a:pt x="18" y="31"/>
                    </a:lnTo>
                    <a:lnTo>
                      <a:pt x="18" y="35"/>
                    </a:lnTo>
                    <a:lnTo>
                      <a:pt x="18" y="38"/>
                    </a:lnTo>
                    <a:lnTo>
                      <a:pt x="18" y="42"/>
                    </a:lnTo>
                    <a:lnTo>
                      <a:pt x="15" y="45"/>
                    </a:lnTo>
                    <a:lnTo>
                      <a:pt x="11" y="52"/>
                    </a:lnTo>
                    <a:lnTo>
                      <a:pt x="8" y="63"/>
                    </a:lnTo>
                    <a:lnTo>
                      <a:pt x="4" y="81"/>
                    </a:lnTo>
                    <a:lnTo>
                      <a:pt x="4" y="84"/>
                    </a:lnTo>
                    <a:lnTo>
                      <a:pt x="0" y="84"/>
                    </a:lnTo>
                    <a:lnTo>
                      <a:pt x="0" y="88"/>
                    </a:lnTo>
                    <a:lnTo>
                      <a:pt x="0" y="91"/>
                    </a:lnTo>
                    <a:lnTo>
                      <a:pt x="4" y="95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59" name="Freeform 155"/>
              <p:cNvSpPr>
                <a:spLocks/>
              </p:cNvSpPr>
              <p:nvPr userDrawn="1"/>
            </p:nvSpPr>
            <p:spPr bwMode="gray">
              <a:xfrm>
                <a:off x="758" y="-2540"/>
                <a:ext cx="243" cy="197"/>
              </a:xfrm>
              <a:custGeom>
                <a:avLst/>
                <a:gdLst/>
                <a:ahLst/>
                <a:cxnLst>
                  <a:cxn ang="0">
                    <a:pos x="219" y="151"/>
                  </a:cxn>
                  <a:cxn ang="0">
                    <a:pos x="240" y="151"/>
                  </a:cxn>
                  <a:cxn ang="0">
                    <a:pos x="243" y="148"/>
                  </a:cxn>
                  <a:cxn ang="0">
                    <a:pos x="240" y="134"/>
                  </a:cxn>
                  <a:cxn ang="0">
                    <a:pos x="222" y="127"/>
                  </a:cxn>
                  <a:cxn ang="0">
                    <a:pos x="198" y="120"/>
                  </a:cxn>
                  <a:cxn ang="0">
                    <a:pos x="184" y="84"/>
                  </a:cxn>
                  <a:cxn ang="0">
                    <a:pos x="180" y="49"/>
                  </a:cxn>
                  <a:cxn ang="0">
                    <a:pos x="177" y="28"/>
                  </a:cxn>
                  <a:cxn ang="0">
                    <a:pos x="159" y="21"/>
                  </a:cxn>
                  <a:cxn ang="0">
                    <a:pos x="148" y="32"/>
                  </a:cxn>
                  <a:cxn ang="0">
                    <a:pos x="134" y="25"/>
                  </a:cxn>
                  <a:cxn ang="0">
                    <a:pos x="127" y="17"/>
                  </a:cxn>
                  <a:cxn ang="0">
                    <a:pos x="117" y="28"/>
                  </a:cxn>
                  <a:cxn ang="0">
                    <a:pos x="106" y="32"/>
                  </a:cxn>
                  <a:cxn ang="0">
                    <a:pos x="96" y="14"/>
                  </a:cxn>
                  <a:cxn ang="0">
                    <a:pos x="85" y="7"/>
                  </a:cxn>
                  <a:cxn ang="0">
                    <a:pos x="85" y="25"/>
                  </a:cxn>
                  <a:cxn ang="0">
                    <a:pos x="78" y="39"/>
                  </a:cxn>
                  <a:cxn ang="0">
                    <a:pos x="67" y="28"/>
                  </a:cxn>
                  <a:cxn ang="0">
                    <a:pos x="67" y="10"/>
                  </a:cxn>
                  <a:cxn ang="0">
                    <a:pos x="67" y="7"/>
                  </a:cxn>
                  <a:cxn ang="0">
                    <a:pos x="57" y="0"/>
                  </a:cxn>
                  <a:cxn ang="0">
                    <a:pos x="39" y="10"/>
                  </a:cxn>
                  <a:cxn ang="0">
                    <a:pos x="14" y="25"/>
                  </a:cxn>
                  <a:cxn ang="0">
                    <a:pos x="7" y="39"/>
                  </a:cxn>
                  <a:cxn ang="0">
                    <a:pos x="4" y="56"/>
                  </a:cxn>
                  <a:cxn ang="0">
                    <a:pos x="0" y="63"/>
                  </a:cxn>
                  <a:cxn ang="0">
                    <a:pos x="0" y="74"/>
                  </a:cxn>
                  <a:cxn ang="0">
                    <a:pos x="25" y="81"/>
                  </a:cxn>
                  <a:cxn ang="0">
                    <a:pos x="39" y="81"/>
                  </a:cxn>
                  <a:cxn ang="0">
                    <a:pos x="46" y="77"/>
                  </a:cxn>
                  <a:cxn ang="0">
                    <a:pos x="46" y="88"/>
                  </a:cxn>
                  <a:cxn ang="0">
                    <a:pos x="29" y="95"/>
                  </a:cxn>
                  <a:cxn ang="0">
                    <a:pos x="22" y="91"/>
                  </a:cxn>
                  <a:cxn ang="0">
                    <a:pos x="11" y="95"/>
                  </a:cxn>
                  <a:cxn ang="0">
                    <a:pos x="7" y="106"/>
                  </a:cxn>
                  <a:cxn ang="0">
                    <a:pos x="25" y="113"/>
                  </a:cxn>
                  <a:cxn ang="0">
                    <a:pos x="46" y="113"/>
                  </a:cxn>
                  <a:cxn ang="0">
                    <a:pos x="74" y="109"/>
                  </a:cxn>
                  <a:cxn ang="0">
                    <a:pos x="88" y="120"/>
                  </a:cxn>
                  <a:cxn ang="0">
                    <a:pos x="88" y="127"/>
                  </a:cxn>
                  <a:cxn ang="0">
                    <a:pos x="85" y="141"/>
                  </a:cxn>
                  <a:cxn ang="0">
                    <a:pos x="71" y="137"/>
                  </a:cxn>
                  <a:cxn ang="0">
                    <a:pos x="53" y="137"/>
                  </a:cxn>
                  <a:cxn ang="0">
                    <a:pos x="39" y="137"/>
                  </a:cxn>
                  <a:cxn ang="0">
                    <a:pos x="25" y="141"/>
                  </a:cxn>
                  <a:cxn ang="0">
                    <a:pos x="22" y="151"/>
                  </a:cxn>
                  <a:cxn ang="0">
                    <a:pos x="32" y="162"/>
                  </a:cxn>
                  <a:cxn ang="0">
                    <a:pos x="53" y="173"/>
                  </a:cxn>
                  <a:cxn ang="0">
                    <a:pos x="67" y="183"/>
                  </a:cxn>
                  <a:cxn ang="0">
                    <a:pos x="81" y="194"/>
                  </a:cxn>
                  <a:cxn ang="0">
                    <a:pos x="155" y="173"/>
                  </a:cxn>
                  <a:cxn ang="0">
                    <a:pos x="169" y="173"/>
                  </a:cxn>
                  <a:cxn ang="0">
                    <a:pos x="187" y="183"/>
                  </a:cxn>
                  <a:cxn ang="0">
                    <a:pos x="194" y="180"/>
                  </a:cxn>
                  <a:cxn ang="0">
                    <a:pos x="198" y="180"/>
                  </a:cxn>
                  <a:cxn ang="0">
                    <a:pos x="212" y="180"/>
                  </a:cxn>
                  <a:cxn ang="0">
                    <a:pos x="222" y="173"/>
                  </a:cxn>
                  <a:cxn ang="0">
                    <a:pos x="219" y="165"/>
                  </a:cxn>
                  <a:cxn ang="0">
                    <a:pos x="208" y="162"/>
                  </a:cxn>
                  <a:cxn ang="0">
                    <a:pos x="205" y="158"/>
                  </a:cxn>
                </a:cxnLst>
                <a:rect l="0" t="0" r="r" b="b"/>
                <a:pathLst>
                  <a:path w="243" h="197">
                    <a:moveTo>
                      <a:pt x="212" y="155"/>
                    </a:moveTo>
                    <a:lnTo>
                      <a:pt x="212" y="151"/>
                    </a:lnTo>
                    <a:lnTo>
                      <a:pt x="219" y="151"/>
                    </a:lnTo>
                    <a:lnTo>
                      <a:pt x="226" y="151"/>
                    </a:lnTo>
                    <a:lnTo>
                      <a:pt x="233" y="148"/>
                    </a:lnTo>
                    <a:lnTo>
                      <a:pt x="240" y="151"/>
                    </a:lnTo>
                    <a:lnTo>
                      <a:pt x="240" y="151"/>
                    </a:lnTo>
                    <a:lnTo>
                      <a:pt x="240" y="148"/>
                    </a:lnTo>
                    <a:lnTo>
                      <a:pt x="243" y="148"/>
                    </a:lnTo>
                    <a:lnTo>
                      <a:pt x="243" y="144"/>
                    </a:lnTo>
                    <a:lnTo>
                      <a:pt x="243" y="137"/>
                    </a:lnTo>
                    <a:lnTo>
                      <a:pt x="240" y="134"/>
                    </a:lnTo>
                    <a:lnTo>
                      <a:pt x="233" y="130"/>
                    </a:lnTo>
                    <a:lnTo>
                      <a:pt x="229" y="130"/>
                    </a:lnTo>
                    <a:lnTo>
                      <a:pt x="222" y="127"/>
                    </a:lnTo>
                    <a:lnTo>
                      <a:pt x="219" y="123"/>
                    </a:lnTo>
                    <a:lnTo>
                      <a:pt x="208" y="123"/>
                    </a:lnTo>
                    <a:lnTo>
                      <a:pt x="198" y="120"/>
                    </a:lnTo>
                    <a:lnTo>
                      <a:pt x="194" y="116"/>
                    </a:lnTo>
                    <a:lnTo>
                      <a:pt x="187" y="106"/>
                    </a:lnTo>
                    <a:lnTo>
                      <a:pt x="184" y="84"/>
                    </a:lnTo>
                    <a:lnTo>
                      <a:pt x="184" y="56"/>
                    </a:lnTo>
                    <a:lnTo>
                      <a:pt x="184" y="53"/>
                    </a:lnTo>
                    <a:lnTo>
                      <a:pt x="180" y="49"/>
                    </a:lnTo>
                    <a:lnTo>
                      <a:pt x="180" y="42"/>
                    </a:lnTo>
                    <a:lnTo>
                      <a:pt x="177" y="35"/>
                    </a:lnTo>
                    <a:lnTo>
                      <a:pt x="177" y="28"/>
                    </a:lnTo>
                    <a:lnTo>
                      <a:pt x="169" y="25"/>
                    </a:lnTo>
                    <a:lnTo>
                      <a:pt x="166" y="21"/>
                    </a:lnTo>
                    <a:lnTo>
                      <a:pt x="159" y="21"/>
                    </a:lnTo>
                    <a:lnTo>
                      <a:pt x="155" y="21"/>
                    </a:lnTo>
                    <a:lnTo>
                      <a:pt x="152" y="25"/>
                    </a:lnTo>
                    <a:lnTo>
                      <a:pt x="148" y="32"/>
                    </a:lnTo>
                    <a:lnTo>
                      <a:pt x="148" y="39"/>
                    </a:lnTo>
                    <a:lnTo>
                      <a:pt x="145" y="46"/>
                    </a:lnTo>
                    <a:lnTo>
                      <a:pt x="134" y="25"/>
                    </a:lnTo>
                    <a:lnTo>
                      <a:pt x="131" y="25"/>
                    </a:lnTo>
                    <a:lnTo>
                      <a:pt x="131" y="21"/>
                    </a:lnTo>
                    <a:lnTo>
                      <a:pt x="127" y="17"/>
                    </a:lnTo>
                    <a:lnTo>
                      <a:pt x="124" y="17"/>
                    </a:lnTo>
                    <a:lnTo>
                      <a:pt x="120" y="21"/>
                    </a:lnTo>
                    <a:lnTo>
                      <a:pt x="117" y="28"/>
                    </a:lnTo>
                    <a:lnTo>
                      <a:pt x="113" y="32"/>
                    </a:lnTo>
                    <a:lnTo>
                      <a:pt x="110" y="35"/>
                    </a:lnTo>
                    <a:lnTo>
                      <a:pt x="106" y="32"/>
                    </a:lnTo>
                    <a:lnTo>
                      <a:pt x="103" y="28"/>
                    </a:lnTo>
                    <a:lnTo>
                      <a:pt x="99" y="21"/>
                    </a:lnTo>
                    <a:lnTo>
                      <a:pt x="96" y="14"/>
                    </a:lnTo>
                    <a:lnTo>
                      <a:pt x="92" y="10"/>
                    </a:lnTo>
                    <a:lnTo>
                      <a:pt x="88" y="7"/>
                    </a:lnTo>
                    <a:lnTo>
                      <a:pt x="85" y="7"/>
                    </a:lnTo>
                    <a:lnTo>
                      <a:pt x="85" y="14"/>
                    </a:lnTo>
                    <a:lnTo>
                      <a:pt x="85" y="17"/>
                    </a:lnTo>
                    <a:lnTo>
                      <a:pt x="85" y="25"/>
                    </a:lnTo>
                    <a:lnTo>
                      <a:pt x="81" y="32"/>
                    </a:lnTo>
                    <a:lnTo>
                      <a:pt x="81" y="35"/>
                    </a:lnTo>
                    <a:lnTo>
                      <a:pt x="78" y="39"/>
                    </a:lnTo>
                    <a:lnTo>
                      <a:pt x="74" y="35"/>
                    </a:lnTo>
                    <a:lnTo>
                      <a:pt x="67" y="35"/>
                    </a:lnTo>
                    <a:lnTo>
                      <a:pt x="67" y="28"/>
                    </a:lnTo>
                    <a:lnTo>
                      <a:pt x="64" y="25"/>
                    </a:lnTo>
                    <a:lnTo>
                      <a:pt x="67" y="17"/>
                    </a:lnTo>
                    <a:lnTo>
                      <a:pt x="67" y="10"/>
                    </a:lnTo>
                    <a:lnTo>
                      <a:pt x="67" y="7"/>
                    </a:lnTo>
                    <a:lnTo>
                      <a:pt x="67" y="7"/>
                    </a:lnTo>
                    <a:lnTo>
                      <a:pt x="67" y="7"/>
                    </a:lnTo>
                    <a:lnTo>
                      <a:pt x="64" y="3"/>
                    </a:lnTo>
                    <a:lnTo>
                      <a:pt x="60" y="0"/>
                    </a:lnTo>
                    <a:lnTo>
                      <a:pt x="57" y="0"/>
                    </a:lnTo>
                    <a:lnTo>
                      <a:pt x="53" y="3"/>
                    </a:lnTo>
                    <a:lnTo>
                      <a:pt x="46" y="7"/>
                    </a:lnTo>
                    <a:lnTo>
                      <a:pt x="39" y="10"/>
                    </a:lnTo>
                    <a:lnTo>
                      <a:pt x="32" y="14"/>
                    </a:lnTo>
                    <a:lnTo>
                      <a:pt x="25" y="21"/>
                    </a:lnTo>
                    <a:lnTo>
                      <a:pt x="14" y="25"/>
                    </a:lnTo>
                    <a:lnTo>
                      <a:pt x="11" y="32"/>
                    </a:lnTo>
                    <a:lnTo>
                      <a:pt x="7" y="39"/>
                    </a:lnTo>
                    <a:lnTo>
                      <a:pt x="7" y="39"/>
                    </a:lnTo>
                    <a:lnTo>
                      <a:pt x="7" y="46"/>
                    </a:lnTo>
                    <a:lnTo>
                      <a:pt x="7" y="49"/>
                    </a:lnTo>
                    <a:lnTo>
                      <a:pt x="4" y="56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3"/>
                    </a:lnTo>
                    <a:lnTo>
                      <a:pt x="0" y="67"/>
                    </a:lnTo>
                    <a:lnTo>
                      <a:pt x="0" y="70"/>
                    </a:lnTo>
                    <a:lnTo>
                      <a:pt x="0" y="74"/>
                    </a:lnTo>
                    <a:lnTo>
                      <a:pt x="7" y="77"/>
                    </a:lnTo>
                    <a:lnTo>
                      <a:pt x="14" y="81"/>
                    </a:lnTo>
                    <a:lnTo>
                      <a:pt x="25" y="81"/>
                    </a:lnTo>
                    <a:lnTo>
                      <a:pt x="25" y="81"/>
                    </a:lnTo>
                    <a:lnTo>
                      <a:pt x="32" y="81"/>
                    </a:lnTo>
                    <a:lnTo>
                      <a:pt x="39" y="81"/>
                    </a:lnTo>
                    <a:lnTo>
                      <a:pt x="43" y="81"/>
                    </a:lnTo>
                    <a:lnTo>
                      <a:pt x="46" y="77"/>
                    </a:lnTo>
                    <a:lnTo>
                      <a:pt x="46" y="77"/>
                    </a:lnTo>
                    <a:lnTo>
                      <a:pt x="50" y="81"/>
                    </a:lnTo>
                    <a:lnTo>
                      <a:pt x="50" y="84"/>
                    </a:lnTo>
                    <a:lnTo>
                      <a:pt x="46" y="88"/>
                    </a:lnTo>
                    <a:lnTo>
                      <a:pt x="46" y="88"/>
                    </a:lnTo>
                    <a:lnTo>
                      <a:pt x="39" y="91"/>
                    </a:lnTo>
                    <a:lnTo>
                      <a:pt x="29" y="95"/>
                    </a:lnTo>
                    <a:lnTo>
                      <a:pt x="29" y="91"/>
                    </a:lnTo>
                    <a:lnTo>
                      <a:pt x="25" y="91"/>
                    </a:lnTo>
                    <a:lnTo>
                      <a:pt x="22" y="91"/>
                    </a:lnTo>
                    <a:lnTo>
                      <a:pt x="18" y="91"/>
                    </a:lnTo>
                    <a:lnTo>
                      <a:pt x="14" y="91"/>
                    </a:lnTo>
                    <a:lnTo>
                      <a:pt x="11" y="95"/>
                    </a:lnTo>
                    <a:lnTo>
                      <a:pt x="7" y="99"/>
                    </a:lnTo>
                    <a:lnTo>
                      <a:pt x="7" y="106"/>
                    </a:lnTo>
                    <a:lnTo>
                      <a:pt x="7" y="106"/>
                    </a:lnTo>
                    <a:lnTo>
                      <a:pt x="11" y="109"/>
                    </a:lnTo>
                    <a:lnTo>
                      <a:pt x="14" y="109"/>
                    </a:lnTo>
                    <a:lnTo>
                      <a:pt x="25" y="113"/>
                    </a:lnTo>
                    <a:lnTo>
                      <a:pt x="39" y="113"/>
                    </a:lnTo>
                    <a:lnTo>
                      <a:pt x="43" y="113"/>
                    </a:lnTo>
                    <a:lnTo>
                      <a:pt x="46" y="113"/>
                    </a:lnTo>
                    <a:lnTo>
                      <a:pt x="57" y="109"/>
                    </a:lnTo>
                    <a:lnTo>
                      <a:pt x="64" y="109"/>
                    </a:lnTo>
                    <a:lnTo>
                      <a:pt x="74" y="109"/>
                    </a:lnTo>
                    <a:lnTo>
                      <a:pt x="81" y="113"/>
                    </a:lnTo>
                    <a:lnTo>
                      <a:pt x="88" y="116"/>
                    </a:lnTo>
                    <a:lnTo>
                      <a:pt x="88" y="120"/>
                    </a:lnTo>
                    <a:lnTo>
                      <a:pt x="88" y="120"/>
                    </a:lnTo>
                    <a:lnTo>
                      <a:pt x="92" y="123"/>
                    </a:lnTo>
                    <a:lnTo>
                      <a:pt x="88" y="127"/>
                    </a:lnTo>
                    <a:lnTo>
                      <a:pt x="88" y="134"/>
                    </a:lnTo>
                    <a:lnTo>
                      <a:pt x="88" y="137"/>
                    </a:lnTo>
                    <a:lnTo>
                      <a:pt x="85" y="141"/>
                    </a:lnTo>
                    <a:lnTo>
                      <a:pt x="81" y="141"/>
                    </a:lnTo>
                    <a:lnTo>
                      <a:pt x="74" y="137"/>
                    </a:lnTo>
                    <a:lnTo>
                      <a:pt x="71" y="137"/>
                    </a:lnTo>
                    <a:lnTo>
                      <a:pt x="67" y="137"/>
                    </a:lnTo>
                    <a:lnTo>
                      <a:pt x="64" y="137"/>
                    </a:lnTo>
                    <a:lnTo>
                      <a:pt x="53" y="137"/>
                    </a:lnTo>
                    <a:lnTo>
                      <a:pt x="43" y="141"/>
                    </a:lnTo>
                    <a:lnTo>
                      <a:pt x="43" y="141"/>
                    </a:lnTo>
                    <a:lnTo>
                      <a:pt x="39" y="137"/>
                    </a:lnTo>
                    <a:lnTo>
                      <a:pt x="36" y="137"/>
                    </a:lnTo>
                    <a:lnTo>
                      <a:pt x="29" y="137"/>
                    </a:lnTo>
                    <a:lnTo>
                      <a:pt x="25" y="141"/>
                    </a:lnTo>
                    <a:lnTo>
                      <a:pt x="22" y="144"/>
                    </a:lnTo>
                    <a:lnTo>
                      <a:pt x="22" y="151"/>
                    </a:lnTo>
                    <a:lnTo>
                      <a:pt x="22" y="151"/>
                    </a:lnTo>
                    <a:lnTo>
                      <a:pt x="22" y="155"/>
                    </a:lnTo>
                    <a:lnTo>
                      <a:pt x="25" y="158"/>
                    </a:lnTo>
                    <a:lnTo>
                      <a:pt x="32" y="162"/>
                    </a:lnTo>
                    <a:lnTo>
                      <a:pt x="39" y="165"/>
                    </a:lnTo>
                    <a:lnTo>
                      <a:pt x="50" y="169"/>
                    </a:lnTo>
                    <a:lnTo>
                      <a:pt x="53" y="173"/>
                    </a:lnTo>
                    <a:lnTo>
                      <a:pt x="57" y="173"/>
                    </a:lnTo>
                    <a:lnTo>
                      <a:pt x="64" y="176"/>
                    </a:lnTo>
                    <a:lnTo>
                      <a:pt x="67" y="183"/>
                    </a:lnTo>
                    <a:lnTo>
                      <a:pt x="71" y="190"/>
                    </a:lnTo>
                    <a:lnTo>
                      <a:pt x="74" y="197"/>
                    </a:lnTo>
                    <a:lnTo>
                      <a:pt x="81" y="194"/>
                    </a:lnTo>
                    <a:lnTo>
                      <a:pt x="106" y="190"/>
                    </a:lnTo>
                    <a:lnTo>
                      <a:pt x="131" y="183"/>
                    </a:lnTo>
                    <a:lnTo>
                      <a:pt x="155" y="173"/>
                    </a:lnTo>
                    <a:lnTo>
                      <a:pt x="155" y="173"/>
                    </a:lnTo>
                    <a:lnTo>
                      <a:pt x="162" y="173"/>
                    </a:lnTo>
                    <a:lnTo>
                      <a:pt x="169" y="173"/>
                    </a:lnTo>
                    <a:lnTo>
                      <a:pt x="177" y="173"/>
                    </a:lnTo>
                    <a:lnTo>
                      <a:pt x="184" y="180"/>
                    </a:lnTo>
                    <a:lnTo>
                      <a:pt x="187" y="183"/>
                    </a:lnTo>
                    <a:lnTo>
                      <a:pt x="187" y="183"/>
                    </a:lnTo>
                    <a:lnTo>
                      <a:pt x="191" y="183"/>
                    </a:lnTo>
                    <a:lnTo>
                      <a:pt x="194" y="180"/>
                    </a:lnTo>
                    <a:lnTo>
                      <a:pt x="198" y="180"/>
                    </a:lnTo>
                    <a:lnTo>
                      <a:pt x="198" y="180"/>
                    </a:lnTo>
                    <a:lnTo>
                      <a:pt x="198" y="180"/>
                    </a:lnTo>
                    <a:lnTo>
                      <a:pt x="201" y="183"/>
                    </a:lnTo>
                    <a:lnTo>
                      <a:pt x="205" y="183"/>
                    </a:lnTo>
                    <a:lnTo>
                      <a:pt x="212" y="180"/>
                    </a:lnTo>
                    <a:lnTo>
                      <a:pt x="219" y="173"/>
                    </a:lnTo>
                    <a:lnTo>
                      <a:pt x="219" y="173"/>
                    </a:lnTo>
                    <a:lnTo>
                      <a:pt x="222" y="173"/>
                    </a:lnTo>
                    <a:lnTo>
                      <a:pt x="222" y="169"/>
                    </a:lnTo>
                    <a:lnTo>
                      <a:pt x="222" y="165"/>
                    </a:lnTo>
                    <a:lnTo>
                      <a:pt x="219" y="165"/>
                    </a:lnTo>
                    <a:lnTo>
                      <a:pt x="215" y="162"/>
                    </a:lnTo>
                    <a:lnTo>
                      <a:pt x="208" y="162"/>
                    </a:lnTo>
                    <a:lnTo>
                      <a:pt x="208" y="162"/>
                    </a:lnTo>
                    <a:lnTo>
                      <a:pt x="205" y="162"/>
                    </a:lnTo>
                    <a:lnTo>
                      <a:pt x="205" y="158"/>
                    </a:lnTo>
                    <a:lnTo>
                      <a:pt x="205" y="158"/>
                    </a:lnTo>
                    <a:lnTo>
                      <a:pt x="205" y="155"/>
                    </a:lnTo>
                    <a:lnTo>
                      <a:pt x="212" y="155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60" name="Freeform 156"/>
              <p:cNvSpPr>
                <a:spLocks/>
              </p:cNvSpPr>
              <p:nvPr userDrawn="1"/>
            </p:nvSpPr>
            <p:spPr bwMode="gray">
              <a:xfrm>
                <a:off x="765" y="-2766"/>
                <a:ext cx="124" cy="96"/>
              </a:xfrm>
              <a:custGeom>
                <a:avLst/>
                <a:gdLst/>
                <a:ahLst/>
                <a:cxnLst>
                  <a:cxn ang="0">
                    <a:pos x="43" y="92"/>
                  </a:cxn>
                  <a:cxn ang="0">
                    <a:pos x="50" y="96"/>
                  </a:cxn>
                  <a:cxn ang="0">
                    <a:pos x="60" y="96"/>
                  </a:cxn>
                  <a:cxn ang="0">
                    <a:pos x="64" y="88"/>
                  </a:cxn>
                  <a:cxn ang="0">
                    <a:pos x="74" y="78"/>
                  </a:cxn>
                  <a:cxn ang="0">
                    <a:pos x="81" y="60"/>
                  </a:cxn>
                  <a:cxn ang="0">
                    <a:pos x="85" y="64"/>
                  </a:cxn>
                  <a:cxn ang="0">
                    <a:pos x="96" y="67"/>
                  </a:cxn>
                  <a:cxn ang="0">
                    <a:pos x="110" y="60"/>
                  </a:cxn>
                  <a:cxn ang="0">
                    <a:pos x="110" y="57"/>
                  </a:cxn>
                  <a:cxn ang="0">
                    <a:pos x="113" y="50"/>
                  </a:cxn>
                  <a:cxn ang="0">
                    <a:pos x="110" y="46"/>
                  </a:cxn>
                  <a:cxn ang="0">
                    <a:pos x="113" y="43"/>
                  </a:cxn>
                  <a:cxn ang="0">
                    <a:pos x="117" y="36"/>
                  </a:cxn>
                  <a:cxn ang="0">
                    <a:pos x="113" y="29"/>
                  </a:cxn>
                  <a:cxn ang="0">
                    <a:pos x="117" y="22"/>
                  </a:cxn>
                  <a:cxn ang="0">
                    <a:pos x="124" y="14"/>
                  </a:cxn>
                  <a:cxn ang="0">
                    <a:pos x="124" y="11"/>
                  </a:cxn>
                  <a:cxn ang="0">
                    <a:pos x="117" y="7"/>
                  </a:cxn>
                  <a:cxn ang="0">
                    <a:pos x="110" y="0"/>
                  </a:cxn>
                  <a:cxn ang="0">
                    <a:pos x="92" y="14"/>
                  </a:cxn>
                  <a:cxn ang="0">
                    <a:pos x="85" y="14"/>
                  </a:cxn>
                  <a:cxn ang="0">
                    <a:pos x="71" y="18"/>
                  </a:cxn>
                  <a:cxn ang="0">
                    <a:pos x="64" y="22"/>
                  </a:cxn>
                  <a:cxn ang="0">
                    <a:pos x="53" y="36"/>
                  </a:cxn>
                  <a:cxn ang="0">
                    <a:pos x="39" y="53"/>
                  </a:cxn>
                  <a:cxn ang="0">
                    <a:pos x="25" y="67"/>
                  </a:cxn>
                  <a:cxn ang="0">
                    <a:pos x="15" y="71"/>
                  </a:cxn>
                  <a:cxn ang="0">
                    <a:pos x="7" y="71"/>
                  </a:cxn>
                  <a:cxn ang="0">
                    <a:pos x="0" y="74"/>
                  </a:cxn>
                  <a:cxn ang="0">
                    <a:pos x="4" y="81"/>
                  </a:cxn>
                  <a:cxn ang="0">
                    <a:pos x="7" y="88"/>
                  </a:cxn>
                  <a:cxn ang="0">
                    <a:pos x="18" y="96"/>
                  </a:cxn>
                  <a:cxn ang="0">
                    <a:pos x="36" y="96"/>
                  </a:cxn>
                </a:cxnLst>
                <a:rect l="0" t="0" r="r" b="b"/>
                <a:pathLst>
                  <a:path w="124" h="96">
                    <a:moveTo>
                      <a:pt x="43" y="92"/>
                    </a:moveTo>
                    <a:lnTo>
                      <a:pt x="43" y="92"/>
                    </a:lnTo>
                    <a:lnTo>
                      <a:pt x="46" y="92"/>
                    </a:lnTo>
                    <a:lnTo>
                      <a:pt x="50" y="96"/>
                    </a:lnTo>
                    <a:lnTo>
                      <a:pt x="53" y="96"/>
                    </a:lnTo>
                    <a:lnTo>
                      <a:pt x="60" y="96"/>
                    </a:lnTo>
                    <a:lnTo>
                      <a:pt x="60" y="92"/>
                    </a:lnTo>
                    <a:lnTo>
                      <a:pt x="64" y="88"/>
                    </a:lnTo>
                    <a:lnTo>
                      <a:pt x="71" y="85"/>
                    </a:lnTo>
                    <a:lnTo>
                      <a:pt x="74" y="78"/>
                    </a:lnTo>
                    <a:lnTo>
                      <a:pt x="81" y="71"/>
                    </a:lnTo>
                    <a:lnTo>
                      <a:pt x="81" y="60"/>
                    </a:lnTo>
                    <a:lnTo>
                      <a:pt x="85" y="64"/>
                    </a:lnTo>
                    <a:lnTo>
                      <a:pt x="85" y="64"/>
                    </a:lnTo>
                    <a:lnTo>
                      <a:pt x="92" y="67"/>
                    </a:lnTo>
                    <a:lnTo>
                      <a:pt x="96" y="67"/>
                    </a:lnTo>
                    <a:lnTo>
                      <a:pt x="103" y="67"/>
                    </a:lnTo>
                    <a:lnTo>
                      <a:pt x="110" y="60"/>
                    </a:lnTo>
                    <a:lnTo>
                      <a:pt x="110" y="60"/>
                    </a:lnTo>
                    <a:lnTo>
                      <a:pt x="110" y="57"/>
                    </a:lnTo>
                    <a:lnTo>
                      <a:pt x="113" y="53"/>
                    </a:lnTo>
                    <a:lnTo>
                      <a:pt x="113" y="50"/>
                    </a:lnTo>
                    <a:lnTo>
                      <a:pt x="113" y="46"/>
                    </a:lnTo>
                    <a:lnTo>
                      <a:pt x="110" y="46"/>
                    </a:lnTo>
                    <a:lnTo>
                      <a:pt x="110" y="43"/>
                    </a:lnTo>
                    <a:lnTo>
                      <a:pt x="113" y="43"/>
                    </a:lnTo>
                    <a:lnTo>
                      <a:pt x="113" y="39"/>
                    </a:lnTo>
                    <a:lnTo>
                      <a:pt x="117" y="36"/>
                    </a:lnTo>
                    <a:lnTo>
                      <a:pt x="117" y="32"/>
                    </a:lnTo>
                    <a:lnTo>
                      <a:pt x="113" y="29"/>
                    </a:lnTo>
                    <a:lnTo>
                      <a:pt x="117" y="25"/>
                    </a:lnTo>
                    <a:lnTo>
                      <a:pt x="117" y="22"/>
                    </a:lnTo>
                    <a:lnTo>
                      <a:pt x="120" y="18"/>
                    </a:lnTo>
                    <a:lnTo>
                      <a:pt x="124" y="14"/>
                    </a:lnTo>
                    <a:lnTo>
                      <a:pt x="124" y="14"/>
                    </a:lnTo>
                    <a:lnTo>
                      <a:pt x="124" y="11"/>
                    </a:lnTo>
                    <a:lnTo>
                      <a:pt x="120" y="7"/>
                    </a:lnTo>
                    <a:lnTo>
                      <a:pt x="117" y="7"/>
                    </a:lnTo>
                    <a:lnTo>
                      <a:pt x="113" y="4"/>
                    </a:lnTo>
                    <a:lnTo>
                      <a:pt x="110" y="0"/>
                    </a:lnTo>
                    <a:lnTo>
                      <a:pt x="106" y="0"/>
                    </a:lnTo>
                    <a:lnTo>
                      <a:pt x="92" y="14"/>
                    </a:lnTo>
                    <a:lnTo>
                      <a:pt x="89" y="14"/>
                    </a:lnTo>
                    <a:lnTo>
                      <a:pt x="85" y="14"/>
                    </a:lnTo>
                    <a:lnTo>
                      <a:pt x="78" y="14"/>
                    </a:lnTo>
                    <a:lnTo>
                      <a:pt x="71" y="18"/>
                    </a:lnTo>
                    <a:lnTo>
                      <a:pt x="64" y="22"/>
                    </a:lnTo>
                    <a:lnTo>
                      <a:pt x="64" y="22"/>
                    </a:lnTo>
                    <a:lnTo>
                      <a:pt x="60" y="29"/>
                    </a:lnTo>
                    <a:lnTo>
                      <a:pt x="53" y="36"/>
                    </a:lnTo>
                    <a:lnTo>
                      <a:pt x="46" y="43"/>
                    </a:lnTo>
                    <a:lnTo>
                      <a:pt x="39" y="53"/>
                    </a:lnTo>
                    <a:lnTo>
                      <a:pt x="32" y="60"/>
                    </a:lnTo>
                    <a:lnTo>
                      <a:pt x="25" y="67"/>
                    </a:lnTo>
                    <a:lnTo>
                      <a:pt x="22" y="71"/>
                    </a:lnTo>
                    <a:lnTo>
                      <a:pt x="15" y="71"/>
                    </a:lnTo>
                    <a:lnTo>
                      <a:pt x="11" y="71"/>
                    </a:lnTo>
                    <a:lnTo>
                      <a:pt x="7" y="71"/>
                    </a:lnTo>
                    <a:lnTo>
                      <a:pt x="4" y="74"/>
                    </a:lnTo>
                    <a:lnTo>
                      <a:pt x="0" y="74"/>
                    </a:lnTo>
                    <a:lnTo>
                      <a:pt x="0" y="78"/>
                    </a:lnTo>
                    <a:lnTo>
                      <a:pt x="4" y="81"/>
                    </a:lnTo>
                    <a:lnTo>
                      <a:pt x="7" y="88"/>
                    </a:lnTo>
                    <a:lnTo>
                      <a:pt x="7" y="88"/>
                    </a:lnTo>
                    <a:lnTo>
                      <a:pt x="15" y="92"/>
                    </a:lnTo>
                    <a:lnTo>
                      <a:pt x="18" y="96"/>
                    </a:lnTo>
                    <a:lnTo>
                      <a:pt x="29" y="96"/>
                    </a:lnTo>
                    <a:lnTo>
                      <a:pt x="36" y="96"/>
                    </a:lnTo>
                    <a:lnTo>
                      <a:pt x="43" y="9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61" name="Freeform 157"/>
              <p:cNvSpPr>
                <a:spLocks/>
              </p:cNvSpPr>
              <p:nvPr userDrawn="1"/>
            </p:nvSpPr>
            <p:spPr bwMode="gray">
              <a:xfrm>
                <a:off x="885" y="-2808"/>
                <a:ext cx="25" cy="28"/>
              </a:xfrm>
              <a:custGeom>
                <a:avLst/>
                <a:gdLst/>
                <a:ahLst/>
                <a:cxnLst>
                  <a:cxn ang="0">
                    <a:pos x="25" y="21"/>
                  </a:cxn>
                  <a:cxn ang="0">
                    <a:pos x="21" y="14"/>
                  </a:cxn>
                  <a:cxn ang="0">
                    <a:pos x="21" y="7"/>
                  </a:cxn>
                  <a:cxn ang="0">
                    <a:pos x="18" y="4"/>
                  </a:cxn>
                  <a:cxn ang="0">
                    <a:pos x="18" y="4"/>
                  </a:cxn>
                  <a:cxn ang="0">
                    <a:pos x="14" y="4"/>
                  </a:cxn>
                  <a:cxn ang="0">
                    <a:pos x="14" y="4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4" y="25"/>
                  </a:cxn>
                  <a:cxn ang="0">
                    <a:pos x="7" y="28"/>
                  </a:cxn>
                  <a:cxn ang="0">
                    <a:pos x="14" y="28"/>
                  </a:cxn>
                  <a:cxn ang="0">
                    <a:pos x="18" y="28"/>
                  </a:cxn>
                  <a:cxn ang="0">
                    <a:pos x="21" y="28"/>
                  </a:cxn>
                  <a:cxn ang="0">
                    <a:pos x="25" y="21"/>
                  </a:cxn>
                </a:cxnLst>
                <a:rect l="0" t="0" r="r" b="b"/>
                <a:pathLst>
                  <a:path w="25" h="28">
                    <a:moveTo>
                      <a:pt x="25" y="21"/>
                    </a:moveTo>
                    <a:lnTo>
                      <a:pt x="21" y="14"/>
                    </a:lnTo>
                    <a:lnTo>
                      <a:pt x="21" y="7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21"/>
                    </a:lnTo>
                    <a:lnTo>
                      <a:pt x="0" y="21"/>
                    </a:lnTo>
                    <a:lnTo>
                      <a:pt x="4" y="25"/>
                    </a:lnTo>
                    <a:lnTo>
                      <a:pt x="7" y="28"/>
                    </a:lnTo>
                    <a:lnTo>
                      <a:pt x="14" y="28"/>
                    </a:lnTo>
                    <a:lnTo>
                      <a:pt x="18" y="28"/>
                    </a:lnTo>
                    <a:lnTo>
                      <a:pt x="21" y="28"/>
                    </a:lnTo>
                    <a:lnTo>
                      <a:pt x="25" y="2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62" name="Freeform 158"/>
              <p:cNvSpPr>
                <a:spLocks/>
              </p:cNvSpPr>
              <p:nvPr userDrawn="1"/>
            </p:nvSpPr>
            <p:spPr bwMode="gray">
              <a:xfrm>
                <a:off x="913" y="-2847"/>
                <a:ext cx="71" cy="43"/>
              </a:xfrm>
              <a:custGeom>
                <a:avLst/>
                <a:gdLst/>
                <a:ahLst/>
                <a:cxnLst>
                  <a:cxn ang="0">
                    <a:pos x="11" y="39"/>
                  </a:cxn>
                  <a:cxn ang="0">
                    <a:pos x="11" y="36"/>
                  </a:cxn>
                  <a:cxn ang="0">
                    <a:pos x="14" y="32"/>
                  </a:cxn>
                  <a:cxn ang="0">
                    <a:pos x="18" y="29"/>
                  </a:cxn>
                  <a:cxn ang="0">
                    <a:pos x="22" y="29"/>
                  </a:cxn>
                  <a:cxn ang="0">
                    <a:pos x="25" y="29"/>
                  </a:cxn>
                  <a:cxn ang="0">
                    <a:pos x="32" y="32"/>
                  </a:cxn>
                  <a:cxn ang="0">
                    <a:pos x="32" y="32"/>
                  </a:cxn>
                  <a:cxn ang="0">
                    <a:pos x="32" y="36"/>
                  </a:cxn>
                  <a:cxn ang="0">
                    <a:pos x="39" y="39"/>
                  </a:cxn>
                  <a:cxn ang="0">
                    <a:pos x="43" y="43"/>
                  </a:cxn>
                  <a:cxn ang="0">
                    <a:pos x="50" y="43"/>
                  </a:cxn>
                  <a:cxn ang="0">
                    <a:pos x="57" y="39"/>
                  </a:cxn>
                  <a:cxn ang="0">
                    <a:pos x="64" y="32"/>
                  </a:cxn>
                  <a:cxn ang="0">
                    <a:pos x="67" y="32"/>
                  </a:cxn>
                  <a:cxn ang="0">
                    <a:pos x="67" y="29"/>
                  </a:cxn>
                  <a:cxn ang="0">
                    <a:pos x="71" y="25"/>
                  </a:cxn>
                  <a:cxn ang="0">
                    <a:pos x="71" y="22"/>
                  </a:cxn>
                  <a:cxn ang="0">
                    <a:pos x="67" y="18"/>
                  </a:cxn>
                  <a:cxn ang="0">
                    <a:pos x="60" y="14"/>
                  </a:cxn>
                  <a:cxn ang="0">
                    <a:pos x="39" y="4"/>
                  </a:cxn>
                  <a:cxn ang="0">
                    <a:pos x="39" y="0"/>
                  </a:cxn>
                  <a:cxn ang="0">
                    <a:pos x="36" y="0"/>
                  </a:cxn>
                  <a:cxn ang="0">
                    <a:pos x="32" y="0"/>
                  </a:cxn>
                  <a:cxn ang="0">
                    <a:pos x="25" y="0"/>
                  </a:cxn>
                  <a:cxn ang="0">
                    <a:pos x="18" y="4"/>
                  </a:cxn>
                  <a:cxn ang="0">
                    <a:pos x="11" y="11"/>
                  </a:cxn>
                  <a:cxn ang="0">
                    <a:pos x="11" y="11"/>
                  </a:cxn>
                  <a:cxn ang="0">
                    <a:pos x="7" y="14"/>
                  </a:cxn>
                  <a:cxn ang="0">
                    <a:pos x="4" y="18"/>
                  </a:cxn>
                  <a:cxn ang="0">
                    <a:pos x="0" y="2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4" y="32"/>
                  </a:cxn>
                  <a:cxn ang="0">
                    <a:pos x="11" y="39"/>
                  </a:cxn>
                </a:cxnLst>
                <a:rect l="0" t="0" r="r" b="b"/>
                <a:pathLst>
                  <a:path w="71" h="43">
                    <a:moveTo>
                      <a:pt x="11" y="39"/>
                    </a:moveTo>
                    <a:lnTo>
                      <a:pt x="11" y="36"/>
                    </a:lnTo>
                    <a:lnTo>
                      <a:pt x="14" y="32"/>
                    </a:lnTo>
                    <a:lnTo>
                      <a:pt x="18" y="29"/>
                    </a:lnTo>
                    <a:lnTo>
                      <a:pt x="22" y="29"/>
                    </a:lnTo>
                    <a:lnTo>
                      <a:pt x="25" y="29"/>
                    </a:lnTo>
                    <a:lnTo>
                      <a:pt x="32" y="32"/>
                    </a:lnTo>
                    <a:lnTo>
                      <a:pt x="32" y="32"/>
                    </a:lnTo>
                    <a:lnTo>
                      <a:pt x="32" y="36"/>
                    </a:lnTo>
                    <a:lnTo>
                      <a:pt x="39" y="39"/>
                    </a:lnTo>
                    <a:lnTo>
                      <a:pt x="43" y="43"/>
                    </a:lnTo>
                    <a:lnTo>
                      <a:pt x="50" y="43"/>
                    </a:lnTo>
                    <a:lnTo>
                      <a:pt x="57" y="39"/>
                    </a:lnTo>
                    <a:lnTo>
                      <a:pt x="64" y="32"/>
                    </a:lnTo>
                    <a:lnTo>
                      <a:pt x="67" y="32"/>
                    </a:lnTo>
                    <a:lnTo>
                      <a:pt x="67" y="29"/>
                    </a:lnTo>
                    <a:lnTo>
                      <a:pt x="71" y="25"/>
                    </a:lnTo>
                    <a:lnTo>
                      <a:pt x="71" y="22"/>
                    </a:lnTo>
                    <a:lnTo>
                      <a:pt x="67" y="18"/>
                    </a:lnTo>
                    <a:lnTo>
                      <a:pt x="60" y="14"/>
                    </a:lnTo>
                    <a:lnTo>
                      <a:pt x="39" y="4"/>
                    </a:lnTo>
                    <a:lnTo>
                      <a:pt x="39" y="0"/>
                    </a:lnTo>
                    <a:lnTo>
                      <a:pt x="36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8" y="4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7" y="14"/>
                    </a:lnTo>
                    <a:lnTo>
                      <a:pt x="4" y="18"/>
                    </a:lnTo>
                    <a:lnTo>
                      <a:pt x="0" y="2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4" y="32"/>
                    </a:lnTo>
                    <a:lnTo>
                      <a:pt x="11" y="3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63" name="Freeform 159"/>
              <p:cNvSpPr>
                <a:spLocks/>
              </p:cNvSpPr>
              <p:nvPr userDrawn="1"/>
            </p:nvSpPr>
            <p:spPr bwMode="gray">
              <a:xfrm>
                <a:off x="910" y="-2790"/>
                <a:ext cx="74" cy="35"/>
              </a:xfrm>
              <a:custGeom>
                <a:avLst/>
                <a:gdLst/>
                <a:ahLst/>
                <a:cxnLst>
                  <a:cxn ang="0">
                    <a:pos x="10" y="35"/>
                  </a:cxn>
                  <a:cxn ang="0">
                    <a:pos x="10" y="35"/>
                  </a:cxn>
                  <a:cxn ang="0">
                    <a:pos x="17" y="35"/>
                  </a:cxn>
                  <a:cxn ang="0">
                    <a:pos x="25" y="35"/>
                  </a:cxn>
                  <a:cxn ang="0">
                    <a:pos x="35" y="35"/>
                  </a:cxn>
                  <a:cxn ang="0">
                    <a:pos x="39" y="31"/>
                  </a:cxn>
                  <a:cxn ang="0">
                    <a:pos x="42" y="28"/>
                  </a:cxn>
                  <a:cxn ang="0">
                    <a:pos x="49" y="21"/>
                  </a:cxn>
                  <a:cxn ang="0">
                    <a:pos x="53" y="17"/>
                  </a:cxn>
                  <a:cxn ang="0">
                    <a:pos x="56" y="17"/>
                  </a:cxn>
                  <a:cxn ang="0">
                    <a:pos x="60" y="17"/>
                  </a:cxn>
                  <a:cxn ang="0">
                    <a:pos x="63" y="17"/>
                  </a:cxn>
                  <a:cxn ang="0">
                    <a:pos x="63" y="14"/>
                  </a:cxn>
                  <a:cxn ang="0">
                    <a:pos x="63" y="10"/>
                  </a:cxn>
                  <a:cxn ang="0">
                    <a:pos x="60" y="7"/>
                  </a:cxn>
                  <a:cxn ang="0">
                    <a:pos x="53" y="3"/>
                  </a:cxn>
                  <a:cxn ang="0">
                    <a:pos x="42" y="3"/>
                  </a:cxn>
                  <a:cxn ang="0">
                    <a:pos x="32" y="0"/>
                  </a:cxn>
                  <a:cxn ang="0">
                    <a:pos x="25" y="0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4" y="0"/>
                  </a:cxn>
                  <a:cxn ang="0">
                    <a:pos x="10" y="3"/>
                  </a:cxn>
                  <a:cxn ang="0">
                    <a:pos x="7" y="10"/>
                  </a:cxn>
                  <a:cxn ang="0">
                    <a:pos x="3" y="14"/>
                  </a:cxn>
                  <a:cxn ang="0">
                    <a:pos x="0" y="21"/>
                  </a:cxn>
                  <a:cxn ang="0">
                    <a:pos x="3" y="28"/>
                  </a:cxn>
                  <a:cxn ang="0">
                    <a:pos x="10" y="35"/>
                  </a:cxn>
                </a:cxnLst>
                <a:rect l="0" t="0" r="r" b="b"/>
                <a:pathLst>
                  <a:path w="63" h="35">
                    <a:moveTo>
                      <a:pt x="10" y="35"/>
                    </a:moveTo>
                    <a:lnTo>
                      <a:pt x="10" y="35"/>
                    </a:lnTo>
                    <a:lnTo>
                      <a:pt x="17" y="35"/>
                    </a:lnTo>
                    <a:lnTo>
                      <a:pt x="25" y="35"/>
                    </a:lnTo>
                    <a:lnTo>
                      <a:pt x="35" y="35"/>
                    </a:lnTo>
                    <a:lnTo>
                      <a:pt x="39" y="31"/>
                    </a:lnTo>
                    <a:lnTo>
                      <a:pt x="42" y="28"/>
                    </a:lnTo>
                    <a:lnTo>
                      <a:pt x="49" y="21"/>
                    </a:lnTo>
                    <a:lnTo>
                      <a:pt x="53" y="17"/>
                    </a:lnTo>
                    <a:lnTo>
                      <a:pt x="56" y="17"/>
                    </a:lnTo>
                    <a:lnTo>
                      <a:pt x="60" y="17"/>
                    </a:lnTo>
                    <a:lnTo>
                      <a:pt x="63" y="17"/>
                    </a:lnTo>
                    <a:lnTo>
                      <a:pt x="63" y="14"/>
                    </a:lnTo>
                    <a:lnTo>
                      <a:pt x="63" y="10"/>
                    </a:lnTo>
                    <a:lnTo>
                      <a:pt x="60" y="7"/>
                    </a:lnTo>
                    <a:lnTo>
                      <a:pt x="53" y="3"/>
                    </a:lnTo>
                    <a:lnTo>
                      <a:pt x="42" y="3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0" y="3"/>
                    </a:lnTo>
                    <a:lnTo>
                      <a:pt x="7" y="10"/>
                    </a:lnTo>
                    <a:lnTo>
                      <a:pt x="3" y="14"/>
                    </a:lnTo>
                    <a:lnTo>
                      <a:pt x="0" y="21"/>
                    </a:lnTo>
                    <a:lnTo>
                      <a:pt x="3" y="28"/>
                    </a:lnTo>
                    <a:lnTo>
                      <a:pt x="10" y="35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64" name="Freeform 160"/>
              <p:cNvSpPr>
                <a:spLocks/>
              </p:cNvSpPr>
              <p:nvPr userDrawn="1"/>
            </p:nvSpPr>
            <p:spPr bwMode="gray">
              <a:xfrm>
                <a:off x="836" y="-2678"/>
                <a:ext cx="24" cy="29"/>
              </a:xfrm>
              <a:custGeom>
                <a:avLst/>
                <a:gdLst/>
                <a:ahLst/>
                <a:cxnLst>
                  <a:cxn ang="0">
                    <a:pos x="18" y="15"/>
                  </a:cxn>
                  <a:cxn ang="0">
                    <a:pos x="18" y="15"/>
                  </a:cxn>
                  <a:cxn ang="0">
                    <a:pos x="18" y="11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8" y="0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7" y="4"/>
                  </a:cxn>
                  <a:cxn ang="0">
                    <a:pos x="3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0" y="29"/>
                  </a:cxn>
                  <a:cxn ang="0">
                    <a:pos x="0" y="29"/>
                  </a:cxn>
                  <a:cxn ang="0">
                    <a:pos x="3" y="29"/>
                  </a:cxn>
                  <a:cxn ang="0">
                    <a:pos x="7" y="29"/>
                  </a:cxn>
                  <a:cxn ang="0">
                    <a:pos x="10" y="29"/>
                  </a:cxn>
                  <a:cxn ang="0">
                    <a:pos x="14" y="22"/>
                  </a:cxn>
                  <a:cxn ang="0">
                    <a:pos x="18" y="15"/>
                  </a:cxn>
                </a:cxnLst>
                <a:rect l="0" t="0" r="r" b="b"/>
                <a:pathLst>
                  <a:path w="18" h="29">
                    <a:moveTo>
                      <a:pt x="18" y="15"/>
                    </a:moveTo>
                    <a:lnTo>
                      <a:pt x="18" y="15"/>
                    </a:lnTo>
                    <a:lnTo>
                      <a:pt x="18" y="11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7" y="4"/>
                    </a:lnTo>
                    <a:lnTo>
                      <a:pt x="3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3" y="29"/>
                    </a:lnTo>
                    <a:lnTo>
                      <a:pt x="7" y="29"/>
                    </a:lnTo>
                    <a:lnTo>
                      <a:pt x="10" y="29"/>
                    </a:lnTo>
                    <a:lnTo>
                      <a:pt x="14" y="22"/>
                    </a:lnTo>
                    <a:lnTo>
                      <a:pt x="18" y="15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65" name="Freeform 161"/>
              <p:cNvSpPr>
                <a:spLocks/>
              </p:cNvSpPr>
              <p:nvPr userDrawn="1"/>
            </p:nvSpPr>
            <p:spPr bwMode="gray">
              <a:xfrm>
                <a:off x="832" y="-2656"/>
                <a:ext cx="120" cy="95"/>
              </a:xfrm>
              <a:custGeom>
                <a:avLst/>
                <a:gdLst/>
                <a:ahLst/>
                <a:cxnLst>
                  <a:cxn ang="0">
                    <a:pos x="7" y="70"/>
                  </a:cxn>
                  <a:cxn ang="0">
                    <a:pos x="14" y="74"/>
                  </a:cxn>
                  <a:cxn ang="0">
                    <a:pos x="25" y="74"/>
                  </a:cxn>
                  <a:cxn ang="0">
                    <a:pos x="29" y="70"/>
                  </a:cxn>
                  <a:cxn ang="0">
                    <a:pos x="32" y="67"/>
                  </a:cxn>
                  <a:cxn ang="0">
                    <a:pos x="39" y="70"/>
                  </a:cxn>
                  <a:cxn ang="0">
                    <a:pos x="50" y="70"/>
                  </a:cxn>
                  <a:cxn ang="0">
                    <a:pos x="53" y="67"/>
                  </a:cxn>
                  <a:cxn ang="0">
                    <a:pos x="60" y="67"/>
                  </a:cxn>
                  <a:cxn ang="0">
                    <a:pos x="60" y="70"/>
                  </a:cxn>
                  <a:cxn ang="0">
                    <a:pos x="57" y="74"/>
                  </a:cxn>
                  <a:cxn ang="0">
                    <a:pos x="43" y="81"/>
                  </a:cxn>
                  <a:cxn ang="0">
                    <a:pos x="29" y="88"/>
                  </a:cxn>
                  <a:cxn ang="0">
                    <a:pos x="29" y="91"/>
                  </a:cxn>
                  <a:cxn ang="0">
                    <a:pos x="39" y="95"/>
                  </a:cxn>
                  <a:cxn ang="0">
                    <a:pos x="57" y="91"/>
                  </a:cxn>
                  <a:cxn ang="0">
                    <a:pos x="71" y="81"/>
                  </a:cxn>
                  <a:cxn ang="0">
                    <a:pos x="78" y="77"/>
                  </a:cxn>
                  <a:cxn ang="0">
                    <a:pos x="81" y="74"/>
                  </a:cxn>
                  <a:cxn ang="0">
                    <a:pos x="85" y="77"/>
                  </a:cxn>
                  <a:cxn ang="0">
                    <a:pos x="88" y="77"/>
                  </a:cxn>
                  <a:cxn ang="0">
                    <a:pos x="95" y="74"/>
                  </a:cxn>
                  <a:cxn ang="0">
                    <a:pos x="99" y="74"/>
                  </a:cxn>
                  <a:cxn ang="0">
                    <a:pos x="110" y="74"/>
                  </a:cxn>
                  <a:cxn ang="0">
                    <a:pos x="113" y="70"/>
                  </a:cxn>
                  <a:cxn ang="0">
                    <a:pos x="117" y="60"/>
                  </a:cxn>
                  <a:cxn ang="0">
                    <a:pos x="120" y="45"/>
                  </a:cxn>
                  <a:cxn ang="0">
                    <a:pos x="117" y="35"/>
                  </a:cxn>
                  <a:cxn ang="0">
                    <a:pos x="113" y="35"/>
                  </a:cxn>
                  <a:cxn ang="0">
                    <a:pos x="106" y="38"/>
                  </a:cxn>
                  <a:cxn ang="0">
                    <a:pos x="99" y="38"/>
                  </a:cxn>
                  <a:cxn ang="0">
                    <a:pos x="95" y="31"/>
                  </a:cxn>
                  <a:cxn ang="0">
                    <a:pos x="88" y="17"/>
                  </a:cxn>
                  <a:cxn ang="0">
                    <a:pos x="88" y="7"/>
                  </a:cxn>
                  <a:cxn ang="0">
                    <a:pos x="85" y="0"/>
                  </a:cxn>
                  <a:cxn ang="0">
                    <a:pos x="81" y="0"/>
                  </a:cxn>
                  <a:cxn ang="0">
                    <a:pos x="74" y="3"/>
                  </a:cxn>
                  <a:cxn ang="0">
                    <a:pos x="67" y="14"/>
                  </a:cxn>
                  <a:cxn ang="0">
                    <a:pos x="67" y="21"/>
                  </a:cxn>
                  <a:cxn ang="0">
                    <a:pos x="67" y="28"/>
                  </a:cxn>
                  <a:cxn ang="0">
                    <a:pos x="74" y="31"/>
                  </a:cxn>
                  <a:cxn ang="0">
                    <a:pos x="67" y="38"/>
                  </a:cxn>
                  <a:cxn ang="0">
                    <a:pos x="64" y="45"/>
                  </a:cxn>
                  <a:cxn ang="0">
                    <a:pos x="57" y="49"/>
                  </a:cxn>
                  <a:cxn ang="0">
                    <a:pos x="57" y="38"/>
                  </a:cxn>
                  <a:cxn ang="0">
                    <a:pos x="53" y="28"/>
                  </a:cxn>
                  <a:cxn ang="0">
                    <a:pos x="46" y="24"/>
                  </a:cxn>
                  <a:cxn ang="0">
                    <a:pos x="39" y="28"/>
                  </a:cxn>
                  <a:cxn ang="0">
                    <a:pos x="32" y="24"/>
                  </a:cxn>
                  <a:cxn ang="0">
                    <a:pos x="32" y="21"/>
                  </a:cxn>
                  <a:cxn ang="0">
                    <a:pos x="25" y="17"/>
                  </a:cxn>
                  <a:cxn ang="0">
                    <a:pos x="14" y="17"/>
                  </a:cxn>
                  <a:cxn ang="0">
                    <a:pos x="11" y="24"/>
                  </a:cxn>
                  <a:cxn ang="0">
                    <a:pos x="7" y="35"/>
                  </a:cxn>
                  <a:cxn ang="0">
                    <a:pos x="7" y="35"/>
                  </a:cxn>
                  <a:cxn ang="0">
                    <a:pos x="7" y="45"/>
                  </a:cxn>
                  <a:cxn ang="0">
                    <a:pos x="4" y="49"/>
                  </a:cxn>
                  <a:cxn ang="0">
                    <a:pos x="0" y="56"/>
                  </a:cxn>
                  <a:cxn ang="0">
                    <a:pos x="0" y="63"/>
                  </a:cxn>
                </a:cxnLst>
                <a:rect l="0" t="0" r="r" b="b"/>
                <a:pathLst>
                  <a:path w="120" h="95">
                    <a:moveTo>
                      <a:pt x="7" y="70"/>
                    </a:moveTo>
                    <a:lnTo>
                      <a:pt x="7" y="70"/>
                    </a:lnTo>
                    <a:lnTo>
                      <a:pt x="11" y="74"/>
                    </a:lnTo>
                    <a:lnTo>
                      <a:pt x="14" y="74"/>
                    </a:lnTo>
                    <a:lnTo>
                      <a:pt x="22" y="77"/>
                    </a:lnTo>
                    <a:lnTo>
                      <a:pt x="25" y="74"/>
                    </a:lnTo>
                    <a:lnTo>
                      <a:pt x="25" y="74"/>
                    </a:lnTo>
                    <a:lnTo>
                      <a:pt x="29" y="70"/>
                    </a:lnTo>
                    <a:lnTo>
                      <a:pt x="32" y="67"/>
                    </a:lnTo>
                    <a:lnTo>
                      <a:pt x="32" y="67"/>
                    </a:lnTo>
                    <a:lnTo>
                      <a:pt x="36" y="70"/>
                    </a:lnTo>
                    <a:lnTo>
                      <a:pt x="39" y="70"/>
                    </a:lnTo>
                    <a:lnTo>
                      <a:pt x="46" y="70"/>
                    </a:lnTo>
                    <a:lnTo>
                      <a:pt x="50" y="70"/>
                    </a:lnTo>
                    <a:lnTo>
                      <a:pt x="50" y="67"/>
                    </a:lnTo>
                    <a:lnTo>
                      <a:pt x="53" y="67"/>
                    </a:lnTo>
                    <a:lnTo>
                      <a:pt x="57" y="67"/>
                    </a:lnTo>
                    <a:lnTo>
                      <a:pt x="60" y="67"/>
                    </a:lnTo>
                    <a:lnTo>
                      <a:pt x="64" y="67"/>
                    </a:lnTo>
                    <a:lnTo>
                      <a:pt x="60" y="70"/>
                    </a:lnTo>
                    <a:lnTo>
                      <a:pt x="60" y="74"/>
                    </a:lnTo>
                    <a:lnTo>
                      <a:pt x="57" y="74"/>
                    </a:lnTo>
                    <a:lnTo>
                      <a:pt x="50" y="77"/>
                    </a:lnTo>
                    <a:lnTo>
                      <a:pt x="43" y="81"/>
                    </a:lnTo>
                    <a:lnTo>
                      <a:pt x="36" y="84"/>
                    </a:lnTo>
                    <a:lnTo>
                      <a:pt x="29" y="88"/>
                    </a:lnTo>
                    <a:lnTo>
                      <a:pt x="29" y="91"/>
                    </a:lnTo>
                    <a:lnTo>
                      <a:pt x="29" y="91"/>
                    </a:lnTo>
                    <a:lnTo>
                      <a:pt x="32" y="91"/>
                    </a:lnTo>
                    <a:lnTo>
                      <a:pt x="39" y="95"/>
                    </a:lnTo>
                    <a:lnTo>
                      <a:pt x="50" y="95"/>
                    </a:lnTo>
                    <a:lnTo>
                      <a:pt x="57" y="91"/>
                    </a:lnTo>
                    <a:lnTo>
                      <a:pt x="64" y="84"/>
                    </a:lnTo>
                    <a:lnTo>
                      <a:pt x="71" y="81"/>
                    </a:lnTo>
                    <a:lnTo>
                      <a:pt x="78" y="77"/>
                    </a:lnTo>
                    <a:lnTo>
                      <a:pt x="78" y="77"/>
                    </a:lnTo>
                    <a:lnTo>
                      <a:pt x="78" y="74"/>
                    </a:lnTo>
                    <a:lnTo>
                      <a:pt x="81" y="74"/>
                    </a:lnTo>
                    <a:lnTo>
                      <a:pt x="85" y="74"/>
                    </a:lnTo>
                    <a:lnTo>
                      <a:pt x="85" y="77"/>
                    </a:lnTo>
                    <a:lnTo>
                      <a:pt x="88" y="77"/>
                    </a:lnTo>
                    <a:lnTo>
                      <a:pt x="88" y="77"/>
                    </a:lnTo>
                    <a:lnTo>
                      <a:pt x="92" y="77"/>
                    </a:lnTo>
                    <a:lnTo>
                      <a:pt x="95" y="74"/>
                    </a:lnTo>
                    <a:lnTo>
                      <a:pt x="99" y="74"/>
                    </a:lnTo>
                    <a:lnTo>
                      <a:pt x="99" y="74"/>
                    </a:lnTo>
                    <a:lnTo>
                      <a:pt x="106" y="77"/>
                    </a:lnTo>
                    <a:lnTo>
                      <a:pt x="110" y="74"/>
                    </a:lnTo>
                    <a:lnTo>
                      <a:pt x="113" y="70"/>
                    </a:lnTo>
                    <a:lnTo>
                      <a:pt x="113" y="70"/>
                    </a:lnTo>
                    <a:lnTo>
                      <a:pt x="117" y="63"/>
                    </a:lnTo>
                    <a:lnTo>
                      <a:pt x="117" y="60"/>
                    </a:lnTo>
                    <a:lnTo>
                      <a:pt x="120" y="52"/>
                    </a:lnTo>
                    <a:lnTo>
                      <a:pt x="120" y="45"/>
                    </a:lnTo>
                    <a:lnTo>
                      <a:pt x="120" y="42"/>
                    </a:lnTo>
                    <a:lnTo>
                      <a:pt x="117" y="35"/>
                    </a:lnTo>
                    <a:lnTo>
                      <a:pt x="113" y="35"/>
                    </a:lnTo>
                    <a:lnTo>
                      <a:pt x="113" y="35"/>
                    </a:lnTo>
                    <a:lnTo>
                      <a:pt x="110" y="35"/>
                    </a:lnTo>
                    <a:lnTo>
                      <a:pt x="106" y="38"/>
                    </a:lnTo>
                    <a:lnTo>
                      <a:pt x="103" y="38"/>
                    </a:lnTo>
                    <a:lnTo>
                      <a:pt x="99" y="38"/>
                    </a:lnTo>
                    <a:lnTo>
                      <a:pt x="95" y="31"/>
                    </a:lnTo>
                    <a:lnTo>
                      <a:pt x="95" y="31"/>
                    </a:lnTo>
                    <a:lnTo>
                      <a:pt x="92" y="24"/>
                    </a:lnTo>
                    <a:lnTo>
                      <a:pt x="88" y="17"/>
                    </a:lnTo>
                    <a:lnTo>
                      <a:pt x="88" y="10"/>
                    </a:lnTo>
                    <a:lnTo>
                      <a:pt x="88" y="7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1" y="0"/>
                    </a:lnTo>
                    <a:lnTo>
                      <a:pt x="78" y="0"/>
                    </a:lnTo>
                    <a:lnTo>
                      <a:pt x="74" y="3"/>
                    </a:lnTo>
                    <a:lnTo>
                      <a:pt x="71" y="7"/>
                    </a:lnTo>
                    <a:lnTo>
                      <a:pt x="67" y="14"/>
                    </a:lnTo>
                    <a:lnTo>
                      <a:pt x="67" y="21"/>
                    </a:lnTo>
                    <a:lnTo>
                      <a:pt x="67" y="21"/>
                    </a:lnTo>
                    <a:lnTo>
                      <a:pt x="67" y="24"/>
                    </a:lnTo>
                    <a:lnTo>
                      <a:pt x="67" y="28"/>
                    </a:lnTo>
                    <a:lnTo>
                      <a:pt x="74" y="28"/>
                    </a:lnTo>
                    <a:lnTo>
                      <a:pt x="74" y="31"/>
                    </a:lnTo>
                    <a:lnTo>
                      <a:pt x="71" y="35"/>
                    </a:lnTo>
                    <a:lnTo>
                      <a:pt x="67" y="38"/>
                    </a:lnTo>
                    <a:lnTo>
                      <a:pt x="67" y="42"/>
                    </a:lnTo>
                    <a:lnTo>
                      <a:pt x="64" y="45"/>
                    </a:lnTo>
                    <a:lnTo>
                      <a:pt x="60" y="49"/>
                    </a:lnTo>
                    <a:lnTo>
                      <a:pt x="57" y="49"/>
                    </a:lnTo>
                    <a:lnTo>
                      <a:pt x="57" y="45"/>
                    </a:lnTo>
                    <a:lnTo>
                      <a:pt x="57" y="38"/>
                    </a:lnTo>
                    <a:lnTo>
                      <a:pt x="57" y="35"/>
                    </a:lnTo>
                    <a:lnTo>
                      <a:pt x="53" y="28"/>
                    </a:lnTo>
                    <a:lnTo>
                      <a:pt x="50" y="24"/>
                    </a:lnTo>
                    <a:lnTo>
                      <a:pt x="46" y="24"/>
                    </a:lnTo>
                    <a:lnTo>
                      <a:pt x="43" y="24"/>
                    </a:lnTo>
                    <a:lnTo>
                      <a:pt x="39" y="28"/>
                    </a:lnTo>
                    <a:lnTo>
                      <a:pt x="36" y="28"/>
                    </a:lnTo>
                    <a:lnTo>
                      <a:pt x="32" y="24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29" y="17"/>
                    </a:lnTo>
                    <a:lnTo>
                      <a:pt x="25" y="17"/>
                    </a:lnTo>
                    <a:lnTo>
                      <a:pt x="22" y="17"/>
                    </a:lnTo>
                    <a:lnTo>
                      <a:pt x="14" y="17"/>
                    </a:lnTo>
                    <a:lnTo>
                      <a:pt x="11" y="21"/>
                    </a:lnTo>
                    <a:lnTo>
                      <a:pt x="11" y="24"/>
                    </a:lnTo>
                    <a:lnTo>
                      <a:pt x="11" y="35"/>
                    </a:lnTo>
                    <a:lnTo>
                      <a:pt x="7" y="35"/>
                    </a:lnTo>
                    <a:lnTo>
                      <a:pt x="7" y="35"/>
                    </a:lnTo>
                    <a:lnTo>
                      <a:pt x="7" y="35"/>
                    </a:lnTo>
                    <a:lnTo>
                      <a:pt x="7" y="38"/>
                    </a:lnTo>
                    <a:lnTo>
                      <a:pt x="7" y="45"/>
                    </a:lnTo>
                    <a:lnTo>
                      <a:pt x="7" y="49"/>
                    </a:lnTo>
                    <a:lnTo>
                      <a:pt x="4" y="49"/>
                    </a:lnTo>
                    <a:lnTo>
                      <a:pt x="0" y="52"/>
                    </a:lnTo>
                    <a:lnTo>
                      <a:pt x="0" y="56"/>
                    </a:lnTo>
                    <a:lnTo>
                      <a:pt x="0" y="60"/>
                    </a:lnTo>
                    <a:lnTo>
                      <a:pt x="0" y="63"/>
                    </a:lnTo>
                    <a:lnTo>
                      <a:pt x="7" y="7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66" name="Freeform 162"/>
              <p:cNvSpPr>
                <a:spLocks/>
              </p:cNvSpPr>
              <p:nvPr userDrawn="1"/>
            </p:nvSpPr>
            <p:spPr bwMode="gray">
              <a:xfrm>
                <a:off x="1023" y="-2797"/>
                <a:ext cx="21" cy="53"/>
              </a:xfrm>
              <a:custGeom>
                <a:avLst/>
                <a:gdLst/>
                <a:ahLst/>
                <a:cxnLst>
                  <a:cxn ang="0">
                    <a:pos x="17" y="38"/>
                  </a:cxn>
                  <a:cxn ang="0">
                    <a:pos x="10" y="10"/>
                  </a:cxn>
                  <a:cxn ang="0">
                    <a:pos x="10" y="10"/>
                  </a:cxn>
                  <a:cxn ang="0">
                    <a:pos x="7" y="7"/>
                  </a:cxn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3" y="3"/>
                  </a:cxn>
                  <a:cxn ang="0">
                    <a:pos x="0" y="7"/>
                  </a:cxn>
                  <a:cxn ang="0">
                    <a:pos x="0" y="14"/>
                  </a:cxn>
                  <a:cxn ang="0">
                    <a:pos x="0" y="24"/>
                  </a:cxn>
                  <a:cxn ang="0">
                    <a:pos x="0" y="28"/>
                  </a:cxn>
                  <a:cxn ang="0">
                    <a:pos x="0" y="31"/>
                  </a:cxn>
                  <a:cxn ang="0">
                    <a:pos x="3" y="38"/>
                  </a:cxn>
                  <a:cxn ang="0">
                    <a:pos x="3" y="42"/>
                  </a:cxn>
                  <a:cxn ang="0">
                    <a:pos x="10" y="49"/>
                  </a:cxn>
                  <a:cxn ang="0">
                    <a:pos x="17" y="53"/>
                  </a:cxn>
                  <a:cxn ang="0">
                    <a:pos x="17" y="53"/>
                  </a:cxn>
                  <a:cxn ang="0">
                    <a:pos x="17" y="53"/>
                  </a:cxn>
                  <a:cxn ang="0">
                    <a:pos x="21" y="49"/>
                  </a:cxn>
                  <a:cxn ang="0">
                    <a:pos x="21" y="49"/>
                  </a:cxn>
                  <a:cxn ang="0">
                    <a:pos x="21" y="42"/>
                  </a:cxn>
                  <a:cxn ang="0">
                    <a:pos x="17" y="38"/>
                  </a:cxn>
                </a:cxnLst>
                <a:rect l="0" t="0" r="r" b="b"/>
                <a:pathLst>
                  <a:path w="21" h="53">
                    <a:moveTo>
                      <a:pt x="17" y="38"/>
                    </a:moveTo>
                    <a:lnTo>
                      <a:pt x="10" y="10"/>
                    </a:lnTo>
                    <a:lnTo>
                      <a:pt x="10" y="10"/>
                    </a:lnTo>
                    <a:lnTo>
                      <a:pt x="7" y="7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0" y="24"/>
                    </a:lnTo>
                    <a:lnTo>
                      <a:pt x="0" y="28"/>
                    </a:lnTo>
                    <a:lnTo>
                      <a:pt x="0" y="31"/>
                    </a:lnTo>
                    <a:lnTo>
                      <a:pt x="3" y="38"/>
                    </a:lnTo>
                    <a:lnTo>
                      <a:pt x="3" y="42"/>
                    </a:lnTo>
                    <a:lnTo>
                      <a:pt x="10" y="49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21" y="49"/>
                    </a:lnTo>
                    <a:lnTo>
                      <a:pt x="21" y="49"/>
                    </a:lnTo>
                    <a:lnTo>
                      <a:pt x="21" y="42"/>
                    </a:lnTo>
                    <a:lnTo>
                      <a:pt x="17" y="3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67" name="Freeform 163"/>
              <p:cNvSpPr>
                <a:spLocks/>
              </p:cNvSpPr>
              <p:nvPr userDrawn="1"/>
            </p:nvSpPr>
            <p:spPr bwMode="gray">
              <a:xfrm>
                <a:off x="970" y="-2723"/>
                <a:ext cx="77" cy="95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7" y="35"/>
                  </a:cxn>
                  <a:cxn ang="0">
                    <a:pos x="14" y="53"/>
                  </a:cxn>
                  <a:cxn ang="0">
                    <a:pos x="21" y="53"/>
                  </a:cxn>
                  <a:cxn ang="0">
                    <a:pos x="31" y="56"/>
                  </a:cxn>
                  <a:cxn ang="0">
                    <a:pos x="39" y="60"/>
                  </a:cxn>
                  <a:cxn ang="0">
                    <a:pos x="39" y="77"/>
                  </a:cxn>
                  <a:cxn ang="0">
                    <a:pos x="49" y="91"/>
                  </a:cxn>
                  <a:cxn ang="0">
                    <a:pos x="63" y="95"/>
                  </a:cxn>
                  <a:cxn ang="0">
                    <a:pos x="77" y="88"/>
                  </a:cxn>
                  <a:cxn ang="0">
                    <a:pos x="77" y="88"/>
                  </a:cxn>
                  <a:cxn ang="0">
                    <a:pos x="70" y="88"/>
                  </a:cxn>
                  <a:cxn ang="0">
                    <a:pos x="67" y="91"/>
                  </a:cxn>
                  <a:cxn ang="0">
                    <a:pos x="67" y="91"/>
                  </a:cxn>
                  <a:cxn ang="0">
                    <a:pos x="67" y="77"/>
                  </a:cxn>
                  <a:cxn ang="0">
                    <a:pos x="63" y="56"/>
                  </a:cxn>
                  <a:cxn ang="0">
                    <a:pos x="60" y="45"/>
                  </a:cxn>
                  <a:cxn ang="0">
                    <a:pos x="63" y="35"/>
                  </a:cxn>
                  <a:cxn ang="0">
                    <a:pos x="70" y="24"/>
                  </a:cxn>
                  <a:cxn ang="0">
                    <a:pos x="70" y="10"/>
                  </a:cxn>
                  <a:cxn ang="0">
                    <a:pos x="63" y="3"/>
                  </a:cxn>
                  <a:cxn ang="0">
                    <a:pos x="56" y="3"/>
                  </a:cxn>
                  <a:cxn ang="0">
                    <a:pos x="46" y="0"/>
                  </a:cxn>
                  <a:cxn ang="0">
                    <a:pos x="39" y="0"/>
                  </a:cxn>
                  <a:cxn ang="0">
                    <a:pos x="39" y="10"/>
                  </a:cxn>
                  <a:cxn ang="0">
                    <a:pos x="42" y="24"/>
                  </a:cxn>
                  <a:cxn ang="0">
                    <a:pos x="46" y="35"/>
                  </a:cxn>
                  <a:cxn ang="0">
                    <a:pos x="42" y="42"/>
                  </a:cxn>
                  <a:cxn ang="0">
                    <a:pos x="31" y="35"/>
                  </a:cxn>
                  <a:cxn ang="0">
                    <a:pos x="17" y="21"/>
                  </a:cxn>
                  <a:cxn ang="0">
                    <a:pos x="14" y="10"/>
                  </a:cxn>
                  <a:cxn ang="0">
                    <a:pos x="10" y="7"/>
                  </a:cxn>
                  <a:cxn ang="0">
                    <a:pos x="3" y="7"/>
                  </a:cxn>
                  <a:cxn ang="0">
                    <a:pos x="0" y="10"/>
                  </a:cxn>
                  <a:cxn ang="0">
                    <a:pos x="0" y="21"/>
                  </a:cxn>
                </a:cxnLst>
                <a:rect l="0" t="0" r="r" b="b"/>
                <a:pathLst>
                  <a:path w="77" h="95">
                    <a:moveTo>
                      <a:pt x="0" y="21"/>
                    </a:moveTo>
                    <a:lnTo>
                      <a:pt x="0" y="24"/>
                    </a:lnTo>
                    <a:lnTo>
                      <a:pt x="3" y="28"/>
                    </a:lnTo>
                    <a:lnTo>
                      <a:pt x="7" y="35"/>
                    </a:lnTo>
                    <a:lnTo>
                      <a:pt x="14" y="45"/>
                    </a:lnTo>
                    <a:lnTo>
                      <a:pt x="14" y="53"/>
                    </a:lnTo>
                    <a:lnTo>
                      <a:pt x="17" y="53"/>
                    </a:lnTo>
                    <a:lnTo>
                      <a:pt x="21" y="53"/>
                    </a:lnTo>
                    <a:lnTo>
                      <a:pt x="24" y="53"/>
                    </a:lnTo>
                    <a:lnTo>
                      <a:pt x="31" y="56"/>
                    </a:lnTo>
                    <a:lnTo>
                      <a:pt x="35" y="56"/>
                    </a:lnTo>
                    <a:lnTo>
                      <a:pt x="39" y="60"/>
                    </a:lnTo>
                    <a:lnTo>
                      <a:pt x="39" y="67"/>
                    </a:lnTo>
                    <a:lnTo>
                      <a:pt x="39" y="77"/>
                    </a:lnTo>
                    <a:lnTo>
                      <a:pt x="42" y="84"/>
                    </a:lnTo>
                    <a:lnTo>
                      <a:pt x="49" y="91"/>
                    </a:lnTo>
                    <a:lnTo>
                      <a:pt x="56" y="95"/>
                    </a:lnTo>
                    <a:lnTo>
                      <a:pt x="63" y="95"/>
                    </a:lnTo>
                    <a:lnTo>
                      <a:pt x="70" y="91"/>
                    </a:lnTo>
                    <a:lnTo>
                      <a:pt x="77" y="88"/>
                    </a:lnTo>
                    <a:lnTo>
                      <a:pt x="77" y="88"/>
                    </a:lnTo>
                    <a:lnTo>
                      <a:pt x="77" y="88"/>
                    </a:lnTo>
                    <a:lnTo>
                      <a:pt x="74" y="88"/>
                    </a:lnTo>
                    <a:lnTo>
                      <a:pt x="70" y="88"/>
                    </a:lnTo>
                    <a:lnTo>
                      <a:pt x="70" y="91"/>
                    </a:lnTo>
                    <a:lnTo>
                      <a:pt x="67" y="91"/>
                    </a:lnTo>
                    <a:lnTo>
                      <a:pt x="67" y="91"/>
                    </a:lnTo>
                    <a:lnTo>
                      <a:pt x="67" y="91"/>
                    </a:lnTo>
                    <a:lnTo>
                      <a:pt x="67" y="84"/>
                    </a:lnTo>
                    <a:lnTo>
                      <a:pt x="67" y="77"/>
                    </a:lnTo>
                    <a:lnTo>
                      <a:pt x="63" y="67"/>
                    </a:lnTo>
                    <a:lnTo>
                      <a:pt x="63" y="56"/>
                    </a:lnTo>
                    <a:lnTo>
                      <a:pt x="60" y="45"/>
                    </a:lnTo>
                    <a:lnTo>
                      <a:pt x="60" y="45"/>
                    </a:lnTo>
                    <a:lnTo>
                      <a:pt x="63" y="42"/>
                    </a:lnTo>
                    <a:lnTo>
                      <a:pt x="63" y="35"/>
                    </a:lnTo>
                    <a:lnTo>
                      <a:pt x="67" y="31"/>
                    </a:lnTo>
                    <a:lnTo>
                      <a:pt x="70" y="24"/>
                    </a:lnTo>
                    <a:lnTo>
                      <a:pt x="70" y="17"/>
                    </a:lnTo>
                    <a:lnTo>
                      <a:pt x="70" y="10"/>
                    </a:lnTo>
                    <a:lnTo>
                      <a:pt x="67" y="7"/>
                    </a:lnTo>
                    <a:lnTo>
                      <a:pt x="63" y="3"/>
                    </a:lnTo>
                    <a:lnTo>
                      <a:pt x="60" y="3"/>
                    </a:lnTo>
                    <a:lnTo>
                      <a:pt x="56" y="3"/>
                    </a:lnTo>
                    <a:lnTo>
                      <a:pt x="53" y="0"/>
                    </a:lnTo>
                    <a:lnTo>
                      <a:pt x="46" y="0"/>
                    </a:lnTo>
                    <a:lnTo>
                      <a:pt x="42" y="0"/>
                    </a:lnTo>
                    <a:lnTo>
                      <a:pt x="39" y="0"/>
                    </a:lnTo>
                    <a:lnTo>
                      <a:pt x="35" y="7"/>
                    </a:lnTo>
                    <a:lnTo>
                      <a:pt x="39" y="10"/>
                    </a:lnTo>
                    <a:lnTo>
                      <a:pt x="39" y="17"/>
                    </a:lnTo>
                    <a:lnTo>
                      <a:pt x="42" y="24"/>
                    </a:lnTo>
                    <a:lnTo>
                      <a:pt x="42" y="31"/>
                    </a:lnTo>
                    <a:lnTo>
                      <a:pt x="46" y="35"/>
                    </a:lnTo>
                    <a:lnTo>
                      <a:pt x="46" y="38"/>
                    </a:lnTo>
                    <a:lnTo>
                      <a:pt x="42" y="42"/>
                    </a:lnTo>
                    <a:lnTo>
                      <a:pt x="39" y="38"/>
                    </a:lnTo>
                    <a:lnTo>
                      <a:pt x="31" y="35"/>
                    </a:lnTo>
                    <a:lnTo>
                      <a:pt x="21" y="28"/>
                    </a:lnTo>
                    <a:lnTo>
                      <a:pt x="17" y="2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0" y="7"/>
                    </a:lnTo>
                    <a:lnTo>
                      <a:pt x="7" y="7"/>
                    </a:lnTo>
                    <a:lnTo>
                      <a:pt x="3" y="7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0" y="2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68" name="Freeform 164"/>
              <p:cNvSpPr>
                <a:spLocks/>
              </p:cNvSpPr>
              <p:nvPr userDrawn="1"/>
            </p:nvSpPr>
            <p:spPr bwMode="gray">
              <a:xfrm>
                <a:off x="1051" y="-2663"/>
                <a:ext cx="42" cy="49"/>
              </a:xfrm>
              <a:custGeom>
                <a:avLst/>
                <a:gdLst/>
                <a:ahLst/>
                <a:cxnLst>
                  <a:cxn ang="0">
                    <a:pos x="24" y="49"/>
                  </a:cxn>
                  <a:cxn ang="0">
                    <a:pos x="24" y="49"/>
                  </a:cxn>
                  <a:cxn ang="0">
                    <a:pos x="31" y="45"/>
                  </a:cxn>
                  <a:cxn ang="0">
                    <a:pos x="35" y="45"/>
                  </a:cxn>
                  <a:cxn ang="0">
                    <a:pos x="39" y="38"/>
                  </a:cxn>
                  <a:cxn ang="0">
                    <a:pos x="42" y="38"/>
                  </a:cxn>
                  <a:cxn ang="0">
                    <a:pos x="42" y="35"/>
                  </a:cxn>
                  <a:cxn ang="0">
                    <a:pos x="42" y="28"/>
                  </a:cxn>
                  <a:cxn ang="0">
                    <a:pos x="42" y="21"/>
                  </a:cxn>
                  <a:cxn ang="0">
                    <a:pos x="39" y="14"/>
                  </a:cxn>
                  <a:cxn ang="0">
                    <a:pos x="39" y="14"/>
                  </a:cxn>
                  <a:cxn ang="0">
                    <a:pos x="35" y="10"/>
                  </a:cxn>
                  <a:cxn ang="0">
                    <a:pos x="31" y="7"/>
                  </a:cxn>
                  <a:cxn ang="0">
                    <a:pos x="24" y="3"/>
                  </a:cxn>
                  <a:cxn ang="0">
                    <a:pos x="17" y="0"/>
                  </a:cxn>
                  <a:cxn ang="0">
                    <a:pos x="10" y="3"/>
                  </a:cxn>
                  <a:cxn ang="0">
                    <a:pos x="10" y="3"/>
                  </a:cxn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3" y="3"/>
                  </a:cxn>
                  <a:cxn ang="0">
                    <a:pos x="0" y="3"/>
                  </a:cxn>
                  <a:cxn ang="0">
                    <a:pos x="0" y="7"/>
                  </a:cxn>
                  <a:cxn ang="0">
                    <a:pos x="3" y="14"/>
                  </a:cxn>
                  <a:cxn ang="0">
                    <a:pos x="3" y="17"/>
                  </a:cxn>
                  <a:cxn ang="0">
                    <a:pos x="3" y="21"/>
                  </a:cxn>
                  <a:cxn ang="0">
                    <a:pos x="3" y="28"/>
                  </a:cxn>
                  <a:cxn ang="0">
                    <a:pos x="0" y="35"/>
                  </a:cxn>
                  <a:cxn ang="0">
                    <a:pos x="0" y="42"/>
                  </a:cxn>
                  <a:cxn ang="0">
                    <a:pos x="14" y="38"/>
                  </a:cxn>
                  <a:cxn ang="0">
                    <a:pos x="24" y="49"/>
                  </a:cxn>
                </a:cxnLst>
                <a:rect l="0" t="0" r="r" b="b"/>
                <a:pathLst>
                  <a:path w="42" h="49">
                    <a:moveTo>
                      <a:pt x="24" y="49"/>
                    </a:moveTo>
                    <a:lnTo>
                      <a:pt x="24" y="49"/>
                    </a:lnTo>
                    <a:lnTo>
                      <a:pt x="31" y="45"/>
                    </a:lnTo>
                    <a:lnTo>
                      <a:pt x="35" y="45"/>
                    </a:lnTo>
                    <a:lnTo>
                      <a:pt x="39" y="38"/>
                    </a:lnTo>
                    <a:lnTo>
                      <a:pt x="42" y="38"/>
                    </a:lnTo>
                    <a:lnTo>
                      <a:pt x="42" y="35"/>
                    </a:lnTo>
                    <a:lnTo>
                      <a:pt x="42" y="28"/>
                    </a:lnTo>
                    <a:lnTo>
                      <a:pt x="42" y="21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5" y="10"/>
                    </a:lnTo>
                    <a:lnTo>
                      <a:pt x="31" y="7"/>
                    </a:lnTo>
                    <a:lnTo>
                      <a:pt x="24" y="3"/>
                    </a:lnTo>
                    <a:lnTo>
                      <a:pt x="17" y="0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3" y="14"/>
                    </a:lnTo>
                    <a:lnTo>
                      <a:pt x="3" y="17"/>
                    </a:lnTo>
                    <a:lnTo>
                      <a:pt x="3" y="21"/>
                    </a:lnTo>
                    <a:lnTo>
                      <a:pt x="3" y="28"/>
                    </a:lnTo>
                    <a:lnTo>
                      <a:pt x="0" y="35"/>
                    </a:lnTo>
                    <a:lnTo>
                      <a:pt x="0" y="42"/>
                    </a:lnTo>
                    <a:lnTo>
                      <a:pt x="14" y="38"/>
                    </a:lnTo>
                    <a:lnTo>
                      <a:pt x="24" y="4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69" name="Freeform 165"/>
              <p:cNvSpPr>
                <a:spLocks/>
              </p:cNvSpPr>
              <p:nvPr userDrawn="1"/>
            </p:nvSpPr>
            <p:spPr bwMode="gray">
              <a:xfrm>
                <a:off x="1104" y="-2681"/>
                <a:ext cx="176" cy="102"/>
              </a:xfrm>
              <a:custGeom>
                <a:avLst/>
                <a:gdLst/>
                <a:ahLst/>
                <a:cxnLst>
                  <a:cxn ang="0">
                    <a:pos x="28" y="28"/>
                  </a:cxn>
                  <a:cxn ang="0">
                    <a:pos x="31" y="25"/>
                  </a:cxn>
                  <a:cxn ang="0">
                    <a:pos x="35" y="28"/>
                  </a:cxn>
                  <a:cxn ang="0">
                    <a:pos x="38" y="39"/>
                  </a:cxn>
                  <a:cxn ang="0">
                    <a:pos x="45" y="74"/>
                  </a:cxn>
                  <a:cxn ang="0">
                    <a:pos x="42" y="74"/>
                  </a:cxn>
                  <a:cxn ang="0">
                    <a:pos x="38" y="81"/>
                  </a:cxn>
                  <a:cxn ang="0">
                    <a:pos x="42" y="92"/>
                  </a:cxn>
                  <a:cxn ang="0">
                    <a:pos x="52" y="92"/>
                  </a:cxn>
                  <a:cxn ang="0">
                    <a:pos x="56" y="92"/>
                  </a:cxn>
                  <a:cxn ang="0">
                    <a:pos x="63" y="88"/>
                  </a:cxn>
                  <a:cxn ang="0">
                    <a:pos x="70" y="92"/>
                  </a:cxn>
                  <a:cxn ang="0">
                    <a:pos x="74" y="95"/>
                  </a:cxn>
                  <a:cxn ang="0">
                    <a:pos x="84" y="102"/>
                  </a:cxn>
                  <a:cxn ang="0">
                    <a:pos x="102" y="102"/>
                  </a:cxn>
                  <a:cxn ang="0">
                    <a:pos x="123" y="102"/>
                  </a:cxn>
                  <a:cxn ang="0">
                    <a:pos x="123" y="99"/>
                  </a:cxn>
                  <a:cxn ang="0">
                    <a:pos x="126" y="92"/>
                  </a:cxn>
                  <a:cxn ang="0">
                    <a:pos x="130" y="92"/>
                  </a:cxn>
                  <a:cxn ang="0">
                    <a:pos x="144" y="99"/>
                  </a:cxn>
                  <a:cxn ang="0">
                    <a:pos x="151" y="99"/>
                  </a:cxn>
                  <a:cxn ang="0">
                    <a:pos x="158" y="95"/>
                  </a:cxn>
                  <a:cxn ang="0">
                    <a:pos x="162" y="88"/>
                  </a:cxn>
                  <a:cxn ang="0">
                    <a:pos x="162" y="81"/>
                  </a:cxn>
                  <a:cxn ang="0">
                    <a:pos x="169" y="77"/>
                  </a:cxn>
                  <a:cxn ang="0">
                    <a:pos x="172" y="70"/>
                  </a:cxn>
                  <a:cxn ang="0">
                    <a:pos x="172" y="67"/>
                  </a:cxn>
                  <a:cxn ang="0">
                    <a:pos x="176" y="63"/>
                  </a:cxn>
                  <a:cxn ang="0">
                    <a:pos x="169" y="56"/>
                  </a:cxn>
                  <a:cxn ang="0">
                    <a:pos x="148" y="53"/>
                  </a:cxn>
                  <a:cxn ang="0">
                    <a:pos x="141" y="49"/>
                  </a:cxn>
                  <a:cxn ang="0">
                    <a:pos x="123" y="46"/>
                  </a:cxn>
                  <a:cxn ang="0">
                    <a:pos x="116" y="49"/>
                  </a:cxn>
                  <a:cxn ang="0">
                    <a:pos x="105" y="53"/>
                  </a:cxn>
                  <a:cxn ang="0">
                    <a:pos x="95" y="53"/>
                  </a:cxn>
                  <a:cxn ang="0">
                    <a:pos x="63" y="35"/>
                  </a:cxn>
                  <a:cxn ang="0">
                    <a:pos x="60" y="28"/>
                  </a:cxn>
                  <a:cxn ang="0">
                    <a:pos x="52" y="25"/>
                  </a:cxn>
                  <a:cxn ang="0">
                    <a:pos x="49" y="25"/>
                  </a:cxn>
                  <a:cxn ang="0">
                    <a:pos x="52" y="21"/>
                  </a:cxn>
                  <a:cxn ang="0">
                    <a:pos x="52" y="18"/>
                  </a:cxn>
                  <a:cxn ang="0">
                    <a:pos x="49" y="11"/>
                  </a:cxn>
                  <a:cxn ang="0">
                    <a:pos x="42" y="11"/>
                  </a:cxn>
                  <a:cxn ang="0">
                    <a:pos x="38" y="11"/>
                  </a:cxn>
                  <a:cxn ang="0">
                    <a:pos x="35" y="14"/>
                  </a:cxn>
                  <a:cxn ang="0">
                    <a:pos x="28" y="14"/>
                  </a:cxn>
                  <a:cxn ang="0">
                    <a:pos x="28" y="7"/>
                  </a:cxn>
                  <a:cxn ang="0">
                    <a:pos x="17" y="3"/>
                  </a:cxn>
                  <a:cxn ang="0">
                    <a:pos x="10" y="3"/>
                  </a:cxn>
                  <a:cxn ang="0">
                    <a:pos x="7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3" y="25"/>
                  </a:cxn>
                  <a:cxn ang="0">
                    <a:pos x="3" y="28"/>
                  </a:cxn>
                  <a:cxn ang="0">
                    <a:pos x="7" y="35"/>
                  </a:cxn>
                  <a:cxn ang="0">
                    <a:pos x="17" y="32"/>
                  </a:cxn>
                </a:cxnLst>
                <a:rect l="0" t="0" r="r" b="b"/>
                <a:pathLst>
                  <a:path w="176" h="102">
                    <a:moveTo>
                      <a:pt x="28" y="28"/>
                    </a:moveTo>
                    <a:lnTo>
                      <a:pt x="28" y="28"/>
                    </a:lnTo>
                    <a:lnTo>
                      <a:pt x="28" y="25"/>
                    </a:lnTo>
                    <a:lnTo>
                      <a:pt x="31" y="25"/>
                    </a:lnTo>
                    <a:lnTo>
                      <a:pt x="31" y="25"/>
                    </a:lnTo>
                    <a:lnTo>
                      <a:pt x="35" y="28"/>
                    </a:lnTo>
                    <a:lnTo>
                      <a:pt x="35" y="32"/>
                    </a:lnTo>
                    <a:lnTo>
                      <a:pt x="38" y="39"/>
                    </a:lnTo>
                    <a:lnTo>
                      <a:pt x="38" y="53"/>
                    </a:lnTo>
                    <a:lnTo>
                      <a:pt x="45" y="74"/>
                    </a:lnTo>
                    <a:lnTo>
                      <a:pt x="42" y="74"/>
                    </a:lnTo>
                    <a:lnTo>
                      <a:pt x="42" y="74"/>
                    </a:lnTo>
                    <a:lnTo>
                      <a:pt x="38" y="77"/>
                    </a:lnTo>
                    <a:lnTo>
                      <a:pt x="38" y="81"/>
                    </a:lnTo>
                    <a:lnTo>
                      <a:pt x="38" y="85"/>
                    </a:lnTo>
                    <a:lnTo>
                      <a:pt x="42" y="92"/>
                    </a:lnTo>
                    <a:lnTo>
                      <a:pt x="45" y="92"/>
                    </a:lnTo>
                    <a:lnTo>
                      <a:pt x="52" y="92"/>
                    </a:lnTo>
                    <a:lnTo>
                      <a:pt x="56" y="92"/>
                    </a:lnTo>
                    <a:lnTo>
                      <a:pt x="56" y="92"/>
                    </a:lnTo>
                    <a:lnTo>
                      <a:pt x="60" y="92"/>
                    </a:lnTo>
                    <a:lnTo>
                      <a:pt x="63" y="88"/>
                    </a:lnTo>
                    <a:lnTo>
                      <a:pt x="67" y="88"/>
                    </a:lnTo>
                    <a:lnTo>
                      <a:pt x="70" y="92"/>
                    </a:lnTo>
                    <a:lnTo>
                      <a:pt x="74" y="95"/>
                    </a:lnTo>
                    <a:lnTo>
                      <a:pt x="74" y="95"/>
                    </a:lnTo>
                    <a:lnTo>
                      <a:pt x="81" y="99"/>
                    </a:lnTo>
                    <a:lnTo>
                      <a:pt x="84" y="102"/>
                    </a:lnTo>
                    <a:lnTo>
                      <a:pt x="91" y="102"/>
                    </a:lnTo>
                    <a:lnTo>
                      <a:pt x="102" y="102"/>
                    </a:lnTo>
                    <a:lnTo>
                      <a:pt x="112" y="102"/>
                    </a:lnTo>
                    <a:lnTo>
                      <a:pt x="123" y="102"/>
                    </a:lnTo>
                    <a:lnTo>
                      <a:pt x="123" y="99"/>
                    </a:lnTo>
                    <a:lnTo>
                      <a:pt x="123" y="99"/>
                    </a:lnTo>
                    <a:lnTo>
                      <a:pt x="123" y="95"/>
                    </a:lnTo>
                    <a:lnTo>
                      <a:pt x="126" y="92"/>
                    </a:lnTo>
                    <a:lnTo>
                      <a:pt x="126" y="92"/>
                    </a:lnTo>
                    <a:lnTo>
                      <a:pt x="130" y="92"/>
                    </a:lnTo>
                    <a:lnTo>
                      <a:pt x="137" y="95"/>
                    </a:lnTo>
                    <a:lnTo>
                      <a:pt x="144" y="99"/>
                    </a:lnTo>
                    <a:lnTo>
                      <a:pt x="148" y="99"/>
                    </a:lnTo>
                    <a:lnTo>
                      <a:pt x="151" y="99"/>
                    </a:lnTo>
                    <a:lnTo>
                      <a:pt x="155" y="99"/>
                    </a:lnTo>
                    <a:lnTo>
                      <a:pt x="158" y="95"/>
                    </a:lnTo>
                    <a:lnTo>
                      <a:pt x="162" y="92"/>
                    </a:lnTo>
                    <a:lnTo>
                      <a:pt x="162" y="88"/>
                    </a:lnTo>
                    <a:lnTo>
                      <a:pt x="162" y="81"/>
                    </a:lnTo>
                    <a:lnTo>
                      <a:pt x="162" y="81"/>
                    </a:lnTo>
                    <a:lnTo>
                      <a:pt x="165" y="77"/>
                    </a:lnTo>
                    <a:lnTo>
                      <a:pt x="169" y="77"/>
                    </a:lnTo>
                    <a:lnTo>
                      <a:pt x="172" y="74"/>
                    </a:lnTo>
                    <a:lnTo>
                      <a:pt x="172" y="70"/>
                    </a:lnTo>
                    <a:lnTo>
                      <a:pt x="172" y="70"/>
                    </a:lnTo>
                    <a:lnTo>
                      <a:pt x="172" y="67"/>
                    </a:lnTo>
                    <a:lnTo>
                      <a:pt x="176" y="63"/>
                    </a:lnTo>
                    <a:lnTo>
                      <a:pt x="176" y="63"/>
                    </a:lnTo>
                    <a:lnTo>
                      <a:pt x="172" y="60"/>
                    </a:lnTo>
                    <a:lnTo>
                      <a:pt x="169" y="56"/>
                    </a:lnTo>
                    <a:lnTo>
                      <a:pt x="162" y="53"/>
                    </a:lnTo>
                    <a:lnTo>
                      <a:pt x="148" y="53"/>
                    </a:lnTo>
                    <a:lnTo>
                      <a:pt x="144" y="49"/>
                    </a:lnTo>
                    <a:lnTo>
                      <a:pt x="141" y="49"/>
                    </a:lnTo>
                    <a:lnTo>
                      <a:pt x="134" y="46"/>
                    </a:lnTo>
                    <a:lnTo>
                      <a:pt x="123" y="46"/>
                    </a:lnTo>
                    <a:lnTo>
                      <a:pt x="116" y="46"/>
                    </a:lnTo>
                    <a:lnTo>
                      <a:pt x="116" y="49"/>
                    </a:lnTo>
                    <a:lnTo>
                      <a:pt x="112" y="49"/>
                    </a:lnTo>
                    <a:lnTo>
                      <a:pt x="105" y="53"/>
                    </a:lnTo>
                    <a:lnTo>
                      <a:pt x="102" y="53"/>
                    </a:lnTo>
                    <a:lnTo>
                      <a:pt x="95" y="53"/>
                    </a:lnTo>
                    <a:lnTo>
                      <a:pt x="84" y="46"/>
                    </a:lnTo>
                    <a:lnTo>
                      <a:pt x="63" y="35"/>
                    </a:lnTo>
                    <a:lnTo>
                      <a:pt x="63" y="32"/>
                    </a:lnTo>
                    <a:lnTo>
                      <a:pt x="60" y="28"/>
                    </a:lnTo>
                    <a:lnTo>
                      <a:pt x="56" y="25"/>
                    </a:lnTo>
                    <a:lnTo>
                      <a:pt x="52" y="25"/>
                    </a:lnTo>
                    <a:lnTo>
                      <a:pt x="52" y="25"/>
                    </a:lnTo>
                    <a:lnTo>
                      <a:pt x="49" y="25"/>
                    </a:lnTo>
                    <a:lnTo>
                      <a:pt x="49" y="21"/>
                    </a:lnTo>
                    <a:lnTo>
                      <a:pt x="52" y="21"/>
                    </a:lnTo>
                    <a:lnTo>
                      <a:pt x="52" y="18"/>
                    </a:lnTo>
                    <a:lnTo>
                      <a:pt x="52" y="18"/>
                    </a:lnTo>
                    <a:lnTo>
                      <a:pt x="52" y="14"/>
                    </a:lnTo>
                    <a:lnTo>
                      <a:pt x="49" y="11"/>
                    </a:lnTo>
                    <a:lnTo>
                      <a:pt x="45" y="11"/>
                    </a:lnTo>
                    <a:lnTo>
                      <a:pt x="42" y="11"/>
                    </a:lnTo>
                    <a:lnTo>
                      <a:pt x="42" y="11"/>
                    </a:lnTo>
                    <a:lnTo>
                      <a:pt x="38" y="11"/>
                    </a:lnTo>
                    <a:lnTo>
                      <a:pt x="35" y="14"/>
                    </a:lnTo>
                    <a:lnTo>
                      <a:pt x="35" y="14"/>
                    </a:lnTo>
                    <a:lnTo>
                      <a:pt x="31" y="14"/>
                    </a:lnTo>
                    <a:lnTo>
                      <a:pt x="28" y="14"/>
                    </a:lnTo>
                    <a:lnTo>
                      <a:pt x="28" y="7"/>
                    </a:lnTo>
                    <a:lnTo>
                      <a:pt x="28" y="7"/>
                    </a:lnTo>
                    <a:lnTo>
                      <a:pt x="24" y="3"/>
                    </a:lnTo>
                    <a:lnTo>
                      <a:pt x="17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3" y="25"/>
                    </a:lnTo>
                    <a:lnTo>
                      <a:pt x="3" y="28"/>
                    </a:lnTo>
                    <a:lnTo>
                      <a:pt x="3" y="28"/>
                    </a:lnTo>
                    <a:lnTo>
                      <a:pt x="3" y="32"/>
                    </a:lnTo>
                    <a:lnTo>
                      <a:pt x="7" y="35"/>
                    </a:lnTo>
                    <a:lnTo>
                      <a:pt x="14" y="35"/>
                    </a:lnTo>
                    <a:lnTo>
                      <a:pt x="17" y="32"/>
                    </a:lnTo>
                    <a:lnTo>
                      <a:pt x="28" y="2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70" name="Freeform 166"/>
              <p:cNvSpPr>
                <a:spLocks/>
              </p:cNvSpPr>
              <p:nvPr userDrawn="1"/>
            </p:nvSpPr>
            <p:spPr bwMode="gray">
              <a:xfrm>
                <a:off x="1009" y="-2896"/>
                <a:ext cx="99" cy="109"/>
              </a:xfrm>
              <a:custGeom>
                <a:avLst/>
                <a:gdLst/>
                <a:ahLst/>
                <a:cxnLst>
                  <a:cxn ang="0">
                    <a:pos x="21" y="35"/>
                  </a:cxn>
                  <a:cxn ang="0">
                    <a:pos x="28" y="42"/>
                  </a:cxn>
                  <a:cxn ang="0">
                    <a:pos x="28" y="46"/>
                  </a:cxn>
                  <a:cxn ang="0">
                    <a:pos x="49" y="71"/>
                  </a:cxn>
                  <a:cxn ang="0">
                    <a:pos x="59" y="78"/>
                  </a:cxn>
                  <a:cxn ang="0">
                    <a:pos x="66" y="81"/>
                  </a:cxn>
                  <a:cxn ang="0">
                    <a:pos x="73" y="81"/>
                  </a:cxn>
                  <a:cxn ang="0">
                    <a:pos x="77" y="92"/>
                  </a:cxn>
                  <a:cxn ang="0">
                    <a:pos x="81" y="99"/>
                  </a:cxn>
                  <a:cxn ang="0">
                    <a:pos x="81" y="106"/>
                  </a:cxn>
                  <a:cxn ang="0">
                    <a:pos x="84" y="106"/>
                  </a:cxn>
                  <a:cxn ang="0">
                    <a:pos x="88" y="99"/>
                  </a:cxn>
                  <a:cxn ang="0">
                    <a:pos x="91" y="95"/>
                  </a:cxn>
                  <a:cxn ang="0">
                    <a:pos x="84" y="78"/>
                  </a:cxn>
                  <a:cxn ang="0">
                    <a:pos x="88" y="63"/>
                  </a:cxn>
                  <a:cxn ang="0">
                    <a:pos x="91" y="49"/>
                  </a:cxn>
                  <a:cxn ang="0">
                    <a:pos x="91" y="39"/>
                  </a:cxn>
                  <a:cxn ang="0">
                    <a:pos x="88" y="28"/>
                  </a:cxn>
                  <a:cxn ang="0">
                    <a:pos x="84" y="28"/>
                  </a:cxn>
                  <a:cxn ang="0">
                    <a:pos x="81" y="32"/>
                  </a:cxn>
                  <a:cxn ang="0">
                    <a:pos x="77" y="35"/>
                  </a:cxn>
                  <a:cxn ang="0">
                    <a:pos x="70" y="49"/>
                  </a:cxn>
                  <a:cxn ang="0">
                    <a:pos x="66" y="46"/>
                  </a:cxn>
                  <a:cxn ang="0">
                    <a:pos x="59" y="35"/>
                  </a:cxn>
                  <a:cxn ang="0">
                    <a:pos x="59" y="21"/>
                  </a:cxn>
                  <a:cxn ang="0">
                    <a:pos x="59" y="14"/>
                  </a:cxn>
                  <a:cxn ang="0">
                    <a:pos x="49" y="11"/>
                  </a:cxn>
                  <a:cxn ang="0">
                    <a:pos x="45" y="14"/>
                  </a:cxn>
                  <a:cxn ang="0">
                    <a:pos x="42" y="21"/>
                  </a:cxn>
                  <a:cxn ang="0">
                    <a:pos x="42" y="28"/>
                  </a:cxn>
                  <a:cxn ang="0">
                    <a:pos x="35" y="25"/>
                  </a:cxn>
                  <a:cxn ang="0">
                    <a:pos x="31" y="18"/>
                  </a:cxn>
                  <a:cxn ang="0">
                    <a:pos x="28" y="11"/>
                  </a:cxn>
                  <a:cxn ang="0">
                    <a:pos x="21" y="4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0" y="11"/>
                  </a:cxn>
                  <a:cxn ang="0">
                    <a:pos x="3" y="21"/>
                  </a:cxn>
                  <a:cxn ang="0">
                    <a:pos x="14" y="28"/>
                  </a:cxn>
                  <a:cxn ang="0">
                    <a:pos x="14" y="32"/>
                  </a:cxn>
                </a:cxnLst>
                <a:rect l="0" t="0" r="r" b="b"/>
                <a:pathLst>
                  <a:path w="91" h="109">
                    <a:moveTo>
                      <a:pt x="14" y="32"/>
                    </a:moveTo>
                    <a:lnTo>
                      <a:pt x="21" y="35"/>
                    </a:lnTo>
                    <a:lnTo>
                      <a:pt x="24" y="39"/>
                    </a:lnTo>
                    <a:lnTo>
                      <a:pt x="28" y="42"/>
                    </a:lnTo>
                    <a:lnTo>
                      <a:pt x="28" y="46"/>
                    </a:lnTo>
                    <a:lnTo>
                      <a:pt x="28" y="46"/>
                    </a:lnTo>
                    <a:lnTo>
                      <a:pt x="42" y="63"/>
                    </a:lnTo>
                    <a:lnTo>
                      <a:pt x="49" y="71"/>
                    </a:lnTo>
                    <a:lnTo>
                      <a:pt x="56" y="74"/>
                    </a:lnTo>
                    <a:lnTo>
                      <a:pt x="59" y="78"/>
                    </a:lnTo>
                    <a:lnTo>
                      <a:pt x="66" y="81"/>
                    </a:lnTo>
                    <a:lnTo>
                      <a:pt x="66" y="81"/>
                    </a:lnTo>
                    <a:lnTo>
                      <a:pt x="70" y="78"/>
                    </a:lnTo>
                    <a:lnTo>
                      <a:pt x="73" y="81"/>
                    </a:lnTo>
                    <a:lnTo>
                      <a:pt x="77" y="85"/>
                    </a:lnTo>
                    <a:lnTo>
                      <a:pt x="77" y="92"/>
                    </a:lnTo>
                    <a:lnTo>
                      <a:pt x="81" y="95"/>
                    </a:lnTo>
                    <a:lnTo>
                      <a:pt x="81" y="99"/>
                    </a:lnTo>
                    <a:lnTo>
                      <a:pt x="81" y="102"/>
                    </a:lnTo>
                    <a:lnTo>
                      <a:pt x="81" y="106"/>
                    </a:lnTo>
                    <a:lnTo>
                      <a:pt x="84" y="109"/>
                    </a:lnTo>
                    <a:lnTo>
                      <a:pt x="84" y="106"/>
                    </a:lnTo>
                    <a:lnTo>
                      <a:pt x="88" y="102"/>
                    </a:lnTo>
                    <a:lnTo>
                      <a:pt x="88" y="99"/>
                    </a:lnTo>
                    <a:lnTo>
                      <a:pt x="91" y="95"/>
                    </a:lnTo>
                    <a:lnTo>
                      <a:pt x="91" y="95"/>
                    </a:lnTo>
                    <a:lnTo>
                      <a:pt x="88" y="88"/>
                    </a:lnTo>
                    <a:lnTo>
                      <a:pt x="84" y="78"/>
                    </a:lnTo>
                    <a:lnTo>
                      <a:pt x="84" y="71"/>
                    </a:lnTo>
                    <a:lnTo>
                      <a:pt x="88" y="63"/>
                    </a:lnTo>
                    <a:lnTo>
                      <a:pt x="88" y="53"/>
                    </a:lnTo>
                    <a:lnTo>
                      <a:pt x="91" y="49"/>
                    </a:lnTo>
                    <a:lnTo>
                      <a:pt x="91" y="46"/>
                    </a:lnTo>
                    <a:lnTo>
                      <a:pt x="91" y="39"/>
                    </a:lnTo>
                    <a:lnTo>
                      <a:pt x="88" y="32"/>
                    </a:lnTo>
                    <a:lnTo>
                      <a:pt x="88" y="28"/>
                    </a:lnTo>
                    <a:lnTo>
                      <a:pt x="84" y="28"/>
                    </a:lnTo>
                    <a:lnTo>
                      <a:pt x="84" y="28"/>
                    </a:lnTo>
                    <a:lnTo>
                      <a:pt x="81" y="32"/>
                    </a:lnTo>
                    <a:lnTo>
                      <a:pt x="81" y="32"/>
                    </a:lnTo>
                    <a:lnTo>
                      <a:pt x="77" y="35"/>
                    </a:lnTo>
                    <a:lnTo>
                      <a:pt x="77" y="35"/>
                    </a:lnTo>
                    <a:lnTo>
                      <a:pt x="73" y="42"/>
                    </a:lnTo>
                    <a:lnTo>
                      <a:pt x="70" y="49"/>
                    </a:lnTo>
                    <a:lnTo>
                      <a:pt x="70" y="49"/>
                    </a:lnTo>
                    <a:lnTo>
                      <a:pt x="66" y="46"/>
                    </a:lnTo>
                    <a:lnTo>
                      <a:pt x="63" y="42"/>
                    </a:lnTo>
                    <a:lnTo>
                      <a:pt x="59" y="35"/>
                    </a:lnTo>
                    <a:lnTo>
                      <a:pt x="59" y="28"/>
                    </a:lnTo>
                    <a:lnTo>
                      <a:pt x="59" y="21"/>
                    </a:lnTo>
                    <a:lnTo>
                      <a:pt x="59" y="18"/>
                    </a:lnTo>
                    <a:lnTo>
                      <a:pt x="59" y="14"/>
                    </a:lnTo>
                    <a:lnTo>
                      <a:pt x="56" y="11"/>
                    </a:lnTo>
                    <a:lnTo>
                      <a:pt x="49" y="11"/>
                    </a:lnTo>
                    <a:lnTo>
                      <a:pt x="45" y="11"/>
                    </a:lnTo>
                    <a:lnTo>
                      <a:pt x="45" y="14"/>
                    </a:lnTo>
                    <a:lnTo>
                      <a:pt x="45" y="18"/>
                    </a:lnTo>
                    <a:lnTo>
                      <a:pt x="42" y="21"/>
                    </a:lnTo>
                    <a:lnTo>
                      <a:pt x="42" y="25"/>
                    </a:lnTo>
                    <a:lnTo>
                      <a:pt x="42" y="28"/>
                    </a:lnTo>
                    <a:lnTo>
                      <a:pt x="38" y="28"/>
                    </a:lnTo>
                    <a:lnTo>
                      <a:pt x="35" y="25"/>
                    </a:lnTo>
                    <a:lnTo>
                      <a:pt x="31" y="21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28" y="11"/>
                    </a:lnTo>
                    <a:lnTo>
                      <a:pt x="24" y="7"/>
                    </a:lnTo>
                    <a:lnTo>
                      <a:pt x="21" y="4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3" y="21"/>
                    </a:lnTo>
                    <a:lnTo>
                      <a:pt x="10" y="25"/>
                    </a:lnTo>
                    <a:lnTo>
                      <a:pt x="14" y="28"/>
                    </a:lnTo>
                    <a:lnTo>
                      <a:pt x="14" y="32"/>
                    </a:lnTo>
                    <a:lnTo>
                      <a:pt x="14" y="3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71" name="Freeform 167"/>
              <p:cNvSpPr>
                <a:spLocks/>
              </p:cNvSpPr>
              <p:nvPr userDrawn="1"/>
            </p:nvSpPr>
            <p:spPr bwMode="gray">
              <a:xfrm>
                <a:off x="1118" y="-2850"/>
                <a:ext cx="42" cy="56"/>
              </a:xfrm>
              <a:custGeom>
                <a:avLst/>
                <a:gdLst/>
                <a:ahLst/>
                <a:cxnLst>
                  <a:cxn ang="0">
                    <a:pos x="42" y="4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0" y="3"/>
                  </a:cxn>
                  <a:cxn ang="0">
                    <a:pos x="7" y="7"/>
                  </a:cxn>
                  <a:cxn ang="0">
                    <a:pos x="3" y="14"/>
                  </a:cxn>
                  <a:cxn ang="0">
                    <a:pos x="3" y="25"/>
                  </a:cxn>
                  <a:cxn ang="0">
                    <a:pos x="0" y="49"/>
                  </a:cxn>
                  <a:cxn ang="0">
                    <a:pos x="3" y="49"/>
                  </a:cxn>
                  <a:cxn ang="0">
                    <a:pos x="7" y="53"/>
                  </a:cxn>
                  <a:cxn ang="0">
                    <a:pos x="10" y="53"/>
                  </a:cxn>
                  <a:cxn ang="0">
                    <a:pos x="17" y="56"/>
                  </a:cxn>
                  <a:cxn ang="0">
                    <a:pos x="24" y="56"/>
                  </a:cxn>
                  <a:cxn ang="0">
                    <a:pos x="31" y="56"/>
                  </a:cxn>
                  <a:cxn ang="0">
                    <a:pos x="35" y="53"/>
                  </a:cxn>
                  <a:cxn ang="0">
                    <a:pos x="38" y="49"/>
                  </a:cxn>
                  <a:cxn ang="0">
                    <a:pos x="42" y="42"/>
                  </a:cxn>
                </a:cxnLst>
                <a:rect l="0" t="0" r="r" b="b"/>
                <a:pathLst>
                  <a:path w="42" h="56">
                    <a:moveTo>
                      <a:pt x="42" y="42"/>
                    </a:moveTo>
                    <a:lnTo>
                      <a:pt x="17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0" y="3"/>
                    </a:lnTo>
                    <a:lnTo>
                      <a:pt x="7" y="7"/>
                    </a:lnTo>
                    <a:lnTo>
                      <a:pt x="3" y="14"/>
                    </a:lnTo>
                    <a:lnTo>
                      <a:pt x="3" y="25"/>
                    </a:lnTo>
                    <a:lnTo>
                      <a:pt x="0" y="49"/>
                    </a:lnTo>
                    <a:lnTo>
                      <a:pt x="3" y="49"/>
                    </a:lnTo>
                    <a:lnTo>
                      <a:pt x="7" y="53"/>
                    </a:lnTo>
                    <a:lnTo>
                      <a:pt x="10" y="53"/>
                    </a:lnTo>
                    <a:lnTo>
                      <a:pt x="17" y="56"/>
                    </a:lnTo>
                    <a:lnTo>
                      <a:pt x="24" y="56"/>
                    </a:lnTo>
                    <a:lnTo>
                      <a:pt x="31" y="56"/>
                    </a:lnTo>
                    <a:lnTo>
                      <a:pt x="35" y="53"/>
                    </a:lnTo>
                    <a:lnTo>
                      <a:pt x="38" y="49"/>
                    </a:lnTo>
                    <a:lnTo>
                      <a:pt x="42" y="4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72" name="Freeform 168"/>
              <p:cNvSpPr>
                <a:spLocks/>
              </p:cNvSpPr>
              <p:nvPr userDrawn="1"/>
            </p:nvSpPr>
            <p:spPr bwMode="gray">
              <a:xfrm>
                <a:off x="1252" y="-2840"/>
                <a:ext cx="74" cy="155"/>
              </a:xfrm>
              <a:custGeom>
                <a:avLst/>
                <a:gdLst/>
                <a:ahLst/>
                <a:cxnLst>
                  <a:cxn ang="0">
                    <a:pos x="3" y="88"/>
                  </a:cxn>
                  <a:cxn ang="0">
                    <a:pos x="10" y="88"/>
                  </a:cxn>
                  <a:cxn ang="0">
                    <a:pos x="14" y="96"/>
                  </a:cxn>
                  <a:cxn ang="0">
                    <a:pos x="17" y="103"/>
                  </a:cxn>
                  <a:cxn ang="0">
                    <a:pos x="17" y="110"/>
                  </a:cxn>
                  <a:cxn ang="0">
                    <a:pos x="14" y="117"/>
                  </a:cxn>
                  <a:cxn ang="0">
                    <a:pos x="10" y="117"/>
                  </a:cxn>
                  <a:cxn ang="0">
                    <a:pos x="10" y="127"/>
                  </a:cxn>
                  <a:cxn ang="0">
                    <a:pos x="14" y="134"/>
                  </a:cxn>
                  <a:cxn ang="0">
                    <a:pos x="10" y="141"/>
                  </a:cxn>
                  <a:cxn ang="0">
                    <a:pos x="17" y="152"/>
                  </a:cxn>
                  <a:cxn ang="0">
                    <a:pos x="28" y="155"/>
                  </a:cxn>
                  <a:cxn ang="0">
                    <a:pos x="35" y="155"/>
                  </a:cxn>
                  <a:cxn ang="0">
                    <a:pos x="38" y="155"/>
                  </a:cxn>
                  <a:cxn ang="0">
                    <a:pos x="45" y="152"/>
                  </a:cxn>
                  <a:cxn ang="0">
                    <a:pos x="52" y="141"/>
                  </a:cxn>
                  <a:cxn ang="0">
                    <a:pos x="56" y="138"/>
                  </a:cxn>
                  <a:cxn ang="0">
                    <a:pos x="59" y="124"/>
                  </a:cxn>
                  <a:cxn ang="0">
                    <a:pos x="67" y="117"/>
                  </a:cxn>
                  <a:cxn ang="0">
                    <a:pos x="70" y="110"/>
                  </a:cxn>
                  <a:cxn ang="0">
                    <a:pos x="74" y="88"/>
                  </a:cxn>
                  <a:cxn ang="0">
                    <a:pos x="67" y="85"/>
                  </a:cxn>
                  <a:cxn ang="0">
                    <a:pos x="59" y="85"/>
                  </a:cxn>
                  <a:cxn ang="0">
                    <a:pos x="56" y="85"/>
                  </a:cxn>
                  <a:cxn ang="0">
                    <a:pos x="52" y="85"/>
                  </a:cxn>
                  <a:cxn ang="0">
                    <a:pos x="56" y="78"/>
                  </a:cxn>
                  <a:cxn ang="0">
                    <a:pos x="59" y="78"/>
                  </a:cxn>
                  <a:cxn ang="0">
                    <a:pos x="59" y="67"/>
                  </a:cxn>
                  <a:cxn ang="0">
                    <a:pos x="59" y="60"/>
                  </a:cxn>
                  <a:cxn ang="0">
                    <a:pos x="56" y="46"/>
                  </a:cxn>
                  <a:cxn ang="0">
                    <a:pos x="45" y="32"/>
                  </a:cxn>
                  <a:cxn ang="0">
                    <a:pos x="42" y="29"/>
                  </a:cxn>
                  <a:cxn ang="0">
                    <a:pos x="35" y="18"/>
                  </a:cxn>
                  <a:cxn ang="0">
                    <a:pos x="28" y="15"/>
                  </a:cxn>
                  <a:cxn ang="0">
                    <a:pos x="24" y="11"/>
                  </a:cxn>
                  <a:cxn ang="0">
                    <a:pos x="21" y="4"/>
                  </a:cxn>
                  <a:cxn ang="0">
                    <a:pos x="17" y="0"/>
                  </a:cxn>
                  <a:cxn ang="0">
                    <a:pos x="10" y="4"/>
                  </a:cxn>
                  <a:cxn ang="0">
                    <a:pos x="10" y="7"/>
                  </a:cxn>
                  <a:cxn ang="0">
                    <a:pos x="14" y="15"/>
                  </a:cxn>
                  <a:cxn ang="0">
                    <a:pos x="10" y="22"/>
                  </a:cxn>
                  <a:cxn ang="0">
                    <a:pos x="7" y="29"/>
                  </a:cxn>
                  <a:cxn ang="0">
                    <a:pos x="3" y="43"/>
                  </a:cxn>
                  <a:cxn ang="0">
                    <a:pos x="3" y="60"/>
                  </a:cxn>
                  <a:cxn ang="0">
                    <a:pos x="0" y="64"/>
                  </a:cxn>
                  <a:cxn ang="0">
                    <a:pos x="0" y="67"/>
                  </a:cxn>
                  <a:cxn ang="0">
                    <a:pos x="7" y="81"/>
                  </a:cxn>
                </a:cxnLst>
                <a:rect l="0" t="0" r="r" b="b"/>
                <a:pathLst>
                  <a:path w="74" h="155">
                    <a:moveTo>
                      <a:pt x="3" y="88"/>
                    </a:moveTo>
                    <a:lnTo>
                      <a:pt x="3" y="88"/>
                    </a:lnTo>
                    <a:lnTo>
                      <a:pt x="7" y="88"/>
                    </a:lnTo>
                    <a:lnTo>
                      <a:pt x="10" y="88"/>
                    </a:lnTo>
                    <a:lnTo>
                      <a:pt x="14" y="92"/>
                    </a:lnTo>
                    <a:lnTo>
                      <a:pt x="14" y="96"/>
                    </a:lnTo>
                    <a:lnTo>
                      <a:pt x="14" y="103"/>
                    </a:lnTo>
                    <a:lnTo>
                      <a:pt x="17" y="103"/>
                    </a:lnTo>
                    <a:lnTo>
                      <a:pt x="17" y="106"/>
                    </a:lnTo>
                    <a:lnTo>
                      <a:pt x="17" y="110"/>
                    </a:lnTo>
                    <a:lnTo>
                      <a:pt x="14" y="113"/>
                    </a:lnTo>
                    <a:lnTo>
                      <a:pt x="14" y="117"/>
                    </a:lnTo>
                    <a:lnTo>
                      <a:pt x="14" y="117"/>
                    </a:lnTo>
                    <a:lnTo>
                      <a:pt x="10" y="117"/>
                    </a:lnTo>
                    <a:lnTo>
                      <a:pt x="10" y="120"/>
                    </a:lnTo>
                    <a:lnTo>
                      <a:pt x="10" y="127"/>
                    </a:lnTo>
                    <a:lnTo>
                      <a:pt x="14" y="134"/>
                    </a:lnTo>
                    <a:lnTo>
                      <a:pt x="14" y="134"/>
                    </a:lnTo>
                    <a:lnTo>
                      <a:pt x="10" y="138"/>
                    </a:lnTo>
                    <a:lnTo>
                      <a:pt x="10" y="141"/>
                    </a:lnTo>
                    <a:lnTo>
                      <a:pt x="14" y="148"/>
                    </a:lnTo>
                    <a:lnTo>
                      <a:pt x="17" y="152"/>
                    </a:lnTo>
                    <a:lnTo>
                      <a:pt x="24" y="152"/>
                    </a:lnTo>
                    <a:lnTo>
                      <a:pt x="28" y="155"/>
                    </a:lnTo>
                    <a:lnTo>
                      <a:pt x="31" y="155"/>
                    </a:lnTo>
                    <a:lnTo>
                      <a:pt x="35" y="155"/>
                    </a:lnTo>
                    <a:lnTo>
                      <a:pt x="38" y="155"/>
                    </a:lnTo>
                    <a:lnTo>
                      <a:pt x="38" y="155"/>
                    </a:lnTo>
                    <a:lnTo>
                      <a:pt x="42" y="155"/>
                    </a:lnTo>
                    <a:lnTo>
                      <a:pt x="45" y="152"/>
                    </a:lnTo>
                    <a:lnTo>
                      <a:pt x="49" y="148"/>
                    </a:lnTo>
                    <a:lnTo>
                      <a:pt x="52" y="141"/>
                    </a:lnTo>
                    <a:lnTo>
                      <a:pt x="52" y="141"/>
                    </a:lnTo>
                    <a:lnTo>
                      <a:pt x="56" y="138"/>
                    </a:lnTo>
                    <a:lnTo>
                      <a:pt x="56" y="131"/>
                    </a:lnTo>
                    <a:lnTo>
                      <a:pt x="59" y="124"/>
                    </a:lnTo>
                    <a:lnTo>
                      <a:pt x="67" y="120"/>
                    </a:lnTo>
                    <a:lnTo>
                      <a:pt x="67" y="117"/>
                    </a:lnTo>
                    <a:lnTo>
                      <a:pt x="70" y="113"/>
                    </a:lnTo>
                    <a:lnTo>
                      <a:pt x="70" y="110"/>
                    </a:lnTo>
                    <a:lnTo>
                      <a:pt x="74" y="99"/>
                    </a:lnTo>
                    <a:lnTo>
                      <a:pt x="74" y="88"/>
                    </a:lnTo>
                    <a:lnTo>
                      <a:pt x="70" y="88"/>
                    </a:lnTo>
                    <a:lnTo>
                      <a:pt x="67" y="85"/>
                    </a:lnTo>
                    <a:lnTo>
                      <a:pt x="63" y="81"/>
                    </a:lnTo>
                    <a:lnTo>
                      <a:pt x="59" y="85"/>
                    </a:lnTo>
                    <a:lnTo>
                      <a:pt x="59" y="85"/>
                    </a:lnTo>
                    <a:lnTo>
                      <a:pt x="56" y="85"/>
                    </a:lnTo>
                    <a:lnTo>
                      <a:pt x="56" y="85"/>
                    </a:lnTo>
                    <a:lnTo>
                      <a:pt x="52" y="85"/>
                    </a:lnTo>
                    <a:lnTo>
                      <a:pt x="52" y="85"/>
                    </a:lnTo>
                    <a:lnTo>
                      <a:pt x="56" y="78"/>
                    </a:lnTo>
                    <a:lnTo>
                      <a:pt x="56" y="78"/>
                    </a:lnTo>
                    <a:lnTo>
                      <a:pt x="59" y="78"/>
                    </a:lnTo>
                    <a:lnTo>
                      <a:pt x="59" y="74"/>
                    </a:lnTo>
                    <a:lnTo>
                      <a:pt x="59" y="67"/>
                    </a:lnTo>
                    <a:lnTo>
                      <a:pt x="59" y="60"/>
                    </a:lnTo>
                    <a:lnTo>
                      <a:pt x="59" y="60"/>
                    </a:lnTo>
                    <a:lnTo>
                      <a:pt x="59" y="53"/>
                    </a:lnTo>
                    <a:lnTo>
                      <a:pt x="56" y="46"/>
                    </a:lnTo>
                    <a:lnTo>
                      <a:pt x="52" y="39"/>
                    </a:lnTo>
                    <a:lnTo>
                      <a:pt x="45" y="32"/>
                    </a:lnTo>
                    <a:lnTo>
                      <a:pt x="45" y="29"/>
                    </a:lnTo>
                    <a:lnTo>
                      <a:pt x="42" y="29"/>
                    </a:lnTo>
                    <a:lnTo>
                      <a:pt x="38" y="22"/>
                    </a:lnTo>
                    <a:lnTo>
                      <a:pt x="35" y="18"/>
                    </a:lnTo>
                    <a:lnTo>
                      <a:pt x="31" y="15"/>
                    </a:lnTo>
                    <a:lnTo>
                      <a:pt x="28" y="15"/>
                    </a:lnTo>
                    <a:lnTo>
                      <a:pt x="28" y="11"/>
                    </a:lnTo>
                    <a:lnTo>
                      <a:pt x="24" y="11"/>
                    </a:lnTo>
                    <a:lnTo>
                      <a:pt x="21" y="7"/>
                    </a:lnTo>
                    <a:lnTo>
                      <a:pt x="21" y="4"/>
                    </a:lnTo>
                    <a:lnTo>
                      <a:pt x="21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0" y="4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4" y="11"/>
                    </a:lnTo>
                    <a:lnTo>
                      <a:pt x="14" y="15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7" y="25"/>
                    </a:lnTo>
                    <a:lnTo>
                      <a:pt x="7" y="29"/>
                    </a:lnTo>
                    <a:lnTo>
                      <a:pt x="3" y="32"/>
                    </a:lnTo>
                    <a:lnTo>
                      <a:pt x="3" y="43"/>
                    </a:lnTo>
                    <a:lnTo>
                      <a:pt x="3" y="53"/>
                    </a:lnTo>
                    <a:lnTo>
                      <a:pt x="3" y="60"/>
                    </a:lnTo>
                    <a:lnTo>
                      <a:pt x="0" y="60"/>
                    </a:lnTo>
                    <a:lnTo>
                      <a:pt x="0" y="64"/>
                    </a:lnTo>
                    <a:lnTo>
                      <a:pt x="0" y="64"/>
                    </a:lnTo>
                    <a:lnTo>
                      <a:pt x="0" y="67"/>
                    </a:lnTo>
                    <a:lnTo>
                      <a:pt x="3" y="74"/>
                    </a:lnTo>
                    <a:lnTo>
                      <a:pt x="7" y="81"/>
                    </a:lnTo>
                    <a:lnTo>
                      <a:pt x="3" y="8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73" name="Freeform 169"/>
              <p:cNvSpPr>
                <a:spLocks/>
              </p:cNvSpPr>
              <p:nvPr userDrawn="1"/>
            </p:nvSpPr>
            <p:spPr bwMode="gray">
              <a:xfrm>
                <a:off x="1001" y="-2399"/>
                <a:ext cx="53" cy="46"/>
              </a:xfrm>
              <a:custGeom>
                <a:avLst/>
                <a:gdLst/>
                <a:ahLst/>
                <a:cxnLst>
                  <a:cxn ang="0">
                    <a:pos x="25" y="46"/>
                  </a:cxn>
                  <a:cxn ang="0">
                    <a:pos x="29" y="46"/>
                  </a:cxn>
                  <a:cxn ang="0">
                    <a:pos x="32" y="46"/>
                  </a:cxn>
                  <a:cxn ang="0">
                    <a:pos x="39" y="46"/>
                  </a:cxn>
                  <a:cxn ang="0">
                    <a:pos x="43" y="42"/>
                  </a:cxn>
                  <a:cxn ang="0">
                    <a:pos x="50" y="46"/>
                  </a:cxn>
                  <a:cxn ang="0">
                    <a:pos x="53" y="46"/>
                  </a:cxn>
                  <a:cxn ang="0">
                    <a:pos x="53" y="46"/>
                  </a:cxn>
                  <a:cxn ang="0">
                    <a:pos x="50" y="39"/>
                  </a:cxn>
                  <a:cxn ang="0">
                    <a:pos x="50" y="32"/>
                  </a:cxn>
                  <a:cxn ang="0">
                    <a:pos x="46" y="24"/>
                  </a:cxn>
                  <a:cxn ang="0">
                    <a:pos x="43" y="21"/>
                  </a:cxn>
                  <a:cxn ang="0">
                    <a:pos x="43" y="21"/>
                  </a:cxn>
                  <a:cxn ang="0">
                    <a:pos x="43" y="14"/>
                  </a:cxn>
                  <a:cxn ang="0">
                    <a:pos x="39" y="7"/>
                  </a:cxn>
                  <a:cxn ang="0">
                    <a:pos x="36" y="3"/>
                  </a:cxn>
                  <a:cxn ang="0">
                    <a:pos x="32" y="0"/>
                  </a:cxn>
                  <a:cxn ang="0">
                    <a:pos x="29" y="0"/>
                  </a:cxn>
                  <a:cxn ang="0">
                    <a:pos x="25" y="17"/>
                  </a:cxn>
                  <a:cxn ang="0">
                    <a:pos x="25" y="17"/>
                  </a:cxn>
                  <a:cxn ang="0">
                    <a:pos x="22" y="17"/>
                  </a:cxn>
                  <a:cxn ang="0">
                    <a:pos x="15" y="17"/>
                  </a:cxn>
                  <a:cxn ang="0">
                    <a:pos x="11" y="21"/>
                  </a:cxn>
                  <a:cxn ang="0">
                    <a:pos x="8" y="24"/>
                  </a:cxn>
                  <a:cxn ang="0">
                    <a:pos x="8" y="24"/>
                  </a:cxn>
                  <a:cxn ang="0">
                    <a:pos x="8" y="24"/>
                  </a:cxn>
                  <a:cxn ang="0">
                    <a:pos x="4" y="24"/>
                  </a:cxn>
                  <a:cxn ang="0">
                    <a:pos x="0" y="28"/>
                  </a:cxn>
                  <a:cxn ang="0">
                    <a:pos x="0" y="32"/>
                  </a:cxn>
                  <a:cxn ang="0">
                    <a:pos x="0" y="39"/>
                  </a:cxn>
                  <a:cxn ang="0">
                    <a:pos x="0" y="39"/>
                  </a:cxn>
                  <a:cxn ang="0">
                    <a:pos x="8" y="42"/>
                  </a:cxn>
                  <a:cxn ang="0">
                    <a:pos x="15" y="46"/>
                  </a:cxn>
                  <a:cxn ang="0">
                    <a:pos x="25" y="46"/>
                  </a:cxn>
                </a:cxnLst>
                <a:rect l="0" t="0" r="r" b="b"/>
                <a:pathLst>
                  <a:path w="53" h="46">
                    <a:moveTo>
                      <a:pt x="25" y="46"/>
                    </a:moveTo>
                    <a:lnTo>
                      <a:pt x="29" y="46"/>
                    </a:lnTo>
                    <a:lnTo>
                      <a:pt x="32" y="46"/>
                    </a:lnTo>
                    <a:lnTo>
                      <a:pt x="39" y="46"/>
                    </a:lnTo>
                    <a:lnTo>
                      <a:pt x="43" y="42"/>
                    </a:lnTo>
                    <a:lnTo>
                      <a:pt x="50" y="46"/>
                    </a:lnTo>
                    <a:lnTo>
                      <a:pt x="53" y="46"/>
                    </a:lnTo>
                    <a:lnTo>
                      <a:pt x="53" y="46"/>
                    </a:lnTo>
                    <a:lnTo>
                      <a:pt x="50" y="39"/>
                    </a:lnTo>
                    <a:lnTo>
                      <a:pt x="50" y="32"/>
                    </a:lnTo>
                    <a:lnTo>
                      <a:pt x="46" y="24"/>
                    </a:lnTo>
                    <a:lnTo>
                      <a:pt x="43" y="21"/>
                    </a:lnTo>
                    <a:lnTo>
                      <a:pt x="43" y="21"/>
                    </a:lnTo>
                    <a:lnTo>
                      <a:pt x="43" y="14"/>
                    </a:lnTo>
                    <a:lnTo>
                      <a:pt x="39" y="7"/>
                    </a:lnTo>
                    <a:lnTo>
                      <a:pt x="36" y="3"/>
                    </a:lnTo>
                    <a:lnTo>
                      <a:pt x="32" y="0"/>
                    </a:lnTo>
                    <a:lnTo>
                      <a:pt x="29" y="0"/>
                    </a:lnTo>
                    <a:lnTo>
                      <a:pt x="25" y="17"/>
                    </a:lnTo>
                    <a:lnTo>
                      <a:pt x="25" y="17"/>
                    </a:lnTo>
                    <a:lnTo>
                      <a:pt x="22" y="17"/>
                    </a:lnTo>
                    <a:lnTo>
                      <a:pt x="15" y="17"/>
                    </a:lnTo>
                    <a:lnTo>
                      <a:pt x="11" y="21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4" y="24"/>
                    </a:lnTo>
                    <a:lnTo>
                      <a:pt x="0" y="28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39"/>
                    </a:lnTo>
                    <a:lnTo>
                      <a:pt x="8" y="42"/>
                    </a:lnTo>
                    <a:lnTo>
                      <a:pt x="15" y="46"/>
                    </a:lnTo>
                    <a:lnTo>
                      <a:pt x="25" y="46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74" name="Freeform 170"/>
              <p:cNvSpPr>
                <a:spLocks/>
              </p:cNvSpPr>
              <p:nvPr userDrawn="1"/>
            </p:nvSpPr>
            <p:spPr bwMode="gray">
              <a:xfrm>
                <a:off x="1034" y="-2822"/>
                <a:ext cx="34" cy="21"/>
              </a:xfrm>
              <a:custGeom>
                <a:avLst/>
                <a:gdLst/>
                <a:ahLst/>
                <a:cxnLst>
                  <a:cxn ang="0">
                    <a:pos x="32" y="18"/>
                  </a:cxn>
                  <a:cxn ang="0">
                    <a:pos x="28" y="11"/>
                  </a:cxn>
                  <a:cxn ang="0">
                    <a:pos x="21" y="7"/>
                  </a:cxn>
                  <a:cxn ang="0">
                    <a:pos x="18" y="4"/>
                  </a:cxn>
                  <a:cxn ang="0">
                    <a:pos x="14" y="4"/>
                  </a:cxn>
                  <a:cxn ang="0">
                    <a:pos x="14" y="4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11"/>
                  </a:cxn>
                  <a:cxn ang="0">
                    <a:pos x="4" y="14"/>
                  </a:cxn>
                  <a:cxn ang="0">
                    <a:pos x="11" y="18"/>
                  </a:cxn>
                  <a:cxn ang="0">
                    <a:pos x="14" y="18"/>
                  </a:cxn>
                  <a:cxn ang="0">
                    <a:pos x="14" y="18"/>
                  </a:cxn>
                  <a:cxn ang="0">
                    <a:pos x="21" y="21"/>
                  </a:cxn>
                  <a:cxn ang="0">
                    <a:pos x="25" y="21"/>
                  </a:cxn>
                  <a:cxn ang="0">
                    <a:pos x="28" y="21"/>
                  </a:cxn>
                  <a:cxn ang="0">
                    <a:pos x="32" y="21"/>
                  </a:cxn>
                  <a:cxn ang="0">
                    <a:pos x="35" y="21"/>
                  </a:cxn>
                  <a:cxn ang="0">
                    <a:pos x="32" y="18"/>
                  </a:cxn>
                </a:cxnLst>
                <a:rect l="0" t="0" r="r" b="b"/>
                <a:pathLst>
                  <a:path w="35" h="21">
                    <a:moveTo>
                      <a:pt x="32" y="18"/>
                    </a:moveTo>
                    <a:lnTo>
                      <a:pt x="28" y="11"/>
                    </a:lnTo>
                    <a:lnTo>
                      <a:pt x="21" y="7"/>
                    </a:lnTo>
                    <a:lnTo>
                      <a:pt x="18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4" y="14"/>
                    </a:lnTo>
                    <a:lnTo>
                      <a:pt x="11" y="18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21" y="21"/>
                    </a:lnTo>
                    <a:lnTo>
                      <a:pt x="25" y="21"/>
                    </a:lnTo>
                    <a:lnTo>
                      <a:pt x="28" y="21"/>
                    </a:lnTo>
                    <a:lnTo>
                      <a:pt x="32" y="21"/>
                    </a:lnTo>
                    <a:lnTo>
                      <a:pt x="35" y="21"/>
                    </a:lnTo>
                    <a:lnTo>
                      <a:pt x="32" y="1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75" name="Freeform 171"/>
              <p:cNvSpPr>
                <a:spLocks/>
              </p:cNvSpPr>
              <p:nvPr userDrawn="1"/>
            </p:nvSpPr>
            <p:spPr bwMode="gray">
              <a:xfrm>
                <a:off x="991" y="-2748"/>
                <a:ext cx="18" cy="18"/>
              </a:xfrm>
              <a:custGeom>
                <a:avLst/>
                <a:gdLst/>
                <a:ahLst/>
                <a:cxnLst>
                  <a:cxn ang="0">
                    <a:pos x="10" y="18"/>
                  </a:cxn>
                  <a:cxn ang="0">
                    <a:pos x="14" y="18"/>
                  </a:cxn>
                  <a:cxn ang="0">
                    <a:pos x="18" y="14"/>
                  </a:cxn>
                  <a:cxn ang="0">
                    <a:pos x="18" y="7"/>
                  </a:cxn>
                  <a:cxn ang="0">
                    <a:pos x="18" y="4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14"/>
                  </a:cxn>
                  <a:cxn ang="0">
                    <a:pos x="3" y="18"/>
                  </a:cxn>
                  <a:cxn ang="0">
                    <a:pos x="10" y="18"/>
                  </a:cxn>
                </a:cxnLst>
                <a:rect l="0" t="0" r="r" b="b"/>
                <a:pathLst>
                  <a:path w="18" h="18">
                    <a:moveTo>
                      <a:pt x="10" y="18"/>
                    </a:moveTo>
                    <a:lnTo>
                      <a:pt x="14" y="18"/>
                    </a:lnTo>
                    <a:lnTo>
                      <a:pt x="18" y="14"/>
                    </a:lnTo>
                    <a:lnTo>
                      <a:pt x="18" y="7"/>
                    </a:lnTo>
                    <a:lnTo>
                      <a:pt x="18" y="4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3" y="0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3" y="18"/>
                    </a:lnTo>
                    <a:lnTo>
                      <a:pt x="10" y="1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76" name="Freeform 172"/>
              <p:cNvSpPr>
                <a:spLocks/>
              </p:cNvSpPr>
              <p:nvPr userDrawn="1"/>
            </p:nvSpPr>
            <p:spPr bwMode="gray">
              <a:xfrm>
                <a:off x="1019" y="-2737"/>
                <a:ext cx="21" cy="14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4" y="10"/>
                  </a:cxn>
                  <a:cxn ang="0">
                    <a:pos x="7" y="14"/>
                  </a:cxn>
                  <a:cxn ang="0">
                    <a:pos x="11" y="14"/>
                  </a:cxn>
                  <a:cxn ang="0">
                    <a:pos x="14" y="14"/>
                  </a:cxn>
                  <a:cxn ang="0">
                    <a:pos x="18" y="10"/>
                  </a:cxn>
                  <a:cxn ang="0">
                    <a:pos x="21" y="7"/>
                  </a:cxn>
                  <a:cxn ang="0">
                    <a:pos x="18" y="3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4" y="0"/>
                  </a:cxn>
                  <a:cxn ang="0">
                    <a:pos x="0" y="7"/>
                  </a:cxn>
                </a:cxnLst>
                <a:rect l="0" t="0" r="r" b="b"/>
                <a:pathLst>
                  <a:path w="21" h="14">
                    <a:moveTo>
                      <a:pt x="0" y="7"/>
                    </a:moveTo>
                    <a:lnTo>
                      <a:pt x="4" y="10"/>
                    </a:lnTo>
                    <a:lnTo>
                      <a:pt x="7" y="14"/>
                    </a:lnTo>
                    <a:lnTo>
                      <a:pt x="11" y="14"/>
                    </a:lnTo>
                    <a:lnTo>
                      <a:pt x="14" y="14"/>
                    </a:lnTo>
                    <a:lnTo>
                      <a:pt x="18" y="10"/>
                    </a:lnTo>
                    <a:lnTo>
                      <a:pt x="21" y="7"/>
                    </a:lnTo>
                    <a:lnTo>
                      <a:pt x="18" y="3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4" y="0"/>
                    </a:lnTo>
                    <a:lnTo>
                      <a:pt x="0" y="7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77" name="Freeform 173"/>
              <p:cNvSpPr>
                <a:spLocks/>
              </p:cNvSpPr>
              <p:nvPr userDrawn="1"/>
            </p:nvSpPr>
            <p:spPr bwMode="gray">
              <a:xfrm>
                <a:off x="1047" y="-2790"/>
                <a:ext cx="14" cy="7"/>
              </a:xfrm>
              <a:custGeom>
                <a:avLst/>
                <a:gdLst/>
                <a:ahLst/>
                <a:cxnLst>
                  <a:cxn ang="0">
                    <a:pos x="7" y="7"/>
                  </a:cxn>
                  <a:cxn ang="0">
                    <a:pos x="11" y="7"/>
                  </a:cxn>
                  <a:cxn ang="0">
                    <a:pos x="14" y="3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7"/>
                  </a:cxn>
                </a:cxnLst>
                <a:rect l="0" t="0" r="r" b="b"/>
                <a:pathLst>
                  <a:path w="14" h="7">
                    <a:moveTo>
                      <a:pt x="7" y="7"/>
                    </a:moveTo>
                    <a:lnTo>
                      <a:pt x="11" y="7"/>
                    </a:lnTo>
                    <a:lnTo>
                      <a:pt x="14" y="3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4" y="7"/>
                    </a:lnTo>
                    <a:lnTo>
                      <a:pt x="7" y="7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78" name="Freeform 174"/>
              <p:cNvSpPr>
                <a:spLocks/>
              </p:cNvSpPr>
              <p:nvPr userDrawn="1"/>
            </p:nvSpPr>
            <p:spPr bwMode="gray">
              <a:xfrm>
                <a:off x="892" y="-2720"/>
                <a:ext cx="18" cy="7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7"/>
                  </a:cxn>
                  <a:cxn ang="0">
                    <a:pos x="11" y="7"/>
                  </a:cxn>
                  <a:cxn ang="0">
                    <a:pos x="14" y="7"/>
                  </a:cxn>
                  <a:cxn ang="0">
                    <a:pos x="18" y="7"/>
                  </a:cxn>
                  <a:cxn ang="0">
                    <a:pos x="18" y="4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4" y="0"/>
                  </a:cxn>
                  <a:cxn ang="0">
                    <a:pos x="0" y="4"/>
                  </a:cxn>
                </a:cxnLst>
                <a:rect l="0" t="0" r="r" b="b"/>
                <a:pathLst>
                  <a:path w="18" h="7">
                    <a:moveTo>
                      <a:pt x="0" y="4"/>
                    </a:moveTo>
                    <a:lnTo>
                      <a:pt x="4" y="7"/>
                    </a:lnTo>
                    <a:lnTo>
                      <a:pt x="11" y="7"/>
                    </a:lnTo>
                    <a:lnTo>
                      <a:pt x="14" y="7"/>
                    </a:lnTo>
                    <a:lnTo>
                      <a:pt x="18" y="7"/>
                    </a:lnTo>
                    <a:lnTo>
                      <a:pt x="18" y="4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4" y="0"/>
                    </a:lnTo>
                    <a:lnTo>
                      <a:pt x="0" y="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79" name="Freeform 175"/>
              <p:cNvSpPr>
                <a:spLocks/>
              </p:cNvSpPr>
              <p:nvPr userDrawn="1"/>
            </p:nvSpPr>
            <p:spPr bwMode="gray">
              <a:xfrm>
                <a:off x="1266" y="-2572"/>
                <a:ext cx="65" cy="46"/>
              </a:xfrm>
              <a:custGeom>
                <a:avLst/>
                <a:gdLst/>
                <a:ahLst/>
                <a:cxnLst>
                  <a:cxn ang="0">
                    <a:pos x="14" y="39"/>
                  </a:cxn>
                  <a:cxn ang="0">
                    <a:pos x="14" y="42"/>
                  </a:cxn>
                  <a:cxn ang="0">
                    <a:pos x="17" y="46"/>
                  </a:cxn>
                  <a:cxn ang="0">
                    <a:pos x="21" y="46"/>
                  </a:cxn>
                  <a:cxn ang="0">
                    <a:pos x="28" y="46"/>
                  </a:cxn>
                  <a:cxn ang="0">
                    <a:pos x="63" y="42"/>
                  </a:cxn>
                  <a:cxn ang="0">
                    <a:pos x="63" y="35"/>
                  </a:cxn>
                  <a:cxn ang="0">
                    <a:pos x="63" y="35"/>
                  </a:cxn>
                  <a:cxn ang="0">
                    <a:pos x="63" y="28"/>
                  </a:cxn>
                  <a:cxn ang="0">
                    <a:pos x="60" y="21"/>
                  </a:cxn>
                  <a:cxn ang="0">
                    <a:pos x="60" y="14"/>
                  </a:cxn>
                  <a:cxn ang="0">
                    <a:pos x="60" y="7"/>
                  </a:cxn>
                  <a:cxn ang="0">
                    <a:pos x="56" y="4"/>
                  </a:cxn>
                  <a:cxn ang="0">
                    <a:pos x="53" y="0"/>
                  </a:cxn>
                  <a:cxn ang="0">
                    <a:pos x="49" y="0"/>
                  </a:cxn>
                  <a:cxn ang="0">
                    <a:pos x="42" y="0"/>
                  </a:cxn>
                  <a:cxn ang="0">
                    <a:pos x="35" y="0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4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3" y="7"/>
                  </a:cxn>
                  <a:cxn ang="0">
                    <a:pos x="0" y="14"/>
                  </a:cxn>
                  <a:cxn ang="0">
                    <a:pos x="0" y="14"/>
                  </a:cxn>
                  <a:cxn ang="0">
                    <a:pos x="0" y="18"/>
                  </a:cxn>
                  <a:cxn ang="0">
                    <a:pos x="0" y="25"/>
                  </a:cxn>
                  <a:cxn ang="0">
                    <a:pos x="0" y="28"/>
                  </a:cxn>
                  <a:cxn ang="0">
                    <a:pos x="3" y="35"/>
                  </a:cxn>
                  <a:cxn ang="0">
                    <a:pos x="7" y="39"/>
                  </a:cxn>
                  <a:cxn ang="0">
                    <a:pos x="14" y="39"/>
                  </a:cxn>
                </a:cxnLst>
                <a:rect l="0" t="0" r="r" b="b"/>
                <a:pathLst>
                  <a:path w="63" h="46">
                    <a:moveTo>
                      <a:pt x="14" y="39"/>
                    </a:moveTo>
                    <a:lnTo>
                      <a:pt x="14" y="42"/>
                    </a:lnTo>
                    <a:lnTo>
                      <a:pt x="17" y="46"/>
                    </a:lnTo>
                    <a:lnTo>
                      <a:pt x="21" y="46"/>
                    </a:lnTo>
                    <a:lnTo>
                      <a:pt x="28" y="46"/>
                    </a:lnTo>
                    <a:lnTo>
                      <a:pt x="63" y="42"/>
                    </a:lnTo>
                    <a:lnTo>
                      <a:pt x="63" y="35"/>
                    </a:lnTo>
                    <a:lnTo>
                      <a:pt x="63" y="35"/>
                    </a:lnTo>
                    <a:lnTo>
                      <a:pt x="63" y="28"/>
                    </a:lnTo>
                    <a:lnTo>
                      <a:pt x="60" y="21"/>
                    </a:lnTo>
                    <a:lnTo>
                      <a:pt x="60" y="14"/>
                    </a:lnTo>
                    <a:lnTo>
                      <a:pt x="60" y="7"/>
                    </a:lnTo>
                    <a:lnTo>
                      <a:pt x="56" y="4"/>
                    </a:lnTo>
                    <a:lnTo>
                      <a:pt x="53" y="0"/>
                    </a:lnTo>
                    <a:lnTo>
                      <a:pt x="49" y="0"/>
                    </a:lnTo>
                    <a:lnTo>
                      <a:pt x="42" y="0"/>
                    </a:lnTo>
                    <a:lnTo>
                      <a:pt x="35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3" y="7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0" y="25"/>
                    </a:lnTo>
                    <a:lnTo>
                      <a:pt x="0" y="28"/>
                    </a:lnTo>
                    <a:lnTo>
                      <a:pt x="3" y="35"/>
                    </a:lnTo>
                    <a:lnTo>
                      <a:pt x="7" y="39"/>
                    </a:lnTo>
                    <a:lnTo>
                      <a:pt x="14" y="3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80" name="Freeform 176"/>
              <p:cNvSpPr>
                <a:spLocks/>
              </p:cNvSpPr>
              <p:nvPr userDrawn="1"/>
            </p:nvSpPr>
            <p:spPr bwMode="gray">
              <a:xfrm>
                <a:off x="1311" y="-2353"/>
                <a:ext cx="25" cy="31"/>
              </a:xfrm>
              <a:custGeom>
                <a:avLst/>
                <a:gdLst/>
                <a:ahLst/>
                <a:cxnLst>
                  <a:cxn ang="0">
                    <a:pos x="25" y="24"/>
                  </a:cxn>
                  <a:cxn ang="0">
                    <a:pos x="25" y="24"/>
                  </a:cxn>
                  <a:cxn ang="0">
                    <a:pos x="25" y="21"/>
                  </a:cxn>
                  <a:cxn ang="0">
                    <a:pos x="25" y="14"/>
                  </a:cxn>
                  <a:cxn ang="0">
                    <a:pos x="25" y="10"/>
                  </a:cxn>
                  <a:cxn ang="0">
                    <a:pos x="25" y="7"/>
                  </a:cxn>
                  <a:cxn ang="0">
                    <a:pos x="22" y="0"/>
                  </a:cxn>
                  <a:cxn ang="0">
                    <a:pos x="18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0" y="7"/>
                  </a:cxn>
                  <a:cxn ang="0">
                    <a:pos x="0" y="14"/>
                  </a:cxn>
                  <a:cxn ang="0">
                    <a:pos x="0" y="14"/>
                  </a:cxn>
                  <a:cxn ang="0">
                    <a:pos x="0" y="17"/>
                  </a:cxn>
                  <a:cxn ang="0">
                    <a:pos x="0" y="24"/>
                  </a:cxn>
                  <a:cxn ang="0">
                    <a:pos x="4" y="28"/>
                  </a:cxn>
                  <a:cxn ang="0">
                    <a:pos x="8" y="31"/>
                  </a:cxn>
                  <a:cxn ang="0">
                    <a:pos x="8" y="31"/>
                  </a:cxn>
                  <a:cxn ang="0">
                    <a:pos x="11" y="31"/>
                  </a:cxn>
                  <a:cxn ang="0">
                    <a:pos x="15" y="31"/>
                  </a:cxn>
                  <a:cxn ang="0">
                    <a:pos x="22" y="31"/>
                  </a:cxn>
                  <a:cxn ang="0">
                    <a:pos x="25" y="28"/>
                  </a:cxn>
                  <a:cxn ang="0">
                    <a:pos x="25" y="24"/>
                  </a:cxn>
                </a:cxnLst>
                <a:rect l="0" t="0" r="r" b="b"/>
                <a:pathLst>
                  <a:path w="25" h="31">
                    <a:moveTo>
                      <a:pt x="25" y="24"/>
                    </a:moveTo>
                    <a:lnTo>
                      <a:pt x="25" y="24"/>
                    </a:lnTo>
                    <a:lnTo>
                      <a:pt x="25" y="21"/>
                    </a:lnTo>
                    <a:lnTo>
                      <a:pt x="25" y="14"/>
                    </a:lnTo>
                    <a:lnTo>
                      <a:pt x="25" y="10"/>
                    </a:lnTo>
                    <a:lnTo>
                      <a:pt x="25" y="7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7"/>
                    </a:lnTo>
                    <a:lnTo>
                      <a:pt x="0" y="24"/>
                    </a:lnTo>
                    <a:lnTo>
                      <a:pt x="4" y="28"/>
                    </a:lnTo>
                    <a:lnTo>
                      <a:pt x="8" y="31"/>
                    </a:lnTo>
                    <a:lnTo>
                      <a:pt x="8" y="31"/>
                    </a:lnTo>
                    <a:lnTo>
                      <a:pt x="11" y="31"/>
                    </a:lnTo>
                    <a:lnTo>
                      <a:pt x="15" y="31"/>
                    </a:lnTo>
                    <a:lnTo>
                      <a:pt x="22" y="31"/>
                    </a:lnTo>
                    <a:lnTo>
                      <a:pt x="25" y="28"/>
                    </a:lnTo>
                    <a:lnTo>
                      <a:pt x="25" y="2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81" name="Freeform 177"/>
              <p:cNvSpPr>
                <a:spLocks/>
              </p:cNvSpPr>
              <p:nvPr userDrawn="1"/>
            </p:nvSpPr>
            <p:spPr bwMode="gray">
              <a:xfrm>
                <a:off x="1227" y="-2167"/>
                <a:ext cx="28" cy="7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3" y="4"/>
                  </a:cxn>
                  <a:cxn ang="0">
                    <a:pos x="7" y="7"/>
                  </a:cxn>
                  <a:cxn ang="0">
                    <a:pos x="14" y="7"/>
                  </a:cxn>
                  <a:cxn ang="0">
                    <a:pos x="21" y="7"/>
                  </a:cxn>
                  <a:cxn ang="0">
                    <a:pos x="28" y="4"/>
                  </a:cxn>
                  <a:cxn ang="0">
                    <a:pos x="28" y="4"/>
                  </a:cxn>
                  <a:cxn ang="0">
                    <a:pos x="28" y="0"/>
                  </a:cxn>
                  <a:cxn ang="0">
                    <a:pos x="21" y="0"/>
                  </a:cxn>
                  <a:cxn ang="0">
                    <a:pos x="14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4"/>
                  </a:cxn>
                </a:cxnLst>
                <a:rect l="0" t="0" r="r" b="b"/>
                <a:pathLst>
                  <a:path w="28" h="7">
                    <a:moveTo>
                      <a:pt x="0" y="4"/>
                    </a:moveTo>
                    <a:lnTo>
                      <a:pt x="3" y="4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21" y="7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28" y="0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82" name="Freeform 178"/>
              <p:cNvSpPr>
                <a:spLocks/>
              </p:cNvSpPr>
              <p:nvPr userDrawn="1"/>
            </p:nvSpPr>
            <p:spPr bwMode="gray">
              <a:xfrm>
                <a:off x="1269" y="-2146"/>
                <a:ext cx="11" cy="29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4" y="0"/>
                  </a:cxn>
                  <a:cxn ang="0">
                    <a:pos x="0" y="8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4" y="25"/>
                  </a:cxn>
                  <a:cxn ang="0">
                    <a:pos x="7" y="29"/>
                  </a:cxn>
                  <a:cxn ang="0">
                    <a:pos x="7" y="25"/>
                  </a:cxn>
                  <a:cxn ang="0">
                    <a:pos x="11" y="22"/>
                  </a:cxn>
                  <a:cxn ang="0">
                    <a:pos x="11" y="15"/>
                  </a:cxn>
                  <a:cxn ang="0">
                    <a:pos x="11" y="8"/>
                  </a:cxn>
                  <a:cxn ang="0">
                    <a:pos x="7" y="0"/>
                  </a:cxn>
                  <a:cxn ang="0">
                    <a:pos x="7" y="0"/>
                  </a:cxn>
                </a:cxnLst>
                <a:rect l="0" t="0" r="r" b="b"/>
                <a:pathLst>
                  <a:path w="11" h="29">
                    <a:moveTo>
                      <a:pt x="7" y="0"/>
                    </a:moveTo>
                    <a:lnTo>
                      <a:pt x="4" y="0"/>
                    </a:lnTo>
                    <a:lnTo>
                      <a:pt x="0" y="8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4" y="25"/>
                    </a:lnTo>
                    <a:lnTo>
                      <a:pt x="7" y="29"/>
                    </a:lnTo>
                    <a:lnTo>
                      <a:pt x="7" y="25"/>
                    </a:lnTo>
                    <a:lnTo>
                      <a:pt x="11" y="22"/>
                    </a:lnTo>
                    <a:lnTo>
                      <a:pt x="11" y="15"/>
                    </a:lnTo>
                    <a:lnTo>
                      <a:pt x="11" y="8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83" name="Freeform 179"/>
              <p:cNvSpPr>
                <a:spLocks/>
              </p:cNvSpPr>
              <p:nvPr userDrawn="1"/>
            </p:nvSpPr>
            <p:spPr bwMode="gray">
              <a:xfrm>
                <a:off x="1311" y="-2188"/>
                <a:ext cx="20" cy="21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1"/>
                  </a:cxn>
                  <a:cxn ang="0">
                    <a:pos x="0" y="18"/>
                  </a:cxn>
                  <a:cxn ang="0">
                    <a:pos x="4" y="21"/>
                  </a:cxn>
                  <a:cxn ang="0">
                    <a:pos x="8" y="21"/>
                  </a:cxn>
                  <a:cxn ang="0">
                    <a:pos x="11" y="21"/>
                  </a:cxn>
                  <a:cxn ang="0">
                    <a:pos x="15" y="18"/>
                  </a:cxn>
                  <a:cxn ang="0">
                    <a:pos x="18" y="11"/>
                  </a:cxn>
                  <a:cxn ang="0">
                    <a:pos x="15" y="7"/>
                  </a:cxn>
                  <a:cxn ang="0">
                    <a:pos x="11" y="4"/>
                  </a:cxn>
                  <a:cxn ang="0">
                    <a:pos x="8" y="0"/>
                  </a:cxn>
                </a:cxnLst>
                <a:rect l="0" t="0" r="r" b="b"/>
                <a:pathLst>
                  <a:path w="18" h="21">
                    <a:moveTo>
                      <a:pt x="8" y="0"/>
                    </a:moveTo>
                    <a:lnTo>
                      <a:pt x="4" y="4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4" y="21"/>
                    </a:lnTo>
                    <a:lnTo>
                      <a:pt x="8" y="21"/>
                    </a:lnTo>
                    <a:lnTo>
                      <a:pt x="11" y="21"/>
                    </a:lnTo>
                    <a:lnTo>
                      <a:pt x="15" y="18"/>
                    </a:lnTo>
                    <a:lnTo>
                      <a:pt x="18" y="11"/>
                    </a:lnTo>
                    <a:lnTo>
                      <a:pt x="15" y="7"/>
                    </a:lnTo>
                    <a:lnTo>
                      <a:pt x="11" y="4"/>
                    </a:lnTo>
                    <a:lnTo>
                      <a:pt x="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84" name="Freeform 180"/>
              <p:cNvSpPr>
                <a:spLocks/>
              </p:cNvSpPr>
              <p:nvPr userDrawn="1"/>
            </p:nvSpPr>
            <p:spPr bwMode="gray">
              <a:xfrm>
                <a:off x="1301" y="-2864"/>
                <a:ext cx="243" cy="282"/>
              </a:xfrm>
              <a:custGeom>
                <a:avLst/>
                <a:gdLst/>
                <a:ahLst/>
                <a:cxnLst>
                  <a:cxn ang="0">
                    <a:pos x="42" y="204"/>
                  </a:cxn>
                  <a:cxn ang="0">
                    <a:pos x="42" y="218"/>
                  </a:cxn>
                  <a:cxn ang="0">
                    <a:pos x="42" y="229"/>
                  </a:cxn>
                  <a:cxn ang="0">
                    <a:pos x="28" y="218"/>
                  </a:cxn>
                  <a:cxn ang="0">
                    <a:pos x="21" y="225"/>
                  </a:cxn>
                  <a:cxn ang="0">
                    <a:pos x="10" y="236"/>
                  </a:cxn>
                  <a:cxn ang="0">
                    <a:pos x="10" y="260"/>
                  </a:cxn>
                  <a:cxn ang="0">
                    <a:pos x="35" y="268"/>
                  </a:cxn>
                  <a:cxn ang="0">
                    <a:pos x="49" y="275"/>
                  </a:cxn>
                  <a:cxn ang="0">
                    <a:pos x="70" y="278"/>
                  </a:cxn>
                  <a:cxn ang="0">
                    <a:pos x="81" y="264"/>
                  </a:cxn>
                  <a:cxn ang="0">
                    <a:pos x="84" y="239"/>
                  </a:cxn>
                  <a:cxn ang="0">
                    <a:pos x="106" y="229"/>
                  </a:cxn>
                  <a:cxn ang="0">
                    <a:pos x="116" y="208"/>
                  </a:cxn>
                  <a:cxn ang="0">
                    <a:pos x="120" y="197"/>
                  </a:cxn>
                  <a:cxn ang="0">
                    <a:pos x="113" y="190"/>
                  </a:cxn>
                  <a:cxn ang="0">
                    <a:pos x="127" y="179"/>
                  </a:cxn>
                  <a:cxn ang="0">
                    <a:pos x="155" y="172"/>
                  </a:cxn>
                  <a:cxn ang="0">
                    <a:pos x="162" y="162"/>
                  </a:cxn>
                  <a:cxn ang="0">
                    <a:pos x="180" y="144"/>
                  </a:cxn>
                  <a:cxn ang="0">
                    <a:pos x="208" y="123"/>
                  </a:cxn>
                  <a:cxn ang="0">
                    <a:pos x="225" y="112"/>
                  </a:cxn>
                  <a:cxn ang="0">
                    <a:pos x="218" y="105"/>
                  </a:cxn>
                  <a:cxn ang="0">
                    <a:pos x="204" y="98"/>
                  </a:cxn>
                  <a:cxn ang="0">
                    <a:pos x="211" y="91"/>
                  </a:cxn>
                  <a:cxn ang="0">
                    <a:pos x="211" y="84"/>
                  </a:cxn>
                  <a:cxn ang="0">
                    <a:pos x="243" y="84"/>
                  </a:cxn>
                  <a:cxn ang="0">
                    <a:pos x="232" y="46"/>
                  </a:cxn>
                  <a:cxn ang="0">
                    <a:pos x="225" y="28"/>
                  </a:cxn>
                  <a:cxn ang="0">
                    <a:pos x="201" y="7"/>
                  </a:cxn>
                  <a:cxn ang="0">
                    <a:pos x="183" y="3"/>
                  </a:cxn>
                  <a:cxn ang="0">
                    <a:pos x="141" y="0"/>
                  </a:cxn>
                  <a:cxn ang="0">
                    <a:pos x="116" y="10"/>
                  </a:cxn>
                  <a:cxn ang="0">
                    <a:pos x="95" y="21"/>
                  </a:cxn>
                  <a:cxn ang="0">
                    <a:pos x="74" y="35"/>
                  </a:cxn>
                  <a:cxn ang="0">
                    <a:pos x="56" y="35"/>
                  </a:cxn>
                  <a:cxn ang="0">
                    <a:pos x="49" y="49"/>
                  </a:cxn>
                  <a:cxn ang="0">
                    <a:pos x="56" y="77"/>
                  </a:cxn>
                  <a:cxn ang="0">
                    <a:pos x="67" y="74"/>
                  </a:cxn>
                  <a:cxn ang="0">
                    <a:pos x="88" y="77"/>
                  </a:cxn>
                  <a:cxn ang="0">
                    <a:pos x="141" y="84"/>
                  </a:cxn>
                  <a:cxn ang="0">
                    <a:pos x="130" y="91"/>
                  </a:cxn>
                  <a:cxn ang="0">
                    <a:pos x="109" y="98"/>
                  </a:cxn>
                  <a:cxn ang="0">
                    <a:pos x="88" y="120"/>
                  </a:cxn>
                  <a:cxn ang="0">
                    <a:pos x="84" y="144"/>
                  </a:cxn>
                  <a:cxn ang="0">
                    <a:pos x="74" y="127"/>
                  </a:cxn>
                  <a:cxn ang="0">
                    <a:pos x="60" y="116"/>
                  </a:cxn>
                  <a:cxn ang="0">
                    <a:pos x="60" y="137"/>
                  </a:cxn>
                  <a:cxn ang="0">
                    <a:pos x="53" y="172"/>
                  </a:cxn>
                  <a:cxn ang="0">
                    <a:pos x="70" y="172"/>
                  </a:cxn>
                  <a:cxn ang="0">
                    <a:pos x="56" y="183"/>
                  </a:cxn>
                  <a:cxn ang="0">
                    <a:pos x="42" y="183"/>
                  </a:cxn>
                  <a:cxn ang="0">
                    <a:pos x="28" y="201"/>
                  </a:cxn>
                </a:cxnLst>
                <a:rect l="0" t="0" r="r" b="b"/>
                <a:pathLst>
                  <a:path w="243" h="282">
                    <a:moveTo>
                      <a:pt x="28" y="208"/>
                    </a:moveTo>
                    <a:lnTo>
                      <a:pt x="39" y="204"/>
                    </a:lnTo>
                    <a:lnTo>
                      <a:pt x="39" y="204"/>
                    </a:lnTo>
                    <a:lnTo>
                      <a:pt x="39" y="201"/>
                    </a:lnTo>
                    <a:lnTo>
                      <a:pt x="42" y="204"/>
                    </a:lnTo>
                    <a:lnTo>
                      <a:pt x="42" y="204"/>
                    </a:lnTo>
                    <a:lnTo>
                      <a:pt x="42" y="208"/>
                    </a:lnTo>
                    <a:lnTo>
                      <a:pt x="39" y="208"/>
                    </a:lnTo>
                    <a:lnTo>
                      <a:pt x="39" y="211"/>
                    </a:lnTo>
                    <a:lnTo>
                      <a:pt x="39" y="211"/>
                    </a:lnTo>
                    <a:lnTo>
                      <a:pt x="39" y="215"/>
                    </a:lnTo>
                    <a:lnTo>
                      <a:pt x="42" y="218"/>
                    </a:lnTo>
                    <a:lnTo>
                      <a:pt x="42" y="218"/>
                    </a:lnTo>
                    <a:lnTo>
                      <a:pt x="42" y="222"/>
                    </a:lnTo>
                    <a:lnTo>
                      <a:pt x="46" y="225"/>
                    </a:lnTo>
                    <a:lnTo>
                      <a:pt x="46" y="229"/>
                    </a:lnTo>
                    <a:lnTo>
                      <a:pt x="46" y="229"/>
                    </a:lnTo>
                    <a:lnTo>
                      <a:pt x="42" y="229"/>
                    </a:lnTo>
                    <a:lnTo>
                      <a:pt x="42" y="229"/>
                    </a:lnTo>
                    <a:lnTo>
                      <a:pt x="39" y="229"/>
                    </a:lnTo>
                    <a:lnTo>
                      <a:pt x="35" y="229"/>
                    </a:lnTo>
                    <a:lnTo>
                      <a:pt x="32" y="225"/>
                    </a:lnTo>
                    <a:lnTo>
                      <a:pt x="28" y="218"/>
                    </a:lnTo>
                    <a:lnTo>
                      <a:pt x="28" y="218"/>
                    </a:lnTo>
                    <a:lnTo>
                      <a:pt x="25" y="218"/>
                    </a:lnTo>
                    <a:lnTo>
                      <a:pt x="21" y="218"/>
                    </a:lnTo>
                    <a:lnTo>
                      <a:pt x="21" y="218"/>
                    </a:lnTo>
                    <a:lnTo>
                      <a:pt x="18" y="225"/>
                    </a:lnTo>
                    <a:lnTo>
                      <a:pt x="21" y="225"/>
                    </a:lnTo>
                    <a:lnTo>
                      <a:pt x="21" y="225"/>
                    </a:lnTo>
                    <a:lnTo>
                      <a:pt x="25" y="229"/>
                    </a:lnTo>
                    <a:lnTo>
                      <a:pt x="25" y="229"/>
                    </a:lnTo>
                    <a:lnTo>
                      <a:pt x="21" y="232"/>
                    </a:lnTo>
                    <a:lnTo>
                      <a:pt x="18" y="232"/>
                    </a:lnTo>
                    <a:lnTo>
                      <a:pt x="14" y="232"/>
                    </a:lnTo>
                    <a:lnTo>
                      <a:pt x="10" y="236"/>
                    </a:lnTo>
                    <a:lnTo>
                      <a:pt x="3" y="239"/>
                    </a:lnTo>
                    <a:lnTo>
                      <a:pt x="0" y="250"/>
                    </a:lnTo>
                    <a:lnTo>
                      <a:pt x="0" y="250"/>
                    </a:lnTo>
                    <a:lnTo>
                      <a:pt x="0" y="253"/>
                    </a:lnTo>
                    <a:lnTo>
                      <a:pt x="3" y="257"/>
                    </a:lnTo>
                    <a:lnTo>
                      <a:pt x="10" y="260"/>
                    </a:lnTo>
                    <a:lnTo>
                      <a:pt x="18" y="264"/>
                    </a:lnTo>
                    <a:lnTo>
                      <a:pt x="18" y="264"/>
                    </a:lnTo>
                    <a:lnTo>
                      <a:pt x="21" y="268"/>
                    </a:lnTo>
                    <a:lnTo>
                      <a:pt x="25" y="268"/>
                    </a:lnTo>
                    <a:lnTo>
                      <a:pt x="28" y="271"/>
                    </a:lnTo>
                    <a:lnTo>
                      <a:pt x="35" y="268"/>
                    </a:lnTo>
                    <a:lnTo>
                      <a:pt x="35" y="268"/>
                    </a:lnTo>
                    <a:lnTo>
                      <a:pt x="39" y="268"/>
                    </a:lnTo>
                    <a:lnTo>
                      <a:pt x="42" y="268"/>
                    </a:lnTo>
                    <a:lnTo>
                      <a:pt x="46" y="271"/>
                    </a:lnTo>
                    <a:lnTo>
                      <a:pt x="49" y="275"/>
                    </a:lnTo>
                    <a:lnTo>
                      <a:pt x="49" y="275"/>
                    </a:lnTo>
                    <a:lnTo>
                      <a:pt x="49" y="278"/>
                    </a:lnTo>
                    <a:lnTo>
                      <a:pt x="53" y="278"/>
                    </a:lnTo>
                    <a:lnTo>
                      <a:pt x="53" y="282"/>
                    </a:lnTo>
                    <a:lnTo>
                      <a:pt x="60" y="282"/>
                    </a:lnTo>
                    <a:lnTo>
                      <a:pt x="63" y="282"/>
                    </a:lnTo>
                    <a:lnTo>
                      <a:pt x="70" y="278"/>
                    </a:lnTo>
                    <a:lnTo>
                      <a:pt x="74" y="278"/>
                    </a:lnTo>
                    <a:lnTo>
                      <a:pt x="74" y="275"/>
                    </a:lnTo>
                    <a:lnTo>
                      <a:pt x="77" y="275"/>
                    </a:lnTo>
                    <a:lnTo>
                      <a:pt x="81" y="271"/>
                    </a:lnTo>
                    <a:lnTo>
                      <a:pt x="81" y="264"/>
                    </a:lnTo>
                    <a:lnTo>
                      <a:pt x="81" y="264"/>
                    </a:lnTo>
                    <a:lnTo>
                      <a:pt x="81" y="257"/>
                    </a:lnTo>
                    <a:lnTo>
                      <a:pt x="81" y="253"/>
                    </a:lnTo>
                    <a:lnTo>
                      <a:pt x="77" y="250"/>
                    </a:lnTo>
                    <a:lnTo>
                      <a:pt x="81" y="246"/>
                    </a:lnTo>
                    <a:lnTo>
                      <a:pt x="81" y="243"/>
                    </a:lnTo>
                    <a:lnTo>
                      <a:pt x="84" y="239"/>
                    </a:lnTo>
                    <a:lnTo>
                      <a:pt x="84" y="236"/>
                    </a:lnTo>
                    <a:lnTo>
                      <a:pt x="92" y="239"/>
                    </a:lnTo>
                    <a:lnTo>
                      <a:pt x="92" y="236"/>
                    </a:lnTo>
                    <a:lnTo>
                      <a:pt x="95" y="236"/>
                    </a:lnTo>
                    <a:lnTo>
                      <a:pt x="102" y="232"/>
                    </a:lnTo>
                    <a:lnTo>
                      <a:pt x="106" y="229"/>
                    </a:lnTo>
                    <a:lnTo>
                      <a:pt x="109" y="218"/>
                    </a:lnTo>
                    <a:lnTo>
                      <a:pt x="109" y="218"/>
                    </a:lnTo>
                    <a:lnTo>
                      <a:pt x="113" y="218"/>
                    </a:lnTo>
                    <a:lnTo>
                      <a:pt x="116" y="215"/>
                    </a:lnTo>
                    <a:lnTo>
                      <a:pt x="116" y="211"/>
                    </a:lnTo>
                    <a:lnTo>
                      <a:pt x="116" y="208"/>
                    </a:lnTo>
                    <a:lnTo>
                      <a:pt x="120" y="208"/>
                    </a:lnTo>
                    <a:lnTo>
                      <a:pt x="123" y="204"/>
                    </a:lnTo>
                    <a:lnTo>
                      <a:pt x="127" y="204"/>
                    </a:lnTo>
                    <a:lnTo>
                      <a:pt x="127" y="201"/>
                    </a:lnTo>
                    <a:lnTo>
                      <a:pt x="123" y="201"/>
                    </a:lnTo>
                    <a:lnTo>
                      <a:pt x="120" y="197"/>
                    </a:lnTo>
                    <a:lnTo>
                      <a:pt x="116" y="197"/>
                    </a:lnTo>
                    <a:lnTo>
                      <a:pt x="113" y="197"/>
                    </a:lnTo>
                    <a:lnTo>
                      <a:pt x="113" y="197"/>
                    </a:lnTo>
                    <a:lnTo>
                      <a:pt x="113" y="194"/>
                    </a:lnTo>
                    <a:lnTo>
                      <a:pt x="113" y="190"/>
                    </a:lnTo>
                    <a:lnTo>
                      <a:pt x="113" y="190"/>
                    </a:lnTo>
                    <a:lnTo>
                      <a:pt x="120" y="190"/>
                    </a:lnTo>
                    <a:lnTo>
                      <a:pt x="120" y="190"/>
                    </a:lnTo>
                    <a:lnTo>
                      <a:pt x="123" y="190"/>
                    </a:lnTo>
                    <a:lnTo>
                      <a:pt x="123" y="186"/>
                    </a:lnTo>
                    <a:lnTo>
                      <a:pt x="127" y="183"/>
                    </a:lnTo>
                    <a:lnTo>
                      <a:pt x="127" y="179"/>
                    </a:lnTo>
                    <a:lnTo>
                      <a:pt x="130" y="179"/>
                    </a:lnTo>
                    <a:lnTo>
                      <a:pt x="134" y="176"/>
                    </a:lnTo>
                    <a:lnTo>
                      <a:pt x="137" y="172"/>
                    </a:lnTo>
                    <a:lnTo>
                      <a:pt x="141" y="172"/>
                    </a:lnTo>
                    <a:lnTo>
                      <a:pt x="148" y="169"/>
                    </a:lnTo>
                    <a:lnTo>
                      <a:pt x="155" y="172"/>
                    </a:lnTo>
                    <a:lnTo>
                      <a:pt x="155" y="172"/>
                    </a:lnTo>
                    <a:lnTo>
                      <a:pt x="158" y="169"/>
                    </a:lnTo>
                    <a:lnTo>
                      <a:pt x="162" y="165"/>
                    </a:lnTo>
                    <a:lnTo>
                      <a:pt x="162" y="165"/>
                    </a:lnTo>
                    <a:lnTo>
                      <a:pt x="162" y="162"/>
                    </a:lnTo>
                    <a:lnTo>
                      <a:pt x="162" y="162"/>
                    </a:lnTo>
                    <a:lnTo>
                      <a:pt x="165" y="158"/>
                    </a:lnTo>
                    <a:lnTo>
                      <a:pt x="169" y="158"/>
                    </a:lnTo>
                    <a:lnTo>
                      <a:pt x="176" y="148"/>
                    </a:lnTo>
                    <a:lnTo>
                      <a:pt x="173" y="144"/>
                    </a:lnTo>
                    <a:lnTo>
                      <a:pt x="173" y="144"/>
                    </a:lnTo>
                    <a:lnTo>
                      <a:pt x="180" y="144"/>
                    </a:lnTo>
                    <a:lnTo>
                      <a:pt x="183" y="141"/>
                    </a:lnTo>
                    <a:lnTo>
                      <a:pt x="194" y="134"/>
                    </a:lnTo>
                    <a:lnTo>
                      <a:pt x="194" y="134"/>
                    </a:lnTo>
                    <a:lnTo>
                      <a:pt x="197" y="130"/>
                    </a:lnTo>
                    <a:lnTo>
                      <a:pt x="201" y="127"/>
                    </a:lnTo>
                    <a:lnTo>
                      <a:pt x="208" y="123"/>
                    </a:lnTo>
                    <a:lnTo>
                      <a:pt x="222" y="120"/>
                    </a:lnTo>
                    <a:lnTo>
                      <a:pt x="222" y="120"/>
                    </a:lnTo>
                    <a:lnTo>
                      <a:pt x="225" y="120"/>
                    </a:lnTo>
                    <a:lnTo>
                      <a:pt x="225" y="116"/>
                    </a:lnTo>
                    <a:lnTo>
                      <a:pt x="229" y="116"/>
                    </a:lnTo>
                    <a:lnTo>
                      <a:pt x="225" y="112"/>
                    </a:lnTo>
                    <a:lnTo>
                      <a:pt x="211" y="112"/>
                    </a:lnTo>
                    <a:lnTo>
                      <a:pt x="211" y="112"/>
                    </a:lnTo>
                    <a:lnTo>
                      <a:pt x="211" y="109"/>
                    </a:lnTo>
                    <a:lnTo>
                      <a:pt x="211" y="109"/>
                    </a:lnTo>
                    <a:lnTo>
                      <a:pt x="215" y="105"/>
                    </a:lnTo>
                    <a:lnTo>
                      <a:pt x="218" y="105"/>
                    </a:lnTo>
                    <a:lnTo>
                      <a:pt x="218" y="105"/>
                    </a:lnTo>
                    <a:lnTo>
                      <a:pt x="218" y="102"/>
                    </a:lnTo>
                    <a:lnTo>
                      <a:pt x="215" y="102"/>
                    </a:lnTo>
                    <a:lnTo>
                      <a:pt x="204" y="102"/>
                    </a:lnTo>
                    <a:lnTo>
                      <a:pt x="204" y="98"/>
                    </a:lnTo>
                    <a:lnTo>
                      <a:pt x="204" y="98"/>
                    </a:lnTo>
                    <a:lnTo>
                      <a:pt x="208" y="95"/>
                    </a:lnTo>
                    <a:lnTo>
                      <a:pt x="208" y="95"/>
                    </a:lnTo>
                    <a:lnTo>
                      <a:pt x="211" y="95"/>
                    </a:lnTo>
                    <a:lnTo>
                      <a:pt x="211" y="95"/>
                    </a:lnTo>
                    <a:lnTo>
                      <a:pt x="215" y="95"/>
                    </a:lnTo>
                    <a:lnTo>
                      <a:pt x="211" y="91"/>
                    </a:lnTo>
                    <a:lnTo>
                      <a:pt x="211" y="91"/>
                    </a:lnTo>
                    <a:lnTo>
                      <a:pt x="208" y="91"/>
                    </a:lnTo>
                    <a:lnTo>
                      <a:pt x="208" y="88"/>
                    </a:lnTo>
                    <a:lnTo>
                      <a:pt x="208" y="84"/>
                    </a:lnTo>
                    <a:lnTo>
                      <a:pt x="208" y="84"/>
                    </a:lnTo>
                    <a:lnTo>
                      <a:pt x="211" y="84"/>
                    </a:lnTo>
                    <a:lnTo>
                      <a:pt x="215" y="84"/>
                    </a:lnTo>
                    <a:lnTo>
                      <a:pt x="218" y="84"/>
                    </a:lnTo>
                    <a:lnTo>
                      <a:pt x="222" y="88"/>
                    </a:lnTo>
                    <a:lnTo>
                      <a:pt x="225" y="88"/>
                    </a:lnTo>
                    <a:lnTo>
                      <a:pt x="232" y="88"/>
                    </a:lnTo>
                    <a:lnTo>
                      <a:pt x="243" y="84"/>
                    </a:lnTo>
                    <a:lnTo>
                      <a:pt x="236" y="70"/>
                    </a:lnTo>
                    <a:lnTo>
                      <a:pt x="232" y="70"/>
                    </a:lnTo>
                    <a:lnTo>
                      <a:pt x="229" y="67"/>
                    </a:lnTo>
                    <a:lnTo>
                      <a:pt x="229" y="60"/>
                    </a:lnTo>
                    <a:lnTo>
                      <a:pt x="229" y="56"/>
                    </a:lnTo>
                    <a:lnTo>
                      <a:pt x="232" y="46"/>
                    </a:lnTo>
                    <a:lnTo>
                      <a:pt x="232" y="39"/>
                    </a:lnTo>
                    <a:lnTo>
                      <a:pt x="229" y="31"/>
                    </a:lnTo>
                    <a:lnTo>
                      <a:pt x="225" y="31"/>
                    </a:lnTo>
                    <a:lnTo>
                      <a:pt x="222" y="28"/>
                    </a:lnTo>
                    <a:lnTo>
                      <a:pt x="222" y="31"/>
                    </a:lnTo>
                    <a:lnTo>
                      <a:pt x="225" y="28"/>
                    </a:lnTo>
                    <a:lnTo>
                      <a:pt x="222" y="24"/>
                    </a:lnTo>
                    <a:lnTo>
                      <a:pt x="218" y="21"/>
                    </a:lnTo>
                    <a:lnTo>
                      <a:pt x="215" y="17"/>
                    </a:lnTo>
                    <a:lnTo>
                      <a:pt x="211" y="10"/>
                    </a:lnTo>
                    <a:lnTo>
                      <a:pt x="208" y="7"/>
                    </a:lnTo>
                    <a:lnTo>
                      <a:pt x="201" y="7"/>
                    </a:lnTo>
                    <a:lnTo>
                      <a:pt x="197" y="7"/>
                    </a:lnTo>
                    <a:lnTo>
                      <a:pt x="190" y="7"/>
                    </a:lnTo>
                    <a:lnTo>
                      <a:pt x="190" y="7"/>
                    </a:lnTo>
                    <a:lnTo>
                      <a:pt x="183" y="14"/>
                    </a:lnTo>
                    <a:lnTo>
                      <a:pt x="183" y="3"/>
                    </a:lnTo>
                    <a:lnTo>
                      <a:pt x="183" y="3"/>
                    </a:lnTo>
                    <a:lnTo>
                      <a:pt x="176" y="3"/>
                    </a:lnTo>
                    <a:lnTo>
                      <a:pt x="169" y="3"/>
                    </a:lnTo>
                    <a:lnTo>
                      <a:pt x="158" y="0"/>
                    </a:lnTo>
                    <a:lnTo>
                      <a:pt x="151" y="0"/>
                    </a:lnTo>
                    <a:lnTo>
                      <a:pt x="148" y="0"/>
                    </a:lnTo>
                    <a:lnTo>
                      <a:pt x="141" y="0"/>
                    </a:lnTo>
                    <a:lnTo>
                      <a:pt x="134" y="0"/>
                    </a:lnTo>
                    <a:lnTo>
                      <a:pt x="130" y="3"/>
                    </a:lnTo>
                    <a:lnTo>
                      <a:pt x="127" y="3"/>
                    </a:lnTo>
                    <a:lnTo>
                      <a:pt x="127" y="14"/>
                    </a:lnTo>
                    <a:lnTo>
                      <a:pt x="123" y="7"/>
                    </a:lnTo>
                    <a:lnTo>
                      <a:pt x="116" y="10"/>
                    </a:lnTo>
                    <a:lnTo>
                      <a:pt x="109" y="14"/>
                    </a:lnTo>
                    <a:lnTo>
                      <a:pt x="106" y="17"/>
                    </a:lnTo>
                    <a:lnTo>
                      <a:pt x="106" y="17"/>
                    </a:lnTo>
                    <a:lnTo>
                      <a:pt x="102" y="28"/>
                    </a:lnTo>
                    <a:lnTo>
                      <a:pt x="99" y="21"/>
                    </a:lnTo>
                    <a:lnTo>
                      <a:pt x="95" y="21"/>
                    </a:lnTo>
                    <a:lnTo>
                      <a:pt x="92" y="24"/>
                    </a:lnTo>
                    <a:lnTo>
                      <a:pt x="88" y="28"/>
                    </a:lnTo>
                    <a:lnTo>
                      <a:pt x="81" y="28"/>
                    </a:lnTo>
                    <a:lnTo>
                      <a:pt x="77" y="28"/>
                    </a:lnTo>
                    <a:lnTo>
                      <a:pt x="74" y="31"/>
                    </a:lnTo>
                    <a:lnTo>
                      <a:pt x="74" y="35"/>
                    </a:lnTo>
                    <a:lnTo>
                      <a:pt x="74" y="35"/>
                    </a:lnTo>
                    <a:lnTo>
                      <a:pt x="70" y="46"/>
                    </a:lnTo>
                    <a:lnTo>
                      <a:pt x="70" y="46"/>
                    </a:lnTo>
                    <a:lnTo>
                      <a:pt x="63" y="42"/>
                    </a:lnTo>
                    <a:lnTo>
                      <a:pt x="60" y="39"/>
                    </a:lnTo>
                    <a:lnTo>
                      <a:pt x="56" y="35"/>
                    </a:lnTo>
                    <a:lnTo>
                      <a:pt x="53" y="39"/>
                    </a:lnTo>
                    <a:lnTo>
                      <a:pt x="49" y="42"/>
                    </a:lnTo>
                    <a:lnTo>
                      <a:pt x="46" y="46"/>
                    </a:lnTo>
                    <a:lnTo>
                      <a:pt x="46" y="46"/>
                    </a:lnTo>
                    <a:lnTo>
                      <a:pt x="46" y="46"/>
                    </a:lnTo>
                    <a:lnTo>
                      <a:pt x="49" y="49"/>
                    </a:lnTo>
                    <a:lnTo>
                      <a:pt x="46" y="56"/>
                    </a:lnTo>
                    <a:lnTo>
                      <a:pt x="46" y="56"/>
                    </a:lnTo>
                    <a:lnTo>
                      <a:pt x="46" y="60"/>
                    </a:lnTo>
                    <a:lnTo>
                      <a:pt x="46" y="67"/>
                    </a:lnTo>
                    <a:lnTo>
                      <a:pt x="56" y="77"/>
                    </a:lnTo>
                    <a:lnTo>
                      <a:pt x="56" y="77"/>
                    </a:lnTo>
                    <a:lnTo>
                      <a:pt x="60" y="77"/>
                    </a:lnTo>
                    <a:lnTo>
                      <a:pt x="60" y="77"/>
                    </a:lnTo>
                    <a:lnTo>
                      <a:pt x="63" y="74"/>
                    </a:lnTo>
                    <a:lnTo>
                      <a:pt x="63" y="74"/>
                    </a:lnTo>
                    <a:lnTo>
                      <a:pt x="67" y="74"/>
                    </a:lnTo>
                    <a:lnTo>
                      <a:pt x="67" y="74"/>
                    </a:lnTo>
                    <a:lnTo>
                      <a:pt x="70" y="74"/>
                    </a:lnTo>
                    <a:lnTo>
                      <a:pt x="74" y="77"/>
                    </a:lnTo>
                    <a:lnTo>
                      <a:pt x="74" y="77"/>
                    </a:lnTo>
                    <a:lnTo>
                      <a:pt x="81" y="77"/>
                    </a:lnTo>
                    <a:lnTo>
                      <a:pt x="84" y="77"/>
                    </a:lnTo>
                    <a:lnTo>
                      <a:pt x="88" y="77"/>
                    </a:lnTo>
                    <a:lnTo>
                      <a:pt x="92" y="77"/>
                    </a:lnTo>
                    <a:lnTo>
                      <a:pt x="95" y="81"/>
                    </a:lnTo>
                    <a:lnTo>
                      <a:pt x="99" y="84"/>
                    </a:lnTo>
                    <a:lnTo>
                      <a:pt x="137" y="81"/>
                    </a:lnTo>
                    <a:lnTo>
                      <a:pt x="141" y="81"/>
                    </a:lnTo>
                    <a:lnTo>
                      <a:pt x="141" y="84"/>
                    </a:lnTo>
                    <a:lnTo>
                      <a:pt x="137" y="84"/>
                    </a:lnTo>
                    <a:lnTo>
                      <a:pt x="137" y="88"/>
                    </a:lnTo>
                    <a:lnTo>
                      <a:pt x="134" y="88"/>
                    </a:lnTo>
                    <a:lnTo>
                      <a:pt x="137" y="91"/>
                    </a:lnTo>
                    <a:lnTo>
                      <a:pt x="134" y="91"/>
                    </a:lnTo>
                    <a:lnTo>
                      <a:pt x="130" y="91"/>
                    </a:lnTo>
                    <a:lnTo>
                      <a:pt x="127" y="95"/>
                    </a:lnTo>
                    <a:lnTo>
                      <a:pt x="123" y="98"/>
                    </a:lnTo>
                    <a:lnTo>
                      <a:pt x="123" y="98"/>
                    </a:lnTo>
                    <a:lnTo>
                      <a:pt x="120" y="102"/>
                    </a:lnTo>
                    <a:lnTo>
                      <a:pt x="116" y="102"/>
                    </a:lnTo>
                    <a:lnTo>
                      <a:pt x="109" y="98"/>
                    </a:lnTo>
                    <a:lnTo>
                      <a:pt x="92" y="102"/>
                    </a:lnTo>
                    <a:lnTo>
                      <a:pt x="92" y="102"/>
                    </a:lnTo>
                    <a:lnTo>
                      <a:pt x="92" y="105"/>
                    </a:lnTo>
                    <a:lnTo>
                      <a:pt x="88" y="112"/>
                    </a:lnTo>
                    <a:lnTo>
                      <a:pt x="88" y="112"/>
                    </a:lnTo>
                    <a:lnTo>
                      <a:pt x="88" y="120"/>
                    </a:lnTo>
                    <a:lnTo>
                      <a:pt x="84" y="123"/>
                    </a:lnTo>
                    <a:lnTo>
                      <a:pt x="84" y="127"/>
                    </a:lnTo>
                    <a:lnTo>
                      <a:pt x="84" y="134"/>
                    </a:lnTo>
                    <a:lnTo>
                      <a:pt x="84" y="141"/>
                    </a:lnTo>
                    <a:lnTo>
                      <a:pt x="84" y="144"/>
                    </a:lnTo>
                    <a:lnTo>
                      <a:pt x="84" y="144"/>
                    </a:lnTo>
                    <a:lnTo>
                      <a:pt x="81" y="148"/>
                    </a:lnTo>
                    <a:lnTo>
                      <a:pt x="81" y="151"/>
                    </a:lnTo>
                    <a:lnTo>
                      <a:pt x="77" y="151"/>
                    </a:lnTo>
                    <a:lnTo>
                      <a:pt x="77" y="148"/>
                    </a:lnTo>
                    <a:lnTo>
                      <a:pt x="74" y="127"/>
                    </a:lnTo>
                    <a:lnTo>
                      <a:pt x="74" y="127"/>
                    </a:lnTo>
                    <a:lnTo>
                      <a:pt x="74" y="123"/>
                    </a:lnTo>
                    <a:lnTo>
                      <a:pt x="70" y="120"/>
                    </a:lnTo>
                    <a:lnTo>
                      <a:pt x="67" y="116"/>
                    </a:lnTo>
                    <a:lnTo>
                      <a:pt x="63" y="112"/>
                    </a:lnTo>
                    <a:lnTo>
                      <a:pt x="63" y="112"/>
                    </a:lnTo>
                    <a:lnTo>
                      <a:pt x="60" y="116"/>
                    </a:lnTo>
                    <a:lnTo>
                      <a:pt x="56" y="116"/>
                    </a:lnTo>
                    <a:lnTo>
                      <a:pt x="53" y="123"/>
                    </a:lnTo>
                    <a:lnTo>
                      <a:pt x="53" y="123"/>
                    </a:lnTo>
                    <a:lnTo>
                      <a:pt x="56" y="130"/>
                    </a:lnTo>
                    <a:lnTo>
                      <a:pt x="60" y="137"/>
                    </a:lnTo>
                    <a:lnTo>
                      <a:pt x="60" y="137"/>
                    </a:lnTo>
                    <a:lnTo>
                      <a:pt x="63" y="141"/>
                    </a:lnTo>
                    <a:lnTo>
                      <a:pt x="63" y="144"/>
                    </a:lnTo>
                    <a:lnTo>
                      <a:pt x="60" y="148"/>
                    </a:lnTo>
                    <a:lnTo>
                      <a:pt x="56" y="151"/>
                    </a:lnTo>
                    <a:lnTo>
                      <a:pt x="53" y="172"/>
                    </a:lnTo>
                    <a:lnTo>
                      <a:pt x="53" y="172"/>
                    </a:lnTo>
                    <a:lnTo>
                      <a:pt x="56" y="172"/>
                    </a:lnTo>
                    <a:lnTo>
                      <a:pt x="63" y="172"/>
                    </a:lnTo>
                    <a:lnTo>
                      <a:pt x="67" y="172"/>
                    </a:lnTo>
                    <a:lnTo>
                      <a:pt x="67" y="172"/>
                    </a:lnTo>
                    <a:lnTo>
                      <a:pt x="70" y="172"/>
                    </a:lnTo>
                    <a:lnTo>
                      <a:pt x="70" y="172"/>
                    </a:lnTo>
                    <a:lnTo>
                      <a:pt x="74" y="172"/>
                    </a:lnTo>
                    <a:lnTo>
                      <a:pt x="70" y="176"/>
                    </a:lnTo>
                    <a:lnTo>
                      <a:pt x="67" y="176"/>
                    </a:lnTo>
                    <a:lnTo>
                      <a:pt x="67" y="179"/>
                    </a:lnTo>
                    <a:lnTo>
                      <a:pt x="60" y="179"/>
                    </a:lnTo>
                    <a:lnTo>
                      <a:pt x="56" y="183"/>
                    </a:lnTo>
                    <a:lnTo>
                      <a:pt x="53" y="186"/>
                    </a:lnTo>
                    <a:lnTo>
                      <a:pt x="46" y="186"/>
                    </a:lnTo>
                    <a:lnTo>
                      <a:pt x="42" y="186"/>
                    </a:lnTo>
                    <a:lnTo>
                      <a:pt x="42" y="186"/>
                    </a:lnTo>
                    <a:lnTo>
                      <a:pt x="42" y="183"/>
                    </a:lnTo>
                    <a:lnTo>
                      <a:pt x="42" y="183"/>
                    </a:lnTo>
                    <a:lnTo>
                      <a:pt x="39" y="183"/>
                    </a:lnTo>
                    <a:lnTo>
                      <a:pt x="35" y="186"/>
                    </a:lnTo>
                    <a:lnTo>
                      <a:pt x="32" y="194"/>
                    </a:lnTo>
                    <a:lnTo>
                      <a:pt x="32" y="197"/>
                    </a:lnTo>
                    <a:lnTo>
                      <a:pt x="28" y="197"/>
                    </a:lnTo>
                    <a:lnTo>
                      <a:pt x="28" y="201"/>
                    </a:lnTo>
                    <a:lnTo>
                      <a:pt x="25" y="204"/>
                    </a:lnTo>
                    <a:lnTo>
                      <a:pt x="28" y="208"/>
                    </a:lnTo>
                    <a:lnTo>
                      <a:pt x="28" y="20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</p:grpSp>
        <p:sp>
          <p:nvSpPr>
            <p:cNvPr id="146" name="Freeform 181"/>
            <p:cNvSpPr>
              <a:spLocks noEditPoints="1"/>
            </p:cNvSpPr>
            <p:nvPr userDrawn="1"/>
          </p:nvSpPr>
          <p:spPr bwMode="gray">
            <a:xfrm>
              <a:off x="385" y="1639"/>
              <a:ext cx="895" cy="1053"/>
            </a:xfrm>
            <a:custGeom>
              <a:avLst/>
              <a:gdLst/>
              <a:ahLst/>
              <a:cxnLst>
                <a:cxn ang="0">
                  <a:pos x="388" y="521"/>
                </a:cxn>
                <a:cxn ang="0">
                  <a:pos x="377" y="595"/>
                </a:cxn>
                <a:cxn ang="0">
                  <a:pos x="416" y="715"/>
                </a:cxn>
                <a:cxn ang="0">
                  <a:pos x="409" y="859"/>
                </a:cxn>
                <a:cxn ang="0">
                  <a:pos x="535" y="1057"/>
                </a:cxn>
                <a:cxn ang="0">
                  <a:pos x="655" y="979"/>
                </a:cxn>
                <a:cxn ang="0">
                  <a:pos x="698" y="916"/>
                </a:cxn>
                <a:cxn ang="0">
                  <a:pos x="757" y="799"/>
                </a:cxn>
                <a:cxn ang="0">
                  <a:pos x="757" y="662"/>
                </a:cxn>
                <a:cxn ang="0">
                  <a:pos x="909" y="436"/>
                </a:cxn>
                <a:cxn ang="0">
                  <a:pos x="810" y="384"/>
                </a:cxn>
                <a:cxn ang="0">
                  <a:pos x="754" y="296"/>
                </a:cxn>
                <a:cxn ang="0">
                  <a:pos x="659" y="105"/>
                </a:cxn>
                <a:cxn ang="0">
                  <a:pos x="514" y="95"/>
                </a:cxn>
                <a:cxn ang="0">
                  <a:pos x="416" y="74"/>
                </a:cxn>
                <a:cxn ang="0">
                  <a:pos x="391" y="42"/>
                </a:cxn>
                <a:cxn ang="0">
                  <a:pos x="296" y="10"/>
                </a:cxn>
                <a:cxn ang="0">
                  <a:pos x="155" y="24"/>
                </a:cxn>
                <a:cxn ang="0">
                  <a:pos x="70" y="148"/>
                </a:cxn>
                <a:cxn ang="0">
                  <a:pos x="7" y="250"/>
                </a:cxn>
                <a:cxn ang="0">
                  <a:pos x="0" y="341"/>
                </a:cxn>
                <a:cxn ang="0">
                  <a:pos x="63" y="422"/>
                </a:cxn>
                <a:cxn ang="0">
                  <a:pos x="233" y="486"/>
                </a:cxn>
                <a:cxn ang="0">
                  <a:pos x="380" y="447"/>
                </a:cxn>
                <a:cxn ang="0">
                  <a:pos x="669" y="884"/>
                </a:cxn>
                <a:cxn ang="0">
                  <a:pos x="620" y="863"/>
                </a:cxn>
                <a:cxn ang="0">
                  <a:pos x="426" y="433"/>
                </a:cxn>
                <a:cxn ang="0">
                  <a:pos x="511" y="789"/>
                </a:cxn>
                <a:cxn ang="0">
                  <a:pos x="447" y="599"/>
                </a:cxn>
                <a:cxn ang="0">
                  <a:pos x="433" y="570"/>
                </a:cxn>
                <a:cxn ang="0">
                  <a:pos x="553" y="803"/>
                </a:cxn>
                <a:cxn ang="0">
                  <a:pos x="592" y="806"/>
                </a:cxn>
                <a:cxn ang="0">
                  <a:pos x="659" y="577"/>
                </a:cxn>
                <a:cxn ang="0">
                  <a:pos x="497" y="447"/>
                </a:cxn>
                <a:cxn ang="0">
                  <a:pos x="416" y="232"/>
                </a:cxn>
                <a:cxn ang="0">
                  <a:pos x="469" y="954"/>
                </a:cxn>
                <a:cxn ang="0">
                  <a:pos x="525" y="810"/>
                </a:cxn>
                <a:cxn ang="0">
                  <a:pos x="567" y="817"/>
                </a:cxn>
                <a:cxn ang="0">
                  <a:pos x="447" y="250"/>
                </a:cxn>
                <a:cxn ang="0">
                  <a:pos x="373" y="151"/>
                </a:cxn>
                <a:cxn ang="0">
                  <a:pos x="377" y="179"/>
                </a:cxn>
                <a:cxn ang="0">
                  <a:pos x="359" y="102"/>
                </a:cxn>
                <a:cxn ang="0">
                  <a:pos x="229" y="373"/>
                </a:cxn>
                <a:cxn ang="0">
                  <a:pos x="151" y="444"/>
                </a:cxn>
                <a:cxn ang="0">
                  <a:pos x="88" y="327"/>
                </a:cxn>
                <a:cxn ang="0">
                  <a:pos x="78" y="338"/>
                </a:cxn>
                <a:cxn ang="0">
                  <a:pos x="78" y="373"/>
                </a:cxn>
                <a:cxn ang="0">
                  <a:pos x="127" y="398"/>
                </a:cxn>
                <a:cxn ang="0">
                  <a:pos x="134" y="440"/>
                </a:cxn>
                <a:cxn ang="0">
                  <a:pos x="144" y="436"/>
                </a:cxn>
                <a:cxn ang="0">
                  <a:pos x="187" y="359"/>
                </a:cxn>
                <a:cxn ang="0">
                  <a:pos x="247" y="345"/>
                </a:cxn>
                <a:cxn ang="0">
                  <a:pos x="67" y="348"/>
                </a:cxn>
                <a:cxn ang="0">
                  <a:pos x="39" y="327"/>
                </a:cxn>
                <a:cxn ang="0">
                  <a:pos x="99" y="436"/>
                </a:cxn>
                <a:cxn ang="0">
                  <a:pos x="155" y="454"/>
                </a:cxn>
                <a:cxn ang="0">
                  <a:pos x="183" y="391"/>
                </a:cxn>
                <a:cxn ang="0">
                  <a:pos x="250" y="398"/>
                </a:cxn>
                <a:cxn ang="0">
                  <a:pos x="338" y="380"/>
                </a:cxn>
                <a:cxn ang="0">
                  <a:pos x="388" y="595"/>
                </a:cxn>
                <a:cxn ang="0">
                  <a:pos x="423" y="803"/>
                </a:cxn>
                <a:cxn ang="0">
                  <a:pos x="666" y="880"/>
                </a:cxn>
              </a:cxnLst>
              <a:rect l="0" t="0" r="r" b="b"/>
              <a:pathLst>
                <a:path w="927" h="1067">
                  <a:moveTo>
                    <a:pt x="402" y="440"/>
                  </a:moveTo>
                  <a:lnTo>
                    <a:pt x="395" y="436"/>
                  </a:lnTo>
                  <a:lnTo>
                    <a:pt x="388" y="440"/>
                  </a:lnTo>
                  <a:lnTo>
                    <a:pt x="384" y="444"/>
                  </a:lnTo>
                  <a:lnTo>
                    <a:pt x="380" y="447"/>
                  </a:lnTo>
                  <a:lnTo>
                    <a:pt x="377" y="451"/>
                  </a:lnTo>
                  <a:lnTo>
                    <a:pt x="373" y="454"/>
                  </a:lnTo>
                  <a:lnTo>
                    <a:pt x="373" y="458"/>
                  </a:lnTo>
                  <a:lnTo>
                    <a:pt x="370" y="472"/>
                  </a:lnTo>
                  <a:lnTo>
                    <a:pt x="363" y="493"/>
                  </a:lnTo>
                  <a:lnTo>
                    <a:pt x="363" y="493"/>
                  </a:lnTo>
                  <a:lnTo>
                    <a:pt x="363" y="496"/>
                  </a:lnTo>
                  <a:lnTo>
                    <a:pt x="363" y="500"/>
                  </a:lnTo>
                  <a:lnTo>
                    <a:pt x="366" y="503"/>
                  </a:lnTo>
                  <a:lnTo>
                    <a:pt x="373" y="507"/>
                  </a:lnTo>
                  <a:lnTo>
                    <a:pt x="373" y="507"/>
                  </a:lnTo>
                  <a:lnTo>
                    <a:pt x="377" y="507"/>
                  </a:lnTo>
                  <a:lnTo>
                    <a:pt x="380" y="510"/>
                  </a:lnTo>
                  <a:lnTo>
                    <a:pt x="384" y="514"/>
                  </a:lnTo>
                  <a:lnTo>
                    <a:pt x="380" y="521"/>
                  </a:lnTo>
                  <a:lnTo>
                    <a:pt x="384" y="521"/>
                  </a:lnTo>
                  <a:lnTo>
                    <a:pt x="391" y="521"/>
                  </a:lnTo>
                  <a:lnTo>
                    <a:pt x="402" y="521"/>
                  </a:lnTo>
                  <a:lnTo>
                    <a:pt x="388" y="521"/>
                  </a:lnTo>
                  <a:lnTo>
                    <a:pt x="380" y="521"/>
                  </a:lnTo>
                  <a:lnTo>
                    <a:pt x="380" y="521"/>
                  </a:lnTo>
                  <a:lnTo>
                    <a:pt x="377" y="521"/>
                  </a:lnTo>
                  <a:lnTo>
                    <a:pt x="373" y="521"/>
                  </a:lnTo>
                  <a:lnTo>
                    <a:pt x="370" y="525"/>
                  </a:lnTo>
                  <a:lnTo>
                    <a:pt x="366" y="528"/>
                  </a:lnTo>
                  <a:lnTo>
                    <a:pt x="363" y="535"/>
                  </a:lnTo>
                  <a:lnTo>
                    <a:pt x="384" y="539"/>
                  </a:lnTo>
                  <a:lnTo>
                    <a:pt x="384" y="535"/>
                  </a:lnTo>
                  <a:lnTo>
                    <a:pt x="388" y="535"/>
                  </a:lnTo>
                  <a:lnTo>
                    <a:pt x="384" y="539"/>
                  </a:lnTo>
                  <a:lnTo>
                    <a:pt x="384" y="539"/>
                  </a:lnTo>
                  <a:lnTo>
                    <a:pt x="380" y="539"/>
                  </a:lnTo>
                  <a:lnTo>
                    <a:pt x="363" y="535"/>
                  </a:lnTo>
                  <a:lnTo>
                    <a:pt x="356" y="563"/>
                  </a:lnTo>
                  <a:lnTo>
                    <a:pt x="352" y="567"/>
                  </a:lnTo>
                  <a:lnTo>
                    <a:pt x="352" y="567"/>
                  </a:lnTo>
                  <a:lnTo>
                    <a:pt x="356" y="567"/>
                  </a:lnTo>
                  <a:lnTo>
                    <a:pt x="359" y="577"/>
                  </a:lnTo>
                  <a:lnTo>
                    <a:pt x="366" y="584"/>
                  </a:lnTo>
                  <a:lnTo>
                    <a:pt x="370" y="588"/>
                  </a:lnTo>
                  <a:lnTo>
                    <a:pt x="373" y="588"/>
                  </a:lnTo>
                  <a:lnTo>
                    <a:pt x="373" y="591"/>
                  </a:lnTo>
                  <a:lnTo>
                    <a:pt x="377" y="595"/>
                  </a:lnTo>
                  <a:lnTo>
                    <a:pt x="377" y="595"/>
                  </a:lnTo>
                  <a:lnTo>
                    <a:pt x="377" y="606"/>
                  </a:lnTo>
                  <a:lnTo>
                    <a:pt x="380" y="606"/>
                  </a:lnTo>
                  <a:lnTo>
                    <a:pt x="380" y="606"/>
                  </a:lnTo>
                  <a:lnTo>
                    <a:pt x="380" y="609"/>
                  </a:lnTo>
                  <a:lnTo>
                    <a:pt x="391" y="623"/>
                  </a:lnTo>
                  <a:lnTo>
                    <a:pt x="402" y="616"/>
                  </a:lnTo>
                  <a:lnTo>
                    <a:pt x="409" y="616"/>
                  </a:lnTo>
                  <a:lnTo>
                    <a:pt x="412" y="613"/>
                  </a:lnTo>
                  <a:lnTo>
                    <a:pt x="409" y="613"/>
                  </a:lnTo>
                  <a:lnTo>
                    <a:pt x="405" y="616"/>
                  </a:lnTo>
                  <a:lnTo>
                    <a:pt x="391" y="623"/>
                  </a:lnTo>
                  <a:lnTo>
                    <a:pt x="391" y="623"/>
                  </a:lnTo>
                  <a:lnTo>
                    <a:pt x="395" y="637"/>
                  </a:lnTo>
                  <a:lnTo>
                    <a:pt x="395" y="648"/>
                  </a:lnTo>
                  <a:lnTo>
                    <a:pt x="395" y="655"/>
                  </a:lnTo>
                  <a:lnTo>
                    <a:pt x="405" y="658"/>
                  </a:lnTo>
                  <a:lnTo>
                    <a:pt x="416" y="683"/>
                  </a:lnTo>
                  <a:lnTo>
                    <a:pt x="419" y="694"/>
                  </a:lnTo>
                  <a:lnTo>
                    <a:pt x="419" y="704"/>
                  </a:lnTo>
                  <a:lnTo>
                    <a:pt x="419" y="708"/>
                  </a:lnTo>
                  <a:lnTo>
                    <a:pt x="419" y="711"/>
                  </a:lnTo>
                  <a:lnTo>
                    <a:pt x="419" y="715"/>
                  </a:lnTo>
                  <a:lnTo>
                    <a:pt x="416" y="715"/>
                  </a:lnTo>
                  <a:lnTo>
                    <a:pt x="416" y="715"/>
                  </a:lnTo>
                  <a:lnTo>
                    <a:pt x="409" y="725"/>
                  </a:lnTo>
                  <a:lnTo>
                    <a:pt x="405" y="732"/>
                  </a:lnTo>
                  <a:lnTo>
                    <a:pt x="402" y="743"/>
                  </a:lnTo>
                  <a:lnTo>
                    <a:pt x="402" y="747"/>
                  </a:lnTo>
                  <a:lnTo>
                    <a:pt x="402" y="750"/>
                  </a:lnTo>
                  <a:lnTo>
                    <a:pt x="402" y="754"/>
                  </a:lnTo>
                  <a:lnTo>
                    <a:pt x="398" y="761"/>
                  </a:lnTo>
                  <a:lnTo>
                    <a:pt x="398" y="768"/>
                  </a:lnTo>
                  <a:lnTo>
                    <a:pt x="395" y="778"/>
                  </a:lnTo>
                  <a:lnTo>
                    <a:pt x="391" y="785"/>
                  </a:lnTo>
                  <a:lnTo>
                    <a:pt x="391" y="792"/>
                  </a:lnTo>
                  <a:lnTo>
                    <a:pt x="391" y="796"/>
                  </a:lnTo>
                  <a:lnTo>
                    <a:pt x="391" y="796"/>
                  </a:lnTo>
                  <a:lnTo>
                    <a:pt x="391" y="796"/>
                  </a:lnTo>
                  <a:lnTo>
                    <a:pt x="388" y="803"/>
                  </a:lnTo>
                  <a:lnTo>
                    <a:pt x="391" y="806"/>
                  </a:lnTo>
                  <a:lnTo>
                    <a:pt x="391" y="810"/>
                  </a:lnTo>
                  <a:lnTo>
                    <a:pt x="395" y="817"/>
                  </a:lnTo>
                  <a:lnTo>
                    <a:pt x="398" y="824"/>
                  </a:lnTo>
                  <a:lnTo>
                    <a:pt x="402" y="835"/>
                  </a:lnTo>
                  <a:lnTo>
                    <a:pt x="405" y="842"/>
                  </a:lnTo>
                  <a:lnTo>
                    <a:pt x="409" y="849"/>
                  </a:lnTo>
                  <a:lnTo>
                    <a:pt x="409" y="859"/>
                  </a:lnTo>
                  <a:lnTo>
                    <a:pt x="416" y="877"/>
                  </a:lnTo>
                  <a:lnTo>
                    <a:pt x="423" y="902"/>
                  </a:lnTo>
                  <a:lnTo>
                    <a:pt x="430" y="923"/>
                  </a:lnTo>
                  <a:lnTo>
                    <a:pt x="437" y="937"/>
                  </a:lnTo>
                  <a:lnTo>
                    <a:pt x="440" y="937"/>
                  </a:lnTo>
                  <a:lnTo>
                    <a:pt x="440" y="944"/>
                  </a:lnTo>
                  <a:lnTo>
                    <a:pt x="444" y="951"/>
                  </a:lnTo>
                  <a:lnTo>
                    <a:pt x="447" y="958"/>
                  </a:lnTo>
                  <a:lnTo>
                    <a:pt x="451" y="961"/>
                  </a:lnTo>
                  <a:lnTo>
                    <a:pt x="451" y="968"/>
                  </a:lnTo>
                  <a:lnTo>
                    <a:pt x="451" y="968"/>
                  </a:lnTo>
                  <a:lnTo>
                    <a:pt x="462" y="997"/>
                  </a:lnTo>
                  <a:lnTo>
                    <a:pt x="472" y="1014"/>
                  </a:lnTo>
                  <a:lnTo>
                    <a:pt x="472" y="1049"/>
                  </a:lnTo>
                  <a:lnTo>
                    <a:pt x="472" y="1049"/>
                  </a:lnTo>
                  <a:lnTo>
                    <a:pt x="476" y="1053"/>
                  </a:lnTo>
                  <a:lnTo>
                    <a:pt x="479" y="1057"/>
                  </a:lnTo>
                  <a:lnTo>
                    <a:pt x="486" y="1060"/>
                  </a:lnTo>
                  <a:lnTo>
                    <a:pt x="497" y="1064"/>
                  </a:lnTo>
                  <a:lnTo>
                    <a:pt x="511" y="1067"/>
                  </a:lnTo>
                  <a:lnTo>
                    <a:pt x="514" y="1067"/>
                  </a:lnTo>
                  <a:lnTo>
                    <a:pt x="518" y="1064"/>
                  </a:lnTo>
                  <a:lnTo>
                    <a:pt x="525" y="1060"/>
                  </a:lnTo>
                  <a:lnTo>
                    <a:pt x="535" y="1057"/>
                  </a:lnTo>
                  <a:lnTo>
                    <a:pt x="546" y="1053"/>
                  </a:lnTo>
                  <a:lnTo>
                    <a:pt x="553" y="1053"/>
                  </a:lnTo>
                  <a:lnTo>
                    <a:pt x="557" y="1053"/>
                  </a:lnTo>
                  <a:lnTo>
                    <a:pt x="560" y="1053"/>
                  </a:lnTo>
                  <a:lnTo>
                    <a:pt x="567" y="1053"/>
                  </a:lnTo>
                  <a:lnTo>
                    <a:pt x="578" y="1053"/>
                  </a:lnTo>
                  <a:lnTo>
                    <a:pt x="592" y="1049"/>
                  </a:lnTo>
                  <a:lnTo>
                    <a:pt x="602" y="1042"/>
                  </a:lnTo>
                  <a:lnTo>
                    <a:pt x="602" y="1039"/>
                  </a:lnTo>
                  <a:lnTo>
                    <a:pt x="606" y="1039"/>
                  </a:lnTo>
                  <a:lnTo>
                    <a:pt x="609" y="1035"/>
                  </a:lnTo>
                  <a:lnTo>
                    <a:pt x="613" y="1028"/>
                  </a:lnTo>
                  <a:lnTo>
                    <a:pt x="617" y="1025"/>
                  </a:lnTo>
                  <a:lnTo>
                    <a:pt x="617" y="1025"/>
                  </a:lnTo>
                  <a:lnTo>
                    <a:pt x="620" y="1021"/>
                  </a:lnTo>
                  <a:lnTo>
                    <a:pt x="627" y="1014"/>
                  </a:lnTo>
                  <a:lnTo>
                    <a:pt x="631" y="1007"/>
                  </a:lnTo>
                  <a:lnTo>
                    <a:pt x="638" y="1000"/>
                  </a:lnTo>
                  <a:lnTo>
                    <a:pt x="641" y="997"/>
                  </a:lnTo>
                  <a:lnTo>
                    <a:pt x="645" y="990"/>
                  </a:lnTo>
                  <a:lnTo>
                    <a:pt x="648" y="990"/>
                  </a:lnTo>
                  <a:lnTo>
                    <a:pt x="648" y="986"/>
                  </a:lnTo>
                  <a:lnTo>
                    <a:pt x="652" y="986"/>
                  </a:lnTo>
                  <a:lnTo>
                    <a:pt x="655" y="979"/>
                  </a:lnTo>
                  <a:lnTo>
                    <a:pt x="659" y="976"/>
                  </a:lnTo>
                  <a:lnTo>
                    <a:pt x="662" y="972"/>
                  </a:lnTo>
                  <a:lnTo>
                    <a:pt x="662" y="972"/>
                  </a:lnTo>
                  <a:lnTo>
                    <a:pt x="662" y="972"/>
                  </a:lnTo>
                  <a:lnTo>
                    <a:pt x="669" y="968"/>
                  </a:lnTo>
                  <a:lnTo>
                    <a:pt x="673" y="961"/>
                  </a:lnTo>
                  <a:lnTo>
                    <a:pt x="676" y="958"/>
                  </a:lnTo>
                  <a:lnTo>
                    <a:pt x="680" y="954"/>
                  </a:lnTo>
                  <a:lnTo>
                    <a:pt x="680" y="954"/>
                  </a:lnTo>
                  <a:lnTo>
                    <a:pt x="683" y="951"/>
                  </a:lnTo>
                  <a:lnTo>
                    <a:pt x="687" y="944"/>
                  </a:lnTo>
                  <a:lnTo>
                    <a:pt x="687" y="937"/>
                  </a:lnTo>
                  <a:lnTo>
                    <a:pt x="687" y="933"/>
                  </a:lnTo>
                  <a:lnTo>
                    <a:pt x="687" y="933"/>
                  </a:lnTo>
                  <a:lnTo>
                    <a:pt x="687" y="933"/>
                  </a:lnTo>
                  <a:lnTo>
                    <a:pt x="687" y="930"/>
                  </a:lnTo>
                  <a:lnTo>
                    <a:pt x="687" y="930"/>
                  </a:lnTo>
                  <a:lnTo>
                    <a:pt x="687" y="926"/>
                  </a:lnTo>
                  <a:lnTo>
                    <a:pt x="687" y="926"/>
                  </a:lnTo>
                  <a:lnTo>
                    <a:pt x="687" y="923"/>
                  </a:lnTo>
                  <a:lnTo>
                    <a:pt x="687" y="923"/>
                  </a:lnTo>
                  <a:lnTo>
                    <a:pt x="690" y="919"/>
                  </a:lnTo>
                  <a:lnTo>
                    <a:pt x="698" y="916"/>
                  </a:lnTo>
                  <a:lnTo>
                    <a:pt x="698" y="916"/>
                  </a:lnTo>
                  <a:lnTo>
                    <a:pt x="705" y="912"/>
                  </a:lnTo>
                  <a:lnTo>
                    <a:pt x="708" y="912"/>
                  </a:lnTo>
                  <a:lnTo>
                    <a:pt x="712" y="905"/>
                  </a:lnTo>
                  <a:lnTo>
                    <a:pt x="712" y="905"/>
                  </a:lnTo>
                  <a:lnTo>
                    <a:pt x="715" y="898"/>
                  </a:lnTo>
                  <a:lnTo>
                    <a:pt x="715" y="891"/>
                  </a:lnTo>
                  <a:lnTo>
                    <a:pt x="712" y="891"/>
                  </a:lnTo>
                  <a:lnTo>
                    <a:pt x="712" y="884"/>
                  </a:lnTo>
                  <a:lnTo>
                    <a:pt x="712" y="877"/>
                  </a:lnTo>
                  <a:lnTo>
                    <a:pt x="712" y="866"/>
                  </a:lnTo>
                  <a:lnTo>
                    <a:pt x="712" y="856"/>
                  </a:lnTo>
                  <a:lnTo>
                    <a:pt x="712" y="845"/>
                  </a:lnTo>
                  <a:lnTo>
                    <a:pt x="712" y="842"/>
                  </a:lnTo>
                  <a:lnTo>
                    <a:pt x="715" y="838"/>
                  </a:lnTo>
                  <a:lnTo>
                    <a:pt x="719" y="831"/>
                  </a:lnTo>
                  <a:lnTo>
                    <a:pt x="722" y="828"/>
                  </a:lnTo>
                  <a:lnTo>
                    <a:pt x="726" y="828"/>
                  </a:lnTo>
                  <a:lnTo>
                    <a:pt x="729" y="824"/>
                  </a:lnTo>
                  <a:lnTo>
                    <a:pt x="736" y="820"/>
                  </a:lnTo>
                  <a:lnTo>
                    <a:pt x="740" y="810"/>
                  </a:lnTo>
                  <a:lnTo>
                    <a:pt x="743" y="810"/>
                  </a:lnTo>
                  <a:lnTo>
                    <a:pt x="747" y="806"/>
                  </a:lnTo>
                  <a:lnTo>
                    <a:pt x="750" y="803"/>
                  </a:lnTo>
                  <a:lnTo>
                    <a:pt x="757" y="799"/>
                  </a:lnTo>
                  <a:lnTo>
                    <a:pt x="757" y="799"/>
                  </a:lnTo>
                  <a:lnTo>
                    <a:pt x="761" y="796"/>
                  </a:lnTo>
                  <a:lnTo>
                    <a:pt x="764" y="796"/>
                  </a:lnTo>
                  <a:lnTo>
                    <a:pt x="772" y="792"/>
                  </a:lnTo>
                  <a:lnTo>
                    <a:pt x="775" y="789"/>
                  </a:lnTo>
                  <a:lnTo>
                    <a:pt x="779" y="785"/>
                  </a:lnTo>
                  <a:lnTo>
                    <a:pt x="782" y="778"/>
                  </a:lnTo>
                  <a:lnTo>
                    <a:pt x="786" y="768"/>
                  </a:lnTo>
                  <a:lnTo>
                    <a:pt x="782" y="754"/>
                  </a:lnTo>
                  <a:lnTo>
                    <a:pt x="782" y="754"/>
                  </a:lnTo>
                  <a:lnTo>
                    <a:pt x="782" y="747"/>
                  </a:lnTo>
                  <a:lnTo>
                    <a:pt x="782" y="739"/>
                  </a:lnTo>
                  <a:lnTo>
                    <a:pt x="782" y="732"/>
                  </a:lnTo>
                  <a:lnTo>
                    <a:pt x="782" y="722"/>
                  </a:lnTo>
                  <a:lnTo>
                    <a:pt x="782" y="715"/>
                  </a:lnTo>
                  <a:lnTo>
                    <a:pt x="782" y="711"/>
                  </a:lnTo>
                  <a:lnTo>
                    <a:pt x="761" y="718"/>
                  </a:lnTo>
                  <a:lnTo>
                    <a:pt x="740" y="722"/>
                  </a:lnTo>
                  <a:lnTo>
                    <a:pt x="761" y="718"/>
                  </a:lnTo>
                  <a:lnTo>
                    <a:pt x="782" y="711"/>
                  </a:lnTo>
                  <a:lnTo>
                    <a:pt x="764" y="683"/>
                  </a:lnTo>
                  <a:lnTo>
                    <a:pt x="761" y="665"/>
                  </a:lnTo>
                  <a:lnTo>
                    <a:pt x="761" y="662"/>
                  </a:lnTo>
                  <a:lnTo>
                    <a:pt x="757" y="662"/>
                  </a:lnTo>
                  <a:lnTo>
                    <a:pt x="757" y="655"/>
                  </a:lnTo>
                  <a:lnTo>
                    <a:pt x="754" y="651"/>
                  </a:lnTo>
                  <a:lnTo>
                    <a:pt x="754" y="644"/>
                  </a:lnTo>
                  <a:lnTo>
                    <a:pt x="764" y="623"/>
                  </a:lnTo>
                  <a:lnTo>
                    <a:pt x="750" y="616"/>
                  </a:lnTo>
                  <a:lnTo>
                    <a:pt x="750" y="616"/>
                  </a:lnTo>
                  <a:lnTo>
                    <a:pt x="750" y="613"/>
                  </a:lnTo>
                  <a:lnTo>
                    <a:pt x="750" y="613"/>
                  </a:lnTo>
                  <a:lnTo>
                    <a:pt x="750" y="613"/>
                  </a:lnTo>
                  <a:lnTo>
                    <a:pt x="764" y="623"/>
                  </a:lnTo>
                  <a:lnTo>
                    <a:pt x="768" y="613"/>
                  </a:lnTo>
                  <a:lnTo>
                    <a:pt x="782" y="595"/>
                  </a:lnTo>
                  <a:lnTo>
                    <a:pt x="803" y="563"/>
                  </a:lnTo>
                  <a:lnTo>
                    <a:pt x="807" y="563"/>
                  </a:lnTo>
                  <a:lnTo>
                    <a:pt x="831" y="546"/>
                  </a:lnTo>
                  <a:lnTo>
                    <a:pt x="835" y="542"/>
                  </a:lnTo>
                  <a:lnTo>
                    <a:pt x="849" y="528"/>
                  </a:lnTo>
                  <a:lnTo>
                    <a:pt x="863" y="514"/>
                  </a:lnTo>
                  <a:lnTo>
                    <a:pt x="877" y="496"/>
                  </a:lnTo>
                  <a:lnTo>
                    <a:pt x="888" y="479"/>
                  </a:lnTo>
                  <a:lnTo>
                    <a:pt x="895" y="468"/>
                  </a:lnTo>
                  <a:lnTo>
                    <a:pt x="902" y="458"/>
                  </a:lnTo>
                  <a:lnTo>
                    <a:pt x="905" y="447"/>
                  </a:lnTo>
                  <a:lnTo>
                    <a:pt x="909" y="436"/>
                  </a:lnTo>
                  <a:lnTo>
                    <a:pt x="912" y="429"/>
                  </a:lnTo>
                  <a:lnTo>
                    <a:pt x="916" y="426"/>
                  </a:lnTo>
                  <a:lnTo>
                    <a:pt x="916" y="422"/>
                  </a:lnTo>
                  <a:lnTo>
                    <a:pt x="923" y="408"/>
                  </a:lnTo>
                  <a:lnTo>
                    <a:pt x="927" y="391"/>
                  </a:lnTo>
                  <a:lnTo>
                    <a:pt x="916" y="391"/>
                  </a:lnTo>
                  <a:lnTo>
                    <a:pt x="916" y="391"/>
                  </a:lnTo>
                  <a:lnTo>
                    <a:pt x="912" y="391"/>
                  </a:lnTo>
                  <a:lnTo>
                    <a:pt x="905" y="394"/>
                  </a:lnTo>
                  <a:lnTo>
                    <a:pt x="898" y="394"/>
                  </a:lnTo>
                  <a:lnTo>
                    <a:pt x="891" y="394"/>
                  </a:lnTo>
                  <a:lnTo>
                    <a:pt x="884" y="398"/>
                  </a:lnTo>
                  <a:lnTo>
                    <a:pt x="874" y="398"/>
                  </a:lnTo>
                  <a:lnTo>
                    <a:pt x="863" y="398"/>
                  </a:lnTo>
                  <a:lnTo>
                    <a:pt x="856" y="401"/>
                  </a:lnTo>
                  <a:lnTo>
                    <a:pt x="856" y="401"/>
                  </a:lnTo>
                  <a:lnTo>
                    <a:pt x="831" y="405"/>
                  </a:lnTo>
                  <a:lnTo>
                    <a:pt x="831" y="405"/>
                  </a:lnTo>
                  <a:lnTo>
                    <a:pt x="828" y="401"/>
                  </a:lnTo>
                  <a:lnTo>
                    <a:pt x="824" y="398"/>
                  </a:lnTo>
                  <a:lnTo>
                    <a:pt x="817" y="408"/>
                  </a:lnTo>
                  <a:lnTo>
                    <a:pt x="803" y="408"/>
                  </a:lnTo>
                  <a:lnTo>
                    <a:pt x="800" y="394"/>
                  </a:lnTo>
                  <a:lnTo>
                    <a:pt x="810" y="384"/>
                  </a:lnTo>
                  <a:lnTo>
                    <a:pt x="810" y="387"/>
                  </a:lnTo>
                  <a:lnTo>
                    <a:pt x="817" y="384"/>
                  </a:lnTo>
                  <a:lnTo>
                    <a:pt x="817" y="380"/>
                  </a:lnTo>
                  <a:lnTo>
                    <a:pt x="814" y="380"/>
                  </a:lnTo>
                  <a:lnTo>
                    <a:pt x="814" y="377"/>
                  </a:lnTo>
                  <a:lnTo>
                    <a:pt x="810" y="370"/>
                  </a:lnTo>
                  <a:lnTo>
                    <a:pt x="803" y="362"/>
                  </a:lnTo>
                  <a:lnTo>
                    <a:pt x="793" y="355"/>
                  </a:lnTo>
                  <a:lnTo>
                    <a:pt x="793" y="355"/>
                  </a:lnTo>
                  <a:lnTo>
                    <a:pt x="789" y="352"/>
                  </a:lnTo>
                  <a:lnTo>
                    <a:pt x="782" y="345"/>
                  </a:lnTo>
                  <a:lnTo>
                    <a:pt x="779" y="341"/>
                  </a:lnTo>
                  <a:lnTo>
                    <a:pt x="772" y="334"/>
                  </a:lnTo>
                  <a:lnTo>
                    <a:pt x="768" y="327"/>
                  </a:lnTo>
                  <a:lnTo>
                    <a:pt x="768" y="324"/>
                  </a:lnTo>
                  <a:lnTo>
                    <a:pt x="764" y="324"/>
                  </a:lnTo>
                  <a:lnTo>
                    <a:pt x="764" y="320"/>
                  </a:lnTo>
                  <a:lnTo>
                    <a:pt x="764" y="317"/>
                  </a:lnTo>
                  <a:lnTo>
                    <a:pt x="761" y="310"/>
                  </a:lnTo>
                  <a:lnTo>
                    <a:pt x="761" y="310"/>
                  </a:lnTo>
                  <a:lnTo>
                    <a:pt x="761" y="310"/>
                  </a:lnTo>
                  <a:lnTo>
                    <a:pt x="761" y="306"/>
                  </a:lnTo>
                  <a:lnTo>
                    <a:pt x="757" y="303"/>
                  </a:lnTo>
                  <a:lnTo>
                    <a:pt x="754" y="296"/>
                  </a:lnTo>
                  <a:lnTo>
                    <a:pt x="750" y="289"/>
                  </a:lnTo>
                  <a:lnTo>
                    <a:pt x="747" y="281"/>
                  </a:lnTo>
                  <a:lnTo>
                    <a:pt x="747" y="278"/>
                  </a:lnTo>
                  <a:lnTo>
                    <a:pt x="743" y="274"/>
                  </a:lnTo>
                  <a:lnTo>
                    <a:pt x="740" y="267"/>
                  </a:lnTo>
                  <a:lnTo>
                    <a:pt x="740" y="260"/>
                  </a:lnTo>
                  <a:lnTo>
                    <a:pt x="740" y="260"/>
                  </a:lnTo>
                  <a:lnTo>
                    <a:pt x="740" y="253"/>
                  </a:lnTo>
                  <a:lnTo>
                    <a:pt x="733" y="246"/>
                  </a:lnTo>
                  <a:lnTo>
                    <a:pt x="729" y="239"/>
                  </a:lnTo>
                  <a:lnTo>
                    <a:pt x="729" y="239"/>
                  </a:lnTo>
                  <a:lnTo>
                    <a:pt x="729" y="239"/>
                  </a:lnTo>
                  <a:lnTo>
                    <a:pt x="726" y="225"/>
                  </a:lnTo>
                  <a:lnTo>
                    <a:pt x="715" y="204"/>
                  </a:lnTo>
                  <a:lnTo>
                    <a:pt x="705" y="179"/>
                  </a:lnTo>
                  <a:lnTo>
                    <a:pt x="690" y="155"/>
                  </a:lnTo>
                  <a:lnTo>
                    <a:pt x="683" y="137"/>
                  </a:lnTo>
                  <a:lnTo>
                    <a:pt x="680" y="130"/>
                  </a:lnTo>
                  <a:lnTo>
                    <a:pt x="673" y="119"/>
                  </a:lnTo>
                  <a:lnTo>
                    <a:pt x="673" y="112"/>
                  </a:lnTo>
                  <a:lnTo>
                    <a:pt x="673" y="109"/>
                  </a:lnTo>
                  <a:lnTo>
                    <a:pt x="673" y="109"/>
                  </a:lnTo>
                  <a:lnTo>
                    <a:pt x="666" y="105"/>
                  </a:lnTo>
                  <a:lnTo>
                    <a:pt x="659" y="105"/>
                  </a:lnTo>
                  <a:lnTo>
                    <a:pt x="655" y="105"/>
                  </a:lnTo>
                  <a:lnTo>
                    <a:pt x="655" y="105"/>
                  </a:lnTo>
                  <a:lnTo>
                    <a:pt x="631" y="112"/>
                  </a:lnTo>
                  <a:lnTo>
                    <a:pt x="624" y="112"/>
                  </a:lnTo>
                  <a:lnTo>
                    <a:pt x="617" y="109"/>
                  </a:lnTo>
                  <a:lnTo>
                    <a:pt x="613" y="105"/>
                  </a:lnTo>
                  <a:lnTo>
                    <a:pt x="609" y="105"/>
                  </a:lnTo>
                  <a:lnTo>
                    <a:pt x="606" y="105"/>
                  </a:lnTo>
                  <a:lnTo>
                    <a:pt x="595" y="105"/>
                  </a:lnTo>
                  <a:lnTo>
                    <a:pt x="588" y="102"/>
                  </a:lnTo>
                  <a:lnTo>
                    <a:pt x="585" y="102"/>
                  </a:lnTo>
                  <a:lnTo>
                    <a:pt x="585" y="102"/>
                  </a:lnTo>
                  <a:lnTo>
                    <a:pt x="574" y="102"/>
                  </a:lnTo>
                  <a:lnTo>
                    <a:pt x="571" y="98"/>
                  </a:lnTo>
                  <a:lnTo>
                    <a:pt x="567" y="95"/>
                  </a:lnTo>
                  <a:lnTo>
                    <a:pt x="560" y="95"/>
                  </a:lnTo>
                  <a:lnTo>
                    <a:pt x="553" y="91"/>
                  </a:lnTo>
                  <a:lnTo>
                    <a:pt x="550" y="91"/>
                  </a:lnTo>
                  <a:lnTo>
                    <a:pt x="546" y="88"/>
                  </a:lnTo>
                  <a:lnTo>
                    <a:pt x="546" y="88"/>
                  </a:lnTo>
                  <a:lnTo>
                    <a:pt x="539" y="91"/>
                  </a:lnTo>
                  <a:lnTo>
                    <a:pt x="532" y="91"/>
                  </a:lnTo>
                  <a:lnTo>
                    <a:pt x="521" y="91"/>
                  </a:lnTo>
                  <a:lnTo>
                    <a:pt x="514" y="95"/>
                  </a:lnTo>
                  <a:lnTo>
                    <a:pt x="511" y="98"/>
                  </a:lnTo>
                  <a:lnTo>
                    <a:pt x="511" y="102"/>
                  </a:lnTo>
                  <a:lnTo>
                    <a:pt x="511" y="105"/>
                  </a:lnTo>
                  <a:lnTo>
                    <a:pt x="511" y="109"/>
                  </a:lnTo>
                  <a:lnTo>
                    <a:pt x="511" y="112"/>
                  </a:lnTo>
                  <a:lnTo>
                    <a:pt x="514" y="116"/>
                  </a:lnTo>
                  <a:lnTo>
                    <a:pt x="511" y="119"/>
                  </a:lnTo>
                  <a:lnTo>
                    <a:pt x="507" y="123"/>
                  </a:lnTo>
                  <a:lnTo>
                    <a:pt x="504" y="126"/>
                  </a:lnTo>
                  <a:lnTo>
                    <a:pt x="497" y="126"/>
                  </a:lnTo>
                  <a:lnTo>
                    <a:pt x="490" y="126"/>
                  </a:lnTo>
                  <a:lnTo>
                    <a:pt x="483" y="123"/>
                  </a:lnTo>
                  <a:lnTo>
                    <a:pt x="476" y="119"/>
                  </a:lnTo>
                  <a:lnTo>
                    <a:pt x="469" y="116"/>
                  </a:lnTo>
                  <a:lnTo>
                    <a:pt x="465" y="112"/>
                  </a:lnTo>
                  <a:lnTo>
                    <a:pt x="458" y="105"/>
                  </a:lnTo>
                  <a:lnTo>
                    <a:pt x="454" y="98"/>
                  </a:lnTo>
                  <a:lnTo>
                    <a:pt x="454" y="91"/>
                  </a:lnTo>
                  <a:lnTo>
                    <a:pt x="451" y="88"/>
                  </a:lnTo>
                  <a:lnTo>
                    <a:pt x="447" y="84"/>
                  </a:lnTo>
                  <a:lnTo>
                    <a:pt x="447" y="84"/>
                  </a:lnTo>
                  <a:lnTo>
                    <a:pt x="426" y="81"/>
                  </a:lnTo>
                  <a:lnTo>
                    <a:pt x="423" y="77"/>
                  </a:lnTo>
                  <a:lnTo>
                    <a:pt x="416" y="74"/>
                  </a:lnTo>
                  <a:lnTo>
                    <a:pt x="412" y="70"/>
                  </a:lnTo>
                  <a:lnTo>
                    <a:pt x="405" y="70"/>
                  </a:lnTo>
                  <a:lnTo>
                    <a:pt x="405" y="70"/>
                  </a:lnTo>
                  <a:lnTo>
                    <a:pt x="391" y="67"/>
                  </a:lnTo>
                  <a:lnTo>
                    <a:pt x="391" y="67"/>
                  </a:lnTo>
                  <a:lnTo>
                    <a:pt x="391" y="70"/>
                  </a:lnTo>
                  <a:lnTo>
                    <a:pt x="391" y="77"/>
                  </a:lnTo>
                  <a:lnTo>
                    <a:pt x="391" y="81"/>
                  </a:lnTo>
                  <a:lnTo>
                    <a:pt x="391" y="84"/>
                  </a:lnTo>
                  <a:lnTo>
                    <a:pt x="391" y="77"/>
                  </a:lnTo>
                  <a:lnTo>
                    <a:pt x="391" y="70"/>
                  </a:lnTo>
                  <a:lnTo>
                    <a:pt x="388" y="67"/>
                  </a:lnTo>
                  <a:lnTo>
                    <a:pt x="388" y="63"/>
                  </a:lnTo>
                  <a:lnTo>
                    <a:pt x="388" y="63"/>
                  </a:lnTo>
                  <a:lnTo>
                    <a:pt x="384" y="60"/>
                  </a:lnTo>
                  <a:lnTo>
                    <a:pt x="388" y="52"/>
                  </a:lnTo>
                  <a:lnTo>
                    <a:pt x="391" y="52"/>
                  </a:lnTo>
                  <a:lnTo>
                    <a:pt x="391" y="49"/>
                  </a:lnTo>
                  <a:lnTo>
                    <a:pt x="395" y="49"/>
                  </a:lnTo>
                  <a:lnTo>
                    <a:pt x="395" y="49"/>
                  </a:lnTo>
                  <a:lnTo>
                    <a:pt x="395" y="45"/>
                  </a:lnTo>
                  <a:lnTo>
                    <a:pt x="395" y="45"/>
                  </a:lnTo>
                  <a:lnTo>
                    <a:pt x="395" y="42"/>
                  </a:lnTo>
                  <a:lnTo>
                    <a:pt x="391" y="42"/>
                  </a:lnTo>
                  <a:lnTo>
                    <a:pt x="391" y="42"/>
                  </a:lnTo>
                  <a:lnTo>
                    <a:pt x="388" y="35"/>
                  </a:lnTo>
                  <a:lnTo>
                    <a:pt x="388" y="31"/>
                  </a:lnTo>
                  <a:lnTo>
                    <a:pt x="391" y="28"/>
                  </a:lnTo>
                  <a:lnTo>
                    <a:pt x="391" y="24"/>
                  </a:lnTo>
                  <a:lnTo>
                    <a:pt x="395" y="21"/>
                  </a:lnTo>
                  <a:lnTo>
                    <a:pt x="391" y="14"/>
                  </a:lnTo>
                  <a:lnTo>
                    <a:pt x="377" y="3"/>
                  </a:lnTo>
                  <a:lnTo>
                    <a:pt x="373" y="3"/>
                  </a:lnTo>
                  <a:lnTo>
                    <a:pt x="370" y="0"/>
                  </a:lnTo>
                  <a:lnTo>
                    <a:pt x="366" y="3"/>
                  </a:lnTo>
                  <a:lnTo>
                    <a:pt x="359" y="3"/>
                  </a:lnTo>
                  <a:lnTo>
                    <a:pt x="359" y="7"/>
                  </a:lnTo>
                  <a:lnTo>
                    <a:pt x="356" y="10"/>
                  </a:lnTo>
                  <a:lnTo>
                    <a:pt x="352" y="14"/>
                  </a:lnTo>
                  <a:lnTo>
                    <a:pt x="349" y="10"/>
                  </a:lnTo>
                  <a:lnTo>
                    <a:pt x="345" y="7"/>
                  </a:lnTo>
                  <a:lnTo>
                    <a:pt x="338" y="7"/>
                  </a:lnTo>
                  <a:lnTo>
                    <a:pt x="335" y="7"/>
                  </a:lnTo>
                  <a:lnTo>
                    <a:pt x="331" y="7"/>
                  </a:lnTo>
                  <a:lnTo>
                    <a:pt x="328" y="7"/>
                  </a:lnTo>
                  <a:lnTo>
                    <a:pt x="306" y="7"/>
                  </a:lnTo>
                  <a:lnTo>
                    <a:pt x="303" y="7"/>
                  </a:lnTo>
                  <a:lnTo>
                    <a:pt x="296" y="10"/>
                  </a:lnTo>
                  <a:lnTo>
                    <a:pt x="285" y="10"/>
                  </a:lnTo>
                  <a:lnTo>
                    <a:pt x="278" y="10"/>
                  </a:lnTo>
                  <a:lnTo>
                    <a:pt x="275" y="14"/>
                  </a:lnTo>
                  <a:lnTo>
                    <a:pt x="271" y="14"/>
                  </a:lnTo>
                  <a:lnTo>
                    <a:pt x="268" y="14"/>
                  </a:lnTo>
                  <a:lnTo>
                    <a:pt x="264" y="17"/>
                  </a:lnTo>
                  <a:lnTo>
                    <a:pt x="257" y="17"/>
                  </a:lnTo>
                  <a:lnTo>
                    <a:pt x="250" y="21"/>
                  </a:lnTo>
                  <a:lnTo>
                    <a:pt x="243" y="21"/>
                  </a:lnTo>
                  <a:lnTo>
                    <a:pt x="218" y="31"/>
                  </a:lnTo>
                  <a:lnTo>
                    <a:pt x="215" y="31"/>
                  </a:lnTo>
                  <a:lnTo>
                    <a:pt x="211" y="35"/>
                  </a:lnTo>
                  <a:lnTo>
                    <a:pt x="211" y="35"/>
                  </a:lnTo>
                  <a:lnTo>
                    <a:pt x="204" y="38"/>
                  </a:lnTo>
                  <a:lnTo>
                    <a:pt x="197" y="38"/>
                  </a:lnTo>
                  <a:lnTo>
                    <a:pt x="190" y="35"/>
                  </a:lnTo>
                  <a:lnTo>
                    <a:pt x="180" y="35"/>
                  </a:lnTo>
                  <a:lnTo>
                    <a:pt x="176" y="31"/>
                  </a:lnTo>
                  <a:lnTo>
                    <a:pt x="173" y="31"/>
                  </a:lnTo>
                  <a:lnTo>
                    <a:pt x="166" y="31"/>
                  </a:lnTo>
                  <a:lnTo>
                    <a:pt x="159" y="28"/>
                  </a:lnTo>
                  <a:lnTo>
                    <a:pt x="155" y="24"/>
                  </a:lnTo>
                  <a:lnTo>
                    <a:pt x="155" y="24"/>
                  </a:lnTo>
                  <a:lnTo>
                    <a:pt x="155" y="24"/>
                  </a:lnTo>
                  <a:lnTo>
                    <a:pt x="151" y="28"/>
                  </a:lnTo>
                  <a:lnTo>
                    <a:pt x="151" y="35"/>
                  </a:lnTo>
                  <a:lnTo>
                    <a:pt x="148" y="45"/>
                  </a:lnTo>
                  <a:lnTo>
                    <a:pt x="151" y="56"/>
                  </a:lnTo>
                  <a:lnTo>
                    <a:pt x="148" y="56"/>
                  </a:lnTo>
                  <a:lnTo>
                    <a:pt x="144" y="60"/>
                  </a:lnTo>
                  <a:lnTo>
                    <a:pt x="137" y="63"/>
                  </a:lnTo>
                  <a:lnTo>
                    <a:pt x="134" y="67"/>
                  </a:lnTo>
                  <a:lnTo>
                    <a:pt x="130" y="74"/>
                  </a:lnTo>
                  <a:lnTo>
                    <a:pt x="130" y="77"/>
                  </a:lnTo>
                  <a:lnTo>
                    <a:pt x="127" y="84"/>
                  </a:lnTo>
                  <a:lnTo>
                    <a:pt x="123" y="88"/>
                  </a:lnTo>
                  <a:lnTo>
                    <a:pt x="120" y="95"/>
                  </a:lnTo>
                  <a:lnTo>
                    <a:pt x="116" y="98"/>
                  </a:lnTo>
                  <a:lnTo>
                    <a:pt x="120" y="109"/>
                  </a:lnTo>
                  <a:lnTo>
                    <a:pt x="116" y="109"/>
                  </a:lnTo>
                  <a:lnTo>
                    <a:pt x="113" y="112"/>
                  </a:lnTo>
                  <a:lnTo>
                    <a:pt x="109" y="119"/>
                  </a:lnTo>
                  <a:lnTo>
                    <a:pt x="102" y="126"/>
                  </a:lnTo>
                  <a:lnTo>
                    <a:pt x="95" y="134"/>
                  </a:lnTo>
                  <a:lnTo>
                    <a:pt x="88" y="137"/>
                  </a:lnTo>
                  <a:lnTo>
                    <a:pt x="85" y="141"/>
                  </a:lnTo>
                  <a:lnTo>
                    <a:pt x="70" y="148"/>
                  </a:lnTo>
                  <a:lnTo>
                    <a:pt x="70" y="148"/>
                  </a:lnTo>
                  <a:lnTo>
                    <a:pt x="70" y="151"/>
                  </a:lnTo>
                  <a:lnTo>
                    <a:pt x="67" y="155"/>
                  </a:lnTo>
                  <a:lnTo>
                    <a:pt x="63" y="162"/>
                  </a:lnTo>
                  <a:lnTo>
                    <a:pt x="60" y="162"/>
                  </a:lnTo>
                  <a:lnTo>
                    <a:pt x="60" y="165"/>
                  </a:lnTo>
                  <a:lnTo>
                    <a:pt x="56" y="176"/>
                  </a:lnTo>
                  <a:lnTo>
                    <a:pt x="53" y="176"/>
                  </a:lnTo>
                  <a:lnTo>
                    <a:pt x="49" y="179"/>
                  </a:lnTo>
                  <a:lnTo>
                    <a:pt x="42" y="183"/>
                  </a:lnTo>
                  <a:lnTo>
                    <a:pt x="35" y="186"/>
                  </a:lnTo>
                  <a:lnTo>
                    <a:pt x="32" y="193"/>
                  </a:lnTo>
                  <a:lnTo>
                    <a:pt x="35" y="207"/>
                  </a:lnTo>
                  <a:lnTo>
                    <a:pt x="35" y="207"/>
                  </a:lnTo>
                  <a:lnTo>
                    <a:pt x="39" y="211"/>
                  </a:lnTo>
                  <a:lnTo>
                    <a:pt x="39" y="215"/>
                  </a:lnTo>
                  <a:lnTo>
                    <a:pt x="39" y="215"/>
                  </a:lnTo>
                  <a:lnTo>
                    <a:pt x="35" y="218"/>
                  </a:lnTo>
                  <a:lnTo>
                    <a:pt x="25" y="222"/>
                  </a:lnTo>
                  <a:lnTo>
                    <a:pt x="18" y="225"/>
                  </a:lnTo>
                  <a:lnTo>
                    <a:pt x="14" y="229"/>
                  </a:lnTo>
                  <a:lnTo>
                    <a:pt x="11" y="236"/>
                  </a:lnTo>
                  <a:lnTo>
                    <a:pt x="7" y="239"/>
                  </a:lnTo>
                  <a:lnTo>
                    <a:pt x="7" y="243"/>
                  </a:lnTo>
                  <a:lnTo>
                    <a:pt x="7" y="250"/>
                  </a:lnTo>
                  <a:lnTo>
                    <a:pt x="67" y="253"/>
                  </a:lnTo>
                  <a:lnTo>
                    <a:pt x="14" y="250"/>
                  </a:lnTo>
                  <a:lnTo>
                    <a:pt x="7" y="250"/>
                  </a:lnTo>
                  <a:lnTo>
                    <a:pt x="18" y="257"/>
                  </a:lnTo>
                  <a:lnTo>
                    <a:pt x="7" y="274"/>
                  </a:lnTo>
                  <a:lnTo>
                    <a:pt x="11" y="285"/>
                  </a:lnTo>
                  <a:lnTo>
                    <a:pt x="11" y="285"/>
                  </a:lnTo>
                  <a:lnTo>
                    <a:pt x="14" y="289"/>
                  </a:lnTo>
                  <a:lnTo>
                    <a:pt x="18" y="296"/>
                  </a:lnTo>
                  <a:lnTo>
                    <a:pt x="18" y="299"/>
                  </a:lnTo>
                  <a:lnTo>
                    <a:pt x="18" y="306"/>
                  </a:lnTo>
                  <a:lnTo>
                    <a:pt x="14" y="310"/>
                  </a:lnTo>
                  <a:lnTo>
                    <a:pt x="14" y="313"/>
                  </a:lnTo>
                  <a:lnTo>
                    <a:pt x="11" y="317"/>
                  </a:lnTo>
                  <a:lnTo>
                    <a:pt x="4" y="320"/>
                  </a:lnTo>
                  <a:lnTo>
                    <a:pt x="0" y="327"/>
                  </a:lnTo>
                  <a:lnTo>
                    <a:pt x="0" y="327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0" y="341"/>
                  </a:lnTo>
                  <a:lnTo>
                    <a:pt x="4" y="355"/>
                  </a:lnTo>
                  <a:lnTo>
                    <a:pt x="4" y="359"/>
                  </a:lnTo>
                  <a:lnTo>
                    <a:pt x="7" y="366"/>
                  </a:lnTo>
                  <a:lnTo>
                    <a:pt x="11" y="370"/>
                  </a:lnTo>
                  <a:lnTo>
                    <a:pt x="11" y="370"/>
                  </a:lnTo>
                  <a:lnTo>
                    <a:pt x="14" y="373"/>
                  </a:lnTo>
                  <a:lnTo>
                    <a:pt x="14" y="373"/>
                  </a:lnTo>
                  <a:lnTo>
                    <a:pt x="21" y="373"/>
                  </a:lnTo>
                  <a:lnTo>
                    <a:pt x="25" y="370"/>
                  </a:lnTo>
                  <a:lnTo>
                    <a:pt x="32" y="366"/>
                  </a:lnTo>
                  <a:lnTo>
                    <a:pt x="39" y="366"/>
                  </a:lnTo>
                  <a:lnTo>
                    <a:pt x="35" y="366"/>
                  </a:lnTo>
                  <a:lnTo>
                    <a:pt x="32" y="370"/>
                  </a:lnTo>
                  <a:lnTo>
                    <a:pt x="25" y="370"/>
                  </a:lnTo>
                  <a:lnTo>
                    <a:pt x="14" y="373"/>
                  </a:lnTo>
                  <a:lnTo>
                    <a:pt x="14" y="377"/>
                  </a:lnTo>
                  <a:lnTo>
                    <a:pt x="18" y="380"/>
                  </a:lnTo>
                  <a:lnTo>
                    <a:pt x="25" y="387"/>
                  </a:lnTo>
                  <a:lnTo>
                    <a:pt x="32" y="394"/>
                  </a:lnTo>
                  <a:lnTo>
                    <a:pt x="49" y="412"/>
                  </a:lnTo>
                  <a:lnTo>
                    <a:pt x="63" y="422"/>
                  </a:lnTo>
                  <a:lnTo>
                    <a:pt x="63" y="419"/>
                  </a:lnTo>
                  <a:lnTo>
                    <a:pt x="67" y="415"/>
                  </a:lnTo>
                  <a:lnTo>
                    <a:pt x="63" y="422"/>
                  </a:lnTo>
                  <a:lnTo>
                    <a:pt x="63" y="426"/>
                  </a:lnTo>
                  <a:lnTo>
                    <a:pt x="74" y="447"/>
                  </a:lnTo>
                  <a:lnTo>
                    <a:pt x="78" y="451"/>
                  </a:lnTo>
                  <a:lnTo>
                    <a:pt x="81" y="451"/>
                  </a:lnTo>
                  <a:lnTo>
                    <a:pt x="85" y="454"/>
                  </a:lnTo>
                  <a:lnTo>
                    <a:pt x="85" y="454"/>
                  </a:lnTo>
                  <a:lnTo>
                    <a:pt x="85" y="454"/>
                  </a:lnTo>
                  <a:lnTo>
                    <a:pt x="106" y="472"/>
                  </a:lnTo>
                  <a:lnTo>
                    <a:pt x="109" y="479"/>
                  </a:lnTo>
                  <a:lnTo>
                    <a:pt x="113" y="482"/>
                  </a:lnTo>
                  <a:lnTo>
                    <a:pt x="116" y="486"/>
                  </a:lnTo>
                  <a:lnTo>
                    <a:pt x="120" y="489"/>
                  </a:lnTo>
                  <a:lnTo>
                    <a:pt x="127" y="489"/>
                  </a:lnTo>
                  <a:lnTo>
                    <a:pt x="130" y="493"/>
                  </a:lnTo>
                  <a:lnTo>
                    <a:pt x="134" y="493"/>
                  </a:lnTo>
                  <a:lnTo>
                    <a:pt x="134" y="493"/>
                  </a:lnTo>
                  <a:lnTo>
                    <a:pt x="169" y="479"/>
                  </a:lnTo>
                  <a:lnTo>
                    <a:pt x="194" y="475"/>
                  </a:lnTo>
                  <a:lnTo>
                    <a:pt x="211" y="482"/>
                  </a:lnTo>
                  <a:lnTo>
                    <a:pt x="208" y="472"/>
                  </a:lnTo>
                  <a:lnTo>
                    <a:pt x="204" y="468"/>
                  </a:lnTo>
                  <a:lnTo>
                    <a:pt x="204" y="465"/>
                  </a:lnTo>
                  <a:lnTo>
                    <a:pt x="211" y="482"/>
                  </a:lnTo>
                  <a:lnTo>
                    <a:pt x="233" y="486"/>
                  </a:lnTo>
                  <a:lnTo>
                    <a:pt x="240" y="479"/>
                  </a:lnTo>
                  <a:lnTo>
                    <a:pt x="243" y="479"/>
                  </a:lnTo>
                  <a:lnTo>
                    <a:pt x="247" y="475"/>
                  </a:lnTo>
                  <a:lnTo>
                    <a:pt x="250" y="475"/>
                  </a:lnTo>
                  <a:lnTo>
                    <a:pt x="250" y="475"/>
                  </a:lnTo>
                  <a:lnTo>
                    <a:pt x="271" y="468"/>
                  </a:lnTo>
                  <a:lnTo>
                    <a:pt x="271" y="468"/>
                  </a:lnTo>
                  <a:lnTo>
                    <a:pt x="285" y="468"/>
                  </a:lnTo>
                  <a:lnTo>
                    <a:pt x="289" y="468"/>
                  </a:lnTo>
                  <a:lnTo>
                    <a:pt x="292" y="475"/>
                  </a:lnTo>
                  <a:lnTo>
                    <a:pt x="299" y="479"/>
                  </a:lnTo>
                  <a:lnTo>
                    <a:pt x="310" y="486"/>
                  </a:lnTo>
                  <a:lnTo>
                    <a:pt x="321" y="489"/>
                  </a:lnTo>
                  <a:lnTo>
                    <a:pt x="324" y="489"/>
                  </a:lnTo>
                  <a:lnTo>
                    <a:pt x="331" y="489"/>
                  </a:lnTo>
                  <a:lnTo>
                    <a:pt x="338" y="493"/>
                  </a:lnTo>
                  <a:lnTo>
                    <a:pt x="349" y="493"/>
                  </a:lnTo>
                  <a:lnTo>
                    <a:pt x="356" y="493"/>
                  </a:lnTo>
                  <a:lnTo>
                    <a:pt x="363" y="489"/>
                  </a:lnTo>
                  <a:lnTo>
                    <a:pt x="370" y="472"/>
                  </a:lnTo>
                  <a:lnTo>
                    <a:pt x="373" y="458"/>
                  </a:lnTo>
                  <a:lnTo>
                    <a:pt x="373" y="454"/>
                  </a:lnTo>
                  <a:lnTo>
                    <a:pt x="377" y="451"/>
                  </a:lnTo>
                  <a:lnTo>
                    <a:pt x="380" y="447"/>
                  </a:lnTo>
                  <a:lnTo>
                    <a:pt x="384" y="440"/>
                  </a:lnTo>
                  <a:lnTo>
                    <a:pt x="388" y="436"/>
                  </a:lnTo>
                  <a:lnTo>
                    <a:pt x="395" y="436"/>
                  </a:lnTo>
                  <a:lnTo>
                    <a:pt x="402" y="440"/>
                  </a:lnTo>
                  <a:close/>
                  <a:moveTo>
                    <a:pt x="726" y="493"/>
                  </a:moveTo>
                  <a:lnTo>
                    <a:pt x="726" y="489"/>
                  </a:lnTo>
                  <a:lnTo>
                    <a:pt x="726" y="489"/>
                  </a:lnTo>
                  <a:lnTo>
                    <a:pt x="726" y="489"/>
                  </a:lnTo>
                  <a:lnTo>
                    <a:pt x="726" y="493"/>
                  </a:lnTo>
                  <a:close/>
                  <a:moveTo>
                    <a:pt x="683" y="789"/>
                  </a:moveTo>
                  <a:lnTo>
                    <a:pt x="698" y="799"/>
                  </a:lnTo>
                  <a:lnTo>
                    <a:pt x="694" y="810"/>
                  </a:lnTo>
                  <a:lnTo>
                    <a:pt x="698" y="799"/>
                  </a:lnTo>
                  <a:lnTo>
                    <a:pt x="683" y="789"/>
                  </a:lnTo>
                  <a:close/>
                  <a:moveTo>
                    <a:pt x="673" y="912"/>
                  </a:moveTo>
                  <a:lnTo>
                    <a:pt x="673" y="912"/>
                  </a:lnTo>
                  <a:lnTo>
                    <a:pt x="673" y="912"/>
                  </a:lnTo>
                  <a:lnTo>
                    <a:pt x="673" y="912"/>
                  </a:lnTo>
                  <a:lnTo>
                    <a:pt x="673" y="912"/>
                  </a:lnTo>
                  <a:lnTo>
                    <a:pt x="673" y="912"/>
                  </a:lnTo>
                  <a:close/>
                  <a:moveTo>
                    <a:pt x="669" y="884"/>
                  </a:moveTo>
                  <a:lnTo>
                    <a:pt x="666" y="880"/>
                  </a:lnTo>
                  <a:lnTo>
                    <a:pt x="666" y="884"/>
                  </a:lnTo>
                  <a:lnTo>
                    <a:pt x="669" y="884"/>
                  </a:lnTo>
                  <a:lnTo>
                    <a:pt x="669" y="884"/>
                  </a:lnTo>
                  <a:lnTo>
                    <a:pt x="669" y="884"/>
                  </a:lnTo>
                  <a:close/>
                  <a:moveTo>
                    <a:pt x="409" y="525"/>
                  </a:moveTo>
                  <a:lnTo>
                    <a:pt x="412" y="528"/>
                  </a:lnTo>
                  <a:lnTo>
                    <a:pt x="412" y="528"/>
                  </a:lnTo>
                  <a:lnTo>
                    <a:pt x="430" y="532"/>
                  </a:lnTo>
                  <a:lnTo>
                    <a:pt x="430" y="532"/>
                  </a:lnTo>
                  <a:lnTo>
                    <a:pt x="430" y="539"/>
                  </a:lnTo>
                  <a:lnTo>
                    <a:pt x="430" y="532"/>
                  </a:lnTo>
                  <a:lnTo>
                    <a:pt x="430" y="532"/>
                  </a:lnTo>
                  <a:lnTo>
                    <a:pt x="430" y="532"/>
                  </a:lnTo>
                  <a:lnTo>
                    <a:pt x="423" y="532"/>
                  </a:lnTo>
                  <a:lnTo>
                    <a:pt x="419" y="532"/>
                  </a:lnTo>
                  <a:lnTo>
                    <a:pt x="412" y="532"/>
                  </a:lnTo>
                  <a:lnTo>
                    <a:pt x="412" y="532"/>
                  </a:lnTo>
                  <a:lnTo>
                    <a:pt x="409" y="528"/>
                  </a:lnTo>
                  <a:lnTo>
                    <a:pt x="409" y="525"/>
                  </a:lnTo>
                  <a:close/>
                  <a:moveTo>
                    <a:pt x="712" y="496"/>
                  </a:moveTo>
                  <a:lnTo>
                    <a:pt x="712" y="496"/>
                  </a:lnTo>
                  <a:lnTo>
                    <a:pt x="712" y="496"/>
                  </a:lnTo>
                  <a:lnTo>
                    <a:pt x="712" y="496"/>
                  </a:lnTo>
                  <a:lnTo>
                    <a:pt x="712" y="496"/>
                  </a:lnTo>
                  <a:close/>
                  <a:moveTo>
                    <a:pt x="620" y="866"/>
                  </a:moveTo>
                  <a:lnTo>
                    <a:pt x="620" y="863"/>
                  </a:lnTo>
                  <a:lnTo>
                    <a:pt x="617" y="863"/>
                  </a:lnTo>
                  <a:lnTo>
                    <a:pt x="620" y="863"/>
                  </a:lnTo>
                  <a:lnTo>
                    <a:pt x="620" y="866"/>
                  </a:lnTo>
                  <a:close/>
                  <a:moveTo>
                    <a:pt x="426" y="546"/>
                  </a:moveTo>
                  <a:lnTo>
                    <a:pt x="426" y="549"/>
                  </a:lnTo>
                  <a:lnTo>
                    <a:pt x="426" y="549"/>
                  </a:lnTo>
                  <a:lnTo>
                    <a:pt x="426" y="549"/>
                  </a:lnTo>
                  <a:lnTo>
                    <a:pt x="426" y="546"/>
                  </a:lnTo>
                  <a:close/>
                  <a:moveTo>
                    <a:pt x="433" y="556"/>
                  </a:moveTo>
                  <a:lnTo>
                    <a:pt x="433" y="560"/>
                  </a:lnTo>
                  <a:lnTo>
                    <a:pt x="433" y="560"/>
                  </a:lnTo>
                  <a:lnTo>
                    <a:pt x="433" y="560"/>
                  </a:lnTo>
                  <a:lnTo>
                    <a:pt x="433" y="556"/>
                  </a:lnTo>
                  <a:lnTo>
                    <a:pt x="426" y="556"/>
                  </a:lnTo>
                  <a:lnTo>
                    <a:pt x="433" y="556"/>
                  </a:lnTo>
                  <a:close/>
                  <a:moveTo>
                    <a:pt x="447" y="415"/>
                  </a:moveTo>
                  <a:lnTo>
                    <a:pt x="447" y="415"/>
                  </a:lnTo>
                  <a:lnTo>
                    <a:pt x="447" y="415"/>
                  </a:lnTo>
                  <a:lnTo>
                    <a:pt x="447" y="415"/>
                  </a:lnTo>
                  <a:lnTo>
                    <a:pt x="447" y="415"/>
                  </a:lnTo>
                  <a:lnTo>
                    <a:pt x="447" y="415"/>
                  </a:lnTo>
                  <a:lnTo>
                    <a:pt x="447" y="415"/>
                  </a:lnTo>
                  <a:close/>
                  <a:moveTo>
                    <a:pt x="426" y="429"/>
                  </a:moveTo>
                  <a:lnTo>
                    <a:pt x="426" y="433"/>
                  </a:lnTo>
                  <a:lnTo>
                    <a:pt x="426" y="433"/>
                  </a:lnTo>
                  <a:lnTo>
                    <a:pt x="426" y="433"/>
                  </a:lnTo>
                  <a:lnTo>
                    <a:pt x="426" y="429"/>
                  </a:lnTo>
                  <a:close/>
                  <a:moveTo>
                    <a:pt x="430" y="355"/>
                  </a:moveTo>
                  <a:lnTo>
                    <a:pt x="426" y="359"/>
                  </a:lnTo>
                  <a:lnTo>
                    <a:pt x="426" y="362"/>
                  </a:lnTo>
                  <a:lnTo>
                    <a:pt x="430" y="352"/>
                  </a:lnTo>
                  <a:lnTo>
                    <a:pt x="430" y="355"/>
                  </a:lnTo>
                  <a:close/>
                  <a:moveTo>
                    <a:pt x="430" y="472"/>
                  </a:moveTo>
                  <a:lnTo>
                    <a:pt x="430" y="472"/>
                  </a:lnTo>
                  <a:lnTo>
                    <a:pt x="430" y="472"/>
                  </a:lnTo>
                  <a:lnTo>
                    <a:pt x="430" y="472"/>
                  </a:lnTo>
                  <a:lnTo>
                    <a:pt x="430" y="472"/>
                  </a:lnTo>
                  <a:close/>
                  <a:moveTo>
                    <a:pt x="454" y="507"/>
                  </a:moveTo>
                  <a:lnTo>
                    <a:pt x="458" y="503"/>
                  </a:lnTo>
                  <a:lnTo>
                    <a:pt x="454" y="507"/>
                  </a:lnTo>
                  <a:lnTo>
                    <a:pt x="454" y="507"/>
                  </a:lnTo>
                  <a:lnTo>
                    <a:pt x="454" y="507"/>
                  </a:lnTo>
                  <a:lnTo>
                    <a:pt x="454" y="507"/>
                  </a:lnTo>
                  <a:lnTo>
                    <a:pt x="454" y="507"/>
                  </a:lnTo>
                  <a:close/>
                  <a:moveTo>
                    <a:pt x="511" y="792"/>
                  </a:moveTo>
                  <a:lnTo>
                    <a:pt x="511" y="789"/>
                  </a:lnTo>
                  <a:lnTo>
                    <a:pt x="507" y="785"/>
                  </a:lnTo>
                  <a:lnTo>
                    <a:pt x="511" y="789"/>
                  </a:lnTo>
                  <a:lnTo>
                    <a:pt x="511" y="792"/>
                  </a:lnTo>
                  <a:close/>
                  <a:moveTo>
                    <a:pt x="469" y="549"/>
                  </a:moveTo>
                  <a:lnTo>
                    <a:pt x="472" y="542"/>
                  </a:lnTo>
                  <a:lnTo>
                    <a:pt x="472" y="539"/>
                  </a:lnTo>
                  <a:lnTo>
                    <a:pt x="472" y="535"/>
                  </a:lnTo>
                  <a:lnTo>
                    <a:pt x="472" y="528"/>
                  </a:lnTo>
                  <a:lnTo>
                    <a:pt x="472" y="521"/>
                  </a:lnTo>
                  <a:lnTo>
                    <a:pt x="472" y="514"/>
                  </a:lnTo>
                  <a:lnTo>
                    <a:pt x="472" y="507"/>
                  </a:lnTo>
                  <a:lnTo>
                    <a:pt x="472" y="503"/>
                  </a:lnTo>
                  <a:lnTo>
                    <a:pt x="472" y="500"/>
                  </a:lnTo>
                  <a:lnTo>
                    <a:pt x="472" y="496"/>
                  </a:lnTo>
                  <a:lnTo>
                    <a:pt x="472" y="503"/>
                  </a:lnTo>
                  <a:lnTo>
                    <a:pt x="472" y="510"/>
                  </a:lnTo>
                  <a:lnTo>
                    <a:pt x="472" y="510"/>
                  </a:lnTo>
                  <a:lnTo>
                    <a:pt x="472" y="521"/>
                  </a:lnTo>
                  <a:lnTo>
                    <a:pt x="472" y="528"/>
                  </a:lnTo>
                  <a:lnTo>
                    <a:pt x="472" y="532"/>
                  </a:lnTo>
                  <a:lnTo>
                    <a:pt x="472" y="542"/>
                  </a:lnTo>
                  <a:lnTo>
                    <a:pt x="469" y="549"/>
                  </a:lnTo>
                  <a:close/>
                  <a:moveTo>
                    <a:pt x="451" y="599"/>
                  </a:moveTo>
                  <a:lnTo>
                    <a:pt x="451" y="599"/>
                  </a:lnTo>
                  <a:lnTo>
                    <a:pt x="447" y="602"/>
                  </a:lnTo>
                  <a:lnTo>
                    <a:pt x="447" y="599"/>
                  </a:lnTo>
                  <a:lnTo>
                    <a:pt x="451" y="599"/>
                  </a:lnTo>
                  <a:lnTo>
                    <a:pt x="451" y="599"/>
                  </a:lnTo>
                  <a:lnTo>
                    <a:pt x="451" y="599"/>
                  </a:lnTo>
                  <a:close/>
                  <a:moveTo>
                    <a:pt x="465" y="567"/>
                  </a:moveTo>
                  <a:lnTo>
                    <a:pt x="465" y="567"/>
                  </a:lnTo>
                  <a:lnTo>
                    <a:pt x="465" y="567"/>
                  </a:lnTo>
                  <a:lnTo>
                    <a:pt x="465" y="567"/>
                  </a:lnTo>
                  <a:lnTo>
                    <a:pt x="465" y="567"/>
                  </a:lnTo>
                  <a:close/>
                  <a:moveTo>
                    <a:pt x="454" y="514"/>
                  </a:moveTo>
                  <a:lnTo>
                    <a:pt x="454" y="518"/>
                  </a:lnTo>
                  <a:lnTo>
                    <a:pt x="454" y="518"/>
                  </a:lnTo>
                  <a:lnTo>
                    <a:pt x="454" y="518"/>
                  </a:lnTo>
                  <a:lnTo>
                    <a:pt x="454" y="518"/>
                  </a:lnTo>
                  <a:lnTo>
                    <a:pt x="454" y="518"/>
                  </a:lnTo>
                  <a:lnTo>
                    <a:pt x="454" y="514"/>
                  </a:lnTo>
                  <a:close/>
                  <a:moveTo>
                    <a:pt x="458" y="581"/>
                  </a:moveTo>
                  <a:lnTo>
                    <a:pt x="454" y="588"/>
                  </a:lnTo>
                  <a:lnTo>
                    <a:pt x="454" y="588"/>
                  </a:lnTo>
                  <a:lnTo>
                    <a:pt x="454" y="588"/>
                  </a:lnTo>
                  <a:lnTo>
                    <a:pt x="458" y="584"/>
                  </a:lnTo>
                  <a:lnTo>
                    <a:pt x="458" y="581"/>
                  </a:lnTo>
                  <a:close/>
                  <a:moveTo>
                    <a:pt x="433" y="560"/>
                  </a:moveTo>
                  <a:lnTo>
                    <a:pt x="433" y="567"/>
                  </a:lnTo>
                  <a:lnTo>
                    <a:pt x="433" y="570"/>
                  </a:lnTo>
                  <a:lnTo>
                    <a:pt x="433" y="567"/>
                  </a:lnTo>
                  <a:lnTo>
                    <a:pt x="433" y="560"/>
                  </a:lnTo>
                  <a:close/>
                  <a:moveTo>
                    <a:pt x="433" y="570"/>
                  </a:moveTo>
                  <a:lnTo>
                    <a:pt x="433" y="574"/>
                  </a:lnTo>
                  <a:lnTo>
                    <a:pt x="433" y="574"/>
                  </a:lnTo>
                  <a:lnTo>
                    <a:pt x="433" y="574"/>
                  </a:lnTo>
                  <a:lnTo>
                    <a:pt x="433" y="570"/>
                  </a:lnTo>
                  <a:close/>
                  <a:moveTo>
                    <a:pt x="447" y="606"/>
                  </a:moveTo>
                  <a:lnTo>
                    <a:pt x="447" y="609"/>
                  </a:lnTo>
                  <a:lnTo>
                    <a:pt x="447" y="609"/>
                  </a:lnTo>
                  <a:lnTo>
                    <a:pt x="444" y="613"/>
                  </a:lnTo>
                  <a:lnTo>
                    <a:pt x="440" y="613"/>
                  </a:lnTo>
                  <a:lnTo>
                    <a:pt x="444" y="613"/>
                  </a:lnTo>
                  <a:lnTo>
                    <a:pt x="447" y="606"/>
                  </a:lnTo>
                  <a:close/>
                  <a:moveTo>
                    <a:pt x="440" y="613"/>
                  </a:moveTo>
                  <a:lnTo>
                    <a:pt x="437" y="613"/>
                  </a:lnTo>
                  <a:lnTo>
                    <a:pt x="437" y="613"/>
                  </a:lnTo>
                  <a:lnTo>
                    <a:pt x="437" y="613"/>
                  </a:lnTo>
                  <a:lnTo>
                    <a:pt x="440" y="613"/>
                  </a:lnTo>
                  <a:close/>
                  <a:moveTo>
                    <a:pt x="553" y="803"/>
                  </a:moveTo>
                  <a:lnTo>
                    <a:pt x="528" y="803"/>
                  </a:lnTo>
                  <a:lnTo>
                    <a:pt x="532" y="803"/>
                  </a:lnTo>
                  <a:lnTo>
                    <a:pt x="539" y="803"/>
                  </a:lnTo>
                  <a:lnTo>
                    <a:pt x="553" y="803"/>
                  </a:lnTo>
                  <a:close/>
                  <a:moveTo>
                    <a:pt x="557" y="803"/>
                  </a:moveTo>
                  <a:lnTo>
                    <a:pt x="557" y="803"/>
                  </a:lnTo>
                  <a:lnTo>
                    <a:pt x="560" y="803"/>
                  </a:lnTo>
                  <a:lnTo>
                    <a:pt x="557" y="803"/>
                  </a:lnTo>
                  <a:lnTo>
                    <a:pt x="557" y="803"/>
                  </a:lnTo>
                  <a:lnTo>
                    <a:pt x="557" y="803"/>
                  </a:lnTo>
                  <a:lnTo>
                    <a:pt x="557" y="803"/>
                  </a:lnTo>
                  <a:close/>
                  <a:moveTo>
                    <a:pt x="592" y="806"/>
                  </a:moveTo>
                  <a:lnTo>
                    <a:pt x="592" y="806"/>
                  </a:lnTo>
                  <a:lnTo>
                    <a:pt x="595" y="806"/>
                  </a:lnTo>
                  <a:lnTo>
                    <a:pt x="602" y="806"/>
                  </a:lnTo>
                  <a:lnTo>
                    <a:pt x="595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88" y="806"/>
                  </a:lnTo>
                  <a:lnTo>
                    <a:pt x="585" y="806"/>
                  </a:lnTo>
                  <a:lnTo>
                    <a:pt x="588" y="806"/>
                  </a:lnTo>
                  <a:lnTo>
                    <a:pt x="592" y="806"/>
                  </a:lnTo>
                  <a:close/>
                  <a:moveTo>
                    <a:pt x="592" y="806"/>
                  </a:moveTo>
                  <a:lnTo>
                    <a:pt x="592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92" y="806"/>
                  </a:lnTo>
                  <a:close/>
                  <a:moveTo>
                    <a:pt x="645" y="528"/>
                  </a:moveTo>
                  <a:lnTo>
                    <a:pt x="645" y="528"/>
                  </a:lnTo>
                  <a:lnTo>
                    <a:pt x="648" y="528"/>
                  </a:lnTo>
                  <a:lnTo>
                    <a:pt x="648" y="528"/>
                  </a:lnTo>
                  <a:lnTo>
                    <a:pt x="648" y="528"/>
                  </a:lnTo>
                  <a:lnTo>
                    <a:pt x="645" y="528"/>
                  </a:lnTo>
                  <a:lnTo>
                    <a:pt x="645" y="528"/>
                  </a:lnTo>
                  <a:close/>
                  <a:moveTo>
                    <a:pt x="655" y="595"/>
                  </a:moveTo>
                  <a:lnTo>
                    <a:pt x="655" y="595"/>
                  </a:lnTo>
                  <a:lnTo>
                    <a:pt x="652" y="595"/>
                  </a:lnTo>
                  <a:lnTo>
                    <a:pt x="652" y="595"/>
                  </a:lnTo>
                  <a:lnTo>
                    <a:pt x="652" y="595"/>
                  </a:lnTo>
                  <a:lnTo>
                    <a:pt x="652" y="595"/>
                  </a:lnTo>
                  <a:lnTo>
                    <a:pt x="655" y="595"/>
                  </a:lnTo>
                  <a:close/>
                  <a:moveTo>
                    <a:pt x="638" y="577"/>
                  </a:moveTo>
                  <a:lnTo>
                    <a:pt x="638" y="574"/>
                  </a:lnTo>
                  <a:lnTo>
                    <a:pt x="638" y="577"/>
                  </a:lnTo>
                  <a:lnTo>
                    <a:pt x="638" y="577"/>
                  </a:lnTo>
                  <a:lnTo>
                    <a:pt x="641" y="577"/>
                  </a:lnTo>
                  <a:lnTo>
                    <a:pt x="645" y="577"/>
                  </a:lnTo>
                  <a:lnTo>
                    <a:pt x="638" y="577"/>
                  </a:lnTo>
                  <a:close/>
                  <a:moveTo>
                    <a:pt x="659" y="577"/>
                  </a:moveTo>
                  <a:lnTo>
                    <a:pt x="659" y="577"/>
                  </a:lnTo>
                  <a:lnTo>
                    <a:pt x="659" y="577"/>
                  </a:lnTo>
                  <a:lnTo>
                    <a:pt x="659" y="577"/>
                  </a:lnTo>
                  <a:lnTo>
                    <a:pt x="659" y="577"/>
                  </a:lnTo>
                  <a:lnTo>
                    <a:pt x="659" y="577"/>
                  </a:lnTo>
                  <a:lnTo>
                    <a:pt x="659" y="577"/>
                  </a:lnTo>
                  <a:close/>
                  <a:moveTo>
                    <a:pt x="659" y="574"/>
                  </a:moveTo>
                  <a:lnTo>
                    <a:pt x="659" y="574"/>
                  </a:lnTo>
                  <a:lnTo>
                    <a:pt x="659" y="574"/>
                  </a:lnTo>
                  <a:lnTo>
                    <a:pt x="659" y="574"/>
                  </a:lnTo>
                  <a:lnTo>
                    <a:pt x="659" y="574"/>
                  </a:lnTo>
                  <a:lnTo>
                    <a:pt x="659" y="574"/>
                  </a:lnTo>
                  <a:lnTo>
                    <a:pt x="659" y="574"/>
                  </a:lnTo>
                  <a:close/>
                  <a:moveTo>
                    <a:pt x="507" y="447"/>
                  </a:moveTo>
                  <a:lnTo>
                    <a:pt x="507" y="447"/>
                  </a:lnTo>
                  <a:lnTo>
                    <a:pt x="504" y="447"/>
                  </a:lnTo>
                  <a:lnTo>
                    <a:pt x="511" y="444"/>
                  </a:lnTo>
                  <a:lnTo>
                    <a:pt x="514" y="440"/>
                  </a:lnTo>
                  <a:lnTo>
                    <a:pt x="511" y="444"/>
                  </a:lnTo>
                  <a:lnTo>
                    <a:pt x="507" y="447"/>
                  </a:lnTo>
                  <a:close/>
                  <a:moveTo>
                    <a:pt x="493" y="444"/>
                  </a:moveTo>
                  <a:lnTo>
                    <a:pt x="493" y="444"/>
                  </a:lnTo>
                  <a:lnTo>
                    <a:pt x="493" y="444"/>
                  </a:lnTo>
                  <a:lnTo>
                    <a:pt x="497" y="444"/>
                  </a:lnTo>
                  <a:lnTo>
                    <a:pt x="497" y="447"/>
                  </a:lnTo>
                  <a:lnTo>
                    <a:pt x="500" y="447"/>
                  </a:lnTo>
                  <a:lnTo>
                    <a:pt x="500" y="447"/>
                  </a:lnTo>
                  <a:lnTo>
                    <a:pt x="497" y="447"/>
                  </a:lnTo>
                  <a:lnTo>
                    <a:pt x="493" y="444"/>
                  </a:lnTo>
                  <a:close/>
                  <a:moveTo>
                    <a:pt x="486" y="447"/>
                  </a:moveTo>
                  <a:lnTo>
                    <a:pt x="490" y="444"/>
                  </a:lnTo>
                  <a:lnTo>
                    <a:pt x="490" y="444"/>
                  </a:lnTo>
                  <a:lnTo>
                    <a:pt x="490" y="444"/>
                  </a:lnTo>
                  <a:lnTo>
                    <a:pt x="486" y="447"/>
                  </a:lnTo>
                  <a:close/>
                  <a:moveTo>
                    <a:pt x="437" y="486"/>
                  </a:moveTo>
                  <a:lnTo>
                    <a:pt x="433" y="479"/>
                  </a:lnTo>
                  <a:lnTo>
                    <a:pt x="433" y="472"/>
                  </a:lnTo>
                  <a:lnTo>
                    <a:pt x="433" y="475"/>
                  </a:lnTo>
                  <a:lnTo>
                    <a:pt x="433" y="475"/>
                  </a:lnTo>
                  <a:lnTo>
                    <a:pt x="433" y="479"/>
                  </a:lnTo>
                  <a:lnTo>
                    <a:pt x="437" y="486"/>
                  </a:lnTo>
                  <a:close/>
                  <a:moveTo>
                    <a:pt x="447" y="317"/>
                  </a:moveTo>
                  <a:lnTo>
                    <a:pt x="440" y="320"/>
                  </a:lnTo>
                  <a:lnTo>
                    <a:pt x="437" y="327"/>
                  </a:lnTo>
                  <a:lnTo>
                    <a:pt x="440" y="320"/>
                  </a:lnTo>
                  <a:lnTo>
                    <a:pt x="447" y="317"/>
                  </a:lnTo>
                  <a:close/>
                  <a:moveTo>
                    <a:pt x="412" y="229"/>
                  </a:moveTo>
                  <a:lnTo>
                    <a:pt x="416" y="229"/>
                  </a:lnTo>
                  <a:lnTo>
                    <a:pt x="416" y="232"/>
                  </a:lnTo>
                  <a:lnTo>
                    <a:pt x="416" y="229"/>
                  </a:lnTo>
                  <a:lnTo>
                    <a:pt x="412" y="229"/>
                  </a:lnTo>
                  <a:close/>
                  <a:moveTo>
                    <a:pt x="426" y="613"/>
                  </a:moveTo>
                  <a:lnTo>
                    <a:pt x="426" y="613"/>
                  </a:lnTo>
                  <a:lnTo>
                    <a:pt x="426" y="613"/>
                  </a:lnTo>
                  <a:lnTo>
                    <a:pt x="426" y="613"/>
                  </a:lnTo>
                  <a:lnTo>
                    <a:pt x="426" y="613"/>
                  </a:lnTo>
                  <a:close/>
                  <a:moveTo>
                    <a:pt x="469" y="803"/>
                  </a:moveTo>
                  <a:lnTo>
                    <a:pt x="472" y="803"/>
                  </a:lnTo>
                  <a:lnTo>
                    <a:pt x="479" y="806"/>
                  </a:lnTo>
                  <a:lnTo>
                    <a:pt x="486" y="806"/>
                  </a:lnTo>
                  <a:lnTo>
                    <a:pt x="493" y="806"/>
                  </a:lnTo>
                  <a:lnTo>
                    <a:pt x="497" y="806"/>
                  </a:lnTo>
                  <a:lnTo>
                    <a:pt x="497" y="806"/>
                  </a:lnTo>
                  <a:lnTo>
                    <a:pt x="497" y="806"/>
                  </a:lnTo>
                  <a:lnTo>
                    <a:pt x="493" y="806"/>
                  </a:lnTo>
                  <a:lnTo>
                    <a:pt x="490" y="806"/>
                  </a:lnTo>
                  <a:lnTo>
                    <a:pt x="479" y="806"/>
                  </a:lnTo>
                  <a:lnTo>
                    <a:pt x="472" y="803"/>
                  </a:lnTo>
                  <a:lnTo>
                    <a:pt x="469" y="803"/>
                  </a:lnTo>
                  <a:lnTo>
                    <a:pt x="469" y="803"/>
                  </a:lnTo>
                  <a:close/>
                  <a:moveTo>
                    <a:pt x="469" y="954"/>
                  </a:moveTo>
                  <a:lnTo>
                    <a:pt x="469" y="954"/>
                  </a:lnTo>
                  <a:lnTo>
                    <a:pt x="469" y="954"/>
                  </a:lnTo>
                  <a:lnTo>
                    <a:pt x="469" y="954"/>
                  </a:lnTo>
                  <a:lnTo>
                    <a:pt x="469" y="954"/>
                  </a:lnTo>
                  <a:lnTo>
                    <a:pt x="469" y="954"/>
                  </a:lnTo>
                  <a:close/>
                  <a:moveTo>
                    <a:pt x="525" y="856"/>
                  </a:moveTo>
                  <a:lnTo>
                    <a:pt x="525" y="856"/>
                  </a:lnTo>
                  <a:lnTo>
                    <a:pt x="511" y="859"/>
                  </a:lnTo>
                  <a:lnTo>
                    <a:pt x="511" y="856"/>
                  </a:lnTo>
                  <a:lnTo>
                    <a:pt x="525" y="856"/>
                  </a:lnTo>
                  <a:close/>
                  <a:moveTo>
                    <a:pt x="521" y="940"/>
                  </a:moveTo>
                  <a:lnTo>
                    <a:pt x="521" y="940"/>
                  </a:lnTo>
                  <a:lnTo>
                    <a:pt x="521" y="940"/>
                  </a:lnTo>
                  <a:lnTo>
                    <a:pt x="521" y="940"/>
                  </a:lnTo>
                  <a:lnTo>
                    <a:pt x="521" y="944"/>
                  </a:lnTo>
                  <a:lnTo>
                    <a:pt x="521" y="940"/>
                  </a:lnTo>
                  <a:lnTo>
                    <a:pt x="521" y="940"/>
                  </a:lnTo>
                  <a:close/>
                  <a:moveTo>
                    <a:pt x="567" y="817"/>
                  </a:moveTo>
                  <a:lnTo>
                    <a:pt x="564" y="813"/>
                  </a:lnTo>
                  <a:lnTo>
                    <a:pt x="560" y="810"/>
                  </a:lnTo>
                  <a:lnTo>
                    <a:pt x="553" y="810"/>
                  </a:lnTo>
                  <a:lnTo>
                    <a:pt x="546" y="810"/>
                  </a:lnTo>
                  <a:lnTo>
                    <a:pt x="539" y="810"/>
                  </a:lnTo>
                  <a:lnTo>
                    <a:pt x="532" y="810"/>
                  </a:lnTo>
                  <a:lnTo>
                    <a:pt x="525" y="810"/>
                  </a:lnTo>
                  <a:lnTo>
                    <a:pt x="525" y="810"/>
                  </a:lnTo>
                  <a:lnTo>
                    <a:pt x="525" y="810"/>
                  </a:lnTo>
                  <a:lnTo>
                    <a:pt x="525" y="810"/>
                  </a:lnTo>
                  <a:lnTo>
                    <a:pt x="532" y="810"/>
                  </a:lnTo>
                  <a:lnTo>
                    <a:pt x="539" y="810"/>
                  </a:lnTo>
                  <a:lnTo>
                    <a:pt x="550" y="810"/>
                  </a:lnTo>
                  <a:lnTo>
                    <a:pt x="557" y="810"/>
                  </a:lnTo>
                  <a:lnTo>
                    <a:pt x="560" y="810"/>
                  </a:lnTo>
                  <a:lnTo>
                    <a:pt x="564" y="810"/>
                  </a:lnTo>
                  <a:lnTo>
                    <a:pt x="564" y="813"/>
                  </a:lnTo>
                  <a:lnTo>
                    <a:pt x="567" y="813"/>
                  </a:lnTo>
                  <a:lnTo>
                    <a:pt x="567" y="817"/>
                  </a:lnTo>
                  <a:lnTo>
                    <a:pt x="567" y="817"/>
                  </a:lnTo>
                  <a:lnTo>
                    <a:pt x="571" y="813"/>
                  </a:lnTo>
                  <a:lnTo>
                    <a:pt x="578" y="813"/>
                  </a:lnTo>
                  <a:lnTo>
                    <a:pt x="581" y="810"/>
                  </a:lnTo>
                  <a:lnTo>
                    <a:pt x="588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88" y="806"/>
                  </a:lnTo>
                  <a:lnTo>
                    <a:pt x="581" y="810"/>
                  </a:lnTo>
                  <a:lnTo>
                    <a:pt x="578" y="813"/>
                  </a:lnTo>
                  <a:lnTo>
                    <a:pt x="571" y="813"/>
                  </a:lnTo>
                  <a:lnTo>
                    <a:pt x="567" y="817"/>
                  </a:lnTo>
                  <a:lnTo>
                    <a:pt x="567" y="817"/>
                  </a:lnTo>
                  <a:close/>
                  <a:moveTo>
                    <a:pt x="557" y="926"/>
                  </a:moveTo>
                  <a:lnTo>
                    <a:pt x="557" y="930"/>
                  </a:lnTo>
                  <a:lnTo>
                    <a:pt x="553" y="930"/>
                  </a:lnTo>
                  <a:lnTo>
                    <a:pt x="553" y="930"/>
                  </a:lnTo>
                  <a:lnTo>
                    <a:pt x="557" y="926"/>
                  </a:lnTo>
                  <a:lnTo>
                    <a:pt x="557" y="926"/>
                  </a:lnTo>
                  <a:lnTo>
                    <a:pt x="557" y="926"/>
                  </a:lnTo>
                  <a:close/>
                  <a:moveTo>
                    <a:pt x="638" y="880"/>
                  </a:moveTo>
                  <a:lnTo>
                    <a:pt x="638" y="880"/>
                  </a:lnTo>
                  <a:lnTo>
                    <a:pt x="638" y="880"/>
                  </a:lnTo>
                  <a:lnTo>
                    <a:pt x="638" y="880"/>
                  </a:lnTo>
                  <a:lnTo>
                    <a:pt x="638" y="880"/>
                  </a:lnTo>
                  <a:lnTo>
                    <a:pt x="638" y="880"/>
                  </a:lnTo>
                  <a:close/>
                  <a:moveTo>
                    <a:pt x="631" y="792"/>
                  </a:moveTo>
                  <a:lnTo>
                    <a:pt x="631" y="792"/>
                  </a:lnTo>
                  <a:lnTo>
                    <a:pt x="631" y="789"/>
                  </a:lnTo>
                  <a:lnTo>
                    <a:pt x="631" y="789"/>
                  </a:lnTo>
                  <a:lnTo>
                    <a:pt x="631" y="792"/>
                  </a:lnTo>
                  <a:close/>
                  <a:moveTo>
                    <a:pt x="447" y="250"/>
                  </a:moveTo>
                  <a:lnTo>
                    <a:pt x="447" y="250"/>
                  </a:lnTo>
                  <a:lnTo>
                    <a:pt x="447" y="246"/>
                  </a:lnTo>
                  <a:lnTo>
                    <a:pt x="447" y="250"/>
                  </a:lnTo>
                  <a:lnTo>
                    <a:pt x="447" y="250"/>
                  </a:lnTo>
                  <a:close/>
                  <a:moveTo>
                    <a:pt x="395" y="215"/>
                  </a:moveTo>
                  <a:lnTo>
                    <a:pt x="395" y="215"/>
                  </a:lnTo>
                  <a:lnTo>
                    <a:pt x="384" y="200"/>
                  </a:lnTo>
                  <a:lnTo>
                    <a:pt x="380" y="200"/>
                  </a:lnTo>
                  <a:lnTo>
                    <a:pt x="380" y="193"/>
                  </a:lnTo>
                  <a:lnTo>
                    <a:pt x="395" y="215"/>
                  </a:lnTo>
                  <a:close/>
                  <a:moveTo>
                    <a:pt x="349" y="67"/>
                  </a:moveTo>
                  <a:lnTo>
                    <a:pt x="349" y="67"/>
                  </a:lnTo>
                  <a:lnTo>
                    <a:pt x="349" y="67"/>
                  </a:lnTo>
                  <a:lnTo>
                    <a:pt x="349" y="67"/>
                  </a:lnTo>
                  <a:lnTo>
                    <a:pt x="349" y="67"/>
                  </a:lnTo>
                  <a:lnTo>
                    <a:pt x="349" y="67"/>
                  </a:lnTo>
                  <a:lnTo>
                    <a:pt x="349" y="67"/>
                  </a:lnTo>
                  <a:close/>
                  <a:moveTo>
                    <a:pt x="366" y="123"/>
                  </a:moveTo>
                  <a:lnTo>
                    <a:pt x="366" y="123"/>
                  </a:lnTo>
                  <a:lnTo>
                    <a:pt x="366" y="123"/>
                  </a:lnTo>
                  <a:lnTo>
                    <a:pt x="366" y="126"/>
                  </a:lnTo>
                  <a:lnTo>
                    <a:pt x="370" y="134"/>
                  </a:lnTo>
                  <a:lnTo>
                    <a:pt x="370" y="144"/>
                  </a:lnTo>
                  <a:lnTo>
                    <a:pt x="370" y="148"/>
                  </a:lnTo>
                  <a:lnTo>
                    <a:pt x="370" y="151"/>
                  </a:lnTo>
                  <a:lnTo>
                    <a:pt x="373" y="151"/>
                  </a:lnTo>
                  <a:lnTo>
                    <a:pt x="373" y="155"/>
                  </a:lnTo>
                  <a:lnTo>
                    <a:pt x="373" y="151"/>
                  </a:lnTo>
                  <a:lnTo>
                    <a:pt x="370" y="151"/>
                  </a:lnTo>
                  <a:lnTo>
                    <a:pt x="370" y="151"/>
                  </a:lnTo>
                  <a:lnTo>
                    <a:pt x="370" y="144"/>
                  </a:lnTo>
                  <a:lnTo>
                    <a:pt x="370" y="141"/>
                  </a:lnTo>
                  <a:lnTo>
                    <a:pt x="366" y="134"/>
                  </a:lnTo>
                  <a:lnTo>
                    <a:pt x="366" y="126"/>
                  </a:lnTo>
                  <a:lnTo>
                    <a:pt x="366" y="123"/>
                  </a:lnTo>
                  <a:lnTo>
                    <a:pt x="366" y="123"/>
                  </a:lnTo>
                  <a:close/>
                  <a:moveTo>
                    <a:pt x="377" y="176"/>
                  </a:moveTo>
                  <a:lnTo>
                    <a:pt x="377" y="179"/>
                  </a:lnTo>
                  <a:lnTo>
                    <a:pt x="377" y="179"/>
                  </a:lnTo>
                  <a:lnTo>
                    <a:pt x="377" y="179"/>
                  </a:lnTo>
                  <a:lnTo>
                    <a:pt x="377" y="179"/>
                  </a:lnTo>
                  <a:lnTo>
                    <a:pt x="377" y="179"/>
                  </a:lnTo>
                  <a:lnTo>
                    <a:pt x="377" y="179"/>
                  </a:lnTo>
                  <a:lnTo>
                    <a:pt x="377" y="176"/>
                  </a:lnTo>
                  <a:close/>
                  <a:moveTo>
                    <a:pt x="377" y="162"/>
                  </a:moveTo>
                  <a:lnTo>
                    <a:pt x="377" y="165"/>
                  </a:lnTo>
                  <a:lnTo>
                    <a:pt x="377" y="165"/>
                  </a:lnTo>
                  <a:lnTo>
                    <a:pt x="377" y="165"/>
                  </a:lnTo>
                  <a:lnTo>
                    <a:pt x="377" y="162"/>
                  </a:lnTo>
                  <a:close/>
                  <a:moveTo>
                    <a:pt x="377" y="183"/>
                  </a:moveTo>
                  <a:lnTo>
                    <a:pt x="377" y="179"/>
                  </a:lnTo>
                  <a:lnTo>
                    <a:pt x="377" y="179"/>
                  </a:lnTo>
                  <a:lnTo>
                    <a:pt x="377" y="179"/>
                  </a:lnTo>
                  <a:lnTo>
                    <a:pt x="377" y="183"/>
                  </a:lnTo>
                  <a:close/>
                  <a:moveTo>
                    <a:pt x="380" y="190"/>
                  </a:moveTo>
                  <a:lnTo>
                    <a:pt x="380" y="190"/>
                  </a:lnTo>
                  <a:lnTo>
                    <a:pt x="380" y="193"/>
                  </a:lnTo>
                  <a:lnTo>
                    <a:pt x="380" y="190"/>
                  </a:lnTo>
                  <a:lnTo>
                    <a:pt x="380" y="190"/>
                  </a:lnTo>
                  <a:close/>
                  <a:moveTo>
                    <a:pt x="388" y="88"/>
                  </a:moveTo>
                  <a:lnTo>
                    <a:pt x="384" y="88"/>
                  </a:lnTo>
                  <a:lnTo>
                    <a:pt x="384" y="88"/>
                  </a:lnTo>
                  <a:lnTo>
                    <a:pt x="384" y="88"/>
                  </a:lnTo>
                  <a:lnTo>
                    <a:pt x="388" y="88"/>
                  </a:lnTo>
                  <a:close/>
                  <a:moveTo>
                    <a:pt x="384" y="91"/>
                  </a:moveTo>
                  <a:lnTo>
                    <a:pt x="380" y="91"/>
                  </a:lnTo>
                  <a:lnTo>
                    <a:pt x="380" y="95"/>
                  </a:lnTo>
                  <a:lnTo>
                    <a:pt x="384" y="95"/>
                  </a:lnTo>
                  <a:lnTo>
                    <a:pt x="380" y="91"/>
                  </a:lnTo>
                  <a:lnTo>
                    <a:pt x="384" y="91"/>
                  </a:lnTo>
                  <a:close/>
                  <a:moveTo>
                    <a:pt x="366" y="119"/>
                  </a:moveTo>
                  <a:lnTo>
                    <a:pt x="366" y="119"/>
                  </a:lnTo>
                  <a:lnTo>
                    <a:pt x="366" y="119"/>
                  </a:lnTo>
                  <a:lnTo>
                    <a:pt x="363" y="116"/>
                  </a:lnTo>
                  <a:lnTo>
                    <a:pt x="359" y="109"/>
                  </a:lnTo>
                  <a:lnTo>
                    <a:pt x="359" y="102"/>
                  </a:lnTo>
                  <a:lnTo>
                    <a:pt x="356" y="91"/>
                  </a:lnTo>
                  <a:lnTo>
                    <a:pt x="359" y="105"/>
                  </a:lnTo>
                  <a:lnTo>
                    <a:pt x="363" y="112"/>
                  </a:lnTo>
                  <a:lnTo>
                    <a:pt x="366" y="119"/>
                  </a:lnTo>
                  <a:close/>
                  <a:moveTo>
                    <a:pt x="342" y="42"/>
                  </a:moveTo>
                  <a:lnTo>
                    <a:pt x="342" y="42"/>
                  </a:lnTo>
                  <a:lnTo>
                    <a:pt x="342" y="42"/>
                  </a:lnTo>
                  <a:lnTo>
                    <a:pt x="342" y="42"/>
                  </a:lnTo>
                  <a:lnTo>
                    <a:pt x="342" y="42"/>
                  </a:lnTo>
                  <a:lnTo>
                    <a:pt x="342" y="42"/>
                  </a:lnTo>
                  <a:lnTo>
                    <a:pt x="342" y="42"/>
                  </a:lnTo>
                  <a:close/>
                  <a:moveTo>
                    <a:pt x="236" y="377"/>
                  </a:moveTo>
                  <a:lnTo>
                    <a:pt x="236" y="377"/>
                  </a:lnTo>
                  <a:lnTo>
                    <a:pt x="236" y="377"/>
                  </a:lnTo>
                  <a:lnTo>
                    <a:pt x="236" y="377"/>
                  </a:lnTo>
                  <a:lnTo>
                    <a:pt x="236" y="377"/>
                  </a:lnTo>
                  <a:lnTo>
                    <a:pt x="229" y="373"/>
                  </a:lnTo>
                  <a:lnTo>
                    <a:pt x="225" y="373"/>
                  </a:lnTo>
                  <a:lnTo>
                    <a:pt x="222" y="373"/>
                  </a:lnTo>
                  <a:lnTo>
                    <a:pt x="218" y="373"/>
                  </a:lnTo>
                  <a:lnTo>
                    <a:pt x="218" y="373"/>
                  </a:lnTo>
                  <a:lnTo>
                    <a:pt x="218" y="373"/>
                  </a:lnTo>
                  <a:lnTo>
                    <a:pt x="229" y="373"/>
                  </a:lnTo>
                  <a:lnTo>
                    <a:pt x="229" y="373"/>
                  </a:lnTo>
                  <a:lnTo>
                    <a:pt x="233" y="373"/>
                  </a:lnTo>
                  <a:lnTo>
                    <a:pt x="240" y="373"/>
                  </a:lnTo>
                  <a:lnTo>
                    <a:pt x="240" y="373"/>
                  </a:lnTo>
                  <a:lnTo>
                    <a:pt x="250" y="373"/>
                  </a:lnTo>
                  <a:lnTo>
                    <a:pt x="236" y="377"/>
                  </a:lnTo>
                  <a:close/>
                  <a:moveTo>
                    <a:pt x="229" y="387"/>
                  </a:moveTo>
                  <a:lnTo>
                    <a:pt x="229" y="384"/>
                  </a:lnTo>
                  <a:lnTo>
                    <a:pt x="229" y="384"/>
                  </a:lnTo>
                  <a:lnTo>
                    <a:pt x="229" y="384"/>
                  </a:lnTo>
                  <a:lnTo>
                    <a:pt x="229" y="387"/>
                  </a:lnTo>
                  <a:close/>
                  <a:moveTo>
                    <a:pt x="225" y="377"/>
                  </a:moveTo>
                  <a:lnTo>
                    <a:pt x="225" y="373"/>
                  </a:lnTo>
                  <a:lnTo>
                    <a:pt x="225" y="377"/>
                  </a:lnTo>
                  <a:lnTo>
                    <a:pt x="225" y="377"/>
                  </a:lnTo>
                  <a:close/>
                  <a:moveTo>
                    <a:pt x="169" y="461"/>
                  </a:moveTo>
                  <a:lnTo>
                    <a:pt x="173" y="465"/>
                  </a:lnTo>
                  <a:lnTo>
                    <a:pt x="173" y="468"/>
                  </a:lnTo>
                  <a:lnTo>
                    <a:pt x="173" y="465"/>
                  </a:lnTo>
                  <a:lnTo>
                    <a:pt x="169" y="465"/>
                  </a:lnTo>
                  <a:lnTo>
                    <a:pt x="169" y="461"/>
                  </a:lnTo>
                  <a:lnTo>
                    <a:pt x="169" y="461"/>
                  </a:lnTo>
                  <a:lnTo>
                    <a:pt x="169" y="461"/>
                  </a:lnTo>
                  <a:lnTo>
                    <a:pt x="169" y="461"/>
                  </a:lnTo>
                  <a:close/>
                  <a:moveTo>
                    <a:pt x="151" y="444"/>
                  </a:moveTo>
                  <a:lnTo>
                    <a:pt x="151" y="444"/>
                  </a:lnTo>
                  <a:lnTo>
                    <a:pt x="151" y="440"/>
                  </a:lnTo>
                  <a:lnTo>
                    <a:pt x="151" y="440"/>
                  </a:lnTo>
                  <a:lnTo>
                    <a:pt x="151" y="440"/>
                  </a:lnTo>
                  <a:lnTo>
                    <a:pt x="151" y="440"/>
                  </a:lnTo>
                  <a:lnTo>
                    <a:pt x="151" y="440"/>
                  </a:lnTo>
                  <a:lnTo>
                    <a:pt x="151" y="444"/>
                  </a:lnTo>
                  <a:lnTo>
                    <a:pt x="151" y="444"/>
                  </a:lnTo>
                  <a:close/>
                  <a:moveTo>
                    <a:pt x="229" y="362"/>
                  </a:moveTo>
                  <a:lnTo>
                    <a:pt x="233" y="362"/>
                  </a:lnTo>
                  <a:lnTo>
                    <a:pt x="233" y="362"/>
                  </a:lnTo>
                  <a:lnTo>
                    <a:pt x="229" y="362"/>
                  </a:lnTo>
                  <a:lnTo>
                    <a:pt x="229" y="359"/>
                  </a:lnTo>
                  <a:lnTo>
                    <a:pt x="229" y="359"/>
                  </a:lnTo>
                  <a:lnTo>
                    <a:pt x="229" y="362"/>
                  </a:lnTo>
                  <a:close/>
                  <a:moveTo>
                    <a:pt x="81" y="338"/>
                  </a:moveTo>
                  <a:lnTo>
                    <a:pt x="81" y="334"/>
                  </a:lnTo>
                  <a:lnTo>
                    <a:pt x="81" y="331"/>
                  </a:lnTo>
                  <a:lnTo>
                    <a:pt x="81" y="327"/>
                  </a:lnTo>
                  <a:lnTo>
                    <a:pt x="81" y="331"/>
                  </a:lnTo>
                  <a:lnTo>
                    <a:pt x="81" y="334"/>
                  </a:lnTo>
                  <a:lnTo>
                    <a:pt x="81" y="338"/>
                  </a:lnTo>
                  <a:close/>
                  <a:moveTo>
                    <a:pt x="88" y="327"/>
                  </a:moveTo>
                  <a:lnTo>
                    <a:pt x="88" y="327"/>
                  </a:lnTo>
                  <a:lnTo>
                    <a:pt x="88" y="327"/>
                  </a:lnTo>
                  <a:lnTo>
                    <a:pt x="88" y="327"/>
                  </a:lnTo>
                  <a:lnTo>
                    <a:pt x="88" y="327"/>
                  </a:lnTo>
                  <a:lnTo>
                    <a:pt x="88" y="327"/>
                  </a:lnTo>
                  <a:close/>
                  <a:moveTo>
                    <a:pt x="88" y="327"/>
                  </a:moveTo>
                  <a:lnTo>
                    <a:pt x="88" y="327"/>
                  </a:lnTo>
                  <a:lnTo>
                    <a:pt x="92" y="324"/>
                  </a:lnTo>
                  <a:lnTo>
                    <a:pt x="92" y="324"/>
                  </a:lnTo>
                  <a:lnTo>
                    <a:pt x="92" y="324"/>
                  </a:lnTo>
                  <a:lnTo>
                    <a:pt x="88" y="327"/>
                  </a:lnTo>
                  <a:lnTo>
                    <a:pt x="88" y="327"/>
                  </a:lnTo>
                  <a:close/>
                  <a:moveTo>
                    <a:pt x="144" y="186"/>
                  </a:moveTo>
                  <a:lnTo>
                    <a:pt x="144" y="186"/>
                  </a:lnTo>
                  <a:lnTo>
                    <a:pt x="144" y="186"/>
                  </a:lnTo>
                  <a:lnTo>
                    <a:pt x="144" y="186"/>
                  </a:lnTo>
                  <a:lnTo>
                    <a:pt x="144" y="186"/>
                  </a:lnTo>
                  <a:close/>
                  <a:moveTo>
                    <a:pt x="85" y="327"/>
                  </a:moveTo>
                  <a:lnTo>
                    <a:pt x="85" y="327"/>
                  </a:lnTo>
                  <a:lnTo>
                    <a:pt x="81" y="327"/>
                  </a:lnTo>
                  <a:lnTo>
                    <a:pt x="85" y="327"/>
                  </a:lnTo>
                  <a:lnTo>
                    <a:pt x="85" y="327"/>
                  </a:lnTo>
                  <a:close/>
                  <a:moveTo>
                    <a:pt x="81" y="338"/>
                  </a:moveTo>
                  <a:lnTo>
                    <a:pt x="78" y="338"/>
                  </a:lnTo>
                  <a:lnTo>
                    <a:pt x="78" y="338"/>
                  </a:lnTo>
                  <a:lnTo>
                    <a:pt x="78" y="338"/>
                  </a:lnTo>
                  <a:lnTo>
                    <a:pt x="81" y="338"/>
                  </a:lnTo>
                  <a:close/>
                  <a:moveTo>
                    <a:pt x="78" y="341"/>
                  </a:moveTo>
                  <a:lnTo>
                    <a:pt x="74" y="341"/>
                  </a:lnTo>
                  <a:lnTo>
                    <a:pt x="74" y="345"/>
                  </a:lnTo>
                  <a:lnTo>
                    <a:pt x="70" y="348"/>
                  </a:lnTo>
                  <a:lnTo>
                    <a:pt x="67" y="348"/>
                  </a:lnTo>
                  <a:lnTo>
                    <a:pt x="70" y="348"/>
                  </a:lnTo>
                  <a:lnTo>
                    <a:pt x="74" y="345"/>
                  </a:lnTo>
                  <a:lnTo>
                    <a:pt x="74" y="341"/>
                  </a:lnTo>
                  <a:lnTo>
                    <a:pt x="78" y="341"/>
                  </a:lnTo>
                  <a:close/>
                  <a:moveTo>
                    <a:pt x="70" y="370"/>
                  </a:moveTo>
                  <a:lnTo>
                    <a:pt x="70" y="370"/>
                  </a:lnTo>
                  <a:lnTo>
                    <a:pt x="70" y="370"/>
                  </a:lnTo>
                  <a:lnTo>
                    <a:pt x="70" y="370"/>
                  </a:lnTo>
                  <a:lnTo>
                    <a:pt x="70" y="370"/>
                  </a:lnTo>
                  <a:lnTo>
                    <a:pt x="67" y="370"/>
                  </a:lnTo>
                  <a:lnTo>
                    <a:pt x="67" y="370"/>
                  </a:lnTo>
                  <a:lnTo>
                    <a:pt x="70" y="370"/>
                  </a:lnTo>
                  <a:lnTo>
                    <a:pt x="67" y="366"/>
                  </a:lnTo>
                  <a:lnTo>
                    <a:pt x="67" y="362"/>
                  </a:lnTo>
                  <a:lnTo>
                    <a:pt x="67" y="366"/>
                  </a:lnTo>
                  <a:lnTo>
                    <a:pt x="70" y="370"/>
                  </a:lnTo>
                  <a:close/>
                  <a:moveTo>
                    <a:pt x="78" y="373"/>
                  </a:moveTo>
                  <a:lnTo>
                    <a:pt x="78" y="377"/>
                  </a:lnTo>
                  <a:lnTo>
                    <a:pt x="81" y="377"/>
                  </a:lnTo>
                  <a:lnTo>
                    <a:pt x="85" y="377"/>
                  </a:lnTo>
                  <a:lnTo>
                    <a:pt x="78" y="377"/>
                  </a:lnTo>
                  <a:lnTo>
                    <a:pt x="78" y="373"/>
                  </a:lnTo>
                  <a:lnTo>
                    <a:pt x="70" y="373"/>
                  </a:lnTo>
                  <a:lnTo>
                    <a:pt x="70" y="373"/>
                  </a:lnTo>
                  <a:lnTo>
                    <a:pt x="74" y="373"/>
                  </a:lnTo>
                  <a:lnTo>
                    <a:pt x="78" y="373"/>
                  </a:lnTo>
                  <a:close/>
                  <a:moveTo>
                    <a:pt x="95" y="408"/>
                  </a:moveTo>
                  <a:lnTo>
                    <a:pt x="92" y="408"/>
                  </a:lnTo>
                  <a:lnTo>
                    <a:pt x="92" y="408"/>
                  </a:lnTo>
                  <a:lnTo>
                    <a:pt x="92" y="408"/>
                  </a:lnTo>
                  <a:lnTo>
                    <a:pt x="88" y="408"/>
                  </a:lnTo>
                  <a:lnTo>
                    <a:pt x="92" y="408"/>
                  </a:lnTo>
                  <a:lnTo>
                    <a:pt x="95" y="408"/>
                  </a:lnTo>
                  <a:close/>
                  <a:moveTo>
                    <a:pt x="99" y="380"/>
                  </a:moveTo>
                  <a:lnTo>
                    <a:pt x="99" y="377"/>
                  </a:lnTo>
                  <a:lnTo>
                    <a:pt x="99" y="373"/>
                  </a:lnTo>
                  <a:lnTo>
                    <a:pt x="99" y="373"/>
                  </a:lnTo>
                  <a:lnTo>
                    <a:pt x="99" y="377"/>
                  </a:lnTo>
                  <a:lnTo>
                    <a:pt x="99" y="380"/>
                  </a:lnTo>
                  <a:close/>
                  <a:moveTo>
                    <a:pt x="127" y="394"/>
                  </a:moveTo>
                  <a:lnTo>
                    <a:pt x="127" y="398"/>
                  </a:lnTo>
                  <a:lnTo>
                    <a:pt x="130" y="398"/>
                  </a:lnTo>
                  <a:lnTo>
                    <a:pt x="134" y="398"/>
                  </a:lnTo>
                  <a:lnTo>
                    <a:pt x="130" y="398"/>
                  </a:lnTo>
                  <a:lnTo>
                    <a:pt x="127" y="398"/>
                  </a:lnTo>
                  <a:lnTo>
                    <a:pt x="123" y="394"/>
                  </a:lnTo>
                  <a:lnTo>
                    <a:pt x="120" y="391"/>
                  </a:lnTo>
                  <a:lnTo>
                    <a:pt x="116" y="387"/>
                  </a:lnTo>
                  <a:lnTo>
                    <a:pt x="120" y="391"/>
                  </a:lnTo>
                  <a:lnTo>
                    <a:pt x="127" y="394"/>
                  </a:lnTo>
                  <a:close/>
                  <a:moveTo>
                    <a:pt x="127" y="405"/>
                  </a:moveTo>
                  <a:lnTo>
                    <a:pt x="127" y="408"/>
                  </a:lnTo>
                  <a:lnTo>
                    <a:pt x="127" y="412"/>
                  </a:lnTo>
                  <a:lnTo>
                    <a:pt x="127" y="408"/>
                  </a:lnTo>
                  <a:lnTo>
                    <a:pt x="127" y="405"/>
                  </a:lnTo>
                  <a:close/>
                  <a:moveTo>
                    <a:pt x="134" y="429"/>
                  </a:moveTo>
                  <a:lnTo>
                    <a:pt x="134" y="429"/>
                  </a:lnTo>
                  <a:lnTo>
                    <a:pt x="134" y="433"/>
                  </a:lnTo>
                  <a:lnTo>
                    <a:pt x="134" y="429"/>
                  </a:lnTo>
                  <a:lnTo>
                    <a:pt x="134" y="426"/>
                  </a:lnTo>
                  <a:lnTo>
                    <a:pt x="134" y="426"/>
                  </a:lnTo>
                  <a:lnTo>
                    <a:pt x="134" y="429"/>
                  </a:lnTo>
                  <a:close/>
                  <a:moveTo>
                    <a:pt x="134" y="440"/>
                  </a:moveTo>
                  <a:lnTo>
                    <a:pt x="134" y="440"/>
                  </a:lnTo>
                  <a:lnTo>
                    <a:pt x="134" y="440"/>
                  </a:lnTo>
                  <a:lnTo>
                    <a:pt x="134" y="440"/>
                  </a:lnTo>
                  <a:lnTo>
                    <a:pt x="134" y="440"/>
                  </a:lnTo>
                  <a:lnTo>
                    <a:pt x="134" y="440"/>
                  </a:lnTo>
                  <a:lnTo>
                    <a:pt x="134" y="440"/>
                  </a:lnTo>
                  <a:close/>
                  <a:moveTo>
                    <a:pt x="144" y="436"/>
                  </a:moveTo>
                  <a:lnTo>
                    <a:pt x="141" y="436"/>
                  </a:lnTo>
                  <a:lnTo>
                    <a:pt x="141" y="436"/>
                  </a:lnTo>
                  <a:lnTo>
                    <a:pt x="144" y="436"/>
                  </a:lnTo>
                  <a:lnTo>
                    <a:pt x="144" y="436"/>
                  </a:lnTo>
                  <a:close/>
                  <a:moveTo>
                    <a:pt x="141" y="436"/>
                  </a:moveTo>
                  <a:lnTo>
                    <a:pt x="141" y="436"/>
                  </a:lnTo>
                  <a:lnTo>
                    <a:pt x="141" y="436"/>
                  </a:lnTo>
                  <a:lnTo>
                    <a:pt x="141" y="436"/>
                  </a:lnTo>
                  <a:lnTo>
                    <a:pt x="141" y="436"/>
                  </a:lnTo>
                  <a:close/>
                  <a:moveTo>
                    <a:pt x="144" y="394"/>
                  </a:moveTo>
                  <a:lnTo>
                    <a:pt x="148" y="394"/>
                  </a:lnTo>
                  <a:lnTo>
                    <a:pt x="148" y="391"/>
                  </a:lnTo>
                  <a:lnTo>
                    <a:pt x="151" y="391"/>
                  </a:lnTo>
                  <a:lnTo>
                    <a:pt x="148" y="391"/>
                  </a:lnTo>
                  <a:lnTo>
                    <a:pt x="148" y="394"/>
                  </a:lnTo>
                  <a:lnTo>
                    <a:pt x="144" y="394"/>
                  </a:lnTo>
                  <a:close/>
                  <a:moveTo>
                    <a:pt x="144" y="436"/>
                  </a:moveTo>
                  <a:lnTo>
                    <a:pt x="144" y="436"/>
                  </a:lnTo>
                  <a:lnTo>
                    <a:pt x="144" y="436"/>
                  </a:lnTo>
                  <a:lnTo>
                    <a:pt x="144" y="436"/>
                  </a:lnTo>
                  <a:lnTo>
                    <a:pt x="144" y="436"/>
                  </a:lnTo>
                  <a:close/>
                  <a:moveTo>
                    <a:pt x="151" y="391"/>
                  </a:moveTo>
                  <a:lnTo>
                    <a:pt x="155" y="391"/>
                  </a:lnTo>
                  <a:lnTo>
                    <a:pt x="151" y="391"/>
                  </a:lnTo>
                  <a:lnTo>
                    <a:pt x="151" y="391"/>
                  </a:lnTo>
                  <a:lnTo>
                    <a:pt x="151" y="391"/>
                  </a:lnTo>
                  <a:lnTo>
                    <a:pt x="151" y="391"/>
                  </a:lnTo>
                  <a:close/>
                  <a:moveTo>
                    <a:pt x="155" y="391"/>
                  </a:moveTo>
                  <a:lnTo>
                    <a:pt x="155" y="394"/>
                  </a:lnTo>
                  <a:lnTo>
                    <a:pt x="155" y="391"/>
                  </a:lnTo>
                  <a:lnTo>
                    <a:pt x="155" y="391"/>
                  </a:lnTo>
                  <a:close/>
                  <a:moveTo>
                    <a:pt x="169" y="373"/>
                  </a:moveTo>
                  <a:lnTo>
                    <a:pt x="173" y="370"/>
                  </a:lnTo>
                  <a:lnTo>
                    <a:pt x="173" y="366"/>
                  </a:lnTo>
                  <a:lnTo>
                    <a:pt x="173" y="370"/>
                  </a:lnTo>
                  <a:lnTo>
                    <a:pt x="169" y="373"/>
                  </a:lnTo>
                  <a:close/>
                  <a:moveTo>
                    <a:pt x="169" y="373"/>
                  </a:moveTo>
                  <a:lnTo>
                    <a:pt x="169" y="373"/>
                  </a:lnTo>
                  <a:lnTo>
                    <a:pt x="169" y="373"/>
                  </a:lnTo>
                  <a:lnTo>
                    <a:pt x="169" y="373"/>
                  </a:lnTo>
                  <a:lnTo>
                    <a:pt x="169" y="373"/>
                  </a:lnTo>
                  <a:close/>
                  <a:moveTo>
                    <a:pt x="190" y="359"/>
                  </a:moveTo>
                  <a:lnTo>
                    <a:pt x="187" y="359"/>
                  </a:lnTo>
                  <a:lnTo>
                    <a:pt x="180" y="362"/>
                  </a:lnTo>
                  <a:lnTo>
                    <a:pt x="183" y="359"/>
                  </a:lnTo>
                  <a:lnTo>
                    <a:pt x="190" y="359"/>
                  </a:lnTo>
                  <a:close/>
                  <a:moveTo>
                    <a:pt x="204" y="384"/>
                  </a:moveTo>
                  <a:lnTo>
                    <a:pt x="204" y="384"/>
                  </a:lnTo>
                  <a:lnTo>
                    <a:pt x="204" y="384"/>
                  </a:lnTo>
                  <a:lnTo>
                    <a:pt x="204" y="384"/>
                  </a:lnTo>
                  <a:lnTo>
                    <a:pt x="204" y="384"/>
                  </a:lnTo>
                  <a:lnTo>
                    <a:pt x="204" y="384"/>
                  </a:lnTo>
                  <a:lnTo>
                    <a:pt x="204" y="384"/>
                  </a:lnTo>
                  <a:close/>
                  <a:moveTo>
                    <a:pt x="208" y="380"/>
                  </a:moveTo>
                  <a:lnTo>
                    <a:pt x="208" y="380"/>
                  </a:lnTo>
                  <a:lnTo>
                    <a:pt x="204" y="380"/>
                  </a:lnTo>
                  <a:lnTo>
                    <a:pt x="208" y="380"/>
                  </a:lnTo>
                  <a:lnTo>
                    <a:pt x="208" y="377"/>
                  </a:lnTo>
                  <a:lnTo>
                    <a:pt x="211" y="373"/>
                  </a:lnTo>
                  <a:lnTo>
                    <a:pt x="208" y="377"/>
                  </a:lnTo>
                  <a:lnTo>
                    <a:pt x="208" y="380"/>
                  </a:lnTo>
                  <a:close/>
                  <a:moveTo>
                    <a:pt x="243" y="345"/>
                  </a:moveTo>
                  <a:lnTo>
                    <a:pt x="243" y="345"/>
                  </a:lnTo>
                  <a:lnTo>
                    <a:pt x="243" y="345"/>
                  </a:lnTo>
                  <a:lnTo>
                    <a:pt x="247" y="345"/>
                  </a:lnTo>
                  <a:lnTo>
                    <a:pt x="254" y="345"/>
                  </a:lnTo>
                  <a:lnTo>
                    <a:pt x="247" y="345"/>
                  </a:lnTo>
                  <a:lnTo>
                    <a:pt x="243" y="345"/>
                  </a:lnTo>
                  <a:close/>
                  <a:moveTo>
                    <a:pt x="271" y="380"/>
                  </a:moveTo>
                  <a:lnTo>
                    <a:pt x="268" y="380"/>
                  </a:lnTo>
                  <a:lnTo>
                    <a:pt x="268" y="380"/>
                  </a:lnTo>
                  <a:lnTo>
                    <a:pt x="268" y="380"/>
                  </a:lnTo>
                  <a:lnTo>
                    <a:pt x="268" y="380"/>
                  </a:lnTo>
                  <a:lnTo>
                    <a:pt x="268" y="380"/>
                  </a:lnTo>
                  <a:lnTo>
                    <a:pt x="271" y="380"/>
                  </a:lnTo>
                  <a:close/>
                  <a:moveTo>
                    <a:pt x="275" y="320"/>
                  </a:moveTo>
                  <a:lnTo>
                    <a:pt x="278" y="320"/>
                  </a:lnTo>
                  <a:lnTo>
                    <a:pt x="278" y="317"/>
                  </a:lnTo>
                  <a:lnTo>
                    <a:pt x="278" y="317"/>
                  </a:lnTo>
                  <a:lnTo>
                    <a:pt x="278" y="310"/>
                  </a:lnTo>
                  <a:lnTo>
                    <a:pt x="282" y="306"/>
                  </a:lnTo>
                  <a:lnTo>
                    <a:pt x="278" y="313"/>
                  </a:lnTo>
                  <a:lnTo>
                    <a:pt x="275" y="320"/>
                  </a:lnTo>
                  <a:close/>
                  <a:moveTo>
                    <a:pt x="289" y="264"/>
                  </a:moveTo>
                  <a:lnTo>
                    <a:pt x="289" y="264"/>
                  </a:lnTo>
                  <a:lnTo>
                    <a:pt x="289" y="264"/>
                  </a:lnTo>
                  <a:lnTo>
                    <a:pt x="278" y="264"/>
                  </a:lnTo>
                  <a:lnTo>
                    <a:pt x="289" y="264"/>
                  </a:lnTo>
                  <a:close/>
                  <a:moveTo>
                    <a:pt x="67" y="348"/>
                  </a:move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3" y="345"/>
                  </a:lnTo>
                  <a:lnTo>
                    <a:pt x="63" y="348"/>
                  </a:lnTo>
                  <a:lnTo>
                    <a:pt x="67" y="348"/>
                  </a:lnTo>
                  <a:close/>
                  <a:moveTo>
                    <a:pt x="67" y="352"/>
                  </a:moveTo>
                  <a:lnTo>
                    <a:pt x="67" y="352"/>
                  </a:lnTo>
                  <a:lnTo>
                    <a:pt x="67" y="348"/>
                  </a:lnTo>
                  <a:lnTo>
                    <a:pt x="67" y="352"/>
                  </a:lnTo>
                  <a:lnTo>
                    <a:pt x="67" y="352"/>
                  </a:lnTo>
                  <a:close/>
                  <a:moveTo>
                    <a:pt x="46" y="331"/>
                  </a:moveTo>
                  <a:lnTo>
                    <a:pt x="42" y="331"/>
                  </a:lnTo>
                  <a:lnTo>
                    <a:pt x="42" y="327"/>
                  </a:lnTo>
                  <a:lnTo>
                    <a:pt x="35" y="324"/>
                  </a:lnTo>
                  <a:lnTo>
                    <a:pt x="28" y="324"/>
                  </a:lnTo>
                  <a:lnTo>
                    <a:pt x="21" y="320"/>
                  </a:lnTo>
                  <a:lnTo>
                    <a:pt x="28" y="320"/>
                  </a:lnTo>
                  <a:lnTo>
                    <a:pt x="35" y="324"/>
                  </a:lnTo>
                  <a:lnTo>
                    <a:pt x="39" y="327"/>
                  </a:lnTo>
                  <a:lnTo>
                    <a:pt x="42" y="331"/>
                  </a:lnTo>
                  <a:lnTo>
                    <a:pt x="46" y="331"/>
                  </a:lnTo>
                  <a:close/>
                  <a:moveTo>
                    <a:pt x="49" y="391"/>
                  </a:moveTo>
                  <a:lnTo>
                    <a:pt x="46" y="391"/>
                  </a:lnTo>
                  <a:lnTo>
                    <a:pt x="49" y="391"/>
                  </a:lnTo>
                  <a:lnTo>
                    <a:pt x="53" y="391"/>
                  </a:lnTo>
                  <a:lnTo>
                    <a:pt x="53" y="387"/>
                  </a:lnTo>
                  <a:lnTo>
                    <a:pt x="56" y="384"/>
                  </a:lnTo>
                  <a:lnTo>
                    <a:pt x="53" y="387"/>
                  </a:lnTo>
                  <a:lnTo>
                    <a:pt x="49" y="391"/>
                  </a:lnTo>
                  <a:lnTo>
                    <a:pt x="49" y="391"/>
                  </a:lnTo>
                  <a:close/>
                  <a:moveTo>
                    <a:pt x="56" y="384"/>
                  </a:moveTo>
                  <a:lnTo>
                    <a:pt x="56" y="377"/>
                  </a:lnTo>
                  <a:lnTo>
                    <a:pt x="53" y="370"/>
                  </a:lnTo>
                  <a:lnTo>
                    <a:pt x="53" y="370"/>
                  </a:lnTo>
                  <a:lnTo>
                    <a:pt x="53" y="370"/>
                  </a:lnTo>
                  <a:lnTo>
                    <a:pt x="53" y="370"/>
                  </a:lnTo>
                  <a:lnTo>
                    <a:pt x="56" y="377"/>
                  </a:lnTo>
                  <a:lnTo>
                    <a:pt x="56" y="380"/>
                  </a:lnTo>
                  <a:lnTo>
                    <a:pt x="56" y="384"/>
                  </a:lnTo>
                  <a:lnTo>
                    <a:pt x="56" y="384"/>
                  </a:lnTo>
                  <a:close/>
                  <a:moveTo>
                    <a:pt x="113" y="433"/>
                  </a:moveTo>
                  <a:lnTo>
                    <a:pt x="102" y="433"/>
                  </a:lnTo>
                  <a:lnTo>
                    <a:pt x="99" y="436"/>
                  </a:lnTo>
                  <a:lnTo>
                    <a:pt x="99" y="444"/>
                  </a:lnTo>
                  <a:lnTo>
                    <a:pt x="99" y="444"/>
                  </a:lnTo>
                  <a:lnTo>
                    <a:pt x="99" y="444"/>
                  </a:lnTo>
                  <a:lnTo>
                    <a:pt x="99" y="436"/>
                  </a:lnTo>
                  <a:lnTo>
                    <a:pt x="102" y="429"/>
                  </a:lnTo>
                  <a:lnTo>
                    <a:pt x="102" y="419"/>
                  </a:lnTo>
                  <a:lnTo>
                    <a:pt x="102" y="426"/>
                  </a:lnTo>
                  <a:lnTo>
                    <a:pt x="102" y="429"/>
                  </a:lnTo>
                  <a:lnTo>
                    <a:pt x="102" y="433"/>
                  </a:lnTo>
                  <a:lnTo>
                    <a:pt x="109" y="433"/>
                  </a:lnTo>
                  <a:lnTo>
                    <a:pt x="113" y="433"/>
                  </a:lnTo>
                  <a:lnTo>
                    <a:pt x="113" y="433"/>
                  </a:lnTo>
                  <a:lnTo>
                    <a:pt x="113" y="433"/>
                  </a:lnTo>
                  <a:lnTo>
                    <a:pt x="116" y="433"/>
                  </a:lnTo>
                  <a:lnTo>
                    <a:pt x="120" y="436"/>
                  </a:lnTo>
                  <a:lnTo>
                    <a:pt x="116" y="433"/>
                  </a:lnTo>
                  <a:lnTo>
                    <a:pt x="113" y="433"/>
                  </a:lnTo>
                  <a:lnTo>
                    <a:pt x="113" y="433"/>
                  </a:lnTo>
                  <a:close/>
                  <a:moveTo>
                    <a:pt x="151" y="454"/>
                  </a:moveTo>
                  <a:lnTo>
                    <a:pt x="151" y="454"/>
                  </a:lnTo>
                  <a:lnTo>
                    <a:pt x="151" y="454"/>
                  </a:lnTo>
                  <a:lnTo>
                    <a:pt x="151" y="454"/>
                  </a:lnTo>
                  <a:lnTo>
                    <a:pt x="151" y="454"/>
                  </a:lnTo>
                  <a:close/>
                  <a:moveTo>
                    <a:pt x="155" y="454"/>
                  </a:moveTo>
                  <a:lnTo>
                    <a:pt x="155" y="454"/>
                  </a:lnTo>
                  <a:lnTo>
                    <a:pt x="155" y="458"/>
                  </a:lnTo>
                  <a:lnTo>
                    <a:pt x="155" y="454"/>
                  </a:lnTo>
                  <a:lnTo>
                    <a:pt x="155" y="454"/>
                  </a:lnTo>
                  <a:close/>
                  <a:moveTo>
                    <a:pt x="159" y="458"/>
                  </a:moveTo>
                  <a:lnTo>
                    <a:pt x="162" y="458"/>
                  </a:lnTo>
                  <a:lnTo>
                    <a:pt x="162" y="458"/>
                  </a:lnTo>
                  <a:lnTo>
                    <a:pt x="159" y="458"/>
                  </a:lnTo>
                  <a:lnTo>
                    <a:pt x="159" y="458"/>
                  </a:lnTo>
                  <a:close/>
                  <a:moveTo>
                    <a:pt x="173" y="468"/>
                  </a:moveTo>
                  <a:lnTo>
                    <a:pt x="173" y="468"/>
                  </a:lnTo>
                  <a:lnTo>
                    <a:pt x="173" y="468"/>
                  </a:lnTo>
                  <a:lnTo>
                    <a:pt x="173" y="468"/>
                  </a:lnTo>
                  <a:lnTo>
                    <a:pt x="173" y="468"/>
                  </a:lnTo>
                  <a:close/>
                  <a:moveTo>
                    <a:pt x="176" y="391"/>
                  </a:moveTo>
                  <a:lnTo>
                    <a:pt x="176" y="391"/>
                  </a:lnTo>
                  <a:lnTo>
                    <a:pt x="173" y="391"/>
                  </a:lnTo>
                  <a:lnTo>
                    <a:pt x="176" y="391"/>
                  </a:lnTo>
                  <a:lnTo>
                    <a:pt x="180" y="391"/>
                  </a:lnTo>
                  <a:lnTo>
                    <a:pt x="180" y="391"/>
                  </a:lnTo>
                  <a:lnTo>
                    <a:pt x="183" y="391"/>
                  </a:lnTo>
                  <a:lnTo>
                    <a:pt x="190" y="391"/>
                  </a:lnTo>
                  <a:lnTo>
                    <a:pt x="187" y="391"/>
                  </a:lnTo>
                  <a:lnTo>
                    <a:pt x="183" y="391"/>
                  </a:lnTo>
                  <a:lnTo>
                    <a:pt x="176" y="391"/>
                  </a:lnTo>
                  <a:close/>
                  <a:moveTo>
                    <a:pt x="208" y="433"/>
                  </a:moveTo>
                  <a:lnTo>
                    <a:pt x="208" y="436"/>
                  </a:lnTo>
                  <a:lnTo>
                    <a:pt x="208" y="444"/>
                  </a:lnTo>
                  <a:lnTo>
                    <a:pt x="204" y="454"/>
                  </a:lnTo>
                  <a:lnTo>
                    <a:pt x="204" y="461"/>
                  </a:lnTo>
                  <a:lnTo>
                    <a:pt x="204" y="454"/>
                  </a:lnTo>
                  <a:lnTo>
                    <a:pt x="204" y="447"/>
                  </a:lnTo>
                  <a:lnTo>
                    <a:pt x="208" y="440"/>
                  </a:lnTo>
                  <a:lnTo>
                    <a:pt x="208" y="433"/>
                  </a:lnTo>
                  <a:close/>
                  <a:moveTo>
                    <a:pt x="208" y="433"/>
                  </a:moveTo>
                  <a:lnTo>
                    <a:pt x="208" y="433"/>
                  </a:lnTo>
                  <a:lnTo>
                    <a:pt x="208" y="433"/>
                  </a:lnTo>
                  <a:lnTo>
                    <a:pt x="208" y="433"/>
                  </a:lnTo>
                  <a:lnTo>
                    <a:pt x="208" y="433"/>
                  </a:lnTo>
                  <a:close/>
                  <a:moveTo>
                    <a:pt x="250" y="458"/>
                  </a:moveTo>
                  <a:lnTo>
                    <a:pt x="250" y="447"/>
                  </a:lnTo>
                  <a:lnTo>
                    <a:pt x="250" y="436"/>
                  </a:lnTo>
                  <a:lnTo>
                    <a:pt x="250" y="426"/>
                  </a:lnTo>
                  <a:lnTo>
                    <a:pt x="250" y="419"/>
                  </a:lnTo>
                  <a:lnTo>
                    <a:pt x="250" y="412"/>
                  </a:lnTo>
                  <a:lnTo>
                    <a:pt x="250" y="408"/>
                  </a:lnTo>
                  <a:lnTo>
                    <a:pt x="250" y="405"/>
                  </a:lnTo>
                  <a:lnTo>
                    <a:pt x="250" y="398"/>
                  </a:lnTo>
                  <a:lnTo>
                    <a:pt x="250" y="401"/>
                  </a:lnTo>
                  <a:lnTo>
                    <a:pt x="250" y="405"/>
                  </a:lnTo>
                  <a:lnTo>
                    <a:pt x="250" y="412"/>
                  </a:lnTo>
                  <a:lnTo>
                    <a:pt x="250" y="422"/>
                  </a:lnTo>
                  <a:lnTo>
                    <a:pt x="250" y="433"/>
                  </a:lnTo>
                  <a:lnTo>
                    <a:pt x="250" y="447"/>
                  </a:lnTo>
                  <a:lnTo>
                    <a:pt x="250" y="458"/>
                  </a:lnTo>
                  <a:close/>
                  <a:moveTo>
                    <a:pt x="264" y="377"/>
                  </a:moveTo>
                  <a:lnTo>
                    <a:pt x="264" y="377"/>
                  </a:lnTo>
                  <a:lnTo>
                    <a:pt x="264" y="377"/>
                  </a:lnTo>
                  <a:lnTo>
                    <a:pt x="264" y="377"/>
                  </a:lnTo>
                  <a:lnTo>
                    <a:pt x="264" y="377"/>
                  </a:lnTo>
                  <a:lnTo>
                    <a:pt x="264" y="377"/>
                  </a:lnTo>
                  <a:close/>
                  <a:moveTo>
                    <a:pt x="314" y="373"/>
                  </a:moveTo>
                  <a:lnTo>
                    <a:pt x="314" y="370"/>
                  </a:lnTo>
                  <a:lnTo>
                    <a:pt x="314" y="370"/>
                  </a:lnTo>
                  <a:lnTo>
                    <a:pt x="314" y="370"/>
                  </a:lnTo>
                  <a:lnTo>
                    <a:pt x="317" y="373"/>
                  </a:lnTo>
                  <a:lnTo>
                    <a:pt x="317" y="373"/>
                  </a:lnTo>
                  <a:lnTo>
                    <a:pt x="321" y="373"/>
                  </a:lnTo>
                  <a:lnTo>
                    <a:pt x="328" y="377"/>
                  </a:lnTo>
                  <a:lnTo>
                    <a:pt x="335" y="377"/>
                  </a:lnTo>
                  <a:lnTo>
                    <a:pt x="338" y="380"/>
                  </a:lnTo>
                  <a:lnTo>
                    <a:pt x="338" y="380"/>
                  </a:lnTo>
                  <a:lnTo>
                    <a:pt x="338" y="380"/>
                  </a:lnTo>
                  <a:lnTo>
                    <a:pt x="335" y="377"/>
                  </a:lnTo>
                  <a:lnTo>
                    <a:pt x="328" y="373"/>
                  </a:lnTo>
                  <a:lnTo>
                    <a:pt x="321" y="373"/>
                  </a:lnTo>
                  <a:lnTo>
                    <a:pt x="317" y="373"/>
                  </a:lnTo>
                  <a:lnTo>
                    <a:pt x="314" y="373"/>
                  </a:lnTo>
                  <a:close/>
                  <a:moveTo>
                    <a:pt x="356" y="373"/>
                  </a:moveTo>
                  <a:lnTo>
                    <a:pt x="359" y="373"/>
                  </a:lnTo>
                  <a:lnTo>
                    <a:pt x="363" y="373"/>
                  </a:lnTo>
                  <a:lnTo>
                    <a:pt x="359" y="373"/>
                  </a:lnTo>
                  <a:lnTo>
                    <a:pt x="359" y="373"/>
                  </a:lnTo>
                  <a:lnTo>
                    <a:pt x="359" y="373"/>
                  </a:lnTo>
                  <a:lnTo>
                    <a:pt x="356" y="373"/>
                  </a:lnTo>
                  <a:close/>
                  <a:moveTo>
                    <a:pt x="384" y="599"/>
                  </a:moveTo>
                  <a:lnTo>
                    <a:pt x="384" y="599"/>
                  </a:lnTo>
                  <a:lnTo>
                    <a:pt x="384" y="599"/>
                  </a:lnTo>
                  <a:lnTo>
                    <a:pt x="384" y="599"/>
                  </a:lnTo>
                  <a:lnTo>
                    <a:pt x="384" y="599"/>
                  </a:lnTo>
                  <a:lnTo>
                    <a:pt x="384" y="599"/>
                  </a:lnTo>
                  <a:lnTo>
                    <a:pt x="384" y="599"/>
                  </a:lnTo>
                  <a:close/>
                  <a:moveTo>
                    <a:pt x="388" y="595"/>
                  </a:moveTo>
                  <a:lnTo>
                    <a:pt x="388" y="595"/>
                  </a:lnTo>
                  <a:lnTo>
                    <a:pt x="388" y="595"/>
                  </a:lnTo>
                  <a:lnTo>
                    <a:pt x="388" y="595"/>
                  </a:lnTo>
                  <a:lnTo>
                    <a:pt x="388" y="595"/>
                  </a:lnTo>
                  <a:lnTo>
                    <a:pt x="388" y="595"/>
                  </a:lnTo>
                  <a:close/>
                  <a:moveTo>
                    <a:pt x="419" y="588"/>
                  </a:moveTo>
                  <a:lnTo>
                    <a:pt x="412" y="588"/>
                  </a:lnTo>
                  <a:lnTo>
                    <a:pt x="405" y="588"/>
                  </a:lnTo>
                  <a:lnTo>
                    <a:pt x="405" y="591"/>
                  </a:lnTo>
                  <a:lnTo>
                    <a:pt x="405" y="588"/>
                  </a:lnTo>
                  <a:lnTo>
                    <a:pt x="412" y="588"/>
                  </a:lnTo>
                  <a:lnTo>
                    <a:pt x="419" y="588"/>
                  </a:lnTo>
                  <a:close/>
                  <a:moveTo>
                    <a:pt x="423" y="803"/>
                  </a:moveTo>
                  <a:lnTo>
                    <a:pt x="423" y="803"/>
                  </a:lnTo>
                  <a:lnTo>
                    <a:pt x="419" y="803"/>
                  </a:lnTo>
                  <a:lnTo>
                    <a:pt x="412" y="799"/>
                  </a:lnTo>
                  <a:lnTo>
                    <a:pt x="409" y="796"/>
                  </a:lnTo>
                  <a:lnTo>
                    <a:pt x="409" y="796"/>
                  </a:lnTo>
                  <a:lnTo>
                    <a:pt x="405" y="792"/>
                  </a:lnTo>
                  <a:lnTo>
                    <a:pt x="398" y="792"/>
                  </a:lnTo>
                  <a:lnTo>
                    <a:pt x="405" y="792"/>
                  </a:lnTo>
                  <a:lnTo>
                    <a:pt x="409" y="796"/>
                  </a:lnTo>
                  <a:lnTo>
                    <a:pt x="412" y="796"/>
                  </a:lnTo>
                  <a:lnTo>
                    <a:pt x="416" y="799"/>
                  </a:lnTo>
                  <a:lnTo>
                    <a:pt x="419" y="803"/>
                  </a:lnTo>
                  <a:lnTo>
                    <a:pt x="423" y="803"/>
                  </a:lnTo>
                  <a:lnTo>
                    <a:pt x="423" y="803"/>
                  </a:lnTo>
                  <a:lnTo>
                    <a:pt x="423" y="803"/>
                  </a:lnTo>
                  <a:close/>
                  <a:moveTo>
                    <a:pt x="462" y="965"/>
                  </a:moveTo>
                  <a:lnTo>
                    <a:pt x="465" y="961"/>
                  </a:lnTo>
                  <a:lnTo>
                    <a:pt x="465" y="961"/>
                  </a:lnTo>
                  <a:lnTo>
                    <a:pt x="469" y="958"/>
                  </a:lnTo>
                  <a:lnTo>
                    <a:pt x="465" y="961"/>
                  </a:lnTo>
                  <a:lnTo>
                    <a:pt x="462" y="965"/>
                  </a:lnTo>
                  <a:close/>
                  <a:moveTo>
                    <a:pt x="585" y="930"/>
                  </a:moveTo>
                  <a:lnTo>
                    <a:pt x="588" y="926"/>
                  </a:lnTo>
                  <a:lnTo>
                    <a:pt x="588" y="923"/>
                  </a:lnTo>
                  <a:lnTo>
                    <a:pt x="592" y="916"/>
                  </a:lnTo>
                  <a:lnTo>
                    <a:pt x="595" y="909"/>
                  </a:lnTo>
                  <a:lnTo>
                    <a:pt x="592" y="916"/>
                  </a:lnTo>
                  <a:lnTo>
                    <a:pt x="588" y="923"/>
                  </a:lnTo>
                  <a:lnTo>
                    <a:pt x="588" y="926"/>
                  </a:lnTo>
                  <a:lnTo>
                    <a:pt x="588" y="930"/>
                  </a:lnTo>
                  <a:lnTo>
                    <a:pt x="588" y="930"/>
                  </a:lnTo>
                  <a:lnTo>
                    <a:pt x="585" y="930"/>
                  </a:lnTo>
                  <a:close/>
                  <a:moveTo>
                    <a:pt x="694" y="845"/>
                  </a:moveTo>
                  <a:lnTo>
                    <a:pt x="687" y="859"/>
                  </a:lnTo>
                  <a:lnTo>
                    <a:pt x="673" y="870"/>
                  </a:lnTo>
                  <a:lnTo>
                    <a:pt x="669" y="877"/>
                  </a:lnTo>
                  <a:lnTo>
                    <a:pt x="666" y="880"/>
                  </a:lnTo>
                  <a:lnTo>
                    <a:pt x="666" y="880"/>
                  </a:lnTo>
                  <a:lnTo>
                    <a:pt x="666" y="877"/>
                  </a:lnTo>
                  <a:lnTo>
                    <a:pt x="673" y="870"/>
                  </a:lnTo>
                  <a:lnTo>
                    <a:pt x="687" y="859"/>
                  </a:lnTo>
                  <a:lnTo>
                    <a:pt x="694" y="845"/>
                  </a:lnTo>
                  <a:lnTo>
                    <a:pt x="698" y="828"/>
                  </a:lnTo>
                  <a:lnTo>
                    <a:pt x="694" y="813"/>
                  </a:lnTo>
                  <a:lnTo>
                    <a:pt x="694" y="813"/>
                  </a:lnTo>
                  <a:lnTo>
                    <a:pt x="698" y="828"/>
                  </a:lnTo>
                  <a:lnTo>
                    <a:pt x="694" y="845"/>
                  </a:lnTo>
                  <a:close/>
                  <a:moveTo>
                    <a:pt x="673" y="778"/>
                  </a:moveTo>
                  <a:lnTo>
                    <a:pt x="673" y="778"/>
                  </a:lnTo>
                  <a:lnTo>
                    <a:pt x="712" y="771"/>
                  </a:lnTo>
                  <a:lnTo>
                    <a:pt x="673" y="778"/>
                  </a:lnTo>
                  <a:close/>
                  <a:moveTo>
                    <a:pt x="733" y="595"/>
                  </a:moveTo>
                  <a:lnTo>
                    <a:pt x="747" y="606"/>
                  </a:lnTo>
                  <a:lnTo>
                    <a:pt x="747" y="606"/>
                  </a:lnTo>
                  <a:lnTo>
                    <a:pt x="747" y="606"/>
                  </a:lnTo>
                  <a:lnTo>
                    <a:pt x="733" y="595"/>
                  </a:lnTo>
                  <a:close/>
                  <a:moveTo>
                    <a:pt x="810" y="503"/>
                  </a:moveTo>
                  <a:lnTo>
                    <a:pt x="824" y="503"/>
                  </a:lnTo>
                  <a:lnTo>
                    <a:pt x="824" y="503"/>
                  </a:lnTo>
                  <a:lnTo>
                    <a:pt x="810" y="50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47" name="Rectangle 182"/>
            <p:cNvSpPr>
              <a:spLocks noChangeArrowheads="1"/>
            </p:cNvSpPr>
            <p:nvPr userDrawn="1"/>
          </p:nvSpPr>
          <p:spPr bwMode="gray">
            <a:xfrm>
              <a:off x="1696" y="2273"/>
              <a:ext cx="6" cy="1"/>
            </a:xfrm>
            <a:prstGeom prst="rect">
              <a:avLst/>
            </a:prstGeom>
            <a:solidFill>
              <a:srgbClr val="BAECFC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endParaRPr lang="pt-BR" altLang="pt-BR" smtClean="0">
                <a:solidFill>
                  <a:srgbClr val="1F5281"/>
                </a:solidFill>
              </a:endParaRPr>
            </a:p>
          </p:txBody>
        </p:sp>
      </p:grpSp>
      <p:sp>
        <p:nvSpPr>
          <p:cNvPr id="185" name="Freeform 183"/>
          <p:cNvSpPr>
            <a:spLocks noEditPoints="1"/>
          </p:cNvSpPr>
          <p:nvPr/>
        </p:nvSpPr>
        <p:spPr bwMode="gray">
          <a:xfrm>
            <a:off x="2124075" y="1268413"/>
            <a:ext cx="5616575" cy="3743325"/>
          </a:xfrm>
          <a:custGeom>
            <a:avLst/>
            <a:gdLst>
              <a:gd name="T0" fmla="*/ 2147483647 w 3482"/>
              <a:gd name="T1" fmla="*/ 2147483647 h 2308"/>
              <a:gd name="T2" fmla="*/ 2147483647 w 3482"/>
              <a:gd name="T3" fmla="*/ 2147483647 h 2308"/>
              <a:gd name="T4" fmla="*/ 2147483647 w 3482"/>
              <a:gd name="T5" fmla="*/ 2147483647 h 2308"/>
              <a:gd name="T6" fmla="*/ 2147483647 w 3482"/>
              <a:gd name="T7" fmla="*/ 2147483647 h 2308"/>
              <a:gd name="T8" fmla="*/ 2147483647 w 3482"/>
              <a:gd name="T9" fmla="*/ 2147483647 h 2308"/>
              <a:gd name="T10" fmla="*/ 2147483647 w 3482"/>
              <a:gd name="T11" fmla="*/ 2147483647 h 2308"/>
              <a:gd name="T12" fmla="*/ 2147483647 w 3482"/>
              <a:gd name="T13" fmla="*/ 2147483647 h 2308"/>
              <a:gd name="T14" fmla="*/ 2147483647 w 3482"/>
              <a:gd name="T15" fmla="*/ 2147483647 h 2308"/>
              <a:gd name="T16" fmla="*/ 2147483647 w 3482"/>
              <a:gd name="T17" fmla="*/ 2147483647 h 2308"/>
              <a:gd name="T18" fmla="*/ 2147483647 w 3482"/>
              <a:gd name="T19" fmla="*/ 2147483647 h 2308"/>
              <a:gd name="T20" fmla="*/ 2147483647 w 3482"/>
              <a:gd name="T21" fmla="*/ 2147483647 h 2308"/>
              <a:gd name="T22" fmla="*/ 2147483647 w 3482"/>
              <a:gd name="T23" fmla="*/ 2147483647 h 2308"/>
              <a:gd name="T24" fmla="*/ 2147483647 w 3482"/>
              <a:gd name="T25" fmla="*/ 2147483647 h 2308"/>
              <a:gd name="T26" fmla="*/ 2147483647 w 3482"/>
              <a:gd name="T27" fmla="*/ 2147483647 h 2308"/>
              <a:gd name="T28" fmla="*/ 2147483647 w 3482"/>
              <a:gd name="T29" fmla="*/ 2147483647 h 2308"/>
              <a:gd name="T30" fmla="*/ 2147483647 w 3482"/>
              <a:gd name="T31" fmla="*/ 2147483647 h 2308"/>
              <a:gd name="T32" fmla="*/ 2147483647 w 3482"/>
              <a:gd name="T33" fmla="*/ 2147483647 h 2308"/>
              <a:gd name="T34" fmla="*/ 2147483647 w 3482"/>
              <a:gd name="T35" fmla="*/ 2147483647 h 2308"/>
              <a:gd name="T36" fmla="*/ 2147483647 w 3482"/>
              <a:gd name="T37" fmla="*/ 2147483647 h 2308"/>
              <a:gd name="T38" fmla="*/ 2147483647 w 3482"/>
              <a:gd name="T39" fmla="*/ 2147483647 h 2308"/>
              <a:gd name="T40" fmla="*/ 2147483647 w 3482"/>
              <a:gd name="T41" fmla="*/ 2147483647 h 2308"/>
              <a:gd name="T42" fmla="*/ 2147483647 w 3482"/>
              <a:gd name="T43" fmla="*/ 2147483647 h 2308"/>
              <a:gd name="T44" fmla="*/ 2147483647 w 3482"/>
              <a:gd name="T45" fmla="*/ 2147483647 h 2308"/>
              <a:gd name="T46" fmla="*/ 2147483647 w 3482"/>
              <a:gd name="T47" fmla="*/ 2147483647 h 2308"/>
              <a:gd name="T48" fmla="*/ 2147483647 w 3482"/>
              <a:gd name="T49" fmla="*/ 2147483647 h 2308"/>
              <a:gd name="T50" fmla="*/ 2147483647 w 3482"/>
              <a:gd name="T51" fmla="*/ 2147483647 h 2308"/>
              <a:gd name="T52" fmla="*/ 2147483647 w 3482"/>
              <a:gd name="T53" fmla="*/ 2147483647 h 2308"/>
              <a:gd name="T54" fmla="*/ 2147483647 w 3482"/>
              <a:gd name="T55" fmla="*/ 2147483647 h 2308"/>
              <a:gd name="T56" fmla="*/ 2147483647 w 3482"/>
              <a:gd name="T57" fmla="*/ 2147483647 h 2308"/>
              <a:gd name="T58" fmla="*/ 2147483647 w 3482"/>
              <a:gd name="T59" fmla="*/ 2147483647 h 2308"/>
              <a:gd name="T60" fmla="*/ 2147483647 w 3482"/>
              <a:gd name="T61" fmla="*/ 2147483647 h 2308"/>
              <a:gd name="T62" fmla="*/ 2147483647 w 3482"/>
              <a:gd name="T63" fmla="*/ 2147483647 h 2308"/>
              <a:gd name="T64" fmla="*/ 2147483647 w 3482"/>
              <a:gd name="T65" fmla="*/ 2147483647 h 2308"/>
              <a:gd name="T66" fmla="*/ 2147483647 w 3482"/>
              <a:gd name="T67" fmla="*/ 2147483647 h 2308"/>
              <a:gd name="T68" fmla="*/ 2147483647 w 3482"/>
              <a:gd name="T69" fmla="*/ 2147483647 h 2308"/>
              <a:gd name="T70" fmla="*/ 2147483647 w 3482"/>
              <a:gd name="T71" fmla="*/ 2147483647 h 2308"/>
              <a:gd name="T72" fmla="*/ 2147483647 w 3482"/>
              <a:gd name="T73" fmla="*/ 2147483647 h 2308"/>
              <a:gd name="T74" fmla="*/ 2147483647 w 3482"/>
              <a:gd name="T75" fmla="*/ 2147483647 h 2308"/>
              <a:gd name="T76" fmla="*/ 2147483647 w 3482"/>
              <a:gd name="T77" fmla="*/ 2147483647 h 2308"/>
              <a:gd name="T78" fmla="*/ 2147483647 w 3482"/>
              <a:gd name="T79" fmla="*/ 2147483647 h 2308"/>
              <a:gd name="T80" fmla="*/ 2147483647 w 3482"/>
              <a:gd name="T81" fmla="*/ 2147483647 h 2308"/>
              <a:gd name="T82" fmla="*/ 2147483647 w 3482"/>
              <a:gd name="T83" fmla="*/ 2147483647 h 2308"/>
              <a:gd name="T84" fmla="*/ 2147483647 w 3482"/>
              <a:gd name="T85" fmla="*/ 2147483647 h 2308"/>
              <a:gd name="T86" fmla="*/ 2147483647 w 3482"/>
              <a:gd name="T87" fmla="*/ 2147483647 h 2308"/>
              <a:gd name="T88" fmla="*/ 2147483647 w 3482"/>
              <a:gd name="T89" fmla="*/ 2147483647 h 2308"/>
              <a:gd name="T90" fmla="*/ 2147483647 w 3482"/>
              <a:gd name="T91" fmla="*/ 2147483647 h 2308"/>
              <a:gd name="T92" fmla="*/ 2147483647 w 3482"/>
              <a:gd name="T93" fmla="*/ 2147483647 h 2308"/>
              <a:gd name="T94" fmla="*/ 2147483647 w 3482"/>
              <a:gd name="T95" fmla="*/ 2147483647 h 2308"/>
              <a:gd name="T96" fmla="*/ 2147483647 w 3482"/>
              <a:gd name="T97" fmla="*/ 2147483647 h 2308"/>
              <a:gd name="T98" fmla="*/ 2147483647 w 3482"/>
              <a:gd name="T99" fmla="*/ 2147483647 h 2308"/>
              <a:gd name="T100" fmla="*/ 2147483647 w 3482"/>
              <a:gd name="T101" fmla="*/ 2147483647 h 2308"/>
              <a:gd name="T102" fmla="*/ 2147483647 w 3482"/>
              <a:gd name="T103" fmla="*/ 2147483647 h 2308"/>
              <a:gd name="T104" fmla="*/ 2147483647 w 3482"/>
              <a:gd name="T105" fmla="*/ 2147483647 h 2308"/>
              <a:gd name="T106" fmla="*/ 2147483647 w 3482"/>
              <a:gd name="T107" fmla="*/ 2147483647 h 2308"/>
              <a:gd name="T108" fmla="*/ 2147483647 w 3482"/>
              <a:gd name="T109" fmla="*/ 2147483647 h 2308"/>
              <a:gd name="T110" fmla="*/ 2147483647 w 3482"/>
              <a:gd name="T111" fmla="*/ 2147483647 h 2308"/>
              <a:gd name="T112" fmla="*/ 2147483647 w 3482"/>
              <a:gd name="T113" fmla="*/ 2147483647 h 2308"/>
              <a:gd name="T114" fmla="*/ 2147483647 w 3482"/>
              <a:gd name="T115" fmla="*/ 2147483647 h 2308"/>
              <a:gd name="T116" fmla="*/ 2147483647 w 3482"/>
              <a:gd name="T117" fmla="*/ 2147483647 h 2308"/>
              <a:gd name="T118" fmla="*/ 2147483647 w 3482"/>
              <a:gd name="T119" fmla="*/ 2147483647 h 2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3482" h="2308">
                <a:moveTo>
                  <a:pt x="3278" y="1750"/>
                </a:moveTo>
                <a:lnTo>
                  <a:pt x="3482" y="1144"/>
                </a:lnTo>
                <a:lnTo>
                  <a:pt x="3414" y="1126"/>
                </a:lnTo>
                <a:lnTo>
                  <a:pt x="2642" y="1152"/>
                </a:lnTo>
                <a:lnTo>
                  <a:pt x="2640" y="1150"/>
                </a:lnTo>
                <a:lnTo>
                  <a:pt x="2638" y="1148"/>
                </a:lnTo>
                <a:lnTo>
                  <a:pt x="2630" y="1144"/>
                </a:lnTo>
                <a:lnTo>
                  <a:pt x="2622" y="1142"/>
                </a:lnTo>
                <a:lnTo>
                  <a:pt x="2618" y="1136"/>
                </a:lnTo>
                <a:lnTo>
                  <a:pt x="2612" y="1132"/>
                </a:lnTo>
                <a:lnTo>
                  <a:pt x="2606" y="1128"/>
                </a:lnTo>
                <a:lnTo>
                  <a:pt x="2598" y="1124"/>
                </a:lnTo>
                <a:lnTo>
                  <a:pt x="2592" y="1122"/>
                </a:lnTo>
                <a:lnTo>
                  <a:pt x="2608" y="1100"/>
                </a:lnTo>
                <a:lnTo>
                  <a:pt x="2620" y="1076"/>
                </a:lnTo>
                <a:lnTo>
                  <a:pt x="2622" y="1050"/>
                </a:lnTo>
                <a:lnTo>
                  <a:pt x="2620" y="1040"/>
                </a:lnTo>
                <a:lnTo>
                  <a:pt x="2618" y="1032"/>
                </a:lnTo>
                <a:lnTo>
                  <a:pt x="2604" y="998"/>
                </a:lnTo>
                <a:lnTo>
                  <a:pt x="2586" y="970"/>
                </a:lnTo>
                <a:lnTo>
                  <a:pt x="2566" y="950"/>
                </a:lnTo>
                <a:lnTo>
                  <a:pt x="2546" y="934"/>
                </a:lnTo>
                <a:lnTo>
                  <a:pt x="2526" y="924"/>
                </a:lnTo>
                <a:lnTo>
                  <a:pt x="2508" y="918"/>
                </a:lnTo>
                <a:lnTo>
                  <a:pt x="2494" y="916"/>
                </a:lnTo>
                <a:lnTo>
                  <a:pt x="2484" y="914"/>
                </a:lnTo>
                <a:lnTo>
                  <a:pt x="2480" y="914"/>
                </a:lnTo>
                <a:lnTo>
                  <a:pt x="2428" y="798"/>
                </a:lnTo>
                <a:lnTo>
                  <a:pt x="2424" y="778"/>
                </a:lnTo>
                <a:lnTo>
                  <a:pt x="2416" y="768"/>
                </a:lnTo>
                <a:lnTo>
                  <a:pt x="2408" y="762"/>
                </a:lnTo>
                <a:lnTo>
                  <a:pt x="2400" y="760"/>
                </a:lnTo>
                <a:lnTo>
                  <a:pt x="2398" y="760"/>
                </a:lnTo>
                <a:lnTo>
                  <a:pt x="2396" y="754"/>
                </a:lnTo>
                <a:lnTo>
                  <a:pt x="2390" y="742"/>
                </a:lnTo>
                <a:lnTo>
                  <a:pt x="2382" y="724"/>
                </a:lnTo>
                <a:lnTo>
                  <a:pt x="2368" y="698"/>
                </a:lnTo>
                <a:lnTo>
                  <a:pt x="2352" y="670"/>
                </a:lnTo>
                <a:lnTo>
                  <a:pt x="2338" y="638"/>
                </a:lnTo>
                <a:lnTo>
                  <a:pt x="2328" y="610"/>
                </a:lnTo>
                <a:lnTo>
                  <a:pt x="2320" y="580"/>
                </a:lnTo>
                <a:lnTo>
                  <a:pt x="2308" y="550"/>
                </a:lnTo>
                <a:lnTo>
                  <a:pt x="2290" y="518"/>
                </a:lnTo>
                <a:lnTo>
                  <a:pt x="2272" y="500"/>
                </a:lnTo>
                <a:lnTo>
                  <a:pt x="2256" y="490"/>
                </a:lnTo>
                <a:lnTo>
                  <a:pt x="2238" y="488"/>
                </a:lnTo>
                <a:lnTo>
                  <a:pt x="2222" y="492"/>
                </a:lnTo>
                <a:lnTo>
                  <a:pt x="2208" y="496"/>
                </a:lnTo>
                <a:lnTo>
                  <a:pt x="2200" y="502"/>
                </a:lnTo>
                <a:lnTo>
                  <a:pt x="2196" y="504"/>
                </a:lnTo>
                <a:lnTo>
                  <a:pt x="2134" y="480"/>
                </a:lnTo>
                <a:lnTo>
                  <a:pt x="2072" y="466"/>
                </a:lnTo>
                <a:lnTo>
                  <a:pt x="2014" y="458"/>
                </a:lnTo>
                <a:lnTo>
                  <a:pt x="1998" y="456"/>
                </a:lnTo>
                <a:lnTo>
                  <a:pt x="1982" y="454"/>
                </a:lnTo>
                <a:lnTo>
                  <a:pt x="1980" y="454"/>
                </a:lnTo>
                <a:lnTo>
                  <a:pt x="1982" y="432"/>
                </a:lnTo>
                <a:lnTo>
                  <a:pt x="1980" y="410"/>
                </a:lnTo>
                <a:lnTo>
                  <a:pt x="1984" y="426"/>
                </a:lnTo>
                <a:lnTo>
                  <a:pt x="1984" y="440"/>
                </a:lnTo>
                <a:lnTo>
                  <a:pt x="1982" y="452"/>
                </a:lnTo>
                <a:lnTo>
                  <a:pt x="1996" y="410"/>
                </a:lnTo>
                <a:lnTo>
                  <a:pt x="2006" y="366"/>
                </a:lnTo>
                <a:lnTo>
                  <a:pt x="2008" y="320"/>
                </a:lnTo>
                <a:lnTo>
                  <a:pt x="2002" y="284"/>
                </a:lnTo>
                <a:lnTo>
                  <a:pt x="1992" y="250"/>
                </a:lnTo>
                <a:lnTo>
                  <a:pt x="1978" y="216"/>
                </a:lnTo>
                <a:lnTo>
                  <a:pt x="1970" y="190"/>
                </a:lnTo>
                <a:lnTo>
                  <a:pt x="1962" y="170"/>
                </a:lnTo>
                <a:lnTo>
                  <a:pt x="1952" y="152"/>
                </a:lnTo>
                <a:lnTo>
                  <a:pt x="1940" y="136"/>
                </a:lnTo>
                <a:lnTo>
                  <a:pt x="1918" y="116"/>
                </a:lnTo>
                <a:lnTo>
                  <a:pt x="1886" y="86"/>
                </a:lnTo>
                <a:lnTo>
                  <a:pt x="1854" y="58"/>
                </a:lnTo>
                <a:lnTo>
                  <a:pt x="1816" y="34"/>
                </a:lnTo>
                <a:lnTo>
                  <a:pt x="1780" y="18"/>
                </a:lnTo>
                <a:lnTo>
                  <a:pt x="1742" y="6"/>
                </a:lnTo>
                <a:lnTo>
                  <a:pt x="1700" y="0"/>
                </a:lnTo>
                <a:lnTo>
                  <a:pt x="1670" y="2"/>
                </a:lnTo>
                <a:lnTo>
                  <a:pt x="1640" y="4"/>
                </a:lnTo>
                <a:lnTo>
                  <a:pt x="1616" y="8"/>
                </a:lnTo>
                <a:lnTo>
                  <a:pt x="1592" y="12"/>
                </a:lnTo>
                <a:lnTo>
                  <a:pt x="1578" y="20"/>
                </a:lnTo>
                <a:lnTo>
                  <a:pt x="1564" y="30"/>
                </a:lnTo>
                <a:lnTo>
                  <a:pt x="1552" y="42"/>
                </a:lnTo>
                <a:lnTo>
                  <a:pt x="1532" y="58"/>
                </a:lnTo>
                <a:lnTo>
                  <a:pt x="1510" y="72"/>
                </a:lnTo>
                <a:lnTo>
                  <a:pt x="1502" y="78"/>
                </a:lnTo>
                <a:lnTo>
                  <a:pt x="1492" y="86"/>
                </a:lnTo>
                <a:lnTo>
                  <a:pt x="1484" y="90"/>
                </a:lnTo>
                <a:lnTo>
                  <a:pt x="1476" y="96"/>
                </a:lnTo>
                <a:lnTo>
                  <a:pt x="1468" y="104"/>
                </a:lnTo>
                <a:lnTo>
                  <a:pt x="1462" y="110"/>
                </a:lnTo>
                <a:lnTo>
                  <a:pt x="1458" y="118"/>
                </a:lnTo>
                <a:lnTo>
                  <a:pt x="1452" y="126"/>
                </a:lnTo>
                <a:lnTo>
                  <a:pt x="1448" y="134"/>
                </a:lnTo>
                <a:lnTo>
                  <a:pt x="1442" y="142"/>
                </a:lnTo>
                <a:lnTo>
                  <a:pt x="1436" y="148"/>
                </a:lnTo>
                <a:lnTo>
                  <a:pt x="1426" y="166"/>
                </a:lnTo>
                <a:lnTo>
                  <a:pt x="1418" y="182"/>
                </a:lnTo>
                <a:lnTo>
                  <a:pt x="1406" y="208"/>
                </a:lnTo>
                <a:lnTo>
                  <a:pt x="1396" y="234"/>
                </a:lnTo>
                <a:lnTo>
                  <a:pt x="1388" y="266"/>
                </a:lnTo>
                <a:lnTo>
                  <a:pt x="1388" y="296"/>
                </a:lnTo>
                <a:lnTo>
                  <a:pt x="1390" y="308"/>
                </a:lnTo>
                <a:lnTo>
                  <a:pt x="1388" y="318"/>
                </a:lnTo>
                <a:lnTo>
                  <a:pt x="1386" y="328"/>
                </a:lnTo>
                <a:lnTo>
                  <a:pt x="1386" y="346"/>
                </a:lnTo>
                <a:lnTo>
                  <a:pt x="1388" y="364"/>
                </a:lnTo>
                <a:lnTo>
                  <a:pt x="1384" y="368"/>
                </a:lnTo>
                <a:lnTo>
                  <a:pt x="1380" y="370"/>
                </a:lnTo>
                <a:lnTo>
                  <a:pt x="1378" y="376"/>
                </a:lnTo>
                <a:lnTo>
                  <a:pt x="1376" y="382"/>
                </a:lnTo>
                <a:lnTo>
                  <a:pt x="1372" y="404"/>
                </a:lnTo>
                <a:lnTo>
                  <a:pt x="1372" y="422"/>
                </a:lnTo>
                <a:lnTo>
                  <a:pt x="1372" y="436"/>
                </a:lnTo>
                <a:lnTo>
                  <a:pt x="1370" y="450"/>
                </a:lnTo>
                <a:lnTo>
                  <a:pt x="1372" y="470"/>
                </a:lnTo>
                <a:lnTo>
                  <a:pt x="1378" y="494"/>
                </a:lnTo>
                <a:lnTo>
                  <a:pt x="1386" y="516"/>
                </a:lnTo>
                <a:lnTo>
                  <a:pt x="1350" y="546"/>
                </a:lnTo>
                <a:lnTo>
                  <a:pt x="1318" y="574"/>
                </a:lnTo>
                <a:lnTo>
                  <a:pt x="1308" y="582"/>
                </a:lnTo>
                <a:lnTo>
                  <a:pt x="1294" y="596"/>
                </a:lnTo>
                <a:lnTo>
                  <a:pt x="1276" y="614"/>
                </a:lnTo>
                <a:lnTo>
                  <a:pt x="1274" y="610"/>
                </a:lnTo>
                <a:lnTo>
                  <a:pt x="1272" y="608"/>
                </a:lnTo>
                <a:lnTo>
                  <a:pt x="1272" y="606"/>
                </a:lnTo>
                <a:lnTo>
                  <a:pt x="1276" y="602"/>
                </a:lnTo>
                <a:lnTo>
                  <a:pt x="1276" y="600"/>
                </a:lnTo>
                <a:lnTo>
                  <a:pt x="1278" y="598"/>
                </a:lnTo>
                <a:lnTo>
                  <a:pt x="1280" y="596"/>
                </a:lnTo>
                <a:lnTo>
                  <a:pt x="1282" y="594"/>
                </a:lnTo>
                <a:lnTo>
                  <a:pt x="1284" y="590"/>
                </a:lnTo>
                <a:lnTo>
                  <a:pt x="1288" y="592"/>
                </a:lnTo>
                <a:lnTo>
                  <a:pt x="1292" y="594"/>
                </a:lnTo>
                <a:lnTo>
                  <a:pt x="1292" y="574"/>
                </a:lnTo>
                <a:lnTo>
                  <a:pt x="1294" y="554"/>
                </a:lnTo>
                <a:lnTo>
                  <a:pt x="1300" y="528"/>
                </a:lnTo>
                <a:lnTo>
                  <a:pt x="1302" y="528"/>
                </a:lnTo>
                <a:lnTo>
                  <a:pt x="1304" y="528"/>
                </a:lnTo>
                <a:lnTo>
                  <a:pt x="1306" y="528"/>
                </a:lnTo>
                <a:lnTo>
                  <a:pt x="1308" y="522"/>
                </a:lnTo>
                <a:lnTo>
                  <a:pt x="1308" y="518"/>
                </a:lnTo>
                <a:lnTo>
                  <a:pt x="1308" y="512"/>
                </a:lnTo>
                <a:lnTo>
                  <a:pt x="1306" y="508"/>
                </a:lnTo>
                <a:lnTo>
                  <a:pt x="1306" y="504"/>
                </a:lnTo>
                <a:lnTo>
                  <a:pt x="1304" y="504"/>
                </a:lnTo>
                <a:lnTo>
                  <a:pt x="1308" y="476"/>
                </a:lnTo>
                <a:lnTo>
                  <a:pt x="1302" y="444"/>
                </a:lnTo>
                <a:lnTo>
                  <a:pt x="1298" y="430"/>
                </a:lnTo>
                <a:lnTo>
                  <a:pt x="1296" y="418"/>
                </a:lnTo>
                <a:lnTo>
                  <a:pt x="1296" y="408"/>
                </a:lnTo>
                <a:lnTo>
                  <a:pt x="1294" y="394"/>
                </a:lnTo>
                <a:lnTo>
                  <a:pt x="1290" y="374"/>
                </a:lnTo>
                <a:lnTo>
                  <a:pt x="1286" y="348"/>
                </a:lnTo>
                <a:lnTo>
                  <a:pt x="1280" y="318"/>
                </a:lnTo>
                <a:lnTo>
                  <a:pt x="1276" y="290"/>
                </a:lnTo>
                <a:lnTo>
                  <a:pt x="1280" y="298"/>
                </a:lnTo>
                <a:lnTo>
                  <a:pt x="1284" y="304"/>
                </a:lnTo>
                <a:lnTo>
                  <a:pt x="1286" y="312"/>
                </a:lnTo>
                <a:lnTo>
                  <a:pt x="1286" y="320"/>
                </a:lnTo>
                <a:lnTo>
                  <a:pt x="1288" y="312"/>
                </a:lnTo>
                <a:lnTo>
                  <a:pt x="1288" y="304"/>
                </a:lnTo>
                <a:lnTo>
                  <a:pt x="1290" y="296"/>
                </a:lnTo>
                <a:lnTo>
                  <a:pt x="1292" y="300"/>
                </a:lnTo>
                <a:lnTo>
                  <a:pt x="1294" y="302"/>
                </a:lnTo>
                <a:lnTo>
                  <a:pt x="1296" y="306"/>
                </a:lnTo>
                <a:lnTo>
                  <a:pt x="1296" y="310"/>
                </a:lnTo>
                <a:lnTo>
                  <a:pt x="1300" y="300"/>
                </a:lnTo>
                <a:lnTo>
                  <a:pt x="1304" y="292"/>
                </a:lnTo>
                <a:lnTo>
                  <a:pt x="1310" y="294"/>
                </a:lnTo>
                <a:lnTo>
                  <a:pt x="1316" y="298"/>
                </a:lnTo>
                <a:lnTo>
                  <a:pt x="1322" y="302"/>
                </a:lnTo>
                <a:lnTo>
                  <a:pt x="1318" y="286"/>
                </a:lnTo>
                <a:lnTo>
                  <a:pt x="1314" y="268"/>
                </a:lnTo>
                <a:lnTo>
                  <a:pt x="1320" y="268"/>
                </a:lnTo>
                <a:lnTo>
                  <a:pt x="1324" y="270"/>
                </a:lnTo>
                <a:lnTo>
                  <a:pt x="1328" y="272"/>
                </a:lnTo>
                <a:lnTo>
                  <a:pt x="1330" y="278"/>
                </a:lnTo>
                <a:lnTo>
                  <a:pt x="1332" y="252"/>
                </a:lnTo>
                <a:lnTo>
                  <a:pt x="1322" y="228"/>
                </a:lnTo>
                <a:lnTo>
                  <a:pt x="1306" y="206"/>
                </a:lnTo>
                <a:lnTo>
                  <a:pt x="1286" y="188"/>
                </a:lnTo>
                <a:lnTo>
                  <a:pt x="1262" y="178"/>
                </a:lnTo>
                <a:lnTo>
                  <a:pt x="1266" y="176"/>
                </a:lnTo>
                <a:lnTo>
                  <a:pt x="1272" y="176"/>
                </a:lnTo>
                <a:lnTo>
                  <a:pt x="1278" y="178"/>
                </a:lnTo>
                <a:lnTo>
                  <a:pt x="1284" y="178"/>
                </a:lnTo>
                <a:lnTo>
                  <a:pt x="1288" y="180"/>
                </a:lnTo>
                <a:lnTo>
                  <a:pt x="1294" y="180"/>
                </a:lnTo>
                <a:lnTo>
                  <a:pt x="1282" y="172"/>
                </a:lnTo>
                <a:lnTo>
                  <a:pt x="1272" y="168"/>
                </a:lnTo>
                <a:lnTo>
                  <a:pt x="1266" y="166"/>
                </a:lnTo>
                <a:lnTo>
                  <a:pt x="1260" y="166"/>
                </a:lnTo>
                <a:lnTo>
                  <a:pt x="1256" y="166"/>
                </a:lnTo>
                <a:lnTo>
                  <a:pt x="1248" y="158"/>
                </a:lnTo>
                <a:lnTo>
                  <a:pt x="1234" y="148"/>
                </a:lnTo>
                <a:lnTo>
                  <a:pt x="1216" y="140"/>
                </a:lnTo>
                <a:lnTo>
                  <a:pt x="1196" y="134"/>
                </a:lnTo>
                <a:lnTo>
                  <a:pt x="1176" y="128"/>
                </a:lnTo>
                <a:lnTo>
                  <a:pt x="1162" y="126"/>
                </a:lnTo>
                <a:lnTo>
                  <a:pt x="1152" y="126"/>
                </a:lnTo>
                <a:lnTo>
                  <a:pt x="1154" y="124"/>
                </a:lnTo>
                <a:lnTo>
                  <a:pt x="1158" y="124"/>
                </a:lnTo>
                <a:lnTo>
                  <a:pt x="1162" y="122"/>
                </a:lnTo>
                <a:lnTo>
                  <a:pt x="1166" y="120"/>
                </a:lnTo>
                <a:lnTo>
                  <a:pt x="1170" y="120"/>
                </a:lnTo>
                <a:lnTo>
                  <a:pt x="1172" y="118"/>
                </a:lnTo>
                <a:lnTo>
                  <a:pt x="1162" y="118"/>
                </a:lnTo>
                <a:lnTo>
                  <a:pt x="1150" y="116"/>
                </a:lnTo>
                <a:lnTo>
                  <a:pt x="1134" y="116"/>
                </a:lnTo>
                <a:lnTo>
                  <a:pt x="1112" y="116"/>
                </a:lnTo>
                <a:lnTo>
                  <a:pt x="1082" y="118"/>
                </a:lnTo>
                <a:lnTo>
                  <a:pt x="1078" y="118"/>
                </a:lnTo>
                <a:lnTo>
                  <a:pt x="1072" y="116"/>
                </a:lnTo>
                <a:lnTo>
                  <a:pt x="1068" y="112"/>
                </a:lnTo>
                <a:lnTo>
                  <a:pt x="1064" y="108"/>
                </a:lnTo>
                <a:lnTo>
                  <a:pt x="1060" y="106"/>
                </a:lnTo>
                <a:lnTo>
                  <a:pt x="1052" y="102"/>
                </a:lnTo>
                <a:lnTo>
                  <a:pt x="1044" y="102"/>
                </a:lnTo>
                <a:lnTo>
                  <a:pt x="1036" y="100"/>
                </a:lnTo>
                <a:lnTo>
                  <a:pt x="1028" y="98"/>
                </a:lnTo>
                <a:lnTo>
                  <a:pt x="1038" y="96"/>
                </a:lnTo>
                <a:lnTo>
                  <a:pt x="1048" y="92"/>
                </a:lnTo>
                <a:lnTo>
                  <a:pt x="1030" y="86"/>
                </a:lnTo>
                <a:lnTo>
                  <a:pt x="1010" y="84"/>
                </a:lnTo>
                <a:lnTo>
                  <a:pt x="990" y="86"/>
                </a:lnTo>
                <a:lnTo>
                  <a:pt x="970" y="86"/>
                </a:lnTo>
                <a:lnTo>
                  <a:pt x="974" y="84"/>
                </a:lnTo>
                <a:lnTo>
                  <a:pt x="976" y="82"/>
                </a:lnTo>
                <a:lnTo>
                  <a:pt x="958" y="82"/>
                </a:lnTo>
                <a:lnTo>
                  <a:pt x="940" y="86"/>
                </a:lnTo>
                <a:lnTo>
                  <a:pt x="922" y="92"/>
                </a:lnTo>
                <a:lnTo>
                  <a:pt x="922" y="90"/>
                </a:lnTo>
                <a:lnTo>
                  <a:pt x="924" y="88"/>
                </a:lnTo>
                <a:lnTo>
                  <a:pt x="896" y="90"/>
                </a:lnTo>
                <a:lnTo>
                  <a:pt x="870" y="98"/>
                </a:lnTo>
                <a:lnTo>
                  <a:pt x="844" y="106"/>
                </a:lnTo>
                <a:lnTo>
                  <a:pt x="830" y="110"/>
                </a:lnTo>
                <a:lnTo>
                  <a:pt x="816" y="116"/>
                </a:lnTo>
                <a:lnTo>
                  <a:pt x="802" y="122"/>
                </a:lnTo>
                <a:lnTo>
                  <a:pt x="786" y="132"/>
                </a:lnTo>
                <a:lnTo>
                  <a:pt x="776" y="142"/>
                </a:lnTo>
                <a:lnTo>
                  <a:pt x="770" y="152"/>
                </a:lnTo>
                <a:lnTo>
                  <a:pt x="768" y="154"/>
                </a:lnTo>
                <a:lnTo>
                  <a:pt x="740" y="162"/>
                </a:lnTo>
                <a:lnTo>
                  <a:pt x="716" y="174"/>
                </a:lnTo>
                <a:lnTo>
                  <a:pt x="694" y="194"/>
                </a:lnTo>
                <a:lnTo>
                  <a:pt x="674" y="220"/>
                </a:lnTo>
                <a:lnTo>
                  <a:pt x="660" y="254"/>
                </a:lnTo>
                <a:lnTo>
                  <a:pt x="648" y="286"/>
                </a:lnTo>
                <a:lnTo>
                  <a:pt x="634" y="320"/>
                </a:lnTo>
                <a:lnTo>
                  <a:pt x="618" y="354"/>
                </a:lnTo>
                <a:lnTo>
                  <a:pt x="604" y="390"/>
                </a:lnTo>
                <a:lnTo>
                  <a:pt x="594" y="422"/>
                </a:lnTo>
                <a:lnTo>
                  <a:pt x="598" y="414"/>
                </a:lnTo>
                <a:lnTo>
                  <a:pt x="604" y="408"/>
                </a:lnTo>
                <a:lnTo>
                  <a:pt x="598" y="428"/>
                </a:lnTo>
                <a:lnTo>
                  <a:pt x="596" y="454"/>
                </a:lnTo>
                <a:lnTo>
                  <a:pt x="596" y="484"/>
                </a:lnTo>
                <a:lnTo>
                  <a:pt x="598" y="510"/>
                </a:lnTo>
                <a:lnTo>
                  <a:pt x="604" y="528"/>
                </a:lnTo>
                <a:lnTo>
                  <a:pt x="608" y="522"/>
                </a:lnTo>
                <a:lnTo>
                  <a:pt x="610" y="514"/>
                </a:lnTo>
                <a:lnTo>
                  <a:pt x="608" y="530"/>
                </a:lnTo>
                <a:lnTo>
                  <a:pt x="608" y="552"/>
                </a:lnTo>
                <a:lnTo>
                  <a:pt x="612" y="574"/>
                </a:lnTo>
                <a:lnTo>
                  <a:pt x="616" y="594"/>
                </a:lnTo>
                <a:lnTo>
                  <a:pt x="624" y="612"/>
                </a:lnTo>
                <a:lnTo>
                  <a:pt x="636" y="624"/>
                </a:lnTo>
                <a:lnTo>
                  <a:pt x="636" y="620"/>
                </a:lnTo>
                <a:lnTo>
                  <a:pt x="636" y="616"/>
                </a:lnTo>
                <a:lnTo>
                  <a:pt x="638" y="612"/>
                </a:lnTo>
                <a:lnTo>
                  <a:pt x="638" y="608"/>
                </a:lnTo>
                <a:lnTo>
                  <a:pt x="644" y="636"/>
                </a:lnTo>
                <a:lnTo>
                  <a:pt x="650" y="662"/>
                </a:lnTo>
                <a:lnTo>
                  <a:pt x="650" y="660"/>
                </a:lnTo>
                <a:lnTo>
                  <a:pt x="650" y="658"/>
                </a:lnTo>
                <a:lnTo>
                  <a:pt x="654" y="672"/>
                </a:lnTo>
                <a:lnTo>
                  <a:pt x="662" y="686"/>
                </a:lnTo>
                <a:lnTo>
                  <a:pt x="672" y="700"/>
                </a:lnTo>
                <a:lnTo>
                  <a:pt x="678" y="712"/>
                </a:lnTo>
                <a:lnTo>
                  <a:pt x="678" y="708"/>
                </a:lnTo>
                <a:lnTo>
                  <a:pt x="680" y="702"/>
                </a:lnTo>
                <a:lnTo>
                  <a:pt x="680" y="696"/>
                </a:lnTo>
                <a:lnTo>
                  <a:pt x="682" y="690"/>
                </a:lnTo>
                <a:lnTo>
                  <a:pt x="682" y="684"/>
                </a:lnTo>
                <a:lnTo>
                  <a:pt x="684" y="710"/>
                </a:lnTo>
                <a:lnTo>
                  <a:pt x="684" y="736"/>
                </a:lnTo>
                <a:lnTo>
                  <a:pt x="690" y="732"/>
                </a:lnTo>
                <a:lnTo>
                  <a:pt x="696" y="728"/>
                </a:lnTo>
                <a:lnTo>
                  <a:pt x="694" y="762"/>
                </a:lnTo>
                <a:lnTo>
                  <a:pt x="688" y="788"/>
                </a:lnTo>
                <a:lnTo>
                  <a:pt x="682" y="804"/>
                </a:lnTo>
                <a:lnTo>
                  <a:pt x="678" y="814"/>
                </a:lnTo>
                <a:lnTo>
                  <a:pt x="674" y="818"/>
                </a:lnTo>
                <a:lnTo>
                  <a:pt x="672" y="820"/>
                </a:lnTo>
                <a:lnTo>
                  <a:pt x="674" y="824"/>
                </a:lnTo>
                <a:lnTo>
                  <a:pt x="678" y="834"/>
                </a:lnTo>
                <a:lnTo>
                  <a:pt x="686" y="852"/>
                </a:lnTo>
                <a:lnTo>
                  <a:pt x="702" y="872"/>
                </a:lnTo>
                <a:lnTo>
                  <a:pt x="722" y="894"/>
                </a:lnTo>
                <a:lnTo>
                  <a:pt x="740" y="910"/>
                </a:lnTo>
                <a:lnTo>
                  <a:pt x="760" y="926"/>
                </a:lnTo>
                <a:lnTo>
                  <a:pt x="776" y="938"/>
                </a:lnTo>
                <a:lnTo>
                  <a:pt x="790" y="948"/>
                </a:lnTo>
                <a:lnTo>
                  <a:pt x="780" y="946"/>
                </a:lnTo>
                <a:lnTo>
                  <a:pt x="772" y="944"/>
                </a:lnTo>
                <a:lnTo>
                  <a:pt x="744" y="924"/>
                </a:lnTo>
                <a:lnTo>
                  <a:pt x="716" y="902"/>
                </a:lnTo>
                <a:lnTo>
                  <a:pt x="692" y="880"/>
                </a:lnTo>
                <a:lnTo>
                  <a:pt x="672" y="860"/>
                </a:lnTo>
                <a:lnTo>
                  <a:pt x="658" y="838"/>
                </a:lnTo>
                <a:lnTo>
                  <a:pt x="652" y="820"/>
                </a:lnTo>
                <a:lnTo>
                  <a:pt x="658" y="804"/>
                </a:lnTo>
                <a:lnTo>
                  <a:pt x="656" y="804"/>
                </a:lnTo>
                <a:lnTo>
                  <a:pt x="654" y="806"/>
                </a:lnTo>
                <a:lnTo>
                  <a:pt x="650" y="808"/>
                </a:lnTo>
                <a:lnTo>
                  <a:pt x="646" y="812"/>
                </a:lnTo>
                <a:lnTo>
                  <a:pt x="642" y="818"/>
                </a:lnTo>
                <a:lnTo>
                  <a:pt x="638" y="826"/>
                </a:lnTo>
                <a:lnTo>
                  <a:pt x="632" y="840"/>
                </a:lnTo>
                <a:lnTo>
                  <a:pt x="626" y="858"/>
                </a:lnTo>
                <a:lnTo>
                  <a:pt x="620" y="876"/>
                </a:lnTo>
                <a:lnTo>
                  <a:pt x="614" y="892"/>
                </a:lnTo>
                <a:lnTo>
                  <a:pt x="612" y="898"/>
                </a:lnTo>
                <a:lnTo>
                  <a:pt x="610" y="902"/>
                </a:lnTo>
                <a:lnTo>
                  <a:pt x="610" y="906"/>
                </a:lnTo>
                <a:lnTo>
                  <a:pt x="610" y="908"/>
                </a:lnTo>
                <a:lnTo>
                  <a:pt x="604" y="908"/>
                </a:lnTo>
                <a:lnTo>
                  <a:pt x="592" y="910"/>
                </a:lnTo>
                <a:lnTo>
                  <a:pt x="576" y="914"/>
                </a:lnTo>
                <a:lnTo>
                  <a:pt x="562" y="920"/>
                </a:lnTo>
                <a:lnTo>
                  <a:pt x="552" y="930"/>
                </a:lnTo>
                <a:lnTo>
                  <a:pt x="548" y="932"/>
                </a:lnTo>
                <a:lnTo>
                  <a:pt x="538" y="934"/>
                </a:lnTo>
                <a:lnTo>
                  <a:pt x="528" y="940"/>
                </a:lnTo>
                <a:lnTo>
                  <a:pt x="516" y="950"/>
                </a:lnTo>
                <a:lnTo>
                  <a:pt x="508" y="964"/>
                </a:lnTo>
                <a:lnTo>
                  <a:pt x="508" y="984"/>
                </a:lnTo>
                <a:lnTo>
                  <a:pt x="504" y="986"/>
                </a:lnTo>
                <a:lnTo>
                  <a:pt x="492" y="990"/>
                </a:lnTo>
                <a:lnTo>
                  <a:pt x="476" y="998"/>
                </a:lnTo>
                <a:lnTo>
                  <a:pt x="460" y="1006"/>
                </a:lnTo>
                <a:lnTo>
                  <a:pt x="446" y="1018"/>
                </a:lnTo>
                <a:lnTo>
                  <a:pt x="440" y="1024"/>
                </a:lnTo>
                <a:lnTo>
                  <a:pt x="436" y="1028"/>
                </a:lnTo>
                <a:lnTo>
                  <a:pt x="432" y="1032"/>
                </a:lnTo>
                <a:lnTo>
                  <a:pt x="430" y="1034"/>
                </a:lnTo>
                <a:lnTo>
                  <a:pt x="428" y="1036"/>
                </a:lnTo>
                <a:lnTo>
                  <a:pt x="424" y="1036"/>
                </a:lnTo>
                <a:lnTo>
                  <a:pt x="416" y="1040"/>
                </a:lnTo>
                <a:lnTo>
                  <a:pt x="404" y="1046"/>
                </a:lnTo>
                <a:lnTo>
                  <a:pt x="388" y="1060"/>
                </a:lnTo>
                <a:lnTo>
                  <a:pt x="370" y="1082"/>
                </a:lnTo>
                <a:lnTo>
                  <a:pt x="360" y="1094"/>
                </a:lnTo>
                <a:lnTo>
                  <a:pt x="350" y="1106"/>
                </a:lnTo>
                <a:lnTo>
                  <a:pt x="312" y="1108"/>
                </a:lnTo>
                <a:lnTo>
                  <a:pt x="272" y="1118"/>
                </a:lnTo>
                <a:lnTo>
                  <a:pt x="230" y="1136"/>
                </a:lnTo>
                <a:lnTo>
                  <a:pt x="192" y="1160"/>
                </a:lnTo>
                <a:lnTo>
                  <a:pt x="160" y="1188"/>
                </a:lnTo>
                <a:lnTo>
                  <a:pt x="138" y="1220"/>
                </a:lnTo>
                <a:lnTo>
                  <a:pt x="116" y="1272"/>
                </a:lnTo>
                <a:lnTo>
                  <a:pt x="98" y="1326"/>
                </a:lnTo>
                <a:lnTo>
                  <a:pt x="84" y="1384"/>
                </a:lnTo>
                <a:lnTo>
                  <a:pt x="70" y="1440"/>
                </a:lnTo>
                <a:lnTo>
                  <a:pt x="54" y="1496"/>
                </a:lnTo>
                <a:lnTo>
                  <a:pt x="38" y="1538"/>
                </a:lnTo>
                <a:lnTo>
                  <a:pt x="22" y="1584"/>
                </a:lnTo>
                <a:lnTo>
                  <a:pt x="8" y="1630"/>
                </a:lnTo>
                <a:lnTo>
                  <a:pt x="0" y="1672"/>
                </a:lnTo>
                <a:lnTo>
                  <a:pt x="2" y="1698"/>
                </a:lnTo>
                <a:lnTo>
                  <a:pt x="12" y="1728"/>
                </a:lnTo>
                <a:lnTo>
                  <a:pt x="30" y="1758"/>
                </a:lnTo>
                <a:lnTo>
                  <a:pt x="52" y="1788"/>
                </a:lnTo>
                <a:lnTo>
                  <a:pt x="74" y="1818"/>
                </a:lnTo>
                <a:lnTo>
                  <a:pt x="68" y="1934"/>
                </a:lnTo>
                <a:lnTo>
                  <a:pt x="68" y="2050"/>
                </a:lnTo>
                <a:lnTo>
                  <a:pt x="66" y="2106"/>
                </a:lnTo>
                <a:lnTo>
                  <a:pt x="66" y="2158"/>
                </a:lnTo>
                <a:lnTo>
                  <a:pt x="64" y="2204"/>
                </a:lnTo>
                <a:lnTo>
                  <a:pt x="68" y="2246"/>
                </a:lnTo>
                <a:lnTo>
                  <a:pt x="68" y="2254"/>
                </a:lnTo>
                <a:lnTo>
                  <a:pt x="68" y="2260"/>
                </a:lnTo>
                <a:lnTo>
                  <a:pt x="68" y="2268"/>
                </a:lnTo>
                <a:lnTo>
                  <a:pt x="76" y="2288"/>
                </a:lnTo>
                <a:lnTo>
                  <a:pt x="90" y="2304"/>
                </a:lnTo>
                <a:lnTo>
                  <a:pt x="3292" y="2308"/>
                </a:lnTo>
                <a:lnTo>
                  <a:pt x="3268" y="1756"/>
                </a:lnTo>
                <a:lnTo>
                  <a:pt x="3278" y="1750"/>
                </a:lnTo>
                <a:close/>
                <a:moveTo>
                  <a:pt x="1044" y="984"/>
                </a:moveTo>
                <a:lnTo>
                  <a:pt x="1048" y="978"/>
                </a:lnTo>
                <a:lnTo>
                  <a:pt x="1054" y="974"/>
                </a:lnTo>
                <a:lnTo>
                  <a:pt x="1062" y="972"/>
                </a:lnTo>
                <a:lnTo>
                  <a:pt x="1070" y="970"/>
                </a:lnTo>
                <a:lnTo>
                  <a:pt x="1092" y="974"/>
                </a:lnTo>
                <a:lnTo>
                  <a:pt x="1116" y="982"/>
                </a:lnTo>
                <a:lnTo>
                  <a:pt x="1140" y="988"/>
                </a:lnTo>
                <a:lnTo>
                  <a:pt x="1162" y="990"/>
                </a:lnTo>
                <a:lnTo>
                  <a:pt x="1162" y="1006"/>
                </a:lnTo>
                <a:lnTo>
                  <a:pt x="1162" y="1022"/>
                </a:lnTo>
                <a:lnTo>
                  <a:pt x="1128" y="1012"/>
                </a:lnTo>
                <a:lnTo>
                  <a:pt x="1096" y="1004"/>
                </a:lnTo>
                <a:lnTo>
                  <a:pt x="1064" y="1000"/>
                </a:lnTo>
                <a:lnTo>
                  <a:pt x="1058" y="1000"/>
                </a:lnTo>
                <a:lnTo>
                  <a:pt x="1050" y="998"/>
                </a:lnTo>
                <a:lnTo>
                  <a:pt x="1040" y="998"/>
                </a:lnTo>
                <a:lnTo>
                  <a:pt x="1042" y="990"/>
                </a:lnTo>
                <a:lnTo>
                  <a:pt x="1044" y="984"/>
                </a:lnTo>
                <a:close/>
                <a:moveTo>
                  <a:pt x="974" y="1130"/>
                </a:moveTo>
                <a:lnTo>
                  <a:pt x="974" y="1114"/>
                </a:lnTo>
                <a:lnTo>
                  <a:pt x="980" y="1098"/>
                </a:lnTo>
                <a:lnTo>
                  <a:pt x="988" y="1086"/>
                </a:lnTo>
                <a:lnTo>
                  <a:pt x="994" y="1074"/>
                </a:lnTo>
                <a:lnTo>
                  <a:pt x="990" y="1064"/>
                </a:lnTo>
                <a:lnTo>
                  <a:pt x="994" y="1066"/>
                </a:lnTo>
                <a:lnTo>
                  <a:pt x="1006" y="1072"/>
                </a:lnTo>
                <a:lnTo>
                  <a:pt x="1018" y="1080"/>
                </a:lnTo>
                <a:lnTo>
                  <a:pt x="1030" y="1092"/>
                </a:lnTo>
                <a:lnTo>
                  <a:pt x="1038" y="1106"/>
                </a:lnTo>
                <a:lnTo>
                  <a:pt x="1040" y="1122"/>
                </a:lnTo>
                <a:lnTo>
                  <a:pt x="1042" y="1144"/>
                </a:lnTo>
                <a:lnTo>
                  <a:pt x="1046" y="1166"/>
                </a:lnTo>
                <a:lnTo>
                  <a:pt x="1050" y="1186"/>
                </a:lnTo>
                <a:lnTo>
                  <a:pt x="1052" y="1202"/>
                </a:lnTo>
                <a:lnTo>
                  <a:pt x="1052" y="1208"/>
                </a:lnTo>
                <a:lnTo>
                  <a:pt x="1048" y="1204"/>
                </a:lnTo>
                <a:lnTo>
                  <a:pt x="1038" y="1196"/>
                </a:lnTo>
                <a:lnTo>
                  <a:pt x="1024" y="1186"/>
                </a:lnTo>
                <a:lnTo>
                  <a:pt x="1010" y="1172"/>
                </a:lnTo>
                <a:lnTo>
                  <a:pt x="994" y="1158"/>
                </a:lnTo>
                <a:lnTo>
                  <a:pt x="982" y="1144"/>
                </a:lnTo>
                <a:lnTo>
                  <a:pt x="974" y="1130"/>
                </a:lnTo>
                <a:close/>
                <a:moveTo>
                  <a:pt x="1374" y="2006"/>
                </a:moveTo>
                <a:lnTo>
                  <a:pt x="1374" y="2012"/>
                </a:lnTo>
                <a:lnTo>
                  <a:pt x="1374" y="2018"/>
                </a:lnTo>
                <a:lnTo>
                  <a:pt x="1372" y="2036"/>
                </a:lnTo>
                <a:lnTo>
                  <a:pt x="1370" y="2058"/>
                </a:lnTo>
                <a:lnTo>
                  <a:pt x="1366" y="2078"/>
                </a:lnTo>
                <a:lnTo>
                  <a:pt x="1362" y="2090"/>
                </a:lnTo>
                <a:lnTo>
                  <a:pt x="1340" y="2048"/>
                </a:lnTo>
                <a:lnTo>
                  <a:pt x="1312" y="2006"/>
                </a:lnTo>
                <a:lnTo>
                  <a:pt x="1282" y="1964"/>
                </a:lnTo>
                <a:lnTo>
                  <a:pt x="1256" y="1922"/>
                </a:lnTo>
                <a:lnTo>
                  <a:pt x="1220" y="1854"/>
                </a:lnTo>
                <a:lnTo>
                  <a:pt x="1190" y="1784"/>
                </a:lnTo>
                <a:lnTo>
                  <a:pt x="1160" y="1712"/>
                </a:lnTo>
                <a:lnTo>
                  <a:pt x="1128" y="1622"/>
                </a:lnTo>
                <a:lnTo>
                  <a:pt x="1102" y="1530"/>
                </a:lnTo>
                <a:lnTo>
                  <a:pt x="1078" y="1436"/>
                </a:lnTo>
                <a:lnTo>
                  <a:pt x="1064" y="1392"/>
                </a:lnTo>
                <a:lnTo>
                  <a:pt x="1048" y="1346"/>
                </a:lnTo>
                <a:lnTo>
                  <a:pt x="1034" y="1302"/>
                </a:lnTo>
                <a:lnTo>
                  <a:pt x="1026" y="1256"/>
                </a:lnTo>
                <a:lnTo>
                  <a:pt x="1030" y="1210"/>
                </a:lnTo>
                <a:lnTo>
                  <a:pt x="1032" y="1214"/>
                </a:lnTo>
                <a:lnTo>
                  <a:pt x="1038" y="1216"/>
                </a:lnTo>
                <a:lnTo>
                  <a:pt x="1048" y="1216"/>
                </a:lnTo>
                <a:lnTo>
                  <a:pt x="1060" y="1212"/>
                </a:lnTo>
                <a:lnTo>
                  <a:pt x="1070" y="1210"/>
                </a:lnTo>
                <a:lnTo>
                  <a:pt x="1078" y="1206"/>
                </a:lnTo>
                <a:lnTo>
                  <a:pt x="1080" y="1206"/>
                </a:lnTo>
                <a:lnTo>
                  <a:pt x="1096" y="1212"/>
                </a:lnTo>
                <a:lnTo>
                  <a:pt x="1112" y="1228"/>
                </a:lnTo>
                <a:lnTo>
                  <a:pt x="1126" y="1246"/>
                </a:lnTo>
                <a:lnTo>
                  <a:pt x="1138" y="1266"/>
                </a:lnTo>
                <a:lnTo>
                  <a:pt x="1148" y="1280"/>
                </a:lnTo>
                <a:lnTo>
                  <a:pt x="1190" y="1348"/>
                </a:lnTo>
                <a:lnTo>
                  <a:pt x="1226" y="1420"/>
                </a:lnTo>
                <a:lnTo>
                  <a:pt x="1258" y="1492"/>
                </a:lnTo>
                <a:lnTo>
                  <a:pt x="1290" y="1566"/>
                </a:lnTo>
                <a:lnTo>
                  <a:pt x="1320" y="1640"/>
                </a:lnTo>
                <a:lnTo>
                  <a:pt x="1346" y="1716"/>
                </a:lnTo>
                <a:lnTo>
                  <a:pt x="1364" y="1796"/>
                </a:lnTo>
                <a:lnTo>
                  <a:pt x="1374" y="1900"/>
                </a:lnTo>
                <a:lnTo>
                  <a:pt x="1374" y="2006"/>
                </a:lnTo>
                <a:close/>
                <a:moveTo>
                  <a:pt x="1884" y="900"/>
                </a:moveTo>
                <a:lnTo>
                  <a:pt x="1886" y="904"/>
                </a:lnTo>
                <a:lnTo>
                  <a:pt x="1886" y="916"/>
                </a:lnTo>
                <a:lnTo>
                  <a:pt x="1886" y="932"/>
                </a:lnTo>
                <a:lnTo>
                  <a:pt x="1882" y="950"/>
                </a:lnTo>
                <a:lnTo>
                  <a:pt x="1872" y="964"/>
                </a:lnTo>
                <a:lnTo>
                  <a:pt x="1864" y="974"/>
                </a:lnTo>
                <a:lnTo>
                  <a:pt x="1854" y="992"/>
                </a:lnTo>
                <a:lnTo>
                  <a:pt x="1840" y="1014"/>
                </a:lnTo>
                <a:lnTo>
                  <a:pt x="1824" y="1042"/>
                </a:lnTo>
                <a:lnTo>
                  <a:pt x="1808" y="1070"/>
                </a:lnTo>
                <a:lnTo>
                  <a:pt x="1790" y="1098"/>
                </a:lnTo>
                <a:lnTo>
                  <a:pt x="1790" y="1100"/>
                </a:lnTo>
                <a:lnTo>
                  <a:pt x="1790" y="1104"/>
                </a:lnTo>
                <a:lnTo>
                  <a:pt x="1780" y="1142"/>
                </a:lnTo>
                <a:lnTo>
                  <a:pt x="1772" y="1180"/>
                </a:lnTo>
                <a:lnTo>
                  <a:pt x="1768" y="1218"/>
                </a:lnTo>
                <a:lnTo>
                  <a:pt x="1768" y="1222"/>
                </a:lnTo>
                <a:lnTo>
                  <a:pt x="1768" y="1224"/>
                </a:lnTo>
                <a:lnTo>
                  <a:pt x="1770" y="1240"/>
                </a:lnTo>
                <a:lnTo>
                  <a:pt x="1772" y="1256"/>
                </a:lnTo>
                <a:lnTo>
                  <a:pt x="1774" y="1274"/>
                </a:lnTo>
                <a:lnTo>
                  <a:pt x="1774" y="1290"/>
                </a:lnTo>
                <a:lnTo>
                  <a:pt x="1770" y="1304"/>
                </a:lnTo>
                <a:lnTo>
                  <a:pt x="1762" y="1316"/>
                </a:lnTo>
                <a:lnTo>
                  <a:pt x="1748" y="1322"/>
                </a:lnTo>
                <a:lnTo>
                  <a:pt x="1740" y="1322"/>
                </a:lnTo>
                <a:lnTo>
                  <a:pt x="1724" y="1320"/>
                </a:lnTo>
                <a:lnTo>
                  <a:pt x="1704" y="1318"/>
                </a:lnTo>
                <a:lnTo>
                  <a:pt x="1682" y="1316"/>
                </a:lnTo>
                <a:lnTo>
                  <a:pt x="1664" y="1312"/>
                </a:lnTo>
                <a:lnTo>
                  <a:pt x="1650" y="1310"/>
                </a:lnTo>
                <a:lnTo>
                  <a:pt x="1644" y="1306"/>
                </a:lnTo>
                <a:lnTo>
                  <a:pt x="1646" y="1276"/>
                </a:lnTo>
                <a:lnTo>
                  <a:pt x="1646" y="1240"/>
                </a:lnTo>
                <a:lnTo>
                  <a:pt x="1646" y="1204"/>
                </a:lnTo>
                <a:lnTo>
                  <a:pt x="1630" y="1178"/>
                </a:lnTo>
                <a:lnTo>
                  <a:pt x="1620" y="1152"/>
                </a:lnTo>
                <a:lnTo>
                  <a:pt x="1612" y="1132"/>
                </a:lnTo>
                <a:lnTo>
                  <a:pt x="1610" y="1116"/>
                </a:lnTo>
                <a:lnTo>
                  <a:pt x="1608" y="1112"/>
                </a:lnTo>
                <a:lnTo>
                  <a:pt x="1588" y="1100"/>
                </a:lnTo>
                <a:lnTo>
                  <a:pt x="1574" y="1084"/>
                </a:lnTo>
                <a:lnTo>
                  <a:pt x="1564" y="1068"/>
                </a:lnTo>
                <a:lnTo>
                  <a:pt x="1558" y="1052"/>
                </a:lnTo>
                <a:lnTo>
                  <a:pt x="1554" y="1040"/>
                </a:lnTo>
                <a:lnTo>
                  <a:pt x="1552" y="1036"/>
                </a:lnTo>
                <a:lnTo>
                  <a:pt x="1532" y="1056"/>
                </a:lnTo>
                <a:lnTo>
                  <a:pt x="1508" y="1070"/>
                </a:lnTo>
                <a:lnTo>
                  <a:pt x="1482" y="1080"/>
                </a:lnTo>
                <a:lnTo>
                  <a:pt x="1454" y="1084"/>
                </a:lnTo>
                <a:lnTo>
                  <a:pt x="1428" y="1084"/>
                </a:lnTo>
                <a:lnTo>
                  <a:pt x="1406" y="1084"/>
                </a:lnTo>
                <a:lnTo>
                  <a:pt x="1388" y="1082"/>
                </a:lnTo>
                <a:lnTo>
                  <a:pt x="1386" y="1082"/>
                </a:lnTo>
                <a:lnTo>
                  <a:pt x="1384" y="1082"/>
                </a:lnTo>
                <a:lnTo>
                  <a:pt x="1384" y="1080"/>
                </a:lnTo>
                <a:lnTo>
                  <a:pt x="1380" y="1080"/>
                </a:lnTo>
                <a:lnTo>
                  <a:pt x="1378" y="1080"/>
                </a:lnTo>
                <a:lnTo>
                  <a:pt x="1376" y="1080"/>
                </a:lnTo>
                <a:lnTo>
                  <a:pt x="1388" y="1060"/>
                </a:lnTo>
                <a:lnTo>
                  <a:pt x="1396" y="1030"/>
                </a:lnTo>
                <a:lnTo>
                  <a:pt x="1402" y="994"/>
                </a:lnTo>
                <a:lnTo>
                  <a:pt x="1408" y="954"/>
                </a:lnTo>
                <a:lnTo>
                  <a:pt x="1412" y="912"/>
                </a:lnTo>
                <a:lnTo>
                  <a:pt x="1416" y="870"/>
                </a:lnTo>
                <a:lnTo>
                  <a:pt x="1420" y="830"/>
                </a:lnTo>
                <a:lnTo>
                  <a:pt x="1422" y="794"/>
                </a:lnTo>
                <a:lnTo>
                  <a:pt x="1426" y="766"/>
                </a:lnTo>
                <a:lnTo>
                  <a:pt x="1428" y="748"/>
                </a:lnTo>
                <a:lnTo>
                  <a:pt x="1434" y="730"/>
                </a:lnTo>
                <a:lnTo>
                  <a:pt x="1444" y="710"/>
                </a:lnTo>
                <a:lnTo>
                  <a:pt x="1456" y="690"/>
                </a:lnTo>
                <a:lnTo>
                  <a:pt x="1468" y="670"/>
                </a:lnTo>
                <a:lnTo>
                  <a:pt x="1480" y="654"/>
                </a:lnTo>
                <a:lnTo>
                  <a:pt x="1490" y="640"/>
                </a:lnTo>
                <a:lnTo>
                  <a:pt x="1498" y="630"/>
                </a:lnTo>
                <a:lnTo>
                  <a:pt x="1500" y="628"/>
                </a:lnTo>
                <a:lnTo>
                  <a:pt x="1504" y="630"/>
                </a:lnTo>
                <a:lnTo>
                  <a:pt x="1508" y="626"/>
                </a:lnTo>
                <a:lnTo>
                  <a:pt x="1512" y="620"/>
                </a:lnTo>
                <a:lnTo>
                  <a:pt x="1512" y="628"/>
                </a:lnTo>
                <a:lnTo>
                  <a:pt x="1512" y="636"/>
                </a:lnTo>
                <a:lnTo>
                  <a:pt x="1556" y="672"/>
                </a:lnTo>
                <a:lnTo>
                  <a:pt x="1556" y="704"/>
                </a:lnTo>
                <a:lnTo>
                  <a:pt x="1562" y="742"/>
                </a:lnTo>
                <a:lnTo>
                  <a:pt x="1570" y="784"/>
                </a:lnTo>
                <a:lnTo>
                  <a:pt x="1580" y="826"/>
                </a:lnTo>
                <a:lnTo>
                  <a:pt x="1592" y="870"/>
                </a:lnTo>
                <a:lnTo>
                  <a:pt x="1606" y="914"/>
                </a:lnTo>
                <a:lnTo>
                  <a:pt x="1620" y="956"/>
                </a:lnTo>
                <a:lnTo>
                  <a:pt x="1634" y="994"/>
                </a:lnTo>
                <a:lnTo>
                  <a:pt x="1648" y="1028"/>
                </a:lnTo>
                <a:lnTo>
                  <a:pt x="1660" y="1058"/>
                </a:lnTo>
                <a:lnTo>
                  <a:pt x="1668" y="1080"/>
                </a:lnTo>
                <a:lnTo>
                  <a:pt x="1674" y="1094"/>
                </a:lnTo>
                <a:lnTo>
                  <a:pt x="1676" y="1100"/>
                </a:lnTo>
                <a:lnTo>
                  <a:pt x="1742" y="1170"/>
                </a:lnTo>
                <a:lnTo>
                  <a:pt x="1742" y="1168"/>
                </a:lnTo>
                <a:lnTo>
                  <a:pt x="1742" y="1166"/>
                </a:lnTo>
                <a:lnTo>
                  <a:pt x="1742" y="1160"/>
                </a:lnTo>
                <a:lnTo>
                  <a:pt x="1746" y="1146"/>
                </a:lnTo>
                <a:lnTo>
                  <a:pt x="1750" y="1124"/>
                </a:lnTo>
                <a:lnTo>
                  <a:pt x="1746" y="1132"/>
                </a:lnTo>
                <a:lnTo>
                  <a:pt x="1742" y="1140"/>
                </a:lnTo>
                <a:lnTo>
                  <a:pt x="1748" y="1114"/>
                </a:lnTo>
                <a:lnTo>
                  <a:pt x="1752" y="1084"/>
                </a:lnTo>
                <a:lnTo>
                  <a:pt x="1754" y="1052"/>
                </a:lnTo>
                <a:lnTo>
                  <a:pt x="1758" y="1022"/>
                </a:lnTo>
                <a:lnTo>
                  <a:pt x="1764" y="992"/>
                </a:lnTo>
                <a:lnTo>
                  <a:pt x="1772" y="968"/>
                </a:lnTo>
                <a:lnTo>
                  <a:pt x="1780" y="950"/>
                </a:lnTo>
                <a:lnTo>
                  <a:pt x="1790" y="930"/>
                </a:lnTo>
                <a:lnTo>
                  <a:pt x="1802" y="904"/>
                </a:lnTo>
                <a:lnTo>
                  <a:pt x="1812" y="878"/>
                </a:lnTo>
                <a:lnTo>
                  <a:pt x="1824" y="852"/>
                </a:lnTo>
                <a:lnTo>
                  <a:pt x="1834" y="830"/>
                </a:lnTo>
                <a:lnTo>
                  <a:pt x="1842" y="812"/>
                </a:lnTo>
                <a:lnTo>
                  <a:pt x="1848" y="802"/>
                </a:lnTo>
                <a:lnTo>
                  <a:pt x="1862" y="776"/>
                </a:lnTo>
                <a:lnTo>
                  <a:pt x="1876" y="754"/>
                </a:lnTo>
                <a:lnTo>
                  <a:pt x="1884" y="736"/>
                </a:lnTo>
                <a:lnTo>
                  <a:pt x="1892" y="720"/>
                </a:lnTo>
                <a:lnTo>
                  <a:pt x="1900" y="706"/>
                </a:lnTo>
                <a:lnTo>
                  <a:pt x="1908" y="694"/>
                </a:lnTo>
                <a:lnTo>
                  <a:pt x="1912" y="682"/>
                </a:lnTo>
                <a:lnTo>
                  <a:pt x="1920" y="636"/>
                </a:lnTo>
                <a:lnTo>
                  <a:pt x="1930" y="592"/>
                </a:lnTo>
                <a:lnTo>
                  <a:pt x="1932" y="588"/>
                </a:lnTo>
                <a:lnTo>
                  <a:pt x="1938" y="576"/>
                </a:lnTo>
                <a:lnTo>
                  <a:pt x="1944" y="564"/>
                </a:lnTo>
                <a:lnTo>
                  <a:pt x="1950" y="552"/>
                </a:lnTo>
                <a:lnTo>
                  <a:pt x="1958" y="546"/>
                </a:lnTo>
                <a:lnTo>
                  <a:pt x="1960" y="546"/>
                </a:lnTo>
                <a:lnTo>
                  <a:pt x="2002" y="656"/>
                </a:lnTo>
                <a:lnTo>
                  <a:pt x="2048" y="766"/>
                </a:lnTo>
                <a:lnTo>
                  <a:pt x="2100" y="872"/>
                </a:lnTo>
                <a:lnTo>
                  <a:pt x="2062" y="894"/>
                </a:lnTo>
                <a:lnTo>
                  <a:pt x="2022" y="906"/>
                </a:lnTo>
                <a:lnTo>
                  <a:pt x="1986" y="912"/>
                </a:lnTo>
                <a:lnTo>
                  <a:pt x="1954" y="912"/>
                </a:lnTo>
                <a:lnTo>
                  <a:pt x="1926" y="910"/>
                </a:lnTo>
                <a:lnTo>
                  <a:pt x="1904" y="906"/>
                </a:lnTo>
                <a:lnTo>
                  <a:pt x="1890" y="902"/>
                </a:lnTo>
                <a:lnTo>
                  <a:pt x="1884" y="900"/>
                </a:lnTo>
                <a:close/>
                <a:moveTo>
                  <a:pt x="2362" y="1360"/>
                </a:moveTo>
                <a:lnTo>
                  <a:pt x="2366" y="1372"/>
                </a:lnTo>
                <a:lnTo>
                  <a:pt x="2372" y="1382"/>
                </a:lnTo>
                <a:lnTo>
                  <a:pt x="2382" y="1386"/>
                </a:lnTo>
                <a:lnTo>
                  <a:pt x="2394" y="1388"/>
                </a:lnTo>
                <a:lnTo>
                  <a:pt x="2374" y="1460"/>
                </a:lnTo>
                <a:lnTo>
                  <a:pt x="2356" y="1420"/>
                </a:lnTo>
                <a:lnTo>
                  <a:pt x="2338" y="1370"/>
                </a:lnTo>
                <a:lnTo>
                  <a:pt x="2322" y="1316"/>
                </a:lnTo>
                <a:lnTo>
                  <a:pt x="2320" y="1314"/>
                </a:lnTo>
                <a:lnTo>
                  <a:pt x="2316" y="1288"/>
                </a:lnTo>
                <a:lnTo>
                  <a:pt x="2308" y="1262"/>
                </a:lnTo>
                <a:lnTo>
                  <a:pt x="2296" y="1214"/>
                </a:lnTo>
                <a:lnTo>
                  <a:pt x="2288" y="1168"/>
                </a:lnTo>
                <a:lnTo>
                  <a:pt x="2280" y="1128"/>
                </a:lnTo>
                <a:lnTo>
                  <a:pt x="2274" y="1096"/>
                </a:lnTo>
                <a:lnTo>
                  <a:pt x="2274" y="1086"/>
                </a:lnTo>
                <a:lnTo>
                  <a:pt x="2274" y="1078"/>
                </a:lnTo>
                <a:lnTo>
                  <a:pt x="2272" y="1070"/>
                </a:lnTo>
                <a:lnTo>
                  <a:pt x="2270" y="1066"/>
                </a:lnTo>
                <a:lnTo>
                  <a:pt x="2270" y="1062"/>
                </a:lnTo>
                <a:lnTo>
                  <a:pt x="2270" y="1060"/>
                </a:lnTo>
                <a:lnTo>
                  <a:pt x="2332" y="1154"/>
                </a:lnTo>
                <a:lnTo>
                  <a:pt x="2324" y="1162"/>
                </a:lnTo>
                <a:lnTo>
                  <a:pt x="2318" y="1176"/>
                </a:lnTo>
                <a:lnTo>
                  <a:pt x="2316" y="1192"/>
                </a:lnTo>
                <a:lnTo>
                  <a:pt x="2320" y="1208"/>
                </a:lnTo>
                <a:lnTo>
                  <a:pt x="2326" y="1222"/>
                </a:lnTo>
                <a:lnTo>
                  <a:pt x="2338" y="1232"/>
                </a:lnTo>
                <a:lnTo>
                  <a:pt x="2352" y="1242"/>
                </a:lnTo>
                <a:lnTo>
                  <a:pt x="2364" y="1256"/>
                </a:lnTo>
                <a:lnTo>
                  <a:pt x="2370" y="1272"/>
                </a:lnTo>
                <a:lnTo>
                  <a:pt x="2374" y="1284"/>
                </a:lnTo>
                <a:lnTo>
                  <a:pt x="2374" y="1288"/>
                </a:lnTo>
                <a:lnTo>
                  <a:pt x="2376" y="1290"/>
                </a:lnTo>
                <a:lnTo>
                  <a:pt x="2376" y="1294"/>
                </a:lnTo>
                <a:lnTo>
                  <a:pt x="2378" y="1296"/>
                </a:lnTo>
                <a:lnTo>
                  <a:pt x="2378" y="1298"/>
                </a:lnTo>
                <a:lnTo>
                  <a:pt x="2378" y="1300"/>
                </a:lnTo>
                <a:lnTo>
                  <a:pt x="2380" y="1300"/>
                </a:lnTo>
                <a:lnTo>
                  <a:pt x="2380" y="1302"/>
                </a:lnTo>
                <a:lnTo>
                  <a:pt x="2380" y="1304"/>
                </a:lnTo>
                <a:lnTo>
                  <a:pt x="2382" y="1304"/>
                </a:lnTo>
                <a:lnTo>
                  <a:pt x="2382" y="1306"/>
                </a:lnTo>
                <a:lnTo>
                  <a:pt x="2382" y="1308"/>
                </a:lnTo>
                <a:lnTo>
                  <a:pt x="2384" y="1308"/>
                </a:lnTo>
                <a:lnTo>
                  <a:pt x="2384" y="1310"/>
                </a:lnTo>
                <a:lnTo>
                  <a:pt x="2386" y="1310"/>
                </a:lnTo>
                <a:lnTo>
                  <a:pt x="2386" y="1312"/>
                </a:lnTo>
                <a:lnTo>
                  <a:pt x="2388" y="1312"/>
                </a:lnTo>
                <a:lnTo>
                  <a:pt x="2388" y="1314"/>
                </a:lnTo>
                <a:lnTo>
                  <a:pt x="2390" y="1314"/>
                </a:lnTo>
                <a:lnTo>
                  <a:pt x="2392" y="1316"/>
                </a:lnTo>
                <a:lnTo>
                  <a:pt x="2394" y="1316"/>
                </a:lnTo>
                <a:lnTo>
                  <a:pt x="2396" y="1316"/>
                </a:lnTo>
                <a:lnTo>
                  <a:pt x="2396" y="1320"/>
                </a:lnTo>
                <a:lnTo>
                  <a:pt x="2398" y="1324"/>
                </a:lnTo>
                <a:lnTo>
                  <a:pt x="2380" y="1328"/>
                </a:lnTo>
                <a:lnTo>
                  <a:pt x="2370" y="1334"/>
                </a:lnTo>
                <a:lnTo>
                  <a:pt x="2362" y="1344"/>
                </a:lnTo>
                <a:lnTo>
                  <a:pt x="2362" y="1360"/>
                </a:lnTo>
                <a:close/>
              </a:path>
            </a:pathLst>
          </a:custGeom>
          <a:gradFill rotWithShape="1">
            <a:gsLst>
              <a:gs pos="0">
                <a:srgbClr val="B5B5B5"/>
              </a:gs>
              <a:gs pos="100000">
                <a:srgbClr val="F6F6F6"/>
              </a:gs>
            </a:gsLst>
            <a:lin ang="5400000" scaled="1"/>
          </a:gradFill>
          <a:ln w="3810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hangingPunct="0"/>
            <a:endParaRPr lang="pt-BR" smtClean="0">
              <a:solidFill>
                <a:srgbClr val="1F5281"/>
              </a:solidFill>
            </a:endParaRPr>
          </a:p>
        </p:txBody>
      </p:sp>
      <p:sp>
        <p:nvSpPr>
          <p:cNvPr id="186" name="AutoShape 185"/>
          <p:cNvSpPr>
            <a:spLocks noChangeArrowheads="1"/>
          </p:cNvSpPr>
          <p:nvPr/>
        </p:nvSpPr>
        <p:spPr bwMode="auto">
          <a:xfrm>
            <a:off x="1524000" y="4149725"/>
            <a:ext cx="6477000" cy="136683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pt-BR" altLang="pt-BR" smtClean="0">
              <a:solidFill>
                <a:srgbClr val="1F5281"/>
              </a:solidFill>
            </a:endParaRPr>
          </a:p>
        </p:txBody>
      </p:sp>
      <p:grpSp>
        <p:nvGrpSpPr>
          <p:cNvPr id="187" name="Group 187"/>
          <p:cNvGrpSpPr>
            <a:grpSpLocks/>
          </p:cNvGrpSpPr>
          <p:nvPr/>
        </p:nvGrpSpPr>
        <p:grpSpPr bwMode="auto">
          <a:xfrm>
            <a:off x="1403350" y="5734050"/>
            <a:ext cx="1655763" cy="865188"/>
            <a:chOff x="5962" y="3080"/>
            <a:chExt cx="2404" cy="1208"/>
          </a:xfrm>
        </p:grpSpPr>
        <p:sp>
          <p:nvSpPr>
            <p:cNvPr id="188" name="Freeform 188"/>
            <p:cNvSpPr>
              <a:spLocks noEditPoints="1"/>
            </p:cNvSpPr>
            <p:nvPr/>
          </p:nvSpPr>
          <p:spPr bwMode="auto">
            <a:xfrm>
              <a:off x="6368" y="4164"/>
              <a:ext cx="1851" cy="124"/>
            </a:xfrm>
            <a:custGeom>
              <a:avLst/>
              <a:gdLst>
                <a:gd name="T0" fmla="*/ 146 w 1851"/>
                <a:gd name="T1" fmla="*/ 72 h 125"/>
                <a:gd name="T2" fmla="*/ 196 w 1851"/>
                <a:gd name="T3" fmla="*/ 48 h 125"/>
                <a:gd name="T4" fmla="*/ 225 w 1851"/>
                <a:gd name="T5" fmla="*/ 63 h 125"/>
                <a:gd name="T6" fmla="*/ 212 w 1851"/>
                <a:gd name="T7" fmla="*/ 27 h 125"/>
                <a:gd name="T8" fmla="*/ 292 w 1851"/>
                <a:gd name="T9" fmla="*/ 47 h 125"/>
                <a:gd name="T10" fmla="*/ 338 w 1851"/>
                <a:gd name="T11" fmla="*/ 27 h 125"/>
                <a:gd name="T12" fmla="*/ 304 w 1851"/>
                <a:gd name="T13" fmla="*/ 70 h 125"/>
                <a:gd name="T14" fmla="*/ 346 w 1851"/>
                <a:gd name="T15" fmla="*/ 47 h 125"/>
                <a:gd name="T16" fmla="*/ 451 w 1851"/>
                <a:gd name="T17" fmla="*/ 63 h 125"/>
                <a:gd name="T18" fmla="*/ 423 w 1851"/>
                <a:gd name="T19" fmla="*/ 62 h 125"/>
                <a:gd name="T20" fmla="*/ 492 w 1851"/>
                <a:gd name="T21" fmla="*/ 58 h 125"/>
                <a:gd name="T22" fmla="*/ 450 w 1851"/>
                <a:gd name="T23" fmla="*/ 50 h 125"/>
                <a:gd name="T24" fmla="*/ 588 w 1851"/>
                <a:gd name="T25" fmla="*/ 60 h 125"/>
                <a:gd name="T26" fmla="*/ 590 w 1851"/>
                <a:gd name="T27" fmla="*/ 16 h 125"/>
                <a:gd name="T28" fmla="*/ 676 w 1851"/>
                <a:gd name="T29" fmla="*/ 70 h 125"/>
                <a:gd name="T30" fmla="*/ 668 w 1851"/>
                <a:gd name="T31" fmla="*/ 27 h 125"/>
                <a:gd name="T32" fmla="*/ 676 w 1851"/>
                <a:gd name="T33" fmla="*/ 45 h 125"/>
                <a:gd name="T34" fmla="*/ 726 w 1851"/>
                <a:gd name="T35" fmla="*/ 74 h 125"/>
                <a:gd name="T36" fmla="*/ 757 w 1851"/>
                <a:gd name="T37" fmla="*/ 35 h 125"/>
                <a:gd name="T38" fmla="*/ 753 w 1851"/>
                <a:gd name="T39" fmla="*/ 45 h 125"/>
                <a:gd name="T40" fmla="*/ 812 w 1851"/>
                <a:gd name="T41" fmla="*/ 62 h 125"/>
                <a:gd name="T42" fmla="*/ 803 w 1851"/>
                <a:gd name="T43" fmla="*/ 74 h 125"/>
                <a:gd name="T44" fmla="*/ 906 w 1851"/>
                <a:gd name="T45" fmla="*/ 62 h 125"/>
                <a:gd name="T46" fmla="*/ 868 w 1851"/>
                <a:gd name="T47" fmla="*/ 62 h 125"/>
                <a:gd name="T48" fmla="*/ 887 w 1851"/>
                <a:gd name="T49" fmla="*/ 62 h 125"/>
                <a:gd name="T50" fmla="*/ 977 w 1851"/>
                <a:gd name="T51" fmla="*/ 29 h 125"/>
                <a:gd name="T52" fmla="*/ 997 w 1851"/>
                <a:gd name="T53" fmla="*/ 47 h 125"/>
                <a:gd name="T54" fmla="*/ 1075 w 1851"/>
                <a:gd name="T55" fmla="*/ 47 h 125"/>
                <a:gd name="T56" fmla="*/ 1081 w 1851"/>
                <a:gd name="T57" fmla="*/ 29 h 125"/>
                <a:gd name="T58" fmla="*/ 1058 w 1851"/>
                <a:gd name="T59" fmla="*/ 70 h 125"/>
                <a:gd name="T60" fmla="*/ 1058 w 1851"/>
                <a:gd name="T61" fmla="*/ 62 h 125"/>
                <a:gd name="T62" fmla="*/ 1121 w 1851"/>
                <a:gd name="T63" fmla="*/ 62 h 125"/>
                <a:gd name="T64" fmla="*/ 1112 w 1851"/>
                <a:gd name="T65" fmla="*/ 45 h 125"/>
                <a:gd name="T66" fmla="*/ 1148 w 1851"/>
                <a:gd name="T67" fmla="*/ 45 h 125"/>
                <a:gd name="T68" fmla="*/ 1160 w 1851"/>
                <a:gd name="T69" fmla="*/ 62 h 125"/>
                <a:gd name="T70" fmla="*/ 1284 w 1851"/>
                <a:gd name="T71" fmla="*/ 72 h 125"/>
                <a:gd name="T72" fmla="*/ 1354 w 1851"/>
                <a:gd name="T73" fmla="*/ 29 h 125"/>
                <a:gd name="T74" fmla="*/ 1405 w 1851"/>
                <a:gd name="T75" fmla="*/ 72 h 125"/>
                <a:gd name="T76" fmla="*/ 1371 w 1851"/>
                <a:gd name="T77" fmla="*/ 62 h 125"/>
                <a:gd name="T78" fmla="*/ 1327 w 1851"/>
                <a:gd name="T79" fmla="*/ 62 h 125"/>
                <a:gd name="T80" fmla="*/ 1501 w 1851"/>
                <a:gd name="T81" fmla="*/ 43 h 125"/>
                <a:gd name="T82" fmla="*/ 1442 w 1851"/>
                <a:gd name="T83" fmla="*/ 29 h 125"/>
                <a:gd name="T84" fmla="*/ 1482 w 1851"/>
                <a:gd name="T85" fmla="*/ 47 h 125"/>
                <a:gd name="T86" fmla="*/ 1553 w 1851"/>
                <a:gd name="T87" fmla="*/ 29 h 125"/>
                <a:gd name="T88" fmla="*/ 1582 w 1851"/>
                <a:gd name="T89" fmla="*/ 62 h 125"/>
                <a:gd name="T90" fmla="*/ 1568 w 1851"/>
                <a:gd name="T91" fmla="*/ 69 h 125"/>
                <a:gd name="T92" fmla="*/ 1630 w 1851"/>
                <a:gd name="T93" fmla="*/ 45 h 125"/>
                <a:gd name="T94" fmla="*/ 1593 w 1851"/>
                <a:gd name="T95" fmla="*/ 43 h 125"/>
                <a:gd name="T96" fmla="*/ 1659 w 1851"/>
                <a:gd name="T97" fmla="*/ 62 h 125"/>
                <a:gd name="T98" fmla="*/ 1703 w 1851"/>
                <a:gd name="T99" fmla="*/ 41 h 125"/>
                <a:gd name="T100" fmla="*/ 1672 w 1851"/>
                <a:gd name="T101" fmla="*/ 54 h 125"/>
                <a:gd name="T102" fmla="*/ 1640 w 1851"/>
                <a:gd name="T103" fmla="*/ 69 h 125"/>
                <a:gd name="T104" fmla="*/ 1720 w 1851"/>
                <a:gd name="T105" fmla="*/ 45 h 125"/>
                <a:gd name="T106" fmla="*/ 1768 w 1851"/>
                <a:gd name="T107" fmla="*/ 62 h 125"/>
                <a:gd name="T108" fmla="*/ 1724 w 1851"/>
                <a:gd name="T109" fmla="*/ 58 h 125"/>
                <a:gd name="T110" fmla="*/ 1745 w 1851"/>
                <a:gd name="T111" fmla="*/ 62 h 125"/>
                <a:gd name="T112" fmla="*/ 1806 w 1851"/>
                <a:gd name="T113" fmla="*/ 62 h 125"/>
                <a:gd name="T114" fmla="*/ 1851 w 1851"/>
                <a:gd name="T115" fmla="*/ 41 h 125"/>
                <a:gd name="T116" fmla="*/ 1820 w 1851"/>
                <a:gd name="T117" fmla="*/ 54 h 125"/>
                <a:gd name="T118" fmla="*/ 1789 w 1851"/>
                <a:gd name="T119" fmla="*/ 69 h 12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851" h="125">
                  <a:moveTo>
                    <a:pt x="31" y="0"/>
                  </a:moveTo>
                  <a:lnTo>
                    <a:pt x="62" y="0"/>
                  </a:lnTo>
                  <a:lnTo>
                    <a:pt x="62" y="73"/>
                  </a:lnTo>
                  <a:lnTo>
                    <a:pt x="106" y="0"/>
                  </a:lnTo>
                  <a:lnTo>
                    <a:pt x="137" y="0"/>
                  </a:lnTo>
                  <a:lnTo>
                    <a:pt x="108" y="98"/>
                  </a:lnTo>
                  <a:lnTo>
                    <a:pt x="89" y="98"/>
                  </a:lnTo>
                  <a:lnTo>
                    <a:pt x="116" y="12"/>
                  </a:lnTo>
                  <a:lnTo>
                    <a:pt x="64" y="98"/>
                  </a:lnTo>
                  <a:lnTo>
                    <a:pt x="45" y="98"/>
                  </a:lnTo>
                  <a:lnTo>
                    <a:pt x="45" y="12"/>
                  </a:lnTo>
                  <a:lnTo>
                    <a:pt x="20" y="98"/>
                  </a:lnTo>
                  <a:lnTo>
                    <a:pt x="0" y="98"/>
                  </a:lnTo>
                  <a:lnTo>
                    <a:pt x="31" y="0"/>
                  </a:lnTo>
                  <a:close/>
                  <a:moveTo>
                    <a:pt x="146" y="29"/>
                  </a:moveTo>
                  <a:lnTo>
                    <a:pt x="166" y="29"/>
                  </a:lnTo>
                  <a:lnTo>
                    <a:pt x="146" y="98"/>
                  </a:lnTo>
                  <a:lnTo>
                    <a:pt x="125" y="98"/>
                  </a:lnTo>
                  <a:lnTo>
                    <a:pt x="146" y="29"/>
                  </a:lnTo>
                  <a:close/>
                  <a:moveTo>
                    <a:pt x="175" y="0"/>
                  </a:moveTo>
                  <a:lnTo>
                    <a:pt x="171" y="18"/>
                  </a:lnTo>
                  <a:lnTo>
                    <a:pt x="150" y="18"/>
                  </a:lnTo>
                  <a:lnTo>
                    <a:pt x="154" y="0"/>
                  </a:lnTo>
                  <a:lnTo>
                    <a:pt x="175" y="0"/>
                  </a:lnTo>
                  <a:close/>
                  <a:moveTo>
                    <a:pt x="217" y="54"/>
                  </a:moveTo>
                  <a:lnTo>
                    <a:pt x="217" y="52"/>
                  </a:lnTo>
                  <a:lnTo>
                    <a:pt x="219" y="48"/>
                  </a:lnTo>
                  <a:lnTo>
                    <a:pt x="217" y="45"/>
                  </a:lnTo>
                  <a:lnTo>
                    <a:pt x="217" y="43"/>
                  </a:lnTo>
                  <a:lnTo>
                    <a:pt x="214" y="41"/>
                  </a:lnTo>
                  <a:lnTo>
                    <a:pt x="210" y="41"/>
                  </a:lnTo>
                  <a:lnTo>
                    <a:pt x="206" y="41"/>
                  </a:lnTo>
                  <a:lnTo>
                    <a:pt x="200" y="45"/>
                  </a:lnTo>
                  <a:lnTo>
                    <a:pt x="196" y="48"/>
                  </a:lnTo>
                  <a:lnTo>
                    <a:pt x="194" y="54"/>
                  </a:lnTo>
                  <a:lnTo>
                    <a:pt x="192" y="60"/>
                  </a:lnTo>
                  <a:lnTo>
                    <a:pt x="190" y="66"/>
                  </a:lnTo>
                  <a:lnTo>
                    <a:pt x="189" y="72"/>
                  </a:lnTo>
                  <a:lnTo>
                    <a:pt x="189" y="75"/>
                  </a:lnTo>
                  <a:lnTo>
                    <a:pt x="189" y="79"/>
                  </a:lnTo>
                  <a:lnTo>
                    <a:pt x="189" y="83"/>
                  </a:lnTo>
                  <a:lnTo>
                    <a:pt x="190" y="85"/>
                  </a:lnTo>
                  <a:lnTo>
                    <a:pt x="192" y="87"/>
                  </a:lnTo>
                  <a:lnTo>
                    <a:pt x="196" y="89"/>
                  </a:lnTo>
                  <a:lnTo>
                    <a:pt x="202" y="87"/>
                  </a:lnTo>
                  <a:lnTo>
                    <a:pt x="206" y="85"/>
                  </a:lnTo>
                  <a:lnTo>
                    <a:pt x="210" y="81"/>
                  </a:lnTo>
                  <a:lnTo>
                    <a:pt x="212" y="75"/>
                  </a:lnTo>
                  <a:lnTo>
                    <a:pt x="233" y="75"/>
                  </a:lnTo>
                  <a:lnTo>
                    <a:pt x="231" y="79"/>
                  </a:lnTo>
                  <a:lnTo>
                    <a:pt x="225" y="89"/>
                  </a:lnTo>
                  <a:lnTo>
                    <a:pt x="217" y="95"/>
                  </a:lnTo>
                  <a:lnTo>
                    <a:pt x="208" y="100"/>
                  </a:lnTo>
                  <a:lnTo>
                    <a:pt x="196" y="100"/>
                  </a:lnTo>
                  <a:lnTo>
                    <a:pt x="187" y="100"/>
                  </a:lnTo>
                  <a:lnTo>
                    <a:pt x="181" y="98"/>
                  </a:lnTo>
                  <a:lnTo>
                    <a:pt x="175" y="95"/>
                  </a:lnTo>
                  <a:lnTo>
                    <a:pt x="171" y="89"/>
                  </a:lnTo>
                  <a:lnTo>
                    <a:pt x="169" y="83"/>
                  </a:lnTo>
                  <a:lnTo>
                    <a:pt x="167" y="77"/>
                  </a:lnTo>
                  <a:lnTo>
                    <a:pt x="169" y="68"/>
                  </a:lnTo>
                  <a:lnTo>
                    <a:pt x="171" y="60"/>
                  </a:lnTo>
                  <a:lnTo>
                    <a:pt x="175" y="50"/>
                  </a:lnTo>
                  <a:lnTo>
                    <a:pt x="181" y="43"/>
                  </a:lnTo>
                  <a:lnTo>
                    <a:pt x="187" y="37"/>
                  </a:lnTo>
                  <a:lnTo>
                    <a:pt x="194" y="31"/>
                  </a:lnTo>
                  <a:lnTo>
                    <a:pt x="202" y="29"/>
                  </a:lnTo>
                  <a:lnTo>
                    <a:pt x="212" y="27"/>
                  </a:lnTo>
                  <a:lnTo>
                    <a:pt x="217" y="27"/>
                  </a:lnTo>
                  <a:lnTo>
                    <a:pt x="227" y="31"/>
                  </a:lnTo>
                  <a:lnTo>
                    <a:pt x="233" y="35"/>
                  </a:lnTo>
                  <a:lnTo>
                    <a:pt x="237" y="41"/>
                  </a:lnTo>
                  <a:lnTo>
                    <a:pt x="238" y="48"/>
                  </a:lnTo>
                  <a:lnTo>
                    <a:pt x="238" y="50"/>
                  </a:lnTo>
                  <a:lnTo>
                    <a:pt x="237" y="54"/>
                  </a:lnTo>
                  <a:lnTo>
                    <a:pt x="217" y="54"/>
                  </a:lnTo>
                  <a:close/>
                  <a:moveTo>
                    <a:pt x="260" y="29"/>
                  </a:moveTo>
                  <a:lnTo>
                    <a:pt x="277" y="29"/>
                  </a:lnTo>
                  <a:lnTo>
                    <a:pt x="275" y="41"/>
                  </a:lnTo>
                  <a:lnTo>
                    <a:pt x="279" y="35"/>
                  </a:lnTo>
                  <a:lnTo>
                    <a:pt x="283" y="31"/>
                  </a:lnTo>
                  <a:lnTo>
                    <a:pt x="288" y="29"/>
                  </a:lnTo>
                  <a:lnTo>
                    <a:pt x="292" y="29"/>
                  </a:lnTo>
                  <a:lnTo>
                    <a:pt x="298" y="27"/>
                  </a:lnTo>
                  <a:lnTo>
                    <a:pt x="292" y="47"/>
                  </a:lnTo>
                  <a:lnTo>
                    <a:pt x="288" y="47"/>
                  </a:lnTo>
                  <a:lnTo>
                    <a:pt x="285" y="47"/>
                  </a:lnTo>
                  <a:lnTo>
                    <a:pt x="281" y="48"/>
                  </a:lnTo>
                  <a:lnTo>
                    <a:pt x="275" y="52"/>
                  </a:lnTo>
                  <a:lnTo>
                    <a:pt x="271" y="58"/>
                  </a:lnTo>
                  <a:lnTo>
                    <a:pt x="269" y="64"/>
                  </a:lnTo>
                  <a:lnTo>
                    <a:pt x="267" y="72"/>
                  </a:lnTo>
                  <a:lnTo>
                    <a:pt x="260" y="98"/>
                  </a:lnTo>
                  <a:lnTo>
                    <a:pt x="238" y="98"/>
                  </a:lnTo>
                  <a:lnTo>
                    <a:pt x="260" y="29"/>
                  </a:lnTo>
                  <a:close/>
                  <a:moveTo>
                    <a:pt x="292" y="77"/>
                  </a:moveTo>
                  <a:lnTo>
                    <a:pt x="294" y="64"/>
                  </a:lnTo>
                  <a:lnTo>
                    <a:pt x="300" y="50"/>
                  </a:lnTo>
                  <a:lnTo>
                    <a:pt x="306" y="41"/>
                  </a:lnTo>
                  <a:lnTo>
                    <a:pt x="315" y="33"/>
                  </a:lnTo>
                  <a:lnTo>
                    <a:pt x="325" y="29"/>
                  </a:lnTo>
                  <a:lnTo>
                    <a:pt x="338" y="27"/>
                  </a:lnTo>
                  <a:lnTo>
                    <a:pt x="350" y="29"/>
                  </a:lnTo>
                  <a:lnTo>
                    <a:pt x="357" y="33"/>
                  </a:lnTo>
                  <a:lnTo>
                    <a:pt x="361" y="37"/>
                  </a:lnTo>
                  <a:lnTo>
                    <a:pt x="363" y="41"/>
                  </a:lnTo>
                  <a:lnTo>
                    <a:pt x="365" y="47"/>
                  </a:lnTo>
                  <a:lnTo>
                    <a:pt x="365" y="52"/>
                  </a:lnTo>
                  <a:lnTo>
                    <a:pt x="363" y="66"/>
                  </a:lnTo>
                  <a:lnTo>
                    <a:pt x="359" y="77"/>
                  </a:lnTo>
                  <a:lnTo>
                    <a:pt x="356" y="85"/>
                  </a:lnTo>
                  <a:lnTo>
                    <a:pt x="352" y="91"/>
                  </a:lnTo>
                  <a:lnTo>
                    <a:pt x="346" y="95"/>
                  </a:lnTo>
                  <a:lnTo>
                    <a:pt x="340" y="96"/>
                  </a:lnTo>
                  <a:lnTo>
                    <a:pt x="331" y="100"/>
                  </a:lnTo>
                  <a:lnTo>
                    <a:pt x="321" y="100"/>
                  </a:lnTo>
                  <a:lnTo>
                    <a:pt x="315" y="100"/>
                  </a:lnTo>
                  <a:lnTo>
                    <a:pt x="308" y="98"/>
                  </a:lnTo>
                  <a:lnTo>
                    <a:pt x="304" y="96"/>
                  </a:lnTo>
                  <a:lnTo>
                    <a:pt x="300" y="95"/>
                  </a:lnTo>
                  <a:lnTo>
                    <a:pt x="296" y="93"/>
                  </a:lnTo>
                  <a:lnTo>
                    <a:pt x="294" y="89"/>
                  </a:lnTo>
                  <a:lnTo>
                    <a:pt x="292" y="83"/>
                  </a:lnTo>
                  <a:lnTo>
                    <a:pt x="292" y="77"/>
                  </a:lnTo>
                  <a:close/>
                  <a:moveTo>
                    <a:pt x="311" y="77"/>
                  </a:moveTo>
                  <a:lnTo>
                    <a:pt x="313" y="81"/>
                  </a:lnTo>
                  <a:lnTo>
                    <a:pt x="315" y="85"/>
                  </a:lnTo>
                  <a:lnTo>
                    <a:pt x="319" y="87"/>
                  </a:lnTo>
                  <a:lnTo>
                    <a:pt x="323" y="89"/>
                  </a:lnTo>
                  <a:lnTo>
                    <a:pt x="327" y="87"/>
                  </a:lnTo>
                  <a:lnTo>
                    <a:pt x="333" y="85"/>
                  </a:lnTo>
                  <a:lnTo>
                    <a:pt x="336" y="81"/>
                  </a:lnTo>
                  <a:lnTo>
                    <a:pt x="340" y="73"/>
                  </a:lnTo>
                  <a:lnTo>
                    <a:pt x="344" y="62"/>
                  </a:lnTo>
                  <a:lnTo>
                    <a:pt x="346" y="52"/>
                  </a:lnTo>
                  <a:lnTo>
                    <a:pt x="346" y="47"/>
                  </a:lnTo>
                  <a:lnTo>
                    <a:pt x="344" y="43"/>
                  </a:lnTo>
                  <a:lnTo>
                    <a:pt x="340" y="41"/>
                  </a:lnTo>
                  <a:lnTo>
                    <a:pt x="336" y="41"/>
                  </a:lnTo>
                  <a:lnTo>
                    <a:pt x="333" y="41"/>
                  </a:lnTo>
                  <a:lnTo>
                    <a:pt x="329" y="43"/>
                  </a:lnTo>
                  <a:lnTo>
                    <a:pt x="325" y="47"/>
                  </a:lnTo>
                  <a:lnTo>
                    <a:pt x="321" y="50"/>
                  </a:lnTo>
                  <a:lnTo>
                    <a:pt x="317" y="56"/>
                  </a:lnTo>
                  <a:lnTo>
                    <a:pt x="315" y="62"/>
                  </a:lnTo>
                  <a:lnTo>
                    <a:pt x="313" y="72"/>
                  </a:lnTo>
                  <a:lnTo>
                    <a:pt x="311" y="77"/>
                  </a:lnTo>
                  <a:close/>
                  <a:moveTo>
                    <a:pt x="442" y="75"/>
                  </a:moveTo>
                  <a:lnTo>
                    <a:pt x="442" y="79"/>
                  </a:lnTo>
                  <a:lnTo>
                    <a:pt x="442" y="83"/>
                  </a:lnTo>
                  <a:lnTo>
                    <a:pt x="444" y="87"/>
                  </a:lnTo>
                  <a:lnTo>
                    <a:pt x="448" y="89"/>
                  </a:lnTo>
                  <a:lnTo>
                    <a:pt x="451" y="89"/>
                  </a:lnTo>
                  <a:lnTo>
                    <a:pt x="455" y="89"/>
                  </a:lnTo>
                  <a:lnTo>
                    <a:pt x="459" y="87"/>
                  </a:lnTo>
                  <a:lnTo>
                    <a:pt x="463" y="85"/>
                  </a:lnTo>
                  <a:lnTo>
                    <a:pt x="465" y="81"/>
                  </a:lnTo>
                  <a:lnTo>
                    <a:pt x="467" y="77"/>
                  </a:lnTo>
                  <a:lnTo>
                    <a:pt x="486" y="77"/>
                  </a:lnTo>
                  <a:lnTo>
                    <a:pt x="484" y="81"/>
                  </a:lnTo>
                  <a:lnTo>
                    <a:pt x="482" y="87"/>
                  </a:lnTo>
                  <a:lnTo>
                    <a:pt x="476" y="93"/>
                  </a:lnTo>
                  <a:lnTo>
                    <a:pt x="471" y="96"/>
                  </a:lnTo>
                  <a:lnTo>
                    <a:pt x="465" y="98"/>
                  </a:lnTo>
                  <a:lnTo>
                    <a:pt x="459" y="100"/>
                  </a:lnTo>
                  <a:lnTo>
                    <a:pt x="451" y="100"/>
                  </a:lnTo>
                  <a:lnTo>
                    <a:pt x="438" y="98"/>
                  </a:lnTo>
                  <a:lnTo>
                    <a:pt x="428" y="95"/>
                  </a:lnTo>
                  <a:lnTo>
                    <a:pt x="427" y="91"/>
                  </a:lnTo>
                  <a:lnTo>
                    <a:pt x="423" y="87"/>
                  </a:lnTo>
                  <a:lnTo>
                    <a:pt x="423" y="83"/>
                  </a:lnTo>
                  <a:lnTo>
                    <a:pt x="421" y="77"/>
                  </a:lnTo>
                  <a:lnTo>
                    <a:pt x="423" y="70"/>
                  </a:lnTo>
                  <a:lnTo>
                    <a:pt x="425" y="60"/>
                  </a:lnTo>
                  <a:lnTo>
                    <a:pt x="428" y="50"/>
                  </a:lnTo>
                  <a:lnTo>
                    <a:pt x="432" y="43"/>
                  </a:lnTo>
                  <a:lnTo>
                    <a:pt x="438" y="37"/>
                  </a:lnTo>
                  <a:lnTo>
                    <a:pt x="446" y="31"/>
                  </a:lnTo>
                  <a:lnTo>
                    <a:pt x="455" y="29"/>
                  </a:lnTo>
                  <a:lnTo>
                    <a:pt x="465" y="27"/>
                  </a:lnTo>
                  <a:lnTo>
                    <a:pt x="476" y="29"/>
                  </a:lnTo>
                  <a:lnTo>
                    <a:pt x="486" y="33"/>
                  </a:lnTo>
                  <a:lnTo>
                    <a:pt x="488" y="37"/>
                  </a:lnTo>
                  <a:lnTo>
                    <a:pt x="490" y="41"/>
                  </a:lnTo>
                  <a:lnTo>
                    <a:pt x="492" y="45"/>
                  </a:lnTo>
                  <a:lnTo>
                    <a:pt x="492" y="50"/>
                  </a:lnTo>
                  <a:lnTo>
                    <a:pt x="492" y="58"/>
                  </a:lnTo>
                  <a:lnTo>
                    <a:pt x="490" y="66"/>
                  </a:lnTo>
                  <a:lnTo>
                    <a:pt x="488" y="70"/>
                  </a:lnTo>
                  <a:lnTo>
                    <a:pt x="442" y="70"/>
                  </a:lnTo>
                  <a:lnTo>
                    <a:pt x="442" y="75"/>
                  </a:lnTo>
                  <a:close/>
                  <a:moveTo>
                    <a:pt x="448" y="56"/>
                  </a:moveTo>
                  <a:lnTo>
                    <a:pt x="471" y="56"/>
                  </a:lnTo>
                  <a:lnTo>
                    <a:pt x="473" y="52"/>
                  </a:lnTo>
                  <a:lnTo>
                    <a:pt x="473" y="50"/>
                  </a:lnTo>
                  <a:lnTo>
                    <a:pt x="473" y="48"/>
                  </a:lnTo>
                  <a:lnTo>
                    <a:pt x="473" y="45"/>
                  </a:lnTo>
                  <a:lnTo>
                    <a:pt x="471" y="41"/>
                  </a:lnTo>
                  <a:lnTo>
                    <a:pt x="467" y="39"/>
                  </a:lnTo>
                  <a:lnTo>
                    <a:pt x="463" y="39"/>
                  </a:lnTo>
                  <a:lnTo>
                    <a:pt x="459" y="41"/>
                  </a:lnTo>
                  <a:lnTo>
                    <a:pt x="455" y="43"/>
                  </a:lnTo>
                  <a:lnTo>
                    <a:pt x="451" y="47"/>
                  </a:lnTo>
                  <a:lnTo>
                    <a:pt x="450" y="50"/>
                  </a:lnTo>
                  <a:lnTo>
                    <a:pt x="448" y="56"/>
                  </a:lnTo>
                  <a:close/>
                  <a:moveTo>
                    <a:pt x="572" y="0"/>
                  </a:moveTo>
                  <a:lnTo>
                    <a:pt x="601" y="0"/>
                  </a:lnTo>
                  <a:lnTo>
                    <a:pt x="615" y="0"/>
                  </a:lnTo>
                  <a:lnTo>
                    <a:pt x="624" y="4"/>
                  </a:lnTo>
                  <a:lnTo>
                    <a:pt x="630" y="6"/>
                  </a:lnTo>
                  <a:lnTo>
                    <a:pt x="634" y="12"/>
                  </a:lnTo>
                  <a:lnTo>
                    <a:pt x="636" y="18"/>
                  </a:lnTo>
                  <a:lnTo>
                    <a:pt x="636" y="23"/>
                  </a:lnTo>
                  <a:lnTo>
                    <a:pt x="634" y="33"/>
                  </a:lnTo>
                  <a:lnTo>
                    <a:pt x="632" y="41"/>
                  </a:lnTo>
                  <a:lnTo>
                    <a:pt x="626" y="47"/>
                  </a:lnTo>
                  <a:lnTo>
                    <a:pt x="620" y="52"/>
                  </a:lnTo>
                  <a:lnTo>
                    <a:pt x="613" y="56"/>
                  </a:lnTo>
                  <a:lnTo>
                    <a:pt x="605" y="58"/>
                  </a:lnTo>
                  <a:lnTo>
                    <a:pt x="597" y="60"/>
                  </a:lnTo>
                  <a:lnTo>
                    <a:pt x="588" y="60"/>
                  </a:lnTo>
                  <a:lnTo>
                    <a:pt x="576" y="60"/>
                  </a:lnTo>
                  <a:lnTo>
                    <a:pt x="565" y="98"/>
                  </a:lnTo>
                  <a:lnTo>
                    <a:pt x="544" y="98"/>
                  </a:lnTo>
                  <a:lnTo>
                    <a:pt x="572" y="0"/>
                  </a:lnTo>
                  <a:close/>
                  <a:moveTo>
                    <a:pt x="580" y="47"/>
                  </a:moveTo>
                  <a:lnTo>
                    <a:pt x="588" y="47"/>
                  </a:lnTo>
                  <a:lnTo>
                    <a:pt x="599" y="45"/>
                  </a:lnTo>
                  <a:lnTo>
                    <a:pt x="605" y="41"/>
                  </a:lnTo>
                  <a:lnTo>
                    <a:pt x="609" y="39"/>
                  </a:lnTo>
                  <a:lnTo>
                    <a:pt x="613" y="35"/>
                  </a:lnTo>
                  <a:lnTo>
                    <a:pt x="615" y="31"/>
                  </a:lnTo>
                  <a:lnTo>
                    <a:pt x="615" y="25"/>
                  </a:lnTo>
                  <a:lnTo>
                    <a:pt x="613" y="22"/>
                  </a:lnTo>
                  <a:lnTo>
                    <a:pt x="611" y="18"/>
                  </a:lnTo>
                  <a:lnTo>
                    <a:pt x="607" y="16"/>
                  </a:lnTo>
                  <a:lnTo>
                    <a:pt x="601" y="16"/>
                  </a:lnTo>
                  <a:lnTo>
                    <a:pt x="590" y="16"/>
                  </a:lnTo>
                  <a:lnTo>
                    <a:pt x="580" y="47"/>
                  </a:lnTo>
                  <a:close/>
                  <a:moveTo>
                    <a:pt x="645" y="75"/>
                  </a:moveTo>
                  <a:lnTo>
                    <a:pt x="645" y="79"/>
                  </a:lnTo>
                  <a:lnTo>
                    <a:pt x="645" y="83"/>
                  </a:lnTo>
                  <a:lnTo>
                    <a:pt x="647" y="87"/>
                  </a:lnTo>
                  <a:lnTo>
                    <a:pt x="651" y="89"/>
                  </a:lnTo>
                  <a:lnTo>
                    <a:pt x="655" y="89"/>
                  </a:lnTo>
                  <a:lnTo>
                    <a:pt x="659" y="89"/>
                  </a:lnTo>
                  <a:lnTo>
                    <a:pt x="663" y="87"/>
                  </a:lnTo>
                  <a:lnTo>
                    <a:pt x="666" y="85"/>
                  </a:lnTo>
                  <a:lnTo>
                    <a:pt x="668" y="81"/>
                  </a:lnTo>
                  <a:lnTo>
                    <a:pt x="670" y="77"/>
                  </a:lnTo>
                  <a:lnTo>
                    <a:pt x="689" y="77"/>
                  </a:lnTo>
                  <a:lnTo>
                    <a:pt x="689" y="81"/>
                  </a:lnTo>
                  <a:lnTo>
                    <a:pt x="686" y="87"/>
                  </a:lnTo>
                  <a:lnTo>
                    <a:pt x="680" y="93"/>
                  </a:lnTo>
                  <a:lnTo>
                    <a:pt x="676" y="96"/>
                  </a:lnTo>
                  <a:lnTo>
                    <a:pt x="668" y="98"/>
                  </a:lnTo>
                  <a:lnTo>
                    <a:pt x="663" y="100"/>
                  </a:lnTo>
                  <a:lnTo>
                    <a:pt x="655" y="100"/>
                  </a:lnTo>
                  <a:lnTo>
                    <a:pt x="642" y="98"/>
                  </a:lnTo>
                  <a:lnTo>
                    <a:pt x="632" y="95"/>
                  </a:lnTo>
                  <a:lnTo>
                    <a:pt x="630" y="91"/>
                  </a:lnTo>
                  <a:lnTo>
                    <a:pt x="628" y="87"/>
                  </a:lnTo>
                  <a:lnTo>
                    <a:pt x="626" y="83"/>
                  </a:lnTo>
                  <a:lnTo>
                    <a:pt x="626" y="77"/>
                  </a:lnTo>
                  <a:lnTo>
                    <a:pt x="626" y="70"/>
                  </a:lnTo>
                  <a:lnTo>
                    <a:pt x="628" y="60"/>
                  </a:lnTo>
                  <a:lnTo>
                    <a:pt x="632" y="50"/>
                  </a:lnTo>
                  <a:lnTo>
                    <a:pt x="636" y="43"/>
                  </a:lnTo>
                  <a:lnTo>
                    <a:pt x="643" y="37"/>
                  </a:lnTo>
                  <a:lnTo>
                    <a:pt x="649" y="31"/>
                  </a:lnTo>
                  <a:lnTo>
                    <a:pt x="659" y="29"/>
                  </a:lnTo>
                  <a:lnTo>
                    <a:pt x="668" y="27"/>
                  </a:lnTo>
                  <a:lnTo>
                    <a:pt x="680" y="29"/>
                  </a:lnTo>
                  <a:lnTo>
                    <a:pt x="689" y="33"/>
                  </a:lnTo>
                  <a:lnTo>
                    <a:pt x="691" y="37"/>
                  </a:lnTo>
                  <a:lnTo>
                    <a:pt x="695" y="41"/>
                  </a:lnTo>
                  <a:lnTo>
                    <a:pt x="695" y="45"/>
                  </a:lnTo>
                  <a:lnTo>
                    <a:pt x="697" y="50"/>
                  </a:lnTo>
                  <a:lnTo>
                    <a:pt x="695" y="58"/>
                  </a:lnTo>
                  <a:lnTo>
                    <a:pt x="693" y="66"/>
                  </a:lnTo>
                  <a:lnTo>
                    <a:pt x="693" y="70"/>
                  </a:lnTo>
                  <a:lnTo>
                    <a:pt x="647" y="70"/>
                  </a:lnTo>
                  <a:lnTo>
                    <a:pt x="645" y="75"/>
                  </a:lnTo>
                  <a:close/>
                  <a:moveTo>
                    <a:pt x="651" y="56"/>
                  </a:moveTo>
                  <a:lnTo>
                    <a:pt x="676" y="56"/>
                  </a:lnTo>
                  <a:lnTo>
                    <a:pt x="676" y="52"/>
                  </a:lnTo>
                  <a:lnTo>
                    <a:pt x="676" y="50"/>
                  </a:lnTo>
                  <a:lnTo>
                    <a:pt x="676" y="48"/>
                  </a:lnTo>
                  <a:lnTo>
                    <a:pt x="676" y="45"/>
                  </a:lnTo>
                  <a:lnTo>
                    <a:pt x="674" y="41"/>
                  </a:lnTo>
                  <a:lnTo>
                    <a:pt x="672" y="39"/>
                  </a:lnTo>
                  <a:lnTo>
                    <a:pt x="666" y="39"/>
                  </a:lnTo>
                  <a:lnTo>
                    <a:pt x="663" y="41"/>
                  </a:lnTo>
                  <a:lnTo>
                    <a:pt x="659" y="43"/>
                  </a:lnTo>
                  <a:lnTo>
                    <a:pt x="655" y="47"/>
                  </a:lnTo>
                  <a:lnTo>
                    <a:pt x="653" y="50"/>
                  </a:lnTo>
                  <a:lnTo>
                    <a:pt x="651" y="56"/>
                  </a:lnTo>
                  <a:close/>
                  <a:moveTo>
                    <a:pt x="764" y="29"/>
                  </a:moveTo>
                  <a:lnTo>
                    <a:pt x="784" y="29"/>
                  </a:lnTo>
                  <a:lnTo>
                    <a:pt x="755" y="125"/>
                  </a:lnTo>
                  <a:lnTo>
                    <a:pt x="734" y="125"/>
                  </a:lnTo>
                  <a:lnTo>
                    <a:pt x="745" y="93"/>
                  </a:lnTo>
                  <a:lnTo>
                    <a:pt x="739" y="96"/>
                  </a:lnTo>
                  <a:lnTo>
                    <a:pt x="736" y="98"/>
                  </a:lnTo>
                  <a:lnTo>
                    <a:pt x="730" y="100"/>
                  </a:lnTo>
                  <a:lnTo>
                    <a:pt x="726" y="100"/>
                  </a:lnTo>
                  <a:lnTo>
                    <a:pt x="720" y="100"/>
                  </a:lnTo>
                  <a:lnTo>
                    <a:pt x="716" y="98"/>
                  </a:lnTo>
                  <a:lnTo>
                    <a:pt x="713" y="96"/>
                  </a:lnTo>
                  <a:lnTo>
                    <a:pt x="709" y="95"/>
                  </a:lnTo>
                  <a:lnTo>
                    <a:pt x="705" y="87"/>
                  </a:lnTo>
                  <a:lnTo>
                    <a:pt x="703" y="77"/>
                  </a:lnTo>
                  <a:lnTo>
                    <a:pt x="703" y="68"/>
                  </a:lnTo>
                  <a:lnTo>
                    <a:pt x="707" y="60"/>
                  </a:lnTo>
                  <a:lnTo>
                    <a:pt x="709" y="52"/>
                  </a:lnTo>
                  <a:lnTo>
                    <a:pt x="711" y="47"/>
                  </a:lnTo>
                  <a:lnTo>
                    <a:pt x="716" y="39"/>
                  </a:lnTo>
                  <a:lnTo>
                    <a:pt x="724" y="33"/>
                  </a:lnTo>
                  <a:lnTo>
                    <a:pt x="732" y="29"/>
                  </a:lnTo>
                  <a:lnTo>
                    <a:pt x="741" y="27"/>
                  </a:lnTo>
                  <a:lnTo>
                    <a:pt x="747" y="29"/>
                  </a:lnTo>
                  <a:lnTo>
                    <a:pt x="753" y="31"/>
                  </a:lnTo>
                  <a:lnTo>
                    <a:pt x="757" y="35"/>
                  </a:lnTo>
                  <a:lnTo>
                    <a:pt x="760" y="41"/>
                  </a:lnTo>
                  <a:lnTo>
                    <a:pt x="764" y="29"/>
                  </a:lnTo>
                  <a:close/>
                  <a:moveTo>
                    <a:pt x="722" y="75"/>
                  </a:moveTo>
                  <a:lnTo>
                    <a:pt x="724" y="81"/>
                  </a:lnTo>
                  <a:lnTo>
                    <a:pt x="726" y="85"/>
                  </a:lnTo>
                  <a:lnTo>
                    <a:pt x="728" y="87"/>
                  </a:lnTo>
                  <a:lnTo>
                    <a:pt x="732" y="89"/>
                  </a:lnTo>
                  <a:lnTo>
                    <a:pt x="739" y="87"/>
                  </a:lnTo>
                  <a:lnTo>
                    <a:pt x="745" y="81"/>
                  </a:lnTo>
                  <a:lnTo>
                    <a:pt x="747" y="77"/>
                  </a:lnTo>
                  <a:lnTo>
                    <a:pt x="749" y="73"/>
                  </a:lnTo>
                  <a:lnTo>
                    <a:pt x="753" y="68"/>
                  </a:lnTo>
                  <a:lnTo>
                    <a:pt x="755" y="62"/>
                  </a:lnTo>
                  <a:lnTo>
                    <a:pt x="755" y="58"/>
                  </a:lnTo>
                  <a:lnTo>
                    <a:pt x="755" y="52"/>
                  </a:lnTo>
                  <a:lnTo>
                    <a:pt x="755" y="48"/>
                  </a:lnTo>
                  <a:lnTo>
                    <a:pt x="753" y="45"/>
                  </a:lnTo>
                  <a:lnTo>
                    <a:pt x="749" y="41"/>
                  </a:lnTo>
                  <a:lnTo>
                    <a:pt x="745" y="41"/>
                  </a:lnTo>
                  <a:lnTo>
                    <a:pt x="741" y="41"/>
                  </a:lnTo>
                  <a:lnTo>
                    <a:pt x="736" y="45"/>
                  </a:lnTo>
                  <a:lnTo>
                    <a:pt x="732" y="48"/>
                  </a:lnTo>
                  <a:lnTo>
                    <a:pt x="728" y="54"/>
                  </a:lnTo>
                  <a:lnTo>
                    <a:pt x="724" y="66"/>
                  </a:lnTo>
                  <a:lnTo>
                    <a:pt x="722" y="75"/>
                  </a:lnTo>
                  <a:close/>
                  <a:moveTo>
                    <a:pt x="799" y="29"/>
                  </a:moveTo>
                  <a:lnTo>
                    <a:pt x="818" y="29"/>
                  </a:lnTo>
                  <a:lnTo>
                    <a:pt x="807" y="73"/>
                  </a:lnTo>
                  <a:lnTo>
                    <a:pt x="805" y="75"/>
                  </a:lnTo>
                  <a:lnTo>
                    <a:pt x="805" y="79"/>
                  </a:lnTo>
                  <a:lnTo>
                    <a:pt x="805" y="83"/>
                  </a:lnTo>
                  <a:lnTo>
                    <a:pt x="807" y="85"/>
                  </a:lnTo>
                  <a:lnTo>
                    <a:pt x="808" y="87"/>
                  </a:lnTo>
                  <a:lnTo>
                    <a:pt x="812" y="87"/>
                  </a:lnTo>
                  <a:lnTo>
                    <a:pt x="820" y="85"/>
                  </a:lnTo>
                  <a:lnTo>
                    <a:pt x="826" y="81"/>
                  </a:lnTo>
                  <a:lnTo>
                    <a:pt x="828" y="79"/>
                  </a:lnTo>
                  <a:lnTo>
                    <a:pt x="828" y="75"/>
                  </a:lnTo>
                  <a:lnTo>
                    <a:pt x="832" y="72"/>
                  </a:lnTo>
                  <a:lnTo>
                    <a:pt x="833" y="66"/>
                  </a:lnTo>
                  <a:lnTo>
                    <a:pt x="835" y="58"/>
                  </a:lnTo>
                  <a:lnTo>
                    <a:pt x="845" y="29"/>
                  </a:lnTo>
                  <a:lnTo>
                    <a:pt x="864" y="29"/>
                  </a:lnTo>
                  <a:lnTo>
                    <a:pt x="845" y="98"/>
                  </a:lnTo>
                  <a:lnTo>
                    <a:pt x="826" y="98"/>
                  </a:lnTo>
                  <a:lnTo>
                    <a:pt x="828" y="89"/>
                  </a:lnTo>
                  <a:lnTo>
                    <a:pt x="826" y="91"/>
                  </a:lnTo>
                  <a:lnTo>
                    <a:pt x="820" y="95"/>
                  </a:lnTo>
                  <a:lnTo>
                    <a:pt x="814" y="98"/>
                  </a:lnTo>
                  <a:lnTo>
                    <a:pt x="808" y="100"/>
                  </a:lnTo>
                  <a:lnTo>
                    <a:pt x="803" y="100"/>
                  </a:lnTo>
                  <a:lnTo>
                    <a:pt x="795" y="100"/>
                  </a:lnTo>
                  <a:lnTo>
                    <a:pt x="789" y="96"/>
                  </a:lnTo>
                  <a:lnTo>
                    <a:pt x="785" y="93"/>
                  </a:lnTo>
                  <a:lnTo>
                    <a:pt x="784" y="85"/>
                  </a:lnTo>
                  <a:lnTo>
                    <a:pt x="784" y="81"/>
                  </a:lnTo>
                  <a:lnTo>
                    <a:pt x="785" y="77"/>
                  </a:lnTo>
                  <a:lnTo>
                    <a:pt x="785" y="73"/>
                  </a:lnTo>
                  <a:lnTo>
                    <a:pt x="799" y="29"/>
                  </a:lnTo>
                  <a:close/>
                  <a:moveTo>
                    <a:pt x="887" y="75"/>
                  </a:moveTo>
                  <a:lnTo>
                    <a:pt x="885" y="79"/>
                  </a:lnTo>
                  <a:lnTo>
                    <a:pt x="887" y="83"/>
                  </a:lnTo>
                  <a:lnTo>
                    <a:pt x="889" y="87"/>
                  </a:lnTo>
                  <a:lnTo>
                    <a:pt x="891" y="89"/>
                  </a:lnTo>
                  <a:lnTo>
                    <a:pt x="897" y="89"/>
                  </a:lnTo>
                  <a:lnTo>
                    <a:pt x="901" y="89"/>
                  </a:lnTo>
                  <a:lnTo>
                    <a:pt x="904" y="87"/>
                  </a:lnTo>
                  <a:lnTo>
                    <a:pt x="906" y="85"/>
                  </a:lnTo>
                  <a:lnTo>
                    <a:pt x="910" y="81"/>
                  </a:lnTo>
                  <a:lnTo>
                    <a:pt x="912" y="77"/>
                  </a:lnTo>
                  <a:lnTo>
                    <a:pt x="931" y="77"/>
                  </a:lnTo>
                  <a:lnTo>
                    <a:pt x="929" y="81"/>
                  </a:lnTo>
                  <a:lnTo>
                    <a:pt x="926" y="87"/>
                  </a:lnTo>
                  <a:lnTo>
                    <a:pt x="922" y="93"/>
                  </a:lnTo>
                  <a:lnTo>
                    <a:pt x="916" y="96"/>
                  </a:lnTo>
                  <a:lnTo>
                    <a:pt x="910" y="98"/>
                  </a:lnTo>
                  <a:lnTo>
                    <a:pt x="903" y="100"/>
                  </a:lnTo>
                  <a:lnTo>
                    <a:pt x="897" y="100"/>
                  </a:lnTo>
                  <a:lnTo>
                    <a:pt x="883" y="98"/>
                  </a:lnTo>
                  <a:lnTo>
                    <a:pt x="874" y="95"/>
                  </a:lnTo>
                  <a:lnTo>
                    <a:pt x="870" y="91"/>
                  </a:lnTo>
                  <a:lnTo>
                    <a:pt x="868" y="87"/>
                  </a:lnTo>
                  <a:lnTo>
                    <a:pt x="866" y="83"/>
                  </a:lnTo>
                  <a:lnTo>
                    <a:pt x="866" y="77"/>
                  </a:lnTo>
                  <a:lnTo>
                    <a:pt x="868" y="70"/>
                  </a:lnTo>
                  <a:lnTo>
                    <a:pt x="870" y="60"/>
                  </a:lnTo>
                  <a:lnTo>
                    <a:pt x="874" y="50"/>
                  </a:lnTo>
                  <a:lnTo>
                    <a:pt x="878" y="43"/>
                  </a:lnTo>
                  <a:lnTo>
                    <a:pt x="883" y="37"/>
                  </a:lnTo>
                  <a:lnTo>
                    <a:pt x="891" y="31"/>
                  </a:lnTo>
                  <a:lnTo>
                    <a:pt x="899" y="29"/>
                  </a:lnTo>
                  <a:lnTo>
                    <a:pt x="908" y="27"/>
                  </a:lnTo>
                  <a:lnTo>
                    <a:pt x="922" y="29"/>
                  </a:lnTo>
                  <a:lnTo>
                    <a:pt x="929" y="33"/>
                  </a:lnTo>
                  <a:lnTo>
                    <a:pt x="933" y="37"/>
                  </a:lnTo>
                  <a:lnTo>
                    <a:pt x="935" y="41"/>
                  </a:lnTo>
                  <a:lnTo>
                    <a:pt x="937" y="45"/>
                  </a:lnTo>
                  <a:lnTo>
                    <a:pt x="937" y="50"/>
                  </a:lnTo>
                  <a:lnTo>
                    <a:pt x="937" y="58"/>
                  </a:lnTo>
                  <a:lnTo>
                    <a:pt x="935" y="66"/>
                  </a:lnTo>
                  <a:lnTo>
                    <a:pt x="933" y="70"/>
                  </a:lnTo>
                  <a:lnTo>
                    <a:pt x="887" y="70"/>
                  </a:lnTo>
                  <a:lnTo>
                    <a:pt x="887" y="75"/>
                  </a:lnTo>
                  <a:close/>
                  <a:moveTo>
                    <a:pt x="891" y="56"/>
                  </a:moveTo>
                  <a:lnTo>
                    <a:pt x="916" y="56"/>
                  </a:lnTo>
                  <a:lnTo>
                    <a:pt x="918" y="52"/>
                  </a:lnTo>
                  <a:lnTo>
                    <a:pt x="918" y="50"/>
                  </a:lnTo>
                  <a:lnTo>
                    <a:pt x="918" y="48"/>
                  </a:lnTo>
                  <a:lnTo>
                    <a:pt x="918" y="45"/>
                  </a:lnTo>
                  <a:lnTo>
                    <a:pt x="916" y="41"/>
                  </a:lnTo>
                  <a:lnTo>
                    <a:pt x="912" y="39"/>
                  </a:lnTo>
                  <a:lnTo>
                    <a:pt x="908" y="39"/>
                  </a:lnTo>
                  <a:lnTo>
                    <a:pt x="904" y="41"/>
                  </a:lnTo>
                  <a:lnTo>
                    <a:pt x="901" y="43"/>
                  </a:lnTo>
                  <a:lnTo>
                    <a:pt x="897" y="47"/>
                  </a:lnTo>
                  <a:lnTo>
                    <a:pt x="893" y="50"/>
                  </a:lnTo>
                  <a:lnTo>
                    <a:pt x="891" y="56"/>
                  </a:lnTo>
                  <a:close/>
                  <a:moveTo>
                    <a:pt x="958" y="29"/>
                  </a:moveTo>
                  <a:lnTo>
                    <a:pt x="977" y="29"/>
                  </a:lnTo>
                  <a:lnTo>
                    <a:pt x="975" y="39"/>
                  </a:lnTo>
                  <a:lnTo>
                    <a:pt x="981" y="35"/>
                  </a:lnTo>
                  <a:lnTo>
                    <a:pt x="991" y="29"/>
                  </a:lnTo>
                  <a:lnTo>
                    <a:pt x="1000" y="27"/>
                  </a:lnTo>
                  <a:lnTo>
                    <a:pt x="1008" y="29"/>
                  </a:lnTo>
                  <a:lnTo>
                    <a:pt x="1014" y="33"/>
                  </a:lnTo>
                  <a:lnTo>
                    <a:pt x="1018" y="37"/>
                  </a:lnTo>
                  <a:lnTo>
                    <a:pt x="1018" y="45"/>
                  </a:lnTo>
                  <a:lnTo>
                    <a:pt x="1018" y="48"/>
                  </a:lnTo>
                  <a:lnTo>
                    <a:pt x="1018" y="54"/>
                  </a:lnTo>
                  <a:lnTo>
                    <a:pt x="1004" y="98"/>
                  </a:lnTo>
                  <a:lnTo>
                    <a:pt x="983" y="98"/>
                  </a:lnTo>
                  <a:lnTo>
                    <a:pt x="997" y="56"/>
                  </a:lnTo>
                  <a:lnTo>
                    <a:pt x="997" y="54"/>
                  </a:lnTo>
                  <a:lnTo>
                    <a:pt x="997" y="52"/>
                  </a:lnTo>
                  <a:lnTo>
                    <a:pt x="997" y="50"/>
                  </a:lnTo>
                  <a:lnTo>
                    <a:pt x="997" y="47"/>
                  </a:lnTo>
                  <a:lnTo>
                    <a:pt x="995" y="45"/>
                  </a:lnTo>
                  <a:lnTo>
                    <a:pt x="993" y="43"/>
                  </a:lnTo>
                  <a:lnTo>
                    <a:pt x="989" y="43"/>
                  </a:lnTo>
                  <a:lnTo>
                    <a:pt x="987" y="43"/>
                  </a:lnTo>
                  <a:lnTo>
                    <a:pt x="983" y="43"/>
                  </a:lnTo>
                  <a:lnTo>
                    <a:pt x="981" y="45"/>
                  </a:lnTo>
                  <a:lnTo>
                    <a:pt x="979" y="47"/>
                  </a:lnTo>
                  <a:lnTo>
                    <a:pt x="977" y="48"/>
                  </a:lnTo>
                  <a:lnTo>
                    <a:pt x="975" y="52"/>
                  </a:lnTo>
                  <a:lnTo>
                    <a:pt x="972" y="56"/>
                  </a:lnTo>
                  <a:lnTo>
                    <a:pt x="970" y="60"/>
                  </a:lnTo>
                  <a:lnTo>
                    <a:pt x="968" y="66"/>
                  </a:lnTo>
                  <a:lnTo>
                    <a:pt x="958" y="98"/>
                  </a:lnTo>
                  <a:lnTo>
                    <a:pt x="939" y="98"/>
                  </a:lnTo>
                  <a:lnTo>
                    <a:pt x="958" y="29"/>
                  </a:lnTo>
                  <a:close/>
                  <a:moveTo>
                    <a:pt x="1075" y="50"/>
                  </a:moveTo>
                  <a:lnTo>
                    <a:pt x="1075" y="47"/>
                  </a:lnTo>
                  <a:lnTo>
                    <a:pt x="1075" y="45"/>
                  </a:lnTo>
                  <a:lnTo>
                    <a:pt x="1075" y="43"/>
                  </a:lnTo>
                  <a:lnTo>
                    <a:pt x="1073" y="41"/>
                  </a:lnTo>
                  <a:lnTo>
                    <a:pt x="1071" y="39"/>
                  </a:lnTo>
                  <a:lnTo>
                    <a:pt x="1068" y="39"/>
                  </a:lnTo>
                  <a:lnTo>
                    <a:pt x="1060" y="41"/>
                  </a:lnTo>
                  <a:lnTo>
                    <a:pt x="1056" y="45"/>
                  </a:lnTo>
                  <a:lnTo>
                    <a:pt x="1056" y="48"/>
                  </a:lnTo>
                  <a:lnTo>
                    <a:pt x="1037" y="48"/>
                  </a:lnTo>
                  <a:lnTo>
                    <a:pt x="1037" y="45"/>
                  </a:lnTo>
                  <a:lnTo>
                    <a:pt x="1039" y="41"/>
                  </a:lnTo>
                  <a:lnTo>
                    <a:pt x="1043" y="37"/>
                  </a:lnTo>
                  <a:lnTo>
                    <a:pt x="1046" y="33"/>
                  </a:lnTo>
                  <a:lnTo>
                    <a:pt x="1050" y="31"/>
                  </a:lnTo>
                  <a:lnTo>
                    <a:pt x="1060" y="29"/>
                  </a:lnTo>
                  <a:lnTo>
                    <a:pt x="1069" y="27"/>
                  </a:lnTo>
                  <a:lnTo>
                    <a:pt x="1081" y="29"/>
                  </a:lnTo>
                  <a:lnTo>
                    <a:pt x="1089" y="33"/>
                  </a:lnTo>
                  <a:lnTo>
                    <a:pt x="1091" y="35"/>
                  </a:lnTo>
                  <a:lnTo>
                    <a:pt x="1093" y="39"/>
                  </a:lnTo>
                  <a:lnTo>
                    <a:pt x="1094" y="41"/>
                  </a:lnTo>
                  <a:lnTo>
                    <a:pt x="1094" y="47"/>
                  </a:lnTo>
                  <a:lnTo>
                    <a:pt x="1094" y="48"/>
                  </a:lnTo>
                  <a:lnTo>
                    <a:pt x="1094" y="50"/>
                  </a:lnTo>
                  <a:lnTo>
                    <a:pt x="1093" y="54"/>
                  </a:lnTo>
                  <a:lnTo>
                    <a:pt x="1085" y="81"/>
                  </a:lnTo>
                  <a:lnTo>
                    <a:pt x="1085" y="87"/>
                  </a:lnTo>
                  <a:lnTo>
                    <a:pt x="1083" y="93"/>
                  </a:lnTo>
                  <a:lnTo>
                    <a:pt x="1083" y="98"/>
                  </a:lnTo>
                  <a:lnTo>
                    <a:pt x="1064" y="98"/>
                  </a:lnTo>
                  <a:lnTo>
                    <a:pt x="1064" y="95"/>
                  </a:lnTo>
                  <a:lnTo>
                    <a:pt x="1064" y="91"/>
                  </a:lnTo>
                  <a:lnTo>
                    <a:pt x="1062" y="95"/>
                  </a:lnTo>
                  <a:lnTo>
                    <a:pt x="1058" y="96"/>
                  </a:lnTo>
                  <a:lnTo>
                    <a:pt x="1050" y="100"/>
                  </a:lnTo>
                  <a:lnTo>
                    <a:pt x="1043" y="100"/>
                  </a:lnTo>
                  <a:lnTo>
                    <a:pt x="1035" y="100"/>
                  </a:lnTo>
                  <a:lnTo>
                    <a:pt x="1029" y="96"/>
                  </a:lnTo>
                  <a:lnTo>
                    <a:pt x="1025" y="91"/>
                  </a:lnTo>
                  <a:lnTo>
                    <a:pt x="1023" y="81"/>
                  </a:lnTo>
                  <a:lnTo>
                    <a:pt x="1023" y="73"/>
                  </a:lnTo>
                  <a:lnTo>
                    <a:pt x="1027" y="68"/>
                  </a:lnTo>
                  <a:lnTo>
                    <a:pt x="1033" y="62"/>
                  </a:lnTo>
                  <a:lnTo>
                    <a:pt x="1041" y="58"/>
                  </a:lnTo>
                  <a:lnTo>
                    <a:pt x="1050" y="54"/>
                  </a:lnTo>
                  <a:lnTo>
                    <a:pt x="1062" y="54"/>
                  </a:lnTo>
                  <a:lnTo>
                    <a:pt x="1073" y="54"/>
                  </a:lnTo>
                  <a:lnTo>
                    <a:pt x="1075" y="50"/>
                  </a:lnTo>
                  <a:close/>
                  <a:moveTo>
                    <a:pt x="1071" y="64"/>
                  </a:moveTo>
                  <a:lnTo>
                    <a:pt x="1064" y="66"/>
                  </a:lnTo>
                  <a:lnTo>
                    <a:pt x="1058" y="66"/>
                  </a:lnTo>
                  <a:lnTo>
                    <a:pt x="1052" y="68"/>
                  </a:lnTo>
                  <a:lnTo>
                    <a:pt x="1050" y="68"/>
                  </a:lnTo>
                  <a:lnTo>
                    <a:pt x="1045" y="73"/>
                  </a:lnTo>
                  <a:lnTo>
                    <a:pt x="1043" y="79"/>
                  </a:lnTo>
                  <a:lnTo>
                    <a:pt x="1043" y="83"/>
                  </a:lnTo>
                  <a:lnTo>
                    <a:pt x="1045" y="85"/>
                  </a:lnTo>
                  <a:lnTo>
                    <a:pt x="1046" y="87"/>
                  </a:lnTo>
                  <a:lnTo>
                    <a:pt x="1050" y="89"/>
                  </a:lnTo>
                  <a:lnTo>
                    <a:pt x="1056" y="87"/>
                  </a:lnTo>
                  <a:lnTo>
                    <a:pt x="1062" y="83"/>
                  </a:lnTo>
                  <a:lnTo>
                    <a:pt x="1066" y="77"/>
                  </a:lnTo>
                  <a:lnTo>
                    <a:pt x="1069" y="68"/>
                  </a:lnTo>
                  <a:lnTo>
                    <a:pt x="1071" y="64"/>
                  </a:lnTo>
                  <a:close/>
                  <a:moveTo>
                    <a:pt x="1119" y="77"/>
                  </a:moveTo>
                  <a:lnTo>
                    <a:pt x="1119" y="81"/>
                  </a:lnTo>
                  <a:lnTo>
                    <a:pt x="1119" y="85"/>
                  </a:lnTo>
                  <a:lnTo>
                    <a:pt x="1121" y="87"/>
                  </a:lnTo>
                  <a:lnTo>
                    <a:pt x="1125" y="89"/>
                  </a:lnTo>
                  <a:lnTo>
                    <a:pt x="1129" y="89"/>
                  </a:lnTo>
                  <a:lnTo>
                    <a:pt x="1133" y="89"/>
                  </a:lnTo>
                  <a:lnTo>
                    <a:pt x="1137" y="87"/>
                  </a:lnTo>
                  <a:lnTo>
                    <a:pt x="1141" y="85"/>
                  </a:lnTo>
                  <a:lnTo>
                    <a:pt x="1141" y="81"/>
                  </a:lnTo>
                  <a:lnTo>
                    <a:pt x="1141" y="77"/>
                  </a:lnTo>
                  <a:lnTo>
                    <a:pt x="1139" y="75"/>
                  </a:lnTo>
                  <a:lnTo>
                    <a:pt x="1135" y="73"/>
                  </a:lnTo>
                  <a:lnTo>
                    <a:pt x="1123" y="66"/>
                  </a:lnTo>
                  <a:lnTo>
                    <a:pt x="1121" y="66"/>
                  </a:lnTo>
                  <a:lnTo>
                    <a:pt x="1119" y="64"/>
                  </a:lnTo>
                  <a:lnTo>
                    <a:pt x="1116" y="60"/>
                  </a:lnTo>
                  <a:lnTo>
                    <a:pt x="1114" y="58"/>
                  </a:lnTo>
                  <a:lnTo>
                    <a:pt x="1112" y="54"/>
                  </a:lnTo>
                  <a:lnTo>
                    <a:pt x="1112" y="50"/>
                  </a:lnTo>
                  <a:lnTo>
                    <a:pt x="1112" y="45"/>
                  </a:lnTo>
                  <a:lnTo>
                    <a:pt x="1114" y="41"/>
                  </a:lnTo>
                  <a:lnTo>
                    <a:pt x="1117" y="35"/>
                  </a:lnTo>
                  <a:lnTo>
                    <a:pt x="1121" y="33"/>
                  </a:lnTo>
                  <a:lnTo>
                    <a:pt x="1131" y="29"/>
                  </a:lnTo>
                  <a:lnTo>
                    <a:pt x="1142" y="27"/>
                  </a:lnTo>
                  <a:lnTo>
                    <a:pt x="1152" y="29"/>
                  </a:lnTo>
                  <a:lnTo>
                    <a:pt x="1160" y="31"/>
                  </a:lnTo>
                  <a:lnTo>
                    <a:pt x="1164" y="33"/>
                  </a:lnTo>
                  <a:lnTo>
                    <a:pt x="1165" y="37"/>
                  </a:lnTo>
                  <a:lnTo>
                    <a:pt x="1167" y="41"/>
                  </a:lnTo>
                  <a:lnTo>
                    <a:pt x="1167" y="45"/>
                  </a:lnTo>
                  <a:lnTo>
                    <a:pt x="1167" y="47"/>
                  </a:lnTo>
                  <a:lnTo>
                    <a:pt x="1167" y="48"/>
                  </a:lnTo>
                  <a:lnTo>
                    <a:pt x="1167" y="50"/>
                  </a:lnTo>
                  <a:lnTo>
                    <a:pt x="1148" y="50"/>
                  </a:lnTo>
                  <a:lnTo>
                    <a:pt x="1148" y="48"/>
                  </a:lnTo>
                  <a:lnTo>
                    <a:pt x="1148" y="45"/>
                  </a:lnTo>
                  <a:lnTo>
                    <a:pt x="1146" y="43"/>
                  </a:lnTo>
                  <a:lnTo>
                    <a:pt x="1144" y="41"/>
                  </a:lnTo>
                  <a:lnTo>
                    <a:pt x="1141" y="39"/>
                  </a:lnTo>
                  <a:lnTo>
                    <a:pt x="1137" y="39"/>
                  </a:lnTo>
                  <a:lnTo>
                    <a:pt x="1135" y="41"/>
                  </a:lnTo>
                  <a:lnTo>
                    <a:pt x="1131" y="45"/>
                  </a:lnTo>
                  <a:lnTo>
                    <a:pt x="1131" y="47"/>
                  </a:lnTo>
                  <a:lnTo>
                    <a:pt x="1131" y="50"/>
                  </a:lnTo>
                  <a:lnTo>
                    <a:pt x="1135" y="54"/>
                  </a:lnTo>
                  <a:lnTo>
                    <a:pt x="1137" y="54"/>
                  </a:lnTo>
                  <a:lnTo>
                    <a:pt x="1148" y="60"/>
                  </a:lnTo>
                  <a:lnTo>
                    <a:pt x="1150" y="62"/>
                  </a:lnTo>
                  <a:lnTo>
                    <a:pt x="1152" y="64"/>
                  </a:lnTo>
                  <a:lnTo>
                    <a:pt x="1156" y="66"/>
                  </a:lnTo>
                  <a:lnTo>
                    <a:pt x="1158" y="70"/>
                  </a:lnTo>
                  <a:lnTo>
                    <a:pt x="1160" y="73"/>
                  </a:lnTo>
                  <a:lnTo>
                    <a:pt x="1160" y="77"/>
                  </a:lnTo>
                  <a:lnTo>
                    <a:pt x="1160" y="83"/>
                  </a:lnTo>
                  <a:lnTo>
                    <a:pt x="1158" y="89"/>
                  </a:lnTo>
                  <a:lnTo>
                    <a:pt x="1154" y="93"/>
                  </a:lnTo>
                  <a:lnTo>
                    <a:pt x="1150" y="96"/>
                  </a:lnTo>
                  <a:lnTo>
                    <a:pt x="1139" y="100"/>
                  </a:lnTo>
                  <a:lnTo>
                    <a:pt x="1125" y="100"/>
                  </a:lnTo>
                  <a:lnTo>
                    <a:pt x="1119" y="100"/>
                  </a:lnTo>
                  <a:lnTo>
                    <a:pt x="1116" y="100"/>
                  </a:lnTo>
                  <a:lnTo>
                    <a:pt x="1110" y="98"/>
                  </a:lnTo>
                  <a:lnTo>
                    <a:pt x="1106" y="95"/>
                  </a:lnTo>
                  <a:lnTo>
                    <a:pt x="1102" y="91"/>
                  </a:lnTo>
                  <a:lnTo>
                    <a:pt x="1100" y="85"/>
                  </a:lnTo>
                  <a:lnTo>
                    <a:pt x="1100" y="81"/>
                  </a:lnTo>
                  <a:lnTo>
                    <a:pt x="1100" y="77"/>
                  </a:lnTo>
                  <a:lnTo>
                    <a:pt x="1119" y="77"/>
                  </a:lnTo>
                  <a:close/>
                  <a:moveTo>
                    <a:pt x="1288" y="83"/>
                  </a:moveTo>
                  <a:lnTo>
                    <a:pt x="1284" y="98"/>
                  </a:lnTo>
                  <a:lnTo>
                    <a:pt x="1217" y="98"/>
                  </a:lnTo>
                  <a:lnTo>
                    <a:pt x="1248" y="0"/>
                  </a:lnTo>
                  <a:lnTo>
                    <a:pt x="1311" y="0"/>
                  </a:lnTo>
                  <a:lnTo>
                    <a:pt x="1306" y="16"/>
                  </a:lnTo>
                  <a:lnTo>
                    <a:pt x="1263" y="16"/>
                  </a:lnTo>
                  <a:lnTo>
                    <a:pt x="1256" y="41"/>
                  </a:lnTo>
                  <a:lnTo>
                    <a:pt x="1298" y="41"/>
                  </a:lnTo>
                  <a:lnTo>
                    <a:pt x="1294" y="56"/>
                  </a:lnTo>
                  <a:lnTo>
                    <a:pt x="1252" y="56"/>
                  </a:lnTo>
                  <a:lnTo>
                    <a:pt x="1242" y="83"/>
                  </a:lnTo>
                  <a:lnTo>
                    <a:pt x="1288" y="83"/>
                  </a:lnTo>
                  <a:close/>
                  <a:moveTo>
                    <a:pt x="1336" y="29"/>
                  </a:moveTo>
                  <a:lnTo>
                    <a:pt x="1334" y="39"/>
                  </a:lnTo>
                  <a:lnTo>
                    <a:pt x="1340" y="35"/>
                  </a:lnTo>
                  <a:lnTo>
                    <a:pt x="1344" y="31"/>
                  </a:lnTo>
                  <a:lnTo>
                    <a:pt x="1350" y="29"/>
                  </a:lnTo>
                  <a:lnTo>
                    <a:pt x="1354" y="29"/>
                  </a:lnTo>
                  <a:lnTo>
                    <a:pt x="1359" y="27"/>
                  </a:lnTo>
                  <a:lnTo>
                    <a:pt x="1365" y="29"/>
                  </a:lnTo>
                  <a:lnTo>
                    <a:pt x="1369" y="31"/>
                  </a:lnTo>
                  <a:lnTo>
                    <a:pt x="1373" y="33"/>
                  </a:lnTo>
                  <a:lnTo>
                    <a:pt x="1375" y="37"/>
                  </a:lnTo>
                  <a:lnTo>
                    <a:pt x="1377" y="41"/>
                  </a:lnTo>
                  <a:lnTo>
                    <a:pt x="1382" y="35"/>
                  </a:lnTo>
                  <a:lnTo>
                    <a:pt x="1392" y="29"/>
                  </a:lnTo>
                  <a:lnTo>
                    <a:pt x="1402" y="27"/>
                  </a:lnTo>
                  <a:lnTo>
                    <a:pt x="1409" y="29"/>
                  </a:lnTo>
                  <a:lnTo>
                    <a:pt x="1415" y="31"/>
                  </a:lnTo>
                  <a:lnTo>
                    <a:pt x="1419" y="37"/>
                  </a:lnTo>
                  <a:lnTo>
                    <a:pt x="1421" y="45"/>
                  </a:lnTo>
                  <a:lnTo>
                    <a:pt x="1421" y="47"/>
                  </a:lnTo>
                  <a:lnTo>
                    <a:pt x="1419" y="52"/>
                  </a:lnTo>
                  <a:lnTo>
                    <a:pt x="1417" y="60"/>
                  </a:lnTo>
                  <a:lnTo>
                    <a:pt x="1405" y="98"/>
                  </a:lnTo>
                  <a:lnTo>
                    <a:pt x="1386" y="98"/>
                  </a:lnTo>
                  <a:lnTo>
                    <a:pt x="1398" y="58"/>
                  </a:lnTo>
                  <a:lnTo>
                    <a:pt x="1400" y="54"/>
                  </a:lnTo>
                  <a:lnTo>
                    <a:pt x="1400" y="50"/>
                  </a:lnTo>
                  <a:lnTo>
                    <a:pt x="1400" y="48"/>
                  </a:lnTo>
                  <a:lnTo>
                    <a:pt x="1400" y="45"/>
                  </a:lnTo>
                  <a:lnTo>
                    <a:pt x="1398" y="43"/>
                  </a:lnTo>
                  <a:lnTo>
                    <a:pt x="1396" y="43"/>
                  </a:lnTo>
                  <a:lnTo>
                    <a:pt x="1394" y="43"/>
                  </a:lnTo>
                  <a:lnTo>
                    <a:pt x="1388" y="43"/>
                  </a:lnTo>
                  <a:lnTo>
                    <a:pt x="1384" y="45"/>
                  </a:lnTo>
                  <a:lnTo>
                    <a:pt x="1380" y="48"/>
                  </a:lnTo>
                  <a:lnTo>
                    <a:pt x="1377" y="52"/>
                  </a:lnTo>
                  <a:lnTo>
                    <a:pt x="1377" y="54"/>
                  </a:lnTo>
                  <a:lnTo>
                    <a:pt x="1375" y="56"/>
                  </a:lnTo>
                  <a:lnTo>
                    <a:pt x="1373" y="62"/>
                  </a:lnTo>
                  <a:lnTo>
                    <a:pt x="1371" y="70"/>
                  </a:lnTo>
                  <a:lnTo>
                    <a:pt x="1361" y="98"/>
                  </a:lnTo>
                  <a:lnTo>
                    <a:pt x="1342" y="98"/>
                  </a:lnTo>
                  <a:lnTo>
                    <a:pt x="1354" y="60"/>
                  </a:lnTo>
                  <a:lnTo>
                    <a:pt x="1355" y="54"/>
                  </a:lnTo>
                  <a:lnTo>
                    <a:pt x="1355" y="50"/>
                  </a:lnTo>
                  <a:lnTo>
                    <a:pt x="1355" y="48"/>
                  </a:lnTo>
                  <a:lnTo>
                    <a:pt x="1355" y="45"/>
                  </a:lnTo>
                  <a:lnTo>
                    <a:pt x="1354" y="43"/>
                  </a:lnTo>
                  <a:lnTo>
                    <a:pt x="1352" y="43"/>
                  </a:lnTo>
                  <a:lnTo>
                    <a:pt x="1350" y="43"/>
                  </a:lnTo>
                  <a:lnTo>
                    <a:pt x="1346" y="43"/>
                  </a:lnTo>
                  <a:lnTo>
                    <a:pt x="1342" y="45"/>
                  </a:lnTo>
                  <a:lnTo>
                    <a:pt x="1338" y="47"/>
                  </a:lnTo>
                  <a:lnTo>
                    <a:pt x="1334" y="50"/>
                  </a:lnTo>
                  <a:lnTo>
                    <a:pt x="1332" y="54"/>
                  </a:lnTo>
                  <a:lnTo>
                    <a:pt x="1329" y="60"/>
                  </a:lnTo>
                  <a:lnTo>
                    <a:pt x="1327" y="70"/>
                  </a:lnTo>
                  <a:lnTo>
                    <a:pt x="1319" y="98"/>
                  </a:lnTo>
                  <a:lnTo>
                    <a:pt x="1298" y="98"/>
                  </a:lnTo>
                  <a:lnTo>
                    <a:pt x="1317" y="29"/>
                  </a:lnTo>
                  <a:lnTo>
                    <a:pt x="1336" y="29"/>
                  </a:lnTo>
                  <a:close/>
                  <a:moveTo>
                    <a:pt x="1442" y="29"/>
                  </a:moveTo>
                  <a:lnTo>
                    <a:pt x="1461" y="29"/>
                  </a:lnTo>
                  <a:lnTo>
                    <a:pt x="1459" y="39"/>
                  </a:lnTo>
                  <a:lnTo>
                    <a:pt x="1463" y="35"/>
                  </a:lnTo>
                  <a:lnTo>
                    <a:pt x="1467" y="31"/>
                  </a:lnTo>
                  <a:lnTo>
                    <a:pt x="1471" y="29"/>
                  </a:lnTo>
                  <a:lnTo>
                    <a:pt x="1474" y="29"/>
                  </a:lnTo>
                  <a:lnTo>
                    <a:pt x="1480" y="27"/>
                  </a:lnTo>
                  <a:lnTo>
                    <a:pt x="1484" y="29"/>
                  </a:lnTo>
                  <a:lnTo>
                    <a:pt x="1490" y="29"/>
                  </a:lnTo>
                  <a:lnTo>
                    <a:pt x="1494" y="31"/>
                  </a:lnTo>
                  <a:lnTo>
                    <a:pt x="1496" y="35"/>
                  </a:lnTo>
                  <a:lnTo>
                    <a:pt x="1501" y="43"/>
                  </a:lnTo>
                  <a:lnTo>
                    <a:pt x="1501" y="52"/>
                  </a:lnTo>
                  <a:lnTo>
                    <a:pt x="1501" y="60"/>
                  </a:lnTo>
                  <a:lnTo>
                    <a:pt x="1499" y="70"/>
                  </a:lnTo>
                  <a:lnTo>
                    <a:pt x="1496" y="77"/>
                  </a:lnTo>
                  <a:lnTo>
                    <a:pt x="1492" y="85"/>
                  </a:lnTo>
                  <a:lnTo>
                    <a:pt x="1486" y="91"/>
                  </a:lnTo>
                  <a:lnTo>
                    <a:pt x="1478" y="96"/>
                  </a:lnTo>
                  <a:lnTo>
                    <a:pt x="1473" y="100"/>
                  </a:lnTo>
                  <a:lnTo>
                    <a:pt x="1463" y="100"/>
                  </a:lnTo>
                  <a:lnTo>
                    <a:pt x="1459" y="100"/>
                  </a:lnTo>
                  <a:lnTo>
                    <a:pt x="1453" y="98"/>
                  </a:lnTo>
                  <a:lnTo>
                    <a:pt x="1450" y="96"/>
                  </a:lnTo>
                  <a:lnTo>
                    <a:pt x="1448" y="93"/>
                  </a:lnTo>
                  <a:lnTo>
                    <a:pt x="1446" y="91"/>
                  </a:lnTo>
                  <a:lnTo>
                    <a:pt x="1436" y="125"/>
                  </a:lnTo>
                  <a:lnTo>
                    <a:pt x="1415" y="125"/>
                  </a:lnTo>
                  <a:lnTo>
                    <a:pt x="1442" y="29"/>
                  </a:lnTo>
                  <a:close/>
                  <a:moveTo>
                    <a:pt x="1450" y="75"/>
                  </a:moveTo>
                  <a:lnTo>
                    <a:pt x="1451" y="81"/>
                  </a:lnTo>
                  <a:lnTo>
                    <a:pt x="1451" y="85"/>
                  </a:lnTo>
                  <a:lnTo>
                    <a:pt x="1455" y="87"/>
                  </a:lnTo>
                  <a:lnTo>
                    <a:pt x="1461" y="89"/>
                  </a:lnTo>
                  <a:lnTo>
                    <a:pt x="1465" y="87"/>
                  </a:lnTo>
                  <a:lnTo>
                    <a:pt x="1469" y="85"/>
                  </a:lnTo>
                  <a:lnTo>
                    <a:pt x="1471" y="83"/>
                  </a:lnTo>
                  <a:lnTo>
                    <a:pt x="1474" y="77"/>
                  </a:lnTo>
                  <a:lnTo>
                    <a:pt x="1476" y="75"/>
                  </a:lnTo>
                  <a:lnTo>
                    <a:pt x="1478" y="72"/>
                  </a:lnTo>
                  <a:lnTo>
                    <a:pt x="1480" y="68"/>
                  </a:lnTo>
                  <a:lnTo>
                    <a:pt x="1482" y="62"/>
                  </a:lnTo>
                  <a:lnTo>
                    <a:pt x="1482" y="60"/>
                  </a:lnTo>
                  <a:lnTo>
                    <a:pt x="1482" y="56"/>
                  </a:lnTo>
                  <a:lnTo>
                    <a:pt x="1482" y="52"/>
                  </a:lnTo>
                  <a:lnTo>
                    <a:pt x="1482" y="47"/>
                  </a:lnTo>
                  <a:lnTo>
                    <a:pt x="1480" y="43"/>
                  </a:lnTo>
                  <a:lnTo>
                    <a:pt x="1476" y="41"/>
                  </a:lnTo>
                  <a:lnTo>
                    <a:pt x="1473" y="41"/>
                  </a:lnTo>
                  <a:lnTo>
                    <a:pt x="1469" y="41"/>
                  </a:lnTo>
                  <a:lnTo>
                    <a:pt x="1465" y="45"/>
                  </a:lnTo>
                  <a:lnTo>
                    <a:pt x="1459" y="48"/>
                  </a:lnTo>
                  <a:lnTo>
                    <a:pt x="1457" y="54"/>
                  </a:lnTo>
                  <a:lnTo>
                    <a:pt x="1453" y="58"/>
                  </a:lnTo>
                  <a:lnTo>
                    <a:pt x="1451" y="62"/>
                  </a:lnTo>
                  <a:lnTo>
                    <a:pt x="1451" y="70"/>
                  </a:lnTo>
                  <a:lnTo>
                    <a:pt x="1450" y="75"/>
                  </a:lnTo>
                  <a:close/>
                  <a:moveTo>
                    <a:pt x="1524" y="29"/>
                  </a:moveTo>
                  <a:lnTo>
                    <a:pt x="1544" y="29"/>
                  </a:lnTo>
                  <a:lnTo>
                    <a:pt x="1542" y="41"/>
                  </a:lnTo>
                  <a:lnTo>
                    <a:pt x="1545" y="35"/>
                  </a:lnTo>
                  <a:lnTo>
                    <a:pt x="1549" y="31"/>
                  </a:lnTo>
                  <a:lnTo>
                    <a:pt x="1553" y="29"/>
                  </a:lnTo>
                  <a:lnTo>
                    <a:pt x="1557" y="29"/>
                  </a:lnTo>
                  <a:lnTo>
                    <a:pt x="1565" y="27"/>
                  </a:lnTo>
                  <a:lnTo>
                    <a:pt x="1559" y="47"/>
                  </a:lnTo>
                  <a:lnTo>
                    <a:pt x="1555" y="47"/>
                  </a:lnTo>
                  <a:lnTo>
                    <a:pt x="1551" y="47"/>
                  </a:lnTo>
                  <a:lnTo>
                    <a:pt x="1547" y="48"/>
                  </a:lnTo>
                  <a:lnTo>
                    <a:pt x="1542" y="52"/>
                  </a:lnTo>
                  <a:lnTo>
                    <a:pt x="1538" y="58"/>
                  </a:lnTo>
                  <a:lnTo>
                    <a:pt x="1536" y="64"/>
                  </a:lnTo>
                  <a:lnTo>
                    <a:pt x="1534" y="72"/>
                  </a:lnTo>
                  <a:lnTo>
                    <a:pt x="1524" y="98"/>
                  </a:lnTo>
                  <a:lnTo>
                    <a:pt x="1505" y="98"/>
                  </a:lnTo>
                  <a:lnTo>
                    <a:pt x="1524" y="29"/>
                  </a:lnTo>
                  <a:close/>
                  <a:moveTo>
                    <a:pt x="1580" y="75"/>
                  </a:moveTo>
                  <a:lnTo>
                    <a:pt x="1580" y="79"/>
                  </a:lnTo>
                  <a:lnTo>
                    <a:pt x="1580" y="83"/>
                  </a:lnTo>
                  <a:lnTo>
                    <a:pt x="1582" y="87"/>
                  </a:lnTo>
                  <a:lnTo>
                    <a:pt x="1586" y="89"/>
                  </a:lnTo>
                  <a:lnTo>
                    <a:pt x="1590" y="89"/>
                  </a:lnTo>
                  <a:lnTo>
                    <a:pt x="1593" y="89"/>
                  </a:lnTo>
                  <a:lnTo>
                    <a:pt x="1597" y="87"/>
                  </a:lnTo>
                  <a:lnTo>
                    <a:pt x="1601" y="85"/>
                  </a:lnTo>
                  <a:lnTo>
                    <a:pt x="1603" y="81"/>
                  </a:lnTo>
                  <a:lnTo>
                    <a:pt x="1605" y="77"/>
                  </a:lnTo>
                  <a:lnTo>
                    <a:pt x="1626" y="77"/>
                  </a:lnTo>
                  <a:lnTo>
                    <a:pt x="1624" y="81"/>
                  </a:lnTo>
                  <a:lnTo>
                    <a:pt x="1620" y="87"/>
                  </a:lnTo>
                  <a:lnTo>
                    <a:pt x="1615" y="93"/>
                  </a:lnTo>
                  <a:lnTo>
                    <a:pt x="1611" y="96"/>
                  </a:lnTo>
                  <a:lnTo>
                    <a:pt x="1605" y="98"/>
                  </a:lnTo>
                  <a:lnTo>
                    <a:pt x="1597" y="100"/>
                  </a:lnTo>
                  <a:lnTo>
                    <a:pt x="1590" y="100"/>
                  </a:lnTo>
                  <a:lnTo>
                    <a:pt x="1576" y="98"/>
                  </a:lnTo>
                  <a:lnTo>
                    <a:pt x="1568" y="95"/>
                  </a:lnTo>
                  <a:lnTo>
                    <a:pt x="1565" y="91"/>
                  </a:lnTo>
                  <a:lnTo>
                    <a:pt x="1563" y="87"/>
                  </a:lnTo>
                  <a:lnTo>
                    <a:pt x="1561" y="83"/>
                  </a:lnTo>
                  <a:lnTo>
                    <a:pt x="1561" y="77"/>
                  </a:lnTo>
                  <a:lnTo>
                    <a:pt x="1561" y="70"/>
                  </a:lnTo>
                  <a:lnTo>
                    <a:pt x="1563" y="60"/>
                  </a:lnTo>
                  <a:lnTo>
                    <a:pt x="1567" y="50"/>
                  </a:lnTo>
                  <a:lnTo>
                    <a:pt x="1572" y="43"/>
                  </a:lnTo>
                  <a:lnTo>
                    <a:pt x="1578" y="37"/>
                  </a:lnTo>
                  <a:lnTo>
                    <a:pt x="1586" y="31"/>
                  </a:lnTo>
                  <a:lnTo>
                    <a:pt x="1593" y="29"/>
                  </a:lnTo>
                  <a:lnTo>
                    <a:pt x="1603" y="27"/>
                  </a:lnTo>
                  <a:lnTo>
                    <a:pt x="1615" y="29"/>
                  </a:lnTo>
                  <a:lnTo>
                    <a:pt x="1624" y="33"/>
                  </a:lnTo>
                  <a:lnTo>
                    <a:pt x="1628" y="37"/>
                  </a:lnTo>
                  <a:lnTo>
                    <a:pt x="1630" y="41"/>
                  </a:lnTo>
                  <a:lnTo>
                    <a:pt x="1630" y="45"/>
                  </a:lnTo>
                  <a:lnTo>
                    <a:pt x="1632" y="50"/>
                  </a:lnTo>
                  <a:lnTo>
                    <a:pt x="1630" y="58"/>
                  </a:lnTo>
                  <a:lnTo>
                    <a:pt x="1630" y="66"/>
                  </a:lnTo>
                  <a:lnTo>
                    <a:pt x="1628" y="70"/>
                  </a:lnTo>
                  <a:lnTo>
                    <a:pt x="1582" y="70"/>
                  </a:lnTo>
                  <a:lnTo>
                    <a:pt x="1580" y="75"/>
                  </a:lnTo>
                  <a:close/>
                  <a:moveTo>
                    <a:pt x="1586" y="56"/>
                  </a:moveTo>
                  <a:lnTo>
                    <a:pt x="1611" y="56"/>
                  </a:lnTo>
                  <a:lnTo>
                    <a:pt x="1611" y="52"/>
                  </a:lnTo>
                  <a:lnTo>
                    <a:pt x="1611" y="50"/>
                  </a:lnTo>
                  <a:lnTo>
                    <a:pt x="1613" y="48"/>
                  </a:lnTo>
                  <a:lnTo>
                    <a:pt x="1611" y="45"/>
                  </a:lnTo>
                  <a:lnTo>
                    <a:pt x="1609" y="41"/>
                  </a:lnTo>
                  <a:lnTo>
                    <a:pt x="1607" y="39"/>
                  </a:lnTo>
                  <a:lnTo>
                    <a:pt x="1603" y="39"/>
                  </a:lnTo>
                  <a:lnTo>
                    <a:pt x="1597" y="41"/>
                  </a:lnTo>
                  <a:lnTo>
                    <a:pt x="1593" y="43"/>
                  </a:lnTo>
                  <a:lnTo>
                    <a:pt x="1590" y="47"/>
                  </a:lnTo>
                  <a:lnTo>
                    <a:pt x="1588" y="50"/>
                  </a:lnTo>
                  <a:lnTo>
                    <a:pt x="1586" y="56"/>
                  </a:lnTo>
                  <a:close/>
                  <a:moveTo>
                    <a:pt x="1655" y="77"/>
                  </a:moveTo>
                  <a:lnTo>
                    <a:pt x="1655" y="81"/>
                  </a:lnTo>
                  <a:lnTo>
                    <a:pt x="1655" y="85"/>
                  </a:lnTo>
                  <a:lnTo>
                    <a:pt x="1657" y="87"/>
                  </a:lnTo>
                  <a:lnTo>
                    <a:pt x="1661" y="89"/>
                  </a:lnTo>
                  <a:lnTo>
                    <a:pt x="1664" y="89"/>
                  </a:lnTo>
                  <a:lnTo>
                    <a:pt x="1668" y="89"/>
                  </a:lnTo>
                  <a:lnTo>
                    <a:pt x="1672" y="87"/>
                  </a:lnTo>
                  <a:lnTo>
                    <a:pt x="1676" y="85"/>
                  </a:lnTo>
                  <a:lnTo>
                    <a:pt x="1676" y="81"/>
                  </a:lnTo>
                  <a:lnTo>
                    <a:pt x="1676" y="77"/>
                  </a:lnTo>
                  <a:lnTo>
                    <a:pt x="1672" y="75"/>
                  </a:lnTo>
                  <a:lnTo>
                    <a:pt x="1670" y="73"/>
                  </a:lnTo>
                  <a:lnTo>
                    <a:pt x="1659" y="66"/>
                  </a:lnTo>
                  <a:lnTo>
                    <a:pt x="1657" y="66"/>
                  </a:lnTo>
                  <a:lnTo>
                    <a:pt x="1653" y="64"/>
                  </a:lnTo>
                  <a:lnTo>
                    <a:pt x="1651" y="60"/>
                  </a:lnTo>
                  <a:lnTo>
                    <a:pt x="1649" y="58"/>
                  </a:lnTo>
                  <a:lnTo>
                    <a:pt x="1647" y="54"/>
                  </a:lnTo>
                  <a:lnTo>
                    <a:pt x="1647" y="50"/>
                  </a:lnTo>
                  <a:lnTo>
                    <a:pt x="1647" y="45"/>
                  </a:lnTo>
                  <a:lnTo>
                    <a:pt x="1649" y="41"/>
                  </a:lnTo>
                  <a:lnTo>
                    <a:pt x="1653" y="35"/>
                  </a:lnTo>
                  <a:lnTo>
                    <a:pt x="1657" y="33"/>
                  </a:lnTo>
                  <a:lnTo>
                    <a:pt x="1666" y="29"/>
                  </a:lnTo>
                  <a:lnTo>
                    <a:pt x="1678" y="27"/>
                  </a:lnTo>
                  <a:lnTo>
                    <a:pt x="1687" y="29"/>
                  </a:lnTo>
                  <a:lnTo>
                    <a:pt x="1695" y="31"/>
                  </a:lnTo>
                  <a:lnTo>
                    <a:pt x="1699" y="33"/>
                  </a:lnTo>
                  <a:lnTo>
                    <a:pt x="1701" y="37"/>
                  </a:lnTo>
                  <a:lnTo>
                    <a:pt x="1703" y="41"/>
                  </a:lnTo>
                  <a:lnTo>
                    <a:pt x="1703" y="45"/>
                  </a:lnTo>
                  <a:lnTo>
                    <a:pt x="1703" y="47"/>
                  </a:lnTo>
                  <a:lnTo>
                    <a:pt x="1703" y="48"/>
                  </a:lnTo>
                  <a:lnTo>
                    <a:pt x="1703" y="50"/>
                  </a:lnTo>
                  <a:lnTo>
                    <a:pt x="1684" y="50"/>
                  </a:lnTo>
                  <a:lnTo>
                    <a:pt x="1684" y="48"/>
                  </a:lnTo>
                  <a:lnTo>
                    <a:pt x="1684" y="45"/>
                  </a:lnTo>
                  <a:lnTo>
                    <a:pt x="1682" y="43"/>
                  </a:lnTo>
                  <a:lnTo>
                    <a:pt x="1680" y="41"/>
                  </a:lnTo>
                  <a:lnTo>
                    <a:pt x="1676" y="39"/>
                  </a:lnTo>
                  <a:lnTo>
                    <a:pt x="1672" y="39"/>
                  </a:lnTo>
                  <a:lnTo>
                    <a:pt x="1668" y="41"/>
                  </a:lnTo>
                  <a:lnTo>
                    <a:pt x="1666" y="45"/>
                  </a:lnTo>
                  <a:lnTo>
                    <a:pt x="1666" y="47"/>
                  </a:lnTo>
                  <a:lnTo>
                    <a:pt x="1666" y="50"/>
                  </a:lnTo>
                  <a:lnTo>
                    <a:pt x="1670" y="54"/>
                  </a:lnTo>
                  <a:lnTo>
                    <a:pt x="1672" y="54"/>
                  </a:lnTo>
                  <a:lnTo>
                    <a:pt x="1684" y="60"/>
                  </a:lnTo>
                  <a:lnTo>
                    <a:pt x="1686" y="62"/>
                  </a:lnTo>
                  <a:lnTo>
                    <a:pt x="1687" y="64"/>
                  </a:lnTo>
                  <a:lnTo>
                    <a:pt x="1691" y="66"/>
                  </a:lnTo>
                  <a:lnTo>
                    <a:pt x="1693" y="70"/>
                  </a:lnTo>
                  <a:lnTo>
                    <a:pt x="1695" y="73"/>
                  </a:lnTo>
                  <a:lnTo>
                    <a:pt x="1695" y="77"/>
                  </a:lnTo>
                  <a:lnTo>
                    <a:pt x="1695" y="83"/>
                  </a:lnTo>
                  <a:lnTo>
                    <a:pt x="1693" y="89"/>
                  </a:lnTo>
                  <a:lnTo>
                    <a:pt x="1689" y="93"/>
                  </a:lnTo>
                  <a:lnTo>
                    <a:pt x="1684" y="96"/>
                  </a:lnTo>
                  <a:lnTo>
                    <a:pt x="1674" y="100"/>
                  </a:lnTo>
                  <a:lnTo>
                    <a:pt x="1661" y="100"/>
                  </a:lnTo>
                  <a:lnTo>
                    <a:pt x="1655" y="100"/>
                  </a:lnTo>
                  <a:lnTo>
                    <a:pt x="1651" y="100"/>
                  </a:lnTo>
                  <a:lnTo>
                    <a:pt x="1645" y="98"/>
                  </a:lnTo>
                  <a:lnTo>
                    <a:pt x="1640" y="95"/>
                  </a:lnTo>
                  <a:lnTo>
                    <a:pt x="1636" y="91"/>
                  </a:lnTo>
                  <a:lnTo>
                    <a:pt x="1636" y="85"/>
                  </a:lnTo>
                  <a:lnTo>
                    <a:pt x="1636" y="81"/>
                  </a:lnTo>
                  <a:lnTo>
                    <a:pt x="1636" y="77"/>
                  </a:lnTo>
                  <a:lnTo>
                    <a:pt x="1655" y="77"/>
                  </a:lnTo>
                  <a:close/>
                  <a:moveTo>
                    <a:pt x="1758" y="50"/>
                  </a:moveTo>
                  <a:lnTo>
                    <a:pt x="1758" y="47"/>
                  </a:lnTo>
                  <a:lnTo>
                    <a:pt x="1758" y="45"/>
                  </a:lnTo>
                  <a:lnTo>
                    <a:pt x="1758" y="43"/>
                  </a:lnTo>
                  <a:lnTo>
                    <a:pt x="1757" y="41"/>
                  </a:lnTo>
                  <a:lnTo>
                    <a:pt x="1755" y="39"/>
                  </a:lnTo>
                  <a:lnTo>
                    <a:pt x="1751" y="39"/>
                  </a:lnTo>
                  <a:lnTo>
                    <a:pt x="1743" y="41"/>
                  </a:lnTo>
                  <a:lnTo>
                    <a:pt x="1739" y="45"/>
                  </a:lnTo>
                  <a:lnTo>
                    <a:pt x="1739" y="48"/>
                  </a:lnTo>
                  <a:lnTo>
                    <a:pt x="1720" y="48"/>
                  </a:lnTo>
                  <a:lnTo>
                    <a:pt x="1720" y="45"/>
                  </a:lnTo>
                  <a:lnTo>
                    <a:pt x="1722" y="41"/>
                  </a:lnTo>
                  <a:lnTo>
                    <a:pt x="1726" y="37"/>
                  </a:lnTo>
                  <a:lnTo>
                    <a:pt x="1730" y="33"/>
                  </a:lnTo>
                  <a:lnTo>
                    <a:pt x="1734" y="31"/>
                  </a:lnTo>
                  <a:lnTo>
                    <a:pt x="1743" y="29"/>
                  </a:lnTo>
                  <a:lnTo>
                    <a:pt x="1753" y="27"/>
                  </a:lnTo>
                  <a:lnTo>
                    <a:pt x="1764" y="29"/>
                  </a:lnTo>
                  <a:lnTo>
                    <a:pt x="1772" y="33"/>
                  </a:lnTo>
                  <a:lnTo>
                    <a:pt x="1774" y="35"/>
                  </a:lnTo>
                  <a:lnTo>
                    <a:pt x="1776" y="39"/>
                  </a:lnTo>
                  <a:lnTo>
                    <a:pt x="1778" y="41"/>
                  </a:lnTo>
                  <a:lnTo>
                    <a:pt x="1778" y="47"/>
                  </a:lnTo>
                  <a:lnTo>
                    <a:pt x="1778" y="48"/>
                  </a:lnTo>
                  <a:lnTo>
                    <a:pt x="1778" y="50"/>
                  </a:lnTo>
                  <a:lnTo>
                    <a:pt x="1776" y="54"/>
                  </a:lnTo>
                  <a:lnTo>
                    <a:pt x="1768" y="81"/>
                  </a:lnTo>
                  <a:lnTo>
                    <a:pt x="1768" y="87"/>
                  </a:lnTo>
                  <a:lnTo>
                    <a:pt x="1766" y="93"/>
                  </a:lnTo>
                  <a:lnTo>
                    <a:pt x="1766" y="98"/>
                  </a:lnTo>
                  <a:lnTo>
                    <a:pt x="1747" y="98"/>
                  </a:lnTo>
                  <a:lnTo>
                    <a:pt x="1747" y="95"/>
                  </a:lnTo>
                  <a:lnTo>
                    <a:pt x="1747" y="91"/>
                  </a:lnTo>
                  <a:lnTo>
                    <a:pt x="1745" y="95"/>
                  </a:lnTo>
                  <a:lnTo>
                    <a:pt x="1741" y="96"/>
                  </a:lnTo>
                  <a:lnTo>
                    <a:pt x="1735" y="100"/>
                  </a:lnTo>
                  <a:lnTo>
                    <a:pt x="1726" y="100"/>
                  </a:lnTo>
                  <a:lnTo>
                    <a:pt x="1718" y="100"/>
                  </a:lnTo>
                  <a:lnTo>
                    <a:pt x="1712" y="96"/>
                  </a:lnTo>
                  <a:lnTo>
                    <a:pt x="1709" y="91"/>
                  </a:lnTo>
                  <a:lnTo>
                    <a:pt x="1707" y="81"/>
                  </a:lnTo>
                  <a:lnTo>
                    <a:pt x="1707" y="73"/>
                  </a:lnTo>
                  <a:lnTo>
                    <a:pt x="1711" y="68"/>
                  </a:lnTo>
                  <a:lnTo>
                    <a:pt x="1716" y="62"/>
                  </a:lnTo>
                  <a:lnTo>
                    <a:pt x="1724" y="58"/>
                  </a:lnTo>
                  <a:lnTo>
                    <a:pt x="1734" y="54"/>
                  </a:lnTo>
                  <a:lnTo>
                    <a:pt x="1745" y="54"/>
                  </a:lnTo>
                  <a:lnTo>
                    <a:pt x="1757" y="54"/>
                  </a:lnTo>
                  <a:lnTo>
                    <a:pt x="1758" y="50"/>
                  </a:lnTo>
                  <a:close/>
                  <a:moveTo>
                    <a:pt x="1755" y="64"/>
                  </a:moveTo>
                  <a:lnTo>
                    <a:pt x="1747" y="66"/>
                  </a:lnTo>
                  <a:lnTo>
                    <a:pt x="1741" y="66"/>
                  </a:lnTo>
                  <a:lnTo>
                    <a:pt x="1735" y="68"/>
                  </a:lnTo>
                  <a:lnTo>
                    <a:pt x="1734" y="68"/>
                  </a:lnTo>
                  <a:lnTo>
                    <a:pt x="1728" y="73"/>
                  </a:lnTo>
                  <a:lnTo>
                    <a:pt x="1726" y="79"/>
                  </a:lnTo>
                  <a:lnTo>
                    <a:pt x="1726" y="83"/>
                  </a:lnTo>
                  <a:lnTo>
                    <a:pt x="1728" y="85"/>
                  </a:lnTo>
                  <a:lnTo>
                    <a:pt x="1730" y="87"/>
                  </a:lnTo>
                  <a:lnTo>
                    <a:pt x="1734" y="89"/>
                  </a:lnTo>
                  <a:lnTo>
                    <a:pt x="1739" y="87"/>
                  </a:lnTo>
                  <a:lnTo>
                    <a:pt x="1745" y="83"/>
                  </a:lnTo>
                  <a:lnTo>
                    <a:pt x="1749" y="77"/>
                  </a:lnTo>
                  <a:lnTo>
                    <a:pt x="1753" y="68"/>
                  </a:lnTo>
                  <a:lnTo>
                    <a:pt x="1755" y="64"/>
                  </a:lnTo>
                  <a:close/>
                  <a:moveTo>
                    <a:pt x="1803" y="77"/>
                  </a:moveTo>
                  <a:lnTo>
                    <a:pt x="1803" y="81"/>
                  </a:lnTo>
                  <a:lnTo>
                    <a:pt x="1803" y="85"/>
                  </a:lnTo>
                  <a:lnTo>
                    <a:pt x="1805" y="87"/>
                  </a:lnTo>
                  <a:lnTo>
                    <a:pt x="1808" y="89"/>
                  </a:lnTo>
                  <a:lnTo>
                    <a:pt x="1812" y="89"/>
                  </a:lnTo>
                  <a:lnTo>
                    <a:pt x="1816" y="89"/>
                  </a:lnTo>
                  <a:lnTo>
                    <a:pt x="1820" y="87"/>
                  </a:lnTo>
                  <a:lnTo>
                    <a:pt x="1824" y="85"/>
                  </a:lnTo>
                  <a:lnTo>
                    <a:pt x="1824" y="81"/>
                  </a:lnTo>
                  <a:lnTo>
                    <a:pt x="1824" y="77"/>
                  </a:lnTo>
                  <a:lnTo>
                    <a:pt x="1822" y="75"/>
                  </a:lnTo>
                  <a:lnTo>
                    <a:pt x="1818" y="73"/>
                  </a:lnTo>
                  <a:lnTo>
                    <a:pt x="1806" y="66"/>
                  </a:lnTo>
                  <a:lnTo>
                    <a:pt x="1805" y="66"/>
                  </a:lnTo>
                  <a:lnTo>
                    <a:pt x="1803" y="64"/>
                  </a:lnTo>
                  <a:lnTo>
                    <a:pt x="1799" y="60"/>
                  </a:lnTo>
                  <a:lnTo>
                    <a:pt x="1797" y="58"/>
                  </a:lnTo>
                  <a:lnTo>
                    <a:pt x="1795" y="54"/>
                  </a:lnTo>
                  <a:lnTo>
                    <a:pt x="1795" y="50"/>
                  </a:lnTo>
                  <a:lnTo>
                    <a:pt x="1795" y="45"/>
                  </a:lnTo>
                  <a:lnTo>
                    <a:pt x="1797" y="41"/>
                  </a:lnTo>
                  <a:lnTo>
                    <a:pt x="1801" y="35"/>
                  </a:lnTo>
                  <a:lnTo>
                    <a:pt x="1805" y="33"/>
                  </a:lnTo>
                  <a:lnTo>
                    <a:pt x="1814" y="29"/>
                  </a:lnTo>
                  <a:lnTo>
                    <a:pt x="1826" y="27"/>
                  </a:lnTo>
                  <a:lnTo>
                    <a:pt x="1835" y="29"/>
                  </a:lnTo>
                  <a:lnTo>
                    <a:pt x="1843" y="31"/>
                  </a:lnTo>
                  <a:lnTo>
                    <a:pt x="1847" y="33"/>
                  </a:lnTo>
                  <a:lnTo>
                    <a:pt x="1849" y="37"/>
                  </a:lnTo>
                  <a:lnTo>
                    <a:pt x="1851" y="41"/>
                  </a:lnTo>
                  <a:lnTo>
                    <a:pt x="1851" y="45"/>
                  </a:lnTo>
                  <a:lnTo>
                    <a:pt x="1851" y="47"/>
                  </a:lnTo>
                  <a:lnTo>
                    <a:pt x="1851" y="48"/>
                  </a:lnTo>
                  <a:lnTo>
                    <a:pt x="1851" y="50"/>
                  </a:lnTo>
                  <a:lnTo>
                    <a:pt x="1831" y="50"/>
                  </a:lnTo>
                  <a:lnTo>
                    <a:pt x="1831" y="48"/>
                  </a:lnTo>
                  <a:lnTo>
                    <a:pt x="1831" y="45"/>
                  </a:lnTo>
                  <a:lnTo>
                    <a:pt x="1830" y="43"/>
                  </a:lnTo>
                  <a:lnTo>
                    <a:pt x="1828" y="41"/>
                  </a:lnTo>
                  <a:lnTo>
                    <a:pt x="1824" y="39"/>
                  </a:lnTo>
                  <a:lnTo>
                    <a:pt x="1820" y="39"/>
                  </a:lnTo>
                  <a:lnTo>
                    <a:pt x="1818" y="41"/>
                  </a:lnTo>
                  <a:lnTo>
                    <a:pt x="1814" y="45"/>
                  </a:lnTo>
                  <a:lnTo>
                    <a:pt x="1814" y="47"/>
                  </a:lnTo>
                  <a:lnTo>
                    <a:pt x="1814" y="50"/>
                  </a:lnTo>
                  <a:lnTo>
                    <a:pt x="1818" y="54"/>
                  </a:lnTo>
                  <a:lnTo>
                    <a:pt x="1820" y="54"/>
                  </a:lnTo>
                  <a:lnTo>
                    <a:pt x="1831" y="60"/>
                  </a:lnTo>
                  <a:lnTo>
                    <a:pt x="1833" y="62"/>
                  </a:lnTo>
                  <a:lnTo>
                    <a:pt x="1835" y="64"/>
                  </a:lnTo>
                  <a:lnTo>
                    <a:pt x="1839" y="66"/>
                  </a:lnTo>
                  <a:lnTo>
                    <a:pt x="1841" y="70"/>
                  </a:lnTo>
                  <a:lnTo>
                    <a:pt x="1843" y="73"/>
                  </a:lnTo>
                  <a:lnTo>
                    <a:pt x="1845" y="77"/>
                  </a:lnTo>
                  <a:lnTo>
                    <a:pt x="1843" y="83"/>
                  </a:lnTo>
                  <a:lnTo>
                    <a:pt x="1841" y="89"/>
                  </a:lnTo>
                  <a:lnTo>
                    <a:pt x="1837" y="93"/>
                  </a:lnTo>
                  <a:lnTo>
                    <a:pt x="1833" y="96"/>
                  </a:lnTo>
                  <a:lnTo>
                    <a:pt x="1822" y="100"/>
                  </a:lnTo>
                  <a:lnTo>
                    <a:pt x="1808" y="100"/>
                  </a:lnTo>
                  <a:lnTo>
                    <a:pt x="1803" y="100"/>
                  </a:lnTo>
                  <a:lnTo>
                    <a:pt x="1799" y="100"/>
                  </a:lnTo>
                  <a:lnTo>
                    <a:pt x="1793" y="98"/>
                  </a:lnTo>
                  <a:lnTo>
                    <a:pt x="1789" y="95"/>
                  </a:lnTo>
                  <a:lnTo>
                    <a:pt x="1785" y="91"/>
                  </a:lnTo>
                  <a:lnTo>
                    <a:pt x="1783" y="85"/>
                  </a:lnTo>
                  <a:lnTo>
                    <a:pt x="1783" y="81"/>
                  </a:lnTo>
                  <a:lnTo>
                    <a:pt x="1783" y="77"/>
                  </a:lnTo>
                  <a:lnTo>
                    <a:pt x="1803" y="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pt-BR" smtClean="0">
                <a:solidFill>
                  <a:srgbClr val="1F5281"/>
                </a:solidFill>
              </a:endParaRPr>
            </a:p>
          </p:txBody>
        </p:sp>
        <p:sp>
          <p:nvSpPr>
            <p:cNvPr id="189" name="Freeform 189"/>
            <p:cNvSpPr>
              <a:spLocks noEditPoints="1"/>
            </p:cNvSpPr>
            <p:nvPr/>
          </p:nvSpPr>
          <p:spPr bwMode="auto">
            <a:xfrm>
              <a:off x="6405" y="4009"/>
              <a:ext cx="1961" cy="129"/>
            </a:xfrm>
            <a:custGeom>
              <a:avLst/>
              <a:gdLst>
                <a:gd name="T0" fmla="*/ 48 w 1961"/>
                <a:gd name="T1" fmla="*/ 61 h 129"/>
                <a:gd name="T2" fmla="*/ 82 w 1961"/>
                <a:gd name="T3" fmla="*/ 9 h 129"/>
                <a:gd name="T4" fmla="*/ 44 w 1961"/>
                <a:gd name="T5" fmla="*/ 38 h 129"/>
                <a:gd name="T6" fmla="*/ 11 w 1961"/>
                <a:gd name="T7" fmla="*/ 98 h 129"/>
                <a:gd name="T8" fmla="*/ 132 w 1961"/>
                <a:gd name="T9" fmla="*/ 84 h 129"/>
                <a:gd name="T10" fmla="*/ 96 w 1961"/>
                <a:gd name="T11" fmla="*/ 54 h 129"/>
                <a:gd name="T12" fmla="*/ 140 w 1961"/>
                <a:gd name="T13" fmla="*/ 59 h 129"/>
                <a:gd name="T14" fmla="*/ 211 w 1961"/>
                <a:gd name="T15" fmla="*/ 31 h 129"/>
                <a:gd name="T16" fmla="*/ 259 w 1961"/>
                <a:gd name="T17" fmla="*/ 102 h 129"/>
                <a:gd name="T18" fmla="*/ 380 w 1961"/>
                <a:gd name="T19" fmla="*/ 44 h 129"/>
                <a:gd name="T20" fmla="*/ 372 w 1961"/>
                <a:gd name="T21" fmla="*/ 82 h 129"/>
                <a:gd name="T22" fmla="*/ 351 w 1961"/>
                <a:gd name="T23" fmla="*/ 38 h 129"/>
                <a:gd name="T24" fmla="*/ 411 w 1961"/>
                <a:gd name="T25" fmla="*/ 67 h 129"/>
                <a:gd name="T26" fmla="*/ 447 w 1961"/>
                <a:gd name="T27" fmla="*/ 102 h 129"/>
                <a:gd name="T28" fmla="*/ 457 w 1961"/>
                <a:gd name="T29" fmla="*/ 77 h 129"/>
                <a:gd name="T30" fmla="*/ 605 w 1961"/>
                <a:gd name="T31" fmla="*/ 4 h 129"/>
                <a:gd name="T32" fmla="*/ 616 w 1961"/>
                <a:gd name="T33" fmla="*/ 82 h 129"/>
                <a:gd name="T34" fmla="*/ 580 w 1961"/>
                <a:gd name="T35" fmla="*/ 57 h 129"/>
                <a:gd name="T36" fmla="*/ 572 w 1961"/>
                <a:gd name="T37" fmla="*/ 42 h 129"/>
                <a:gd name="T38" fmla="*/ 622 w 1961"/>
                <a:gd name="T39" fmla="*/ 102 h 129"/>
                <a:gd name="T40" fmla="*/ 712 w 1961"/>
                <a:gd name="T41" fmla="*/ 31 h 129"/>
                <a:gd name="T42" fmla="*/ 714 w 1961"/>
                <a:gd name="T43" fmla="*/ 96 h 129"/>
                <a:gd name="T44" fmla="*/ 710 w 1961"/>
                <a:gd name="T45" fmla="*/ 67 h 129"/>
                <a:gd name="T46" fmla="*/ 777 w 1961"/>
                <a:gd name="T47" fmla="*/ 92 h 129"/>
                <a:gd name="T48" fmla="*/ 770 w 1961"/>
                <a:gd name="T49" fmla="*/ 38 h 129"/>
                <a:gd name="T50" fmla="*/ 793 w 1961"/>
                <a:gd name="T51" fmla="*/ 42 h 129"/>
                <a:gd name="T52" fmla="*/ 802 w 1961"/>
                <a:gd name="T53" fmla="*/ 98 h 129"/>
                <a:gd name="T54" fmla="*/ 864 w 1961"/>
                <a:gd name="T55" fmla="*/ 19 h 129"/>
                <a:gd name="T56" fmla="*/ 938 w 1961"/>
                <a:gd name="T57" fmla="*/ 84 h 129"/>
                <a:gd name="T58" fmla="*/ 902 w 1961"/>
                <a:gd name="T59" fmla="*/ 54 h 129"/>
                <a:gd name="T60" fmla="*/ 944 w 1961"/>
                <a:gd name="T61" fmla="*/ 59 h 129"/>
                <a:gd name="T62" fmla="*/ 1015 w 1961"/>
                <a:gd name="T63" fmla="*/ 2 h 129"/>
                <a:gd name="T64" fmla="*/ 1034 w 1961"/>
                <a:gd name="T65" fmla="*/ 59 h 129"/>
                <a:gd name="T66" fmla="*/ 1128 w 1961"/>
                <a:gd name="T67" fmla="*/ 54 h 129"/>
                <a:gd name="T68" fmla="*/ 1075 w 1961"/>
                <a:gd name="T69" fmla="*/ 84 h 129"/>
                <a:gd name="T70" fmla="*/ 1080 w 1961"/>
                <a:gd name="T71" fmla="*/ 57 h 129"/>
                <a:gd name="T72" fmla="*/ 1186 w 1961"/>
                <a:gd name="T73" fmla="*/ 88 h 129"/>
                <a:gd name="T74" fmla="*/ 1203 w 1961"/>
                <a:gd name="T75" fmla="*/ 79 h 129"/>
                <a:gd name="T76" fmla="*/ 1219 w 1961"/>
                <a:gd name="T77" fmla="*/ 46 h 129"/>
                <a:gd name="T78" fmla="*/ 1326 w 1961"/>
                <a:gd name="T79" fmla="*/ 88 h 129"/>
                <a:gd name="T80" fmla="*/ 1299 w 1961"/>
                <a:gd name="T81" fmla="*/ 31 h 129"/>
                <a:gd name="T82" fmla="*/ 1317 w 1961"/>
                <a:gd name="T83" fmla="*/ 46 h 129"/>
                <a:gd name="T84" fmla="*/ 1430 w 1961"/>
                <a:gd name="T85" fmla="*/ 65 h 129"/>
                <a:gd name="T86" fmla="*/ 1570 w 1961"/>
                <a:gd name="T87" fmla="*/ 44 h 129"/>
                <a:gd name="T88" fmla="*/ 1518 w 1961"/>
                <a:gd name="T89" fmla="*/ 77 h 129"/>
                <a:gd name="T90" fmla="*/ 1545 w 1961"/>
                <a:gd name="T91" fmla="*/ 44 h 129"/>
                <a:gd name="T92" fmla="*/ 1645 w 1961"/>
                <a:gd name="T93" fmla="*/ 36 h 129"/>
                <a:gd name="T94" fmla="*/ 1581 w 1961"/>
                <a:gd name="T95" fmla="*/ 90 h 129"/>
                <a:gd name="T96" fmla="*/ 1618 w 1961"/>
                <a:gd name="T97" fmla="*/ 44 h 129"/>
                <a:gd name="T98" fmla="*/ 1691 w 1961"/>
                <a:gd name="T99" fmla="*/ 80 h 129"/>
                <a:gd name="T100" fmla="*/ 1739 w 1961"/>
                <a:gd name="T101" fmla="*/ 100 h 129"/>
                <a:gd name="T102" fmla="*/ 1735 w 1961"/>
                <a:gd name="T103" fmla="*/ 82 h 129"/>
                <a:gd name="T104" fmla="*/ 1869 w 1961"/>
                <a:gd name="T105" fmla="*/ 48 h 129"/>
                <a:gd name="T106" fmla="*/ 1885 w 1961"/>
                <a:gd name="T107" fmla="*/ 38 h 129"/>
                <a:gd name="T108" fmla="*/ 1829 w 1961"/>
                <a:gd name="T109" fmla="*/ 102 h 129"/>
                <a:gd name="T110" fmla="*/ 1837 w 1961"/>
                <a:gd name="T111" fmla="*/ 82 h 129"/>
                <a:gd name="T112" fmla="*/ 1915 w 1961"/>
                <a:gd name="T113" fmla="*/ 90 h 129"/>
                <a:gd name="T114" fmla="*/ 1908 w 1961"/>
                <a:gd name="T115" fmla="*/ 42 h 129"/>
                <a:gd name="T116" fmla="*/ 1938 w 1961"/>
                <a:gd name="T117" fmla="*/ 42 h 129"/>
                <a:gd name="T118" fmla="*/ 1948 w 1961"/>
                <a:gd name="T119" fmla="*/ 94 h 12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961" h="129">
                  <a:moveTo>
                    <a:pt x="21" y="69"/>
                  </a:moveTo>
                  <a:lnTo>
                    <a:pt x="21" y="73"/>
                  </a:lnTo>
                  <a:lnTo>
                    <a:pt x="21" y="79"/>
                  </a:lnTo>
                  <a:lnTo>
                    <a:pt x="23" y="80"/>
                  </a:lnTo>
                  <a:lnTo>
                    <a:pt x="25" y="84"/>
                  </a:lnTo>
                  <a:lnTo>
                    <a:pt x="27" y="86"/>
                  </a:lnTo>
                  <a:lnTo>
                    <a:pt x="33" y="88"/>
                  </a:lnTo>
                  <a:lnTo>
                    <a:pt x="38" y="88"/>
                  </a:lnTo>
                  <a:lnTo>
                    <a:pt x="44" y="88"/>
                  </a:lnTo>
                  <a:lnTo>
                    <a:pt x="52" y="86"/>
                  </a:lnTo>
                  <a:lnTo>
                    <a:pt x="54" y="84"/>
                  </a:lnTo>
                  <a:lnTo>
                    <a:pt x="56" y="80"/>
                  </a:lnTo>
                  <a:lnTo>
                    <a:pt x="58" y="79"/>
                  </a:lnTo>
                  <a:lnTo>
                    <a:pt x="58" y="75"/>
                  </a:lnTo>
                  <a:lnTo>
                    <a:pt x="58" y="71"/>
                  </a:lnTo>
                  <a:lnTo>
                    <a:pt x="54" y="65"/>
                  </a:lnTo>
                  <a:lnTo>
                    <a:pt x="50" y="63"/>
                  </a:lnTo>
                  <a:lnTo>
                    <a:pt x="48" y="61"/>
                  </a:lnTo>
                  <a:lnTo>
                    <a:pt x="31" y="54"/>
                  </a:lnTo>
                  <a:lnTo>
                    <a:pt x="27" y="52"/>
                  </a:lnTo>
                  <a:lnTo>
                    <a:pt x="25" y="48"/>
                  </a:lnTo>
                  <a:lnTo>
                    <a:pt x="21" y="44"/>
                  </a:lnTo>
                  <a:lnTo>
                    <a:pt x="17" y="40"/>
                  </a:lnTo>
                  <a:lnTo>
                    <a:pt x="15" y="34"/>
                  </a:lnTo>
                  <a:lnTo>
                    <a:pt x="15" y="31"/>
                  </a:lnTo>
                  <a:lnTo>
                    <a:pt x="15" y="27"/>
                  </a:lnTo>
                  <a:lnTo>
                    <a:pt x="15" y="23"/>
                  </a:lnTo>
                  <a:lnTo>
                    <a:pt x="17" y="19"/>
                  </a:lnTo>
                  <a:lnTo>
                    <a:pt x="21" y="13"/>
                  </a:lnTo>
                  <a:lnTo>
                    <a:pt x="25" y="9"/>
                  </a:lnTo>
                  <a:lnTo>
                    <a:pt x="29" y="6"/>
                  </a:lnTo>
                  <a:lnTo>
                    <a:pt x="40" y="2"/>
                  </a:lnTo>
                  <a:lnTo>
                    <a:pt x="54" y="0"/>
                  </a:lnTo>
                  <a:lnTo>
                    <a:pt x="67" y="2"/>
                  </a:lnTo>
                  <a:lnTo>
                    <a:pt x="77" y="6"/>
                  </a:lnTo>
                  <a:lnTo>
                    <a:pt x="82" y="9"/>
                  </a:lnTo>
                  <a:lnTo>
                    <a:pt x="86" y="13"/>
                  </a:lnTo>
                  <a:lnTo>
                    <a:pt x="88" y="19"/>
                  </a:lnTo>
                  <a:lnTo>
                    <a:pt x="88" y="25"/>
                  </a:lnTo>
                  <a:lnTo>
                    <a:pt x="88" y="31"/>
                  </a:lnTo>
                  <a:lnTo>
                    <a:pt x="67" y="31"/>
                  </a:lnTo>
                  <a:lnTo>
                    <a:pt x="67" y="27"/>
                  </a:lnTo>
                  <a:lnTo>
                    <a:pt x="67" y="21"/>
                  </a:lnTo>
                  <a:lnTo>
                    <a:pt x="63" y="17"/>
                  </a:lnTo>
                  <a:lnTo>
                    <a:pt x="59" y="15"/>
                  </a:lnTo>
                  <a:lnTo>
                    <a:pt x="54" y="15"/>
                  </a:lnTo>
                  <a:lnTo>
                    <a:pt x="48" y="15"/>
                  </a:lnTo>
                  <a:lnTo>
                    <a:pt x="42" y="17"/>
                  </a:lnTo>
                  <a:lnTo>
                    <a:pt x="38" y="21"/>
                  </a:lnTo>
                  <a:lnTo>
                    <a:pt x="36" y="27"/>
                  </a:lnTo>
                  <a:lnTo>
                    <a:pt x="36" y="31"/>
                  </a:lnTo>
                  <a:lnTo>
                    <a:pt x="40" y="34"/>
                  </a:lnTo>
                  <a:lnTo>
                    <a:pt x="42" y="36"/>
                  </a:lnTo>
                  <a:lnTo>
                    <a:pt x="44" y="38"/>
                  </a:lnTo>
                  <a:lnTo>
                    <a:pt x="63" y="48"/>
                  </a:lnTo>
                  <a:lnTo>
                    <a:pt x="67" y="52"/>
                  </a:lnTo>
                  <a:lnTo>
                    <a:pt x="71" y="54"/>
                  </a:lnTo>
                  <a:lnTo>
                    <a:pt x="73" y="55"/>
                  </a:lnTo>
                  <a:lnTo>
                    <a:pt x="77" y="63"/>
                  </a:lnTo>
                  <a:lnTo>
                    <a:pt x="79" y="71"/>
                  </a:lnTo>
                  <a:lnTo>
                    <a:pt x="79" y="79"/>
                  </a:lnTo>
                  <a:lnTo>
                    <a:pt x="75" y="84"/>
                  </a:lnTo>
                  <a:lnTo>
                    <a:pt x="71" y="90"/>
                  </a:lnTo>
                  <a:lnTo>
                    <a:pt x="65" y="96"/>
                  </a:lnTo>
                  <a:lnTo>
                    <a:pt x="59" y="100"/>
                  </a:lnTo>
                  <a:lnTo>
                    <a:pt x="52" y="102"/>
                  </a:lnTo>
                  <a:lnTo>
                    <a:pt x="44" y="102"/>
                  </a:lnTo>
                  <a:lnTo>
                    <a:pt x="36" y="104"/>
                  </a:lnTo>
                  <a:lnTo>
                    <a:pt x="27" y="102"/>
                  </a:lnTo>
                  <a:lnTo>
                    <a:pt x="17" y="100"/>
                  </a:lnTo>
                  <a:lnTo>
                    <a:pt x="13" y="100"/>
                  </a:lnTo>
                  <a:lnTo>
                    <a:pt x="11" y="98"/>
                  </a:lnTo>
                  <a:lnTo>
                    <a:pt x="6" y="94"/>
                  </a:lnTo>
                  <a:lnTo>
                    <a:pt x="4" y="90"/>
                  </a:lnTo>
                  <a:lnTo>
                    <a:pt x="0" y="84"/>
                  </a:lnTo>
                  <a:lnTo>
                    <a:pt x="0" y="77"/>
                  </a:lnTo>
                  <a:lnTo>
                    <a:pt x="0" y="75"/>
                  </a:lnTo>
                  <a:lnTo>
                    <a:pt x="0" y="73"/>
                  </a:lnTo>
                  <a:lnTo>
                    <a:pt x="2" y="69"/>
                  </a:lnTo>
                  <a:lnTo>
                    <a:pt x="21" y="69"/>
                  </a:lnTo>
                  <a:close/>
                  <a:moveTo>
                    <a:pt x="109" y="77"/>
                  </a:moveTo>
                  <a:lnTo>
                    <a:pt x="109" y="80"/>
                  </a:lnTo>
                  <a:lnTo>
                    <a:pt x="109" y="86"/>
                  </a:lnTo>
                  <a:lnTo>
                    <a:pt x="111" y="88"/>
                  </a:lnTo>
                  <a:lnTo>
                    <a:pt x="115" y="92"/>
                  </a:lnTo>
                  <a:lnTo>
                    <a:pt x="121" y="92"/>
                  </a:lnTo>
                  <a:lnTo>
                    <a:pt x="125" y="92"/>
                  </a:lnTo>
                  <a:lnTo>
                    <a:pt x="127" y="90"/>
                  </a:lnTo>
                  <a:lnTo>
                    <a:pt x="130" y="86"/>
                  </a:lnTo>
                  <a:lnTo>
                    <a:pt x="132" y="84"/>
                  </a:lnTo>
                  <a:lnTo>
                    <a:pt x="136" y="79"/>
                  </a:lnTo>
                  <a:lnTo>
                    <a:pt x="155" y="79"/>
                  </a:lnTo>
                  <a:lnTo>
                    <a:pt x="153" y="82"/>
                  </a:lnTo>
                  <a:lnTo>
                    <a:pt x="150" y="88"/>
                  </a:lnTo>
                  <a:lnTo>
                    <a:pt x="146" y="94"/>
                  </a:lnTo>
                  <a:lnTo>
                    <a:pt x="140" y="98"/>
                  </a:lnTo>
                  <a:lnTo>
                    <a:pt x="134" y="102"/>
                  </a:lnTo>
                  <a:lnTo>
                    <a:pt x="127" y="102"/>
                  </a:lnTo>
                  <a:lnTo>
                    <a:pt x="119" y="104"/>
                  </a:lnTo>
                  <a:lnTo>
                    <a:pt x="107" y="102"/>
                  </a:lnTo>
                  <a:lnTo>
                    <a:pt x="98" y="98"/>
                  </a:lnTo>
                  <a:lnTo>
                    <a:pt x="94" y="94"/>
                  </a:lnTo>
                  <a:lnTo>
                    <a:pt x="92" y="90"/>
                  </a:lnTo>
                  <a:lnTo>
                    <a:pt x="90" y="84"/>
                  </a:lnTo>
                  <a:lnTo>
                    <a:pt x="90" y="80"/>
                  </a:lnTo>
                  <a:lnTo>
                    <a:pt x="90" y="71"/>
                  </a:lnTo>
                  <a:lnTo>
                    <a:pt x="94" y="61"/>
                  </a:lnTo>
                  <a:lnTo>
                    <a:pt x="96" y="54"/>
                  </a:lnTo>
                  <a:lnTo>
                    <a:pt x="102" y="46"/>
                  </a:lnTo>
                  <a:lnTo>
                    <a:pt x="107" y="38"/>
                  </a:lnTo>
                  <a:lnTo>
                    <a:pt x="115" y="34"/>
                  </a:lnTo>
                  <a:lnTo>
                    <a:pt x="123" y="31"/>
                  </a:lnTo>
                  <a:lnTo>
                    <a:pt x="132" y="31"/>
                  </a:lnTo>
                  <a:lnTo>
                    <a:pt x="146" y="32"/>
                  </a:lnTo>
                  <a:lnTo>
                    <a:pt x="153" y="36"/>
                  </a:lnTo>
                  <a:lnTo>
                    <a:pt x="157" y="38"/>
                  </a:lnTo>
                  <a:lnTo>
                    <a:pt x="159" y="42"/>
                  </a:lnTo>
                  <a:lnTo>
                    <a:pt x="161" y="46"/>
                  </a:lnTo>
                  <a:lnTo>
                    <a:pt x="161" y="52"/>
                  </a:lnTo>
                  <a:lnTo>
                    <a:pt x="161" y="59"/>
                  </a:lnTo>
                  <a:lnTo>
                    <a:pt x="159" y="67"/>
                  </a:lnTo>
                  <a:lnTo>
                    <a:pt x="157" y="71"/>
                  </a:lnTo>
                  <a:lnTo>
                    <a:pt x="111" y="71"/>
                  </a:lnTo>
                  <a:lnTo>
                    <a:pt x="109" y="77"/>
                  </a:lnTo>
                  <a:close/>
                  <a:moveTo>
                    <a:pt x="115" y="59"/>
                  </a:moveTo>
                  <a:lnTo>
                    <a:pt x="140" y="59"/>
                  </a:lnTo>
                  <a:lnTo>
                    <a:pt x="140" y="55"/>
                  </a:lnTo>
                  <a:lnTo>
                    <a:pt x="142" y="54"/>
                  </a:lnTo>
                  <a:lnTo>
                    <a:pt x="142" y="50"/>
                  </a:lnTo>
                  <a:lnTo>
                    <a:pt x="140" y="46"/>
                  </a:lnTo>
                  <a:lnTo>
                    <a:pt x="138" y="44"/>
                  </a:lnTo>
                  <a:lnTo>
                    <a:pt x="136" y="42"/>
                  </a:lnTo>
                  <a:lnTo>
                    <a:pt x="132" y="42"/>
                  </a:lnTo>
                  <a:lnTo>
                    <a:pt x="127" y="42"/>
                  </a:lnTo>
                  <a:lnTo>
                    <a:pt x="123" y="44"/>
                  </a:lnTo>
                  <a:lnTo>
                    <a:pt x="121" y="48"/>
                  </a:lnTo>
                  <a:lnTo>
                    <a:pt x="117" y="54"/>
                  </a:lnTo>
                  <a:lnTo>
                    <a:pt x="115" y="59"/>
                  </a:lnTo>
                  <a:close/>
                  <a:moveTo>
                    <a:pt x="182" y="32"/>
                  </a:moveTo>
                  <a:lnTo>
                    <a:pt x="200" y="32"/>
                  </a:lnTo>
                  <a:lnTo>
                    <a:pt x="198" y="44"/>
                  </a:lnTo>
                  <a:lnTo>
                    <a:pt x="201" y="38"/>
                  </a:lnTo>
                  <a:lnTo>
                    <a:pt x="205" y="34"/>
                  </a:lnTo>
                  <a:lnTo>
                    <a:pt x="211" y="31"/>
                  </a:lnTo>
                  <a:lnTo>
                    <a:pt x="215" y="31"/>
                  </a:lnTo>
                  <a:lnTo>
                    <a:pt x="221" y="31"/>
                  </a:lnTo>
                  <a:lnTo>
                    <a:pt x="215" y="48"/>
                  </a:lnTo>
                  <a:lnTo>
                    <a:pt x="213" y="48"/>
                  </a:lnTo>
                  <a:lnTo>
                    <a:pt x="207" y="48"/>
                  </a:lnTo>
                  <a:lnTo>
                    <a:pt x="203" y="50"/>
                  </a:lnTo>
                  <a:lnTo>
                    <a:pt x="198" y="54"/>
                  </a:lnTo>
                  <a:lnTo>
                    <a:pt x="194" y="59"/>
                  </a:lnTo>
                  <a:lnTo>
                    <a:pt x="192" y="65"/>
                  </a:lnTo>
                  <a:lnTo>
                    <a:pt x="190" y="73"/>
                  </a:lnTo>
                  <a:lnTo>
                    <a:pt x="182" y="102"/>
                  </a:lnTo>
                  <a:lnTo>
                    <a:pt x="161" y="102"/>
                  </a:lnTo>
                  <a:lnTo>
                    <a:pt x="182" y="32"/>
                  </a:lnTo>
                  <a:close/>
                  <a:moveTo>
                    <a:pt x="246" y="32"/>
                  </a:moveTo>
                  <a:lnTo>
                    <a:pt x="249" y="84"/>
                  </a:lnTo>
                  <a:lnTo>
                    <a:pt x="278" y="32"/>
                  </a:lnTo>
                  <a:lnTo>
                    <a:pt x="299" y="32"/>
                  </a:lnTo>
                  <a:lnTo>
                    <a:pt x="259" y="102"/>
                  </a:lnTo>
                  <a:lnTo>
                    <a:pt x="236" y="102"/>
                  </a:lnTo>
                  <a:lnTo>
                    <a:pt x="224" y="32"/>
                  </a:lnTo>
                  <a:lnTo>
                    <a:pt x="246" y="32"/>
                  </a:lnTo>
                  <a:close/>
                  <a:moveTo>
                    <a:pt x="311" y="32"/>
                  </a:moveTo>
                  <a:lnTo>
                    <a:pt x="330" y="32"/>
                  </a:lnTo>
                  <a:lnTo>
                    <a:pt x="309" y="102"/>
                  </a:lnTo>
                  <a:lnTo>
                    <a:pt x="290" y="102"/>
                  </a:lnTo>
                  <a:lnTo>
                    <a:pt x="311" y="32"/>
                  </a:lnTo>
                  <a:close/>
                  <a:moveTo>
                    <a:pt x="340" y="2"/>
                  </a:moveTo>
                  <a:lnTo>
                    <a:pt x="334" y="19"/>
                  </a:lnTo>
                  <a:lnTo>
                    <a:pt x="313" y="19"/>
                  </a:lnTo>
                  <a:lnTo>
                    <a:pt x="319" y="2"/>
                  </a:lnTo>
                  <a:lnTo>
                    <a:pt x="340" y="2"/>
                  </a:lnTo>
                  <a:close/>
                  <a:moveTo>
                    <a:pt x="382" y="57"/>
                  </a:moveTo>
                  <a:lnTo>
                    <a:pt x="382" y="55"/>
                  </a:lnTo>
                  <a:lnTo>
                    <a:pt x="382" y="52"/>
                  </a:lnTo>
                  <a:lnTo>
                    <a:pt x="382" y="48"/>
                  </a:lnTo>
                  <a:lnTo>
                    <a:pt x="380" y="44"/>
                  </a:lnTo>
                  <a:lnTo>
                    <a:pt x="378" y="44"/>
                  </a:lnTo>
                  <a:lnTo>
                    <a:pt x="374" y="42"/>
                  </a:lnTo>
                  <a:lnTo>
                    <a:pt x="368" y="44"/>
                  </a:lnTo>
                  <a:lnTo>
                    <a:pt x="365" y="46"/>
                  </a:lnTo>
                  <a:lnTo>
                    <a:pt x="361" y="52"/>
                  </a:lnTo>
                  <a:lnTo>
                    <a:pt x="357" y="57"/>
                  </a:lnTo>
                  <a:lnTo>
                    <a:pt x="355" y="63"/>
                  </a:lnTo>
                  <a:lnTo>
                    <a:pt x="353" y="69"/>
                  </a:lnTo>
                  <a:lnTo>
                    <a:pt x="353" y="75"/>
                  </a:lnTo>
                  <a:lnTo>
                    <a:pt x="351" y="77"/>
                  </a:lnTo>
                  <a:lnTo>
                    <a:pt x="351" y="80"/>
                  </a:lnTo>
                  <a:lnTo>
                    <a:pt x="353" y="84"/>
                  </a:lnTo>
                  <a:lnTo>
                    <a:pt x="353" y="88"/>
                  </a:lnTo>
                  <a:lnTo>
                    <a:pt x="357" y="90"/>
                  </a:lnTo>
                  <a:lnTo>
                    <a:pt x="361" y="90"/>
                  </a:lnTo>
                  <a:lnTo>
                    <a:pt x="365" y="90"/>
                  </a:lnTo>
                  <a:lnTo>
                    <a:pt x="368" y="86"/>
                  </a:lnTo>
                  <a:lnTo>
                    <a:pt x="372" y="82"/>
                  </a:lnTo>
                  <a:lnTo>
                    <a:pt x="376" y="77"/>
                  </a:lnTo>
                  <a:lnTo>
                    <a:pt x="395" y="77"/>
                  </a:lnTo>
                  <a:lnTo>
                    <a:pt x="395" y="82"/>
                  </a:lnTo>
                  <a:lnTo>
                    <a:pt x="390" y="90"/>
                  </a:lnTo>
                  <a:lnTo>
                    <a:pt x="382" y="98"/>
                  </a:lnTo>
                  <a:lnTo>
                    <a:pt x="372" y="102"/>
                  </a:lnTo>
                  <a:lnTo>
                    <a:pt x="359" y="104"/>
                  </a:lnTo>
                  <a:lnTo>
                    <a:pt x="351" y="102"/>
                  </a:lnTo>
                  <a:lnTo>
                    <a:pt x="343" y="100"/>
                  </a:lnTo>
                  <a:lnTo>
                    <a:pt x="340" y="96"/>
                  </a:lnTo>
                  <a:lnTo>
                    <a:pt x="336" y="92"/>
                  </a:lnTo>
                  <a:lnTo>
                    <a:pt x="332" y="86"/>
                  </a:lnTo>
                  <a:lnTo>
                    <a:pt x="332" y="79"/>
                  </a:lnTo>
                  <a:lnTo>
                    <a:pt x="332" y="69"/>
                  </a:lnTo>
                  <a:lnTo>
                    <a:pt x="336" y="61"/>
                  </a:lnTo>
                  <a:lnTo>
                    <a:pt x="340" y="54"/>
                  </a:lnTo>
                  <a:lnTo>
                    <a:pt x="343" y="46"/>
                  </a:lnTo>
                  <a:lnTo>
                    <a:pt x="351" y="38"/>
                  </a:lnTo>
                  <a:lnTo>
                    <a:pt x="357" y="34"/>
                  </a:lnTo>
                  <a:lnTo>
                    <a:pt x="367" y="31"/>
                  </a:lnTo>
                  <a:lnTo>
                    <a:pt x="376" y="31"/>
                  </a:lnTo>
                  <a:lnTo>
                    <a:pt x="380" y="31"/>
                  </a:lnTo>
                  <a:lnTo>
                    <a:pt x="390" y="32"/>
                  </a:lnTo>
                  <a:lnTo>
                    <a:pt x="397" y="36"/>
                  </a:lnTo>
                  <a:lnTo>
                    <a:pt x="401" y="42"/>
                  </a:lnTo>
                  <a:lnTo>
                    <a:pt x="401" y="50"/>
                  </a:lnTo>
                  <a:lnTo>
                    <a:pt x="401" y="52"/>
                  </a:lnTo>
                  <a:lnTo>
                    <a:pt x="401" y="57"/>
                  </a:lnTo>
                  <a:lnTo>
                    <a:pt x="382" y="57"/>
                  </a:lnTo>
                  <a:close/>
                  <a:moveTo>
                    <a:pt x="365" y="109"/>
                  </a:moveTo>
                  <a:lnTo>
                    <a:pt x="353" y="129"/>
                  </a:lnTo>
                  <a:lnTo>
                    <a:pt x="334" y="129"/>
                  </a:lnTo>
                  <a:lnTo>
                    <a:pt x="349" y="109"/>
                  </a:lnTo>
                  <a:lnTo>
                    <a:pt x="365" y="109"/>
                  </a:lnTo>
                  <a:close/>
                  <a:moveTo>
                    <a:pt x="409" y="80"/>
                  </a:moveTo>
                  <a:lnTo>
                    <a:pt x="411" y="67"/>
                  </a:lnTo>
                  <a:lnTo>
                    <a:pt x="416" y="54"/>
                  </a:lnTo>
                  <a:lnTo>
                    <a:pt x="422" y="42"/>
                  </a:lnTo>
                  <a:lnTo>
                    <a:pt x="432" y="36"/>
                  </a:lnTo>
                  <a:lnTo>
                    <a:pt x="441" y="32"/>
                  </a:lnTo>
                  <a:lnTo>
                    <a:pt x="453" y="31"/>
                  </a:lnTo>
                  <a:lnTo>
                    <a:pt x="464" y="32"/>
                  </a:lnTo>
                  <a:lnTo>
                    <a:pt x="474" y="36"/>
                  </a:lnTo>
                  <a:lnTo>
                    <a:pt x="478" y="40"/>
                  </a:lnTo>
                  <a:lnTo>
                    <a:pt x="480" y="44"/>
                  </a:lnTo>
                  <a:lnTo>
                    <a:pt x="482" y="48"/>
                  </a:lnTo>
                  <a:lnTo>
                    <a:pt x="482" y="54"/>
                  </a:lnTo>
                  <a:lnTo>
                    <a:pt x="480" y="67"/>
                  </a:lnTo>
                  <a:lnTo>
                    <a:pt x="476" y="80"/>
                  </a:lnTo>
                  <a:lnTo>
                    <a:pt x="472" y="86"/>
                  </a:lnTo>
                  <a:lnTo>
                    <a:pt x="466" y="92"/>
                  </a:lnTo>
                  <a:lnTo>
                    <a:pt x="462" y="96"/>
                  </a:lnTo>
                  <a:lnTo>
                    <a:pt x="457" y="100"/>
                  </a:lnTo>
                  <a:lnTo>
                    <a:pt x="447" y="102"/>
                  </a:lnTo>
                  <a:lnTo>
                    <a:pt x="438" y="104"/>
                  </a:lnTo>
                  <a:lnTo>
                    <a:pt x="432" y="104"/>
                  </a:lnTo>
                  <a:lnTo>
                    <a:pt x="424" y="102"/>
                  </a:lnTo>
                  <a:lnTo>
                    <a:pt x="420" y="100"/>
                  </a:lnTo>
                  <a:lnTo>
                    <a:pt x="416" y="98"/>
                  </a:lnTo>
                  <a:lnTo>
                    <a:pt x="413" y="94"/>
                  </a:lnTo>
                  <a:lnTo>
                    <a:pt x="411" y="90"/>
                  </a:lnTo>
                  <a:lnTo>
                    <a:pt x="409" y="86"/>
                  </a:lnTo>
                  <a:lnTo>
                    <a:pt x="409" y="80"/>
                  </a:lnTo>
                  <a:close/>
                  <a:moveTo>
                    <a:pt x="428" y="80"/>
                  </a:moveTo>
                  <a:lnTo>
                    <a:pt x="428" y="84"/>
                  </a:lnTo>
                  <a:lnTo>
                    <a:pt x="432" y="88"/>
                  </a:lnTo>
                  <a:lnTo>
                    <a:pt x="434" y="90"/>
                  </a:lnTo>
                  <a:lnTo>
                    <a:pt x="438" y="90"/>
                  </a:lnTo>
                  <a:lnTo>
                    <a:pt x="443" y="90"/>
                  </a:lnTo>
                  <a:lnTo>
                    <a:pt x="449" y="86"/>
                  </a:lnTo>
                  <a:lnTo>
                    <a:pt x="453" y="82"/>
                  </a:lnTo>
                  <a:lnTo>
                    <a:pt x="457" y="77"/>
                  </a:lnTo>
                  <a:lnTo>
                    <a:pt x="461" y="65"/>
                  </a:lnTo>
                  <a:lnTo>
                    <a:pt x="462" y="54"/>
                  </a:lnTo>
                  <a:lnTo>
                    <a:pt x="461" y="50"/>
                  </a:lnTo>
                  <a:lnTo>
                    <a:pt x="459" y="46"/>
                  </a:lnTo>
                  <a:lnTo>
                    <a:pt x="457" y="44"/>
                  </a:lnTo>
                  <a:lnTo>
                    <a:pt x="451" y="42"/>
                  </a:lnTo>
                  <a:lnTo>
                    <a:pt x="447" y="44"/>
                  </a:lnTo>
                  <a:lnTo>
                    <a:pt x="443" y="46"/>
                  </a:lnTo>
                  <a:lnTo>
                    <a:pt x="439" y="48"/>
                  </a:lnTo>
                  <a:lnTo>
                    <a:pt x="438" y="52"/>
                  </a:lnTo>
                  <a:lnTo>
                    <a:pt x="434" y="57"/>
                  </a:lnTo>
                  <a:lnTo>
                    <a:pt x="432" y="65"/>
                  </a:lnTo>
                  <a:lnTo>
                    <a:pt x="430" y="73"/>
                  </a:lnTo>
                  <a:lnTo>
                    <a:pt x="428" y="80"/>
                  </a:lnTo>
                  <a:close/>
                  <a:moveTo>
                    <a:pt x="564" y="2"/>
                  </a:moveTo>
                  <a:lnTo>
                    <a:pt x="591" y="2"/>
                  </a:lnTo>
                  <a:lnTo>
                    <a:pt x="597" y="2"/>
                  </a:lnTo>
                  <a:lnTo>
                    <a:pt x="605" y="4"/>
                  </a:lnTo>
                  <a:lnTo>
                    <a:pt x="614" y="6"/>
                  </a:lnTo>
                  <a:lnTo>
                    <a:pt x="622" y="9"/>
                  </a:lnTo>
                  <a:lnTo>
                    <a:pt x="626" y="15"/>
                  </a:lnTo>
                  <a:lnTo>
                    <a:pt x="628" y="23"/>
                  </a:lnTo>
                  <a:lnTo>
                    <a:pt x="626" y="31"/>
                  </a:lnTo>
                  <a:lnTo>
                    <a:pt x="620" y="38"/>
                  </a:lnTo>
                  <a:lnTo>
                    <a:pt x="614" y="46"/>
                  </a:lnTo>
                  <a:lnTo>
                    <a:pt x="606" y="48"/>
                  </a:lnTo>
                  <a:lnTo>
                    <a:pt x="603" y="50"/>
                  </a:lnTo>
                  <a:lnTo>
                    <a:pt x="597" y="50"/>
                  </a:lnTo>
                  <a:lnTo>
                    <a:pt x="603" y="50"/>
                  </a:lnTo>
                  <a:lnTo>
                    <a:pt x="606" y="52"/>
                  </a:lnTo>
                  <a:lnTo>
                    <a:pt x="612" y="54"/>
                  </a:lnTo>
                  <a:lnTo>
                    <a:pt x="616" y="57"/>
                  </a:lnTo>
                  <a:lnTo>
                    <a:pt x="618" y="63"/>
                  </a:lnTo>
                  <a:lnTo>
                    <a:pt x="618" y="69"/>
                  </a:lnTo>
                  <a:lnTo>
                    <a:pt x="618" y="77"/>
                  </a:lnTo>
                  <a:lnTo>
                    <a:pt x="616" y="82"/>
                  </a:lnTo>
                  <a:lnTo>
                    <a:pt x="608" y="92"/>
                  </a:lnTo>
                  <a:lnTo>
                    <a:pt x="601" y="98"/>
                  </a:lnTo>
                  <a:lnTo>
                    <a:pt x="591" y="100"/>
                  </a:lnTo>
                  <a:lnTo>
                    <a:pt x="580" y="102"/>
                  </a:lnTo>
                  <a:lnTo>
                    <a:pt x="533" y="102"/>
                  </a:lnTo>
                  <a:lnTo>
                    <a:pt x="564" y="2"/>
                  </a:lnTo>
                  <a:close/>
                  <a:moveTo>
                    <a:pt x="560" y="86"/>
                  </a:moveTo>
                  <a:lnTo>
                    <a:pt x="572" y="86"/>
                  </a:lnTo>
                  <a:lnTo>
                    <a:pt x="580" y="84"/>
                  </a:lnTo>
                  <a:lnTo>
                    <a:pt x="587" y="82"/>
                  </a:lnTo>
                  <a:lnTo>
                    <a:pt x="593" y="79"/>
                  </a:lnTo>
                  <a:lnTo>
                    <a:pt x="595" y="75"/>
                  </a:lnTo>
                  <a:lnTo>
                    <a:pt x="597" y="71"/>
                  </a:lnTo>
                  <a:lnTo>
                    <a:pt x="597" y="69"/>
                  </a:lnTo>
                  <a:lnTo>
                    <a:pt x="597" y="63"/>
                  </a:lnTo>
                  <a:lnTo>
                    <a:pt x="593" y="59"/>
                  </a:lnTo>
                  <a:lnTo>
                    <a:pt x="587" y="57"/>
                  </a:lnTo>
                  <a:lnTo>
                    <a:pt x="580" y="57"/>
                  </a:lnTo>
                  <a:lnTo>
                    <a:pt x="568" y="57"/>
                  </a:lnTo>
                  <a:lnTo>
                    <a:pt x="560" y="86"/>
                  </a:lnTo>
                  <a:close/>
                  <a:moveTo>
                    <a:pt x="572" y="42"/>
                  </a:moveTo>
                  <a:lnTo>
                    <a:pt x="583" y="42"/>
                  </a:lnTo>
                  <a:lnTo>
                    <a:pt x="587" y="42"/>
                  </a:lnTo>
                  <a:lnTo>
                    <a:pt x="591" y="40"/>
                  </a:lnTo>
                  <a:lnTo>
                    <a:pt x="597" y="40"/>
                  </a:lnTo>
                  <a:lnTo>
                    <a:pt x="601" y="36"/>
                  </a:lnTo>
                  <a:lnTo>
                    <a:pt x="605" y="32"/>
                  </a:lnTo>
                  <a:lnTo>
                    <a:pt x="606" y="27"/>
                  </a:lnTo>
                  <a:lnTo>
                    <a:pt x="605" y="23"/>
                  </a:lnTo>
                  <a:lnTo>
                    <a:pt x="605" y="21"/>
                  </a:lnTo>
                  <a:lnTo>
                    <a:pt x="601" y="19"/>
                  </a:lnTo>
                  <a:lnTo>
                    <a:pt x="599" y="19"/>
                  </a:lnTo>
                  <a:lnTo>
                    <a:pt x="595" y="17"/>
                  </a:lnTo>
                  <a:lnTo>
                    <a:pt x="591" y="17"/>
                  </a:lnTo>
                  <a:lnTo>
                    <a:pt x="580" y="17"/>
                  </a:lnTo>
                  <a:lnTo>
                    <a:pt x="572" y="42"/>
                  </a:lnTo>
                  <a:close/>
                  <a:moveTo>
                    <a:pt x="643" y="32"/>
                  </a:moveTo>
                  <a:lnTo>
                    <a:pt x="660" y="32"/>
                  </a:lnTo>
                  <a:lnTo>
                    <a:pt x="658" y="44"/>
                  </a:lnTo>
                  <a:lnTo>
                    <a:pt x="662" y="38"/>
                  </a:lnTo>
                  <a:lnTo>
                    <a:pt x="666" y="34"/>
                  </a:lnTo>
                  <a:lnTo>
                    <a:pt x="672" y="31"/>
                  </a:lnTo>
                  <a:lnTo>
                    <a:pt x="676" y="31"/>
                  </a:lnTo>
                  <a:lnTo>
                    <a:pt x="681" y="31"/>
                  </a:lnTo>
                  <a:lnTo>
                    <a:pt x="676" y="48"/>
                  </a:lnTo>
                  <a:lnTo>
                    <a:pt x="674" y="48"/>
                  </a:lnTo>
                  <a:lnTo>
                    <a:pt x="668" y="48"/>
                  </a:lnTo>
                  <a:lnTo>
                    <a:pt x="664" y="50"/>
                  </a:lnTo>
                  <a:lnTo>
                    <a:pt x="658" y="54"/>
                  </a:lnTo>
                  <a:lnTo>
                    <a:pt x="654" y="59"/>
                  </a:lnTo>
                  <a:lnTo>
                    <a:pt x="652" y="65"/>
                  </a:lnTo>
                  <a:lnTo>
                    <a:pt x="651" y="73"/>
                  </a:lnTo>
                  <a:lnTo>
                    <a:pt x="643" y="102"/>
                  </a:lnTo>
                  <a:lnTo>
                    <a:pt x="622" y="102"/>
                  </a:lnTo>
                  <a:lnTo>
                    <a:pt x="643" y="32"/>
                  </a:lnTo>
                  <a:close/>
                  <a:moveTo>
                    <a:pt x="727" y="52"/>
                  </a:moveTo>
                  <a:lnTo>
                    <a:pt x="729" y="50"/>
                  </a:lnTo>
                  <a:lnTo>
                    <a:pt x="729" y="48"/>
                  </a:lnTo>
                  <a:lnTo>
                    <a:pt x="727" y="46"/>
                  </a:lnTo>
                  <a:lnTo>
                    <a:pt x="725" y="44"/>
                  </a:lnTo>
                  <a:lnTo>
                    <a:pt x="723" y="42"/>
                  </a:lnTo>
                  <a:lnTo>
                    <a:pt x="720" y="42"/>
                  </a:lnTo>
                  <a:lnTo>
                    <a:pt x="714" y="42"/>
                  </a:lnTo>
                  <a:lnTo>
                    <a:pt x="710" y="48"/>
                  </a:lnTo>
                  <a:lnTo>
                    <a:pt x="708" y="50"/>
                  </a:lnTo>
                  <a:lnTo>
                    <a:pt x="689" y="50"/>
                  </a:lnTo>
                  <a:lnTo>
                    <a:pt x="691" y="46"/>
                  </a:lnTo>
                  <a:lnTo>
                    <a:pt x="693" y="42"/>
                  </a:lnTo>
                  <a:lnTo>
                    <a:pt x="695" y="38"/>
                  </a:lnTo>
                  <a:lnTo>
                    <a:pt x="699" y="36"/>
                  </a:lnTo>
                  <a:lnTo>
                    <a:pt x="704" y="32"/>
                  </a:lnTo>
                  <a:lnTo>
                    <a:pt x="712" y="31"/>
                  </a:lnTo>
                  <a:lnTo>
                    <a:pt x="722" y="31"/>
                  </a:lnTo>
                  <a:lnTo>
                    <a:pt x="733" y="31"/>
                  </a:lnTo>
                  <a:lnTo>
                    <a:pt x="741" y="34"/>
                  </a:lnTo>
                  <a:lnTo>
                    <a:pt x="745" y="38"/>
                  </a:lnTo>
                  <a:lnTo>
                    <a:pt x="747" y="40"/>
                  </a:lnTo>
                  <a:lnTo>
                    <a:pt x="747" y="44"/>
                  </a:lnTo>
                  <a:lnTo>
                    <a:pt x="748" y="48"/>
                  </a:lnTo>
                  <a:lnTo>
                    <a:pt x="747" y="52"/>
                  </a:lnTo>
                  <a:lnTo>
                    <a:pt x="747" y="54"/>
                  </a:lnTo>
                  <a:lnTo>
                    <a:pt x="747" y="57"/>
                  </a:lnTo>
                  <a:lnTo>
                    <a:pt x="739" y="82"/>
                  </a:lnTo>
                  <a:lnTo>
                    <a:pt x="737" y="88"/>
                  </a:lnTo>
                  <a:lnTo>
                    <a:pt x="735" y="96"/>
                  </a:lnTo>
                  <a:lnTo>
                    <a:pt x="735" y="102"/>
                  </a:lnTo>
                  <a:lnTo>
                    <a:pt x="716" y="102"/>
                  </a:lnTo>
                  <a:lnTo>
                    <a:pt x="716" y="98"/>
                  </a:lnTo>
                  <a:lnTo>
                    <a:pt x="718" y="94"/>
                  </a:lnTo>
                  <a:lnTo>
                    <a:pt x="714" y="96"/>
                  </a:lnTo>
                  <a:lnTo>
                    <a:pt x="712" y="98"/>
                  </a:lnTo>
                  <a:lnTo>
                    <a:pt x="704" y="102"/>
                  </a:lnTo>
                  <a:lnTo>
                    <a:pt x="695" y="104"/>
                  </a:lnTo>
                  <a:lnTo>
                    <a:pt x="687" y="102"/>
                  </a:lnTo>
                  <a:lnTo>
                    <a:pt x="681" y="98"/>
                  </a:lnTo>
                  <a:lnTo>
                    <a:pt x="677" y="92"/>
                  </a:lnTo>
                  <a:lnTo>
                    <a:pt x="676" y="84"/>
                  </a:lnTo>
                  <a:lnTo>
                    <a:pt x="677" y="77"/>
                  </a:lnTo>
                  <a:lnTo>
                    <a:pt x="681" y="69"/>
                  </a:lnTo>
                  <a:lnTo>
                    <a:pt x="685" y="63"/>
                  </a:lnTo>
                  <a:lnTo>
                    <a:pt x="693" y="59"/>
                  </a:lnTo>
                  <a:lnTo>
                    <a:pt x="702" y="57"/>
                  </a:lnTo>
                  <a:lnTo>
                    <a:pt x="714" y="55"/>
                  </a:lnTo>
                  <a:lnTo>
                    <a:pt x="727" y="55"/>
                  </a:lnTo>
                  <a:lnTo>
                    <a:pt x="727" y="52"/>
                  </a:lnTo>
                  <a:close/>
                  <a:moveTo>
                    <a:pt x="723" y="67"/>
                  </a:moveTo>
                  <a:lnTo>
                    <a:pt x="718" y="67"/>
                  </a:lnTo>
                  <a:lnTo>
                    <a:pt x="710" y="67"/>
                  </a:lnTo>
                  <a:lnTo>
                    <a:pt x="704" y="69"/>
                  </a:lnTo>
                  <a:lnTo>
                    <a:pt x="702" y="71"/>
                  </a:lnTo>
                  <a:lnTo>
                    <a:pt x="697" y="75"/>
                  </a:lnTo>
                  <a:lnTo>
                    <a:pt x="695" y="82"/>
                  </a:lnTo>
                  <a:lnTo>
                    <a:pt x="697" y="84"/>
                  </a:lnTo>
                  <a:lnTo>
                    <a:pt x="697" y="88"/>
                  </a:lnTo>
                  <a:lnTo>
                    <a:pt x="700" y="90"/>
                  </a:lnTo>
                  <a:lnTo>
                    <a:pt x="702" y="90"/>
                  </a:lnTo>
                  <a:lnTo>
                    <a:pt x="708" y="90"/>
                  </a:lnTo>
                  <a:lnTo>
                    <a:pt x="714" y="86"/>
                  </a:lnTo>
                  <a:lnTo>
                    <a:pt x="718" y="79"/>
                  </a:lnTo>
                  <a:lnTo>
                    <a:pt x="722" y="71"/>
                  </a:lnTo>
                  <a:lnTo>
                    <a:pt x="723" y="67"/>
                  </a:lnTo>
                  <a:close/>
                  <a:moveTo>
                    <a:pt x="771" y="79"/>
                  </a:moveTo>
                  <a:lnTo>
                    <a:pt x="771" y="82"/>
                  </a:lnTo>
                  <a:lnTo>
                    <a:pt x="773" y="86"/>
                  </a:lnTo>
                  <a:lnTo>
                    <a:pt x="775" y="90"/>
                  </a:lnTo>
                  <a:lnTo>
                    <a:pt x="777" y="92"/>
                  </a:lnTo>
                  <a:lnTo>
                    <a:pt x="781" y="92"/>
                  </a:lnTo>
                  <a:lnTo>
                    <a:pt x="785" y="92"/>
                  </a:lnTo>
                  <a:lnTo>
                    <a:pt x="789" y="90"/>
                  </a:lnTo>
                  <a:lnTo>
                    <a:pt x="793" y="86"/>
                  </a:lnTo>
                  <a:lnTo>
                    <a:pt x="795" y="82"/>
                  </a:lnTo>
                  <a:lnTo>
                    <a:pt x="793" y="79"/>
                  </a:lnTo>
                  <a:lnTo>
                    <a:pt x="791" y="77"/>
                  </a:lnTo>
                  <a:lnTo>
                    <a:pt x="787" y="75"/>
                  </a:lnTo>
                  <a:lnTo>
                    <a:pt x="777" y="69"/>
                  </a:lnTo>
                  <a:lnTo>
                    <a:pt x="773" y="67"/>
                  </a:lnTo>
                  <a:lnTo>
                    <a:pt x="771" y="65"/>
                  </a:lnTo>
                  <a:lnTo>
                    <a:pt x="768" y="63"/>
                  </a:lnTo>
                  <a:lnTo>
                    <a:pt x="766" y="59"/>
                  </a:lnTo>
                  <a:lnTo>
                    <a:pt x="764" y="55"/>
                  </a:lnTo>
                  <a:lnTo>
                    <a:pt x="764" y="52"/>
                  </a:lnTo>
                  <a:lnTo>
                    <a:pt x="764" y="46"/>
                  </a:lnTo>
                  <a:lnTo>
                    <a:pt x="768" y="42"/>
                  </a:lnTo>
                  <a:lnTo>
                    <a:pt x="770" y="38"/>
                  </a:lnTo>
                  <a:lnTo>
                    <a:pt x="775" y="34"/>
                  </a:lnTo>
                  <a:lnTo>
                    <a:pt x="785" y="31"/>
                  </a:lnTo>
                  <a:lnTo>
                    <a:pt x="796" y="31"/>
                  </a:lnTo>
                  <a:lnTo>
                    <a:pt x="804" y="31"/>
                  </a:lnTo>
                  <a:lnTo>
                    <a:pt x="812" y="34"/>
                  </a:lnTo>
                  <a:lnTo>
                    <a:pt x="816" y="36"/>
                  </a:lnTo>
                  <a:lnTo>
                    <a:pt x="819" y="38"/>
                  </a:lnTo>
                  <a:lnTo>
                    <a:pt x="819" y="42"/>
                  </a:lnTo>
                  <a:lnTo>
                    <a:pt x="821" y="46"/>
                  </a:lnTo>
                  <a:lnTo>
                    <a:pt x="821" y="50"/>
                  </a:lnTo>
                  <a:lnTo>
                    <a:pt x="819" y="52"/>
                  </a:lnTo>
                  <a:lnTo>
                    <a:pt x="819" y="54"/>
                  </a:lnTo>
                  <a:lnTo>
                    <a:pt x="802" y="54"/>
                  </a:lnTo>
                  <a:lnTo>
                    <a:pt x="802" y="52"/>
                  </a:lnTo>
                  <a:lnTo>
                    <a:pt x="800" y="48"/>
                  </a:lnTo>
                  <a:lnTo>
                    <a:pt x="800" y="44"/>
                  </a:lnTo>
                  <a:lnTo>
                    <a:pt x="796" y="42"/>
                  </a:lnTo>
                  <a:lnTo>
                    <a:pt x="793" y="42"/>
                  </a:lnTo>
                  <a:lnTo>
                    <a:pt x="789" y="42"/>
                  </a:lnTo>
                  <a:lnTo>
                    <a:pt x="787" y="44"/>
                  </a:lnTo>
                  <a:lnTo>
                    <a:pt x="785" y="46"/>
                  </a:lnTo>
                  <a:lnTo>
                    <a:pt x="783" y="50"/>
                  </a:lnTo>
                  <a:lnTo>
                    <a:pt x="785" y="54"/>
                  </a:lnTo>
                  <a:lnTo>
                    <a:pt x="787" y="55"/>
                  </a:lnTo>
                  <a:lnTo>
                    <a:pt x="789" y="57"/>
                  </a:lnTo>
                  <a:lnTo>
                    <a:pt x="800" y="63"/>
                  </a:lnTo>
                  <a:lnTo>
                    <a:pt x="802" y="63"/>
                  </a:lnTo>
                  <a:lnTo>
                    <a:pt x="806" y="65"/>
                  </a:lnTo>
                  <a:lnTo>
                    <a:pt x="808" y="69"/>
                  </a:lnTo>
                  <a:lnTo>
                    <a:pt x="812" y="73"/>
                  </a:lnTo>
                  <a:lnTo>
                    <a:pt x="814" y="77"/>
                  </a:lnTo>
                  <a:lnTo>
                    <a:pt x="814" y="80"/>
                  </a:lnTo>
                  <a:lnTo>
                    <a:pt x="812" y="86"/>
                  </a:lnTo>
                  <a:lnTo>
                    <a:pt x="810" y="90"/>
                  </a:lnTo>
                  <a:lnTo>
                    <a:pt x="806" y="94"/>
                  </a:lnTo>
                  <a:lnTo>
                    <a:pt x="802" y="98"/>
                  </a:lnTo>
                  <a:lnTo>
                    <a:pt x="793" y="102"/>
                  </a:lnTo>
                  <a:lnTo>
                    <a:pt x="777" y="104"/>
                  </a:lnTo>
                  <a:lnTo>
                    <a:pt x="773" y="104"/>
                  </a:lnTo>
                  <a:lnTo>
                    <a:pt x="768" y="102"/>
                  </a:lnTo>
                  <a:lnTo>
                    <a:pt x="762" y="100"/>
                  </a:lnTo>
                  <a:lnTo>
                    <a:pt x="758" y="98"/>
                  </a:lnTo>
                  <a:lnTo>
                    <a:pt x="754" y="92"/>
                  </a:lnTo>
                  <a:lnTo>
                    <a:pt x="752" y="86"/>
                  </a:lnTo>
                  <a:lnTo>
                    <a:pt x="752" y="82"/>
                  </a:lnTo>
                  <a:lnTo>
                    <a:pt x="752" y="79"/>
                  </a:lnTo>
                  <a:lnTo>
                    <a:pt x="771" y="79"/>
                  </a:lnTo>
                  <a:close/>
                  <a:moveTo>
                    <a:pt x="841" y="32"/>
                  </a:moveTo>
                  <a:lnTo>
                    <a:pt x="860" y="32"/>
                  </a:lnTo>
                  <a:lnTo>
                    <a:pt x="839" y="102"/>
                  </a:lnTo>
                  <a:lnTo>
                    <a:pt x="819" y="102"/>
                  </a:lnTo>
                  <a:lnTo>
                    <a:pt x="841" y="32"/>
                  </a:lnTo>
                  <a:close/>
                  <a:moveTo>
                    <a:pt x="869" y="2"/>
                  </a:moveTo>
                  <a:lnTo>
                    <a:pt x="864" y="19"/>
                  </a:lnTo>
                  <a:lnTo>
                    <a:pt x="842" y="19"/>
                  </a:lnTo>
                  <a:lnTo>
                    <a:pt x="848" y="2"/>
                  </a:lnTo>
                  <a:lnTo>
                    <a:pt x="869" y="2"/>
                  </a:lnTo>
                  <a:close/>
                  <a:moveTo>
                    <a:pt x="885" y="2"/>
                  </a:moveTo>
                  <a:lnTo>
                    <a:pt x="904" y="2"/>
                  </a:lnTo>
                  <a:lnTo>
                    <a:pt x="873" y="102"/>
                  </a:lnTo>
                  <a:lnTo>
                    <a:pt x="854" y="102"/>
                  </a:lnTo>
                  <a:lnTo>
                    <a:pt x="885" y="2"/>
                  </a:lnTo>
                  <a:close/>
                  <a:moveTo>
                    <a:pt x="915" y="77"/>
                  </a:moveTo>
                  <a:lnTo>
                    <a:pt x="915" y="80"/>
                  </a:lnTo>
                  <a:lnTo>
                    <a:pt x="915" y="86"/>
                  </a:lnTo>
                  <a:lnTo>
                    <a:pt x="917" y="88"/>
                  </a:lnTo>
                  <a:lnTo>
                    <a:pt x="921" y="92"/>
                  </a:lnTo>
                  <a:lnTo>
                    <a:pt x="925" y="92"/>
                  </a:lnTo>
                  <a:lnTo>
                    <a:pt x="929" y="92"/>
                  </a:lnTo>
                  <a:lnTo>
                    <a:pt x="933" y="90"/>
                  </a:lnTo>
                  <a:lnTo>
                    <a:pt x="937" y="86"/>
                  </a:lnTo>
                  <a:lnTo>
                    <a:pt x="938" y="84"/>
                  </a:lnTo>
                  <a:lnTo>
                    <a:pt x="940" y="79"/>
                  </a:lnTo>
                  <a:lnTo>
                    <a:pt x="960" y="79"/>
                  </a:lnTo>
                  <a:lnTo>
                    <a:pt x="958" y="82"/>
                  </a:lnTo>
                  <a:lnTo>
                    <a:pt x="956" y="88"/>
                  </a:lnTo>
                  <a:lnTo>
                    <a:pt x="950" y="94"/>
                  </a:lnTo>
                  <a:lnTo>
                    <a:pt x="944" y="98"/>
                  </a:lnTo>
                  <a:lnTo>
                    <a:pt x="938" y="102"/>
                  </a:lnTo>
                  <a:lnTo>
                    <a:pt x="933" y="102"/>
                  </a:lnTo>
                  <a:lnTo>
                    <a:pt x="925" y="104"/>
                  </a:lnTo>
                  <a:lnTo>
                    <a:pt x="912" y="102"/>
                  </a:lnTo>
                  <a:lnTo>
                    <a:pt x="902" y="98"/>
                  </a:lnTo>
                  <a:lnTo>
                    <a:pt x="900" y="94"/>
                  </a:lnTo>
                  <a:lnTo>
                    <a:pt x="896" y="90"/>
                  </a:lnTo>
                  <a:lnTo>
                    <a:pt x="896" y="84"/>
                  </a:lnTo>
                  <a:lnTo>
                    <a:pt x="894" y="80"/>
                  </a:lnTo>
                  <a:lnTo>
                    <a:pt x="896" y="71"/>
                  </a:lnTo>
                  <a:lnTo>
                    <a:pt x="898" y="61"/>
                  </a:lnTo>
                  <a:lnTo>
                    <a:pt x="902" y="54"/>
                  </a:lnTo>
                  <a:lnTo>
                    <a:pt x="906" y="46"/>
                  </a:lnTo>
                  <a:lnTo>
                    <a:pt x="912" y="38"/>
                  </a:lnTo>
                  <a:lnTo>
                    <a:pt x="919" y="34"/>
                  </a:lnTo>
                  <a:lnTo>
                    <a:pt x="929" y="31"/>
                  </a:lnTo>
                  <a:lnTo>
                    <a:pt x="938" y="31"/>
                  </a:lnTo>
                  <a:lnTo>
                    <a:pt x="950" y="32"/>
                  </a:lnTo>
                  <a:lnTo>
                    <a:pt x="960" y="36"/>
                  </a:lnTo>
                  <a:lnTo>
                    <a:pt x="961" y="38"/>
                  </a:lnTo>
                  <a:lnTo>
                    <a:pt x="963" y="42"/>
                  </a:lnTo>
                  <a:lnTo>
                    <a:pt x="965" y="46"/>
                  </a:lnTo>
                  <a:lnTo>
                    <a:pt x="965" y="52"/>
                  </a:lnTo>
                  <a:lnTo>
                    <a:pt x="965" y="59"/>
                  </a:lnTo>
                  <a:lnTo>
                    <a:pt x="963" y="67"/>
                  </a:lnTo>
                  <a:lnTo>
                    <a:pt x="961" y="71"/>
                  </a:lnTo>
                  <a:lnTo>
                    <a:pt x="915" y="71"/>
                  </a:lnTo>
                  <a:lnTo>
                    <a:pt x="915" y="77"/>
                  </a:lnTo>
                  <a:close/>
                  <a:moveTo>
                    <a:pt x="921" y="59"/>
                  </a:moveTo>
                  <a:lnTo>
                    <a:pt x="944" y="59"/>
                  </a:lnTo>
                  <a:lnTo>
                    <a:pt x="946" y="55"/>
                  </a:lnTo>
                  <a:lnTo>
                    <a:pt x="946" y="54"/>
                  </a:lnTo>
                  <a:lnTo>
                    <a:pt x="946" y="50"/>
                  </a:lnTo>
                  <a:lnTo>
                    <a:pt x="946" y="46"/>
                  </a:lnTo>
                  <a:lnTo>
                    <a:pt x="944" y="44"/>
                  </a:lnTo>
                  <a:lnTo>
                    <a:pt x="940" y="42"/>
                  </a:lnTo>
                  <a:lnTo>
                    <a:pt x="937" y="42"/>
                  </a:lnTo>
                  <a:lnTo>
                    <a:pt x="933" y="42"/>
                  </a:lnTo>
                  <a:lnTo>
                    <a:pt x="929" y="44"/>
                  </a:lnTo>
                  <a:lnTo>
                    <a:pt x="925" y="48"/>
                  </a:lnTo>
                  <a:lnTo>
                    <a:pt x="923" y="54"/>
                  </a:lnTo>
                  <a:lnTo>
                    <a:pt x="921" y="59"/>
                  </a:lnTo>
                  <a:close/>
                  <a:moveTo>
                    <a:pt x="986" y="32"/>
                  </a:moveTo>
                  <a:lnTo>
                    <a:pt x="1006" y="32"/>
                  </a:lnTo>
                  <a:lnTo>
                    <a:pt x="985" y="102"/>
                  </a:lnTo>
                  <a:lnTo>
                    <a:pt x="965" y="102"/>
                  </a:lnTo>
                  <a:lnTo>
                    <a:pt x="986" y="32"/>
                  </a:lnTo>
                  <a:close/>
                  <a:moveTo>
                    <a:pt x="1015" y="2"/>
                  </a:moveTo>
                  <a:lnTo>
                    <a:pt x="1009" y="19"/>
                  </a:lnTo>
                  <a:lnTo>
                    <a:pt x="988" y="19"/>
                  </a:lnTo>
                  <a:lnTo>
                    <a:pt x="994" y="2"/>
                  </a:lnTo>
                  <a:lnTo>
                    <a:pt x="1015" y="2"/>
                  </a:lnTo>
                  <a:close/>
                  <a:moveTo>
                    <a:pt x="1021" y="32"/>
                  </a:moveTo>
                  <a:lnTo>
                    <a:pt x="1038" y="32"/>
                  </a:lnTo>
                  <a:lnTo>
                    <a:pt x="1036" y="44"/>
                  </a:lnTo>
                  <a:lnTo>
                    <a:pt x="1042" y="38"/>
                  </a:lnTo>
                  <a:lnTo>
                    <a:pt x="1046" y="34"/>
                  </a:lnTo>
                  <a:lnTo>
                    <a:pt x="1050" y="31"/>
                  </a:lnTo>
                  <a:lnTo>
                    <a:pt x="1054" y="31"/>
                  </a:lnTo>
                  <a:lnTo>
                    <a:pt x="1061" y="31"/>
                  </a:lnTo>
                  <a:lnTo>
                    <a:pt x="1054" y="48"/>
                  </a:lnTo>
                  <a:lnTo>
                    <a:pt x="1052" y="48"/>
                  </a:lnTo>
                  <a:lnTo>
                    <a:pt x="1048" y="48"/>
                  </a:lnTo>
                  <a:lnTo>
                    <a:pt x="1042" y="50"/>
                  </a:lnTo>
                  <a:lnTo>
                    <a:pt x="1038" y="54"/>
                  </a:lnTo>
                  <a:lnTo>
                    <a:pt x="1034" y="59"/>
                  </a:lnTo>
                  <a:lnTo>
                    <a:pt x="1032" y="65"/>
                  </a:lnTo>
                  <a:lnTo>
                    <a:pt x="1031" y="73"/>
                  </a:lnTo>
                  <a:lnTo>
                    <a:pt x="1021" y="102"/>
                  </a:lnTo>
                  <a:lnTo>
                    <a:pt x="1002" y="102"/>
                  </a:lnTo>
                  <a:lnTo>
                    <a:pt x="1021" y="32"/>
                  </a:lnTo>
                  <a:close/>
                  <a:moveTo>
                    <a:pt x="1056" y="80"/>
                  </a:moveTo>
                  <a:lnTo>
                    <a:pt x="1057" y="67"/>
                  </a:lnTo>
                  <a:lnTo>
                    <a:pt x="1061" y="54"/>
                  </a:lnTo>
                  <a:lnTo>
                    <a:pt x="1069" y="42"/>
                  </a:lnTo>
                  <a:lnTo>
                    <a:pt x="1077" y="36"/>
                  </a:lnTo>
                  <a:lnTo>
                    <a:pt x="1088" y="32"/>
                  </a:lnTo>
                  <a:lnTo>
                    <a:pt x="1100" y="31"/>
                  </a:lnTo>
                  <a:lnTo>
                    <a:pt x="1111" y="32"/>
                  </a:lnTo>
                  <a:lnTo>
                    <a:pt x="1119" y="36"/>
                  </a:lnTo>
                  <a:lnTo>
                    <a:pt x="1123" y="40"/>
                  </a:lnTo>
                  <a:lnTo>
                    <a:pt x="1127" y="44"/>
                  </a:lnTo>
                  <a:lnTo>
                    <a:pt x="1127" y="48"/>
                  </a:lnTo>
                  <a:lnTo>
                    <a:pt x="1128" y="54"/>
                  </a:lnTo>
                  <a:lnTo>
                    <a:pt x="1127" y="67"/>
                  </a:lnTo>
                  <a:lnTo>
                    <a:pt x="1121" y="80"/>
                  </a:lnTo>
                  <a:lnTo>
                    <a:pt x="1117" y="86"/>
                  </a:lnTo>
                  <a:lnTo>
                    <a:pt x="1113" y="92"/>
                  </a:lnTo>
                  <a:lnTo>
                    <a:pt x="1107" y="96"/>
                  </a:lnTo>
                  <a:lnTo>
                    <a:pt x="1104" y="100"/>
                  </a:lnTo>
                  <a:lnTo>
                    <a:pt x="1094" y="102"/>
                  </a:lnTo>
                  <a:lnTo>
                    <a:pt x="1084" y="104"/>
                  </a:lnTo>
                  <a:lnTo>
                    <a:pt x="1077" y="104"/>
                  </a:lnTo>
                  <a:lnTo>
                    <a:pt x="1071" y="102"/>
                  </a:lnTo>
                  <a:lnTo>
                    <a:pt x="1067" y="100"/>
                  </a:lnTo>
                  <a:lnTo>
                    <a:pt x="1063" y="98"/>
                  </a:lnTo>
                  <a:lnTo>
                    <a:pt x="1059" y="94"/>
                  </a:lnTo>
                  <a:lnTo>
                    <a:pt x="1057" y="90"/>
                  </a:lnTo>
                  <a:lnTo>
                    <a:pt x="1056" y="86"/>
                  </a:lnTo>
                  <a:lnTo>
                    <a:pt x="1056" y="80"/>
                  </a:lnTo>
                  <a:close/>
                  <a:moveTo>
                    <a:pt x="1075" y="80"/>
                  </a:moveTo>
                  <a:lnTo>
                    <a:pt x="1075" y="84"/>
                  </a:lnTo>
                  <a:lnTo>
                    <a:pt x="1077" y="88"/>
                  </a:lnTo>
                  <a:lnTo>
                    <a:pt x="1080" y="90"/>
                  </a:lnTo>
                  <a:lnTo>
                    <a:pt x="1084" y="90"/>
                  </a:lnTo>
                  <a:lnTo>
                    <a:pt x="1090" y="90"/>
                  </a:lnTo>
                  <a:lnTo>
                    <a:pt x="1094" y="86"/>
                  </a:lnTo>
                  <a:lnTo>
                    <a:pt x="1098" y="82"/>
                  </a:lnTo>
                  <a:lnTo>
                    <a:pt x="1102" y="77"/>
                  </a:lnTo>
                  <a:lnTo>
                    <a:pt x="1107" y="65"/>
                  </a:lnTo>
                  <a:lnTo>
                    <a:pt x="1109" y="54"/>
                  </a:lnTo>
                  <a:lnTo>
                    <a:pt x="1107" y="50"/>
                  </a:lnTo>
                  <a:lnTo>
                    <a:pt x="1105" y="46"/>
                  </a:lnTo>
                  <a:lnTo>
                    <a:pt x="1102" y="44"/>
                  </a:lnTo>
                  <a:lnTo>
                    <a:pt x="1098" y="42"/>
                  </a:lnTo>
                  <a:lnTo>
                    <a:pt x="1094" y="44"/>
                  </a:lnTo>
                  <a:lnTo>
                    <a:pt x="1090" y="46"/>
                  </a:lnTo>
                  <a:lnTo>
                    <a:pt x="1086" y="48"/>
                  </a:lnTo>
                  <a:lnTo>
                    <a:pt x="1082" y="52"/>
                  </a:lnTo>
                  <a:lnTo>
                    <a:pt x="1080" y="57"/>
                  </a:lnTo>
                  <a:lnTo>
                    <a:pt x="1077" y="65"/>
                  </a:lnTo>
                  <a:lnTo>
                    <a:pt x="1075" y="73"/>
                  </a:lnTo>
                  <a:lnTo>
                    <a:pt x="1075" y="80"/>
                  </a:lnTo>
                  <a:close/>
                  <a:moveTo>
                    <a:pt x="1253" y="2"/>
                  </a:moveTo>
                  <a:lnTo>
                    <a:pt x="1272" y="2"/>
                  </a:lnTo>
                  <a:lnTo>
                    <a:pt x="1244" y="102"/>
                  </a:lnTo>
                  <a:lnTo>
                    <a:pt x="1226" y="102"/>
                  </a:lnTo>
                  <a:lnTo>
                    <a:pt x="1228" y="92"/>
                  </a:lnTo>
                  <a:lnTo>
                    <a:pt x="1226" y="94"/>
                  </a:lnTo>
                  <a:lnTo>
                    <a:pt x="1221" y="98"/>
                  </a:lnTo>
                  <a:lnTo>
                    <a:pt x="1215" y="102"/>
                  </a:lnTo>
                  <a:lnTo>
                    <a:pt x="1211" y="102"/>
                  </a:lnTo>
                  <a:lnTo>
                    <a:pt x="1207" y="104"/>
                  </a:lnTo>
                  <a:lnTo>
                    <a:pt x="1201" y="102"/>
                  </a:lnTo>
                  <a:lnTo>
                    <a:pt x="1198" y="102"/>
                  </a:lnTo>
                  <a:lnTo>
                    <a:pt x="1194" y="100"/>
                  </a:lnTo>
                  <a:lnTo>
                    <a:pt x="1190" y="96"/>
                  </a:lnTo>
                  <a:lnTo>
                    <a:pt x="1186" y="88"/>
                  </a:lnTo>
                  <a:lnTo>
                    <a:pt x="1184" y="79"/>
                  </a:lnTo>
                  <a:lnTo>
                    <a:pt x="1184" y="75"/>
                  </a:lnTo>
                  <a:lnTo>
                    <a:pt x="1184" y="71"/>
                  </a:lnTo>
                  <a:lnTo>
                    <a:pt x="1186" y="67"/>
                  </a:lnTo>
                  <a:lnTo>
                    <a:pt x="1188" y="61"/>
                  </a:lnTo>
                  <a:lnTo>
                    <a:pt x="1190" y="55"/>
                  </a:lnTo>
                  <a:lnTo>
                    <a:pt x="1192" y="50"/>
                  </a:lnTo>
                  <a:lnTo>
                    <a:pt x="1198" y="42"/>
                  </a:lnTo>
                  <a:lnTo>
                    <a:pt x="1205" y="36"/>
                  </a:lnTo>
                  <a:lnTo>
                    <a:pt x="1213" y="32"/>
                  </a:lnTo>
                  <a:lnTo>
                    <a:pt x="1222" y="31"/>
                  </a:lnTo>
                  <a:lnTo>
                    <a:pt x="1228" y="31"/>
                  </a:lnTo>
                  <a:lnTo>
                    <a:pt x="1234" y="32"/>
                  </a:lnTo>
                  <a:lnTo>
                    <a:pt x="1236" y="34"/>
                  </a:lnTo>
                  <a:lnTo>
                    <a:pt x="1240" y="38"/>
                  </a:lnTo>
                  <a:lnTo>
                    <a:pt x="1242" y="40"/>
                  </a:lnTo>
                  <a:lnTo>
                    <a:pt x="1253" y="2"/>
                  </a:lnTo>
                  <a:close/>
                  <a:moveTo>
                    <a:pt x="1203" y="79"/>
                  </a:moveTo>
                  <a:lnTo>
                    <a:pt x="1205" y="82"/>
                  </a:lnTo>
                  <a:lnTo>
                    <a:pt x="1205" y="84"/>
                  </a:lnTo>
                  <a:lnTo>
                    <a:pt x="1205" y="88"/>
                  </a:lnTo>
                  <a:lnTo>
                    <a:pt x="1207" y="88"/>
                  </a:lnTo>
                  <a:lnTo>
                    <a:pt x="1211" y="90"/>
                  </a:lnTo>
                  <a:lnTo>
                    <a:pt x="1213" y="90"/>
                  </a:lnTo>
                  <a:lnTo>
                    <a:pt x="1219" y="90"/>
                  </a:lnTo>
                  <a:lnTo>
                    <a:pt x="1222" y="88"/>
                  </a:lnTo>
                  <a:lnTo>
                    <a:pt x="1226" y="82"/>
                  </a:lnTo>
                  <a:lnTo>
                    <a:pt x="1230" y="77"/>
                  </a:lnTo>
                  <a:lnTo>
                    <a:pt x="1236" y="67"/>
                  </a:lnTo>
                  <a:lnTo>
                    <a:pt x="1236" y="55"/>
                  </a:lnTo>
                  <a:lnTo>
                    <a:pt x="1236" y="52"/>
                  </a:lnTo>
                  <a:lnTo>
                    <a:pt x="1234" y="48"/>
                  </a:lnTo>
                  <a:lnTo>
                    <a:pt x="1230" y="44"/>
                  </a:lnTo>
                  <a:lnTo>
                    <a:pt x="1226" y="42"/>
                  </a:lnTo>
                  <a:lnTo>
                    <a:pt x="1222" y="44"/>
                  </a:lnTo>
                  <a:lnTo>
                    <a:pt x="1219" y="46"/>
                  </a:lnTo>
                  <a:lnTo>
                    <a:pt x="1213" y="52"/>
                  </a:lnTo>
                  <a:lnTo>
                    <a:pt x="1209" y="57"/>
                  </a:lnTo>
                  <a:lnTo>
                    <a:pt x="1205" y="69"/>
                  </a:lnTo>
                  <a:lnTo>
                    <a:pt x="1203" y="79"/>
                  </a:lnTo>
                  <a:close/>
                  <a:moveTo>
                    <a:pt x="1286" y="77"/>
                  </a:moveTo>
                  <a:lnTo>
                    <a:pt x="1286" y="80"/>
                  </a:lnTo>
                  <a:lnTo>
                    <a:pt x="1286" y="86"/>
                  </a:lnTo>
                  <a:lnTo>
                    <a:pt x="1288" y="88"/>
                  </a:lnTo>
                  <a:lnTo>
                    <a:pt x="1292" y="92"/>
                  </a:lnTo>
                  <a:lnTo>
                    <a:pt x="1295" y="92"/>
                  </a:lnTo>
                  <a:lnTo>
                    <a:pt x="1299" y="92"/>
                  </a:lnTo>
                  <a:lnTo>
                    <a:pt x="1303" y="90"/>
                  </a:lnTo>
                  <a:lnTo>
                    <a:pt x="1307" y="86"/>
                  </a:lnTo>
                  <a:lnTo>
                    <a:pt x="1309" y="84"/>
                  </a:lnTo>
                  <a:lnTo>
                    <a:pt x="1311" y="79"/>
                  </a:lnTo>
                  <a:lnTo>
                    <a:pt x="1330" y="79"/>
                  </a:lnTo>
                  <a:lnTo>
                    <a:pt x="1330" y="82"/>
                  </a:lnTo>
                  <a:lnTo>
                    <a:pt x="1326" y="88"/>
                  </a:lnTo>
                  <a:lnTo>
                    <a:pt x="1320" y="94"/>
                  </a:lnTo>
                  <a:lnTo>
                    <a:pt x="1317" y="98"/>
                  </a:lnTo>
                  <a:lnTo>
                    <a:pt x="1309" y="102"/>
                  </a:lnTo>
                  <a:lnTo>
                    <a:pt x="1303" y="102"/>
                  </a:lnTo>
                  <a:lnTo>
                    <a:pt x="1295" y="104"/>
                  </a:lnTo>
                  <a:lnTo>
                    <a:pt x="1282" y="102"/>
                  </a:lnTo>
                  <a:lnTo>
                    <a:pt x="1272" y="98"/>
                  </a:lnTo>
                  <a:lnTo>
                    <a:pt x="1270" y="94"/>
                  </a:lnTo>
                  <a:lnTo>
                    <a:pt x="1269" y="90"/>
                  </a:lnTo>
                  <a:lnTo>
                    <a:pt x="1267" y="84"/>
                  </a:lnTo>
                  <a:lnTo>
                    <a:pt x="1267" y="80"/>
                  </a:lnTo>
                  <a:lnTo>
                    <a:pt x="1267" y="71"/>
                  </a:lnTo>
                  <a:lnTo>
                    <a:pt x="1269" y="61"/>
                  </a:lnTo>
                  <a:lnTo>
                    <a:pt x="1272" y="54"/>
                  </a:lnTo>
                  <a:lnTo>
                    <a:pt x="1276" y="46"/>
                  </a:lnTo>
                  <a:lnTo>
                    <a:pt x="1284" y="38"/>
                  </a:lnTo>
                  <a:lnTo>
                    <a:pt x="1292" y="34"/>
                  </a:lnTo>
                  <a:lnTo>
                    <a:pt x="1299" y="31"/>
                  </a:lnTo>
                  <a:lnTo>
                    <a:pt x="1309" y="31"/>
                  </a:lnTo>
                  <a:lnTo>
                    <a:pt x="1320" y="32"/>
                  </a:lnTo>
                  <a:lnTo>
                    <a:pt x="1330" y="36"/>
                  </a:lnTo>
                  <a:lnTo>
                    <a:pt x="1332" y="38"/>
                  </a:lnTo>
                  <a:lnTo>
                    <a:pt x="1336" y="42"/>
                  </a:lnTo>
                  <a:lnTo>
                    <a:pt x="1336" y="46"/>
                  </a:lnTo>
                  <a:lnTo>
                    <a:pt x="1338" y="52"/>
                  </a:lnTo>
                  <a:lnTo>
                    <a:pt x="1336" y="59"/>
                  </a:lnTo>
                  <a:lnTo>
                    <a:pt x="1334" y="67"/>
                  </a:lnTo>
                  <a:lnTo>
                    <a:pt x="1334" y="71"/>
                  </a:lnTo>
                  <a:lnTo>
                    <a:pt x="1288" y="71"/>
                  </a:lnTo>
                  <a:lnTo>
                    <a:pt x="1286" y="77"/>
                  </a:lnTo>
                  <a:close/>
                  <a:moveTo>
                    <a:pt x="1292" y="59"/>
                  </a:moveTo>
                  <a:lnTo>
                    <a:pt x="1317" y="59"/>
                  </a:lnTo>
                  <a:lnTo>
                    <a:pt x="1317" y="55"/>
                  </a:lnTo>
                  <a:lnTo>
                    <a:pt x="1317" y="54"/>
                  </a:lnTo>
                  <a:lnTo>
                    <a:pt x="1317" y="50"/>
                  </a:lnTo>
                  <a:lnTo>
                    <a:pt x="1317" y="46"/>
                  </a:lnTo>
                  <a:lnTo>
                    <a:pt x="1315" y="44"/>
                  </a:lnTo>
                  <a:lnTo>
                    <a:pt x="1313" y="42"/>
                  </a:lnTo>
                  <a:lnTo>
                    <a:pt x="1307" y="42"/>
                  </a:lnTo>
                  <a:lnTo>
                    <a:pt x="1303" y="42"/>
                  </a:lnTo>
                  <a:lnTo>
                    <a:pt x="1299" y="44"/>
                  </a:lnTo>
                  <a:lnTo>
                    <a:pt x="1295" y="48"/>
                  </a:lnTo>
                  <a:lnTo>
                    <a:pt x="1294" y="54"/>
                  </a:lnTo>
                  <a:lnTo>
                    <a:pt x="1292" y="59"/>
                  </a:lnTo>
                  <a:close/>
                  <a:moveTo>
                    <a:pt x="1449" y="2"/>
                  </a:moveTo>
                  <a:lnTo>
                    <a:pt x="1476" y="2"/>
                  </a:lnTo>
                  <a:lnTo>
                    <a:pt x="1482" y="102"/>
                  </a:lnTo>
                  <a:lnTo>
                    <a:pt x="1460" y="102"/>
                  </a:lnTo>
                  <a:lnTo>
                    <a:pt x="1460" y="80"/>
                  </a:lnTo>
                  <a:lnTo>
                    <a:pt x="1418" y="80"/>
                  </a:lnTo>
                  <a:lnTo>
                    <a:pt x="1405" y="102"/>
                  </a:lnTo>
                  <a:lnTo>
                    <a:pt x="1382" y="102"/>
                  </a:lnTo>
                  <a:lnTo>
                    <a:pt x="1449" y="2"/>
                  </a:lnTo>
                  <a:close/>
                  <a:moveTo>
                    <a:pt x="1430" y="65"/>
                  </a:moveTo>
                  <a:lnTo>
                    <a:pt x="1430" y="65"/>
                  </a:lnTo>
                  <a:lnTo>
                    <a:pt x="1459" y="65"/>
                  </a:lnTo>
                  <a:lnTo>
                    <a:pt x="1459" y="17"/>
                  </a:lnTo>
                  <a:lnTo>
                    <a:pt x="1430" y="65"/>
                  </a:lnTo>
                  <a:close/>
                  <a:moveTo>
                    <a:pt x="1510" y="32"/>
                  </a:moveTo>
                  <a:lnTo>
                    <a:pt x="1530" y="32"/>
                  </a:lnTo>
                  <a:lnTo>
                    <a:pt x="1528" y="40"/>
                  </a:lnTo>
                  <a:lnTo>
                    <a:pt x="1531" y="36"/>
                  </a:lnTo>
                  <a:lnTo>
                    <a:pt x="1535" y="34"/>
                  </a:lnTo>
                  <a:lnTo>
                    <a:pt x="1539" y="32"/>
                  </a:lnTo>
                  <a:lnTo>
                    <a:pt x="1543" y="31"/>
                  </a:lnTo>
                  <a:lnTo>
                    <a:pt x="1549" y="31"/>
                  </a:lnTo>
                  <a:lnTo>
                    <a:pt x="1553" y="31"/>
                  </a:lnTo>
                  <a:lnTo>
                    <a:pt x="1558" y="32"/>
                  </a:lnTo>
                  <a:lnTo>
                    <a:pt x="1562" y="34"/>
                  </a:lnTo>
                  <a:lnTo>
                    <a:pt x="1564" y="36"/>
                  </a:lnTo>
                  <a:lnTo>
                    <a:pt x="1570" y="44"/>
                  </a:lnTo>
                  <a:lnTo>
                    <a:pt x="1570" y="54"/>
                  </a:lnTo>
                  <a:lnTo>
                    <a:pt x="1570" y="63"/>
                  </a:lnTo>
                  <a:lnTo>
                    <a:pt x="1568" y="71"/>
                  </a:lnTo>
                  <a:lnTo>
                    <a:pt x="1564" y="79"/>
                  </a:lnTo>
                  <a:lnTo>
                    <a:pt x="1560" y="86"/>
                  </a:lnTo>
                  <a:lnTo>
                    <a:pt x="1555" y="94"/>
                  </a:lnTo>
                  <a:lnTo>
                    <a:pt x="1547" y="100"/>
                  </a:lnTo>
                  <a:lnTo>
                    <a:pt x="1541" y="102"/>
                  </a:lnTo>
                  <a:lnTo>
                    <a:pt x="1531" y="104"/>
                  </a:lnTo>
                  <a:lnTo>
                    <a:pt x="1528" y="102"/>
                  </a:lnTo>
                  <a:lnTo>
                    <a:pt x="1522" y="102"/>
                  </a:lnTo>
                  <a:lnTo>
                    <a:pt x="1518" y="98"/>
                  </a:lnTo>
                  <a:lnTo>
                    <a:pt x="1516" y="96"/>
                  </a:lnTo>
                  <a:lnTo>
                    <a:pt x="1514" y="92"/>
                  </a:lnTo>
                  <a:lnTo>
                    <a:pt x="1505" y="127"/>
                  </a:lnTo>
                  <a:lnTo>
                    <a:pt x="1484" y="127"/>
                  </a:lnTo>
                  <a:lnTo>
                    <a:pt x="1510" y="32"/>
                  </a:lnTo>
                  <a:close/>
                  <a:moveTo>
                    <a:pt x="1518" y="77"/>
                  </a:moveTo>
                  <a:lnTo>
                    <a:pt x="1518" y="82"/>
                  </a:lnTo>
                  <a:lnTo>
                    <a:pt x="1520" y="86"/>
                  </a:lnTo>
                  <a:lnTo>
                    <a:pt x="1524" y="90"/>
                  </a:lnTo>
                  <a:lnTo>
                    <a:pt x="1528" y="90"/>
                  </a:lnTo>
                  <a:lnTo>
                    <a:pt x="1533" y="90"/>
                  </a:lnTo>
                  <a:lnTo>
                    <a:pt x="1537" y="88"/>
                  </a:lnTo>
                  <a:lnTo>
                    <a:pt x="1539" y="84"/>
                  </a:lnTo>
                  <a:lnTo>
                    <a:pt x="1543" y="79"/>
                  </a:lnTo>
                  <a:lnTo>
                    <a:pt x="1545" y="77"/>
                  </a:lnTo>
                  <a:lnTo>
                    <a:pt x="1547" y="75"/>
                  </a:lnTo>
                  <a:lnTo>
                    <a:pt x="1549" y="69"/>
                  </a:lnTo>
                  <a:lnTo>
                    <a:pt x="1549" y="65"/>
                  </a:lnTo>
                  <a:lnTo>
                    <a:pt x="1551" y="61"/>
                  </a:lnTo>
                  <a:lnTo>
                    <a:pt x="1551" y="59"/>
                  </a:lnTo>
                  <a:lnTo>
                    <a:pt x="1551" y="55"/>
                  </a:lnTo>
                  <a:lnTo>
                    <a:pt x="1551" y="50"/>
                  </a:lnTo>
                  <a:lnTo>
                    <a:pt x="1549" y="46"/>
                  </a:lnTo>
                  <a:lnTo>
                    <a:pt x="1545" y="44"/>
                  </a:lnTo>
                  <a:lnTo>
                    <a:pt x="1541" y="42"/>
                  </a:lnTo>
                  <a:lnTo>
                    <a:pt x="1537" y="44"/>
                  </a:lnTo>
                  <a:lnTo>
                    <a:pt x="1533" y="46"/>
                  </a:lnTo>
                  <a:lnTo>
                    <a:pt x="1528" y="50"/>
                  </a:lnTo>
                  <a:lnTo>
                    <a:pt x="1524" y="55"/>
                  </a:lnTo>
                  <a:lnTo>
                    <a:pt x="1522" y="59"/>
                  </a:lnTo>
                  <a:lnTo>
                    <a:pt x="1520" y="65"/>
                  </a:lnTo>
                  <a:lnTo>
                    <a:pt x="1520" y="71"/>
                  </a:lnTo>
                  <a:lnTo>
                    <a:pt x="1518" y="77"/>
                  </a:lnTo>
                  <a:close/>
                  <a:moveTo>
                    <a:pt x="1579" y="80"/>
                  </a:moveTo>
                  <a:lnTo>
                    <a:pt x="1581" y="67"/>
                  </a:lnTo>
                  <a:lnTo>
                    <a:pt x="1587" y="54"/>
                  </a:lnTo>
                  <a:lnTo>
                    <a:pt x="1593" y="42"/>
                  </a:lnTo>
                  <a:lnTo>
                    <a:pt x="1601" y="36"/>
                  </a:lnTo>
                  <a:lnTo>
                    <a:pt x="1612" y="32"/>
                  </a:lnTo>
                  <a:lnTo>
                    <a:pt x="1624" y="31"/>
                  </a:lnTo>
                  <a:lnTo>
                    <a:pt x="1635" y="32"/>
                  </a:lnTo>
                  <a:lnTo>
                    <a:pt x="1645" y="36"/>
                  </a:lnTo>
                  <a:lnTo>
                    <a:pt x="1649" y="40"/>
                  </a:lnTo>
                  <a:lnTo>
                    <a:pt x="1650" y="44"/>
                  </a:lnTo>
                  <a:lnTo>
                    <a:pt x="1652" y="48"/>
                  </a:lnTo>
                  <a:lnTo>
                    <a:pt x="1652" y="54"/>
                  </a:lnTo>
                  <a:lnTo>
                    <a:pt x="1650" y="67"/>
                  </a:lnTo>
                  <a:lnTo>
                    <a:pt x="1647" y="80"/>
                  </a:lnTo>
                  <a:lnTo>
                    <a:pt x="1643" y="86"/>
                  </a:lnTo>
                  <a:lnTo>
                    <a:pt x="1637" y="92"/>
                  </a:lnTo>
                  <a:lnTo>
                    <a:pt x="1633" y="96"/>
                  </a:lnTo>
                  <a:lnTo>
                    <a:pt x="1627" y="100"/>
                  </a:lnTo>
                  <a:lnTo>
                    <a:pt x="1618" y="102"/>
                  </a:lnTo>
                  <a:lnTo>
                    <a:pt x="1608" y="104"/>
                  </a:lnTo>
                  <a:lnTo>
                    <a:pt x="1603" y="104"/>
                  </a:lnTo>
                  <a:lnTo>
                    <a:pt x="1595" y="102"/>
                  </a:lnTo>
                  <a:lnTo>
                    <a:pt x="1591" y="100"/>
                  </a:lnTo>
                  <a:lnTo>
                    <a:pt x="1587" y="98"/>
                  </a:lnTo>
                  <a:lnTo>
                    <a:pt x="1583" y="94"/>
                  </a:lnTo>
                  <a:lnTo>
                    <a:pt x="1581" y="90"/>
                  </a:lnTo>
                  <a:lnTo>
                    <a:pt x="1579" y="86"/>
                  </a:lnTo>
                  <a:lnTo>
                    <a:pt x="1579" y="80"/>
                  </a:lnTo>
                  <a:close/>
                  <a:moveTo>
                    <a:pt x="1599" y="80"/>
                  </a:moveTo>
                  <a:lnTo>
                    <a:pt x="1599" y="84"/>
                  </a:lnTo>
                  <a:lnTo>
                    <a:pt x="1603" y="88"/>
                  </a:lnTo>
                  <a:lnTo>
                    <a:pt x="1604" y="90"/>
                  </a:lnTo>
                  <a:lnTo>
                    <a:pt x="1608" y="90"/>
                  </a:lnTo>
                  <a:lnTo>
                    <a:pt x="1614" y="90"/>
                  </a:lnTo>
                  <a:lnTo>
                    <a:pt x="1618" y="86"/>
                  </a:lnTo>
                  <a:lnTo>
                    <a:pt x="1624" y="82"/>
                  </a:lnTo>
                  <a:lnTo>
                    <a:pt x="1627" y="77"/>
                  </a:lnTo>
                  <a:lnTo>
                    <a:pt x="1631" y="65"/>
                  </a:lnTo>
                  <a:lnTo>
                    <a:pt x="1633" y="54"/>
                  </a:lnTo>
                  <a:lnTo>
                    <a:pt x="1631" y="50"/>
                  </a:lnTo>
                  <a:lnTo>
                    <a:pt x="1629" y="46"/>
                  </a:lnTo>
                  <a:lnTo>
                    <a:pt x="1627" y="44"/>
                  </a:lnTo>
                  <a:lnTo>
                    <a:pt x="1622" y="42"/>
                  </a:lnTo>
                  <a:lnTo>
                    <a:pt x="1618" y="44"/>
                  </a:lnTo>
                  <a:lnTo>
                    <a:pt x="1614" y="46"/>
                  </a:lnTo>
                  <a:lnTo>
                    <a:pt x="1610" y="48"/>
                  </a:lnTo>
                  <a:lnTo>
                    <a:pt x="1608" y="52"/>
                  </a:lnTo>
                  <a:lnTo>
                    <a:pt x="1604" y="57"/>
                  </a:lnTo>
                  <a:lnTo>
                    <a:pt x="1603" y="65"/>
                  </a:lnTo>
                  <a:lnTo>
                    <a:pt x="1599" y="73"/>
                  </a:lnTo>
                  <a:lnTo>
                    <a:pt x="1599" y="80"/>
                  </a:lnTo>
                  <a:close/>
                  <a:moveTo>
                    <a:pt x="1672" y="32"/>
                  </a:moveTo>
                  <a:lnTo>
                    <a:pt x="1691" y="32"/>
                  </a:lnTo>
                  <a:lnTo>
                    <a:pt x="1672" y="102"/>
                  </a:lnTo>
                  <a:lnTo>
                    <a:pt x="1650" y="102"/>
                  </a:lnTo>
                  <a:lnTo>
                    <a:pt x="1672" y="32"/>
                  </a:lnTo>
                  <a:close/>
                  <a:moveTo>
                    <a:pt x="1700" y="2"/>
                  </a:moveTo>
                  <a:lnTo>
                    <a:pt x="1697" y="19"/>
                  </a:lnTo>
                  <a:lnTo>
                    <a:pt x="1674" y="19"/>
                  </a:lnTo>
                  <a:lnTo>
                    <a:pt x="1679" y="2"/>
                  </a:lnTo>
                  <a:lnTo>
                    <a:pt x="1700" y="2"/>
                  </a:lnTo>
                  <a:close/>
                  <a:moveTo>
                    <a:pt x="1691" y="80"/>
                  </a:moveTo>
                  <a:lnTo>
                    <a:pt x="1693" y="67"/>
                  </a:lnTo>
                  <a:lnTo>
                    <a:pt x="1697" y="54"/>
                  </a:lnTo>
                  <a:lnTo>
                    <a:pt x="1704" y="42"/>
                  </a:lnTo>
                  <a:lnTo>
                    <a:pt x="1712" y="36"/>
                  </a:lnTo>
                  <a:lnTo>
                    <a:pt x="1723" y="32"/>
                  </a:lnTo>
                  <a:lnTo>
                    <a:pt x="1735" y="31"/>
                  </a:lnTo>
                  <a:lnTo>
                    <a:pt x="1746" y="32"/>
                  </a:lnTo>
                  <a:lnTo>
                    <a:pt x="1756" y="36"/>
                  </a:lnTo>
                  <a:lnTo>
                    <a:pt x="1758" y="40"/>
                  </a:lnTo>
                  <a:lnTo>
                    <a:pt x="1762" y="44"/>
                  </a:lnTo>
                  <a:lnTo>
                    <a:pt x="1764" y="48"/>
                  </a:lnTo>
                  <a:lnTo>
                    <a:pt x="1764" y="54"/>
                  </a:lnTo>
                  <a:lnTo>
                    <a:pt x="1762" y="67"/>
                  </a:lnTo>
                  <a:lnTo>
                    <a:pt x="1758" y="80"/>
                  </a:lnTo>
                  <a:lnTo>
                    <a:pt x="1752" y="86"/>
                  </a:lnTo>
                  <a:lnTo>
                    <a:pt x="1748" y="92"/>
                  </a:lnTo>
                  <a:lnTo>
                    <a:pt x="1745" y="96"/>
                  </a:lnTo>
                  <a:lnTo>
                    <a:pt x="1739" y="100"/>
                  </a:lnTo>
                  <a:lnTo>
                    <a:pt x="1729" y="102"/>
                  </a:lnTo>
                  <a:lnTo>
                    <a:pt x="1720" y="104"/>
                  </a:lnTo>
                  <a:lnTo>
                    <a:pt x="1712" y="104"/>
                  </a:lnTo>
                  <a:lnTo>
                    <a:pt x="1706" y="102"/>
                  </a:lnTo>
                  <a:lnTo>
                    <a:pt x="1702" y="100"/>
                  </a:lnTo>
                  <a:lnTo>
                    <a:pt x="1698" y="98"/>
                  </a:lnTo>
                  <a:lnTo>
                    <a:pt x="1695" y="94"/>
                  </a:lnTo>
                  <a:lnTo>
                    <a:pt x="1693" y="90"/>
                  </a:lnTo>
                  <a:lnTo>
                    <a:pt x="1691" y="86"/>
                  </a:lnTo>
                  <a:lnTo>
                    <a:pt x="1691" y="80"/>
                  </a:lnTo>
                  <a:close/>
                  <a:moveTo>
                    <a:pt x="1710" y="80"/>
                  </a:moveTo>
                  <a:lnTo>
                    <a:pt x="1710" y="84"/>
                  </a:lnTo>
                  <a:lnTo>
                    <a:pt x="1712" y="88"/>
                  </a:lnTo>
                  <a:lnTo>
                    <a:pt x="1716" y="90"/>
                  </a:lnTo>
                  <a:lnTo>
                    <a:pt x="1720" y="90"/>
                  </a:lnTo>
                  <a:lnTo>
                    <a:pt x="1725" y="90"/>
                  </a:lnTo>
                  <a:lnTo>
                    <a:pt x="1729" y="86"/>
                  </a:lnTo>
                  <a:lnTo>
                    <a:pt x="1735" y="82"/>
                  </a:lnTo>
                  <a:lnTo>
                    <a:pt x="1739" y="77"/>
                  </a:lnTo>
                  <a:lnTo>
                    <a:pt x="1743" y="65"/>
                  </a:lnTo>
                  <a:lnTo>
                    <a:pt x="1745" y="54"/>
                  </a:lnTo>
                  <a:lnTo>
                    <a:pt x="1743" y="50"/>
                  </a:lnTo>
                  <a:lnTo>
                    <a:pt x="1741" y="46"/>
                  </a:lnTo>
                  <a:lnTo>
                    <a:pt x="1739" y="44"/>
                  </a:lnTo>
                  <a:lnTo>
                    <a:pt x="1733" y="42"/>
                  </a:lnTo>
                  <a:lnTo>
                    <a:pt x="1729" y="44"/>
                  </a:lnTo>
                  <a:lnTo>
                    <a:pt x="1725" y="46"/>
                  </a:lnTo>
                  <a:lnTo>
                    <a:pt x="1721" y="48"/>
                  </a:lnTo>
                  <a:lnTo>
                    <a:pt x="1720" y="52"/>
                  </a:lnTo>
                  <a:lnTo>
                    <a:pt x="1716" y="57"/>
                  </a:lnTo>
                  <a:lnTo>
                    <a:pt x="1714" y="65"/>
                  </a:lnTo>
                  <a:lnTo>
                    <a:pt x="1710" y="73"/>
                  </a:lnTo>
                  <a:lnTo>
                    <a:pt x="1710" y="80"/>
                  </a:lnTo>
                  <a:close/>
                  <a:moveTo>
                    <a:pt x="1869" y="52"/>
                  </a:moveTo>
                  <a:lnTo>
                    <a:pt x="1869" y="50"/>
                  </a:lnTo>
                  <a:lnTo>
                    <a:pt x="1869" y="48"/>
                  </a:lnTo>
                  <a:lnTo>
                    <a:pt x="1869" y="46"/>
                  </a:lnTo>
                  <a:lnTo>
                    <a:pt x="1867" y="44"/>
                  </a:lnTo>
                  <a:lnTo>
                    <a:pt x="1865" y="42"/>
                  </a:lnTo>
                  <a:lnTo>
                    <a:pt x="1862" y="42"/>
                  </a:lnTo>
                  <a:lnTo>
                    <a:pt x="1854" y="42"/>
                  </a:lnTo>
                  <a:lnTo>
                    <a:pt x="1850" y="48"/>
                  </a:lnTo>
                  <a:lnTo>
                    <a:pt x="1850" y="50"/>
                  </a:lnTo>
                  <a:lnTo>
                    <a:pt x="1831" y="50"/>
                  </a:lnTo>
                  <a:lnTo>
                    <a:pt x="1831" y="46"/>
                  </a:lnTo>
                  <a:lnTo>
                    <a:pt x="1833" y="42"/>
                  </a:lnTo>
                  <a:lnTo>
                    <a:pt x="1837" y="38"/>
                  </a:lnTo>
                  <a:lnTo>
                    <a:pt x="1840" y="36"/>
                  </a:lnTo>
                  <a:lnTo>
                    <a:pt x="1844" y="32"/>
                  </a:lnTo>
                  <a:lnTo>
                    <a:pt x="1854" y="31"/>
                  </a:lnTo>
                  <a:lnTo>
                    <a:pt x="1864" y="31"/>
                  </a:lnTo>
                  <a:lnTo>
                    <a:pt x="1875" y="31"/>
                  </a:lnTo>
                  <a:lnTo>
                    <a:pt x="1883" y="34"/>
                  </a:lnTo>
                  <a:lnTo>
                    <a:pt x="1885" y="38"/>
                  </a:lnTo>
                  <a:lnTo>
                    <a:pt x="1887" y="40"/>
                  </a:lnTo>
                  <a:lnTo>
                    <a:pt x="1888" y="44"/>
                  </a:lnTo>
                  <a:lnTo>
                    <a:pt x="1888" y="48"/>
                  </a:lnTo>
                  <a:lnTo>
                    <a:pt x="1888" y="52"/>
                  </a:lnTo>
                  <a:lnTo>
                    <a:pt x="1888" y="54"/>
                  </a:lnTo>
                  <a:lnTo>
                    <a:pt x="1887" y="57"/>
                  </a:lnTo>
                  <a:lnTo>
                    <a:pt x="1879" y="82"/>
                  </a:lnTo>
                  <a:lnTo>
                    <a:pt x="1879" y="88"/>
                  </a:lnTo>
                  <a:lnTo>
                    <a:pt x="1877" y="96"/>
                  </a:lnTo>
                  <a:lnTo>
                    <a:pt x="1877" y="102"/>
                  </a:lnTo>
                  <a:lnTo>
                    <a:pt x="1858" y="102"/>
                  </a:lnTo>
                  <a:lnTo>
                    <a:pt x="1858" y="98"/>
                  </a:lnTo>
                  <a:lnTo>
                    <a:pt x="1858" y="94"/>
                  </a:lnTo>
                  <a:lnTo>
                    <a:pt x="1856" y="96"/>
                  </a:lnTo>
                  <a:lnTo>
                    <a:pt x="1852" y="98"/>
                  </a:lnTo>
                  <a:lnTo>
                    <a:pt x="1846" y="102"/>
                  </a:lnTo>
                  <a:lnTo>
                    <a:pt x="1837" y="104"/>
                  </a:lnTo>
                  <a:lnTo>
                    <a:pt x="1829" y="102"/>
                  </a:lnTo>
                  <a:lnTo>
                    <a:pt x="1823" y="98"/>
                  </a:lnTo>
                  <a:lnTo>
                    <a:pt x="1819" y="92"/>
                  </a:lnTo>
                  <a:lnTo>
                    <a:pt x="1817" y="84"/>
                  </a:lnTo>
                  <a:lnTo>
                    <a:pt x="1819" y="77"/>
                  </a:lnTo>
                  <a:lnTo>
                    <a:pt x="1821" y="69"/>
                  </a:lnTo>
                  <a:lnTo>
                    <a:pt x="1827" y="63"/>
                  </a:lnTo>
                  <a:lnTo>
                    <a:pt x="1835" y="59"/>
                  </a:lnTo>
                  <a:lnTo>
                    <a:pt x="1844" y="57"/>
                  </a:lnTo>
                  <a:lnTo>
                    <a:pt x="1856" y="55"/>
                  </a:lnTo>
                  <a:lnTo>
                    <a:pt x="1869" y="55"/>
                  </a:lnTo>
                  <a:lnTo>
                    <a:pt x="1869" y="52"/>
                  </a:lnTo>
                  <a:close/>
                  <a:moveTo>
                    <a:pt x="1865" y="67"/>
                  </a:moveTo>
                  <a:lnTo>
                    <a:pt x="1858" y="67"/>
                  </a:lnTo>
                  <a:lnTo>
                    <a:pt x="1852" y="67"/>
                  </a:lnTo>
                  <a:lnTo>
                    <a:pt x="1846" y="69"/>
                  </a:lnTo>
                  <a:lnTo>
                    <a:pt x="1844" y="71"/>
                  </a:lnTo>
                  <a:lnTo>
                    <a:pt x="1839" y="75"/>
                  </a:lnTo>
                  <a:lnTo>
                    <a:pt x="1837" y="82"/>
                  </a:lnTo>
                  <a:lnTo>
                    <a:pt x="1837" y="84"/>
                  </a:lnTo>
                  <a:lnTo>
                    <a:pt x="1839" y="88"/>
                  </a:lnTo>
                  <a:lnTo>
                    <a:pt x="1842" y="90"/>
                  </a:lnTo>
                  <a:lnTo>
                    <a:pt x="1844" y="90"/>
                  </a:lnTo>
                  <a:lnTo>
                    <a:pt x="1850" y="90"/>
                  </a:lnTo>
                  <a:lnTo>
                    <a:pt x="1856" y="86"/>
                  </a:lnTo>
                  <a:lnTo>
                    <a:pt x="1860" y="79"/>
                  </a:lnTo>
                  <a:lnTo>
                    <a:pt x="1864" y="71"/>
                  </a:lnTo>
                  <a:lnTo>
                    <a:pt x="1865" y="67"/>
                  </a:lnTo>
                  <a:close/>
                  <a:moveTo>
                    <a:pt x="1869" y="2"/>
                  </a:moveTo>
                  <a:lnTo>
                    <a:pt x="1875" y="23"/>
                  </a:lnTo>
                  <a:lnTo>
                    <a:pt x="1862" y="23"/>
                  </a:lnTo>
                  <a:lnTo>
                    <a:pt x="1848" y="2"/>
                  </a:lnTo>
                  <a:lnTo>
                    <a:pt x="1869" y="2"/>
                  </a:lnTo>
                  <a:close/>
                  <a:moveTo>
                    <a:pt x="1913" y="79"/>
                  </a:moveTo>
                  <a:lnTo>
                    <a:pt x="1913" y="82"/>
                  </a:lnTo>
                  <a:lnTo>
                    <a:pt x="1915" y="86"/>
                  </a:lnTo>
                  <a:lnTo>
                    <a:pt x="1915" y="90"/>
                  </a:lnTo>
                  <a:lnTo>
                    <a:pt x="1919" y="92"/>
                  </a:lnTo>
                  <a:lnTo>
                    <a:pt x="1923" y="92"/>
                  </a:lnTo>
                  <a:lnTo>
                    <a:pt x="1927" y="92"/>
                  </a:lnTo>
                  <a:lnTo>
                    <a:pt x="1931" y="90"/>
                  </a:lnTo>
                  <a:lnTo>
                    <a:pt x="1935" y="86"/>
                  </a:lnTo>
                  <a:lnTo>
                    <a:pt x="1935" y="82"/>
                  </a:lnTo>
                  <a:lnTo>
                    <a:pt x="1935" y="79"/>
                  </a:lnTo>
                  <a:lnTo>
                    <a:pt x="1933" y="77"/>
                  </a:lnTo>
                  <a:lnTo>
                    <a:pt x="1929" y="75"/>
                  </a:lnTo>
                  <a:lnTo>
                    <a:pt x="1917" y="69"/>
                  </a:lnTo>
                  <a:lnTo>
                    <a:pt x="1915" y="67"/>
                  </a:lnTo>
                  <a:lnTo>
                    <a:pt x="1913" y="65"/>
                  </a:lnTo>
                  <a:lnTo>
                    <a:pt x="1910" y="63"/>
                  </a:lnTo>
                  <a:lnTo>
                    <a:pt x="1908" y="59"/>
                  </a:lnTo>
                  <a:lnTo>
                    <a:pt x="1906" y="55"/>
                  </a:lnTo>
                  <a:lnTo>
                    <a:pt x="1906" y="52"/>
                  </a:lnTo>
                  <a:lnTo>
                    <a:pt x="1906" y="46"/>
                  </a:lnTo>
                  <a:lnTo>
                    <a:pt x="1908" y="42"/>
                  </a:lnTo>
                  <a:lnTo>
                    <a:pt x="1912" y="38"/>
                  </a:lnTo>
                  <a:lnTo>
                    <a:pt x="1915" y="34"/>
                  </a:lnTo>
                  <a:lnTo>
                    <a:pt x="1925" y="31"/>
                  </a:lnTo>
                  <a:lnTo>
                    <a:pt x="1936" y="31"/>
                  </a:lnTo>
                  <a:lnTo>
                    <a:pt x="1946" y="31"/>
                  </a:lnTo>
                  <a:lnTo>
                    <a:pt x="1954" y="34"/>
                  </a:lnTo>
                  <a:lnTo>
                    <a:pt x="1958" y="36"/>
                  </a:lnTo>
                  <a:lnTo>
                    <a:pt x="1959" y="38"/>
                  </a:lnTo>
                  <a:lnTo>
                    <a:pt x="1961" y="42"/>
                  </a:lnTo>
                  <a:lnTo>
                    <a:pt x="1961" y="46"/>
                  </a:lnTo>
                  <a:lnTo>
                    <a:pt x="1961" y="50"/>
                  </a:lnTo>
                  <a:lnTo>
                    <a:pt x="1961" y="52"/>
                  </a:lnTo>
                  <a:lnTo>
                    <a:pt x="1961" y="54"/>
                  </a:lnTo>
                  <a:lnTo>
                    <a:pt x="1942" y="54"/>
                  </a:lnTo>
                  <a:lnTo>
                    <a:pt x="1942" y="52"/>
                  </a:lnTo>
                  <a:lnTo>
                    <a:pt x="1942" y="48"/>
                  </a:lnTo>
                  <a:lnTo>
                    <a:pt x="1940" y="44"/>
                  </a:lnTo>
                  <a:lnTo>
                    <a:pt x="1938" y="42"/>
                  </a:lnTo>
                  <a:lnTo>
                    <a:pt x="1935" y="42"/>
                  </a:lnTo>
                  <a:lnTo>
                    <a:pt x="1931" y="42"/>
                  </a:lnTo>
                  <a:lnTo>
                    <a:pt x="1929" y="44"/>
                  </a:lnTo>
                  <a:lnTo>
                    <a:pt x="1925" y="46"/>
                  </a:lnTo>
                  <a:lnTo>
                    <a:pt x="1925" y="50"/>
                  </a:lnTo>
                  <a:lnTo>
                    <a:pt x="1927" y="54"/>
                  </a:lnTo>
                  <a:lnTo>
                    <a:pt x="1929" y="55"/>
                  </a:lnTo>
                  <a:lnTo>
                    <a:pt x="1931" y="57"/>
                  </a:lnTo>
                  <a:lnTo>
                    <a:pt x="1942" y="63"/>
                  </a:lnTo>
                  <a:lnTo>
                    <a:pt x="1944" y="63"/>
                  </a:lnTo>
                  <a:lnTo>
                    <a:pt x="1946" y="65"/>
                  </a:lnTo>
                  <a:lnTo>
                    <a:pt x="1950" y="69"/>
                  </a:lnTo>
                  <a:lnTo>
                    <a:pt x="1952" y="73"/>
                  </a:lnTo>
                  <a:lnTo>
                    <a:pt x="1954" y="77"/>
                  </a:lnTo>
                  <a:lnTo>
                    <a:pt x="1956" y="80"/>
                  </a:lnTo>
                  <a:lnTo>
                    <a:pt x="1954" y="86"/>
                  </a:lnTo>
                  <a:lnTo>
                    <a:pt x="1952" y="90"/>
                  </a:lnTo>
                  <a:lnTo>
                    <a:pt x="1948" y="94"/>
                  </a:lnTo>
                  <a:lnTo>
                    <a:pt x="1944" y="98"/>
                  </a:lnTo>
                  <a:lnTo>
                    <a:pt x="1933" y="102"/>
                  </a:lnTo>
                  <a:lnTo>
                    <a:pt x="1919" y="104"/>
                  </a:lnTo>
                  <a:lnTo>
                    <a:pt x="1915" y="104"/>
                  </a:lnTo>
                  <a:lnTo>
                    <a:pt x="1910" y="102"/>
                  </a:lnTo>
                  <a:lnTo>
                    <a:pt x="1904" y="100"/>
                  </a:lnTo>
                  <a:lnTo>
                    <a:pt x="1900" y="98"/>
                  </a:lnTo>
                  <a:lnTo>
                    <a:pt x="1896" y="92"/>
                  </a:lnTo>
                  <a:lnTo>
                    <a:pt x="1894" y="86"/>
                  </a:lnTo>
                  <a:lnTo>
                    <a:pt x="1894" y="82"/>
                  </a:lnTo>
                  <a:lnTo>
                    <a:pt x="1894" y="79"/>
                  </a:lnTo>
                  <a:lnTo>
                    <a:pt x="1913" y="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pt-BR" smtClean="0">
                <a:solidFill>
                  <a:srgbClr val="1F5281"/>
                </a:solidFill>
              </a:endParaRPr>
            </a:p>
          </p:txBody>
        </p:sp>
        <p:sp>
          <p:nvSpPr>
            <p:cNvPr id="190" name="Freeform 190"/>
            <p:cNvSpPr>
              <a:spLocks noEditPoints="1"/>
            </p:cNvSpPr>
            <p:nvPr/>
          </p:nvSpPr>
          <p:spPr bwMode="auto">
            <a:xfrm>
              <a:off x="5962" y="3348"/>
              <a:ext cx="1710" cy="299"/>
            </a:xfrm>
            <a:custGeom>
              <a:avLst/>
              <a:gdLst>
                <a:gd name="T0" fmla="*/ 80 w 1710"/>
                <a:gd name="T1" fmla="*/ 247 h 298"/>
                <a:gd name="T2" fmla="*/ 101 w 1710"/>
                <a:gd name="T3" fmla="*/ 268 h 298"/>
                <a:gd name="T4" fmla="*/ 145 w 1710"/>
                <a:gd name="T5" fmla="*/ 266 h 298"/>
                <a:gd name="T6" fmla="*/ 168 w 1710"/>
                <a:gd name="T7" fmla="*/ 237 h 298"/>
                <a:gd name="T8" fmla="*/ 159 w 1710"/>
                <a:gd name="T9" fmla="*/ 214 h 298"/>
                <a:gd name="T10" fmla="*/ 49 w 1710"/>
                <a:gd name="T11" fmla="*/ 176 h 298"/>
                <a:gd name="T12" fmla="*/ 28 w 1710"/>
                <a:gd name="T13" fmla="*/ 107 h 298"/>
                <a:gd name="T14" fmla="*/ 55 w 1710"/>
                <a:gd name="T15" fmla="*/ 40 h 298"/>
                <a:gd name="T16" fmla="*/ 115 w 1710"/>
                <a:gd name="T17" fmla="*/ 5 h 298"/>
                <a:gd name="T18" fmla="*/ 230 w 1710"/>
                <a:gd name="T19" fmla="*/ 7 h 298"/>
                <a:gd name="T20" fmla="*/ 268 w 1710"/>
                <a:gd name="T21" fmla="*/ 63 h 298"/>
                <a:gd name="T22" fmla="*/ 188 w 1710"/>
                <a:gd name="T23" fmla="*/ 77 h 298"/>
                <a:gd name="T24" fmla="*/ 174 w 1710"/>
                <a:gd name="T25" fmla="*/ 53 h 298"/>
                <a:gd name="T26" fmla="*/ 142 w 1710"/>
                <a:gd name="T27" fmla="*/ 52 h 298"/>
                <a:gd name="T28" fmla="*/ 115 w 1710"/>
                <a:gd name="T29" fmla="*/ 75 h 298"/>
                <a:gd name="T30" fmla="*/ 119 w 1710"/>
                <a:gd name="T31" fmla="*/ 102 h 298"/>
                <a:gd name="T32" fmla="*/ 230 w 1710"/>
                <a:gd name="T33" fmla="*/ 142 h 298"/>
                <a:gd name="T34" fmla="*/ 253 w 1710"/>
                <a:gd name="T35" fmla="*/ 220 h 298"/>
                <a:gd name="T36" fmla="*/ 234 w 1710"/>
                <a:gd name="T37" fmla="*/ 272 h 298"/>
                <a:gd name="T38" fmla="*/ 180 w 1710"/>
                <a:gd name="T39" fmla="*/ 310 h 298"/>
                <a:gd name="T40" fmla="*/ 73 w 1710"/>
                <a:gd name="T41" fmla="*/ 320 h 298"/>
                <a:gd name="T42" fmla="*/ 17 w 1710"/>
                <a:gd name="T43" fmla="*/ 297 h 298"/>
                <a:gd name="T44" fmla="*/ 0 w 1710"/>
                <a:gd name="T45" fmla="*/ 251 h 298"/>
                <a:gd name="T46" fmla="*/ 550 w 1710"/>
                <a:gd name="T47" fmla="*/ 7 h 298"/>
                <a:gd name="T48" fmla="*/ 506 w 1710"/>
                <a:gd name="T49" fmla="*/ 201 h 298"/>
                <a:gd name="T50" fmla="*/ 276 w 1710"/>
                <a:gd name="T51" fmla="*/ 316 h 298"/>
                <a:gd name="T52" fmla="*/ 763 w 1710"/>
                <a:gd name="T53" fmla="*/ 9 h 298"/>
                <a:gd name="T54" fmla="*/ 810 w 1710"/>
                <a:gd name="T55" fmla="*/ 36 h 298"/>
                <a:gd name="T56" fmla="*/ 815 w 1710"/>
                <a:gd name="T57" fmla="*/ 78 h 298"/>
                <a:gd name="T58" fmla="*/ 781 w 1710"/>
                <a:gd name="T59" fmla="*/ 127 h 298"/>
                <a:gd name="T60" fmla="*/ 754 w 1710"/>
                <a:gd name="T61" fmla="*/ 146 h 298"/>
                <a:gd name="T62" fmla="*/ 792 w 1710"/>
                <a:gd name="T63" fmla="*/ 202 h 298"/>
                <a:gd name="T64" fmla="*/ 788 w 1710"/>
                <a:gd name="T65" fmla="*/ 260 h 298"/>
                <a:gd name="T66" fmla="*/ 740 w 1710"/>
                <a:gd name="T67" fmla="*/ 304 h 298"/>
                <a:gd name="T68" fmla="*/ 537 w 1710"/>
                <a:gd name="T69" fmla="*/ 316 h 298"/>
                <a:gd name="T70" fmla="*/ 714 w 1710"/>
                <a:gd name="T71" fmla="*/ 117 h 298"/>
                <a:gd name="T72" fmla="*/ 735 w 1710"/>
                <a:gd name="T73" fmla="*/ 82 h 298"/>
                <a:gd name="T74" fmla="*/ 719 w 1710"/>
                <a:gd name="T75" fmla="*/ 59 h 298"/>
                <a:gd name="T76" fmla="*/ 623 w 1710"/>
                <a:gd name="T77" fmla="*/ 264 h 298"/>
                <a:gd name="T78" fmla="*/ 700 w 1710"/>
                <a:gd name="T79" fmla="*/ 256 h 298"/>
                <a:gd name="T80" fmla="*/ 715 w 1710"/>
                <a:gd name="T81" fmla="*/ 226 h 298"/>
                <a:gd name="T82" fmla="*/ 708 w 1710"/>
                <a:gd name="T83" fmla="*/ 202 h 298"/>
                <a:gd name="T84" fmla="*/ 639 w 1710"/>
                <a:gd name="T85" fmla="*/ 197 h 298"/>
                <a:gd name="T86" fmla="*/ 1059 w 1710"/>
                <a:gd name="T87" fmla="*/ 7 h 298"/>
                <a:gd name="T88" fmla="*/ 1101 w 1710"/>
                <a:gd name="T89" fmla="*/ 34 h 298"/>
                <a:gd name="T90" fmla="*/ 1105 w 1710"/>
                <a:gd name="T91" fmla="*/ 82 h 298"/>
                <a:gd name="T92" fmla="*/ 1057 w 1710"/>
                <a:gd name="T93" fmla="*/ 140 h 298"/>
                <a:gd name="T94" fmla="*/ 1034 w 1710"/>
                <a:gd name="T95" fmla="*/ 177 h 298"/>
                <a:gd name="T96" fmla="*/ 1069 w 1710"/>
                <a:gd name="T97" fmla="*/ 202 h 298"/>
                <a:gd name="T98" fmla="*/ 1069 w 1710"/>
                <a:gd name="T99" fmla="*/ 270 h 298"/>
                <a:gd name="T100" fmla="*/ 984 w 1710"/>
                <a:gd name="T101" fmla="*/ 306 h 298"/>
                <a:gd name="T102" fmla="*/ 990 w 1710"/>
                <a:gd name="T103" fmla="*/ 229 h 298"/>
                <a:gd name="T104" fmla="*/ 978 w 1710"/>
                <a:gd name="T105" fmla="*/ 208 h 298"/>
                <a:gd name="T106" fmla="*/ 902 w 1710"/>
                <a:gd name="T107" fmla="*/ 316 h 298"/>
                <a:gd name="T108" fmla="*/ 986 w 1710"/>
                <a:gd name="T109" fmla="*/ 128 h 298"/>
                <a:gd name="T110" fmla="*/ 1026 w 1710"/>
                <a:gd name="T111" fmla="*/ 94 h 298"/>
                <a:gd name="T112" fmla="*/ 1019 w 1710"/>
                <a:gd name="T113" fmla="*/ 65 h 298"/>
                <a:gd name="T114" fmla="*/ 1084 w 1710"/>
                <a:gd name="T115" fmla="*/ 316 h 298"/>
                <a:gd name="T116" fmla="*/ 1309 w 1710"/>
                <a:gd name="T117" fmla="*/ 260 h 298"/>
                <a:gd name="T118" fmla="*/ 1301 w 1710"/>
                <a:gd name="T119" fmla="*/ 206 h 298"/>
                <a:gd name="T120" fmla="*/ 1497 w 1710"/>
                <a:gd name="T121" fmla="*/ 7 h 298"/>
                <a:gd name="T122" fmla="*/ 1677 w 1710"/>
                <a:gd name="T123" fmla="*/ 121 h 298"/>
                <a:gd name="T124" fmla="*/ 1652 w 1710"/>
                <a:gd name="T125" fmla="*/ 316 h 2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710" h="298">
                  <a:moveTo>
                    <a:pt x="2" y="200"/>
                  </a:moveTo>
                  <a:lnTo>
                    <a:pt x="80" y="200"/>
                  </a:lnTo>
                  <a:lnTo>
                    <a:pt x="80" y="207"/>
                  </a:lnTo>
                  <a:lnTo>
                    <a:pt x="78" y="213"/>
                  </a:lnTo>
                  <a:lnTo>
                    <a:pt x="80" y="221"/>
                  </a:lnTo>
                  <a:lnTo>
                    <a:pt x="82" y="226"/>
                  </a:lnTo>
                  <a:lnTo>
                    <a:pt x="84" y="232"/>
                  </a:lnTo>
                  <a:lnTo>
                    <a:pt x="90" y="236"/>
                  </a:lnTo>
                  <a:lnTo>
                    <a:pt x="96" y="240"/>
                  </a:lnTo>
                  <a:lnTo>
                    <a:pt x="101" y="242"/>
                  </a:lnTo>
                  <a:lnTo>
                    <a:pt x="109" y="244"/>
                  </a:lnTo>
                  <a:lnTo>
                    <a:pt x="119" y="244"/>
                  </a:lnTo>
                  <a:lnTo>
                    <a:pt x="128" y="244"/>
                  </a:lnTo>
                  <a:lnTo>
                    <a:pt x="138" y="242"/>
                  </a:lnTo>
                  <a:lnTo>
                    <a:pt x="145" y="240"/>
                  </a:lnTo>
                  <a:lnTo>
                    <a:pt x="153" y="236"/>
                  </a:lnTo>
                  <a:lnTo>
                    <a:pt x="159" y="232"/>
                  </a:lnTo>
                  <a:lnTo>
                    <a:pt x="163" y="226"/>
                  </a:lnTo>
                  <a:lnTo>
                    <a:pt x="167" y="219"/>
                  </a:lnTo>
                  <a:lnTo>
                    <a:pt x="168" y="211"/>
                  </a:lnTo>
                  <a:lnTo>
                    <a:pt x="168" y="207"/>
                  </a:lnTo>
                  <a:lnTo>
                    <a:pt x="168" y="203"/>
                  </a:lnTo>
                  <a:lnTo>
                    <a:pt x="168" y="198"/>
                  </a:lnTo>
                  <a:lnTo>
                    <a:pt x="165" y="192"/>
                  </a:lnTo>
                  <a:lnTo>
                    <a:pt x="159" y="188"/>
                  </a:lnTo>
                  <a:lnTo>
                    <a:pt x="149" y="184"/>
                  </a:lnTo>
                  <a:lnTo>
                    <a:pt x="84" y="167"/>
                  </a:lnTo>
                  <a:lnTo>
                    <a:pt x="71" y="161"/>
                  </a:lnTo>
                  <a:lnTo>
                    <a:pt x="59" y="157"/>
                  </a:lnTo>
                  <a:lnTo>
                    <a:pt x="49" y="150"/>
                  </a:lnTo>
                  <a:lnTo>
                    <a:pt x="42" y="144"/>
                  </a:lnTo>
                  <a:lnTo>
                    <a:pt x="36" y="136"/>
                  </a:lnTo>
                  <a:lnTo>
                    <a:pt x="30" y="127"/>
                  </a:lnTo>
                  <a:lnTo>
                    <a:pt x="28" y="117"/>
                  </a:lnTo>
                  <a:lnTo>
                    <a:pt x="28" y="107"/>
                  </a:lnTo>
                  <a:lnTo>
                    <a:pt x="28" y="98"/>
                  </a:lnTo>
                  <a:lnTo>
                    <a:pt x="30" y="88"/>
                  </a:lnTo>
                  <a:lnTo>
                    <a:pt x="36" y="71"/>
                  </a:lnTo>
                  <a:lnTo>
                    <a:pt x="44" y="53"/>
                  </a:lnTo>
                  <a:lnTo>
                    <a:pt x="55" y="40"/>
                  </a:lnTo>
                  <a:lnTo>
                    <a:pt x="71" y="27"/>
                  </a:lnTo>
                  <a:lnTo>
                    <a:pt x="80" y="21"/>
                  </a:lnTo>
                  <a:lnTo>
                    <a:pt x="92" y="15"/>
                  </a:lnTo>
                  <a:lnTo>
                    <a:pt x="101" y="9"/>
                  </a:lnTo>
                  <a:lnTo>
                    <a:pt x="115" y="5"/>
                  </a:lnTo>
                  <a:lnTo>
                    <a:pt x="140" y="2"/>
                  </a:lnTo>
                  <a:lnTo>
                    <a:pt x="168" y="0"/>
                  </a:lnTo>
                  <a:lnTo>
                    <a:pt x="192" y="0"/>
                  </a:lnTo>
                  <a:lnTo>
                    <a:pt x="213" y="4"/>
                  </a:lnTo>
                  <a:lnTo>
                    <a:pt x="230" y="7"/>
                  </a:lnTo>
                  <a:lnTo>
                    <a:pt x="243" y="15"/>
                  </a:lnTo>
                  <a:lnTo>
                    <a:pt x="255" y="25"/>
                  </a:lnTo>
                  <a:lnTo>
                    <a:pt x="263" y="36"/>
                  </a:lnTo>
                  <a:lnTo>
                    <a:pt x="266" y="48"/>
                  </a:lnTo>
                  <a:lnTo>
                    <a:pt x="268" y="63"/>
                  </a:lnTo>
                  <a:lnTo>
                    <a:pt x="268" y="75"/>
                  </a:lnTo>
                  <a:lnTo>
                    <a:pt x="264" y="90"/>
                  </a:lnTo>
                  <a:lnTo>
                    <a:pt x="186" y="90"/>
                  </a:lnTo>
                  <a:lnTo>
                    <a:pt x="186" y="82"/>
                  </a:lnTo>
                  <a:lnTo>
                    <a:pt x="188" y="77"/>
                  </a:lnTo>
                  <a:lnTo>
                    <a:pt x="186" y="71"/>
                  </a:lnTo>
                  <a:lnTo>
                    <a:pt x="186" y="65"/>
                  </a:lnTo>
                  <a:lnTo>
                    <a:pt x="182" y="61"/>
                  </a:lnTo>
                  <a:lnTo>
                    <a:pt x="180" y="57"/>
                  </a:lnTo>
                  <a:lnTo>
                    <a:pt x="174" y="53"/>
                  </a:lnTo>
                  <a:lnTo>
                    <a:pt x="170" y="52"/>
                  </a:lnTo>
                  <a:lnTo>
                    <a:pt x="163" y="52"/>
                  </a:lnTo>
                  <a:lnTo>
                    <a:pt x="157" y="50"/>
                  </a:lnTo>
                  <a:lnTo>
                    <a:pt x="147" y="52"/>
                  </a:lnTo>
                  <a:lnTo>
                    <a:pt x="142" y="52"/>
                  </a:lnTo>
                  <a:lnTo>
                    <a:pt x="134" y="55"/>
                  </a:lnTo>
                  <a:lnTo>
                    <a:pt x="128" y="59"/>
                  </a:lnTo>
                  <a:lnTo>
                    <a:pt x="122" y="63"/>
                  </a:lnTo>
                  <a:lnTo>
                    <a:pt x="117" y="69"/>
                  </a:lnTo>
                  <a:lnTo>
                    <a:pt x="115" y="75"/>
                  </a:lnTo>
                  <a:lnTo>
                    <a:pt x="113" y="80"/>
                  </a:lnTo>
                  <a:lnTo>
                    <a:pt x="113" y="84"/>
                  </a:lnTo>
                  <a:lnTo>
                    <a:pt x="113" y="86"/>
                  </a:lnTo>
                  <a:lnTo>
                    <a:pt x="113" y="94"/>
                  </a:lnTo>
                  <a:lnTo>
                    <a:pt x="119" y="102"/>
                  </a:lnTo>
                  <a:lnTo>
                    <a:pt x="124" y="105"/>
                  </a:lnTo>
                  <a:lnTo>
                    <a:pt x="136" y="109"/>
                  </a:lnTo>
                  <a:lnTo>
                    <a:pt x="186" y="123"/>
                  </a:lnTo>
                  <a:lnTo>
                    <a:pt x="213" y="132"/>
                  </a:lnTo>
                  <a:lnTo>
                    <a:pt x="230" y="142"/>
                  </a:lnTo>
                  <a:lnTo>
                    <a:pt x="241" y="150"/>
                  </a:lnTo>
                  <a:lnTo>
                    <a:pt x="247" y="159"/>
                  </a:lnTo>
                  <a:lnTo>
                    <a:pt x="251" y="171"/>
                  </a:lnTo>
                  <a:lnTo>
                    <a:pt x="253" y="184"/>
                  </a:lnTo>
                  <a:lnTo>
                    <a:pt x="253" y="194"/>
                  </a:lnTo>
                  <a:lnTo>
                    <a:pt x="251" y="205"/>
                  </a:lnTo>
                  <a:lnTo>
                    <a:pt x="247" y="217"/>
                  </a:lnTo>
                  <a:lnTo>
                    <a:pt x="243" y="226"/>
                  </a:lnTo>
                  <a:lnTo>
                    <a:pt x="240" y="236"/>
                  </a:lnTo>
                  <a:lnTo>
                    <a:pt x="234" y="246"/>
                  </a:lnTo>
                  <a:lnTo>
                    <a:pt x="226" y="253"/>
                  </a:lnTo>
                  <a:lnTo>
                    <a:pt x="218" y="261"/>
                  </a:lnTo>
                  <a:lnTo>
                    <a:pt x="209" y="269"/>
                  </a:lnTo>
                  <a:lnTo>
                    <a:pt x="199" y="274"/>
                  </a:lnTo>
                  <a:lnTo>
                    <a:pt x="180" y="284"/>
                  </a:lnTo>
                  <a:lnTo>
                    <a:pt x="157" y="292"/>
                  </a:lnTo>
                  <a:lnTo>
                    <a:pt x="132" y="296"/>
                  </a:lnTo>
                  <a:lnTo>
                    <a:pt x="105" y="298"/>
                  </a:lnTo>
                  <a:lnTo>
                    <a:pt x="88" y="296"/>
                  </a:lnTo>
                  <a:lnTo>
                    <a:pt x="73" y="294"/>
                  </a:lnTo>
                  <a:lnTo>
                    <a:pt x="57" y="292"/>
                  </a:lnTo>
                  <a:lnTo>
                    <a:pt x="46" y="288"/>
                  </a:lnTo>
                  <a:lnTo>
                    <a:pt x="34" y="284"/>
                  </a:lnTo>
                  <a:lnTo>
                    <a:pt x="25" y="278"/>
                  </a:lnTo>
                  <a:lnTo>
                    <a:pt x="17" y="271"/>
                  </a:lnTo>
                  <a:lnTo>
                    <a:pt x="9" y="263"/>
                  </a:lnTo>
                  <a:lnTo>
                    <a:pt x="5" y="255"/>
                  </a:lnTo>
                  <a:lnTo>
                    <a:pt x="2" y="246"/>
                  </a:lnTo>
                  <a:lnTo>
                    <a:pt x="0" y="236"/>
                  </a:lnTo>
                  <a:lnTo>
                    <a:pt x="0" y="225"/>
                  </a:lnTo>
                  <a:lnTo>
                    <a:pt x="0" y="213"/>
                  </a:lnTo>
                  <a:lnTo>
                    <a:pt x="2" y="200"/>
                  </a:lnTo>
                  <a:close/>
                  <a:moveTo>
                    <a:pt x="276" y="290"/>
                  </a:moveTo>
                  <a:lnTo>
                    <a:pt x="337" y="7"/>
                  </a:lnTo>
                  <a:lnTo>
                    <a:pt x="550" y="7"/>
                  </a:lnTo>
                  <a:lnTo>
                    <a:pt x="539" y="61"/>
                  </a:lnTo>
                  <a:lnTo>
                    <a:pt x="405" y="61"/>
                  </a:lnTo>
                  <a:lnTo>
                    <a:pt x="391" y="121"/>
                  </a:lnTo>
                  <a:lnTo>
                    <a:pt x="518" y="121"/>
                  </a:lnTo>
                  <a:lnTo>
                    <a:pt x="506" y="175"/>
                  </a:lnTo>
                  <a:lnTo>
                    <a:pt x="380" y="175"/>
                  </a:lnTo>
                  <a:lnTo>
                    <a:pt x="366" y="236"/>
                  </a:lnTo>
                  <a:lnTo>
                    <a:pt x="504" y="236"/>
                  </a:lnTo>
                  <a:lnTo>
                    <a:pt x="493" y="290"/>
                  </a:lnTo>
                  <a:lnTo>
                    <a:pt x="276" y="290"/>
                  </a:lnTo>
                  <a:close/>
                  <a:moveTo>
                    <a:pt x="537" y="290"/>
                  </a:moveTo>
                  <a:lnTo>
                    <a:pt x="596" y="5"/>
                  </a:lnTo>
                  <a:lnTo>
                    <a:pt x="710" y="5"/>
                  </a:lnTo>
                  <a:lnTo>
                    <a:pt x="740" y="7"/>
                  </a:lnTo>
                  <a:lnTo>
                    <a:pt x="763" y="9"/>
                  </a:lnTo>
                  <a:lnTo>
                    <a:pt x="775" y="13"/>
                  </a:lnTo>
                  <a:lnTo>
                    <a:pt x="786" y="17"/>
                  </a:lnTo>
                  <a:lnTo>
                    <a:pt x="796" y="23"/>
                  </a:lnTo>
                  <a:lnTo>
                    <a:pt x="804" y="29"/>
                  </a:lnTo>
                  <a:lnTo>
                    <a:pt x="810" y="36"/>
                  </a:lnTo>
                  <a:lnTo>
                    <a:pt x="813" y="46"/>
                  </a:lnTo>
                  <a:lnTo>
                    <a:pt x="815" y="53"/>
                  </a:lnTo>
                  <a:lnTo>
                    <a:pt x="817" y="63"/>
                  </a:lnTo>
                  <a:lnTo>
                    <a:pt x="817" y="71"/>
                  </a:lnTo>
                  <a:lnTo>
                    <a:pt x="815" y="78"/>
                  </a:lnTo>
                  <a:lnTo>
                    <a:pt x="811" y="90"/>
                  </a:lnTo>
                  <a:lnTo>
                    <a:pt x="806" y="102"/>
                  </a:lnTo>
                  <a:lnTo>
                    <a:pt x="800" y="111"/>
                  </a:lnTo>
                  <a:lnTo>
                    <a:pt x="792" y="119"/>
                  </a:lnTo>
                  <a:lnTo>
                    <a:pt x="781" y="127"/>
                  </a:lnTo>
                  <a:lnTo>
                    <a:pt x="769" y="132"/>
                  </a:lnTo>
                  <a:lnTo>
                    <a:pt x="756" y="138"/>
                  </a:lnTo>
                  <a:lnTo>
                    <a:pt x="740" y="142"/>
                  </a:lnTo>
                  <a:lnTo>
                    <a:pt x="740" y="144"/>
                  </a:lnTo>
                  <a:lnTo>
                    <a:pt x="754" y="146"/>
                  </a:lnTo>
                  <a:lnTo>
                    <a:pt x="765" y="151"/>
                  </a:lnTo>
                  <a:lnTo>
                    <a:pt x="775" y="155"/>
                  </a:lnTo>
                  <a:lnTo>
                    <a:pt x="783" y="161"/>
                  </a:lnTo>
                  <a:lnTo>
                    <a:pt x="788" y="169"/>
                  </a:lnTo>
                  <a:lnTo>
                    <a:pt x="792" y="176"/>
                  </a:lnTo>
                  <a:lnTo>
                    <a:pt x="794" y="186"/>
                  </a:lnTo>
                  <a:lnTo>
                    <a:pt x="796" y="196"/>
                  </a:lnTo>
                  <a:lnTo>
                    <a:pt x="794" y="209"/>
                  </a:lnTo>
                  <a:lnTo>
                    <a:pt x="792" y="223"/>
                  </a:lnTo>
                  <a:lnTo>
                    <a:pt x="788" y="234"/>
                  </a:lnTo>
                  <a:lnTo>
                    <a:pt x="781" y="246"/>
                  </a:lnTo>
                  <a:lnTo>
                    <a:pt x="773" y="255"/>
                  </a:lnTo>
                  <a:lnTo>
                    <a:pt x="763" y="265"/>
                  </a:lnTo>
                  <a:lnTo>
                    <a:pt x="754" y="273"/>
                  </a:lnTo>
                  <a:lnTo>
                    <a:pt x="740" y="278"/>
                  </a:lnTo>
                  <a:lnTo>
                    <a:pt x="727" y="284"/>
                  </a:lnTo>
                  <a:lnTo>
                    <a:pt x="708" y="288"/>
                  </a:lnTo>
                  <a:lnTo>
                    <a:pt x="687" y="290"/>
                  </a:lnTo>
                  <a:lnTo>
                    <a:pt x="662" y="290"/>
                  </a:lnTo>
                  <a:lnTo>
                    <a:pt x="537" y="290"/>
                  </a:lnTo>
                  <a:close/>
                  <a:moveTo>
                    <a:pt x="662" y="57"/>
                  </a:moveTo>
                  <a:lnTo>
                    <a:pt x="648" y="121"/>
                  </a:lnTo>
                  <a:lnTo>
                    <a:pt x="687" y="121"/>
                  </a:lnTo>
                  <a:lnTo>
                    <a:pt x="704" y="121"/>
                  </a:lnTo>
                  <a:lnTo>
                    <a:pt x="714" y="117"/>
                  </a:lnTo>
                  <a:lnTo>
                    <a:pt x="721" y="113"/>
                  </a:lnTo>
                  <a:lnTo>
                    <a:pt x="727" y="105"/>
                  </a:lnTo>
                  <a:lnTo>
                    <a:pt x="733" y="98"/>
                  </a:lnTo>
                  <a:lnTo>
                    <a:pt x="735" y="90"/>
                  </a:lnTo>
                  <a:lnTo>
                    <a:pt x="735" y="82"/>
                  </a:lnTo>
                  <a:lnTo>
                    <a:pt x="735" y="75"/>
                  </a:lnTo>
                  <a:lnTo>
                    <a:pt x="733" y="69"/>
                  </a:lnTo>
                  <a:lnTo>
                    <a:pt x="729" y="65"/>
                  </a:lnTo>
                  <a:lnTo>
                    <a:pt x="725" y="61"/>
                  </a:lnTo>
                  <a:lnTo>
                    <a:pt x="719" y="59"/>
                  </a:lnTo>
                  <a:lnTo>
                    <a:pt x="714" y="57"/>
                  </a:lnTo>
                  <a:lnTo>
                    <a:pt x="706" y="57"/>
                  </a:lnTo>
                  <a:lnTo>
                    <a:pt x="662" y="57"/>
                  </a:lnTo>
                  <a:close/>
                  <a:moveTo>
                    <a:pt x="639" y="171"/>
                  </a:moveTo>
                  <a:lnTo>
                    <a:pt x="623" y="238"/>
                  </a:lnTo>
                  <a:lnTo>
                    <a:pt x="667" y="238"/>
                  </a:lnTo>
                  <a:lnTo>
                    <a:pt x="677" y="238"/>
                  </a:lnTo>
                  <a:lnTo>
                    <a:pt x="687" y="236"/>
                  </a:lnTo>
                  <a:lnTo>
                    <a:pt x="692" y="234"/>
                  </a:lnTo>
                  <a:lnTo>
                    <a:pt x="700" y="230"/>
                  </a:lnTo>
                  <a:lnTo>
                    <a:pt x="706" y="226"/>
                  </a:lnTo>
                  <a:lnTo>
                    <a:pt x="710" y="221"/>
                  </a:lnTo>
                  <a:lnTo>
                    <a:pt x="714" y="213"/>
                  </a:lnTo>
                  <a:lnTo>
                    <a:pt x="715" y="205"/>
                  </a:lnTo>
                  <a:lnTo>
                    <a:pt x="715" y="200"/>
                  </a:lnTo>
                  <a:lnTo>
                    <a:pt x="717" y="196"/>
                  </a:lnTo>
                  <a:lnTo>
                    <a:pt x="715" y="190"/>
                  </a:lnTo>
                  <a:lnTo>
                    <a:pt x="714" y="184"/>
                  </a:lnTo>
                  <a:lnTo>
                    <a:pt x="712" y="180"/>
                  </a:lnTo>
                  <a:lnTo>
                    <a:pt x="708" y="176"/>
                  </a:lnTo>
                  <a:lnTo>
                    <a:pt x="702" y="175"/>
                  </a:lnTo>
                  <a:lnTo>
                    <a:pt x="696" y="173"/>
                  </a:lnTo>
                  <a:lnTo>
                    <a:pt x="689" y="171"/>
                  </a:lnTo>
                  <a:lnTo>
                    <a:pt x="679" y="171"/>
                  </a:lnTo>
                  <a:lnTo>
                    <a:pt x="639" y="171"/>
                  </a:lnTo>
                  <a:close/>
                  <a:moveTo>
                    <a:pt x="821" y="290"/>
                  </a:moveTo>
                  <a:lnTo>
                    <a:pt x="882" y="5"/>
                  </a:lnTo>
                  <a:lnTo>
                    <a:pt x="1013" y="5"/>
                  </a:lnTo>
                  <a:lnTo>
                    <a:pt x="1042" y="7"/>
                  </a:lnTo>
                  <a:lnTo>
                    <a:pt x="1059" y="7"/>
                  </a:lnTo>
                  <a:lnTo>
                    <a:pt x="1071" y="11"/>
                  </a:lnTo>
                  <a:lnTo>
                    <a:pt x="1082" y="15"/>
                  </a:lnTo>
                  <a:lnTo>
                    <a:pt x="1090" y="21"/>
                  </a:lnTo>
                  <a:lnTo>
                    <a:pt x="1097" y="27"/>
                  </a:lnTo>
                  <a:lnTo>
                    <a:pt x="1101" y="34"/>
                  </a:lnTo>
                  <a:lnTo>
                    <a:pt x="1105" y="42"/>
                  </a:lnTo>
                  <a:lnTo>
                    <a:pt x="1107" y="50"/>
                  </a:lnTo>
                  <a:lnTo>
                    <a:pt x="1107" y="59"/>
                  </a:lnTo>
                  <a:lnTo>
                    <a:pt x="1107" y="71"/>
                  </a:lnTo>
                  <a:lnTo>
                    <a:pt x="1105" y="82"/>
                  </a:lnTo>
                  <a:lnTo>
                    <a:pt x="1099" y="100"/>
                  </a:lnTo>
                  <a:lnTo>
                    <a:pt x="1092" y="113"/>
                  </a:lnTo>
                  <a:lnTo>
                    <a:pt x="1080" y="125"/>
                  </a:lnTo>
                  <a:lnTo>
                    <a:pt x="1067" y="134"/>
                  </a:lnTo>
                  <a:lnTo>
                    <a:pt x="1057" y="140"/>
                  </a:lnTo>
                  <a:lnTo>
                    <a:pt x="1046" y="144"/>
                  </a:lnTo>
                  <a:lnTo>
                    <a:pt x="1034" y="148"/>
                  </a:lnTo>
                  <a:lnTo>
                    <a:pt x="1021" y="150"/>
                  </a:lnTo>
                  <a:lnTo>
                    <a:pt x="1021" y="151"/>
                  </a:lnTo>
                  <a:lnTo>
                    <a:pt x="1034" y="151"/>
                  </a:lnTo>
                  <a:lnTo>
                    <a:pt x="1046" y="153"/>
                  </a:lnTo>
                  <a:lnTo>
                    <a:pt x="1055" y="157"/>
                  </a:lnTo>
                  <a:lnTo>
                    <a:pt x="1063" y="163"/>
                  </a:lnTo>
                  <a:lnTo>
                    <a:pt x="1067" y="169"/>
                  </a:lnTo>
                  <a:lnTo>
                    <a:pt x="1069" y="176"/>
                  </a:lnTo>
                  <a:lnTo>
                    <a:pt x="1071" y="184"/>
                  </a:lnTo>
                  <a:lnTo>
                    <a:pt x="1072" y="194"/>
                  </a:lnTo>
                  <a:lnTo>
                    <a:pt x="1072" y="205"/>
                  </a:lnTo>
                  <a:lnTo>
                    <a:pt x="1071" y="221"/>
                  </a:lnTo>
                  <a:lnTo>
                    <a:pt x="1069" y="244"/>
                  </a:lnTo>
                  <a:lnTo>
                    <a:pt x="1069" y="265"/>
                  </a:lnTo>
                  <a:lnTo>
                    <a:pt x="1069" y="280"/>
                  </a:lnTo>
                  <a:lnTo>
                    <a:pt x="1069" y="290"/>
                  </a:lnTo>
                  <a:lnTo>
                    <a:pt x="984" y="290"/>
                  </a:lnTo>
                  <a:lnTo>
                    <a:pt x="984" y="280"/>
                  </a:lnTo>
                  <a:lnTo>
                    <a:pt x="984" y="267"/>
                  </a:lnTo>
                  <a:lnTo>
                    <a:pt x="986" y="248"/>
                  </a:lnTo>
                  <a:lnTo>
                    <a:pt x="988" y="226"/>
                  </a:lnTo>
                  <a:lnTo>
                    <a:pt x="990" y="211"/>
                  </a:lnTo>
                  <a:lnTo>
                    <a:pt x="990" y="203"/>
                  </a:lnTo>
                  <a:lnTo>
                    <a:pt x="990" y="198"/>
                  </a:lnTo>
                  <a:lnTo>
                    <a:pt x="988" y="192"/>
                  </a:lnTo>
                  <a:lnTo>
                    <a:pt x="986" y="188"/>
                  </a:lnTo>
                  <a:lnTo>
                    <a:pt x="982" y="184"/>
                  </a:lnTo>
                  <a:lnTo>
                    <a:pt x="978" y="182"/>
                  </a:lnTo>
                  <a:lnTo>
                    <a:pt x="973" y="180"/>
                  </a:lnTo>
                  <a:lnTo>
                    <a:pt x="967" y="180"/>
                  </a:lnTo>
                  <a:lnTo>
                    <a:pt x="957" y="180"/>
                  </a:lnTo>
                  <a:lnTo>
                    <a:pt x="925" y="180"/>
                  </a:lnTo>
                  <a:lnTo>
                    <a:pt x="902" y="290"/>
                  </a:lnTo>
                  <a:lnTo>
                    <a:pt x="821" y="290"/>
                  </a:lnTo>
                  <a:close/>
                  <a:moveTo>
                    <a:pt x="950" y="59"/>
                  </a:moveTo>
                  <a:lnTo>
                    <a:pt x="936" y="128"/>
                  </a:lnTo>
                  <a:lnTo>
                    <a:pt x="965" y="128"/>
                  </a:lnTo>
                  <a:lnTo>
                    <a:pt x="986" y="128"/>
                  </a:lnTo>
                  <a:lnTo>
                    <a:pt x="998" y="127"/>
                  </a:lnTo>
                  <a:lnTo>
                    <a:pt x="1009" y="121"/>
                  </a:lnTo>
                  <a:lnTo>
                    <a:pt x="1017" y="115"/>
                  </a:lnTo>
                  <a:lnTo>
                    <a:pt x="1023" y="105"/>
                  </a:lnTo>
                  <a:lnTo>
                    <a:pt x="1026" y="94"/>
                  </a:lnTo>
                  <a:lnTo>
                    <a:pt x="1026" y="88"/>
                  </a:lnTo>
                  <a:lnTo>
                    <a:pt x="1026" y="84"/>
                  </a:lnTo>
                  <a:lnTo>
                    <a:pt x="1026" y="77"/>
                  </a:lnTo>
                  <a:lnTo>
                    <a:pt x="1023" y="71"/>
                  </a:lnTo>
                  <a:lnTo>
                    <a:pt x="1019" y="65"/>
                  </a:lnTo>
                  <a:lnTo>
                    <a:pt x="1011" y="61"/>
                  </a:lnTo>
                  <a:lnTo>
                    <a:pt x="1000" y="59"/>
                  </a:lnTo>
                  <a:lnTo>
                    <a:pt x="980" y="59"/>
                  </a:lnTo>
                  <a:lnTo>
                    <a:pt x="950" y="59"/>
                  </a:lnTo>
                  <a:close/>
                  <a:moveTo>
                    <a:pt x="1084" y="290"/>
                  </a:moveTo>
                  <a:lnTo>
                    <a:pt x="1257" y="5"/>
                  </a:lnTo>
                  <a:lnTo>
                    <a:pt x="1353" y="5"/>
                  </a:lnTo>
                  <a:lnTo>
                    <a:pt x="1404" y="290"/>
                  </a:lnTo>
                  <a:lnTo>
                    <a:pt x="1314" y="290"/>
                  </a:lnTo>
                  <a:lnTo>
                    <a:pt x="1309" y="234"/>
                  </a:lnTo>
                  <a:lnTo>
                    <a:pt x="1193" y="234"/>
                  </a:lnTo>
                  <a:lnTo>
                    <a:pt x="1163" y="290"/>
                  </a:lnTo>
                  <a:lnTo>
                    <a:pt x="1084" y="290"/>
                  </a:lnTo>
                  <a:close/>
                  <a:moveTo>
                    <a:pt x="1224" y="180"/>
                  </a:moveTo>
                  <a:lnTo>
                    <a:pt x="1301" y="180"/>
                  </a:lnTo>
                  <a:lnTo>
                    <a:pt x="1289" y="61"/>
                  </a:lnTo>
                  <a:lnTo>
                    <a:pt x="1287" y="61"/>
                  </a:lnTo>
                  <a:lnTo>
                    <a:pt x="1224" y="180"/>
                  </a:lnTo>
                  <a:close/>
                  <a:moveTo>
                    <a:pt x="1435" y="290"/>
                  </a:moveTo>
                  <a:lnTo>
                    <a:pt x="1497" y="7"/>
                  </a:lnTo>
                  <a:lnTo>
                    <a:pt x="1710" y="7"/>
                  </a:lnTo>
                  <a:lnTo>
                    <a:pt x="1698" y="61"/>
                  </a:lnTo>
                  <a:lnTo>
                    <a:pt x="1562" y="61"/>
                  </a:lnTo>
                  <a:lnTo>
                    <a:pt x="1550" y="121"/>
                  </a:lnTo>
                  <a:lnTo>
                    <a:pt x="1677" y="121"/>
                  </a:lnTo>
                  <a:lnTo>
                    <a:pt x="1665" y="175"/>
                  </a:lnTo>
                  <a:lnTo>
                    <a:pt x="1537" y="175"/>
                  </a:lnTo>
                  <a:lnTo>
                    <a:pt x="1525" y="236"/>
                  </a:lnTo>
                  <a:lnTo>
                    <a:pt x="1664" y="236"/>
                  </a:lnTo>
                  <a:lnTo>
                    <a:pt x="1652" y="290"/>
                  </a:lnTo>
                  <a:lnTo>
                    <a:pt x="1435" y="2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pt-BR" smtClean="0">
                <a:solidFill>
                  <a:srgbClr val="1F5281"/>
                </a:solidFill>
              </a:endParaRPr>
            </a:p>
          </p:txBody>
        </p:sp>
        <p:sp>
          <p:nvSpPr>
            <p:cNvPr id="191" name="Freeform 191"/>
            <p:cNvSpPr>
              <a:spLocks/>
            </p:cNvSpPr>
            <p:nvPr/>
          </p:nvSpPr>
          <p:spPr bwMode="auto">
            <a:xfrm>
              <a:off x="6568" y="3217"/>
              <a:ext cx="549" cy="93"/>
            </a:xfrm>
            <a:custGeom>
              <a:avLst/>
              <a:gdLst>
                <a:gd name="T0" fmla="*/ 19 w 549"/>
                <a:gd name="T1" fmla="*/ 0 h 92"/>
                <a:gd name="T2" fmla="*/ 549 w 549"/>
                <a:gd name="T3" fmla="*/ 0 h 92"/>
                <a:gd name="T4" fmla="*/ 530 w 549"/>
                <a:gd name="T5" fmla="*/ 118 h 92"/>
                <a:gd name="T6" fmla="*/ 0 w 549"/>
                <a:gd name="T7" fmla="*/ 118 h 92"/>
                <a:gd name="T8" fmla="*/ 19 w 549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9" h="92">
                  <a:moveTo>
                    <a:pt x="19" y="0"/>
                  </a:moveTo>
                  <a:lnTo>
                    <a:pt x="549" y="0"/>
                  </a:lnTo>
                  <a:lnTo>
                    <a:pt x="530" y="92"/>
                  </a:lnTo>
                  <a:lnTo>
                    <a:pt x="0" y="9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pt-BR" smtClean="0">
                <a:solidFill>
                  <a:srgbClr val="1F5281"/>
                </a:solidFill>
              </a:endParaRPr>
            </a:p>
          </p:txBody>
        </p:sp>
        <p:sp>
          <p:nvSpPr>
            <p:cNvPr id="192" name="Freeform 192"/>
            <p:cNvSpPr>
              <a:spLocks/>
            </p:cNvSpPr>
            <p:nvPr/>
          </p:nvSpPr>
          <p:spPr bwMode="auto">
            <a:xfrm>
              <a:off x="6598" y="3080"/>
              <a:ext cx="549" cy="93"/>
            </a:xfrm>
            <a:custGeom>
              <a:avLst/>
              <a:gdLst>
                <a:gd name="T0" fmla="*/ 19 w 549"/>
                <a:gd name="T1" fmla="*/ 0 h 92"/>
                <a:gd name="T2" fmla="*/ 549 w 549"/>
                <a:gd name="T3" fmla="*/ 0 h 92"/>
                <a:gd name="T4" fmla="*/ 528 w 549"/>
                <a:gd name="T5" fmla="*/ 118 h 92"/>
                <a:gd name="T6" fmla="*/ 0 w 549"/>
                <a:gd name="T7" fmla="*/ 118 h 92"/>
                <a:gd name="T8" fmla="*/ 19 w 549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9" h="92">
                  <a:moveTo>
                    <a:pt x="19" y="0"/>
                  </a:moveTo>
                  <a:lnTo>
                    <a:pt x="549" y="0"/>
                  </a:lnTo>
                  <a:lnTo>
                    <a:pt x="528" y="92"/>
                  </a:lnTo>
                  <a:lnTo>
                    <a:pt x="0" y="9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pt-BR" smtClean="0">
                <a:solidFill>
                  <a:srgbClr val="1F5281"/>
                </a:solidFill>
              </a:endParaRPr>
            </a:p>
          </p:txBody>
        </p:sp>
        <p:sp>
          <p:nvSpPr>
            <p:cNvPr id="193" name="Freeform 193"/>
            <p:cNvSpPr>
              <a:spLocks/>
            </p:cNvSpPr>
            <p:nvPr/>
          </p:nvSpPr>
          <p:spPr bwMode="auto">
            <a:xfrm>
              <a:off x="6441" y="3820"/>
              <a:ext cx="549" cy="93"/>
            </a:xfrm>
            <a:custGeom>
              <a:avLst/>
              <a:gdLst>
                <a:gd name="T0" fmla="*/ 20 w 549"/>
                <a:gd name="T1" fmla="*/ 0 h 93"/>
                <a:gd name="T2" fmla="*/ 549 w 549"/>
                <a:gd name="T3" fmla="*/ 0 h 93"/>
                <a:gd name="T4" fmla="*/ 528 w 549"/>
                <a:gd name="T5" fmla="*/ 93 h 93"/>
                <a:gd name="T6" fmla="*/ 0 w 549"/>
                <a:gd name="T7" fmla="*/ 93 h 93"/>
                <a:gd name="T8" fmla="*/ 20 w 549"/>
                <a:gd name="T9" fmla="*/ 0 h 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9" h="93">
                  <a:moveTo>
                    <a:pt x="20" y="0"/>
                  </a:moveTo>
                  <a:lnTo>
                    <a:pt x="549" y="0"/>
                  </a:lnTo>
                  <a:lnTo>
                    <a:pt x="528" y="93"/>
                  </a:lnTo>
                  <a:lnTo>
                    <a:pt x="0" y="93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pt-BR" smtClean="0">
                <a:solidFill>
                  <a:srgbClr val="1F5281"/>
                </a:solidFill>
              </a:endParaRPr>
            </a:p>
          </p:txBody>
        </p:sp>
        <p:sp>
          <p:nvSpPr>
            <p:cNvPr id="194" name="Freeform 194"/>
            <p:cNvSpPr>
              <a:spLocks/>
            </p:cNvSpPr>
            <p:nvPr/>
          </p:nvSpPr>
          <p:spPr bwMode="auto">
            <a:xfrm>
              <a:off x="6469" y="3685"/>
              <a:ext cx="549" cy="91"/>
            </a:xfrm>
            <a:custGeom>
              <a:avLst/>
              <a:gdLst>
                <a:gd name="T0" fmla="*/ 19 w 547"/>
                <a:gd name="T1" fmla="*/ 0 h 92"/>
                <a:gd name="T2" fmla="*/ 599 w 547"/>
                <a:gd name="T3" fmla="*/ 0 h 92"/>
                <a:gd name="T4" fmla="*/ 580 w 547"/>
                <a:gd name="T5" fmla="*/ 66 h 92"/>
                <a:gd name="T6" fmla="*/ 0 w 547"/>
                <a:gd name="T7" fmla="*/ 66 h 92"/>
                <a:gd name="T8" fmla="*/ 19 w 547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7" h="92">
                  <a:moveTo>
                    <a:pt x="19" y="0"/>
                  </a:moveTo>
                  <a:lnTo>
                    <a:pt x="547" y="0"/>
                  </a:lnTo>
                  <a:lnTo>
                    <a:pt x="528" y="92"/>
                  </a:lnTo>
                  <a:lnTo>
                    <a:pt x="0" y="9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pt-BR" smtClean="0">
                <a:solidFill>
                  <a:srgbClr val="1F5281"/>
                </a:solidFill>
              </a:endParaRPr>
            </a:p>
          </p:txBody>
        </p:sp>
      </p:grpSp>
      <p:pic>
        <p:nvPicPr>
          <p:cNvPr id="195" name="Picture 195" descr="logo_fena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5661025"/>
            <a:ext cx="36957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6" name="Group 196"/>
          <p:cNvGrpSpPr>
            <a:grpSpLocks/>
          </p:cNvGrpSpPr>
          <p:nvPr/>
        </p:nvGrpSpPr>
        <p:grpSpPr bwMode="auto">
          <a:xfrm>
            <a:off x="1403350" y="5734050"/>
            <a:ext cx="1655763" cy="865188"/>
            <a:chOff x="5962" y="3080"/>
            <a:chExt cx="2404" cy="1208"/>
          </a:xfrm>
        </p:grpSpPr>
        <p:sp>
          <p:nvSpPr>
            <p:cNvPr id="197" name="Freeform 197"/>
            <p:cNvSpPr>
              <a:spLocks noEditPoints="1"/>
            </p:cNvSpPr>
            <p:nvPr/>
          </p:nvSpPr>
          <p:spPr bwMode="auto">
            <a:xfrm>
              <a:off x="6368" y="4164"/>
              <a:ext cx="1851" cy="124"/>
            </a:xfrm>
            <a:custGeom>
              <a:avLst/>
              <a:gdLst>
                <a:gd name="T0" fmla="*/ 146 w 1851"/>
                <a:gd name="T1" fmla="*/ 72 h 125"/>
                <a:gd name="T2" fmla="*/ 196 w 1851"/>
                <a:gd name="T3" fmla="*/ 48 h 125"/>
                <a:gd name="T4" fmla="*/ 225 w 1851"/>
                <a:gd name="T5" fmla="*/ 63 h 125"/>
                <a:gd name="T6" fmla="*/ 212 w 1851"/>
                <a:gd name="T7" fmla="*/ 27 h 125"/>
                <a:gd name="T8" fmla="*/ 292 w 1851"/>
                <a:gd name="T9" fmla="*/ 47 h 125"/>
                <a:gd name="T10" fmla="*/ 338 w 1851"/>
                <a:gd name="T11" fmla="*/ 27 h 125"/>
                <a:gd name="T12" fmla="*/ 304 w 1851"/>
                <a:gd name="T13" fmla="*/ 70 h 125"/>
                <a:gd name="T14" fmla="*/ 346 w 1851"/>
                <a:gd name="T15" fmla="*/ 47 h 125"/>
                <a:gd name="T16" fmla="*/ 451 w 1851"/>
                <a:gd name="T17" fmla="*/ 63 h 125"/>
                <a:gd name="T18" fmla="*/ 423 w 1851"/>
                <a:gd name="T19" fmla="*/ 62 h 125"/>
                <a:gd name="T20" fmla="*/ 492 w 1851"/>
                <a:gd name="T21" fmla="*/ 58 h 125"/>
                <a:gd name="T22" fmla="*/ 450 w 1851"/>
                <a:gd name="T23" fmla="*/ 50 h 125"/>
                <a:gd name="T24" fmla="*/ 588 w 1851"/>
                <a:gd name="T25" fmla="*/ 60 h 125"/>
                <a:gd name="T26" fmla="*/ 590 w 1851"/>
                <a:gd name="T27" fmla="*/ 16 h 125"/>
                <a:gd name="T28" fmla="*/ 676 w 1851"/>
                <a:gd name="T29" fmla="*/ 70 h 125"/>
                <a:gd name="T30" fmla="*/ 668 w 1851"/>
                <a:gd name="T31" fmla="*/ 27 h 125"/>
                <a:gd name="T32" fmla="*/ 676 w 1851"/>
                <a:gd name="T33" fmla="*/ 45 h 125"/>
                <a:gd name="T34" fmla="*/ 726 w 1851"/>
                <a:gd name="T35" fmla="*/ 74 h 125"/>
                <a:gd name="T36" fmla="*/ 757 w 1851"/>
                <a:gd name="T37" fmla="*/ 35 h 125"/>
                <a:gd name="T38" fmla="*/ 753 w 1851"/>
                <a:gd name="T39" fmla="*/ 45 h 125"/>
                <a:gd name="T40" fmla="*/ 812 w 1851"/>
                <a:gd name="T41" fmla="*/ 62 h 125"/>
                <a:gd name="T42" fmla="*/ 803 w 1851"/>
                <a:gd name="T43" fmla="*/ 74 h 125"/>
                <a:gd name="T44" fmla="*/ 906 w 1851"/>
                <a:gd name="T45" fmla="*/ 62 h 125"/>
                <a:gd name="T46" fmla="*/ 868 w 1851"/>
                <a:gd name="T47" fmla="*/ 62 h 125"/>
                <a:gd name="T48" fmla="*/ 887 w 1851"/>
                <a:gd name="T49" fmla="*/ 62 h 125"/>
                <a:gd name="T50" fmla="*/ 977 w 1851"/>
                <a:gd name="T51" fmla="*/ 29 h 125"/>
                <a:gd name="T52" fmla="*/ 997 w 1851"/>
                <a:gd name="T53" fmla="*/ 47 h 125"/>
                <a:gd name="T54" fmla="*/ 1075 w 1851"/>
                <a:gd name="T55" fmla="*/ 47 h 125"/>
                <a:gd name="T56" fmla="*/ 1081 w 1851"/>
                <a:gd name="T57" fmla="*/ 29 h 125"/>
                <a:gd name="T58" fmla="*/ 1058 w 1851"/>
                <a:gd name="T59" fmla="*/ 70 h 125"/>
                <a:gd name="T60" fmla="*/ 1058 w 1851"/>
                <a:gd name="T61" fmla="*/ 62 h 125"/>
                <a:gd name="T62" fmla="*/ 1121 w 1851"/>
                <a:gd name="T63" fmla="*/ 62 h 125"/>
                <a:gd name="T64" fmla="*/ 1112 w 1851"/>
                <a:gd name="T65" fmla="*/ 45 h 125"/>
                <a:gd name="T66" fmla="*/ 1148 w 1851"/>
                <a:gd name="T67" fmla="*/ 45 h 125"/>
                <a:gd name="T68" fmla="*/ 1160 w 1851"/>
                <a:gd name="T69" fmla="*/ 62 h 125"/>
                <a:gd name="T70" fmla="*/ 1284 w 1851"/>
                <a:gd name="T71" fmla="*/ 72 h 125"/>
                <a:gd name="T72" fmla="*/ 1354 w 1851"/>
                <a:gd name="T73" fmla="*/ 29 h 125"/>
                <a:gd name="T74" fmla="*/ 1405 w 1851"/>
                <a:gd name="T75" fmla="*/ 72 h 125"/>
                <a:gd name="T76" fmla="*/ 1371 w 1851"/>
                <a:gd name="T77" fmla="*/ 62 h 125"/>
                <a:gd name="T78" fmla="*/ 1327 w 1851"/>
                <a:gd name="T79" fmla="*/ 62 h 125"/>
                <a:gd name="T80" fmla="*/ 1501 w 1851"/>
                <a:gd name="T81" fmla="*/ 43 h 125"/>
                <a:gd name="T82" fmla="*/ 1442 w 1851"/>
                <a:gd name="T83" fmla="*/ 29 h 125"/>
                <a:gd name="T84" fmla="*/ 1482 w 1851"/>
                <a:gd name="T85" fmla="*/ 47 h 125"/>
                <a:gd name="T86" fmla="*/ 1553 w 1851"/>
                <a:gd name="T87" fmla="*/ 29 h 125"/>
                <a:gd name="T88" fmla="*/ 1582 w 1851"/>
                <a:gd name="T89" fmla="*/ 62 h 125"/>
                <a:gd name="T90" fmla="*/ 1568 w 1851"/>
                <a:gd name="T91" fmla="*/ 69 h 125"/>
                <a:gd name="T92" fmla="*/ 1630 w 1851"/>
                <a:gd name="T93" fmla="*/ 45 h 125"/>
                <a:gd name="T94" fmla="*/ 1593 w 1851"/>
                <a:gd name="T95" fmla="*/ 43 h 125"/>
                <a:gd name="T96" fmla="*/ 1659 w 1851"/>
                <a:gd name="T97" fmla="*/ 62 h 125"/>
                <a:gd name="T98" fmla="*/ 1703 w 1851"/>
                <a:gd name="T99" fmla="*/ 41 h 125"/>
                <a:gd name="T100" fmla="*/ 1672 w 1851"/>
                <a:gd name="T101" fmla="*/ 54 h 125"/>
                <a:gd name="T102" fmla="*/ 1640 w 1851"/>
                <a:gd name="T103" fmla="*/ 69 h 125"/>
                <a:gd name="T104" fmla="*/ 1720 w 1851"/>
                <a:gd name="T105" fmla="*/ 45 h 125"/>
                <a:gd name="T106" fmla="*/ 1768 w 1851"/>
                <a:gd name="T107" fmla="*/ 62 h 125"/>
                <a:gd name="T108" fmla="*/ 1724 w 1851"/>
                <a:gd name="T109" fmla="*/ 58 h 125"/>
                <a:gd name="T110" fmla="*/ 1745 w 1851"/>
                <a:gd name="T111" fmla="*/ 62 h 125"/>
                <a:gd name="T112" fmla="*/ 1806 w 1851"/>
                <a:gd name="T113" fmla="*/ 62 h 125"/>
                <a:gd name="T114" fmla="*/ 1851 w 1851"/>
                <a:gd name="T115" fmla="*/ 41 h 125"/>
                <a:gd name="T116" fmla="*/ 1820 w 1851"/>
                <a:gd name="T117" fmla="*/ 54 h 125"/>
                <a:gd name="T118" fmla="*/ 1789 w 1851"/>
                <a:gd name="T119" fmla="*/ 69 h 12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851" h="125">
                  <a:moveTo>
                    <a:pt x="31" y="0"/>
                  </a:moveTo>
                  <a:lnTo>
                    <a:pt x="62" y="0"/>
                  </a:lnTo>
                  <a:lnTo>
                    <a:pt x="62" y="73"/>
                  </a:lnTo>
                  <a:lnTo>
                    <a:pt x="106" y="0"/>
                  </a:lnTo>
                  <a:lnTo>
                    <a:pt x="137" y="0"/>
                  </a:lnTo>
                  <a:lnTo>
                    <a:pt x="108" y="98"/>
                  </a:lnTo>
                  <a:lnTo>
                    <a:pt x="89" y="98"/>
                  </a:lnTo>
                  <a:lnTo>
                    <a:pt x="116" y="12"/>
                  </a:lnTo>
                  <a:lnTo>
                    <a:pt x="64" y="98"/>
                  </a:lnTo>
                  <a:lnTo>
                    <a:pt x="45" y="98"/>
                  </a:lnTo>
                  <a:lnTo>
                    <a:pt x="45" y="12"/>
                  </a:lnTo>
                  <a:lnTo>
                    <a:pt x="20" y="98"/>
                  </a:lnTo>
                  <a:lnTo>
                    <a:pt x="0" y="98"/>
                  </a:lnTo>
                  <a:lnTo>
                    <a:pt x="31" y="0"/>
                  </a:lnTo>
                  <a:close/>
                  <a:moveTo>
                    <a:pt x="146" y="29"/>
                  </a:moveTo>
                  <a:lnTo>
                    <a:pt x="166" y="29"/>
                  </a:lnTo>
                  <a:lnTo>
                    <a:pt x="146" y="98"/>
                  </a:lnTo>
                  <a:lnTo>
                    <a:pt x="125" y="98"/>
                  </a:lnTo>
                  <a:lnTo>
                    <a:pt x="146" y="29"/>
                  </a:lnTo>
                  <a:close/>
                  <a:moveTo>
                    <a:pt x="175" y="0"/>
                  </a:moveTo>
                  <a:lnTo>
                    <a:pt x="171" y="18"/>
                  </a:lnTo>
                  <a:lnTo>
                    <a:pt x="150" y="18"/>
                  </a:lnTo>
                  <a:lnTo>
                    <a:pt x="154" y="0"/>
                  </a:lnTo>
                  <a:lnTo>
                    <a:pt x="175" y="0"/>
                  </a:lnTo>
                  <a:close/>
                  <a:moveTo>
                    <a:pt x="217" y="54"/>
                  </a:moveTo>
                  <a:lnTo>
                    <a:pt x="217" y="52"/>
                  </a:lnTo>
                  <a:lnTo>
                    <a:pt x="219" y="48"/>
                  </a:lnTo>
                  <a:lnTo>
                    <a:pt x="217" y="45"/>
                  </a:lnTo>
                  <a:lnTo>
                    <a:pt x="217" y="43"/>
                  </a:lnTo>
                  <a:lnTo>
                    <a:pt x="214" y="41"/>
                  </a:lnTo>
                  <a:lnTo>
                    <a:pt x="210" y="41"/>
                  </a:lnTo>
                  <a:lnTo>
                    <a:pt x="206" y="41"/>
                  </a:lnTo>
                  <a:lnTo>
                    <a:pt x="200" y="45"/>
                  </a:lnTo>
                  <a:lnTo>
                    <a:pt x="196" y="48"/>
                  </a:lnTo>
                  <a:lnTo>
                    <a:pt x="194" y="54"/>
                  </a:lnTo>
                  <a:lnTo>
                    <a:pt x="192" y="60"/>
                  </a:lnTo>
                  <a:lnTo>
                    <a:pt x="190" y="66"/>
                  </a:lnTo>
                  <a:lnTo>
                    <a:pt x="189" y="72"/>
                  </a:lnTo>
                  <a:lnTo>
                    <a:pt x="189" y="75"/>
                  </a:lnTo>
                  <a:lnTo>
                    <a:pt x="189" y="79"/>
                  </a:lnTo>
                  <a:lnTo>
                    <a:pt x="189" y="83"/>
                  </a:lnTo>
                  <a:lnTo>
                    <a:pt x="190" y="85"/>
                  </a:lnTo>
                  <a:lnTo>
                    <a:pt x="192" y="87"/>
                  </a:lnTo>
                  <a:lnTo>
                    <a:pt x="196" y="89"/>
                  </a:lnTo>
                  <a:lnTo>
                    <a:pt x="202" y="87"/>
                  </a:lnTo>
                  <a:lnTo>
                    <a:pt x="206" y="85"/>
                  </a:lnTo>
                  <a:lnTo>
                    <a:pt x="210" y="81"/>
                  </a:lnTo>
                  <a:lnTo>
                    <a:pt x="212" y="75"/>
                  </a:lnTo>
                  <a:lnTo>
                    <a:pt x="233" y="75"/>
                  </a:lnTo>
                  <a:lnTo>
                    <a:pt x="231" y="79"/>
                  </a:lnTo>
                  <a:lnTo>
                    <a:pt x="225" y="89"/>
                  </a:lnTo>
                  <a:lnTo>
                    <a:pt x="217" y="95"/>
                  </a:lnTo>
                  <a:lnTo>
                    <a:pt x="208" y="100"/>
                  </a:lnTo>
                  <a:lnTo>
                    <a:pt x="196" y="100"/>
                  </a:lnTo>
                  <a:lnTo>
                    <a:pt x="187" y="100"/>
                  </a:lnTo>
                  <a:lnTo>
                    <a:pt x="181" y="98"/>
                  </a:lnTo>
                  <a:lnTo>
                    <a:pt x="175" y="95"/>
                  </a:lnTo>
                  <a:lnTo>
                    <a:pt x="171" y="89"/>
                  </a:lnTo>
                  <a:lnTo>
                    <a:pt x="169" y="83"/>
                  </a:lnTo>
                  <a:lnTo>
                    <a:pt x="167" y="77"/>
                  </a:lnTo>
                  <a:lnTo>
                    <a:pt x="169" y="68"/>
                  </a:lnTo>
                  <a:lnTo>
                    <a:pt x="171" y="60"/>
                  </a:lnTo>
                  <a:lnTo>
                    <a:pt x="175" y="50"/>
                  </a:lnTo>
                  <a:lnTo>
                    <a:pt x="181" y="43"/>
                  </a:lnTo>
                  <a:lnTo>
                    <a:pt x="187" y="37"/>
                  </a:lnTo>
                  <a:lnTo>
                    <a:pt x="194" y="31"/>
                  </a:lnTo>
                  <a:lnTo>
                    <a:pt x="202" y="29"/>
                  </a:lnTo>
                  <a:lnTo>
                    <a:pt x="212" y="27"/>
                  </a:lnTo>
                  <a:lnTo>
                    <a:pt x="217" y="27"/>
                  </a:lnTo>
                  <a:lnTo>
                    <a:pt x="227" y="31"/>
                  </a:lnTo>
                  <a:lnTo>
                    <a:pt x="233" y="35"/>
                  </a:lnTo>
                  <a:lnTo>
                    <a:pt x="237" y="41"/>
                  </a:lnTo>
                  <a:lnTo>
                    <a:pt x="238" y="48"/>
                  </a:lnTo>
                  <a:lnTo>
                    <a:pt x="238" y="50"/>
                  </a:lnTo>
                  <a:lnTo>
                    <a:pt x="237" y="54"/>
                  </a:lnTo>
                  <a:lnTo>
                    <a:pt x="217" y="54"/>
                  </a:lnTo>
                  <a:close/>
                  <a:moveTo>
                    <a:pt x="260" y="29"/>
                  </a:moveTo>
                  <a:lnTo>
                    <a:pt x="277" y="29"/>
                  </a:lnTo>
                  <a:lnTo>
                    <a:pt x="275" y="41"/>
                  </a:lnTo>
                  <a:lnTo>
                    <a:pt x="279" y="35"/>
                  </a:lnTo>
                  <a:lnTo>
                    <a:pt x="283" y="31"/>
                  </a:lnTo>
                  <a:lnTo>
                    <a:pt x="288" y="29"/>
                  </a:lnTo>
                  <a:lnTo>
                    <a:pt x="292" y="29"/>
                  </a:lnTo>
                  <a:lnTo>
                    <a:pt x="298" y="27"/>
                  </a:lnTo>
                  <a:lnTo>
                    <a:pt x="292" y="47"/>
                  </a:lnTo>
                  <a:lnTo>
                    <a:pt x="288" y="47"/>
                  </a:lnTo>
                  <a:lnTo>
                    <a:pt x="285" y="47"/>
                  </a:lnTo>
                  <a:lnTo>
                    <a:pt x="281" y="48"/>
                  </a:lnTo>
                  <a:lnTo>
                    <a:pt x="275" y="52"/>
                  </a:lnTo>
                  <a:lnTo>
                    <a:pt x="271" y="58"/>
                  </a:lnTo>
                  <a:lnTo>
                    <a:pt x="269" y="64"/>
                  </a:lnTo>
                  <a:lnTo>
                    <a:pt x="267" y="72"/>
                  </a:lnTo>
                  <a:lnTo>
                    <a:pt x="260" y="98"/>
                  </a:lnTo>
                  <a:lnTo>
                    <a:pt x="238" y="98"/>
                  </a:lnTo>
                  <a:lnTo>
                    <a:pt x="260" y="29"/>
                  </a:lnTo>
                  <a:close/>
                  <a:moveTo>
                    <a:pt x="292" y="77"/>
                  </a:moveTo>
                  <a:lnTo>
                    <a:pt x="294" y="64"/>
                  </a:lnTo>
                  <a:lnTo>
                    <a:pt x="300" y="50"/>
                  </a:lnTo>
                  <a:lnTo>
                    <a:pt x="306" y="41"/>
                  </a:lnTo>
                  <a:lnTo>
                    <a:pt x="315" y="33"/>
                  </a:lnTo>
                  <a:lnTo>
                    <a:pt x="325" y="29"/>
                  </a:lnTo>
                  <a:lnTo>
                    <a:pt x="338" y="27"/>
                  </a:lnTo>
                  <a:lnTo>
                    <a:pt x="350" y="29"/>
                  </a:lnTo>
                  <a:lnTo>
                    <a:pt x="357" y="33"/>
                  </a:lnTo>
                  <a:lnTo>
                    <a:pt x="361" y="37"/>
                  </a:lnTo>
                  <a:lnTo>
                    <a:pt x="363" y="41"/>
                  </a:lnTo>
                  <a:lnTo>
                    <a:pt x="365" y="47"/>
                  </a:lnTo>
                  <a:lnTo>
                    <a:pt x="365" y="52"/>
                  </a:lnTo>
                  <a:lnTo>
                    <a:pt x="363" y="66"/>
                  </a:lnTo>
                  <a:lnTo>
                    <a:pt x="359" y="77"/>
                  </a:lnTo>
                  <a:lnTo>
                    <a:pt x="356" y="85"/>
                  </a:lnTo>
                  <a:lnTo>
                    <a:pt x="352" y="91"/>
                  </a:lnTo>
                  <a:lnTo>
                    <a:pt x="346" y="95"/>
                  </a:lnTo>
                  <a:lnTo>
                    <a:pt x="340" y="96"/>
                  </a:lnTo>
                  <a:lnTo>
                    <a:pt x="331" y="100"/>
                  </a:lnTo>
                  <a:lnTo>
                    <a:pt x="321" y="100"/>
                  </a:lnTo>
                  <a:lnTo>
                    <a:pt x="315" y="100"/>
                  </a:lnTo>
                  <a:lnTo>
                    <a:pt x="308" y="98"/>
                  </a:lnTo>
                  <a:lnTo>
                    <a:pt x="304" y="96"/>
                  </a:lnTo>
                  <a:lnTo>
                    <a:pt x="300" y="95"/>
                  </a:lnTo>
                  <a:lnTo>
                    <a:pt x="296" y="93"/>
                  </a:lnTo>
                  <a:lnTo>
                    <a:pt x="294" y="89"/>
                  </a:lnTo>
                  <a:lnTo>
                    <a:pt x="292" y="83"/>
                  </a:lnTo>
                  <a:lnTo>
                    <a:pt x="292" y="77"/>
                  </a:lnTo>
                  <a:close/>
                  <a:moveTo>
                    <a:pt x="311" y="77"/>
                  </a:moveTo>
                  <a:lnTo>
                    <a:pt x="313" y="81"/>
                  </a:lnTo>
                  <a:lnTo>
                    <a:pt x="315" y="85"/>
                  </a:lnTo>
                  <a:lnTo>
                    <a:pt x="319" y="87"/>
                  </a:lnTo>
                  <a:lnTo>
                    <a:pt x="323" y="89"/>
                  </a:lnTo>
                  <a:lnTo>
                    <a:pt x="327" y="87"/>
                  </a:lnTo>
                  <a:lnTo>
                    <a:pt x="333" y="85"/>
                  </a:lnTo>
                  <a:lnTo>
                    <a:pt x="336" y="81"/>
                  </a:lnTo>
                  <a:lnTo>
                    <a:pt x="340" y="73"/>
                  </a:lnTo>
                  <a:lnTo>
                    <a:pt x="344" y="62"/>
                  </a:lnTo>
                  <a:lnTo>
                    <a:pt x="346" y="52"/>
                  </a:lnTo>
                  <a:lnTo>
                    <a:pt x="346" y="47"/>
                  </a:lnTo>
                  <a:lnTo>
                    <a:pt x="344" y="43"/>
                  </a:lnTo>
                  <a:lnTo>
                    <a:pt x="340" y="41"/>
                  </a:lnTo>
                  <a:lnTo>
                    <a:pt x="336" y="41"/>
                  </a:lnTo>
                  <a:lnTo>
                    <a:pt x="333" y="41"/>
                  </a:lnTo>
                  <a:lnTo>
                    <a:pt x="329" y="43"/>
                  </a:lnTo>
                  <a:lnTo>
                    <a:pt x="325" y="47"/>
                  </a:lnTo>
                  <a:lnTo>
                    <a:pt x="321" y="50"/>
                  </a:lnTo>
                  <a:lnTo>
                    <a:pt x="317" y="56"/>
                  </a:lnTo>
                  <a:lnTo>
                    <a:pt x="315" y="62"/>
                  </a:lnTo>
                  <a:lnTo>
                    <a:pt x="313" y="72"/>
                  </a:lnTo>
                  <a:lnTo>
                    <a:pt x="311" y="77"/>
                  </a:lnTo>
                  <a:close/>
                  <a:moveTo>
                    <a:pt x="442" y="75"/>
                  </a:moveTo>
                  <a:lnTo>
                    <a:pt x="442" y="79"/>
                  </a:lnTo>
                  <a:lnTo>
                    <a:pt x="442" y="83"/>
                  </a:lnTo>
                  <a:lnTo>
                    <a:pt x="444" y="87"/>
                  </a:lnTo>
                  <a:lnTo>
                    <a:pt x="448" y="89"/>
                  </a:lnTo>
                  <a:lnTo>
                    <a:pt x="451" y="89"/>
                  </a:lnTo>
                  <a:lnTo>
                    <a:pt x="455" y="89"/>
                  </a:lnTo>
                  <a:lnTo>
                    <a:pt x="459" y="87"/>
                  </a:lnTo>
                  <a:lnTo>
                    <a:pt x="463" y="85"/>
                  </a:lnTo>
                  <a:lnTo>
                    <a:pt x="465" y="81"/>
                  </a:lnTo>
                  <a:lnTo>
                    <a:pt x="467" y="77"/>
                  </a:lnTo>
                  <a:lnTo>
                    <a:pt x="486" y="77"/>
                  </a:lnTo>
                  <a:lnTo>
                    <a:pt x="484" y="81"/>
                  </a:lnTo>
                  <a:lnTo>
                    <a:pt x="482" y="87"/>
                  </a:lnTo>
                  <a:lnTo>
                    <a:pt x="476" y="93"/>
                  </a:lnTo>
                  <a:lnTo>
                    <a:pt x="471" y="96"/>
                  </a:lnTo>
                  <a:lnTo>
                    <a:pt x="465" y="98"/>
                  </a:lnTo>
                  <a:lnTo>
                    <a:pt x="459" y="100"/>
                  </a:lnTo>
                  <a:lnTo>
                    <a:pt x="451" y="100"/>
                  </a:lnTo>
                  <a:lnTo>
                    <a:pt x="438" y="98"/>
                  </a:lnTo>
                  <a:lnTo>
                    <a:pt x="428" y="95"/>
                  </a:lnTo>
                  <a:lnTo>
                    <a:pt x="427" y="91"/>
                  </a:lnTo>
                  <a:lnTo>
                    <a:pt x="423" y="87"/>
                  </a:lnTo>
                  <a:lnTo>
                    <a:pt x="423" y="83"/>
                  </a:lnTo>
                  <a:lnTo>
                    <a:pt x="421" y="77"/>
                  </a:lnTo>
                  <a:lnTo>
                    <a:pt x="423" y="70"/>
                  </a:lnTo>
                  <a:lnTo>
                    <a:pt x="425" y="60"/>
                  </a:lnTo>
                  <a:lnTo>
                    <a:pt x="428" y="50"/>
                  </a:lnTo>
                  <a:lnTo>
                    <a:pt x="432" y="43"/>
                  </a:lnTo>
                  <a:lnTo>
                    <a:pt x="438" y="37"/>
                  </a:lnTo>
                  <a:lnTo>
                    <a:pt x="446" y="31"/>
                  </a:lnTo>
                  <a:lnTo>
                    <a:pt x="455" y="29"/>
                  </a:lnTo>
                  <a:lnTo>
                    <a:pt x="465" y="27"/>
                  </a:lnTo>
                  <a:lnTo>
                    <a:pt x="476" y="29"/>
                  </a:lnTo>
                  <a:lnTo>
                    <a:pt x="486" y="33"/>
                  </a:lnTo>
                  <a:lnTo>
                    <a:pt x="488" y="37"/>
                  </a:lnTo>
                  <a:lnTo>
                    <a:pt x="490" y="41"/>
                  </a:lnTo>
                  <a:lnTo>
                    <a:pt x="492" y="45"/>
                  </a:lnTo>
                  <a:lnTo>
                    <a:pt x="492" y="50"/>
                  </a:lnTo>
                  <a:lnTo>
                    <a:pt x="492" y="58"/>
                  </a:lnTo>
                  <a:lnTo>
                    <a:pt x="490" y="66"/>
                  </a:lnTo>
                  <a:lnTo>
                    <a:pt x="488" y="70"/>
                  </a:lnTo>
                  <a:lnTo>
                    <a:pt x="442" y="70"/>
                  </a:lnTo>
                  <a:lnTo>
                    <a:pt x="442" y="75"/>
                  </a:lnTo>
                  <a:close/>
                  <a:moveTo>
                    <a:pt x="448" y="56"/>
                  </a:moveTo>
                  <a:lnTo>
                    <a:pt x="471" y="56"/>
                  </a:lnTo>
                  <a:lnTo>
                    <a:pt x="473" y="52"/>
                  </a:lnTo>
                  <a:lnTo>
                    <a:pt x="473" y="50"/>
                  </a:lnTo>
                  <a:lnTo>
                    <a:pt x="473" y="48"/>
                  </a:lnTo>
                  <a:lnTo>
                    <a:pt x="473" y="45"/>
                  </a:lnTo>
                  <a:lnTo>
                    <a:pt x="471" y="41"/>
                  </a:lnTo>
                  <a:lnTo>
                    <a:pt x="467" y="39"/>
                  </a:lnTo>
                  <a:lnTo>
                    <a:pt x="463" y="39"/>
                  </a:lnTo>
                  <a:lnTo>
                    <a:pt x="459" y="41"/>
                  </a:lnTo>
                  <a:lnTo>
                    <a:pt x="455" y="43"/>
                  </a:lnTo>
                  <a:lnTo>
                    <a:pt x="451" y="47"/>
                  </a:lnTo>
                  <a:lnTo>
                    <a:pt x="450" y="50"/>
                  </a:lnTo>
                  <a:lnTo>
                    <a:pt x="448" y="56"/>
                  </a:lnTo>
                  <a:close/>
                  <a:moveTo>
                    <a:pt x="572" y="0"/>
                  </a:moveTo>
                  <a:lnTo>
                    <a:pt x="601" y="0"/>
                  </a:lnTo>
                  <a:lnTo>
                    <a:pt x="615" y="0"/>
                  </a:lnTo>
                  <a:lnTo>
                    <a:pt x="624" y="4"/>
                  </a:lnTo>
                  <a:lnTo>
                    <a:pt x="630" y="6"/>
                  </a:lnTo>
                  <a:lnTo>
                    <a:pt x="634" y="12"/>
                  </a:lnTo>
                  <a:lnTo>
                    <a:pt x="636" y="18"/>
                  </a:lnTo>
                  <a:lnTo>
                    <a:pt x="636" y="23"/>
                  </a:lnTo>
                  <a:lnTo>
                    <a:pt x="634" y="33"/>
                  </a:lnTo>
                  <a:lnTo>
                    <a:pt x="632" y="41"/>
                  </a:lnTo>
                  <a:lnTo>
                    <a:pt x="626" y="47"/>
                  </a:lnTo>
                  <a:lnTo>
                    <a:pt x="620" y="52"/>
                  </a:lnTo>
                  <a:lnTo>
                    <a:pt x="613" y="56"/>
                  </a:lnTo>
                  <a:lnTo>
                    <a:pt x="605" y="58"/>
                  </a:lnTo>
                  <a:lnTo>
                    <a:pt x="597" y="60"/>
                  </a:lnTo>
                  <a:lnTo>
                    <a:pt x="588" y="60"/>
                  </a:lnTo>
                  <a:lnTo>
                    <a:pt x="576" y="60"/>
                  </a:lnTo>
                  <a:lnTo>
                    <a:pt x="565" y="98"/>
                  </a:lnTo>
                  <a:lnTo>
                    <a:pt x="544" y="98"/>
                  </a:lnTo>
                  <a:lnTo>
                    <a:pt x="572" y="0"/>
                  </a:lnTo>
                  <a:close/>
                  <a:moveTo>
                    <a:pt x="580" y="47"/>
                  </a:moveTo>
                  <a:lnTo>
                    <a:pt x="588" y="47"/>
                  </a:lnTo>
                  <a:lnTo>
                    <a:pt x="599" y="45"/>
                  </a:lnTo>
                  <a:lnTo>
                    <a:pt x="605" y="41"/>
                  </a:lnTo>
                  <a:lnTo>
                    <a:pt x="609" y="39"/>
                  </a:lnTo>
                  <a:lnTo>
                    <a:pt x="613" y="35"/>
                  </a:lnTo>
                  <a:lnTo>
                    <a:pt x="615" y="31"/>
                  </a:lnTo>
                  <a:lnTo>
                    <a:pt x="615" y="25"/>
                  </a:lnTo>
                  <a:lnTo>
                    <a:pt x="613" y="22"/>
                  </a:lnTo>
                  <a:lnTo>
                    <a:pt x="611" y="18"/>
                  </a:lnTo>
                  <a:lnTo>
                    <a:pt x="607" y="16"/>
                  </a:lnTo>
                  <a:lnTo>
                    <a:pt x="601" y="16"/>
                  </a:lnTo>
                  <a:lnTo>
                    <a:pt x="590" y="16"/>
                  </a:lnTo>
                  <a:lnTo>
                    <a:pt x="580" y="47"/>
                  </a:lnTo>
                  <a:close/>
                  <a:moveTo>
                    <a:pt x="645" y="75"/>
                  </a:moveTo>
                  <a:lnTo>
                    <a:pt x="645" y="79"/>
                  </a:lnTo>
                  <a:lnTo>
                    <a:pt x="645" y="83"/>
                  </a:lnTo>
                  <a:lnTo>
                    <a:pt x="647" y="87"/>
                  </a:lnTo>
                  <a:lnTo>
                    <a:pt x="651" y="89"/>
                  </a:lnTo>
                  <a:lnTo>
                    <a:pt x="655" y="89"/>
                  </a:lnTo>
                  <a:lnTo>
                    <a:pt x="659" y="89"/>
                  </a:lnTo>
                  <a:lnTo>
                    <a:pt x="663" y="87"/>
                  </a:lnTo>
                  <a:lnTo>
                    <a:pt x="666" y="85"/>
                  </a:lnTo>
                  <a:lnTo>
                    <a:pt x="668" y="81"/>
                  </a:lnTo>
                  <a:lnTo>
                    <a:pt x="670" y="77"/>
                  </a:lnTo>
                  <a:lnTo>
                    <a:pt x="689" y="77"/>
                  </a:lnTo>
                  <a:lnTo>
                    <a:pt x="689" y="81"/>
                  </a:lnTo>
                  <a:lnTo>
                    <a:pt x="686" y="87"/>
                  </a:lnTo>
                  <a:lnTo>
                    <a:pt x="680" y="93"/>
                  </a:lnTo>
                  <a:lnTo>
                    <a:pt x="676" y="96"/>
                  </a:lnTo>
                  <a:lnTo>
                    <a:pt x="668" y="98"/>
                  </a:lnTo>
                  <a:lnTo>
                    <a:pt x="663" y="100"/>
                  </a:lnTo>
                  <a:lnTo>
                    <a:pt x="655" y="100"/>
                  </a:lnTo>
                  <a:lnTo>
                    <a:pt x="642" y="98"/>
                  </a:lnTo>
                  <a:lnTo>
                    <a:pt x="632" y="95"/>
                  </a:lnTo>
                  <a:lnTo>
                    <a:pt x="630" y="91"/>
                  </a:lnTo>
                  <a:lnTo>
                    <a:pt x="628" y="87"/>
                  </a:lnTo>
                  <a:lnTo>
                    <a:pt x="626" y="83"/>
                  </a:lnTo>
                  <a:lnTo>
                    <a:pt x="626" y="77"/>
                  </a:lnTo>
                  <a:lnTo>
                    <a:pt x="626" y="70"/>
                  </a:lnTo>
                  <a:lnTo>
                    <a:pt x="628" y="60"/>
                  </a:lnTo>
                  <a:lnTo>
                    <a:pt x="632" y="50"/>
                  </a:lnTo>
                  <a:lnTo>
                    <a:pt x="636" y="43"/>
                  </a:lnTo>
                  <a:lnTo>
                    <a:pt x="643" y="37"/>
                  </a:lnTo>
                  <a:lnTo>
                    <a:pt x="649" y="31"/>
                  </a:lnTo>
                  <a:lnTo>
                    <a:pt x="659" y="29"/>
                  </a:lnTo>
                  <a:lnTo>
                    <a:pt x="668" y="27"/>
                  </a:lnTo>
                  <a:lnTo>
                    <a:pt x="680" y="29"/>
                  </a:lnTo>
                  <a:lnTo>
                    <a:pt x="689" y="33"/>
                  </a:lnTo>
                  <a:lnTo>
                    <a:pt x="691" y="37"/>
                  </a:lnTo>
                  <a:lnTo>
                    <a:pt x="695" y="41"/>
                  </a:lnTo>
                  <a:lnTo>
                    <a:pt x="695" y="45"/>
                  </a:lnTo>
                  <a:lnTo>
                    <a:pt x="697" y="50"/>
                  </a:lnTo>
                  <a:lnTo>
                    <a:pt x="695" y="58"/>
                  </a:lnTo>
                  <a:lnTo>
                    <a:pt x="693" y="66"/>
                  </a:lnTo>
                  <a:lnTo>
                    <a:pt x="693" y="70"/>
                  </a:lnTo>
                  <a:lnTo>
                    <a:pt x="647" y="70"/>
                  </a:lnTo>
                  <a:lnTo>
                    <a:pt x="645" y="75"/>
                  </a:lnTo>
                  <a:close/>
                  <a:moveTo>
                    <a:pt x="651" y="56"/>
                  </a:moveTo>
                  <a:lnTo>
                    <a:pt x="676" y="56"/>
                  </a:lnTo>
                  <a:lnTo>
                    <a:pt x="676" y="52"/>
                  </a:lnTo>
                  <a:lnTo>
                    <a:pt x="676" y="50"/>
                  </a:lnTo>
                  <a:lnTo>
                    <a:pt x="676" y="48"/>
                  </a:lnTo>
                  <a:lnTo>
                    <a:pt x="676" y="45"/>
                  </a:lnTo>
                  <a:lnTo>
                    <a:pt x="674" y="41"/>
                  </a:lnTo>
                  <a:lnTo>
                    <a:pt x="672" y="39"/>
                  </a:lnTo>
                  <a:lnTo>
                    <a:pt x="666" y="39"/>
                  </a:lnTo>
                  <a:lnTo>
                    <a:pt x="663" y="41"/>
                  </a:lnTo>
                  <a:lnTo>
                    <a:pt x="659" y="43"/>
                  </a:lnTo>
                  <a:lnTo>
                    <a:pt x="655" y="47"/>
                  </a:lnTo>
                  <a:lnTo>
                    <a:pt x="653" y="50"/>
                  </a:lnTo>
                  <a:lnTo>
                    <a:pt x="651" y="56"/>
                  </a:lnTo>
                  <a:close/>
                  <a:moveTo>
                    <a:pt x="764" y="29"/>
                  </a:moveTo>
                  <a:lnTo>
                    <a:pt x="784" y="29"/>
                  </a:lnTo>
                  <a:lnTo>
                    <a:pt x="755" y="125"/>
                  </a:lnTo>
                  <a:lnTo>
                    <a:pt x="734" y="125"/>
                  </a:lnTo>
                  <a:lnTo>
                    <a:pt x="745" y="93"/>
                  </a:lnTo>
                  <a:lnTo>
                    <a:pt x="739" y="96"/>
                  </a:lnTo>
                  <a:lnTo>
                    <a:pt x="736" y="98"/>
                  </a:lnTo>
                  <a:lnTo>
                    <a:pt x="730" y="100"/>
                  </a:lnTo>
                  <a:lnTo>
                    <a:pt x="726" y="100"/>
                  </a:lnTo>
                  <a:lnTo>
                    <a:pt x="720" y="100"/>
                  </a:lnTo>
                  <a:lnTo>
                    <a:pt x="716" y="98"/>
                  </a:lnTo>
                  <a:lnTo>
                    <a:pt x="713" y="96"/>
                  </a:lnTo>
                  <a:lnTo>
                    <a:pt x="709" y="95"/>
                  </a:lnTo>
                  <a:lnTo>
                    <a:pt x="705" y="87"/>
                  </a:lnTo>
                  <a:lnTo>
                    <a:pt x="703" y="77"/>
                  </a:lnTo>
                  <a:lnTo>
                    <a:pt x="703" y="68"/>
                  </a:lnTo>
                  <a:lnTo>
                    <a:pt x="707" y="60"/>
                  </a:lnTo>
                  <a:lnTo>
                    <a:pt x="709" y="52"/>
                  </a:lnTo>
                  <a:lnTo>
                    <a:pt x="711" y="47"/>
                  </a:lnTo>
                  <a:lnTo>
                    <a:pt x="716" y="39"/>
                  </a:lnTo>
                  <a:lnTo>
                    <a:pt x="724" y="33"/>
                  </a:lnTo>
                  <a:lnTo>
                    <a:pt x="732" y="29"/>
                  </a:lnTo>
                  <a:lnTo>
                    <a:pt x="741" y="27"/>
                  </a:lnTo>
                  <a:lnTo>
                    <a:pt x="747" y="29"/>
                  </a:lnTo>
                  <a:lnTo>
                    <a:pt x="753" y="31"/>
                  </a:lnTo>
                  <a:lnTo>
                    <a:pt x="757" y="35"/>
                  </a:lnTo>
                  <a:lnTo>
                    <a:pt x="760" y="41"/>
                  </a:lnTo>
                  <a:lnTo>
                    <a:pt x="764" y="29"/>
                  </a:lnTo>
                  <a:close/>
                  <a:moveTo>
                    <a:pt x="722" y="75"/>
                  </a:moveTo>
                  <a:lnTo>
                    <a:pt x="724" y="81"/>
                  </a:lnTo>
                  <a:lnTo>
                    <a:pt x="726" y="85"/>
                  </a:lnTo>
                  <a:lnTo>
                    <a:pt x="728" y="87"/>
                  </a:lnTo>
                  <a:lnTo>
                    <a:pt x="732" y="89"/>
                  </a:lnTo>
                  <a:lnTo>
                    <a:pt x="739" y="87"/>
                  </a:lnTo>
                  <a:lnTo>
                    <a:pt x="745" y="81"/>
                  </a:lnTo>
                  <a:lnTo>
                    <a:pt x="747" y="77"/>
                  </a:lnTo>
                  <a:lnTo>
                    <a:pt x="749" y="73"/>
                  </a:lnTo>
                  <a:lnTo>
                    <a:pt x="753" y="68"/>
                  </a:lnTo>
                  <a:lnTo>
                    <a:pt x="755" y="62"/>
                  </a:lnTo>
                  <a:lnTo>
                    <a:pt x="755" y="58"/>
                  </a:lnTo>
                  <a:lnTo>
                    <a:pt x="755" y="52"/>
                  </a:lnTo>
                  <a:lnTo>
                    <a:pt x="755" y="48"/>
                  </a:lnTo>
                  <a:lnTo>
                    <a:pt x="753" y="45"/>
                  </a:lnTo>
                  <a:lnTo>
                    <a:pt x="749" y="41"/>
                  </a:lnTo>
                  <a:lnTo>
                    <a:pt x="745" y="41"/>
                  </a:lnTo>
                  <a:lnTo>
                    <a:pt x="741" y="41"/>
                  </a:lnTo>
                  <a:lnTo>
                    <a:pt x="736" y="45"/>
                  </a:lnTo>
                  <a:lnTo>
                    <a:pt x="732" y="48"/>
                  </a:lnTo>
                  <a:lnTo>
                    <a:pt x="728" y="54"/>
                  </a:lnTo>
                  <a:lnTo>
                    <a:pt x="724" y="66"/>
                  </a:lnTo>
                  <a:lnTo>
                    <a:pt x="722" y="75"/>
                  </a:lnTo>
                  <a:close/>
                  <a:moveTo>
                    <a:pt x="799" y="29"/>
                  </a:moveTo>
                  <a:lnTo>
                    <a:pt x="818" y="29"/>
                  </a:lnTo>
                  <a:lnTo>
                    <a:pt x="807" y="73"/>
                  </a:lnTo>
                  <a:lnTo>
                    <a:pt x="805" y="75"/>
                  </a:lnTo>
                  <a:lnTo>
                    <a:pt x="805" y="79"/>
                  </a:lnTo>
                  <a:lnTo>
                    <a:pt x="805" y="83"/>
                  </a:lnTo>
                  <a:lnTo>
                    <a:pt x="807" y="85"/>
                  </a:lnTo>
                  <a:lnTo>
                    <a:pt x="808" y="87"/>
                  </a:lnTo>
                  <a:lnTo>
                    <a:pt x="812" y="87"/>
                  </a:lnTo>
                  <a:lnTo>
                    <a:pt x="820" y="85"/>
                  </a:lnTo>
                  <a:lnTo>
                    <a:pt x="826" y="81"/>
                  </a:lnTo>
                  <a:lnTo>
                    <a:pt x="828" y="79"/>
                  </a:lnTo>
                  <a:lnTo>
                    <a:pt x="828" y="75"/>
                  </a:lnTo>
                  <a:lnTo>
                    <a:pt x="832" y="72"/>
                  </a:lnTo>
                  <a:lnTo>
                    <a:pt x="833" y="66"/>
                  </a:lnTo>
                  <a:lnTo>
                    <a:pt x="835" y="58"/>
                  </a:lnTo>
                  <a:lnTo>
                    <a:pt x="845" y="29"/>
                  </a:lnTo>
                  <a:lnTo>
                    <a:pt x="864" y="29"/>
                  </a:lnTo>
                  <a:lnTo>
                    <a:pt x="845" y="98"/>
                  </a:lnTo>
                  <a:lnTo>
                    <a:pt x="826" y="98"/>
                  </a:lnTo>
                  <a:lnTo>
                    <a:pt x="828" y="89"/>
                  </a:lnTo>
                  <a:lnTo>
                    <a:pt x="826" y="91"/>
                  </a:lnTo>
                  <a:lnTo>
                    <a:pt x="820" y="95"/>
                  </a:lnTo>
                  <a:lnTo>
                    <a:pt x="814" y="98"/>
                  </a:lnTo>
                  <a:lnTo>
                    <a:pt x="808" y="100"/>
                  </a:lnTo>
                  <a:lnTo>
                    <a:pt x="803" y="100"/>
                  </a:lnTo>
                  <a:lnTo>
                    <a:pt x="795" y="100"/>
                  </a:lnTo>
                  <a:lnTo>
                    <a:pt x="789" y="96"/>
                  </a:lnTo>
                  <a:lnTo>
                    <a:pt x="785" y="93"/>
                  </a:lnTo>
                  <a:lnTo>
                    <a:pt x="784" y="85"/>
                  </a:lnTo>
                  <a:lnTo>
                    <a:pt x="784" y="81"/>
                  </a:lnTo>
                  <a:lnTo>
                    <a:pt x="785" y="77"/>
                  </a:lnTo>
                  <a:lnTo>
                    <a:pt x="785" y="73"/>
                  </a:lnTo>
                  <a:lnTo>
                    <a:pt x="799" y="29"/>
                  </a:lnTo>
                  <a:close/>
                  <a:moveTo>
                    <a:pt x="887" y="75"/>
                  </a:moveTo>
                  <a:lnTo>
                    <a:pt x="885" y="79"/>
                  </a:lnTo>
                  <a:lnTo>
                    <a:pt x="887" y="83"/>
                  </a:lnTo>
                  <a:lnTo>
                    <a:pt x="889" y="87"/>
                  </a:lnTo>
                  <a:lnTo>
                    <a:pt x="891" y="89"/>
                  </a:lnTo>
                  <a:lnTo>
                    <a:pt x="897" y="89"/>
                  </a:lnTo>
                  <a:lnTo>
                    <a:pt x="901" y="89"/>
                  </a:lnTo>
                  <a:lnTo>
                    <a:pt x="904" y="87"/>
                  </a:lnTo>
                  <a:lnTo>
                    <a:pt x="906" y="85"/>
                  </a:lnTo>
                  <a:lnTo>
                    <a:pt x="910" y="81"/>
                  </a:lnTo>
                  <a:lnTo>
                    <a:pt x="912" y="77"/>
                  </a:lnTo>
                  <a:lnTo>
                    <a:pt x="931" y="77"/>
                  </a:lnTo>
                  <a:lnTo>
                    <a:pt x="929" y="81"/>
                  </a:lnTo>
                  <a:lnTo>
                    <a:pt x="926" y="87"/>
                  </a:lnTo>
                  <a:lnTo>
                    <a:pt x="922" y="93"/>
                  </a:lnTo>
                  <a:lnTo>
                    <a:pt x="916" y="96"/>
                  </a:lnTo>
                  <a:lnTo>
                    <a:pt x="910" y="98"/>
                  </a:lnTo>
                  <a:lnTo>
                    <a:pt x="903" y="100"/>
                  </a:lnTo>
                  <a:lnTo>
                    <a:pt x="897" y="100"/>
                  </a:lnTo>
                  <a:lnTo>
                    <a:pt x="883" y="98"/>
                  </a:lnTo>
                  <a:lnTo>
                    <a:pt x="874" y="95"/>
                  </a:lnTo>
                  <a:lnTo>
                    <a:pt x="870" y="91"/>
                  </a:lnTo>
                  <a:lnTo>
                    <a:pt x="868" y="87"/>
                  </a:lnTo>
                  <a:lnTo>
                    <a:pt x="866" y="83"/>
                  </a:lnTo>
                  <a:lnTo>
                    <a:pt x="866" y="77"/>
                  </a:lnTo>
                  <a:lnTo>
                    <a:pt x="868" y="70"/>
                  </a:lnTo>
                  <a:lnTo>
                    <a:pt x="870" y="60"/>
                  </a:lnTo>
                  <a:lnTo>
                    <a:pt x="874" y="50"/>
                  </a:lnTo>
                  <a:lnTo>
                    <a:pt x="878" y="43"/>
                  </a:lnTo>
                  <a:lnTo>
                    <a:pt x="883" y="37"/>
                  </a:lnTo>
                  <a:lnTo>
                    <a:pt x="891" y="31"/>
                  </a:lnTo>
                  <a:lnTo>
                    <a:pt x="899" y="29"/>
                  </a:lnTo>
                  <a:lnTo>
                    <a:pt x="908" y="27"/>
                  </a:lnTo>
                  <a:lnTo>
                    <a:pt x="922" y="29"/>
                  </a:lnTo>
                  <a:lnTo>
                    <a:pt x="929" y="33"/>
                  </a:lnTo>
                  <a:lnTo>
                    <a:pt x="933" y="37"/>
                  </a:lnTo>
                  <a:lnTo>
                    <a:pt x="935" y="41"/>
                  </a:lnTo>
                  <a:lnTo>
                    <a:pt x="937" y="45"/>
                  </a:lnTo>
                  <a:lnTo>
                    <a:pt x="937" y="50"/>
                  </a:lnTo>
                  <a:lnTo>
                    <a:pt x="937" y="58"/>
                  </a:lnTo>
                  <a:lnTo>
                    <a:pt x="935" y="66"/>
                  </a:lnTo>
                  <a:lnTo>
                    <a:pt x="933" y="70"/>
                  </a:lnTo>
                  <a:lnTo>
                    <a:pt x="887" y="70"/>
                  </a:lnTo>
                  <a:lnTo>
                    <a:pt x="887" y="75"/>
                  </a:lnTo>
                  <a:close/>
                  <a:moveTo>
                    <a:pt x="891" y="56"/>
                  </a:moveTo>
                  <a:lnTo>
                    <a:pt x="916" y="56"/>
                  </a:lnTo>
                  <a:lnTo>
                    <a:pt x="918" y="52"/>
                  </a:lnTo>
                  <a:lnTo>
                    <a:pt x="918" y="50"/>
                  </a:lnTo>
                  <a:lnTo>
                    <a:pt x="918" y="48"/>
                  </a:lnTo>
                  <a:lnTo>
                    <a:pt x="918" y="45"/>
                  </a:lnTo>
                  <a:lnTo>
                    <a:pt x="916" y="41"/>
                  </a:lnTo>
                  <a:lnTo>
                    <a:pt x="912" y="39"/>
                  </a:lnTo>
                  <a:lnTo>
                    <a:pt x="908" y="39"/>
                  </a:lnTo>
                  <a:lnTo>
                    <a:pt x="904" y="41"/>
                  </a:lnTo>
                  <a:lnTo>
                    <a:pt x="901" y="43"/>
                  </a:lnTo>
                  <a:lnTo>
                    <a:pt x="897" y="47"/>
                  </a:lnTo>
                  <a:lnTo>
                    <a:pt x="893" y="50"/>
                  </a:lnTo>
                  <a:lnTo>
                    <a:pt x="891" y="56"/>
                  </a:lnTo>
                  <a:close/>
                  <a:moveTo>
                    <a:pt x="958" y="29"/>
                  </a:moveTo>
                  <a:lnTo>
                    <a:pt x="977" y="29"/>
                  </a:lnTo>
                  <a:lnTo>
                    <a:pt x="975" y="39"/>
                  </a:lnTo>
                  <a:lnTo>
                    <a:pt x="981" y="35"/>
                  </a:lnTo>
                  <a:lnTo>
                    <a:pt x="991" y="29"/>
                  </a:lnTo>
                  <a:lnTo>
                    <a:pt x="1000" y="27"/>
                  </a:lnTo>
                  <a:lnTo>
                    <a:pt x="1008" y="29"/>
                  </a:lnTo>
                  <a:lnTo>
                    <a:pt x="1014" y="33"/>
                  </a:lnTo>
                  <a:lnTo>
                    <a:pt x="1018" y="37"/>
                  </a:lnTo>
                  <a:lnTo>
                    <a:pt x="1018" y="45"/>
                  </a:lnTo>
                  <a:lnTo>
                    <a:pt x="1018" y="48"/>
                  </a:lnTo>
                  <a:lnTo>
                    <a:pt x="1018" y="54"/>
                  </a:lnTo>
                  <a:lnTo>
                    <a:pt x="1004" y="98"/>
                  </a:lnTo>
                  <a:lnTo>
                    <a:pt x="983" y="98"/>
                  </a:lnTo>
                  <a:lnTo>
                    <a:pt x="997" y="56"/>
                  </a:lnTo>
                  <a:lnTo>
                    <a:pt x="997" y="54"/>
                  </a:lnTo>
                  <a:lnTo>
                    <a:pt x="997" y="52"/>
                  </a:lnTo>
                  <a:lnTo>
                    <a:pt x="997" y="50"/>
                  </a:lnTo>
                  <a:lnTo>
                    <a:pt x="997" y="47"/>
                  </a:lnTo>
                  <a:lnTo>
                    <a:pt x="995" y="45"/>
                  </a:lnTo>
                  <a:lnTo>
                    <a:pt x="993" y="43"/>
                  </a:lnTo>
                  <a:lnTo>
                    <a:pt x="989" y="43"/>
                  </a:lnTo>
                  <a:lnTo>
                    <a:pt x="987" y="43"/>
                  </a:lnTo>
                  <a:lnTo>
                    <a:pt x="983" y="43"/>
                  </a:lnTo>
                  <a:lnTo>
                    <a:pt x="981" y="45"/>
                  </a:lnTo>
                  <a:lnTo>
                    <a:pt x="979" y="47"/>
                  </a:lnTo>
                  <a:lnTo>
                    <a:pt x="977" y="48"/>
                  </a:lnTo>
                  <a:lnTo>
                    <a:pt x="975" y="52"/>
                  </a:lnTo>
                  <a:lnTo>
                    <a:pt x="972" y="56"/>
                  </a:lnTo>
                  <a:lnTo>
                    <a:pt x="970" y="60"/>
                  </a:lnTo>
                  <a:lnTo>
                    <a:pt x="968" y="66"/>
                  </a:lnTo>
                  <a:lnTo>
                    <a:pt x="958" y="98"/>
                  </a:lnTo>
                  <a:lnTo>
                    <a:pt x="939" y="98"/>
                  </a:lnTo>
                  <a:lnTo>
                    <a:pt x="958" y="29"/>
                  </a:lnTo>
                  <a:close/>
                  <a:moveTo>
                    <a:pt x="1075" y="50"/>
                  </a:moveTo>
                  <a:lnTo>
                    <a:pt x="1075" y="47"/>
                  </a:lnTo>
                  <a:lnTo>
                    <a:pt x="1075" y="45"/>
                  </a:lnTo>
                  <a:lnTo>
                    <a:pt x="1075" y="43"/>
                  </a:lnTo>
                  <a:lnTo>
                    <a:pt x="1073" y="41"/>
                  </a:lnTo>
                  <a:lnTo>
                    <a:pt x="1071" y="39"/>
                  </a:lnTo>
                  <a:lnTo>
                    <a:pt x="1068" y="39"/>
                  </a:lnTo>
                  <a:lnTo>
                    <a:pt x="1060" y="41"/>
                  </a:lnTo>
                  <a:lnTo>
                    <a:pt x="1056" y="45"/>
                  </a:lnTo>
                  <a:lnTo>
                    <a:pt x="1056" y="48"/>
                  </a:lnTo>
                  <a:lnTo>
                    <a:pt x="1037" y="48"/>
                  </a:lnTo>
                  <a:lnTo>
                    <a:pt x="1037" y="45"/>
                  </a:lnTo>
                  <a:lnTo>
                    <a:pt x="1039" y="41"/>
                  </a:lnTo>
                  <a:lnTo>
                    <a:pt x="1043" y="37"/>
                  </a:lnTo>
                  <a:lnTo>
                    <a:pt x="1046" y="33"/>
                  </a:lnTo>
                  <a:lnTo>
                    <a:pt x="1050" y="31"/>
                  </a:lnTo>
                  <a:lnTo>
                    <a:pt x="1060" y="29"/>
                  </a:lnTo>
                  <a:lnTo>
                    <a:pt x="1069" y="27"/>
                  </a:lnTo>
                  <a:lnTo>
                    <a:pt x="1081" y="29"/>
                  </a:lnTo>
                  <a:lnTo>
                    <a:pt x="1089" y="33"/>
                  </a:lnTo>
                  <a:lnTo>
                    <a:pt x="1091" y="35"/>
                  </a:lnTo>
                  <a:lnTo>
                    <a:pt x="1093" y="39"/>
                  </a:lnTo>
                  <a:lnTo>
                    <a:pt x="1094" y="41"/>
                  </a:lnTo>
                  <a:lnTo>
                    <a:pt x="1094" y="47"/>
                  </a:lnTo>
                  <a:lnTo>
                    <a:pt x="1094" y="48"/>
                  </a:lnTo>
                  <a:lnTo>
                    <a:pt x="1094" y="50"/>
                  </a:lnTo>
                  <a:lnTo>
                    <a:pt x="1093" y="54"/>
                  </a:lnTo>
                  <a:lnTo>
                    <a:pt x="1085" y="81"/>
                  </a:lnTo>
                  <a:lnTo>
                    <a:pt x="1085" y="87"/>
                  </a:lnTo>
                  <a:lnTo>
                    <a:pt x="1083" y="93"/>
                  </a:lnTo>
                  <a:lnTo>
                    <a:pt x="1083" y="98"/>
                  </a:lnTo>
                  <a:lnTo>
                    <a:pt x="1064" y="98"/>
                  </a:lnTo>
                  <a:lnTo>
                    <a:pt x="1064" y="95"/>
                  </a:lnTo>
                  <a:lnTo>
                    <a:pt x="1064" y="91"/>
                  </a:lnTo>
                  <a:lnTo>
                    <a:pt x="1062" y="95"/>
                  </a:lnTo>
                  <a:lnTo>
                    <a:pt x="1058" y="96"/>
                  </a:lnTo>
                  <a:lnTo>
                    <a:pt x="1050" y="100"/>
                  </a:lnTo>
                  <a:lnTo>
                    <a:pt x="1043" y="100"/>
                  </a:lnTo>
                  <a:lnTo>
                    <a:pt x="1035" y="100"/>
                  </a:lnTo>
                  <a:lnTo>
                    <a:pt x="1029" y="96"/>
                  </a:lnTo>
                  <a:lnTo>
                    <a:pt x="1025" y="91"/>
                  </a:lnTo>
                  <a:lnTo>
                    <a:pt x="1023" y="81"/>
                  </a:lnTo>
                  <a:lnTo>
                    <a:pt x="1023" y="73"/>
                  </a:lnTo>
                  <a:lnTo>
                    <a:pt x="1027" y="68"/>
                  </a:lnTo>
                  <a:lnTo>
                    <a:pt x="1033" y="62"/>
                  </a:lnTo>
                  <a:lnTo>
                    <a:pt x="1041" y="58"/>
                  </a:lnTo>
                  <a:lnTo>
                    <a:pt x="1050" y="54"/>
                  </a:lnTo>
                  <a:lnTo>
                    <a:pt x="1062" y="54"/>
                  </a:lnTo>
                  <a:lnTo>
                    <a:pt x="1073" y="54"/>
                  </a:lnTo>
                  <a:lnTo>
                    <a:pt x="1075" y="50"/>
                  </a:lnTo>
                  <a:close/>
                  <a:moveTo>
                    <a:pt x="1071" y="64"/>
                  </a:moveTo>
                  <a:lnTo>
                    <a:pt x="1064" y="66"/>
                  </a:lnTo>
                  <a:lnTo>
                    <a:pt x="1058" y="66"/>
                  </a:lnTo>
                  <a:lnTo>
                    <a:pt x="1052" y="68"/>
                  </a:lnTo>
                  <a:lnTo>
                    <a:pt x="1050" y="68"/>
                  </a:lnTo>
                  <a:lnTo>
                    <a:pt x="1045" y="73"/>
                  </a:lnTo>
                  <a:lnTo>
                    <a:pt x="1043" y="79"/>
                  </a:lnTo>
                  <a:lnTo>
                    <a:pt x="1043" y="83"/>
                  </a:lnTo>
                  <a:lnTo>
                    <a:pt x="1045" y="85"/>
                  </a:lnTo>
                  <a:lnTo>
                    <a:pt x="1046" y="87"/>
                  </a:lnTo>
                  <a:lnTo>
                    <a:pt x="1050" y="89"/>
                  </a:lnTo>
                  <a:lnTo>
                    <a:pt x="1056" y="87"/>
                  </a:lnTo>
                  <a:lnTo>
                    <a:pt x="1062" y="83"/>
                  </a:lnTo>
                  <a:lnTo>
                    <a:pt x="1066" y="77"/>
                  </a:lnTo>
                  <a:lnTo>
                    <a:pt x="1069" y="68"/>
                  </a:lnTo>
                  <a:lnTo>
                    <a:pt x="1071" y="64"/>
                  </a:lnTo>
                  <a:close/>
                  <a:moveTo>
                    <a:pt x="1119" y="77"/>
                  </a:moveTo>
                  <a:lnTo>
                    <a:pt x="1119" y="81"/>
                  </a:lnTo>
                  <a:lnTo>
                    <a:pt x="1119" y="85"/>
                  </a:lnTo>
                  <a:lnTo>
                    <a:pt x="1121" y="87"/>
                  </a:lnTo>
                  <a:lnTo>
                    <a:pt x="1125" y="89"/>
                  </a:lnTo>
                  <a:lnTo>
                    <a:pt x="1129" y="89"/>
                  </a:lnTo>
                  <a:lnTo>
                    <a:pt x="1133" y="89"/>
                  </a:lnTo>
                  <a:lnTo>
                    <a:pt x="1137" y="87"/>
                  </a:lnTo>
                  <a:lnTo>
                    <a:pt x="1141" y="85"/>
                  </a:lnTo>
                  <a:lnTo>
                    <a:pt x="1141" y="81"/>
                  </a:lnTo>
                  <a:lnTo>
                    <a:pt x="1141" y="77"/>
                  </a:lnTo>
                  <a:lnTo>
                    <a:pt x="1139" y="75"/>
                  </a:lnTo>
                  <a:lnTo>
                    <a:pt x="1135" y="73"/>
                  </a:lnTo>
                  <a:lnTo>
                    <a:pt x="1123" y="66"/>
                  </a:lnTo>
                  <a:lnTo>
                    <a:pt x="1121" y="66"/>
                  </a:lnTo>
                  <a:lnTo>
                    <a:pt x="1119" y="64"/>
                  </a:lnTo>
                  <a:lnTo>
                    <a:pt x="1116" y="60"/>
                  </a:lnTo>
                  <a:lnTo>
                    <a:pt x="1114" y="58"/>
                  </a:lnTo>
                  <a:lnTo>
                    <a:pt x="1112" y="54"/>
                  </a:lnTo>
                  <a:lnTo>
                    <a:pt x="1112" y="50"/>
                  </a:lnTo>
                  <a:lnTo>
                    <a:pt x="1112" y="45"/>
                  </a:lnTo>
                  <a:lnTo>
                    <a:pt x="1114" y="41"/>
                  </a:lnTo>
                  <a:lnTo>
                    <a:pt x="1117" y="35"/>
                  </a:lnTo>
                  <a:lnTo>
                    <a:pt x="1121" y="33"/>
                  </a:lnTo>
                  <a:lnTo>
                    <a:pt x="1131" y="29"/>
                  </a:lnTo>
                  <a:lnTo>
                    <a:pt x="1142" y="27"/>
                  </a:lnTo>
                  <a:lnTo>
                    <a:pt x="1152" y="29"/>
                  </a:lnTo>
                  <a:lnTo>
                    <a:pt x="1160" y="31"/>
                  </a:lnTo>
                  <a:lnTo>
                    <a:pt x="1164" y="33"/>
                  </a:lnTo>
                  <a:lnTo>
                    <a:pt x="1165" y="37"/>
                  </a:lnTo>
                  <a:lnTo>
                    <a:pt x="1167" y="41"/>
                  </a:lnTo>
                  <a:lnTo>
                    <a:pt x="1167" y="45"/>
                  </a:lnTo>
                  <a:lnTo>
                    <a:pt x="1167" y="47"/>
                  </a:lnTo>
                  <a:lnTo>
                    <a:pt x="1167" y="48"/>
                  </a:lnTo>
                  <a:lnTo>
                    <a:pt x="1167" y="50"/>
                  </a:lnTo>
                  <a:lnTo>
                    <a:pt x="1148" y="50"/>
                  </a:lnTo>
                  <a:lnTo>
                    <a:pt x="1148" y="48"/>
                  </a:lnTo>
                  <a:lnTo>
                    <a:pt x="1148" y="45"/>
                  </a:lnTo>
                  <a:lnTo>
                    <a:pt x="1146" y="43"/>
                  </a:lnTo>
                  <a:lnTo>
                    <a:pt x="1144" y="41"/>
                  </a:lnTo>
                  <a:lnTo>
                    <a:pt x="1141" y="39"/>
                  </a:lnTo>
                  <a:lnTo>
                    <a:pt x="1137" y="39"/>
                  </a:lnTo>
                  <a:lnTo>
                    <a:pt x="1135" y="41"/>
                  </a:lnTo>
                  <a:lnTo>
                    <a:pt x="1131" y="45"/>
                  </a:lnTo>
                  <a:lnTo>
                    <a:pt x="1131" y="47"/>
                  </a:lnTo>
                  <a:lnTo>
                    <a:pt x="1131" y="50"/>
                  </a:lnTo>
                  <a:lnTo>
                    <a:pt x="1135" y="54"/>
                  </a:lnTo>
                  <a:lnTo>
                    <a:pt x="1137" y="54"/>
                  </a:lnTo>
                  <a:lnTo>
                    <a:pt x="1148" y="60"/>
                  </a:lnTo>
                  <a:lnTo>
                    <a:pt x="1150" y="62"/>
                  </a:lnTo>
                  <a:lnTo>
                    <a:pt x="1152" y="64"/>
                  </a:lnTo>
                  <a:lnTo>
                    <a:pt x="1156" y="66"/>
                  </a:lnTo>
                  <a:lnTo>
                    <a:pt x="1158" y="70"/>
                  </a:lnTo>
                  <a:lnTo>
                    <a:pt x="1160" y="73"/>
                  </a:lnTo>
                  <a:lnTo>
                    <a:pt x="1160" y="77"/>
                  </a:lnTo>
                  <a:lnTo>
                    <a:pt x="1160" y="83"/>
                  </a:lnTo>
                  <a:lnTo>
                    <a:pt x="1158" y="89"/>
                  </a:lnTo>
                  <a:lnTo>
                    <a:pt x="1154" y="93"/>
                  </a:lnTo>
                  <a:lnTo>
                    <a:pt x="1150" y="96"/>
                  </a:lnTo>
                  <a:lnTo>
                    <a:pt x="1139" y="100"/>
                  </a:lnTo>
                  <a:lnTo>
                    <a:pt x="1125" y="100"/>
                  </a:lnTo>
                  <a:lnTo>
                    <a:pt x="1119" y="100"/>
                  </a:lnTo>
                  <a:lnTo>
                    <a:pt x="1116" y="100"/>
                  </a:lnTo>
                  <a:lnTo>
                    <a:pt x="1110" y="98"/>
                  </a:lnTo>
                  <a:lnTo>
                    <a:pt x="1106" y="95"/>
                  </a:lnTo>
                  <a:lnTo>
                    <a:pt x="1102" y="91"/>
                  </a:lnTo>
                  <a:lnTo>
                    <a:pt x="1100" y="85"/>
                  </a:lnTo>
                  <a:lnTo>
                    <a:pt x="1100" y="81"/>
                  </a:lnTo>
                  <a:lnTo>
                    <a:pt x="1100" y="77"/>
                  </a:lnTo>
                  <a:lnTo>
                    <a:pt x="1119" y="77"/>
                  </a:lnTo>
                  <a:close/>
                  <a:moveTo>
                    <a:pt x="1288" y="83"/>
                  </a:moveTo>
                  <a:lnTo>
                    <a:pt x="1284" y="98"/>
                  </a:lnTo>
                  <a:lnTo>
                    <a:pt x="1217" y="98"/>
                  </a:lnTo>
                  <a:lnTo>
                    <a:pt x="1248" y="0"/>
                  </a:lnTo>
                  <a:lnTo>
                    <a:pt x="1311" y="0"/>
                  </a:lnTo>
                  <a:lnTo>
                    <a:pt x="1306" y="16"/>
                  </a:lnTo>
                  <a:lnTo>
                    <a:pt x="1263" y="16"/>
                  </a:lnTo>
                  <a:lnTo>
                    <a:pt x="1256" y="41"/>
                  </a:lnTo>
                  <a:lnTo>
                    <a:pt x="1298" y="41"/>
                  </a:lnTo>
                  <a:lnTo>
                    <a:pt x="1294" y="56"/>
                  </a:lnTo>
                  <a:lnTo>
                    <a:pt x="1252" y="56"/>
                  </a:lnTo>
                  <a:lnTo>
                    <a:pt x="1242" y="83"/>
                  </a:lnTo>
                  <a:lnTo>
                    <a:pt x="1288" y="83"/>
                  </a:lnTo>
                  <a:close/>
                  <a:moveTo>
                    <a:pt x="1336" y="29"/>
                  </a:moveTo>
                  <a:lnTo>
                    <a:pt x="1334" y="39"/>
                  </a:lnTo>
                  <a:lnTo>
                    <a:pt x="1340" y="35"/>
                  </a:lnTo>
                  <a:lnTo>
                    <a:pt x="1344" y="31"/>
                  </a:lnTo>
                  <a:lnTo>
                    <a:pt x="1350" y="29"/>
                  </a:lnTo>
                  <a:lnTo>
                    <a:pt x="1354" y="29"/>
                  </a:lnTo>
                  <a:lnTo>
                    <a:pt x="1359" y="27"/>
                  </a:lnTo>
                  <a:lnTo>
                    <a:pt x="1365" y="29"/>
                  </a:lnTo>
                  <a:lnTo>
                    <a:pt x="1369" y="31"/>
                  </a:lnTo>
                  <a:lnTo>
                    <a:pt x="1373" y="33"/>
                  </a:lnTo>
                  <a:lnTo>
                    <a:pt x="1375" y="37"/>
                  </a:lnTo>
                  <a:lnTo>
                    <a:pt x="1377" y="41"/>
                  </a:lnTo>
                  <a:lnTo>
                    <a:pt x="1382" y="35"/>
                  </a:lnTo>
                  <a:lnTo>
                    <a:pt x="1392" y="29"/>
                  </a:lnTo>
                  <a:lnTo>
                    <a:pt x="1402" y="27"/>
                  </a:lnTo>
                  <a:lnTo>
                    <a:pt x="1409" y="29"/>
                  </a:lnTo>
                  <a:lnTo>
                    <a:pt x="1415" y="31"/>
                  </a:lnTo>
                  <a:lnTo>
                    <a:pt x="1419" y="37"/>
                  </a:lnTo>
                  <a:lnTo>
                    <a:pt x="1421" y="45"/>
                  </a:lnTo>
                  <a:lnTo>
                    <a:pt x="1421" y="47"/>
                  </a:lnTo>
                  <a:lnTo>
                    <a:pt x="1419" y="52"/>
                  </a:lnTo>
                  <a:lnTo>
                    <a:pt x="1417" y="60"/>
                  </a:lnTo>
                  <a:lnTo>
                    <a:pt x="1405" y="98"/>
                  </a:lnTo>
                  <a:lnTo>
                    <a:pt x="1386" y="98"/>
                  </a:lnTo>
                  <a:lnTo>
                    <a:pt x="1398" y="58"/>
                  </a:lnTo>
                  <a:lnTo>
                    <a:pt x="1400" y="54"/>
                  </a:lnTo>
                  <a:lnTo>
                    <a:pt x="1400" y="50"/>
                  </a:lnTo>
                  <a:lnTo>
                    <a:pt x="1400" y="48"/>
                  </a:lnTo>
                  <a:lnTo>
                    <a:pt x="1400" y="45"/>
                  </a:lnTo>
                  <a:lnTo>
                    <a:pt x="1398" y="43"/>
                  </a:lnTo>
                  <a:lnTo>
                    <a:pt x="1396" y="43"/>
                  </a:lnTo>
                  <a:lnTo>
                    <a:pt x="1394" y="43"/>
                  </a:lnTo>
                  <a:lnTo>
                    <a:pt x="1388" y="43"/>
                  </a:lnTo>
                  <a:lnTo>
                    <a:pt x="1384" y="45"/>
                  </a:lnTo>
                  <a:lnTo>
                    <a:pt x="1380" y="48"/>
                  </a:lnTo>
                  <a:lnTo>
                    <a:pt x="1377" y="52"/>
                  </a:lnTo>
                  <a:lnTo>
                    <a:pt x="1377" y="54"/>
                  </a:lnTo>
                  <a:lnTo>
                    <a:pt x="1375" y="56"/>
                  </a:lnTo>
                  <a:lnTo>
                    <a:pt x="1373" y="62"/>
                  </a:lnTo>
                  <a:lnTo>
                    <a:pt x="1371" y="70"/>
                  </a:lnTo>
                  <a:lnTo>
                    <a:pt x="1361" y="98"/>
                  </a:lnTo>
                  <a:lnTo>
                    <a:pt x="1342" y="98"/>
                  </a:lnTo>
                  <a:lnTo>
                    <a:pt x="1354" y="60"/>
                  </a:lnTo>
                  <a:lnTo>
                    <a:pt x="1355" y="54"/>
                  </a:lnTo>
                  <a:lnTo>
                    <a:pt x="1355" y="50"/>
                  </a:lnTo>
                  <a:lnTo>
                    <a:pt x="1355" y="48"/>
                  </a:lnTo>
                  <a:lnTo>
                    <a:pt x="1355" y="45"/>
                  </a:lnTo>
                  <a:lnTo>
                    <a:pt x="1354" y="43"/>
                  </a:lnTo>
                  <a:lnTo>
                    <a:pt x="1352" y="43"/>
                  </a:lnTo>
                  <a:lnTo>
                    <a:pt x="1350" y="43"/>
                  </a:lnTo>
                  <a:lnTo>
                    <a:pt x="1346" y="43"/>
                  </a:lnTo>
                  <a:lnTo>
                    <a:pt x="1342" y="45"/>
                  </a:lnTo>
                  <a:lnTo>
                    <a:pt x="1338" y="47"/>
                  </a:lnTo>
                  <a:lnTo>
                    <a:pt x="1334" y="50"/>
                  </a:lnTo>
                  <a:lnTo>
                    <a:pt x="1332" y="54"/>
                  </a:lnTo>
                  <a:lnTo>
                    <a:pt x="1329" y="60"/>
                  </a:lnTo>
                  <a:lnTo>
                    <a:pt x="1327" y="70"/>
                  </a:lnTo>
                  <a:lnTo>
                    <a:pt x="1319" y="98"/>
                  </a:lnTo>
                  <a:lnTo>
                    <a:pt x="1298" y="98"/>
                  </a:lnTo>
                  <a:lnTo>
                    <a:pt x="1317" y="29"/>
                  </a:lnTo>
                  <a:lnTo>
                    <a:pt x="1336" y="29"/>
                  </a:lnTo>
                  <a:close/>
                  <a:moveTo>
                    <a:pt x="1442" y="29"/>
                  </a:moveTo>
                  <a:lnTo>
                    <a:pt x="1461" y="29"/>
                  </a:lnTo>
                  <a:lnTo>
                    <a:pt x="1459" y="39"/>
                  </a:lnTo>
                  <a:lnTo>
                    <a:pt x="1463" y="35"/>
                  </a:lnTo>
                  <a:lnTo>
                    <a:pt x="1467" y="31"/>
                  </a:lnTo>
                  <a:lnTo>
                    <a:pt x="1471" y="29"/>
                  </a:lnTo>
                  <a:lnTo>
                    <a:pt x="1474" y="29"/>
                  </a:lnTo>
                  <a:lnTo>
                    <a:pt x="1480" y="27"/>
                  </a:lnTo>
                  <a:lnTo>
                    <a:pt x="1484" y="29"/>
                  </a:lnTo>
                  <a:lnTo>
                    <a:pt x="1490" y="29"/>
                  </a:lnTo>
                  <a:lnTo>
                    <a:pt x="1494" y="31"/>
                  </a:lnTo>
                  <a:lnTo>
                    <a:pt x="1496" y="35"/>
                  </a:lnTo>
                  <a:lnTo>
                    <a:pt x="1501" y="43"/>
                  </a:lnTo>
                  <a:lnTo>
                    <a:pt x="1501" y="52"/>
                  </a:lnTo>
                  <a:lnTo>
                    <a:pt x="1501" y="60"/>
                  </a:lnTo>
                  <a:lnTo>
                    <a:pt x="1499" y="70"/>
                  </a:lnTo>
                  <a:lnTo>
                    <a:pt x="1496" y="77"/>
                  </a:lnTo>
                  <a:lnTo>
                    <a:pt x="1492" y="85"/>
                  </a:lnTo>
                  <a:lnTo>
                    <a:pt x="1486" y="91"/>
                  </a:lnTo>
                  <a:lnTo>
                    <a:pt x="1478" y="96"/>
                  </a:lnTo>
                  <a:lnTo>
                    <a:pt x="1473" y="100"/>
                  </a:lnTo>
                  <a:lnTo>
                    <a:pt x="1463" y="100"/>
                  </a:lnTo>
                  <a:lnTo>
                    <a:pt x="1459" y="100"/>
                  </a:lnTo>
                  <a:lnTo>
                    <a:pt x="1453" y="98"/>
                  </a:lnTo>
                  <a:lnTo>
                    <a:pt x="1450" y="96"/>
                  </a:lnTo>
                  <a:lnTo>
                    <a:pt x="1448" y="93"/>
                  </a:lnTo>
                  <a:lnTo>
                    <a:pt x="1446" y="91"/>
                  </a:lnTo>
                  <a:lnTo>
                    <a:pt x="1436" y="125"/>
                  </a:lnTo>
                  <a:lnTo>
                    <a:pt x="1415" y="125"/>
                  </a:lnTo>
                  <a:lnTo>
                    <a:pt x="1442" y="29"/>
                  </a:lnTo>
                  <a:close/>
                  <a:moveTo>
                    <a:pt x="1450" y="75"/>
                  </a:moveTo>
                  <a:lnTo>
                    <a:pt x="1451" y="81"/>
                  </a:lnTo>
                  <a:lnTo>
                    <a:pt x="1451" y="85"/>
                  </a:lnTo>
                  <a:lnTo>
                    <a:pt x="1455" y="87"/>
                  </a:lnTo>
                  <a:lnTo>
                    <a:pt x="1461" y="89"/>
                  </a:lnTo>
                  <a:lnTo>
                    <a:pt x="1465" y="87"/>
                  </a:lnTo>
                  <a:lnTo>
                    <a:pt x="1469" y="85"/>
                  </a:lnTo>
                  <a:lnTo>
                    <a:pt x="1471" y="83"/>
                  </a:lnTo>
                  <a:lnTo>
                    <a:pt x="1474" y="77"/>
                  </a:lnTo>
                  <a:lnTo>
                    <a:pt x="1476" y="75"/>
                  </a:lnTo>
                  <a:lnTo>
                    <a:pt x="1478" y="72"/>
                  </a:lnTo>
                  <a:lnTo>
                    <a:pt x="1480" y="68"/>
                  </a:lnTo>
                  <a:lnTo>
                    <a:pt x="1482" y="62"/>
                  </a:lnTo>
                  <a:lnTo>
                    <a:pt x="1482" y="60"/>
                  </a:lnTo>
                  <a:lnTo>
                    <a:pt x="1482" y="56"/>
                  </a:lnTo>
                  <a:lnTo>
                    <a:pt x="1482" y="52"/>
                  </a:lnTo>
                  <a:lnTo>
                    <a:pt x="1482" y="47"/>
                  </a:lnTo>
                  <a:lnTo>
                    <a:pt x="1480" y="43"/>
                  </a:lnTo>
                  <a:lnTo>
                    <a:pt x="1476" y="41"/>
                  </a:lnTo>
                  <a:lnTo>
                    <a:pt x="1473" y="41"/>
                  </a:lnTo>
                  <a:lnTo>
                    <a:pt x="1469" y="41"/>
                  </a:lnTo>
                  <a:lnTo>
                    <a:pt x="1465" y="45"/>
                  </a:lnTo>
                  <a:lnTo>
                    <a:pt x="1459" y="48"/>
                  </a:lnTo>
                  <a:lnTo>
                    <a:pt x="1457" y="54"/>
                  </a:lnTo>
                  <a:lnTo>
                    <a:pt x="1453" y="58"/>
                  </a:lnTo>
                  <a:lnTo>
                    <a:pt x="1451" y="62"/>
                  </a:lnTo>
                  <a:lnTo>
                    <a:pt x="1451" y="70"/>
                  </a:lnTo>
                  <a:lnTo>
                    <a:pt x="1450" y="75"/>
                  </a:lnTo>
                  <a:close/>
                  <a:moveTo>
                    <a:pt x="1524" y="29"/>
                  </a:moveTo>
                  <a:lnTo>
                    <a:pt x="1544" y="29"/>
                  </a:lnTo>
                  <a:lnTo>
                    <a:pt x="1542" y="41"/>
                  </a:lnTo>
                  <a:lnTo>
                    <a:pt x="1545" y="35"/>
                  </a:lnTo>
                  <a:lnTo>
                    <a:pt x="1549" y="31"/>
                  </a:lnTo>
                  <a:lnTo>
                    <a:pt x="1553" y="29"/>
                  </a:lnTo>
                  <a:lnTo>
                    <a:pt x="1557" y="29"/>
                  </a:lnTo>
                  <a:lnTo>
                    <a:pt x="1565" y="27"/>
                  </a:lnTo>
                  <a:lnTo>
                    <a:pt x="1559" y="47"/>
                  </a:lnTo>
                  <a:lnTo>
                    <a:pt x="1555" y="47"/>
                  </a:lnTo>
                  <a:lnTo>
                    <a:pt x="1551" y="47"/>
                  </a:lnTo>
                  <a:lnTo>
                    <a:pt x="1547" y="48"/>
                  </a:lnTo>
                  <a:lnTo>
                    <a:pt x="1542" y="52"/>
                  </a:lnTo>
                  <a:lnTo>
                    <a:pt x="1538" y="58"/>
                  </a:lnTo>
                  <a:lnTo>
                    <a:pt x="1536" y="64"/>
                  </a:lnTo>
                  <a:lnTo>
                    <a:pt x="1534" y="72"/>
                  </a:lnTo>
                  <a:lnTo>
                    <a:pt x="1524" y="98"/>
                  </a:lnTo>
                  <a:lnTo>
                    <a:pt x="1505" y="98"/>
                  </a:lnTo>
                  <a:lnTo>
                    <a:pt x="1524" y="29"/>
                  </a:lnTo>
                  <a:close/>
                  <a:moveTo>
                    <a:pt x="1580" y="75"/>
                  </a:moveTo>
                  <a:lnTo>
                    <a:pt x="1580" y="79"/>
                  </a:lnTo>
                  <a:lnTo>
                    <a:pt x="1580" y="83"/>
                  </a:lnTo>
                  <a:lnTo>
                    <a:pt x="1582" y="87"/>
                  </a:lnTo>
                  <a:lnTo>
                    <a:pt x="1586" y="89"/>
                  </a:lnTo>
                  <a:lnTo>
                    <a:pt x="1590" y="89"/>
                  </a:lnTo>
                  <a:lnTo>
                    <a:pt x="1593" y="89"/>
                  </a:lnTo>
                  <a:lnTo>
                    <a:pt x="1597" y="87"/>
                  </a:lnTo>
                  <a:lnTo>
                    <a:pt x="1601" y="85"/>
                  </a:lnTo>
                  <a:lnTo>
                    <a:pt x="1603" y="81"/>
                  </a:lnTo>
                  <a:lnTo>
                    <a:pt x="1605" y="77"/>
                  </a:lnTo>
                  <a:lnTo>
                    <a:pt x="1626" y="77"/>
                  </a:lnTo>
                  <a:lnTo>
                    <a:pt x="1624" y="81"/>
                  </a:lnTo>
                  <a:lnTo>
                    <a:pt x="1620" y="87"/>
                  </a:lnTo>
                  <a:lnTo>
                    <a:pt x="1615" y="93"/>
                  </a:lnTo>
                  <a:lnTo>
                    <a:pt x="1611" y="96"/>
                  </a:lnTo>
                  <a:lnTo>
                    <a:pt x="1605" y="98"/>
                  </a:lnTo>
                  <a:lnTo>
                    <a:pt x="1597" y="100"/>
                  </a:lnTo>
                  <a:lnTo>
                    <a:pt x="1590" y="100"/>
                  </a:lnTo>
                  <a:lnTo>
                    <a:pt x="1576" y="98"/>
                  </a:lnTo>
                  <a:lnTo>
                    <a:pt x="1568" y="95"/>
                  </a:lnTo>
                  <a:lnTo>
                    <a:pt x="1565" y="91"/>
                  </a:lnTo>
                  <a:lnTo>
                    <a:pt x="1563" y="87"/>
                  </a:lnTo>
                  <a:lnTo>
                    <a:pt x="1561" y="83"/>
                  </a:lnTo>
                  <a:lnTo>
                    <a:pt x="1561" y="77"/>
                  </a:lnTo>
                  <a:lnTo>
                    <a:pt x="1561" y="70"/>
                  </a:lnTo>
                  <a:lnTo>
                    <a:pt x="1563" y="60"/>
                  </a:lnTo>
                  <a:lnTo>
                    <a:pt x="1567" y="50"/>
                  </a:lnTo>
                  <a:lnTo>
                    <a:pt x="1572" y="43"/>
                  </a:lnTo>
                  <a:lnTo>
                    <a:pt x="1578" y="37"/>
                  </a:lnTo>
                  <a:lnTo>
                    <a:pt x="1586" y="31"/>
                  </a:lnTo>
                  <a:lnTo>
                    <a:pt x="1593" y="29"/>
                  </a:lnTo>
                  <a:lnTo>
                    <a:pt x="1603" y="27"/>
                  </a:lnTo>
                  <a:lnTo>
                    <a:pt x="1615" y="29"/>
                  </a:lnTo>
                  <a:lnTo>
                    <a:pt x="1624" y="33"/>
                  </a:lnTo>
                  <a:lnTo>
                    <a:pt x="1628" y="37"/>
                  </a:lnTo>
                  <a:lnTo>
                    <a:pt x="1630" y="41"/>
                  </a:lnTo>
                  <a:lnTo>
                    <a:pt x="1630" y="45"/>
                  </a:lnTo>
                  <a:lnTo>
                    <a:pt x="1632" y="50"/>
                  </a:lnTo>
                  <a:lnTo>
                    <a:pt x="1630" y="58"/>
                  </a:lnTo>
                  <a:lnTo>
                    <a:pt x="1630" y="66"/>
                  </a:lnTo>
                  <a:lnTo>
                    <a:pt x="1628" y="70"/>
                  </a:lnTo>
                  <a:lnTo>
                    <a:pt x="1582" y="70"/>
                  </a:lnTo>
                  <a:lnTo>
                    <a:pt x="1580" y="75"/>
                  </a:lnTo>
                  <a:close/>
                  <a:moveTo>
                    <a:pt x="1586" y="56"/>
                  </a:moveTo>
                  <a:lnTo>
                    <a:pt x="1611" y="56"/>
                  </a:lnTo>
                  <a:lnTo>
                    <a:pt x="1611" y="52"/>
                  </a:lnTo>
                  <a:lnTo>
                    <a:pt x="1611" y="50"/>
                  </a:lnTo>
                  <a:lnTo>
                    <a:pt x="1613" y="48"/>
                  </a:lnTo>
                  <a:lnTo>
                    <a:pt x="1611" y="45"/>
                  </a:lnTo>
                  <a:lnTo>
                    <a:pt x="1609" y="41"/>
                  </a:lnTo>
                  <a:lnTo>
                    <a:pt x="1607" y="39"/>
                  </a:lnTo>
                  <a:lnTo>
                    <a:pt x="1603" y="39"/>
                  </a:lnTo>
                  <a:lnTo>
                    <a:pt x="1597" y="41"/>
                  </a:lnTo>
                  <a:lnTo>
                    <a:pt x="1593" y="43"/>
                  </a:lnTo>
                  <a:lnTo>
                    <a:pt x="1590" y="47"/>
                  </a:lnTo>
                  <a:lnTo>
                    <a:pt x="1588" y="50"/>
                  </a:lnTo>
                  <a:lnTo>
                    <a:pt x="1586" y="56"/>
                  </a:lnTo>
                  <a:close/>
                  <a:moveTo>
                    <a:pt x="1655" y="77"/>
                  </a:moveTo>
                  <a:lnTo>
                    <a:pt x="1655" y="81"/>
                  </a:lnTo>
                  <a:lnTo>
                    <a:pt x="1655" y="85"/>
                  </a:lnTo>
                  <a:lnTo>
                    <a:pt x="1657" y="87"/>
                  </a:lnTo>
                  <a:lnTo>
                    <a:pt x="1661" y="89"/>
                  </a:lnTo>
                  <a:lnTo>
                    <a:pt x="1664" y="89"/>
                  </a:lnTo>
                  <a:lnTo>
                    <a:pt x="1668" y="89"/>
                  </a:lnTo>
                  <a:lnTo>
                    <a:pt x="1672" y="87"/>
                  </a:lnTo>
                  <a:lnTo>
                    <a:pt x="1676" y="85"/>
                  </a:lnTo>
                  <a:lnTo>
                    <a:pt x="1676" y="81"/>
                  </a:lnTo>
                  <a:lnTo>
                    <a:pt x="1676" y="77"/>
                  </a:lnTo>
                  <a:lnTo>
                    <a:pt x="1672" y="75"/>
                  </a:lnTo>
                  <a:lnTo>
                    <a:pt x="1670" y="73"/>
                  </a:lnTo>
                  <a:lnTo>
                    <a:pt x="1659" y="66"/>
                  </a:lnTo>
                  <a:lnTo>
                    <a:pt x="1657" y="66"/>
                  </a:lnTo>
                  <a:lnTo>
                    <a:pt x="1653" y="64"/>
                  </a:lnTo>
                  <a:lnTo>
                    <a:pt x="1651" y="60"/>
                  </a:lnTo>
                  <a:lnTo>
                    <a:pt x="1649" y="58"/>
                  </a:lnTo>
                  <a:lnTo>
                    <a:pt x="1647" y="54"/>
                  </a:lnTo>
                  <a:lnTo>
                    <a:pt x="1647" y="50"/>
                  </a:lnTo>
                  <a:lnTo>
                    <a:pt x="1647" y="45"/>
                  </a:lnTo>
                  <a:lnTo>
                    <a:pt x="1649" y="41"/>
                  </a:lnTo>
                  <a:lnTo>
                    <a:pt x="1653" y="35"/>
                  </a:lnTo>
                  <a:lnTo>
                    <a:pt x="1657" y="33"/>
                  </a:lnTo>
                  <a:lnTo>
                    <a:pt x="1666" y="29"/>
                  </a:lnTo>
                  <a:lnTo>
                    <a:pt x="1678" y="27"/>
                  </a:lnTo>
                  <a:lnTo>
                    <a:pt x="1687" y="29"/>
                  </a:lnTo>
                  <a:lnTo>
                    <a:pt x="1695" y="31"/>
                  </a:lnTo>
                  <a:lnTo>
                    <a:pt x="1699" y="33"/>
                  </a:lnTo>
                  <a:lnTo>
                    <a:pt x="1701" y="37"/>
                  </a:lnTo>
                  <a:lnTo>
                    <a:pt x="1703" y="41"/>
                  </a:lnTo>
                  <a:lnTo>
                    <a:pt x="1703" y="45"/>
                  </a:lnTo>
                  <a:lnTo>
                    <a:pt x="1703" y="47"/>
                  </a:lnTo>
                  <a:lnTo>
                    <a:pt x="1703" y="48"/>
                  </a:lnTo>
                  <a:lnTo>
                    <a:pt x="1703" y="50"/>
                  </a:lnTo>
                  <a:lnTo>
                    <a:pt x="1684" y="50"/>
                  </a:lnTo>
                  <a:lnTo>
                    <a:pt x="1684" y="48"/>
                  </a:lnTo>
                  <a:lnTo>
                    <a:pt x="1684" y="45"/>
                  </a:lnTo>
                  <a:lnTo>
                    <a:pt x="1682" y="43"/>
                  </a:lnTo>
                  <a:lnTo>
                    <a:pt x="1680" y="41"/>
                  </a:lnTo>
                  <a:lnTo>
                    <a:pt x="1676" y="39"/>
                  </a:lnTo>
                  <a:lnTo>
                    <a:pt x="1672" y="39"/>
                  </a:lnTo>
                  <a:lnTo>
                    <a:pt x="1668" y="41"/>
                  </a:lnTo>
                  <a:lnTo>
                    <a:pt x="1666" y="45"/>
                  </a:lnTo>
                  <a:lnTo>
                    <a:pt x="1666" y="47"/>
                  </a:lnTo>
                  <a:lnTo>
                    <a:pt x="1666" y="50"/>
                  </a:lnTo>
                  <a:lnTo>
                    <a:pt x="1670" y="54"/>
                  </a:lnTo>
                  <a:lnTo>
                    <a:pt x="1672" y="54"/>
                  </a:lnTo>
                  <a:lnTo>
                    <a:pt x="1684" y="60"/>
                  </a:lnTo>
                  <a:lnTo>
                    <a:pt x="1686" y="62"/>
                  </a:lnTo>
                  <a:lnTo>
                    <a:pt x="1687" y="64"/>
                  </a:lnTo>
                  <a:lnTo>
                    <a:pt x="1691" y="66"/>
                  </a:lnTo>
                  <a:lnTo>
                    <a:pt x="1693" y="70"/>
                  </a:lnTo>
                  <a:lnTo>
                    <a:pt x="1695" y="73"/>
                  </a:lnTo>
                  <a:lnTo>
                    <a:pt x="1695" y="77"/>
                  </a:lnTo>
                  <a:lnTo>
                    <a:pt x="1695" y="83"/>
                  </a:lnTo>
                  <a:lnTo>
                    <a:pt x="1693" y="89"/>
                  </a:lnTo>
                  <a:lnTo>
                    <a:pt x="1689" y="93"/>
                  </a:lnTo>
                  <a:lnTo>
                    <a:pt x="1684" y="96"/>
                  </a:lnTo>
                  <a:lnTo>
                    <a:pt x="1674" y="100"/>
                  </a:lnTo>
                  <a:lnTo>
                    <a:pt x="1661" y="100"/>
                  </a:lnTo>
                  <a:lnTo>
                    <a:pt x="1655" y="100"/>
                  </a:lnTo>
                  <a:lnTo>
                    <a:pt x="1651" y="100"/>
                  </a:lnTo>
                  <a:lnTo>
                    <a:pt x="1645" y="98"/>
                  </a:lnTo>
                  <a:lnTo>
                    <a:pt x="1640" y="95"/>
                  </a:lnTo>
                  <a:lnTo>
                    <a:pt x="1636" y="91"/>
                  </a:lnTo>
                  <a:lnTo>
                    <a:pt x="1636" y="85"/>
                  </a:lnTo>
                  <a:lnTo>
                    <a:pt x="1636" y="81"/>
                  </a:lnTo>
                  <a:lnTo>
                    <a:pt x="1636" y="77"/>
                  </a:lnTo>
                  <a:lnTo>
                    <a:pt x="1655" y="77"/>
                  </a:lnTo>
                  <a:close/>
                  <a:moveTo>
                    <a:pt x="1758" y="50"/>
                  </a:moveTo>
                  <a:lnTo>
                    <a:pt x="1758" y="47"/>
                  </a:lnTo>
                  <a:lnTo>
                    <a:pt x="1758" y="45"/>
                  </a:lnTo>
                  <a:lnTo>
                    <a:pt x="1758" y="43"/>
                  </a:lnTo>
                  <a:lnTo>
                    <a:pt x="1757" y="41"/>
                  </a:lnTo>
                  <a:lnTo>
                    <a:pt x="1755" y="39"/>
                  </a:lnTo>
                  <a:lnTo>
                    <a:pt x="1751" y="39"/>
                  </a:lnTo>
                  <a:lnTo>
                    <a:pt x="1743" y="41"/>
                  </a:lnTo>
                  <a:lnTo>
                    <a:pt x="1739" y="45"/>
                  </a:lnTo>
                  <a:lnTo>
                    <a:pt x="1739" y="48"/>
                  </a:lnTo>
                  <a:lnTo>
                    <a:pt x="1720" y="48"/>
                  </a:lnTo>
                  <a:lnTo>
                    <a:pt x="1720" y="45"/>
                  </a:lnTo>
                  <a:lnTo>
                    <a:pt x="1722" y="41"/>
                  </a:lnTo>
                  <a:lnTo>
                    <a:pt x="1726" y="37"/>
                  </a:lnTo>
                  <a:lnTo>
                    <a:pt x="1730" y="33"/>
                  </a:lnTo>
                  <a:lnTo>
                    <a:pt x="1734" y="31"/>
                  </a:lnTo>
                  <a:lnTo>
                    <a:pt x="1743" y="29"/>
                  </a:lnTo>
                  <a:lnTo>
                    <a:pt x="1753" y="27"/>
                  </a:lnTo>
                  <a:lnTo>
                    <a:pt x="1764" y="29"/>
                  </a:lnTo>
                  <a:lnTo>
                    <a:pt x="1772" y="33"/>
                  </a:lnTo>
                  <a:lnTo>
                    <a:pt x="1774" y="35"/>
                  </a:lnTo>
                  <a:lnTo>
                    <a:pt x="1776" y="39"/>
                  </a:lnTo>
                  <a:lnTo>
                    <a:pt x="1778" y="41"/>
                  </a:lnTo>
                  <a:lnTo>
                    <a:pt x="1778" y="47"/>
                  </a:lnTo>
                  <a:lnTo>
                    <a:pt x="1778" y="48"/>
                  </a:lnTo>
                  <a:lnTo>
                    <a:pt x="1778" y="50"/>
                  </a:lnTo>
                  <a:lnTo>
                    <a:pt x="1776" y="54"/>
                  </a:lnTo>
                  <a:lnTo>
                    <a:pt x="1768" y="81"/>
                  </a:lnTo>
                  <a:lnTo>
                    <a:pt x="1768" y="87"/>
                  </a:lnTo>
                  <a:lnTo>
                    <a:pt x="1766" y="93"/>
                  </a:lnTo>
                  <a:lnTo>
                    <a:pt x="1766" y="98"/>
                  </a:lnTo>
                  <a:lnTo>
                    <a:pt x="1747" y="98"/>
                  </a:lnTo>
                  <a:lnTo>
                    <a:pt x="1747" y="95"/>
                  </a:lnTo>
                  <a:lnTo>
                    <a:pt x="1747" y="91"/>
                  </a:lnTo>
                  <a:lnTo>
                    <a:pt x="1745" y="95"/>
                  </a:lnTo>
                  <a:lnTo>
                    <a:pt x="1741" y="96"/>
                  </a:lnTo>
                  <a:lnTo>
                    <a:pt x="1735" y="100"/>
                  </a:lnTo>
                  <a:lnTo>
                    <a:pt x="1726" y="100"/>
                  </a:lnTo>
                  <a:lnTo>
                    <a:pt x="1718" y="100"/>
                  </a:lnTo>
                  <a:lnTo>
                    <a:pt x="1712" y="96"/>
                  </a:lnTo>
                  <a:lnTo>
                    <a:pt x="1709" y="91"/>
                  </a:lnTo>
                  <a:lnTo>
                    <a:pt x="1707" y="81"/>
                  </a:lnTo>
                  <a:lnTo>
                    <a:pt x="1707" y="73"/>
                  </a:lnTo>
                  <a:lnTo>
                    <a:pt x="1711" y="68"/>
                  </a:lnTo>
                  <a:lnTo>
                    <a:pt x="1716" y="62"/>
                  </a:lnTo>
                  <a:lnTo>
                    <a:pt x="1724" y="58"/>
                  </a:lnTo>
                  <a:lnTo>
                    <a:pt x="1734" y="54"/>
                  </a:lnTo>
                  <a:lnTo>
                    <a:pt x="1745" y="54"/>
                  </a:lnTo>
                  <a:lnTo>
                    <a:pt x="1757" y="54"/>
                  </a:lnTo>
                  <a:lnTo>
                    <a:pt x="1758" y="50"/>
                  </a:lnTo>
                  <a:close/>
                  <a:moveTo>
                    <a:pt x="1755" y="64"/>
                  </a:moveTo>
                  <a:lnTo>
                    <a:pt x="1747" y="66"/>
                  </a:lnTo>
                  <a:lnTo>
                    <a:pt x="1741" y="66"/>
                  </a:lnTo>
                  <a:lnTo>
                    <a:pt x="1735" y="68"/>
                  </a:lnTo>
                  <a:lnTo>
                    <a:pt x="1734" y="68"/>
                  </a:lnTo>
                  <a:lnTo>
                    <a:pt x="1728" y="73"/>
                  </a:lnTo>
                  <a:lnTo>
                    <a:pt x="1726" y="79"/>
                  </a:lnTo>
                  <a:lnTo>
                    <a:pt x="1726" y="83"/>
                  </a:lnTo>
                  <a:lnTo>
                    <a:pt x="1728" y="85"/>
                  </a:lnTo>
                  <a:lnTo>
                    <a:pt x="1730" y="87"/>
                  </a:lnTo>
                  <a:lnTo>
                    <a:pt x="1734" y="89"/>
                  </a:lnTo>
                  <a:lnTo>
                    <a:pt x="1739" y="87"/>
                  </a:lnTo>
                  <a:lnTo>
                    <a:pt x="1745" y="83"/>
                  </a:lnTo>
                  <a:lnTo>
                    <a:pt x="1749" y="77"/>
                  </a:lnTo>
                  <a:lnTo>
                    <a:pt x="1753" y="68"/>
                  </a:lnTo>
                  <a:lnTo>
                    <a:pt x="1755" y="64"/>
                  </a:lnTo>
                  <a:close/>
                  <a:moveTo>
                    <a:pt x="1803" y="77"/>
                  </a:moveTo>
                  <a:lnTo>
                    <a:pt x="1803" y="81"/>
                  </a:lnTo>
                  <a:lnTo>
                    <a:pt x="1803" y="85"/>
                  </a:lnTo>
                  <a:lnTo>
                    <a:pt x="1805" y="87"/>
                  </a:lnTo>
                  <a:lnTo>
                    <a:pt x="1808" y="89"/>
                  </a:lnTo>
                  <a:lnTo>
                    <a:pt x="1812" y="89"/>
                  </a:lnTo>
                  <a:lnTo>
                    <a:pt x="1816" y="89"/>
                  </a:lnTo>
                  <a:lnTo>
                    <a:pt x="1820" y="87"/>
                  </a:lnTo>
                  <a:lnTo>
                    <a:pt x="1824" y="85"/>
                  </a:lnTo>
                  <a:lnTo>
                    <a:pt x="1824" y="81"/>
                  </a:lnTo>
                  <a:lnTo>
                    <a:pt x="1824" y="77"/>
                  </a:lnTo>
                  <a:lnTo>
                    <a:pt x="1822" y="75"/>
                  </a:lnTo>
                  <a:lnTo>
                    <a:pt x="1818" y="73"/>
                  </a:lnTo>
                  <a:lnTo>
                    <a:pt x="1806" y="66"/>
                  </a:lnTo>
                  <a:lnTo>
                    <a:pt x="1805" y="66"/>
                  </a:lnTo>
                  <a:lnTo>
                    <a:pt x="1803" y="64"/>
                  </a:lnTo>
                  <a:lnTo>
                    <a:pt x="1799" y="60"/>
                  </a:lnTo>
                  <a:lnTo>
                    <a:pt x="1797" y="58"/>
                  </a:lnTo>
                  <a:lnTo>
                    <a:pt x="1795" y="54"/>
                  </a:lnTo>
                  <a:lnTo>
                    <a:pt x="1795" y="50"/>
                  </a:lnTo>
                  <a:lnTo>
                    <a:pt x="1795" y="45"/>
                  </a:lnTo>
                  <a:lnTo>
                    <a:pt x="1797" y="41"/>
                  </a:lnTo>
                  <a:lnTo>
                    <a:pt x="1801" y="35"/>
                  </a:lnTo>
                  <a:lnTo>
                    <a:pt x="1805" y="33"/>
                  </a:lnTo>
                  <a:lnTo>
                    <a:pt x="1814" y="29"/>
                  </a:lnTo>
                  <a:lnTo>
                    <a:pt x="1826" y="27"/>
                  </a:lnTo>
                  <a:lnTo>
                    <a:pt x="1835" y="29"/>
                  </a:lnTo>
                  <a:lnTo>
                    <a:pt x="1843" y="31"/>
                  </a:lnTo>
                  <a:lnTo>
                    <a:pt x="1847" y="33"/>
                  </a:lnTo>
                  <a:lnTo>
                    <a:pt x="1849" y="37"/>
                  </a:lnTo>
                  <a:lnTo>
                    <a:pt x="1851" y="41"/>
                  </a:lnTo>
                  <a:lnTo>
                    <a:pt x="1851" y="45"/>
                  </a:lnTo>
                  <a:lnTo>
                    <a:pt x="1851" y="47"/>
                  </a:lnTo>
                  <a:lnTo>
                    <a:pt x="1851" y="48"/>
                  </a:lnTo>
                  <a:lnTo>
                    <a:pt x="1851" y="50"/>
                  </a:lnTo>
                  <a:lnTo>
                    <a:pt x="1831" y="50"/>
                  </a:lnTo>
                  <a:lnTo>
                    <a:pt x="1831" y="48"/>
                  </a:lnTo>
                  <a:lnTo>
                    <a:pt x="1831" y="45"/>
                  </a:lnTo>
                  <a:lnTo>
                    <a:pt x="1830" y="43"/>
                  </a:lnTo>
                  <a:lnTo>
                    <a:pt x="1828" y="41"/>
                  </a:lnTo>
                  <a:lnTo>
                    <a:pt x="1824" y="39"/>
                  </a:lnTo>
                  <a:lnTo>
                    <a:pt x="1820" y="39"/>
                  </a:lnTo>
                  <a:lnTo>
                    <a:pt x="1818" y="41"/>
                  </a:lnTo>
                  <a:lnTo>
                    <a:pt x="1814" y="45"/>
                  </a:lnTo>
                  <a:lnTo>
                    <a:pt x="1814" y="47"/>
                  </a:lnTo>
                  <a:lnTo>
                    <a:pt x="1814" y="50"/>
                  </a:lnTo>
                  <a:lnTo>
                    <a:pt x="1818" y="54"/>
                  </a:lnTo>
                  <a:lnTo>
                    <a:pt x="1820" y="54"/>
                  </a:lnTo>
                  <a:lnTo>
                    <a:pt x="1831" y="60"/>
                  </a:lnTo>
                  <a:lnTo>
                    <a:pt x="1833" y="62"/>
                  </a:lnTo>
                  <a:lnTo>
                    <a:pt x="1835" y="64"/>
                  </a:lnTo>
                  <a:lnTo>
                    <a:pt x="1839" y="66"/>
                  </a:lnTo>
                  <a:lnTo>
                    <a:pt x="1841" y="70"/>
                  </a:lnTo>
                  <a:lnTo>
                    <a:pt x="1843" y="73"/>
                  </a:lnTo>
                  <a:lnTo>
                    <a:pt x="1845" y="77"/>
                  </a:lnTo>
                  <a:lnTo>
                    <a:pt x="1843" y="83"/>
                  </a:lnTo>
                  <a:lnTo>
                    <a:pt x="1841" y="89"/>
                  </a:lnTo>
                  <a:lnTo>
                    <a:pt x="1837" y="93"/>
                  </a:lnTo>
                  <a:lnTo>
                    <a:pt x="1833" y="96"/>
                  </a:lnTo>
                  <a:lnTo>
                    <a:pt x="1822" y="100"/>
                  </a:lnTo>
                  <a:lnTo>
                    <a:pt x="1808" y="100"/>
                  </a:lnTo>
                  <a:lnTo>
                    <a:pt x="1803" y="100"/>
                  </a:lnTo>
                  <a:lnTo>
                    <a:pt x="1799" y="100"/>
                  </a:lnTo>
                  <a:lnTo>
                    <a:pt x="1793" y="98"/>
                  </a:lnTo>
                  <a:lnTo>
                    <a:pt x="1789" y="95"/>
                  </a:lnTo>
                  <a:lnTo>
                    <a:pt x="1785" y="91"/>
                  </a:lnTo>
                  <a:lnTo>
                    <a:pt x="1783" y="85"/>
                  </a:lnTo>
                  <a:lnTo>
                    <a:pt x="1783" y="81"/>
                  </a:lnTo>
                  <a:lnTo>
                    <a:pt x="1783" y="77"/>
                  </a:lnTo>
                  <a:lnTo>
                    <a:pt x="1803" y="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pt-BR" smtClean="0">
                <a:solidFill>
                  <a:srgbClr val="1F5281"/>
                </a:solidFill>
              </a:endParaRPr>
            </a:p>
          </p:txBody>
        </p:sp>
        <p:sp>
          <p:nvSpPr>
            <p:cNvPr id="198" name="Freeform 198"/>
            <p:cNvSpPr>
              <a:spLocks noEditPoints="1"/>
            </p:cNvSpPr>
            <p:nvPr/>
          </p:nvSpPr>
          <p:spPr bwMode="auto">
            <a:xfrm>
              <a:off x="6405" y="4009"/>
              <a:ext cx="1961" cy="129"/>
            </a:xfrm>
            <a:custGeom>
              <a:avLst/>
              <a:gdLst>
                <a:gd name="T0" fmla="*/ 48 w 1961"/>
                <a:gd name="T1" fmla="*/ 61 h 129"/>
                <a:gd name="T2" fmla="*/ 82 w 1961"/>
                <a:gd name="T3" fmla="*/ 9 h 129"/>
                <a:gd name="T4" fmla="*/ 44 w 1961"/>
                <a:gd name="T5" fmla="*/ 38 h 129"/>
                <a:gd name="T6" fmla="*/ 11 w 1961"/>
                <a:gd name="T7" fmla="*/ 98 h 129"/>
                <a:gd name="T8" fmla="*/ 132 w 1961"/>
                <a:gd name="T9" fmla="*/ 84 h 129"/>
                <a:gd name="T10" fmla="*/ 96 w 1961"/>
                <a:gd name="T11" fmla="*/ 54 h 129"/>
                <a:gd name="T12" fmla="*/ 140 w 1961"/>
                <a:gd name="T13" fmla="*/ 59 h 129"/>
                <a:gd name="T14" fmla="*/ 211 w 1961"/>
                <a:gd name="T15" fmla="*/ 31 h 129"/>
                <a:gd name="T16" fmla="*/ 259 w 1961"/>
                <a:gd name="T17" fmla="*/ 102 h 129"/>
                <a:gd name="T18" fmla="*/ 380 w 1961"/>
                <a:gd name="T19" fmla="*/ 44 h 129"/>
                <a:gd name="T20" fmla="*/ 372 w 1961"/>
                <a:gd name="T21" fmla="*/ 82 h 129"/>
                <a:gd name="T22" fmla="*/ 351 w 1961"/>
                <a:gd name="T23" fmla="*/ 38 h 129"/>
                <a:gd name="T24" fmla="*/ 411 w 1961"/>
                <a:gd name="T25" fmla="*/ 67 h 129"/>
                <a:gd name="T26" fmla="*/ 447 w 1961"/>
                <a:gd name="T27" fmla="*/ 102 h 129"/>
                <a:gd name="T28" fmla="*/ 457 w 1961"/>
                <a:gd name="T29" fmla="*/ 77 h 129"/>
                <a:gd name="T30" fmla="*/ 605 w 1961"/>
                <a:gd name="T31" fmla="*/ 4 h 129"/>
                <a:gd name="T32" fmla="*/ 616 w 1961"/>
                <a:gd name="T33" fmla="*/ 82 h 129"/>
                <a:gd name="T34" fmla="*/ 580 w 1961"/>
                <a:gd name="T35" fmla="*/ 57 h 129"/>
                <a:gd name="T36" fmla="*/ 572 w 1961"/>
                <a:gd name="T37" fmla="*/ 42 h 129"/>
                <a:gd name="T38" fmla="*/ 622 w 1961"/>
                <a:gd name="T39" fmla="*/ 102 h 129"/>
                <a:gd name="T40" fmla="*/ 712 w 1961"/>
                <a:gd name="T41" fmla="*/ 31 h 129"/>
                <a:gd name="T42" fmla="*/ 714 w 1961"/>
                <a:gd name="T43" fmla="*/ 96 h 129"/>
                <a:gd name="T44" fmla="*/ 710 w 1961"/>
                <a:gd name="T45" fmla="*/ 67 h 129"/>
                <a:gd name="T46" fmla="*/ 777 w 1961"/>
                <a:gd name="T47" fmla="*/ 92 h 129"/>
                <a:gd name="T48" fmla="*/ 770 w 1961"/>
                <a:gd name="T49" fmla="*/ 38 h 129"/>
                <a:gd name="T50" fmla="*/ 793 w 1961"/>
                <a:gd name="T51" fmla="*/ 42 h 129"/>
                <a:gd name="T52" fmla="*/ 802 w 1961"/>
                <a:gd name="T53" fmla="*/ 98 h 129"/>
                <a:gd name="T54" fmla="*/ 864 w 1961"/>
                <a:gd name="T55" fmla="*/ 19 h 129"/>
                <a:gd name="T56" fmla="*/ 938 w 1961"/>
                <a:gd name="T57" fmla="*/ 84 h 129"/>
                <a:gd name="T58" fmla="*/ 902 w 1961"/>
                <a:gd name="T59" fmla="*/ 54 h 129"/>
                <a:gd name="T60" fmla="*/ 944 w 1961"/>
                <a:gd name="T61" fmla="*/ 59 h 129"/>
                <a:gd name="T62" fmla="*/ 1015 w 1961"/>
                <a:gd name="T63" fmla="*/ 2 h 129"/>
                <a:gd name="T64" fmla="*/ 1034 w 1961"/>
                <a:gd name="T65" fmla="*/ 59 h 129"/>
                <a:gd name="T66" fmla="*/ 1128 w 1961"/>
                <a:gd name="T67" fmla="*/ 54 h 129"/>
                <a:gd name="T68" fmla="*/ 1075 w 1961"/>
                <a:gd name="T69" fmla="*/ 84 h 129"/>
                <a:gd name="T70" fmla="*/ 1080 w 1961"/>
                <a:gd name="T71" fmla="*/ 57 h 129"/>
                <a:gd name="T72" fmla="*/ 1186 w 1961"/>
                <a:gd name="T73" fmla="*/ 88 h 129"/>
                <a:gd name="T74" fmla="*/ 1203 w 1961"/>
                <a:gd name="T75" fmla="*/ 79 h 129"/>
                <a:gd name="T76" fmla="*/ 1219 w 1961"/>
                <a:gd name="T77" fmla="*/ 46 h 129"/>
                <a:gd name="T78" fmla="*/ 1326 w 1961"/>
                <a:gd name="T79" fmla="*/ 88 h 129"/>
                <a:gd name="T80" fmla="*/ 1299 w 1961"/>
                <a:gd name="T81" fmla="*/ 31 h 129"/>
                <a:gd name="T82" fmla="*/ 1317 w 1961"/>
                <a:gd name="T83" fmla="*/ 46 h 129"/>
                <a:gd name="T84" fmla="*/ 1430 w 1961"/>
                <a:gd name="T85" fmla="*/ 65 h 129"/>
                <a:gd name="T86" fmla="*/ 1570 w 1961"/>
                <a:gd name="T87" fmla="*/ 44 h 129"/>
                <a:gd name="T88" fmla="*/ 1518 w 1961"/>
                <a:gd name="T89" fmla="*/ 77 h 129"/>
                <a:gd name="T90" fmla="*/ 1545 w 1961"/>
                <a:gd name="T91" fmla="*/ 44 h 129"/>
                <a:gd name="T92" fmla="*/ 1645 w 1961"/>
                <a:gd name="T93" fmla="*/ 36 h 129"/>
                <a:gd name="T94" fmla="*/ 1581 w 1961"/>
                <a:gd name="T95" fmla="*/ 90 h 129"/>
                <a:gd name="T96" fmla="*/ 1618 w 1961"/>
                <a:gd name="T97" fmla="*/ 44 h 129"/>
                <a:gd name="T98" fmla="*/ 1691 w 1961"/>
                <a:gd name="T99" fmla="*/ 80 h 129"/>
                <a:gd name="T100" fmla="*/ 1739 w 1961"/>
                <a:gd name="T101" fmla="*/ 100 h 129"/>
                <a:gd name="T102" fmla="*/ 1735 w 1961"/>
                <a:gd name="T103" fmla="*/ 82 h 129"/>
                <a:gd name="T104" fmla="*/ 1869 w 1961"/>
                <a:gd name="T105" fmla="*/ 48 h 129"/>
                <a:gd name="T106" fmla="*/ 1885 w 1961"/>
                <a:gd name="T107" fmla="*/ 38 h 129"/>
                <a:gd name="T108" fmla="*/ 1829 w 1961"/>
                <a:gd name="T109" fmla="*/ 102 h 129"/>
                <a:gd name="T110" fmla="*/ 1837 w 1961"/>
                <a:gd name="T111" fmla="*/ 82 h 129"/>
                <a:gd name="T112" fmla="*/ 1915 w 1961"/>
                <a:gd name="T113" fmla="*/ 90 h 129"/>
                <a:gd name="T114" fmla="*/ 1908 w 1961"/>
                <a:gd name="T115" fmla="*/ 42 h 129"/>
                <a:gd name="T116" fmla="*/ 1938 w 1961"/>
                <a:gd name="T117" fmla="*/ 42 h 129"/>
                <a:gd name="T118" fmla="*/ 1948 w 1961"/>
                <a:gd name="T119" fmla="*/ 94 h 12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961" h="129">
                  <a:moveTo>
                    <a:pt x="21" y="69"/>
                  </a:moveTo>
                  <a:lnTo>
                    <a:pt x="21" y="73"/>
                  </a:lnTo>
                  <a:lnTo>
                    <a:pt x="21" y="79"/>
                  </a:lnTo>
                  <a:lnTo>
                    <a:pt x="23" y="80"/>
                  </a:lnTo>
                  <a:lnTo>
                    <a:pt x="25" y="84"/>
                  </a:lnTo>
                  <a:lnTo>
                    <a:pt x="27" y="86"/>
                  </a:lnTo>
                  <a:lnTo>
                    <a:pt x="33" y="88"/>
                  </a:lnTo>
                  <a:lnTo>
                    <a:pt x="38" y="88"/>
                  </a:lnTo>
                  <a:lnTo>
                    <a:pt x="44" y="88"/>
                  </a:lnTo>
                  <a:lnTo>
                    <a:pt x="52" y="86"/>
                  </a:lnTo>
                  <a:lnTo>
                    <a:pt x="54" y="84"/>
                  </a:lnTo>
                  <a:lnTo>
                    <a:pt x="56" y="80"/>
                  </a:lnTo>
                  <a:lnTo>
                    <a:pt x="58" y="79"/>
                  </a:lnTo>
                  <a:lnTo>
                    <a:pt x="58" y="75"/>
                  </a:lnTo>
                  <a:lnTo>
                    <a:pt x="58" y="71"/>
                  </a:lnTo>
                  <a:lnTo>
                    <a:pt x="54" y="65"/>
                  </a:lnTo>
                  <a:lnTo>
                    <a:pt x="50" y="63"/>
                  </a:lnTo>
                  <a:lnTo>
                    <a:pt x="48" y="61"/>
                  </a:lnTo>
                  <a:lnTo>
                    <a:pt x="31" y="54"/>
                  </a:lnTo>
                  <a:lnTo>
                    <a:pt x="27" y="52"/>
                  </a:lnTo>
                  <a:lnTo>
                    <a:pt x="25" y="48"/>
                  </a:lnTo>
                  <a:lnTo>
                    <a:pt x="21" y="44"/>
                  </a:lnTo>
                  <a:lnTo>
                    <a:pt x="17" y="40"/>
                  </a:lnTo>
                  <a:lnTo>
                    <a:pt x="15" y="34"/>
                  </a:lnTo>
                  <a:lnTo>
                    <a:pt x="15" y="31"/>
                  </a:lnTo>
                  <a:lnTo>
                    <a:pt x="15" y="27"/>
                  </a:lnTo>
                  <a:lnTo>
                    <a:pt x="15" y="23"/>
                  </a:lnTo>
                  <a:lnTo>
                    <a:pt x="17" y="19"/>
                  </a:lnTo>
                  <a:lnTo>
                    <a:pt x="21" y="13"/>
                  </a:lnTo>
                  <a:lnTo>
                    <a:pt x="25" y="9"/>
                  </a:lnTo>
                  <a:lnTo>
                    <a:pt x="29" y="6"/>
                  </a:lnTo>
                  <a:lnTo>
                    <a:pt x="40" y="2"/>
                  </a:lnTo>
                  <a:lnTo>
                    <a:pt x="54" y="0"/>
                  </a:lnTo>
                  <a:lnTo>
                    <a:pt x="67" y="2"/>
                  </a:lnTo>
                  <a:lnTo>
                    <a:pt x="77" y="6"/>
                  </a:lnTo>
                  <a:lnTo>
                    <a:pt x="82" y="9"/>
                  </a:lnTo>
                  <a:lnTo>
                    <a:pt x="86" y="13"/>
                  </a:lnTo>
                  <a:lnTo>
                    <a:pt x="88" y="19"/>
                  </a:lnTo>
                  <a:lnTo>
                    <a:pt x="88" y="25"/>
                  </a:lnTo>
                  <a:lnTo>
                    <a:pt x="88" y="31"/>
                  </a:lnTo>
                  <a:lnTo>
                    <a:pt x="67" y="31"/>
                  </a:lnTo>
                  <a:lnTo>
                    <a:pt x="67" y="27"/>
                  </a:lnTo>
                  <a:lnTo>
                    <a:pt x="67" y="21"/>
                  </a:lnTo>
                  <a:lnTo>
                    <a:pt x="63" y="17"/>
                  </a:lnTo>
                  <a:lnTo>
                    <a:pt x="59" y="15"/>
                  </a:lnTo>
                  <a:lnTo>
                    <a:pt x="54" y="15"/>
                  </a:lnTo>
                  <a:lnTo>
                    <a:pt x="48" y="15"/>
                  </a:lnTo>
                  <a:lnTo>
                    <a:pt x="42" y="17"/>
                  </a:lnTo>
                  <a:lnTo>
                    <a:pt x="38" y="21"/>
                  </a:lnTo>
                  <a:lnTo>
                    <a:pt x="36" y="27"/>
                  </a:lnTo>
                  <a:lnTo>
                    <a:pt x="36" y="31"/>
                  </a:lnTo>
                  <a:lnTo>
                    <a:pt x="40" y="34"/>
                  </a:lnTo>
                  <a:lnTo>
                    <a:pt x="42" y="36"/>
                  </a:lnTo>
                  <a:lnTo>
                    <a:pt x="44" y="38"/>
                  </a:lnTo>
                  <a:lnTo>
                    <a:pt x="63" y="48"/>
                  </a:lnTo>
                  <a:lnTo>
                    <a:pt x="67" y="52"/>
                  </a:lnTo>
                  <a:lnTo>
                    <a:pt x="71" y="54"/>
                  </a:lnTo>
                  <a:lnTo>
                    <a:pt x="73" y="55"/>
                  </a:lnTo>
                  <a:lnTo>
                    <a:pt x="77" y="63"/>
                  </a:lnTo>
                  <a:lnTo>
                    <a:pt x="79" y="71"/>
                  </a:lnTo>
                  <a:lnTo>
                    <a:pt x="79" y="79"/>
                  </a:lnTo>
                  <a:lnTo>
                    <a:pt x="75" y="84"/>
                  </a:lnTo>
                  <a:lnTo>
                    <a:pt x="71" y="90"/>
                  </a:lnTo>
                  <a:lnTo>
                    <a:pt x="65" y="96"/>
                  </a:lnTo>
                  <a:lnTo>
                    <a:pt x="59" y="100"/>
                  </a:lnTo>
                  <a:lnTo>
                    <a:pt x="52" y="102"/>
                  </a:lnTo>
                  <a:lnTo>
                    <a:pt x="44" y="102"/>
                  </a:lnTo>
                  <a:lnTo>
                    <a:pt x="36" y="104"/>
                  </a:lnTo>
                  <a:lnTo>
                    <a:pt x="27" y="102"/>
                  </a:lnTo>
                  <a:lnTo>
                    <a:pt x="17" y="100"/>
                  </a:lnTo>
                  <a:lnTo>
                    <a:pt x="13" y="100"/>
                  </a:lnTo>
                  <a:lnTo>
                    <a:pt x="11" y="98"/>
                  </a:lnTo>
                  <a:lnTo>
                    <a:pt x="6" y="94"/>
                  </a:lnTo>
                  <a:lnTo>
                    <a:pt x="4" y="90"/>
                  </a:lnTo>
                  <a:lnTo>
                    <a:pt x="0" y="84"/>
                  </a:lnTo>
                  <a:lnTo>
                    <a:pt x="0" y="77"/>
                  </a:lnTo>
                  <a:lnTo>
                    <a:pt x="0" y="75"/>
                  </a:lnTo>
                  <a:lnTo>
                    <a:pt x="0" y="73"/>
                  </a:lnTo>
                  <a:lnTo>
                    <a:pt x="2" y="69"/>
                  </a:lnTo>
                  <a:lnTo>
                    <a:pt x="21" y="69"/>
                  </a:lnTo>
                  <a:close/>
                  <a:moveTo>
                    <a:pt x="109" y="77"/>
                  </a:moveTo>
                  <a:lnTo>
                    <a:pt x="109" y="80"/>
                  </a:lnTo>
                  <a:lnTo>
                    <a:pt x="109" y="86"/>
                  </a:lnTo>
                  <a:lnTo>
                    <a:pt x="111" y="88"/>
                  </a:lnTo>
                  <a:lnTo>
                    <a:pt x="115" y="92"/>
                  </a:lnTo>
                  <a:lnTo>
                    <a:pt x="121" y="92"/>
                  </a:lnTo>
                  <a:lnTo>
                    <a:pt x="125" y="92"/>
                  </a:lnTo>
                  <a:lnTo>
                    <a:pt x="127" y="90"/>
                  </a:lnTo>
                  <a:lnTo>
                    <a:pt x="130" y="86"/>
                  </a:lnTo>
                  <a:lnTo>
                    <a:pt x="132" y="84"/>
                  </a:lnTo>
                  <a:lnTo>
                    <a:pt x="136" y="79"/>
                  </a:lnTo>
                  <a:lnTo>
                    <a:pt x="155" y="79"/>
                  </a:lnTo>
                  <a:lnTo>
                    <a:pt x="153" y="82"/>
                  </a:lnTo>
                  <a:lnTo>
                    <a:pt x="150" y="88"/>
                  </a:lnTo>
                  <a:lnTo>
                    <a:pt x="146" y="94"/>
                  </a:lnTo>
                  <a:lnTo>
                    <a:pt x="140" y="98"/>
                  </a:lnTo>
                  <a:lnTo>
                    <a:pt x="134" y="102"/>
                  </a:lnTo>
                  <a:lnTo>
                    <a:pt x="127" y="102"/>
                  </a:lnTo>
                  <a:lnTo>
                    <a:pt x="119" y="104"/>
                  </a:lnTo>
                  <a:lnTo>
                    <a:pt x="107" y="102"/>
                  </a:lnTo>
                  <a:lnTo>
                    <a:pt x="98" y="98"/>
                  </a:lnTo>
                  <a:lnTo>
                    <a:pt x="94" y="94"/>
                  </a:lnTo>
                  <a:lnTo>
                    <a:pt x="92" y="90"/>
                  </a:lnTo>
                  <a:lnTo>
                    <a:pt x="90" y="84"/>
                  </a:lnTo>
                  <a:lnTo>
                    <a:pt x="90" y="80"/>
                  </a:lnTo>
                  <a:lnTo>
                    <a:pt x="90" y="71"/>
                  </a:lnTo>
                  <a:lnTo>
                    <a:pt x="94" y="61"/>
                  </a:lnTo>
                  <a:lnTo>
                    <a:pt x="96" y="54"/>
                  </a:lnTo>
                  <a:lnTo>
                    <a:pt x="102" y="46"/>
                  </a:lnTo>
                  <a:lnTo>
                    <a:pt x="107" y="38"/>
                  </a:lnTo>
                  <a:lnTo>
                    <a:pt x="115" y="34"/>
                  </a:lnTo>
                  <a:lnTo>
                    <a:pt x="123" y="31"/>
                  </a:lnTo>
                  <a:lnTo>
                    <a:pt x="132" y="31"/>
                  </a:lnTo>
                  <a:lnTo>
                    <a:pt x="146" y="32"/>
                  </a:lnTo>
                  <a:lnTo>
                    <a:pt x="153" y="36"/>
                  </a:lnTo>
                  <a:lnTo>
                    <a:pt x="157" y="38"/>
                  </a:lnTo>
                  <a:lnTo>
                    <a:pt x="159" y="42"/>
                  </a:lnTo>
                  <a:lnTo>
                    <a:pt x="161" y="46"/>
                  </a:lnTo>
                  <a:lnTo>
                    <a:pt x="161" y="52"/>
                  </a:lnTo>
                  <a:lnTo>
                    <a:pt x="161" y="59"/>
                  </a:lnTo>
                  <a:lnTo>
                    <a:pt x="159" y="67"/>
                  </a:lnTo>
                  <a:lnTo>
                    <a:pt x="157" y="71"/>
                  </a:lnTo>
                  <a:lnTo>
                    <a:pt x="111" y="71"/>
                  </a:lnTo>
                  <a:lnTo>
                    <a:pt x="109" y="77"/>
                  </a:lnTo>
                  <a:close/>
                  <a:moveTo>
                    <a:pt x="115" y="59"/>
                  </a:moveTo>
                  <a:lnTo>
                    <a:pt x="140" y="59"/>
                  </a:lnTo>
                  <a:lnTo>
                    <a:pt x="140" y="55"/>
                  </a:lnTo>
                  <a:lnTo>
                    <a:pt x="142" y="54"/>
                  </a:lnTo>
                  <a:lnTo>
                    <a:pt x="142" y="50"/>
                  </a:lnTo>
                  <a:lnTo>
                    <a:pt x="140" y="46"/>
                  </a:lnTo>
                  <a:lnTo>
                    <a:pt x="138" y="44"/>
                  </a:lnTo>
                  <a:lnTo>
                    <a:pt x="136" y="42"/>
                  </a:lnTo>
                  <a:lnTo>
                    <a:pt x="132" y="42"/>
                  </a:lnTo>
                  <a:lnTo>
                    <a:pt x="127" y="42"/>
                  </a:lnTo>
                  <a:lnTo>
                    <a:pt x="123" y="44"/>
                  </a:lnTo>
                  <a:lnTo>
                    <a:pt x="121" y="48"/>
                  </a:lnTo>
                  <a:lnTo>
                    <a:pt x="117" y="54"/>
                  </a:lnTo>
                  <a:lnTo>
                    <a:pt x="115" y="59"/>
                  </a:lnTo>
                  <a:close/>
                  <a:moveTo>
                    <a:pt x="182" y="32"/>
                  </a:moveTo>
                  <a:lnTo>
                    <a:pt x="200" y="32"/>
                  </a:lnTo>
                  <a:lnTo>
                    <a:pt x="198" y="44"/>
                  </a:lnTo>
                  <a:lnTo>
                    <a:pt x="201" y="38"/>
                  </a:lnTo>
                  <a:lnTo>
                    <a:pt x="205" y="34"/>
                  </a:lnTo>
                  <a:lnTo>
                    <a:pt x="211" y="31"/>
                  </a:lnTo>
                  <a:lnTo>
                    <a:pt x="215" y="31"/>
                  </a:lnTo>
                  <a:lnTo>
                    <a:pt x="221" y="31"/>
                  </a:lnTo>
                  <a:lnTo>
                    <a:pt x="215" y="48"/>
                  </a:lnTo>
                  <a:lnTo>
                    <a:pt x="213" y="48"/>
                  </a:lnTo>
                  <a:lnTo>
                    <a:pt x="207" y="48"/>
                  </a:lnTo>
                  <a:lnTo>
                    <a:pt x="203" y="50"/>
                  </a:lnTo>
                  <a:lnTo>
                    <a:pt x="198" y="54"/>
                  </a:lnTo>
                  <a:lnTo>
                    <a:pt x="194" y="59"/>
                  </a:lnTo>
                  <a:lnTo>
                    <a:pt x="192" y="65"/>
                  </a:lnTo>
                  <a:lnTo>
                    <a:pt x="190" y="73"/>
                  </a:lnTo>
                  <a:lnTo>
                    <a:pt x="182" y="102"/>
                  </a:lnTo>
                  <a:lnTo>
                    <a:pt x="161" y="102"/>
                  </a:lnTo>
                  <a:lnTo>
                    <a:pt x="182" y="32"/>
                  </a:lnTo>
                  <a:close/>
                  <a:moveTo>
                    <a:pt x="246" y="32"/>
                  </a:moveTo>
                  <a:lnTo>
                    <a:pt x="249" y="84"/>
                  </a:lnTo>
                  <a:lnTo>
                    <a:pt x="278" y="32"/>
                  </a:lnTo>
                  <a:lnTo>
                    <a:pt x="299" y="32"/>
                  </a:lnTo>
                  <a:lnTo>
                    <a:pt x="259" y="102"/>
                  </a:lnTo>
                  <a:lnTo>
                    <a:pt x="236" y="102"/>
                  </a:lnTo>
                  <a:lnTo>
                    <a:pt x="224" y="32"/>
                  </a:lnTo>
                  <a:lnTo>
                    <a:pt x="246" y="32"/>
                  </a:lnTo>
                  <a:close/>
                  <a:moveTo>
                    <a:pt x="311" y="32"/>
                  </a:moveTo>
                  <a:lnTo>
                    <a:pt x="330" y="32"/>
                  </a:lnTo>
                  <a:lnTo>
                    <a:pt x="309" y="102"/>
                  </a:lnTo>
                  <a:lnTo>
                    <a:pt x="290" y="102"/>
                  </a:lnTo>
                  <a:lnTo>
                    <a:pt x="311" y="32"/>
                  </a:lnTo>
                  <a:close/>
                  <a:moveTo>
                    <a:pt x="340" y="2"/>
                  </a:moveTo>
                  <a:lnTo>
                    <a:pt x="334" y="19"/>
                  </a:lnTo>
                  <a:lnTo>
                    <a:pt x="313" y="19"/>
                  </a:lnTo>
                  <a:lnTo>
                    <a:pt x="319" y="2"/>
                  </a:lnTo>
                  <a:lnTo>
                    <a:pt x="340" y="2"/>
                  </a:lnTo>
                  <a:close/>
                  <a:moveTo>
                    <a:pt x="382" y="57"/>
                  </a:moveTo>
                  <a:lnTo>
                    <a:pt x="382" y="55"/>
                  </a:lnTo>
                  <a:lnTo>
                    <a:pt x="382" y="52"/>
                  </a:lnTo>
                  <a:lnTo>
                    <a:pt x="382" y="48"/>
                  </a:lnTo>
                  <a:lnTo>
                    <a:pt x="380" y="44"/>
                  </a:lnTo>
                  <a:lnTo>
                    <a:pt x="378" y="44"/>
                  </a:lnTo>
                  <a:lnTo>
                    <a:pt x="374" y="42"/>
                  </a:lnTo>
                  <a:lnTo>
                    <a:pt x="368" y="44"/>
                  </a:lnTo>
                  <a:lnTo>
                    <a:pt x="365" y="46"/>
                  </a:lnTo>
                  <a:lnTo>
                    <a:pt x="361" y="52"/>
                  </a:lnTo>
                  <a:lnTo>
                    <a:pt x="357" y="57"/>
                  </a:lnTo>
                  <a:lnTo>
                    <a:pt x="355" y="63"/>
                  </a:lnTo>
                  <a:lnTo>
                    <a:pt x="353" y="69"/>
                  </a:lnTo>
                  <a:lnTo>
                    <a:pt x="353" y="75"/>
                  </a:lnTo>
                  <a:lnTo>
                    <a:pt x="351" y="77"/>
                  </a:lnTo>
                  <a:lnTo>
                    <a:pt x="351" y="80"/>
                  </a:lnTo>
                  <a:lnTo>
                    <a:pt x="353" y="84"/>
                  </a:lnTo>
                  <a:lnTo>
                    <a:pt x="353" y="88"/>
                  </a:lnTo>
                  <a:lnTo>
                    <a:pt x="357" y="90"/>
                  </a:lnTo>
                  <a:lnTo>
                    <a:pt x="361" y="90"/>
                  </a:lnTo>
                  <a:lnTo>
                    <a:pt x="365" y="90"/>
                  </a:lnTo>
                  <a:lnTo>
                    <a:pt x="368" y="86"/>
                  </a:lnTo>
                  <a:lnTo>
                    <a:pt x="372" y="82"/>
                  </a:lnTo>
                  <a:lnTo>
                    <a:pt x="376" y="77"/>
                  </a:lnTo>
                  <a:lnTo>
                    <a:pt x="395" y="77"/>
                  </a:lnTo>
                  <a:lnTo>
                    <a:pt x="395" y="82"/>
                  </a:lnTo>
                  <a:lnTo>
                    <a:pt x="390" y="90"/>
                  </a:lnTo>
                  <a:lnTo>
                    <a:pt x="382" y="98"/>
                  </a:lnTo>
                  <a:lnTo>
                    <a:pt x="372" y="102"/>
                  </a:lnTo>
                  <a:lnTo>
                    <a:pt x="359" y="104"/>
                  </a:lnTo>
                  <a:lnTo>
                    <a:pt x="351" y="102"/>
                  </a:lnTo>
                  <a:lnTo>
                    <a:pt x="343" y="100"/>
                  </a:lnTo>
                  <a:lnTo>
                    <a:pt x="340" y="96"/>
                  </a:lnTo>
                  <a:lnTo>
                    <a:pt x="336" y="92"/>
                  </a:lnTo>
                  <a:lnTo>
                    <a:pt x="332" y="86"/>
                  </a:lnTo>
                  <a:lnTo>
                    <a:pt x="332" y="79"/>
                  </a:lnTo>
                  <a:lnTo>
                    <a:pt x="332" y="69"/>
                  </a:lnTo>
                  <a:lnTo>
                    <a:pt x="336" y="61"/>
                  </a:lnTo>
                  <a:lnTo>
                    <a:pt x="340" y="54"/>
                  </a:lnTo>
                  <a:lnTo>
                    <a:pt x="343" y="46"/>
                  </a:lnTo>
                  <a:lnTo>
                    <a:pt x="351" y="38"/>
                  </a:lnTo>
                  <a:lnTo>
                    <a:pt x="357" y="34"/>
                  </a:lnTo>
                  <a:lnTo>
                    <a:pt x="367" y="31"/>
                  </a:lnTo>
                  <a:lnTo>
                    <a:pt x="376" y="31"/>
                  </a:lnTo>
                  <a:lnTo>
                    <a:pt x="380" y="31"/>
                  </a:lnTo>
                  <a:lnTo>
                    <a:pt x="390" y="32"/>
                  </a:lnTo>
                  <a:lnTo>
                    <a:pt x="397" y="36"/>
                  </a:lnTo>
                  <a:lnTo>
                    <a:pt x="401" y="42"/>
                  </a:lnTo>
                  <a:lnTo>
                    <a:pt x="401" y="50"/>
                  </a:lnTo>
                  <a:lnTo>
                    <a:pt x="401" y="52"/>
                  </a:lnTo>
                  <a:lnTo>
                    <a:pt x="401" y="57"/>
                  </a:lnTo>
                  <a:lnTo>
                    <a:pt x="382" y="57"/>
                  </a:lnTo>
                  <a:close/>
                  <a:moveTo>
                    <a:pt x="365" y="109"/>
                  </a:moveTo>
                  <a:lnTo>
                    <a:pt x="353" y="129"/>
                  </a:lnTo>
                  <a:lnTo>
                    <a:pt x="334" y="129"/>
                  </a:lnTo>
                  <a:lnTo>
                    <a:pt x="349" y="109"/>
                  </a:lnTo>
                  <a:lnTo>
                    <a:pt x="365" y="109"/>
                  </a:lnTo>
                  <a:close/>
                  <a:moveTo>
                    <a:pt x="409" y="80"/>
                  </a:moveTo>
                  <a:lnTo>
                    <a:pt x="411" y="67"/>
                  </a:lnTo>
                  <a:lnTo>
                    <a:pt x="416" y="54"/>
                  </a:lnTo>
                  <a:lnTo>
                    <a:pt x="422" y="42"/>
                  </a:lnTo>
                  <a:lnTo>
                    <a:pt x="432" y="36"/>
                  </a:lnTo>
                  <a:lnTo>
                    <a:pt x="441" y="32"/>
                  </a:lnTo>
                  <a:lnTo>
                    <a:pt x="453" y="31"/>
                  </a:lnTo>
                  <a:lnTo>
                    <a:pt x="464" y="32"/>
                  </a:lnTo>
                  <a:lnTo>
                    <a:pt x="474" y="36"/>
                  </a:lnTo>
                  <a:lnTo>
                    <a:pt x="478" y="40"/>
                  </a:lnTo>
                  <a:lnTo>
                    <a:pt x="480" y="44"/>
                  </a:lnTo>
                  <a:lnTo>
                    <a:pt x="482" y="48"/>
                  </a:lnTo>
                  <a:lnTo>
                    <a:pt x="482" y="54"/>
                  </a:lnTo>
                  <a:lnTo>
                    <a:pt x="480" y="67"/>
                  </a:lnTo>
                  <a:lnTo>
                    <a:pt x="476" y="80"/>
                  </a:lnTo>
                  <a:lnTo>
                    <a:pt x="472" y="86"/>
                  </a:lnTo>
                  <a:lnTo>
                    <a:pt x="466" y="92"/>
                  </a:lnTo>
                  <a:lnTo>
                    <a:pt x="462" y="96"/>
                  </a:lnTo>
                  <a:lnTo>
                    <a:pt x="457" y="100"/>
                  </a:lnTo>
                  <a:lnTo>
                    <a:pt x="447" y="102"/>
                  </a:lnTo>
                  <a:lnTo>
                    <a:pt x="438" y="104"/>
                  </a:lnTo>
                  <a:lnTo>
                    <a:pt x="432" y="104"/>
                  </a:lnTo>
                  <a:lnTo>
                    <a:pt x="424" y="102"/>
                  </a:lnTo>
                  <a:lnTo>
                    <a:pt x="420" y="100"/>
                  </a:lnTo>
                  <a:lnTo>
                    <a:pt x="416" y="98"/>
                  </a:lnTo>
                  <a:lnTo>
                    <a:pt x="413" y="94"/>
                  </a:lnTo>
                  <a:lnTo>
                    <a:pt x="411" y="90"/>
                  </a:lnTo>
                  <a:lnTo>
                    <a:pt x="409" y="86"/>
                  </a:lnTo>
                  <a:lnTo>
                    <a:pt x="409" y="80"/>
                  </a:lnTo>
                  <a:close/>
                  <a:moveTo>
                    <a:pt x="428" y="80"/>
                  </a:moveTo>
                  <a:lnTo>
                    <a:pt x="428" y="84"/>
                  </a:lnTo>
                  <a:lnTo>
                    <a:pt x="432" y="88"/>
                  </a:lnTo>
                  <a:lnTo>
                    <a:pt x="434" y="90"/>
                  </a:lnTo>
                  <a:lnTo>
                    <a:pt x="438" y="90"/>
                  </a:lnTo>
                  <a:lnTo>
                    <a:pt x="443" y="90"/>
                  </a:lnTo>
                  <a:lnTo>
                    <a:pt x="449" y="86"/>
                  </a:lnTo>
                  <a:lnTo>
                    <a:pt x="453" y="82"/>
                  </a:lnTo>
                  <a:lnTo>
                    <a:pt x="457" y="77"/>
                  </a:lnTo>
                  <a:lnTo>
                    <a:pt x="461" y="65"/>
                  </a:lnTo>
                  <a:lnTo>
                    <a:pt x="462" y="54"/>
                  </a:lnTo>
                  <a:lnTo>
                    <a:pt x="461" y="50"/>
                  </a:lnTo>
                  <a:lnTo>
                    <a:pt x="459" y="46"/>
                  </a:lnTo>
                  <a:lnTo>
                    <a:pt x="457" y="44"/>
                  </a:lnTo>
                  <a:lnTo>
                    <a:pt x="451" y="42"/>
                  </a:lnTo>
                  <a:lnTo>
                    <a:pt x="447" y="44"/>
                  </a:lnTo>
                  <a:lnTo>
                    <a:pt x="443" y="46"/>
                  </a:lnTo>
                  <a:lnTo>
                    <a:pt x="439" y="48"/>
                  </a:lnTo>
                  <a:lnTo>
                    <a:pt x="438" y="52"/>
                  </a:lnTo>
                  <a:lnTo>
                    <a:pt x="434" y="57"/>
                  </a:lnTo>
                  <a:lnTo>
                    <a:pt x="432" y="65"/>
                  </a:lnTo>
                  <a:lnTo>
                    <a:pt x="430" y="73"/>
                  </a:lnTo>
                  <a:lnTo>
                    <a:pt x="428" y="80"/>
                  </a:lnTo>
                  <a:close/>
                  <a:moveTo>
                    <a:pt x="564" y="2"/>
                  </a:moveTo>
                  <a:lnTo>
                    <a:pt x="591" y="2"/>
                  </a:lnTo>
                  <a:lnTo>
                    <a:pt x="597" y="2"/>
                  </a:lnTo>
                  <a:lnTo>
                    <a:pt x="605" y="4"/>
                  </a:lnTo>
                  <a:lnTo>
                    <a:pt x="614" y="6"/>
                  </a:lnTo>
                  <a:lnTo>
                    <a:pt x="622" y="9"/>
                  </a:lnTo>
                  <a:lnTo>
                    <a:pt x="626" y="15"/>
                  </a:lnTo>
                  <a:lnTo>
                    <a:pt x="628" y="23"/>
                  </a:lnTo>
                  <a:lnTo>
                    <a:pt x="626" y="31"/>
                  </a:lnTo>
                  <a:lnTo>
                    <a:pt x="620" y="38"/>
                  </a:lnTo>
                  <a:lnTo>
                    <a:pt x="614" y="46"/>
                  </a:lnTo>
                  <a:lnTo>
                    <a:pt x="606" y="48"/>
                  </a:lnTo>
                  <a:lnTo>
                    <a:pt x="603" y="50"/>
                  </a:lnTo>
                  <a:lnTo>
                    <a:pt x="597" y="50"/>
                  </a:lnTo>
                  <a:lnTo>
                    <a:pt x="603" y="50"/>
                  </a:lnTo>
                  <a:lnTo>
                    <a:pt x="606" y="52"/>
                  </a:lnTo>
                  <a:lnTo>
                    <a:pt x="612" y="54"/>
                  </a:lnTo>
                  <a:lnTo>
                    <a:pt x="616" y="57"/>
                  </a:lnTo>
                  <a:lnTo>
                    <a:pt x="618" y="63"/>
                  </a:lnTo>
                  <a:lnTo>
                    <a:pt x="618" y="69"/>
                  </a:lnTo>
                  <a:lnTo>
                    <a:pt x="618" y="77"/>
                  </a:lnTo>
                  <a:lnTo>
                    <a:pt x="616" y="82"/>
                  </a:lnTo>
                  <a:lnTo>
                    <a:pt x="608" y="92"/>
                  </a:lnTo>
                  <a:lnTo>
                    <a:pt x="601" y="98"/>
                  </a:lnTo>
                  <a:lnTo>
                    <a:pt x="591" y="100"/>
                  </a:lnTo>
                  <a:lnTo>
                    <a:pt x="580" y="102"/>
                  </a:lnTo>
                  <a:lnTo>
                    <a:pt x="533" y="102"/>
                  </a:lnTo>
                  <a:lnTo>
                    <a:pt x="564" y="2"/>
                  </a:lnTo>
                  <a:close/>
                  <a:moveTo>
                    <a:pt x="560" y="86"/>
                  </a:moveTo>
                  <a:lnTo>
                    <a:pt x="572" y="86"/>
                  </a:lnTo>
                  <a:lnTo>
                    <a:pt x="580" y="84"/>
                  </a:lnTo>
                  <a:lnTo>
                    <a:pt x="587" y="82"/>
                  </a:lnTo>
                  <a:lnTo>
                    <a:pt x="593" y="79"/>
                  </a:lnTo>
                  <a:lnTo>
                    <a:pt x="595" y="75"/>
                  </a:lnTo>
                  <a:lnTo>
                    <a:pt x="597" y="71"/>
                  </a:lnTo>
                  <a:lnTo>
                    <a:pt x="597" y="69"/>
                  </a:lnTo>
                  <a:lnTo>
                    <a:pt x="597" y="63"/>
                  </a:lnTo>
                  <a:lnTo>
                    <a:pt x="593" y="59"/>
                  </a:lnTo>
                  <a:lnTo>
                    <a:pt x="587" y="57"/>
                  </a:lnTo>
                  <a:lnTo>
                    <a:pt x="580" y="57"/>
                  </a:lnTo>
                  <a:lnTo>
                    <a:pt x="568" y="57"/>
                  </a:lnTo>
                  <a:lnTo>
                    <a:pt x="560" y="86"/>
                  </a:lnTo>
                  <a:close/>
                  <a:moveTo>
                    <a:pt x="572" y="42"/>
                  </a:moveTo>
                  <a:lnTo>
                    <a:pt x="583" y="42"/>
                  </a:lnTo>
                  <a:lnTo>
                    <a:pt x="587" y="42"/>
                  </a:lnTo>
                  <a:lnTo>
                    <a:pt x="591" y="40"/>
                  </a:lnTo>
                  <a:lnTo>
                    <a:pt x="597" y="40"/>
                  </a:lnTo>
                  <a:lnTo>
                    <a:pt x="601" y="36"/>
                  </a:lnTo>
                  <a:lnTo>
                    <a:pt x="605" y="32"/>
                  </a:lnTo>
                  <a:lnTo>
                    <a:pt x="606" y="27"/>
                  </a:lnTo>
                  <a:lnTo>
                    <a:pt x="605" y="23"/>
                  </a:lnTo>
                  <a:lnTo>
                    <a:pt x="605" y="21"/>
                  </a:lnTo>
                  <a:lnTo>
                    <a:pt x="601" y="19"/>
                  </a:lnTo>
                  <a:lnTo>
                    <a:pt x="599" y="19"/>
                  </a:lnTo>
                  <a:lnTo>
                    <a:pt x="595" y="17"/>
                  </a:lnTo>
                  <a:lnTo>
                    <a:pt x="591" y="17"/>
                  </a:lnTo>
                  <a:lnTo>
                    <a:pt x="580" y="17"/>
                  </a:lnTo>
                  <a:lnTo>
                    <a:pt x="572" y="42"/>
                  </a:lnTo>
                  <a:close/>
                  <a:moveTo>
                    <a:pt x="643" y="32"/>
                  </a:moveTo>
                  <a:lnTo>
                    <a:pt x="660" y="32"/>
                  </a:lnTo>
                  <a:lnTo>
                    <a:pt x="658" y="44"/>
                  </a:lnTo>
                  <a:lnTo>
                    <a:pt x="662" y="38"/>
                  </a:lnTo>
                  <a:lnTo>
                    <a:pt x="666" y="34"/>
                  </a:lnTo>
                  <a:lnTo>
                    <a:pt x="672" y="31"/>
                  </a:lnTo>
                  <a:lnTo>
                    <a:pt x="676" y="31"/>
                  </a:lnTo>
                  <a:lnTo>
                    <a:pt x="681" y="31"/>
                  </a:lnTo>
                  <a:lnTo>
                    <a:pt x="676" y="48"/>
                  </a:lnTo>
                  <a:lnTo>
                    <a:pt x="674" y="48"/>
                  </a:lnTo>
                  <a:lnTo>
                    <a:pt x="668" y="48"/>
                  </a:lnTo>
                  <a:lnTo>
                    <a:pt x="664" y="50"/>
                  </a:lnTo>
                  <a:lnTo>
                    <a:pt x="658" y="54"/>
                  </a:lnTo>
                  <a:lnTo>
                    <a:pt x="654" y="59"/>
                  </a:lnTo>
                  <a:lnTo>
                    <a:pt x="652" y="65"/>
                  </a:lnTo>
                  <a:lnTo>
                    <a:pt x="651" y="73"/>
                  </a:lnTo>
                  <a:lnTo>
                    <a:pt x="643" y="102"/>
                  </a:lnTo>
                  <a:lnTo>
                    <a:pt x="622" y="102"/>
                  </a:lnTo>
                  <a:lnTo>
                    <a:pt x="643" y="32"/>
                  </a:lnTo>
                  <a:close/>
                  <a:moveTo>
                    <a:pt x="727" y="52"/>
                  </a:moveTo>
                  <a:lnTo>
                    <a:pt x="729" y="50"/>
                  </a:lnTo>
                  <a:lnTo>
                    <a:pt x="729" y="48"/>
                  </a:lnTo>
                  <a:lnTo>
                    <a:pt x="727" y="46"/>
                  </a:lnTo>
                  <a:lnTo>
                    <a:pt x="725" y="44"/>
                  </a:lnTo>
                  <a:lnTo>
                    <a:pt x="723" y="42"/>
                  </a:lnTo>
                  <a:lnTo>
                    <a:pt x="720" y="42"/>
                  </a:lnTo>
                  <a:lnTo>
                    <a:pt x="714" y="42"/>
                  </a:lnTo>
                  <a:lnTo>
                    <a:pt x="710" y="48"/>
                  </a:lnTo>
                  <a:lnTo>
                    <a:pt x="708" y="50"/>
                  </a:lnTo>
                  <a:lnTo>
                    <a:pt x="689" y="50"/>
                  </a:lnTo>
                  <a:lnTo>
                    <a:pt x="691" y="46"/>
                  </a:lnTo>
                  <a:lnTo>
                    <a:pt x="693" y="42"/>
                  </a:lnTo>
                  <a:lnTo>
                    <a:pt x="695" y="38"/>
                  </a:lnTo>
                  <a:lnTo>
                    <a:pt x="699" y="36"/>
                  </a:lnTo>
                  <a:lnTo>
                    <a:pt x="704" y="32"/>
                  </a:lnTo>
                  <a:lnTo>
                    <a:pt x="712" y="31"/>
                  </a:lnTo>
                  <a:lnTo>
                    <a:pt x="722" y="31"/>
                  </a:lnTo>
                  <a:lnTo>
                    <a:pt x="733" y="31"/>
                  </a:lnTo>
                  <a:lnTo>
                    <a:pt x="741" y="34"/>
                  </a:lnTo>
                  <a:lnTo>
                    <a:pt x="745" y="38"/>
                  </a:lnTo>
                  <a:lnTo>
                    <a:pt x="747" y="40"/>
                  </a:lnTo>
                  <a:lnTo>
                    <a:pt x="747" y="44"/>
                  </a:lnTo>
                  <a:lnTo>
                    <a:pt x="748" y="48"/>
                  </a:lnTo>
                  <a:lnTo>
                    <a:pt x="747" y="52"/>
                  </a:lnTo>
                  <a:lnTo>
                    <a:pt x="747" y="54"/>
                  </a:lnTo>
                  <a:lnTo>
                    <a:pt x="747" y="57"/>
                  </a:lnTo>
                  <a:lnTo>
                    <a:pt x="739" y="82"/>
                  </a:lnTo>
                  <a:lnTo>
                    <a:pt x="737" y="88"/>
                  </a:lnTo>
                  <a:lnTo>
                    <a:pt x="735" y="96"/>
                  </a:lnTo>
                  <a:lnTo>
                    <a:pt x="735" y="102"/>
                  </a:lnTo>
                  <a:lnTo>
                    <a:pt x="716" y="102"/>
                  </a:lnTo>
                  <a:lnTo>
                    <a:pt x="716" y="98"/>
                  </a:lnTo>
                  <a:lnTo>
                    <a:pt x="718" y="94"/>
                  </a:lnTo>
                  <a:lnTo>
                    <a:pt x="714" y="96"/>
                  </a:lnTo>
                  <a:lnTo>
                    <a:pt x="712" y="98"/>
                  </a:lnTo>
                  <a:lnTo>
                    <a:pt x="704" y="102"/>
                  </a:lnTo>
                  <a:lnTo>
                    <a:pt x="695" y="104"/>
                  </a:lnTo>
                  <a:lnTo>
                    <a:pt x="687" y="102"/>
                  </a:lnTo>
                  <a:lnTo>
                    <a:pt x="681" y="98"/>
                  </a:lnTo>
                  <a:lnTo>
                    <a:pt x="677" y="92"/>
                  </a:lnTo>
                  <a:lnTo>
                    <a:pt x="676" y="84"/>
                  </a:lnTo>
                  <a:lnTo>
                    <a:pt x="677" y="77"/>
                  </a:lnTo>
                  <a:lnTo>
                    <a:pt x="681" y="69"/>
                  </a:lnTo>
                  <a:lnTo>
                    <a:pt x="685" y="63"/>
                  </a:lnTo>
                  <a:lnTo>
                    <a:pt x="693" y="59"/>
                  </a:lnTo>
                  <a:lnTo>
                    <a:pt x="702" y="57"/>
                  </a:lnTo>
                  <a:lnTo>
                    <a:pt x="714" y="55"/>
                  </a:lnTo>
                  <a:lnTo>
                    <a:pt x="727" y="55"/>
                  </a:lnTo>
                  <a:lnTo>
                    <a:pt x="727" y="52"/>
                  </a:lnTo>
                  <a:close/>
                  <a:moveTo>
                    <a:pt x="723" y="67"/>
                  </a:moveTo>
                  <a:lnTo>
                    <a:pt x="718" y="67"/>
                  </a:lnTo>
                  <a:lnTo>
                    <a:pt x="710" y="67"/>
                  </a:lnTo>
                  <a:lnTo>
                    <a:pt x="704" y="69"/>
                  </a:lnTo>
                  <a:lnTo>
                    <a:pt x="702" y="71"/>
                  </a:lnTo>
                  <a:lnTo>
                    <a:pt x="697" y="75"/>
                  </a:lnTo>
                  <a:lnTo>
                    <a:pt x="695" y="82"/>
                  </a:lnTo>
                  <a:lnTo>
                    <a:pt x="697" y="84"/>
                  </a:lnTo>
                  <a:lnTo>
                    <a:pt x="697" y="88"/>
                  </a:lnTo>
                  <a:lnTo>
                    <a:pt x="700" y="90"/>
                  </a:lnTo>
                  <a:lnTo>
                    <a:pt x="702" y="90"/>
                  </a:lnTo>
                  <a:lnTo>
                    <a:pt x="708" y="90"/>
                  </a:lnTo>
                  <a:lnTo>
                    <a:pt x="714" y="86"/>
                  </a:lnTo>
                  <a:lnTo>
                    <a:pt x="718" y="79"/>
                  </a:lnTo>
                  <a:lnTo>
                    <a:pt x="722" y="71"/>
                  </a:lnTo>
                  <a:lnTo>
                    <a:pt x="723" y="67"/>
                  </a:lnTo>
                  <a:close/>
                  <a:moveTo>
                    <a:pt x="771" y="79"/>
                  </a:moveTo>
                  <a:lnTo>
                    <a:pt x="771" y="82"/>
                  </a:lnTo>
                  <a:lnTo>
                    <a:pt x="773" y="86"/>
                  </a:lnTo>
                  <a:lnTo>
                    <a:pt x="775" y="90"/>
                  </a:lnTo>
                  <a:lnTo>
                    <a:pt x="777" y="92"/>
                  </a:lnTo>
                  <a:lnTo>
                    <a:pt x="781" y="92"/>
                  </a:lnTo>
                  <a:lnTo>
                    <a:pt x="785" y="92"/>
                  </a:lnTo>
                  <a:lnTo>
                    <a:pt x="789" y="90"/>
                  </a:lnTo>
                  <a:lnTo>
                    <a:pt x="793" y="86"/>
                  </a:lnTo>
                  <a:lnTo>
                    <a:pt x="795" y="82"/>
                  </a:lnTo>
                  <a:lnTo>
                    <a:pt x="793" y="79"/>
                  </a:lnTo>
                  <a:lnTo>
                    <a:pt x="791" y="77"/>
                  </a:lnTo>
                  <a:lnTo>
                    <a:pt x="787" y="75"/>
                  </a:lnTo>
                  <a:lnTo>
                    <a:pt x="777" y="69"/>
                  </a:lnTo>
                  <a:lnTo>
                    <a:pt x="773" y="67"/>
                  </a:lnTo>
                  <a:lnTo>
                    <a:pt x="771" y="65"/>
                  </a:lnTo>
                  <a:lnTo>
                    <a:pt x="768" y="63"/>
                  </a:lnTo>
                  <a:lnTo>
                    <a:pt x="766" y="59"/>
                  </a:lnTo>
                  <a:lnTo>
                    <a:pt x="764" y="55"/>
                  </a:lnTo>
                  <a:lnTo>
                    <a:pt x="764" y="52"/>
                  </a:lnTo>
                  <a:lnTo>
                    <a:pt x="764" y="46"/>
                  </a:lnTo>
                  <a:lnTo>
                    <a:pt x="768" y="42"/>
                  </a:lnTo>
                  <a:lnTo>
                    <a:pt x="770" y="38"/>
                  </a:lnTo>
                  <a:lnTo>
                    <a:pt x="775" y="34"/>
                  </a:lnTo>
                  <a:lnTo>
                    <a:pt x="785" y="31"/>
                  </a:lnTo>
                  <a:lnTo>
                    <a:pt x="796" y="31"/>
                  </a:lnTo>
                  <a:lnTo>
                    <a:pt x="804" y="31"/>
                  </a:lnTo>
                  <a:lnTo>
                    <a:pt x="812" y="34"/>
                  </a:lnTo>
                  <a:lnTo>
                    <a:pt x="816" y="36"/>
                  </a:lnTo>
                  <a:lnTo>
                    <a:pt x="819" y="38"/>
                  </a:lnTo>
                  <a:lnTo>
                    <a:pt x="819" y="42"/>
                  </a:lnTo>
                  <a:lnTo>
                    <a:pt x="821" y="46"/>
                  </a:lnTo>
                  <a:lnTo>
                    <a:pt x="821" y="50"/>
                  </a:lnTo>
                  <a:lnTo>
                    <a:pt x="819" y="52"/>
                  </a:lnTo>
                  <a:lnTo>
                    <a:pt x="819" y="54"/>
                  </a:lnTo>
                  <a:lnTo>
                    <a:pt x="802" y="54"/>
                  </a:lnTo>
                  <a:lnTo>
                    <a:pt x="802" y="52"/>
                  </a:lnTo>
                  <a:lnTo>
                    <a:pt x="800" y="48"/>
                  </a:lnTo>
                  <a:lnTo>
                    <a:pt x="800" y="44"/>
                  </a:lnTo>
                  <a:lnTo>
                    <a:pt x="796" y="42"/>
                  </a:lnTo>
                  <a:lnTo>
                    <a:pt x="793" y="42"/>
                  </a:lnTo>
                  <a:lnTo>
                    <a:pt x="789" y="42"/>
                  </a:lnTo>
                  <a:lnTo>
                    <a:pt x="787" y="44"/>
                  </a:lnTo>
                  <a:lnTo>
                    <a:pt x="785" y="46"/>
                  </a:lnTo>
                  <a:lnTo>
                    <a:pt x="783" y="50"/>
                  </a:lnTo>
                  <a:lnTo>
                    <a:pt x="785" y="54"/>
                  </a:lnTo>
                  <a:lnTo>
                    <a:pt x="787" y="55"/>
                  </a:lnTo>
                  <a:lnTo>
                    <a:pt x="789" y="57"/>
                  </a:lnTo>
                  <a:lnTo>
                    <a:pt x="800" y="63"/>
                  </a:lnTo>
                  <a:lnTo>
                    <a:pt x="802" y="63"/>
                  </a:lnTo>
                  <a:lnTo>
                    <a:pt x="806" y="65"/>
                  </a:lnTo>
                  <a:lnTo>
                    <a:pt x="808" y="69"/>
                  </a:lnTo>
                  <a:lnTo>
                    <a:pt x="812" y="73"/>
                  </a:lnTo>
                  <a:lnTo>
                    <a:pt x="814" y="77"/>
                  </a:lnTo>
                  <a:lnTo>
                    <a:pt x="814" y="80"/>
                  </a:lnTo>
                  <a:lnTo>
                    <a:pt x="812" y="86"/>
                  </a:lnTo>
                  <a:lnTo>
                    <a:pt x="810" y="90"/>
                  </a:lnTo>
                  <a:lnTo>
                    <a:pt x="806" y="94"/>
                  </a:lnTo>
                  <a:lnTo>
                    <a:pt x="802" y="98"/>
                  </a:lnTo>
                  <a:lnTo>
                    <a:pt x="793" y="102"/>
                  </a:lnTo>
                  <a:lnTo>
                    <a:pt x="777" y="104"/>
                  </a:lnTo>
                  <a:lnTo>
                    <a:pt x="773" y="104"/>
                  </a:lnTo>
                  <a:lnTo>
                    <a:pt x="768" y="102"/>
                  </a:lnTo>
                  <a:lnTo>
                    <a:pt x="762" y="100"/>
                  </a:lnTo>
                  <a:lnTo>
                    <a:pt x="758" y="98"/>
                  </a:lnTo>
                  <a:lnTo>
                    <a:pt x="754" y="92"/>
                  </a:lnTo>
                  <a:lnTo>
                    <a:pt x="752" y="86"/>
                  </a:lnTo>
                  <a:lnTo>
                    <a:pt x="752" y="82"/>
                  </a:lnTo>
                  <a:lnTo>
                    <a:pt x="752" y="79"/>
                  </a:lnTo>
                  <a:lnTo>
                    <a:pt x="771" y="79"/>
                  </a:lnTo>
                  <a:close/>
                  <a:moveTo>
                    <a:pt x="841" y="32"/>
                  </a:moveTo>
                  <a:lnTo>
                    <a:pt x="860" y="32"/>
                  </a:lnTo>
                  <a:lnTo>
                    <a:pt x="839" y="102"/>
                  </a:lnTo>
                  <a:lnTo>
                    <a:pt x="819" y="102"/>
                  </a:lnTo>
                  <a:lnTo>
                    <a:pt x="841" y="32"/>
                  </a:lnTo>
                  <a:close/>
                  <a:moveTo>
                    <a:pt x="869" y="2"/>
                  </a:moveTo>
                  <a:lnTo>
                    <a:pt x="864" y="19"/>
                  </a:lnTo>
                  <a:lnTo>
                    <a:pt x="842" y="19"/>
                  </a:lnTo>
                  <a:lnTo>
                    <a:pt x="848" y="2"/>
                  </a:lnTo>
                  <a:lnTo>
                    <a:pt x="869" y="2"/>
                  </a:lnTo>
                  <a:close/>
                  <a:moveTo>
                    <a:pt x="885" y="2"/>
                  </a:moveTo>
                  <a:lnTo>
                    <a:pt x="904" y="2"/>
                  </a:lnTo>
                  <a:lnTo>
                    <a:pt x="873" y="102"/>
                  </a:lnTo>
                  <a:lnTo>
                    <a:pt x="854" y="102"/>
                  </a:lnTo>
                  <a:lnTo>
                    <a:pt x="885" y="2"/>
                  </a:lnTo>
                  <a:close/>
                  <a:moveTo>
                    <a:pt x="915" y="77"/>
                  </a:moveTo>
                  <a:lnTo>
                    <a:pt x="915" y="80"/>
                  </a:lnTo>
                  <a:lnTo>
                    <a:pt x="915" y="86"/>
                  </a:lnTo>
                  <a:lnTo>
                    <a:pt x="917" y="88"/>
                  </a:lnTo>
                  <a:lnTo>
                    <a:pt x="921" y="92"/>
                  </a:lnTo>
                  <a:lnTo>
                    <a:pt x="925" y="92"/>
                  </a:lnTo>
                  <a:lnTo>
                    <a:pt x="929" y="92"/>
                  </a:lnTo>
                  <a:lnTo>
                    <a:pt x="933" y="90"/>
                  </a:lnTo>
                  <a:lnTo>
                    <a:pt x="937" y="86"/>
                  </a:lnTo>
                  <a:lnTo>
                    <a:pt x="938" y="84"/>
                  </a:lnTo>
                  <a:lnTo>
                    <a:pt x="940" y="79"/>
                  </a:lnTo>
                  <a:lnTo>
                    <a:pt x="960" y="79"/>
                  </a:lnTo>
                  <a:lnTo>
                    <a:pt x="958" y="82"/>
                  </a:lnTo>
                  <a:lnTo>
                    <a:pt x="956" y="88"/>
                  </a:lnTo>
                  <a:lnTo>
                    <a:pt x="950" y="94"/>
                  </a:lnTo>
                  <a:lnTo>
                    <a:pt x="944" y="98"/>
                  </a:lnTo>
                  <a:lnTo>
                    <a:pt x="938" y="102"/>
                  </a:lnTo>
                  <a:lnTo>
                    <a:pt x="933" y="102"/>
                  </a:lnTo>
                  <a:lnTo>
                    <a:pt x="925" y="104"/>
                  </a:lnTo>
                  <a:lnTo>
                    <a:pt x="912" y="102"/>
                  </a:lnTo>
                  <a:lnTo>
                    <a:pt x="902" y="98"/>
                  </a:lnTo>
                  <a:lnTo>
                    <a:pt x="900" y="94"/>
                  </a:lnTo>
                  <a:lnTo>
                    <a:pt x="896" y="90"/>
                  </a:lnTo>
                  <a:lnTo>
                    <a:pt x="896" y="84"/>
                  </a:lnTo>
                  <a:lnTo>
                    <a:pt x="894" y="80"/>
                  </a:lnTo>
                  <a:lnTo>
                    <a:pt x="896" y="71"/>
                  </a:lnTo>
                  <a:lnTo>
                    <a:pt x="898" y="61"/>
                  </a:lnTo>
                  <a:lnTo>
                    <a:pt x="902" y="54"/>
                  </a:lnTo>
                  <a:lnTo>
                    <a:pt x="906" y="46"/>
                  </a:lnTo>
                  <a:lnTo>
                    <a:pt x="912" y="38"/>
                  </a:lnTo>
                  <a:lnTo>
                    <a:pt x="919" y="34"/>
                  </a:lnTo>
                  <a:lnTo>
                    <a:pt x="929" y="31"/>
                  </a:lnTo>
                  <a:lnTo>
                    <a:pt x="938" y="31"/>
                  </a:lnTo>
                  <a:lnTo>
                    <a:pt x="950" y="32"/>
                  </a:lnTo>
                  <a:lnTo>
                    <a:pt x="960" y="36"/>
                  </a:lnTo>
                  <a:lnTo>
                    <a:pt x="961" y="38"/>
                  </a:lnTo>
                  <a:lnTo>
                    <a:pt x="963" y="42"/>
                  </a:lnTo>
                  <a:lnTo>
                    <a:pt x="965" y="46"/>
                  </a:lnTo>
                  <a:lnTo>
                    <a:pt x="965" y="52"/>
                  </a:lnTo>
                  <a:lnTo>
                    <a:pt x="965" y="59"/>
                  </a:lnTo>
                  <a:lnTo>
                    <a:pt x="963" y="67"/>
                  </a:lnTo>
                  <a:lnTo>
                    <a:pt x="961" y="71"/>
                  </a:lnTo>
                  <a:lnTo>
                    <a:pt x="915" y="71"/>
                  </a:lnTo>
                  <a:lnTo>
                    <a:pt x="915" y="77"/>
                  </a:lnTo>
                  <a:close/>
                  <a:moveTo>
                    <a:pt x="921" y="59"/>
                  </a:moveTo>
                  <a:lnTo>
                    <a:pt x="944" y="59"/>
                  </a:lnTo>
                  <a:lnTo>
                    <a:pt x="946" y="55"/>
                  </a:lnTo>
                  <a:lnTo>
                    <a:pt x="946" y="54"/>
                  </a:lnTo>
                  <a:lnTo>
                    <a:pt x="946" y="50"/>
                  </a:lnTo>
                  <a:lnTo>
                    <a:pt x="946" y="46"/>
                  </a:lnTo>
                  <a:lnTo>
                    <a:pt x="944" y="44"/>
                  </a:lnTo>
                  <a:lnTo>
                    <a:pt x="940" y="42"/>
                  </a:lnTo>
                  <a:lnTo>
                    <a:pt x="937" y="42"/>
                  </a:lnTo>
                  <a:lnTo>
                    <a:pt x="933" y="42"/>
                  </a:lnTo>
                  <a:lnTo>
                    <a:pt x="929" y="44"/>
                  </a:lnTo>
                  <a:lnTo>
                    <a:pt x="925" y="48"/>
                  </a:lnTo>
                  <a:lnTo>
                    <a:pt x="923" y="54"/>
                  </a:lnTo>
                  <a:lnTo>
                    <a:pt x="921" y="59"/>
                  </a:lnTo>
                  <a:close/>
                  <a:moveTo>
                    <a:pt x="986" y="32"/>
                  </a:moveTo>
                  <a:lnTo>
                    <a:pt x="1006" y="32"/>
                  </a:lnTo>
                  <a:lnTo>
                    <a:pt x="985" y="102"/>
                  </a:lnTo>
                  <a:lnTo>
                    <a:pt x="965" y="102"/>
                  </a:lnTo>
                  <a:lnTo>
                    <a:pt x="986" y="32"/>
                  </a:lnTo>
                  <a:close/>
                  <a:moveTo>
                    <a:pt x="1015" y="2"/>
                  </a:moveTo>
                  <a:lnTo>
                    <a:pt x="1009" y="19"/>
                  </a:lnTo>
                  <a:lnTo>
                    <a:pt x="988" y="19"/>
                  </a:lnTo>
                  <a:lnTo>
                    <a:pt x="994" y="2"/>
                  </a:lnTo>
                  <a:lnTo>
                    <a:pt x="1015" y="2"/>
                  </a:lnTo>
                  <a:close/>
                  <a:moveTo>
                    <a:pt x="1021" y="32"/>
                  </a:moveTo>
                  <a:lnTo>
                    <a:pt x="1038" y="32"/>
                  </a:lnTo>
                  <a:lnTo>
                    <a:pt x="1036" y="44"/>
                  </a:lnTo>
                  <a:lnTo>
                    <a:pt x="1042" y="38"/>
                  </a:lnTo>
                  <a:lnTo>
                    <a:pt x="1046" y="34"/>
                  </a:lnTo>
                  <a:lnTo>
                    <a:pt x="1050" y="31"/>
                  </a:lnTo>
                  <a:lnTo>
                    <a:pt x="1054" y="31"/>
                  </a:lnTo>
                  <a:lnTo>
                    <a:pt x="1061" y="31"/>
                  </a:lnTo>
                  <a:lnTo>
                    <a:pt x="1054" y="48"/>
                  </a:lnTo>
                  <a:lnTo>
                    <a:pt x="1052" y="48"/>
                  </a:lnTo>
                  <a:lnTo>
                    <a:pt x="1048" y="48"/>
                  </a:lnTo>
                  <a:lnTo>
                    <a:pt x="1042" y="50"/>
                  </a:lnTo>
                  <a:lnTo>
                    <a:pt x="1038" y="54"/>
                  </a:lnTo>
                  <a:lnTo>
                    <a:pt x="1034" y="59"/>
                  </a:lnTo>
                  <a:lnTo>
                    <a:pt x="1032" y="65"/>
                  </a:lnTo>
                  <a:lnTo>
                    <a:pt x="1031" y="73"/>
                  </a:lnTo>
                  <a:lnTo>
                    <a:pt x="1021" y="102"/>
                  </a:lnTo>
                  <a:lnTo>
                    <a:pt x="1002" y="102"/>
                  </a:lnTo>
                  <a:lnTo>
                    <a:pt x="1021" y="32"/>
                  </a:lnTo>
                  <a:close/>
                  <a:moveTo>
                    <a:pt x="1056" y="80"/>
                  </a:moveTo>
                  <a:lnTo>
                    <a:pt x="1057" y="67"/>
                  </a:lnTo>
                  <a:lnTo>
                    <a:pt x="1061" y="54"/>
                  </a:lnTo>
                  <a:lnTo>
                    <a:pt x="1069" y="42"/>
                  </a:lnTo>
                  <a:lnTo>
                    <a:pt x="1077" y="36"/>
                  </a:lnTo>
                  <a:lnTo>
                    <a:pt x="1088" y="32"/>
                  </a:lnTo>
                  <a:lnTo>
                    <a:pt x="1100" y="31"/>
                  </a:lnTo>
                  <a:lnTo>
                    <a:pt x="1111" y="32"/>
                  </a:lnTo>
                  <a:lnTo>
                    <a:pt x="1119" y="36"/>
                  </a:lnTo>
                  <a:lnTo>
                    <a:pt x="1123" y="40"/>
                  </a:lnTo>
                  <a:lnTo>
                    <a:pt x="1127" y="44"/>
                  </a:lnTo>
                  <a:lnTo>
                    <a:pt x="1127" y="48"/>
                  </a:lnTo>
                  <a:lnTo>
                    <a:pt x="1128" y="54"/>
                  </a:lnTo>
                  <a:lnTo>
                    <a:pt x="1127" y="67"/>
                  </a:lnTo>
                  <a:lnTo>
                    <a:pt x="1121" y="80"/>
                  </a:lnTo>
                  <a:lnTo>
                    <a:pt x="1117" y="86"/>
                  </a:lnTo>
                  <a:lnTo>
                    <a:pt x="1113" y="92"/>
                  </a:lnTo>
                  <a:lnTo>
                    <a:pt x="1107" y="96"/>
                  </a:lnTo>
                  <a:lnTo>
                    <a:pt x="1104" y="100"/>
                  </a:lnTo>
                  <a:lnTo>
                    <a:pt x="1094" y="102"/>
                  </a:lnTo>
                  <a:lnTo>
                    <a:pt x="1084" y="104"/>
                  </a:lnTo>
                  <a:lnTo>
                    <a:pt x="1077" y="104"/>
                  </a:lnTo>
                  <a:lnTo>
                    <a:pt x="1071" y="102"/>
                  </a:lnTo>
                  <a:lnTo>
                    <a:pt x="1067" y="100"/>
                  </a:lnTo>
                  <a:lnTo>
                    <a:pt x="1063" y="98"/>
                  </a:lnTo>
                  <a:lnTo>
                    <a:pt x="1059" y="94"/>
                  </a:lnTo>
                  <a:lnTo>
                    <a:pt x="1057" y="90"/>
                  </a:lnTo>
                  <a:lnTo>
                    <a:pt x="1056" y="86"/>
                  </a:lnTo>
                  <a:lnTo>
                    <a:pt x="1056" y="80"/>
                  </a:lnTo>
                  <a:close/>
                  <a:moveTo>
                    <a:pt x="1075" y="80"/>
                  </a:moveTo>
                  <a:lnTo>
                    <a:pt x="1075" y="84"/>
                  </a:lnTo>
                  <a:lnTo>
                    <a:pt x="1077" y="88"/>
                  </a:lnTo>
                  <a:lnTo>
                    <a:pt x="1080" y="90"/>
                  </a:lnTo>
                  <a:lnTo>
                    <a:pt x="1084" y="90"/>
                  </a:lnTo>
                  <a:lnTo>
                    <a:pt x="1090" y="90"/>
                  </a:lnTo>
                  <a:lnTo>
                    <a:pt x="1094" y="86"/>
                  </a:lnTo>
                  <a:lnTo>
                    <a:pt x="1098" y="82"/>
                  </a:lnTo>
                  <a:lnTo>
                    <a:pt x="1102" y="77"/>
                  </a:lnTo>
                  <a:lnTo>
                    <a:pt x="1107" y="65"/>
                  </a:lnTo>
                  <a:lnTo>
                    <a:pt x="1109" y="54"/>
                  </a:lnTo>
                  <a:lnTo>
                    <a:pt x="1107" y="50"/>
                  </a:lnTo>
                  <a:lnTo>
                    <a:pt x="1105" y="46"/>
                  </a:lnTo>
                  <a:lnTo>
                    <a:pt x="1102" y="44"/>
                  </a:lnTo>
                  <a:lnTo>
                    <a:pt x="1098" y="42"/>
                  </a:lnTo>
                  <a:lnTo>
                    <a:pt x="1094" y="44"/>
                  </a:lnTo>
                  <a:lnTo>
                    <a:pt x="1090" y="46"/>
                  </a:lnTo>
                  <a:lnTo>
                    <a:pt x="1086" y="48"/>
                  </a:lnTo>
                  <a:lnTo>
                    <a:pt x="1082" y="52"/>
                  </a:lnTo>
                  <a:lnTo>
                    <a:pt x="1080" y="57"/>
                  </a:lnTo>
                  <a:lnTo>
                    <a:pt x="1077" y="65"/>
                  </a:lnTo>
                  <a:lnTo>
                    <a:pt x="1075" y="73"/>
                  </a:lnTo>
                  <a:lnTo>
                    <a:pt x="1075" y="80"/>
                  </a:lnTo>
                  <a:close/>
                  <a:moveTo>
                    <a:pt x="1253" y="2"/>
                  </a:moveTo>
                  <a:lnTo>
                    <a:pt x="1272" y="2"/>
                  </a:lnTo>
                  <a:lnTo>
                    <a:pt x="1244" y="102"/>
                  </a:lnTo>
                  <a:lnTo>
                    <a:pt x="1226" y="102"/>
                  </a:lnTo>
                  <a:lnTo>
                    <a:pt x="1228" y="92"/>
                  </a:lnTo>
                  <a:lnTo>
                    <a:pt x="1226" y="94"/>
                  </a:lnTo>
                  <a:lnTo>
                    <a:pt x="1221" y="98"/>
                  </a:lnTo>
                  <a:lnTo>
                    <a:pt x="1215" y="102"/>
                  </a:lnTo>
                  <a:lnTo>
                    <a:pt x="1211" y="102"/>
                  </a:lnTo>
                  <a:lnTo>
                    <a:pt x="1207" y="104"/>
                  </a:lnTo>
                  <a:lnTo>
                    <a:pt x="1201" y="102"/>
                  </a:lnTo>
                  <a:lnTo>
                    <a:pt x="1198" y="102"/>
                  </a:lnTo>
                  <a:lnTo>
                    <a:pt x="1194" y="100"/>
                  </a:lnTo>
                  <a:lnTo>
                    <a:pt x="1190" y="96"/>
                  </a:lnTo>
                  <a:lnTo>
                    <a:pt x="1186" y="88"/>
                  </a:lnTo>
                  <a:lnTo>
                    <a:pt x="1184" y="79"/>
                  </a:lnTo>
                  <a:lnTo>
                    <a:pt x="1184" y="75"/>
                  </a:lnTo>
                  <a:lnTo>
                    <a:pt x="1184" y="71"/>
                  </a:lnTo>
                  <a:lnTo>
                    <a:pt x="1186" y="67"/>
                  </a:lnTo>
                  <a:lnTo>
                    <a:pt x="1188" y="61"/>
                  </a:lnTo>
                  <a:lnTo>
                    <a:pt x="1190" y="55"/>
                  </a:lnTo>
                  <a:lnTo>
                    <a:pt x="1192" y="50"/>
                  </a:lnTo>
                  <a:lnTo>
                    <a:pt x="1198" y="42"/>
                  </a:lnTo>
                  <a:lnTo>
                    <a:pt x="1205" y="36"/>
                  </a:lnTo>
                  <a:lnTo>
                    <a:pt x="1213" y="32"/>
                  </a:lnTo>
                  <a:lnTo>
                    <a:pt x="1222" y="31"/>
                  </a:lnTo>
                  <a:lnTo>
                    <a:pt x="1228" y="31"/>
                  </a:lnTo>
                  <a:lnTo>
                    <a:pt x="1234" y="32"/>
                  </a:lnTo>
                  <a:lnTo>
                    <a:pt x="1236" y="34"/>
                  </a:lnTo>
                  <a:lnTo>
                    <a:pt x="1240" y="38"/>
                  </a:lnTo>
                  <a:lnTo>
                    <a:pt x="1242" y="40"/>
                  </a:lnTo>
                  <a:lnTo>
                    <a:pt x="1253" y="2"/>
                  </a:lnTo>
                  <a:close/>
                  <a:moveTo>
                    <a:pt x="1203" y="79"/>
                  </a:moveTo>
                  <a:lnTo>
                    <a:pt x="1205" y="82"/>
                  </a:lnTo>
                  <a:lnTo>
                    <a:pt x="1205" y="84"/>
                  </a:lnTo>
                  <a:lnTo>
                    <a:pt x="1205" y="88"/>
                  </a:lnTo>
                  <a:lnTo>
                    <a:pt x="1207" y="88"/>
                  </a:lnTo>
                  <a:lnTo>
                    <a:pt x="1211" y="90"/>
                  </a:lnTo>
                  <a:lnTo>
                    <a:pt x="1213" y="90"/>
                  </a:lnTo>
                  <a:lnTo>
                    <a:pt x="1219" y="90"/>
                  </a:lnTo>
                  <a:lnTo>
                    <a:pt x="1222" y="88"/>
                  </a:lnTo>
                  <a:lnTo>
                    <a:pt x="1226" y="82"/>
                  </a:lnTo>
                  <a:lnTo>
                    <a:pt x="1230" y="77"/>
                  </a:lnTo>
                  <a:lnTo>
                    <a:pt x="1236" y="67"/>
                  </a:lnTo>
                  <a:lnTo>
                    <a:pt x="1236" y="55"/>
                  </a:lnTo>
                  <a:lnTo>
                    <a:pt x="1236" y="52"/>
                  </a:lnTo>
                  <a:lnTo>
                    <a:pt x="1234" y="48"/>
                  </a:lnTo>
                  <a:lnTo>
                    <a:pt x="1230" y="44"/>
                  </a:lnTo>
                  <a:lnTo>
                    <a:pt x="1226" y="42"/>
                  </a:lnTo>
                  <a:lnTo>
                    <a:pt x="1222" y="44"/>
                  </a:lnTo>
                  <a:lnTo>
                    <a:pt x="1219" y="46"/>
                  </a:lnTo>
                  <a:lnTo>
                    <a:pt x="1213" y="52"/>
                  </a:lnTo>
                  <a:lnTo>
                    <a:pt x="1209" y="57"/>
                  </a:lnTo>
                  <a:lnTo>
                    <a:pt x="1205" y="69"/>
                  </a:lnTo>
                  <a:lnTo>
                    <a:pt x="1203" y="79"/>
                  </a:lnTo>
                  <a:close/>
                  <a:moveTo>
                    <a:pt x="1286" y="77"/>
                  </a:moveTo>
                  <a:lnTo>
                    <a:pt x="1286" y="80"/>
                  </a:lnTo>
                  <a:lnTo>
                    <a:pt x="1286" y="86"/>
                  </a:lnTo>
                  <a:lnTo>
                    <a:pt x="1288" y="88"/>
                  </a:lnTo>
                  <a:lnTo>
                    <a:pt x="1292" y="92"/>
                  </a:lnTo>
                  <a:lnTo>
                    <a:pt x="1295" y="92"/>
                  </a:lnTo>
                  <a:lnTo>
                    <a:pt x="1299" y="92"/>
                  </a:lnTo>
                  <a:lnTo>
                    <a:pt x="1303" y="90"/>
                  </a:lnTo>
                  <a:lnTo>
                    <a:pt x="1307" y="86"/>
                  </a:lnTo>
                  <a:lnTo>
                    <a:pt x="1309" y="84"/>
                  </a:lnTo>
                  <a:lnTo>
                    <a:pt x="1311" y="79"/>
                  </a:lnTo>
                  <a:lnTo>
                    <a:pt x="1330" y="79"/>
                  </a:lnTo>
                  <a:lnTo>
                    <a:pt x="1330" y="82"/>
                  </a:lnTo>
                  <a:lnTo>
                    <a:pt x="1326" y="88"/>
                  </a:lnTo>
                  <a:lnTo>
                    <a:pt x="1320" y="94"/>
                  </a:lnTo>
                  <a:lnTo>
                    <a:pt x="1317" y="98"/>
                  </a:lnTo>
                  <a:lnTo>
                    <a:pt x="1309" y="102"/>
                  </a:lnTo>
                  <a:lnTo>
                    <a:pt x="1303" y="102"/>
                  </a:lnTo>
                  <a:lnTo>
                    <a:pt x="1295" y="104"/>
                  </a:lnTo>
                  <a:lnTo>
                    <a:pt x="1282" y="102"/>
                  </a:lnTo>
                  <a:lnTo>
                    <a:pt x="1272" y="98"/>
                  </a:lnTo>
                  <a:lnTo>
                    <a:pt x="1270" y="94"/>
                  </a:lnTo>
                  <a:lnTo>
                    <a:pt x="1269" y="90"/>
                  </a:lnTo>
                  <a:lnTo>
                    <a:pt x="1267" y="84"/>
                  </a:lnTo>
                  <a:lnTo>
                    <a:pt x="1267" y="80"/>
                  </a:lnTo>
                  <a:lnTo>
                    <a:pt x="1267" y="71"/>
                  </a:lnTo>
                  <a:lnTo>
                    <a:pt x="1269" y="61"/>
                  </a:lnTo>
                  <a:lnTo>
                    <a:pt x="1272" y="54"/>
                  </a:lnTo>
                  <a:lnTo>
                    <a:pt x="1276" y="46"/>
                  </a:lnTo>
                  <a:lnTo>
                    <a:pt x="1284" y="38"/>
                  </a:lnTo>
                  <a:lnTo>
                    <a:pt x="1292" y="34"/>
                  </a:lnTo>
                  <a:lnTo>
                    <a:pt x="1299" y="31"/>
                  </a:lnTo>
                  <a:lnTo>
                    <a:pt x="1309" y="31"/>
                  </a:lnTo>
                  <a:lnTo>
                    <a:pt x="1320" y="32"/>
                  </a:lnTo>
                  <a:lnTo>
                    <a:pt x="1330" y="36"/>
                  </a:lnTo>
                  <a:lnTo>
                    <a:pt x="1332" y="38"/>
                  </a:lnTo>
                  <a:lnTo>
                    <a:pt x="1336" y="42"/>
                  </a:lnTo>
                  <a:lnTo>
                    <a:pt x="1336" y="46"/>
                  </a:lnTo>
                  <a:lnTo>
                    <a:pt x="1338" y="52"/>
                  </a:lnTo>
                  <a:lnTo>
                    <a:pt x="1336" y="59"/>
                  </a:lnTo>
                  <a:lnTo>
                    <a:pt x="1334" y="67"/>
                  </a:lnTo>
                  <a:lnTo>
                    <a:pt x="1334" y="71"/>
                  </a:lnTo>
                  <a:lnTo>
                    <a:pt x="1288" y="71"/>
                  </a:lnTo>
                  <a:lnTo>
                    <a:pt x="1286" y="77"/>
                  </a:lnTo>
                  <a:close/>
                  <a:moveTo>
                    <a:pt x="1292" y="59"/>
                  </a:moveTo>
                  <a:lnTo>
                    <a:pt x="1317" y="59"/>
                  </a:lnTo>
                  <a:lnTo>
                    <a:pt x="1317" y="55"/>
                  </a:lnTo>
                  <a:lnTo>
                    <a:pt x="1317" y="54"/>
                  </a:lnTo>
                  <a:lnTo>
                    <a:pt x="1317" y="50"/>
                  </a:lnTo>
                  <a:lnTo>
                    <a:pt x="1317" y="46"/>
                  </a:lnTo>
                  <a:lnTo>
                    <a:pt x="1315" y="44"/>
                  </a:lnTo>
                  <a:lnTo>
                    <a:pt x="1313" y="42"/>
                  </a:lnTo>
                  <a:lnTo>
                    <a:pt x="1307" y="42"/>
                  </a:lnTo>
                  <a:lnTo>
                    <a:pt x="1303" y="42"/>
                  </a:lnTo>
                  <a:lnTo>
                    <a:pt x="1299" y="44"/>
                  </a:lnTo>
                  <a:lnTo>
                    <a:pt x="1295" y="48"/>
                  </a:lnTo>
                  <a:lnTo>
                    <a:pt x="1294" y="54"/>
                  </a:lnTo>
                  <a:lnTo>
                    <a:pt x="1292" y="59"/>
                  </a:lnTo>
                  <a:close/>
                  <a:moveTo>
                    <a:pt x="1449" y="2"/>
                  </a:moveTo>
                  <a:lnTo>
                    <a:pt x="1476" y="2"/>
                  </a:lnTo>
                  <a:lnTo>
                    <a:pt x="1482" y="102"/>
                  </a:lnTo>
                  <a:lnTo>
                    <a:pt x="1460" y="102"/>
                  </a:lnTo>
                  <a:lnTo>
                    <a:pt x="1460" y="80"/>
                  </a:lnTo>
                  <a:lnTo>
                    <a:pt x="1418" y="80"/>
                  </a:lnTo>
                  <a:lnTo>
                    <a:pt x="1405" y="102"/>
                  </a:lnTo>
                  <a:lnTo>
                    <a:pt x="1382" y="102"/>
                  </a:lnTo>
                  <a:lnTo>
                    <a:pt x="1449" y="2"/>
                  </a:lnTo>
                  <a:close/>
                  <a:moveTo>
                    <a:pt x="1430" y="65"/>
                  </a:moveTo>
                  <a:lnTo>
                    <a:pt x="1430" y="65"/>
                  </a:lnTo>
                  <a:lnTo>
                    <a:pt x="1459" y="65"/>
                  </a:lnTo>
                  <a:lnTo>
                    <a:pt x="1459" y="17"/>
                  </a:lnTo>
                  <a:lnTo>
                    <a:pt x="1430" y="65"/>
                  </a:lnTo>
                  <a:close/>
                  <a:moveTo>
                    <a:pt x="1510" y="32"/>
                  </a:moveTo>
                  <a:lnTo>
                    <a:pt x="1530" y="32"/>
                  </a:lnTo>
                  <a:lnTo>
                    <a:pt x="1528" y="40"/>
                  </a:lnTo>
                  <a:lnTo>
                    <a:pt x="1531" y="36"/>
                  </a:lnTo>
                  <a:lnTo>
                    <a:pt x="1535" y="34"/>
                  </a:lnTo>
                  <a:lnTo>
                    <a:pt x="1539" y="32"/>
                  </a:lnTo>
                  <a:lnTo>
                    <a:pt x="1543" y="31"/>
                  </a:lnTo>
                  <a:lnTo>
                    <a:pt x="1549" y="31"/>
                  </a:lnTo>
                  <a:lnTo>
                    <a:pt x="1553" y="31"/>
                  </a:lnTo>
                  <a:lnTo>
                    <a:pt x="1558" y="32"/>
                  </a:lnTo>
                  <a:lnTo>
                    <a:pt x="1562" y="34"/>
                  </a:lnTo>
                  <a:lnTo>
                    <a:pt x="1564" y="36"/>
                  </a:lnTo>
                  <a:lnTo>
                    <a:pt x="1570" y="44"/>
                  </a:lnTo>
                  <a:lnTo>
                    <a:pt x="1570" y="54"/>
                  </a:lnTo>
                  <a:lnTo>
                    <a:pt x="1570" y="63"/>
                  </a:lnTo>
                  <a:lnTo>
                    <a:pt x="1568" y="71"/>
                  </a:lnTo>
                  <a:lnTo>
                    <a:pt x="1564" y="79"/>
                  </a:lnTo>
                  <a:lnTo>
                    <a:pt x="1560" y="86"/>
                  </a:lnTo>
                  <a:lnTo>
                    <a:pt x="1555" y="94"/>
                  </a:lnTo>
                  <a:lnTo>
                    <a:pt x="1547" y="100"/>
                  </a:lnTo>
                  <a:lnTo>
                    <a:pt x="1541" y="102"/>
                  </a:lnTo>
                  <a:lnTo>
                    <a:pt x="1531" y="104"/>
                  </a:lnTo>
                  <a:lnTo>
                    <a:pt x="1528" y="102"/>
                  </a:lnTo>
                  <a:lnTo>
                    <a:pt x="1522" y="102"/>
                  </a:lnTo>
                  <a:lnTo>
                    <a:pt x="1518" y="98"/>
                  </a:lnTo>
                  <a:lnTo>
                    <a:pt x="1516" y="96"/>
                  </a:lnTo>
                  <a:lnTo>
                    <a:pt x="1514" y="92"/>
                  </a:lnTo>
                  <a:lnTo>
                    <a:pt x="1505" y="127"/>
                  </a:lnTo>
                  <a:lnTo>
                    <a:pt x="1484" y="127"/>
                  </a:lnTo>
                  <a:lnTo>
                    <a:pt x="1510" y="32"/>
                  </a:lnTo>
                  <a:close/>
                  <a:moveTo>
                    <a:pt x="1518" y="77"/>
                  </a:moveTo>
                  <a:lnTo>
                    <a:pt x="1518" y="82"/>
                  </a:lnTo>
                  <a:lnTo>
                    <a:pt x="1520" y="86"/>
                  </a:lnTo>
                  <a:lnTo>
                    <a:pt x="1524" y="90"/>
                  </a:lnTo>
                  <a:lnTo>
                    <a:pt x="1528" y="90"/>
                  </a:lnTo>
                  <a:lnTo>
                    <a:pt x="1533" y="90"/>
                  </a:lnTo>
                  <a:lnTo>
                    <a:pt x="1537" y="88"/>
                  </a:lnTo>
                  <a:lnTo>
                    <a:pt x="1539" y="84"/>
                  </a:lnTo>
                  <a:lnTo>
                    <a:pt x="1543" y="79"/>
                  </a:lnTo>
                  <a:lnTo>
                    <a:pt x="1545" y="77"/>
                  </a:lnTo>
                  <a:lnTo>
                    <a:pt x="1547" y="75"/>
                  </a:lnTo>
                  <a:lnTo>
                    <a:pt x="1549" y="69"/>
                  </a:lnTo>
                  <a:lnTo>
                    <a:pt x="1549" y="65"/>
                  </a:lnTo>
                  <a:lnTo>
                    <a:pt x="1551" y="61"/>
                  </a:lnTo>
                  <a:lnTo>
                    <a:pt x="1551" y="59"/>
                  </a:lnTo>
                  <a:lnTo>
                    <a:pt x="1551" y="55"/>
                  </a:lnTo>
                  <a:lnTo>
                    <a:pt x="1551" y="50"/>
                  </a:lnTo>
                  <a:lnTo>
                    <a:pt x="1549" y="46"/>
                  </a:lnTo>
                  <a:lnTo>
                    <a:pt x="1545" y="44"/>
                  </a:lnTo>
                  <a:lnTo>
                    <a:pt x="1541" y="42"/>
                  </a:lnTo>
                  <a:lnTo>
                    <a:pt x="1537" y="44"/>
                  </a:lnTo>
                  <a:lnTo>
                    <a:pt x="1533" y="46"/>
                  </a:lnTo>
                  <a:lnTo>
                    <a:pt x="1528" y="50"/>
                  </a:lnTo>
                  <a:lnTo>
                    <a:pt x="1524" y="55"/>
                  </a:lnTo>
                  <a:lnTo>
                    <a:pt x="1522" y="59"/>
                  </a:lnTo>
                  <a:lnTo>
                    <a:pt x="1520" y="65"/>
                  </a:lnTo>
                  <a:lnTo>
                    <a:pt x="1520" y="71"/>
                  </a:lnTo>
                  <a:lnTo>
                    <a:pt x="1518" y="77"/>
                  </a:lnTo>
                  <a:close/>
                  <a:moveTo>
                    <a:pt x="1579" y="80"/>
                  </a:moveTo>
                  <a:lnTo>
                    <a:pt x="1581" y="67"/>
                  </a:lnTo>
                  <a:lnTo>
                    <a:pt x="1587" y="54"/>
                  </a:lnTo>
                  <a:lnTo>
                    <a:pt x="1593" y="42"/>
                  </a:lnTo>
                  <a:lnTo>
                    <a:pt x="1601" y="36"/>
                  </a:lnTo>
                  <a:lnTo>
                    <a:pt x="1612" y="32"/>
                  </a:lnTo>
                  <a:lnTo>
                    <a:pt x="1624" y="31"/>
                  </a:lnTo>
                  <a:lnTo>
                    <a:pt x="1635" y="32"/>
                  </a:lnTo>
                  <a:lnTo>
                    <a:pt x="1645" y="36"/>
                  </a:lnTo>
                  <a:lnTo>
                    <a:pt x="1649" y="40"/>
                  </a:lnTo>
                  <a:lnTo>
                    <a:pt x="1650" y="44"/>
                  </a:lnTo>
                  <a:lnTo>
                    <a:pt x="1652" y="48"/>
                  </a:lnTo>
                  <a:lnTo>
                    <a:pt x="1652" y="54"/>
                  </a:lnTo>
                  <a:lnTo>
                    <a:pt x="1650" y="67"/>
                  </a:lnTo>
                  <a:lnTo>
                    <a:pt x="1647" y="80"/>
                  </a:lnTo>
                  <a:lnTo>
                    <a:pt x="1643" y="86"/>
                  </a:lnTo>
                  <a:lnTo>
                    <a:pt x="1637" y="92"/>
                  </a:lnTo>
                  <a:lnTo>
                    <a:pt x="1633" y="96"/>
                  </a:lnTo>
                  <a:lnTo>
                    <a:pt x="1627" y="100"/>
                  </a:lnTo>
                  <a:lnTo>
                    <a:pt x="1618" y="102"/>
                  </a:lnTo>
                  <a:lnTo>
                    <a:pt x="1608" y="104"/>
                  </a:lnTo>
                  <a:lnTo>
                    <a:pt x="1603" y="104"/>
                  </a:lnTo>
                  <a:lnTo>
                    <a:pt x="1595" y="102"/>
                  </a:lnTo>
                  <a:lnTo>
                    <a:pt x="1591" y="100"/>
                  </a:lnTo>
                  <a:lnTo>
                    <a:pt x="1587" y="98"/>
                  </a:lnTo>
                  <a:lnTo>
                    <a:pt x="1583" y="94"/>
                  </a:lnTo>
                  <a:lnTo>
                    <a:pt x="1581" y="90"/>
                  </a:lnTo>
                  <a:lnTo>
                    <a:pt x="1579" y="86"/>
                  </a:lnTo>
                  <a:lnTo>
                    <a:pt x="1579" y="80"/>
                  </a:lnTo>
                  <a:close/>
                  <a:moveTo>
                    <a:pt x="1599" y="80"/>
                  </a:moveTo>
                  <a:lnTo>
                    <a:pt x="1599" y="84"/>
                  </a:lnTo>
                  <a:lnTo>
                    <a:pt x="1603" y="88"/>
                  </a:lnTo>
                  <a:lnTo>
                    <a:pt x="1604" y="90"/>
                  </a:lnTo>
                  <a:lnTo>
                    <a:pt x="1608" y="90"/>
                  </a:lnTo>
                  <a:lnTo>
                    <a:pt x="1614" y="90"/>
                  </a:lnTo>
                  <a:lnTo>
                    <a:pt x="1618" y="86"/>
                  </a:lnTo>
                  <a:lnTo>
                    <a:pt x="1624" y="82"/>
                  </a:lnTo>
                  <a:lnTo>
                    <a:pt x="1627" y="77"/>
                  </a:lnTo>
                  <a:lnTo>
                    <a:pt x="1631" y="65"/>
                  </a:lnTo>
                  <a:lnTo>
                    <a:pt x="1633" y="54"/>
                  </a:lnTo>
                  <a:lnTo>
                    <a:pt x="1631" y="50"/>
                  </a:lnTo>
                  <a:lnTo>
                    <a:pt x="1629" y="46"/>
                  </a:lnTo>
                  <a:lnTo>
                    <a:pt x="1627" y="44"/>
                  </a:lnTo>
                  <a:lnTo>
                    <a:pt x="1622" y="42"/>
                  </a:lnTo>
                  <a:lnTo>
                    <a:pt x="1618" y="44"/>
                  </a:lnTo>
                  <a:lnTo>
                    <a:pt x="1614" y="46"/>
                  </a:lnTo>
                  <a:lnTo>
                    <a:pt x="1610" y="48"/>
                  </a:lnTo>
                  <a:lnTo>
                    <a:pt x="1608" y="52"/>
                  </a:lnTo>
                  <a:lnTo>
                    <a:pt x="1604" y="57"/>
                  </a:lnTo>
                  <a:lnTo>
                    <a:pt x="1603" y="65"/>
                  </a:lnTo>
                  <a:lnTo>
                    <a:pt x="1599" y="73"/>
                  </a:lnTo>
                  <a:lnTo>
                    <a:pt x="1599" y="80"/>
                  </a:lnTo>
                  <a:close/>
                  <a:moveTo>
                    <a:pt x="1672" y="32"/>
                  </a:moveTo>
                  <a:lnTo>
                    <a:pt x="1691" y="32"/>
                  </a:lnTo>
                  <a:lnTo>
                    <a:pt x="1672" y="102"/>
                  </a:lnTo>
                  <a:lnTo>
                    <a:pt x="1650" y="102"/>
                  </a:lnTo>
                  <a:lnTo>
                    <a:pt x="1672" y="32"/>
                  </a:lnTo>
                  <a:close/>
                  <a:moveTo>
                    <a:pt x="1700" y="2"/>
                  </a:moveTo>
                  <a:lnTo>
                    <a:pt x="1697" y="19"/>
                  </a:lnTo>
                  <a:lnTo>
                    <a:pt x="1674" y="19"/>
                  </a:lnTo>
                  <a:lnTo>
                    <a:pt x="1679" y="2"/>
                  </a:lnTo>
                  <a:lnTo>
                    <a:pt x="1700" y="2"/>
                  </a:lnTo>
                  <a:close/>
                  <a:moveTo>
                    <a:pt x="1691" y="80"/>
                  </a:moveTo>
                  <a:lnTo>
                    <a:pt x="1693" y="67"/>
                  </a:lnTo>
                  <a:lnTo>
                    <a:pt x="1697" y="54"/>
                  </a:lnTo>
                  <a:lnTo>
                    <a:pt x="1704" y="42"/>
                  </a:lnTo>
                  <a:lnTo>
                    <a:pt x="1712" y="36"/>
                  </a:lnTo>
                  <a:lnTo>
                    <a:pt x="1723" y="32"/>
                  </a:lnTo>
                  <a:lnTo>
                    <a:pt x="1735" y="31"/>
                  </a:lnTo>
                  <a:lnTo>
                    <a:pt x="1746" y="32"/>
                  </a:lnTo>
                  <a:lnTo>
                    <a:pt x="1756" y="36"/>
                  </a:lnTo>
                  <a:lnTo>
                    <a:pt x="1758" y="40"/>
                  </a:lnTo>
                  <a:lnTo>
                    <a:pt x="1762" y="44"/>
                  </a:lnTo>
                  <a:lnTo>
                    <a:pt x="1764" y="48"/>
                  </a:lnTo>
                  <a:lnTo>
                    <a:pt x="1764" y="54"/>
                  </a:lnTo>
                  <a:lnTo>
                    <a:pt x="1762" y="67"/>
                  </a:lnTo>
                  <a:lnTo>
                    <a:pt x="1758" y="80"/>
                  </a:lnTo>
                  <a:lnTo>
                    <a:pt x="1752" y="86"/>
                  </a:lnTo>
                  <a:lnTo>
                    <a:pt x="1748" y="92"/>
                  </a:lnTo>
                  <a:lnTo>
                    <a:pt x="1745" y="96"/>
                  </a:lnTo>
                  <a:lnTo>
                    <a:pt x="1739" y="100"/>
                  </a:lnTo>
                  <a:lnTo>
                    <a:pt x="1729" y="102"/>
                  </a:lnTo>
                  <a:lnTo>
                    <a:pt x="1720" y="104"/>
                  </a:lnTo>
                  <a:lnTo>
                    <a:pt x="1712" y="104"/>
                  </a:lnTo>
                  <a:lnTo>
                    <a:pt x="1706" y="102"/>
                  </a:lnTo>
                  <a:lnTo>
                    <a:pt x="1702" y="100"/>
                  </a:lnTo>
                  <a:lnTo>
                    <a:pt x="1698" y="98"/>
                  </a:lnTo>
                  <a:lnTo>
                    <a:pt x="1695" y="94"/>
                  </a:lnTo>
                  <a:lnTo>
                    <a:pt x="1693" y="90"/>
                  </a:lnTo>
                  <a:lnTo>
                    <a:pt x="1691" y="86"/>
                  </a:lnTo>
                  <a:lnTo>
                    <a:pt x="1691" y="80"/>
                  </a:lnTo>
                  <a:close/>
                  <a:moveTo>
                    <a:pt x="1710" y="80"/>
                  </a:moveTo>
                  <a:lnTo>
                    <a:pt x="1710" y="84"/>
                  </a:lnTo>
                  <a:lnTo>
                    <a:pt x="1712" y="88"/>
                  </a:lnTo>
                  <a:lnTo>
                    <a:pt x="1716" y="90"/>
                  </a:lnTo>
                  <a:lnTo>
                    <a:pt x="1720" y="90"/>
                  </a:lnTo>
                  <a:lnTo>
                    <a:pt x="1725" y="90"/>
                  </a:lnTo>
                  <a:lnTo>
                    <a:pt x="1729" y="86"/>
                  </a:lnTo>
                  <a:lnTo>
                    <a:pt x="1735" y="82"/>
                  </a:lnTo>
                  <a:lnTo>
                    <a:pt x="1739" y="77"/>
                  </a:lnTo>
                  <a:lnTo>
                    <a:pt x="1743" y="65"/>
                  </a:lnTo>
                  <a:lnTo>
                    <a:pt x="1745" y="54"/>
                  </a:lnTo>
                  <a:lnTo>
                    <a:pt x="1743" y="50"/>
                  </a:lnTo>
                  <a:lnTo>
                    <a:pt x="1741" y="46"/>
                  </a:lnTo>
                  <a:lnTo>
                    <a:pt x="1739" y="44"/>
                  </a:lnTo>
                  <a:lnTo>
                    <a:pt x="1733" y="42"/>
                  </a:lnTo>
                  <a:lnTo>
                    <a:pt x="1729" y="44"/>
                  </a:lnTo>
                  <a:lnTo>
                    <a:pt x="1725" y="46"/>
                  </a:lnTo>
                  <a:lnTo>
                    <a:pt x="1721" y="48"/>
                  </a:lnTo>
                  <a:lnTo>
                    <a:pt x="1720" y="52"/>
                  </a:lnTo>
                  <a:lnTo>
                    <a:pt x="1716" y="57"/>
                  </a:lnTo>
                  <a:lnTo>
                    <a:pt x="1714" y="65"/>
                  </a:lnTo>
                  <a:lnTo>
                    <a:pt x="1710" y="73"/>
                  </a:lnTo>
                  <a:lnTo>
                    <a:pt x="1710" y="80"/>
                  </a:lnTo>
                  <a:close/>
                  <a:moveTo>
                    <a:pt x="1869" y="52"/>
                  </a:moveTo>
                  <a:lnTo>
                    <a:pt x="1869" y="50"/>
                  </a:lnTo>
                  <a:lnTo>
                    <a:pt x="1869" y="48"/>
                  </a:lnTo>
                  <a:lnTo>
                    <a:pt x="1869" y="46"/>
                  </a:lnTo>
                  <a:lnTo>
                    <a:pt x="1867" y="44"/>
                  </a:lnTo>
                  <a:lnTo>
                    <a:pt x="1865" y="42"/>
                  </a:lnTo>
                  <a:lnTo>
                    <a:pt x="1862" y="42"/>
                  </a:lnTo>
                  <a:lnTo>
                    <a:pt x="1854" y="42"/>
                  </a:lnTo>
                  <a:lnTo>
                    <a:pt x="1850" y="48"/>
                  </a:lnTo>
                  <a:lnTo>
                    <a:pt x="1850" y="50"/>
                  </a:lnTo>
                  <a:lnTo>
                    <a:pt x="1831" y="50"/>
                  </a:lnTo>
                  <a:lnTo>
                    <a:pt x="1831" y="46"/>
                  </a:lnTo>
                  <a:lnTo>
                    <a:pt x="1833" y="42"/>
                  </a:lnTo>
                  <a:lnTo>
                    <a:pt x="1837" y="38"/>
                  </a:lnTo>
                  <a:lnTo>
                    <a:pt x="1840" y="36"/>
                  </a:lnTo>
                  <a:lnTo>
                    <a:pt x="1844" y="32"/>
                  </a:lnTo>
                  <a:lnTo>
                    <a:pt x="1854" y="31"/>
                  </a:lnTo>
                  <a:lnTo>
                    <a:pt x="1864" y="31"/>
                  </a:lnTo>
                  <a:lnTo>
                    <a:pt x="1875" y="31"/>
                  </a:lnTo>
                  <a:lnTo>
                    <a:pt x="1883" y="34"/>
                  </a:lnTo>
                  <a:lnTo>
                    <a:pt x="1885" y="38"/>
                  </a:lnTo>
                  <a:lnTo>
                    <a:pt x="1887" y="40"/>
                  </a:lnTo>
                  <a:lnTo>
                    <a:pt x="1888" y="44"/>
                  </a:lnTo>
                  <a:lnTo>
                    <a:pt x="1888" y="48"/>
                  </a:lnTo>
                  <a:lnTo>
                    <a:pt x="1888" y="52"/>
                  </a:lnTo>
                  <a:lnTo>
                    <a:pt x="1888" y="54"/>
                  </a:lnTo>
                  <a:lnTo>
                    <a:pt x="1887" y="57"/>
                  </a:lnTo>
                  <a:lnTo>
                    <a:pt x="1879" y="82"/>
                  </a:lnTo>
                  <a:lnTo>
                    <a:pt x="1879" y="88"/>
                  </a:lnTo>
                  <a:lnTo>
                    <a:pt x="1877" y="96"/>
                  </a:lnTo>
                  <a:lnTo>
                    <a:pt x="1877" y="102"/>
                  </a:lnTo>
                  <a:lnTo>
                    <a:pt x="1858" y="102"/>
                  </a:lnTo>
                  <a:lnTo>
                    <a:pt x="1858" y="98"/>
                  </a:lnTo>
                  <a:lnTo>
                    <a:pt x="1858" y="94"/>
                  </a:lnTo>
                  <a:lnTo>
                    <a:pt x="1856" y="96"/>
                  </a:lnTo>
                  <a:lnTo>
                    <a:pt x="1852" y="98"/>
                  </a:lnTo>
                  <a:lnTo>
                    <a:pt x="1846" y="102"/>
                  </a:lnTo>
                  <a:lnTo>
                    <a:pt x="1837" y="104"/>
                  </a:lnTo>
                  <a:lnTo>
                    <a:pt x="1829" y="102"/>
                  </a:lnTo>
                  <a:lnTo>
                    <a:pt x="1823" y="98"/>
                  </a:lnTo>
                  <a:lnTo>
                    <a:pt x="1819" y="92"/>
                  </a:lnTo>
                  <a:lnTo>
                    <a:pt x="1817" y="84"/>
                  </a:lnTo>
                  <a:lnTo>
                    <a:pt x="1819" y="77"/>
                  </a:lnTo>
                  <a:lnTo>
                    <a:pt x="1821" y="69"/>
                  </a:lnTo>
                  <a:lnTo>
                    <a:pt x="1827" y="63"/>
                  </a:lnTo>
                  <a:lnTo>
                    <a:pt x="1835" y="59"/>
                  </a:lnTo>
                  <a:lnTo>
                    <a:pt x="1844" y="57"/>
                  </a:lnTo>
                  <a:lnTo>
                    <a:pt x="1856" y="55"/>
                  </a:lnTo>
                  <a:lnTo>
                    <a:pt x="1869" y="55"/>
                  </a:lnTo>
                  <a:lnTo>
                    <a:pt x="1869" y="52"/>
                  </a:lnTo>
                  <a:close/>
                  <a:moveTo>
                    <a:pt x="1865" y="67"/>
                  </a:moveTo>
                  <a:lnTo>
                    <a:pt x="1858" y="67"/>
                  </a:lnTo>
                  <a:lnTo>
                    <a:pt x="1852" y="67"/>
                  </a:lnTo>
                  <a:lnTo>
                    <a:pt x="1846" y="69"/>
                  </a:lnTo>
                  <a:lnTo>
                    <a:pt x="1844" y="71"/>
                  </a:lnTo>
                  <a:lnTo>
                    <a:pt x="1839" y="75"/>
                  </a:lnTo>
                  <a:lnTo>
                    <a:pt x="1837" y="82"/>
                  </a:lnTo>
                  <a:lnTo>
                    <a:pt x="1837" y="84"/>
                  </a:lnTo>
                  <a:lnTo>
                    <a:pt x="1839" y="88"/>
                  </a:lnTo>
                  <a:lnTo>
                    <a:pt x="1842" y="90"/>
                  </a:lnTo>
                  <a:lnTo>
                    <a:pt x="1844" y="90"/>
                  </a:lnTo>
                  <a:lnTo>
                    <a:pt x="1850" y="90"/>
                  </a:lnTo>
                  <a:lnTo>
                    <a:pt x="1856" y="86"/>
                  </a:lnTo>
                  <a:lnTo>
                    <a:pt x="1860" y="79"/>
                  </a:lnTo>
                  <a:lnTo>
                    <a:pt x="1864" y="71"/>
                  </a:lnTo>
                  <a:lnTo>
                    <a:pt x="1865" y="67"/>
                  </a:lnTo>
                  <a:close/>
                  <a:moveTo>
                    <a:pt x="1869" y="2"/>
                  </a:moveTo>
                  <a:lnTo>
                    <a:pt x="1875" y="23"/>
                  </a:lnTo>
                  <a:lnTo>
                    <a:pt x="1862" y="23"/>
                  </a:lnTo>
                  <a:lnTo>
                    <a:pt x="1848" y="2"/>
                  </a:lnTo>
                  <a:lnTo>
                    <a:pt x="1869" y="2"/>
                  </a:lnTo>
                  <a:close/>
                  <a:moveTo>
                    <a:pt x="1913" y="79"/>
                  </a:moveTo>
                  <a:lnTo>
                    <a:pt x="1913" y="82"/>
                  </a:lnTo>
                  <a:lnTo>
                    <a:pt x="1915" y="86"/>
                  </a:lnTo>
                  <a:lnTo>
                    <a:pt x="1915" y="90"/>
                  </a:lnTo>
                  <a:lnTo>
                    <a:pt x="1919" y="92"/>
                  </a:lnTo>
                  <a:lnTo>
                    <a:pt x="1923" y="92"/>
                  </a:lnTo>
                  <a:lnTo>
                    <a:pt x="1927" y="92"/>
                  </a:lnTo>
                  <a:lnTo>
                    <a:pt x="1931" y="90"/>
                  </a:lnTo>
                  <a:lnTo>
                    <a:pt x="1935" y="86"/>
                  </a:lnTo>
                  <a:lnTo>
                    <a:pt x="1935" y="82"/>
                  </a:lnTo>
                  <a:lnTo>
                    <a:pt x="1935" y="79"/>
                  </a:lnTo>
                  <a:lnTo>
                    <a:pt x="1933" y="77"/>
                  </a:lnTo>
                  <a:lnTo>
                    <a:pt x="1929" y="75"/>
                  </a:lnTo>
                  <a:lnTo>
                    <a:pt x="1917" y="69"/>
                  </a:lnTo>
                  <a:lnTo>
                    <a:pt x="1915" y="67"/>
                  </a:lnTo>
                  <a:lnTo>
                    <a:pt x="1913" y="65"/>
                  </a:lnTo>
                  <a:lnTo>
                    <a:pt x="1910" y="63"/>
                  </a:lnTo>
                  <a:lnTo>
                    <a:pt x="1908" y="59"/>
                  </a:lnTo>
                  <a:lnTo>
                    <a:pt x="1906" y="55"/>
                  </a:lnTo>
                  <a:lnTo>
                    <a:pt x="1906" y="52"/>
                  </a:lnTo>
                  <a:lnTo>
                    <a:pt x="1906" y="46"/>
                  </a:lnTo>
                  <a:lnTo>
                    <a:pt x="1908" y="42"/>
                  </a:lnTo>
                  <a:lnTo>
                    <a:pt x="1912" y="38"/>
                  </a:lnTo>
                  <a:lnTo>
                    <a:pt x="1915" y="34"/>
                  </a:lnTo>
                  <a:lnTo>
                    <a:pt x="1925" y="31"/>
                  </a:lnTo>
                  <a:lnTo>
                    <a:pt x="1936" y="31"/>
                  </a:lnTo>
                  <a:lnTo>
                    <a:pt x="1946" y="31"/>
                  </a:lnTo>
                  <a:lnTo>
                    <a:pt x="1954" y="34"/>
                  </a:lnTo>
                  <a:lnTo>
                    <a:pt x="1958" y="36"/>
                  </a:lnTo>
                  <a:lnTo>
                    <a:pt x="1959" y="38"/>
                  </a:lnTo>
                  <a:lnTo>
                    <a:pt x="1961" y="42"/>
                  </a:lnTo>
                  <a:lnTo>
                    <a:pt x="1961" y="46"/>
                  </a:lnTo>
                  <a:lnTo>
                    <a:pt x="1961" y="50"/>
                  </a:lnTo>
                  <a:lnTo>
                    <a:pt x="1961" y="52"/>
                  </a:lnTo>
                  <a:lnTo>
                    <a:pt x="1961" y="54"/>
                  </a:lnTo>
                  <a:lnTo>
                    <a:pt x="1942" y="54"/>
                  </a:lnTo>
                  <a:lnTo>
                    <a:pt x="1942" y="52"/>
                  </a:lnTo>
                  <a:lnTo>
                    <a:pt x="1942" y="48"/>
                  </a:lnTo>
                  <a:lnTo>
                    <a:pt x="1940" y="44"/>
                  </a:lnTo>
                  <a:lnTo>
                    <a:pt x="1938" y="42"/>
                  </a:lnTo>
                  <a:lnTo>
                    <a:pt x="1935" y="42"/>
                  </a:lnTo>
                  <a:lnTo>
                    <a:pt x="1931" y="42"/>
                  </a:lnTo>
                  <a:lnTo>
                    <a:pt x="1929" y="44"/>
                  </a:lnTo>
                  <a:lnTo>
                    <a:pt x="1925" y="46"/>
                  </a:lnTo>
                  <a:lnTo>
                    <a:pt x="1925" y="50"/>
                  </a:lnTo>
                  <a:lnTo>
                    <a:pt x="1927" y="54"/>
                  </a:lnTo>
                  <a:lnTo>
                    <a:pt x="1929" y="55"/>
                  </a:lnTo>
                  <a:lnTo>
                    <a:pt x="1931" y="57"/>
                  </a:lnTo>
                  <a:lnTo>
                    <a:pt x="1942" y="63"/>
                  </a:lnTo>
                  <a:lnTo>
                    <a:pt x="1944" y="63"/>
                  </a:lnTo>
                  <a:lnTo>
                    <a:pt x="1946" y="65"/>
                  </a:lnTo>
                  <a:lnTo>
                    <a:pt x="1950" y="69"/>
                  </a:lnTo>
                  <a:lnTo>
                    <a:pt x="1952" y="73"/>
                  </a:lnTo>
                  <a:lnTo>
                    <a:pt x="1954" y="77"/>
                  </a:lnTo>
                  <a:lnTo>
                    <a:pt x="1956" y="80"/>
                  </a:lnTo>
                  <a:lnTo>
                    <a:pt x="1954" y="86"/>
                  </a:lnTo>
                  <a:lnTo>
                    <a:pt x="1952" y="90"/>
                  </a:lnTo>
                  <a:lnTo>
                    <a:pt x="1948" y="94"/>
                  </a:lnTo>
                  <a:lnTo>
                    <a:pt x="1944" y="98"/>
                  </a:lnTo>
                  <a:lnTo>
                    <a:pt x="1933" y="102"/>
                  </a:lnTo>
                  <a:lnTo>
                    <a:pt x="1919" y="104"/>
                  </a:lnTo>
                  <a:lnTo>
                    <a:pt x="1915" y="104"/>
                  </a:lnTo>
                  <a:lnTo>
                    <a:pt x="1910" y="102"/>
                  </a:lnTo>
                  <a:lnTo>
                    <a:pt x="1904" y="100"/>
                  </a:lnTo>
                  <a:lnTo>
                    <a:pt x="1900" y="98"/>
                  </a:lnTo>
                  <a:lnTo>
                    <a:pt x="1896" y="92"/>
                  </a:lnTo>
                  <a:lnTo>
                    <a:pt x="1894" y="86"/>
                  </a:lnTo>
                  <a:lnTo>
                    <a:pt x="1894" y="82"/>
                  </a:lnTo>
                  <a:lnTo>
                    <a:pt x="1894" y="79"/>
                  </a:lnTo>
                  <a:lnTo>
                    <a:pt x="1913" y="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pt-BR" smtClean="0">
                <a:solidFill>
                  <a:srgbClr val="1F5281"/>
                </a:solidFill>
              </a:endParaRPr>
            </a:p>
          </p:txBody>
        </p:sp>
        <p:sp>
          <p:nvSpPr>
            <p:cNvPr id="199" name="Freeform 199"/>
            <p:cNvSpPr>
              <a:spLocks noEditPoints="1"/>
            </p:cNvSpPr>
            <p:nvPr/>
          </p:nvSpPr>
          <p:spPr bwMode="auto">
            <a:xfrm>
              <a:off x="5962" y="3348"/>
              <a:ext cx="1710" cy="299"/>
            </a:xfrm>
            <a:custGeom>
              <a:avLst/>
              <a:gdLst>
                <a:gd name="T0" fmla="*/ 80 w 1710"/>
                <a:gd name="T1" fmla="*/ 247 h 298"/>
                <a:gd name="T2" fmla="*/ 101 w 1710"/>
                <a:gd name="T3" fmla="*/ 268 h 298"/>
                <a:gd name="T4" fmla="*/ 145 w 1710"/>
                <a:gd name="T5" fmla="*/ 266 h 298"/>
                <a:gd name="T6" fmla="*/ 168 w 1710"/>
                <a:gd name="T7" fmla="*/ 237 h 298"/>
                <a:gd name="T8" fmla="*/ 159 w 1710"/>
                <a:gd name="T9" fmla="*/ 214 h 298"/>
                <a:gd name="T10" fmla="*/ 49 w 1710"/>
                <a:gd name="T11" fmla="*/ 176 h 298"/>
                <a:gd name="T12" fmla="*/ 28 w 1710"/>
                <a:gd name="T13" fmla="*/ 107 h 298"/>
                <a:gd name="T14" fmla="*/ 55 w 1710"/>
                <a:gd name="T15" fmla="*/ 40 h 298"/>
                <a:gd name="T16" fmla="*/ 115 w 1710"/>
                <a:gd name="T17" fmla="*/ 5 h 298"/>
                <a:gd name="T18" fmla="*/ 230 w 1710"/>
                <a:gd name="T19" fmla="*/ 7 h 298"/>
                <a:gd name="T20" fmla="*/ 268 w 1710"/>
                <a:gd name="T21" fmla="*/ 63 h 298"/>
                <a:gd name="T22" fmla="*/ 188 w 1710"/>
                <a:gd name="T23" fmla="*/ 77 h 298"/>
                <a:gd name="T24" fmla="*/ 174 w 1710"/>
                <a:gd name="T25" fmla="*/ 53 h 298"/>
                <a:gd name="T26" fmla="*/ 142 w 1710"/>
                <a:gd name="T27" fmla="*/ 52 h 298"/>
                <a:gd name="T28" fmla="*/ 115 w 1710"/>
                <a:gd name="T29" fmla="*/ 75 h 298"/>
                <a:gd name="T30" fmla="*/ 119 w 1710"/>
                <a:gd name="T31" fmla="*/ 102 h 298"/>
                <a:gd name="T32" fmla="*/ 230 w 1710"/>
                <a:gd name="T33" fmla="*/ 142 h 298"/>
                <a:gd name="T34" fmla="*/ 253 w 1710"/>
                <a:gd name="T35" fmla="*/ 220 h 298"/>
                <a:gd name="T36" fmla="*/ 234 w 1710"/>
                <a:gd name="T37" fmla="*/ 272 h 298"/>
                <a:gd name="T38" fmla="*/ 180 w 1710"/>
                <a:gd name="T39" fmla="*/ 310 h 298"/>
                <a:gd name="T40" fmla="*/ 73 w 1710"/>
                <a:gd name="T41" fmla="*/ 320 h 298"/>
                <a:gd name="T42" fmla="*/ 17 w 1710"/>
                <a:gd name="T43" fmla="*/ 297 h 298"/>
                <a:gd name="T44" fmla="*/ 0 w 1710"/>
                <a:gd name="T45" fmla="*/ 251 h 298"/>
                <a:gd name="T46" fmla="*/ 550 w 1710"/>
                <a:gd name="T47" fmla="*/ 7 h 298"/>
                <a:gd name="T48" fmla="*/ 506 w 1710"/>
                <a:gd name="T49" fmla="*/ 201 h 298"/>
                <a:gd name="T50" fmla="*/ 276 w 1710"/>
                <a:gd name="T51" fmla="*/ 316 h 298"/>
                <a:gd name="T52" fmla="*/ 763 w 1710"/>
                <a:gd name="T53" fmla="*/ 9 h 298"/>
                <a:gd name="T54" fmla="*/ 810 w 1710"/>
                <a:gd name="T55" fmla="*/ 36 h 298"/>
                <a:gd name="T56" fmla="*/ 815 w 1710"/>
                <a:gd name="T57" fmla="*/ 78 h 298"/>
                <a:gd name="T58" fmla="*/ 781 w 1710"/>
                <a:gd name="T59" fmla="*/ 127 h 298"/>
                <a:gd name="T60" fmla="*/ 754 w 1710"/>
                <a:gd name="T61" fmla="*/ 146 h 298"/>
                <a:gd name="T62" fmla="*/ 792 w 1710"/>
                <a:gd name="T63" fmla="*/ 202 h 298"/>
                <a:gd name="T64" fmla="*/ 788 w 1710"/>
                <a:gd name="T65" fmla="*/ 260 h 298"/>
                <a:gd name="T66" fmla="*/ 740 w 1710"/>
                <a:gd name="T67" fmla="*/ 304 h 298"/>
                <a:gd name="T68" fmla="*/ 537 w 1710"/>
                <a:gd name="T69" fmla="*/ 316 h 298"/>
                <a:gd name="T70" fmla="*/ 714 w 1710"/>
                <a:gd name="T71" fmla="*/ 117 h 298"/>
                <a:gd name="T72" fmla="*/ 735 w 1710"/>
                <a:gd name="T73" fmla="*/ 82 h 298"/>
                <a:gd name="T74" fmla="*/ 719 w 1710"/>
                <a:gd name="T75" fmla="*/ 59 h 298"/>
                <a:gd name="T76" fmla="*/ 623 w 1710"/>
                <a:gd name="T77" fmla="*/ 264 h 298"/>
                <a:gd name="T78" fmla="*/ 700 w 1710"/>
                <a:gd name="T79" fmla="*/ 256 h 298"/>
                <a:gd name="T80" fmla="*/ 715 w 1710"/>
                <a:gd name="T81" fmla="*/ 226 h 298"/>
                <a:gd name="T82" fmla="*/ 708 w 1710"/>
                <a:gd name="T83" fmla="*/ 202 h 298"/>
                <a:gd name="T84" fmla="*/ 639 w 1710"/>
                <a:gd name="T85" fmla="*/ 197 h 298"/>
                <a:gd name="T86" fmla="*/ 1059 w 1710"/>
                <a:gd name="T87" fmla="*/ 7 h 298"/>
                <a:gd name="T88" fmla="*/ 1101 w 1710"/>
                <a:gd name="T89" fmla="*/ 34 h 298"/>
                <a:gd name="T90" fmla="*/ 1105 w 1710"/>
                <a:gd name="T91" fmla="*/ 82 h 298"/>
                <a:gd name="T92" fmla="*/ 1057 w 1710"/>
                <a:gd name="T93" fmla="*/ 140 h 298"/>
                <a:gd name="T94" fmla="*/ 1034 w 1710"/>
                <a:gd name="T95" fmla="*/ 177 h 298"/>
                <a:gd name="T96" fmla="*/ 1069 w 1710"/>
                <a:gd name="T97" fmla="*/ 202 h 298"/>
                <a:gd name="T98" fmla="*/ 1069 w 1710"/>
                <a:gd name="T99" fmla="*/ 270 h 298"/>
                <a:gd name="T100" fmla="*/ 984 w 1710"/>
                <a:gd name="T101" fmla="*/ 306 h 298"/>
                <a:gd name="T102" fmla="*/ 990 w 1710"/>
                <a:gd name="T103" fmla="*/ 229 h 298"/>
                <a:gd name="T104" fmla="*/ 978 w 1710"/>
                <a:gd name="T105" fmla="*/ 208 h 298"/>
                <a:gd name="T106" fmla="*/ 902 w 1710"/>
                <a:gd name="T107" fmla="*/ 316 h 298"/>
                <a:gd name="T108" fmla="*/ 986 w 1710"/>
                <a:gd name="T109" fmla="*/ 128 h 298"/>
                <a:gd name="T110" fmla="*/ 1026 w 1710"/>
                <a:gd name="T111" fmla="*/ 94 h 298"/>
                <a:gd name="T112" fmla="*/ 1019 w 1710"/>
                <a:gd name="T113" fmla="*/ 65 h 298"/>
                <a:gd name="T114" fmla="*/ 1084 w 1710"/>
                <a:gd name="T115" fmla="*/ 316 h 298"/>
                <a:gd name="T116" fmla="*/ 1309 w 1710"/>
                <a:gd name="T117" fmla="*/ 260 h 298"/>
                <a:gd name="T118" fmla="*/ 1301 w 1710"/>
                <a:gd name="T119" fmla="*/ 206 h 298"/>
                <a:gd name="T120" fmla="*/ 1497 w 1710"/>
                <a:gd name="T121" fmla="*/ 7 h 298"/>
                <a:gd name="T122" fmla="*/ 1677 w 1710"/>
                <a:gd name="T123" fmla="*/ 121 h 298"/>
                <a:gd name="T124" fmla="*/ 1652 w 1710"/>
                <a:gd name="T125" fmla="*/ 316 h 2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710" h="298">
                  <a:moveTo>
                    <a:pt x="2" y="200"/>
                  </a:moveTo>
                  <a:lnTo>
                    <a:pt x="80" y="200"/>
                  </a:lnTo>
                  <a:lnTo>
                    <a:pt x="80" y="207"/>
                  </a:lnTo>
                  <a:lnTo>
                    <a:pt x="78" y="213"/>
                  </a:lnTo>
                  <a:lnTo>
                    <a:pt x="80" y="221"/>
                  </a:lnTo>
                  <a:lnTo>
                    <a:pt x="82" y="226"/>
                  </a:lnTo>
                  <a:lnTo>
                    <a:pt x="84" y="232"/>
                  </a:lnTo>
                  <a:lnTo>
                    <a:pt x="90" y="236"/>
                  </a:lnTo>
                  <a:lnTo>
                    <a:pt x="96" y="240"/>
                  </a:lnTo>
                  <a:lnTo>
                    <a:pt x="101" y="242"/>
                  </a:lnTo>
                  <a:lnTo>
                    <a:pt x="109" y="244"/>
                  </a:lnTo>
                  <a:lnTo>
                    <a:pt x="119" y="244"/>
                  </a:lnTo>
                  <a:lnTo>
                    <a:pt x="128" y="244"/>
                  </a:lnTo>
                  <a:lnTo>
                    <a:pt x="138" y="242"/>
                  </a:lnTo>
                  <a:lnTo>
                    <a:pt x="145" y="240"/>
                  </a:lnTo>
                  <a:lnTo>
                    <a:pt x="153" y="236"/>
                  </a:lnTo>
                  <a:lnTo>
                    <a:pt x="159" y="232"/>
                  </a:lnTo>
                  <a:lnTo>
                    <a:pt x="163" y="226"/>
                  </a:lnTo>
                  <a:lnTo>
                    <a:pt x="167" y="219"/>
                  </a:lnTo>
                  <a:lnTo>
                    <a:pt x="168" y="211"/>
                  </a:lnTo>
                  <a:lnTo>
                    <a:pt x="168" y="207"/>
                  </a:lnTo>
                  <a:lnTo>
                    <a:pt x="168" y="203"/>
                  </a:lnTo>
                  <a:lnTo>
                    <a:pt x="168" y="198"/>
                  </a:lnTo>
                  <a:lnTo>
                    <a:pt x="165" y="192"/>
                  </a:lnTo>
                  <a:lnTo>
                    <a:pt x="159" y="188"/>
                  </a:lnTo>
                  <a:lnTo>
                    <a:pt x="149" y="184"/>
                  </a:lnTo>
                  <a:lnTo>
                    <a:pt x="84" y="167"/>
                  </a:lnTo>
                  <a:lnTo>
                    <a:pt x="71" y="161"/>
                  </a:lnTo>
                  <a:lnTo>
                    <a:pt x="59" y="157"/>
                  </a:lnTo>
                  <a:lnTo>
                    <a:pt x="49" y="150"/>
                  </a:lnTo>
                  <a:lnTo>
                    <a:pt x="42" y="144"/>
                  </a:lnTo>
                  <a:lnTo>
                    <a:pt x="36" y="136"/>
                  </a:lnTo>
                  <a:lnTo>
                    <a:pt x="30" y="127"/>
                  </a:lnTo>
                  <a:lnTo>
                    <a:pt x="28" y="117"/>
                  </a:lnTo>
                  <a:lnTo>
                    <a:pt x="28" y="107"/>
                  </a:lnTo>
                  <a:lnTo>
                    <a:pt x="28" y="98"/>
                  </a:lnTo>
                  <a:lnTo>
                    <a:pt x="30" y="88"/>
                  </a:lnTo>
                  <a:lnTo>
                    <a:pt x="36" y="71"/>
                  </a:lnTo>
                  <a:lnTo>
                    <a:pt x="44" y="53"/>
                  </a:lnTo>
                  <a:lnTo>
                    <a:pt x="55" y="40"/>
                  </a:lnTo>
                  <a:lnTo>
                    <a:pt x="71" y="27"/>
                  </a:lnTo>
                  <a:lnTo>
                    <a:pt x="80" y="21"/>
                  </a:lnTo>
                  <a:lnTo>
                    <a:pt x="92" y="15"/>
                  </a:lnTo>
                  <a:lnTo>
                    <a:pt x="101" y="9"/>
                  </a:lnTo>
                  <a:lnTo>
                    <a:pt x="115" y="5"/>
                  </a:lnTo>
                  <a:lnTo>
                    <a:pt x="140" y="2"/>
                  </a:lnTo>
                  <a:lnTo>
                    <a:pt x="168" y="0"/>
                  </a:lnTo>
                  <a:lnTo>
                    <a:pt x="192" y="0"/>
                  </a:lnTo>
                  <a:lnTo>
                    <a:pt x="213" y="4"/>
                  </a:lnTo>
                  <a:lnTo>
                    <a:pt x="230" y="7"/>
                  </a:lnTo>
                  <a:lnTo>
                    <a:pt x="243" y="15"/>
                  </a:lnTo>
                  <a:lnTo>
                    <a:pt x="255" y="25"/>
                  </a:lnTo>
                  <a:lnTo>
                    <a:pt x="263" y="36"/>
                  </a:lnTo>
                  <a:lnTo>
                    <a:pt x="266" y="48"/>
                  </a:lnTo>
                  <a:lnTo>
                    <a:pt x="268" y="63"/>
                  </a:lnTo>
                  <a:lnTo>
                    <a:pt x="268" y="75"/>
                  </a:lnTo>
                  <a:lnTo>
                    <a:pt x="264" y="90"/>
                  </a:lnTo>
                  <a:lnTo>
                    <a:pt x="186" y="90"/>
                  </a:lnTo>
                  <a:lnTo>
                    <a:pt x="186" y="82"/>
                  </a:lnTo>
                  <a:lnTo>
                    <a:pt x="188" y="77"/>
                  </a:lnTo>
                  <a:lnTo>
                    <a:pt x="186" y="71"/>
                  </a:lnTo>
                  <a:lnTo>
                    <a:pt x="186" y="65"/>
                  </a:lnTo>
                  <a:lnTo>
                    <a:pt x="182" y="61"/>
                  </a:lnTo>
                  <a:lnTo>
                    <a:pt x="180" y="57"/>
                  </a:lnTo>
                  <a:lnTo>
                    <a:pt x="174" y="53"/>
                  </a:lnTo>
                  <a:lnTo>
                    <a:pt x="170" y="52"/>
                  </a:lnTo>
                  <a:lnTo>
                    <a:pt x="163" y="52"/>
                  </a:lnTo>
                  <a:lnTo>
                    <a:pt x="157" y="50"/>
                  </a:lnTo>
                  <a:lnTo>
                    <a:pt x="147" y="52"/>
                  </a:lnTo>
                  <a:lnTo>
                    <a:pt x="142" y="52"/>
                  </a:lnTo>
                  <a:lnTo>
                    <a:pt x="134" y="55"/>
                  </a:lnTo>
                  <a:lnTo>
                    <a:pt x="128" y="59"/>
                  </a:lnTo>
                  <a:lnTo>
                    <a:pt x="122" y="63"/>
                  </a:lnTo>
                  <a:lnTo>
                    <a:pt x="117" y="69"/>
                  </a:lnTo>
                  <a:lnTo>
                    <a:pt x="115" y="75"/>
                  </a:lnTo>
                  <a:lnTo>
                    <a:pt x="113" y="80"/>
                  </a:lnTo>
                  <a:lnTo>
                    <a:pt x="113" y="84"/>
                  </a:lnTo>
                  <a:lnTo>
                    <a:pt x="113" y="86"/>
                  </a:lnTo>
                  <a:lnTo>
                    <a:pt x="113" y="94"/>
                  </a:lnTo>
                  <a:lnTo>
                    <a:pt x="119" y="102"/>
                  </a:lnTo>
                  <a:lnTo>
                    <a:pt x="124" y="105"/>
                  </a:lnTo>
                  <a:lnTo>
                    <a:pt x="136" y="109"/>
                  </a:lnTo>
                  <a:lnTo>
                    <a:pt x="186" y="123"/>
                  </a:lnTo>
                  <a:lnTo>
                    <a:pt x="213" y="132"/>
                  </a:lnTo>
                  <a:lnTo>
                    <a:pt x="230" y="142"/>
                  </a:lnTo>
                  <a:lnTo>
                    <a:pt x="241" y="150"/>
                  </a:lnTo>
                  <a:lnTo>
                    <a:pt x="247" y="159"/>
                  </a:lnTo>
                  <a:lnTo>
                    <a:pt x="251" y="171"/>
                  </a:lnTo>
                  <a:lnTo>
                    <a:pt x="253" y="184"/>
                  </a:lnTo>
                  <a:lnTo>
                    <a:pt x="253" y="194"/>
                  </a:lnTo>
                  <a:lnTo>
                    <a:pt x="251" y="205"/>
                  </a:lnTo>
                  <a:lnTo>
                    <a:pt x="247" y="217"/>
                  </a:lnTo>
                  <a:lnTo>
                    <a:pt x="243" y="226"/>
                  </a:lnTo>
                  <a:lnTo>
                    <a:pt x="240" y="236"/>
                  </a:lnTo>
                  <a:lnTo>
                    <a:pt x="234" y="246"/>
                  </a:lnTo>
                  <a:lnTo>
                    <a:pt x="226" y="253"/>
                  </a:lnTo>
                  <a:lnTo>
                    <a:pt x="218" y="261"/>
                  </a:lnTo>
                  <a:lnTo>
                    <a:pt x="209" y="269"/>
                  </a:lnTo>
                  <a:lnTo>
                    <a:pt x="199" y="274"/>
                  </a:lnTo>
                  <a:lnTo>
                    <a:pt x="180" y="284"/>
                  </a:lnTo>
                  <a:lnTo>
                    <a:pt x="157" y="292"/>
                  </a:lnTo>
                  <a:lnTo>
                    <a:pt x="132" y="296"/>
                  </a:lnTo>
                  <a:lnTo>
                    <a:pt x="105" y="298"/>
                  </a:lnTo>
                  <a:lnTo>
                    <a:pt x="88" y="296"/>
                  </a:lnTo>
                  <a:lnTo>
                    <a:pt x="73" y="294"/>
                  </a:lnTo>
                  <a:lnTo>
                    <a:pt x="57" y="292"/>
                  </a:lnTo>
                  <a:lnTo>
                    <a:pt x="46" y="288"/>
                  </a:lnTo>
                  <a:lnTo>
                    <a:pt x="34" y="284"/>
                  </a:lnTo>
                  <a:lnTo>
                    <a:pt x="25" y="278"/>
                  </a:lnTo>
                  <a:lnTo>
                    <a:pt x="17" y="271"/>
                  </a:lnTo>
                  <a:lnTo>
                    <a:pt x="9" y="263"/>
                  </a:lnTo>
                  <a:lnTo>
                    <a:pt x="5" y="255"/>
                  </a:lnTo>
                  <a:lnTo>
                    <a:pt x="2" y="246"/>
                  </a:lnTo>
                  <a:lnTo>
                    <a:pt x="0" y="236"/>
                  </a:lnTo>
                  <a:lnTo>
                    <a:pt x="0" y="225"/>
                  </a:lnTo>
                  <a:lnTo>
                    <a:pt x="0" y="213"/>
                  </a:lnTo>
                  <a:lnTo>
                    <a:pt x="2" y="200"/>
                  </a:lnTo>
                  <a:close/>
                  <a:moveTo>
                    <a:pt x="276" y="290"/>
                  </a:moveTo>
                  <a:lnTo>
                    <a:pt x="337" y="7"/>
                  </a:lnTo>
                  <a:lnTo>
                    <a:pt x="550" y="7"/>
                  </a:lnTo>
                  <a:lnTo>
                    <a:pt x="539" y="61"/>
                  </a:lnTo>
                  <a:lnTo>
                    <a:pt x="405" y="61"/>
                  </a:lnTo>
                  <a:lnTo>
                    <a:pt x="391" y="121"/>
                  </a:lnTo>
                  <a:lnTo>
                    <a:pt x="518" y="121"/>
                  </a:lnTo>
                  <a:lnTo>
                    <a:pt x="506" y="175"/>
                  </a:lnTo>
                  <a:lnTo>
                    <a:pt x="380" y="175"/>
                  </a:lnTo>
                  <a:lnTo>
                    <a:pt x="366" y="236"/>
                  </a:lnTo>
                  <a:lnTo>
                    <a:pt x="504" y="236"/>
                  </a:lnTo>
                  <a:lnTo>
                    <a:pt x="493" y="290"/>
                  </a:lnTo>
                  <a:lnTo>
                    <a:pt x="276" y="290"/>
                  </a:lnTo>
                  <a:close/>
                  <a:moveTo>
                    <a:pt x="537" y="290"/>
                  </a:moveTo>
                  <a:lnTo>
                    <a:pt x="596" y="5"/>
                  </a:lnTo>
                  <a:lnTo>
                    <a:pt x="710" y="5"/>
                  </a:lnTo>
                  <a:lnTo>
                    <a:pt x="740" y="7"/>
                  </a:lnTo>
                  <a:lnTo>
                    <a:pt x="763" y="9"/>
                  </a:lnTo>
                  <a:lnTo>
                    <a:pt x="775" y="13"/>
                  </a:lnTo>
                  <a:lnTo>
                    <a:pt x="786" y="17"/>
                  </a:lnTo>
                  <a:lnTo>
                    <a:pt x="796" y="23"/>
                  </a:lnTo>
                  <a:lnTo>
                    <a:pt x="804" y="29"/>
                  </a:lnTo>
                  <a:lnTo>
                    <a:pt x="810" y="36"/>
                  </a:lnTo>
                  <a:lnTo>
                    <a:pt x="813" y="46"/>
                  </a:lnTo>
                  <a:lnTo>
                    <a:pt x="815" y="53"/>
                  </a:lnTo>
                  <a:lnTo>
                    <a:pt x="817" y="63"/>
                  </a:lnTo>
                  <a:lnTo>
                    <a:pt x="817" y="71"/>
                  </a:lnTo>
                  <a:lnTo>
                    <a:pt x="815" y="78"/>
                  </a:lnTo>
                  <a:lnTo>
                    <a:pt x="811" y="90"/>
                  </a:lnTo>
                  <a:lnTo>
                    <a:pt x="806" y="102"/>
                  </a:lnTo>
                  <a:lnTo>
                    <a:pt x="800" y="111"/>
                  </a:lnTo>
                  <a:lnTo>
                    <a:pt x="792" y="119"/>
                  </a:lnTo>
                  <a:lnTo>
                    <a:pt x="781" y="127"/>
                  </a:lnTo>
                  <a:lnTo>
                    <a:pt x="769" y="132"/>
                  </a:lnTo>
                  <a:lnTo>
                    <a:pt x="756" y="138"/>
                  </a:lnTo>
                  <a:lnTo>
                    <a:pt x="740" y="142"/>
                  </a:lnTo>
                  <a:lnTo>
                    <a:pt x="740" y="144"/>
                  </a:lnTo>
                  <a:lnTo>
                    <a:pt x="754" y="146"/>
                  </a:lnTo>
                  <a:lnTo>
                    <a:pt x="765" y="151"/>
                  </a:lnTo>
                  <a:lnTo>
                    <a:pt x="775" y="155"/>
                  </a:lnTo>
                  <a:lnTo>
                    <a:pt x="783" y="161"/>
                  </a:lnTo>
                  <a:lnTo>
                    <a:pt x="788" y="169"/>
                  </a:lnTo>
                  <a:lnTo>
                    <a:pt x="792" y="176"/>
                  </a:lnTo>
                  <a:lnTo>
                    <a:pt x="794" y="186"/>
                  </a:lnTo>
                  <a:lnTo>
                    <a:pt x="796" y="196"/>
                  </a:lnTo>
                  <a:lnTo>
                    <a:pt x="794" y="209"/>
                  </a:lnTo>
                  <a:lnTo>
                    <a:pt x="792" y="223"/>
                  </a:lnTo>
                  <a:lnTo>
                    <a:pt x="788" y="234"/>
                  </a:lnTo>
                  <a:lnTo>
                    <a:pt x="781" y="246"/>
                  </a:lnTo>
                  <a:lnTo>
                    <a:pt x="773" y="255"/>
                  </a:lnTo>
                  <a:lnTo>
                    <a:pt x="763" y="265"/>
                  </a:lnTo>
                  <a:lnTo>
                    <a:pt x="754" y="273"/>
                  </a:lnTo>
                  <a:lnTo>
                    <a:pt x="740" y="278"/>
                  </a:lnTo>
                  <a:lnTo>
                    <a:pt x="727" y="284"/>
                  </a:lnTo>
                  <a:lnTo>
                    <a:pt x="708" y="288"/>
                  </a:lnTo>
                  <a:lnTo>
                    <a:pt x="687" y="290"/>
                  </a:lnTo>
                  <a:lnTo>
                    <a:pt x="662" y="290"/>
                  </a:lnTo>
                  <a:lnTo>
                    <a:pt x="537" y="290"/>
                  </a:lnTo>
                  <a:close/>
                  <a:moveTo>
                    <a:pt x="662" y="57"/>
                  </a:moveTo>
                  <a:lnTo>
                    <a:pt x="648" y="121"/>
                  </a:lnTo>
                  <a:lnTo>
                    <a:pt x="687" y="121"/>
                  </a:lnTo>
                  <a:lnTo>
                    <a:pt x="704" y="121"/>
                  </a:lnTo>
                  <a:lnTo>
                    <a:pt x="714" y="117"/>
                  </a:lnTo>
                  <a:lnTo>
                    <a:pt x="721" y="113"/>
                  </a:lnTo>
                  <a:lnTo>
                    <a:pt x="727" y="105"/>
                  </a:lnTo>
                  <a:lnTo>
                    <a:pt x="733" y="98"/>
                  </a:lnTo>
                  <a:lnTo>
                    <a:pt x="735" y="90"/>
                  </a:lnTo>
                  <a:lnTo>
                    <a:pt x="735" y="82"/>
                  </a:lnTo>
                  <a:lnTo>
                    <a:pt x="735" y="75"/>
                  </a:lnTo>
                  <a:lnTo>
                    <a:pt x="733" y="69"/>
                  </a:lnTo>
                  <a:lnTo>
                    <a:pt x="729" y="65"/>
                  </a:lnTo>
                  <a:lnTo>
                    <a:pt x="725" y="61"/>
                  </a:lnTo>
                  <a:lnTo>
                    <a:pt x="719" y="59"/>
                  </a:lnTo>
                  <a:lnTo>
                    <a:pt x="714" y="57"/>
                  </a:lnTo>
                  <a:lnTo>
                    <a:pt x="706" y="57"/>
                  </a:lnTo>
                  <a:lnTo>
                    <a:pt x="662" y="57"/>
                  </a:lnTo>
                  <a:close/>
                  <a:moveTo>
                    <a:pt x="639" y="171"/>
                  </a:moveTo>
                  <a:lnTo>
                    <a:pt x="623" y="238"/>
                  </a:lnTo>
                  <a:lnTo>
                    <a:pt x="667" y="238"/>
                  </a:lnTo>
                  <a:lnTo>
                    <a:pt x="677" y="238"/>
                  </a:lnTo>
                  <a:lnTo>
                    <a:pt x="687" y="236"/>
                  </a:lnTo>
                  <a:lnTo>
                    <a:pt x="692" y="234"/>
                  </a:lnTo>
                  <a:lnTo>
                    <a:pt x="700" y="230"/>
                  </a:lnTo>
                  <a:lnTo>
                    <a:pt x="706" y="226"/>
                  </a:lnTo>
                  <a:lnTo>
                    <a:pt x="710" y="221"/>
                  </a:lnTo>
                  <a:lnTo>
                    <a:pt x="714" y="213"/>
                  </a:lnTo>
                  <a:lnTo>
                    <a:pt x="715" y="205"/>
                  </a:lnTo>
                  <a:lnTo>
                    <a:pt x="715" y="200"/>
                  </a:lnTo>
                  <a:lnTo>
                    <a:pt x="717" y="196"/>
                  </a:lnTo>
                  <a:lnTo>
                    <a:pt x="715" y="190"/>
                  </a:lnTo>
                  <a:lnTo>
                    <a:pt x="714" y="184"/>
                  </a:lnTo>
                  <a:lnTo>
                    <a:pt x="712" y="180"/>
                  </a:lnTo>
                  <a:lnTo>
                    <a:pt x="708" y="176"/>
                  </a:lnTo>
                  <a:lnTo>
                    <a:pt x="702" y="175"/>
                  </a:lnTo>
                  <a:lnTo>
                    <a:pt x="696" y="173"/>
                  </a:lnTo>
                  <a:lnTo>
                    <a:pt x="689" y="171"/>
                  </a:lnTo>
                  <a:lnTo>
                    <a:pt x="679" y="171"/>
                  </a:lnTo>
                  <a:lnTo>
                    <a:pt x="639" y="171"/>
                  </a:lnTo>
                  <a:close/>
                  <a:moveTo>
                    <a:pt x="821" y="290"/>
                  </a:moveTo>
                  <a:lnTo>
                    <a:pt x="882" y="5"/>
                  </a:lnTo>
                  <a:lnTo>
                    <a:pt x="1013" y="5"/>
                  </a:lnTo>
                  <a:lnTo>
                    <a:pt x="1042" y="7"/>
                  </a:lnTo>
                  <a:lnTo>
                    <a:pt x="1059" y="7"/>
                  </a:lnTo>
                  <a:lnTo>
                    <a:pt x="1071" y="11"/>
                  </a:lnTo>
                  <a:lnTo>
                    <a:pt x="1082" y="15"/>
                  </a:lnTo>
                  <a:lnTo>
                    <a:pt x="1090" y="21"/>
                  </a:lnTo>
                  <a:lnTo>
                    <a:pt x="1097" y="27"/>
                  </a:lnTo>
                  <a:lnTo>
                    <a:pt x="1101" y="34"/>
                  </a:lnTo>
                  <a:lnTo>
                    <a:pt x="1105" y="42"/>
                  </a:lnTo>
                  <a:lnTo>
                    <a:pt x="1107" y="50"/>
                  </a:lnTo>
                  <a:lnTo>
                    <a:pt x="1107" y="59"/>
                  </a:lnTo>
                  <a:lnTo>
                    <a:pt x="1107" y="71"/>
                  </a:lnTo>
                  <a:lnTo>
                    <a:pt x="1105" y="82"/>
                  </a:lnTo>
                  <a:lnTo>
                    <a:pt x="1099" y="100"/>
                  </a:lnTo>
                  <a:lnTo>
                    <a:pt x="1092" y="113"/>
                  </a:lnTo>
                  <a:lnTo>
                    <a:pt x="1080" y="125"/>
                  </a:lnTo>
                  <a:lnTo>
                    <a:pt x="1067" y="134"/>
                  </a:lnTo>
                  <a:lnTo>
                    <a:pt x="1057" y="140"/>
                  </a:lnTo>
                  <a:lnTo>
                    <a:pt x="1046" y="144"/>
                  </a:lnTo>
                  <a:lnTo>
                    <a:pt x="1034" y="148"/>
                  </a:lnTo>
                  <a:lnTo>
                    <a:pt x="1021" y="150"/>
                  </a:lnTo>
                  <a:lnTo>
                    <a:pt x="1021" y="151"/>
                  </a:lnTo>
                  <a:lnTo>
                    <a:pt x="1034" y="151"/>
                  </a:lnTo>
                  <a:lnTo>
                    <a:pt x="1046" y="153"/>
                  </a:lnTo>
                  <a:lnTo>
                    <a:pt x="1055" y="157"/>
                  </a:lnTo>
                  <a:lnTo>
                    <a:pt x="1063" y="163"/>
                  </a:lnTo>
                  <a:lnTo>
                    <a:pt x="1067" y="169"/>
                  </a:lnTo>
                  <a:lnTo>
                    <a:pt x="1069" y="176"/>
                  </a:lnTo>
                  <a:lnTo>
                    <a:pt x="1071" y="184"/>
                  </a:lnTo>
                  <a:lnTo>
                    <a:pt x="1072" y="194"/>
                  </a:lnTo>
                  <a:lnTo>
                    <a:pt x="1072" y="205"/>
                  </a:lnTo>
                  <a:lnTo>
                    <a:pt x="1071" y="221"/>
                  </a:lnTo>
                  <a:lnTo>
                    <a:pt x="1069" y="244"/>
                  </a:lnTo>
                  <a:lnTo>
                    <a:pt x="1069" y="265"/>
                  </a:lnTo>
                  <a:lnTo>
                    <a:pt x="1069" y="280"/>
                  </a:lnTo>
                  <a:lnTo>
                    <a:pt x="1069" y="290"/>
                  </a:lnTo>
                  <a:lnTo>
                    <a:pt x="984" y="290"/>
                  </a:lnTo>
                  <a:lnTo>
                    <a:pt x="984" y="280"/>
                  </a:lnTo>
                  <a:lnTo>
                    <a:pt x="984" y="267"/>
                  </a:lnTo>
                  <a:lnTo>
                    <a:pt x="986" y="248"/>
                  </a:lnTo>
                  <a:lnTo>
                    <a:pt x="988" y="226"/>
                  </a:lnTo>
                  <a:lnTo>
                    <a:pt x="990" y="211"/>
                  </a:lnTo>
                  <a:lnTo>
                    <a:pt x="990" y="203"/>
                  </a:lnTo>
                  <a:lnTo>
                    <a:pt x="990" y="198"/>
                  </a:lnTo>
                  <a:lnTo>
                    <a:pt x="988" y="192"/>
                  </a:lnTo>
                  <a:lnTo>
                    <a:pt x="986" y="188"/>
                  </a:lnTo>
                  <a:lnTo>
                    <a:pt x="982" y="184"/>
                  </a:lnTo>
                  <a:lnTo>
                    <a:pt x="978" y="182"/>
                  </a:lnTo>
                  <a:lnTo>
                    <a:pt x="973" y="180"/>
                  </a:lnTo>
                  <a:lnTo>
                    <a:pt x="967" y="180"/>
                  </a:lnTo>
                  <a:lnTo>
                    <a:pt x="957" y="180"/>
                  </a:lnTo>
                  <a:lnTo>
                    <a:pt x="925" y="180"/>
                  </a:lnTo>
                  <a:lnTo>
                    <a:pt x="902" y="290"/>
                  </a:lnTo>
                  <a:lnTo>
                    <a:pt x="821" y="290"/>
                  </a:lnTo>
                  <a:close/>
                  <a:moveTo>
                    <a:pt x="950" y="59"/>
                  </a:moveTo>
                  <a:lnTo>
                    <a:pt x="936" y="128"/>
                  </a:lnTo>
                  <a:lnTo>
                    <a:pt x="965" y="128"/>
                  </a:lnTo>
                  <a:lnTo>
                    <a:pt x="986" y="128"/>
                  </a:lnTo>
                  <a:lnTo>
                    <a:pt x="998" y="127"/>
                  </a:lnTo>
                  <a:lnTo>
                    <a:pt x="1009" y="121"/>
                  </a:lnTo>
                  <a:lnTo>
                    <a:pt x="1017" y="115"/>
                  </a:lnTo>
                  <a:lnTo>
                    <a:pt x="1023" y="105"/>
                  </a:lnTo>
                  <a:lnTo>
                    <a:pt x="1026" y="94"/>
                  </a:lnTo>
                  <a:lnTo>
                    <a:pt x="1026" y="88"/>
                  </a:lnTo>
                  <a:lnTo>
                    <a:pt x="1026" y="84"/>
                  </a:lnTo>
                  <a:lnTo>
                    <a:pt x="1026" y="77"/>
                  </a:lnTo>
                  <a:lnTo>
                    <a:pt x="1023" y="71"/>
                  </a:lnTo>
                  <a:lnTo>
                    <a:pt x="1019" y="65"/>
                  </a:lnTo>
                  <a:lnTo>
                    <a:pt x="1011" y="61"/>
                  </a:lnTo>
                  <a:lnTo>
                    <a:pt x="1000" y="59"/>
                  </a:lnTo>
                  <a:lnTo>
                    <a:pt x="980" y="59"/>
                  </a:lnTo>
                  <a:lnTo>
                    <a:pt x="950" y="59"/>
                  </a:lnTo>
                  <a:close/>
                  <a:moveTo>
                    <a:pt x="1084" y="290"/>
                  </a:moveTo>
                  <a:lnTo>
                    <a:pt x="1257" y="5"/>
                  </a:lnTo>
                  <a:lnTo>
                    <a:pt x="1353" y="5"/>
                  </a:lnTo>
                  <a:lnTo>
                    <a:pt x="1404" y="290"/>
                  </a:lnTo>
                  <a:lnTo>
                    <a:pt x="1314" y="290"/>
                  </a:lnTo>
                  <a:lnTo>
                    <a:pt x="1309" y="234"/>
                  </a:lnTo>
                  <a:lnTo>
                    <a:pt x="1193" y="234"/>
                  </a:lnTo>
                  <a:lnTo>
                    <a:pt x="1163" y="290"/>
                  </a:lnTo>
                  <a:lnTo>
                    <a:pt x="1084" y="290"/>
                  </a:lnTo>
                  <a:close/>
                  <a:moveTo>
                    <a:pt x="1224" y="180"/>
                  </a:moveTo>
                  <a:lnTo>
                    <a:pt x="1301" y="180"/>
                  </a:lnTo>
                  <a:lnTo>
                    <a:pt x="1289" y="61"/>
                  </a:lnTo>
                  <a:lnTo>
                    <a:pt x="1287" y="61"/>
                  </a:lnTo>
                  <a:lnTo>
                    <a:pt x="1224" y="180"/>
                  </a:lnTo>
                  <a:close/>
                  <a:moveTo>
                    <a:pt x="1435" y="290"/>
                  </a:moveTo>
                  <a:lnTo>
                    <a:pt x="1497" y="7"/>
                  </a:lnTo>
                  <a:lnTo>
                    <a:pt x="1710" y="7"/>
                  </a:lnTo>
                  <a:lnTo>
                    <a:pt x="1698" y="61"/>
                  </a:lnTo>
                  <a:lnTo>
                    <a:pt x="1562" y="61"/>
                  </a:lnTo>
                  <a:lnTo>
                    <a:pt x="1550" y="121"/>
                  </a:lnTo>
                  <a:lnTo>
                    <a:pt x="1677" y="121"/>
                  </a:lnTo>
                  <a:lnTo>
                    <a:pt x="1665" y="175"/>
                  </a:lnTo>
                  <a:lnTo>
                    <a:pt x="1537" y="175"/>
                  </a:lnTo>
                  <a:lnTo>
                    <a:pt x="1525" y="236"/>
                  </a:lnTo>
                  <a:lnTo>
                    <a:pt x="1664" y="236"/>
                  </a:lnTo>
                  <a:lnTo>
                    <a:pt x="1652" y="290"/>
                  </a:lnTo>
                  <a:lnTo>
                    <a:pt x="1435" y="2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pt-BR" smtClean="0">
                <a:solidFill>
                  <a:srgbClr val="1F5281"/>
                </a:solidFill>
              </a:endParaRPr>
            </a:p>
          </p:txBody>
        </p:sp>
        <p:sp>
          <p:nvSpPr>
            <p:cNvPr id="200" name="Freeform 200"/>
            <p:cNvSpPr>
              <a:spLocks/>
            </p:cNvSpPr>
            <p:nvPr/>
          </p:nvSpPr>
          <p:spPr bwMode="auto">
            <a:xfrm>
              <a:off x="6568" y="3217"/>
              <a:ext cx="549" cy="93"/>
            </a:xfrm>
            <a:custGeom>
              <a:avLst/>
              <a:gdLst>
                <a:gd name="T0" fmla="*/ 19 w 549"/>
                <a:gd name="T1" fmla="*/ 0 h 92"/>
                <a:gd name="T2" fmla="*/ 549 w 549"/>
                <a:gd name="T3" fmla="*/ 0 h 92"/>
                <a:gd name="T4" fmla="*/ 530 w 549"/>
                <a:gd name="T5" fmla="*/ 118 h 92"/>
                <a:gd name="T6" fmla="*/ 0 w 549"/>
                <a:gd name="T7" fmla="*/ 118 h 92"/>
                <a:gd name="T8" fmla="*/ 19 w 549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9" h="92">
                  <a:moveTo>
                    <a:pt x="19" y="0"/>
                  </a:moveTo>
                  <a:lnTo>
                    <a:pt x="549" y="0"/>
                  </a:lnTo>
                  <a:lnTo>
                    <a:pt x="530" y="92"/>
                  </a:lnTo>
                  <a:lnTo>
                    <a:pt x="0" y="9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pt-BR" smtClean="0">
                <a:solidFill>
                  <a:srgbClr val="1F5281"/>
                </a:solidFill>
              </a:endParaRPr>
            </a:p>
          </p:txBody>
        </p:sp>
        <p:sp>
          <p:nvSpPr>
            <p:cNvPr id="201" name="Freeform 201"/>
            <p:cNvSpPr>
              <a:spLocks/>
            </p:cNvSpPr>
            <p:nvPr/>
          </p:nvSpPr>
          <p:spPr bwMode="auto">
            <a:xfrm>
              <a:off x="6598" y="3080"/>
              <a:ext cx="549" cy="93"/>
            </a:xfrm>
            <a:custGeom>
              <a:avLst/>
              <a:gdLst>
                <a:gd name="T0" fmla="*/ 19 w 549"/>
                <a:gd name="T1" fmla="*/ 0 h 92"/>
                <a:gd name="T2" fmla="*/ 549 w 549"/>
                <a:gd name="T3" fmla="*/ 0 h 92"/>
                <a:gd name="T4" fmla="*/ 528 w 549"/>
                <a:gd name="T5" fmla="*/ 118 h 92"/>
                <a:gd name="T6" fmla="*/ 0 w 549"/>
                <a:gd name="T7" fmla="*/ 118 h 92"/>
                <a:gd name="T8" fmla="*/ 19 w 549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9" h="92">
                  <a:moveTo>
                    <a:pt x="19" y="0"/>
                  </a:moveTo>
                  <a:lnTo>
                    <a:pt x="549" y="0"/>
                  </a:lnTo>
                  <a:lnTo>
                    <a:pt x="528" y="92"/>
                  </a:lnTo>
                  <a:lnTo>
                    <a:pt x="0" y="9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pt-BR" smtClean="0">
                <a:solidFill>
                  <a:srgbClr val="1F5281"/>
                </a:solidFill>
              </a:endParaRPr>
            </a:p>
          </p:txBody>
        </p:sp>
        <p:sp>
          <p:nvSpPr>
            <p:cNvPr id="202" name="Freeform 202"/>
            <p:cNvSpPr>
              <a:spLocks/>
            </p:cNvSpPr>
            <p:nvPr/>
          </p:nvSpPr>
          <p:spPr bwMode="auto">
            <a:xfrm>
              <a:off x="6441" y="3820"/>
              <a:ext cx="549" cy="93"/>
            </a:xfrm>
            <a:custGeom>
              <a:avLst/>
              <a:gdLst>
                <a:gd name="T0" fmla="*/ 20 w 549"/>
                <a:gd name="T1" fmla="*/ 0 h 93"/>
                <a:gd name="T2" fmla="*/ 549 w 549"/>
                <a:gd name="T3" fmla="*/ 0 h 93"/>
                <a:gd name="T4" fmla="*/ 528 w 549"/>
                <a:gd name="T5" fmla="*/ 93 h 93"/>
                <a:gd name="T6" fmla="*/ 0 w 549"/>
                <a:gd name="T7" fmla="*/ 93 h 93"/>
                <a:gd name="T8" fmla="*/ 20 w 549"/>
                <a:gd name="T9" fmla="*/ 0 h 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9" h="93">
                  <a:moveTo>
                    <a:pt x="20" y="0"/>
                  </a:moveTo>
                  <a:lnTo>
                    <a:pt x="549" y="0"/>
                  </a:lnTo>
                  <a:lnTo>
                    <a:pt x="528" y="93"/>
                  </a:lnTo>
                  <a:lnTo>
                    <a:pt x="0" y="93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pt-BR" smtClean="0">
                <a:solidFill>
                  <a:srgbClr val="1F5281"/>
                </a:solidFill>
              </a:endParaRPr>
            </a:p>
          </p:txBody>
        </p:sp>
        <p:sp>
          <p:nvSpPr>
            <p:cNvPr id="203" name="Freeform 203"/>
            <p:cNvSpPr>
              <a:spLocks/>
            </p:cNvSpPr>
            <p:nvPr/>
          </p:nvSpPr>
          <p:spPr bwMode="auto">
            <a:xfrm>
              <a:off x="6469" y="3685"/>
              <a:ext cx="549" cy="91"/>
            </a:xfrm>
            <a:custGeom>
              <a:avLst/>
              <a:gdLst>
                <a:gd name="T0" fmla="*/ 19 w 547"/>
                <a:gd name="T1" fmla="*/ 0 h 92"/>
                <a:gd name="T2" fmla="*/ 599 w 547"/>
                <a:gd name="T3" fmla="*/ 0 h 92"/>
                <a:gd name="T4" fmla="*/ 580 w 547"/>
                <a:gd name="T5" fmla="*/ 66 h 92"/>
                <a:gd name="T6" fmla="*/ 0 w 547"/>
                <a:gd name="T7" fmla="*/ 66 h 92"/>
                <a:gd name="T8" fmla="*/ 19 w 547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7" h="92">
                  <a:moveTo>
                    <a:pt x="19" y="0"/>
                  </a:moveTo>
                  <a:lnTo>
                    <a:pt x="547" y="0"/>
                  </a:lnTo>
                  <a:lnTo>
                    <a:pt x="528" y="92"/>
                  </a:lnTo>
                  <a:lnTo>
                    <a:pt x="0" y="9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pt-BR" smtClean="0">
                <a:solidFill>
                  <a:srgbClr val="1F5281"/>
                </a:solidFill>
              </a:endParaRPr>
            </a:p>
          </p:txBody>
        </p:sp>
      </p:grpSp>
      <p:pic>
        <p:nvPicPr>
          <p:cNvPr id="204" name="Picture 204" descr="logo_fena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5661025"/>
            <a:ext cx="36957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3432" name="Rectangle 184"/>
          <p:cNvSpPr>
            <a:spLocks noGrp="1" noChangeArrowheads="1"/>
          </p:cNvSpPr>
          <p:nvPr>
            <p:ph type="ctrTitle"/>
          </p:nvPr>
        </p:nvSpPr>
        <p:spPr>
          <a:xfrm>
            <a:off x="990600" y="2895600"/>
            <a:ext cx="7239000" cy="1676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693434" name="Rectangle 186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1676400" y="4800600"/>
            <a:ext cx="61722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089238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113A07-525C-4189-858E-B95028B9DB75}" type="slidenum">
              <a:rPr lang="en-US" altLang="pt-BR">
                <a:solidFill>
                  <a:srgbClr val="1F5281"/>
                </a:solidFill>
              </a:rPr>
              <a:pPr>
                <a:defRPr/>
              </a:pPr>
              <a:t>‹nº›</a:t>
            </a:fld>
            <a:endParaRPr lang="en-US" altLang="pt-BR">
              <a:solidFill>
                <a:srgbClr val="1F52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390233"/>
      </p:ext>
    </p:extLst>
  </p:cSld>
  <p:clrMapOvr>
    <a:masterClrMapping/>
  </p:clrMapOvr>
  <p:transition spd="slow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0B83D-2EC5-469E-B145-88C82EDECEFC}" type="slidenum">
              <a:rPr lang="en-US" altLang="pt-BR">
                <a:solidFill>
                  <a:srgbClr val="1F5281"/>
                </a:solidFill>
              </a:rPr>
              <a:pPr>
                <a:defRPr/>
              </a:pPr>
              <a:t>‹nº›</a:t>
            </a:fld>
            <a:endParaRPr lang="en-US" altLang="pt-BR">
              <a:solidFill>
                <a:srgbClr val="1F52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593188"/>
      </p:ext>
    </p:extLst>
  </p:cSld>
  <p:clrMapOvr>
    <a:masterClrMapping/>
  </p:clrMapOvr>
  <p:transition spd="slow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68313" y="1196975"/>
            <a:ext cx="40386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59313" y="1196975"/>
            <a:ext cx="40386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0202E3-8151-40BF-A490-A168335BD002}" type="slidenum">
              <a:rPr lang="en-US" altLang="pt-BR">
                <a:solidFill>
                  <a:srgbClr val="1F5281"/>
                </a:solidFill>
              </a:rPr>
              <a:pPr>
                <a:defRPr/>
              </a:pPr>
              <a:t>‹nº›</a:t>
            </a:fld>
            <a:endParaRPr lang="en-US" altLang="pt-BR">
              <a:solidFill>
                <a:srgbClr val="1F52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909435"/>
      </p:ext>
    </p:extLst>
  </p:cSld>
  <p:clrMapOvr>
    <a:masterClrMapping/>
  </p:clrMapOvr>
  <p:transition spd="slow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EF700-9CEB-4E16-9947-0C8CF0FE2519}" type="slidenum">
              <a:rPr lang="en-US" altLang="pt-BR">
                <a:solidFill>
                  <a:srgbClr val="1F5281"/>
                </a:solidFill>
              </a:rPr>
              <a:pPr>
                <a:defRPr/>
              </a:pPr>
              <a:t>‹nº›</a:t>
            </a:fld>
            <a:endParaRPr lang="en-US" altLang="pt-BR">
              <a:solidFill>
                <a:srgbClr val="1F52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672551"/>
      </p:ext>
    </p:extLst>
  </p:cSld>
  <p:clrMapOvr>
    <a:masterClrMapping/>
  </p:clrMapOvr>
  <p:transition spd="slow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3B4664-F0E5-4A3F-9353-FF7E9108B0E6}" type="slidenum">
              <a:rPr lang="en-US" altLang="pt-BR">
                <a:solidFill>
                  <a:srgbClr val="1F5281"/>
                </a:solidFill>
              </a:rPr>
              <a:pPr>
                <a:defRPr/>
              </a:pPr>
              <a:t>‹nº›</a:t>
            </a:fld>
            <a:endParaRPr lang="en-US" altLang="pt-BR">
              <a:solidFill>
                <a:srgbClr val="1F52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831932"/>
      </p:ext>
    </p:extLst>
  </p:cSld>
  <p:clrMapOvr>
    <a:masterClrMapping/>
  </p:clrMapOvr>
  <p:transition spd="slow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E1A13-9F5D-4BC8-8266-77A87BFC5FF9}" type="slidenum">
              <a:rPr lang="en-US" altLang="pt-BR">
                <a:solidFill>
                  <a:srgbClr val="1F5281"/>
                </a:solidFill>
              </a:rPr>
              <a:pPr>
                <a:defRPr/>
              </a:pPr>
              <a:t>‹nº›</a:t>
            </a:fld>
            <a:endParaRPr lang="en-US" altLang="pt-BR">
              <a:solidFill>
                <a:srgbClr val="1F52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787949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F7BEC9-3016-4B97-A85D-571CDF0FD712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825831831"/>
      </p:ext>
    </p:extLst>
  </p:cSld>
  <p:clrMapOvr>
    <a:masterClrMapping/>
  </p:clrMapOvr>
  <p:transition spd="slow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2A7542-A47F-4F50-B721-D733259E15DA}" type="slidenum">
              <a:rPr lang="en-US" altLang="pt-BR">
                <a:solidFill>
                  <a:srgbClr val="1F5281"/>
                </a:solidFill>
              </a:rPr>
              <a:pPr>
                <a:defRPr/>
              </a:pPr>
              <a:t>‹nº›</a:t>
            </a:fld>
            <a:endParaRPr lang="en-US" altLang="pt-BR">
              <a:solidFill>
                <a:srgbClr val="1F52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524838"/>
      </p:ext>
    </p:extLst>
  </p:cSld>
  <p:clrMapOvr>
    <a:masterClrMapping/>
  </p:clrMapOvr>
  <p:transition spd="slow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1DDC33-47EA-45DD-AFFF-D8CA46D9356A}" type="slidenum">
              <a:rPr lang="en-US" altLang="pt-BR">
                <a:solidFill>
                  <a:srgbClr val="1F5281"/>
                </a:solidFill>
              </a:rPr>
              <a:pPr>
                <a:defRPr/>
              </a:pPr>
              <a:t>‹nº›</a:t>
            </a:fld>
            <a:endParaRPr lang="en-US" altLang="pt-BR">
              <a:solidFill>
                <a:srgbClr val="1F52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760620"/>
      </p:ext>
    </p:extLst>
  </p:cSld>
  <p:clrMapOvr>
    <a:masterClrMapping/>
  </p:clrMapOvr>
  <p:transition spd="slow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A37172-0841-48D8-B895-55C63D46F1E5}" type="slidenum">
              <a:rPr lang="en-US" altLang="pt-BR">
                <a:solidFill>
                  <a:srgbClr val="1F5281"/>
                </a:solidFill>
              </a:rPr>
              <a:pPr>
                <a:defRPr/>
              </a:pPr>
              <a:t>‹nº›</a:t>
            </a:fld>
            <a:endParaRPr lang="en-US" altLang="pt-BR">
              <a:solidFill>
                <a:srgbClr val="1F52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736061"/>
      </p:ext>
    </p:extLst>
  </p:cSld>
  <p:clrMapOvr>
    <a:masterClrMapping/>
  </p:clrMapOvr>
  <p:transition spd="slow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38925" y="274638"/>
            <a:ext cx="2058988" cy="6027737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29325" cy="6027737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68C16-FC5E-49CA-A4A3-7A4296CE95C4}" type="slidenum">
              <a:rPr lang="en-US" altLang="pt-BR">
                <a:solidFill>
                  <a:srgbClr val="1F5281"/>
                </a:solidFill>
              </a:rPr>
              <a:pPr>
                <a:defRPr/>
              </a:pPr>
              <a:t>‹nº›</a:t>
            </a:fld>
            <a:endParaRPr lang="en-US" altLang="pt-BR">
              <a:solidFill>
                <a:srgbClr val="1F52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706083"/>
      </p:ext>
    </p:extLst>
  </p:cSld>
  <p:clrMapOvr>
    <a:masterClrMapping/>
  </p:clrMapOvr>
  <p:transition spd="slow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68313" y="1196975"/>
            <a:ext cx="4038600" cy="5105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59313" y="1196975"/>
            <a:ext cx="4038600" cy="5105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C7C647-D887-405D-8602-5448DF861475}" type="slidenum">
              <a:rPr lang="en-US" altLang="pt-BR">
                <a:solidFill>
                  <a:srgbClr val="1F5281"/>
                </a:solidFill>
              </a:rPr>
              <a:pPr>
                <a:defRPr/>
              </a:pPr>
              <a:t>‹nº›</a:t>
            </a:fld>
            <a:endParaRPr lang="en-US" altLang="pt-BR">
              <a:solidFill>
                <a:srgbClr val="1F52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130860"/>
      </p:ext>
    </p:extLst>
  </p:cSld>
  <p:clrMapOvr>
    <a:masterClrMapping/>
  </p:clrMapOvr>
  <p:transition spd="slow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>
            <a:spLocks noChangeArrowheads="1"/>
          </p:cNvSpPr>
          <p:nvPr/>
        </p:nvSpPr>
        <p:spPr bwMode="gray">
          <a:xfrm>
            <a:off x="114300" y="44450"/>
            <a:ext cx="8994775" cy="6729413"/>
          </a:xfrm>
          <a:prstGeom prst="roundRect">
            <a:avLst>
              <a:gd name="adj" fmla="val 4245"/>
            </a:avLst>
          </a:prstGeom>
          <a:solidFill>
            <a:schemeClr val="accent1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pt-BR" altLang="pt-BR" sz="1400" smtClean="0">
              <a:solidFill>
                <a:srgbClr val="1F5281"/>
              </a:solidFill>
            </a:endParaRP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50825" y="260350"/>
            <a:ext cx="8642350" cy="4824413"/>
            <a:chOff x="158" y="164"/>
            <a:chExt cx="5444" cy="3039"/>
          </a:xfrm>
        </p:grpSpPr>
        <p:sp>
          <p:nvSpPr>
            <p:cNvPr id="6" name="AutoShape 4"/>
            <p:cNvSpPr>
              <a:spLocks noChangeArrowheads="1"/>
            </p:cNvSpPr>
            <p:nvPr userDrawn="1"/>
          </p:nvSpPr>
          <p:spPr bwMode="gray">
            <a:xfrm>
              <a:off x="158" y="164"/>
              <a:ext cx="5444" cy="2991"/>
            </a:xfrm>
            <a:prstGeom prst="roundRect">
              <a:avLst>
                <a:gd name="adj" fmla="val 3912"/>
              </a:avLst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endParaRPr lang="pt-BR" altLang="pt-BR" smtClean="0">
                <a:solidFill>
                  <a:srgbClr val="1F5281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 userDrawn="1"/>
          </p:nvSpPr>
          <p:spPr bwMode="gray">
            <a:xfrm>
              <a:off x="2567" y="1337"/>
              <a:ext cx="36" cy="185"/>
            </a:xfrm>
            <a:custGeom>
              <a:avLst/>
              <a:gdLst/>
              <a:ahLst/>
              <a:cxnLst>
                <a:cxn ang="0">
                  <a:pos x="0" y="165"/>
                </a:cxn>
                <a:cxn ang="0">
                  <a:pos x="7" y="172"/>
                </a:cxn>
                <a:cxn ang="0">
                  <a:pos x="14" y="158"/>
                </a:cxn>
                <a:cxn ang="0">
                  <a:pos x="25" y="169"/>
                </a:cxn>
                <a:cxn ang="0">
                  <a:pos x="25" y="165"/>
                </a:cxn>
                <a:cxn ang="0">
                  <a:pos x="25" y="162"/>
                </a:cxn>
                <a:cxn ang="0">
                  <a:pos x="25" y="155"/>
                </a:cxn>
                <a:cxn ang="0">
                  <a:pos x="21" y="144"/>
                </a:cxn>
                <a:cxn ang="0">
                  <a:pos x="21" y="141"/>
                </a:cxn>
                <a:cxn ang="0">
                  <a:pos x="17" y="134"/>
                </a:cxn>
                <a:cxn ang="0">
                  <a:pos x="17" y="123"/>
                </a:cxn>
                <a:cxn ang="0">
                  <a:pos x="21" y="116"/>
                </a:cxn>
                <a:cxn ang="0">
                  <a:pos x="25" y="109"/>
                </a:cxn>
                <a:cxn ang="0">
                  <a:pos x="32" y="106"/>
                </a:cxn>
                <a:cxn ang="0">
                  <a:pos x="35" y="98"/>
                </a:cxn>
                <a:cxn ang="0">
                  <a:pos x="35" y="91"/>
                </a:cxn>
                <a:cxn ang="0">
                  <a:pos x="35" y="88"/>
                </a:cxn>
                <a:cxn ang="0">
                  <a:pos x="32" y="84"/>
                </a:cxn>
                <a:cxn ang="0">
                  <a:pos x="32" y="77"/>
                </a:cxn>
                <a:cxn ang="0">
                  <a:pos x="32" y="70"/>
                </a:cxn>
                <a:cxn ang="0">
                  <a:pos x="32" y="63"/>
                </a:cxn>
                <a:cxn ang="0">
                  <a:pos x="28" y="53"/>
                </a:cxn>
                <a:cxn ang="0">
                  <a:pos x="28" y="46"/>
                </a:cxn>
                <a:cxn ang="0">
                  <a:pos x="28" y="39"/>
                </a:cxn>
                <a:cxn ang="0">
                  <a:pos x="25" y="35"/>
                </a:cxn>
                <a:cxn ang="0">
                  <a:pos x="25" y="35"/>
                </a:cxn>
                <a:cxn ang="0">
                  <a:pos x="25" y="28"/>
                </a:cxn>
                <a:cxn ang="0">
                  <a:pos x="25" y="21"/>
                </a:cxn>
                <a:cxn ang="0">
                  <a:pos x="25" y="10"/>
                </a:cxn>
                <a:cxn ang="0">
                  <a:pos x="28" y="7"/>
                </a:cxn>
                <a:cxn ang="0">
                  <a:pos x="28" y="3"/>
                </a:cxn>
                <a:cxn ang="0">
                  <a:pos x="25" y="3"/>
                </a:cxn>
                <a:cxn ang="0">
                  <a:pos x="25" y="0"/>
                </a:cxn>
                <a:cxn ang="0">
                  <a:pos x="21" y="0"/>
                </a:cxn>
                <a:cxn ang="0">
                  <a:pos x="17" y="0"/>
                </a:cxn>
                <a:cxn ang="0">
                  <a:pos x="14" y="3"/>
                </a:cxn>
                <a:cxn ang="0">
                  <a:pos x="14" y="10"/>
                </a:cxn>
                <a:cxn ang="0">
                  <a:pos x="10" y="14"/>
                </a:cxn>
                <a:cxn ang="0">
                  <a:pos x="10" y="21"/>
                </a:cxn>
                <a:cxn ang="0">
                  <a:pos x="7" y="21"/>
                </a:cxn>
                <a:cxn ang="0">
                  <a:pos x="3" y="42"/>
                </a:cxn>
                <a:cxn ang="0">
                  <a:pos x="3" y="42"/>
                </a:cxn>
                <a:cxn ang="0">
                  <a:pos x="3" y="49"/>
                </a:cxn>
                <a:cxn ang="0">
                  <a:pos x="7" y="56"/>
                </a:cxn>
                <a:cxn ang="0">
                  <a:pos x="7" y="60"/>
                </a:cxn>
                <a:cxn ang="0">
                  <a:pos x="7" y="70"/>
                </a:cxn>
                <a:cxn ang="0">
                  <a:pos x="7" y="91"/>
                </a:cxn>
                <a:cxn ang="0">
                  <a:pos x="7" y="113"/>
                </a:cxn>
                <a:cxn ang="0">
                  <a:pos x="7" y="134"/>
                </a:cxn>
                <a:cxn ang="0">
                  <a:pos x="7" y="144"/>
                </a:cxn>
                <a:cxn ang="0">
                  <a:pos x="7" y="148"/>
                </a:cxn>
                <a:cxn ang="0">
                  <a:pos x="3" y="155"/>
                </a:cxn>
                <a:cxn ang="0">
                  <a:pos x="3" y="158"/>
                </a:cxn>
                <a:cxn ang="0">
                  <a:pos x="0" y="165"/>
                </a:cxn>
                <a:cxn ang="0">
                  <a:pos x="0" y="165"/>
                </a:cxn>
              </a:cxnLst>
              <a:rect l="0" t="0" r="r" b="b"/>
              <a:pathLst>
                <a:path w="35" h="172">
                  <a:moveTo>
                    <a:pt x="0" y="165"/>
                  </a:moveTo>
                  <a:lnTo>
                    <a:pt x="7" y="172"/>
                  </a:lnTo>
                  <a:lnTo>
                    <a:pt x="14" y="158"/>
                  </a:lnTo>
                  <a:lnTo>
                    <a:pt x="25" y="169"/>
                  </a:lnTo>
                  <a:lnTo>
                    <a:pt x="25" y="165"/>
                  </a:lnTo>
                  <a:lnTo>
                    <a:pt x="25" y="162"/>
                  </a:lnTo>
                  <a:lnTo>
                    <a:pt x="25" y="155"/>
                  </a:lnTo>
                  <a:lnTo>
                    <a:pt x="21" y="144"/>
                  </a:lnTo>
                  <a:lnTo>
                    <a:pt x="21" y="141"/>
                  </a:lnTo>
                  <a:lnTo>
                    <a:pt x="17" y="134"/>
                  </a:lnTo>
                  <a:lnTo>
                    <a:pt x="17" y="123"/>
                  </a:lnTo>
                  <a:lnTo>
                    <a:pt x="21" y="116"/>
                  </a:lnTo>
                  <a:lnTo>
                    <a:pt x="25" y="109"/>
                  </a:lnTo>
                  <a:lnTo>
                    <a:pt x="32" y="106"/>
                  </a:lnTo>
                  <a:lnTo>
                    <a:pt x="35" y="98"/>
                  </a:lnTo>
                  <a:lnTo>
                    <a:pt x="35" y="91"/>
                  </a:lnTo>
                  <a:lnTo>
                    <a:pt x="35" y="88"/>
                  </a:lnTo>
                  <a:lnTo>
                    <a:pt x="32" y="84"/>
                  </a:lnTo>
                  <a:lnTo>
                    <a:pt x="32" y="77"/>
                  </a:lnTo>
                  <a:lnTo>
                    <a:pt x="32" y="70"/>
                  </a:lnTo>
                  <a:lnTo>
                    <a:pt x="32" y="63"/>
                  </a:lnTo>
                  <a:lnTo>
                    <a:pt x="28" y="53"/>
                  </a:lnTo>
                  <a:lnTo>
                    <a:pt x="28" y="46"/>
                  </a:lnTo>
                  <a:lnTo>
                    <a:pt x="28" y="39"/>
                  </a:lnTo>
                  <a:lnTo>
                    <a:pt x="25" y="35"/>
                  </a:lnTo>
                  <a:lnTo>
                    <a:pt x="25" y="35"/>
                  </a:lnTo>
                  <a:lnTo>
                    <a:pt x="25" y="28"/>
                  </a:lnTo>
                  <a:lnTo>
                    <a:pt x="25" y="21"/>
                  </a:lnTo>
                  <a:lnTo>
                    <a:pt x="25" y="10"/>
                  </a:lnTo>
                  <a:lnTo>
                    <a:pt x="28" y="7"/>
                  </a:lnTo>
                  <a:lnTo>
                    <a:pt x="28" y="3"/>
                  </a:lnTo>
                  <a:lnTo>
                    <a:pt x="25" y="3"/>
                  </a:lnTo>
                  <a:lnTo>
                    <a:pt x="25" y="0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4" y="3"/>
                  </a:lnTo>
                  <a:lnTo>
                    <a:pt x="14" y="10"/>
                  </a:lnTo>
                  <a:lnTo>
                    <a:pt x="10" y="14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3" y="42"/>
                  </a:lnTo>
                  <a:lnTo>
                    <a:pt x="3" y="42"/>
                  </a:lnTo>
                  <a:lnTo>
                    <a:pt x="3" y="49"/>
                  </a:lnTo>
                  <a:lnTo>
                    <a:pt x="7" y="56"/>
                  </a:lnTo>
                  <a:lnTo>
                    <a:pt x="7" y="60"/>
                  </a:lnTo>
                  <a:lnTo>
                    <a:pt x="7" y="70"/>
                  </a:lnTo>
                  <a:lnTo>
                    <a:pt x="7" y="91"/>
                  </a:lnTo>
                  <a:lnTo>
                    <a:pt x="7" y="113"/>
                  </a:lnTo>
                  <a:lnTo>
                    <a:pt x="7" y="134"/>
                  </a:lnTo>
                  <a:lnTo>
                    <a:pt x="7" y="144"/>
                  </a:lnTo>
                  <a:lnTo>
                    <a:pt x="7" y="148"/>
                  </a:lnTo>
                  <a:lnTo>
                    <a:pt x="3" y="155"/>
                  </a:lnTo>
                  <a:lnTo>
                    <a:pt x="3" y="158"/>
                  </a:lnTo>
                  <a:lnTo>
                    <a:pt x="0" y="165"/>
                  </a:lnTo>
                  <a:lnTo>
                    <a:pt x="0" y="16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gray">
            <a:xfrm>
              <a:off x="535" y="1595"/>
              <a:ext cx="7" cy="4"/>
            </a:xfrm>
            <a:custGeom>
              <a:avLst/>
              <a:gdLst/>
              <a:ahLst/>
              <a:cxnLst>
                <a:cxn ang="0">
                  <a:pos x="7" y="4"/>
                </a:cxn>
                <a:cxn ang="0">
                  <a:pos x="7" y="4"/>
                </a:cxn>
                <a:cxn ang="0">
                  <a:pos x="7" y="4"/>
                </a:cxn>
                <a:cxn ang="0">
                  <a:pos x="3" y="4"/>
                </a:cxn>
                <a:cxn ang="0">
                  <a:pos x="0" y="0"/>
                </a:cxn>
                <a:cxn ang="0">
                  <a:pos x="3" y="4"/>
                </a:cxn>
                <a:cxn ang="0">
                  <a:pos x="7" y="4"/>
                </a:cxn>
                <a:cxn ang="0">
                  <a:pos x="7" y="4"/>
                </a:cxn>
              </a:cxnLst>
              <a:rect l="0" t="0" r="r" b="b"/>
              <a:pathLst>
                <a:path w="7" h="4">
                  <a:moveTo>
                    <a:pt x="7" y="4"/>
                  </a:moveTo>
                  <a:lnTo>
                    <a:pt x="7" y="4"/>
                  </a:lnTo>
                  <a:lnTo>
                    <a:pt x="7" y="4"/>
                  </a:lnTo>
                  <a:lnTo>
                    <a:pt x="3" y="4"/>
                  </a:lnTo>
                  <a:lnTo>
                    <a:pt x="0" y="0"/>
                  </a:lnTo>
                  <a:lnTo>
                    <a:pt x="3" y="4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gray">
            <a:xfrm>
              <a:off x="526" y="1591"/>
              <a:ext cx="5" cy="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lnTo>
                    <a:pt x="4" y="0"/>
                  </a:lnTo>
                  <a:lnTo>
                    <a:pt x="0" y="3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gray">
            <a:xfrm>
              <a:off x="535" y="1607"/>
              <a:ext cx="7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3" y="4"/>
                </a:cxn>
                <a:cxn ang="0">
                  <a:pos x="7" y="0"/>
                </a:cxn>
                <a:cxn ang="0">
                  <a:pos x="3" y="4"/>
                </a:cxn>
                <a:cxn ang="0">
                  <a:pos x="0" y="4"/>
                </a:cxn>
              </a:cxnLst>
              <a:rect l="0" t="0" r="r" b="b"/>
              <a:pathLst>
                <a:path w="7" h="4">
                  <a:moveTo>
                    <a:pt x="0" y="4"/>
                  </a:moveTo>
                  <a:lnTo>
                    <a:pt x="3" y="4"/>
                  </a:lnTo>
                  <a:lnTo>
                    <a:pt x="7" y="0"/>
                  </a:lnTo>
                  <a:lnTo>
                    <a:pt x="3" y="4"/>
                  </a:lnTo>
                  <a:lnTo>
                    <a:pt x="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gray">
            <a:xfrm>
              <a:off x="610" y="1572"/>
              <a:ext cx="4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lnTo>
                    <a:pt x="0" y="4"/>
                  </a:lnTo>
                  <a:lnTo>
                    <a:pt x="4" y="0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gray">
            <a:xfrm>
              <a:off x="1023" y="1470"/>
              <a:ext cx="7" cy="30"/>
            </a:xfrm>
            <a:custGeom>
              <a:avLst/>
              <a:gdLst/>
              <a:ahLst/>
              <a:cxnLst>
                <a:cxn ang="0">
                  <a:pos x="7" y="28"/>
                </a:cxn>
                <a:cxn ang="0">
                  <a:pos x="7" y="21"/>
                </a:cxn>
                <a:cxn ang="0">
                  <a:pos x="7" y="14"/>
                </a:cxn>
                <a:cxn ang="0">
                  <a:pos x="4" y="7"/>
                </a:cxn>
                <a:cxn ang="0">
                  <a:pos x="4" y="4"/>
                </a:cxn>
                <a:cxn ang="0">
                  <a:pos x="0" y="0"/>
                </a:cxn>
                <a:cxn ang="0">
                  <a:pos x="4" y="4"/>
                </a:cxn>
                <a:cxn ang="0">
                  <a:pos x="4" y="7"/>
                </a:cxn>
                <a:cxn ang="0">
                  <a:pos x="7" y="14"/>
                </a:cxn>
                <a:cxn ang="0">
                  <a:pos x="7" y="21"/>
                </a:cxn>
                <a:cxn ang="0">
                  <a:pos x="7" y="28"/>
                </a:cxn>
              </a:cxnLst>
              <a:rect l="0" t="0" r="r" b="b"/>
              <a:pathLst>
                <a:path w="7" h="28">
                  <a:moveTo>
                    <a:pt x="7" y="28"/>
                  </a:moveTo>
                  <a:lnTo>
                    <a:pt x="7" y="21"/>
                  </a:lnTo>
                  <a:lnTo>
                    <a:pt x="7" y="14"/>
                  </a:lnTo>
                  <a:lnTo>
                    <a:pt x="4" y="7"/>
                  </a:lnTo>
                  <a:lnTo>
                    <a:pt x="4" y="4"/>
                  </a:lnTo>
                  <a:lnTo>
                    <a:pt x="0" y="0"/>
                  </a:lnTo>
                  <a:lnTo>
                    <a:pt x="4" y="4"/>
                  </a:lnTo>
                  <a:lnTo>
                    <a:pt x="4" y="7"/>
                  </a:lnTo>
                  <a:lnTo>
                    <a:pt x="7" y="14"/>
                  </a:lnTo>
                  <a:lnTo>
                    <a:pt x="7" y="21"/>
                  </a:lnTo>
                  <a:lnTo>
                    <a:pt x="7" y="2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 userDrawn="1"/>
          </p:nvSpPr>
          <p:spPr bwMode="gray">
            <a:xfrm>
              <a:off x="802" y="1462"/>
              <a:ext cx="7" cy="4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7" y="0"/>
                </a:cxn>
              </a:cxnLst>
              <a:rect l="0" t="0" r="r" b="b"/>
              <a:pathLst>
                <a:path w="7" h="4">
                  <a:moveTo>
                    <a:pt x="7" y="0"/>
                  </a:moveTo>
                  <a:lnTo>
                    <a:pt x="4" y="4"/>
                  </a:lnTo>
                  <a:lnTo>
                    <a:pt x="0" y="4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 userDrawn="1"/>
          </p:nvSpPr>
          <p:spPr bwMode="gray">
            <a:xfrm>
              <a:off x="781" y="1489"/>
              <a:ext cx="11" cy="3"/>
            </a:xfrm>
            <a:custGeom>
              <a:avLst/>
              <a:gdLst/>
              <a:ahLst/>
              <a:cxnLst>
                <a:cxn ang="0">
                  <a:pos x="11" y="3"/>
                </a:cxn>
                <a:cxn ang="0">
                  <a:pos x="7" y="3"/>
                </a:cxn>
                <a:cxn ang="0">
                  <a:pos x="0" y="0"/>
                </a:cxn>
                <a:cxn ang="0">
                  <a:pos x="7" y="3"/>
                </a:cxn>
                <a:cxn ang="0">
                  <a:pos x="11" y="3"/>
                </a:cxn>
              </a:cxnLst>
              <a:rect l="0" t="0" r="r" b="b"/>
              <a:pathLst>
                <a:path w="11" h="3">
                  <a:moveTo>
                    <a:pt x="11" y="3"/>
                  </a:moveTo>
                  <a:lnTo>
                    <a:pt x="7" y="3"/>
                  </a:lnTo>
                  <a:lnTo>
                    <a:pt x="0" y="0"/>
                  </a:lnTo>
                  <a:lnTo>
                    <a:pt x="7" y="3"/>
                  </a:lnTo>
                  <a:lnTo>
                    <a:pt x="11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 userDrawn="1"/>
          </p:nvSpPr>
          <p:spPr bwMode="gray">
            <a:xfrm>
              <a:off x="868" y="1474"/>
              <a:ext cx="7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0"/>
                </a:cxn>
                <a:cxn ang="0">
                  <a:pos x="7" y="3"/>
                </a:cxn>
                <a:cxn ang="0">
                  <a:pos x="3" y="3"/>
                </a:cxn>
                <a:cxn ang="0">
                  <a:pos x="3" y="0"/>
                </a:cxn>
                <a:cxn ang="0">
                  <a:pos x="0" y="0"/>
                </a:cxn>
              </a:cxnLst>
              <a:rect l="0" t="0" r="r" b="b"/>
              <a:pathLst>
                <a:path w="7" h="3">
                  <a:moveTo>
                    <a:pt x="0" y="0"/>
                  </a:moveTo>
                  <a:lnTo>
                    <a:pt x="3" y="0"/>
                  </a:lnTo>
                  <a:lnTo>
                    <a:pt x="7" y="3"/>
                  </a:lnTo>
                  <a:lnTo>
                    <a:pt x="3" y="3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 userDrawn="1"/>
          </p:nvSpPr>
          <p:spPr bwMode="gray">
            <a:xfrm>
              <a:off x="937" y="1455"/>
              <a:ext cx="10" cy="49"/>
            </a:xfrm>
            <a:custGeom>
              <a:avLst/>
              <a:gdLst/>
              <a:ahLst/>
              <a:cxnLst>
                <a:cxn ang="0">
                  <a:pos x="10" y="11"/>
                </a:cxn>
                <a:cxn ang="0">
                  <a:pos x="7" y="14"/>
                </a:cxn>
                <a:cxn ang="0">
                  <a:pos x="7" y="18"/>
                </a:cxn>
                <a:cxn ang="0">
                  <a:pos x="7" y="25"/>
                </a:cxn>
                <a:cxn ang="0">
                  <a:pos x="7" y="32"/>
                </a:cxn>
                <a:cxn ang="0">
                  <a:pos x="3" y="35"/>
                </a:cxn>
                <a:cxn ang="0">
                  <a:pos x="3" y="39"/>
                </a:cxn>
                <a:cxn ang="0">
                  <a:pos x="3" y="42"/>
                </a:cxn>
                <a:cxn ang="0">
                  <a:pos x="0" y="46"/>
                </a:cxn>
                <a:cxn ang="0">
                  <a:pos x="3" y="39"/>
                </a:cxn>
                <a:cxn ang="0">
                  <a:pos x="3" y="32"/>
                </a:cxn>
                <a:cxn ang="0">
                  <a:pos x="7" y="28"/>
                </a:cxn>
                <a:cxn ang="0">
                  <a:pos x="7" y="25"/>
                </a:cxn>
                <a:cxn ang="0">
                  <a:pos x="7" y="18"/>
                </a:cxn>
                <a:cxn ang="0">
                  <a:pos x="7" y="14"/>
                </a:cxn>
                <a:cxn ang="0">
                  <a:pos x="10" y="11"/>
                </a:cxn>
                <a:cxn ang="0">
                  <a:pos x="3" y="0"/>
                </a:cxn>
                <a:cxn ang="0">
                  <a:pos x="10" y="7"/>
                </a:cxn>
                <a:cxn ang="0">
                  <a:pos x="10" y="11"/>
                </a:cxn>
              </a:cxnLst>
              <a:rect l="0" t="0" r="r" b="b"/>
              <a:pathLst>
                <a:path w="10" h="46">
                  <a:moveTo>
                    <a:pt x="10" y="11"/>
                  </a:moveTo>
                  <a:lnTo>
                    <a:pt x="7" y="14"/>
                  </a:lnTo>
                  <a:lnTo>
                    <a:pt x="7" y="18"/>
                  </a:lnTo>
                  <a:lnTo>
                    <a:pt x="7" y="25"/>
                  </a:lnTo>
                  <a:lnTo>
                    <a:pt x="7" y="32"/>
                  </a:lnTo>
                  <a:lnTo>
                    <a:pt x="3" y="35"/>
                  </a:lnTo>
                  <a:lnTo>
                    <a:pt x="3" y="39"/>
                  </a:lnTo>
                  <a:lnTo>
                    <a:pt x="3" y="42"/>
                  </a:lnTo>
                  <a:lnTo>
                    <a:pt x="0" y="46"/>
                  </a:lnTo>
                  <a:lnTo>
                    <a:pt x="3" y="39"/>
                  </a:lnTo>
                  <a:lnTo>
                    <a:pt x="3" y="32"/>
                  </a:lnTo>
                  <a:lnTo>
                    <a:pt x="7" y="28"/>
                  </a:lnTo>
                  <a:lnTo>
                    <a:pt x="7" y="25"/>
                  </a:lnTo>
                  <a:lnTo>
                    <a:pt x="7" y="18"/>
                  </a:lnTo>
                  <a:lnTo>
                    <a:pt x="7" y="14"/>
                  </a:lnTo>
                  <a:lnTo>
                    <a:pt x="10" y="11"/>
                  </a:lnTo>
                  <a:lnTo>
                    <a:pt x="3" y="0"/>
                  </a:lnTo>
                  <a:lnTo>
                    <a:pt x="10" y="7"/>
                  </a:lnTo>
                  <a:lnTo>
                    <a:pt x="10" y="1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 userDrawn="1"/>
          </p:nvSpPr>
          <p:spPr bwMode="gray">
            <a:xfrm>
              <a:off x="926" y="1512"/>
              <a:ext cx="7" cy="7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4" y="3"/>
                </a:cxn>
                <a:cxn ang="0">
                  <a:pos x="4" y="7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7" y="0"/>
                </a:cxn>
              </a:cxnLst>
              <a:rect l="0" t="0" r="r" b="b"/>
              <a:pathLst>
                <a:path w="7" h="7">
                  <a:moveTo>
                    <a:pt x="7" y="0"/>
                  </a:moveTo>
                  <a:lnTo>
                    <a:pt x="4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4" y="3"/>
                  </a:lnTo>
                  <a:lnTo>
                    <a:pt x="4" y="7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 userDrawn="1"/>
          </p:nvSpPr>
          <p:spPr bwMode="gray">
            <a:xfrm>
              <a:off x="914" y="1459"/>
              <a:ext cx="12" cy="7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0" y="7"/>
                </a:cxn>
                <a:cxn ang="0">
                  <a:pos x="0" y="3"/>
                </a:cxn>
                <a:cxn ang="0">
                  <a:pos x="4" y="3"/>
                </a:cxn>
                <a:cxn ang="0">
                  <a:pos x="7" y="0"/>
                </a:cxn>
                <a:cxn ang="0">
                  <a:pos x="11" y="0"/>
                </a:cxn>
              </a:cxnLst>
              <a:rect l="0" t="0" r="r" b="b"/>
              <a:pathLst>
                <a:path w="11" h="7">
                  <a:moveTo>
                    <a:pt x="11" y="0"/>
                  </a:moveTo>
                  <a:lnTo>
                    <a:pt x="11" y="0"/>
                  </a:lnTo>
                  <a:lnTo>
                    <a:pt x="7" y="0"/>
                  </a:lnTo>
                  <a:lnTo>
                    <a:pt x="0" y="7"/>
                  </a:lnTo>
                  <a:lnTo>
                    <a:pt x="0" y="3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gray">
            <a:xfrm>
              <a:off x="893" y="1477"/>
              <a:ext cx="7" cy="5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4" y="4"/>
                </a:cxn>
              </a:cxnLst>
              <a:rect l="0" t="0" r="r" b="b"/>
              <a:pathLst>
                <a:path w="7" h="4">
                  <a:moveTo>
                    <a:pt x="4" y="4"/>
                  </a:move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gray">
            <a:xfrm>
              <a:off x="918" y="1599"/>
              <a:ext cx="3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7"/>
                </a:cxn>
                <a:cxn ang="0">
                  <a:pos x="3" y="11"/>
                </a:cxn>
                <a:cxn ang="0">
                  <a:pos x="3" y="7"/>
                </a:cxn>
                <a:cxn ang="0">
                  <a:pos x="0" y="0"/>
                </a:cxn>
              </a:cxnLst>
              <a:rect l="0" t="0" r="r" b="b"/>
              <a:pathLst>
                <a:path w="3" h="11">
                  <a:moveTo>
                    <a:pt x="0" y="0"/>
                  </a:moveTo>
                  <a:lnTo>
                    <a:pt x="3" y="7"/>
                  </a:lnTo>
                  <a:lnTo>
                    <a:pt x="3" y="11"/>
                  </a:lnTo>
                  <a:lnTo>
                    <a:pt x="3" y="7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gray">
            <a:xfrm>
              <a:off x="937" y="1522"/>
              <a:ext cx="21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" y="8"/>
                </a:cxn>
                <a:cxn ang="0">
                  <a:pos x="14" y="11"/>
                </a:cxn>
                <a:cxn ang="0">
                  <a:pos x="21" y="15"/>
                </a:cxn>
                <a:cxn ang="0">
                  <a:pos x="10" y="11"/>
                </a:cxn>
                <a:cxn ang="0">
                  <a:pos x="3" y="4"/>
                </a:cxn>
                <a:cxn ang="0">
                  <a:pos x="0" y="0"/>
                </a:cxn>
              </a:cxnLst>
              <a:rect l="0" t="0" r="r" b="b"/>
              <a:pathLst>
                <a:path w="21" h="15">
                  <a:moveTo>
                    <a:pt x="0" y="0"/>
                  </a:moveTo>
                  <a:lnTo>
                    <a:pt x="7" y="8"/>
                  </a:lnTo>
                  <a:lnTo>
                    <a:pt x="14" y="11"/>
                  </a:lnTo>
                  <a:lnTo>
                    <a:pt x="21" y="15"/>
                  </a:lnTo>
                  <a:lnTo>
                    <a:pt x="10" y="11"/>
                  </a:lnTo>
                  <a:lnTo>
                    <a:pt x="3" y="4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gray">
            <a:xfrm>
              <a:off x="966" y="1531"/>
              <a:ext cx="7" cy="3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3" y="3"/>
                </a:cxn>
                <a:cxn ang="0">
                  <a:pos x="0" y="3"/>
                </a:cxn>
                <a:cxn ang="0">
                  <a:pos x="3" y="3"/>
                </a:cxn>
                <a:cxn ang="0">
                  <a:pos x="7" y="0"/>
                </a:cxn>
              </a:cxnLst>
              <a:rect l="0" t="0" r="r" b="b"/>
              <a:pathLst>
                <a:path w="7" h="3">
                  <a:moveTo>
                    <a:pt x="7" y="0"/>
                  </a:moveTo>
                  <a:lnTo>
                    <a:pt x="3" y="3"/>
                  </a:lnTo>
                  <a:lnTo>
                    <a:pt x="0" y="3"/>
                  </a:lnTo>
                  <a:lnTo>
                    <a:pt x="3" y="3"/>
                  </a:ln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gray">
            <a:xfrm>
              <a:off x="733" y="1500"/>
              <a:ext cx="26" cy="7"/>
            </a:xfrm>
            <a:custGeom>
              <a:avLst/>
              <a:gdLst/>
              <a:ahLst/>
              <a:cxnLst>
                <a:cxn ang="0">
                  <a:pos x="11" y="4"/>
                </a:cxn>
                <a:cxn ang="0">
                  <a:pos x="21" y="0"/>
                </a:cxn>
                <a:cxn ang="0">
                  <a:pos x="25" y="0"/>
                </a:cxn>
                <a:cxn ang="0">
                  <a:pos x="18" y="4"/>
                </a:cxn>
                <a:cxn ang="0">
                  <a:pos x="11" y="4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11" y="4"/>
                </a:cxn>
              </a:cxnLst>
              <a:rect l="0" t="0" r="r" b="b"/>
              <a:pathLst>
                <a:path w="25" h="7">
                  <a:moveTo>
                    <a:pt x="11" y="4"/>
                  </a:moveTo>
                  <a:lnTo>
                    <a:pt x="21" y="0"/>
                  </a:lnTo>
                  <a:lnTo>
                    <a:pt x="25" y="0"/>
                  </a:lnTo>
                  <a:lnTo>
                    <a:pt x="18" y="4"/>
                  </a:lnTo>
                  <a:lnTo>
                    <a:pt x="1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11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24" name="Freeform 22"/>
            <p:cNvSpPr>
              <a:spLocks/>
            </p:cNvSpPr>
            <p:nvPr userDrawn="1"/>
          </p:nvSpPr>
          <p:spPr bwMode="gray">
            <a:xfrm>
              <a:off x="723" y="1355"/>
              <a:ext cx="7" cy="17"/>
            </a:xfrm>
            <a:custGeom>
              <a:avLst/>
              <a:gdLst/>
              <a:ahLst/>
              <a:cxnLst>
                <a:cxn ang="0">
                  <a:pos x="3" y="15"/>
                </a:cxn>
                <a:cxn ang="0">
                  <a:pos x="7" y="8"/>
                </a:cxn>
                <a:cxn ang="0">
                  <a:pos x="3" y="0"/>
                </a:cxn>
                <a:cxn ang="0">
                  <a:pos x="7" y="8"/>
                </a:cxn>
                <a:cxn ang="0">
                  <a:pos x="3" y="11"/>
                </a:cxn>
                <a:cxn ang="0">
                  <a:pos x="3" y="11"/>
                </a:cxn>
                <a:cxn ang="0">
                  <a:pos x="3" y="15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3" y="15"/>
                </a:cxn>
              </a:cxnLst>
              <a:rect l="0" t="0" r="r" b="b"/>
              <a:pathLst>
                <a:path w="7" h="15">
                  <a:moveTo>
                    <a:pt x="3" y="15"/>
                  </a:moveTo>
                  <a:lnTo>
                    <a:pt x="7" y="8"/>
                  </a:lnTo>
                  <a:lnTo>
                    <a:pt x="3" y="0"/>
                  </a:lnTo>
                  <a:lnTo>
                    <a:pt x="7" y="8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3" y="1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25" name="Freeform 23"/>
            <p:cNvSpPr>
              <a:spLocks/>
            </p:cNvSpPr>
            <p:nvPr userDrawn="1"/>
          </p:nvSpPr>
          <p:spPr bwMode="gray">
            <a:xfrm>
              <a:off x="723" y="1372"/>
              <a:ext cx="3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3" y="7"/>
                </a:cxn>
                <a:cxn ang="0">
                  <a:pos x="3" y="10"/>
                </a:cxn>
                <a:cxn ang="0">
                  <a:pos x="0" y="7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0"/>
                </a:cxn>
              </a:cxnLst>
              <a:rect l="0" t="0" r="r" b="b"/>
              <a:pathLst>
                <a:path w="3" h="10">
                  <a:moveTo>
                    <a:pt x="0" y="0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3" y="7"/>
                  </a:lnTo>
                  <a:lnTo>
                    <a:pt x="3" y="10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26" name="Freeform 24"/>
            <p:cNvSpPr>
              <a:spLocks/>
            </p:cNvSpPr>
            <p:nvPr userDrawn="1"/>
          </p:nvSpPr>
          <p:spPr bwMode="gray">
            <a:xfrm>
              <a:off x="704" y="1417"/>
              <a:ext cx="5" cy="11"/>
            </a:xfrm>
            <a:custGeom>
              <a:avLst/>
              <a:gdLst/>
              <a:ahLst/>
              <a:cxnLst>
                <a:cxn ang="0">
                  <a:pos x="4" y="10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4" y="10"/>
                </a:cxn>
              </a:cxnLst>
              <a:rect l="0" t="0" r="r" b="b"/>
              <a:pathLst>
                <a:path w="4" h="10">
                  <a:moveTo>
                    <a:pt x="4" y="10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3"/>
                  </a:lnTo>
                  <a:lnTo>
                    <a:pt x="4" y="1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27" name="Freeform 25"/>
            <p:cNvSpPr>
              <a:spLocks/>
            </p:cNvSpPr>
            <p:nvPr userDrawn="1"/>
          </p:nvSpPr>
          <p:spPr bwMode="gray">
            <a:xfrm>
              <a:off x="712" y="1390"/>
              <a:ext cx="11" cy="12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0" y="7"/>
                </a:cxn>
                <a:cxn ang="0">
                  <a:pos x="4" y="7"/>
                </a:cxn>
                <a:cxn ang="0">
                  <a:pos x="7" y="4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7" y="4"/>
                </a:cxn>
                <a:cxn ang="0">
                  <a:pos x="0" y="7"/>
                </a:cxn>
              </a:cxnLst>
              <a:rect l="0" t="0" r="r" b="b"/>
              <a:pathLst>
                <a:path w="11" h="11">
                  <a:moveTo>
                    <a:pt x="0" y="7"/>
                  </a:moveTo>
                  <a:lnTo>
                    <a:pt x="0" y="11"/>
                  </a:lnTo>
                  <a:lnTo>
                    <a:pt x="0" y="11"/>
                  </a:lnTo>
                  <a:lnTo>
                    <a:pt x="0" y="7"/>
                  </a:lnTo>
                  <a:lnTo>
                    <a:pt x="4" y="7"/>
                  </a:lnTo>
                  <a:lnTo>
                    <a:pt x="7" y="4"/>
                  </a:lnTo>
                  <a:lnTo>
                    <a:pt x="11" y="0"/>
                  </a:lnTo>
                  <a:lnTo>
                    <a:pt x="7" y="0"/>
                  </a:lnTo>
                  <a:lnTo>
                    <a:pt x="7" y="4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 userDrawn="1"/>
          </p:nvSpPr>
          <p:spPr bwMode="gray">
            <a:xfrm>
              <a:off x="726" y="1470"/>
              <a:ext cx="14" cy="4"/>
            </a:xfrm>
            <a:custGeom>
              <a:avLst/>
              <a:gdLst/>
              <a:ahLst/>
              <a:cxnLst>
                <a:cxn ang="0">
                  <a:pos x="14" y="4"/>
                </a:cxn>
                <a:cxn ang="0">
                  <a:pos x="14" y="4"/>
                </a:cxn>
                <a:cxn ang="0">
                  <a:pos x="14" y="4"/>
                </a:cxn>
                <a:cxn ang="0">
                  <a:pos x="7" y="4"/>
                </a:cxn>
                <a:cxn ang="0">
                  <a:pos x="0" y="0"/>
                </a:cxn>
                <a:cxn ang="0">
                  <a:pos x="7" y="4"/>
                </a:cxn>
                <a:cxn ang="0">
                  <a:pos x="11" y="4"/>
                </a:cxn>
                <a:cxn ang="0">
                  <a:pos x="14" y="4"/>
                </a:cxn>
              </a:cxnLst>
              <a:rect l="0" t="0" r="r" b="b"/>
              <a:pathLst>
                <a:path w="14" h="4">
                  <a:moveTo>
                    <a:pt x="14" y="4"/>
                  </a:moveTo>
                  <a:lnTo>
                    <a:pt x="14" y="4"/>
                  </a:lnTo>
                  <a:lnTo>
                    <a:pt x="14" y="4"/>
                  </a:lnTo>
                  <a:lnTo>
                    <a:pt x="7" y="4"/>
                  </a:lnTo>
                  <a:lnTo>
                    <a:pt x="0" y="0"/>
                  </a:lnTo>
                  <a:lnTo>
                    <a:pt x="7" y="4"/>
                  </a:lnTo>
                  <a:lnTo>
                    <a:pt x="11" y="4"/>
                  </a:lnTo>
                  <a:lnTo>
                    <a:pt x="14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29" name="Freeform 27"/>
            <p:cNvSpPr>
              <a:spLocks/>
            </p:cNvSpPr>
            <p:nvPr userDrawn="1"/>
          </p:nvSpPr>
          <p:spPr bwMode="gray">
            <a:xfrm>
              <a:off x="712" y="1531"/>
              <a:ext cx="7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3"/>
                </a:cxn>
              </a:cxnLst>
              <a:rect l="0" t="0" r="r" b="b"/>
              <a:pathLst>
                <a:path w="7" h="3">
                  <a:moveTo>
                    <a:pt x="0" y="3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30" name="Freeform 28"/>
            <p:cNvSpPr>
              <a:spLocks/>
            </p:cNvSpPr>
            <p:nvPr userDrawn="1"/>
          </p:nvSpPr>
          <p:spPr bwMode="gray">
            <a:xfrm>
              <a:off x="719" y="1539"/>
              <a:ext cx="14" cy="30"/>
            </a:xfrm>
            <a:custGeom>
              <a:avLst/>
              <a:gdLst/>
              <a:ahLst/>
              <a:cxnLst>
                <a:cxn ang="0">
                  <a:pos x="14" y="28"/>
                </a:cxn>
                <a:cxn ang="0">
                  <a:pos x="4" y="17"/>
                </a:cxn>
                <a:cxn ang="0">
                  <a:pos x="0" y="17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7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0" y="14"/>
                </a:cxn>
                <a:cxn ang="0">
                  <a:pos x="4" y="17"/>
                </a:cxn>
                <a:cxn ang="0">
                  <a:pos x="4" y="17"/>
                </a:cxn>
                <a:cxn ang="0">
                  <a:pos x="14" y="28"/>
                </a:cxn>
                <a:cxn ang="0">
                  <a:pos x="14" y="28"/>
                </a:cxn>
              </a:cxnLst>
              <a:rect l="0" t="0" r="r" b="b"/>
              <a:pathLst>
                <a:path w="14" h="28">
                  <a:moveTo>
                    <a:pt x="14" y="28"/>
                  </a:moveTo>
                  <a:lnTo>
                    <a:pt x="4" y="17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7"/>
                  </a:lnTo>
                  <a:lnTo>
                    <a:pt x="0" y="14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14" y="28"/>
                  </a:lnTo>
                  <a:lnTo>
                    <a:pt x="14" y="2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31" name="Freeform 29"/>
            <p:cNvSpPr>
              <a:spLocks/>
            </p:cNvSpPr>
            <p:nvPr userDrawn="1"/>
          </p:nvSpPr>
          <p:spPr bwMode="gray">
            <a:xfrm>
              <a:off x="759" y="1531"/>
              <a:ext cx="3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3"/>
                </a:cxn>
                <a:cxn ang="0">
                  <a:pos x="3" y="0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3" y="3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32" name="Freeform 30"/>
            <p:cNvSpPr>
              <a:spLocks/>
            </p:cNvSpPr>
            <p:nvPr userDrawn="1"/>
          </p:nvSpPr>
          <p:spPr bwMode="gray">
            <a:xfrm>
              <a:off x="817" y="1534"/>
              <a:ext cx="4" cy="5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4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33" name="Freeform 31"/>
            <p:cNvSpPr>
              <a:spLocks/>
            </p:cNvSpPr>
            <p:nvPr userDrawn="1"/>
          </p:nvSpPr>
          <p:spPr bwMode="gray">
            <a:xfrm>
              <a:off x="864" y="1477"/>
              <a:ext cx="4" cy="30"/>
            </a:xfrm>
            <a:custGeom>
              <a:avLst/>
              <a:gdLst/>
              <a:ahLst/>
              <a:cxnLst>
                <a:cxn ang="0">
                  <a:pos x="4" y="25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7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8"/>
                </a:cxn>
                <a:cxn ang="0">
                  <a:pos x="0" y="21"/>
                </a:cxn>
                <a:cxn ang="0">
                  <a:pos x="4" y="28"/>
                </a:cxn>
                <a:cxn ang="0">
                  <a:pos x="4" y="25"/>
                </a:cxn>
              </a:cxnLst>
              <a:rect l="0" t="0" r="r" b="b"/>
              <a:pathLst>
                <a:path w="4" h="28">
                  <a:moveTo>
                    <a:pt x="4" y="25"/>
                  </a:move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4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4" y="28"/>
                  </a:lnTo>
                  <a:lnTo>
                    <a:pt x="4" y="2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34" name="Freeform 32"/>
            <p:cNvSpPr>
              <a:spLocks/>
            </p:cNvSpPr>
            <p:nvPr userDrawn="1"/>
          </p:nvSpPr>
          <p:spPr bwMode="gray">
            <a:xfrm>
              <a:off x="918" y="1618"/>
              <a:ext cx="3" cy="11"/>
            </a:xfrm>
            <a:custGeom>
              <a:avLst/>
              <a:gdLst/>
              <a:ahLst/>
              <a:cxnLst>
                <a:cxn ang="0">
                  <a:pos x="3" y="10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3"/>
                </a:cxn>
                <a:cxn ang="0">
                  <a:pos x="0" y="0"/>
                </a:cxn>
                <a:cxn ang="0">
                  <a:pos x="3" y="3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10"/>
                </a:cxn>
              </a:cxnLst>
              <a:rect l="0" t="0" r="r" b="b"/>
              <a:pathLst>
                <a:path w="3" h="10">
                  <a:moveTo>
                    <a:pt x="3" y="10"/>
                  </a:moveTo>
                  <a:lnTo>
                    <a:pt x="3" y="7"/>
                  </a:lnTo>
                  <a:lnTo>
                    <a:pt x="3" y="7"/>
                  </a:lnTo>
                  <a:lnTo>
                    <a:pt x="3" y="3"/>
                  </a:lnTo>
                  <a:lnTo>
                    <a:pt x="0" y="0"/>
                  </a:lnTo>
                  <a:lnTo>
                    <a:pt x="3" y="3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1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35" name="Freeform 33"/>
            <p:cNvSpPr>
              <a:spLocks/>
            </p:cNvSpPr>
            <p:nvPr userDrawn="1"/>
          </p:nvSpPr>
          <p:spPr bwMode="gray">
            <a:xfrm>
              <a:off x="1005" y="1534"/>
              <a:ext cx="22" cy="12"/>
            </a:xfrm>
            <a:custGeom>
              <a:avLst/>
              <a:gdLst/>
              <a:ahLst/>
              <a:cxnLst>
                <a:cxn ang="0">
                  <a:pos x="15" y="7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1" y="7"/>
                </a:cxn>
                <a:cxn ang="0">
                  <a:pos x="18" y="7"/>
                </a:cxn>
                <a:cxn ang="0">
                  <a:pos x="22" y="11"/>
                </a:cxn>
                <a:cxn ang="0">
                  <a:pos x="18" y="7"/>
                </a:cxn>
                <a:cxn ang="0">
                  <a:pos x="15" y="7"/>
                </a:cxn>
              </a:cxnLst>
              <a:rect l="0" t="0" r="r" b="b"/>
              <a:pathLst>
                <a:path w="22" h="11">
                  <a:moveTo>
                    <a:pt x="15" y="7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1" y="7"/>
                  </a:lnTo>
                  <a:lnTo>
                    <a:pt x="18" y="7"/>
                  </a:lnTo>
                  <a:lnTo>
                    <a:pt x="22" y="11"/>
                  </a:lnTo>
                  <a:lnTo>
                    <a:pt x="18" y="7"/>
                  </a:lnTo>
                  <a:lnTo>
                    <a:pt x="15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36" name="Freeform 34"/>
            <p:cNvSpPr>
              <a:spLocks/>
            </p:cNvSpPr>
            <p:nvPr userDrawn="1"/>
          </p:nvSpPr>
          <p:spPr bwMode="gray">
            <a:xfrm>
              <a:off x="1049" y="999"/>
              <a:ext cx="3" cy="49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46"/>
                </a:cxn>
                <a:cxn ang="0">
                  <a:pos x="0" y="28"/>
                </a:cxn>
                <a:cxn ang="0">
                  <a:pos x="0" y="14"/>
                </a:cxn>
                <a:cxn ang="0">
                  <a:pos x="3" y="0"/>
                </a:cxn>
              </a:cxnLst>
              <a:rect l="0" t="0" r="r" b="b"/>
              <a:pathLst>
                <a:path w="3" h="46">
                  <a:moveTo>
                    <a:pt x="3" y="0"/>
                  </a:moveTo>
                  <a:lnTo>
                    <a:pt x="0" y="46"/>
                  </a:lnTo>
                  <a:lnTo>
                    <a:pt x="0" y="28"/>
                  </a:lnTo>
                  <a:lnTo>
                    <a:pt x="0" y="14"/>
                  </a:lnTo>
                  <a:lnTo>
                    <a:pt x="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37" name="Freeform 35"/>
            <p:cNvSpPr>
              <a:spLocks/>
            </p:cNvSpPr>
            <p:nvPr userDrawn="1"/>
          </p:nvSpPr>
          <p:spPr bwMode="gray">
            <a:xfrm>
              <a:off x="1045" y="949"/>
              <a:ext cx="14" cy="16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0" y="15"/>
                </a:cxn>
              </a:cxnLst>
              <a:rect l="0" t="0" r="r" b="b"/>
              <a:pathLst>
                <a:path w="14" h="15">
                  <a:moveTo>
                    <a:pt x="0" y="15"/>
                  </a:moveTo>
                  <a:lnTo>
                    <a:pt x="0" y="15"/>
                  </a:lnTo>
                  <a:lnTo>
                    <a:pt x="0" y="15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0" y="1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38" name="Freeform 36"/>
            <p:cNvSpPr>
              <a:spLocks/>
            </p:cNvSpPr>
            <p:nvPr userDrawn="1"/>
          </p:nvSpPr>
          <p:spPr bwMode="gray">
            <a:xfrm>
              <a:off x="1052" y="843"/>
              <a:ext cx="4" cy="8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3"/>
                </a:cxn>
                <a:cxn ang="0">
                  <a:pos x="0" y="7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7">
                  <a:moveTo>
                    <a:pt x="4" y="0"/>
                  </a:moveTo>
                  <a:lnTo>
                    <a:pt x="4" y="3"/>
                  </a:lnTo>
                  <a:lnTo>
                    <a:pt x="0" y="7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39" name="Freeform 37"/>
            <p:cNvSpPr>
              <a:spLocks/>
            </p:cNvSpPr>
            <p:nvPr userDrawn="1"/>
          </p:nvSpPr>
          <p:spPr bwMode="gray">
            <a:xfrm>
              <a:off x="1045" y="851"/>
              <a:ext cx="4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40" name="Freeform 38"/>
            <p:cNvSpPr>
              <a:spLocks/>
            </p:cNvSpPr>
            <p:nvPr userDrawn="1"/>
          </p:nvSpPr>
          <p:spPr bwMode="gray">
            <a:xfrm>
              <a:off x="966" y="916"/>
              <a:ext cx="3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"/>
                </a:cxn>
                <a:cxn ang="0">
                  <a:pos x="3" y="7"/>
                </a:cxn>
                <a:cxn ang="0">
                  <a:pos x="0" y="3"/>
                </a:cxn>
                <a:cxn ang="0">
                  <a:pos x="0" y="0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lnTo>
                    <a:pt x="0" y="3"/>
                  </a:lnTo>
                  <a:lnTo>
                    <a:pt x="3" y="7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41" name="Freeform 39"/>
            <p:cNvSpPr>
              <a:spLocks/>
            </p:cNvSpPr>
            <p:nvPr userDrawn="1"/>
          </p:nvSpPr>
          <p:spPr bwMode="gray">
            <a:xfrm>
              <a:off x="802" y="1151"/>
              <a:ext cx="11" cy="22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4" y="18"/>
                </a:cxn>
                <a:cxn ang="0">
                  <a:pos x="4" y="14"/>
                </a:cxn>
                <a:cxn ang="0">
                  <a:pos x="7" y="7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1" y="7"/>
                </a:cxn>
                <a:cxn ang="0">
                  <a:pos x="7" y="11"/>
                </a:cxn>
                <a:cxn ang="0">
                  <a:pos x="4" y="18"/>
                </a:cxn>
                <a:cxn ang="0">
                  <a:pos x="0" y="21"/>
                </a:cxn>
              </a:cxnLst>
              <a:rect l="0" t="0" r="r" b="b"/>
              <a:pathLst>
                <a:path w="11" h="21">
                  <a:moveTo>
                    <a:pt x="0" y="21"/>
                  </a:moveTo>
                  <a:lnTo>
                    <a:pt x="4" y="18"/>
                  </a:lnTo>
                  <a:lnTo>
                    <a:pt x="4" y="14"/>
                  </a:lnTo>
                  <a:lnTo>
                    <a:pt x="7" y="7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7"/>
                  </a:lnTo>
                  <a:lnTo>
                    <a:pt x="7" y="11"/>
                  </a:lnTo>
                  <a:lnTo>
                    <a:pt x="4" y="18"/>
                  </a:lnTo>
                  <a:lnTo>
                    <a:pt x="0" y="2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42" name="Freeform 40"/>
            <p:cNvSpPr>
              <a:spLocks/>
            </p:cNvSpPr>
            <p:nvPr userDrawn="1"/>
          </p:nvSpPr>
          <p:spPr bwMode="gray">
            <a:xfrm>
              <a:off x="854" y="949"/>
              <a:ext cx="17" cy="24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3" y="18"/>
                </a:cxn>
                <a:cxn ang="0">
                  <a:pos x="7" y="15"/>
                </a:cxn>
                <a:cxn ang="0">
                  <a:pos x="14" y="8"/>
                </a:cxn>
                <a:cxn ang="0">
                  <a:pos x="17" y="0"/>
                </a:cxn>
                <a:cxn ang="0">
                  <a:pos x="14" y="8"/>
                </a:cxn>
                <a:cxn ang="0">
                  <a:pos x="7" y="15"/>
                </a:cxn>
                <a:cxn ang="0">
                  <a:pos x="3" y="18"/>
                </a:cxn>
                <a:cxn ang="0">
                  <a:pos x="0" y="22"/>
                </a:cxn>
              </a:cxnLst>
              <a:rect l="0" t="0" r="r" b="b"/>
              <a:pathLst>
                <a:path w="17" h="22">
                  <a:moveTo>
                    <a:pt x="0" y="22"/>
                  </a:moveTo>
                  <a:lnTo>
                    <a:pt x="3" y="18"/>
                  </a:lnTo>
                  <a:lnTo>
                    <a:pt x="7" y="15"/>
                  </a:lnTo>
                  <a:lnTo>
                    <a:pt x="14" y="8"/>
                  </a:lnTo>
                  <a:lnTo>
                    <a:pt x="17" y="0"/>
                  </a:lnTo>
                  <a:lnTo>
                    <a:pt x="14" y="8"/>
                  </a:lnTo>
                  <a:lnTo>
                    <a:pt x="7" y="15"/>
                  </a:lnTo>
                  <a:lnTo>
                    <a:pt x="3" y="18"/>
                  </a:lnTo>
                  <a:lnTo>
                    <a:pt x="0" y="2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43" name="Freeform 41"/>
            <p:cNvSpPr>
              <a:spLocks/>
            </p:cNvSpPr>
            <p:nvPr userDrawn="1"/>
          </p:nvSpPr>
          <p:spPr bwMode="gray">
            <a:xfrm>
              <a:off x="885" y="881"/>
              <a:ext cx="12" cy="15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4" y="7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7" y="4"/>
                </a:cxn>
                <a:cxn ang="0">
                  <a:pos x="4" y="7"/>
                </a:cxn>
                <a:cxn ang="0">
                  <a:pos x="0" y="14"/>
                </a:cxn>
              </a:cxnLst>
              <a:rect l="0" t="0" r="r" b="b"/>
              <a:pathLst>
                <a:path w="11" h="14">
                  <a:moveTo>
                    <a:pt x="0" y="14"/>
                  </a:moveTo>
                  <a:lnTo>
                    <a:pt x="4" y="7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7" y="0"/>
                  </a:lnTo>
                  <a:lnTo>
                    <a:pt x="7" y="4"/>
                  </a:lnTo>
                  <a:lnTo>
                    <a:pt x="4" y="7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44" name="Freeform 42"/>
            <p:cNvSpPr>
              <a:spLocks/>
            </p:cNvSpPr>
            <p:nvPr userDrawn="1"/>
          </p:nvSpPr>
          <p:spPr bwMode="gray">
            <a:xfrm>
              <a:off x="904" y="851"/>
              <a:ext cx="22" cy="19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10" y="10"/>
                </a:cxn>
                <a:cxn ang="0">
                  <a:pos x="21" y="0"/>
                </a:cxn>
                <a:cxn ang="0">
                  <a:pos x="21" y="3"/>
                </a:cxn>
                <a:cxn ang="0">
                  <a:pos x="21" y="3"/>
                </a:cxn>
                <a:cxn ang="0">
                  <a:pos x="17" y="3"/>
                </a:cxn>
                <a:cxn ang="0">
                  <a:pos x="14" y="7"/>
                </a:cxn>
                <a:cxn ang="0">
                  <a:pos x="7" y="10"/>
                </a:cxn>
                <a:cxn ang="0">
                  <a:pos x="0" y="18"/>
                </a:cxn>
              </a:cxnLst>
              <a:rect l="0" t="0" r="r" b="b"/>
              <a:pathLst>
                <a:path w="21" h="18">
                  <a:moveTo>
                    <a:pt x="0" y="18"/>
                  </a:moveTo>
                  <a:lnTo>
                    <a:pt x="10" y="10"/>
                  </a:lnTo>
                  <a:lnTo>
                    <a:pt x="21" y="0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17" y="3"/>
                  </a:lnTo>
                  <a:lnTo>
                    <a:pt x="14" y="7"/>
                  </a:lnTo>
                  <a:lnTo>
                    <a:pt x="7" y="10"/>
                  </a:lnTo>
                  <a:lnTo>
                    <a:pt x="0" y="1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45" name="Freeform 43"/>
            <p:cNvSpPr>
              <a:spLocks/>
            </p:cNvSpPr>
            <p:nvPr userDrawn="1"/>
          </p:nvSpPr>
          <p:spPr bwMode="gray">
            <a:xfrm>
              <a:off x="930" y="874"/>
              <a:ext cx="14" cy="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" y="7"/>
                </a:cxn>
                <a:cxn ang="0">
                  <a:pos x="14" y="14"/>
                </a:cxn>
                <a:cxn ang="0">
                  <a:pos x="10" y="11"/>
                </a:cxn>
                <a:cxn ang="0">
                  <a:pos x="3" y="4"/>
                </a:cxn>
                <a:cxn ang="0">
                  <a:pos x="0" y="4"/>
                </a:cxn>
                <a:cxn ang="0">
                  <a:pos x="0" y="0"/>
                </a:cxn>
              </a:cxnLst>
              <a:rect l="0" t="0" r="r" b="b"/>
              <a:pathLst>
                <a:path w="14" h="14">
                  <a:moveTo>
                    <a:pt x="0" y="0"/>
                  </a:moveTo>
                  <a:lnTo>
                    <a:pt x="7" y="7"/>
                  </a:lnTo>
                  <a:lnTo>
                    <a:pt x="14" y="14"/>
                  </a:lnTo>
                  <a:lnTo>
                    <a:pt x="10" y="11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46" name="Freeform 44"/>
            <p:cNvSpPr>
              <a:spLocks/>
            </p:cNvSpPr>
            <p:nvPr userDrawn="1"/>
          </p:nvSpPr>
          <p:spPr bwMode="gray">
            <a:xfrm>
              <a:off x="951" y="900"/>
              <a:ext cx="11" cy="8"/>
            </a:xfrm>
            <a:custGeom>
              <a:avLst/>
              <a:gdLst/>
              <a:ahLst/>
              <a:cxnLst>
                <a:cxn ang="0">
                  <a:pos x="10" y="7"/>
                </a:cxn>
                <a:cxn ang="0">
                  <a:pos x="0" y="0"/>
                </a:cxn>
                <a:cxn ang="0">
                  <a:pos x="3" y="3"/>
                </a:cxn>
                <a:cxn ang="0">
                  <a:pos x="10" y="7"/>
                </a:cxn>
              </a:cxnLst>
              <a:rect l="0" t="0" r="r" b="b"/>
              <a:pathLst>
                <a:path w="10" h="7">
                  <a:moveTo>
                    <a:pt x="10" y="7"/>
                  </a:moveTo>
                  <a:lnTo>
                    <a:pt x="0" y="0"/>
                  </a:lnTo>
                  <a:lnTo>
                    <a:pt x="3" y="3"/>
                  </a:lnTo>
                  <a:lnTo>
                    <a:pt x="1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47" name="Freeform 45"/>
            <p:cNvSpPr>
              <a:spLocks/>
            </p:cNvSpPr>
            <p:nvPr userDrawn="1"/>
          </p:nvSpPr>
          <p:spPr bwMode="gray">
            <a:xfrm>
              <a:off x="994" y="843"/>
              <a:ext cx="8" cy="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3" y="0"/>
                </a:cxn>
                <a:cxn ang="0">
                  <a:pos x="7" y="0"/>
                </a:cxn>
                <a:cxn ang="0">
                  <a:pos x="3" y="0"/>
                </a:cxn>
                <a:cxn ang="0">
                  <a:pos x="0" y="3"/>
                </a:cxn>
              </a:cxnLst>
              <a:rect l="0" t="0" r="r" b="b"/>
              <a:pathLst>
                <a:path w="7" h="3">
                  <a:moveTo>
                    <a:pt x="0" y="3"/>
                  </a:moveTo>
                  <a:lnTo>
                    <a:pt x="3" y="0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48" name="Freeform 46"/>
            <p:cNvSpPr>
              <a:spLocks/>
            </p:cNvSpPr>
            <p:nvPr userDrawn="1"/>
          </p:nvSpPr>
          <p:spPr bwMode="gray">
            <a:xfrm>
              <a:off x="1005" y="824"/>
              <a:ext cx="4" cy="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7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lnTo>
                    <a:pt x="0" y="4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49" name="Freeform 47"/>
            <p:cNvSpPr>
              <a:spLocks/>
            </p:cNvSpPr>
            <p:nvPr userDrawn="1"/>
          </p:nvSpPr>
          <p:spPr bwMode="gray">
            <a:xfrm>
              <a:off x="2244" y="1432"/>
              <a:ext cx="15" cy="15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7"/>
                </a:cxn>
                <a:cxn ang="0">
                  <a:pos x="0" y="14"/>
                </a:cxn>
                <a:cxn ang="0">
                  <a:pos x="0" y="7"/>
                </a:cxn>
                <a:cxn ang="0">
                  <a:pos x="14" y="0"/>
                </a:cxn>
              </a:cxnLst>
              <a:rect l="0" t="0" r="r" b="b"/>
              <a:pathLst>
                <a:path w="14" h="14">
                  <a:moveTo>
                    <a:pt x="14" y="0"/>
                  </a:moveTo>
                  <a:lnTo>
                    <a:pt x="0" y="7"/>
                  </a:lnTo>
                  <a:lnTo>
                    <a:pt x="0" y="14"/>
                  </a:lnTo>
                  <a:lnTo>
                    <a:pt x="0" y="7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50" name="Freeform 48"/>
            <p:cNvSpPr>
              <a:spLocks/>
            </p:cNvSpPr>
            <p:nvPr userDrawn="1"/>
          </p:nvSpPr>
          <p:spPr bwMode="gray">
            <a:xfrm>
              <a:off x="2020" y="1945"/>
              <a:ext cx="7" cy="11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3" y="3"/>
                </a:cxn>
                <a:cxn ang="0">
                  <a:pos x="7" y="7"/>
                </a:cxn>
                <a:cxn ang="0">
                  <a:pos x="7" y="10"/>
                </a:cxn>
                <a:cxn ang="0">
                  <a:pos x="7" y="7"/>
                </a:cxn>
                <a:cxn ang="0">
                  <a:pos x="3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3" y="0"/>
                </a:cxn>
              </a:cxnLst>
              <a:rect l="0" t="0" r="r" b="b"/>
              <a:pathLst>
                <a:path w="7" h="10">
                  <a:moveTo>
                    <a:pt x="3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3" y="3"/>
                  </a:lnTo>
                  <a:lnTo>
                    <a:pt x="7" y="7"/>
                  </a:lnTo>
                  <a:lnTo>
                    <a:pt x="7" y="10"/>
                  </a:lnTo>
                  <a:lnTo>
                    <a:pt x="7" y="7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51" name="Freeform 49"/>
            <p:cNvSpPr>
              <a:spLocks/>
            </p:cNvSpPr>
            <p:nvPr userDrawn="1"/>
          </p:nvSpPr>
          <p:spPr bwMode="gray">
            <a:xfrm>
              <a:off x="1937" y="1599"/>
              <a:ext cx="72" cy="3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28" y="3"/>
                </a:cxn>
                <a:cxn ang="0">
                  <a:pos x="0" y="0"/>
                </a:cxn>
                <a:cxn ang="0">
                  <a:pos x="28" y="3"/>
                </a:cxn>
                <a:cxn ang="0">
                  <a:pos x="56" y="0"/>
                </a:cxn>
                <a:cxn ang="0">
                  <a:pos x="63" y="0"/>
                </a:cxn>
                <a:cxn ang="0">
                  <a:pos x="67" y="0"/>
                </a:cxn>
                <a:cxn ang="0">
                  <a:pos x="70" y="0"/>
                </a:cxn>
                <a:cxn ang="0">
                  <a:pos x="63" y="0"/>
                </a:cxn>
                <a:cxn ang="0">
                  <a:pos x="56" y="0"/>
                </a:cxn>
              </a:cxnLst>
              <a:rect l="0" t="0" r="r" b="b"/>
              <a:pathLst>
                <a:path w="70" h="3">
                  <a:moveTo>
                    <a:pt x="56" y="0"/>
                  </a:moveTo>
                  <a:lnTo>
                    <a:pt x="28" y="3"/>
                  </a:lnTo>
                  <a:lnTo>
                    <a:pt x="0" y="0"/>
                  </a:lnTo>
                  <a:lnTo>
                    <a:pt x="28" y="3"/>
                  </a:lnTo>
                  <a:lnTo>
                    <a:pt x="56" y="0"/>
                  </a:lnTo>
                  <a:lnTo>
                    <a:pt x="63" y="0"/>
                  </a:lnTo>
                  <a:lnTo>
                    <a:pt x="67" y="0"/>
                  </a:lnTo>
                  <a:lnTo>
                    <a:pt x="70" y="0"/>
                  </a:lnTo>
                  <a:lnTo>
                    <a:pt x="63" y="0"/>
                  </a:lnTo>
                  <a:lnTo>
                    <a:pt x="56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52" name="Freeform 50"/>
            <p:cNvSpPr>
              <a:spLocks/>
            </p:cNvSpPr>
            <p:nvPr userDrawn="1"/>
          </p:nvSpPr>
          <p:spPr bwMode="gray">
            <a:xfrm>
              <a:off x="1962" y="1876"/>
              <a:ext cx="15" cy="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" y="7"/>
                </a:cxn>
                <a:cxn ang="0">
                  <a:pos x="10" y="18"/>
                </a:cxn>
                <a:cxn ang="0">
                  <a:pos x="14" y="28"/>
                </a:cxn>
                <a:cxn ang="0">
                  <a:pos x="10" y="28"/>
                </a:cxn>
                <a:cxn ang="0">
                  <a:pos x="7" y="32"/>
                </a:cxn>
                <a:cxn ang="0">
                  <a:pos x="10" y="28"/>
                </a:cxn>
                <a:cxn ang="0">
                  <a:pos x="14" y="28"/>
                </a:cxn>
                <a:cxn ang="0">
                  <a:pos x="14" y="28"/>
                </a:cxn>
                <a:cxn ang="0">
                  <a:pos x="10" y="18"/>
                </a:cxn>
                <a:cxn ang="0">
                  <a:pos x="7" y="7"/>
                </a:cxn>
                <a:cxn ang="0">
                  <a:pos x="0" y="0"/>
                </a:cxn>
              </a:cxnLst>
              <a:rect l="0" t="0" r="r" b="b"/>
              <a:pathLst>
                <a:path w="14" h="32">
                  <a:moveTo>
                    <a:pt x="0" y="0"/>
                  </a:moveTo>
                  <a:lnTo>
                    <a:pt x="7" y="7"/>
                  </a:lnTo>
                  <a:lnTo>
                    <a:pt x="10" y="18"/>
                  </a:lnTo>
                  <a:lnTo>
                    <a:pt x="14" y="28"/>
                  </a:lnTo>
                  <a:lnTo>
                    <a:pt x="10" y="28"/>
                  </a:lnTo>
                  <a:lnTo>
                    <a:pt x="7" y="32"/>
                  </a:lnTo>
                  <a:lnTo>
                    <a:pt x="10" y="28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10" y="18"/>
                  </a:lnTo>
                  <a:lnTo>
                    <a:pt x="7" y="7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53" name="Freeform 51"/>
            <p:cNvSpPr>
              <a:spLocks/>
            </p:cNvSpPr>
            <p:nvPr userDrawn="1"/>
          </p:nvSpPr>
          <p:spPr bwMode="gray">
            <a:xfrm>
              <a:off x="1886" y="1869"/>
              <a:ext cx="15" cy="26"/>
            </a:xfrm>
            <a:custGeom>
              <a:avLst/>
              <a:gdLst/>
              <a:ahLst/>
              <a:cxnLst>
                <a:cxn ang="0">
                  <a:pos x="3" y="25"/>
                </a:cxn>
                <a:cxn ang="0">
                  <a:pos x="3" y="25"/>
                </a:cxn>
                <a:cxn ang="0">
                  <a:pos x="0" y="25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4" y="4"/>
                </a:cxn>
                <a:cxn ang="0">
                  <a:pos x="10" y="7"/>
                </a:cxn>
                <a:cxn ang="0">
                  <a:pos x="7" y="14"/>
                </a:cxn>
                <a:cxn ang="0">
                  <a:pos x="3" y="21"/>
                </a:cxn>
                <a:cxn ang="0">
                  <a:pos x="3" y="25"/>
                </a:cxn>
              </a:cxnLst>
              <a:rect l="0" t="0" r="r" b="b"/>
              <a:pathLst>
                <a:path w="14" h="25">
                  <a:moveTo>
                    <a:pt x="3" y="25"/>
                  </a:moveTo>
                  <a:lnTo>
                    <a:pt x="3" y="25"/>
                  </a:lnTo>
                  <a:lnTo>
                    <a:pt x="0" y="25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4"/>
                  </a:lnTo>
                  <a:lnTo>
                    <a:pt x="10" y="7"/>
                  </a:lnTo>
                  <a:lnTo>
                    <a:pt x="7" y="14"/>
                  </a:lnTo>
                  <a:lnTo>
                    <a:pt x="3" y="21"/>
                  </a:lnTo>
                  <a:lnTo>
                    <a:pt x="3" y="2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54" name="Freeform 52"/>
            <p:cNvSpPr>
              <a:spLocks/>
            </p:cNvSpPr>
            <p:nvPr userDrawn="1"/>
          </p:nvSpPr>
          <p:spPr bwMode="gray">
            <a:xfrm>
              <a:off x="1861" y="1853"/>
              <a:ext cx="18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10" y="0"/>
                </a:cxn>
                <a:cxn ang="0">
                  <a:pos x="18" y="4"/>
                </a:cxn>
                <a:cxn ang="0">
                  <a:pos x="10" y="4"/>
                </a:cxn>
                <a:cxn ang="0">
                  <a:pos x="0" y="0"/>
                </a:cxn>
              </a:cxnLst>
              <a:rect l="0" t="0" r="r" b="b"/>
              <a:pathLst>
                <a:path w="18" h="4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8" y="4"/>
                  </a:lnTo>
                  <a:lnTo>
                    <a:pt x="10" y="4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55" name="Freeform 53"/>
            <p:cNvSpPr>
              <a:spLocks/>
            </p:cNvSpPr>
            <p:nvPr userDrawn="1"/>
          </p:nvSpPr>
          <p:spPr bwMode="gray">
            <a:xfrm>
              <a:off x="1828" y="1869"/>
              <a:ext cx="4" cy="11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11"/>
                </a:cxn>
                <a:cxn ang="0">
                  <a:pos x="0" y="7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4" h="11">
                  <a:moveTo>
                    <a:pt x="0" y="4"/>
                  </a:moveTo>
                  <a:lnTo>
                    <a:pt x="0" y="11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56" name="Freeform 54"/>
            <p:cNvSpPr>
              <a:spLocks/>
            </p:cNvSpPr>
            <p:nvPr userDrawn="1"/>
          </p:nvSpPr>
          <p:spPr bwMode="gray">
            <a:xfrm>
              <a:off x="1825" y="1884"/>
              <a:ext cx="3" cy="7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0" y="4"/>
                </a:cxn>
                <a:cxn ang="0">
                  <a:pos x="3" y="0"/>
                </a:cxn>
              </a:cxnLst>
              <a:rect l="0" t="0" r="r" b="b"/>
              <a:pathLst>
                <a:path w="3" h="7">
                  <a:moveTo>
                    <a:pt x="3" y="0"/>
                  </a:move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57" name="Freeform 55"/>
            <p:cNvSpPr>
              <a:spLocks/>
            </p:cNvSpPr>
            <p:nvPr userDrawn="1"/>
          </p:nvSpPr>
          <p:spPr bwMode="gray">
            <a:xfrm>
              <a:off x="1944" y="1876"/>
              <a:ext cx="7" cy="1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14"/>
                </a:cxn>
                <a:cxn ang="0">
                  <a:pos x="0" y="11"/>
                </a:cxn>
                <a:cxn ang="0">
                  <a:pos x="0" y="7"/>
                </a:cxn>
                <a:cxn ang="0">
                  <a:pos x="3" y="4"/>
                </a:cxn>
                <a:cxn ang="0">
                  <a:pos x="7" y="0"/>
                </a:cxn>
              </a:cxnLst>
              <a:rect l="0" t="0" r="r" b="b"/>
              <a:pathLst>
                <a:path w="7" h="14">
                  <a:moveTo>
                    <a:pt x="7" y="0"/>
                  </a:move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3" y="4"/>
                  </a:ln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58" name="Freeform 56"/>
            <p:cNvSpPr>
              <a:spLocks/>
            </p:cNvSpPr>
            <p:nvPr userDrawn="1"/>
          </p:nvSpPr>
          <p:spPr bwMode="gray">
            <a:xfrm>
              <a:off x="1951" y="1869"/>
              <a:ext cx="4" cy="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59" name="Freeform 57"/>
            <p:cNvSpPr>
              <a:spLocks/>
            </p:cNvSpPr>
            <p:nvPr userDrawn="1"/>
          </p:nvSpPr>
          <p:spPr bwMode="gray">
            <a:xfrm>
              <a:off x="1970" y="1956"/>
              <a:ext cx="10" cy="4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7" y="4"/>
                </a:cxn>
                <a:cxn ang="0">
                  <a:pos x="0" y="4"/>
                </a:cxn>
                <a:cxn ang="0">
                  <a:pos x="7" y="4"/>
                </a:cxn>
                <a:cxn ang="0">
                  <a:pos x="10" y="0"/>
                </a:cxn>
              </a:cxnLst>
              <a:rect l="0" t="0" r="r" b="b"/>
              <a:pathLst>
                <a:path w="10" h="4">
                  <a:moveTo>
                    <a:pt x="10" y="0"/>
                  </a:moveTo>
                  <a:lnTo>
                    <a:pt x="7" y="4"/>
                  </a:lnTo>
                  <a:lnTo>
                    <a:pt x="0" y="4"/>
                  </a:lnTo>
                  <a:lnTo>
                    <a:pt x="7" y="4"/>
                  </a:lnTo>
                  <a:lnTo>
                    <a:pt x="1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60" name="Freeform 58"/>
            <p:cNvSpPr>
              <a:spLocks/>
            </p:cNvSpPr>
            <p:nvPr userDrawn="1"/>
          </p:nvSpPr>
          <p:spPr bwMode="gray">
            <a:xfrm>
              <a:off x="1835" y="1439"/>
              <a:ext cx="29" cy="53"/>
            </a:xfrm>
            <a:custGeom>
              <a:avLst/>
              <a:gdLst/>
              <a:ahLst/>
              <a:cxnLst>
                <a:cxn ang="0">
                  <a:pos x="4" y="11"/>
                </a:cxn>
                <a:cxn ang="0">
                  <a:pos x="0" y="25"/>
                </a:cxn>
                <a:cxn ang="0">
                  <a:pos x="0" y="32"/>
                </a:cxn>
                <a:cxn ang="0">
                  <a:pos x="4" y="42"/>
                </a:cxn>
                <a:cxn ang="0">
                  <a:pos x="7" y="49"/>
                </a:cxn>
                <a:cxn ang="0">
                  <a:pos x="4" y="42"/>
                </a:cxn>
                <a:cxn ang="0">
                  <a:pos x="0" y="32"/>
                </a:cxn>
                <a:cxn ang="0">
                  <a:pos x="0" y="25"/>
                </a:cxn>
                <a:cxn ang="0">
                  <a:pos x="4" y="11"/>
                </a:cxn>
                <a:cxn ang="0">
                  <a:pos x="25" y="0"/>
                </a:cxn>
                <a:cxn ang="0">
                  <a:pos x="28" y="0"/>
                </a:cxn>
                <a:cxn ang="0">
                  <a:pos x="4" y="11"/>
                </a:cxn>
              </a:cxnLst>
              <a:rect l="0" t="0" r="r" b="b"/>
              <a:pathLst>
                <a:path w="28" h="49">
                  <a:moveTo>
                    <a:pt x="4" y="11"/>
                  </a:moveTo>
                  <a:lnTo>
                    <a:pt x="0" y="25"/>
                  </a:lnTo>
                  <a:lnTo>
                    <a:pt x="0" y="32"/>
                  </a:lnTo>
                  <a:lnTo>
                    <a:pt x="4" y="42"/>
                  </a:lnTo>
                  <a:lnTo>
                    <a:pt x="7" y="49"/>
                  </a:lnTo>
                  <a:lnTo>
                    <a:pt x="4" y="42"/>
                  </a:lnTo>
                  <a:lnTo>
                    <a:pt x="0" y="32"/>
                  </a:lnTo>
                  <a:lnTo>
                    <a:pt x="0" y="25"/>
                  </a:lnTo>
                  <a:lnTo>
                    <a:pt x="4" y="11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4" y="1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61" name="Freeform 59"/>
            <p:cNvSpPr>
              <a:spLocks/>
            </p:cNvSpPr>
            <p:nvPr userDrawn="1"/>
          </p:nvSpPr>
          <p:spPr bwMode="gray">
            <a:xfrm>
              <a:off x="1799" y="1466"/>
              <a:ext cx="21" cy="8"/>
            </a:xfrm>
            <a:custGeom>
              <a:avLst/>
              <a:gdLst/>
              <a:ahLst/>
              <a:cxnLst>
                <a:cxn ang="0">
                  <a:pos x="14" y="3"/>
                </a:cxn>
                <a:cxn ang="0">
                  <a:pos x="18" y="3"/>
                </a:cxn>
                <a:cxn ang="0">
                  <a:pos x="21" y="0"/>
                </a:cxn>
                <a:cxn ang="0">
                  <a:pos x="18" y="3"/>
                </a:cxn>
                <a:cxn ang="0">
                  <a:pos x="14" y="3"/>
                </a:cxn>
                <a:cxn ang="0">
                  <a:pos x="7" y="3"/>
                </a:cxn>
                <a:cxn ang="0">
                  <a:pos x="0" y="7"/>
                </a:cxn>
                <a:cxn ang="0">
                  <a:pos x="7" y="3"/>
                </a:cxn>
                <a:cxn ang="0">
                  <a:pos x="14" y="3"/>
                </a:cxn>
              </a:cxnLst>
              <a:rect l="0" t="0" r="r" b="b"/>
              <a:pathLst>
                <a:path w="21" h="7">
                  <a:moveTo>
                    <a:pt x="14" y="3"/>
                  </a:moveTo>
                  <a:lnTo>
                    <a:pt x="18" y="3"/>
                  </a:lnTo>
                  <a:lnTo>
                    <a:pt x="21" y="0"/>
                  </a:lnTo>
                  <a:lnTo>
                    <a:pt x="18" y="3"/>
                  </a:lnTo>
                  <a:lnTo>
                    <a:pt x="14" y="3"/>
                  </a:lnTo>
                  <a:lnTo>
                    <a:pt x="7" y="3"/>
                  </a:lnTo>
                  <a:lnTo>
                    <a:pt x="0" y="7"/>
                  </a:lnTo>
                  <a:lnTo>
                    <a:pt x="7" y="3"/>
                  </a:lnTo>
                  <a:lnTo>
                    <a:pt x="14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62" name="Freeform 60"/>
            <p:cNvSpPr>
              <a:spLocks/>
            </p:cNvSpPr>
            <p:nvPr userDrawn="1"/>
          </p:nvSpPr>
          <p:spPr bwMode="gray">
            <a:xfrm>
              <a:off x="1628" y="1754"/>
              <a:ext cx="26" cy="12"/>
            </a:xfrm>
            <a:custGeom>
              <a:avLst/>
              <a:gdLst/>
              <a:ahLst/>
              <a:cxnLst>
                <a:cxn ang="0">
                  <a:pos x="7" y="7"/>
                </a:cxn>
                <a:cxn ang="0">
                  <a:pos x="4" y="7"/>
                </a:cxn>
                <a:cxn ang="0">
                  <a:pos x="4" y="4"/>
                </a:cxn>
                <a:cxn ang="0">
                  <a:pos x="0" y="0"/>
                </a:cxn>
                <a:cxn ang="0">
                  <a:pos x="4" y="4"/>
                </a:cxn>
                <a:cxn ang="0">
                  <a:pos x="7" y="7"/>
                </a:cxn>
                <a:cxn ang="0">
                  <a:pos x="7" y="7"/>
                </a:cxn>
                <a:cxn ang="0">
                  <a:pos x="11" y="7"/>
                </a:cxn>
                <a:cxn ang="0">
                  <a:pos x="18" y="7"/>
                </a:cxn>
                <a:cxn ang="0">
                  <a:pos x="25" y="11"/>
                </a:cxn>
                <a:cxn ang="0">
                  <a:pos x="22" y="7"/>
                </a:cxn>
                <a:cxn ang="0">
                  <a:pos x="18" y="7"/>
                </a:cxn>
                <a:cxn ang="0">
                  <a:pos x="11" y="7"/>
                </a:cxn>
                <a:cxn ang="0">
                  <a:pos x="7" y="7"/>
                </a:cxn>
              </a:cxnLst>
              <a:rect l="0" t="0" r="r" b="b"/>
              <a:pathLst>
                <a:path w="25" h="11">
                  <a:moveTo>
                    <a:pt x="7" y="7"/>
                  </a:moveTo>
                  <a:lnTo>
                    <a:pt x="4" y="7"/>
                  </a:lnTo>
                  <a:lnTo>
                    <a:pt x="4" y="4"/>
                  </a:lnTo>
                  <a:lnTo>
                    <a:pt x="0" y="0"/>
                  </a:lnTo>
                  <a:lnTo>
                    <a:pt x="4" y="4"/>
                  </a:lnTo>
                  <a:lnTo>
                    <a:pt x="7" y="7"/>
                  </a:lnTo>
                  <a:lnTo>
                    <a:pt x="7" y="7"/>
                  </a:lnTo>
                  <a:lnTo>
                    <a:pt x="11" y="7"/>
                  </a:lnTo>
                  <a:lnTo>
                    <a:pt x="18" y="7"/>
                  </a:lnTo>
                  <a:lnTo>
                    <a:pt x="25" y="11"/>
                  </a:lnTo>
                  <a:lnTo>
                    <a:pt x="22" y="7"/>
                  </a:lnTo>
                  <a:lnTo>
                    <a:pt x="18" y="7"/>
                  </a:lnTo>
                  <a:lnTo>
                    <a:pt x="11" y="7"/>
                  </a:lnTo>
                  <a:lnTo>
                    <a:pt x="7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63" name="Freeform 61"/>
            <p:cNvSpPr>
              <a:spLocks/>
            </p:cNvSpPr>
            <p:nvPr userDrawn="1"/>
          </p:nvSpPr>
          <p:spPr bwMode="gray">
            <a:xfrm>
              <a:off x="1723" y="1766"/>
              <a:ext cx="7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7" h="3">
                  <a:moveTo>
                    <a:pt x="0" y="3"/>
                  </a:move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64" name="Freeform 62"/>
            <p:cNvSpPr>
              <a:spLocks/>
            </p:cNvSpPr>
            <p:nvPr userDrawn="1"/>
          </p:nvSpPr>
          <p:spPr bwMode="gray">
            <a:xfrm>
              <a:off x="1720" y="1786"/>
              <a:ext cx="10" cy="10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0" y="0"/>
                </a:cxn>
                <a:cxn ang="0">
                  <a:pos x="7" y="3"/>
                </a:cxn>
                <a:cxn ang="0">
                  <a:pos x="3" y="3"/>
                </a:cxn>
                <a:cxn ang="0">
                  <a:pos x="0" y="10"/>
                </a:cxn>
                <a:cxn ang="0">
                  <a:pos x="3" y="7"/>
                </a:cxn>
                <a:cxn ang="0">
                  <a:pos x="7" y="3"/>
                </a:cxn>
                <a:cxn ang="0">
                  <a:pos x="10" y="0"/>
                </a:cxn>
              </a:cxnLst>
              <a:rect l="0" t="0" r="r" b="b"/>
              <a:pathLst>
                <a:path w="10" h="10">
                  <a:moveTo>
                    <a:pt x="10" y="0"/>
                  </a:moveTo>
                  <a:lnTo>
                    <a:pt x="10" y="0"/>
                  </a:lnTo>
                  <a:lnTo>
                    <a:pt x="7" y="3"/>
                  </a:lnTo>
                  <a:lnTo>
                    <a:pt x="3" y="3"/>
                  </a:lnTo>
                  <a:lnTo>
                    <a:pt x="0" y="10"/>
                  </a:lnTo>
                  <a:lnTo>
                    <a:pt x="3" y="7"/>
                  </a:lnTo>
                  <a:lnTo>
                    <a:pt x="7" y="3"/>
                  </a:lnTo>
                  <a:lnTo>
                    <a:pt x="1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65" name="Freeform 63"/>
            <p:cNvSpPr>
              <a:spLocks/>
            </p:cNvSpPr>
            <p:nvPr userDrawn="1"/>
          </p:nvSpPr>
          <p:spPr bwMode="gray">
            <a:xfrm>
              <a:off x="1654" y="1706"/>
              <a:ext cx="4" cy="7"/>
            </a:xfrm>
            <a:custGeom>
              <a:avLst/>
              <a:gdLst/>
              <a:ahLst/>
              <a:cxnLst>
                <a:cxn ang="0">
                  <a:pos x="4" y="7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4" y="7"/>
                </a:cxn>
              </a:cxnLst>
              <a:rect l="0" t="0" r="r" b="b"/>
              <a:pathLst>
                <a:path w="4" h="7">
                  <a:moveTo>
                    <a:pt x="4" y="7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4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66" name="Freeform 64"/>
            <p:cNvSpPr>
              <a:spLocks/>
            </p:cNvSpPr>
            <p:nvPr userDrawn="1"/>
          </p:nvSpPr>
          <p:spPr bwMode="gray">
            <a:xfrm>
              <a:off x="1759" y="1500"/>
              <a:ext cx="21" cy="7"/>
            </a:xfrm>
            <a:custGeom>
              <a:avLst/>
              <a:gdLst/>
              <a:ahLst/>
              <a:cxnLst>
                <a:cxn ang="0">
                  <a:pos x="14" y="4"/>
                </a:cxn>
                <a:cxn ang="0">
                  <a:pos x="18" y="4"/>
                </a:cxn>
                <a:cxn ang="0">
                  <a:pos x="21" y="0"/>
                </a:cxn>
                <a:cxn ang="0">
                  <a:pos x="18" y="4"/>
                </a:cxn>
                <a:cxn ang="0">
                  <a:pos x="14" y="4"/>
                </a:cxn>
                <a:cxn ang="0">
                  <a:pos x="7" y="4"/>
                </a:cxn>
                <a:cxn ang="0">
                  <a:pos x="0" y="7"/>
                </a:cxn>
                <a:cxn ang="0">
                  <a:pos x="7" y="4"/>
                </a:cxn>
                <a:cxn ang="0">
                  <a:pos x="14" y="4"/>
                </a:cxn>
              </a:cxnLst>
              <a:rect l="0" t="0" r="r" b="b"/>
              <a:pathLst>
                <a:path w="21" h="7">
                  <a:moveTo>
                    <a:pt x="14" y="4"/>
                  </a:moveTo>
                  <a:lnTo>
                    <a:pt x="18" y="4"/>
                  </a:lnTo>
                  <a:lnTo>
                    <a:pt x="21" y="0"/>
                  </a:lnTo>
                  <a:lnTo>
                    <a:pt x="18" y="4"/>
                  </a:lnTo>
                  <a:lnTo>
                    <a:pt x="14" y="4"/>
                  </a:lnTo>
                  <a:lnTo>
                    <a:pt x="7" y="4"/>
                  </a:lnTo>
                  <a:lnTo>
                    <a:pt x="0" y="7"/>
                  </a:lnTo>
                  <a:lnTo>
                    <a:pt x="7" y="4"/>
                  </a:lnTo>
                  <a:lnTo>
                    <a:pt x="14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67" name="Freeform 65"/>
            <p:cNvSpPr>
              <a:spLocks/>
            </p:cNvSpPr>
            <p:nvPr userDrawn="1"/>
          </p:nvSpPr>
          <p:spPr bwMode="gray">
            <a:xfrm>
              <a:off x="1723" y="1539"/>
              <a:ext cx="25" cy="10"/>
            </a:xfrm>
            <a:custGeom>
              <a:avLst/>
              <a:gdLst/>
              <a:ahLst/>
              <a:cxnLst>
                <a:cxn ang="0">
                  <a:pos x="14" y="7"/>
                </a:cxn>
                <a:cxn ang="0">
                  <a:pos x="18" y="7"/>
                </a:cxn>
                <a:cxn ang="0">
                  <a:pos x="25" y="0"/>
                </a:cxn>
                <a:cxn ang="0">
                  <a:pos x="18" y="7"/>
                </a:cxn>
                <a:cxn ang="0">
                  <a:pos x="14" y="7"/>
                </a:cxn>
                <a:cxn ang="0">
                  <a:pos x="7" y="10"/>
                </a:cxn>
                <a:cxn ang="0">
                  <a:pos x="0" y="10"/>
                </a:cxn>
                <a:cxn ang="0">
                  <a:pos x="4" y="10"/>
                </a:cxn>
                <a:cxn ang="0">
                  <a:pos x="7" y="10"/>
                </a:cxn>
                <a:cxn ang="0">
                  <a:pos x="14" y="7"/>
                </a:cxn>
              </a:cxnLst>
              <a:rect l="0" t="0" r="r" b="b"/>
              <a:pathLst>
                <a:path w="25" h="10">
                  <a:moveTo>
                    <a:pt x="14" y="7"/>
                  </a:moveTo>
                  <a:lnTo>
                    <a:pt x="18" y="7"/>
                  </a:lnTo>
                  <a:lnTo>
                    <a:pt x="25" y="0"/>
                  </a:lnTo>
                  <a:lnTo>
                    <a:pt x="18" y="7"/>
                  </a:lnTo>
                  <a:lnTo>
                    <a:pt x="14" y="7"/>
                  </a:lnTo>
                  <a:lnTo>
                    <a:pt x="7" y="10"/>
                  </a:lnTo>
                  <a:lnTo>
                    <a:pt x="0" y="10"/>
                  </a:lnTo>
                  <a:lnTo>
                    <a:pt x="4" y="10"/>
                  </a:lnTo>
                  <a:lnTo>
                    <a:pt x="7" y="10"/>
                  </a:lnTo>
                  <a:lnTo>
                    <a:pt x="14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68" name="Freeform 66"/>
            <p:cNvSpPr>
              <a:spLocks/>
            </p:cNvSpPr>
            <p:nvPr userDrawn="1"/>
          </p:nvSpPr>
          <p:spPr bwMode="gray">
            <a:xfrm>
              <a:off x="1708" y="1561"/>
              <a:ext cx="15" cy="8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0" y="3"/>
                </a:cxn>
                <a:cxn ang="0">
                  <a:pos x="7" y="0"/>
                </a:cxn>
                <a:cxn ang="0">
                  <a:pos x="11" y="0"/>
                </a:cxn>
                <a:cxn ang="0">
                  <a:pos x="14" y="0"/>
                </a:cxn>
              </a:cxnLst>
              <a:rect l="0" t="0" r="r" b="b"/>
              <a:pathLst>
                <a:path w="14" h="7">
                  <a:moveTo>
                    <a:pt x="14" y="0"/>
                  </a:moveTo>
                  <a:lnTo>
                    <a:pt x="11" y="0"/>
                  </a:lnTo>
                  <a:lnTo>
                    <a:pt x="7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69" name="Freeform 67"/>
            <p:cNvSpPr>
              <a:spLocks/>
            </p:cNvSpPr>
            <p:nvPr userDrawn="1"/>
          </p:nvSpPr>
          <p:spPr bwMode="gray">
            <a:xfrm>
              <a:off x="1672" y="1629"/>
              <a:ext cx="15" cy="5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7" y="0"/>
                </a:cxn>
                <a:cxn ang="0">
                  <a:pos x="0" y="4"/>
                </a:cxn>
                <a:cxn ang="0">
                  <a:pos x="7" y="0"/>
                </a:cxn>
                <a:cxn ang="0">
                  <a:pos x="14" y="0"/>
                </a:cxn>
              </a:cxnLst>
              <a:rect l="0" t="0" r="r" b="b"/>
              <a:pathLst>
                <a:path w="14" h="4">
                  <a:moveTo>
                    <a:pt x="14" y="0"/>
                  </a:move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7" y="0"/>
                  </a:lnTo>
                  <a:lnTo>
                    <a:pt x="0" y="4"/>
                  </a:lnTo>
                  <a:lnTo>
                    <a:pt x="7" y="0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70" name="Freeform 68"/>
            <p:cNvSpPr>
              <a:spLocks/>
            </p:cNvSpPr>
            <p:nvPr userDrawn="1"/>
          </p:nvSpPr>
          <p:spPr bwMode="gray">
            <a:xfrm>
              <a:off x="1611" y="1709"/>
              <a:ext cx="10" cy="4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3" y="4"/>
                </a:cxn>
                <a:cxn ang="0">
                  <a:pos x="0" y="0"/>
                </a:cxn>
                <a:cxn ang="0">
                  <a:pos x="3" y="4"/>
                </a:cxn>
                <a:cxn ang="0">
                  <a:pos x="10" y="4"/>
                </a:cxn>
              </a:cxnLst>
              <a:rect l="0" t="0" r="r" b="b"/>
              <a:pathLst>
                <a:path w="10" h="4">
                  <a:moveTo>
                    <a:pt x="10" y="4"/>
                  </a:moveTo>
                  <a:lnTo>
                    <a:pt x="3" y="4"/>
                  </a:lnTo>
                  <a:lnTo>
                    <a:pt x="0" y="0"/>
                  </a:lnTo>
                  <a:lnTo>
                    <a:pt x="3" y="4"/>
                  </a:lnTo>
                  <a:lnTo>
                    <a:pt x="1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71" name="Freeform 69"/>
            <p:cNvSpPr>
              <a:spLocks/>
            </p:cNvSpPr>
            <p:nvPr userDrawn="1"/>
          </p:nvSpPr>
          <p:spPr bwMode="gray">
            <a:xfrm>
              <a:off x="1447" y="1690"/>
              <a:ext cx="142" cy="91"/>
            </a:xfrm>
            <a:custGeom>
              <a:avLst/>
              <a:gdLst/>
              <a:ahLst/>
              <a:cxnLst>
                <a:cxn ang="0">
                  <a:pos x="28" y="43"/>
                </a:cxn>
                <a:cxn ang="0">
                  <a:pos x="32" y="32"/>
                </a:cxn>
                <a:cxn ang="0">
                  <a:pos x="36" y="32"/>
                </a:cxn>
                <a:cxn ang="0">
                  <a:pos x="39" y="29"/>
                </a:cxn>
                <a:cxn ang="0">
                  <a:pos x="46" y="25"/>
                </a:cxn>
                <a:cxn ang="0">
                  <a:pos x="53" y="22"/>
                </a:cxn>
                <a:cxn ang="0">
                  <a:pos x="57" y="15"/>
                </a:cxn>
                <a:cxn ang="0">
                  <a:pos x="60" y="8"/>
                </a:cxn>
                <a:cxn ang="0">
                  <a:pos x="60" y="8"/>
                </a:cxn>
                <a:cxn ang="0">
                  <a:pos x="67" y="11"/>
                </a:cxn>
                <a:cxn ang="0">
                  <a:pos x="71" y="11"/>
                </a:cxn>
                <a:cxn ang="0">
                  <a:pos x="74" y="11"/>
                </a:cxn>
                <a:cxn ang="0">
                  <a:pos x="78" y="11"/>
                </a:cxn>
                <a:cxn ang="0">
                  <a:pos x="88" y="11"/>
                </a:cxn>
                <a:cxn ang="0">
                  <a:pos x="95" y="11"/>
                </a:cxn>
                <a:cxn ang="0">
                  <a:pos x="106" y="11"/>
                </a:cxn>
                <a:cxn ang="0">
                  <a:pos x="117" y="8"/>
                </a:cxn>
                <a:cxn ang="0">
                  <a:pos x="127" y="0"/>
                </a:cxn>
                <a:cxn ang="0">
                  <a:pos x="138" y="0"/>
                </a:cxn>
                <a:cxn ang="0">
                  <a:pos x="138" y="0"/>
                </a:cxn>
                <a:cxn ang="0">
                  <a:pos x="127" y="0"/>
                </a:cxn>
                <a:cxn ang="0">
                  <a:pos x="120" y="8"/>
                </a:cxn>
                <a:cxn ang="0">
                  <a:pos x="106" y="11"/>
                </a:cxn>
                <a:cxn ang="0">
                  <a:pos x="95" y="15"/>
                </a:cxn>
                <a:cxn ang="0">
                  <a:pos x="88" y="11"/>
                </a:cxn>
                <a:cxn ang="0">
                  <a:pos x="81" y="11"/>
                </a:cxn>
                <a:cxn ang="0">
                  <a:pos x="78" y="11"/>
                </a:cxn>
                <a:cxn ang="0">
                  <a:pos x="71" y="11"/>
                </a:cxn>
                <a:cxn ang="0">
                  <a:pos x="67" y="11"/>
                </a:cxn>
                <a:cxn ang="0">
                  <a:pos x="64" y="11"/>
                </a:cxn>
                <a:cxn ang="0">
                  <a:pos x="60" y="8"/>
                </a:cxn>
                <a:cxn ang="0">
                  <a:pos x="57" y="15"/>
                </a:cxn>
                <a:cxn ang="0">
                  <a:pos x="53" y="22"/>
                </a:cxn>
                <a:cxn ang="0">
                  <a:pos x="46" y="29"/>
                </a:cxn>
                <a:cxn ang="0">
                  <a:pos x="39" y="32"/>
                </a:cxn>
                <a:cxn ang="0">
                  <a:pos x="36" y="32"/>
                </a:cxn>
                <a:cxn ang="0">
                  <a:pos x="36" y="32"/>
                </a:cxn>
                <a:cxn ang="0">
                  <a:pos x="28" y="43"/>
                </a:cxn>
                <a:cxn ang="0">
                  <a:pos x="11" y="46"/>
                </a:cxn>
                <a:cxn ang="0">
                  <a:pos x="11" y="67"/>
                </a:cxn>
                <a:cxn ang="0">
                  <a:pos x="0" y="85"/>
                </a:cxn>
                <a:cxn ang="0">
                  <a:pos x="0" y="82"/>
                </a:cxn>
                <a:cxn ang="0">
                  <a:pos x="11" y="64"/>
                </a:cxn>
                <a:cxn ang="0">
                  <a:pos x="11" y="43"/>
                </a:cxn>
                <a:cxn ang="0">
                  <a:pos x="21" y="43"/>
                </a:cxn>
                <a:cxn ang="0">
                  <a:pos x="28" y="43"/>
                </a:cxn>
              </a:cxnLst>
              <a:rect l="0" t="0" r="r" b="b"/>
              <a:pathLst>
                <a:path w="138" h="85">
                  <a:moveTo>
                    <a:pt x="28" y="43"/>
                  </a:moveTo>
                  <a:lnTo>
                    <a:pt x="32" y="32"/>
                  </a:lnTo>
                  <a:lnTo>
                    <a:pt x="36" y="32"/>
                  </a:lnTo>
                  <a:lnTo>
                    <a:pt x="39" y="29"/>
                  </a:lnTo>
                  <a:lnTo>
                    <a:pt x="46" y="25"/>
                  </a:lnTo>
                  <a:lnTo>
                    <a:pt x="53" y="22"/>
                  </a:lnTo>
                  <a:lnTo>
                    <a:pt x="57" y="15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7" y="11"/>
                  </a:lnTo>
                  <a:lnTo>
                    <a:pt x="71" y="11"/>
                  </a:lnTo>
                  <a:lnTo>
                    <a:pt x="74" y="11"/>
                  </a:lnTo>
                  <a:lnTo>
                    <a:pt x="78" y="11"/>
                  </a:lnTo>
                  <a:lnTo>
                    <a:pt x="88" y="11"/>
                  </a:lnTo>
                  <a:lnTo>
                    <a:pt x="95" y="11"/>
                  </a:lnTo>
                  <a:lnTo>
                    <a:pt x="106" y="11"/>
                  </a:lnTo>
                  <a:lnTo>
                    <a:pt x="117" y="8"/>
                  </a:lnTo>
                  <a:lnTo>
                    <a:pt x="127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27" y="0"/>
                  </a:lnTo>
                  <a:lnTo>
                    <a:pt x="120" y="8"/>
                  </a:lnTo>
                  <a:lnTo>
                    <a:pt x="106" y="11"/>
                  </a:lnTo>
                  <a:lnTo>
                    <a:pt x="95" y="15"/>
                  </a:lnTo>
                  <a:lnTo>
                    <a:pt x="88" y="11"/>
                  </a:lnTo>
                  <a:lnTo>
                    <a:pt x="81" y="11"/>
                  </a:lnTo>
                  <a:lnTo>
                    <a:pt x="78" y="11"/>
                  </a:lnTo>
                  <a:lnTo>
                    <a:pt x="71" y="11"/>
                  </a:lnTo>
                  <a:lnTo>
                    <a:pt x="67" y="11"/>
                  </a:lnTo>
                  <a:lnTo>
                    <a:pt x="64" y="11"/>
                  </a:lnTo>
                  <a:lnTo>
                    <a:pt x="60" y="8"/>
                  </a:lnTo>
                  <a:lnTo>
                    <a:pt x="57" y="15"/>
                  </a:lnTo>
                  <a:lnTo>
                    <a:pt x="53" y="22"/>
                  </a:lnTo>
                  <a:lnTo>
                    <a:pt x="46" y="29"/>
                  </a:lnTo>
                  <a:lnTo>
                    <a:pt x="39" y="32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28" y="43"/>
                  </a:lnTo>
                  <a:lnTo>
                    <a:pt x="11" y="46"/>
                  </a:lnTo>
                  <a:lnTo>
                    <a:pt x="11" y="67"/>
                  </a:lnTo>
                  <a:lnTo>
                    <a:pt x="0" y="85"/>
                  </a:lnTo>
                  <a:lnTo>
                    <a:pt x="0" y="82"/>
                  </a:lnTo>
                  <a:lnTo>
                    <a:pt x="11" y="64"/>
                  </a:lnTo>
                  <a:lnTo>
                    <a:pt x="11" y="43"/>
                  </a:lnTo>
                  <a:lnTo>
                    <a:pt x="21" y="43"/>
                  </a:lnTo>
                  <a:lnTo>
                    <a:pt x="28" y="4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72" name="Freeform 70"/>
            <p:cNvSpPr>
              <a:spLocks/>
            </p:cNvSpPr>
            <p:nvPr userDrawn="1"/>
          </p:nvSpPr>
          <p:spPr bwMode="gray">
            <a:xfrm>
              <a:off x="1256" y="1641"/>
              <a:ext cx="24" cy="23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7" y="17"/>
                </a:cxn>
                <a:cxn ang="0">
                  <a:pos x="7" y="17"/>
                </a:cxn>
                <a:cxn ang="0">
                  <a:pos x="3" y="17"/>
                </a:cxn>
                <a:cxn ang="0">
                  <a:pos x="0" y="21"/>
                </a:cxn>
                <a:cxn ang="0">
                  <a:pos x="3" y="17"/>
                </a:cxn>
                <a:cxn ang="0">
                  <a:pos x="7" y="17"/>
                </a:cxn>
                <a:cxn ang="0">
                  <a:pos x="7" y="17"/>
                </a:cxn>
                <a:cxn ang="0">
                  <a:pos x="24" y="0"/>
                </a:cxn>
              </a:cxnLst>
              <a:rect l="0" t="0" r="r" b="b"/>
              <a:pathLst>
                <a:path w="24" h="21">
                  <a:moveTo>
                    <a:pt x="24" y="0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3" y="17"/>
                  </a:lnTo>
                  <a:lnTo>
                    <a:pt x="0" y="21"/>
                  </a:lnTo>
                  <a:lnTo>
                    <a:pt x="3" y="17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2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73" name="Freeform 71"/>
            <p:cNvSpPr>
              <a:spLocks/>
            </p:cNvSpPr>
            <p:nvPr userDrawn="1"/>
          </p:nvSpPr>
          <p:spPr bwMode="gray">
            <a:xfrm>
              <a:off x="1154" y="1762"/>
              <a:ext cx="18" cy="31"/>
            </a:xfrm>
            <a:custGeom>
              <a:avLst/>
              <a:gdLst/>
              <a:ahLst/>
              <a:cxnLst>
                <a:cxn ang="0">
                  <a:pos x="3" y="7"/>
                </a:cxn>
                <a:cxn ang="0">
                  <a:pos x="18" y="25"/>
                </a:cxn>
                <a:cxn ang="0">
                  <a:pos x="18" y="29"/>
                </a:cxn>
                <a:cxn ang="0">
                  <a:pos x="14" y="25"/>
                </a:cxn>
                <a:cxn ang="0">
                  <a:pos x="11" y="18"/>
                </a:cxn>
                <a:cxn ang="0">
                  <a:pos x="7" y="15"/>
                </a:cxn>
                <a:cxn ang="0">
                  <a:pos x="3" y="11"/>
                </a:cxn>
                <a:cxn ang="0">
                  <a:pos x="3" y="7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" y="7"/>
                </a:cxn>
              </a:cxnLst>
              <a:rect l="0" t="0" r="r" b="b"/>
              <a:pathLst>
                <a:path w="18" h="29">
                  <a:moveTo>
                    <a:pt x="3" y="7"/>
                  </a:moveTo>
                  <a:lnTo>
                    <a:pt x="18" y="25"/>
                  </a:lnTo>
                  <a:lnTo>
                    <a:pt x="18" y="29"/>
                  </a:lnTo>
                  <a:lnTo>
                    <a:pt x="14" y="25"/>
                  </a:lnTo>
                  <a:lnTo>
                    <a:pt x="11" y="18"/>
                  </a:lnTo>
                  <a:lnTo>
                    <a:pt x="7" y="15"/>
                  </a:lnTo>
                  <a:lnTo>
                    <a:pt x="3" y="11"/>
                  </a:lnTo>
                  <a:lnTo>
                    <a:pt x="3" y="7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74" name="Freeform 72"/>
            <p:cNvSpPr>
              <a:spLocks/>
            </p:cNvSpPr>
            <p:nvPr userDrawn="1"/>
          </p:nvSpPr>
          <p:spPr bwMode="gray">
            <a:xfrm>
              <a:off x="1180" y="1717"/>
              <a:ext cx="3" cy="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3" y="7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3" y="0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0" y="7"/>
                </a:cxn>
              </a:cxnLst>
              <a:rect l="0" t="0" r="r" b="b"/>
              <a:pathLst>
                <a:path w="3" h="7">
                  <a:moveTo>
                    <a:pt x="0" y="7"/>
                  </a:moveTo>
                  <a:lnTo>
                    <a:pt x="3" y="7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0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75" name="Freeform 73"/>
            <p:cNvSpPr>
              <a:spLocks/>
            </p:cNvSpPr>
            <p:nvPr userDrawn="1"/>
          </p:nvSpPr>
          <p:spPr bwMode="gray">
            <a:xfrm>
              <a:off x="1180" y="1732"/>
              <a:ext cx="3" cy="4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3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3" h="4">
                  <a:moveTo>
                    <a:pt x="3" y="0"/>
                  </a:moveTo>
                  <a:lnTo>
                    <a:pt x="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76" name="Freeform 74"/>
            <p:cNvSpPr>
              <a:spLocks/>
            </p:cNvSpPr>
            <p:nvPr userDrawn="1"/>
          </p:nvSpPr>
          <p:spPr bwMode="gray">
            <a:xfrm>
              <a:off x="1190" y="1690"/>
              <a:ext cx="11" cy="23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0" y="18"/>
                </a:cxn>
                <a:cxn ang="0">
                  <a:pos x="0" y="15"/>
                </a:cxn>
                <a:cxn ang="0">
                  <a:pos x="4" y="11"/>
                </a:cxn>
                <a:cxn ang="0">
                  <a:pos x="4" y="8"/>
                </a:cxn>
                <a:cxn ang="0">
                  <a:pos x="4" y="4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4" y="4"/>
                </a:cxn>
                <a:cxn ang="0">
                  <a:pos x="11" y="0"/>
                </a:cxn>
                <a:cxn ang="0">
                  <a:pos x="7" y="4"/>
                </a:cxn>
                <a:cxn ang="0">
                  <a:pos x="4" y="4"/>
                </a:cxn>
                <a:cxn ang="0">
                  <a:pos x="4" y="8"/>
                </a:cxn>
                <a:cxn ang="0">
                  <a:pos x="4" y="11"/>
                </a:cxn>
                <a:cxn ang="0">
                  <a:pos x="0" y="15"/>
                </a:cxn>
                <a:cxn ang="0">
                  <a:pos x="0" y="18"/>
                </a:cxn>
                <a:cxn ang="0">
                  <a:pos x="0" y="22"/>
                </a:cxn>
              </a:cxnLst>
              <a:rect l="0" t="0" r="r" b="b"/>
              <a:pathLst>
                <a:path w="11" h="22">
                  <a:moveTo>
                    <a:pt x="0" y="22"/>
                  </a:moveTo>
                  <a:lnTo>
                    <a:pt x="0" y="18"/>
                  </a:lnTo>
                  <a:lnTo>
                    <a:pt x="0" y="15"/>
                  </a:lnTo>
                  <a:lnTo>
                    <a:pt x="4" y="11"/>
                  </a:lnTo>
                  <a:lnTo>
                    <a:pt x="4" y="8"/>
                  </a:lnTo>
                  <a:lnTo>
                    <a:pt x="4" y="4"/>
                  </a:lnTo>
                  <a:lnTo>
                    <a:pt x="0" y="8"/>
                  </a:lnTo>
                  <a:lnTo>
                    <a:pt x="0" y="4"/>
                  </a:lnTo>
                  <a:lnTo>
                    <a:pt x="4" y="4"/>
                  </a:lnTo>
                  <a:lnTo>
                    <a:pt x="11" y="0"/>
                  </a:lnTo>
                  <a:lnTo>
                    <a:pt x="7" y="4"/>
                  </a:lnTo>
                  <a:lnTo>
                    <a:pt x="4" y="4"/>
                  </a:lnTo>
                  <a:lnTo>
                    <a:pt x="4" y="8"/>
                  </a:lnTo>
                  <a:lnTo>
                    <a:pt x="4" y="11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2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77" name="Freeform 75"/>
            <p:cNvSpPr>
              <a:spLocks/>
            </p:cNvSpPr>
            <p:nvPr userDrawn="1"/>
          </p:nvSpPr>
          <p:spPr bwMode="gray">
            <a:xfrm>
              <a:off x="1223" y="1656"/>
              <a:ext cx="7" cy="15"/>
            </a:xfrm>
            <a:custGeom>
              <a:avLst/>
              <a:gdLst/>
              <a:ahLst/>
              <a:cxnLst>
                <a:cxn ang="0">
                  <a:pos x="7" y="14"/>
                </a:cxn>
                <a:cxn ang="0">
                  <a:pos x="3" y="7"/>
                </a:cxn>
                <a:cxn ang="0">
                  <a:pos x="0" y="0"/>
                </a:cxn>
                <a:cxn ang="0">
                  <a:pos x="3" y="7"/>
                </a:cxn>
                <a:cxn ang="0">
                  <a:pos x="7" y="10"/>
                </a:cxn>
                <a:cxn ang="0">
                  <a:pos x="7" y="14"/>
                </a:cxn>
              </a:cxnLst>
              <a:rect l="0" t="0" r="r" b="b"/>
              <a:pathLst>
                <a:path w="7" h="14">
                  <a:moveTo>
                    <a:pt x="7" y="14"/>
                  </a:moveTo>
                  <a:lnTo>
                    <a:pt x="3" y="7"/>
                  </a:lnTo>
                  <a:lnTo>
                    <a:pt x="0" y="0"/>
                  </a:lnTo>
                  <a:lnTo>
                    <a:pt x="3" y="7"/>
                  </a:lnTo>
                  <a:lnTo>
                    <a:pt x="7" y="10"/>
                  </a:lnTo>
                  <a:lnTo>
                    <a:pt x="7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78" name="Freeform 76"/>
            <p:cNvSpPr>
              <a:spLocks/>
            </p:cNvSpPr>
            <p:nvPr userDrawn="1"/>
          </p:nvSpPr>
          <p:spPr bwMode="gray">
            <a:xfrm>
              <a:off x="1216" y="1644"/>
              <a:ext cx="7" cy="8"/>
            </a:xfrm>
            <a:custGeom>
              <a:avLst/>
              <a:gdLst/>
              <a:ahLst/>
              <a:cxnLst>
                <a:cxn ang="0">
                  <a:pos x="7" y="7"/>
                </a:cxn>
                <a:cxn ang="0">
                  <a:pos x="3" y="4"/>
                </a:cxn>
                <a:cxn ang="0">
                  <a:pos x="0" y="0"/>
                </a:cxn>
                <a:cxn ang="0">
                  <a:pos x="3" y="4"/>
                </a:cxn>
                <a:cxn ang="0">
                  <a:pos x="7" y="7"/>
                </a:cxn>
              </a:cxnLst>
              <a:rect l="0" t="0" r="r" b="b"/>
              <a:pathLst>
                <a:path w="7" h="7">
                  <a:moveTo>
                    <a:pt x="7" y="7"/>
                  </a:moveTo>
                  <a:lnTo>
                    <a:pt x="3" y="4"/>
                  </a:lnTo>
                  <a:lnTo>
                    <a:pt x="0" y="0"/>
                  </a:lnTo>
                  <a:lnTo>
                    <a:pt x="3" y="4"/>
                  </a:lnTo>
                  <a:lnTo>
                    <a:pt x="7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79" name="Freeform 77"/>
            <p:cNvSpPr>
              <a:spLocks/>
            </p:cNvSpPr>
            <p:nvPr userDrawn="1"/>
          </p:nvSpPr>
          <p:spPr bwMode="gray">
            <a:xfrm>
              <a:off x="1208" y="1637"/>
              <a:ext cx="8" cy="7"/>
            </a:xfrm>
            <a:custGeom>
              <a:avLst/>
              <a:gdLst/>
              <a:ahLst/>
              <a:cxnLst>
                <a:cxn ang="0">
                  <a:pos x="7" y="7"/>
                </a:cxn>
                <a:cxn ang="0">
                  <a:pos x="7" y="4"/>
                </a:cxn>
                <a:cxn ang="0">
                  <a:pos x="7" y="4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0" y="0"/>
                </a:cxn>
                <a:cxn ang="0">
                  <a:pos x="3" y="4"/>
                </a:cxn>
                <a:cxn ang="0">
                  <a:pos x="7" y="7"/>
                </a:cxn>
              </a:cxnLst>
              <a:rect l="0" t="0" r="r" b="b"/>
              <a:pathLst>
                <a:path w="7" h="7">
                  <a:moveTo>
                    <a:pt x="7" y="7"/>
                  </a:moveTo>
                  <a:lnTo>
                    <a:pt x="7" y="4"/>
                  </a:lnTo>
                  <a:lnTo>
                    <a:pt x="7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0"/>
                  </a:lnTo>
                  <a:lnTo>
                    <a:pt x="3" y="4"/>
                  </a:lnTo>
                  <a:lnTo>
                    <a:pt x="7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80" name="Freeform 78"/>
            <p:cNvSpPr>
              <a:spLocks/>
            </p:cNvSpPr>
            <p:nvPr userDrawn="1"/>
          </p:nvSpPr>
          <p:spPr bwMode="gray">
            <a:xfrm>
              <a:off x="1197" y="1629"/>
              <a:ext cx="7" cy="8"/>
            </a:xfrm>
            <a:custGeom>
              <a:avLst/>
              <a:gdLst/>
              <a:ahLst/>
              <a:cxnLst>
                <a:cxn ang="0">
                  <a:pos x="7" y="7"/>
                </a:cxn>
                <a:cxn ang="0">
                  <a:pos x="4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4"/>
                </a:cxn>
                <a:cxn ang="0">
                  <a:pos x="7" y="7"/>
                </a:cxn>
              </a:cxnLst>
              <a:rect l="0" t="0" r="r" b="b"/>
              <a:pathLst>
                <a:path w="7" h="7">
                  <a:moveTo>
                    <a:pt x="7" y="7"/>
                  </a:moveTo>
                  <a:lnTo>
                    <a:pt x="4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4"/>
                  </a:lnTo>
                  <a:lnTo>
                    <a:pt x="7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81" name="Freeform 79"/>
            <p:cNvSpPr>
              <a:spLocks/>
            </p:cNvSpPr>
            <p:nvPr userDrawn="1"/>
          </p:nvSpPr>
          <p:spPr bwMode="gray">
            <a:xfrm>
              <a:off x="1121" y="1713"/>
              <a:ext cx="4" cy="8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3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0" y="7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lnTo>
                    <a:pt x="0" y="3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82" name="Freeform 80"/>
            <p:cNvSpPr>
              <a:spLocks/>
            </p:cNvSpPr>
            <p:nvPr userDrawn="1"/>
          </p:nvSpPr>
          <p:spPr bwMode="gray">
            <a:xfrm>
              <a:off x="1114" y="1774"/>
              <a:ext cx="11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4" y="7"/>
                </a:cxn>
                <a:cxn ang="0">
                  <a:pos x="11" y="7"/>
                </a:cxn>
                <a:cxn ang="0">
                  <a:pos x="4" y="7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1" h="7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4" y="7"/>
                  </a:lnTo>
                  <a:lnTo>
                    <a:pt x="11" y="7"/>
                  </a:lnTo>
                  <a:lnTo>
                    <a:pt x="4" y="7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83" name="Freeform 81"/>
            <p:cNvSpPr>
              <a:spLocks/>
            </p:cNvSpPr>
            <p:nvPr userDrawn="1"/>
          </p:nvSpPr>
          <p:spPr bwMode="gray">
            <a:xfrm>
              <a:off x="1240" y="2078"/>
              <a:ext cx="12" cy="10"/>
            </a:xfrm>
            <a:custGeom>
              <a:avLst/>
              <a:gdLst/>
              <a:ahLst/>
              <a:cxnLst>
                <a:cxn ang="0">
                  <a:pos x="8" y="3"/>
                </a:cxn>
                <a:cxn ang="0">
                  <a:pos x="4" y="3"/>
                </a:cxn>
                <a:cxn ang="0">
                  <a:pos x="4" y="7"/>
                </a:cxn>
                <a:cxn ang="0">
                  <a:pos x="4" y="7"/>
                </a:cxn>
                <a:cxn ang="0">
                  <a:pos x="0" y="10"/>
                </a:cxn>
                <a:cxn ang="0">
                  <a:pos x="4" y="7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8" y="3"/>
                </a:cxn>
                <a:cxn ang="0">
                  <a:pos x="8" y="3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1" y="3"/>
                </a:cxn>
                <a:cxn ang="0">
                  <a:pos x="11" y="3"/>
                </a:cxn>
                <a:cxn ang="0">
                  <a:pos x="8" y="3"/>
                </a:cxn>
              </a:cxnLst>
              <a:rect l="0" t="0" r="r" b="b"/>
              <a:pathLst>
                <a:path w="11" h="10">
                  <a:moveTo>
                    <a:pt x="8" y="3"/>
                  </a:moveTo>
                  <a:lnTo>
                    <a:pt x="4" y="3"/>
                  </a:lnTo>
                  <a:lnTo>
                    <a:pt x="4" y="7"/>
                  </a:lnTo>
                  <a:lnTo>
                    <a:pt x="4" y="7"/>
                  </a:lnTo>
                  <a:lnTo>
                    <a:pt x="0" y="10"/>
                  </a:lnTo>
                  <a:lnTo>
                    <a:pt x="4" y="7"/>
                  </a:lnTo>
                  <a:lnTo>
                    <a:pt x="4" y="3"/>
                  </a:lnTo>
                  <a:lnTo>
                    <a:pt x="4" y="3"/>
                  </a:lnTo>
                  <a:lnTo>
                    <a:pt x="8" y="3"/>
                  </a:lnTo>
                  <a:lnTo>
                    <a:pt x="8" y="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8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84" name="Freeform 82"/>
            <p:cNvSpPr>
              <a:spLocks/>
            </p:cNvSpPr>
            <p:nvPr userDrawn="1"/>
          </p:nvSpPr>
          <p:spPr bwMode="gray">
            <a:xfrm>
              <a:off x="1397" y="1936"/>
              <a:ext cx="1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8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0" y="0"/>
                </a:cxn>
              </a:cxnLst>
              <a:rect l="0" t="0" r="r" b="b"/>
              <a:pathLst>
                <a:path h="11">
                  <a:moveTo>
                    <a:pt x="0" y="0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85" name="Freeform 83"/>
            <p:cNvSpPr>
              <a:spLocks/>
            </p:cNvSpPr>
            <p:nvPr userDrawn="1"/>
          </p:nvSpPr>
          <p:spPr bwMode="gray">
            <a:xfrm>
              <a:off x="1342" y="1960"/>
              <a:ext cx="55" cy="45"/>
            </a:xfrm>
            <a:custGeom>
              <a:avLst/>
              <a:gdLst/>
              <a:ahLst/>
              <a:cxnLst>
                <a:cxn ang="0">
                  <a:pos x="4" y="42"/>
                </a:cxn>
                <a:cxn ang="0">
                  <a:pos x="4" y="42"/>
                </a:cxn>
                <a:cxn ang="0">
                  <a:pos x="11" y="38"/>
                </a:cxn>
                <a:cxn ang="0">
                  <a:pos x="18" y="35"/>
                </a:cxn>
                <a:cxn ang="0">
                  <a:pos x="25" y="31"/>
                </a:cxn>
                <a:cxn ang="0">
                  <a:pos x="35" y="28"/>
                </a:cxn>
                <a:cxn ang="0">
                  <a:pos x="42" y="21"/>
                </a:cxn>
                <a:cxn ang="0">
                  <a:pos x="49" y="10"/>
                </a:cxn>
                <a:cxn ang="0">
                  <a:pos x="53" y="0"/>
                </a:cxn>
                <a:cxn ang="0">
                  <a:pos x="49" y="10"/>
                </a:cxn>
                <a:cxn ang="0">
                  <a:pos x="42" y="21"/>
                </a:cxn>
                <a:cxn ang="0">
                  <a:pos x="35" y="28"/>
                </a:cxn>
                <a:cxn ang="0">
                  <a:pos x="25" y="31"/>
                </a:cxn>
                <a:cxn ang="0">
                  <a:pos x="18" y="35"/>
                </a:cxn>
                <a:cxn ang="0">
                  <a:pos x="7" y="38"/>
                </a:cxn>
                <a:cxn ang="0">
                  <a:pos x="4" y="42"/>
                </a:cxn>
                <a:cxn ang="0">
                  <a:pos x="0" y="42"/>
                </a:cxn>
                <a:cxn ang="0">
                  <a:pos x="0" y="42"/>
                </a:cxn>
                <a:cxn ang="0">
                  <a:pos x="4" y="42"/>
                </a:cxn>
              </a:cxnLst>
              <a:rect l="0" t="0" r="r" b="b"/>
              <a:pathLst>
                <a:path w="53" h="42">
                  <a:moveTo>
                    <a:pt x="4" y="42"/>
                  </a:moveTo>
                  <a:lnTo>
                    <a:pt x="4" y="42"/>
                  </a:lnTo>
                  <a:lnTo>
                    <a:pt x="11" y="38"/>
                  </a:lnTo>
                  <a:lnTo>
                    <a:pt x="18" y="35"/>
                  </a:lnTo>
                  <a:lnTo>
                    <a:pt x="25" y="31"/>
                  </a:lnTo>
                  <a:lnTo>
                    <a:pt x="35" y="28"/>
                  </a:lnTo>
                  <a:lnTo>
                    <a:pt x="42" y="21"/>
                  </a:lnTo>
                  <a:lnTo>
                    <a:pt x="49" y="10"/>
                  </a:lnTo>
                  <a:lnTo>
                    <a:pt x="53" y="0"/>
                  </a:lnTo>
                  <a:lnTo>
                    <a:pt x="49" y="10"/>
                  </a:lnTo>
                  <a:lnTo>
                    <a:pt x="42" y="21"/>
                  </a:lnTo>
                  <a:lnTo>
                    <a:pt x="35" y="28"/>
                  </a:lnTo>
                  <a:lnTo>
                    <a:pt x="25" y="31"/>
                  </a:lnTo>
                  <a:lnTo>
                    <a:pt x="18" y="35"/>
                  </a:lnTo>
                  <a:lnTo>
                    <a:pt x="7" y="38"/>
                  </a:lnTo>
                  <a:lnTo>
                    <a:pt x="4" y="42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4" y="4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86" name="Freeform 84"/>
            <p:cNvSpPr>
              <a:spLocks/>
            </p:cNvSpPr>
            <p:nvPr userDrawn="1"/>
          </p:nvSpPr>
          <p:spPr bwMode="gray">
            <a:xfrm>
              <a:off x="1249" y="2005"/>
              <a:ext cx="93" cy="61"/>
            </a:xfrm>
            <a:custGeom>
              <a:avLst/>
              <a:gdLst/>
              <a:ahLst/>
              <a:cxnLst>
                <a:cxn ang="0">
                  <a:pos x="7" y="49"/>
                </a:cxn>
                <a:cxn ang="0">
                  <a:pos x="10" y="46"/>
                </a:cxn>
                <a:cxn ang="0">
                  <a:pos x="10" y="42"/>
                </a:cxn>
                <a:cxn ang="0">
                  <a:pos x="14" y="39"/>
                </a:cxn>
                <a:cxn ang="0">
                  <a:pos x="21" y="32"/>
                </a:cxn>
                <a:cxn ang="0">
                  <a:pos x="24" y="25"/>
                </a:cxn>
                <a:cxn ang="0">
                  <a:pos x="28" y="21"/>
                </a:cxn>
                <a:cxn ang="0">
                  <a:pos x="31" y="18"/>
                </a:cxn>
                <a:cxn ang="0">
                  <a:pos x="38" y="18"/>
                </a:cxn>
                <a:cxn ang="0">
                  <a:pos x="56" y="10"/>
                </a:cxn>
                <a:cxn ang="0">
                  <a:pos x="77" y="3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77" y="3"/>
                </a:cxn>
                <a:cxn ang="0">
                  <a:pos x="59" y="10"/>
                </a:cxn>
                <a:cxn ang="0">
                  <a:pos x="42" y="14"/>
                </a:cxn>
                <a:cxn ang="0">
                  <a:pos x="35" y="18"/>
                </a:cxn>
                <a:cxn ang="0">
                  <a:pos x="31" y="21"/>
                </a:cxn>
                <a:cxn ang="0">
                  <a:pos x="24" y="25"/>
                </a:cxn>
                <a:cxn ang="0">
                  <a:pos x="21" y="32"/>
                </a:cxn>
                <a:cxn ang="0">
                  <a:pos x="17" y="39"/>
                </a:cxn>
                <a:cxn ang="0">
                  <a:pos x="14" y="42"/>
                </a:cxn>
                <a:cxn ang="0">
                  <a:pos x="10" y="46"/>
                </a:cxn>
                <a:cxn ang="0">
                  <a:pos x="7" y="49"/>
                </a:cxn>
                <a:cxn ang="0">
                  <a:pos x="7" y="49"/>
                </a:cxn>
                <a:cxn ang="0">
                  <a:pos x="7" y="53"/>
                </a:cxn>
                <a:cxn ang="0">
                  <a:pos x="3" y="53"/>
                </a:cxn>
                <a:cxn ang="0">
                  <a:pos x="0" y="56"/>
                </a:cxn>
                <a:cxn ang="0">
                  <a:pos x="0" y="56"/>
                </a:cxn>
                <a:cxn ang="0">
                  <a:pos x="0" y="53"/>
                </a:cxn>
                <a:cxn ang="0">
                  <a:pos x="3" y="53"/>
                </a:cxn>
                <a:cxn ang="0">
                  <a:pos x="3" y="53"/>
                </a:cxn>
                <a:cxn ang="0">
                  <a:pos x="7" y="49"/>
                </a:cxn>
              </a:cxnLst>
              <a:rect l="0" t="0" r="r" b="b"/>
              <a:pathLst>
                <a:path w="91" h="56">
                  <a:moveTo>
                    <a:pt x="7" y="49"/>
                  </a:moveTo>
                  <a:lnTo>
                    <a:pt x="10" y="46"/>
                  </a:lnTo>
                  <a:lnTo>
                    <a:pt x="10" y="42"/>
                  </a:lnTo>
                  <a:lnTo>
                    <a:pt x="14" y="39"/>
                  </a:lnTo>
                  <a:lnTo>
                    <a:pt x="21" y="32"/>
                  </a:lnTo>
                  <a:lnTo>
                    <a:pt x="24" y="25"/>
                  </a:lnTo>
                  <a:lnTo>
                    <a:pt x="28" y="21"/>
                  </a:lnTo>
                  <a:lnTo>
                    <a:pt x="31" y="18"/>
                  </a:lnTo>
                  <a:lnTo>
                    <a:pt x="38" y="18"/>
                  </a:lnTo>
                  <a:lnTo>
                    <a:pt x="56" y="10"/>
                  </a:lnTo>
                  <a:lnTo>
                    <a:pt x="77" y="3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77" y="3"/>
                  </a:lnTo>
                  <a:lnTo>
                    <a:pt x="59" y="10"/>
                  </a:lnTo>
                  <a:lnTo>
                    <a:pt x="42" y="14"/>
                  </a:lnTo>
                  <a:lnTo>
                    <a:pt x="35" y="18"/>
                  </a:lnTo>
                  <a:lnTo>
                    <a:pt x="31" y="21"/>
                  </a:lnTo>
                  <a:lnTo>
                    <a:pt x="24" y="25"/>
                  </a:lnTo>
                  <a:lnTo>
                    <a:pt x="21" y="32"/>
                  </a:lnTo>
                  <a:lnTo>
                    <a:pt x="17" y="39"/>
                  </a:lnTo>
                  <a:lnTo>
                    <a:pt x="14" y="42"/>
                  </a:lnTo>
                  <a:lnTo>
                    <a:pt x="10" y="46"/>
                  </a:lnTo>
                  <a:lnTo>
                    <a:pt x="7" y="49"/>
                  </a:lnTo>
                  <a:lnTo>
                    <a:pt x="7" y="49"/>
                  </a:lnTo>
                  <a:lnTo>
                    <a:pt x="7" y="53"/>
                  </a:lnTo>
                  <a:lnTo>
                    <a:pt x="3" y="53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53"/>
                  </a:lnTo>
                  <a:lnTo>
                    <a:pt x="3" y="53"/>
                  </a:lnTo>
                  <a:lnTo>
                    <a:pt x="3" y="53"/>
                  </a:lnTo>
                  <a:lnTo>
                    <a:pt x="7" y="4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87" name="Freeform 85"/>
            <p:cNvSpPr>
              <a:spLocks/>
            </p:cNvSpPr>
            <p:nvPr userDrawn="1"/>
          </p:nvSpPr>
          <p:spPr bwMode="gray">
            <a:xfrm>
              <a:off x="1252" y="1759"/>
              <a:ext cx="18" cy="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3"/>
                </a:cxn>
                <a:cxn ang="0">
                  <a:pos x="7" y="10"/>
                </a:cxn>
                <a:cxn ang="0">
                  <a:pos x="11" y="18"/>
                </a:cxn>
                <a:cxn ang="0">
                  <a:pos x="14" y="21"/>
                </a:cxn>
                <a:cxn ang="0">
                  <a:pos x="18" y="25"/>
                </a:cxn>
                <a:cxn ang="0">
                  <a:pos x="14" y="21"/>
                </a:cxn>
                <a:cxn ang="0">
                  <a:pos x="11" y="18"/>
                </a:cxn>
                <a:cxn ang="0">
                  <a:pos x="7" y="10"/>
                </a:cxn>
                <a:cxn ang="0">
                  <a:pos x="4" y="3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8" h="25">
                  <a:moveTo>
                    <a:pt x="0" y="0"/>
                  </a:moveTo>
                  <a:lnTo>
                    <a:pt x="0" y="0"/>
                  </a:lnTo>
                  <a:lnTo>
                    <a:pt x="4" y="3"/>
                  </a:lnTo>
                  <a:lnTo>
                    <a:pt x="7" y="10"/>
                  </a:lnTo>
                  <a:lnTo>
                    <a:pt x="11" y="18"/>
                  </a:lnTo>
                  <a:lnTo>
                    <a:pt x="14" y="21"/>
                  </a:lnTo>
                  <a:lnTo>
                    <a:pt x="18" y="25"/>
                  </a:lnTo>
                  <a:lnTo>
                    <a:pt x="14" y="21"/>
                  </a:lnTo>
                  <a:lnTo>
                    <a:pt x="11" y="18"/>
                  </a:lnTo>
                  <a:lnTo>
                    <a:pt x="7" y="10"/>
                  </a:lnTo>
                  <a:lnTo>
                    <a:pt x="4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88" name="Freeform 86"/>
            <p:cNvSpPr>
              <a:spLocks/>
            </p:cNvSpPr>
            <p:nvPr userDrawn="1"/>
          </p:nvSpPr>
          <p:spPr bwMode="gray">
            <a:xfrm>
              <a:off x="1270" y="1500"/>
              <a:ext cx="119" cy="209"/>
            </a:xfrm>
            <a:custGeom>
              <a:avLst/>
              <a:gdLst/>
              <a:ahLst/>
              <a:cxnLst>
                <a:cxn ang="0">
                  <a:pos x="88" y="191"/>
                </a:cxn>
                <a:cxn ang="0">
                  <a:pos x="81" y="191"/>
                </a:cxn>
                <a:cxn ang="0">
                  <a:pos x="63" y="194"/>
                </a:cxn>
                <a:cxn ang="0">
                  <a:pos x="60" y="194"/>
                </a:cxn>
                <a:cxn ang="0">
                  <a:pos x="53" y="194"/>
                </a:cxn>
                <a:cxn ang="0">
                  <a:pos x="42" y="187"/>
                </a:cxn>
                <a:cxn ang="0">
                  <a:pos x="31" y="169"/>
                </a:cxn>
                <a:cxn ang="0">
                  <a:pos x="24" y="155"/>
                </a:cxn>
                <a:cxn ang="0">
                  <a:pos x="24" y="145"/>
                </a:cxn>
                <a:cxn ang="0">
                  <a:pos x="21" y="131"/>
                </a:cxn>
                <a:cxn ang="0">
                  <a:pos x="21" y="120"/>
                </a:cxn>
                <a:cxn ang="0">
                  <a:pos x="28" y="117"/>
                </a:cxn>
                <a:cxn ang="0">
                  <a:pos x="24" y="113"/>
                </a:cxn>
                <a:cxn ang="0">
                  <a:pos x="21" y="103"/>
                </a:cxn>
                <a:cxn ang="0">
                  <a:pos x="21" y="92"/>
                </a:cxn>
                <a:cxn ang="0">
                  <a:pos x="24" y="88"/>
                </a:cxn>
                <a:cxn ang="0">
                  <a:pos x="17" y="85"/>
                </a:cxn>
                <a:cxn ang="0">
                  <a:pos x="7" y="71"/>
                </a:cxn>
                <a:cxn ang="0">
                  <a:pos x="0" y="43"/>
                </a:cxn>
                <a:cxn ang="0">
                  <a:pos x="7" y="25"/>
                </a:cxn>
                <a:cxn ang="0">
                  <a:pos x="14" y="14"/>
                </a:cxn>
                <a:cxn ang="0">
                  <a:pos x="31" y="7"/>
                </a:cxn>
                <a:cxn ang="0">
                  <a:pos x="56" y="0"/>
                </a:cxn>
                <a:cxn ang="0">
                  <a:pos x="63" y="4"/>
                </a:cxn>
                <a:cxn ang="0">
                  <a:pos x="77" y="7"/>
                </a:cxn>
                <a:cxn ang="0">
                  <a:pos x="88" y="18"/>
                </a:cxn>
                <a:cxn ang="0">
                  <a:pos x="88" y="29"/>
                </a:cxn>
                <a:cxn ang="0">
                  <a:pos x="84" y="36"/>
                </a:cxn>
                <a:cxn ang="0">
                  <a:pos x="74" y="43"/>
                </a:cxn>
                <a:cxn ang="0">
                  <a:pos x="67" y="43"/>
                </a:cxn>
                <a:cxn ang="0">
                  <a:pos x="53" y="43"/>
                </a:cxn>
                <a:cxn ang="0">
                  <a:pos x="45" y="50"/>
                </a:cxn>
                <a:cxn ang="0">
                  <a:pos x="45" y="60"/>
                </a:cxn>
                <a:cxn ang="0">
                  <a:pos x="63" y="81"/>
                </a:cxn>
                <a:cxn ang="0">
                  <a:pos x="67" y="85"/>
                </a:cxn>
                <a:cxn ang="0">
                  <a:pos x="67" y="103"/>
                </a:cxn>
                <a:cxn ang="0">
                  <a:pos x="70" y="110"/>
                </a:cxn>
                <a:cxn ang="0">
                  <a:pos x="77" y="106"/>
                </a:cxn>
                <a:cxn ang="0">
                  <a:pos x="81" y="103"/>
                </a:cxn>
                <a:cxn ang="0">
                  <a:pos x="88" y="110"/>
                </a:cxn>
                <a:cxn ang="0">
                  <a:pos x="91" y="117"/>
                </a:cxn>
                <a:cxn ang="0">
                  <a:pos x="88" y="124"/>
                </a:cxn>
                <a:cxn ang="0">
                  <a:pos x="84" y="127"/>
                </a:cxn>
                <a:cxn ang="0">
                  <a:pos x="81" y="127"/>
                </a:cxn>
                <a:cxn ang="0">
                  <a:pos x="74" y="127"/>
                </a:cxn>
                <a:cxn ang="0">
                  <a:pos x="74" y="134"/>
                </a:cxn>
                <a:cxn ang="0">
                  <a:pos x="77" y="141"/>
                </a:cxn>
                <a:cxn ang="0">
                  <a:pos x="77" y="145"/>
                </a:cxn>
                <a:cxn ang="0">
                  <a:pos x="81" y="162"/>
                </a:cxn>
                <a:cxn ang="0">
                  <a:pos x="88" y="166"/>
                </a:cxn>
                <a:cxn ang="0">
                  <a:pos x="88" y="187"/>
                </a:cxn>
                <a:cxn ang="0">
                  <a:pos x="105" y="180"/>
                </a:cxn>
                <a:cxn ang="0">
                  <a:pos x="105" y="180"/>
                </a:cxn>
                <a:cxn ang="0">
                  <a:pos x="88" y="187"/>
                </a:cxn>
              </a:cxnLst>
              <a:rect l="0" t="0" r="r" b="b"/>
              <a:pathLst>
                <a:path w="116" h="194">
                  <a:moveTo>
                    <a:pt x="88" y="187"/>
                  </a:moveTo>
                  <a:lnTo>
                    <a:pt x="88" y="191"/>
                  </a:lnTo>
                  <a:lnTo>
                    <a:pt x="84" y="191"/>
                  </a:lnTo>
                  <a:lnTo>
                    <a:pt x="81" y="191"/>
                  </a:lnTo>
                  <a:lnTo>
                    <a:pt x="74" y="194"/>
                  </a:lnTo>
                  <a:lnTo>
                    <a:pt x="63" y="194"/>
                  </a:lnTo>
                  <a:lnTo>
                    <a:pt x="60" y="194"/>
                  </a:lnTo>
                  <a:lnTo>
                    <a:pt x="60" y="194"/>
                  </a:lnTo>
                  <a:lnTo>
                    <a:pt x="56" y="194"/>
                  </a:lnTo>
                  <a:lnTo>
                    <a:pt x="53" y="194"/>
                  </a:lnTo>
                  <a:lnTo>
                    <a:pt x="49" y="191"/>
                  </a:lnTo>
                  <a:lnTo>
                    <a:pt x="42" y="187"/>
                  </a:lnTo>
                  <a:lnTo>
                    <a:pt x="35" y="180"/>
                  </a:lnTo>
                  <a:lnTo>
                    <a:pt x="31" y="169"/>
                  </a:lnTo>
                  <a:lnTo>
                    <a:pt x="28" y="159"/>
                  </a:lnTo>
                  <a:lnTo>
                    <a:pt x="24" y="155"/>
                  </a:lnTo>
                  <a:lnTo>
                    <a:pt x="24" y="152"/>
                  </a:lnTo>
                  <a:lnTo>
                    <a:pt x="24" y="145"/>
                  </a:lnTo>
                  <a:lnTo>
                    <a:pt x="21" y="138"/>
                  </a:lnTo>
                  <a:lnTo>
                    <a:pt x="21" y="131"/>
                  </a:lnTo>
                  <a:lnTo>
                    <a:pt x="21" y="124"/>
                  </a:lnTo>
                  <a:lnTo>
                    <a:pt x="21" y="120"/>
                  </a:lnTo>
                  <a:lnTo>
                    <a:pt x="24" y="117"/>
                  </a:lnTo>
                  <a:lnTo>
                    <a:pt x="28" y="117"/>
                  </a:lnTo>
                  <a:lnTo>
                    <a:pt x="28" y="117"/>
                  </a:lnTo>
                  <a:lnTo>
                    <a:pt x="24" y="113"/>
                  </a:lnTo>
                  <a:lnTo>
                    <a:pt x="21" y="106"/>
                  </a:lnTo>
                  <a:lnTo>
                    <a:pt x="21" y="103"/>
                  </a:lnTo>
                  <a:lnTo>
                    <a:pt x="21" y="95"/>
                  </a:lnTo>
                  <a:lnTo>
                    <a:pt x="21" y="92"/>
                  </a:lnTo>
                  <a:lnTo>
                    <a:pt x="28" y="88"/>
                  </a:lnTo>
                  <a:lnTo>
                    <a:pt x="24" y="88"/>
                  </a:lnTo>
                  <a:lnTo>
                    <a:pt x="21" y="85"/>
                  </a:lnTo>
                  <a:lnTo>
                    <a:pt x="17" y="85"/>
                  </a:lnTo>
                  <a:lnTo>
                    <a:pt x="10" y="78"/>
                  </a:lnTo>
                  <a:lnTo>
                    <a:pt x="7" y="71"/>
                  </a:lnTo>
                  <a:lnTo>
                    <a:pt x="7" y="60"/>
                  </a:lnTo>
                  <a:lnTo>
                    <a:pt x="0" y="43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10" y="21"/>
                  </a:lnTo>
                  <a:lnTo>
                    <a:pt x="14" y="14"/>
                  </a:lnTo>
                  <a:lnTo>
                    <a:pt x="24" y="11"/>
                  </a:lnTo>
                  <a:lnTo>
                    <a:pt x="31" y="7"/>
                  </a:lnTo>
                  <a:lnTo>
                    <a:pt x="42" y="4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63" y="4"/>
                  </a:lnTo>
                  <a:lnTo>
                    <a:pt x="70" y="4"/>
                  </a:lnTo>
                  <a:lnTo>
                    <a:pt x="77" y="7"/>
                  </a:lnTo>
                  <a:lnTo>
                    <a:pt x="84" y="11"/>
                  </a:lnTo>
                  <a:lnTo>
                    <a:pt x="88" y="18"/>
                  </a:lnTo>
                  <a:lnTo>
                    <a:pt x="88" y="25"/>
                  </a:lnTo>
                  <a:lnTo>
                    <a:pt x="88" y="29"/>
                  </a:lnTo>
                  <a:lnTo>
                    <a:pt x="88" y="32"/>
                  </a:lnTo>
                  <a:lnTo>
                    <a:pt x="84" y="36"/>
                  </a:lnTo>
                  <a:lnTo>
                    <a:pt x="81" y="39"/>
                  </a:lnTo>
                  <a:lnTo>
                    <a:pt x="74" y="43"/>
                  </a:lnTo>
                  <a:lnTo>
                    <a:pt x="70" y="43"/>
                  </a:lnTo>
                  <a:lnTo>
                    <a:pt x="67" y="43"/>
                  </a:lnTo>
                  <a:lnTo>
                    <a:pt x="60" y="43"/>
                  </a:lnTo>
                  <a:lnTo>
                    <a:pt x="53" y="43"/>
                  </a:lnTo>
                  <a:lnTo>
                    <a:pt x="49" y="50"/>
                  </a:lnTo>
                  <a:lnTo>
                    <a:pt x="45" y="50"/>
                  </a:lnTo>
                  <a:lnTo>
                    <a:pt x="45" y="53"/>
                  </a:lnTo>
                  <a:lnTo>
                    <a:pt x="45" y="60"/>
                  </a:lnTo>
                  <a:lnTo>
                    <a:pt x="56" y="81"/>
                  </a:lnTo>
                  <a:lnTo>
                    <a:pt x="63" y="81"/>
                  </a:lnTo>
                  <a:lnTo>
                    <a:pt x="63" y="81"/>
                  </a:lnTo>
                  <a:lnTo>
                    <a:pt x="67" y="85"/>
                  </a:lnTo>
                  <a:lnTo>
                    <a:pt x="67" y="88"/>
                  </a:lnTo>
                  <a:lnTo>
                    <a:pt x="67" y="103"/>
                  </a:lnTo>
                  <a:lnTo>
                    <a:pt x="70" y="106"/>
                  </a:lnTo>
                  <a:lnTo>
                    <a:pt x="70" y="110"/>
                  </a:lnTo>
                  <a:lnTo>
                    <a:pt x="74" y="110"/>
                  </a:lnTo>
                  <a:lnTo>
                    <a:pt x="77" y="106"/>
                  </a:lnTo>
                  <a:lnTo>
                    <a:pt x="77" y="103"/>
                  </a:lnTo>
                  <a:lnTo>
                    <a:pt x="81" y="103"/>
                  </a:lnTo>
                  <a:lnTo>
                    <a:pt x="84" y="106"/>
                  </a:lnTo>
                  <a:lnTo>
                    <a:pt x="88" y="110"/>
                  </a:lnTo>
                  <a:lnTo>
                    <a:pt x="88" y="113"/>
                  </a:lnTo>
                  <a:lnTo>
                    <a:pt x="91" y="117"/>
                  </a:lnTo>
                  <a:lnTo>
                    <a:pt x="91" y="117"/>
                  </a:lnTo>
                  <a:lnTo>
                    <a:pt x="88" y="124"/>
                  </a:lnTo>
                  <a:lnTo>
                    <a:pt x="88" y="127"/>
                  </a:lnTo>
                  <a:lnTo>
                    <a:pt x="84" y="127"/>
                  </a:lnTo>
                  <a:lnTo>
                    <a:pt x="81" y="124"/>
                  </a:lnTo>
                  <a:lnTo>
                    <a:pt x="81" y="127"/>
                  </a:lnTo>
                  <a:lnTo>
                    <a:pt x="77" y="127"/>
                  </a:lnTo>
                  <a:lnTo>
                    <a:pt x="74" y="127"/>
                  </a:lnTo>
                  <a:lnTo>
                    <a:pt x="74" y="131"/>
                  </a:lnTo>
                  <a:lnTo>
                    <a:pt x="74" y="134"/>
                  </a:lnTo>
                  <a:lnTo>
                    <a:pt x="74" y="141"/>
                  </a:lnTo>
                  <a:lnTo>
                    <a:pt x="77" y="141"/>
                  </a:lnTo>
                  <a:lnTo>
                    <a:pt x="77" y="145"/>
                  </a:lnTo>
                  <a:lnTo>
                    <a:pt x="77" y="145"/>
                  </a:lnTo>
                  <a:lnTo>
                    <a:pt x="81" y="162"/>
                  </a:lnTo>
                  <a:lnTo>
                    <a:pt x="81" y="162"/>
                  </a:lnTo>
                  <a:lnTo>
                    <a:pt x="84" y="162"/>
                  </a:lnTo>
                  <a:lnTo>
                    <a:pt x="88" y="166"/>
                  </a:lnTo>
                  <a:lnTo>
                    <a:pt x="88" y="173"/>
                  </a:lnTo>
                  <a:lnTo>
                    <a:pt x="88" y="187"/>
                  </a:lnTo>
                  <a:lnTo>
                    <a:pt x="95" y="184"/>
                  </a:lnTo>
                  <a:lnTo>
                    <a:pt x="105" y="180"/>
                  </a:lnTo>
                  <a:lnTo>
                    <a:pt x="116" y="176"/>
                  </a:lnTo>
                  <a:lnTo>
                    <a:pt x="105" y="180"/>
                  </a:lnTo>
                  <a:lnTo>
                    <a:pt x="98" y="184"/>
                  </a:lnTo>
                  <a:lnTo>
                    <a:pt x="88" y="18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89" name="Freeform 87"/>
            <p:cNvSpPr>
              <a:spLocks/>
            </p:cNvSpPr>
            <p:nvPr userDrawn="1"/>
          </p:nvSpPr>
          <p:spPr bwMode="gray">
            <a:xfrm>
              <a:off x="1466" y="1880"/>
              <a:ext cx="10" cy="8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3" y="3"/>
                </a:cxn>
                <a:cxn ang="0">
                  <a:pos x="10" y="0"/>
                </a:cxn>
                <a:cxn ang="0">
                  <a:pos x="7" y="0"/>
                </a:cxn>
                <a:cxn ang="0">
                  <a:pos x="0" y="7"/>
                </a:cxn>
              </a:cxnLst>
              <a:rect l="0" t="0" r="r" b="b"/>
              <a:pathLst>
                <a:path w="10" h="7">
                  <a:moveTo>
                    <a:pt x="0" y="7"/>
                  </a:moveTo>
                  <a:lnTo>
                    <a:pt x="3" y="3"/>
                  </a:lnTo>
                  <a:lnTo>
                    <a:pt x="10" y="0"/>
                  </a:lnTo>
                  <a:lnTo>
                    <a:pt x="7" y="0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90" name="Freeform 88"/>
            <p:cNvSpPr>
              <a:spLocks/>
            </p:cNvSpPr>
            <p:nvPr userDrawn="1"/>
          </p:nvSpPr>
          <p:spPr bwMode="gray">
            <a:xfrm>
              <a:off x="1552" y="1911"/>
              <a:ext cx="8" cy="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0" y="7"/>
                </a:cxn>
              </a:cxnLst>
              <a:rect l="0" t="0" r="r" b="b"/>
              <a:pathLst>
                <a:path w="8" h="7">
                  <a:moveTo>
                    <a:pt x="0" y="7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91" name="Freeform 89"/>
            <p:cNvSpPr>
              <a:spLocks/>
            </p:cNvSpPr>
            <p:nvPr userDrawn="1"/>
          </p:nvSpPr>
          <p:spPr bwMode="gray">
            <a:xfrm>
              <a:off x="1582" y="1838"/>
              <a:ext cx="21" cy="68"/>
            </a:xfrm>
            <a:custGeom>
              <a:avLst/>
              <a:gdLst/>
              <a:ahLst/>
              <a:cxnLst>
                <a:cxn ang="0">
                  <a:pos x="3" y="35"/>
                </a:cxn>
                <a:cxn ang="0">
                  <a:pos x="14" y="42"/>
                </a:cxn>
                <a:cxn ang="0">
                  <a:pos x="7" y="63"/>
                </a:cxn>
                <a:cxn ang="0">
                  <a:pos x="7" y="63"/>
                </a:cxn>
                <a:cxn ang="0">
                  <a:pos x="10" y="42"/>
                </a:cxn>
                <a:cxn ang="0">
                  <a:pos x="3" y="39"/>
                </a:cxn>
                <a:cxn ang="0">
                  <a:pos x="3" y="35"/>
                </a:cxn>
                <a:cxn ang="0">
                  <a:pos x="0" y="32"/>
                </a:cxn>
                <a:cxn ang="0">
                  <a:pos x="3" y="25"/>
                </a:cxn>
                <a:cxn ang="0">
                  <a:pos x="3" y="18"/>
                </a:cxn>
                <a:cxn ang="0">
                  <a:pos x="10" y="7"/>
                </a:cxn>
                <a:cxn ang="0">
                  <a:pos x="21" y="0"/>
                </a:cxn>
                <a:cxn ang="0">
                  <a:pos x="10" y="7"/>
                </a:cxn>
                <a:cxn ang="0">
                  <a:pos x="3" y="18"/>
                </a:cxn>
                <a:cxn ang="0">
                  <a:pos x="3" y="25"/>
                </a:cxn>
                <a:cxn ang="0">
                  <a:pos x="3" y="32"/>
                </a:cxn>
                <a:cxn ang="0">
                  <a:pos x="3" y="35"/>
                </a:cxn>
                <a:cxn ang="0">
                  <a:pos x="3" y="35"/>
                </a:cxn>
              </a:cxnLst>
              <a:rect l="0" t="0" r="r" b="b"/>
              <a:pathLst>
                <a:path w="21" h="63">
                  <a:moveTo>
                    <a:pt x="3" y="35"/>
                  </a:moveTo>
                  <a:lnTo>
                    <a:pt x="14" y="42"/>
                  </a:lnTo>
                  <a:lnTo>
                    <a:pt x="7" y="63"/>
                  </a:lnTo>
                  <a:lnTo>
                    <a:pt x="7" y="63"/>
                  </a:lnTo>
                  <a:lnTo>
                    <a:pt x="10" y="42"/>
                  </a:lnTo>
                  <a:lnTo>
                    <a:pt x="3" y="39"/>
                  </a:lnTo>
                  <a:lnTo>
                    <a:pt x="3" y="35"/>
                  </a:lnTo>
                  <a:lnTo>
                    <a:pt x="0" y="32"/>
                  </a:lnTo>
                  <a:lnTo>
                    <a:pt x="3" y="25"/>
                  </a:lnTo>
                  <a:lnTo>
                    <a:pt x="3" y="18"/>
                  </a:lnTo>
                  <a:lnTo>
                    <a:pt x="10" y="7"/>
                  </a:lnTo>
                  <a:lnTo>
                    <a:pt x="21" y="0"/>
                  </a:lnTo>
                  <a:lnTo>
                    <a:pt x="10" y="7"/>
                  </a:lnTo>
                  <a:lnTo>
                    <a:pt x="3" y="18"/>
                  </a:lnTo>
                  <a:lnTo>
                    <a:pt x="3" y="25"/>
                  </a:lnTo>
                  <a:lnTo>
                    <a:pt x="3" y="32"/>
                  </a:lnTo>
                  <a:lnTo>
                    <a:pt x="3" y="35"/>
                  </a:lnTo>
                  <a:lnTo>
                    <a:pt x="3" y="3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92" name="Freeform 90"/>
            <p:cNvSpPr>
              <a:spLocks/>
            </p:cNvSpPr>
            <p:nvPr userDrawn="1"/>
          </p:nvSpPr>
          <p:spPr bwMode="gray">
            <a:xfrm>
              <a:off x="1625" y="1801"/>
              <a:ext cx="14" cy="22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3" y="17"/>
                </a:cxn>
                <a:cxn ang="0">
                  <a:pos x="7" y="14"/>
                </a:cxn>
                <a:cxn ang="0">
                  <a:pos x="10" y="7"/>
                </a:cxn>
                <a:cxn ang="0">
                  <a:pos x="14" y="3"/>
                </a:cxn>
                <a:cxn ang="0">
                  <a:pos x="14" y="0"/>
                </a:cxn>
                <a:cxn ang="0">
                  <a:pos x="14" y="7"/>
                </a:cxn>
                <a:cxn ang="0">
                  <a:pos x="10" y="10"/>
                </a:cxn>
                <a:cxn ang="0">
                  <a:pos x="3" y="17"/>
                </a:cxn>
                <a:cxn ang="0">
                  <a:pos x="0" y="21"/>
                </a:cxn>
                <a:cxn ang="0">
                  <a:pos x="0" y="21"/>
                </a:cxn>
                <a:cxn ang="0">
                  <a:pos x="0" y="21"/>
                </a:cxn>
                <a:cxn ang="0">
                  <a:pos x="0" y="21"/>
                </a:cxn>
              </a:cxnLst>
              <a:rect l="0" t="0" r="r" b="b"/>
              <a:pathLst>
                <a:path w="14" h="21">
                  <a:moveTo>
                    <a:pt x="0" y="21"/>
                  </a:moveTo>
                  <a:lnTo>
                    <a:pt x="3" y="17"/>
                  </a:lnTo>
                  <a:lnTo>
                    <a:pt x="7" y="14"/>
                  </a:lnTo>
                  <a:lnTo>
                    <a:pt x="10" y="7"/>
                  </a:lnTo>
                  <a:lnTo>
                    <a:pt x="14" y="3"/>
                  </a:lnTo>
                  <a:lnTo>
                    <a:pt x="14" y="0"/>
                  </a:lnTo>
                  <a:lnTo>
                    <a:pt x="14" y="7"/>
                  </a:lnTo>
                  <a:lnTo>
                    <a:pt x="10" y="10"/>
                  </a:lnTo>
                  <a:lnTo>
                    <a:pt x="3" y="17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93" name="Freeform 91"/>
            <p:cNvSpPr>
              <a:spLocks/>
            </p:cNvSpPr>
            <p:nvPr userDrawn="1"/>
          </p:nvSpPr>
          <p:spPr bwMode="gray">
            <a:xfrm>
              <a:off x="1647" y="1786"/>
              <a:ext cx="4" cy="15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4"/>
                </a:cxn>
                <a:cxn ang="0">
                  <a:pos x="0" y="10"/>
                </a:cxn>
                <a:cxn ang="0">
                  <a:pos x="0" y="7"/>
                </a:cxn>
                <a:cxn ang="0">
                  <a:pos x="0" y="3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0" y="14"/>
                </a:cxn>
                <a:cxn ang="0">
                  <a:pos x="0" y="14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lnTo>
                    <a:pt x="0" y="14"/>
                  </a:lnTo>
                  <a:lnTo>
                    <a:pt x="0" y="10"/>
                  </a:lnTo>
                  <a:lnTo>
                    <a:pt x="0" y="7"/>
                  </a:lnTo>
                  <a:lnTo>
                    <a:pt x="0" y="3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94" name="Freeform 92"/>
            <p:cNvSpPr>
              <a:spLocks/>
            </p:cNvSpPr>
            <p:nvPr userDrawn="1"/>
          </p:nvSpPr>
          <p:spPr bwMode="gray">
            <a:xfrm>
              <a:off x="1658" y="1762"/>
              <a:ext cx="22" cy="19"/>
            </a:xfrm>
            <a:custGeom>
              <a:avLst/>
              <a:gdLst/>
              <a:ahLst/>
              <a:cxnLst>
                <a:cxn ang="0">
                  <a:pos x="17" y="18"/>
                </a:cxn>
                <a:cxn ang="0">
                  <a:pos x="17" y="15"/>
                </a:cxn>
                <a:cxn ang="0">
                  <a:pos x="14" y="15"/>
                </a:cxn>
                <a:cxn ang="0">
                  <a:pos x="10" y="11"/>
                </a:cxn>
                <a:cxn ang="0">
                  <a:pos x="10" y="11"/>
                </a:cxn>
                <a:cxn ang="0">
                  <a:pos x="7" y="11"/>
                </a:cxn>
                <a:cxn ang="0">
                  <a:pos x="3" y="11"/>
                </a:cxn>
                <a:cxn ang="0">
                  <a:pos x="0" y="7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3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3" y="7"/>
                </a:cxn>
                <a:cxn ang="0">
                  <a:pos x="7" y="7"/>
                </a:cxn>
                <a:cxn ang="0">
                  <a:pos x="10" y="11"/>
                </a:cxn>
                <a:cxn ang="0">
                  <a:pos x="10" y="11"/>
                </a:cxn>
                <a:cxn ang="0">
                  <a:pos x="17" y="11"/>
                </a:cxn>
                <a:cxn ang="0">
                  <a:pos x="17" y="15"/>
                </a:cxn>
                <a:cxn ang="0">
                  <a:pos x="21" y="18"/>
                </a:cxn>
                <a:cxn ang="0">
                  <a:pos x="17" y="18"/>
                </a:cxn>
              </a:cxnLst>
              <a:rect l="0" t="0" r="r" b="b"/>
              <a:pathLst>
                <a:path w="21" h="18">
                  <a:moveTo>
                    <a:pt x="17" y="18"/>
                  </a:moveTo>
                  <a:lnTo>
                    <a:pt x="17" y="15"/>
                  </a:lnTo>
                  <a:lnTo>
                    <a:pt x="14" y="15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7" y="11"/>
                  </a:lnTo>
                  <a:lnTo>
                    <a:pt x="3" y="11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7"/>
                  </a:lnTo>
                  <a:lnTo>
                    <a:pt x="7" y="7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7" y="11"/>
                  </a:lnTo>
                  <a:lnTo>
                    <a:pt x="17" y="15"/>
                  </a:lnTo>
                  <a:lnTo>
                    <a:pt x="21" y="18"/>
                  </a:lnTo>
                  <a:lnTo>
                    <a:pt x="17" y="1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95" name="Freeform 93"/>
            <p:cNvSpPr>
              <a:spLocks/>
            </p:cNvSpPr>
            <p:nvPr userDrawn="1"/>
          </p:nvSpPr>
          <p:spPr bwMode="gray">
            <a:xfrm>
              <a:off x="1690" y="1747"/>
              <a:ext cx="4" cy="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4" y="4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4" y="7"/>
                </a:cxn>
                <a:cxn ang="0">
                  <a:pos x="0" y="7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lnTo>
                    <a:pt x="0" y="7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4"/>
                  </a:lnTo>
                  <a:lnTo>
                    <a:pt x="4" y="7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96" name="Freeform 94"/>
            <p:cNvSpPr>
              <a:spLocks/>
            </p:cNvSpPr>
            <p:nvPr userDrawn="1"/>
          </p:nvSpPr>
          <p:spPr bwMode="gray">
            <a:xfrm>
              <a:off x="1817" y="1869"/>
              <a:ext cx="3" cy="19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0" y="18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4"/>
                </a:cxn>
                <a:cxn ang="0">
                  <a:pos x="3" y="7"/>
                </a:cxn>
                <a:cxn ang="0">
                  <a:pos x="3" y="14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3" h="18">
                  <a:moveTo>
                    <a:pt x="0" y="18"/>
                  </a:moveTo>
                  <a:lnTo>
                    <a:pt x="0" y="18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4"/>
                  </a:lnTo>
                  <a:lnTo>
                    <a:pt x="3" y="7"/>
                  </a:lnTo>
                  <a:lnTo>
                    <a:pt x="3" y="14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97" name="Freeform 95"/>
            <p:cNvSpPr>
              <a:spLocks/>
            </p:cNvSpPr>
            <p:nvPr userDrawn="1"/>
          </p:nvSpPr>
          <p:spPr bwMode="gray">
            <a:xfrm>
              <a:off x="1886" y="1948"/>
              <a:ext cx="8" cy="5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7" y="4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7" h="4">
                  <a:moveTo>
                    <a:pt x="3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4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98" name="Freeform 96"/>
            <p:cNvSpPr>
              <a:spLocks/>
            </p:cNvSpPr>
            <p:nvPr userDrawn="1"/>
          </p:nvSpPr>
          <p:spPr bwMode="gray">
            <a:xfrm>
              <a:off x="1894" y="1929"/>
              <a:ext cx="14" cy="7"/>
            </a:xfrm>
            <a:custGeom>
              <a:avLst/>
              <a:gdLst/>
              <a:ahLst/>
              <a:cxnLst>
                <a:cxn ang="0">
                  <a:pos x="7" y="7"/>
                </a:cxn>
                <a:cxn ang="0">
                  <a:pos x="7" y="7"/>
                </a:cxn>
                <a:cxn ang="0">
                  <a:pos x="3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" y="4"/>
                </a:cxn>
                <a:cxn ang="0">
                  <a:pos x="7" y="7"/>
                </a:cxn>
                <a:cxn ang="0">
                  <a:pos x="10" y="4"/>
                </a:cxn>
                <a:cxn ang="0">
                  <a:pos x="14" y="4"/>
                </a:cxn>
                <a:cxn ang="0">
                  <a:pos x="14" y="4"/>
                </a:cxn>
                <a:cxn ang="0">
                  <a:pos x="14" y="4"/>
                </a:cxn>
                <a:cxn ang="0">
                  <a:pos x="7" y="7"/>
                </a:cxn>
              </a:cxnLst>
              <a:rect l="0" t="0" r="r" b="b"/>
              <a:pathLst>
                <a:path w="14" h="7">
                  <a:moveTo>
                    <a:pt x="7" y="7"/>
                  </a:moveTo>
                  <a:lnTo>
                    <a:pt x="7" y="7"/>
                  </a:lnTo>
                  <a:lnTo>
                    <a:pt x="3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4"/>
                  </a:lnTo>
                  <a:lnTo>
                    <a:pt x="7" y="7"/>
                  </a:lnTo>
                  <a:lnTo>
                    <a:pt x="10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7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99" name="Freeform 97"/>
            <p:cNvSpPr>
              <a:spLocks/>
            </p:cNvSpPr>
            <p:nvPr userDrawn="1"/>
          </p:nvSpPr>
          <p:spPr bwMode="gray">
            <a:xfrm>
              <a:off x="1918" y="1903"/>
              <a:ext cx="4" cy="8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4" y="3"/>
                </a:cxn>
                <a:cxn ang="0">
                  <a:pos x="4" y="0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0" y="7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lnTo>
                    <a:pt x="4" y="3"/>
                  </a:lnTo>
                  <a:lnTo>
                    <a:pt x="4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00" name="Freeform 98"/>
            <p:cNvSpPr>
              <a:spLocks/>
            </p:cNvSpPr>
            <p:nvPr userDrawn="1"/>
          </p:nvSpPr>
          <p:spPr bwMode="gray">
            <a:xfrm>
              <a:off x="1930" y="1895"/>
              <a:ext cx="10" cy="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3"/>
                </a:cxn>
                <a:cxn ang="0">
                  <a:pos x="3" y="0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0" y="3"/>
                </a:cxn>
              </a:cxnLst>
              <a:rect l="0" t="0" r="r" b="b"/>
              <a:pathLst>
                <a:path w="10" h="3">
                  <a:moveTo>
                    <a:pt x="0" y="3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01" name="Freeform 99"/>
            <p:cNvSpPr>
              <a:spLocks/>
            </p:cNvSpPr>
            <p:nvPr userDrawn="1"/>
          </p:nvSpPr>
          <p:spPr bwMode="gray">
            <a:xfrm>
              <a:off x="2042" y="2070"/>
              <a:ext cx="11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11" y="3"/>
                </a:cxn>
                <a:cxn ang="0">
                  <a:pos x="4" y="0"/>
                </a:cxn>
                <a:cxn ang="0">
                  <a:pos x="0" y="0"/>
                </a:cxn>
              </a:cxnLst>
              <a:rect l="0" t="0" r="r" b="b"/>
              <a:pathLst>
                <a:path w="11" h="3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11" y="3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02" name="Freeform 100"/>
            <p:cNvSpPr>
              <a:spLocks/>
            </p:cNvSpPr>
            <p:nvPr userDrawn="1"/>
          </p:nvSpPr>
          <p:spPr bwMode="gray">
            <a:xfrm>
              <a:off x="2063" y="2078"/>
              <a:ext cx="12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3"/>
                </a:cxn>
                <a:cxn ang="0">
                  <a:pos x="7" y="0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11" h="3">
                  <a:moveTo>
                    <a:pt x="0" y="3"/>
                  </a:moveTo>
                  <a:lnTo>
                    <a:pt x="0" y="3"/>
                  </a:lnTo>
                  <a:lnTo>
                    <a:pt x="7" y="0"/>
                  </a:lnTo>
                  <a:lnTo>
                    <a:pt x="11" y="0"/>
                  </a:lnTo>
                  <a:lnTo>
                    <a:pt x="7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03" name="Freeform 101"/>
            <p:cNvSpPr>
              <a:spLocks/>
            </p:cNvSpPr>
            <p:nvPr userDrawn="1"/>
          </p:nvSpPr>
          <p:spPr bwMode="gray">
            <a:xfrm>
              <a:off x="2085" y="2093"/>
              <a:ext cx="4" cy="15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0"/>
                </a:cxn>
                <a:cxn ang="0">
                  <a:pos x="0" y="7"/>
                </a:cxn>
                <a:cxn ang="0">
                  <a:pos x="4" y="0"/>
                </a:cxn>
                <a:cxn ang="0">
                  <a:pos x="0" y="14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lnTo>
                    <a:pt x="0" y="10"/>
                  </a:lnTo>
                  <a:lnTo>
                    <a:pt x="0" y="7"/>
                  </a:lnTo>
                  <a:lnTo>
                    <a:pt x="4" y="0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04" name="Freeform 102"/>
            <p:cNvSpPr>
              <a:spLocks/>
            </p:cNvSpPr>
            <p:nvPr userDrawn="1"/>
          </p:nvSpPr>
          <p:spPr bwMode="gray">
            <a:xfrm>
              <a:off x="2075" y="2040"/>
              <a:ext cx="7" cy="30"/>
            </a:xfrm>
            <a:custGeom>
              <a:avLst/>
              <a:gdLst/>
              <a:ahLst/>
              <a:cxnLst>
                <a:cxn ang="0">
                  <a:pos x="7" y="28"/>
                </a:cxn>
                <a:cxn ang="0">
                  <a:pos x="7" y="21"/>
                </a:cxn>
                <a:cxn ang="0">
                  <a:pos x="7" y="14"/>
                </a:cxn>
                <a:cxn ang="0">
                  <a:pos x="3" y="7"/>
                </a:cxn>
                <a:cxn ang="0">
                  <a:pos x="0" y="0"/>
                </a:cxn>
                <a:cxn ang="0">
                  <a:pos x="3" y="7"/>
                </a:cxn>
                <a:cxn ang="0">
                  <a:pos x="7" y="14"/>
                </a:cxn>
                <a:cxn ang="0">
                  <a:pos x="7" y="21"/>
                </a:cxn>
                <a:cxn ang="0">
                  <a:pos x="7" y="28"/>
                </a:cxn>
              </a:cxnLst>
              <a:rect l="0" t="0" r="r" b="b"/>
              <a:pathLst>
                <a:path w="7" h="28">
                  <a:moveTo>
                    <a:pt x="7" y="28"/>
                  </a:moveTo>
                  <a:lnTo>
                    <a:pt x="7" y="21"/>
                  </a:lnTo>
                  <a:lnTo>
                    <a:pt x="7" y="14"/>
                  </a:lnTo>
                  <a:lnTo>
                    <a:pt x="3" y="7"/>
                  </a:lnTo>
                  <a:lnTo>
                    <a:pt x="0" y="0"/>
                  </a:lnTo>
                  <a:lnTo>
                    <a:pt x="3" y="7"/>
                  </a:lnTo>
                  <a:lnTo>
                    <a:pt x="7" y="14"/>
                  </a:lnTo>
                  <a:lnTo>
                    <a:pt x="7" y="21"/>
                  </a:lnTo>
                  <a:lnTo>
                    <a:pt x="7" y="2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05" name="Freeform 103"/>
            <p:cNvSpPr>
              <a:spLocks/>
            </p:cNvSpPr>
            <p:nvPr userDrawn="1"/>
          </p:nvSpPr>
          <p:spPr bwMode="gray">
            <a:xfrm>
              <a:off x="2027" y="1500"/>
              <a:ext cx="265" cy="114"/>
            </a:xfrm>
            <a:custGeom>
              <a:avLst/>
              <a:gdLst/>
              <a:ahLst/>
              <a:cxnLst>
                <a:cxn ang="0">
                  <a:pos x="229" y="14"/>
                </a:cxn>
                <a:cxn ang="0">
                  <a:pos x="215" y="18"/>
                </a:cxn>
                <a:cxn ang="0">
                  <a:pos x="204" y="21"/>
                </a:cxn>
                <a:cxn ang="0">
                  <a:pos x="194" y="29"/>
                </a:cxn>
                <a:cxn ang="0">
                  <a:pos x="194" y="29"/>
                </a:cxn>
                <a:cxn ang="0">
                  <a:pos x="194" y="32"/>
                </a:cxn>
                <a:cxn ang="0">
                  <a:pos x="194" y="39"/>
                </a:cxn>
                <a:cxn ang="0">
                  <a:pos x="190" y="46"/>
                </a:cxn>
                <a:cxn ang="0">
                  <a:pos x="187" y="53"/>
                </a:cxn>
                <a:cxn ang="0">
                  <a:pos x="180" y="57"/>
                </a:cxn>
                <a:cxn ang="0">
                  <a:pos x="169" y="60"/>
                </a:cxn>
                <a:cxn ang="0">
                  <a:pos x="151" y="67"/>
                </a:cxn>
                <a:cxn ang="0">
                  <a:pos x="123" y="71"/>
                </a:cxn>
                <a:cxn ang="0">
                  <a:pos x="99" y="78"/>
                </a:cxn>
                <a:cxn ang="0">
                  <a:pos x="77" y="81"/>
                </a:cxn>
                <a:cxn ang="0">
                  <a:pos x="67" y="85"/>
                </a:cxn>
                <a:cxn ang="0">
                  <a:pos x="63" y="88"/>
                </a:cxn>
                <a:cxn ang="0">
                  <a:pos x="56" y="92"/>
                </a:cxn>
                <a:cxn ang="0">
                  <a:pos x="46" y="99"/>
                </a:cxn>
                <a:cxn ang="0">
                  <a:pos x="35" y="103"/>
                </a:cxn>
                <a:cxn ang="0">
                  <a:pos x="25" y="106"/>
                </a:cxn>
                <a:cxn ang="0">
                  <a:pos x="11" y="106"/>
                </a:cxn>
                <a:cxn ang="0">
                  <a:pos x="3" y="106"/>
                </a:cxn>
                <a:cxn ang="0">
                  <a:pos x="0" y="103"/>
                </a:cxn>
                <a:cxn ang="0">
                  <a:pos x="3" y="106"/>
                </a:cxn>
                <a:cxn ang="0">
                  <a:pos x="11" y="106"/>
                </a:cxn>
                <a:cxn ang="0">
                  <a:pos x="25" y="106"/>
                </a:cxn>
                <a:cxn ang="0">
                  <a:pos x="35" y="103"/>
                </a:cxn>
                <a:cxn ang="0">
                  <a:pos x="46" y="95"/>
                </a:cxn>
                <a:cxn ang="0">
                  <a:pos x="53" y="92"/>
                </a:cxn>
                <a:cxn ang="0">
                  <a:pos x="60" y="88"/>
                </a:cxn>
                <a:cxn ang="0">
                  <a:pos x="67" y="85"/>
                </a:cxn>
                <a:cxn ang="0">
                  <a:pos x="81" y="81"/>
                </a:cxn>
                <a:cxn ang="0">
                  <a:pos x="109" y="74"/>
                </a:cxn>
                <a:cxn ang="0">
                  <a:pos x="144" y="67"/>
                </a:cxn>
                <a:cxn ang="0">
                  <a:pos x="169" y="60"/>
                </a:cxn>
                <a:cxn ang="0">
                  <a:pos x="180" y="57"/>
                </a:cxn>
                <a:cxn ang="0">
                  <a:pos x="187" y="53"/>
                </a:cxn>
                <a:cxn ang="0">
                  <a:pos x="190" y="46"/>
                </a:cxn>
                <a:cxn ang="0">
                  <a:pos x="194" y="39"/>
                </a:cxn>
                <a:cxn ang="0">
                  <a:pos x="194" y="32"/>
                </a:cxn>
                <a:cxn ang="0">
                  <a:pos x="194" y="29"/>
                </a:cxn>
                <a:cxn ang="0">
                  <a:pos x="194" y="29"/>
                </a:cxn>
                <a:cxn ang="0">
                  <a:pos x="204" y="21"/>
                </a:cxn>
                <a:cxn ang="0">
                  <a:pos x="215" y="18"/>
                </a:cxn>
                <a:cxn ang="0">
                  <a:pos x="225" y="14"/>
                </a:cxn>
                <a:cxn ang="0">
                  <a:pos x="236" y="14"/>
                </a:cxn>
                <a:cxn ang="0">
                  <a:pos x="243" y="11"/>
                </a:cxn>
                <a:cxn ang="0">
                  <a:pos x="250" y="7"/>
                </a:cxn>
                <a:cxn ang="0">
                  <a:pos x="257" y="4"/>
                </a:cxn>
                <a:cxn ang="0">
                  <a:pos x="257" y="0"/>
                </a:cxn>
                <a:cxn ang="0">
                  <a:pos x="257" y="0"/>
                </a:cxn>
                <a:cxn ang="0">
                  <a:pos x="254" y="7"/>
                </a:cxn>
                <a:cxn ang="0">
                  <a:pos x="247" y="11"/>
                </a:cxn>
                <a:cxn ang="0">
                  <a:pos x="236" y="14"/>
                </a:cxn>
                <a:cxn ang="0">
                  <a:pos x="229" y="14"/>
                </a:cxn>
              </a:cxnLst>
              <a:rect l="0" t="0" r="r" b="b"/>
              <a:pathLst>
                <a:path w="257" h="106">
                  <a:moveTo>
                    <a:pt x="229" y="14"/>
                  </a:moveTo>
                  <a:lnTo>
                    <a:pt x="215" y="18"/>
                  </a:lnTo>
                  <a:lnTo>
                    <a:pt x="204" y="21"/>
                  </a:lnTo>
                  <a:lnTo>
                    <a:pt x="194" y="29"/>
                  </a:lnTo>
                  <a:lnTo>
                    <a:pt x="194" y="29"/>
                  </a:lnTo>
                  <a:lnTo>
                    <a:pt x="194" y="32"/>
                  </a:lnTo>
                  <a:lnTo>
                    <a:pt x="194" y="39"/>
                  </a:lnTo>
                  <a:lnTo>
                    <a:pt x="190" y="46"/>
                  </a:lnTo>
                  <a:lnTo>
                    <a:pt x="187" y="53"/>
                  </a:lnTo>
                  <a:lnTo>
                    <a:pt x="180" y="57"/>
                  </a:lnTo>
                  <a:lnTo>
                    <a:pt x="169" y="60"/>
                  </a:lnTo>
                  <a:lnTo>
                    <a:pt x="151" y="67"/>
                  </a:lnTo>
                  <a:lnTo>
                    <a:pt x="123" y="71"/>
                  </a:lnTo>
                  <a:lnTo>
                    <a:pt x="99" y="78"/>
                  </a:lnTo>
                  <a:lnTo>
                    <a:pt x="77" y="81"/>
                  </a:lnTo>
                  <a:lnTo>
                    <a:pt x="67" y="85"/>
                  </a:lnTo>
                  <a:lnTo>
                    <a:pt x="63" y="88"/>
                  </a:lnTo>
                  <a:lnTo>
                    <a:pt x="56" y="92"/>
                  </a:lnTo>
                  <a:lnTo>
                    <a:pt x="46" y="99"/>
                  </a:lnTo>
                  <a:lnTo>
                    <a:pt x="35" y="103"/>
                  </a:lnTo>
                  <a:lnTo>
                    <a:pt x="25" y="106"/>
                  </a:lnTo>
                  <a:lnTo>
                    <a:pt x="11" y="106"/>
                  </a:lnTo>
                  <a:lnTo>
                    <a:pt x="3" y="106"/>
                  </a:lnTo>
                  <a:lnTo>
                    <a:pt x="0" y="103"/>
                  </a:lnTo>
                  <a:lnTo>
                    <a:pt x="3" y="106"/>
                  </a:lnTo>
                  <a:lnTo>
                    <a:pt x="11" y="106"/>
                  </a:lnTo>
                  <a:lnTo>
                    <a:pt x="25" y="106"/>
                  </a:lnTo>
                  <a:lnTo>
                    <a:pt x="35" y="103"/>
                  </a:lnTo>
                  <a:lnTo>
                    <a:pt x="46" y="95"/>
                  </a:lnTo>
                  <a:lnTo>
                    <a:pt x="53" y="92"/>
                  </a:lnTo>
                  <a:lnTo>
                    <a:pt x="60" y="88"/>
                  </a:lnTo>
                  <a:lnTo>
                    <a:pt x="67" y="85"/>
                  </a:lnTo>
                  <a:lnTo>
                    <a:pt x="81" y="81"/>
                  </a:lnTo>
                  <a:lnTo>
                    <a:pt x="109" y="74"/>
                  </a:lnTo>
                  <a:lnTo>
                    <a:pt x="144" y="67"/>
                  </a:lnTo>
                  <a:lnTo>
                    <a:pt x="169" y="60"/>
                  </a:lnTo>
                  <a:lnTo>
                    <a:pt x="180" y="57"/>
                  </a:lnTo>
                  <a:lnTo>
                    <a:pt x="187" y="53"/>
                  </a:lnTo>
                  <a:lnTo>
                    <a:pt x="190" y="46"/>
                  </a:lnTo>
                  <a:lnTo>
                    <a:pt x="194" y="39"/>
                  </a:lnTo>
                  <a:lnTo>
                    <a:pt x="194" y="32"/>
                  </a:lnTo>
                  <a:lnTo>
                    <a:pt x="194" y="29"/>
                  </a:lnTo>
                  <a:lnTo>
                    <a:pt x="194" y="29"/>
                  </a:lnTo>
                  <a:lnTo>
                    <a:pt x="204" y="21"/>
                  </a:lnTo>
                  <a:lnTo>
                    <a:pt x="215" y="18"/>
                  </a:lnTo>
                  <a:lnTo>
                    <a:pt x="225" y="14"/>
                  </a:lnTo>
                  <a:lnTo>
                    <a:pt x="236" y="14"/>
                  </a:lnTo>
                  <a:lnTo>
                    <a:pt x="243" y="11"/>
                  </a:lnTo>
                  <a:lnTo>
                    <a:pt x="250" y="7"/>
                  </a:lnTo>
                  <a:lnTo>
                    <a:pt x="257" y="4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54" y="7"/>
                  </a:lnTo>
                  <a:lnTo>
                    <a:pt x="247" y="11"/>
                  </a:lnTo>
                  <a:lnTo>
                    <a:pt x="236" y="14"/>
                  </a:lnTo>
                  <a:lnTo>
                    <a:pt x="229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06" name="Freeform 104"/>
            <p:cNvSpPr>
              <a:spLocks/>
            </p:cNvSpPr>
            <p:nvPr userDrawn="1"/>
          </p:nvSpPr>
          <p:spPr bwMode="gray">
            <a:xfrm>
              <a:off x="2317" y="1355"/>
              <a:ext cx="134" cy="130"/>
            </a:xfrm>
            <a:custGeom>
              <a:avLst/>
              <a:gdLst/>
              <a:ahLst/>
              <a:cxnLst>
                <a:cxn ang="0">
                  <a:pos x="102" y="110"/>
                </a:cxn>
                <a:cxn ang="0">
                  <a:pos x="98" y="103"/>
                </a:cxn>
                <a:cxn ang="0">
                  <a:pos x="91" y="96"/>
                </a:cxn>
                <a:cxn ang="0">
                  <a:pos x="88" y="96"/>
                </a:cxn>
                <a:cxn ang="0">
                  <a:pos x="81" y="96"/>
                </a:cxn>
                <a:cxn ang="0">
                  <a:pos x="77" y="96"/>
                </a:cxn>
                <a:cxn ang="0">
                  <a:pos x="74" y="96"/>
                </a:cxn>
                <a:cxn ang="0">
                  <a:pos x="70" y="96"/>
                </a:cxn>
                <a:cxn ang="0">
                  <a:pos x="70" y="89"/>
                </a:cxn>
                <a:cxn ang="0">
                  <a:pos x="67" y="78"/>
                </a:cxn>
                <a:cxn ang="0">
                  <a:pos x="60" y="71"/>
                </a:cxn>
                <a:cxn ang="0">
                  <a:pos x="56" y="64"/>
                </a:cxn>
                <a:cxn ang="0">
                  <a:pos x="49" y="57"/>
                </a:cxn>
                <a:cxn ang="0">
                  <a:pos x="46" y="53"/>
                </a:cxn>
                <a:cxn ang="0">
                  <a:pos x="42" y="53"/>
                </a:cxn>
                <a:cxn ang="0">
                  <a:pos x="39" y="43"/>
                </a:cxn>
                <a:cxn ang="0">
                  <a:pos x="39" y="32"/>
                </a:cxn>
                <a:cxn ang="0">
                  <a:pos x="35" y="25"/>
                </a:cxn>
                <a:cxn ang="0">
                  <a:pos x="32" y="22"/>
                </a:cxn>
                <a:cxn ang="0">
                  <a:pos x="32" y="22"/>
                </a:cxn>
                <a:cxn ang="0">
                  <a:pos x="28" y="11"/>
                </a:cxn>
                <a:cxn ang="0">
                  <a:pos x="21" y="4"/>
                </a:cxn>
                <a:cxn ang="0">
                  <a:pos x="10" y="0"/>
                </a:cxn>
                <a:cxn ang="0">
                  <a:pos x="0" y="0"/>
                </a:cxn>
                <a:cxn ang="0">
                  <a:pos x="10" y="0"/>
                </a:cxn>
                <a:cxn ang="0">
                  <a:pos x="21" y="4"/>
                </a:cxn>
                <a:cxn ang="0">
                  <a:pos x="28" y="11"/>
                </a:cxn>
                <a:cxn ang="0">
                  <a:pos x="32" y="22"/>
                </a:cxn>
                <a:cxn ang="0">
                  <a:pos x="32" y="22"/>
                </a:cxn>
                <a:cxn ang="0">
                  <a:pos x="35" y="25"/>
                </a:cxn>
                <a:cxn ang="0">
                  <a:pos x="39" y="32"/>
                </a:cxn>
                <a:cxn ang="0">
                  <a:pos x="42" y="43"/>
                </a:cxn>
                <a:cxn ang="0">
                  <a:pos x="42" y="53"/>
                </a:cxn>
                <a:cxn ang="0">
                  <a:pos x="46" y="53"/>
                </a:cxn>
                <a:cxn ang="0">
                  <a:pos x="49" y="57"/>
                </a:cxn>
                <a:cxn ang="0">
                  <a:pos x="56" y="64"/>
                </a:cxn>
                <a:cxn ang="0">
                  <a:pos x="60" y="71"/>
                </a:cxn>
                <a:cxn ang="0">
                  <a:pos x="67" y="78"/>
                </a:cxn>
                <a:cxn ang="0">
                  <a:pos x="70" y="89"/>
                </a:cxn>
                <a:cxn ang="0">
                  <a:pos x="74" y="96"/>
                </a:cxn>
                <a:cxn ang="0">
                  <a:pos x="74" y="96"/>
                </a:cxn>
                <a:cxn ang="0">
                  <a:pos x="77" y="96"/>
                </a:cxn>
                <a:cxn ang="0">
                  <a:pos x="81" y="96"/>
                </a:cxn>
                <a:cxn ang="0">
                  <a:pos x="88" y="96"/>
                </a:cxn>
                <a:cxn ang="0">
                  <a:pos x="95" y="96"/>
                </a:cxn>
                <a:cxn ang="0">
                  <a:pos x="98" y="103"/>
                </a:cxn>
                <a:cxn ang="0">
                  <a:pos x="102" y="110"/>
                </a:cxn>
                <a:cxn ang="0">
                  <a:pos x="105" y="110"/>
                </a:cxn>
                <a:cxn ang="0">
                  <a:pos x="105" y="113"/>
                </a:cxn>
                <a:cxn ang="0">
                  <a:pos x="105" y="117"/>
                </a:cxn>
                <a:cxn ang="0">
                  <a:pos x="109" y="120"/>
                </a:cxn>
                <a:cxn ang="0">
                  <a:pos x="116" y="120"/>
                </a:cxn>
                <a:cxn ang="0">
                  <a:pos x="123" y="117"/>
                </a:cxn>
                <a:cxn ang="0">
                  <a:pos x="130" y="113"/>
                </a:cxn>
                <a:cxn ang="0">
                  <a:pos x="130" y="113"/>
                </a:cxn>
                <a:cxn ang="0">
                  <a:pos x="130" y="113"/>
                </a:cxn>
                <a:cxn ang="0">
                  <a:pos x="123" y="120"/>
                </a:cxn>
                <a:cxn ang="0">
                  <a:pos x="116" y="120"/>
                </a:cxn>
                <a:cxn ang="0">
                  <a:pos x="109" y="120"/>
                </a:cxn>
                <a:cxn ang="0">
                  <a:pos x="105" y="117"/>
                </a:cxn>
                <a:cxn ang="0">
                  <a:pos x="105" y="113"/>
                </a:cxn>
                <a:cxn ang="0">
                  <a:pos x="102" y="110"/>
                </a:cxn>
                <a:cxn ang="0">
                  <a:pos x="102" y="110"/>
                </a:cxn>
              </a:cxnLst>
              <a:rect l="0" t="0" r="r" b="b"/>
              <a:pathLst>
                <a:path w="130" h="120">
                  <a:moveTo>
                    <a:pt x="102" y="110"/>
                  </a:moveTo>
                  <a:lnTo>
                    <a:pt x="98" y="103"/>
                  </a:lnTo>
                  <a:lnTo>
                    <a:pt x="91" y="96"/>
                  </a:lnTo>
                  <a:lnTo>
                    <a:pt x="88" y="96"/>
                  </a:lnTo>
                  <a:lnTo>
                    <a:pt x="81" y="96"/>
                  </a:lnTo>
                  <a:lnTo>
                    <a:pt x="77" y="96"/>
                  </a:lnTo>
                  <a:lnTo>
                    <a:pt x="74" y="96"/>
                  </a:lnTo>
                  <a:lnTo>
                    <a:pt x="70" y="96"/>
                  </a:lnTo>
                  <a:lnTo>
                    <a:pt x="70" y="89"/>
                  </a:lnTo>
                  <a:lnTo>
                    <a:pt x="67" y="78"/>
                  </a:lnTo>
                  <a:lnTo>
                    <a:pt x="60" y="71"/>
                  </a:lnTo>
                  <a:lnTo>
                    <a:pt x="56" y="64"/>
                  </a:lnTo>
                  <a:lnTo>
                    <a:pt x="49" y="57"/>
                  </a:lnTo>
                  <a:lnTo>
                    <a:pt x="46" y="53"/>
                  </a:lnTo>
                  <a:lnTo>
                    <a:pt x="42" y="53"/>
                  </a:lnTo>
                  <a:lnTo>
                    <a:pt x="39" y="43"/>
                  </a:lnTo>
                  <a:lnTo>
                    <a:pt x="39" y="32"/>
                  </a:lnTo>
                  <a:lnTo>
                    <a:pt x="35" y="25"/>
                  </a:lnTo>
                  <a:lnTo>
                    <a:pt x="32" y="22"/>
                  </a:lnTo>
                  <a:lnTo>
                    <a:pt x="32" y="22"/>
                  </a:lnTo>
                  <a:lnTo>
                    <a:pt x="28" y="11"/>
                  </a:lnTo>
                  <a:lnTo>
                    <a:pt x="21" y="4"/>
                  </a:lnTo>
                  <a:lnTo>
                    <a:pt x="10" y="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1" y="4"/>
                  </a:lnTo>
                  <a:lnTo>
                    <a:pt x="28" y="11"/>
                  </a:lnTo>
                  <a:lnTo>
                    <a:pt x="32" y="22"/>
                  </a:lnTo>
                  <a:lnTo>
                    <a:pt x="32" y="22"/>
                  </a:lnTo>
                  <a:lnTo>
                    <a:pt x="35" y="25"/>
                  </a:lnTo>
                  <a:lnTo>
                    <a:pt x="39" y="32"/>
                  </a:lnTo>
                  <a:lnTo>
                    <a:pt x="42" y="43"/>
                  </a:lnTo>
                  <a:lnTo>
                    <a:pt x="42" y="53"/>
                  </a:lnTo>
                  <a:lnTo>
                    <a:pt x="46" y="53"/>
                  </a:lnTo>
                  <a:lnTo>
                    <a:pt x="49" y="57"/>
                  </a:lnTo>
                  <a:lnTo>
                    <a:pt x="56" y="64"/>
                  </a:lnTo>
                  <a:lnTo>
                    <a:pt x="60" y="71"/>
                  </a:lnTo>
                  <a:lnTo>
                    <a:pt x="67" y="78"/>
                  </a:lnTo>
                  <a:lnTo>
                    <a:pt x="70" y="89"/>
                  </a:lnTo>
                  <a:lnTo>
                    <a:pt x="74" y="96"/>
                  </a:lnTo>
                  <a:lnTo>
                    <a:pt x="74" y="96"/>
                  </a:lnTo>
                  <a:lnTo>
                    <a:pt x="77" y="96"/>
                  </a:lnTo>
                  <a:lnTo>
                    <a:pt x="81" y="96"/>
                  </a:lnTo>
                  <a:lnTo>
                    <a:pt x="88" y="96"/>
                  </a:lnTo>
                  <a:lnTo>
                    <a:pt x="95" y="96"/>
                  </a:lnTo>
                  <a:lnTo>
                    <a:pt x="98" y="103"/>
                  </a:lnTo>
                  <a:lnTo>
                    <a:pt x="102" y="110"/>
                  </a:lnTo>
                  <a:lnTo>
                    <a:pt x="105" y="110"/>
                  </a:lnTo>
                  <a:lnTo>
                    <a:pt x="105" y="113"/>
                  </a:lnTo>
                  <a:lnTo>
                    <a:pt x="105" y="117"/>
                  </a:lnTo>
                  <a:lnTo>
                    <a:pt x="109" y="120"/>
                  </a:lnTo>
                  <a:lnTo>
                    <a:pt x="116" y="120"/>
                  </a:lnTo>
                  <a:lnTo>
                    <a:pt x="123" y="117"/>
                  </a:lnTo>
                  <a:lnTo>
                    <a:pt x="130" y="113"/>
                  </a:lnTo>
                  <a:lnTo>
                    <a:pt x="130" y="113"/>
                  </a:lnTo>
                  <a:lnTo>
                    <a:pt x="130" y="113"/>
                  </a:lnTo>
                  <a:lnTo>
                    <a:pt x="123" y="120"/>
                  </a:lnTo>
                  <a:lnTo>
                    <a:pt x="116" y="120"/>
                  </a:lnTo>
                  <a:lnTo>
                    <a:pt x="109" y="120"/>
                  </a:lnTo>
                  <a:lnTo>
                    <a:pt x="105" y="117"/>
                  </a:lnTo>
                  <a:lnTo>
                    <a:pt x="105" y="113"/>
                  </a:lnTo>
                  <a:lnTo>
                    <a:pt x="102" y="110"/>
                  </a:lnTo>
                  <a:lnTo>
                    <a:pt x="102" y="11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07" name="Freeform 105"/>
            <p:cNvSpPr>
              <a:spLocks/>
            </p:cNvSpPr>
            <p:nvPr userDrawn="1"/>
          </p:nvSpPr>
          <p:spPr bwMode="gray">
            <a:xfrm>
              <a:off x="2484" y="1443"/>
              <a:ext cx="3" cy="8"/>
            </a:xfrm>
            <a:custGeom>
              <a:avLst/>
              <a:gdLst/>
              <a:ahLst/>
              <a:cxnLst>
                <a:cxn ang="0">
                  <a:pos x="3" y="8"/>
                </a:cxn>
                <a:cxn ang="0">
                  <a:pos x="3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" y="4"/>
                </a:cxn>
                <a:cxn ang="0">
                  <a:pos x="3" y="8"/>
                </a:cxn>
              </a:cxnLst>
              <a:rect l="0" t="0" r="r" b="b"/>
              <a:pathLst>
                <a:path w="3" h="8">
                  <a:moveTo>
                    <a:pt x="3" y="8"/>
                  </a:moveTo>
                  <a:lnTo>
                    <a:pt x="3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4"/>
                  </a:lnTo>
                  <a:lnTo>
                    <a:pt x="3" y="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08" name="Freeform 106"/>
            <p:cNvSpPr>
              <a:spLocks/>
            </p:cNvSpPr>
            <p:nvPr userDrawn="1"/>
          </p:nvSpPr>
          <p:spPr bwMode="gray">
            <a:xfrm>
              <a:off x="2401" y="1759"/>
              <a:ext cx="40" cy="4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7" y="18"/>
                </a:cxn>
                <a:cxn ang="0">
                  <a:pos x="10" y="25"/>
                </a:cxn>
                <a:cxn ang="0">
                  <a:pos x="14" y="28"/>
                </a:cxn>
                <a:cxn ang="0">
                  <a:pos x="17" y="32"/>
                </a:cxn>
                <a:cxn ang="0">
                  <a:pos x="17" y="35"/>
                </a:cxn>
                <a:cxn ang="0">
                  <a:pos x="17" y="35"/>
                </a:cxn>
                <a:cxn ang="0">
                  <a:pos x="17" y="39"/>
                </a:cxn>
                <a:cxn ang="0">
                  <a:pos x="17" y="42"/>
                </a:cxn>
                <a:cxn ang="0">
                  <a:pos x="21" y="46"/>
                </a:cxn>
                <a:cxn ang="0">
                  <a:pos x="21" y="46"/>
                </a:cxn>
                <a:cxn ang="0">
                  <a:pos x="28" y="46"/>
                </a:cxn>
                <a:cxn ang="0">
                  <a:pos x="35" y="42"/>
                </a:cxn>
                <a:cxn ang="0">
                  <a:pos x="35" y="39"/>
                </a:cxn>
                <a:cxn ang="0">
                  <a:pos x="39" y="32"/>
                </a:cxn>
                <a:cxn ang="0">
                  <a:pos x="35" y="28"/>
                </a:cxn>
                <a:cxn ang="0">
                  <a:pos x="35" y="21"/>
                </a:cxn>
                <a:cxn ang="0">
                  <a:pos x="35" y="18"/>
                </a:cxn>
                <a:cxn ang="0">
                  <a:pos x="39" y="14"/>
                </a:cxn>
                <a:cxn ang="0">
                  <a:pos x="35" y="14"/>
                </a:cxn>
                <a:cxn ang="0">
                  <a:pos x="32" y="10"/>
                </a:cxn>
                <a:cxn ang="0">
                  <a:pos x="28" y="7"/>
                </a:cxn>
                <a:cxn ang="0">
                  <a:pos x="24" y="3"/>
                </a:cxn>
                <a:cxn ang="0">
                  <a:pos x="17" y="3"/>
                </a:cxn>
                <a:cxn ang="0">
                  <a:pos x="14" y="3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3" y="3"/>
                </a:cxn>
                <a:cxn ang="0">
                  <a:pos x="0" y="7"/>
                </a:cxn>
                <a:cxn ang="0">
                  <a:pos x="0" y="14"/>
                </a:cxn>
              </a:cxnLst>
              <a:rect l="0" t="0" r="r" b="b"/>
              <a:pathLst>
                <a:path w="39" h="46">
                  <a:moveTo>
                    <a:pt x="0" y="14"/>
                  </a:moveTo>
                  <a:lnTo>
                    <a:pt x="7" y="18"/>
                  </a:lnTo>
                  <a:lnTo>
                    <a:pt x="10" y="25"/>
                  </a:lnTo>
                  <a:lnTo>
                    <a:pt x="14" y="28"/>
                  </a:lnTo>
                  <a:lnTo>
                    <a:pt x="17" y="32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9"/>
                  </a:lnTo>
                  <a:lnTo>
                    <a:pt x="17" y="42"/>
                  </a:lnTo>
                  <a:lnTo>
                    <a:pt x="21" y="46"/>
                  </a:lnTo>
                  <a:lnTo>
                    <a:pt x="21" y="46"/>
                  </a:lnTo>
                  <a:lnTo>
                    <a:pt x="28" y="46"/>
                  </a:lnTo>
                  <a:lnTo>
                    <a:pt x="35" y="42"/>
                  </a:lnTo>
                  <a:lnTo>
                    <a:pt x="35" y="39"/>
                  </a:lnTo>
                  <a:lnTo>
                    <a:pt x="39" y="32"/>
                  </a:lnTo>
                  <a:lnTo>
                    <a:pt x="35" y="28"/>
                  </a:lnTo>
                  <a:lnTo>
                    <a:pt x="35" y="21"/>
                  </a:lnTo>
                  <a:lnTo>
                    <a:pt x="35" y="18"/>
                  </a:lnTo>
                  <a:lnTo>
                    <a:pt x="39" y="14"/>
                  </a:lnTo>
                  <a:lnTo>
                    <a:pt x="35" y="14"/>
                  </a:lnTo>
                  <a:lnTo>
                    <a:pt x="32" y="10"/>
                  </a:lnTo>
                  <a:lnTo>
                    <a:pt x="28" y="7"/>
                  </a:lnTo>
                  <a:lnTo>
                    <a:pt x="24" y="3"/>
                  </a:lnTo>
                  <a:lnTo>
                    <a:pt x="17" y="3"/>
                  </a:lnTo>
                  <a:lnTo>
                    <a:pt x="14" y="3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3" y="3"/>
                  </a:lnTo>
                  <a:lnTo>
                    <a:pt x="0" y="7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09" name="Freeform 107"/>
            <p:cNvSpPr>
              <a:spLocks/>
            </p:cNvSpPr>
            <p:nvPr userDrawn="1"/>
          </p:nvSpPr>
          <p:spPr bwMode="gray">
            <a:xfrm>
              <a:off x="2415" y="1618"/>
              <a:ext cx="155" cy="141"/>
            </a:xfrm>
            <a:custGeom>
              <a:avLst/>
              <a:gdLst/>
              <a:ahLst/>
              <a:cxnLst>
                <a:cxn ang="0">
                  <a:pos x="116" y="49"/>
                </a:cxn>
                <a:cxn ang="0">
                  <a:pos x="113" y="52"/>
                </a:cxn>
                <a:cxn ang="0">
                  <a:pos x="109" y="59"/>
                </a:cxn>
                <a:cxn ang="0">
                  <a:pos x="106" y="63"/>
                </a:cxn>
                <a:cxn ang="0">
                  <a:pos x="99" y="70"/>
                </a:cxn>
                <a:cxn ang="0">
                  <a:pos x="92" y="77"/>
                </a:cxn>
                <a:cxn ang="0">
                  <a:pos x="84" y="84"/>
                </a:cxn>
                <a:cxn ang="0">
                  <a:pos x="77" y="88"/>
                </a:cxn>
                <a:cxn ang="0">
                  <a:pos x="74" y="91"/>
                </a:cxn>
                <a:cxn ang="0">
                  <a:pos x="67" y="95"/>
                </a:cxn>
                <a:cxn ang="0">
                  <a:pos x="67" y="95"/>
                </a:cxn>
                <a:cxn ang="0">
                  <a:pos x="42" y="95"/>
                </a:cxn>
                <a:cxn ang="0">
                  <a:pos x="21" y="102"/>
                </a:cxn>
                <a:cxn ang="0">
                  <a:pos x="3" y="112"/>
                </a:cxn>
                <a:cxn ang="0">
                  <a:pos x="0" y="119"/>
                </a:cxn>
                <a:cxn ang="0">
                  <a:pos x="14" y="126"/>
                </a:cxn>
                <a:cxn ang="0">
                  <a:pos x="21" y="119"/>
                </a:cxn>
                <a:cxn ang="0">
                  <a:pos x="39" y="116"/>
                </a:cxn>
                <a:cxn ang="0">
                  <a:pos x="60" y="112"/>
                </a:cxn>
                <a:cxn ang="0">
                  <a:pos x="63" y="126"/>
                </a:cxn>
                <a:cxn ang="0">
                  <a:pos x="63" y="126"/>
                </a:cxn>
                <a:cxn ang="0">
                  <a:pos x="67" y="126"/>
                </a:cxn>
                <a:cxn ang="0">
                  <a:pos x="70" y="130"/>
                </a:cxn>
                <a:cxn ang="0">
                  <a:pos x="77" y="126"/>
                </a:cxn>
                <a:cxn ang="0">
                  <a:pos x="81" y="123"/>
                </a:cxn>
                <a:cxn ang="0">
                  <a:pos x="84" y="119"/>
                </a:cxn>
                <a:cxn ang="0">
                  <a:pos x="88" y="116"/>
                </a:cxn>
                <a:cxn ang="0">
                  <a:pos x="88" y="116"/>
                </a:cxn>
                <a:cxn ang="0">
                  <a:pos x="106" y="112"/>
                </a:cxn>
                <a:cxn ang="0">
                  <a:pos x="106" y="112"/>
                </a:cxn>
                <a:cxn ang="0">
                  <a:pos x="109" y="109"/>
                </a:cxn>
                <a:cxn ang="0">
                  <a:pos x="116" y="105"/>
                </a:cxn>
                <a:cxn ang="0">
                  <a:pos x="123" y="98"/>
                </a:cxn>
                <a:cxn ang="0">
                  <a:pos x="127" y="95"/>
                </a:cxn>
                <a:cxn ang="0">
                  <a:pos x="130" y="91"/>
                </a:cxn>
                <a:cxn ang="0">
                  <a:pos x="134" y="88"/>
                </a:cxn>
                <a:cxn ang="0">
                  <a:pos x="137" y="84"/>
                </a:cxn>
                <a:cxn ang="0">
                  <a:pos x="141" y="77"/>
                </a:cxn>
                <a:cxn ang="0">
                  <a:pos x="144" y="70"/>
                </a:cxn>
                <a:cxn ang="0">
                  <a:pos x="144" y="63"/>
                </a:cxn>
                <a:cxn ang="0">
                  <a:pos x="144" y="59"/>
                </a:cxn>
                <a:cxn ang="0">
                  <a:pos x="144" y="52"/>
                </a:cxn>
                <a:cxn ang="0">
                  <a:pos x="144" y="49"/>
                </a:cxn>
                <a:cxn ang="0">
                  <a:pos x="144" y="45"/>
                </a:cxn>
                <a:cxn ang="0">
                  <a:pos x="144" y="45"/>
                </a:cxn>
                <a:cxn ang="0">
                  <a:pos x="148" y="42"/>
                </a:cxn>
                <a:cxn ang="0">
                  <a:pos x="148" y="38"/>
                </a:cxn>
                <a:cxn ang="0">
                  <a:pos x="151" y="31"/>
                </a:cxn>
                <a:cxn ang="0">
                  <a:pos x="151" y="24"/>
                </a:cxn>
                <a:cxn ang="0">
                  <a:pos x="151" y="17"/>
                </a:cxn>
                <a:cxn ang="0">
                  <a:pos x="148" y="10"/>
                </a:cxn>
                <a:cxn ang="0">
                  <a:pos x="148" y="3"/>
                </a:cxn>
                <a:cxn ang="0">
                  <a:pos x="148" y="0"/>
                </a:cxn>
                <a:cxn ang="0">
                  <a:pos x="144" y="0"/>
                </a:cxn>
                <a:cxn ang="0">
                  <a:pos x="137" y="3"/>
                </a:cxn>
                <a:cxn ang="0">
                  <a:pos x="130" y="7"/>
                </a:cxn>
                <a:cxn ang="0">
                  <a:pos x="127" y="10"/>
                </a:cxn>
                <a:cxn ang="0">
                  <a:pos x="120" y="21"/>
                </a:cxn>
                <a:cxn ang="0">
                  <a:pos x="120" y="31"/>
                </a:cxn>
                <a:cxn ang="0">
                  <a:pos x="120" y="38"/>
                </a:cxn>
                <a:cxn ang="0">
                  <a:pos x="116" y="45"/>
                </a:cxn>
                <a:cxn ang="0">
                  <a:pos x="116" y="49"/>
                </a:cxn>
              </a:cxnLst>
              <a:rect l="0" t="0" r="r" b="b"/>
              <a:pathLst>
                <a:path w="151" h="130">
                  <a:moveTo>
                    <a:pt x="116" y="49"/>
                  </a:moveTo>
                  <a:lnTo>
                    <a:pt x="113" y="52"/>
                  </a:lnTo>
                  <a:lnTo>
                    <a:pt x="109" y="59"/>
                  </a:lnTo>
                  <a:lnTo>
                    <a:pt x="106" y="63"/>
                  </a:lnTo>
                  <a:lnTo>
                    <a:pt x="99" y="70"/>
                  </a:lnTo>
                  <a:lnTo>
                    <a:pt x="92" y="77"/>
                  </a:lnTo>
                  <a:lnTo>
                    <a:pt x="84" y="84"/>
                  </a:lnTo>
                  <a:lnTo>
                    <a:pt x="77" y="88"/>
                  </a:lnTo>
                  <a:lnTo>
                    <a:pt x="74" y="91"/>
                  </a:lnTo>
                  <a:lnTo>
                    <a:pt x="67" y="95"/>
                  </a:lnTo>
                  <a:lnTo>
                    <a:pt x="67" y="95"/>
                  </a:lnTo>
                  <a:lnTo>
                    <a:pt x="42" y="95"/>
                  </a:lnTo>
                  <a:lnTo>
                    <a:pt x="21" y="102"/>
                  </a:lnTo>
                  <a:lnTo>
                    <a:pt x="3" y="112"/>
                  </a:lnTo>
                  <a:lnTo>
                    <a:pt x="0" y="119"/>
                  </a:lnTo>
                  <a:lnTo>
                    <a:pt x="14" y="126"/>
                  </a:lnTo>
                  <a:lnTo>
                    <a:pt x="21" y="119"/>
                  </a:lnTo>
                  <a:lnTo>
                    <a:pt x="39" y="116"/>
                  </a:lnTo>
                  <a:lnTo>
                    <a:pt x="60" y="112"/>
                  </a:lnTo>
                  <a:lnTo>
                    <a:pt x="63" y="126"/>
                  </a:lnTo>
                  <a:lnTo>
                    <a:pt x="63" y="126"/>
                  </a:lnTo>
                  <a:lnTo>
                    <a:pt x="67" y="126"/>
                  </a:lnTo>
                  <a:lnTo>
                    <a:pt x="70" y="130"/>
                  </a:lnTo>
                  <a:lnTo>
                    <a:pt x="77" y="126"/>
                  </a:lnTo>
                  <a:lnTo>
                    <a:pt x="81" y="123"/>
                  </a:lnTo>
                  <a:lnTo>
                    <a:pt x="84" y="119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9" y="109"/>
                  </a:lnTo>
                  <a:lnTo>
                    <a:pt x="116" y="105"/>
                  </a:lnTo>
                  <a:lnTo>
                    <a:pt x="123" y="98"/>
                  </a:lnTo>
                  <a:lnTo>
                    <a:pt x="127" y="95"/>
                  </a:lnTo>
                  <a:lnTo>
                    <a:pt x="130" y="91"/>
                  </a:lnTo>
                  <a:lnTo>
                    <a:pt x="134" y="88"/>
                  </a:lnTo>
                  <a:lnTo>
                    <a:pt x="137" y="84"/>
                  </a:lnTo>
                  <a:lnTo>
                    <a:pt x="141" y="77"/>
                  </a:lnTo>
                  <a:lnTo>
                    <a:pt x="144" y="70"/>
                  </a:lnTo>
                  <a:lnTo>
                    <a:pt x="144" y="63"/>
                  </a:lnTo>
                  <a:lnTo>
                    <a:pt x="144" y="59"/>
                  </a:lnTo>
                  <a:lnTo>
                    <a:pt x="144" y="52"/>
                  </a:lnTo>
                  <a:lnTo>
                    <a:pt x="144" y="49"/>
                  </a:lnTo>
                  <a:lnTo>
                    <a:pt x="144" y="45"/>
                  </a:lnTo>
                  <a:lnTo>
                    <a:pt x="144" y="45"/>
                  </a:lnTo>
                  <a:lnTo>
                    <a:pt x="148" y="42"/>
                  </a:lnTo>
                  <a:lnTo>
                    <a:pt x="148" y="38"/>
                  </a:lnTo>
                  <a:lnTo>
                    <a:pt x="151" y="31"/>
                  </a:lnTo>
                  <a:lnTo>
                    <a:pt x="151" y="24"/>
                  </a:lnTo>
                  <a:lnTo>
                    <a:pt x="151" y="17"/>
                  </a:lnTo>
                  <a:lnTo>
                    <a:pt x="148" y="10"/>
                  </a:lnTo>
                  <a:lnTo>
                    <a:pt x="148" y="3"/>
                  </a:lnTo>
                  <a:lnTo>
                    <a:pt x="148" y="0"/>
                  </a:lnTo>
                  <a:lnTo>
                    <a:pt x="144" y="0"/>
                  </a:lnTo>
                  <a:lnTo>
                    <a:pt x="137" y="3"/>
                  </a:lnTo>
                  <a:lnTo>
                    <a:pt x="130" y="7"/>
                  </a:lnTo>
                  <a:lnTo>
                    <a:pt x="127" y="10"/>
                  </a:lnTo>
                  <a:lnTo>
                    <a:pt x="120" y="21"/>
                  </a:lnTo>
                  <a:lnTo>
                    <a:pt x="120" y="31"/>
                  </a:lnTo>
                  <a:lnTo>
                    <a:pt x="120" y="38"/>
                  </a:lnTo>
                  <a:lnTo>
                    <a:pt x="116" y="45"/>
                  </a:lnTo>
                  <a:lnTo>
                    <a:pt x="116" y="4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10" name="Freeform 108"/>
            <p:cNvSpPr>
              <a:spLocks/>
            </p:cNvSpPr>
            <p:nvPr userDrawn="1"/>
          </p:nvSpPr>
          <p:spPr bwMode="gray">
            <a:xfrm>
              <a:off x="2434" y="1751"/>
              <a:ext cx="28" cy="18"/>
            </a:xfrm>
            <a:custGeom>
              <a:avLst/>
              <a:gdLst/>
              <a:ahLst/>
              <a:cxnLst>
                <a:cxn ang="0">
                  <a:pos x="28" y="3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10" y="17"/>
                </a:cxn>
                <a:cxn ang="0">
                  <a:pos x="21" y="10"/>
                </a:cxn>
                <a:cxn ang="0">
                  <a:pos x="28" y="3"/>
                </a:cxn>
              </a:cxnLst>
              <a:rect l="0" t="0" r="r" b="b"/>
              <a:pathLst>
                <a:path w="28" h="17">
                  <a:moveTo>
                    <a:pt x="28" y="3"/>
                  </a:moveTo>
                  <a:lnTo>
                    <a:pt x="10" y="0"/>
                  </a:lnTo>
                  <a:lnTo>
                    <a:pt x="0" y="10"/>
                  </a:lnTo>
                  <a:lnTo>
                    <a:pt x="10" y="17"/>
                  </a:lnTo>
                  <a:lnTo>
                    <a:pt x="21" y="10"/>
                  </a:lnTo>
                  <a:lnTo>
                    <a:pt x="28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11" name="Freeform 109"/>
            <p:cNvSpPr>
              <a:spLocks/>
            </p:cNvSpPr>
            <p:nvPr userDrawn="1"/>
          </p:nvSpPr>
          <p:spPr bwMode="gray">
            <a:xfrm>
              <a:off x="2542" y="1534"/>
              <a:ext cx="83" cy="68"/>
            </a:xfrm>
            <a:custGeom>
              <a:avLst/>
              <a:gdLst/>
              <a:ahLst/>
              <a:cxnLst>
                <a:cxn ang="0">
                  <a:pos x="4" y="53"/>
                </a:cxn>
                <a:cxn ang="0">
                  <a:pos x="0" y="56"/>
                </a:cxn>
                <a:cxn ang="0">
                  <a:pos x="0" y="56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11" y="60"/>
                </a:cxn>
                <a:cxn ang="0">
                  <a:pos x="18" y="60"/>
                </a:cxn>
                <a:cxn ang="0">
                  <a:pos x="25" y="60"/>
                </a:cxn>
                <a:cxn ang="0">
                  <a:pos x="32" y="60"/>
                </a:cxn>
                <a:cxn ang="0">
                  <a:pos x="35" y="60"/>
                </a:cxn>
                <a:cxn ang="0">
                  <a:pos x="42" y="63"/>
                </a:cxn>
                <a:cxn ang="0">
                  <a:pos x="50" y="63"/>
                </a:cxn>
                <a:cxn ang="0">
                  <a:pos x="53" y="60"/>
                </a:cxn>
                <a:cxn ang="0">
                  <a:pos x="53" y="56"/>
                </a:cxn>
                <a:cxn ang="0">
                  <a:pos x="57" y="53"/>
                </a:cxn>
                <a:cxn ang="0">
                  <a:pos x="64" y="46"/>
                </a:cxn>
                <a:cxn ang="0">
                  <a:pos x="64" y="46"/>
                </a:cxn>
                <a:cxn ang="0">
                  <a:pos x="67" y="46"/>
                </a:cxn>
                <a:cxn ang="0">
                  <a:pos x="74" y="42"/>
                </a:cxn>
                <a:cxn ang="0">
                  <a:pos x="78" y="39"/>
                </a:cxn>
                <a:cxn ang="0">
                  <a:pos x="81" y="35"/>
                </a:cxn>
                <a:cxn ang="0">
                  <a:pos x="81" y="35"/>
                </a:cxn>
                <a:cxn ang="0">
                  <a:pos x="81" y="32"/>
                </a:cxn>
                <a:cxn ang="0">
                  <a:pos x="81" y="32"/>
                </a:cxn>
                <a:cxn ang="0">
                  <a:pos x="81" y="25"/>
                </a:cxn>
                <a:cxn ang="0">
                  <a:pos x="81" y="25"/>
                </a:cxn>
                <a:cxn ang="0">
                  <a:pos x="81" y="21"/>
                </a:cxn>
                <a:cxn ang="0">
                  <a:pos x="74" y="25"/>
                </a:cxn>
                <a:cxn ang="0">
                  <a:pos x="71" y="28"/>
                </a:cxn>
                <a:cxn ang="0">
                  <a:pos x="67" y="28"/>
                </a:cxn>
                <a:cxn ang="0">
                  <a:pos x="64" y="28"/>
                </a:cxn>
                <a:cxn ang="0">
                  <a:pos x="60" y="25"/>
                </a:cxn>
                <a:cxn ang="0">
                  <a:pos x="53" y="21"/>
                </a:cxn>
                <a:cxn ang="0">
                  <a:pos x="46" y="18"/>
                </a:cxn>
                <a:cxn ang="0">
                  <a:pos x="42" y="14"/>
                </a:cxn>
                <a:cxn ang="0">
                  <a:pos x="39" y="7"/>
                </a:cxn>
                <a:cxn ang="0">
                  <a:pos x="39" y="7"/>
                </a:cxn>
                <a:cxn ang="0">
                  <a:pos x="35" y="4"/>
                </a:cxn>
                <a:cxn ang="0">
                  <a:pos x="32" y="0"/>
                </a:cxn>
                <a:cxn ang="0">
                  <a:pos x="28" y="0"/>
                </a:cxn>
                <a:cxn ang="0">
                  <a:pos x="25" y="4"/>
                </a:cxn>
                <a:cxn ang="0">
                  <a:pos x="25" y="14"/>
                </a:cxn>
                <a:cxn ang="0">
                  <a:pos x="21" y="21"/>
                </a:cxn>
                <a:cxn ang="0">
                  <a:pos x="21" y="28"/>
                </a:cxn>
                <a:cxn ang="0">
                  <a:pos x="18" y="32"/>
                </a:cxn>
                <a:cxn ang="0">
                  <a:pos x="14" y="39"/>
                </a:cxn>
                <a:cxn ang="0">
                  <a:pos x="11" y="46"/>
                </a:cxn>
                <a:cxn ang="0">
                  <a:pos x="7" y="49"/>
                </a:cxn>
                <a:cxn ang="0">
                  <a:pos x="4" y="53"/>
                </a:cxn>
              </a:cxnLst>
              <a:rect l="0" t="0" r="r" b="b"/>
              <a:pathLst>
                <a:path w="81" h="63">
                  <a:moveTo>
                    <a:pt x="4" y="53"/>
                  </a:moveTo>
                  <a:lnTo>
                    <a:pt x="0" y="56"/>
                  </a:lnTo>
                  <a:lnTo>
                    <a:pt x="0" y="56"/>
                  </a:lnTo>
                  <a:lnTo>
                    <a:pt x="0" y="60"/>
                  </a:lnTo>
                  <a:lnTo>
                    <a:pt x="4" y="60"/>
                  </a:lnTo>
                  <a:lnTo>
                    <a:pt x="11" y="60"/>
                  </a:lnTo>
                  <a:lnTo>
                    <a:pt x="18" y="60"/>
                  </a:lnTo>
                  <a:lnTo>
                    <a:pt x="25" y="60"/>
                  </a:lnTo>
                  <a:lnTo>
                    <a:pt x="32" y="60"/>
                  </a:lnTo>
                  <a:lnTo>
                    <a:pt x="35" y="60"/>
                  </a:lnTo>
                  <a:lnTo>
                    <a:pt x="42" y="63"/>
                  </a:lnTo>
                  <a:lnTo>
                    <a:pt x="50" y="63"/>
                  </a:lnTo>
                  <a:lnTo>
                    <a:pt x="53" y="60"/>
                  </a:lnTo>
                  <a:lnTo>
                    <a:pt x="53" y="56"/>
                  </a:lnTo>
                  <a:lnTo>
                    <a:pt x="57" y="53"/>
                  </a:lnTo>
                  <a:lnTo>
                    <a:pt x="64" y="46"/>
                  </a:lnTo>
                  <a:lnTo>
                    <a:pt x="64" y="46"/>
                  </a:lnTo>
                  <a:lnTo>
                    <a:pt x="67" y="46"/>
                  </a:lnTo>
                  <a:lnTo>
                    <a:pt x="74" y="42"/>
                  </a:lnTo>
                  <a:lnTo>
                    <a:pt x="78" y="39"/>
                  </a:lnTo>
                  <a:lnTo>
                    <a:pt x="81" y="35"/>
                  </a:lnTo>
                  <a:lnTo>
                    <a:pt x="81" y="35"/>
                  </a:lnTo>
                  <a:lnTo>
                    <a:pt x="81" y="32"/>
                  </a:lnTo>
                  <a:lnTo>
                    <a:pt x="81" y="32"/>
                  </a:lnTo>
                  <a:lnTo>
                    <a:pt x="81" y="25"/>
                  </a:lnTo>
                  <a:lnTo>
                    <a:pt x="81" y="25"/>
                  </a:lnTo>
                  <a:lnTo>
                    <a:pt x="81" y="21"/>
                  </a:lnTo>
                  <a:lnTo>
                    <a:pt x="74" y="25"/>
                  </a:lnTo>
                  <a:lnTo>
                    <a:pt x="71" y="28"/>
                  </a:lnTo>
                  <a:lnTo>
                    <a:pt x="67" y="28"/>
                  </a:lnTo>
                  <a:lnTo>
                    <a:pt x="64" y="28"/>
                  </a:lnTo>
                  <a:lnTo>
                    <a:pt x="60" y="25"/>
                  </a:lnTo>
                  <a:lnTo>
                    <a:pt x="53" y="21"/>
                  </a:lnTo>
                  <a:lnTo>
                    <a:pt x="46" y="18"/>
                  </a:lnTo>
                  <a:lnTo>
                    <a:pt x="42" y="14"/>
                  </a:lnTo>
                  <a:lnTo>
                    <a:pt x="39" y="7"/>
                  </a:lnTo>
                  <a:lnTo>
                    <a:pt x="39" y="7"/>
                  </a:lnTo>
                  <a:lnTo>
                    <a:pt x="35" y="4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5" y="4"/>
                  </a:lnTo>
                  <a:lnTo>
                    <a:pt x="25" y="14"/>
                  </a:lnTo>
                  <a:lnTo>
                    <a:pt x="21" y="21"/>
                  </a:lnTo>
                  <a:lnTo>
                    <a:pt x="21" y="28"/>
                  </a:lnTo>
                  <a:lnTo>
                    <a:pt x="18" y="32"/>
                  </a:lnTo>
                  <a:lnTo>
                    <a:pt x="14" y="39"/>
                  </a:lnTo>
                  <a:lnTo>
                    <a:pt x="11" y="46"/>
                  </a:lnTo>
                  <a:lnTo>
                    <a:pt x="7" y="49"/>
                  </a:lnTo>
                  <a:lnTo>
                    <a:pt x="4" y="5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12" name="Freeform 110"/>
            <p:cNvSpPr>
              <a:spLocks/>
            </p:cNvSpPr>
            <p:nvPr userDrawn="1"/>
          </p:nvSpPr>
          <p:spPr bwMode="gray">
            <a:xfrm>
              <a:off x="661" y="1644"/>
              <a:ext cx="15" cy="12"/>
            </a:xfrm>
            <a:custGeom>
              <a:avLst/>
              <a:gdLst/>
              <a:ahLst/>
              <a:cxnLst>
                <a:cxn ang="0">
                  <a:pos x="14" y="7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7" y="0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0" y="7"/>
                </a:cxn>
                <a:cxn ang="0">
                  <a:pos x="3" y="11"/>
                </a:cxn>
                <a:cxn ang="0">
                  <a:pos x="3" y="11"/>
                </a:cxn>
                <a:cxn ang="0">
                  <a:pos x="7" y="11"/>
                </a:cxn>
                <a:cxn ang="0">
                  <a:pos x="10" y="11"/>
                </a:cxn>
                <a:cxn ang="0">
                  <a:pos x="14" y="7"/>
                </a:cxn>
              </a:cxnLst>
              <a:rect l="0" t="0" r="r" b="b"/>
              <a:pathLst>
                <a:path w="14" h="11">
                  <a:moveTo>
                    <a:pt x="14" y="7"/>
                  </a:moveTo>
                  <a:lnTo>
                    <a:pt x="10" y="4"/>
                  </a:lnTo>
                  <a:lnTo>
                    <a:pt x="10" y="4"/>
                  </a:lnTo>
                  <a:lnTo>
                    <a:pt x="7" y="0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7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7" y="11"/>
                  </a:lnTo>
                  <a:lnTo>
                    <a:pt x="10" y="11"/>
                  </a:lnTo>
                  <a:lnTo>
                    <a:pt x="14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13" name="Freeform 111"/>
            <p:cNvSpPr>
              <a:spLocks/>
            </p:cNvSpPr>
            <p:nvPr userDrawn="1"/>
          </p:nvSpPr>
          <p:spPr bwMode="gray">
            <a:xfrm>
              <a:off x="799" y="1674"/>
              <a:ext cx="43" cy="27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38" y="0"/>
                </a:cxn>
                <a:cxn ang="0">
                  <a:pos x="35" y="0"/>
                </a:cxn>
                <a:cxn ang="0">
                  <a:pos x="31" y="4"/>
                </a:cxn>
                <a:cxn ang="0">
                  <a:pos x="28" y="4"/>
                </a:cxn>
                <a:cxn ang="0">
                  <a:pos x="21" y="4"/>
                </a:cxn>
                <a:cxn ang="0">
                  <a:pos x="14" y="4"/>
                </a:cxn>
                <a:cxn ang="0">
                  <a:pos x="10" y="4"/>
                </a:cxn>
                <a:cxn ang="0">
                  <a:pos x="7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0" y="11"/>
                </a:cxn>
                <a:cxn ang="0">
                  <a:pos x="21" y="14"/>
                </a:cxn>
                <a:cxn ang="0">
                  <a:pos x="21" y="18"/>
                </a:cxn>
                <a:cxn ang="0">
                  <a:pos x="24" y="18"/>
                </a:cxn>
                <a:cxn ang="0">
                  <a:pos x="24" y="22"/>
                </a:cxn>
                <a:cxn ang="0">
                  <a:pos x="28" y="25"/>
                </a:cxn>
                <a:cxn ang="0">
                  <a:pos x="31" y="22"/>
                </a:cxn>
                <a:cxn ang="0">
                  <a:pos x="38" y="22"/>
                </a:cxn>
                <a:cxn ang="0">
                  <a:pos x="38" y="18"/>
                </a:cxn>
                <a:cxn ang="0">
                  <a:pos x="38" y="14"/>
                </a:cxn>
                <a:cxn ang="0">
                  <a:pos x="38" y="11"/>
                </a:cxn>
                <a:cxn ang="0">
                  <a:pos x="38" y="11"/>
                </a:cxn>
                <a:cxn ang="0">
                  <a:pos x="42" y="4"/>
                </a:cxn>
                <a:cxn ang="0">
                  <a:pos x="42" y="4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8" y="0"/>
                </a:cxn>
              </a:cxnLst>
              <a:rect l="0" t="0" r="r" b="b"/>
              <a:pathLst>
                <a:path w="42" h="25">
                  <a:moveTo>
                    <a:pt x="38" y="0"/>
                  </a:moveTo>
                  <a:lnTo>
                    <a:pt x="38" y="0"/>
                  </a:lnTo>
                  <a:lnTo>
                    <a:pt x="35" y="0"/>
                  </a:lnTo>
                  <a:lnTo>
                    <a:pt x="31" y="4"/>
                  </a:lnTo>
                  <a:lnTo>
                    <a:pt x="28" y="4"/>
                  </a:lnTo>
                  <a:lnTo>
                    <a:pt x="21" y="4"/>
                  </a:lnTo>
                  <a:lnTo>
                    <a:pt x="14" y="4"/>
                  </a:lnTo>
                  <a:lnTo>
                    <a:pt x="10" y="4"/>
                  </a:lnTo>
                  <a:lnTo>
                    <a:pt x="7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1"/>
                  </a:lnTo>
                  <a:lnTo>
                    <a:pt x="21" y="14"/>
                  </a:lnTo>
                  <a:lnTo>
                    <a:pt x="21" y="18"/>
                  </a:lnTo>
                  <a:lnTo>
                    <a:pt x="24" y="18"/>
                  </a:lnTo>
                  <a:lnTo>
                    <a:pt x="24" y="22"/>
                  </a:lnTo>
                  <a:lnTo>
                    <a:pt x="28" y="25"/>
                  </a:lnTo>
                  <a:lnTo>
                    <a:pt x="31" y="22"/>
                  </a:lnTo>
                  <a:lnTo>
                    <a:pt x="38" y="22"/>
                  </a:lnTo>
                  <a:lnTo>
                    <a:pt x="38" y="18"/>
                  </a:lnTo>
                  <a:lnTo>
                    <a:pt x="38" y="14"/>
                  </a:lnTo>
                  <a:lnTo>
                    <a:pt x="38" y="11"/>
                  </a:lnTo>
                  <a:lnTo>
                    <a:pt x="38" y="11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14" name="Freeform 112"/>
            <p:cNvSpPr>
              <a:spLocks/>
            </p:cNvSpPr>
            <p:nvPr userDrawn="1"/>
          </p:nvSpPr>
          <p:spPr bwMode="gray">
            <a:xfrm>
              <a:off x="745" y="1614"/>
              <a:ext cx="21" cy="45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0" y="42"/>
                </a:cxn>
                <a:cxn ang="0">
                  <a:pos x="7" y="42"/>
                </a:cxn>
                <a:cxn ang="0">
                  <a:pos x="14" y="42"/>
                </a:cxn>
                <a:cxn ang="0">
                  <a:pos x="14" y="39"/>
                </a:cxn>
                <a:cxn ang="0">
                  <a:pos x="14" y="39"/>
                </a:cxn>
                <a:cxn ang="0">
                  <a:pos x="17" y="35"/>
                </a:cxn>
                <a:cxn ang="0">
                  <a:pos x="21" y="35"/>
                </a:cxn>
                <a:cxn ang="0">
                  <a:pos x="21" y="21"/>
                </a:cxn>
                <a:cxn ang="0">
                  <a:pos x="17" y="21"/>
                </a:cxn>
                <a:cxn ang="0">
                  <a:pos x="21" y="18"/>
                </a:cxn>
                <a:cxn ang="0">
                  <a:pos x="21" y="18"/>
                </a:cxn>
                <a:cxn ang="0">
                  <a:pos x="21" y="14"/>
                </a:cxn>
                <a:cxn ang="0">
                  <a:pos x="21" y="11"/>
                </a:cxn>
                <a:cxn ang="0">
                  <a:pos x="17" y="4"/>
                </a:cxn>
                <a:cxn ang="0">
                  <a:pos x="14" y="0"/>
                </a:cxn>
                <a:cxn ang="0">
                  <a:pos x="14" y="4"/>
                </a:cxn>
                <a:cxn ang="0">
                  <a:pos x="10" y="4"/>
                </a:cxn>
                <a:cxn ang="0">
                  <a:pos x="7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0" y="11"/>
                </a:cxn>
                <a:cxn ang="0">
                  <a:pos x="0" y="14"/>
                </a:cxn>
                <a:cxn ang="0">
                  <a:pos x="0" y="21"/>
                </a:cxn>
                <a:cxn ang="0">
                  <a:pos x="0" y="42"/>
                </a:cxn>
              </a:cxnLst>
              <a:rect l="0" t="0" r="r" b="b"/>
              <a:pathLst>
                <a:path w="21" h="42">
                  <a:moveTo>
                    <a:pt x="0" y="42"/>
                  </a:moveTo>
                  <a:lnTo>
                    <a:pt x="0" y="42"/>
                  </a:lnTo>
                  <a:lnTo>
                    <a:pt x="7" y="42"/>
                  </a:lnTo>
                  <a:lnTo>
                    <a:pt x="14" y="42"/>
                  </a:lnTo>
                  <a:lnTo>
                    <a:pt x="14" y="39"/>
                  </a:lnTo>
                  <a:lnTo>
                    <a:pt x="14" y="39"/>
                  </a:lnTo>
                  <a:lnTo>
                    <a:pt x="17" y="35"/>
                  </a:lnTo>
                  <a:lnTo>
                    <a:pt x="21" y="35"/>
                  </a:lnTo>
                  <a:lnTo>
                    <a:pt x="21" y="21"/>
                  </a:lnTo>
                  <a:lnTo>
                    <a:pt x="17" y="21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4"/>
                  </a:lnTo>
                  <a:lnTo>
                    <a:pt x="21" y="11"/>
                  </a:lnTo>
                  <a:lnTo>
                    <a:pt x="17" y="4"/>
                  </a:lnTo>
                  <a:lnTo>
                    <a:pt x="14" y="0"/>
                  </a:lnTo>
                  <a:lnTo>
                    <a:pt x="14" y="4"/>
                  </a:lnTo>
                  <a:lnTo>
                    <a:pt x="10" y="4"/>
                  </a:lnTo>
                  <a:lnTo>
                    <a:pt x="7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0" y="21"/>
                  </a:lnTo>
                  <a:lnTo>
                    <a:pt x="0" y="4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15" name="Freeform 113"/>
            <p:cNvSpPr>
              <a:spLocks/>
            </p:cNvSpPr>
            <p:nvPr userDrawn="1"/>
          </p:nvSpPr>
          <p:spPr bwMode="gray">
            <a:xfrm>
              <a:off x="748" y="1576"/>
              <a:ext cx="18" cy="35"/>
            </a:xfrm>
            <a:custGeom>
              <a:avLst/>
              <a:gdLst/>
              <a:ahLst/>
              <a:cxnLst>
                <a:cxn ang="0">
                  <a:pos x="7" y="24"/>
                </a:cxn>
                <a:cxn ang="0">
                  <a:pos x="14" y="32"/>
                </a:cxn>
                <a:cxn ang="0">
                  <a:pos x="14" y="28"/>
                </a:cxn>
                <a:cxn ang="0">
                  <a:pos x="14" y="24"/>
                </a:cxn>
                <a:cxn ang="0">
                  <a:pos x="18" y="21"/>
                </a:cxn>
                <a:cxn ang="0">
                  <a:pos x="18" y="21"/>
                </a:cxn>
                <a:cxn ang="0">
                  <a:pos x="18" y="17"/>
                </a:cxn>
                <a:cxn ang="0">
                  <a:pos x="18" y="14"/>
                </a:cxn>
                <a:cxn ang="0">
                  <a:pos x="18" y="10"/>
                </a:cxn>
                <a:cxn ang="0">
                  <a:pos x="14" y="7"/>
                </a:cxn>
                <a:cxn ang="0">
                  <a:pos x="11" y="0"/>
                </a:cxn>
                <a:cxn ang="0">
                  <a:pos x="7" y="3"/>
                </a:cxn>
                <a:cxn ang="0">
                  <a:pos x="7" y="3"/>
                </a:cxn>
                <a:cxn ang="0">
                  <a:pos x="4" y="3"/>
                </a:cxn>
                <a:cxn ang="0">
                  <a:pos x="4" y="7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4" y="17"/>
                </a:cxn>
                <a:cxn ang="0">
                  <a:pos x="4" y="21"/>
                </a:cxn>
                <a:cxn ang="0">
                  <a:pos x="7" y="24"/>
                </a:cxn>
              </a:cxnLst>
              <a:rect l="0" t="0" r="r" b="b"/>
              <a:pathLst>
                <a:path w="18" h="32">
                  <a:moveTo>
                    <a:pt x="7" y="24"/>
                  </a:moveTo>
                  <a:lnTo>
                    <a:pt x="14" y="32"/>
                  </a:lnTo>
                  <a:lnTo>
                    <a:pt x="14" y="28"/>
                  </a:lnTo>
                  <a:lnTo>
                    <a:pt x="14" y="24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18" y="17"/>
                  </a:lnTo>
                  <a:lnTo>
                    <a:pt x="18" y="14"/>
                  </a:lnTo>
                  <a:lnTo>
                    <a:pt x="18" y="10"/>
                  </a:lnTo>
                  <a:lnTo>
                    <a:pt x="14" y="7"/>
                  </a:lnTo>
                  <a:lnTo>
                    <a:pt x="11" y="0"/>
                  </a:lnTo>
                  <a:lnTo>
                    <a:pt x="7" y="3"/>
                  </a:lnTo>
                  <a:lnTo>
                    <a:pt x="7" y="3"/>
                  </a:lnTo>
                  <a:lnTo>
                    <a:pt x="4" y="3"/>
                  </a:lnTo>
                  <a:lnTo>
                    <a:pt x="4" y="7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4" y="17"/>
                  </a:lnTo>
                  <a:lnTo>
                    <a:pt x="4" y="21"/>
                  </a:lnTo>
                  <a:lnTo>
                    <a:pt x="7" y="2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16" name="Freeform 114"/>
            <p:cNvSpPr>
              <a:spLocks noEditPoints="1"/>
            </p:cNvSpPr>
            <p:nvPr userDrawn="1"/>
          </p:nvSpPr>
          <p:spPr bwMode="gray">
            <a:xfrm>
              <a:off x="480" y="1295"/>
              <a:ext cx="79" cy="99"/>
            </a:xfrm>
            <a:custGeom>
              <a:avLst/>
              <a:gdLst/>
              <a:ahLst/>
              <a:cxnLst>
                <a:cxn ang="0">
                  <a:pos x="14" y="60"/>
                </a:cxn>
                <a:cxn ang="0">
                  <a:pos x="14" y="71"/>
                </a:cxn>
                <a:cxn ang="0">
                  <a:pos x="14" y="78"/>
                </a:cxn>
                <a:cxn ang="0">
                  <a:pos x="14" y="85"/>
                </a:cxn>
                <a:cxn ang="0">
                  <a:pos x="14" y="88"/>
                </a:cxn>
                <a:cxn ang="0">
                  <a:pos x="28" y="92"/>
                </a:cxn>
                <a:cxn ang="0">
                  <a:pos x="35" y="88"/>
                </a:cxn>
                <a:cxn ang="0">
                  <a:pos x="53" y="81"/>
                </a:cxn>
                <a:cxn ang="0">
                  <a:pos x="67" y="74"/>
                </a:cxn>
                <a:cxn ang="0">
                  <a:pos x="74" y="60"/>
                </a:cxn>
                <a:cxn ang="0">
                  <a:pos x="70" y="53"/>
                </a:cxn>
                <a:cxn ang="0">
                  <a:pos x="67" y="42"/>
                </a:cxn>
                <a:cxn ang="0">
                  <a:pos x="63" y="35"/>
                </a:cxn>
                <a:cxn ang="0">
                  <a:pos x="60" y="35"/>
                </a:cxn>
                <a:cxn ang="0">
                  <a:pos x="67" y="35"/>
                </a:cxn>
                <a:cxn ang="0">
                  <a:pos x="74" y="32"/>
                </a:cxn>
                <a:cxn ang="0">
                  <a:pos x="77" y="25"/>
                </a:cxn>
                <a:cxn ang="0">
                  <a:pos x="77" y="14"/>
                </a:cxn>
                <a:cxn ang="0">
                  <a:pos x="74" y="7"/>
                </a:cxn>
                <a:cxn ang="0">
                  <a:pos x="67" y="4"/>
                </a:cxn>
                <a:cxn ang="0">
                  <a:pos x="56" y="4"/>
                </a:cxn>
                <a:cxn ang="0">
                  <a:pos x="53" y="4"/>
                </a:cxn>
                <a:cxn ang="0">
                  <a:pos x="31" y="11"/>
                </a:cxn>
                <a:cxn ang="0">
                  <a:pos x="31" y="18"/>
                </a:cxn>
                <a:cxn ang="0">
                  <a:pos x="28" y="25"/>
                </a:cxn>
                <a:cxn ang="0">
                  <a:pos x="21" y="32"/>
                </a:cxn>
                <a:cxn ang="0">
                  <a:pos x="0" y="28"/>
                </a:cxn>
                <a:cxn ang="0">
                  <a:pos x="0" y="32"/>
                </a:cxn>
                <a:cxn ang="0">
                  <a:pos x="0" y="39"/>
                </a:cxn>
                <a:cxn ang="0">
                  <a:pos x="7" y="39"/>
                </a:cxn>
                <a:cxn ang="0">
                  <a:pos x="14" y="49"/>
                </a:cxn>
                <a:cxn ang="0">
                  <a:pos x="56" y="32"/>
                </a:cxn>
                <a:cxn ang="0">
                  <a:pos x="56" y="32"/>
                </a:cxn>
                <a:cxn ang="0">
                  <a:pos x="56" y="32"/>
                </a:cxn>
                <a:cxn ang="0">
                  <a:pos x="60" y="32"/>
                </a:cxn>
                <a:cxn ang="0">
                  <a:pos x="60" y="32"/>
                </a:cxn>
              </a:cxnLst>
              <a:rect l="0" t="0" r="r" b="b"/>
              <a:pathLst>
                <a:path w="77" h="92">
                  <a:moveTo>
                    <a:pt x="14" y="60"/>
                  </a:moveTo>
                  <a:lnTo>
                    <a:pt x="14" y="60"/>
                  </a:lnTo>
                  <a:lnTo>
                    <a:pt x="14" y="67"/>
                  </a:lnTo>
                  <a:lnTo>
                    <a:pt x="14" y="71"/>
                  </a:lnTo>
                  <a:lnTo>
                    <a:pt x="14" y="78"/>
                  </a:lnTo>
                  <a:lnTo>
                    <a:pt x="14" y="78"/>
                  </a:lnTo>
                  <a:lnTo>
                    <a:pt x="14" y="81"/>
                  </a:lnTo>
                  <a:lnTo>
                    <a:pt x="14" y="85"/>
                  </a:lnTo>
                  <a:lnTo>
                    <a:pt x="14" y="85"/>
                  </a:lnTo>
                  <a:lnTo>
                    <a:pt x="14" y="88"/>
                  </a:lnTo>
                  <a:lnTo>
                    <a:pt x="17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35" y="88"/>
                  </a:lnTo>
                  <a:lnTo>
                    <a:pt x="42" y="85"/>
                  </a:lnTo>
                  <a:lnTo>
                    <a:pt x="53" y="81"/>
                  </a:lnTo>
                  <a:lnTo>
                    <a:pt x="60" y="78"/>
                  </a:lnTo>
                  <a:lnTo>
                    <a:pt x="67" y="74"/>
                  </a:lnTo>
                  <a:lnTo>
                    <a:pt x="70" y="67"/>
                  </a:lnTo>
                  <a:lnTo>
                    <a:pt x="74" y="60"/>
                  </a:lnTo>
                  <a:lnTo>
                    <a:pt x="74" y="56"/>
                  </a:lnTo>
                  <a:lnTo>
                    <a:pt x="70" y="53"/>
                  </a:lnTo>
                  <a:lnTo>
                    <a:pt x="70" y="46"/>
                  </a:lnTo>
                  <a:lnTo>
                    <a:pt x="67" y="42"/>
                  </a:lnTo>
                  <a:lnTo>
                    <a:pt x="67" y="35"/>
                  </a:lnTo>
                  <a:lnTo>
                    <a:pt x="63" y="35"/>
                  </a:lnTo>
                  <a:lnTo>
                    <a:pt x="63" y="35"/>
                  </a:lnTo>
                  <a:lnTo>
                    <a:pt x="60" y="35"/>
                  </a:lnTo>
                  <a:lnTo>
                    <a:pt x="67" y="35"/>
                  </a:lnTo>
                  <a:lnTo>
                    <a:pt x="67" y="35"/>
                  </a:lnTo>
                  <a:lnTo>
                    <a:pt x="70" y="35"/>
                  </a:lnTo>
                  <a:lnTo>
                    <a:pt x="74" y="32"/>
                  </a:lnTo>
                  <a:lnTo>
                    <a:pt x="74" y="32"/>
                  </a:lnTo>
                  <a:lnTo>
                    <a:pt x="77" y="25"/>
                  </a:lnTo>
                  <a:lnTo>
                    <a:pt x="77" y="18"/>
                  </a:lnTo>
                  <a:lnTo>
                    <a:pt x="77" y="14"/>
                  </a:lnTo>
                  <a:lnTo>
                    <a:pt x="74" y="11"/>
                  </a:lnTo>
                  <a:lnTo>
                    <a:pt x="74" y="7"/>
                  </a:lnTo>
                  <a:lnTo>
                    <a:pt x="70" y="4"/>
                  </a:lnTo>
                  <a:lnTo>
                    <a:pt x="67" y="4"/>
                  </a:lnTo>
                  <a:lnTo>
                    <a:pt x="60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3" y="4"/>
                  </a:lnTo>
                  <a:lnTo>
                    <a:pt x="38" y="0"/>
                  </a:lnTo>
                  <a:lnTo>
                    <a:pt x="31" y="11"/>
                  </a:lnTo>
                  <a:lnTo>
                    <a:pt x="31" y="18"/>
                  </a:lnTo>
                  <a:lnTo>
                    <a:pt x="31" y="18"/>
                  </a:lnTo>
                  <a:lnTo>
                    <a:pt x="31" y="21"/>
                  </a:lnTo>
                  <a:lnTo>
                    <a:pt x="28" y="25"/>
                  </a:lnTo>
                  <a:lnTo>
                    <a:pt x="24" y="28"/>
                  </a:lnTo>
                  <a:lnTo>
                    <a:pt x="21" y="32"/>
                  </a:lnTo>
                  <a:lnTo>
                    <a:pt x="7" y="2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0" y="35"/>
                  </a:lnTo>
                  <a:lnTo>
                    <a:pt x="0" y="39"/>
                  </a:lnTo>
                  <a:lnTo>
                    <a:pt x="3" y="39"/>
                  </a:lnTo>
                  <a:lnTo>
                    <a:pt x="7" y="39"/>
                  </a:lnTo>
                  <a:lnTo>
                    <a:pt x="10" y="42"/>
                  </a:lnTo>
                  <a:lnTo>
                    <a:pt x="14" y="49"/>
                  </a:lnTo>
                  <a:lnTo>
                    <a:pt x="14" y="60"/>
                  </a:lnTo>
                  <a:close/>
                  <a:moveTo>
                    <a:pt x="56" y="32"/>
                  </a:moveTo>
                  <a:lnTo>
                    <a:pt x="56" y="32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56" y="32"/>
                  </a:lnTo>
                  <a:close/>
                  <a:moveTo>
                    <a:pt x="60" y="32"/>
                  </a:moveTo>
                  <a:lnTo>
                    <a:pt x="60" y="32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60" y="3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17" name="Freeform 115"/>
            <p:cNvSpPr>
              <a:spLocks/>
            </p:cNvSpPr>
            <p:nvPr userDrawn="1"/>
          </p:nvSpPr>
          <p:spPr bwMode="gray">
            <a:xfrm>
              <a:off x="545" y="1204"/>
              <a:ext cx="116" cy="228"/>
            </a:xfrm>
            <a:custGeom>
              <a:avLst/>
              <a:gdLst/>
              <a:ahLst/>
              <a:cxnLst>
                <a:cxn ang="0">
                  <a:pos x="14" y="59"/>
                </a:cxn>
                <a:cxn ang="0">
                  <a:pos x="11" y="66"/>
                </a:cxn>
                <a:cxn ang="0">
                  <a:pos x="14" y="74"/>
                </a:cxn>
                <a:cxn ang="0">
                  <a:pos x="25" y="81"/>
                </a:cxn>
                <a:cxn ang="0">
                  <a:pos x="25" y="88"/>
                </a:cxn>
                <a:cxn ang="0">
                  <a:pos x="21" y="95"/>
                </a:cxn>
                <a:cxn ang="0">
                  <a:pos x="18" y="102"/>
                </a:cxn>
                <a:cxn ang="0">
                  <a:pos x="35" y="98"/>
                </a:cxn>
                <a:cxn ang="0">
                  <a:pos x="35" y="109"/>
                </a:cxn>
                <a:cxn ang="0">
                  <a:pos x="42" y="119"/>
                </a:cxn>
                <a:cxn ang="0">
                  <a:pos x="21" y="133"/>
                </a:cxn>
                <a:cxn ang="0">
                  <a:pos x="28" y="148"/>
                </a:cxn>
                <a:cxn ang="0">
                  <a:pos x="21" y="162"/>
                </a:cxn>
                <a:cxn ang="0">
                  <a:pos x="18" y="169"/>
                </a:cxn>
                <a:cxn ang="0">
                  <a:pos x="39" y="172"/>
                </a:cxn>
                <a:cxn ang="0">
                  <a:pos x="53" y="169"/>
                </a:cxn>
                <a:cxn ang="0">
                  <a:pos x="53" y="172"/>
                </a:cxn>
                <a:cxn ang="0">
                  <a:pos x="21" y="186"/>
                </a:cxn>
                <a:cxn ang="0">
                  <a:pos x="11" y="211"/>
                </a:cxn>
                <a:cxn ang="0">
                  <a:pos x="39" y="200"/>
                </a:cxn>
                <a:cxn ang="0">
                  <a:pos x="88" y="190"/>
                </a:cxn>
                <a:cxn ang="0">
                  <a:pos x="102" y="176"/>
                </a:cxn>
                <a:cxn ang="0">
                  <a:pos x="106" y="169"/>
                </a:cxn>
                <a:cxn ang="0">
                  <a:pos x="106" y="158"/>
                </a:cxn>
                <a:cxn ang="0">
                  <a:pos x="102" y="155"/>
                </a:cxn>
                <a:cxn ang="0">
                  <a:pos x="95" y="144"/>
                </a:cxn>
                <a:cxn ang="0">
                  <a:pos x="92" y="140"/>
                </a:cxn>
                <a:cxn ang="0">
                  <a:pos x="88" y="126"/>
                </a:cxn>
                <a:cxn ang="0">
                  <a:pos x="78" y="112"/>
                </a:cxn>
                <a:cxn ang="0">
                  <a:pos x="71" y="102"/>
                </a:cxn>
                <a:cxn ang="0">
                  <a:pos x="67" y="88"/>
                </a:cxn>
                <a:cxn ang="0">
                  <a:pos x="60" y="74"/>
                </a:cxn>
                <a:cxn ang="0">
                  <a:pos x="49" y="66"/>
                </a:cxn>
                <a:cxn ang="0">
                  <a:pos x="56" y="45"/>
                </a:cxn>
                <a:cxn ang="0">
                  <a:pos x="56" y="38"/>
                </a:cxn>
                <a:cxn ang="0">
                  <a:pos x="49" y="35"/>
                </a:cxn>
                <a:cxn ang="0">
                  <a:pos x="46" y="31"/>
                </a:cxn>
                <a:cxn ang="0">
                  <a:pos x="35" y="28"/>
                </a:cxn>
                <a:cxn ang="0">
                  <a:pos x="35" y="21"/>
                </a:cxn>
                <a:cxn ang="0">
                  <a:pos x="39" y="14"/>
                </a:cxn>
                <a:cxn ang="0">
                  <a:pos x="42" y="7"/>
                </a:cxn>
                <a:cxn ang="0">
                  <a:pos x="42" y="3"/>
                </a:cxn>
                <a:cxn ang="0">
                  <a:pos x="35" y="0"/>
                </a:cxn>
                <a:cxn ang="0">
                  <a:pos x="25" y="3"/>
                </a:cxn>
                <a:cxn ang="0">
                  <a:pos x="14" y="17"/>
                </a:cxn>
                <a:cxn ang="0">
                  <a:pos x="18" y="28"/>
                </a:cxn>
                <a:cxn ang="0">
                  <a:pos x="14" y="35"/>
                </a:cxn>
                <a:cxn ang="0">
                  <a:pos x="7" y="42"/>
                </a:cxn>
                <a:cxn ang="0">
                  <a:pos x="4" y="52"/>
                </a:cxn>
                <a:cxn ang="0">
                  <a:pos x="14" y="59"/>
                </a:cxn>
              </a:cxnLst>
              <a:rect l="0" t="0" r="r" b="b"/>
              <a:pathLst>
                <a:path w="113" h="211">
                  <a:moveTo>
                    <a:pt x="14" y="59"/>
                  </a:moveTo>
                  <a:lnTo>
                    <a:pt x="14" y="59"/>
                  </a:lnTo>
                  <a:lnTo>
                    <a:pt x="11" y="63"/>
                  </a:lnTo>
                  <a:lnTo>
                    <a:pt x="11" y="66"/>
                  </a:lnTo>
                  <a:lnTo>
                    <a:pt x="11" y="70"/>
                  </a:lnTo>
                  <a:lnTo>
                    <a:pt x="14" y="74"/>
                  </a:lnTo>
                  <a:lnTo>
                    <a:pt x="18" y="74"/>
                  </a:lnTo>
                  <a:lnTo>
                    <a:pt x="25" y="81"/>
                  </a:lnTo>
                  <a:lnTo>
                    <a:pt x="25" y="84"/>
                  </a:lnTo>
                  <a:lnTo>
                    <a:pt x="25" y="88"/>
                  </a:lnTo>
                  <a:lnTo>
                    <a:pt x="21" y="91"/>
                  </a:lnTo>
                  <a:lnTo>
                    <a:pt x="21" y="95"/>
                  </a:lnTo>
                  <a:lnTo>
                    <a:pt x="18" y="98"/>
                  </a:lnTo>
                  <a:lnTo>
                    <a:pt x="18" y="102"/>
                  </a:lnTo>
                  <a:lnTo>
                    <a:pt x="21" y="105"/>
                  </a:lnTo>
                  <a:lnTo>
                    <a:pt x="35" y="98"/>
                  </a:lnTo>
                  <a:lnTo>
                    <a:pt x="46" y="98"/>
                  </a:lnTo>
                  <a:lnTo>
                    <a:pt x="35" y="109"/>
                  </a:lnTo>
                  <a:lnTo>
                    <a:pt x="35" y="119"/>
                  </a:lnTo>
                  <a:lnTo>
                    <a:pt x="42" y="119"/>
                  </a:lnTo>
                  <a:lnTo>
                    <a:pt x="42" y="133"/>
                  </a:lnTo>
                  <a:lnTo>
                    <a:pt x="21" y="133"/>
                  </a:lnTo>
                  <a:lnTo>
                    <a:pt x="21" y="148"/>
                  </a:lnTo>
                  <a:lnTo>
                    <a:pt x="28" y="148"/>
                  </a:lnTo>
                  <a:lnTo>
                    <a:pt x="21" y="162"/>
                  </a:lnTo>
                  <a:lnTo>
                    <a:pt x="21" y="162"/>
                  </a:lnTo>
                  <a:lnTo>
                    <a:pt x="18" y="165"/>
                  </a:lnTo>
                  <a:lnTo>
                    <a:pt x="18" y="169"/>
                  </a:lnTo>
                  <a:lnTo>
                    <a:pt x="21" y="169"/>
                  </a:lnTo>
                  <a:lnTo>
                    <a:pt x="39" y="172"/>
                  </a:lnTo>
                  <a:lnTo>
                    <a:pt x="49" y="169"/>
                  </a:lnTo>
                  <a:lnTo>
                    <a:pt x="53" y="169"/>
                  </a:lnTo>
                  <a:lnTo>
                    <a:pt x="53" y="169"/>
                  </a:lnTo>
                  <a:lnTo>
                    <a:pt x="53" y="172"/>
                  </a:lnTo>
                  <a:lnTo>
                    <a:pt x="46" y="176"/>
                  </a:lnTo>
                  <a:lnTo>
                    <a:pt x="21" y="186"/>
                  </a:lnTo>
                  <a:lnTo>
                    <a:pt x="0" y="207"/>
                  </a:lnTo>
                  <a:lnTo>
                    <a:pt x="11" y="211"/>
                  </a:lnTo>
                  <a:lnTo>
                    <a:pt x="28" y="200"/>
                  </a:lnTo>
                  <a:lnTo>
                    <a:pt x="39" y="200"/>
                  </a:lnTo>
                  <a:lnTo>
                    <a:pt x="60" y="200"/>
                  </a:lnTo>
                  <a:lnTo>
                    <a:pt x="88" y="190"/>
                  </a:lnTo>
                  <a:lnTo>
                    <a:pt x="113" y="183"/>
                  </a:lnTo>
                  <a:lnTo>
                    <a:pt x="102" y="176"/>
                  </a:lnTo>
                  <a:lnTo>
                    <a:pt x="102" y="172"/>
                  </a:lnTo>
                  <a:lnTo>
                    <a:pt x="106" y="169"/>
                  </a:lnTo>
                  <a:lnTo>
                    <a:pt x="106" y="165"/>
                  </a:lnTo>
                  <a:lnTo>
                    <a:pt x="106" y="158"/>
                  </a:lnTo>
                  <a:lnTo>
                    <a:pt x="106" y="158"/>
                  </a:lnTo>
                  <a:lnTo>
                    <a:pt x="102" y="155"/>
                  </a:lnTo>
                  <a:lnTo>
                    <a:pt x="99" y="148"/>
                  </a:lnTo>
                  <a:lnTo>
                    <a:pt x="95" y="144"/>
                  </a:lnTo>
                  <a:lnTo>
                    <a:pt x="92" y="144"/>
                  </a:lnTo>
                  <a:lnTo>
                    <a:pt x="92" y="140"/>
                  </a:lnTo>
                  <a:lnTo>
                    <a:pt x="88" y="137"/>
                  </a:lnTo>
                  <a:lnTo>
                    <a:pt x="88" y="126"/>
                  </a:lnTo>
                  <a:lnTo>
                    <a:pt x="85" y="119"/>
                  </a:lnTo>
                  <a:lnTo>
                    <a:pt x="78" y="112"/>
                  </a:lnTo>
                  <a:lnTo>
                    <a:pt x="71" y="105"/>
                  </a:lnTo>
                  <a:lnTo>
                    <a:pt x="71" y="102"/>
                  </a:lnTo>
                  <a:lnTo>
                    <a:pt x="67" y="95"/>
                  </a:lnTo>
                  <a:lnTo>
                    <a:pt x="67" y="88"/>
                  </a:lnTo>
                  <a:lnTo>
                    <a:pt x="63" y="81"/>
                  </a:lnTo>
                  <a:lnTo>
                    <a:pt x="60" y="74"/>
                  </a:lnTo>
                  <a:lnTo>
                    <a:pt x="60" y="70"/>
                  </a:lnTo>
                  <a:lnTo>
                    <a:pt x="49" y="66"/>
                  </a:lnTo>
                  <a:lnTo>
                    <a:pt x="60" y="45"/>
                  </a:lnTo>
                  <a:lnTo>
                    <a:pt x="56" y="45"/>
                  </a:lnTo>
                  <a:lnTo>
                    <a:pt x="56" y="42"/>
                  </a:lnTo>
                  <a:lnTo>
                    <a:pt x="56" y="38"/>
                  </a:lnTo>
                  <a:lnTo>
                    <a:pt x="53" y="35"/>
                  </a:lnTo>
                  <a:lnTo>
                    <a:pt x="49" y="35"/>
                  </a:lnTo>
                  <a:lnTo>
                    <a:pt x="46" y="35"/>
                  </a:lnTo>
                  <a:lnTo>
                    <a:pt x="46" y="31"/>
                  </a:lnTo>
                  <a:lnTo>
                    <a:pt x="35" y="31"/>
                  </a:lnTo>
                  <a:lnTo>
                    <a:pt x="35" y="28"/>
                  </a:lnTo>
                  <a:lnTo>
                    <a:pt x="35" y="24"/>
                  </a:lnTo>
                  <a:lnTo>
                    <a:pt x="35" y="21"/>
                  </a:lnTo>
                  <a:lnTo>
                    <a:pt x="35" y="17"/>
                  </a:lnTo>
                  <a:lnTo>
                    <a:pt x="39" y="14"/>
                  </a:lnTo>
                  <a:lnTo>
                    <a:pt x="42" y="10"/>
                  </a:lnTo>
                  <a:lnTo>
                    <a:pt x="42" y="7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39" y="3"/>
                  </a:lnTo>
                  <a:lnTo>
                    <a:pt x="35" y="0"/>
                  </a:lnTo>
                  <a:lnTo>
                    <a:pt x="28" y="0"/>
                  </a:lnTo>
                  <a:lnTo>
                    <a:pt x="25" y="3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8" y="21"/>
                  </a:lnTo>
                  <a:lnTo>
                    <a:pt x="18" y="28"/>
                  </a:lnTo>
                  <a:lnTo>
                    <a:pt x="14" y="35"/>
                  </a:lnTo>
                  <a:lnTo>
                    <a:pt x="14" y="35"/>
                  </a:lnTo>
                  <a:lnTo>
                    <a:pt x="11" y="38"/>
                  </a:lnTo>
                  <a:lnTo>
                    <a:pt x="7" y="42"/>
                  </a:lnTo>
                  <a:lnTo>
                    <a:pt x="4" y="49"/>
                  </a:lnTo>
                  <a:lnTo>
                    <a:pt x="4" y="52"/>
                  </a:lnTo>
                  <a:lnTo>
                    <a:pt x="7" y="59"/>
                  </a:lnTo>
                  <a:lnTo>
                    <a:pt x="14" y="5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18" name="Freeform 116"/>
            <p:cNvSpPr>
              <a:spLocks/>
            </p:cNvSpPr>
            <p:nvPr userDrawn="1"/>
          </p:nvSpPr>
          <p:spPr bwMode="gray">
            <a:xfrm>
              <a:off x="1059" y="1769"/>
              <a:ext cx="52" cy="92"/>
            </a:xfrm>
            <a:custGeom>
              <a:avLst/>
              <a:gdLst/>
              <a:ahLst/>
              <a:cxnLst>
                <a:cxn ang="0">
                  <a:pos x="50" y="36"/>
                </a:cxn>
                <a:cxn ang="0">
                  <a:pos x="50" y="36"/>
                </a:cxn>
                <a:cxn ang="0">
                  <a:pos x="50" y="29"/>
                </a:cxn>
                <a:cxn ang="0">
                  <a:pos x="50" y="18"/>
                </a:cxn>
                <a:cxn ang="0">
                  <a:pos x="50" y="11"/>
                </a:cxn>
                <a:cxn ang="0">
                  <a:pos x="50" y="0"/>
                </a:cxn>
                <a:cxn ang="0">
                  <a:pos x="43" y="4"/>
                </a:cxn>
                <a:cxn ang="0">
                  <a:pos x="43" y="4"/>
                </a:cxn>
                <a:cxn ang="0">
                  <a:pos x="43" y="11"/>
                </a:cxn>
                <a:cxn ang="0">
                  <a:pos x="43" y="15"/>
                </a:cxn>
                <a:cxn ang="0">
                  <a:pos x="39" y="18"/>
                </a:cxn>
                <a:cxn ang="0">
                  <a:pos x="39" y="18"/>
                </a:cxn>
                <a:cxn ang="0">
                  <a:pos x="39" y="22"/>
                </a:cxn>
                <a:cxn ang="0">
                  <a:pos x="36" y="25"/>
                </a:cxn>
                <a:cxn ang="0">
                  <a:pos x="25" y="32"/>
                </a:cxn>
                <a:cxn ang="0">
                  <a:pos x="25" y="32"/>
                </a:cxn>
                <a:cxn ang="0">
                  <a:pos x="18" y="36"/>
                </a:cxn>
                <a:cxn ang="0">
                  <a:pos x="11" y="36"/>
                </a:cxn>
                <a:cxn ang="0">
                  <a:pos x="7" y="36"/>
                </a:cxn>
                <a:cxn ang="0">
                  <a:pos x="0" y="36"/>
                </a:cxn>
                <a:cxn ang="0">
                  <a:pos x="0" y="43"/>
                </a:cxn>
                <a:cxn ang="0">
                  <a:pos x="4" y="46"/>
                </a:cxn>
                <a:cxn ang="0">
                  <a:pos x="4" y="50"/>
                </a:cxn>
                <a:cxn ang="0">
                  <a:pos x="7" y="57"/>
                </a:cxn>
                <a:cxn ang="0">
                  <a:pos x="11" y="60"/>
                </a:cxn>
                <a:cxn ang="0">
                  <a:pos x="11" y="64"/>
                </a:cxn>
                <a:cxn ang="0">
                  <a:pos x="18" y="71"/>
                </a:cxn>
                <a:cxn ang="0">
                  <a:pos x="18" y="74"/>
                </a:cxn>
                <a:cxn ang="0">
                  <a:pos x="25" y="78"/>
                </a:cxn>
                <a:cxn ang="0">
                  <a:pos x="29" y="82"/>
                </a:cxn>
                <a:cxn ang="0">
                  <a:pos x="32" y="85"/>
                </a:cxn>
                <a:cxn ang="0">
                  <a:pos x="36" y="85"/>
                </a:cxn>
                <a:cxn ang="0">
                  <a:pos x="36" y="85"/>
                </a:cxn>
                <a:cxn ang="0">
                  <a:pos x="39" y="85"/>
                </a:cxn>
                <a:cxn ang="0">
                  <a:pos x="39" y="85"/>
                </a:cxn>
                <a:cxn ang="0">
                  <a:pos x="43" y="82"/>
                </a:cxn>
                <a:cxn ang="0">
                  <a:pos x="43" y="67"/>
                </a:cxn>
                <a:cxn ang="0">
                  <a:pos x="43" y="67"/>
                </a:cxn>
                <a:cxn ang="0">
                  <a:pos x="43" y="64"/>
                </a:cxn>
                <a:cxn ang="0">
                  <a:pos x="39" y="57"/>
                </a:cxn>
                <a:cxn ang="0">
                  <a:pos x="36" y="50"/>
                </a:cxn>
                <a:cxn ang="0">
                  <a:pos x="32" y="46"/>
                </a:cxn>
                <a:cxn ang="0">
                  <a:pos x="29" y="39"/>
                </a:cxn>
                <a:cxn ang="0">
                  <a:pos x="29" y="43"/>
                </a:cxn>
                <a:cxn ang="0">
                  <a:pos x="32" y="50"/>
                </a:cxn>
                <a:cxn ang="0">
                  <a:pos x="39" y="57"/>
                </a:cxn>
                <a:cxn ang="0">
                  <a:pos x="43" y="67"/>
                </a:cxn>
                <a:cxn ang="0">
                  <a:pos x="43" y="64"/>
                </a:cxn>
                <a:cxn ang="0">
                  <a:pos x="43" y="60"/>
                </a:cxn>
                <a:cxn ang="0">
                  <a:pos x="46" y="53"/>
                </a:cxn>
                <a:cxn ang="0">
                  <a:pos x="46" y="46"/>
                </a:cxn>
                <a:cxn ang="0">
                  <a:pos x="46" y="39"/>
                </a:cxn>
                <a:cxn ang="0">
                  <a:pos x="50" y="36"/>
                </a:cxn>
              </a:cxnLst>
              <a:rect l="0" t="0" r="r" b="b"/>
              <a:pathLst>
                <a:path w="50" h="85">
                  <a:moveTo>
                    <a:pt x="50" y="36"/>
                  </a:moveTo>
                  <a:lnTo>
                    <a:pt x="50" y="36"/>
                  </a:lnTo>
                  <a:lnTo>
                    <a:pt x="50" y="29"/>
                  </a:lnTo>
                  <a:lnTo>
                    <a:pt x="50" y="18"/>
                  </a:lnTo>
                  <a:lnTo>
                    <a:pt x="50" y="11"/>
                  </a:lnTo>
                  <a:lnTo>
                    <a:pt x="50" y="0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11"/>
                  </a:lnTo>
                  <a:lnTo>
                    <a:pt x="43" y="15"/>
                  </a:lnTo>
                  <a:lnTo>
                    <a:pt x="39" y="18"/>
                  </a:lnTo>
                  <a:lnTo>
                    <a:pt x="39" y="18"/>
                  </a:lnTo>
                  <a:lnTo>
                    <a:pt x="39" y="22"/>
                  </a:lnTo>
                  <a:lnTo>
                    <a:pt x="36" y="25"/>
                  </a:lnTo>
                  <a:lnTo>
                    <a:pt x="25" y="32"/>
                  </a:lnTo>
                  <a:lnTo>
                    <a:pt x="25" y="32"/>
                  </a:lnTo>
                  <a:lnTo>
                    <a:pt x="18" y="36"/>
                  </a:lnTo>
                  <a:lnTo>
                    <a:pt x="11" y="36"/>
                  </a:lnTo>
                  <a:lnTo>
                    <a:pt x="7" y="36"/>
                  </a:lnTo>
                  <a:lnTo>
                    <a:pt x="0" y="36"/>
                  </a:lnTo>
                  <a:lnTo>
                    <a:pt x="0" y="43"/>
                  </a:lnTo>
                  <a:lnTo>
                    <a:pt x="4" y="46"/>
                  </a:lnTo>
                  <a:lnTo>
                    <a:pt x="4" y="50"/>
                  </a:lnTo>
                  <a:lnTo>
                    <a:pt x="7" y="57"/>
                  </a:lnTo>
                  <a:lnTo>
                    <a:pt x="11" y="60"/>
                  </a:lnTo>
                  <a:lnTo>
                    <a:pt x="11" y="64"/>
                  </a:lnTo>
                  <a:lnTo>
                    <a:pt x="18" y="71"/>
                  </a:lnTo>
                  <a:lnTo>
                    <a:pt x="18" y="74"/>
                  </a:lnTo>
                  <a:lnTo>
                    <a:pt x="25" y="78"/>
                  </a:lnTo>
                  <a:lnTo>
                    <a:pt x="29" y="82"/>
                  </a:lnTo>
                  <a:lnTo>
                    <a:pt x="32" y="85"/>
                  </a:lnTo>
                  <a:lnTo>
                    <a:pt x="36" y="85"/>
                  </a:lnTo>
                  <a:lnTo>
                    <a:pt x="36" y="85"/>
                  </a:lnTo>
                  <a:lnTo>
                    <a:pt x="39" y="85"/>
                  </a:lnTo>
                  <a:lnTo>
                    <a:pt x="39" y="85"/>
                  </a:lnTo>
                  <a:lnTo>
                    <a:pt x="43" y="82"/>
                  </a:lnTo>
                  <a:lnTo>
                    <a:pt x="43" y="67"/>
                  </a:lnTo>
                  <a:lnTo>
                    <a:pt x="43" y="67"/>
                  </a:lnTo>
                  <a:lnTo>
                    <a:pt x="43" y="64"/>
                  </a:lnTo>
                  <a:lnTo>
                    <a:pt x="39" y="57"/>
                  </a:lnTo>
                  <a:lnTo>
                    <a:pt x="36" y="50"/>
                  </a:lnTo>
                  <a:lnTo>
                    <a:pt x="32" y="46"/>
                  </a:lnTo>
                  <a:lnTo>
                    <a:pt x="29" y="39"/>
                  </a:lnTo>
                  <a:lnTo>
                    <a:pt x="29" y="43"/>
                  </a:lnTo>
                  <a:lnTo>
                    <a:pt x="32" y="50"/>
                  </a:lnTo>
                  <a:lnTo>
                    <a:pt x="39" y="57"/>
                  </a:lnTo>
                  <a:lnTo>
                    <a:pt x="43" y="67"/>
                  </a:lnTo>
                  <a:lnTo>
                    <a:pt x="43" y="64"/>
                  </a:lnTo>
                  <a:lnTo>
                    <a:pt x="43" y="60"/>
                  </a:lnTo>
                  <a:lnTo>
                    <a:pt x="46" y="53"/>
                  </a:lnTo>
                  <a:lnTo>
                    <a:pt x="46" y="46"/>
                  </a:lnTo>
                  <a:lnTo>
                    <a:pt x="46" y="39"/>
                  </a:lnTo>
                  <a:lnTo>
                    <a:pt x="50" y="36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19" name="Freeform 117"/>
            <p:cNvSpPr>
              <a:spLocks/>
            </p:cNvSpPr>
            <p:nvPr userDrawn="1"/>
          </p:nvSpPr>
          <p:spPr bwMode="gray">
            <a:xfrm>
              <a:off x="1212" y="2461"/>
              <a:ext cx="94" cy="205"/>
            </a:xfrm>
            <a:custGeom>
              <a:avLst/>
              <a:gdLst/>
              <a:ahLst/>
              <a:cxnLst>
                <a:cxn ang="0">
                  <a:pos x="81" y="0"/>
                </a:cxn>
                <a:cxn ang="0">
                  <a:pos x="74" y="3"/>
                </a:cxn>
                <a:cxn ang="0">
                  <a:pos x="64" y="21"/>
                </a:cxn>
                <a:cxn ang="0">
                  <a:pos x="60" y="24"/>
                </a:cxn>
                <a:cxn ang="0">
                  <a:pos x="50" y="35"/>
                </a:cxn>
                <a:cxn ang="0">
                  <a:pos x="39" y="49"/>
                </a:cxn>
                <a:cxn ang="0">
                  <a:pos x="28" y="56"/>
                </a:cxn>
                <a:cxn ang="0">
                  <a:pos x="25" y="56"/>
                </a:cxn>
                <a:cxn ang="0">
                  <a:pos x="18" y="56"/>
                </a:cxn>
                <a:cxn ang="0">
                  <a:pos x="11" y="63"/>
                </a:cxn>
                <a:cxn ang="0">
                  <a:pos x="7" y="77"/>
                </a:cxn>
                <a:cxn ang="0">
                  <a:pos x="4" y="91"/>
                </a:cxn>
                <a:cxn ang="0">
                  <a:pos x="7" y="95"/>
                </a:cxn>
                <a:cxn ang="0">
                  <a:pos x="7" y="95"/>
                </a:cxn>
                <a:cxn ang="0">
                  <a:pos x="14" y="105"/>
                </a:cxn>
                <a:cxn ang="0">
                  <a:pos x="11" y="112"/>
                </a:cxn>
                <a:cxn ang="0">
                  <a:pos x="7" y="119"/>
                </a:cxn>
                <a:cxn ang="0">
                  <a:pos x="0" y="155"/>
                </a:cxn>
                <a:cxn ang="0">
                  <a:pos x="7" y="179"/>
                </a:cxn>
                <a:cxn ang="0">
                  <a:pos x="18" y="179"/>
                </a:cxn>
                <a:cxn ang="0">
                  <a:pos x="21" y="179"/>
                </a:cxn>
                <a:cxn ang="0">
                  <a:pos x="21" y="183"/>
                </a:cxn>
                <a:cxn ang="0">
                  <a:pos x="28" y="190"/>
                </a:cxn>
                <a:cxn ang="0">
                  <a:pos x="39" y="190"/>
                </a:cxn>
                <a:cxn ang="0">
                  <a:pos x="50" y="183"/>
                </a:cxn>
                <a:cxn ang="0">
                  <a:pos x="60" y="158"/>
                </a:cxn>
                <a:cxn ang="0">
                  <a:pos x="64" y="137"/>
                </a:cxn>
                <a:cxn ang="0">
                  <a:pos x="64" y="130"/>
                </a:cxn>
                <a:cxn ang="0">
                  <a:pos x="64" y="119"/>
                </a:cxn>
                <a:cxn ang="0">
                  <a:pos x="74" y="98"/>
                </a:cxn>
                <a:cxn ang="0">
                  <a:pos x="81" y="56"/>
                </a:cxn>
                <a:cxn ang="0">
                  <a:pos x="85" y="49"/>
                </a:cxn>
                <a:cxn ang="0">
                  <a:pos x="88" y="35"/>
                </a:cxn>
                <a:cxn ang="0">
                  <a:pos x="88" y="21"/>
                </a:cxn>
                <a:cxn ang="0">
                  <a:pos x="92" y="10"/>
                </a:cxn>
                <a:cxn ang="0">
                  <a:pos x="88" y="0"/>
                </a:cxn>
              </a:cxnLst>
              <a:rect l="0" t="0" r="r" b="b"/>
              <a:pathLst>
                <a:path w="92" h="190">
                  <a:moveTo>
                    <a:pt x="85" y="0"/>
                  </a:moveTo>
                  <a:lnTo>
                    <a:pt x="81" y="0"/>
                  </a:lnTo>
                  <a:lnTo>
                    <a:pt x="78" y="0"/>
                  </a:lnTo>
                  <a:lnTo>
                    <a:pt x="74" y="3"/>
                  </a:lnTo>
                  <a:lnTo>
                    <a:pt x="67" y="10"/>
                  </a:lnTo>
                  <a:lnTo>
                    <a:pt x="64" y="21"/>
                  </a:lnTo>
                  <a:lnTo>
                    <a:pt x="64" y="21"/>
                  </a:lnTo>
                  <a:lnTo>
                    <a:pt x="60" y="24"/>
                  </a:lnTo>
                  <a:lnTo>
                    <a:pt x="53" y="28"/>
                  </a:lnTo>
                  <a:lnTo>
                    <a:pt x="50" y="35"/>
                  </a:lnTo>
                  <a:lnTo>
                    <a:pt x="43" y="42"/>
                  </a:lnTo>
                  <a:lnTo>
                    <a:pt x="39" y="49"/>
                  </a:lnTo>
                  <a:lnTo>
                    <a:pt x="32" y="53"/>
                  </a:lnTo>
                  <a:lnTo>
                    <a:pt x="28" y="56"/>
                  </a:lnTo>
                  <a:lnTo>
                    <a:pt x="25" y="56"/>
                  </a:lnTo>
                  <a:lnTo>
                    <a:pt x="25" y="56"/>
                  </a:lnTo>
                  <a:lnTo>
                    <a:pt x="21" y="56"/>
                  </a:lnTo>
                  <a:lnTo>
                    <a:pt x="18" y="56"/>
                  </a:lnTo>
                  <a:lnTo>
                    <a:pt x="14" y="60"/>
                  </a:lnTo>
                  <a:lnTo>
                    <a:pt x="11" y="63"/>
                  </a:lnTo>
                  <a:lnTo>
                    <a:pt x="7" y="70"/>
                  </a:lnTo>
                  <a:lnTo>
                    <a:pt x="7" y="77"/>
                  </a:lnTo>
                  <a:lnTo>
                    <a:pt x="4" y="88"/>
                  </a:lnTo>
                  <a:lnTo>
                    <a:pt x="4" y="91"/>
                  </a:lnTo>
                  <a:lnTo>
                    <a:pt x="4" y="95"/>
                  </a:lnTo>
                  <a:lnTo>
                    <a:pt x="7" y="95"/>
                  </a:lnTo>
                  <a:lnTo>
                    <a:pt x="7" y="95"/>
                  </a:lnTo>
                  <a:lnTo>
                    <a:pt x="7" y="95"/>
                  </a:lnTo>
                  <a:lnTo>
                    <a:pt x="11" y="98"/>
                  </a:lnTo>
                  <a:lnTo>
                    <a:pt x="14" y="105"/>
                  </a:lnTo>
                  <a:lnTo>
                    <a:pt x="14" y="109"/>
                  </a:lnTo>
                  <a:lnTo>
                    <a:pt x="11" y="112"/>
                  </a:lnTo>
                  <a:lnTo>
                    <a:pt x="7" y="116"/>
                  </a:lnTo>
                  <a:lnTo>
                    <a:pt x="7" y="119"/>
                  </a:lnTo>
                  <a:lnTo>
                    <a:pt x="0" y="134"/>
                  </a:lnTo>
                  <a:lnTo>
                    <a:pt x="0" y="155"/>
                  </a:lnTo>
                  <a:lnTo>
                    <a:pt x="7" y="179"/>
                  </a:lnTo>
                  <a:lnTo>
                    <a:pt x="7" y="179"/>
                  </a:lnTo>
                  <a:lnTo>
                    <a:pt x="11" y="179"/>
                  </a:lnTo>
                  <a:lnTo>
                    <a:pt x="18" y="179"/>
                  </a:lnTo>
                  <a:lnTo>
                    <a:pt x="21" y="179"/>
                  </a:lnTo>
                  <a:lnTo>
                    <a:pt x="21" y="179"/>
                  </a:lnTo>
                  <a:lnTo>
                    <a:pt x="21" y="183"/>
                  </a:lnTo>
                  <a:lnTo>
                    <a:pt x="21" y="183"/>
                  </a:lnTo>
                  <a:lnTo>
                    <a:pt x="25" y="186"/>
                  </a:lnTo>
                  <a:lnTo>
                    <a:pt x="28" y="190"/>
                  </a:lnTo>
                  <a:lnTo>
                    <a:pt x="32" y="190"/>
                  </a:lnTo>
                  <a:lnTo>
                    <a:pt x="39" y="190"/>
                  </a:lnTo>
                  <a:lnTo>
                    <a:pt x="43" y="190"/>
                  </a:lnTo>
                  <a:lnTo>
                    <a:pt x="50" y="183"/>
                  </a:lnTo>
                  <a:lnTo>
                    <a:pt x="53" y="172"/>
                  </a:lnTo>
                  <a:lnTo>
                    <a:pt x="60" y="158"/>
                  </a:lnTo>
                  <a:lnTo>
                    <a:pt x="60" y="144"/>
                  </a:lnTo>
                  <a:lnTo>
                    <a:pt x="64" y="137"/>
                  </a:lnTo>
                  <a:lnTo>
                    <a:pt x="64" y="134"/>
                  </a:lnTo>
                  <a:lnTo>
                    <a:pt x="64" y="130"/>
                  </a:lnTo>
                  <a:lnTo>
                    <a:pt x="64" y="126"/>
                  </a:lnTo>
                  <a:lnTo>
                    <a:pt x="64" y="119"/>
                  </a:lnTo>
                  <a:lnTo>
                    <a:pt x="67" y="112"/>
                  </a:lnTo>
                  <a:lnTo>
                    <a:pt x="74" y="98"/>
                  </a:lnTo>
                  <a:lnTo>
                    <a:pt x="78" y="74"/>
                  </a:lnTo>
                  <a:lnTo>
                    <a:pt x="81" y="56"/>
                  </a:lnTo>
                  <a:lnTo>
                    <a:pt x="81" y="53"/>
                  </a:lnTo>
                  <a:lnTo>
                    <a:pt x="85" y="49"/>
                  </a:lnTo>
                  <a:lnTo>
                    <a:pt x="85" y="42"/>
                  </a:lnTo>
                  <a:lnTo>
                    <a:pt x="88" y="35"/>
                  </a:lnTo>
                  <a:lnTo>
                    <a:pt x="88" y="28"/>
                  </a:lnTo>
                  <a:lnTo>
                    <a:pt x="88" y="21"/>
                  </a:lnTo>
                  <a:lnTo>
                    <a:pt x="88" y="17"/>
                  </a:lnTo>
                  <a:lnTo>
                    <a:pt x="92" y="10"/>
                  </a:lnTo>
                  <a:lnTo>
                    <a:pt x="92" y="7"/>
                  </a:lnTo>
                  <a:lnTo>
                    <a:pt x="88" y="0"/>
                  </a:lnTo>
                  <a:lnTo>
                    <a:pt x="85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20" name="Freeform 118"/>
            <p:cNvSpPr>
              <a:spLocks/>
            </p:cNvSpPr>
            <p:nvPr userDrawn="1"/>
          </p:nvSpPr>
          <p:spPr bwMode="gray">
            <a:xfrm>
              <a:off x="2607" y="2981"/>
              <a:ext cx="62" cy="65"/>
            </a:xfrm>
            <a:custGeom>
              <a:avLst/>
              <a:gdLst/>
              <a:ahLst/>
              <a:cxnLst>
                <a:cxn ang="0">
                  <a:pos x="42" y="4"/>
                </a:cxn>
                <a:cxn ang="0">
                  <a:pos x="38" y="4"/>
                </a:cxn>
                <a:cxn ang="0">
                  <a:pos x="38" y="11"/>
                </a:cxn>
                <a:cxn ang="0">
                  <a:pos x="35" y="11"/>
                </a:cxn>
                <a:cxn ang="0">
                  <a:pos x="35" y="14"/>
                </a:cxn>
                <a:cxn ang="0">
                  <a:pos x="17" y="4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7" y="4"/>
                </a:cxn>
                <a:cxn ang="0">
                  <a:pos x="3" y="7"/>
                </a:cxn>
                <a:cxn ang="0">
                  <a:pos x="0" y="11"/>
                </a:cxn>
                <a:cxn ang="0">
                  <a:pos x="0" y="18"/>
                </a:cxn>
                <a:cxn ang="0">
                  <a:pos x="7" y="36"/>
                </a:cxn>
                <a:cxn ang="0">
                  <a:pos x="7" y="36"/>
                </a:cxn>
                <a:cxn ang="0">
                  <a:pos x="10" y="39"/>
                </a:cxn>
                <a:cxn ang="0">
                  <a:pos x="14" y="43"/>
                </a:cxn>
                <a:cxn ang="0">
                  <a:pos x="17" y="50"/>
                </a:cxn>
                <a:cxn ang="0">
                  <a:pos x="17" y="53"/>
                </a:cxn>
                <a:cxn ang="0">
                  <a:pos x="24" y="57"/>
                </a:cxn>
                <a:cxn ang="0">
                  <a:pos x="31" y="60"/>
                </a:cxn>
                <a:cxn ang="0">
                  <a:pos x="38" y="60"/>
                </a:cxn>
                <a:cxn ang="0">
                  <a:pos x="42" y="60"/>
                </a:cxn>
                <a:cxn ang="0">
                  <a:pos x="45" y="57"/>
                </a:cxn>
                <a:cxn ang="0">
                  <a:pos x="52" y="53"/>
                </a:cxn>
                <a:cxn ang="0">
                  <a:pos x="56" y="46"/>
                </a:cxn>
                <a:cxn ang="0">
                  <a:pos x="60" y="39"/>
                </a:cxn>
                <a:cxn ang="0">
                  <a:pos x="60" y="36"/>
                </a:cxn>
                <a:cxn ang="0">
                  <a:pos x="60" y="25"/>
                </a:cxn>
                <a:cxn ang="0">
                  <a:pos x="60" y="18"/>
                </a:cxn>
                <a:cxn ang="0">
                  <a:pos x="60" y="11"/>
                </a:cxn>
                <a:cxn ang="0">
                  <a:pos x="60" y="7"/>
                </a:cxn>
                <a:cxn ang="0">
                  <a:pos x="56" y="7"/>
                </a:cxn>
                <a:cxn ang="0">
                  <a:pos x="52" y="7"/>
                </a:cxn>
                <a:cxn ang="0">
                  <a:pos x="49" y="4"/>
                </a:cxn>
                <a:cxn ang="0">
                  <a:pos x="45" y="0"/>
                </a:cxn>
                <a:cxn ang="0">
                  <a:pos x="42" y="4"/>
                </a:cxn>
              </a:cxnLst>
              <a:rect l="0" t="0" r="r" b="b"/>
              <a:pathLst>
                <a:path w="60" h="60">
                  <a:moveTo>
                    <a:pt x="42" y="4"/>
                  </a:moveTo>
                  <a:lnTo>
                    <a:pt x="38" y="4"/>
                  </a:lnTo>
                  <a:lnTo>
                    <a:pt x="38" y="11"/>
                  </a:lnTo>
                  <a:lnTo>
                    <a:pt x="35" y="11"/>
                  </a:lnTo>
                  <a:lnTo>
                    <a:pt x="35" y="14"/>
                  </a:lnTo>
                  <a:lnTo>
                    <a:pt x="17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7" y="4"/>
                  </a:lnTo>
                  <a:lnTo>
                    <a:pt x="3" y="7"/>
                  </a:lnTo>
                  <a:lnTo>
                    <a:pt x="0" y="11"/>
                  </a:lnTo>
                  <a:lnTo>
                    <a:pt x="0" y="18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10" y="39"/>
                  </a:lnTo>
                  <a:lnTo>
                    <a:pt x="14" y="43"/>
                  </a:lnTo>
                  <a:lnTo>
                    <a:pt x="17" y="50"/>
                  </a:lnTo>
                  <a:lnTo>
                    <a:pt x="17" y="53"/>
                  </a:lnTo>
                  <a:lnTo>
                    <a:pt x="24" y="57"/>
                  </a:lnTo>
                  <a:lnTo>
                    <a:pt x="31" y="60"/>
                  </a:lnTo>
                  <a:lnTo>
                    <a:pt x="38" y="60"/>
                  </a:lnTo>
                  <a:lnTo>
                    <a:pt x="42" y="60"/>
                  </a:lnTo>
                  <a:lnTo>
                    <a:pt x="45" y="57"/>
                  </a:lnTo>
                  <a:lnTo>
                    <a:pt x="52" y="53"/>
                  </a:lnTo>
                  <a:lnTo>
                    <a:pt x="56" y="46"/>
                  </a:lnTo>
                  <a:lnTo>
                    <a:pt x="60" y="39"/>
                  </a:lnTo>
                  <a:lnTo>
                    <a:pt x="60" y="36"/>
                  </a:lnTo>
                  <a:lnTo>
                    <a:pt x="60" y="25"/>
                  </a:lnTo>
                  <a:lnTo>
                    <a:pt x="60" y="18"/>
                  </a:lnTo>
                  <a:lnTo>
                    <a:pt x="60" y="11"/>
                  </a:lnTo>
                  <a:lnTo>
                    <a:pt x="60" y="7"/>
                  </a:lnTo>
                  <a:lnTo>
                    <a:pt x="56" y="7"/>
                  </a:lnTo>
                  <a:lnTo>
                    <a:pt x="52" y="7"/>
                  </a:lnTo>
                  <a:lnTo>
                    <a:pt x="49" y="4"/>
                  </a:lnTo>
                  <a:lnTo>
                    <a:pt x="45" y="0"/>
                  </a:lnTo>
                  <a:lnTo>
                    <a:pt x="42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21" name="Freeform 119"/>
            <p:cNvSpPr>
              <a:spLocks/>
            </p:cNvSpPr>
            <p:nvPr userDrawn="1"/>
          </p:nvSpPr>
          <p:spPr bwMode="gray">
            <a:xfrm>
              <a:off x="2306" y="2138"/>
              <a:ext cx="11" cy="19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4"/>
                </a:cxn>
                <a:cxn ang="0">
                  <a:pos x="0" y="11"/>
                </a:cxn>
                <a:cxn ang="0">
                  <a:pos x="0" y="14"/>
                </a:cxn>
                <a:cxn ang="0">
                  <a:pos x="7" y="18"/>
                </a:cxn>
                <a:cxn ang="0">
                  <a:pos x="11" y="14"/>
                </a:cxn>
                <a:cxn ang="0">
                  <a:pos x="11" y="11"/>
                </a:cxn>
                <a:cxn ang="0">
                  <a:pos x="11" y="4"/>
                </a:cxn>
                <a:cxn ang="0">
                  <a:pos x="7" y="0"/>
                </a:cxn>
              </a:cxnLst>
              <a:rect l="0" t="0" r="r" b="b"/>
              <a:pathLst>
                <a:path w="11" h="18">
                  <a:moveTo>
                    <a:pt x="7" y="0"/>
                  </a:moveTo>
                  <a:lnTo>
                    <a:pt x="0" y="4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7" y="18"/>
                  </a:lnTo>
                  <a:lnTo>
                    <a:pt x="11" y="14"/>
                  </a:lnTo>
                  <a:lnTo>
                    <a:pt x="11" y="11"/>
                  </a:lnTo>
                  <a:lnTo>
                    <a:pt x="11" y="4"/>
                  </a:ln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22" name="Freeform 120"/>
            <p:cNvSpPr>
              <a:spLocks/>
            </p:cNvSpPr>
            <p:nvPr userDrawn="1"/>
          </p:nvSpPr>
          <p:spPr bwMode="gray">
            <a:xfrm>
              <a:off x="2266" y="2005"/>
              <a:ext cx="40" cy="110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22" y="0"/>
                </a:cxn>
                <a:cxn ang="0">
                  <a:pos x="15" y="0"/>
                </a:cxn>
                <a:cxn ang="0">
                  <a:pos x="11" y="3"/>
                </a:cxn>
                <a:cxn ang="0">
                  <a:pos x="8" y="3"/>
                </a:cxn>
                <a:cxn ang="0">
                  <a:pos x="4" y="10"/>
                </a:cxn>
                <a:cxn ang="0">
                  <a:pos x="4" y="10"/>
                </a:cxn>
                <a:cxn ang="0">
                  <a:pos x="0" y="18"/>
                </a:cxn>
                <a:cxn ang="0">
                  <a:pos x="0" y="28"/>
                </a:cxn>
                <a:cxn ang="0">
                  <a:pos x="0" y="39"/>
                </a:cxn>
                <a:cxn ang="0">
                  <a:pos x="0" y="46"/>
                </a:cxn>
                <a:cxn ang="0">
                  <a:pos x="0" y="53"/>
                </a:cxn>
                <a:cxn ang="0">
                  <a:pos x="4" y="56"/>
                </a:cxn>
                <a:cxn ang="0">
                  <a:pos x="4" y="56"/>
                </a:cxn>
                <a:cxn ang="0">
                  <a:pos x="4" y="60"/>
                </a:cxn>
                <a:cxn ang="0">
                  <a:pos x="4" y="60"/>
                </a:cxn>
                <a:cxn ang="0">
                  <a:pos x="4" y="63"/>
                </a:cxn>
                <a:cxn ang="0">
                  <a:pos x="0" y="67"/>
                </a:cxn>
                <a:cxn ang="0">
                  <a:pos x="0" y="70"/>
                </a:cxn>
                <a:cxn ang="0">
                  <a:pos x="4" y="77"/>
                </a:cxn>
                <a:cxn ang="0">
                  <a:pos x="4" y="84"/>
                </a:cxn>
                <a:cxn ang="0">
                  <a:pos x="8" y="91"/>
                </a:cxn>
                <a:cxn ang="0">
                  <a:pos x="15" y="99"/>
                </a:cxn>
                <a:cxn ang="0">
                  <a:pos x="15" y="102"/>
                </a:cxn>
                <a:cxn ang="0">
                  <a:pos x="18" y="102"/>
                </a:cxn>
                <a:cxn ang="0">
                  <a:pos x="22" y="99"/>
                </a:cxn>
                <a:cxn ang="0">
                  <a:pos x="25" y="91"/>
                </a:cxn>
                <a:cxn ang="0">
                  <a:pos x="25" y="88"/>
                </a:cxn>
                <a:cxn ang="0">
                  <a:pos x="25" y="77"/>
                </a:cxn>
                <a:cxn ang="0">
                  <a:pos x="25" y="70"/>
                </a:cxn>
                <a:cxn ang="0">
                  <a:pos x="25" y="63"/>
                </a:cxn>
                <a:cxn ang="0">
                  <a:pos x="25" y="60"/>
                </a:cxn>
                <a:cxn ang="0">
                  <a:pos x="32" y="46"/>
                </a:cxn>
                <a:cxn ang="0">
                  <a:pos x="32" y="42"/>
                </a:cxn>
                <a:cxn ang="0">
                  <a:pos x="32" y="39"/>
                </a:cxn>
                <a:cxn ang="0">
                  <a:pos x="32" y="32"/>
                </a:cxn>
                <a:cxn ang="0">
                  <a:pos x="32" y="28"/>
                </a:cxn>
                <a:cxn ang="0">
                  <a:pos x="36" y="25"/>
                </a:cxn>
                <a:cxn ang="0">
                  <a:pos x="36" y="25"/>
                </a:cxn>
                <a:cxn ang="0">
                  <a:pos x="36" y="18"/>
                </a:cxn>
                <a:cxn ang="0">
                  <a:pos x="36" y="10"/>
                </a:cxn>
                <a:cxn ang="0">
                  <a:pos x="36" y="3"/>
                </a:cxn>
                <a:cxn ang="0">
                  <a:pos x="39" y="0"/>
                </a:cxn>
                <a:cxn ang="0">
                  <a:pos x="36" y="0"/>
                </a:cxn>
                <a:cxn ang="0">
                  <a:pos x="32" y="3"/>
                </a:cxn>
                <a:cxn ang="0">
                  <a:pos x="25" y="3"/>
                </a:cxn>
                <a:cxn ang="0">
                  <a:pos x="22" y="0"/>
                </a:cxn>
              </a:cxnLst>
              <a:rect l="0" t="0" r="r" b="b"/>
              <a:pathLst>
                <a:path w="39" h="102">
                  <a:moveTo>
                    <a:pt x="22" y="0"/>
                  </a:moveTo>
                  <a:lnTo>
                    <a:pt x="22" y="0"/>
                  </a:lnTo>
                  <a:lnTo>
                    <a:pt x="15" y="0"/>
                  </a:lnTo>
                  <a:lnTo>
                    <a:pt x="11" y="3"/>
                  </a:lnTo>
                  <a:lnTo>
                    <a:pt x="8" y="3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0" y="18"/>
                  </a:lnTo>
                  <a:lnTo>
                    <a:pt x="0" y="28"/>
                  </a:lnTo>
                  <a:lnTo>
                    <a:pt x="0" y="39"/>
                  </a:lnTo>
                  <a:lnTo>
                    <a:pt x="0" y="46"/>
                  </a:lnTo>
                  <a:lnTo>
                    <a:pt x="0" y="53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3"/>
                  </a:lnTo>
                  <a:lnTo>
                    <a:pt x="0" y="67"/>
                  </a:lnTo>
                  <a:lnTo>
                    <a:pt x="0" y="70"/>
                  </a:lnTo>
                  <a:lnTo>
                    <a:pt x="4" y="77"/>
                  </a:lnTo>
                  <a:lnTo>
                    <a:pt x="4" y="84"/>
                  </a:lnTo>
                  <a:lnTo>
                    <a:pt x="8" y="91"/>
                  </a:lnTo>
                  <a:lnTo>
                    <a:pt x="15" y="99"/>
                  </a:lnTo>
                  <a:lnTo>
                    <a:pt x="15" y="102"/>
                  </a:lnTo>
                  <a:lnTo>
                    <a:pt x="18" y="102"/>
                  </a:lnTo>
                  <a:lnTo>
                    <a:pt x="22" y="99"/>
                  </a:lnTo>
                  <a:lnTo>
                    <a:pt x="25" y="91"/>
                  </a:lnTo>
                  <a:lnTo>
                    <a:pt x="25" y="88"/>
                  </a:lnTo>
                  <a:lnTo>
                    <a:pt x="25" y="77"/>
                  </a:lnTo>
                  <a:lnTo>
                    <a:pt x="25" y="70"/>
                  </a:lnTo>
                  <a:lnTo>
                    <a:pt x="25" y="63"/>
                  </a:lnTo>
                  <a:lnTo>
                    <a:pt x="25" y="60"/>
                  </a:lnTo>
                  <a:lnTo>
                    <a:pt x="32" y="46"/>
                  </a:lnTo>
                  <a:lnTo>
                    <a:pt x="32" y="42"/>
                  </a:lnTo>
                  <a:lnTo>
                    <a:pt x="32" y="39"/>
                  </a:lnTo>
                  <a:lnTo>
                    <a:pt x="32" y="32"/>
                  </a:lnTo>
                  <a:lnTo>
                    <a:pt x="32" y="28"/>
                  </a:lnTo>
                  <a:lnTo>
                    <a:pt x="36" y="25"/>
                  </a:lnTo>
                  <a:lnTo>
                    <a:pt x="36" y="25"/>
                  </a:lnTo>
                  <a:lnTo>
                    <a:pt x="36" y="18"/>
                  </a:lnTo>
                  <a:lnTo>
                    <a:pt x="36" y="10"/>
                  </a:lnTo>
                  <a:lnTo>
                    <a:pt x="36" y="3"/>
                  </a:lnTo>
                  <a:lnTo>
                    <a:pt x="39" y="0"/>
                  </a:lnTo>
                  <a:lnTo>
                    <a:pt x="36" y="0"/>
                  </a:lnTo>
                  <a:lnTo>
                    <a:pt x="32" y="3"/>
                  </a:lnTo>
                  <a:lnTo>
                    <a:pt x="25" y="3"/>
                  </a:lnTo>
                  <a:lnTo>
                    <a:pt x="22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23" name="Freeform 121"/>
            <p:cNvSpPr>
              <a:spLocks/>
            </p:cNvSpPr>
            <p:nvPr userDrawn="1"/>
          </p:nvSpPr>
          <p:spPr bwMode="gray">
            <a:xfrm>
              <a:off x="2234" y="2120"/>
              <a:ext cx="32" cy="37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1" y="3"/>
                </a:cxn>
                <a:cxn ang="0">
                  <a:pos x="17" y="7"/>
                </a:cxn>
                <a:cxn ang="0">
                  <a:pos x="10" y="14"/>
                </a:cxn>
                <a:cxn ang="0">
                  <a:pos x="7" y="17"/>
                </a:cxn>
                <a:cxn ang="0">
                  <a:pos x="3" y="24"/>
                </a:cxn>
                <a:cxn ang="0">
                  <a:pos x="0" y="28"/>
                </a:cxn>
                <a:cxn ang="0">
                  <a:pos x="0" y="28"/>
                </a:cxn>
                <a:cxn ang="0">
                  <a:pos x="0" y="31"/>
                </a:cxn>
                <a:cxn ang="0">
                  <a:pos x="0" y="31"/>
                </a:cxn>
                <a:cxn ang="0">
                  <a:pos x="0" y="35"/>
                </a:cxn>
                <a:cxn ang="0">
                  <a:pos x="0" y="35"/>
                </a:cxn>
                <a:cxn ang="0">
                  <a:pos x="3" y="35"/>
                </a:cxn>
                <a:cxn ang="0">
                  <a:pos x="10" y="31"/>
                </a:cxn>
                <a:cxn ang="0">
                  <a:pos x="14" y="28"/>
                </a:cxn>
                <a:cxn ang="0">
                  <a:pos x="21" y="24"/>
                </a:cxn>
                <a:cxn ang="0">
                  <a:pos x="21" y="24"/>
                </a:cxn>
                <a:cxn ang="0">
                  <a:pos x="21" y="21"/>
                </a:cxn>
                <a:cxn ang="0">
                  <a:pos x="24" y="17"/>
                </a:cxn>
                <a:cxn ang="0">
                  <a:pos x="28" y="14"/>
                </a:cxn>
                <a:cxn ang="0">
                  <a:pos x="31" y="10"/>
                </a:cxn>
                <a:cxn ang="0">
                  <a:pos x="31" y="7"/>
                </a:cxn>
                <a:cxn ang="0">
                  <a:pos x="31" y="3"/>
                </a:cxn>
                <a:cxn ang="0">
                  <a:pos x="31" y="3"/>
                </a:cxn>
                <a:cxn ang="0">
                  <a:pos x="28" y="0"/>
                </a:cxn>
                <a:cxn ang="0">
                  <a:pos x="24" y="0"/>
                </a:cxn>
              </a:cxnLst>
              <a:rect l="0" t="0" r="r" b="b"/>
              <a:pathLst>
                <a:path w="31" h="35">
                  <a:moveTo>
                    <a:pt x="24" y="0"/>
                  </a:moveTo>
                  <a:lnTo>
                    <a:pt x="21" y="3"/>
                  </a:lnTo>
                  <a:lnTo>
                    <a:pt x="17" y="7"/>
                  </a:lnTo>
                  <a:lnTo>
                    <a:pt x="10" y="14"/>
                  </a:lnTo>
                  <a:lnTo>
                    <a:pt x="7" y="17"/>
                  </a:lnTo>
                  <a:lnTo>
                    <a:pt x="3" y="24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3" y="35"/>
                  </a:lnTo>
                  <a:lnTo>
                    <a:pt x="10" y="31"/>
                  </a:lnTo>
                  <a:lnTo>
                    <a:pt x="14" y="28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1"/>
                  </a:lnTo>
                  <a:lnTo>
                    <a:pt x="24" y="17"/>
                  </a:lnTo>
                  <a:lnTo>
                    <a:pt x="28" y="14"/>
                  </a:lnTo>
                  <a:lnTo>
                    <a:pt x="31" y="10"/>
                  </a:lnTo>
                  <a:lnTo>
                    <a:pt x="31" y="7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28" y="0"/>
                  </a:lnTo>
                  <a:lnTo>
                    <a:pt x="2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24" name="Freeform 122"/>
            <p:cNvSpPr>
              <a:spLocks/>
            </p:cNvSpPr>
            <p:nvPr userDrawn="1"/>
          </p:nvSpPr>
          <p:spPr bwMode="gray">
            <a:xfrm>
              <a:off x="2292" y="2112"/>
              <a:ext cx="18" cy="30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7" y="0"/>
                </a:cxn>
                <a:cxn ang="0">
                  <a:pos x="4" y="3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0" y="14"/>
                </a:cxn>
                <a:cxn ang="0">
                  <a:pos x="0" y="17"/>
                </a:cxn>
                <a:cxn ang="0">
                  <a:pos x="0" y="24"/>
                </a:cxn>
                <a:cxn ang="0">
                  <a:pos x="4" y="28"/>
                </a:cxn>
                <a:cxn ang="0">
                  <a:pos x="11" y="28"/>
                </a:cxn>
                <a:cxn ang="0">
                  <a:pos x="14" y="24"/>
                </a:cxn>
                <a:cxn ang="0">
                  <a:pos x="18" y="21"/>
                </a:cxn>
                <a:cxn ang="0">
                  <a:pos x="18" y="17"/>
                </a:cxn>
                <a:cxn ang="0">
                  <a:pos x="18" y="14"/>
                </a:cxn>
                <a:cxn ang="0">
                  <a:pos x="14" y="10"/>
                </a:cxn>
                <a:cxn ang="0">
                  <a:pos x="14" y="3"/>
                </a:cxn>
                <a:cxn ang="0">
                  <a:pos x="11" y="0"/>
                </a:cxn>
              </a:cxnLst>
              <a:rect l="0" t="0" r="r" b="b"/>
              <a:pathLst>
                <a:path w="18" h="28">
                  <a:moveTo>
                    <a:pt x="11" y="0"/>
                  </a:moveTo>
                  <a:lnTo>
                    <a:pt x="7" y="0"/>
                  </a:lnTo>
                  <a:lnTo>
                    <a:pt x="4" y="3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0" y="24"/>
                  </a:lnTo>
                  <a:lnTo>
                    <a:pt x="4" y="28"/>
                  </a:lnTo>
                  <a:lnTo>
                    <a:pt x="11" y="28"/>
                  </a:lnTo>
                  <a:lnTo>
                    <a:pt x="14" y="24"/>
                  </a:lnTo>
                  <a:lnTo>
                    <a:pt x="18" y="21"/>
                  </a:lnTo>
                  <a:lnTo>
                    <a:pt x="18" y="17"/>
                  </a:lnTo>
                  <a:lnTo>
                    <a:pt x="18" y="14"/>
                  </a:lnTo>
                  <a:lnTo>
                    <a:pt x="14" y="10"/>
                  </a:lnTo>
                  <a:lnTo>
                    <a:pt x="14" y="3"/>
                  </a:lnTo>
                  <a:lnTo>
                    <a:pt x="11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25" name="Freeform 123"/>
            <p:cNvSpPr>
              <a:spLocks/>
            </p:cNvSpPr>
            <p:nvPr userDrawn="1"/>
          </p:nvSpPr>
          <p:spPr bwMode="gray">
            <a:xfrm>
              <a:off x="2296" y="2150"/>
              <a:ext cx="69" cy="53"/>
            </a:xfrm>
            <a:custGeom>
              <a:avLst/>
              <a:gdLst/>
              <a:ahLst/>
              <a:cxnLst>
                <a:cxn ang="0">
                  <a:pos x="45" y="0"/>
                </a:cxn>
                <a:cxn ang="0">
                  <a:pos x="31" y="7"/>
                </a:cxn>
                <a:cxn ang="0">
                  <a:pos x="21" y="7"/>
                </a:cxn>
                <a:cxn ang="0">
                  <a:pos x="7" y="14"/>
                </a:cxn>
                <a:cxn ang="0">
                  <a:pos x="7" y="17"/>
                </a:cxn>
                <a:cxn ang="0">
                  <a:pos x="3" y="21"/>
                </a:cxn>
                <a:cxn ang="0">
                  <a:pos x="3" y="24"/>
                </a:cxn>
                <a:cxn ang="0">
                  <a:pos x="0" y="31"/>
                </a:cxn>
                <a:cxn ang="0">
                  <a:pos x="0" y="35"/>
                </a:cxn>
                <a:cxn ang="0">
                  <a:pos x="3" y="35"/>
                </a:cxn>
                <a:cxn ang="0">
                  <a:pos x="10" y="35"/>
                </a:cxn>
                <a:cxn ang="0">
                  <a:pos x="17" y="31"/>
                </a:cxn>
                <a:cxn ang="0">
                  <a:pos x="21" y="31"/>
                </a:cxn>
                <a:cxn ang="0">
                  <a:pos x="21" y="31"/>
                </a:cxn>
                <a:cxn ang="0">
                  <a:pos x="21" y="31"/>
                </a:cxn>
                <a:cxn ang="0">
                  <a:pos x="24" y="39"/>
                </a:cxn>
                <a:cxn ang="0">
                  <a:pos x="24" y="42"/>
                </a:cxn>
                <a:cxn ang="0">
                  <a:pos x="28" y="46"/>
                </a:cxn>
                <a:cxn ang="0">
                  <a:pos x="31" y="46"/>
                </a:cxn>
                <a:cxn ang="0">
                  <a:pos x="38" y="46"/>
                </a:cxn>
                <a:cxn ang="0">
                  <a:pos x="42" y="49"/>
                </a:cxn>
                <a:cxn ang="0">
                  <a:pos x="45" y="46"/>
                </a:cxn>
                <a:cxn ang="0">
                  <a:pos x="49" y="42"/>
                </a:cxn>
                <a:cxn ang="0">
                  <a:pos x="49" y="35"/>
                </a:cxn>
                <a:cxn ang="0">
                  <a:pos x="45" y="31"/>
                </a:cxn>
                <a:cxn ang="0">
                  <a:pos x="45" y="28"/>
                </a:cxn>
                <a:cxn ang="0">
                  <a:pos x="49" y="28"/>
                </a:cxn>
                <a:cxn ang="0">
                  <a:pos x="49" y="28"/>
                </a:cxn>
                <a:cxn ang="0">
                  <a:pos x="53" y="31"/>
                </a:cxn>
                <a:cxn ang="0">
                  <a:pos x="56" y="35"/>
                </a:cxn>
                <a:cxn ang="0">
                  <a:pos x="56" y="35"/>
                </a:cxn>
                <a:cxn ang="0">
                  <a:pos x="60" y="31"/>
                </a:cxn>
                <a:cxn ang="0">
                  <a:pos x="63" y="28"/>
                </a:cxn>
                <a:cxn ang="0">
                  <a:pos x="67" y="21"/>
                </a:cxn>
                <a:cxn ang="0">
                  <a:pos x="67" y="14"/>
                </a:cxn>
                <a:cxn ang="0">
                  <a:pos x="63" y="10"/>
                </a:cxn>
                <a:cxn ang="0">
                  <a:pos x="60" y="3"/>
                </a:cxn>
                <a:cxn ang="0">
                  <a:pos x="53" y="0"/>
                </a:cxn>
                <a:cxn ang="0">
                  <a:pos x="49" y="0"/>
                </a:cxn>
                <a:cxn ang="0">
                  <a:pos x="45" y="0"/>
                </a:cxn>
              </a:cxnLst>
              <a:rect l="0" t="0" r="r" b="b"/>
              <a:pathLst>
                <a:path w="67" h="49">
                  <a:moveTo>
                    <a:pt x="45" y="0"/>
                  </a:moveTo>
                  <a:lnTo>
                    <a:pt x="31" y="7"/>
                  </a:lnTo>
                  <a:lnTo>
                    <a:pt x="21" y="7"/>
                  </a:lnTo>
                  <a:lnTo>
                    <a:pt x="7" y="14"/>
                  </a:lnTo>
                  <a:lnTo>
                    <a:pt x="7" y="17"/>
                  </a:lnTo>
                  <a:lnTo>
                    <a:pt x="3" y="21"/>
                  </a:lnTo>
                  <a:lnTo>
                    <a:pt x="3" y="24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3" y="35"/>
                  </a:lnTo>
                  <a:lnTo>
                    <a:pt x="10" y="35"/>
                  </a:lnTo>
                  <a:lnTo>
                    <a:pt x="17" y="31"/>
                  </a:lnTo>
                  <a:lnTo>
                    <a:pt x="21" y="31"/>
                  </a:lnTo>
                  <a:lnTo>
                    <a:pt x="21" y="31"/>
                  </a:lnTo>
                  <a:lnTo>
                    <a:pt x="21" y="31"/>
                  </a:lnTo>
                  <a:lnTo>
                    <a:pt x="24" y="39"/>
                  </a:lnTo>
                  <a:lnTo>
                    <a:pt x="24" y="42"/>
                  </a:lnTo>
                  <a:lnTo>
                    <a:pt x="28" y="46"/>
                  </a:lnTo>
                  <a:lnTo>
                    <a:pt x="31" y="46"/>
                  </a:lnTo>
                  <a:lnTo>
                    <a:pt x="38" y="46"/>
                  </a:lnTo>
                  <a:lnTo>
                    <a:pt x="42" y="49"/>
                  </a:lnTo>
                  <a:lnTo>
                    <a:pt x="45" y="46"/>
                  </a:lnTo>
                  <a:lnTo>
                    <a:pt x="49" y="42"/>
                  </a:lnTo>
                  <a:lnTo>
                    <a:pt x="49" y="35"/>
                  </a:lnTo>
                  <a:lnTo>
                    <a:pt x="45" y="31"/>
                  </a:lnTo>
                  <a:lnTo>
                    <a:pt x="45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53" y="31"/>
                  </a:lnTo>
                  <a:lnTo>
                    <a:pt x="56" y="35"/>
                  </a:lnTo>
                  <a:lnTo>
                    <a:pt x="56" y="35"/>
                  </a:lnTo>
                  <a:lnTo>
                    <a:pt x="60" y="31"/>
                  </a:lnTo>
                  <a:lnTo>
                    <a:pt x="63" y="28"/>
                  </a:lnTo>
                  <a:lnTo>
                    <a:pt x="67" y="21"/>
                  </a:lnTo>
                  <a:lnTo>
                    <a:pt x="67" y="14"/>
                  </a:lnTo>
                  <a:lnTo>
                    <a:pt x="63" y="10"/>
                  </a:lnTo>
                  <a:lnTo>
                    <a:pt x="60" y="3"/>
                  </a:lnTo>
                  <a:lnTo>
                    <a:pt x="53" y="0"/>
                  </a:lnTo>
                  <a:lnTo>
                    <a:pt x="49" y="0"/>
                  </a:lnTo>
                  <a:lnTo>
                    <a:pt x="45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26" name="Freeform 124"/>
            <p:cNvSpPr>
              <a:spLocks noEditPoints="1"/>
            </p:cNvSpPr>
            <p:nvPr userDrawn="1"/>
          </p:nvSpPr>
          <p:spPr bwMode="gray">
            <a:xfrm>
              <a:off x="2122" y="2180"/>
              <a:ext cx="137" cy="170"/>
            </a:xfrm>
            <a:custGeom>
              <a:avLst/>
              <a:gdLst/>
              <a:ahLst/>
              <a:cxnLst>
                <a:cxn ang="0">
                  <a:pos x="14" y="134"/>
                </a:cxn>
                <a:cxn ang="0">
                  <a:pos x="24" y="141"/>
                </a:cxn>
                <a:cxn ang="0">
                  <a:pos x="42" y="144"/>
                </a:cxn>
                <a:cxn ang="0">
                  <a:pos x="52" y="148"/>
                </a:cxn>
                <a:cxn ang="0">
                  <a:pos x="66" y="158"/>
                </a:cxn>
                <a:cxn ang="0">
                  <a:pos x="77" y="155"/>
                </a:cxn>
                <a:cxn ang="0">
                  <a:pos x="84" y="141"/>
                </a:cxn>
                <a:cxn ang="0">
                  <a:pos x="88" y="127"/>
                </a:cxn>
                <a:cxn ang="0">
                  <a:pos x="98" y="120"/>
                </a:cxn>
                <a:cxn ang="0">
                  <a:pos x="105" y="102"/>
                </a:cxn>
                <a:cxn ang="0">
                  <a:pos x="119" y="95"/>
                </a:cxn>
                <a:cxn ang="0">
                  <a:pos x="123" y="88"/>
                </a:cxn>
                <a:cxn ang="0">
                  <a:pos x="112" y="81"/>
                </a:cxn>
                <a:cxn ang="0">
                  <a:pos x="105" y="77"/>
                </a:cxn>
                <a:cxn ang="0">
                  <a:pos x="116" y="56"/>
                </a:cxn>
                <a:cxn ang="0">
                  <a:pos x="126" y="46"/>
                </a:cxn>
                <a:cxn ang="0">
                  <a:pos x="112" y="39"/>
                </a:cxn>
                <a:cxn ang="0">
                  <a:pos x="133" y="28"/>
                </a:cxn>
                <a:cxn ang="0">
                  <a:pos x="126" y="18"/>
                </a:cxn>
                <a:cxn ang="0">
                  <a:pos x="116" y="7"/>
                </a:cxn>
                <a:cxn ang="0">
                  <a:pos x="112" y="0"/>
                </a:cxn>
                <a:cxn ang="0">
                  <a:pos x="98" y="3"/>
                </a:cxn>
                <a:cxn ang="0">
                  <a:pos x="88" y="11"/>
                </a:cxn>
                <a:cxn ang="0">
                  <a:pos x="70" y="39"/>
                </a:cxn>
                <a:cxn ang="0">
                  <a:pos x="59" y="46"/>
                </a:cxn>
                <a:cxn ang="0">
                  <a:pos x="45" y="56"/>
                </a:cxn>
                <a:cxn ang="0">
                  <a:pos x="38" y="67"/>
                </a:cxn>
                <a:cxn ang="0">
                  <a:pos x="7" y="88"/>
                </a:cxn>
                <a:cxn ang="0">
                  <a:pos x="0" y="99"/>
                </a:cxn>
                <a:cxn ang="0">
                  <a:pos x="3" y="120"/>
                </a:cxn>
                <a:cxn ang="0">
                  <a:pos x="0" y="127"/>
                </a:cxn>
                <a:cxn ang="0">
                  <a:pos x="38" y="99"/>
                </a:cxn>
                <a:cxn ang="0">
                  <a:pos x="38" y="99"/>
                </a:cxn>
                <a:cxn ang="0">
                  <a:pos x="63" y="81"/>
                </a:cxn>
                <a:cxn ang="0">
                  <a:pos x="95" y="49"/>
                </a:cxn>
                <a:cxn ang="0">
                  <a:pos x="74" y="74"/>
                </a:cxn>
                <a:cxn ang="0">
                  <a:pos x="74" y="74"/>
                </a:cxn>
                <a:cxn ang="0">
                  <a:pos x="59" y="81"/>
                </a:cxn>
                <a:cxn ang="0">
                  <a:pos x="52" y="85"/>
                </a:cxn>
                <a:cxn ang="0">
                  <a:pos x="45" y="92"/>
                </a:cxn>
                <a:cxn ang="0">
                  <a:pos x="49" y="88"/>
                </a:cxn>
                <a:cxn ang="0">
                  <a:pos x="28" y="99"/>
                </a:cxn>
                <a:cxn ang="0">
                  <a:pos x="21" y="92"/>
                </a:cxn>
                <a:cxn ang="0">
                  <a:pos x="28" y="99"/>
                </a:cxn>
                <a:cxn ang="0">
                  <a:pos x="28" y="99"/>
                </a:cxn>
              </a:cxnLst>
              <a:rect l="0" t="0" r="r" b="b"/>
              <a:pathLst>
                <a:path w="133" h="158">
                  <a:moveTo>
                    <a:pt x="0" y="130"/>
                  </a:moveTo>
                  <a:lnTo>
                    <a:pt x="7" y="130"/>
                  </a:lnTo>
                  <a:lnTo>
                    <a:pt x="14" y="134"/>
                  </a:lnTo>
                  <a:lnTo>
                    <a:pt x="21" y="137"/>
                  </a:lnTo>
                  <a:lnTo>
                    <a:pt x="21" y="141"/>
                  </a:lnTo>
                  <a:lnTo>
                    <a:pt x="24" y="141"/>
                  </a:lnTo>
                  <a:lnTo>
                    <a:pt x="31" y="144"/>
                  </a:lnTo>
                  <a:lnTo>
                    <a:pt x="38" y="144"/>
                  </a:lnTo>
                  <a:lnTo>
                    <a:pt x="42" y="144"/>
                  </a:lnTo>
                  <a:lnTo>
                    <a:pt x="45" y="144"/>
                  </a:lnTo>
                  <a:lnTo>
                    <a:pt x="49" y="144"/>
                  </a:lnTo>
                  <a:lnTo>
                    <a:pt x="52" y="148"/>
                  </a:lnTo>
                  <a:lnTo>
                    <a:pt x="52" y="151"/>
                  </a:lnTo>
                  <a:lnTo>
                    <a:pt x="63" y="151"/>
                  </a:lnTo>
                  <a:lnTo>
                    <a:pt x="66" y="158"/>
                  </a:lnTo>
                  <a:lnTo>
                    <a:pt x="70" y="158"/>
                  </a:lnTo>
                  <a:lnTo>
                    <a:pt x="74" y="155"/>
                  </a:lnTo>
                  <a:lnTo>
                    <a:pt x="77" y="155"/>
                  </a:lnTo>
                  <a:lnTo>
                    <a:pt x="81" y="151"/>
                  </a:lnTo>
                  <a:lnTo>
                    <a:pt x="84" y="148"/>
                  </a:lnTo>
                  <a:lnTo>
                    <a:pt x="84" y="141"/>
                  </a:lnTo>
                  <a:lnTo>
                    <a:pt x="88" y="134"/>
                  </a:lnTo>
                  <a:lnTo>
                    <a:pt x="88" y="130"/>
                  </a:lnTo>
                  <a:lnTo>
                    <a:pt x="88" y="127"/>
                  </a:lnTo>
                  <a:lnTo>
                    <a:pt x="91" y="127"/>
                  </a:lnTo>
                  <a:lnTo>
                    <a:pt x="91" y="123"/>
                  </a:lnTo>
                  <a:lnTo>
                    <a:pt x="98" y="120"/>
                  </a:lnTo>
                  <a:lnTo>
                    <a:pt x="102" y="116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109" y="99"/>
                  </a:lnTo>
                  <a:lnTo>
                    <a:pt x="112" y="95"/>
                  </a:lnTo>
                  <a:lnTo>
                    <a:pt x="119" y="95"/>
                  </a:lnTo>
                  <a:lnTo>
                    <a:pt x="119" y="95"/>
                  </a:lnTo>
                  <a:lnTo>
                    <a:pt x="123" y="92"/>
                  </a:lnTo>
                  <a:lnTo>
                    <a:pt x="123" y="88"/>
                  </a:lnTo>
                  <a:lnTo>
                    <a:pt x="123" y="85"/>
                  </a:lnTo>
                  <a:lnTo>
                    <a:pt x="116" y="81"/>
                  </a:lnTo>
                  <a:lnTo>
                    <a:pt x="112" y="81"/>
                  </a:lnTo>
                  <a:lnTo>
                    <a:pt x="109" y="81"/>
                  </a:lnTo>
                  <a:lnTo>
                    <a:pt x="105" y="77"/>
                  </a:lnTo>
                  <a:lnTo>
                    <a:pt x="105" y="77"/>
                  </a:lnTo>
                  <a:lnTo>
                    <a:pt x="109" y="74"/>
                  </a:lnTo>
                  <a:lnTo>
                    <a:pt x="109" y="60"/>
                  </a:lnTo>
                  <a:lnTo>
                    <a:pt x="116" y="56"/>
                  </a:lnTo>
                  <a:lnTo>
                    <a:pt x="119" y="49"/>
                  </a:lnTo>
                  <a:lnTo>
                    <a:pt x="123" y="46"/>
                  </a:lnTo>
                  <a:lnTo>
                    <a:pt x="126" y="46"/>
                  </a:lnTo>
                  <a:lnTo>
                    <a:pt x="126" y="46"/>
                  </a:lnTo>
                  <a:lnTo>
                    <a:pt x="126" y="46"/>
                  </a:lnTo>
                  <a:lnTo>
                    <a:pt x="112" y="39"/>
                  </a:lnTo>
                  <a:lnTo>
                    <a:pt x="133" y="32"/>
                  </a:lnTo>
                  <a:lnTo>
                    <a:pt x="133" y="32"/>
                  </a:lnTo>
                  <a:lnTo>
                    <a:pt x="133" y="28"/>
                  </a:lnTo>
                  <a:lnTo>
                    <a:pt x="130" y="25"/>
                  </a:lnTo>
                  <a:lnTo>
                    <a:pt x="130" y="21"/>
                  </a:lnTo>
                  <a:lnTo>
                    <a:pt x="126" y="18"/>
                  </a:lnTo>
                  <a:lnTo>
                    <a:pt x="123" y="14"/>
                  </a:lnTo>
                  <a:lnTo>
                    <a:pt x="119" y="11"/>
                  </a:lnTo>
                  <a:lnTo>
                    <a:pt x="116" y="7"/>
                  </a:lnTo>
                  <a:lnTo>
                    <a:pt x="112" y="7"/>
                  </a:lnTo>
                  <a:lnTo>
                    <a:pt x="112" y="3"/>
                  </a:lnTo>
                  <a:lnTo>
                    <a:pt x="112" y="0"/>
                  </a:lnTo>
                  <a:lnTo>
                    <a:pt x="109" y="0"/>
                  </a:lnTo>
                  <a:lnTo>
                    <a:pt x="105" y="0"/>
                  </a:lnTo>
                  <a:lnTo>
                    <a:pt x="98" y="3"/>
                  </a:lnTo>
                  <a:lnTo>
                    <a:pt x="95" y="3"/>
                  </a:lnTo>
                  <a:lnTo>
                    <a:pt x="91" y="7"/>
                  </a:lnTo>
                  <a:lnTo>
                    <a:pt x="88" y="11"/>
                  </a:lnTo>
                  <a:lnTo>
                    <a:pt x="81" y="14"/>
                  </a:lnTo>
                  <a:lnTo>
                    <a:pt x="70" y="39"/>
                  </a:lnTo>
                  <a:lnTo>
                    <a:pt x="70" y="39"/>
                  </a:lnTo>
                  <a:lnTo>
                    <a:pt x="66" y="42"/>
                  </a:lnTo>
                  <a:lnTo>
                    <a:pt x="63" y="46"/>
                  </a:lnTo>
                  <a:lnTo>
                    <a:pt x="59" y="46"/>
                  </a:lnTo>
                  <a:lnTo>
                    <a:pt x="52" y="49"/>
                  </a:lnTo>
                  <a:lnTo>
                    <a:pt x="49" y="53"/>
                  </a:lnTo>
                  <a:lnTo>
                    <a:pt x="45" y="56"/>
                  </a:lnTo>
                  <a:lnTo>
                    <a:pt x="42" y="60"/>
                  </a:lnTo>
                  <a:lnTo>
                    <a:pt x="38" y="63"/>
                  </a:lnTo>
                  <a:lnTo>
                    <a:pt x="38" y="67"/>
                  </a:lnTo>
                  <a:lnTo>
                    <a:pt x="28" y="88"/>
                  </a:lnTo>
                  <a:lnTo>
                    <a:pt x="28" y="88"/>
                  </a:lnTo>
                  <a:lnTo>
                    <a:pt x="7" y="88"/>
                  </a:lnTo>
                  <a:lnTo>
                    <a:pt x="7" y="88"/>
                  </a:lnTo>
                  <a:lnTo>
                    <a:pt x="3" y="92"/>
                  </a:lnTo>
                  <a:lnTo>
                    <a:pt x="0" y="99"/>
                  </a:lnTo>
                  <a:lnTo>
                    <a:pt x="0" y="102"/>
                  </a:lnTo>
                  <a:lnTo>
                    <a:pt x="0" y="109"/>
                  </a:lnTo>
                  <a:lnTo>
                    <a:pt x="3" y="120"/>
                  </a:lnTo>
                  <a:lnTo>
                    <a:pt x="3" y="120"/>
                  </a:lnTo>
                  <a:lnTo>
                    <a:pt x="0" y="123"/>
                  </a:lnTo>
                  <a:lnTo>
                    <a:pt x="0" y="127"/>
                  </a:lnTo>
                  <a:lnTo>
                    <a:pt x="0" y="130"/>
                  </a:lnTo>
                  <a:close/>
                  <a:moveTo>
                    <a:pt x="38" y="99"/>
                  </a:moveTo>
                  <a:lnTo>
                    <a:pt x="38" y="99"/>
                  </a:lnTo>
                  <a:lnTo>
                    <a:pt x="38" y="99"/>
                  </a:lnTo>
                  <a:lnTo>
                    <a:pt x="38" y="99"/>
                  </a:lnTo>
                  <a:lnTo>
                    <a:pt x="38" y="99"/>
                  </a:lnTo>
                  <a:close/>
                  <a:moveTo>
                    <a:pt x="63" y="81"/>
                  </a:moveTo>
                  <a:lnTo>
                    <a:pt x="66" y="77"/>
                  </a:lnTo>
                  <a:lnTo>
                    <a:pt x="63" y="81"/>
                  </a:lnTo>
                  <a:lnTo>
                    <a:pt x="63" y="81"/>
                  </a:lnTo>
                  <a:close/>
                  <a:moveTo>
                    <a:pt x="95" y="49"/>
                  </a:moveTo>
                  <a:lnTo>
                    <a:pt x="95" y="49"/>
                  </a:lnTo>
                  <a:lnTo>
                    <a:pt x="91" y="49"/>
                  </a:lnTo>
                  <a:lnTo>
                    <a:pt x="95" y="49"/>
                  </a:lnTo>
                  <a:close/>
                  <a:moveTo>
                    <a:pt x="74" y="74"/>
                  </a:moveTo>
                  <a:lnTo>
                    <a:pt x="77" y="74"/>
                  </a:lnTo>
                  <a:lnTo>
                    <a:pt x="77" y="74"/>
                  </a:lnTo>
                  <a:lnTo>
                    <a:pt x="74" y="74"/>
                  </a:lnTo>
                  <a:close/>
                  <a:moveTo>
                    <a:pt x="49" y="88"/>
                  </a:moveTo>
                  <a:lnTo>
                    <a:pt x="52" y="85"/>
                  </a:lnTo>
                  <a:lnTo>
                    <a:pt x="59" y="81"/>
                  </a:lnTo>
                  <a:lnTo>
                    <a:pt x="59" y="85"/>
                  </a:lnTo>
                  <a:lnTo>
                    <a:pt x="56" y="85"/>
                  </a:lnTo>
                  <a:lnTo>
                    <a:pt x="52" y="85"/>
                  </a:lnTo>
                  <a:lnTo>
                    <a:pt x="49" y="88"/>
                  </a:lnTo>
                  <a:lnTo>
                    <a:pt x="45" y="92"/>
                  </a:lnTo>
                  <a:lnTo>
                    <a:pt x="45" y="92"/>
                  </a:lnTo>
                  <a:lnTo>
                    <a:pt x="45" y="88"/>
                  </a:lnTo>
                  <a:lnTo>
                    <a:pt x="49" y="88"/>
                  </a:lnTo>
                  <a:lnTo>
                    <a:pt x="49" y="88"/>
                  </a:lnTo>
                  <a:close/>
                  <a:moveTo>
                    <a:pt x="21" y="92"/>
                  </a:moveTo>
                  <a:lnTo>
                    <a:pt x="21" y="95"/>
                  </a:lnTo>
                  <a:lnTo>
                    <a:pt x="28" y="99"/>
                  </a:lnTo>
                  <a:lnTo>
                    <a:pt x="24" y="95"/>
                  </a:lnTo>
                  <a:lnTo>
                    <a:pt x="21" y="92"/>
                  </a:lnTo>
                  <a:lnTo>
                    <a:pt x="21" y="92"/>
                  </a:lnTo>
                  <a:lnTo>
                    <a:pt x="21" y="92"/>
                  </a:lnTo>
                  <a:close/>
                  <a:moveTo>
                    <a:pt x="28" y="99"/>
                  </a:moveTo>
                  <a:lnTo>
                    <a:pt x="28" y="99"/>
                  </a:lnTo>
                  <a:lnTo>
                    <a:pt x="28" y="99"/>
                  </a:lnTo>
                  <a:lnTo>
                    <a:pt x="28" y="99"/>
                  </a:lnTo>
                  <a:lnTo>
                    <a:pt x="28" y="9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27" name="Freeform 125"/>
            <p:cNvSpPr>
              <a:spLocks/>
            </p:cNvSpPr>
            <p:nvPr userDrawn="1"/>
          </p:nvSpPr>
          <p:spPr bwMode="gray">
            <a:xfrm>
              <a:off x="2560" y="2325"/>
              <a:ext cx="141" cy="121"/>
            </a:xfrm>
            <a:custGeom>
              <a:avLst/>
              <a:gdLst/>
              <a:ahLst/>
              <a:cxnLst>
                <a:cxn ang="0">
                  <a:pos x="95" y="46"/>
                </a:cxn>
                <a:cxn ang="0">
                  <a:pos x="95" y="46"/>
                </a:cxn>
                <a:cxn ang="0">
                  <a:pos x="91" y="46"/>
                </a:cxn>
                <a:cxn ang="0">
                  <a:pos x="88" y="46"/>
                </a:cxn>
                <a:cxn ang="0">
                  <a:pos x="84" y="42"/>
                </a:cxn>
                <a:cxn ang="0">
                  <a:pos x="81" y="39"/>
                </a:cxn>
                <a:cxn ang="0">
                  <a:pos x="81" y="39"/>
                </a:cxn>
                <a:cxn ang="0">
                  <a:pos x="77" y="35"/>
                </a:cxn>
                <a:cxn ang="0">
                  <a:pos x="74" y="35"/>
                </a:cxn>
                <a:cxn ang="0">
                  <a:pos x="70" y="32"/>
                </a:cxn>
                <a:cxn ang="0">
                  <a:pos x="63" y="28"/>
                </a:cxn>
                <a:cxn ang="0">
                  <a:pos x="60" y="21"/>
                </a:cxn>
                <a:cxn ang="0">
                  <a:pos x="53" y="17"/>
                </a:cxn>
                <a:cxn ang="0">
                  <a:pos x="46" y="14"/>
                </a:cxn>
                <a:cxn ang="0">
                  <a:pos x="42" y="10"/>
                </a:cxn>
                <a:cxn ang="0">
                  <a:pos x="42" y="10"/>
                </a:cxn>
                <a:cxn ang="0">
                  <a:pos x="39" y="10"/>
                </a:cxn>
                <a:cxn ang="0">
                  <a:pos x="32" y="7"/>
                </a:cxn>
                <a:cxn ang="0">
                  <a:pos x="21" y="3"/>
                </a:cxn>
                <a:cxn ang="0">
                  <a:pos x="10" y="3"/>
                </a:cxn>
                <a:cxn ang="0">
                  <a:pos x="3" y="0"/>
                </a:cxn>
                <a:cxn ang="0">
                  <a:pos x="0" y="81"/>
                </a:cxn>
                <a:cxn ang="0">
                  <a:pos x="14" y="88"/>
                </a:cxn>
                <a:cxn ang="0">
                  <a:pos x="28" y="84"/>
                </a:cxn>
                <a:cxn ang="0">
                  <a:pos x="28" y="81"/>
                </a:cxn>
                <a:cxn ang="0">
                  <a:pos x="32" y="77"/>
                </a:cxn>
                <a:cxn ang="0">
                  <a:pos x="35" y="74"/>
                </a:cxn>
                <a:cxn ang="0">
                  <a:pos x="39" y="70"/>
                </a:cxn>
                <a:cxn ang="0">
                  <a:pos x="46" y="70"/>
                </a:cxn>
                <a:cxn ang="0">
                  <a:pos x="56" y="70"/>
                </a:cxn>
                <a:cxn ang="0">
                  <a:pos x="81" y="84"/>
                </a:cxn>
                <a:cxn ang="0">
                  <a:pos x="91" y="98"/>
                </a:cxn>
                <a:cxn ang="0">
                  <a:pos x="109" y="106"/>
                </a:cxn>
                <a:cxn ang="0">
                  <a:pos x="134" y="113"/>
                </a:cxn>
                <a:cxn ang="0">
                  <a:pos x="134" y="113"/>
                </a:cxn>
                <a:cxn ang="0">
                  <a:pos x="137" y="109"/>
                </a:cxn>
                <a:cxn ang="0">
                  <a:pos x="137" y="106"/>
                </a:cxn>
                <a:cxn ang="0">
                  <a:pos x="134" y="102"/>
                </a:cxn>
                <a:cxn ang="0">
                  <a:pos x="130" y="98"/>
                </a:cxn>
                <a:cxn ang="0">
                  <a:pos x="123" y="91"/>
                </a:cxn>
                <a:cxn ang="0">
                  <a:pos x="116" y="88"/>
                </a:cxn>
                <a:cxn ang="0">
                  <a:pos x="113" y="81"/>
                </a:cxn>
                <a:cxn ang="0">
                  <a:pos x="106" y="77"/>
                </a:cxn>
                <a:cxn ang="0">
                  <a:pos x="102" y="74"/>
                </a:cxn>
                <a:cxn ang="0">
                  <a:pos x="102" y="74"/>
                </a:cxn>
                <a:cxn ang="0">
                  <a:pos x="84" y="63"/>
                </a:cxn>
                <a:cxn ang="0">
                  <a:pos x="102" y="56"/>
                </a:cxn>
                <a:cxn ang="0">
                  <a:pos x="95" y="46"/>
                </a:cxn>
              </a:cxnLst>
              <a:rect l="0" t="0" r="r" b="b"/>
              <a:pathLst>
                <a:path w="137" h="113">
                  <a:moveTo>
                    <a:pt x="95" y="46"/>
                  </a:moveTo>
                  <a:lnTo>
                    <a:pt x="95" y="46"/>
                  </a:lnTo>
                  <a:lnTo>
                    <a:pt x="91" y="46"/>
                  </a:lnTo>
                  <a:lnTo>
                    <a:pt x="88" y="46"/>
                  </a:lnTo>
                  <a:lnTo>
                    <a:pt x="84" y="42"/>
                  </a:lnTo>
                  <a:lnTo>
                    <a:pt x="81" y="39"/>
                  </a:lnTo>
                  <a:lnTo>
                    <a:pt x="81" y="39"/>
                  </a:lnTo>
                  <a:lnTo>
                    <a:pt x="77" y="35"/>
                  </a:lnTo>
                  <a:lnTo>
                    <a:pt x="74" y="35"/>
                  </a:lnTo>
                  <a:lnTo>
                    <a:pt x="70" y="32"/>
                  </a:lnTo>
                  <a:lnTo>
                    <a:pt x="63" y="28"/>
                  </a:lnTo>
                  <a:lnTo>
                    <a:pt x="60" y="21"/>
                  </a:lnTo>
                  <a:lnTo>
                    <a:pt x="53" y="17"/>
                  </a:lnTo>
                  <a:lnTo>
                    <a:pt x="46" y="14"/>
                  </a:lnTo>
                  <a:lnTo>
                    <a:pt x="42" y="10"/>
                  </a:lnTo>
                  <a:lnTo>
                    <a:pt x="42" y="10"/>
                  </a:lnTo>
                  <a:lnTo>
                    <a:pt x="39" y="10"/>
                  </a:lnTo>
                  <a:lnTo>
                    <a:pt x="32" y="7"/>
                  </a:lnTo>
                  <a:lnTo>
                    <a:pt x="21" y="3"/>
                  </a:lnTo>
                  <a:lnTo>
                    <a:pt x="10" y="3"/>
                  </a:lnTo>
                  <a:lnTo>
                    <a:pt x="3" y="0"/>
                  </a:lnTo>
                  <a:lnTo>
                    <a:pt x="0" y="81"/>
                  </a:lnTo>
                  <a:lnTo>
                    <a:pt x="14" y="88"/>
                  </a:lnTo>
                  <a:lnTo>
                    <a:pt x="28" y="84"/>
                  </a:lnTo>
                  <a:lnTo>
                    <a:pt x="28" y="81"/>
                  </a:lnTo>
                  <a:lnTo>
                    <a:pt x="32" y="77"/>
                  </a:lnTo>
                  <a:lnTo>
                    <a:pt x="35" y="74"/>
                  </a:lnTo>
                  <a:lnTo>
                    <a:pt x="39" y="70"/>
                  </a:lnTo>
                  <a:lnTo>
                    <a:pt x="46" y="70"/>
                  </a:lnTo>
                  <a:lnTo>
                    <a:pt x="56" y="70"/>
                  </a:lnTo>
                  <a:lnTo>
                    <a:pt x="81" y="84"/>
                  </a:lnTo>
                  <a:lnTo>
                    <a:pt x="91" y="98"/>
                  </a:lnTo>
                  <a:lnTo>
                    <a:pt x="109" y="106"/>
                  </a:lnTo>
                  <a:lnTo>
                    <a:pt x="134" y="113"/>
                  </a:lnTo>
                  <a:lnTo>
                    <a:pt x="134" y="113"/>
                  </a:lnTo>
                  <a:lnTo>
                    <a:pt x="137" y="109"/>
                  </a:lnTo>
                  <a:lnTo>
                    <a:pt x="137" y="106"/>
                  </a:lnTo>
                  <a:lnTo>
                    <a:pt x="134" y="102"/>
                  </a:lnTo>
                  <a:lnTo>
                    <a:pt x="130" y="98"/>
                  </a:lnTo>
                  <a:lnTo>
                    <a:pt x="123" y="91"/>
                  </a:lnTo>
                  <a:lnTo>
                    <a:pt x="116" y="88"/>
                  </a:lnTo>
                  <a:lnTo>
                    <a:pt x="113" y="81"/>
                  </a:lnTo>
                  <a:lnTo>
                    <a:pt x="106" y="77"/>
                  </a:lnTo>
                  <a:lnTo>
                    <a:pt x="102" y="74"/>
                  </a:lnTo>
                  <a:lnTo>
                    <a:pt x="102" y="74"/>
                  </a:lnTo>
                  <a:lnTo>
                    <a:pt x="84" y="63"/>
                  </a:lnTo>
                  <a:lnTo>
                    <a:pt x="102" y="56"/>
                  </a:lnTo>
                  <a:lnTo>
                    <a:pt x="95" y="46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28" name="Freeform 126"/>
            <p:cNvSpPr>
              <a:spLocks/>
            </p:cNvSpPr>
            <p:nvPr userDrawn="1"/>
          </p:nvSpPr>
          <p:spPr bwMode="gray">
            <a:xfrm>
              <a:off x="2429" y="2290"/>
              <a:ext cx="134" cy="122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7" y="21"/>
                </a:cxn>
                <a:cxn ang="0">
                  <a:pos x="11" y="28"/>
                </a:cxn>
                <a:cxn ang="0">
                  <a:pos x="14" y="35"/>
                </a:cxn>
                <a:cxn ang="0">
                  <a:pos x="14" y="42"/>
                </a:cxn>
                <a:cxn ang="0">
                  <a:pos x="18" y="46"/>
                </a:cxn>
                <a:cxn ang="0">
                  <a:pos x="18" y="49"/>
                </a:cxn>
                <a:cxn ang="0">
                  <a:pos x="21" y="53"/>
                </a:cxn>
                <a:cxn ang="0">
                  <a:pos x="25" y="53"/>
                </a:cxn>
                <a:cxn ang="0">
                  <a:pos x="32" y="53"/>
                </a:cxn>
                <a:cxn ang="0">
                  <a:pos x="39" y="53"/>
                </a:cxn>
                <a:cxn ang="0">
                  <a:pos x="46" y="56"/>
                </a:cxn>
                <a:cxn ang="0">
                  <a:pos x="49" y="56"/>
                </a:cxn>
                <a:cxn ang="0">
                  <a:pos x="56" y="60"/>
                </a:cxn>
                <a:cxn ang="0">
                  <a:pos x="67" y="60"/>
                </a:cxn>
                <a:cxn ang="0">
                  <a:pos x="74" y="60"/>
                </a:cxn>
                <a:cxn ang="0">
                  <a:pos x="78" y="64"/>
                </a:cxn>
                <a:cxn ang="0">
                  <a:pos x="92" y="78"/>
                </a:cxn>
                <a:cxn ang="0">
                  <a:pos x="102" y="95"/>
                </a:cxn>
                <a:cxn ang="0">
                  <a:pos x="120" y="113"/>
                </a:cxn>
                <a:cxn ang="0">
                  <a:pos x="123" y="113"/>
                </a:cxn>
                <a:cxn ang="0">
                  <a:pos x="130" y="32"/>
                </a:cxn>
                <a:cxn ang="0">
                  <a:pos x="123" y="28"/>
                </a:cxn>
                <a:cxn ang="0">
                  <a:pos x="116" y="25"/>
                </a:cxn>
                <a:cxn ang="0">
                  <a:pos x="106" y="18"/>
                </a:cxn>
                <a:cxn ang="0">
                  <a:pos x="99" y="18"/>
                </a:cxn>
                <a:cxn ang="0">
                  <a:pos x="92" y="14"/>
                </a:cxn>
                <a:cxn ang="0">
                  <a:pos x="81" y="18"/>
                </a:cxn>
                <a:cxn ang="0">
                  <a:pos x="78" y="21"/>
                </a:cxn>
                <a:cxn ang="0">
                  <a:pos x="78" y="25"/>
                </a:cxn>
                <a:cxn ang="0">
                  <a:pos x="74" y="28"/>
                </a:cxn>
                <a:cxn ang="0">
                  <a:pos x="74" y="35"/>
                </a:cxn>
                <a:cxn ang="0">
                  <a:pos x="70" y="42"/>
                </a:cxn>
                <a:cxn ang="0">
                  <a:pos x="67" y="46"/>
                </a:cxn>
                <a:cxn ang="0">
                  <a:pos x="60" y="46"/>
                </a:cxn>
                <a:cxn ang="0">
                  <a:pos x="53" y="46"/>
                </a:cxn>
                <a:cxn ang="0">
                  <a:pos x="46" y="42"/>
                </a:cxn>
                <a:cxn ang="0">
                  <a:pos x="42" y="35"/>
                </a:cxn>
                <a:cxn ang="0">
                  <a:pos x="39" y="28"/>
                </a:cxn>
                <a:cxn ang="0">
                  <a:pos x="35" y="21"/>
                </a:cxn>
                <a:cxn ang="0">
                  <a:pos x="35" y="18"/>
                </a:cxn>
                <a:cxn ang="0">
                  <a:pos x="32" y="14"/>
                </a:cxn>
                <a:cxn ang="0">
                  <a:pos x="32" y="14"/>
                </a:cxn>
                <a:cxn ang="0">
                  <a:pos x="28" y="11"/>
                </a:cxn>
                <a:cxn ang="0">
                  <a:pos x="25" y="7"/>
                </a:cxn>
                <a:cxn ang="0">
                  <a:pos x="21" y="4"/>
                </a:cxn>
                <a:cxn ang="0">
                  <a:pos x="14" y="0"/>
                </a:cxn>
                <a:cxn ang="0">
                  <a:pos x="7" y="0"/>
                </a:cxn>
                <a:cxn ang="0">
                  <a:pos x="4" y="7"/>
                </a:cxn>
                <a:cxn ang="0">
                  <a:pos x="4" y="7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0" y="14"/>
                </a:cxn>
              </a:cxnLst>
              <a:rect l="0" t="0" r="r" b="b"/>
              <a:pathLst>
                <a:path w="130" h="113">
                  <a:moveTo>
                    <a:pt x="0" y="14"/>
                  </a:moveTo>
                  <a:lnTo>
                    <a:pt x="7" y="21"/>
                  </a:lnTo>
                  <a:lnTo>
                    <a:pt x="11" y="28"/>
                  </a:lnTo>
                  <a:lnTo>
                    <a:pt x="14" y="35"/>
                  </a:lnTo>
                  <a:lnTo>
                    <a:pt x="14" y="42"/>
                  </a:lnTo>
                  <a:lnTo>
                    <a:pt x="18" y="46"/>
                  </a:lnTo>
                  <a:lnTo>
                    <a:pt x="18" y="49"/>
                  </a:lnTo>
                  <a:lnTo>
                    <a:pt x="21" y="53"/>
                  </a:lnTo>
                  <a:lnTo>
                    <a:pt x="25" y="53"/>
                  </a:lnTo>
                  <a:lnTo>
                    <a:pt x="32" y="53"/>
                  </a:lnTo>
                  <a:lnTo>
                    <a:pt x="39" y="53"/>
                  </a:lnTo>
                  <a:lnTo>
                    <a:pt x="46" y="56"/>
                  </a:lnTo>
                  <a:lnTo>
                    <a:pt x="49" y="56"/>
                  </a:lnTo>
                  <a:lnTo>
                    <a:pt x="56" y="60"/>
                  </a:lnTo>
                  <a:lnTo>
                    <a:pt x="67" y="60"/>
                  </a:lnTo>
                  <a:lnTo>
                    <a:pt x="74" y="60"/>
                  </a:lnTo>
                  <a:lnTo>
                    <a:pt x="78" y="64"/>
                  </a:lnTo>
                  <a:lnTo>
                    <a:pt x="92" y="78"/>
                  </a:lnTo>
                  <a:lnTo>
                    <a:pt x="102" y="95"/>
                  </a:lnTo>
                  <a:lnTo>
                    <a:pt x="120" y="113"/>
                  </a:lnTo>
                  <a:lnTo>
                    <a:pt x="123" y="113"/>
                  </a:lnTo>
                  <a:lnTo>
                    <a:pt x="130" y="32"/>
                  </a:lnTo>
                  <a:lnTo>
                    <a:pt x="123" y="28"/>
                  </a:lnTo>
                  <a:lnTo>
                    <a:pt x="116" y="25"/>
                  </a:lnTo>
                  <a:lnTo>
                    <a:pt x="106" y="18"/>
                  </a:lnTo>
                  <a:lnTo>
                    <a:pt x="99" y="18"/>
                  </a:lnTo>
                  <a:lnTo>
                    <a:pt x="92" y="14"/>
                  </a:lnTo>
                  <a:lnTo>
                    <a:pt x="81" y="18"/>
                  </a:lnTo>
                  <a:lnTo>
                    <a:pt x="78" y="21"/>
                  </a:lnTo>
                  <a:lnTo>
                    <a:pt x="78" y="25"/>
                  </a:lnTo>
                  <a:lnTo>
                    <a:pt x="74" y="28"/>
                  </a:lnTo>
                  <a:lnTo>
                    <a:pt x="74" y="35"/>
                  </a:lnTo>
                  <a:lnTo>
                    <a:pt x="70" y="42"/>
                  </a:lnTo>
                  <a:lnTo>
                    <a:pt x="67" y="46"/>
                  </a:lnTo>
                  <a:lnTo>
                    <a:pt x="60" y="46"/>
                  </a:lnTo>
                  <a:lnTo>
                    <a:pt x="53" y="46"/>
                  </a:lnTo>
                  <a:lnTo>
                    <a:pt x="46" y="42"/>
                  </a:lnTo>
                  <a:lnTo>
                    <a:pt x="42" y="35"/>
                  </a:lnTo>
                  <a:lnTo>
                    <a:pt x="39" y="28"/>
                  </a:lnTo>
                  <a:lnTo>
                    <a:pt x="35" y="21"/>
                  </a:lnTo>
                  <a:lnTo>
                    <a:pt x="35" y="18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28" y="11"/>
                  </a:lnTo>
                  <a:lnTo>
                    <a:pt x="25" y="7"/>
                  </a:lnTo>
                  <a:lnTo>
                    <a:pt x="21" y="4"/>
                  </a:lnTo>
                  <a:lnTo>
                    <a:pt x="14" y="0"/>
                  </a:lnTo>
                  <a:lnTo>
                    <a:pt x="7" y="0"/>
                  </a:lnTo>
                  <a:lnTo>
                    <a:pt x="4" y="7"/>
                  </a:lnTo>
                  <a:lnTo>
                    <a:pt x="4" y="7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29" name="Freeform 127"/>
            <p:cNvSpPr>
              <a:spLocks/>
            </p:cNvSpPr>
            <p:nvPr userDrawn="1"/>
          </p:nvSpPr>
          <p:spPr bwMode="gray">
            <a:xfrm>
              <a:off x="2183" y="2495"/>
              <a:ext cx="551" cy="463"/>
            </a:xfrm>
            <a:custGeom>
              <a:avLst/>
              <a:gdLst/>
              <a:ahLst/>
              <a:cxnLst>
                <a:cxn ang="0">
                  <a:pos x="458" y="117"/>
                </a:cxn>
                <a:cxn ang="0">
                  <a:pos x="437" y="95"/>
                </a:cxn>
                <a:cxn ang="0">
                  <a:pos x="430" y="71"/>
                </a:cxn>
                <a:cxn ang="0">
                  <a:pos x="416" y="46"/>
                </a:cxn>
                <a:cxn ang="0">
                  <a:pos x="399" y="43"/>
                </a:cxn>
                <a:cxn ang="0">
                  <a:pos x="399" y="25"/>
                </a:cxn>
                <a:cxn ang="0">
                  <a:pos x="391" y="4"/>
                </a:cxn>
                <a:cxn ang="0">
                  <a:pos x="377" y="7"/>
                </a:cxn>
                <a:cxn ang="0">
                  <a:pos x="374" y="53"/>
                </a:cxn>
                <a:cxn ang="0">
                  <a:pos x="356" y="88"/>
                </a:cxn>
                <a:cxn ang="0">
                  <a:pos x="342" y="81"/>
                </a:cxn>
                <a:cxn ang="0">
                  <a:pos x="303" y="57"/>
                </a:cxn>
                <a:cxn ang="0">
                  <a:pos x="310" y="36"/>
                </a:cxn>
                <a:cxn ang="0">
                  <a:pos x="318" y="22"/>
                </a:cxn>
                <a:cxn ang="0">
                  <a:pos x="296" y="14"/>
                </a:cxn>
                <a:cxn ang="0">
                  <a:pos x="272" y="4"/>
                </a:cxn>
                <a:cxn ang="0">
                  <a:pos x="265" y="11"/>
                </a:cxn>
                <a:cxn ang="0">
                  <a:pos x="258" y="7"/>
                </a:cxn>
                <a:cxn ang="0">
                  <a:pos x="247" y="0"/>
                </a:cxn>
                <a:cxn ang="0">
                  <a:pos x="233" y="11"/>
                </a:cxn>
                <a:cxn ang="0">
                  <a:pos x="240" y="18"/>
                </a:cxn>
                <a:cxn ang="0">
                  <a:pos x="212" y="29"/>
                </a:cxn>
                <a:cxn ang="0">
                  <a:pos x="205" y="46"/>
                </a:cxn>
                <a:cxn ang="0">
                  <a:pos x="212" y="60"/>
                </a:cxn>
                <a:cxn ang="0">
                  <a:pos x="198" y="60"/>
                </a:cxn>
                <a:cxn ang="0">
                  <a:pos x="177" y="50"/>
                </a:cxn>
                <a:cxn ang="0">
                  <a:pos x="145" y="67"/>
                </a:cxn>
                <a:cxn ang="0">
                  <a:pos x="134" y="85"/>
                </a:cxn>
                <a:cxn ang="0">
                  <a:pos x="120" y="95"/>
                </a:cxn>
                <a:cxn ang="0">
                  <a:pos x="110" y="120"/>
                </a:cxn>
                <a:cxn ang="0">
                  <a:pos x="64" y="141"/>
                </a:cxn>
                <a:cxn ang="0">
                  <a:pos x="15" y="159"/>
                </a:cxn>
                <a:cxn ang="0">
                  <a:pos x="0" y="187"/>
                </a:cxn>
                <a:cxn ang="0">
                  <a:pos x="7" y="215"/>
                </a:cxn>
                <a:cxn ang="0">
                  <a:pos x="18" y="282"/>
                </a:cxn>
                <a:cxn ang="0">
                  <a:pos x="29" y="314"/>
                </a:cxn>
                <a:cxn ang="0">
                  <a:pos x="18" y="356"/>
                </a:cxn>
                <a:cxn ang="0">
                  <a:pos x="29" y="360"/>
                </a:cxn>
                <a:cxn ang="0">
                  <a:pos x="36" y="370"/>
                </a:cxn>
                <a:cxn ang="0">
                  <a:pos x="67" y="370"/>
                </a:cxn>
                <a:cxn ang="0">
                  <a:pos x="81" y="356"/>
                </a:cxn>
                <a:cxn ang="0">
                  <a:pos x="131" y="360"/>
                </a:cxn>
                <a:cxn ang="0">
                  <a:pos x="148" y="342"/>
                </a:cxn>
                <a:cxn ang="0">
                  <a:pos x="222" y="310"/>
                </a:cxn>
                <a:cxn ang="0">
                  <a:pos x="286" y="332"/>
                </a:cxn>
                <a:cxn ang="0">
                  <a:pos x="349" y="381"/>
                </a:cxn>
                <a:cxn ang="0">
                  <a:pos x="363" y="413"/>
                </a:cxn>
                <a:cxn ang="0">
                  <a:pos x="399" y="420"/>
                </a:cxn>
                <a:cxn ang="0">
                  <a:pos x="420" y="416"/>
                </a:cxn>
                <a:cxn ang="0">
                  <a:pos x="441" y="430"/>
                </a:cxn>
                <a:cxn ang="0">
                  <a:pos x="480" y="409"/>
                </a:cxn>
                <a:cxn ang="0">
                  <a:pos x="487" y="377"/>
                </a:cxn>
                <a:cxn ang="0">
                  <a:pos x="494" y="353"/>
                </a:cxn>
                <a:cxn ang="0">
                  <a:pos x="508" y="328"/>
                </a:cxn>
                <a:cxn ang="0">
                  <a:pos x="536" y="289"/>
                </a:cxn>
                <a:cxn ang="0">
                  <a:pos x="532" y="222"/>
                </a:cxn>
                <a:cxn ang="0">
                  <a:pos x="515" y="180"/>
                </a:cxn>
              </a:cxnLst>
              <a:rect l="0" t="0" r="r" b="b"/>
              <a:pathLst>
                <a:path w="536" h="430">
                  <a:moveTo>
                    <a:pt x="515" y="180"/>
                  </a:moveTo>
                  <a:lnTo>
                    <a:pt x="480" y="152"/>
                  </a:lnTo>
                  <a:lnTo>
                    <a:pt x="480" y="141"/>
                  </a:lnTo>
                  <a:lnTo>
                    <a:pt x="458" y="120"/>
                  </a:lnTo>
                  <a:lnTo>
                    <a:pt x="458" y="117"/>
                  </a:lnTo>
                  <a:lnTo>
                    <a:pt x="455" y="113"/>
                  </a:lnTo>
                  <a:lnTo>
                    <a:pt x="451" y="110"/>
                  </a:lnTo>
                  <a:lnTo>
                    <a:pt x="444" y="106"/>
                  </a:lnTo>
                  <a:lnTo>
                    <a:pt x="441" y="99"/>
                  </a:lnTo>
                  <a:lnTo>
                    <a:pt x="437" y="95"/>
                  </a:lnTo>
                  <a:lnTo>
                    <a:pt x="437" y="92"/>
                  </a:lnTo>
                  <a:lnTo>
                    <a:pt x="434" y="85"/>
                  </a:lnTo>
                  <a:lnTo>
                    <a:pt x="434" y="78"/>
                  </a:lnTo>
                  <a:lnTo>
                    <a:pt x="430" y="74"/>
                  </a:lnTo>
                  <a:lnTo>
                    <a:pt x="430" y="71"/>
                  </a:lnTo>
                  <a:lnTo>
                    <a:pt x="427" y="71"/>
                  </a:lnTo>
                  <a:lnTo>
                    <a:pt x="423" y="67"/>
                  </a:lnTo>
                  <a:lnTo>
                    <a:pt x="420" y="60"/>
                  </a:lnTo>
                  <a:lnTo>
                    <a:pt x="416" y="53"/>
                  </a:lnTo>
                  <a:lnTo>
                    <a:pt x="416" y="46"/>
                  </a:lnTo>
                  <a:lnTo>
                    <a:pt x="413" y="46"/>
                  </a:lnTo>
                  <a:lnTo>
                    <a:pt x="409" y="43"/>
                  </a:lnTo>
                  <a:lnTo>
                    <a:pt x="406" y="43"/>
                  </a:lnTo>
                  <a:lnTo>
                    <a:pt x="402" y="43"/>
                  </a:lnTo>
                  <a:lnTo>
                    <a:pt x="399" y="43"/>
                  </a:lnTo>
                  <a:lnTo>
                    <a:pt x="399" y="39"/>
                  </a:lnTo>
                  <a:lnTo>
                    <a:pt x="395" y="36"/>
                  </a:lnTo>
                  <a:lnTo>
                    <a:pt x="395" y="29"/>
                  </a:lnTo>
                  <a:lnTo>
                    <a:pt x="399" y="25"/>
                  </a:lnTo>
                  <a:lnTo>
                    <a:pt x="399" y="25"/>
                  </a:lnTo>
                  <a:lnTo>
                    <a:pt x="399" y="22"/>
                  </a:lnTo>
                  <a:lnTo>
                    <a:pt x="399" y="18"/>
                  </a:lnTo>
                  <a:lnTo>
                    <a:pt x="399" y="14"/>
                  </a:lnTo>
                  <a:lnTo>
                    <a:pt x="395" y="7"/>
                  </a:lnTo>
                  <a:lnTo>
                    <a:pt x="391" y="4"/>
                  </a:lnTo>
                  <a:lnTo>
                    <a:pt x="388" y="0"/>
                  </a:lnTo>
                  <a:lnTo>
                    <a:pt x="381" y="0"/>
                  </a:lnTo>
                  <a:lnTo>
                    <a:pt x="377" y="0"/>
                  </a:lnTo>
                  <a:lnTo>
                    <a:pt x="377" y="4"/>
                  </a:lnTo>
                  <a:lnTo>
                    <a:pt x="377" y="7"/>
                  </a:lnTo>
                  <a:lnTo>
                    <a:pt x="377" y="11"/>
                  </a:lnTo>
                  <a:lnTo>
                    <a:pt x="377" y="11"/>
                  </a:lnTo>
                  <a:lnTo>
                    <a:pt x="374" y="43"/>
                  </a:lnTo>
                  <a:lnTo>
                    <a:pt x="374" y="46"/>
                  </a:lnTo>
                  <a:lnTo>
                    <a:pt x="374" y="53"/>
                  </a:lnTo>
                  <a:lnTo>
                    <a:pt x="370" y="60"/>
                  </a:lnTo>
                  <a:lnTo>
                    <a:pt x="367" y="67"/>
                  </a:lnTo>
                  <a:lnTo>
                    <a:pt x="367" y="78"/>
                  </a:lnTo>
                  <a:lnTo>
                    <a:pt x="363" y="81"/>
                  </a:lnTo>
                  <a:lnTo>
                    <a:pt x="356" y="88"/>
                  </a:lnTo>
                  <a:lnTo>
                    <a:pt x="353" y="88"/>
                  </a:lnTo>
                  <a:lnTo>
                    <a:pt x="349" y="88"/>
                  </a:lnTo>
                  <a:lnTo>
                    <a:pt x="346" y="88"/>
                  </a:lnTo>
                  <a:lnTo>
                    <a:pt x="346" y="85"/>
                  </a:lnTo>
                  <a:lnTo>
                    <a:pt x="342" y="81"/>
                  </a:lnTo>
                  <a:lnTo>
                    <a:pt x="332" y="78"/>
                  </a:lnTo>
                  <a:lnTo>
                    <a:pt x="325" y="74"/>
                  </a:lnTo>
                  <a:lnTo>
                    <a:pt x="318" y="67"/>
                  </a:lnTo>
                  <a:lnTo>
                    <a:pt x="310" y="64"/>
                  </a:lnTo>
                  <a:lnTo>
                    <a:pt x="303" y="57"/>
                  </a:lnTo>
                  <a:lnTo>
                    <a:pt x="300" y="57"/>
                  </a:lnTo>
                  <a:lnTo>
                    <a:pt x="300" y="53"/>
                  </a:lnTo>
                  <a:lnTo>
                    <a:pt x="303" y="46"/>
                  </a:lnTo>
                  <a:lnTo>
                    <a:pt x="307" y="43"/>
                  </a:lnTo>
                  <a:lnTo>
                    <a:pt x="310" y="36"/>
                  </a:lnTo>
                  <a:lnTo>
                    <a:pt x="314" y="36"/>
                  </a:lnTo>
                  <a:lnTo>
                    <a:pt x="318" y="32"/>
                  </a:lnTo>
                  <a:lnTo>
                    <a:pt x="318" y="29"/>
                  </a:lnTo>
                  <a:lnTo>
                    <a:pt x="318" y="25"/>
                  </a:lnTo>
                  <a:lnTo>
                    <a:pt x="318" y="22"/>
                  </a:lnTo>
                  <a:lnTo>
                    <a:pt x="314" y="18"/>
                  </a:lnTo>
                  <a:lnTo>
                    <a:pt x="307" y="14"/>
                  </a:lnTo>
                  <a:lnTo>
                    <a:pt x="300" y="14"/>
                  </a:lnTo>
                  <a:lnTo>
                    <a:pt x="296" y="14"/>
                  </a:lnTo>
                  <a:lnTo>
                    <a:pt x="296" y="14"/>
                  </a:lnTo>
                  <a:lnTo>
                    <a:pt x="282" y="18"/>
                  </a:lnTo>
                  <a:lnTo>
                    <a:pt x="282" y="18"/>
                  </a:lnTo>
                  <a:lnTo>
                    <a:pt x="279" y="11"/>
                  </a:lnTo>
                  <a:lnTo>
                    <a:pt x="275" y="7"/>
                  </a:lnTo>
                  <a:lnTo>
                    <a:pt x="272" y="4"/>
                  </a:lnTo>
                  <a:lnTo>
                    <a:pt x="268" y="4"/>
                  </a:lnTo>
                  <a:lnTo>
                    <a:pt x="268" y="4"/>
                  </a:lnTo>
                  <a:lnTo>
                    <a:pt x="268" y="7"/>
                  </a:lnTo>
                  <a:lnTo>
                    <a:pt x="268" y="11"/>
                  </a:lnTo>
                  <a:lnTo>
                    <a:pt x="265" y="11"/>
                  </a:lnTo>
                  <a:lnTo>
                    <a:pt x="265" y="11"/>
                  </a:lnTo>
                  <a:lnTo>
                    <a:pt x="258" y="11"/>
                  </a:lnTo>
                  <a:lnTo>
                    <a:pt x="258" y="11"/>
                  </a:lnTo>
                  <a:lnTo>
                    <a:pt x="258" y="7"/>
                  </a:lnTo>
                  <a:lnTo>
                    <a:pt x="258" y="7"/>
                  </a:lnTo>
                  <a:lnTo>
                    <a:pt x="261" y="4"/>
                  </a:lnTo>
                  <a:lnTo>
                    <a:pt x="258" y="0"/>
                  </a:lnTo>
                  <a:lnTo>
                    <a:pt x="258" y="0"/>
                  </a:lnTo>
                  <a:lnTo>
                    <a:pt x="254" y="0"/>
                  </a:lnTo>
                  <a:lnTo>
                    <a:pt x="247" y="0"/>
                  </a:lnTo>
                  <a:lnTo>
                    <a:pt x="244" y="0"/>
                  </a:lnTo>
                  <a:lnTo>
                    <a:pt x="240" y="0"/>
                  </a:lnTo>
                  <a:lnTo>
                    <a:pt x="236" y="4"/>
                  </a:lnTo>
                  <a:lnTo>
                    <a:pt x="233" y="7"/>
                  </a:lnTo>
                  <a:lnTo>
                    <a:pt x="233" y="11"/>
                  </a:lnTo>
                  <a:lnTo>
                    <a:pt x="233" y="11"/>
                  </a:lnTo>
                  <a:lnTo>
                    <a:pt x="244" y="11"/>
                  </a:lnTo>
                  <a:lnTo>
                    <a:pt x="244" y="14"/>
                  </a:lnTo>
                  <a:lnTo>
                    <a:pt x="244" y="18"/>
                  </a:lnTo>
                  <a:lnTo>
                    <a:pt x="240" y="18"/>
                  </a:lnTo>
                  <a:lnTo>
                    <a:pt x="240" y="18"/>
                  </a:lnTo>
                  <a:lnTo>
                    <a:pt x="222" y="22"/>
                  </a:lnTo>
                  <a:lnTo>
                    <a:pt x="219" y="22"/>
                  </a:lnTo>
                  <a:lnTo>
                    <a:pt x="215" y="25"/>
                  </a:lnTo>
                  <a:lnTo>
                    <a:pt x="212" y="29"/>
                  </a:lnTo>
                  <a:lnTo>
                    <a:pt x="212" y="32"/>
                  </a:lnTo>
                  <a:lnTo>
                    <a:pt x="212" y="36"/>
                  </a:lnTo>
                  <a:lnTo>
                    <a:pt x="212" y="43"/>
                  </a:lnTo>
                  <a:lnTo>
                    <a:pt x="208" y="43"/>
                  </a:lnTo>
                  <a:lnTo>
                    <a:pt x="205" y="46"/>
                  </a:lnTo>
                  <a:lnTo>
                    <a:pt x="208" y="50"/>
                  </a:lnTo>
                  <a:lnTo>
                    <a:pt x="208" y="50"/>
                  </a:lnTo>
                  <a:lnTo>
                    <a:pt x="212" y="53"/>
                  </a:lnTo>
                  <a:lnTo>
                    <a:pt x="212" y="57"/>
                  </a:lnTo>
                  <a:lnTo>
                    <a:pt x="212" y="60"/>
                  </a:lnTo>
                  <a:lnTo>
                    <a:pt x="208" y="64"/>
                  </a:lnTo>
                  <a:lnTo>
                    <a:pt x="208" y="64"/>
                  </a:lnTo>
                  <a:lnTo>
                    <a:pt x="205" y="64"/>
                  </a:lnTo>
                  <a:lnTo>
                    <a:pt x="201" y="64"/>
                  </a:lnTo>
                  <a:lnTo>
                    <a:pt x="198" y="60"/>
                  </a:lnTo>
                  <a:lnTo>
                    <a:pt x="191" y="57"/>
                  </a:lnTo>
                  <a:lnTo>
                    <a:pt x="187" y="57"/>
                  </a:lnTo>
                  <a:lnTo>
                    <a:pt x="184" y="53"/>
                  </a:lnTo>
                  <a:lnTo>
                    <a:pt x="180" y="50"/>
                  </a:lnTo>
                  <a:lnTo>
                    <a:pt x="177" y="50"/>
                  </a:lnTo>
                  <a:lnTo>
                    <a:pt x="170" y="50"/>
                  </a:lnTo>
                  <a:lnTo>
                    <a:pt x="163" y="53"/>
                  </a:lnTo>
                  <a:lnTo>
                    <a:pt x="155" y="57"/>
                  </a:lnTo>
                  <a:lnTo>
                    <a:pt x="152" y="60"/>
                  </a:lnTo>
                  <a:lnTo>
                    <a:pt x="145" y="67"/>
                  </a:lnTo>
                  <a:lnTo>
                    <a:pt x="145" y="71"/>
                  </a:lnTo>
                  <a:lnTo>
                    <a:pt x="145" y="74"/>
                  </a:lnTo>
                  <a:lnTo>
                    <a:pt x="138" y="74"/>
                  </a:lnTo>
                  <a:lnTo>
                    <a:pt x="134" y="78"/>
                  </a:lnTo>
                  <a:lnTo>
                    <a:pt x="134" y="85"/>
                  </a:lnTo>
                  <a:lnTo>
                    <a:pt x="134" y="88"/>
                  </a:lnTo>
                  <a:lnTo>
                    <a:pt x="134" y="88"/>
                  </a:lnTo>
                  <a:lnTo>
                    <a:pt x="127" y="88"/>
                  </a:lnTo>
                  <a:lnTo>
                    <a:pt x="124" y="92"/>
                  </a:lnTo>
                  <a:lnTo>
                    <a:pt x="120" y="95"/>
                  </a:lnTo>
                  <a:lnTo>
                    <a:pt x="117" y="99"/>
                  </a:lnTo>
                  <a:lnTo>
                    <a:pt x="113" y="106"/>
                  </a:lnTo>
                  <a:lnTo>
                    <a:pt x="113" y="110"/>
                  </a:lnTo>
                  <a:lnTo>
                    <a:pt x="113" y="113"/>
                  </a:lnTo>
                  <a:lnTo>
                    <a:pt x="110" y="120"/>
                  </a:lnTo>
                  <a:lnTo>
                    <a:pt x="106" y="127"/>
                  </a:lnTo>
                  <a:lnTo>
                    <a:pt x="99" y="131"/>
                  </a:lnTo>
                  <a:lnTo>
                    <a:pt x="96" y="134"/>
                  </a:lnTo>
                  <a:lnTo>
                    <a:pt x="96" y="138"/>
                  </a:lnTo>
                  <a:lnTo>
                    <a:pt x="64" y="141"/>
                  </a:lnTo>
                  <a:lnTo>
                    <a:pt x="32" y="145"/>
                  </a:lnTo>
                  <a:lnTo>
                    <a:pt x="29" y="145"/>
                  </a:lnTo>
                  <a:lnTo>
                    <a:pt x="25" y="148"/>
                  </a:lnTo>
                  <a:lnTo>
                    <a:pt x="22" y="155"/>
                  </a:lnTo>
                  <a:lnTo>
                    <a:pt x="15" y="159"/>
                  </a:lnTo>
                  <a:lnTo>
                    <a:pt x="7" y="166"/>
                  </a:lnTo>
                  <a:lnTo>
                    <a:pt x="4" y="169"/>
                  </a:lnTo>
                  <a:lnTo>
                    <a:pt x="0" y="173"/>
                  </a:lnTo>
                  <a:lnTo>
                    <a:pt x="0" y="180"/>
                  </a:lnTo>
                  <a:lnTo>
                    <a:pt x="0" y="187"/>
                  </a:lnTo>
                  <a:lnTo>
                    <a:pt x="0" y="194"/>
                  </a:lnTo>
                  <a:lnTo>
                    <a:pt x="4" y="201"/>
                  </a:lnTo>
                  <a:lnTo>
                    <a:pt x="4" y="205"/>
                  </a:lnTo>
                  <a:lnTo>
                    <a:pt x="7" y="208"/>
                  </a:lnTo>
                  <a:lnTo>
                    <a:pt x="7" y="215"/>
                  </a:lnTo>
                  <a:lnTo>
                    <a:pt x="7" y="222"/>
                  </a:lnTo>
                  <a:lnTo>
                    <a:pt x="4" y="229"/>
                  </a:lnTo>
                  <a:lnTo>
                    <a:pt x="4" y="243"/>
                  </a:lnTo>
                  <a:lnTo>
                    <a:pt x="11" y="265"/>
                  </a:lnTo>
                  <a:lnTo>
                    <a:pt x="18" y="282"/>
                  </a:lnTo>
                  <a:lnTo>
                    <a:pt x="22" y="293"/>
                  </a:lnTo>
                  <a:lnTo>
                    <a:pt x="22" y="296"/>
                  </a:lnTo>
                  <a:lnTo>
                    <a:pt x="25" y="303"/>
                  </a:lnTo>
                  <a:lnTo>
                    <a:pt x="29" y="310"/>
                  </a:lnTo>
                  <a:lnTo>
                    <a:pt x="29" y="314"/>
                  </a:lnTo>
                  <a:lnTo>
                    <a:pt x="32" y="317"/>
                  </a:lnTo>
                  <a:lnTo>
                    <a:pt x="25" y="342"/>
                  </a:lnTo>
                  <a:lnTo>
                    <a:pt x="18" y="349"/>
                  </a:lnTo>
                  <a:lnTo>
                    <a:pt x="15" y="353"/>
                  </a:lnTo>
                  <a:lnTo>
                    <a:pt x="18" y="356"/>
                  </a:lnTo>
                  <a:lnTo>
                    <a:pt x="18" y="360"/>
                  </a:lnTo>
                  <a:lnTo>
                    <a:pt x="22" y="363"/>
                  </a:lnTo>
                  <a:lnTo>
                    <a:pt x="25" y="363"/>
                  </a:lnTo>
                  <a:lnTo>
                    <a:pt x="25" y="360"/>
                  </a:lnTo>
                  <a:lnTo>
                    <a:pt x="29" y="360"/>
                  </a:lnTo>
                  <a:lnTo>
                    <a:pt x="32" y="360"/>
                  </a:lnTo>
                  <a:lnTo>
                    <a:pt x="32" y="360"/>
                  </a:lnTo>
                  <a:lnTo>
                    <a:pt x="32" y="363"/>
                  </a:lnTo>
                  <a:lnTo>
                    <a:pt x="32" y="367"/>
                  </a:lnTo>
                  <a:lnTo>
                    <a:pt x="36" y="370"/>
                  </a:lnTo>
                  <a:lnTo>
                    <a:pt x="43" y="370"/>
                  </a:lnTo>
                  <a:lnTo>
                    <a:pt x="50" y="370"/>
                  </a:lnTo>
                  <a:lnTo>
                    <a:pt x="53" y="370"/>
                  </a:lnTo>
                  <a:lnTo>
                    <a:pt x="60" y="374"/>
                  </a:lnTo>
                  <a:lnTo>
                    <a:pt x="67" y="370"/>
                  </a:lnTo>
                  <a:lnTo>
                    <a:pt x="71" y="367"/>
                  </a:lnTo>
                  <a:lnTo>
                    <a:pt x="74" y="363"/>
                  </a:lnTo>
                  <a:lnTo>
                    <a:pt x="78" y="360"/>
                  </a:lnTo>
                  <a:lnTo>
                    <a:pt x="81" y="356"/>
                  </a:lnTo>
                  <a:lnTo>
                    <a:pt x="81" y="356"/>
                  </a:lnTo>
                  <a:lnTo>
                    <a:pt x="106" y="356"/>
                  </a:lnTo>
                  <a:lnTo>
                    <a:pt x="110" y="356"/>
                  </a:lnTo>
                  <a:lnTo>
                    <a:pt x="117" y="360"/>
                  </a:lnTo>
                  <a:lnTo>
                    <a:pt x="124" y="360"/>
                  </a:lnTo>
                  <a:lnTo>
                    <a:pt x="131" y="360"/>
                  </a:lnTo>
                  <a:lnTo>
                    <a:pt x="134" y="356"/>
                  </a:lnTo>
                  <a:lnTo>
                    <a:pt x="138" y="349"/>
                  </a:lnTo>
                  <a:lnTo>
                    <a:pt x="141" y="346"/>
                  </a:lnTo>
                  <a:lnTo>
                    <a:pt x="141" y="342"/>
                  </a:lnTo>
                  <a:lnTo>
                    <a:pt x="148" y="342"/>
                  </a:lnTo>
                  <a:lnTo>
                    <a:pt x="187" y="321"/>
                  </a:lnTo>
                  <a:lnTo>
                    <a:pt x="194" y="317"/>
                  </a:lnTo>
                  <a:lnTo>
                    <a:pt x="205" y="314"/>
                  </a:lnTo>
                  <a:lnTo>
                    <a:pt x="212" y="310"/>
                  </a:lnTo>
                  <a:lnTo>
                    <a:pt x="222" y="310"/>
                  </a:lnTo>
                  <a:lnTo>
                    <a:pt x="229" y="310"/>
                  </a:lnTo>
                  <a:lnTo>
                    <a:pt x="229" y="307"/>
                  </a:lnTo>
                  <a:lnTo>
                    <a:pt x="258" y="314"/>
                  </a:lnTo>
                  <a:lnTo>
                    <a:pt x="275" y="324"/>
                  </a:lnTo>
                  <a:lnTo>
                    <a:pt x="286" y="332"/>
                  </a:lnTo>
                  <a:lnTo>
                    <a:pt x="289" y="335"/>
                  </a:lnTo>
                  <a:lnTo>
                    <a:pt x="307" y="353"/>
                  </a:lnTo>
                  <a:lnTo>
                    <a:pt x="335" y="353"/>
                  </a:lnTo>
                  <a:lnTo>
                    <a:pt x="349" y="374"/>
                  </a:lnTo>
                  <a:lnTo>
                    <a:pt x="349" y="381"/>
                  </a:lnTo>
                  <a:lnTo>
                    <a:pt x="353" y="391"/>
                  </a:lnTo>
                  <a:lnTo>
                    <a:pt x="356" y="398"/>
                  </a:lnTo>
                  <a:lnTo>
                    <a:pt x="360" y="406"/>
                  </a:lnTo>
                  <a:lnTo>
                    <a:pt x="363" y="413"/>
                  </a:lnTo>
                  <a:lnTo>
                    <a:pt x="363" y="413"/>
                  </a:lnTo>
                  <a:lnTo>
                    <a:pt x="384" y="416"/>
                  </a:lnTo>
                  <a:lnTo>
                    <a:pt x="384" y="416"/>
                  </a:lnTo>
                  <a:lnTo>
                    <a:pt x="388" y="416"/>
                  </a:lnTo>
                  <a:lnTo>
                    <a:pt x="395" y="420"/>
                  </a:lnTo>
                  <a:lnTo>
                    <a:pt x="399" y="420"/>
                  </a:lnTo>
                  <a:lnTo>
                    <a:pt x="406" y="416"/>
                  </a:lnTo>
                  <a:lnTo>
                    <a:pt x="409" y="416"/>
                  </a:lnTo>
                  <a:lnTo>
                    <a:pt x="413" y="413"/>
                  </a:lnTo>
                  <a:lnTo>
                    <a:pt x="416" y="413"/>
                  </a:lnTo>
                  <a:lnTo>
                    <a:pt x="420" y="416"/>
                  </a:lnTo>
                  <a:lnTo>
                    <a:pt x="427" y="423"/>
                  </a:lnTo>
                  <a:lnTo>
                    <a:pt x="430" y="427"/>
                  </a:lnTo>
                  <a:lnTo>
                    <a:pt x="437" y="430"/>
                  </a:lnTo>
                  <a:lnTo>
                    <a:pt x="437" y="430"/>
                  </a:lnTo>
                  <a:lnTo>
                    <a:pt x="441" y="430"/>
                  </a:lnTo>
                  <a:lnTo>
                    <a:pt x="448" y="427"/>
                  </a:lnTo>
                  <a:lnTo>
                    <a:pt x="455" y="423"/>
                  </a:lnTo>
                  <a:lnTo>
                    <a:pt x="462" y="416"/>
                  </a:lnTo>
                  <a:lnTo>
                    <a:pt x="473" y="413"/>
                  </a:lnTo>
                  <a:lnTo>
                    <a:pt x="480" y="409"/>
                  </a:lnTo>
                  <a:lnTo>
                    <a:pt x="487" y="406"/>
                  </a:lnTo>
                  <a:lnTo>
                    <a:pt x="490" y="398"/>
                  </a:lnTo>
                  <a:lnTo>
                    <a:pt x="490" y="395"/>
                  </a:lnTo>
                  <a:lnTo>
                    <a:pt x="490" y="384"/>
                  </a:lnTo>
                  <a:lnTo>
                    <a:pt x="487" y="377"/>
                  </a:lnTo>
                  <a:lnTo>
                    <a:pt x="483" y="370"/>
                  </a:lnTo>
                  <a:lnTo>
                    <a:pt x="483" y="363"/>
                  </a:lnTo>
                  <a:lnTo>
                    <a:pt x="487" y="360"/>
                  </a:lnTo>
                  <a:lnTo>
                    <a:pt x="490" y="356"/>
                  </a:lnTo>
                  <a:lnTo>
                    <a:pt x="494" y="353"/>
                  </a:lnTo>
                  <a:lnTo>
                    <a:pt x="497" y="349"/>
                  </a:lnTo>
                  <a:lnTo>
                    <a:pt x="501" y="342"/>
                  </a:lnTo>
                  <a:lnTo>
                    <a:pt x="504" y="335"/>
                  </a:lnTo>
                  <a:lnTo>
                    <a:pt x="504" y="332"/>
                  </a:lnTo>
                  <a:lnTo>
                    <a:pt x="508" y="328"/>
                  </a:lnTo>
                  <a:lnTo>
                    <a:pt x="515" y="310"/>
                  </a:lnTo>
                  <a:lnTo>
                    <a:pt x="522" y="307"/>
                  </a:lnTo>
                  <a:lnTo>
                    <a:pt x="529" y="300"/>
                  </a:lnTo>
                  <a:lnTo>
                    <a:pt x="532" y="293"/>
                  </a:lnTo>
                  <a:lnTo>
                    <a:pt x="536" y="289"/>
                  </a:lnTo>
                  <a:lnTo>
                    <a:pt x="536" y="286"/>
                  </a:lnTo>
                  <a:lnTo>
                    <a:pt x="536" y="279"/>
                  </a:lnTo>
                  <a:lnTo>
                    <a:pt x="536" y="261"/>
                  </a:lnTo>
                  <a:lnTo>
                    <a:pt x="536" y="240"/>
                  </a:lnTo>
                  <a:lnTo>
                    <a:pt x="532" y="222"/>
                  </a:lnTo>
                  <a:lnTo>
                    <a:pt x="532" y="212"/>
                  </a:lnTo>
                  <a:lnTo>
                    <a:pt x="529" y="201"/>
                  </a:lnTo>
                  <a:lnTo>
                    <a:pt x="522" y="191"/>
                  </a:lnTo>
                  <a:lnTo>
                    <a:pt x="518" y="184"/>
                  </a:lnTo>
                  <a:lnTo>
                    <a:pt x="515" y="180"/>
                  </a:lnTo>
                  <a:lnTo>
                    <a:pt x="515" y="18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30" name="Freeform 128"/>
            <p:cNvSpPr>
              <a:spLocks/>
            </p:cNvSpPr>
            <p:nvPr userDrawn="1"/>
          </p:nvSpPr>
          <p:spPr bwMode="gray">
            <a:xfrm>
              <a:off x="2201" y="2404"/>
              <a:ext cx="22" cy="11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7"/>
                </a:cxn>
                <a:cxn ang="0">
                  <a:pos x="4" y="10"/>
                </a:cxn>
                <a:cxn ang="0">
                  <a:pos x="11" y="10"/>
                </a:cxn>
                <a:cxn ang="0">
                  <a:pos x="14" y="10"/>
                </a:cxn>
                <a:cxn ang="0">
                  <a:pos x="18" y="7"/>
                </a:cxn>
                <a:cxn ang="0">
                  <a:pos x="21" y="3"/>
                </a:cxn>
                <a:cxn ang="0">
                  <a:pos x="18" y="3"/>
                </a:cxn>
                <a:cxn ang="0">
                  <a:pos x="14" y="0"/>
                </a:cxn>
                <a:cxn ang="0">
                  <a:pos x="11" y="0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21" h="10">
                  <a:moveTo>
                    <a:pt x="0" y="3"/>
                  </a:moveTo>
                  <a:lnTo>
                    <a:pt x="0" y="7"/>
                  </a:lnTo>
                  <a:lnTo>
                    <a:pt x="4" y="10"/>
                  </a:lnTo>
                  <a:lnTo>
                    <a:pt x="11" y="10"/>
                  </a:lnTo>
                  <a:lnTo>
                    <a:pt x="14" y="10"/>
                  </a:lnTo>
                  <a:lnTo>
                    <a:pt x="18" y="7"/>
                  </a:lnTo>
                  <a:lnTo>
                    <a:pt x="21" y="3"/>
                  </a:lnTo>
                  <a:lnTo>
                    <a:pt x="18" y="3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31" name="Freeform 129"/>
            <p:cNvSpPr>
              <a:spLocks/>
            </p:cNvSpPr>
            <p:nvPr userDrawn="1"/>
          </p:nvSpPr>
          <p:spPr bwMode="gray">
            <a:xfrm>
              <a:off x="2237" y="2408"/>
              <a:ext cx="22" cy="7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4" y="7"/>
                </a:cxn>
                <a:cxn ang="0">
                  <a:pos x="7" y="7"/>
                </a:cxn>
                <a:cxn ang="0">
                  <a:pos x="11" y="7"/>
                </a:cxn>
                <a:cxn ang="0">
                  <a:pos x="14" y="7"/>
                </a:cxn>
                <a:cxn ang="0">
                  <a:pos x="18" y="7"/>
                </a:cxn>
                <a:cxn ang="0">
                  <a:pos x="21" y="4"/>
                </a:cxn>
                <a:cxn ang="0">
                  <a:pos x="18" y="0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0" y="4"/>
                </a:cxn>
              </a:cxnLst>
              <a:rect l="0" t="0" r="r" b="b"/>
              <a:pathLst>
                <a:path w="21" h="7">
                  <a:moveTo>
                    <a:pt x="0" y="4"/>
                  </a:moveTo>
                  <a:lnTo>
                    <a:pt x="4" y="7"/>
                  </a:lnTo>
                  <a:lnTo>
                    <a:pt x="7" y="7"/>
                  </a:lnTo>
                  <a:lnTo>
                    <a:pt x="11" y="7"/>
                  </a:lnTo>
                  <a:lnTo>
                    <a:pt x="14" y="7"/>
                  </a:lnTo>
                  <a:lnTo>
                    <a:pt x="18" y="7"/>
                  </a:lnTo>
                  <a:lnTo>
                    <a:pt x="21" y="4"/>
                  </a:lnTo>
                  <a:lnTo>
                    <a:pt x="18" y="0"/>
                  </a:lnTo>
                  <a:lnTo>
                    <a:pt x="11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32" name="Freeform 130"/>
            <p:cNvSpPr>
              <a:spLocks/>
            </p:cNvSpPr>
            <p:nvPr userDrawn="1"/>
          </p:nvSpPr>
          <p:spPr bwMode="gray">
            <a:xfrm>
              <a:off x="2259" y="2419"/>
              <a:ext cx="15" cy="27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8"/>
                </a:cxn>
                <a:cxn ang="0">
                  <a:pos x="4" y="21"/>
                </a:cxn>
                <a:cxn ang="0">
                  <a:pos x="7" y="25"/>
                </a:cxn>
                <a:cxn ang="0">
                  <a:pos x="11" y="21"/>
                </a:cxn>
                <a:cxn ang="0">
                  <a:pos x="15" y="18"/>
                </a:cxn>
                <a:cxn ang="0">
                  <a:pos x="15" y="14"/>
                </a:cxn>
                <a:cxn ang="0">
                  <a:pos x="15" y="7"/>
                </a:cxn>
                <a:cxn ang="0">
                  <a:pos x="11" y="3"/>
                </a:cxn>
                <a:cxn ang="0">
                  <a:pos x="7" y="0"/>
                </a:cxn>
                <a:cxn ang="0">
                  <a:pos x="4" y="3"/>
                </a:cxn>
                <a:cxn ang="0">
                  <a:pos x="0" y="7"/>
                </a:cxn>
                <a:cxn ang="0">
                  <a:pos x="0" y="14"/>
                </a:cxn>
              </a:cxnLst>
              <a:rect l="0" t="0" r="r" b="b"/>
              <a:pathLst>
                <a:path w="15" h="25">
                  <a:moveTo>
                    <a:pt x="0" y="14"/>
                  </a:moveTo>
                  <a:lnTo>
                    <a:pt x="0" y="18"/>
                  </a:lnTo>
                  <a:lnTo>
                    <a:pt x="4" y="21"/>
                  </a:lnTo>
                  <a:lnTo>
                    <a:pt x="7" y="25"/>
                  </a:lnTo>
                  <a:lnTo>
                    <a:pt x="11" y="21"/>
                  </a:lnTo>
                  <a:lnTo>
                    <a:pt x="15" y="18"/>
                  </a:lnTo>
                  <a:lnTo>
                    <a:pt x="15" y="14"/>
                  </a:lnTo>
                  <a:lnTo>
                    <a:pt x="15" y="7"/>
                  </a:lnTo>
                  <a:lnTo>
                    <a:pt x="11" y="3"/>
                  </a:lnTo>
                  <a:lnTo>
                    <a:pt x="7" y="0"/>
                  </a:lnTo>
                  <a:lnTo>
                    <a:pt x="4" y="3"/>
                  </a:lnTo>
                  <a:lnTo>
                    <a:pt x="0" y="7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33" name="Freeform 131"/>
            <p:cNvSpPr>
              <a:spLocks/>
            </p:cNvSpPr>
            <p:nvPr userDrawn="1"/>
          </p:nvSpPr>
          <p:spPr bwMode="gray">
            <a:xfrm>
              <a:off x="2266" y="2400"/>
              <a:ext cx="44" cy="19"/>
            </a:xfrm>
            <a:custGeom>
              <a:avLst/>
              <a:gdLst/>
              <a:ahLst/>
              <a:cxnLst>
                <a:cxn ang="0">
                  <a:pos x="43" y="7"/>
                </a:cxn>
                <a:cxn ang="0">
                  <a:pos x="39" y="4"/>
                </a:cxn>
                <a:cxn ang="0">
                  <a:pos x="32" y="0"/>
                </a:cxn>
                <a:cxn ang="0">
                  <a:pos x="22" y="0"/>
                </a:cxn>
                <a:cxn ang="0">
                  <a:pos x="11" y="0"/>
                </a:cxn>
                <a:cxn ang="0">
                  <a:pos x="4" y="4"/>
                </a:cxn>
                <a:cxn ang="0">
                  <a:pos x="0" y="7"/>
                </a:cxn>
                <a:cxn ang="0">
                  <a:pos x="4" y="14"/>
                </a:cxn>
                <a:cxn ang="0">
                  <a:pos x="11" y="18"/>
                </a:cxn>
                <a:cxn ang="0">
                  <a:pos x="22" y="18"/>
                </a:cxn>
                <a:cxn ang="0">
                  <a:pos x="32" y="18"/>
                </a:cxn>
                <a:cxn ang="0">
                  <a:pos x="39" y="14"/>
                </a:cxn>
                <a:cxn ang="0">
                  <a:pos x="43" y="7"/>
                </a:cxn>
              </a:cxnLst>
              <a:rect l="0" t="0" r="r" b="b"/>
              <a:pathLst>
                <a:path w="43" h="18">
                  <a:moveTo>
                    <a:pt x="43" y="7"/>
                  </a:moveTo>
                  <a:lnTo>
                    <a:pt x="39" y="4"/>
                  </a:lnTo>
                  <a:lnTo>
                    <a:pt x="32" y="0"/>
                  </a:lnTo>
                  <a:lnTo>
                    <a:pt x="22" y="0"/>
                  </a:lnTo>
                  <a:lnTo>
                    <a:pt x="11" y="0"/>
                  </a:lnTo>
                  <a:lnTo>
                    <a:pt x="4" y="4"/>
                  </a:lnTo>
                  <a:lnTo>
                    <a:pt x="0" y="7"/>
                  </a:lnTo>
                  <a:lnTo>
                    <a:pt x="4" y="14"/>
                  </a:lnTo>
                  <a:lnTo>
                    <a:pt x="11" y="18"/>
                  </a:lnTo>
                  <a:lnTo>
                    <a:pt x="22" y="18"/>
                  </a:lnTo>
                  <a:lnTo>
                    <a:pt x="32" y="18"/>
                  </a:lnTo>
                  <a:lnTo>
                    <a:pt x="39" y="14"/>
                  </a:lnTo>
                  <a:lnTo>
                    <a:pt x="43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34" name="Freeform 132"/>
            <p:cNvSpPr>
              <a:spLocks/>
            </p:cNvSpPr>
            <p:nvPr userDrawn="1"/>
          </p:nvSpPr>
          <p:spPr bwMode="gray">
            <a:xfrm>
              <a:off x="1922" y="2207"/>
              <a:ext cx="148" cy="167"/>
            </a:xfrm>
            <a:custGeom>
              <a:avLst/>
              <a:gdLst/>
              <a:ahLst/>
              <a:cxnLst>
                <a:cxn ang="0">
                  <a:pos x="141" y="126"/>
                </a:cxn>
                <a:cxn ang="0">
                  <a:pos x="144" y="119"/>
                </a:cxn>
                <a:cxn ang="0">
                  <a:pos x="141" y="116"/>
                </a:cxn>
                <a:cxn ang="0">
                  <a:pos x="134" y="105"/>
                </a:cxn>
                <a:cxn ang="0">
                  <a:pos x="120" y="102"/>
                </a:cxn>
                <a:cxn ang="0">
                  <a:pos x="113" y="84"/>
                </a:cxn>
                <a:cxn ang="0">
                  <a:pos x="109" y="77"/>
                </a:cxn>
                <a:cxn ang="0">
                  <a:pos x="116" y="77"/>
                </a:cxn>
                <a:cxn ang="0">
                  <a:pos x="113" y="74"/>
                </a:cxn>
                <a:cxn ang="0">
                  <a:pos x="98" y="63"/>
                </a:cxn>
                <a:cxn ang="0">
                  <a:pos x="84" y="49"/>
                </a:cxn>
                <a:cxn ang="0">
                  <a:pos x="74" y="42"/>
                </a:cxn>
                <a:cxn ang="0">
                  <a:pos x="70" y="42"/>
                </a:cxn>
                <a:cxn ang="0">
                  <a:pos x="46" y="21"/>
                </a:cxn>
                <a:cxn ang="0">
                  <a:pos x="42" y="17"/>
                </a:cxn>
                <a:cxn ang="0">
                  <a:pos x="39" y="7"/>
                </a:cxn>
                <a:cxn ang="0">
                  <a:pos x="28" y="0"/>
                </a:cxn>
                <a:cxn ang="0">
                  <a:pos x="17" y="0"/>
                </a:cxn>
                <a:cxn ang="0">
                  <a:pos x="7" y="0"/>
                </a:cxn>
                <a:cxn ang="0">
                  <a:pos x="0" y="0"/>
                </a:cxn>
                <a:cxn ang="0">
                  <a:pos x="3" y="7"/>
                </a:cxn>
                <a:cxn ang="0">
                  <a:pos x="10" y="14"/>
                </a:cxn>
                <a:cxn ang="0">
                  <a:pos x="17" y="17"/>
                </a:cxn>
                <a:cxn ang="0">
                  <a:pos x="39" y="45"/>
                </a:cxn>
                <a:cxn ang="0">
                  <a:pos x="46" y="56"/>
                </a:cxn>
                <a:cxn ang="0">
                  <a:pos x="46" y="63"/>
                </a:cxn>
                <a:cxn ang="0">
                  <a:pos x="60" y="81"/>
                </a:cxn>
                <a:cxn ang="0">
                  <a:pos x="81" y="112"/>
                </a:cxn>
                <a:cxn ang="0">
                  <a:pos x="105" y="141"/>
                </a:cxn>
                <a:cxn ang="0">
                  <a:pos x="130" y="155"/>
                </a:cxn>
                <a:cxn ang="0">
                  <a:pos x="134" y="155"/>
                </a:cxn>
                <a:cxn ang="0">
                  <a:pos x="141" y="151"/>
                </a:cxn>
                <a:cxn ang="0">
                  <a:pos x="144" y="141"/>
                </a:cxn>
                <a:cxn ang="0">
                  <a:pos x="144" y="133"/>
                </a:cxn>
              </a:cxnLst>
              <a:rect l="0" t="0" r="r" b="b"/>
              <a:pathLst>
                <a:path w="144" h="155">
                  <a:moveTo>
                    <a:pt x="144" y="133"/>
                  </a:moveTo>
                  <a:lnTo>
                    <a:pt x="141" y="126"/>
                  </a:lnTo>
                  <a:lnTo>
                    <a:pt x="141" y="123"/>
                  </a:lnTo>
                  <a:lnTo>
                    <a:pt x="144" y="119"/>
                  </a:lnTo>
                  <a:lnTo>
                    <a:pt x="144" y="119"/>
                  </a:lnTo>
                  <a:lnTo>
                    <a:pt x="141" y="116"/>
                  </a:lnTo>
                  <a:lnTo>
                    <a:pt x="137" y="109"/>
                  </a:lnTo>
                  <a:lnTo>
                    <a:pt x="134" y="105"/>
                  </a:lnTo>
                  <a:lnTo>
                    <a:pt x="134" y="102"/>
                  </a:lnTo>
                  <a:lnTo>
                    <a:pt x="120" y="102"/>
                  </a:lnTo>
                  <a:lnTo>
                    <a:pt x="120" y="91"/>
                  </a:lnTo>
                  <a:lnTo>
                    <a:pt x="113" y="84"/>
                  </a:lnTo>
                  <a:lnTo>
                    <a:pt x="109" y="81"/>
                  </a:lnTo>
                  <a:lnTo>
                    <a:pt x="109" y="77"/>
                  </a:lnTo>
                  <a:lnTo>
                    <a:pt x="113" y="77"/>
                  </a:lnTo>
                  <a:lnTo>
                    <a:pt x="116" y="77"/>
                  </a:lnTo>
                  <a:lnTo>
                    <a:pt x="116" y="77"/>
                  </a:lnTo>
                  <a:lnTo>
                    <a:pt x="113" y="74"/>
                  </a:lnTo>
                  <a:lnTo>
                    <a:pt x="105" y="67"/>
                  </a:lnTo>
                  <a:lnTo>
                    <a:pt x="98" y="63"/>
                  </a:lnTo>
                  <a:lnTo>
                    <a:pt x="91" y="56"/>
                  </a:lnTo>
                  <a:lnTo>
                    <a:pt x="84" y="49"/>
                  </a:lnTo>
                  <a:lnTo>
                    <a:pt x="77" y="45"/>
                  </a:lnTo>
                  <a:lnTo>
                    <a:pt x="74" y="42"/>
                  </a:lnTo>
                  <a:lnTo>
                    <a:pt x="74" y="38"/>
                  </a:lnTo>
                  <a:lnTo>
                    <a:pt x="70" y="42"/>
                  </a:lnTo>
                  <a:lnTo>
                    <a:pt x="46" y="21"/>
                  </a:lnTo>
                  <a:lnTo>
                    <a:pt x="46" y="21"/>
                  </a:lnTo>
                  <a:lnTo>
                    <a:pt x="46" y="17"/>
                  </a:lnTo>
                  <a:lnTo>
                    <a:pt x="42" y="17"/>
                  </a:lnTo>
                  <a:lnTo>
                    <a:pt x="42" y="14"/>
                  </a:lnTo>
                  <a:lnTo>
                    <a:pt x="39" y="7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14" y="3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3" y="7"/>
                  </a:lnTo>
                  <a:lnTo>
                    <a:pt x="7" y="10"/>
                  </a:lnTo>
                  <a:lnTo>
                    <a:pt x="10" y="14"/>
                  </a:lnTo>
                  <a:lnTo>
                    <a:pt x="14" y="17"/>
                  </a:lnTo>
                  <a:lnTo>
                    <a:pt x="17" y="17"/>
                  </a:lnTo>
                  <a:lnTo>
                    <a:pt x="35" y="42"/>
                  </a:lnTo>
                  <a:lnTo>
                    <a:pt x="39" y="45"/>
                  </a:lnTo>
                  <a:lnTo>
                    <a:pt x="42" y="52"/>
                  </a:lnTo>
                  <a:lnTo>
                    <a:pt x="46" y="56"/>
                  </a:lnTo>
                  <a:lnTo>
                    <a:pt x="46" y="60"/>
                  </a:lnTo>
                  <a:lnTo>
                    <a:pt x="46" y="63"/>
                  </a:lnTo>
                  <a:lnTo>
                    <a:pt x="56" y="70"/>
                  </a:lnTo>
                  <a:lnTo>
                    <a:pt x="60" y="81"/>
                  </a:lnTo>
                  <a:lnTo>
                    <a:pt x="67" y="95"/>
                  </a:lnTo>
                  <a:lnTo>
                    <a:pt x="81" y="112"/>
                  </a:lnTo>
                  <a:lnTo>
                    <a:pt x="95" y="130"/>
                  </a:lnTo>
                  <a:lnTo>
                    <a:pt x="105" y="141"/>
                  </a:lnTo>
                  <a:lnTo>
                    <a:pt x="109" y="148"/>
                  </a:lnTo>
                  <a:lnTo>
                    <a:pt x="130" y="155"/>
                  </a:lnTo>
                  <a:lnTo>
                    <a:pt x="130" y="155"/>
                  </a:lnTo>
                  <a:lnTo>
                    <a:pt x="134" y="155"/>
                  </a:lnTo>
                  <a:lnTo>
                    <a:pt x="137" y="151"/>
                  </a:lnTo>
                  <a:lnTo>
                    <a:pt x="141" y="151"/>
                  </a:lnTo>
                  <a:lnTo>
                    <a:pt x="144" y="144"/>
                  </a:lnTo>
                  <a:lnTo>
                    <a:pt x="144" y="141"/>
                  </a:lnTo>
                  <a:lnTo>
                    <a:pt x="144" y="133"/>
                  </a:lnTo>
                  <a:lnTo>
                    <a:pt x="144" y="13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35" name="Freeform 133"/>
            <p:cNvSpPr>
              <a:spLocks/>
            </p:cNvSpPr>
            <p:nvPr userDrawn="1"/>
          </p:nvSpPr>
          <p:spPr bwMode="gray">
            <a:xfrm>
              <a:off x="2067" y="2377"/>
              <a:ext cx="123" cy="38"/>
            </a:xfrm>
            <a:custGeom>
              <a:avLst/>
              <a:gdLst/>
              <a:ahLst/>
              <a:cxnLst>
                <a:cxn ang="0">
                  <a:pos x="116" y="21"/>
                </a:cxn>
                <a:cxn ang="0">
                  <a:pos x="116" y="21"/>
                </a:cxn>
                <a:cxn ang="0">
                  <a:pos x="109" y="18"/>
                </a:cxn>
                <a:cxn ang="0">
                  <a:pos x="105" y="14"/>
                </a:cxn>
                <a:cxn ang="0">
                  <a:pos x="95" y="14"/>
                </a:cxn>
                <a:cxn ang="0">
                  <a:pos x="88" y="11"/>
                </a:cxn>
                <a:cxn ang="0">
                  <a:pos x="81" y="7"/>
                </a:cxn>
                <a:cxn ang="0">
                  <a:pos x="74" y="7"/>
                </a:cxn>
                <a:cxn ang="0">
                  <a:pos x="67" y="7"/>
                </a:cxn>
                <a:cxn ang="0">
                  <a:pos x="60" y="7"/>
                </a:cxn>
                <a:cxn ang="0">
                  <a:pos x="60" y="7"/>
                </a:cxn>
                <a:cxn ang="0">
                  <a:pos x="24" y="0"/>
                </a:cxn>
                <a:cxn ang="0">
                  <a:pos x="17" y="0"/>
                </a:cxn>
                <a:cxn ang="0">
                  <a:pos x="10" y="0"/>
                </a:cxn>
                <a:cxn ang="0">
                  <a:pos x="7" y="0"/>
                </a:cxn>
                <a:cxn ang="0">
                  <a:pos x="3" y="4"/>
                </a:cxn>
                <a:cxn ang="0">
                  <a:pos x="0" y="4"/>
                </a:cxn>
                <a:cxn ang="0">
                  <a:pos x="0" y="11"/>
                </a:cxn>
                <a:cxn ang="0">
                  <a:pos x="21" y="25"/>
                </a:cxn>
                <a:cxn ang="0">
                  <a:pos x="53" y="25"/>
                </a:cxn>
                <a:cxn ang="0">
                  <a:pos x="74" y="32"/>
                </a:cxn>
                <a:cxn ang="0">
                  <a:pos x="77" y="32"/>
                </a:cxn>
                <a:cxn ang="0">
                  <a:pos x="84" y="32"/>
                </a:cxn>
                <a:cxn ang="0">
                  <a:pos x="91" y="32"/>
                </a:cxn>
                <a:cxn ang="0">
                  <a:pos x="98" y="35"/>
                </a:cxn>
                <a:cxn ang="0">
                  <a:pos x="109" y="35"/>
                </a:cxn>
                <a:cxn ang="0">
                  <a:pos x="116" y="35"/>
                </a:cxn>
                <a:cxn ang="0">
                  <a:pos x="119" y="35"/>
                </a:cxn>
                <a:cxn ang="0">
                  <a:pos x="119" y="32"/>
                </a:cxn>
                <a:cxn ang="0">
                  <a:pos x="119" y="28"/>
                </a:cxn>
                <a:cxn ang="0">
                  <a:pos x="119" y="25"/>
                </a:cxn>
                <a:cxn ang="0">
                  <a:pos x="119" y="21"/>
                </a:cxn>
                <a:cxn ang="0">
                  <a:pos x="116" y="21"/>
                </a:cxn>
              </a:cxnLst>
              <a:rect l="0" t="0" r="r" b="b"/>
              <a:pathLst>
                <a:path w="119" h="35">
                  <a:moveTo>
                    <a:pt x="116" y="21"/>
                  </a:moveTo>
                  <a:lnTo>
                    <a:pt x="116" y="21"/>
                  </a:lnTo>
                  <a:lnTo>
                    <a:pt x="109" y="18"/>
                  </a:lnTo>
                  <a:lnTo>
                    <a:pt x="105" y="14"/>
                  </a:lnTo>
                  <a:lnTo>
                    <a:pt x="95" y="14"/>
                  </a:lnTo>
                  <a:lnTo>
                    <a:pt x="88" y="11"/>
                  </a:lnTo>
                  <a:lnTo>
                    <a:pt x="81" y="7"/>
                  </a:lnTo>
                  <a:lnTo>
                    <a:pt x="74" y="7"/>
                  </a:lnTo>
                  <a:lnTo>
                    <a:pt x="67" y="7"/>
                  </a:lnTo>
                  <a:lnTo>
                    <a:pt x="60" y="7"/>
                  </a:lnTo>
                  <a:lnTo>
                    <a:pt x="60" y="7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11"/>
                  </a:lnTo>
                  <a:lnTo>
                    <a:pt x="21" y="25"/>
                  </a:lnTo>
                  <a:lnTo>
                    <a:pt x="53" y="25"/>
                  </a:lnTo>
                  <a:lnTo>
                    <a:pt x="74" y="32"/>
                  </a:lnTo>
                  <a:lnTo>
                    <a:pt x="77" y="32"/>
                  </a:lnTo>
                  <a:lnTo>
                    <a:pt x="84" y="32"/>
                  </a:lnTo>
                  <a:lnTo>
                    <a:pt x="91" y="32"/>
                  </a:lnTo>
                  <a:lnTo>
                    <a:pt x="98" y="35"/>
                  </a:lnTo>
                  <a:lnTo>
                    <a:pt x="109" y="35"/>
                  </a:lnTo>
                  <a:lnTo>
                    <a:pt x="116" y="35"/>
                  </a:lnTo>
                  <a:lnTo>
                    <a:pt x="119" y="35"/>
                  </a:lnTo>
                  <a:lnTo>
                    <a:pt x="119" y="32"/>
                  </a:lnTo>
                  <a:lnTo>
                    <a:pt x="119" y="28"/>
                  </a:lnTo>
                  <a:lnTo>
                    <a:pt x="119" y="25"/>
                  </a:lnTo>
                  <a:lnTo>
                    <a:pt x="119" y="21"/>
                  </a:lnTo>
                  <a:lnTo>
                    <a:pt x="116" y="2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36" name="Freeform 134"/>
            <p:cNvSpPr>
              <a:spLocks/>
            </p:cNvSpPr>
            <p:nvPr userDrawn="1"/>
          </p:nvSpPr>
          <p:spPr bwMode="gray">
            <a:xfrm>
              <a:off x="2313" y="2404"/>
              <a:ext cx="66" cy="31"/>
            </a:xfrm>
            <a:custGeom>
              <a:avLst/>
              <a:gdLst/>
              <a:ahLst/>
              <a:cxnLst>
                <a:cxn ang="0">
                  <a:pos x="28" y="3"/>
                </a:cxn>
                <a:cxn ang="0">
                  <a:pos x="25" y="3"/>
                </a:cxn>
                <a:cxn ang="0">
                  <a:pos x="18" y="7"/>
                </a:cxn>
                <a:cxn ang="0">
                  <a:pos x="11" y="10"/>
                </a:cxn>
                <a:cxn ang="0">
                  <a:pos x="7" y="14"/>
                </a:cxn>
                <a:cxn ang="0">
                  <a:pos x="4" y="17"/>
                </a:cxn>
                <a:cxn ang="0">
                  <a:pos x="0" y="17"/>
                </a:cxn>
                <a:cxn ang="0">
                  <a:pos x="0" y="28"/>
                </a:cxn>
                <a:cxn ang="0">
                  <a:pos x="18" y="24"/>
                </a:cxn>
                <a:cxn ang="0">
                  <a:pos x="46" y="14"/>
                </a:cxn>
                <a:cxn ang="0">
                  <a:pos x="46" y="14"/>
                </a:cxn>
                <a:cxn ang="0">
                  <a:pos x="50" y="10"/>
                </a:cxn>
                <a:cxn ang="0">
                  <a:pos x="57" y="7"/>
                </a:cxn>
                <a:cxn ang="0">
                  <a:pos x="60" y="7"/>
                </a:cxn>
                <a:cxn ang="0">
                  <a:pos x="64" y="3"/>
                </a:cxn>
                <a:cxn ang="0">
                  <a:pos x="64" y="0"/>
                </a:cxn>
                <a:cxn ang="0">
                  <a:pos x="60" y="0"/>
                </a:cxn>
                <a:cxn ang="0">
                  <a:pos x="57" y="0"/>
                </a:cxn>
                <a:cxn ang="0">
                  <a:pos x="53" y="0"/>
                </a:cxn>
                <a:cxn ang="0">
                  <a:pos x="53" y="0"/>
                </a:cxn>
                <a:cxn ang="0">
                  <a:pos x="53" y="0"/>
                </a:cxn>
                <a:cxn ang="0">
                  <a:pos x="46" y="3"/>
                </a:cxn>
                <a:cxn ang="0">
                  <a:pos x="39" y="3"/>
                </a:cxn>
                <a:cxn ang="0">
                  <a:pos x="36" y="3"/>
                </a:cxn>
                <a:cxn ang="0">
                  <a:pos x="28" y="3"/>
                </a:cxn>
              </a:cxnLst>
              <a:rect l="0" t="0" r="r" b="b"/>
              <a:pathLst>
                <a:path w="64" h="28">
                  <a:moveTo>
                    <a:pt x="28" y="3"/>
                  </a:moveTo>
                  <a:lnTo>
                    <a:pt x="25" y="3"/>
                  </a:lnTo>
                  <a:lnTo>
                    <a:pt x="18" y="7"/>
                  </a:lnTo>
                  <a:lnTo>
                    <a:pt x="11" y="10"/>
                  </a:lnTo>
                  <a:lnTo>
                    <a:pt x="7" y="14"/>
                  </a:lnTo>
                  <a:lnTo>
                    <a:pt x="4" y="17"/>
                  </a:lnTo>
                  <a:lnTo>
                    <a:pt x="0" y="17"/>
                  </a:lnTo>
                  <a:lnTo>
                    <a:pt x="0" y="28"/>
                  </a:lnTo>
                  <a:lnTo>
                    <a:pt x="18" y="24"/>
                  </a:lnTo>
                  <a:lnTo>
                    <a:pt x="46" y="14"/>
                  </a:lnTo>
                  <a:lnTo>
                    <a:pt x="46" y="14"/>
                  </a:lnTo>
                  <a:lnTo>
                    <a:pt x="50" y="10"/>
                  </a:lnTo>
                  <a:lnTo>
                    <a:pt x="57" y="7"/>
                  </a:lnTo>
                  <a:lnTo>
                    <a:pt x="60" y="7"/>
                  </a:lnTo>
                  <a:lnTo>
                    <a:pt x="64" y="3"/>
                  </a:lnTo>
                  <a:lnTo>
                    <a:pt x="64" y="0"/>
                  </a:lnTo>
                  <a:lnTo>
                    <a:pt x="60" y="0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46" y="3"/>
                  </a:lnTo>
                  <a:lnTo>
                    <a:pt x="39" y="3"/>
                  </a:lnTo>
                  <a:lnTo>
                    <a:pt x="36" y="3"/>
                  </a:lnTo>
                  <a:lnTo>
                    <a:pt x="28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37" name="Freeform 135"/>
            <p:cNvSpPr>
              <a:spLocks/>
            </p:cNvSpPr>
            <p:nvPr userDrawn="1"/>
          </p:nvSpPr>
          <p:spPr bwMode="gray">
            <a:xfrm>
              <a:off x="4614" y="1986"/>
              <a:ext cx="22" cy="12"/>
            </a:xfrm>
            <a:custGeom>
              <a:avLst/>
              <a:gdLst/>
              <a:ahLst/>
              <a:cxnLst>
                <a:cxn ang="0">
                  <a:pos x="21" y="7"/>
                </a:cxn>
                <a:cxn ang="0">
                  <a:pos x="14" y="4"/>
                </a:cxn>
                <a:cxn ang="0">
                  <a:pos x="11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11" y="11"/>
                </a:cxn>
                <a:cxn ang="0">
                  <a:pos x="21" y="7"/>
                </a:cxn>
              </a:cxnLst>
              <a:rect l="0" t="0" r="r" b="b"/>
              <a:pathLst>
                <a:path w="21" h="11">
                  <a:moveTo>
                    <a:pt x="21" y="7"/>
                  </a:moveTo>
                  <a:lnTo>
                    <a:pt x="14" y="4"/>
                  </a:lnTo>
                  <a:lnTo>
                    <a:pt x="11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11" y="11"/>
                  </a:lnTo>
                  <a:lnTo>
                    <a:pt x="21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38" name="Freeform 136"/>
            <p:cNvSpPr>
              <a:spLocks noEditPoints="1"/>
            </p:cNvSpPr>
            <p:nvPr userDrawn="1"/>
          </p:nvSpPr>
          <p:spPr bwMode="gray">
            <a:xfrm>
              <a:off x="4597" y="2005"/>
              <a:ext cx="83" cy="43"/>
            </a:xfrm>
            <a:custGeom>
              <a:avLst/>
              <a:gdLst/>
              <a:ahLst/>
              <a:cxnLst>
                <a:cxn ang="0">
                  <a:pos x="17" y="28"/>
                </a:cxn>
                <a:cxn ang="0">
                  <a:pos x="21" y="32"/>
                </a:cxn>
                <a:cxn ang="0">
                  <a:pos x="24" y="32"/>
                </a:cxn>
                <a:cxn ang="0">
                  <a:pos x="28" y="35"/>
                </a:cxn>
                <a:cxn ang="0">
                  <a:pos x="31" y="39"/>
                </a:cxn>
                <a:cxn ang="0">
                  <a:pos x="38" y="39"/>
                </a:cxn>
                <a:cxn ang="0">
                  <a:pos x="42" y="35"/>
                </a:cxn>
                <a:cxn ang="0">
                  <a:pos x="42" y="35"/>
                </a:cxn>
                <a:cxn ang="0">
                  <a:pos x="42" y="35"/>
                </a:cxn>
                <a:cxn ang="0">
                  <a:pos x="42" y="35"/>
                </a:cxn>
                <a:cxn ang="0">
                  <a:pos x="46" y="35"/>
                </a:cxn>
                <a:cxn ang="0">
                  <a:pos x="49" y="35"/>
                </a:cxn>
                <a:cxn ang="0">
                  <a:pos x="53" y="32"/>
                </a:cxn>
                <a:cxn ang="0">
                  <a:pos x="56" y="28"/>
                </a:cxn>
                <a:cxn ang="0">
                  <a:pos x="60" y="28"/>
                </a:cxn>
                <a:cxn ang="0">
                  <a:pos x="60" y="28"/>
                </a:cxn>
                <a:cxn ang="0">
                  <a:pos x="63" y="32"/>
                </a:cxn>
                <a:cxn ang="0">
                  <a:pos x="74" y="28"/>
                </a:cxn>
                <a:cxn ang="0">
                  <a:pos x="81" y="25"/>
                </a:cxn>
                <a:cxn ang="0">
                  <a:pos x="77" y="18"/>
                </a:cxn>
                <a:cxn ang="0">
                  <a:pos x="74" y="14"/>
                </a:cxn>
                <a:cxn ang="0">
                  <a:pos x="63" y="14"/>
                </a:cxn>
                <a:cxn ang="0">
                  <a:pos x="70" y="10"/>
                </a:cxn>
                <a:cxn ang="0">
                  <a:pos x="60" y="10"/>
                </a:cxn>
                <a:cxn ang="0">
                  <a:pos x="53" y="7"/>
                </a:cxn>
                <a:cxn ang="0">
                  <a:pos x="46" y="3"/>
                </a:cxn>
                <a:cxn ang="0">
                  <a:pos x="42" y="3"/>
                </a:cxn>
                <a:cxn ang="0">
                  <a:pos x="42" y="3"/>
                </a:cxn>
                <a:cxn ang="0">
                  <a:pos x="28" y="0"/>
                </a:cxn>
                <a:cxn ang="0">
                  <a:pos x="17" y="0"/>
                </a:cxn>
                <a:cxn ang="0">
                  <a:pos x="10" y="0"/>
                </a:cxn>
                <a:cxn ang="0">
                  <a:pos x="7" y="7"/>
                </a:cxn>
                <a:cxn ang="0">
                  <a:pos x="10" y="7"/>
                </a:cxn>
                <a:cxn ang="0">
                  <a:pos x="14" y="7"/>
                </a:cxn>
                <a:cxn ang="0">
                  <a:pos x="17" y="7"/>
                </a:cxn>
                <a:cxn ang="0">
                  <a:pos x="21" y="7"/>
                </a:cxn>
                <a:cxn ang="0">
                  <a:pos x="24" y="10"/>
                </a:cxn>
                <a:cxn ang="0">
                  <a:pos x="24" y="14"/>
                </a:cxn>
                <a:cxn ang="0">
                  <a:pos x="24" y="14"/>
                </a:cxn>
                <a:cxn ang="0">
                  <a:pos x="24" y="18"/>
                </a:cxn>
                <a:cxn ang="0">
                  <a:pos x="24" y="18"/>
                </a:cxn>
                <a:cxn ang="0">
                  <a:pos x="24" y="21"/>
                </a:cxn>
                <a:cxn ang="0">
                  <a:pos x="17" y="21"/>
                </a:cxn>
                <a:cxn ang="0">
                  <a:pos x="7" y="18"/>
                </a:cxn>
                <a:cxn ang="0">
                  <a:pos x="0" y="18"/>
                </a:cxn>
                <a:cxn ang="0">
                  <a:pos x="0" y="21"/>
                </a:cxn>
                <a:cxn ang="0">
                  <a:pos x="3" y="25"/>
                </a:cxn>
                <a:cxn ang="0">
                  <a:pos x="7" y="25"/>
                </a:cxn>
                <a:cxn ang="0">
                  <a:pos x="10" y="25"/>
                </a:cxn>
                <a:cxn ang="0">
                  <a:pos x="14" y="28"/>
                </a:cxn>
                <a:cxn ang="0">
                  <a:pos x="17" y="28"/>
                </a:cxn>
                <a:cxn ang="0">
                  <a:pos x="38" y="18"/>
                </a:cxn>
                <a:cxn ang="0">
                  <a:pos x="42" y="18"/>
                </a:cxn>
                <a:cxn ang="0">
                  <a:pos x="42" y="14"/>
                </a:cxn>
                <a:cxn ang="0">
                  <a:pos x="46" y="10"/>
                </a:cxn>
                <a:cxn ang="0">
                  <a:pos x="46" y="14"/>
                </a:cxn>
                <a:cxn ang="0">
                  <a:pos x="42" y="18"/>
                </a:cxn>
                <a:cxn ang="0">
                  <a:pos x="38" y="18"/>
                </a:cxn>
                <a:cxn ang="0">
                  <a:pos x="38" y="21"/>
                </a:cxn>
                <a:cxn ang="0">
                  <a:pos x="38" y="21"/>
                </a:cxn>
                <a:cxn ang="0">
                  <a:pos x="38" y="21"/>
                </a:cxn>
                <a:cxn ang="0">
                  <a:pos x="38" y="21"/>
                </a:cxn>
                <a:cxn ang="0">
                  <a:pos x="38" y="18"/>
                </a:cxn>
              </a:cxnLst>
              <a:rect l="0" t="0" r="r" b="b"/>
              <a:pathLst>
                <a:path w="81" h="39">
                  <a:moveTo>
                    <a:pt x="17" y="28"/>
                  </a:moveTo>
                  <a:lnTo>
                    <a:pt x="21" y="32"/>
                  </a:lnTo>
                  <a:lnTo>
                    <a:pt x="24" y="32"/>
                  </a:lnTo>
                  <a:lnTo>
                    <a:pt x="28" y="35"/>
                  </a:lnTo>
                  <a:lnTo>
                    <a:pt x="31" y="39"/>
                  </a:lnTo>
                  <a:lnTo>
                    <a:pt x="38" y="39"/>
                  </a:lnTo>
                  <a:lnTo>
                    <a:pt x="42" y="35"/>
                  </a:lnTo>
                  <a:lnTo>
                    <a:pt x="42" y="35"/>
                  </a:lnTo>
                  <a:lnTo>
                    <a:pt x="42" y="35"/>
                  </a:lnTo>
                  <a:lnTo>
                    <a:pt x="42" y="35"/>
                  </a:lnTo>
                  <a:lnTo>
                    <a:pt x="46" y="35"/>
                  </a:lnTo>
                  <a:lnTo>
                    <a:pt x="49" y="35"/>
                  </a:lnTo>
                  <a:lnTo>
                    <a:pt x="53" y="32"/>
                  </a:lnTo>
                  <a:lnTo>
                    <a:pt x="56" y="28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3" y="32"/>
                  </a:lnTo>
                  <a:lnTo>
                    <a:pt x="74" y="28"/>
                  </a:lnTo>
                  <a:lnTo>
                    <a:pt x="81" y="25"/>
                  </a:lnTo>
                  <a:lnTo>
                    <a:pt x="77" y="18"/>
                  </a:lnTo>
                  <a:lnTo>
                    <a:pt x="74" y="14"/>
                  </a:lnTo>
                  <a:lnTo>
                    <a:pt x="63" y="14"/>
                  </a:lnTo>
                  <a:lnTo>
                    <a:pt x="70" y="10"/>
                  </a:lnTo>
                  <a:lnTo>
                    <a:pt x="60" y="10"/>
                  </a:lnTo>
                  <a:lnTo>
                    <a:pt x="53" y="7"/>
                  </a:lnTo>
                  <a:lnTo>
                    <a:pt x="46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28" y="0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7" y="7"/>
                  </a:lnTo>
                  <a:lnTo>
                    <a:pt x="10" y="7"/>
                  </a:lnTo>
                  <a:lnTo>
                    <a:pt x="14" y="7"/>
                  </a:lnTo>
                  <a:lnTo>
                    <a:pt x="17" y="7"/>
                  </a:lnTo>
                  <a:lnTo>
                    <a:pt x="21" y="7"/>
                  </a:lnTo>
                  <a:lnTo>
                    <a:pt x="24" y="10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4" y="21"/>
                  </a:lnTo>
                  <a:lnTo>
                    <a:pt x="17" y="21"/>
                  </a:lnTo>
                  <a:lnTo>
                    <a:pt x="7" y="18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3" y="25"/>
                  </a:lnTo>
                  <a:lnTo>
                    <a:pt x="7" y="25"/>
                  </a:lnTo>
                  <a:lnTo>
                    <a:pt x="10" y="25"/>
                  </a:lnTo>
                  <a:lnTo>
                    <a:pt x="14" y="28"/>
                  </a:lnTo>
                  <a:lnTo>
                    <a:pt x="17" y="28"/>
                  </a:lnTo>
                  <a:close/>
                  <a:moveTo>
                    <a:pt x="38" y="18"/>
                  </a:moveTo>
                  <a:lnTo>
                    <a:pt x="42" y="18"/>
                  </a:lnTo>
                  <a:lnTo>
                    <a:pt x="42" y="14"/>
                  </a:lnTo>
                  <a:lnTo>
                    <a:pt x="46" y="10"/>
                  </a:lnTo>
                  <a:lnTo>
                    <a:pt x="46" y="14"/>
                  </a:lnTo>
                  <a:lnTo>
                    <a:pt x="42" y="18"/>
                  </a:lnTo>
                  <a:lnTo>
                    <a:pt x="38" y="18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1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39" name="Freeform 137"/>
            <p:cNvSpPr>
              <a:spLocks/>
            </p:cNvSpPr>
            <p:nvPr userDrawn="1"/>
          </p:nvSpPr>
          <p:spPr bwMode="gray">
            <a:xfrm>
              <a:off x="4445" y="1953"/>
              <a:ext cx="155" cy="60"/>
            </a:xfrm>
            <a:custGeom>
              <a:avLst/>
              <a:gdLst/>
              <a:ahLst/>
              <a:cxnLst>
                <a:cxn ang="0">
                  <a:pos x="98" y="52"/>
                </a:cxn>
                <a:cxn ang="0">
                  <a:pos x="98" y="56"/>
                </a:cxn>
                <a:cxn ang="0">
                  <a:pos x="102" y="56"/>
                </a:cxn>
                <a:cxn ang="0">
                  <a:pos x="105" y="56"/>
                </a:cxn>
                <a:cxn ang="0">
                  <a:pos x="112" y="56"/>
                </a:cxn>
                <a:cxn ang="0">
                  <a:pos x="120" y="56"/>
                </a:cxn>
                <a:cxn ang="0">
                  <a:pos x="127" y="56"/>
                </a:cxn>
                <a:cxn ang="0">
                  <a:pos x="134" y="56"/>
                </a:cxn>
                <a:cxn ang="0">
                  <a:pos x="148" y="56"/>
                </a:cxn>
                <a:cxn ang="0">
                  <a:pos x="148" y="52"/>
                </a:cxn>
                <a:cxn ang="0">
                  <a:pos x="151" y="52"/>
                </a:cxn>
                <a:cxn ang="0">
                  <a:pos x="151" y="49"/>
                </a:cxn>
                <a:cxn ang="0">
                  <a:pos x="148" y="45"/>
                </a:cxn>
                <a:cxn ang="0">
                  <a:pos x="130" y="35"/>
                </a:cxn>
                <a:cxn ang="0">
                  <a:pos x="127" y="31"/>
                </a:cxn>
                <a:cxn ang="0">
                  <a:pos x="95" y="21"/>
                </a:cxn>
                <a:cxn ang="0">
                  <a:pos x="81" y="21"/>
                </a:cxn>
                <a:cxn ang="0">
                  <a:pos x="81" y="21"/>
                </a:cxn>
                <a:cxn ang="0">
                  <a:pos x="77" y="17"/>
                </a:cxn>
                <a:cxn ang="0">
                  <a:pos x="70" y="14"/>
                </a:cxn>
                <a:cxn ang="0">
                  <a:pos x="63" y="7"/>
                </a:cxn>
                <a:cxn ang="0">
                  <a:pos x="35" y="0"/>
                </a:cxn>
                <a:cxn ang="0">
                  <a:pos x="21" y="3"/>
                </a:cxn>
                <a:cxn ang="0">
                  <a:pos x="21" y="3"/>
                </a:cxn>
                <a:cxn ang="0">
                  <a:pos x="14" y="3"/>
                </a:cxn>
                <a:cxn ang="0">
                  <a:pos x="7" y="7"/>
                </a:cxn>
                <a:cxn ang="0">
                  <a:pos x="3" y="14"/>
                </a:cxn>
                <a:cxn ang="0">
                  <a:pos x="0" y="17"/>
                </a:cxn>
                <a:cxn ang="0">
                  <a:pos x="3" y="21"/>
                </a:cxn>
                <a:cxn ang="0">
                  <a:pos x="7" y="21"/>
                </a:cxn>
                <a:cxn ang="0">
                  <a:pos x="10" y="21"/>
                </a:cxn>
                <a:cxn ang="0">
                  <a:pos x="14" y="21"/>
                </a:cxn>
                <a:cxn ang="0">
                  <a:pos x="21" y="21"/>
                </a:cxn>
                <a:cxn ang="0">
                  <a:pos x="24" y="17"/>
                </a:cxn>
                <a:cxn ang="0">
                  <a:pos x="31" y="17"/>
                </a:cxn>
                <a:cxn ang="0">
                  <a:pos x="35" y="17"/>
                </a:cxn>
                <a:cxn ang="0">
                  <a:pos x="39" y="17"/>
                </a:cxn>
                <a:cxn ang="0">
                  <a:pos x="42" y="21"/>
                </a:cxn>
                <a:cxn ang="0">
                  <a:pos x="49" y="21"/>
                </a:cxn>
                <a:cxn ang="0">
                  <a:pos x="56" y="24"/>
                </a:cxn>
                <a:cxn ang="0">
                  <a:pos x="60" y="24"/>
                </a:cxn>
                <a:cxn ang="0">
                  <a:pos x="74" y="31"/>
                </a:cxn>
                <a:cxn ang="0">
                  <a:pos x="74" y="35"/>
                </a:cxn>
                <a:cxn ang="0">
                  <a:pos x="77" y="38"/>
                </a:cxn>
                <a:cxn ang="0">
                  <a:pos x="84" y="38"/>
                </a:cxn>
                <a:cxn ang="0">
                  <a:pos x="95" y="42"/>
                </a:cxn>
                <a:cxn ang="0">
                  <a:pos x="105" y="42"/>
                </a:cxn>
                <a:cxn ang="0">
                  <a:pos x="105" y="45"/>
                </a:cxn>
                <a:cxn ang="0">
                  <a:pos x="98" y="52"/>
                </a:cxn>
              </a:cxnLst>
              <a:rect l="0" t="0" r="r" b="b"/>
              <a:pathLst>
                <a:path w="151" h="56">
                  <a:moveTo>
                    <a:pt x="98" y="52"/>
                  </a:moveTo>
                  <a:lnTo>
                    <a:pt x="98" y="56"/>
                  </a:lnTo>
                  <a:lnTo>
                    <a:pt x="102" y="56"/>
                  </a:lnTo>
                  <a:lnTo>
                    <a:pt x="105" y="56"/>
                  </a:lnTo>
                  <a:lnTo>
                    <a:pt x="112" y="56"/>
                  </a:lnTo>
                  <a:lnTo>
                    <a:pt x="120" y="56"/>
                  </a:lnTo>
                  <a:lnTo>
                    <a:pt x="127" y="56"/>
                  </a:lnTo>
                  <a:lnTo>
                    <a:pt x="134" y="56"/>
                  </a:lnTo>
                  <a:lnTo>
                    <a:pt x="148" y="56"/>
                  </a:lnTo>
                  <a:lnTo>
                    <a:pt x="148" y="52"/>
                  </a:lnTo>
                  <a:lnTo>
                    <a:pt x="151" y="52"/>
                  </a:lnTo>
                  <a:lnTo>
                    <a:pt x="151" y="49"/>
                  </a:lnTo>
                  <a:lnTo>
                    <a:pt x="148" y="45"/>
                  </a:lnTo>
                  <a:lnTo>
                    <a:pt x="130" y="35"/>
                  </a:lnTo>
                  <a:lnTo>
                    <a:pt x="127" y="31"/>
                  </a:lnTo>
                  <a:lnTo>
                    <a:pt x="95" y="21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77" y="17"/>
                  </a:lnTo>
                  <a:lnTo>
                    <a:pt x="70" y="14"/>
                  </a:lnTo>
                  <a:lnTo>
                    <a:pt x="63" y="7"/>
                  </a:lnTo>
                  <a:lnTo>
                    <a:pt x="35" y="0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14" y="3"/>
                  </a:lnTo>
                  <a:lnTo>
                    <a:pt x="7" y="7"/>
                  </a:lnTo>
                  <a:lnTo>
                    <a:pt x="3" y="14"/>
                  </a:lnTo>
                  <a:lnTo>
                    <a:pt x="0" y="17"/>
                  </a:lnTo>
                  <a:lnTo>
                    <a:pt x="3" y="21"/>
                  </a:lnTo>
                  <a:lnTo>
                    <a:pt x="7" y="21"/>
                  </a:lnTo>
                  <a:lnTo>
                    <a:pt x="10" y="21"/>
                  </a:lnTo>
                  <a:lnTo>
                    <a:pt x="14" y="21"/>
                  </a:lnTo>
                  <a:lnTo>
                    <a:pt x="21" y="21"/>
                  </a:lnTo>
                  <a:lnTo>
                    <a:pt x="24" y="17"/>
                  </a:lnTo>
                  <a:lnTo>
                    <a:pt x="31" y="17"/>
                  </a:lnTo>
                  <a:lnTo>
                    <a:pt x="35" y="17"/>
                  </a:lnTo>
                  <a:lnTo>
                    <a:pt x="39" y="17"/>
                  </a:lnTo>
                  <a:lnTo>
                    <a:pt x="42" y="21"/>
                  </a:lnTo>
                  <a:lnTo>
                    <a:pt x="49" y="21"/>
                  </a:lnTo>
                  <a:lnTo>
                    <a:pt x="56" y="24"/>
                  </a:lnTo>
                  <a:lnTo>
                    <a:pt x="60" y="24"/>
                  </a:lnTo>
                  <a:lnTo>
                    <a:pt x="74" y="31"/>
                  </a:lnTo>
                  <a:lnTo>
                    <a:pt x="74" y="35"/>
                  </a:lnTo>
                  <a:lnTo>
                    <a:pt x="77" y="38"/>
                  </a:lnTo>
                  <a:lnTo>
                    <a:pt x="84" y="38"/>
                  </a:lnTo>
                  <a:lnTo>
                    <a:pt x="95" y="42"/>
                  </a:lnTo>
                  <a:lnTo>
                    <a:pt x="105" y="42"/>
                  </a:lnTo>
                  <a:lnTo>
                    <a:pt x="105" y="45"/>
                  </a:lnTo>
                  <a:lnTo>
                    <a:pt x="98" y="5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40" name="Freeform 138"/>
            <p:cNvSpPr>
              <a:spLocks/>
            </p:cNvSpPr>
            <p:nvPr userDrawn="1"/>
          </p:nvSpPr>
          <p:spPr bwMode="gray">
            <a:xfrm>
              <a:off x="4690" y="2028"/>
              <a:ext cx="33" cy="1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4" y="4"/>
                </a:cxn>
                <a:cxn ang="0">
                  <a:pos x="0" y="7"/>
                </a:cxn>
                <a:cxn ang="0">
                  <a:pos x="0" y="11"/>
                </a:cxn>
                <a:cxn ang="0">
                  <a:pos x="7" y="14"/>
                </a:cxn>
                <a:cxn ang="0">
                  <a:pos x="14" y="11"/>
                </a:cxn>
                <a:cxn ang="0">
                  <a:pos x="25" y="14"/>
                </a:cxn>
                <a:cxn ang="0">
                  <a:pos x="25" y="11"/>
                </a:cxn>
                <a:cxn ang="0">
                  <a:pos x="32" y="4"/>
                </a:cxn>
                <a:cxn ang="0">
                  <a:pos x="21" y="0"/>
                </a:cxn>
                <a:cxn ang="0">
                  <a:pos x="11" y="0"/>
                </a:cxn>
              </a:cxnLst>
              <a:rect l="0" t="0" r="r" b="b"/>
              <a:pathLst>
                <a:path w="32" h="14">
                  <a:moveTo>
                    <a:pt x="11" y="0"/>
                  </a:moveTo>
                  <a:lnTo>
                    <a:pt x="4" y="4"/>
                  </a:lnTo>
                  <a:lnTo>
                    <a:pt x="0" y="7"/>
                  </a:lnTo>
                  <a:lnTo>
                    <a:pt x="0" y="11"/>
                  </a:lnTo>
                  <a:lnTo>
                    <a:pt x="7" y="14"/>
                  </a:lnTo>
                  <a:lnTo>
                    <a:pt x="14" y="11"/>
                  </a:lnTo>
                  <a:lnTo>
                    <a:pt x="25" y="14"/>
                  </a:lnTo>
                  <a:lnTo>
                    <a:pt x="25" y="11"/>
                  </a:lnTo>
                  <a:lnTo>
                    <a:pt x="32" y="4"/>
                  </a:lnTo>
                  <a:lnTo>
                    <a:pt x="21" y="0"/>
                  </a:lnTo>
                  <a:lnTo>
                    <a:pt x="11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41" name="Freeform 139"/>
            <p:cNvSpPr>
              <a:spLocks/>
            </p:cNvSpPr>
            <p:nvPr userDrawn="1"/>
          </p:nvSpPr>
          <p:spPr bwMode="gray">
            <a:xfrm>
              <a:off x="3752" y="1253"/>
              <a:ext cx="11" cy="1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4"/>
                </a:cxn>
                <a:cxn ang="0">
                  <a:pos x="3" y="14"/>
                </a:cxn>
                <a:cxn ang="0">
                  <a:pos x="3" y="18"/>
                </a:cxn>
                <a:cxn ang="0">
                  <a:pos x="7" y="18"/>
                </a:cxn>
                <a:cxn ang="0">
                  <a:pos x="7" y="18"/>
                </a:cxn>
                <a:cxn ang="0">
                  <a:pos x="10" y="14"/>
                </a:cxn>
                <a:cxn ang="0">
                  <a:pos x="10" y="7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0" y="14"/>
                </a:cxn>
              </a:cxnLst>
              <a:rect l="0" t="0" r="r" b="b"/>
              <a:pathLst>
                <a:path w="10" h="18">
                  <a:moveTo>
                    <a:pt x="0" y="14"/>
                  </a:moveTo>
                  <a:lnTo>
                    <a:pt x="0" y="14"/>
                  </a:lnTo>
                  <a:lnTo>
                    <a:pt x="3" y="14"/>
                  </a:lnTo>
                  <a:lnTo>
                    <a:pt x="3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10" y="14"/>
                  </a:lnTo>
                  <a:lnTo>
                    <a:pt x="10" y="7"/>
                  </a:lnTo>
                  <a:lnTo>
                    <a:pt x="7" y="0"/>
                  </a:lnTo>
                  <a:lnTo>
                    <a:pt x="7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42" name="Freeform 140"/>
            <p:cNvSpPr>
              <a:spLocks/>
            </p:cNvSpPr>
            <p:nvPr userDrawn="1"/>
          </p:nvSpPr>
          <p:spPr bwMode="gray">
            <a:xfrm>
              <a:off x="3484" y="1257"/>
              <a:ext cx="18" cy="27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4" y="3"/>
                </a:cxn>
                <a:cxn ang="0">
                  <a:pos x="0" y="7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7"/>
                </a:cxn>
                <a:cxn ang="0">
                  <a:pos x="0" y="21"/>
                </a:cxn>
                <a:cxn ang="0">
                  <a:pos x="0" y="21"/>
                </a:cxn>
                <a:cxn ang="0">
                  <a:pos x="4" y="25"/>
                </a:cxn>
                <a:cxn ang="0">
                  <a:pos x="7" y="21"/>
                </a:cxn>
                <a:cxn ang="0">
                  <a:pos x="14" y="17"/>
                </a:cxn>
                <a:cxn ang="0">
                  <a:pos x="14" y="17"/>
                </a:cxn>
                <a:cxn ang="0">
                  <a:pos x="18" y="14"/>
                </a:cxn>
                <a:cxn ang="0">
                  <a:pos x="14" y="7"/>
                </a:cxn>
                <a:cxn ang="0">
                  <a:pos x="14" y="3"/>
                </a:cxn>
                <a:cxn ang="0">
                  <a:pos x="11" y="0"/>
                </a:cxn>
              </a:cxnLst>
              <a:rect l="0" t="0" r="r" b="b"/>
              <a:pathLst>
                <a:path w="18" h="25">
                  <a:moveTo>
                    <a:pt x="11" y="0"/>
                  </a:moveTo>
                  <a:lnTo>
                    <a:pt x="7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3"/>
                  </a:lnTo>
                  <a:lnTo>
                    <a:pt x="0" y="7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4" y="25"/>
                  </a:lnTo>
                  <a:lnTo>
                    <a:pt x="7" y="21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8" y="14"/>
                  </a:lnTo>
                  <a:lnTo>
                    <a:pt x="14" y="7"/>
                  </a:lnTo>
                  <a:lnTo>
                    <a:pt x="14" y="3"/>
                  </a:lnTo>
                  <a:lnTo>
                    <a:pt x="11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43" name="Freeform 141"/>
            <p:cNvSpPr>
              <a:spLocks/>
            </p:cNvSpPr>
            <p:nvPr userDrawn="1"/>
          </p:nvSpPr>
          <p:spPr bwMode="gray">
            <a:xfrm>
              <a:off x="575" y="454"/>
              <a:ext cx="2567" cy="1699"/>
            </a:xfrm>
            <a:custGeom>
              <a:avLst/>
              <a:gdLst/>
              <a:ahLst/>
              <a:cxnLst>
                <a:cxn ang="0">
                  <a:pos x="2269" y="395"/>
                </a:cxn>
                <a:cxn ang="0">
                  <a:pos x="2093" y="303"/>
                </a:cxn>
                <a:cxn ang="0">
                  <a:pos x="1889" y="342"/>
                </a:cxn>
                <a:cxn ang="0">
                  <a:pos x="1638" y="194"/>
                </a:cxn>
                <a:cxn ang="0">
                  <a:pos x="1603" y="53"/>
                </a:cxn>
                <a:cxn ang="0">
                  <a:pos x="1455" y="81"/>
                </a:cxn>
                <a:cxn ang="0">
                  <a:pos x="1300" y="166"/>
                </a:cxn>
                <a:cxn ang="0">
                  <a:pos x="1247" y="395"/>
                </a:cxn>
                <a:cxn ang="0">
                  <a:pos x="1156" y="261"/>
                </a:cxn>
                <a:cxn ang="0">
                  <a:pos x="1145" y="412"/>
                </a:cxn>
                <a:cxn ang="0">
                  <a:pos x="1202" y="543"/>
                </a:cxn>
                <a:cxn ang="0">
                  <a:pos x="1121" y="451"/>
                </a:cxn>
                <a:cxn ang="0">
                  <a:pos x="1110" y="451"/>
                </a:cxn>
                <a:cxn ang="0">
                  <a:pos x="1043" y="310"/>
                </a:cxn>
                <a:cxn ang="0">
                  <a:pos x="853" y="423"/>
                </a:cxn>
                <a:cxn ang="0">
                  <a:pos x="712" y="430"/>
                </a:cxn>
                <a:cxn ang="0">
                  <a:pos x="599" y="571"/>
                </a:cxn>
                <a:cxn ang="0">
                  <a:pos x="578" y="402"/>
                </a:cxn>
                <a:cxn ang="0">
                  <a:pos x="434" y="342"/>
                </a:cxn>
                <a:cxn ang="0">
                  <a:pos x="293" y="546"/>
                </a:cxn>
                <a:cxn ang="0">
                  <a:pos x="240" y="754"/>
                </a:cxn>
                <a:cxn ang="0">
                  <a:pos x="356" y="779"/>
                </a:cxn>
                <a:cxn ang="0">
                  <a:pos x="441" y="532"/>
                </a:cxn>
                <a:cxn ang="0">
                  <a:pos x="518" y="694"/>
                </a:cxn>
                <a:cxn ang="0">
                  <a:pos x="412" y="779"/>
                </a:cxn>
                <a:cxn ang="0">
                  <a:pos x="268" y="811"/>
                </a:cxn>
                <a:cxn ang="0">
                  <a:pos x="191" y="885"/>
                </a:cxn>
                <a:cxn ang="0">
                  <a:pos x="191" y="948"/>
                </a:cxn>
                <a:cxn ang="0">
                  <a:pos x="102" y="1001"/>
                </a:cxn>
                <a:cxn ang="0">
                  <a:pos x="18" y="1184"/>
                </a:cxn>
                <a:cxn ang="0">
                  <a:pos x="127" y="1138"/>
                </a:cxn>
                <a:cxn ang="0">
                  <a:pos x="346" y="1156"/>
                </a:cxn>
                <a:cxn ang="0">
                  <a:pos x="314" y="1040"/>
                </a:cxn>
                <a:cxn ang="0">
                  <a:pos x="423" y="1198"/>
                </a:cxn>
                <a:cxn ang="0">
                  <a:pos x="508" y="1096"/>
                </a:cxn>
                <a:cxn ang="0">
                  <a:pos x="571" y="1025"/>
                </a:cxn>
                <a:cxn ang="0">
                  <a:pos x="624" y="1029"/>
                </a:cxn>
                <a:cxn ang="0">
                  <a:pos x="606" y="1107"/>
                </a:cxn>
                <a:cxn ang="0">
                  <a:pos x="483" y="1149"/>
                </a:cxn>
                <a:cxn ang="0">
                  <a:pos x="603" y="1205"/>
                </a:cxn>
                <a:cxn ang="0">
                  <a:pos x="599" y="1343"/>
                </a:cxn>
                <a:cxn ang="0">
                  <a:pos x="708" y="1561"/>
                </a:cxn>
                <a:cxn ang="0">
                  <a:pos x="877" y="1473"/>
                </a:cxn>
                <a:cxn ang="0">
                  <a:pos x="832" y="1406"/>
                </a:cxn>
                <a:cxn ang="0">
                  <a:pos x="849" y="1357"/>
                </a:cxn>
                <a:cxn ang="0">
                  <a:pos x="983" y="1385"/>
                </a:cxn>
                <a:cxn ang="0">
                  <a:pos x="1075" y="1441"/>
                </a:cxn>
                <a:cxn ang="0">
                  <a:pos x="1184" y="1554"/>
                </a:cxn>
                <a:cxn ang="0">
                  <a:pos x="1346" y="1431"/>
                </a:cxn>
                <a:cxn ang="0">
                  <a:pos x="1455" y="1660"/>
                </a:cxn>
                <a:cxn ang="0">
                  <a:pos x="1455" y="1540"/>
                </a:cxn>
                <a:cxn ang="0">
                  <a:pos x="1533" y="1455"/>
                </a:cxn>
                <a:cxn ang="0">
                  <a:pos x="1628" y="1420"/>
                </a:cxn>
                <a:cxn ang="0">
                  <a:pos x="1755" y="1188"/>
                </a:cxn>
                <a:cxn ang="0">
                  <a:pos x="1741" y="1159"/>
                </a:cxn>
                <a:cxn ang="0">
                  <a:pos x="1825" y="1159"/>
                </a:cxn>
                <a:cxn ang="0">
                  <a:pos x="1882" y="1064"/>
                </a:cxn>
                <a:cxn ang="0">
                  <a:pos x="1934" y="839"/>
                </a:cxn>
                <a:cxn ang="0">
                  <a:pos x="2283" y="680"/>
                </a:cxn>
                <a:cxn ang="0">
                  <a:pos x="2297" y="768"/>
                </a:cxn>
                <a:cxn ang="0">
                  <a:pos x="2505" y="645"/>
                </a:cxn>
                <a:cxn ang="0">
                  <a:pos x="2621" y="578"/>
                </a:cxn>
              </a:cxnLst>
              <a:rect l="0" t="0" r="r" b="b"/>
              <a:pathLst>
                <a:path w="2660" h="1723">
                  <a:moveTo>
                    <a:pt x="2618" y="501"/>
                  </a:moveTo>
                  <a:lnTo>
                    <a:pt x="2611" y="497"/>
                  </a:lnTo>
                  <a:lnTo>
                    <a:pt x="2607" y="497"/>
                  </a:lnTo>
                  <a:lnTo>
                    <a:pt x="2600" y="501"/>
                  </a:lnTo>
                  <a:lnTo>
                    <a:pt x="2600" y="504"/>
                  </a:lnTo>
                  <a:lnTo>
                    <a:pt x="2597" y="504"/>
                  </a:lnTo>
                  <a:lnTo>
                    <a:pt x="2590" y="490"/>
                  </a:lnTo>
                  <a:lnTo>
                    <a:pt x="2576" y="465"/>
                  </a:lnTo>
                  <a:lnTo>
                    <a:pt x="2554" y="451"/>
                  </a:lnTo>
                  <a:lnTo>
                    <a:pt x="2537" y="437"/>
                  </a:lnTo>
                  <a:lnTo>
                    <a:pt x="2519" y="430"/>
                  </a:lnTo>
                  <a:lnTo>
                    <a:pt x="2516" y="427"/>
                  </a:lnTo>
                  <a:lnTo>
                    <a:pt x="2477" y="395"/>
                  </a:lnTo>
                  <a:lnTo>
                    <a:pt x="2473" y="395"/>
                  </a:lnTo>
                  <a:lnTo>
                    <a:pt x="2470" y="395"/>
                  </a:lnTo>
                  <a:lnTo>
                    <a:pt x="2459" y="395"/>
                  </a:lnTo>
                  <a:lnTo>
                    <a:pt x="2452" y="395"/>
                  </a:lnTo>
                  <a:lnTo>
                    <a:pt x="2442" y="395"/>
                  </a:lnTo>
                  <a:lnTo>
                    <a:pt x="2438" y="391"/>
                  </a:lnTo>
                  <a:lnTo>
                    <a:pt x="2435" y="388"/>
                  </a:lnTo>
                  <a:lnTo>
                    <a:pt x="2428" y="384"/>
                  </a:lnTo>
                  <a:lnTo>
                    <a:pt x="2424" y="384"/>
                  </a:lnTo>
                  <a:lnTo>
                    <a:pt x="2417" y="384"/>
                  </a:lnTo>
                  <a:lnTo>
                    <a:pt x="2417" y="384"/>
                  </a:lnTo>
                  <a:lnTo>
                    <a:pt x="2413" y="409"/>
                  </a:lnTo>
                  <a:lnTo>
                    <a:pt x="2413" y="427"/>
                  </a:lnTo>
                  <a:lnTo>
                    <a:pt x="2410" y="437"/>
                  </a:lnTo>
                  <a:lnTo>
                    <a:pt x="2396" y="437"/>
                  </a:lnTo>
                  <a:lnTo>
                    <a:pt x="2396" y="430"/>
                  </a:lnTo>
                  <a:lnTo>
                    <a:pt x="2378" y="405"/>
                  </a:lnTo>
                  <a:lnTo>
                    <a:pt x="2396" y="395"/>
                  </a:lnTo>
                  <a:lnTo>
                    <a:pt x="2392" y="388"/>
                  </a:lnTo>
                  <a:lnTo>
                    <a:pt x="2354" y="405"/>
                  </a:lnTo>
                  <a:lnTo>
                    <a:pt x="2347" y="402"/>
                  </a:lnTo>
                  <a:lnTo>
                    <a:pt x="2301" y="398"/>
                  </a:lnTo>
                  <a:lnTo>
                    <a:pt x="2283" y="420"/>
                  </a:lnTo>
                  <a:lnTo>
                    <a:pt x="2269" y="398"/>
                  </a:lnTo>
                  <a:lnTo>
                    <a:pt x="2269" y="398"/>
                  </a:lnTo>
                  <a:lnTo>
                    <a:pt x="2269" y="395"/>
                  </a:lnTo>
                  <a:lnTo>
                    <a:pt x="2269" y="388"/>
                  </a:lnTo>
                  <a:lnTo>
                    <a:pt x="2269" y="381"/>
                  </a:lnTo>
                  <a:lnTo>
                    <a:pt x="2269" y="370"/>
                  </a:lnTo>
                  <a:lnTo>
                    <a:pt x="2262" y="360"/>
                  </a:lnTo>
                  <a:lnTo>
                    <a:pt x="2258" y="353"/>
                  </a:lnTo>
                  <a:lnTo>
                    <a:pt x="2251" y="346"/>
                  </a:lnTo>
                  <a:lnTo>
                    <a:pt x="2241" y="342"/>
                  </a:lnTo>
                  <a:lnTo>
                    <a:pt x="2234" y="342"/>
                  </a:lnTo>
                  <a:lnTo>
                    <a:pt x="2227" y="342"/>
                  </a:lnTo>
                  <a:lnTo>
                    <a:pt x="2220" y="342"/>
                  </a:lnTo>
                  <a:lnTo>
                    <a:pt x="2216" y="346"/>
                  </a:lnTo>
                  <a:lnTo>
                    <a:pt x="2213" y="346"/>
                  </a:lnTo>
                  <a:lnTo>
                    <a:pt x="2213" y="346"/>
                  </a:lnTo>
                  <a:lnTo>
                    <a:pt x="2206" y="346"/>
                  </a:lnTo>
                  <a:lnTo>
                    <a:pt x="2199" y="346"/>
                  </a:lnTo>
                  <a:lnTo>
                    <a:pt x="2188" y="349"/>
                  </a:lnTo>
                  <a:lnTo>
                    <a:pt x="2181" y="349"/>
                  </a:lnTo>
                  <a:lnTo>
                    <a:pt x="2174" y="346"/>
                  </a:lnTo>
                  <a:lnTo>
                    <a:pt x="2167" y="346"/>
                  </a:lnTo>
                  <a:lnTo>
                    <a:pt x="2160" y="342"/>
                  </a:lnTo>
                  <a:lnTo>
                    <a:pt x="2153" y="338"/>
                  </a:lnTo>
                  <a:lnTo>
                    <a:pt x="2149" y="338"/>
                  </a:lnTo>
                  <a:lnTo>
                    <a:pt x="2146" y="342"/>
                  </a:lnTo>
                  <a:lnTo>
                    <a:pt x="2146" y="331"/>
                  </a:lnTo>
                  <a:lnTo>
                    <a:pt x="2139" y="324"/>
                  </a:lnTo>
                  <a:lnTo>
                    <a:pt x="2139" y="324"/>
                  </a:lnTo>
                  <a:lnTo>
                    <a:pt x="2139" y="317"/>
                  </a:lnTo>
                  <a:lnTo>
                    <a:pt x="2139" y="307"/>
                  </a:lnTo>
                  <a:lnTo>
                    <a:pt x="2132" y="296"/>
                  </a:lnTo>
                  <a:lnTo>
                    <a:pt x="2128" y="293"/>
                  </a:lnTo>
                  <a:lnTo>
                    <a:pt x="2121" y="289"/>
                  </a:lnTo>
                  <a:lnTo>
                    <a:pt x="2118" y="293"/>
                  </a:lnTo>
                  <a:lnTo>
                    <a:pt x="2111" y="296"/>
                  </a:lnTo>
                  <a:lnTo>
                    <a:pt x="2107" y="300"/>
                  </a:lnTo>
                  <a:lnTo>
                    <a:pt x="2103" y="300"/>
                  </a:lnTo>
                  <a:lnTo>
                    <a:pt x="2100" y="303"/>
                  </a:lnTo>
                  <a:lnTo>
                    <a:pt x="2100" y="303"/>
                  </a:lnTo>
                  <a:lnTo>
                    <a:pt x="2096" y="303"/>
                  </a:lnTo>
                  <a:lnTo>
                    <a:pt x="2093" y="303"/>
                  </a:lnTo>
                  <a:lnTo>
                    <a:pt x="2093" y="303"/>
                  </a:lnTo>
                  <a:lnTo>
                    <a:pt x="2089" y="300"/>
                  </a:lnTo>
                  <a:lnTo>
                    <a:pt x="2089" y="296"/>
                  </a:lnTo>
                  <a:lnTo>
                    <a:pt x="2089" y="289"/>
                  </a:lnTo>
                  <a:lnTo>
                    <a:pt x="2086" y="286"/>
                  </a:lnTo>
                  <a:lnTo>
                    <a:pt x="2082" y="282"/>
                  </a:lnTo>
                  <a:lnTo>
                    <a:pt x="2075" y="282"/>
                  </a:lnTo>
                  <a:lnTo>
                    <a:pt x="2065" y="282"/>
                  </a:lnTo>
                  <a:lnTo>
                    <a:pt x="2054" y="279"/>
                  </a:lnTo>
                  <a:lnTo>
                    <a:pt x="2044" y="275"/>
                  </a:lnTo>
                  <a:lnTo>
                    <a:pt x="2033" y="275"/>
                  </a:lnTo>
                  <a:lnTo>
                    <a:pt x="2026" y="272"/>
                  </a:lnTo>
                  <a:lnTo>
                    <a:pt x="2019" y="268"/>
                  </a:lnTo>
                  <a:lnTo>
                    <a:pt x="2019" y="268"/>
                  </a:lnTo>
                  <a:lnTo>
                    <a:pt x="2022" y="275"/>
                  </a:lnTo>
                  <a:lnTo>
                    <a:pt x="2019" y="279"/>
                  </a:lnTo>
                  <a:lnTo>
                    <a:pt x="2012" y="286"/>
                  </a:lnTo>
                  <a:lnTo>
                    <a:pt x="2005" y="286"/>
                  </a:lnTo>
                  <a:lnTo>
                    <a:pt x="1998" y="286"/>
                  </a:lnTo>
                  <a:lnTo>
                    <a:pt x="1998" y="293"/>
                  </a:lnTo>
                  <a:lnTo>
                    <a:pt x="1994" y="300"/>
                  </a:lnTo>
                  <a:lnTo>
                    <a:pt x="1994" y="307"/>
                  </a:lnTo>
                  <a:lnTo>
                    <a:pt x="1994" y="314"/>
                  </a:lnTo>
                  <a:lnTo>
                    <a:pt x="1994" y="321"/>
                  </a:lnTo>
                  <a:lnTo>
                    <a:pt x="1994" y="324"/>
                  </a:lnTo>
                  <a:lnTo>
                    <a:pt x="1994" y="324"/>
                  </a:lnTo>
                  <a:lnTo>
                    <a:pt x="1984" y="328"/>
                  </a:lnTo>
                  <a:lnTo>
                    <a:pt x="1973" y="335"/>
                  </a:lnTo>
                  <a:lnTo>
                    <a:pt x="1948" y="321"/>
                  </a:lnTo>
                  <a:lnTo>
                    <a:pt x="1941" y="324"/>
                  </a:lnTo>
                  <a:lnTo>
                    <a:pt x="1927" y="324"/>
                  </a:lnTo>
                  <a:lnTo>
                    <a:pt x="1910" y="310"/>
                  </a:lnTo>
                  <a:lnTo>
                    <a:pt x="1910" y="310"/>
                  </a:lnTo>
                  <a:lnTo>
                    <a:pt x="1906" y="314"/>
                  </a:lnTo>
                  <a:lnTo>
                    <a:pt x="1903" y="321"/>
                  </a:lnTo>
                  <a:lnTo>
                    <a:pt x="1899" y="328"/>
                  </a:lnTo>
                  <a:lnTo>
                    <a:pt x="1896" y="331"/>
                  </a:lnTo>
                  <a:lnTo>
                    <a:pt x="1892" y="338"/>
                  </a:lnTo>
                  <a:lnTo>
                    <a:pt x="1889" y="342"/>
                  </a:lnTo>
                  <a:lnTo>
                    <a:pt x="1885" y="346"/>
                  </a:lnTo>
                  <a:lnTo>
                    <a:pt x="1882" y="349"/>
                  </a:lnTo>
                  <a:lnTo>
                    <a:pt x="1882" y="353"/>
                  </a:lnTo>
                  <a:lnTo>
                    <a:pt x="1878" y="335"/>
                  </a:lnTo>
                  <a:lnTo>
                    <a:pt x="1867" y="321"/>
                  </a:lnTo>
                  <a:lnTo>
                    <a:pt x="1867" y="289"/>
                  </a:lnTo>
                  <a:lnTo>
                    <a:pt x="1871" y="268"/>
                  </a:lnTo>
                  <a:lnTo>
                    <a:pt x="1871" y="261"/>
                  </a:lnTo>
                  <a:lnTo>
                    <a:pt x="1867" y="257"/>
                  </a:lnTo>
                  <a:lnTo>
                    <a:pt x="1864" y="254"/>
                  </a:lnTo>
                  <a:lnTo>
                    <a:pt x="1860" y="254"/>
                  </a:lnTo>
                  <a:lnTo>
                    <a:pt x="1857" y="254"/>
                  </a:lnTo>
                  <a:lnTo>
                    <a:pt x="1853" y="257"/>
                  </a:lnTo>
                  <a:lnTo>
                    <a:pt x="1853" y="257"/>
                  </a:lnTo>
                  <a:lnTo>
                    <a:pt x="1853" y="254"/>
                  </a:lnTo>
                  <a:lnTo>
                    <a:pt x="1850" y="250"/>
                  </a:lnTo>
                  <a:lnTo>
                    <a:pt x="1843" y="247"/>
                  </a:lnTo>
                  <a:lnTo>
                    <a:pt x="1832" y="243"/>
                  </a:lnTo>
                  <a:lnTo>
                    <a:pt x="1822" y="240"/>
                  </a:lnTo>
                  <a:lnTo>
                    <a:pt x="1811" y="240"/>
                  </a:lnTo>
                  <a:lnTo>
                    <a:pt x="1804" y="240"/>
                  </a:lnTo>
                  <a:lnTo>
                    <a:pt x="1801" y="243"/>
                  </a:lnTo>
                  <a:lnTo>
                    <a:pt x="1793" y="243"/>
                  </a:lnTo>
                  <a:lnTo>
                    <a:pt x="1786" y="250"/>
                  </a:lnTo>
                  <a:lnTo>
                    <a:pt x="1779" y="254"/>
                  </a:lnTo>
                  <a:lnTo>
                    <a:pt x="1772" y="254"/>
                  </a:lnTo>
                  <a:lnTo>
                    <a:pt x="1762" y="254"/>
                  </a:lnTo>
                  <a:lnTo>
                    <a:pt x="1751" y="250"/>
                  </a:lnTo>
                  <a:lnTo>
                    <a:pt x="1744" y="247"/>
                  </a:lnTo>
                  <a:lnTo>
                    <a:pt x="1741" y="247"/>
                  </a:lnTo>
                  <a:lnTo>
                    <a:pt x="1737" y="247"/>
                  </a:lnTo>
                  <a:lnTo>
                    <a:pt x="1702" y="226"/>
                  </a:lnTo>
                  <a:lnTo>
                    <a:pt x="1681" y="226"/>
                  </a:lnTo>
                  <a:lnTo>
                    <a:pt x="1663" y="222"/>
                  </a:lnTo>
                  <a:lnTo>
                    <a:pt x="1649" y="215"/>
                  </a:lnTo>
                  <a:lnTo>
                    <a:pt x="1642" y="212"/>
                  </a:lnTo>
                  <a:lnTo>
                    <a:pt x="1631" y="205"/>
                  </a:lnTo>
                  <a:lnTo>
                    <a:pt x="1628" y="198"/>
                  </a:lnTo>
                  <a:lnTo>
                    <a:pt x="1638" y="194"/>
                  </a:lnTo>
                  <a:lnTo>
                    <a:pt x="1638" y="194"/>
                  </a:lnTo>
                  <a:lnTo>
                    <a:pt x="1638" y="187"/>
                  </a:lnTo>
                  <a:lnTo>
                    <a:pt x="1635" y="180"/>
                  </a:lnTo>
                  <a:lnTo>
                    <a:pt x="1631" y="176"/>
                  </a:lnTo>
                  <a:lnTo>
                    <a:pt x="1628" y="176"/>
                  </a:lnTo>
                  <a:lnTo>
                    <a:pt x="1624" y="176"/>
                  </a:lnTo>
                  <a:lnTo>
                    <a:pt x="1621" y="180"/>
                  </a:lnTo>
                  <a:lnTo>
                    <a:pt x="1617" y="180"/>
                  </a:lnTo>
                  <a:lnTo>
                    <a:pt x="1617" y="183"/>
                  </a:lnTo>
                  <a:lnTo>
                    <a:pt x="1614" y="187"/>
                  </a:lnTo>
                  <a:lnTo>
                    <a:pt x="1610" y="194"/>
                  </a:lnTo>
                  <a:lnTo>
                    <a:pt x="1607" y="201"/>
                  </a:lnTo>
                  <a:lnTo>
                    <a:pt x="1600" y="205"/>
                  </a:lnTo>
                  <a:lnTo>
                    <a:pt x="1596" y="208"/>
                  </a:lnTo>
                  <a:lnTo>
                    <a:pt x="1589" y="212"/>
                  </a:lnTo>
                  <a:lnTo>
                    <a:pt x="1586" y="219"/>
                  </a:lnTo>
                  <a:lnTo>
                    <a:pt x="1582" y="222"/>
                  </a:lnTo>
                  <a:lnTo>
                    <a:pt x="1579" y="229"/>
                  </a:lnTo>
                  <a:lnTo>
                    <a:pt x="1575" y="233"/>
                  </a:lnTo>
                  <a:lnTo>
                    <a:pt x="1575" y="236"/>
                  </a:lnTo>
                  <a:lnTo>
                    <a:pt x="1564" y="236"/>
                  </a:lnTo>
                  <a:lnTo>
                    <a:pt x="1561" y="215"/>
                  </a:lnTo>
                  <a:lnTo>
                    <a:pt x="1554" y="205"/>
                  </a:lnTo>
                  <a:lnTo>
                    <a:pt x="1579" y="201"/>
                  </a:lnTo>
                  <a:lnTo>
                    <a:pt x="1607" y="166"/>
                  </a:lnTo>
                  <a:lnTo>
                    <a:pt x="1617" y="155"/>
                  </a:lnTo>
                  <a:lnTo>
                    <a:pt x="1624" y="145"/>
                  </a:lnTo>
                  <a:lnTo>
                    <a:pt x="1631" y="138"/>
                  </a:lnTo>
                  <a:lnTo>
                    <a:pt x="1635" y="131"/>
                  </a:lnTo>
                  <a:lnTo>
                    <a:pt x="1635" y="127"/>
                  </a:lnTo>
                  <a:lnTo>
                    <a:pt x="1635" y="124"/>
                  </a:lnTo>
                  <a:lnTo>
                    <a:pt x="1638" y="99"/>
                  </a:lnTo>
                  <a:lnTo>
                    <a:pt x="1638" y="88"/>
                  </a:lnTo>
                  <a:lnTo>
                    <a:pt x="1638" y="78"/>
                  </a:lnTo>
                  <a:lnTo>
                    <a:pt x="1635" y="67"/>
                  </a:lnTo>
                  <a:lnTo>
                    <a:pt x="1628" y="60"/>
                  </a:lnTo>
                  <a:lnTo>
                    <a:pt x="1617" y="57"/>
                  </a:lnTo>
                  <a:lnTo>
                    <a:pt x="1610" y="53"/>
                  </a:lnTo>
                  <a:lnTo>
                    <a:pt x="1603" y="53"/>
                  </a:lnTo>
                  <a:lnTo>
                    <a:pt x="1596" y="57"/>
                  </a:lnTo>
                  <a:lnTo>
                    <a:pt x="1586" y="60"/>
                  </a:lnTo>
                  <a:lnTo>
                    <a:pt x="1579" y="67"/>
                  </a:lnTo>
                  <a:lnTo>
                    <a:pt x="1564" y="71"/>
                  </a:lnTo>
                  <a:lnTo>
                    <a:pt x="1554" y="71"/>
                  </a:lnTo>
                  <a:lnTo>
                    <a:pt x="1550" y="71"/>
                  </a:lnTo>
                  <a:lnTo>
                    <a:pt x="1547" y="71"/>
                  </a:lnTo>
                  <a:lnTo>
                    <a:pt x="1547" y="53"/>
                  </a:lnTo>
                  <a:lnTo>
                    <a:pt x="1540" y="46"/>
                  </a:lnTo>
                  <a:lnTo>
                    <a:pt x="1550" y="18"/>
                  </a:lnTo>
                  <a:lnTo>
                    <a:pt x="1550" y="18"/>
                  </a:lnTo>
                  <a:lnTo>
                    <a:pt x="1554" y="18"/>
                  </a:lnTo>
                  <a:lnTo>
                    <a:pt x="1554" y="14"/>
                  </a:lnTo>
                  <a:lnTo>
                    <a:pt x="1557" y="14"/>
                  </a:lnTo>
                  <a:lnTo>
                    <a:pt x="1557" y="11"/>
                  </a:lnTo>
                  <a:lnTo>
                    <a:pt x="1554" y="7"/>
                  </a:lnTo>
                  <a:lnTo>
                    <a:pt x="1550" y="4"/>
                  </a:lnTo>
                  <a:lnTo>
                    <a:pt x="1536" y="0"/>
                  </a:lnTo>
                  <a:lnTo>
                    <a:pt x="1529" y="0"/>
                  </a:lnTo>
                  <a:lnTo>
                    <a:pt x="1519" y="4"/>
                  </a:lnTo>
                  <a:lnTo>
                    <a:pt x="1512" y="11"/>
                  </a:lnTo>
                  <a:lnTo>
                    <a:pt x="1508" y="14"/>
                  </a:lnTo>
                  <a:lnTo>
                    <a:pt x="1505" y="18"/>
                  </a:lnTo>
                  <a:lnTo>
                    <a:pt x="1501" y="25"/>
                  </a:lnTo>
                  <a:lnTo>
                    <a:pt x="1498" y="32"/>
                  </a:lnTo>
                  <a:lnTo>
                    <a:pt x="1490" y="39"/>
                  </a:lnTo>
                  <a:lnTo>
                    <a:pt x="1487" y="46"/>
                  </a:lnTo>
                  <a:lnTo>
                    <a:pt x="1480" y="50"/>
                  </a:lnTo>
                  <a:lnTo>
                    <a:pt x="1480" y="53"/>
                  </a:lnTo>
                  <a:lnTo>
                    <a:pt x="1476" y="57"/>
                  </a:lnTo>
                  <a:lnTo>
                    <a:pt x="1480" y="64"/>
                  </a:lnTo>
                  <a:lnTo>
                    <a:pt x="1473" y="78"/>
                  </a:lnTo>
                  <a:lnTo>
                    <a:pt x="1455" y="71"/>
                  </a:lnTo>
                  <a:lnTo>
                    <a:pt x="1452" y="71"/>
                  </a:lnTo>
                  <a:lnTo>
                    <a:pt x="1448" y="71"/>
                  </a:lnTo>
                  <a:lnTo>
                    <a:pt x="1448" y="71"/>
                  </a:lnTo>
                  <a:lnTo>
                    <a:pt x="1452" y="74"/>
                  </a:lnTo>
                  <a:lnTo>
                    <a:pt x="1455" y="78"/>
                  </a:lnTo>
                  <a:lnTo>
                    <a:pt x="1455" y="81"/>
                  </a:lnTo>
                  <a:lnTo>
                    <a:pt x="1455" y="81"/>
                  </a:lnTo>
                  <a:lnTo>
                    <a:pt x="1483" y="102"/>
                  </a:lnTo>
                  <a:lnTo>
                    <a:pt x="1483" y="102"/>
                  </a:lnTo>
                  <a:lnTo>
                    <a:pt x="1483" y="109"/>
                  </a:lnTo>
                  <a:lnTo>
                    <a:pt x="1483" y="117"/>
                  </a:lnTo>
                  <a:lnTo>
                    <a:pt x="1483" y="127"/>
                  </a:lnTo>
                  <a:lnTo>
                    <a:pt x="1480" y="134"/>
                  </a:lnTo>
                  <a:lnTo>
                    <a:pt x="1476" y="134"/>
                  </a:lnTo>
                  <a:lnTo>
                    <a:pt x="1473" y="134"/>
                  </a:lnTo>
                  <a:lnTo>
                    <a:pt x="1466" y="127"/>
                  </a:lnTo>
                  <a:lnTo>
                    <a:pt x="1462" y="117"/>
                  </a:lnTo>
                  <a:lnTo>
                    <a:pt x="1459" y="106"/>
                  </a:lnTo>
                  <a:lnTo>
                    <a:pt x="1452" y="102"/>
                  </a:lnTo>
                  <a:lnTo>
                    <a:pt x="1441" y="95"/>
                  </a:lnTo>
                  <a:lnTo>
                    <a:pt x="1434" y="95"/>
                  </a:lnTo>
                  <a:lnTo>
                    <a:pt x="1424" y="95"/>
                  </a:lnTo>
                  <a:lnTo>
                    <a:pt x="1413" y="95"/>
                  </a:lnTo>
                  <a:lnTo>
                    <a:pt x="1402" y="95"/>
                  </a:lnTo>
                  <a:lnTo>
                    <a:pt x="1395" y="95"/>
                  </a:lnTo>
                  <a:lnTo>
                    <a:pt x="1392" y="92"/>
                  </a:lnTo>
                  <a:lnTo>
                    <a:pt x="1388" y="92"/>
                  </a:lnTo>
                  <a:lnTo>
                    <a:pt x="1388" y="88"/>
                  </a:lnTo>
                  <a:lnTo>
                    <a:pt x="1388" y="88"/>
                  </a:lnTo>
                  <a:lnTo>
                    <a:pt x="1388" y="88"/>
                  </a:lnTo>
                  <a:lnTo>
                    <a:pt x="1381" y="88"/>
                  </a:lnTo>
                  <a:lnTo>
                    <a:pt x="1378" y="92"/>
                  </a:lnTo>
                  <a:lnTo>
                    <a:pt x="1371" y="95"/>
                  </a:lnTo>
                  <a:lnTo>
                    <a:pt x="1364" y="99"/>
                  </a:lnTo>
                  <a:lnTo>
                    <a:pt x="1360" y="102"/>
                  </a:lnTo>
                  <a:lnTo>
                    <a:pt x="1353" y="109"/>
                  </a:lnTo>
                  <a:lnTo>
                    <a:pt x="1343" y="117"/>
                  </a:lnTo>
                  <a:lnTo>
                    <a:pt x="1328" y="120"/>
                  </a:lnTo>
                  <a:lnTo>
                    <a:pt x="1325" y="124"/>
                  </a:lnTo>
                  <a:lnTo>
                    <a:pt x="1318" y="131"/>
                  </a:lnTo>
                  <a:lnTo>
                    <a:pt x="1314" y="138"/>
                  </a:lnTo>
                  <a:lnTo>
                    <a:pt x="1307" y="145"/>
                  </a:lnTo>
                  <a:lnTo>
                    <a:pt x="1304" y="155"/>
                  </a:lnTo>
                  <a:lnTo>
                    <a:pt x="1300" y="162"/>
                  </a:lnTo>
                  <a:lnTo>
                    <a:pt x="1300" y="166"/>
                  </a:lnTo>
                  <a:lnTo>
                    <a:pt x="1300" y="169"/>
                  </a:lnTo>
                  <a:lnTo>
                    <a:pt x="1293" y="176"/>
                  </a:lnTo>
                  <a:lnTo>
                    <a:pt x="1286" y="183"/>
                  </a:lnTo>
                  <a:lnTo>
                    <a:pt x="1279" y="187"/>
                  </a:lnTo>
                  <a:lnTo>
                    <a:pt x="1276" y="191"/>
                  </a:lnTo>
                  <a:lnTo>
                    <a:pt x="1272" y="194"/>
                  </a:lnTo>
                  <a:lnTo>
                    <a:pt x="1272" y="198"/>
                  </a:lnTo>
                  <a:lnTo>
                    <a:pt x="1276" y="201"/>
                  </a:lnTo>
                  <a:lnTo>
                    <a:pt x="1276" y="208"/>
                  </a:lnTo>
                  <a:lnTo>
                    <a:pt x="1272" y="212"/>
                  </a:lnTo>
                  <a:lnTo>
                    <a:pt x="1265" y="215"/>
                  </a:lnTo>
                  <a:lnTo>
                    <a:pt x="1251" y="219"/>
                  </a:lnTo>
                  <a:lnTo>
                    <a:pt x="1233" y="226"/>
                  </a:lnTo>
                  <a:lnTo>
                    <a:pt x="1223" y="233"/>
                  </a:lnTo>
                  <a:lnTo>
                    <a:pt x="1216" y="247"/>
                  </a:lnTo>
                  <a:lnTo>
                    <a:pt x="1216" y="264"/>
                  </a:lnTo>
                  <a:lnTo>
                    <a:pt x="1216" y="279"/>
                  </a:lnTo>
                  <a:lnTo>
                    <a:pt x="1216" y="286"/>
                  </a:lnTo>
                  <a:lnTo>
                    <a:pt x="1219" y="289"/>
                  </a:lnTo>
                  <a:lnTo>
                    <a:pt x="1226" y="293"/>
                  </a:lnTo>
                  <a:lnTo>
                    <a:pt x="1230" y="293"/>
                  </a:lnTo>
                  <a:lnTo>
                    <a:pt x="1237" y="293"/>
                  </a:lnTo>
                  <a:lnTo>
                    <a:pt x="1237" y="293"/>
                  </a:lnTo>
                  <a:lnTo>
                    <a:pt x="1237" y="296"/>
                  </a:lnTo>
                  <a:lnTo>
                    <a:pt x="1240" y="300"/>
                  </a:lnTo>
                  <a:lnTo>
                    <a:pt x="1244" y="307"/>
                  </a:lnTo>
                  <a:lnTo>
                    <a:pt x="1251" y="310"/>
                  </a:lnTo>
                  <a:lnTo>
                    <a:pt x="1254" y="310"/>
                  </a:lnTo>
                  <a:lnTo>
                    <a:pt x="1254" y="314"/>
                  </a:lnTo>
                  <a:lnTo>
                    <a:pt x="1254" y="363"/>
                  </a:lnTo>
                  <a:lnTo>
                    <a:pt x="1251" y="374"/>
                  </a:lnTo>
                  <a:lnTo>
                    <a:pt x="1251" y="381"/>
                  </a:lnTo>
                  <a:lnTo>
                    <a:pt x="1254" y="388"/>
                  </a:lnTo>
                  <a:lnTo>
                    <a:pt x="1258" y="391"/>
                  </a:lnTo>
                  <a:lnTo>
                    <a:pt x="1261" y="395"/>
                  </a:lnTo>
                  <a:lnTo>
                    <a:pt x="1265" y="395"/>
                  </a:lnTo>
                  <a:lnTo>
                    <a:pt x="1265" y="402"/>
                  </a:lnTo>
                  <a:lnTo>
                    <a:pt x="1254" y="402"/>
                  </a:lnTo>
                  <a:lnTo>
                    <a:pt x="1247" y="395"/>
                  </a:lnTo>
                  <a:lnTo>
                    <a:pt x="1240" y="391"/>
                  </a:lnTo>
                  <a:lnTo>
                    <a:pt x="1233" y="381"/>
                  </a:lnTo>
                  <a:lnTo>
                    <a:pt x="1233" y="377"/>
                  </a:lnTo>
                  <a:lnTo>
                    <a:pt x="1233" y="370"/>
                  </a:lnTo>
                  <a:lnTo>
                    <a:pt x="1233" y="363"/>
                  </a:lnTo>
                  <a:lnTo>
                    <a:pt x="1233" y="360"/>
                  </a:lnTo>
                  <a:lnTo>
                    <a:pt x="1230" y="356"/>
                  </a:lnTo>
                  <a:lnTo>
                    <a:pt x="1226" y="353"/>
                  </a:lnTo>
                  <a:lnTo>
                    <a:pt x="1226" y="353"/>
                  </a:lnTo>
                  <a:lnTo>
                    <a:pt x="1230" y="349"/>
                  </a:lnTo>
                  <a:lnTo>
                    <a:pt x="1233" y="342"/>
                  </a:lnTo>
                  <a:lnTo>
                    <a:pt x="1237" y="338"/>
                  </a:lnTo>
                  <a:lnTo>
                    <a:pt x="1240" y="331"/>
                  </a:lnTo>
                  <a:lnTo>
                    <a:pt x="1240" y="324"/>
                  </a:lnTo>
                  <a:lnTo>
                    <a:pt x="1240" y="317"/>
                  </a:lnTo>
                  <a:lnTo>
                    <a:pt x="1240" y="314"/>
                  </a:lnTo>
                  <a:lnTo>
                    <a:pt x="1237" y="314"/>
                  </a:lnTo>
                  <a:lnTo>
                    <a:pt x="1230" y="314"/>
                  </a:lnTo>
                  <a:lnTo>
                    <a:pt x="1223" y="314"/>
                  </a:lnTo>
                  <a:lnTo>
                    <a:pt x="1219" y="310"/>
                  </a:lnTo>
                  <a:lnTo>
                    <a:pt x="1216" y="307"/>
                  </a:lnTo>
                  <a:lnTo>
                    <a:pt x="1212" y="307"/>
                  </a:lnTo>
                  <a:lnTo>
                    <a:pt x="1212" y="303"/>
                  </a:lnTo>
                  <a:lnTo>
                    <a:pt x="1209" y="303"/>
                  </a:lnTo>
                  <a:lnTo>
                    <a:pt x="1205" y="303"/>
                  </a:lnTo>
                  <a:lnTo>
                    <a:pt x="1195" y="303"/>
                  </a:lnTo>
                  <a:lnTo>
                    <a:pt x="1188" y="300"/>
                  </a:lnTo>
                  <a:lnTo>
                    <a:pt x="1180" y="296"/>
                  </a:lnTo>
                  <a:lnTo>
                    <a:pt x="1177" y="293"/>
                  </a:lnTo>
                  <a:lnTo>
                    <a:pt x="1173" y="289"/>
                  </a:lnTo>
                  <a:lnTo>
                    <a:pt x="1170" y="289"/>
                  </a:lnTo>
                  <a:lnTo>
                    <a:pt x="1166" y="293"/>
                  </a:lnTo>
                  <a:lnTo>
                    <a:pt x="1166" y="296"/>
                  </a:lnTo>
                  <a:lnTo>
                    <a:pt x="1163" y="296"/>
                  </a:lnTo>
                  <a:lnTo>
                    <a:pt x="1159" y="293"/>
                  </a:lnTo>
                  <a:lnTo>
                    <a:pt x="1159" y="286"/>
                  </a:lnTo>
                  <a:lnTo>
                    <a:pt x="1159" y="279"/>
                  </a:lnTo>
                  <a:lnTo>
                    <a:pt x="1156" y="272"/>
                  </a:lnTo>
                  <a:lnTo>
                    <a:pt x="1156" y="261"/>
                  </a:lnTo>
                  <a:lnTo>
                    <a:pt x="1156" y="257"/>
                  </a:lnTo>
                  <a:lnTo>
                    <a:pt x="1152" y="254"/>
                  </a:lnTo>
                  <a:lnTo>
                    <a:pt x="1145" y="254"/>
                  </a:lnTo>
                  <a:lnTo>
                    <a:pt x="1142" y="254"/>
                  </a:lnTo>
                  <a:lnTo>
                    <a:pt x="1138" y="257"/>
                  </a:lnTo>
                  <a:lnTo>
                    <a:pt x="1138" y="257"/>
                  </a:lnTo>
                  <a:lnTo>
                    <a:pt x="1131" y="257"/>
                  </a:lnTo>
                  <a:lnTo>
                    <a:pt x="1131" y="261"/>
                  </a:lnTo>
                  <a:lnTo>
                    <a:pt x="1131" y="264"/>
                  </a:lnTo>
                  <a:lnTo>
                    <a:pt x="1131" y="272"/>
                  </a:lnTo>
                  <a:lnTo>
                    <a:pt x="1131" y="275"/>
                  </a:lnTo>
                  <a:lnTo>
                    <a:pt x="1131" y="279"/>
                  </a:lnTo>
                  <a:lnTo>
                    <a:pt x="1135" y="286"/>
                  </a:lnTo>
                  <a:lnTo>
                    <a:pt x="1135" y="289"/>
                  </a:lnTo>
                  <a:lnTo>
                    <a:pt x="1135" y="296"/>
                  </a:lnTo>
                  <a:lnTo>
                    <a:pt x="1135" y="300"/>
                  </a:lnTo>
                  <a:lnTo>
                    <a:pt x="1128" y="303"/>
                  </a:lnTo>
                  <a:lnTo>
                    <a:pt x="1121" y="310"/>
                  </a:lnTo>
                  <a:lnTo>
                    <a:pt x="1117" y="314"/>
                  </a:lnTo>
                  <a:lnTo>
                    <a:pt x="1114" y="321"/>
                  </a:lnTo>
                  <a:lnTo>
                    <a:pt x="1114" y="328"/>
                  </a:lnTo>
                  <a:lnTo>
                    <a:pt x="1114" y="335"/>
                  </a:lnTo>
                  <a:lnTo>
                    <a:pt x="1117" y="338"/>
                  </a:lnTo>
                  <a:lnTo>
                    <a:pt x="1121" y="342"/>
                  </a:lnTo>
                  <a:lnTo>
                    <a:pt x="1124" y="342"/>
                  </a:lnTo>
                  <a:lnTo>
                    <a:pt x="1128" y="346"/>
                  </a:lnTo>
                  <a:lnTo>
                    <a:pt x="1128" y="349"/>
                  </a:lnTo>
                  <a:lnTo>
                    <a:pt x="1124" y="360"/>
                  </a:lnTo>
                  <a:lnTo>
                    <a:pt x="1124" y="367"/>
                  </a:lnTo>
                  <a:lnTo>
                    <a:pt x="1121" y="374"/>
                  </a:lnTo>
                  <a:lnTo>
                    <a:pt x="1117" y="377"/>
                  </a:lnTo>
                  <a:lnTo>
                    <a:pt x="1114" y="384"/>
                  </a:lnTo>
                  <a:lnTo>
                    <a:pt x="1114" y="395"/>
                  </a:lnTo>
                  <a:lnTo>
                    <a:pt x="1114" y="402"/>
                  </a:lnTo>
                  <a:lnTo>
                    <a:pt x="1114" y="412"/>
                  </a:lnTo>
                  <a:lnTo>
                    <a:pt x="1114" y="416"/>
                  </a:lnTo>
                  <a:lnTo>
                    <a:pt x="1114" y="420"/>
                  </a:lnTo>
                  <a:lnTo>
                    <a:pt x="1131" y="420"/>
                  </a:lnTo>
                  <a:lnTo>
                    <a:pt x="1145" y="412"/>
                  </a:lnTo>
                  <a:lnTo>
                    <a:pt x="1152" y="409"/>
                  </a:lnTo>
                  <a:lnTo>
                    <a:pt x="1159" y="412"/>
                  </a:lnTo>
                  <a:lnTo>
                    <a:pt x="1163" y="416"/>
                  </a:lnTo>
                  <a:lnTo>
                    <a:pt x="1166" y="420"/>
                  </a:lnTo>
                  <a:lnTo>
                    <a:pt x="1170" y="423"/>
                  </a:lnTo>
                  <a:lnTo>
                    <a:pt x="1170" y="423"/>
                  </a:lnTo>
                  <a:lnTo>
                    <a:pt x="1170" y="427"/>
                  </a:lnTo>
                  <a:lnTo>
                    <a:pt x="1173" y="430"/>
                  </a:lnTo>
                  <a:lnTo>
                    <a:pt x="1173" y="437"/>
                  </a:lnTo>
                  <a:lnTo>
                    <a:pt x="1177" y="448"/>
                  </a:lnTo>
                  <a:lnTo>
                    <a:pt x="1177" y="455"/>
                  </a:lnTo>
                  <a:lnTo>
                    <a:pt x="1180" y="462"/>
                  </a:lnTo>
                  <a:lnTo>
                    <a:pt x="1180" y="469"/>
                  </a:lnTo>
                  <a:lnTo>
                    <a:pt x="1184" y="472"/>
                  </a:lnTo>
                  <a:lnTo>
                    <a:pt x="1188" y="472"/>
                  </a:lnTo>
                  <a:lnTo>
                    <a:pt x="1191" y="472"/>
                  </a:lnTo>
                  <a:lnTo>
                    <a:pt x="1191" y="472"/>
                  </a:lnTo>
                  <a:lnTo>
                    <a:pt x="1191" y="472"/>
                  </a:lnTo>
                  <a:lnTo>
                    <a:pt x="1198" y="472"/>
                  </a:lnTo>
                  <a:lnTo>
                    <a:pt x="1202" y="472"/>
                  </a:lnTo>
                  <a:lnTo>
                    <a:pt x="1205" y="476"/>
                  </a:lnTo>
                  <a:lnTo>
                    <a:pt x="1212" y="479"/>
                  </a:lnTo>
                  <a:lnTo>
                    <a:pt x="1219" y="483"/>
                  </a:lnTo>
                  <a:lnTo>
                    <a:pt x="1223" y="483"/>
                  </a:lnTo>
                  <a:lnTo>
                    <a:pt x="1226" y="483"/>
                  </a:lnTo>
                  <a:lnTo>
                    <a:pt x="1223" y="486"/>
                  </a:lnTo>
                  <a:lnTo>
                    <a:pt x="1216" y="490"/>
                  </a:lnTo>
                  <a:lnTo>
                    <a:pt x="1212" y="493"/>
                  </a:lnTo>
                  <a:lnTo>
                    <a:pt x="1209" y="493"/>
                  </a:lnTo>
                  <a:lnTo>
                    <a:pt x="1205" y="493"/>
                  </a:lnTo>
                  <a:lnTo>
                    <a:pt x="1202" y="497"/>
                  </a:lnTo>
                  <a:lnTo>
                    <a:pt x="1198" y="501"/>
                  </a:lnTo>
                  <a:lnTo>
                    <a:pt x="1195" y="504"/>
                  </a:lnTo>
                  <a:lnTo>
                    <a:pt x="1195" y="508"/>
                  </a:lnTo>
                  <a:lnTo>
                    <a:pt x="1198" y="511"/>
                  </a:lnTo>
                  <a:lnTo>
                    <a:pt x="1198" y="518"/>
                  </a:lnTo>
                  <a:lnTo>
                    <a:pt x="1202" y="525"/>
                  </a:lnTo>
                  <a:lnTo>
                    <a:pt x="1202" y="532"/>
                  </a:lnTo>
                  <a:lnTo>
                    <a:pt x="1202" y="543"/>
                  </a:lnTo>
                  <a:lnTo>
                    <a:pt x="1202" y="546"/>
                  </a:lnTo>
                  <a:lnTo>
                    <a:pt x="1198" y="550"/>
                  </a:lnTo>
                  <a:lnTo>
                    <a:pt x="1195" y="550"/>
                  </a:lnTo>
                  <a:lnTo>
                    <a:pt x="1191" y="550"/>
                  </a:lnTo>
                  <a:lnTo>
                    <a:pt x="1188" y="543"/>
                  </a:lnTo>
                  <a:lnTo>
                    <a:pt x="1188" y="539"/>
                  </a:lnTo>
                  <a:lnTo>
                    <a:pt x="1184" y="529"/>
                  </a:lnTo>
                  <a:lnTo>
                    <a:pt x="1184" y="522"/>
                  </a:lnTo>
                  <a:lnTo>
                    <a:pt x="1180" y="515"/>
                  </a:lnTo>
                  <a:lnTo>
                    <a:pt x="1177" y="508"/>
                  </a:lnTo>
                  <a:lnTo>
                    <a:pt x="1173" y="501"/>
                  </a:lnTo>
                  <a:lnTo>
                    <a:pt x="1170" y="501"/>
                  </a:lnTo>
                  <a:lnTo>
                    <a:pt x="1166" y="501"/>
                  </a:lnTo>
                  <a:lnTo>
                    <a:pt x="1166" y="504"/>
                  </a:lnTo>
                  <a:lnTo>
                    <a:pt x="1163" y="508"/>
                  </a:lnTo>
                  <a:lnTo>
                    <a:pt x="1163" y="511"/>
                  </a:lnTo>
                  <a:lnTo>
                    <a:pt x="1159" y="515"/>
                  </a:lnTo>
                  <a:lnTo>
                    <a:pt x="1156" y="518"/>
                  </a:lnTo>
                  <a:lnTo>
                    <a:pt x="1152" y="522"/>
                  </a:lnTo>
                  <a:lnTo>
                    <a:pt x="1149" y="522"/>
                  </a:lnTo>
                  <a:lnTo>
                    <a:pt x="1149" y="518"/>
                  </a:lnTo>
                  <a:lnTo>
                    <a:pt x="1152" y="515"/>
                  </a:lnTo>
                  <a:lnTo>
                    <a:pt x="1152" y="515"/>
                  </a:lnTo>
                  <a:lnTo>
                    <a:pt x="1152" y="511"/>
                  </a:lnTo>
                  <a:lnTo>
                    <a:pt x="1156" y="493"/>
                  </a:lnTo>
                  <a:lnTo>
                    <a:pt x="1159" y="465"/>
                  </a:lnTo>
                  <a:lnTo>
                    <a:pt x="1159" y="441"/>
                  </a:lnTo>
                  <a:lnTo>
                    <a:pt x="1159" y="430"/>
                  </a:lnTo>
                  <a:lnTo>
                    <a:pt x="1152" y="420"/>
                  </a:lnTo>
                  <a:lnTo>
                    <a:pt x="1145" y="430"/>
                  </a:lnTo>
                  <a:lnTo>
                    <a:pt x="1145" y="430"/>
                  </a:lnTo>
                  <a:lnTo>
                    <a:pt x="1138" y="430"/>
                  </a:lnTo>
                  <a:lnTo>
                    <a:pt x="1131" y="434"/>
                  </a:lnTo>
                  <a:lnTo>
                    <a:pt x="1128" y="434"/>
                  </a:lnTo>
                  <a:lnTo>
                    <a:pt x="1124" y="437"/>
                  </a:lnTo>
                  <a:lnTo>
                    <a:pt x="1124" y="441"/>
                  </a:lnTo>
                  <a:lnTo>
                    <a:pt x="1121" y="441"/>
                  </a:lnTo>
                  <a:lnTo>
                    <a:pt x="1121" y="444"/>
                  </a:lnTo>
                  <a:lnTo>
                    <a:pt x="1121" y="451"/>
                  </a:lnTo>
                  <a:lnTo>
                    <a:pt x="1121" y="462"/>
                  </a:lnTo>
                  <a:lnTo>
                    <a:pt x="1121" y="476"/>
                  </a:lnTo>
                  <a:lnTo>
                    <a:pt x="1121" y="486"/>
                  </a:lnTo>
                  <a:lnTo>
                    <a:pt x="1121" y="493"/>
                  </a:lnTo>
                  <a:lnTo>
                    <a:pt x="1121" y="501"/>
                  </a:lnTo>
                  <a:lnTo>
                    <a:pt x="1117" y="508"/>
                  </a:lnTo>
                  <a:lnTo>
                    <a:pt x="1114" y="511"/>
                  </a:lnTo>
                  <a:lnTo>
                    <a:pt x="1106" y="511"/>
                  </a:lnTo>
                  <a:lnTo>
                    <a:pt x="1099" y="515"/>
                  </a:lnTo>
                  <a:lnTo>
                    <a:pt x="1096" y="515"/>
                  </a:lnTo>
                  <a:lnTo>
                    <a:pt x="1089" y="518"/>
                  </a:lnTo>
                  <a:lnTo>
                    <a:pt x="1089" y="518"/>
                  </a:lnTo>
                  <a:lnTo>
                    <a:pt x="1078" y="522"/>
                  </a:lnTo>
                  <a:lnTo>
                    <a:pt x="1068" y="518"/>
                  </a:lnTo>
                  <a:lnTo>
                    <a:pt x="1061" y="518"/>
                  </a:lnTo>
                  <a:lnTo>
                    <a:pt x="1050" y="515"/>
                  </a:lnTo>
                  <a:lnTo>
                    <a:pt x="1047" y="511"/>
                  </a:lnTo>
                  <a:lnTo>
                    <a:pt x="1043" y="511"/>
                  </a:lnTo>
                  <a:lnTo>
                    <a:pt x="1047" y="508"/>
                  </a:lnTo>
                  <a:lnTo>
                    <a:pt x="1054" y="508"/>
                  </a:lnTo>
                  <a:lnTo>
                    <a:pt x="1061" y="504"/>
                  </a:lnTo>
                  <a:lnTo>
                    <a:pt x="1068" y="504"/>
                  </a:lnTo>
                  <a:lnTo>
                    <a:pt x="1078" y="501"/>
                  </a:lnTo>
                  <a:lnTo>
                    <a:pt x="1082" y="501"/>
                  </a:lnTo>
                  <a:lnTo>
                    <a:pt x="1085" y="501"/>
                  </a:lnTo>
                  <a:lnTo>
                    <a:pt x="1089" y="497"/>
                  </a:lnTo>
                  <a:lnTo>
                    <a:pt x="1092" y="493"/>
                  </a:lnTo>
                  <a:lnTo>
                    <a:pt x="1092" y="493"/>
                  </a:lnTo>
                  <a:lnTo>
                    <a:pt x="1092" y="490"/>
                  </a:lnTo>
                  <a:lnTo>
                    <a:pt x="1089" y="486"/>
                  </a:lnTo>
                  <a:lnTo>
                    <a:pt x="1089" y="483"/>
                  </a:lnTo>
                  <a:lnTo>
                    <a:pt x="1089" y="479"/>
                  </a:lnTo>
                  <a:lnTo>
                    <a:pt x="1089" y="479"/>
                  </a:lnTo>
                  <a:lnTo>
                    <a:pt x="1092" y="476"/>
                  </a:lnTo>
                  <a:lnTo>
                    <a:pt x="1096" y="472"/>
                  </a:lnTo>
                  <a:lnTo>
                    <a:pt x="1099" y="465"/>
                  </a:lnTo>
                  <a:lnTo>
                    <a:pt x="1103" y="458"/>
                  </a:lnTo>
                  <a:lnTo>
                    <a:pt x="1106" y="455"/>
                  </a:lnTo>
                  <a:lnTo>
                    <a:pt x="1110" y="451"/>
                  </a:lnTo>
                  <a:lnTo>
                    <a:pt x="1110" y="448"/>
                  </a:lnTo>
                  <a:lnTo>
                    <a:pt x="1114" y="444"/>
                  </a:lnTo>
                  <a:lnTo>
                    <a:pt x="1114" y="441"/>
                  </a:lnTo>
                  <a:lnTo>
                    <a:pt x="1110" y="437"/>
                  </a:lnTo>
                  <a:lnTo>
                    <a:pt x="1110" y="437"/>
                  </a:lnTo>
                  <a:lnTo>
                    <a:pt x="1110" y="437"/>
                  </a:lnTo>
                  <a:lnTo>
                    <a:pt x="1106" y="437"/>
                  </a:lnTo>
                  <a:lnTo>
                    <a:pt x="1103" y="434"/>
                  </a:lnTo>
                  <a:lnTo>
                    <a:pt x="1099" y="430"/>
                  </a:lnTo>
                  <a:lnTo>
                    <a:pt x="1099" y="430"/>
                  </a:lnTo>
                  <a:lnTo>
                    <a:pt x="1099" y="416"/>
                  </a:lnTo>
                  <a:lnTo>
                    <a:pt x="1099" y="395"/>
                  </a:lnTo>
                  <a:lnTo>
                    <a:pt x="1099" y="377"/>
                  </a:lnTo>
                  <a:lnTo>
                    <a:pt x="1099" y="367"/>
                  </a:lnTo>
                  <a:lnTo>
                    <a:pt x="1103" y="356"/>
                  </a:lnTo>
                  <a:lnTo>
                    <a:pt x="1099" y="349"/>
                  </a:lnTo>
                  <a:lnTo>
                    <a:pt x="1096" y="342"/>
                  </a:lnTo>
                  <a:lnTo>
                    <a:pt x="1096" y="335"/>
                  </a:lnTo>
                  <a:lnTo>
                    <a:pt x="1092" y="335"/>
                  </a:lnTo>
                  <a:lnTo>
                    <a:pt x="1092" y="307"/>
                  </a:lnTo>
                  <a:lnTo>
                    <a:pt x="1099" y="300"/>
                  </a:lnTo>
                  <a:lnTo>
                    <a:pt x="1103" y="289"/>
                  </a:lnTo>
                  <a:lnTo>
                    <a:pt x="1114" y="275"/>
                  </a:lnTo>
                  <a:lnTo>
                    <a:pt x="1117" y="272"/>
                  </a:lnTo>
                  <a:lnTo>
                    <a:pt x="1114" y="268"/>
                  </a:lnTo>
                  <a:lnTo>
                    <a:pt x="1110" y="264"/>
                  </a:lnTo>
                  <a:lnTo>
                    <a:pt x="1106" y="261"/>
                  </a:lnTo>
                  <a:lnTo>
                    <a:pt x="1103" y="261"/>
                  </a:lnTo>
                  <a:lnTo>
                    <a:pt x="1075" y="264"/>
                  </a:lnTo>
                  <a:lnTo>
                    <a:pt x="1071" y="257"/>
                  </a:lnTo>
                  <a:lnTo>
                    <a:pt x="1064" y="261"/>
                  </a:lnTo>
                  <a:lnTo>
                    <a:pt x="1057" y="264"/>
                  </a:lnTo>
                  <a:lnTo>
                    <a:pt x="1054" y="272"/>
                  </a:lnTo>
                  <a:lnTo>
                    <a:pt x="1054" y="282"/>
                  </a:lnTo>
                  <a:lnTo>
                    <a:pt x="1050" y="289"/>
                  </a:lnTo>
                  <a:lnTo>
                    <a:pt x="1050" y="293"/>
                  </a:lnTo>
                  <a:lnTo>
                    <a:pt x="1050" y="296"/>
                  </a:lnTo>
                  <a:lnTo>
                    <a:pt x="1047" y="303"/>
                  </a:lnTo>
                  <a:lnTo>
                    <a:pt x="1043" y="310"/>
                  </a:lnTo>
                  <a:lnTo>
                    <a:pt x="1036" y="314"/>
                  </a:lnTo>
                  <a:lnTo>
                    <a:pt x="1033" y="317"/>
                  </a:lnTo>
                  <a:lnTo>
                    <a:pt x="1033" y="321"/>
                  </a:lnTo>
                  <a:lnTo>
                    <a:pt x="1022" y="335"/>
                  </a:lnTo>
                  <a:lnTo>
                    <a:pt x="1018" y="360"/>
                  </a:lnTo>
                  <a:lnTo>
                    <a:pt x="1022" y="381"/>
                  </a:lnTo>
                  <a:lnTo>
                    <a:pt x="1022" y="388"/>
                  </a:lnTo>
                  <a:lnTo>
                    <a:pt x="1022" y="391"/>
                  </a:lnTo>
                  <a:lnTo>
                    <a:pt x="1025" y="395"/>
                  </a:lnTo>
                  <a:lnTo>
                    <a:pt x="1025" y="402"/>
                  </a:lnTo>
                  <a:lnTo>
                    <a:pt x="1029" y="409"/>
                  </a:lnTo>
                  <a:lnTo>
                    <a:pt x="1029" y="416"/>
                  </a:lnTo>
                  <a:lnTo>
                    <a:pt x="1029" y="423"/>
                  </a:lnTo>
                  <a:lnTo>
                    <a:pt x="1029" y="423"/>
                  </a:lnTo>
                  <a:lnTo>
                    <a:pt x="1025" y="427"/>
                  </a:lnTo>
                  <a:lnTo>
                    <a:pt x="1022" y="427"/>
                  </a:lnTo>
                  <a:lnTo>
                    <a:pt x="1022" y="427"/>
                  </a:lnTo>
                  <a:lnTo>
                    <a:pt x="990" y="391"/>
                  </a:lnTo>
                  <a:lnTo>
                    <a:pt x="951" y="388"/>
                  </a:lnTo>
                  <a:lnTo>
                    <a:pt x="948" y="402"/>
                  </a:lnTo>
                  <a:lnTo>
                    <a:pt x="951" y="409"/>
                  </a:lnTo>
                  <a:lnTo>
                    <a:pt x="951" y="423"/>
                  </a:lnTo>
                  <a:lnTo>
                    <a:pt x="930" y="441"/>
                  </a:lnTo>
                  <a:lnTo>
                    <a:pt x="930" y="430"/>
                  </a:lnTo>
                  <a:lnTo>
                    <a:pt x="930" y="423"/>
                  </a:lnTo>
                  <a:lnTo>
                    <a:pt x="934" y="420"/>
                  </a:lnTo>
                  <a:lnTo>
                    <a:pt x="934" y="416"/>
                  </a:lnTo>
                  <a:lnTo>
                    <a:pt x="923" y="416"/>
                  </a:lnTo>
                  <a:lnTo>
                    <a:pt x="916" y="427"/>
                  </a:lnTo>
                  <a:lnTo>
                    <a:pt x="913" y="437"/>
                  </a:lnTo>
                  <a:lnTo>
                    <a:pt x="888" y="434"/>
                  </a:lnTo>
                  <a:lnTo>
                    <a:pt x="881" y="434"/>
                  </a:lnTo>
                  <a:lnTo>
                    <a:pt x="870" y="437"/>
                  </a:lnTo>
                  <a:lnTo>
                    <a:pt x="867" y="441"/>
                  </a:lnTo>
                  <a:lnTo>
                    <a:pt x="863" y="441"/>
                  </a:lnTo>
                  <a:lnTo>
                    <a:pt x="863" y="441"/>
                  </a:lnTo>
                  <a:lnTo>
                    <a:pt x="863" y="420"/>
                  </a:lnTo>
                  <a:lnTo>
                    <a:pt x="856" y="420"/>
                  </a:lnTo>
                  <a:lnTo>
                    <a:pt x="853" y="423"/>
                  </a:lnTo>
                  <a:lnTo>
                    <a:pt x="846" y="427"/>
                  </a:lnTo>
                  <a:lnTo>
                    <a:pt x="839" y="430"/>
                  </a:lnTo>
                  <a:lnTo>
                    <a:pt x="832" y="437"/>
                  </a:lnTo>
                  <a:lnTo>
                    <a:pt x="825" y="441"/>
                  </a:lnTo>
                  <a:lnTo>
                    <a:pt x="821" y="444"/>
                  </a:lnTo>
                  <a:lnTo>
                    <a:pt x="818" y="444"/>
                  </a:lnTo>
                  <a:lnTo>
                    <a:pt x="804" y="448"/>
                  </a:lnTo>
                  <a:lnTo>
                    <a:pt x="796" y="451"/>
                  </a:lnTo>
                  <a:lnTo>
                    <a:pt x="789" y="458"/>
                  </a:lnTo>
                  <a:lnTo>
                    <a:pt x="782" y="465"/>
                  </a:lnTo>
                  <a:lnTo>
                    <a:pt x="779" y="472"/>
                  </a:lnTo>
                  <a:lnTo>
                    <a:pt x="775" y="479"/>
                  </a:lnTo>
                  <a:lnTo>
                    <a:pt x="775" y="483"/>
                  </a:lnTo>
                  <a:lnTo>
                    <a:pt x="775" y="483"/>
                  </a:lnTo>
                  <a:lnTo>
                    <a:pt x="775" y="490"/>
                  </a:lnTo>
                  <a:lnTo>
                    <a:pt x="772" y="497"/>
                  </a:lnTo>
                  <a:lnTo>
                    <a:pt x="772" y="497"/>
                  </a:lnTo>
                  <a:lnTo>
                    <a:pt x="768" y="497"/>
                  </a:lnTo>
                  <a:lnTo>
                    <a:pt x="765" y="493"/>
                  </a:lnTo>
                  <a:lnTo>
                    <a:pt x="765" y="490"/>
                  </a:lnTo>
                  <a:lnTo>
                    <a:pt x="765" y="490"/>
                  </a:lnTo>
                  <a:lnTo>
                    <a:pt x="747" y="483"/>
                  </a:lnTo>
                  <a:lnTo>
                    <a:pt x="747" y="469"/>
                  </a:lnTo>
                  <a:lnTo>
                    <a:pt x="758" y="462"/>
                  </a:lnTo>
                  <a:lnTo>
                    <a:pt x="761" y="455"/>
                  </a:lnTo>
                  <a:lnTo>
                    <a:pt x="761" y="451"/>
                  </a:lnTo>
                  <a:lnTo>
                    <a:pt x="761" y="448"/>
                  </a:lnTo>
                  <a:lnTo>
                    <a:pt x="761" y="448"/>
                  </a:lnTo>
                  <a:lnTo>
                    <a:pt x="758" y="441"/>
                  </a:lnTo>
                  <a:lnTo>
                    <a:pt x="754" y="434"/>
                  </a:lnTo>
                  <a:lnTo>
                    <a:pt x="747" y="430"/>
                  </a:lnTo>
                  <a:lnTo>
                    <a:pt x="740" y="427"/>
                  </a:lnTo>
                  <a:lnTo>
                    <a:pt x="737" y="427"/>
                  </a:lnTo>
                  <a:lnTo>
                    <a:pt x="733" y="427"/>
                  </a:lnTo>
                  <a:lnTo>
                    <a:pt x="730" y="427"/>
                  </a:lnTo>
                  <a:lnTo>
                    <a:pt x="726" y="427"/>
                  </a:lnTo>
                  <a:lnTo>
                    <a:pt x="722" y="430"/>
                  </a:lnTo>
                  <a:lnTo>
                    <a:pt x="719" y="430"/>
                  </a:lnTo>
                  <a:lnTo>
                    <a:pt x="712" y="430"/>
                  </a:lnTo>
                  <a:lnTo>
                    <a:pt x="712" y="430"/>
                  </a:lnTo>
                  <a:lnTo>
                    <a:pt x="726" y="437"/>
                  </a:lnTo>
                  <a:lnTo>
                    <a:pt x="722" y="462"/>
                  </a:lnTo>
                  <a:lnTo>
                    <a:pt x="726" y="479"/>
                  </a:lnTo>
                  <a:lnTo>
                    <a:pt x="726" y="479"/>
                  </a:lnTo>
                  <a:lnTo>
                    <a:pt x="730" y="483"/>
                  </a:lnTo>
                  <a:lnTo>
                    <a:pt x="730" y="490"/>
                  </a:lnTo>
                  <a:lnTo>
                    <a:pt x="730" y="493"/>
                  </a:lnTo>
                  <a:lnTo>
                    <a:pt x="730" y="504"/>
                  </a:lnTo>
                  <a:lnTo>
                    <a:pt x="730" y="511"/>
                  </a:lnTo>
                  <a:lnTo>
                    <a:pt x="726" y="515"/>
                  </a:lnTo>
                  <a:lnTo>
                    <a:pt x="726" y="515"/>
                  </a:lnTo>
                  <a:lnTo>
                    <a:pt x="715" y="511"/>
                  </a:lnTo>
                  <a:lnTo>
                    <a:pt x="708" y="508"/>
                  </a:lnTo>
                  <a:lnTo>
                    <a:pt x="701" y="508"/>
                  </a:lnTo>
                  <a:lnTo>
                    <a:pt x="684" y="525"/>
                  </a:lnTo>
                  <a:lnTo>
                    <a:pt x="666" y="536"/>
                  </a:lnTo>
                  <a:lnTo>
                    <a:pt x="666" y="543"/>
                  </a:lnTo>
                  <a:lnTo>
                    <a:pt x="666" y="546"/>
                  </a:lnTo>
                  <a:lnTo>
                    <a:pt x="670" y="550"/>
                  </a:lnTo>
                  <a:lnTo>
                    <a:pt x="673" y="553"/>
                  </a:lnTo>
                  <a:lnTo>
                    <a:pt x="677" y="557"/>
                  </a:lnTo>
                  <a:lnTo>
                    <a:pt x="677" y="557"/>
                  </a:lnTo>
                  <a:lnTo>
                    <a:pt x="677" y="567"/>
                  </a:lnTo>
                  <a:lnTo>
                    <a:pt x="652" y="567"/>
                  </a:lnTo>
                  <a:lnTo>
                    <a:pt x="641" y="553"/>
                  </a:lnTo>
                  <a:lnTo>
                    <a:pt x="634" y="539"/>
                  </a:lnTo>
                  <a:lnTo>
                    <a:pt x="624" y="536"/>
                  </a:lnTo>
                  <a:lnTo>
                    <a:pt x="620" y="546"/>
                  </a:lnTo>
                  <a:lnTo>
                    <a:pt x="627" y="564"/>
                  </a:lnTo>
                  <a:lnTo>
                    <a:pt x="638" y="585"/>
                  </a:lnTo>
                  <a:lnTo>
                    <a:pt x="638" y="589"/>
                  </a:lnTo>
                  <a:lnTo>
                    <a:pt x="634" y="592"/>
                  </a:lnTo>
                  <a:lnTo>
                    <a:pt x="634" y="592"/>
                  </a:lnTo>
                  <a:lnTo>
                    <a:pt x="631" y="592"/>
                  </a:lnTo>
                  <a:lnTo>
                    <a:pt x="627" y="589"/>
                  </a:lnTo>
                  <a:lnTo>
                    <a:pt x="627" y="589"/>
                  </a:lnTo>
                  <a:lnTo>
                    <a:pt x="617" y="578"/>
                  </a:lnTo>
                  <a:lnTo>
                    <a:pt x="599" y="571"/>
                  </a:lnTo>
                  <a:lnTo>
                    <a:pt x="599" y="567"/>
                  </a:lnTo>
                  <a:lnTo>
                    <a:pt x="599" y="564"/>
                  </a:lnTo>
                  <a:lnTo>
                    <a:pt x="599" y="557"/>
                  </a:lnTo>
                  <a:lnTo>
                    <a:pt x="599" y="553"/>
                  </a:lnTo>
                  <a:lnTo>
                    <a:pt x="603" y="550"/>
                  </a:lnTo>
                  <a:lnTo>
                    <a:pt x="603" y="543"/>
                  </a:lnTo>
                  <a:lnTo>
                    <a:pt x="603" y="539"/>
                  </a:lnTo>
                  <a:lnTo>
                    <a:pt x="603" y="532"/>
                  </a:lnTo>
                  <a:lnTo>
                    <a:pt x="603" y="532"/>
                  </a:lnTo>
                  <a:lnTo>
                    <a:pt x="578" y="511"/>
                  </a:lnTo>
                  <a:lnTo>
                    <a:pt x="571" y="493"/>
                  </a:lnTo>
                  <a:lnTo>
                    <a:pt x="592" y="501"/>
                  </a:lnTo>
                  <a:lnTo>
                    <a:pt x="599" y="508"/>
                  </a:lnTo>
                  <a:lnTo>
                    <a:pt x="613" y="515"/>
                  </a:lnTo>
                  <a:lnTo>
                    <a:pt x="627" y="525"/>
                  </a:lnTo>
                  <a:lnTo>
                    <a:pt x="634" y="529"/>
                  </a:lnTo>
                  <a:lnTo>
                    <a:pt x="645" y="529"/>
                  </a:lnTo>
                  <a:lnTo>
                    <a:pt x="652" y="525"/>
                  </a:lnTo>
                  <a:lnTo>
                    <a:pt x="659" y="525"/>
                  </a:lnTo>
                  <a:lnTo>
                    <a:pt x="666" y="522"/>
                  </a:lnTo>
                  <a:lnTo>
                    <a:pt x="666" y="522"/>
                  </a:lnTo>
                  <a:lnTo>
                    <a:pt x="680" y="508"/>
                  </a:lnTo>
                  <a:lnTo>
                    <a:pt x="684" y="497"/>
                  </a:lnTo>
                  <a:lnTo>
                    <a:pt x="687" y="486"/>
                  </a:lnTo>
                  <a:lnTo>
                    <a:pt x="691" y="479"/>
                  </a:lnTo>
                  <a:lnTo>
                    <a:pt x="691" y="472"/>
                  </a:lnTo>
                  <a:lnTo>
                    <a:pt x="691" y="469"/>
                  </a:lnTo>
                  <a:lnTo>
                    <a:pt x="687" y="465"/>
                  </a:lnTo>
                  <a:lnTo>
                    <a:pt x="680" y="458"/>
                  </a:lnTo>
                  <a:lnTo>
                    <a:pt x="673" y="455"/>
                  </a:lnTo>
                  <a:lnTo>
                    <a:pt x="666" y="455"/>
                  </a:lnTo>
                  <a:lnTo>
                    <a:pt x="659" y="451"/>
                  </a:lnTo>
                  <a:lnTo>
                    <a:pt x="656" y="451"/>
                  </a:lnTo>
                  <a:lnTo>
                    <a:pt x="649" y="434"/>
                  </a:lnTo>
                  <a:lnTo>
                    <a:pt x="634" y="416"/>
                  </a:lnTo>
                  <a:lnTo>
                    <a:pt x="617" y="405"/>
                  </a:lnTo>
                  <a:lnTo>
                    <a:pt x="599" y="402"/>
                  </a:lnTo>
                  <a:lnTo>
                    <a:pt x="585" y="402"/>
                  </a:lnTo>
                  <a:lnTo>
                    <a:pt x="578" y="402"/>
                  </a:lnTo>
                  <a:lnTo>
                    <a:pt x="578" y="398"/>
                  </a:lnTo>
                  <a:lnTo>
                    <a:pt x="575" y="395"/>
                  </a:lnTo>
                  <a:lnTo>
                    <a:pt x="571" y="391"/>
                  </a:lnTo>
                  <a:lnTo>
                    <a:pt x="567" y="391"/>
                  </a:lnTo>
                  <a:lnTo>
                    <a:pt x="564" y="391"/>
                  </a:lnTo>
                  <a:lnTo>
                    <a:pt x="567" y="384"/>
                  </a:lnTo>
                  <a:lnTo>
                    <a:pt x="578" y="388"/>
                  </a:lnTo>
                  <a:lnTo>
                    <a:pt x="585" y="384"/>
                  </a:lnTo>
                  <a:lnTo>
                    <a:pt x="560" y="374"/>
                  </a:lnTo>
                  <a:lnTo>
                    <a:pt x="553" y="384"/>
                  </a:lnTo>
                  <a:lnTo>
                    <a:pt x="543" y="381"/>
                  </a:lnTo>
                  <a:lnTo>
                    <a:pt x="532" y="377"/>
                  </a:lnTo>
                  <a:lnTo>
                    <a:pt x="525" y="374"/>
                  </a:lnTo>
                  <a:lnTo>
                    <a:pt x="518" y="370"/>
                  </a:lnTo>
                  <a:lnTo>
                    <a:pt x="515" y="370"/>
                  </a:lnTo>
                  <a:lnTo>
                    <a:pt x="515" y="370"/>
                  </a:lnTo>
                  <a:lnTo>
                    <a:pt x="532" y="367"/>
                  </a:lnTo>
                  <a:lnTo>
                    <a:pt x="532" y="370"/>
                  </a:lnTo>
                  <a:lnTo>
                    <a:pt x="529" y="370"/>
                  </a:lnTo>
                  <a:lnTo>
                    <a:pt x="529" y="370"/>
                  </a:lnTo>
                  <a:lnTo>
                    <a:pt x="532" y="370"/>
                  </a:lnTo>
                  <a:lnTo>
                    <a:pt x="536" y="367"/>
                  </a:lnTo>
                  <a:lnTo>
                    <a:pt x="543" y="367"/>
                  </a:lnTo>
                  <a:lnTo>
                    <a:pt x="546" y="360"/>
                  </a:lnTo>
                  <a:lnTo>
                    <a:pt x="546" y="353"/>
                  </a:lnTo>
                  <a:lnTo>
                    <a:pt x="546" y="349"/>
                  </a:lnTo>
                  <a:lnTo>
                    <a:pt x="546" y="346"/>
                  </a:lnTo>
                  <a:lnTo>
                    <a:pt x="532" y="346"/>
                  </a:lnTo>
                  <a:lnTo>
                    <a:pt x="529" y="335"/>
                  </a:lnTo>
                  <a:lnTo>
                    <a:pt x="518" y="328"/>
                  </a:lnTo>
                  <a:lnTo>
                    <a:pt x="497" y="331"/>
                  </a:lnTo>
                  <a:lnTo>
                    <a:pt x="472" y="324"/>
                  </a:lnTo>
                  <a:lnTo>
                    <a:pt x="469" y="331"/>
                  </a:lnTo>
                  <a:lnTo>
                    <a:pt x="462" y="335"/>
                  </a:lnTo>
                  <a:lnTo>
                    <a:pt x="455" y="335"/>
                  </a:lnTo>
                  <a:lnTo>
                    <a:pt x="448" y="338"/>
                  </a:lnTo>
                  <a:lnTo>
                    <a:pt x="444" y="338"/>
                  </a:lnTo>
                  <a:lnTo>
                    <a:pt x="441" y="338"/>
                  </a:lnTo>
                  <a:lnTo>
                    <a:pt x="434" y="342"/>
                  </a:lnTo>
                  <a:lnTo>
                    <a:pt x="430" y="342"/>
                  </a:lnTo>
                  <a:lnTo>
                    <a:pt x="427" y="346"/>
                  </a:lnTo>
                  <a:lnTo>
                    <a:pt x="427" y="346"/>
                  </a:lnTo>
                  <a:lnTo>
                    <a:pt x="427" y="349"/>
                  </a:lnTo>
                  <a:lnTo>
                    <a:pt x="427" y="353"/>
                  </a:lnTo>
                  <a:lnTo>
                    <a:pt x="423" y="356"/>
                  </a:lnTo>
                  <a:lnTo>
                    <a:pt x="420" y="360"/>
                  </a:lnTo>
                  <a:lnTo>
                    <a:pt x="416" y="363"/>
                  </a:lnTo>
                  <a:lnTo>
                    <a:pt x="409" y="363"/>
                  </a:lnTo>
                  <a:lnTo>
                    <a:pt x="405" y="363"/>
                  </a:lnTo>
                  <a:lnTo>
                    <a:pt x="405" y="360"/>
                  </a:lnTo>
                  <a:lnTo>
                    <a:pt x="405" y="360"/>
                  </a:lnTo>
                  <a:lnTo>
                    <a:pt x="405" y="356"/>
                  </a:lnTo>
                  <a:lnTo>
                    <a:pt x="398" y="360"/>
                  </a:lnTo>
                  <a:lnTo>
                    <a:pt x="391" y="363"/>
                  </a:lnTo>
                  <a:lnTo>
                    <a:pt x="388" y="370"/>
                  </a:lnTo>
                  <a:lnTo>
                    <a:pt x="384" y="374"/>
                  </a:lnTo>
                  <a:lnTo>
                    <a:pt x="384" y="377"/>
                  </a:lnTo>
                  <a:lnTo>
                    <a:pt x="377" y="381"/>
                  </a:lnTo>
                  <a:lnTo>
                    <a:pt x="370" y="384"/>
                  </a:lnTo>
                  <a:lnTo>
                    <a:pt x="363" y="388"/>
                  </a:lnTo>
                  <a:lnTo>
                    <a:pt x="360" y="391"/>
                  </a:lnTo>
                  <a:lnTo>
                    <a:pt x="356" y="398"/>
                  </a:lnTo>
                  <a:lnTo>
                    <a:pt x="356" y="405"/>
                  </a:lnTo>
                  <a:lnTo>
                    <a:pt x="356" y="409"/>
                  </a:lnTo>
                  <a:lnTo>
                    <a:pt x="356" y="412"/>
                  </a:lnTo>
                  <a:lnTo>
                    <a:pt x="342" y="444"/>
                  </a:lnTo>
                  <a:lnTo>
                    <a:pt x="321" y="483"/>
                  </a:lnTo>
                  <a:lnTo>
                    <a:pt x="321" y="483"/>
                  </a:lnTo>
                  <a:lnTo>
                    <a:pt x="317" y="490"/>
                  </a:lnTo>
                  <a:lnTo>
                    <a:pt x="317" y="497"/>
                  </a:lnTo>
                  <a:lnTo>
                    <a:pt x="314" y="504"/>
                  </a:lnTo>
                  <a:lnTo>
                    <a:pt x="310" y="511"/>
                  </a:lnTo>
                  <a:lnTo>
                    <a:pt x="307" y="515"/>
                  </a:lnTo>
                  <a:lnTo>
                    <a:pt x="307" y="518"/>
                  </a:lnTo>
                  <a:lnTo>
                    <a:pt x="303" y="522"/>
                  </a:lnTo>
                  <a:lnTo>
                    <a:pt x="300" y="529"/>
                  </a:lnTo>
                  <a:lnTo>
                    <a:pt x="296" y="536"/>
                  </a:lnTo>
                  <a:lnTo>
                    <a:pt x="293" y="546"/>
                  </a:lnTo>
                  <a:lnTo>
                    <a:pt x="289" y="553"/>
                  </a:lnTo>
                  <a:lnTo>
                    <a:pt x="286" y="557"/>
                  </a:lnTo>
                  <a:lnTo>
                    <a:pt x="286" y="560"/>
                  </a:lnTo>
                  <a:lnTo>
                    <a:pt x="275" y="567"/>
                  </a:lnTo>
                  <a:lnTo>
                    <a:pt x="257" y="592"/>
                  </a:lnTo>
                  <a:lnTo>
                    <a:pt x="233" y="610"/>
                  </a:lnTo>
                  <a:lnTo>
                    <a:pt x="229" y="617"/>
                  </a:lnTo>
                  <a:lnTo>
                    <a:pt x="222" y="620"/>
                  </a:lnTo>
                  <a:lnTo>
                    <a:pt x="219" y="624"/>
                  </a:lnTo>
                  <a:lnTo>
                    <a:pt x="215" y="624"/>
                  </a:lnTo>
                  <a:lnTo>
                    <a:pt x="215" y="631"/>
                  </a:lnTo>
                  <a:lnTo>
                    <a:pt x="212" y="638"/>
                  </a:lnTo>
                  <a:lnTo>
                    <a:pt x="208" y="641"/>
                  </a:lnTo>
                  <a:lnTo>
                    <a:pt x="208" y="641"/>
                  </a:lnTo>
                  <a:lnTo>
                    <a:pt x="201" y="652"/>
                  </a:lnTo>
                  <a:lnTo>
                    <a:pt x="201" y="663"/>
                  </a:lnTo>
                  <a:lnTo>
                    <a:pt x="201" y="670"/>
                  </a:lnTo>
                  <a:lnTo>
                    <a:pt x="205" y="677"/>
                  </a:lnTo>
                  <a:lnTo>
                    <a:pt x="208" y="680"/>
                  </a:lnTo>
                  <a:lnTo>
                    <a:pt x="208" y="684"/>
                  </a:lnTo>
                  <a:lnTo>
                    <a:pt x="208" y="687"/>
                  </a:lnTo>
                  <a:lnTo>
                    <a:pt x="208" y="687"/>
                  </a:lnTo>
                  <a:lnTo>
                    <a:pt x="208" y="691"/>
                  </a:lnTo>
                  <a:lnTo>
                    <a:pt x="205" y="694"/>
                  </a:lnTo>
                  <a:lnTo>
                    <a:pt x="205" y="698"/>
                  </a:lnTo>
                  <a:lnTo>
                    <a:pt x="205" y="701"/>
                  </a:lnTo>
                  <a:lnTo>
                    <a:pt x="205" y="705"/>
                  </a:lnTo>
                  <a:lnTo>
                    <a:pt x="201" y="712"/>
                  </a:lnTo>
                  <a:lnTo>
                    <a:pt x="201" y="719"/>
                  </a:lnTo>
                  <a:lnTo>
                    <a:pt x="201" y="726"/>
                  </a:lnTo>
                  <a:lnTo>
                    <a:pt x="205" y="733"/>
                  </a:lnTo>
                  <a:lnTo>
                    <a:pt x="205" y="733"/>
                  </a:lnTo>
                  <a:lnTo>
                    <a:pt x="208" y="744"/>
                  </a:lnTo>
                  <a:lnTo>
                    <a:pt x="212" y="747"/>
                  </a:lnTo>
                  <a:lnTo>
                    <a:pt x="219" y="754"/>
                  </a:lnTo>
                  <a:lnTo>
                    <a:pt x="226" y="758"/>
                  </a:lnTo>
                  <a:lnTo>
                    <a:pt x="229" y="758"/>
                  </a:lnTo>
                  <a:lnTo>
                    <a:pt x="229" y="758"/>
                  </a:lnTo>
                  <a:lnTo>
                    <a:pt x="240" y="754"/>
                  </a:lnTo>
                  <a:lnTo>
                    <a:pt x="247" y="751"/>
                  </a:lnTo>
                  <a:lnTo>
                    <a:pt x="250" y="744"/>
                  </a:lnTo>
                  <a:lnTo>
                    <a:pt x="254" y="740"/>
                  </a:lnTo>
                  <a:lnTo>
                    <a:pt x="257" y="737"/>
                  </a:lnTo>
                  <a:lnTo>
                    <a:pt x="257" y="730"/>
                  </a:lnTo>
                  <a:lnTo>
                    <a:pt x="257" y="722"/>
                  </a:lnTo>
                  <a:lnTo>
                    <a:pt x="261" y="722"/>
                  </a:lnTo>
                  <a:lnTo>
                    <a:pt x="261" y="719"/>
                  </a:lnTo>
                  <a:lnTo>
                    <a:pt x="265" y="719"/>
                  </a:lnTo>
                  <a:lnTo>
                    <a:pt x="272" y="715"/>
                  </a:lnTo>
                  <a:lnTo>
                    <a:pt x="275" y="712"/>
                  </a:lnTo>
                  <a:lnTo>
                    <a:pt x="275" y="708"/>
                  </a:lnTo>
                  <a:lnTo>
                    <a:pt x="282" y="701"/>
                  </a:lnTo>
                  <a:lnTo>
                    <a:pt x="282" y="694"/>
                  </a:lnTo>
                  <a:lnTo>
                    <a:pt x="286" y="687"/>
                  </a:lnTo>
                  <a:lnTo>
                    <a:pt x="286" y="684"/>
                  </a:lnTo>
                  <a:lnTo>
                    <a:pt x="282" y="684"/>
                  </a:lnTo>
                  <a:lnTo>
                    <a:pt x="289" y="701"/>
                  </a:lnTo>
                  <a:lnTo>
                    <a:pt x="289" y="705"/>
                  </a:lnTo>
                  <a:lnTo>
                    <a:pt x="289" y="708"/>
                  </a:lnTo>
                  <a:lnTo>
                    <a:pt x="293" y="715"/>
                  </a:lnTo>
                  <a:lnTo>
                    <a:pt x="293" y="722"/>
                  </a:lnTo>
                  <a:lnTo>
                    <a:pt x="293" y="726"/>
                  </a:lnTo>
                  <a:lnTo>
                    <a:pt x="289" y="730"/>
                  </a:lnTo>
                  <a:lnTo>
                    <a:pt x="289" y="737"/>
                  </a:lnTo>
                  <a:lnTo>
                    <a:pt x="289" y="744"/>
                  </a:lnTo>
                  <a:lnTo>
                    <a:pt x="289" y="744"/>
                  </a:lnTo>
                  <a:lnTo>
                    <a:pt x="289" y="775"/>
                  </a:lnTo>
                  <a:lnTo>
                    <a:pt x="303" y="793"/>
                  </a:lnTo>
                  <a:lnTo>
                    <a:pt x="307" y="814"/>
                  </a:lnTo>
                  <a:lnTo>
                    <a:pt x="317" y="818"/>
                  </a:lnTo>
                  <a:lnTo>
                    <a:pt x="328" y="811"/>
                  </a:lnTo>
                  <a:lnTo>
                    <a:pt x="331" y="807"/>
                  </a:lnTo>
                  <a:lnTo>
                    <a:pt x="335" y="800"/>
                  </a:lnTo>
                  <a:lnTo>
                    <a:pt x="342" y="800"/>
                  </a:lnTo>
                  <a:lnTo>
                    <a:pt x="346" y="796"/>
                  </a:lnTo>
                  <a:lnTo>
                    <a:pt x="349" y="796"/>
                  </a:lnTo>
                  <a:lnTo>
                    <a:pt x="353" y="789"/>
                  </a:lnTo>
                  <a:lnTo>
                    <a:pt x="356" y="779"/>
                  </a:lnTo>
                  <a:lnTo>
                    <a:pt x="356" y="768"/>
                  </a:lnTo>
                  <a:lnTo>
                    <a:pt x="360" y="761"/>
                  </a:lnTo>
                  <a:lnTo>
                    <a:pt x="360" y="754"/>
                  </a:lnTo>
                  <a:lnTo>
                    <a:pt x="360" y="751"/>
                  </a:lnTo>
                  <a:lnTo>
                    <a:pt x="360" y="744"/>
                  </a:lnTo>
                  <a:lnTo>
                    <a:pt x="377" y="722"/>
                  </a:lnTo>
                  <a:lnTo>
                    <a:pt x="384" y="715"/>
                  </a:lnTo>
                  <a:lnTo>
                    <a:pt x="388" y="708"/>
                  </a:lnTo>
                  <a:lnTo>
                    <a:pt x="388" y="705"/>
                  </a:lnTo>
                  <a:lnTo>
                    <a:pt x="388" y="698"/>
                  </a:lnTo>
                  <a:lnTo>
                    <a:pt x="388" y="698"/>
                  </a:lnTo>
                  <a:lnTo>
                    <a:pt x="388" y="691"/>
                  </a:lnTo>
                  <a:lnTo>
                    <a:pt x="381" y="687"/>
                  </a:lnTo>
                  <a:lnTo>
                    <a:pt x="377" y="684"/>
                  </a:lnTo>
                  <a:lnTo>
                    <a:pt x="374" y="684"/>
                  </a:lnTo>
                  <a:lnTo>
                    <a:pt x="370" y="680"/>
                  </a:lnTo>
                  <a:lnTo>
                    <a:pt x="374" y="645"/>
                  </a:lnTo>
                  <a:lnTo>
                    <a:pt x="374" y="649"/>
                  </a:lnTo>
                  <a:lnTo>
                    <a:pt x="374" y="649"/>
                  </a:lnTo>
                  <a:lnTo>
                    <a:pt x="374" y="649"/>
                  </a:lnTo>
                  <a:lnTo>
                    <a:pt x="374" y="649"/>
                  </a:lnTo>
                  <a:lnTo>
                    <a:pt x="374" y="641"/>
                  </a:lnTo>
                  <a:lnTo>
                    <a:pt x="374" y="634"/>
                  </a:lnTo>
                  <a:lnTo>
                    <a:pt x="377" y="627"/>
                  </a:lnTo>
                  <a:lnTo>
                    <a:pt x="381" y="620"/>
                  </a:lnTo>
                  <a:lnTo>
                    <a:pt x="384" y="617"/>
                  </a:lnTo>
                  <a:lnTo>
                    <a:pt x="388" y="613"/>
                  </a:lnTo>
                  <a:lnTo>
                    <a:pt x="391" y="606"/>
                  </a:lnTo>
                  <a:lnTo>
                    <a:pt x="398" y="603"/>
                  </a:lnTo>
                  <a:lnTo>
                    <a:pt x="402" y="599"/>
                  </a:lnTo>
                  <a:lnTo>
                    <a:pt x="405" y="599"/>
                  </a:lnTo>
                  <a:lnTo>
                    <a:pt x="409" y="596"/>
                  </a:lnTo>
                  <a:lnTo>
                    <a:pt x="416" y="589"/>
                  </a:lnTo>
                  <a:lnTo>
                    <a:pt x="420" y="578"/>
                  </a:lnTo>
                  <a:lnTo>
                    <a:pt x="420" y="571"/>
                  </a:lnTo>
                  <a:lnTo>
                    <a:pt x="420" y="567"/>
                  </a:lnTo>
                  <a:lnTo>
                    <a:pt x="420" y="553"/>
                  </a:lnTo>
                  <a:lnTo>
                    <a:pt x="430" y="539"/>
                  </a:lnTo>
                  <a:lnTo>
                    <a:pt x="441" y="532"/>
                  </a:lnTo>
                  <a:lnTo>
                    <a:pt x="448" y="529"/>
                  </a:lnTo>
                  <a:lnTo>
                    <a:pt x="458" y="529"/>
                  </a:lnTo>
                  <a:lnTo>
                    <a:pt x="465" y="532"/>
                  </a:lnTo>
                  <a:lnTo>
                    <a:pt x="472" y="539"/>
                  </a:lnTo>
                  <a:lnTo>
                    <a:pt x="476" y="546"/>
                  </a:lnTo>
                  <a:lnTo>
                    <a:pt x="472" y="553"/>
                  </a:lnTo>
                  <a:lnTo>
                    <a:pt x="469" y="560"/>
                  </a:lnTo>
                  <a:lnTo>
                    <a:pt x="465" y="567"/>
                  </a:lnTo>
                  <a:lnTo>
                    <a:pt x="462" y="571"/>
                  </a:lnTo>
                  <a:lnTo>
                    <a:pt x="458" y="571"/>
                  </a:lnTo>
                  <a:lnTo>
                    <a:pt x="437" y="592"/>
                  </a:lnTo>
                  <a:lnTo>
                    <a:pt x="427" y="599"/>
                  </a:lnTo>
                  <a:lnTo>
                    <a:pt x="423" y="610"/>
                  </a:lnTo>
                  <a:lnTo>
                    <a:pt x="420" y="613"/>
                  </a:lnTo>
                  <a:lnTo>
                    <a:pt x="420" y="617"/>
                  </a:lnTo>
                  <a:lnTo>
                    <a:pt x="420" y="652"/>
                  </a:lnTo>
                  <a:lnTo>
                    <a:pt x="420" y="659"/>
                  </a:lnTo>
                  <a:lnTo>
                    <a:pt x="420" y="666"/>
                  </a:lnTo>
                  <a:lnTo>
                    <a:pt x="420" y="673"/>
                  </a:lnTo>
                  <a:lnTo>
                    <a:pt x="420" y="677"/>
                  </a:lnTo>
                  <a:lnTo>
                    <a:pt x="420" y="680"/>
                  </a:lnTo>
                  <a:lnTo>
                    <a:pt x="423" y="684"/>
                  </a:lnTo>
                  <a:lnTo>
                    <a:pt x="427" y="687"/>
                  </a:lnTo>
                  <a:lnTo>
                    <a:pt x="434" y="694"/>
                  </a:lnTo>
                  <a:lnTo>
                    <a:pt x="437" y="694"/>
                  </a:lnTo>
                  <a:lnTo>
                    <a:pt x="441" y="698"/>
                  </a:lnTo>
                  <a:lnTo>
                    <a:pt x="451" y="701"/>
                  </a:lnTo>
                  <a:lnTo>
                    <a:pt x="458" y="698"/>
                  </a:lnTo>
                  <a:lnTo>
                    <a:pt x="465" y="694"/>
                  </a:lnTo>
                  <a:lnTo>
                    <a:pt x="469" y="694"/>
                  </a:lnTo>
                  <a:lnTo>
                    <a:pt x="472" y="694"/>
                  </a:lnTo>
                  <a:lnTo>
                    <a:pt x="486" y="691"/>
                  </a:lnTo>
                  <a:lnTo>
                    <a:pt x="493" y="687"/>
                  </a:lnTo>
                  <a:lnTo>
                    <a:pt x="501" y="684"/>
                  </a:lnTo>
                  <a:lnTo>
                    <a:pt x="504" y="684"/>
                  </a:lnTo>
                  <a:lnTo>
                    <a:pt x="508" y="684"/>
                  </a:lnTo>
                  <a:lnTo>
                    <a:pt x="508" y="684"/>
                  </a:lnTo>
                  <a:lnTo>
                    <a:pt x="515" y="691"/>
                  </a:lnTo>
                  <a:lnTo>
                    <a:pt x="518" y="694"/>
                  </a:lnTo>
                  <a:lnTo>
                    <a:pt x="525" y="698"/>
                  </a:lnTo>
                  <a:lnTo>
                    <a:pt x="532" y="698"/>
                  </a:lnTo>
                  <a:lnTo>
                    <a:pt x="536" y="698"/>
                  </a:lnTo>
                  <a:lnTo>
                    <a:pt x="532" y="701"/>
                  </a:lnTo>
                  <a:lnTo>
                    <a:pt x="529" y="701"/>
                  </a:lnTo>
                  <a:lnTo>
                    <a:pt x="525" y="705"/>
                  </a:lnTo>
                  <a:lnTo>
                    <a:pt x="525" y="705"/>
                  </a:lnTo>
                  <a:lnTo>
                    <a:pt x="515" y="705"/>
                  </a:lnTo>
                  <a:lnTo>
                    <a:pt x="508" y="708"/>
                  </a:lnTo>
                  <a:lnTo>
                    <a:pt x="501" y="712"/>
                  </a:lnTo>
                  <a:lnTo>
                    <a:pt x="497" y="715"/>
                  </a:lnTo>
                  <a:lnTo>
                    <a:pt x="493" y="715"/>
                  </a:lnTo>
                  <a:lnTo>
                    <a:pt x="490" y="712"/>
                  </a:lnTo>
                  <a:lnTo>
                    <a:pt x="479" y="708"/>
                  </a:lnTo>
                  <a:lnTo>
                    <a:pt x="469" y="708"/>
                  </a:lnTo>
                  <a:lnTo>
                    <a:pt x="462" y="712"/>
                  </a:lnTo>
                  <a:lnTo>
                    <a:pt x="458" y="715"/>
                  </a:lnTo>
                  <a:lnTo>
                    <a:pt x="455" y="719"/>
                  </a:lnTo>
                  <a:lnTo>
                    <a:pt x="451" y="722"/>
                  </a:lnTo>
                  <a:lnTo>
                    <a:pt x="451" y="722"/>
                  </a:lnTo>
                  <a:lnTo>
                    <a:pt x="451" y="726"/>
                  </a:lnTo>
                  <a:lnTo>
                    <a:pt x="448" y="730"/>
                  </a:lnTo>
                  <a:lnTo>
                    <a:pt x="448" y="737"/>
                  </a:lnTo>
                  <a:lnTo>
                    <a:pt x="448" y="744"/>
                  </a:lnTo>
                  <a:lnTo>
                    <a:pt x="448" y="744"/>
                  </a:lnTo>
                  <a:lnTo>
                    <a:pt x="455" y="747"/>
                  </a:lnTo>
                  <a:lnTo>
                    <a:pt x="458" y="758"/>
                  </a:lnTo>
                  <a:lnTo>
                    <a:pt x="458" y="768"/>
                  </a:lnTo>
                  <a:lnTo>
                    <a:pt x="455" y="772"/>
                  </a:lnTo>
                  <a:lnTo>
                    <a:pt x="455" y="775"/>
                  </a:lnTo>
                  <a:lnTo>
                    <a:pt x="451" y="779"/>
                  </a:lnTo>
                  <a:lnTo>
                    <a:pt x="451" y="779"/>
                  </a:lnTo>
                  <a:lnTo>
                    <a:pt x="444" y="775"/>
                  </a:lnTo>
                  <a:lnTo>
                    <a:pt x="441" y="772"/>
                  </a:lnTo>
                  <a:lnTo>
                    <a:pt x="437" y="772"/>
                  </a:lnTo>
                  <a:lnTo>
                    <a:pt x="437" y="768"/>
                  </a:lnTo>
                  <a:lnTo>
                    <a:pt x="427" y="761"/>
                  </a:lnTo>
                  <a:lnTo>
                    <a:pt x="412" y="775"/>
                  </a:lnTo>
                  <a:lnTo>
                    <a:pt x="412" y="779"/>
                  </a:lnTo>
                  <a:lnTo>
                    <a:pt x="409" y="786"/>
                  </a:lnTo>
                  <a:lnTo>
                    <a:pt x="409" y="796"/>
                  </a:lnTo>
                  <a:lnTo>
                    <a:pt x="409" y="804"/>
                  </a:lnTo>
                  <a:lnTo>
                    <a:pt x="409" y="821"/>
                  </a:lnTo>
                  <a:lnTo>
                    <a:pt x="398" y="818"/>
                  </a:lnTo>
                  <a:lnTo>
                    <a:pt x="398" y="821"/>
                  </a:lnTo>
                  <a:lnTo>
                    <a:pt x="398" y="825"/>
                  </a:lnTo>
                  <a:lnTo>
                    <a:pt x="395" y="828"/>
                  </a:lnTo>
                  <a:lnTo>
                    <a:pt x="395" y="828"/>
                  </a:lnTo>
                  <a:lnTo>
                    <a:pt x="374" y="835"/>
                  </a:lnTo>
                  <a:lnTo>
                    <a:pt x="370" y="835"/>
                  </a:lnTo>
                  <a:lnTo>
                    <a:pt x="367" y="835"/>
                  </a:lnTo>
                  <a:lnTo>
                    <a:pt x="367" y="835"/>
                  </a:lnTo>
                  <a:lnTo>
                    <a:pt x="363" y="832"/>
                  </a:lnTo>
                  <a:lnTo>
                    <a:pt x="356" y="835"/>
                  </a:lnTo>
                  <a:lnTo>
                    <a:pt x="353" y="835"/>
                  </a:lnTo>
                  <a:lnTo>
                    <a:pt x="349" y="842"/>
                  </a:lnTo>
                  <a:lnTo>
                    <a:pt x="342" y="842"/>
                  </a:lnTo>
                  <a:lnTo>
                    <a:pt x="342" y="846"/>
                  </a:lnTo>
                  <a:lnTo>
                    <a:pt x="314" y="849"/>
                  </a:lnTo>
                  <a:lnTo>
                    <a:pt x="307" y="839"/>
                  </a:lnTo>
                  <a:lnTo>
                    <a:pt x="300" y="839"/>
                  </a:lnTo>
                  <a:lnTo>
                    <a:pt x="289" y="849"/>
                  </a:lnTo>
                  <a:lnTo>
                    <a:pt x="286" y="853"/>
                  </a:lnTo>
                  <a:lnTo>
                    <a:pt x="282" y="853"/>
                  </a:lnTo>
                  <a:lnTo>
                    <a:pt x="279" y="853"/>
                  </a:lnTo>
                  <a:lnTo>
                    <a:pt x="279" y="853"/>
                  </a:lnTo>
                  <a:lnTo>
                    <a:pt x="279" y="856"/>
                  </a:lnTo>
                  <a:lnTo>
                    <a:pt x="279" y="853"/>
                  </a:lnTo>
                  <a:lnTo>
                    <a:pt x="279" y="853"/>
                  </a:lnTo>
                  <a:lnTo>
                    <a:pt x="279" y="849"/>
                  </a:lnTo>
                  <a:lnTo>
                    <a:pt x="279" y="846"/>
                  </a:lnTo>
                  <a:lnTo>
                    <a:pt x="282" y="846"/>
                  </a:lnTo>
                  <a:lnTo>
                    <a:pt x="282" y="842"/>
                  </a:lnTo>
                  <a:lnTo>
                    <a:pt x="279" y="839"/>
                  </a:lnTo>
                  <a:lnTo>
                    <a:pt x="272" y="835"/>
                  </a:lnTo>
                  <a:lnTo>
                    <a:pt x="268" y="828"/>
                  </a:lnTo>
                  <a:lnTo>
                    <a:pt x="268" y="825"/>
                  </a:lnTo>
                  <a:lnTo>
                    <a:pt x="268" y="811"/>
                  </a:lnTo>
                  <a:lnTo>
                    <a:pt x="268" y="807"/>
                  </a:lnTo>
                  <a:lnTo>
                    <a:pt x="268" y="804"/>
                  </a:lnTo>
                  <a:lnTo>
                    <a:pt x="268" y="800"/>
                  </a:lnTo>
                  <a:lnTo>
                    <a:pt x="268" y="796"/>
                  </a:lnTo>
                  <a:lnTo>
                    <a:pt x="272" y="793"/>
                  </a:lnTo>
                  <a:lnTo>
                    <a:pt x="275" y="793"/>
                  </a:lnTo>
                  <a:lnTo>
                    <a:pt x="275" y="789"/>
                  </a:lnTo>
                  <a:lnTo>
                    <a:pt x="275" y="786"/>
                  </a:lnTo>
                  <a:lnTo>
                    <a:pt x="275" y="782"/>
                  </a:lnTo>
                  <a:lnTo>
                    <a:pt x="272" y="779"/>
                  </a:lnTo>
                  <a:lnTo>
                    <a:pt x="272" y="779"/>
                  </a:lnTo>
                  <a:lnTo>
                    <a:pt x="268" y="772"/>
                  </a:lnTo>
                  <a:lnTo>
                    <a:pt x="268" y="768"/>
                  </a:lnTo>
                  <a:lnTo>
                    <a:pt x="268" y="761"/>
                  </a:lnTo>
                  <a:lnTo>
                    <a:pt x="268" y="761"/>
                  </a:lnTo>
                  <a:lnTo>
                    <a:pt x="265" y="761"/>
                  </a:lnTo>
                  <a:lnTo>
                    <a:pt x="240" y="782"/>
                  </a:lnTo>
                  <a:lnTo>
                    <a:pt x="240" y="786"/>
                  </a:lnTo>
                  <a:lnTo>
                    <a:pt x="236" y="789"/>
                  </a:lnTo>
                  <a:lnTo>
                    <a:pt x="236" y="796"/>
                  </a:lnTo>
                  <a:lnTo>
                    <a:pt x="240" y="804"/>
                  </a:lnTo>
                  <a:lnTo>
                    <a:pt x="240" y="807"/>
                  </a:lnTo>
                  <a:lnTo>
                    <a:pt x="240" y="811"/>
                  </a:lnTo>
                  <a:lnTo>
                    <a:pt x="247" y="821"/>
                  </a:lnTo>
                  <a:lnTo>
                    <a:pt x="247" y="828"/>
                  </a:lnTo>
                  <a:lnTo>
                    <a:pt x="247" y="849"/>
                  </a:lnTo>
                  <a:lnTo>
                    <a:pt x="243" y="856"/>
                  </a:lnTo>
                  <a:lnTo>
                    <a:pt x="240" y="853"/>
                  </a:lnTo>
                  <a:lnTo>
                    <a:pt x="233" y="856"/>
                  </a:lnTo>
                  <a:lnTo>
                    <a:pt x="229" y="860"/>
                  </a:lnTo>
                  <a:lnTo>
                    <a:pt x="222" y="863"/>
                  </a:lnTo>
                  <a:lnTo>
                    <a:pt x="215" y="860"/>
                  </a:lnTo>
                  <a:lnTo>
                    <a:pt x="212" y="860"/>
                  </a:lnTo>
                  <a:lnTo>
                    <a:pt x="212" y="860"/>
                  </a:lnTo>
                  <a:lnTo>
                    <a:pt x="205" y="863"/>
                  </a:lnTo>
                  <a:lnTo>
                    <a:pt x="198" y="870"/>
                  </a:lnTo>
                  <a:lnTo>
                    <a:pt x="194" y="878"/>
                  </a:lnTo>
                  <a:lnTo>
                    <a:pt x="191" y="885"/>
                  </a:lnTo>
                  <a:lnTo>
                    <a:pt x="191" y="885"/>
                  </a:lnTo>
                  <a:lnTo>
                    <a:pt x="187" y="892"/>
                  </a:lnTo>
                  <a:lnTo>
                    <a:pt x="187" y="895"/>
                  </a:lnTo>
                  <a:lnTo>
                    <a:pt x="183" y="902"/>
                  </a:lnTo>
                  <a:lnTo>
                    <a:pt x="180" y="902"/>
                  </a:lnTo>
                  <a:lnTo>
                    <a:pt x="176" y="909"/>
                  </a:lnTo>
                  <a:lnTo>
                    <a:pt x="173" y="913"/>
                  </a:lnTo>
                  <a:lnTo>
                    <a:pt x="169" y="916"/>
                  </a:lnTo>
                  <a:lnTo>
                    <a:pt x="169" y="916"/>
                  </a:lnTo>
                  <a:lnTo>
                    <a:pt x="183" y="934"/>
                  </a:lnTo>
                  <a:lnTo>
                    <a:pt x="183" y="934"/>
                  </a:lnTo>
                  <a:lnTo>
                    <a:pt x="183" y="937"/>
                  </a:lnTo>
                  <a:lnTo>
                    <a:pt x="183" y="941"/>
                  </a:lnTo>
                  <a:lnTo>
                    <a:pt x="187" y="944"/>
                  </a:lnTo>
                  <a:lnTo>
                    <a:pt x="191" y="948"/>
                  </a:lnTo>
                  <a:lnTo>
                    <a:pt x="191" y="948"/>
                  </a:lnTo>
                  <a:lnTo>
                    <a:pt x="194" y="951"/>
                  </a:lnTo>
                  <a:lnTo>
                    <a:pt x="194" y="951"/>
                  </a:lnTo>
                  <a:lnTo>
                    <a:pt x="198" y="959"/>
                  </a:lnTo>
                  <a:lnTo>
                    <a:pt x="198" y="955"/>
                  </a:lnTo>
                  <a:lnTo>
                    <a:pt x="198" y="955"/>
                  </a:lnTo>
                  <a:lnTo>
                    <a:pt x="198" y="955"/>
                  </a:lnTo>
                  <a:lnTo>
                    <a:pt x="198" y="959"/>
                  </a:lnTo>
                  <a:lnTo>
                    <a:pt x="198" y="959"/>
                  </a:lnTo>
                  <a:lnTo>
                    <a:pt x="198" y="962"/>
                  </a:lnTo>
                  <a:lnTo>
                    <a:pt x="201" y="966"/>
                  </a:lnTo>
                  <a:lnTo>
                    <a:pt x="208" y="969"/>
                  </a:lnTo>
                  <a:lnTo>
                    <a:pt x="212" y="973"/>
                  </a:lnTo>
                  <a:lnTo>
                    <a:pt x="212" y="973"/>
                  </a:lnTo>
                  <a:lnTo>
                    <a:pt x="215" y="973"/>
                  </a:lnTo>
                  <a:lnTo>
                    <a:pt x="212" y="973"/>
                  </a:lnTo>
                  <a:lnTo>
                    <a:pt x="212" y="973"/>
                  </a:lnTo>
                  <a:lnTo>
                    <a:pt x="205" y="969"/>
                  </a:lnTo>
                  <a:lnTo>
                    <a:pt x="201" y="966"/>
                  </a:lnTo>
                  <a:lnTo>
                    <a:pt x="201" y="962"/>
                  </a:lnTo>
                  <a:lnTo>
                    <a:pt x="198" y="962"/>
                  </a:lnTo>
                  <a:lnTo>
                    <a:pt x="198" y="959"/>
                  </a:lnTo>
                  <a:lnTo>
                    <a:pt x="198" y="955"/>
                  </a:lnTo>
                  <a:lnTo>
                    <a:pt x="194" y="951"/>
                  </a:lnTo>
                  <a:lnTo>
                    <a:pt x="191" y="948"/>
                  </a:lnTo>
                  <a:lnTo>
                    <a:pt x="183" y="948"/>
                  </a:lnTo>
                  <a:lnTo>
                    <a:pt x="183" y="941"/>
                  </a:lnTo>
                  <a:lnTo>
                    <a:pt x="183" y="937"/>
                  </a:lnTo>
                  <a:lnTo>
                    <a:pt x="183" y="934"/>
                  </a:lnTo>
                  <a:lnTo>
                    <a:pt x="183" y="934"/>
                  </a:lnTo>
                  <a:lnTo>
                    <a:pt x="183" y="930"/>
                  </a:lnTo>
                  <a:lnTo>
                    <a:pt x="180" y="930"/>
                  </a:lnTo>
                  <a:lnTo>
                    <a:pt x="176" y="923"/>
                  </a:lnTo>
                  <a:lnTo>
                    <a:pt x="173" y="920"/>
                  </a:lnTo>
                  <a:lnTo>
                    <a:pt x="169" y="920"/>
                  </a:lnTo>
                  <a:lnTo>
                    <a:pt x="169" y="916"/>
                  </a:lnTo>
                  <a:lnTo>
                    <a:pt x="162" y="920"/>
                  </a:lnTo>
                  <a:lnTo>
                    <a:pt x="159" y="923"/>
                  </a:lnTo>
                  <a:lnTo>
                    <a:pt x="155" y="927"/>
                  </a:lnTo>
                  <a:lnTo>
                    <a:pt x="152" y="930"/>
                  </a:lnTo>
                  <a:lnTo>
                    <a:pt x="148" y="930"/>
                  </a:lnTo>
                  <a:lnTo>
                    <a:pt x="141" y="934"/>
                  </a:lnTo>
                  <a:lnTo>
                    <a:pt x="134" y="944"/>
                  </a:lnTo>
                  <a:lnTo>
                    <a:pt x="131" y="944"/>
                  </a:lnTo>
                  <a:lnTo>
                    <a:pt x="124" y="944"/>
                  </a:lnTo>
                  <a:lnTo>
                    <a:pt x="120" y="948"/>
                  </a:lnTo>
                  <a:lnTo>
                    <a:pt x="117" y="948"/>
                  </a:lnTo>
                  <a:lnTo>
                    <a:pt x="113" y="948"/>
                  </a:lnTo>
                  <a:lnTo>
                    <a:pt x="106" y="951"/>
                  </a:lnTo>
                  <a:lnTo>
                    <a:pt x="99" y="955"/>
                  </a:lnTo>
                  <a:lnTo>
                    <a:pt x="92" y="955"/>
                  </a:lnTo>
                  <a:lnTo>
                    <a:pt x="92" y="955"/>
                  </a:lnTo>
                  <a:lnTo>
                    <a:pt x="81" y="955"/>
                  </a:lnTo>
                  <a:lnTo>
                    <a:pt x="85" y="969"/>
                  </a:lnTo>
                  <a:lnTo>
                    <a:pt x="74" y="966"/>
                  </a:lnTo>
                  <a:lnTo>
                    <a:pt x="71" y="969"/>
                  </a:lnTo>
                  <a:lnTo>
                    <a:pt x="67" y="973"/>
                  </a:lnTo>
                  <a:lnTo>
                    <a:pt x="71" y="976"/>
                  </a:lnTo>
                  <a:lnTo>
                    <a:pt x="71" y="976"/>
                  </a:lnTo>
                  <a:lnTo>
                    <a:pt x="71" y="980"/>
                  </a:lnTo>
                  <a:lnTo>
                    <a:pt x="92" y="987"/>
                  </a:lnTo>
                  <a:lnTo>
                    <a:pt x="92" y="990"/>
                  </a:lnTo>
                  <a:lnTo>
                    <a:pt x="102" y="997"/>
                  </a:lnTo>
                  <a:lnTo>
                    <a:pt x="102" y="1001"/>
                  </a:lnTo>
                  <a:lnTo>
                    <a:pt x="106" y="1004"/>
                  </a:lnTo>
                  <a:lnTo>
                    <a:pt x="109" y="1008"/>
                  </a:lnTo>
                  <a:lnTo>
                    <a:pt x="109" y="1011"/>
                  </a:lnTo>
                  <a:lnTo>
                    <a:pt x="109" y="1015"/>
                  </a:lnTo>
                  <a:lnTo>
                    <a:pt x="109" y="1064"/>
                  </a:lnTo>
                  <a:lnTo>
                    <a:pt x="106" y="1068"/>
                  </a:lnTo>
                  <a:lnTo>
                    <a:pt x="106" y="1068"/>
                  </a:lnTo>
                  <a:lnTo>
                    <a:pt x="106" y="1068"/>
                  </a:lnTo>
                  <a:lnTo>
                    <a:pt x="92" y="1071"/>
                  </a:lnTo>
                  <a:lnTo>
                    <a:pt x="78" y="1068"/>
                  </a:lnTo>
                  <a:lnTo>
                    <a:pt x="64" y="1068"/>
                  </a:lnTo>
                  <a:lnTo>
                    <a:pt x="60" y="1068"/>
                  </a:lnTo>
                  <a:lnTo>
                    <a:pt x="32" y="1064"/>
                  </a:lnTo>
                  <a:lnTo>
                    <a:pt x="28" y="1061"/>
                  </a:lnTo>
                  <a:lnTo>
                    <a:pt x="25" y="1061"/>
                  </a:lnTo>
                  <a:lnTo>
                    <a:pt x="21" y="1061"/>
                  </a:lnTo>
                  <a:lnTo>
                    <a:pt x="11" y="1071"/>
                  </a:lnTo>
                  <a:lnTo>
                    <a:pt x="7" y="1071"/>
                  </a:lnTo>
                  <a:lnTo>
                    <a:pt x="4" y="1075"/>
                  </a:lnTo>
                  <a:lnTo>
                    <a:pt x="4" y="1075"/>
                  </a:lnTo>
                  <a:lnTo>
                    <a:pt x="4" y="1075"/>
                  </a:lnTo>
                  <a:lnTo>
                    <a:pt x="7" y="1082"/>
                  </a:lnTo>
                  <a:lnTo>
                    <a:pt x="7" y="1085"/>
                  </a:lnTo>
                  <a:lnTo>
                    <a:pt x="7" y="1085"/>
                  </a:lnTo>
                  <a:lnTo>
                    <a:pt x="7" y="1092"/>
                  </a:lnTo>
                  <a:lnTo>
                    <a:pt x="7" y="1124"/>
                  </a:lnTo>
                  <a:lnTo>
                    <a:pt x="7" y="1135"/>
                  </a:lnTo>
                  <a:lnTo>
                    <a:pt x="4" y="1145"/>
                  </a:lnTo>
                  <a:lnTo>
                    <a:pt x="0" y="1149"/>
                  </a:lnTo>
                  <a:lnTo>
                    <a:pt x="0" y="1149"/>
                  </a:lnTo>
                  <a:lnTo>
                    <a:pt x="0" y="1156"/>
                  </a:lnTo>
                  <a:lnTo>
                    <a:pt x="4" y="1159"/>
                  </a:lnTo>
                  <a:lnTo>
                    <a:pt x="4" y="1163"/>
                  </a:lnTo>
                  <a:lnTo>
                    <a:pt x="4" y="1163"/>
                  </a:lnTo>
                  <a:lnTo>
                    <a:pt x="4" y="1180"/>
                  </a:lnTo>
                  <a:lnTo>
                    <a:pt x="11" y="1184"/>
                  </a:lnTo>
                  <a:lnTo>
                    <a:pt x="14" y="1184"/>
                  </a:lnTo>
                  <a:lnTo>
                    <a:pt x="14" y="1184"/>
                  </a:lnTo>
                  <a:lnTo>
                    <a:pt x="18" y="1184"/>
                  </a:lnTo>
                  <a:lnTo>
                    <a:pt x="18" y="1184"/>
                  </a:lnTo>
                  <a:lnTo>
                    <a:pt x="18" y="1188"/>
                  </a:lnTo>
                  <a:lnTo>
                    <a:pt x="21" y="1184"/>
                  </a:lnTo>
                  <a:lnTo>
                    <a:pt x="21" y="1180"/>
                  </a:lnTo>
                  <a:lnTo>
                    <a:pt x="25" y="1173"/>
                  </a:lnTo>
                  <a:lnTo>
                    <a:pt x="21" y="1173"/>
                  </a:lnTo>
                  <a:lnTo>
                    <a:pt x="21" y="1177"/>
                  </a:lnTo>
                  <a:lnTo>
                    <a:pt x="21" y="1180"/>
                  </a:lnTo>
                  <a:lnTo>
                    <a:pt x="21" y="1184"/>
                  </a:lnTo>
                  <a:lnTo>
                    <a:pt x="18" y="1188"/>
                  </a:lnTo>
                  <a:lnTo>
                    <a:pt x="21" y="1191"/>
                  </a:lnTo>
                  <a:lnTo>
                    <a:pt x="21" y="1191"/>
                  </a:lnTo>
                  <a:lnTo>
                    <a:pt x="21" y="1195"/>
                  </a:lnTo>
                  <a:lnTo>
                    <a:pt x="25" y="1198"/>
                  </a:lnTo>
                  <a:lnTo>
                    <a:pt x="28" y="1202"/>
                  </a:lnTo>
                  <a:lnTo>
                    <a:pt x="32" y="1202"/>
                  </a:lnTo>
                  <a:lnTo>
                    <a:pt x="32" y="1202"/>
                  </a:lnTo>
                  <a:lnTo>
                    <a:pt x="36" y="1198"/>
                  </a:lnTo>
                  <a:lnTo>
                    <a:pt x="36" y="1191"/>
                  </a:lnTo>
                  <a:lnTo>
                    <a:pt x="43" y="1188"/>
                  </a:lnTo>
                  <a:lnTo>
                    <a:pt x="46" y="1188"/>
                  </a:lnTo>
                  <a:lnTo>
                    <a:pt x="50" y="1188"/>
                  </a:lnTo>
                  <a:lnTo>
                    <a:pt x="53" y="1191"/>
                  </a:lnTo>
                  <a:lnTo>
                    <a:pt x="57" y="1191"/>
                  </a:lnTo>
                  <a:lnTo>
                    <a:pt x="60" y="1188"/>
                  </a:lnTo>
                  <a:lnTo>
                    <a:pt x="67" y="1184"/>
                  </a:lnTo>
                  <a:lnTo>
                    <a:pt x="74" y="1184"/>
                  </a:lnTo>
                  <a:lnTo>
                    <a:pt x="74" y="1184"/>
                  </a:lnTo>
                  <a:lnTo>
                    <a:pt x="88" y="1184"/>
                  </a:lnTo>
                  <a:lnTo>
                    <a:pt x="95" y="1188"/>
                  </a:lnTo>
                  <a:lnTo>
                    <a:pt x="102" y="1184"/>
                  </a:lnTo>
                  <a:lnTo>
                    <a:pt x="106" y="1184"/>
                  </a:lnTo>
                  <a:lnTo>
                    <a:pt x="117" y="1163"/>
                  </a:lnTo>
                  <a:lnTo>
                    <a:pt x="120" y="1156"/>
                  </a:lnTo>
                  <a:lnTo>
                    <a:pt x="124" y="1152"/>
                  </a:lnTo>
                  <a:lnTo>
                    <a:pt x="127" y="1149"/>
                  </a:lnTo>
                  <a:lnTo>
                    <a:pt x="131" y="1145"/>
                  </a:lnTo>
                  <a:lnTo>
                    <a:pt x="131" y="1145"/>
                  </a:lnTo>
                  <a:lnTo>
                    <a:pt x="127" y="1138"/>
                  </a:lnTo>
                  <a:lnTo>
                    <a:pt x="131" y="1131"/>
                  </a:lnTo>
                  <a:lnTo>
                    <a:pt x="134" y="1128"/>
                  </a:lnTo>
                  <a:lnTo>
                    <a:pt x="138" y="1121"/>
                  </a:lnTo>
                  <a:lnTo>
                    <a:pt x="141" y="1117"/>
                  </a:lnTo>
                  <a:lnTo>
                    <a:pt x="141" y="1117"/>
                  </a:lnTo>
                  <a:lnTo>
                    <a:pt x="148" y="1114"/>
                  </a:lnTo>
                  <a:lnTo>
                    <a:pt x="155" y="1110"/>
                  </a:lnTo>
                  <a:lnTo>
                    <a:pt x="162" y="1110"/>
                  </a:lnTo>
                  <a:lnTo>
                    <a:pt x="166" y="1110"/>
                  </a:lnTo>
                  <a:lnTo>
                    <a:pt x="166" y="1110"/>
                  </a:lnTo>
                  <a:lnTo>
                    <a:pt x="169" y="1107"/>
                  </a:lnTo>
                  <a:lnTo>
                    <a:pt x="176" y="1099"/>
                  </a:lnTo>
                  <a:lnTo>
                    <a:pt x="176" y="1096"/>
                  </a:lnTo>
                  <a:lnTo>
                    <a:pt x="173" y="1092"/>
                  </a:lnTo>
                  <a:lnTo>
                    <a:pt x="173" y="1092"/>
                  </a:lnTo>
                  <a:lnTo>
                    <a:pt x="176" y="1082"/>
                  </a:lnTo>
                  <a:lnTo>
                    <a:pt x="183" y="1078"/>
                  </a:lnTo>
                  <a:lnTo>
                    <a:pt x="191" y="1078"/>
                  </a:lnTo>
                  <a:lnTo>
                    <a:pt x="201" y="1078"/>
                  </a:lnTo>
                  <a:lnTo>
                    <a:pt x="208" y="1078"/>
                  </a:lnTo>
                  <a:lnTo>
                    <a:pt x="215" y="1078"/>
                  </a:lnTo>
                  <a:lnTo>
                    <a:pt x="215" y="1078"/>
                  </a:lnTo>
                  <a:lnTo>
                    <a:pt x="226" y="1075"/>
                  </a:lnTo>
                  <a:lnTo>
                    <a:pt x="226" y="1071"/>
                  </a:lnTo>
                  <a:lnTo>
                    <a:pt x="229" y="1071"/>
                  </a:lnTo>
                  <a:lnTo>
                    <a:pt x="233" y="1071"/>
                  </a:lnTo>
                  <a:lnTo>
                    <a:pt x="254" y="1061"/>
                  </a:lnTo>
                  <a:lnTo>
                    <a:pt x="261" y="1064"/>
                  </a:lnTo>
                  <a:lnTo>
                    <a:pt x="265" y="1068"/>
                  </a:lnTo>
                  <a:lnTo>
                    <a:pt x="268" y="1071"/>
                  </a:lnTo>
                  <a:lnTo>
                    <a:pt x="268" y="1075"/>
                  </a:lnTo>
                  <a:lnTo>
                    <a:pt x="268" y="1078"/>
                  </a:lnTo>
                  <a:lnTo>
                    <a:pt x="293" y="1099"/>
                  </a:lnTo>
                  <a:lnTo>
                    <a:pt x="300" y="1110"/>
                  </a:lnTo>
                  <a:lnTo>
                    <a:pt x="307" y="1121"/>
                  </a:lnTo>
                  <a:lnTo>
                    <a:pt x="331" y="1135"/>
                  </a:lnTo>
                  <a:lnTo>
                    <a:pt x="335" y="1138"/>
                  </a:lnTo>
                  <a:lnTo>
                    <a:pt x="342" y="1142"/>
                  </a:lnTo>
                  <a:lnTo>
                    <a:pt x="346" y="1156"/>
                  </a:lnTo>
                  <a:lnTo>
                    <a:pt x="338" y="1156"/>
                  </a:lnTo>
                  <a:lnTo>
                    <a:pt x="338" y="1159"/>
                  </a:lnTo>
                  <a:lnTo>
                    <a:pt x="338" y="1159"/>
                  </a:lnTo>
                  <a:lnTo>
                    <a:pt x="338" y="1159"/>
                  </a:lnTo>
                  <a:lnTo>
                    <a:pt x="342" y="1163"/>
                  </a:lnTo>
                  <a:lnTo>
                    <a:pt x="342" y="1163"/>
                  </a:lnTo>
                  <a:lnTo>
                    <a:pt x="338" y="1173"/>
                  </a:lnTo>
                  <a:lnTo>
                    <a:pt x="346" y="1177"/>
                  </a:lnTo>
                  <a:lnTo>
                    <a:pt x="353" y="1170"/>
                  </a:lnTo>
                  <a:lnTo>
                    <a:pt x="353" y="1163"/>
                  </a:lnTo>
                  <a:lnTo>
                    <a:pt x="360" y="1159"/>
                  </a:lnTo>
                  <a:lnTo>
                    <a:pt x="356" y="1152"/>
                  </a:lnTo>
                  <a:lnTo>
                    <a:pt x="360" y="1145"/>
                  </a:lnTo>
                  <a:lnTo>
                    <a:pt x="367" y="1145"/>
                  </a:lnTo>
                  <a:lnTo>
                    <a:pt x="374" y="1156"/>
                  </a:lnTo>
                  <a:lnTo>
                    <a:pt x="381" y="1149"/>
                  </a:lnTo>
                  <a:lnTo>
                    <a:pt x="370" y="1128"/>
                  </a:lnTo>
                  <a:lnTo>
                    <a:pt x="360" y="1117"/>
                  </a:lnTo>
                  <a:lnTo>
                    <a:pt x="328" y="1089"/>
                  </a:lnTo>
                  <a:lnTo>
                    <a:pt x="324" y="1085"/>
                  </a:lnTo>
                  <a:lnTo>
                    <a:pt x="324" y="1082"/>
                  </a:lnTo>
                  <a:lnTo>
                    <a:pt x="324" y="1078"/>
                  </a:lnTo>
                  <a:lnTo>
                    <a:pt x="324" y="1075"/>
                  </a:lnTo>
                  <a:lnTo>
                    <a:pt x="317" y="1075"/>
                  </a:lnTo>
                  <a:lnTo>
                    <a:pt x="310" y="1068"/>
                  </a:lnTo>
                  <a:lnTo>
                    <a:pt x="303" y="1061"/>
                  </a:lnTo>
                  <a:lnTo>
                    <a:pt x="300" y="1057"/>
                  </a:lnTo>
                  <a:lnTo>
                    <a:pt x="296" y="1054"/>
                  </a:lnTo>
                  <a:lnTo>
                    <a:pt x="296" y="1050"/>
                  </a:lnTo>
                  <a:lnTo>
                    <a:pt x="303" y="1047"/>
                  </a:lnTo>
                  <a:lnTo>
                    <a:pt x="314" y="1043"/>
                  </a:lnTo>
                  <a:lnTo>
                    <a:pt x="314" y="1043"/>
                  </a:lnTo>
                  <a:lnTo>
                    <a:pt x="314" y="1040"/>
                  </a:lnTo>
                  <a:lnTo>
                    <a:pt x="314" y="1040"/>
                  </a:lnTo>
                  <a:lnTo>
                    <a:pt x="310" y="1040"/>
                  </a:lnTo>
                  <a:lnTo>
                    <a:pt x="310" y="1040"/>
                  </a:lnTo>
                  <a:lnTo>
                    <a:pt x="310" y="1040"/>
                  </a:lnTo>
                  <a:lnTo>
                    <a:pt x="314" y="1040"/>
                  </a:lnTo>
                  <a:lnTo>
                    <a:pt x="314" y="1040"/>
                  </a:lnTo>
                  <a:lnTo>
                    <a:pt x="314" y="1043"/>
                  </a:lnTo>
                  <a:lnTo>
                    <a:pt x="321" y="1054"/>
                  </a:lnTo>
                  <a:lnTo>
                    <a:pt x="331" y="1061"/>
                  </a:lnTo>
                  <a:lnTo>
                    <a:pt x="338" y="1057"/>
                  </a:lnTo>
                  <a:lnTo>
                    <a:pt x="342" y="1064"/>
                  </a:lnTo>
                  <a:lnTo>
                    <a:pt x="346" y="1068"/>
                  </a:lnTo>
                  <a:lnTo>
                    <a:pt x="349" y="1075"/>
                  </a:lnTo>
                  <a:lnTo>
                    <a:pt x="353" y="1078"/>
                  </a:lnTo>
                  <a:lnTo>
                    <a:pt x="353" y="1078"/>
                  </a:lnTo>
                  <a:lnTo>
                    <a:pt x="360" y="1078"/>
                  </a:lnTo>
                  <a:lnTo>
                    <a:pt x="384" y="1103"/>
                  </a:lnTo>
                  <a:lnTo>
                    <a:pt x="391" y="1110"/>
                  </a:lnTo>
                  <a:lnTo>
                    <a:pt x="395" y="1110"/>
                  </a:lnTo>
                  <a:lnTo>
                    <a:pt x="395" y="1114"/>
                  </a:lnTo>
                  <a:lnTo>
                    <a:pt x="395" y="1117"/>
                  </a:lnTo>
                  <a:lnTo>
                    <a:pt x="395" y="1124"/>
                  </a:lnTo>
                  <a:lnTo>
                    <a:pt x="395" y="1124"/>
                  </a:lnTo>
                  <a:lnTo>
                    <a:pt x="395" y="1124"/>
                  </a:lnTo>
                  <a:lnTo>
                    <a:pt x="391" y="1128"/>
                  </a:lnTo>
                  <a:lnTo>
                    <a:pt x="391" y="1131"/>
                  </a:lnTo>
                  <a:lnTo>
                    <a:pt x="391" y="1138"/>
                  </a:lnTo>
                  <a:lnTo>
                    <a:pt x="391" y="1138"/>
                  </a:lnTo>
                  <a:lnTo>
                    <a:pt x="391" y="1145"/>
                  </a:lnTo>
                  <a:lnTo>
                    <a:pt x="391" y="1149"/>
                  </a:lnTo>
                  <a:lnTo>
                    <a:pt x="391" y="1145"/>
                  </a:lnTo>
                  <a:lnTo>
                    <a:pt x="395" y="1142"/>
                  </a:lnTo>
                  <a:lnTo>
                    <a:pt x="398" y="1138"/>
                  </a:lnTo>
                  <a:lnTo>
                    <a:pt x="395" y="1142"/>
                  </a:lnTo>
                  <a:lnTo>
                    <a:pt x="391" y="1149"/>
                  </a:lnTo>
                  <a:lnTo>
                    <a:pt x="391" y="1149"/>
                  </a:lnTo>
                  <a:lnTo>
                    <a:pt x="391" y="1152"/>
                  </a:lnTo>
                  <a:lnTo>
                    <a:pt x="395" y="1156"/>
                  </a:lnTo>
                  <a:lnTo>
                    <a:pt x="395" y="1159"/>
                  </a:lnTo>
                  <a:lnTo>
                    <a:pt x="398" y="1163"/>
                  </a:lnTo>
                  <a:lnTo>
                    <a:pt x="405" y="1170"/>
                  </a:lnTo>
                  <a:lnTo>
                    <a:pt x="409" y="1177"/>
                  </a:lnTo>
                  <a:lnTo>
                    <a:pt x="416" y="1184"/>
                  </a:lnTo>
                  <a:lnTo>
                    <a:pt x="420" y="1195"/>
                  </a:lnTo>
                  <a:lnTo>
                    <a:pt x="423" y="1198"/>
                  </a:lnTo>
                  <a:lnTo>
                    <a:pt x="437" y="1198"/>
                  </a:lnTo>
                  <a:lnTo>
                    <a:pt x="437" y="1180"/>
                  </a:lnTo>
                  <a:lnTo>
                    <a:pt x="441" y="1180"/>
                  </a:lnTo>
                  <a:lnTo>
                    <a:pt x="444" y="1177"/>
                  </a:lnTo>
                  <a:lnTo>
                    <a:pt x="448" y="1170"/>
                  </a:lnTo>
                  <a:lnTo>
                    <a:pt x="455" y="1159"/>
                  </a:lnTo>
                  <a:lnTo>
                    <a:pt x="455" y="1159"/>
                  </a:lnTo>
                  <a:lnTo>
                    <a:pt x="455" y="1156"/>
                  </a:lnTo>
                  <a:lnTo>
                    <a:pt x="455" y="1152"/>
                  </a:lnTo>
                  <a:lnTo>
                    <a:pt x="455" y="1145"/>
                  </a:lnTo>
                  <a:lnTo>
                    <a:pt x="458" y="1138"/>
                  </a:lnTo>
                  <a:lnTo>
                    <a:pt x="458" y="1135"/>
                  </a:lnTo>
                  <a:lnTo>
                    <a:pt x="462" y="1135"/>
                  </a:lnTo>
                  <a:lnTo>
                    <a:pt x="465" y="1131"/>
                  </a:lnTo>
                  <a:lnTo>
                    <a:pt x="469" y="1128"/>
                  </a:lnTo>
                  <a:lnTo>
                    <a:pt x="472" y="1128"/>
                  </a:lnTo>
                  <a:lnTo>
                    <a:pt x="479" y="1131"/>
                  </a:lnTo>
                  <a:lnTo>
                    <a:pt x="479" y="1138"/>
                  </a:lnTo>
                  <a:lnTo>
                    <a:pt x="483" y="1138"/>
                  </a:lnTo>
                  <a:lnTo>
                    <a:pt x="486" y="1138"/>
                  </a:lnTo>
                  <a:lnTo>
                    <a:pt x="486" y="1138"/>
                  </a:lnTo>
                  <a:lnTo>
                    <a:pt x="490" y="1135"/>
                  </a:lnTo>
                  <a:lnTo>
                    <a:pt x="493" y="1135"/>
                  </a:lnTo>
                  <a:lnTo>
                    <a:pt x="493" y="1131"/>
                  </a:lnTo>
                  <a:lnTo>
                    <a:pt x="497" y="1131"/>
                  </a:lnTo>
                  <a:lnTo>
                    <a:pt x="497" y="1128"/>
                  </a:lnTo>
                  <a:lnTo>
                    <a:pt x="501" y="1128"/>
                  </a:lnTo>
                  <a:lnTo>
                    <a:pt x="501" y="1124"/>
                  </a:lnTo>
                  <a:lnTo>
                    <a:pt x="504" y="1124"/>
                  </a:lnTo>
                  <a:lnTo>
                    <a:pt x="511" y="1124"/>
                  </a:lnTo>
                  <a:lnTo>
                    <a:pt x="515" y="1124"/>
                  </a:lnTo>
                  <a:lnTo>
                    <a:pt x="515" y="1124"/>
                  </a:lnTo>
                  <a:lnTo>
                    <a:pt x="518" y="1121"/>
                  </a:lnTo>
                  <a:lnTo>
                    <a:pt x="518" y="1117"/>
                  </a:lnTo>
                  <a:lnTo>
                    <a:pt x="522" y="1117"/>
                  </a:lnTo>
                  <a:lnTo>
                    <a:pt x="522" y="1114"/>
                  </a:lnTo>
                  <a:lnTo>
                    <a:pt x="515" y="1107"/>
                  </a:lnTo>
                  <a:lnTo>
                    <a:pt x="511" y="1099"/>
                  </a:lnTo>
                  <a:lnTo>
                    <a:pt x="508" y="1096"/>
                  </a:lnTo>
                  <a:lnTo>
                    <a:pt x="508" y="1092"/>
                  </a:lnTo>
                  <a:lnTo>
                    <a:pt x="504" y="1092"/>
                  </a:lnTo>
                  <a:lnTo>
                    <a:pt x="504" y="1092"/>
                  </a:lnTo>
                  <a:lnTo>
                    <a:pt x="504" y="1092"/>
                  </a:lnTo>
                  <a:lnTo>
                    <a:pt x="504" y="1092"/>
                  </a:lnTo>
                  <a:lnTo>
                    <a:pt x="504" y="1092"/>
                  </a:lnTo>
                  <a:lnTo>
                    <a:pt x="504" y="1092"/>
                  </a:lnTo>
                  <a:lnTo>
                    <a:pt x="504" y="1089"/>
                  </a:lnTo>
                  <a:lnTo>
                    <a:pt x="508" y="1082"/>
                  </a:lnTo>
                  <a:lnTo>
                    <a:pt x="508" y="1078"/>
                  </a:lnTo>
                  <a:lnTo>
                    <a:pt x="511" y="1078"/>
                  </a:lnTo>
                  <a:lnTo>
                    <a:pt x="511" y="1075"/>
                  </a:lnTo>
                  <a:lnTo>
                    <a:pt x="515" y="1071"/>
                  </a:lnTo>
                  <a:lnTo>
                    <a:pt x="515" y="1068"/>
                  </a:lnTo>
                  <a:lnTo>
                    <a:pt x="515" y="1068"/>
                  </a:lnTo>
                  <a:lnTo>
                    <a:pt x="518" y="1061"/>
                  </a:lnTo>
                  <a:lnTo>
                    <a:pt x="518" y="1057"/>
                  </a:lnTo>
                  <a:lnTo>
                    <a:pt x="522" y="1054"/>
                  </a:lnTo>
                  <a:lnTo>
                    <a:pt x="518" y="1050"/>
                  </a:lnTo>
                  <a:lnTo>
                    <a:pt x="518" y="1047"/>
                  </a:lnTo>
                  <a:lnTo>
                    <a:pt x="518" y="1050"/>
                  </a:lnTo>
                  <a:lnTo>
                    <a:pt x="522" y="1050"/>
                  </a:lnTo>
                  <a:lnTo>
                    <a:pt x="522" y="1047"/>
                  </a:lnTo>
                  <a:lnTo>
                    <a:pt x="522" y="1043"/>
                  </a:lnTo>
                  <a:lnTo>
                    <a:pt x="522" y="1040"/>
                  </a:lnTo>
                  <a:lnTo>
                    <a:pt x="522" y="1036"/>
                  </a:lnTo>
                  <a:lnTo>
                    <a:pt x="522" y="1033"/>
                  </a:lnTo>
                  <a:lnTo>
                    <a:pt x="522" y="1029"/>
                  </a:lnTo>
                  <a:lnTo>
                    <a:pt x="522" y="1029"/>
                  </a:lnTo>
                  <a:lnTo>
                    <a:pt x="525" y="1025"/>
                  </a:lnTo>
                  <a:lnTo>
                    <a:pt x="529" y="1022"/>
                  </a:lnTo>
                  <a:lnTo>
                    <a:pt x="529" y="1022"/>
                  </a:lnTo>
                  <a:lnTo>
                    <a:pt x="536" y="1022"/>
                  </a:lnTo>
                  <a:lnTo>
                    <a:pt x="543" y="1018"/>
                  </a:lnTo>
                  <a:lnTo>
                    <a:pt x="543" y="1018"/>
                  </a:lnTo>
                  <a:lnTo>
                    <a:pt x="550" y="1018"/>
                  </a:lnTo>
                  <a:lnTo>
                    <a:pt x="557" y="1018"/>
                  </a:lnTo>
                  <a:lnTo>
                    <a:pt x="564" y="1022"/>
                  </a:lnTo>
                  <a:lnTo>
                    <a:pt x="571" y="1025"/>
                  </a:lnTo>
                  <a:lnTo>
                    <a:pt x="575" y="1025"/>
                  </a:lnTo>
                  <a:lnTo>
                    <a:pt x="578" y="1029"/>
                  </a:lnTo>
                  <a:lnTo>
                    <a:pt x="575" y="1029"/>
                  </a:lnTo>
                  <a:lnTo>
                    <a:pt x="578" y="1029"/>
                  </a:lnTo>
                  <a:lnTo>
                    <a:pt x="589" y="1029"/>
                  </a:lnTo>
                  <a:lnTo>
                    <a:pt x="592" y="1029"/>
                  </a:lnTo>
                  <a:lnTo>
                    <a:pt x="596" y="1033"/>
                  </a:lnTo>
                  <a:lnTo>
                    <a:pt x="599" y="1033"/>
                  </a:lnTo>
                  <a:lnTo>
                    <a:pt x="596" y="1033"/>
                  </a:lnTo>
                  <a:lnTo>
                    <a:pt x="596" y="1036"/>
                  </a:lnTo>
                  <a:lnTo>
                    <a:pt x="592" y="1036"/>
                  </a:lnTo>
                  <a:lnTo>
                    <a:pt x="592" y="1040"/>
                  </a:lnTo>
                  <a:lnTo>
                    <a:pt x="589" y="1043"/>
                  </a:lnTo>
                  <a:lnTo>
                    <a:pt x="589" y="1047"/>
                  </a:lnTo>
                  <a:lnTo>
                    <a:pt x="589" y="1054"/>
                  </a:lnTo>
                  <a:lnTo>
                    <a:pt x="596" y="1054"/>
                  </a:lnTo>
                  <a:lnTo>
                    <a:pt x="599" y="1054"/>
                  </a:lnTo>
                  <a:lnTo>
                    <a:pt x="606" y="1050"/>
                  </a:lnTo>
                  <a:lnTo>
                    <a:pt x="610" y="1043"/>
                  </a:lnTo>
                  <a:lnTo>
                    <a:pt x="610" y="1040"/>
                  </a:lnTo>
                  <a:lnTo>
                    <a:pt x="613" y="1040"/>
                  </a:lnTo>
                  <a:lnTo>
                    <a:pt x="610" y="1040"/>
                  </a:lnTo>
                  <a:lnTo>
                    <a:pt x="606" y="1036"/>
                  </a:lnTo>
                  <a:lnTo>
                    <a:pt x="603" y="1033"/>
                  </a:lnTo>
                  <a:lnTo>
                    <a:pt x="603" y="1029"/>
                  </a:lnTo>
                  <a:lnTo>
                    <a:pt x="603" y="1025"/>
                  </a:lnTo>
                  <a:lnTo>
                    <a:pt x="603" y="1022"/>
                  </a:lnTo>
                  <a:lnTo>
                    <a:pt x="606" y="1018"/>
                  </a:lnTo>
                  <a:lnTo>
                    <a:pt x="610" y="1015"/>
                  </a:lnTo>
                  <a:lnTo>
                    <a:pt x="617" y="1015"/>
                  </a:lnTo>
                  <a:lnTo>
                    <a:pt x="620" y="1011"/>
                  </a:lnTo>
                  <a:lnTo>
                    <a:pt x="627" y="1011"/>
                  </a:lnTo>
                  <a:lnTo>
                    <a:pt x="631" y="1015"/>
                  </a:lnTo>
                  <a:lnTo>
                    <a:pt x="634" y="1022"/>
                  </a:lnTo>
                  <a:lnTo>
                    <a:pt x="634" y="1025"/>
                  </a:lnTo>
                  <a:lnTo>
                    <a:pt x="631" y="1029"/>
                  </a:lnTo>
                  <a:lnTo>
                    <a:pt x="627" y="1029"/>
                  </a:lnTo>
                  <a:lnTo>
                    <a:pt x="627" y="1029"/>
                  </a:lnTo>
                  <a:lnTo>
                    <a:pt x="624" y="1029"/>
                  </a:lnTo>
                  <a:lnTo>
                    <a:pt x="620" y="1033"/>
                  </a:lnTo>
                  <a:lnTo>
                    <a:pt x="617" y="1033"/>
                  </a:lnTo>
                  <a:lnTo>
                    <a:pt x="617" y="1033"/>
                  </a:lnTo>
                  <a:lnTo>
                    <a:pt x="617" y="1040"/>
                  </a:lnTo>
                  <a:lnTo>
                    <a:pt x="617" y="1043"/>
                  </a:lnTo>
                  <a:lnTo>
                    <a:pt x="620" y="1047"/>
                  </a:lnTo>
                  <a:lnTo>
                    <a:pt x="624" y="1050"/>
                  </a:lnTo>
                  <a:lnTo>
                    <a:pt x="627" y="1050"/>
                  </a:lnTo>
                  <a:lnTo>
                    <a:pt x="631" y="1054"/>
                  </a:lnTo>
                  <a:lnTo>
                    <a:pt x="634" y="1057"/>
                  </a:lnTo>
                  <a:lnTo>
                    <a:pt x="638" y="1057"/>
                  </a:lnTo>
                  <a:lnTo>
                    <a:pt x="638" y="1061"/>
                  </a:lnTo>
                  <a:lnTo>
                    <a:pt x="641" y="1064"/>
                  </a:lnTo>
                  <a:lnTo>
                    <a:pt x="645" y="1068"/>
                  </a:lnTo>
                  <a:lnTo>
                    <a:pt x="645" y="1071"/>
                  </a:lnTo>
                  <a:lnTo>
                    <a:pt x="649" y="1071"/>
                  </a:lnTo>
                  <a:lnTo>
                    <a:pt x="652" y="1075"/>
                  </a:lnTo>
                  <a:lnTo>
                    <a:pt x="659" y="1078"/>
                  </a:lnTo>
                  <a:lnTo>
                    <a:pt x="666" y="1082"/>
                  </a:lnTo>
                  <a:lnTo>
                    <a:pt x="670" y="1085"/>
                  </a:lnTo>
                  <a:lnTo>
                    <a:pt x="673" y="1089"/>
                  </a:lnTo>
                  <a:lnTo>
                    <a:pt x="677" y="1089"/>
                  </a:lnTo>
                  <a:lnTo>
                    <a:pt x="677" y="1099"/>
                  </a:lnTo>
                  <a:lnTo>
                    <a:pt x="677" y="1107"/>
                  </a:lnTo>
                  <a:lnTo>
                    <a:pt x="673" y="1117"/>
                  </a:lnTo>
                  <a:lnTo>
                    <a:pt x="670" y="1121"/>
                  </a:lnTo>
                  <a:lnTo>
                    <a:pt x="659" y="1117"/>
                  </a:lnTo>
                  <a:lnTo>
                    <a:pt x="652" y="1114"/>
                  </a:lnTo>
                  <a:lnTo>
                    <a:pt x="649" y="1110"/>
                  </a:lnTo>
                  <a:lnTo>
                    <a:pt x="649" y="1110"/>
                  </a:lnTo>
                  <a:lnTo>
                    <a:pt x="645" y="1107"/>
                  </a:lnTo>
                  <a:lnTo>
                    <a:pt x="638" y="1107"/>
                  </a:lnTo>
                  <a:lnTo>
                    <a:pt x="634" y="1107"/>
                  </a:lnTo>
                  <a:lnTo>
                    <a:pt x="627" y="1107"/>
                  </a:lnTo>
                  <a:lnTo>
                    <a:pt x="627" y="1107"/>
                  </a:lnTo>
                  <a:lnTo>
                    <a:pt x="624" y="1110"/>
                  </a:lnTo>
                  <a:lnTo>
                    <a:pt x="617" y="1110"/>
                  </a:lnTo>
                  <a:lnTo>
                    <a:pt x="613" y="1110"/>
                  </a:lnTo>
                  <a:lnTo>
                    <a:pt x="606" y="1107"/>
                  </a:lnTo>
                  <a:lnTo>
                    <a:pt x="603" y="1103"/>
                  </a:lnTo>
                  <a:lnTo>
                    <a:pt x="599" y="1099"/>
                  </a:lnTo>
                  <a:lnTo>
                    <a:pt x="599" y="1096"/>
                  </a:lnTo>
                  <a:lnTo>
                    <a:pt x="589" y="1096"/>
                  </a:lnTo>
                  <a:lnTo>
                    <a:pt x="582" y="1092"/>
                  </a:lnTo>
                  <a:lnTo>
                    <a:pt x="578" y="1096"/>
                  </a:lnTo>
                  <a:lnTo>
                    <a:pt x="575" y="1096"/>
                  </a:lnTo>
                  <a:lnTo>
                    <a:pt x="571" y="1096"/>
                  </a:lnTo>
                  <a:lnTo>
                    <a:pt x="571" y="1099"/>
                  </a:lnTo>
                  <a:lnTo>
                    <a:pt x="567" y="1103"/>
                  </a:lnTo>
                  <a:lnTo>
                    <a:pt x="560" y="1107"/>
                  </a:lnTo>
                  <a:lnTo>
                    <a:pt x="553" y="1110"/>
                  </a:lnTo>
                  <a:lnTo>
                    <a:pt x="546" y="1110"/>
                  </a:lnTo>
                  <a:lnTo>
                    <a:pt x="546" y="1110"/>
                  </a:lnTo>
                  <a:lnTo>
                    <a:pt x="543" y="1110"/>
                  </a:lnTo>
                  <a:lnTo>
                    <a:pt x="539" y="1110"/>
                  </a:lnTo>
                  <a:lnTo>
                    <a:pt x="532" y="1110"/>
                  </a:lnTo>
                  <a:lnTo>
                    <a:pt x="532" y="1110"/>
                  </a:lnTo>
                  <a:lnTo>
                    <a:pt x="525" y="1114"/>
                  </a:lnTo>
                  <a:lnTo>
                    <a:pt x="522" y="1121"/>
                  </a:lnTo>
                  <a:lnTo>
                    <a:pt x="522" y="1124"/>
                  </a:lnTo>
                  <a:lnTo>
                    <a:pt x="522" y="1128"/>
                  </a:lnTo>
                  <a:lnTo>
                    <a:pt x="522" y="1131"/>
                  </a:lnTo>
                  <a:lnTo>
                    <a:pt x="525" y="1131"/>
                  </a:lnTo>
                  <a:lnTo>
                    <a:pt x="529" y="1135"/>
                  </a:lnTo>
                  <a:lnTo>
                    <a:pt x="532" y="1135"/>
                  </a:lnTo>
                  <a:lnTo>
                    <a:pt x="536" y="1135"/>
                  </a:lnTo>
                  <a:lnTo>
                    <a:pt x="525" y="1135"/>
                  </a:lnTo>
                  <a:lnTo>
                    <a:pt x="522" y="1135"/>
                  </a:lnTo>
                  <a:lnTo>
                    <a:pt x="518" y="1138"/>
                  </a:lnTo>
                  <a:lnTo>
                    <a:pt x="515" y="1138"/>
                  </a:lnTo>
                  <a:lnTo>
                    <a:pt x="511" y="1142"/>
                  </a:lnTo>
                  <a:lnTo>
                    <a:pt x="508" y="1142"/>
                  </a:lnTo>
                  <a:lnTo>
                    <a:pt x="501" y="1142"/>
                  </a:lnTo>
                  <a:lnTo>
                    <a:pt x="497" y="1142"/>
                  </a:lnTo>
                  <a:lnTo>
                    <a:pt x="493" y="1138"/>
                  </a:lnTo>
                  <a:lnTo>
                    <a:pt x="490" y="1142"/>
                  </a:lnTo>
                  <a:lnTo>
                    <a:pt x="486" y="1145"/>
                  </a:lnTo>
                  <a:lnTo>
                    <a:pt x="483" y="1149"/>
                  </a:lnTo>
                  <a:lnTo>
                    <a:pt x="483" y="1149"/>
                  </a:lnTo>
                  <a:lnTo>
                    <a:pt x="483" y="1152"/>
                  </a:lnTo>
                  <a:lnTo>
                    <a:pt x="483" y="1156"/>
                  </a:lnTo>
                  <a:lnTo>
                    <a:pt x="483" y="1159"/>
                  </a:lnTo>
                  <a:lnTo>
                    <a:pt x="483" y="1166"/>
                  </a:lnTo>
                  <a:lnTo>
                    <a:pt x="483" y="1166"/>
                  </a:lnTo>
                  <a:lnTo>
                    <a:pt x="490" y="1173"/>
                  </a:lnTo>
                  <a:lnTo>
                    <a:pt x="490" y="1177"/>
                  </a:lnTo>
                  <a:lnTo>
                    <a:pt x="493" y="1184"/>
                  </a:lnTo>
                  <a:lnTo>
                    <a:pt x="493" y="1188"/>
                  </a:lnTo>
                  <a:lnTo>
                    <a:pt x="493" y="1188"/>
                  </a:lnTo>
                  <a:lnTo>
                    <a:pt x="497" y="1195"/>
                  </a:lnTo>
                  <a:lnTo>
                    <a:pt x="504" y="1198"/>
                  </a:lnTo>
                  <a:lnTo>
                    <a:pt x="511" y="1202"/>
                  </a:lnTo>
                  <a:lnTo>
                    <a:pt x="515" y="1205"/>
                  </a:lnTo>
                  <a:lnTo>
                    <a:pt x="515" y="1205"/>
                  </a:lnTo>
                  <a:lnTo>
                    <a:pt x="522" y="1205"/>
                  </a:lnTo>
                  <a:lnTo>
                    <a:pt x="525" y="1209"/>
                  </a:lnTo>
                  <a:lnTo>
                    <a:pt x="529" y="1209"/>
                  </a:lnTo>
                  <a:lnTo>
                    <a:pt x="532" y="1209"/>
                  </a:lnTo>
                  <a:lnTo>
                    <a:pt x="536" y="1209"/>
                  </a:lnTo>
                  <a:lnTo>
                    <a:pt x="539" y="1205"/>
                  </a:lnTo>
                  <a:lnTo>
                    <a:pt x="543" y="1202"/>
                  </a:lnTo>
                  <a:lnTo>
                    <a:pt x="543" y="1202"/>
                  </a:lnTo>
                  <a:lnTo>
                    <a:pt x="550" y="1202"/>
                  </a:lnTo>
                  <a:lnTo>
                    <a:pt x="557" y="1205"/>
                  </a:lnTo>
                  <a:lnTo>
                    <a:pt x="564" y="1205"/>
                  </a:lnTo>
                  <a:lnTo>
                    <a:pt x="567" y="1205"/>
                  </a:lnTo>
                  <a:lnTo>
                    <a:pt x="571" y="1209"/>
                  </a:lnTo>
                  <a:lnTo>
                    <a:pt x="575" y="1205"/>
                  </a:lnTo>
                  <a:lnTo>
                    <a:pt x="578" y="1205"/>
                  </a:lnTo>
                  <a:lnTo>
                    <a:pt x="582" y="1202"/>
                  </a:lnTo>
                  <a:lnTo>
                    <a:pt x="585" y="1202"/>
                  </a:lnTo>
                  <a:lnTo>
                    <a:pt x="589" y="1205"/>
                  </a:lnTo>
                  <a:lnTo>
                    <a:pt x="596" y="1202"/>
                  </a:lnTo>
                  <a:lnTo>
                    <a:pt x="603" y="1198"/>
                  </a:lnTo>
                  <a:lnTo>
                    <a:pt x="603" y="1202"/>
                  </a:lnTo>
                  <a:lnTo>
                    <a:pt x="603" y="1202"/>
                  </a:lnTo>
                  <a:lnTo>
                    <a:pt x="603" y="1205"/>
                  </a:lnTo>
                  <a:lnTo>
                    <a:pt x="599" y="1205"/>
                  </a:lnTo>
                  <a:lnTo>
                    <a:pt x="599" y="1209"/>
                  </a:lnTo>
                  <a:lnTo>
                    <a:pt x="599" y="1209"/>
                  </a:lnTo>
                  <a:lnTo>
                    <a:pt x="603" y="1212"/>
                  </a:lnTo>
                  <a:lnTo>
                    <a:pt x="603" y="1212"/>
                  </a:lnTo>
                  <a:lnTo>
                    <a:pt x="603" y="1216"/>
                  </a:lnTo>
                  <a:lnTo>
                    <a:pt x="603" y="1219"/>
                  </a:lnTo>
                  <a:lnTo>
                    <a:pt x="599" y="1223"/>
                  </a:lnTo>
                  <a:lnTo>
                    <a:pt x="599" y="1223"/>
                  </a:lnTo>
                  <a:lnTo>
                    <a:pt x="599" y="1223"/>
                  </a:lnTo>
                  <a:lnTo>
                    <a:pt x="596" y="1230"/>
                  </a:lnTo>
                  <a:lnTo>
                    <a:pt x="599" y="1230"/>
                  </a:lnTo>
                  <a:lnTo>
                    <a:pt x="603" y="1226"/>
                  </a:lnTo>
                  <a:lnTo>
                    <a:pt x="603" y="1226"/>
                  </a:lnTo>
                  <a:lnTo>
                    <a:pt x="606" y="1230"/>
                  </a:lnTo>
                  <a:lnTo>
                    <a:pt x="606" y="1233"/>
                  </a:lnTo>
                  <a:lnTo>
                    <a:pt x="603" y="1237"/>
                  </a:lnTo>
                  <a:lnTo>
                    <a:pt x="603" y="1237"/>
                  </a:lnTo>
                  <a:lnTo>
                    <a:pt x="603" y="1240"/>
                  </a:lnTo>
                  <a:lnTo>
                    <a:pt x="603" y="1244"/>
                  </a:lnTo>
                  <a:lnTo>
                    <a:pt x="599" y="1247"/>
                  </a:lnTo>
                  <a:lnTo>
                    <a:pt x="599" y="1247"/>
                  </a:lnTo>
                  <a:lnTo>
                    <a:pt x="599" y="1251"/>
                  </a:lnTo>
                  <a:lnTo>
                    <a:pt x="599" y="1251"/>
                  </a:lnTo>
                  <a:lnTo>
                    <a:pt x="596" y="1254"/>
                  </a:lnTo>
                  <a:lnTo>
                    <a:pt x="596" y="1254"/>
                  </a:lnTo>
                  <a:lnTo>
                    <a:pt x="596" y="1290"/>
                  </a:lnTo>
                  <a:lnTo>
                    <a:pt x="589" y="1321"/>
                  </a:lnTo>
                  <a:lnTo>
                    <a:pt x="592" y="1321"/>
                  </a:lnTo>
                  <a:lnTo>
                    <a:pt x="603" y="1321"/>
                  </a:lnTo>
                  <a:lnTo>
                    <a:pt x="610" y="1321"/>
                  </a:lnTo>
                  <a:lnTo>
                    <a:pt x="617" y="1321"/>
                  </a:lnTo>
                  <a:lnTo>
                    <a:pt x="617" y="1321"/>
                  </a:lnTo>
                  <a:lnTo>
                    <a:pt x="617" y="1321"/>
                  </a:lnTo>
                  <a:lnTo>
                    <a:pt x="592" y="1321"/>
                  </a:lnTo>
                  <a:lnTo>
                    <a:pt x="592" y="1328"/>
                  </a:lnTo>
                  <a:lnTo>
                    <a:pt x="596" y="1339"/>
                  </a:lnTo>
                  <a:lnTo>
                    <a:pt x="596" y="1339"/>
                  </a:lnTo>
                  <a:lnTo>
                    <a:pt x="599" y="1343"/>
                  </a:lnTo>
                  <a:lnTo>
                    <a:pt x="603" y="1350"/>
                  </a:lnTo>
                  <a:lnTo>
                    <a:pt x="606" y="1357"/>
                  </a:lnTo>
                  <a:lnTo>
                    <a:pt x="610" y="1360"/>
                  </a:lnTo>
                  <a:lnTo>
                    <a:pt x="613" y="1367"/>
                  </a:lnTo>
                  <a:lnTo>
                    <a:pt x="617" y="1371"/>
                  </a:lnTo>
                  <a:lnTo>
                    <a:pt x="620" y="1378"/>
                  </a:lnTo>
                  <a:lnTo>
                    <a:pt x="624" y="1385"/>
                  </a:lnTo>
                  <a:lnTo>
                    <a:pt x="631" y="1392"/>
                  </a:lnTo>
                  <a:lnTo>
                    <a:pt x="634" y="1399"/>
                  </a:lnTo>
                  <a:lnTo>
                    <a:pt x="634" y="1399"/>
                  </a:lnTo>
                  <a:lnTo>
                    <a:pt x="634" y="1402"/>
                  </a:lnTo>
                  <a:lnTo>
                    <a:pt x="638" y="1406"/>
                  </a:lnTo>
                  <a:lnTo>
                    <a:pt x="641" y="1413"/>
                  </a:lnTo>
                  <a:lnTo>
                    <a:pt x="645" y="1424"/>
                  </a:lnTo>
                  <a:lnTo>
                    <a:pt x="649" y="1431"/>
                  </a:lnTo>
                  <a:lnTo>
                    <a:pt x="652" y="1438"/>
                  </a:lnTo>
                  <a:lnTo>
                    <a:pt x="663" y="1459"/>
                  </a:lnTo>
                  <a:lnTo>
                    <a:pt x="666" y="1462"/>
                  </a:lnTo>
                  <a:lnTo>
                    <a:pt x="670" y="1469"/>
                  </a:lnTo>
                  <a:lnTo>
                    <a:pt x="673" y="1476"/>
                  </a:lnTo>
                  <a:lnTo>
                    <a:pt x="677" y="1487"/>
                  </a:lnTo>
                  <a:lnTo>
                    <a:pt x="684" y="1494"/>
                  </a:lnTo>
                  <a:lnTo>
                    <a:pt x="687" y="1501"/>
                  </a:lnTo>
                  <a:lnTo>
                    <a:pt x="687" y="1505"/>
                  </a:lnTo>
                  <a:lnTo>
                    <a:pt x="691" y="1508"/>
                  </a:lnTo>
                  <a:lnTo>
                    <a:pt x="691" y="1505"/>
                  </a:lnTo>
                  <a:lnTo>
                    <a:pt x="694" y="1505"/>
                  </a:lnTo>
                  <a:lnTo>
                    <a:pt x="691" y="1505"/>
                  </a:lnTo>
                  <a:lnTo>
                    <a:pt x="691" y="1508"/>
                  </a:lnTo>
                  <a:lnTo>
                    <a:pt x="691" y="1508"/>
                  </a:lnTo>
                  <a:lnTo>
                    <a:pt x="691" y="1515"/>
                  </a:lnTo>
                  <a:lnTo>
                    <a:pt x="691" y="1526"/>
                  </a:lnTo>
                  <a:lnTo>
                    <a:pt x="694" y="1529"/>
                  </a:lnTo>
                  <a:lnTo>
                    <a:pt x="694" y="1533"/>
                  </a:lnTo>
                  <a:lnTo>
                    <a:pt x="698" y="1543"/>
                  </a:lnTo>
                  <a:lnTo>
                    <a:pt x="701" y="1557"/>
                  </a:lnTo>
                  <a:lnTo>
                    <a:pt x="701" y="1557"/>
                  </a:lnTo>
                  <a:lnTo>
                    <a:pt x="705" y="1561"/>
                  </a:lnTo>
                  <a:lnTo>
                    <a:pt x="708" y="1561"/>
                  </a:lnTo>
                  <a:lnTo>
                    <a:pt x="712" y="1561"/>
                  </a:lnTo>
                  <a:lnTo>
                    <a:pt x="712" y="1561"/>
                  </a:lnTo>
                  <a:lnTo>
                    <a:pt x="715" y="1557"/>
                  </a:lnTo>
                  <a:lnTo>
                    <a:pt x="715" y="1557"/>
                  </a:lnTo>
                  <a:lnTo>
                    <a:pt x="719" y="1557"/>
                  </a:lnTo>
                  <a:lnTo>
                    <a:pt x="719" y="1557"/>
                  </a:lnTo>
                  <a:lnTo>
                    <a:pt x="722" y="1557"/>
                  </a:lnTo>
                  <a:lnTo>
                    <a:pt x="722" y="1557"/>
                  </a:lnTo>
                  <a:lnTo>
                    <a:pt x="719" y="1557"/>
                  </a:lnTo>
                  <a:lnTo>
                    <a:pt x="719" y="1557"/>
                  </a:lnTo>
                  <a:lnTo>
                    <a:pt x="715" y="1557"/>
                  </a:lnTo>
                  <a:lnTo>
                    <a:pt x="715" y="1557"/>
                  </a:lnTo>
                  <a:lnTo>
                    <a:pt x="712" y="1561"/>
                  </a:lnTo>
                  <a:lnTo>
                    <a:pt x="712" y="1561"/>
                  </a:lnTo>
                  <a:lnTo>
                    <a:pt x="708" y="1561"/>
                  </a:lnTo>
                  <a:lnTo>
                    <a:pt x="712" y="1564"/>
                  </a:lnTo>
                  <a:lnTo>
                    <a:pt x="719" y="1564"/>
                  </a:lnTo>
                  <a:lnTo>
                    <a:pt x="751" y="1557"/>
                  </a:lnTo>
                  <a:lnTo>
                    <a:pt x="768" y="1543"/>
                  </a:lnTo>
                  <a:lnTo>
                    <a:pt x="768" y="1540"/>
                  </a:lnTo>
                  <a:lnTo>
                    <a:pt x="775" y="1540"/>
                  </a:lnTo>
                  <a:lnTo>
                    <a:pt x="786" y="1536"/>
                  </a:lnTo>
                  <a:lnTo>
                    <a:pt x="793" y="1529"/>
                  </a:lnTo>
                  <a:lnTo>
                    <a:pt x="800" y="1526"/>
                  </a:lnTo>
                  <a:lnTo>
                    <a:pt x="804" y="1519"/>
                  </a:lnTo>
                  <a:lnTo>
                    <a:pt x="811" y="1515"/>
                  </a:lnTo>
                  <a:lnTo>
                    <a:pt x="814" y="1512"/>
                  </a:lnTo>
                  <a:lnTo>
                    <a:pt x="825" y="1508"/>
                  </a:lnTo>
                  <a:lnTo>
                    <a:pt x="835" y="1505"/>
                  </a:lnTo>
                  <a:lnTo>
                    <a:pt x="849" y="1501"/>
                  </a:lnTo>
                  <a:lnTo>
                    <a:pt x="856" y="1498"/>
                  </a:lnTo>
                  <a:lnTo>
                    <a:pt x="863" y="1494"/>
                  </a:lnTo>
                  <a:lnTo>
                    <a:pt x="870" y="1487"/>
                  </a:lnTo>
                  <a:lnTo>
                    <a:pt x="874" y="1483"/>
                  </a:lnTo>
                  <a:lnTo>
                    <a:pt x="874" y="1480"/>
                  </a:lnTo>
                  <a:lnTo>
                    <a:pt x="874" y="1480"/>
                  </a:lnTo>
                  <a:lnTo>
                    <a:pt x="874" y="1480"/>
                  </a:lnTo>
                  <a:lnTo>
                    <a:pt x="874" y="1476"/>
                  </a:lnTo>
                  <a:lnTo>
                    <a:pt x="877" y="1473"/>
                  </a:lnTo>
                  <a:lnTo>
                    <a:pt x="877" y="1469"/>
                  </a:lnTo>
                  <a:lnTo>
                    <a:pt x="885" y="1466"/>
                  </a:lnTo>
                  <a:lnTo>
                    <a:pt x="892" y="1466"/>
                  </a:lnTo>
                  <a:lnTo>
                    <a:pt x="892" y="1462"/>
                  </a:lnTo>
                  <a:lnTo>
                    <a:pt x="895" y="1462"/>
                  </a:lnTo>
                  <a:lnTo>
                    <a:pt x="899" y="1459"/>
                  </a:lnTo>
                  <a:lnTo>
                    <a:pt x="902" y="1455"/>
                  </a:lnTo>
                  <a:lnTo>
                    <a:pt x="902" y="1448"/>
                  </a:lnTo>
                  <a:lnTo>
                    <a:pt x="902" y="1448"/>
                  </a:lnTo>
                  <a:lnTo>
                    <a:pt x="909" y="1445"/>
                  </a:lnTo>
                  <a:lnTo>
                    <a:pt x="913" y="1441"/>
                  </a:lnTo>
                  <a:lnTo>
                    <a:pt x="920" y="1434"/>
                  </a:lnTo>
                  <a:lnTo>
                    <a:pt x="920" y="1431"/>
                  </a:lnTo>
                  <a:lnTo>
                    <a:pt x="920" y="1420"/>
                  </a:lnTo>
                  <a:lnTo>
                    <a:pt x="916" y="1420"/>
                  </a:lnTo>
                  <a:lnTo>
                    <a:pt x="913" y="1420"/>
                  </a:lnTo>
                  <a:lnTo>
                    <a:pt x="909" y="1417"/>
                  </a:lnTo>
                  <a:lnTo>
                    <a:pt x="906" y="1413"/>
                  </a:lnTo>
                  <a:lnTo>
                    <a:pt x="899" y="1406"/>
                  </a:lnTo>
                  <a:lnTo>
                    <a:pt x="899" y="1402"/>
                  </a:lnTo>
                  <a:lnTo>
                    <a:pt x="899" y="1399"/>
                  </a:lnTo>
                  <a:lnTo>
                    <a:pt x="899" y="1395"/>
                  </a:lnTo>
                  <a:lnTo>
                    <a:pt x="892" y="1399"/>
                  </a:lnTo>
                  <a:lnTo>
                    <a:pt x="892" y="1399"/>
                  </a:lnTo>
                  <a:lnTo>
                    <a:pt x="888" y="1402"/>
                  </a:lnTo>
                  <a:lnTo>
                    <a:pt x="888" y="1402"/>
                  </a:lnTo>
                  <a:lnTo>
                    <a:pt x="885" y="1402"/>
                  </a:lnTo>
                  <a:lnTo>
                    <a:pt x="885" y="1406"/>
                  </a:lnTo>
                  <a:lnTo>
                    <a:pt x="877" y="1409"/>
                  </a:lnTo>
                  <a:lnTo>
                    <a:pt x="877" y="1409"/>
                  </a:lnTo>
                  <a:lnTo>
                    <a:pt x="874" y="1409"/>
                  </a:lnTo>
                  <a:lnTo>
                    <a:pt x="874" y="1409"/>
                  </a:lnTo>
                  <a:lnTo>
                    <a:pt x="874" y="1409"/>
                  </a:lnTo>
                  <a:lnTo>
                    <a:pt x="874" y="1409"/>
                  </a:lnTo>
                  <a:lnTo>
                    <a:pt x="860" y="1409"/>
                  </a:lnTo>
                  <a:lnTo>
                    <a:pt x="839" y="1409"/>
                  </a:lnTo>
                  <a:lnTo>
                    <a:pt x="835" y="1409"/>
                  </a:lnTo>
                  <a:lnTo>
                    <a:pt x="835" y="1409"/>
                  </a:lnTo>
                  <a:lnTo>
                    <a:pt x="832" y="1406"/>
                  </a:lnTo>
                  <a:lnTo>
                    <a:pt x="832" y="1402"/>
                  </a:lnTo>
                  <a:lnTo>
                    <a:pt x="835" y="1395"/>
                  </a:lnTo>
                  <a:lnTo>
                    <a:pt x="821" y="1392"/>
                  </a:lnTo>
                  <a:lnTo>
                    <a:pt x="821" y="1395"/>
                  </a:lnTo>
                  <a:lnTo>
                    <a:pt x="818" y="1395"/>
                  </a:lnTo>
                  <a:lnTo>
                    <a:pt x="814" y="1395"/>
                  </a:lnTo>
                  <a:lnTo>
                    <a:pt x="811" y="1395"/>
                  </a:lnTo>
                  <a:lnTo>
                    <a:pt x="807" y="1392"/>
                  </a:lnTo>
                  <a:lnTo>
                    <a:pt x="807" y="1388"/>
                  </a:lnTo>
                  <a:lnTo>
                    <a:pt x="804" y="1381"/>
                  </a:lnTo>
                  <a:lnTo>
                    <a:pt x="800" y="1374"/>
                  </a:lnTo>
                  <a:lnTo>
                    <a:pt x="796" y="1367"/>
                  </a:lnTo>
                  <a:lnTo>
                    <a:pt x="793" y="1364"/>
                  </a:lnTo>
                  <a:lnTo>
                    <a:pt x="793" y="1364"/>
                  </a:lnTo>
                  <a:lnTo>
                    <a:pt x="772" y="1336"/>
                  </a:lnTo>
                  <a:lnTo>
                    <a:pt x="754" y="1336"/>
                  </a:lnTo>
                  <a:lnTo>
                    <a:pt x="751" y="1336"/>
                  </a:lnTo>
                  <a:lnTo>
                    <a:pt x="751" y="1332"/>
                  </a:lnTo>
                  <a:lnTo>
                    <a:pt x="744" y="1328"/>
                  </a:lnTo>
                  <a:lnTo>
                    <a:pt x="744" y="1328"/>
                  </a:lnTo>
                  <a:lnTo>
                    <a:pt x="740" y="1325"/>
                  </a:lnTo>
                  <a:lnTo>
                    <a:pt x="737" y="1321"/>
                  </a:lnTo>
                  <a:lnTo>
                    <a:pt x="730" y="1318"/>
                  </a:lnTo>
                  <a:lnTo>
                    <a:pt x="751" y="1311"/>
                  </a:lnTo>
                  <a:lnTo>
                    <a:pt x="754" y="1307"/>
                  </a:lnTo>
                  <a:lnTo>
                    <a:pt x="758" y="1307"/>
                  </a:lnTo>
                  <a:lnTo>
                    <a:pt x="758" y="1307"/>
                  </a:lnTo>
                  <a:lnTo>
                    <a:pt x="772" y="1307"/>
                  </a:lnTo>
                  <a:lnTo>
                    <a:pt x="786" y="1307"/>
                  </a:lnTo>
                  <a:lnTo>
                    <a:pt x="786" y="1307"/>
                  </a:lnTo>
                  <a:lnTo>
                    <a:pt x="789" y="1311"/>
                  </a:lnTo>
                  <a:lnTo>
                    <a:pt x="796" y="1318"/>
                  </a:lnTo>
                  <a:lnTo>
                    <a:pt x="804" y="1328"/>
                  </a:lnTo>
                  <a:lnTo>
                    <a:pt x="825" y="1350"/>
                  </a:lnTo>
                  <a:lnTo>
                    <a:pt x="825" y="1350"/>
                  </a:lnTo>
                  <a:lnTo>
                    <a:pt x="832" y="1353"/>
                  </a:lnTo>
                  <a:lnTo>
                    <a:pt x="839" y="1353"/>
                  </a:lnTo>
                  <a:lnTo>
                    <a:pt x="842" y="1357"/>
                  </a:lnTo>
                  <a:lnTo>
                    <a:pt x="849" y="1357"/>
                  </a:lnTo>
                  <a:lnTo>
                    <a:pt x="856" y="1357"/>
                  </a:lnTo>
                  <a:lnTo>
                    <a:pt x="863" y="1357"/>
                  </a:lnTo>
                  <a:lnTo>
                    <a:pt x="867" y="1357"/>
                  </a:lnTo>
                  <a:lnTo>
                    <a:pt x="874" y="1353"/>
                  </a:lnTo>
                  <a:lnTo>
                    <a:pt x="881" y="1360"/>
                  </a:lnTo>
                  <a:lnTo>
                    <a:pt x="881" y="1374"/>
                  </a:lnTo>
                  <a:lnTo>
                    <a:pt x="892" y="1381"/>
                  </a:lnTo>
                  <a:lnTo>
                    <a:pt x="892" y="1381"/>
                  </a:lnTo>
                  <a:lnTo>
                    <a:pt x="895" y="1381"/>
                  </a:lnTo>
                  <a:lnTo>
                    <a:pt x="899" y="1378"/>
                  </a:lnTo>
                  <a:lnTo>
                    <a:pt x="902" y="1378"/>
                  </a:lnTo>
                  <a:lnTo>
                    <a:pt x="906" y="1378"/>
                  </a:lnTo>
                  <a:lnTo>
                    <a:pt x="913" y="1378"/>
                  </a:lnTo>
                  <a:lnTo>
                    <a:pt x="916" y="1381"/>
                  </a:lnTo>
                  <a:lnTo>
                    <a:pt x="916" y="1388"/>
                  </a:lnTo>
                  <a:lnTo>
                    <a:pt x="923" y="1399"/>
                  </a:lnTo>
                  <a:lnTo>
                    <a:pt x="941" y="1388"/>
                  </a:lnTo>
                  <a:lnTo>
                    <a:pt x="941" y="1388"/>
                  </a:lnTo>
                  <a:lnTo>
                    <a:pt x="941" y="1381"/>
                  </a:lnTo>
                  <a:lnTo>
                    <a:pt x="941" y="1378"/>
                  </a:lnTo>
                  <a:lnTo>
                    <a:pt x="937" y="1371"/>
                  </a:lnTo>
                  <a:lnTo>
                    <a:pt x="937" y="1371"/>
                  </a:lnTo>
                  <a:lnTo>
                    <a:pt x="941" y="1367"/>
                  </a:lnTo>
                  <a:lnTo>
                    <a:pt x="941" y="1367"/>
                  </a:lnTo>
                  <a:lnTo>
                    <a:pt x="941" y="1371"/>
                  </a:lnTo>
                  <a:lnTo>
                    <a:pt x="941" y="1371"/>
                  </a:lnTo>
                  <a:lnTo>
                    <a:pt x="941" y="1378"/>
                  </a:lnTo>
                  <a:lnTo>
                    <a:pt x="941" y="1385"/>
                  </a:lnTo>
                  <a:lnTo>
                    <a:pt x="941" y="1388"/>
                  </a:lnTo>
                  <a:lnTo>
                    <a:pt x="944" y="1388"/>
                  </a:lnTo>
                  <a:lnTo>
                    <a:pt x="948" y="1388"/>
                  </a:lnTo>
                  <a:lnTo>
                    <a:pt x="951" y="1385"/>
                  </a:lnTo>
                  <a:lnTo>
                    <a:pt x="959" y="1385"/>
                  </a:lnTo>
                  <a:lnTo>
                    <a:pt x="962" y="1385"/>
                  </a:lnTo>
                  <a:lnTo>
                    <a:pt x="966" y="1385"/>
                  </a:lnTo>
                  <a:lnTo>
                    <a:pt x="973" y="1385"/>
                  </a:lnTo>
                  <a:lnTo>
                    <a:pt x="980" y="1385"/>
                  </a:lnTo>
                  <a:lnTo>
                    <a:pt x="983" y="1385"/>
                  </a:lnTo>
                  <a:lnTo>
                    <a:pt x="983" y="1385"/>
                  </a:lnTo>
                  <a:lnTo>
                    <a:pt x="990" y="1385"/>
                  </a:lnTo>
                  <a:lnTo>
                    <a:pt x="994" y="1385"/>
                  </a:lnTo>
                  <a:lnTo>
                    <a:pt x="1001" y="1388"/>
                  </a:lnTo>
                  <a:lnTo>
                    <a:pt x="1004" y="1392"/>
                  </a:lnTo>
                  <a:lnTo>
                    <a:pt x="1015" y="1402"/>
                  </a:lnTo>
                  <a:lnTo>
                    <a:pt x="1015" y="1402"/>
                  </a:lnTo>
                  <a:lnTo>
                    <a:pt x="1018" y="1402"/>
                  </a:lnTo>
                  <a:lnTo>
                    <a:pt x="1018" y="1406"/>
                  </a:lnTo>
                  <a:lnTo>
                    <a:pt x="1025" y="1406"/>
                  </a:lnTo>
                  <a:lnTo>
                    <a:pt x="1033" y="1406"/>
                  </a:lnTo>
                  <a:lnTo>
                    <a:pt x="1040" y="1402"/>
                  </a:lnTo>
                  <a:lnTo>
                    <a:pt x="1043" y="1402"/>
                  </a:lnTo>
                  <a:lnTo>
                    <a:pt x="1047" y="1402"/>
                  </a:lnTo>
                  <a:lnTo>
                    <a:pt x="1050" y="1402"/>
                  </a:lnTo>
                  <a:lnTo>
                    <a:pt x="1054" y="1402"/>
                  </a:lnTo>
                  <a:lnTo>
                    <a:pt x="1054" y="1402"/>
                  </a:lnTo>
                  <a:lnTo>
                    <a:pt x="1054" y="1406"/>
                  </a:lnTo>
                  <a:lnTo>
                    <a:pt x="1050" y="1409"/>
                  </a:lnTo>
                  <a:lnTo>
                    <a:pt x="1047" y="1413"/>
                  </a:lnTo>
                  <a:lnTo>
                    <a:pt x="1043" y="1420"/>
                  </a:lnTo>
                  <a:lnTo>
                    <a:pt x="1036" y="1424"/>
                  </a:lnTo>
                  <a:lnTo>
                    <a:pt x="1033" y="1427"/>
                  </a:lnTo>
                  <a:lnTo>
                    <a:pt x="1033" y="1427"/>
                  </a:lnTo>
                  <a:lnTo>
                    <a:pt x="1033" y="1431"/>
                  </a:lnTo>
                  <a:lnTo>
                    <a:pt x="1036" y="1438"/>
                  </a:lnTo>
                  <a:lnTo>
                    <a:pt x="1040" y="1441"/>
                  </a:lnTo>
                  <a:lnTo>
                    <a:pt x="1047" y="1448"/>
                  </a:lnTo>
                  <a:lnTo>
                    <a:pt x="1057" y="1452"/>
                  </a:lnTo>
                  <a:lnTo>
                    <a:pt x="1057" y="1452"/>
                  </a:lnTo>
                  <a:lnTo>
                    <a:pt x="1061" y="1452"/>
                  </a:lnTo>
                  <a:lnTo>
                    <a:pt x="1064" y="1452"/>
                  </a:lnTo>
                  <a:lnTo>
                    <a:pt x="1068" y="1445"/>
                  </a:lnTo>
                  <a:lnTo>
                    <a:pt x="1068" y="1441"/>
                  </a:lnTo>
                  <a:lnTo>
                    <a:pt x="1068" y="1438"/>
                  </a:lnTo>
                  <a:lnTo>
                    <a:pt x="1071" y="1434"/>
                  </a:lnTo>
                  <a:lnTo>
                    <a:pt x="1075" y="1431"/>
                  </a:lnTo>
                  <a:lnTo>
                    <a:pt x="1075" y="1431"/>
                  </a:lnTo>
                  <a:lnTo>
                    <a:pt x="1075" y="1434"/>
                  </a:lnTo>
                  <a:lnTo>
                    <a:pt x="1075" y="1441"/>
                  </a:lnTo>
                  <a:lnTo>
                    <a:pt x="1075" y="1445"/>
                  </a:lnTo>
                  <a:lnTo>
                    <a:pt x="1075" y="1445"/>
                  </a:lnTo>
                  <a:lnTo>
                    <a:pt x="1075" y="1448"/>
                  </a:lnTo>
                  <a:lnTo>
                    <a:pt x="1075" y="1455"/>
                  </a:lnTo>
                  <a:lnTo>
                    <a:pt x="1075" y="1459"/>
                  </a:lnTo>
                  <a:lnTo>
                    <a:pt x="1075" y="1469"/>
                  </a:lnTo>
                  <a:lnTo>
                    <a:pt x="1078" y="1501"/>
                  </a:lnTo>
                  <a:lnTo>
                    <a:pt x="1096" y="1554"/>
                  </a:lnTo>
                  <a:lnTo>
                    <a:pt x="1114" y="1582"/>
                  </a:lnTo>
                  <a:lnTo>
                    <a:pt x="1114" y="1582"/>
                  </a:lnTo>
                  <a:lnTo>
                    <a:pt x="1117" y="1589"/>
                  </a:lnTo>
                  <a:lnTo>
                    <a:pt x="1124" y="1600"/>
                  </a:lnTo>
                  <a:lnTo>
                    <a:pt x="1124" y="1600"/>
                  </a:lnTo>
                  <a:lnTo>
                    <a:pt x="1128" y="1603"/>
                  </a:lnTo>
                  <a:lnTo>
                    <a:pt x="1131" y="1607"/>
                  </a:lnTo>
                  <a:lnTo>
                    <a:pt x="1135" y="1610"/>
                  </a:lnTo>
                  <a:lnTo>
                    <a:pt x="1135" y="1617"/>
                  </a:lnTo>
                  <a:lnTo>
                    <a:pt x="1138" y="1617"/>
                  </a:lnTo>
                  <a:lnTo>
                    <a:pt x="1142" y="1621"/>
                  </a:lnTo>
                  <a:lnTo>
                    <a:pt x="1149" y="1621"/>
                  </a:lnTo>
                  <a:lnTo>
                    <a:pt x="1152" y="1621"/>
                  </a:lnTo>
                  <a:lnTo>
                    <a:pt x="1156" y="1617"/>
                  </a:lnTo>
                  <a:lnTo>
                    <a:pt x="1156" y="1617"/>
                  </a:lnTo>
                  <a:lnTo>
                    <a:pt x="1156" y="1617"/>
                  </a:lnTo>
                  <a:lnTo>
                    <a:pt x="1156" y="1614"/>
                  </a:lnTo>
                  <a:lnTo>
                    <a:pt x="1156" y="1610"/>
                  </a:lnTo>
                  <a:lnTo>
                    <a:pt x="1159" y="1607"/>
                  </a:lnTo>
                  <a:lnTo>
                    <a:pt x="1163" y="1603"/>
                  </a:lnTo>
                  <a:lnTo>
                    <a:pt x="1166" y="1603"/>
                  </a:lnTo>
                  <a:lnTo>
                    <a:pt x="1166" y="1600"/>
                  </a:lnTo>
                  <a:lnTo>
                    <a:pt x="1170" y="1596"/>
                  </a:lnTo>
                  <a:lnTo>
                    <a:pt x="1173" y="1589"/>
                  </a:lnTo>
                  <a:lnTo>
                    <a:pt x="1180" y="1589"/>
                  </a:lnTo>
                  <a:lnTo>
                    <a:pt x="1180" y="1586"/>
                  </a:lnTo>
                  <a:lnTo>
                    <a:pt x="1180" y="1582"/>
                  </a:lnTo>
                  <a:lnTo>
                    <a:pt x="1184" y="1575"/>
                  </a:lnTo>
                  <a:lnTo>
                    <a:pt x="1184" y="1568"/>
                  </a:lnTo>
                  <a:lnTo>
                    <a:pt x="1184" y="1561"/>
                  </a:lnTo>
                  <a:lnTo>
                    <a:pt x="1184" y="1554"/>
                  </a:lnTo>
                  <a:lnTo>
                    <a:pt x="1180" y="1543"/>
                  </a:lnTo>
                  <a:lnTo>
                    <a:pt x="1180" y="1536"/>
                  </a:lnTo>
                  <a:lnTo>
                    <a:pt x="1180" y="1529"/>
                  </a:lnTo>
                  <a:lnTo>
                    <a:pt x="1184" y="1522"/>
                  </a:lnTo>
                  <a:lnTo>
                    <a:pt x="1191" y="1519"/>
                  </a:lnTo>
                  <a:lnTo>
                    <a:pt x="1191" y="1519"/>
                  </a:lnTo>
                  <a:lnTo>
                    <a:pt x="1198" y="1515"/>
                  </a:lnTo>
                  <a:lnTo>
                    <a:pt x="1202" y="1515"/>
                  </a:lnTo>
                  <a:lnTo>
                    <a:pt x="1209" y="1512"/>
                  </a:lnTo>
                  <a:lnTo>
                    <a:pt x="1209" y="1508"/>
                  </a:lnTo>
                  <a:lnTo>
                    <a:pt x="1212" y="1505"/>
                  </a:lnTo>
                  <a:lnTo>
                    <a:pt x="1219" y="1498"/>
                  </a:lnTo>
                  <a:lnTo>
                    <a:pt x="1226" y="1491"/>
                  </a:lnTo>
                  <a:lnTo>
                    <a:pt x="1233" y="1483"/>
                  </a:lnTo>
                  <a:lnTo>
                    <a:pt x="1240" y="1480"/>
                  </a:lnTo>
                  <a:lnTo>
                    <a:pt x="1247" y="1473"/>
                  </a:lnTo>
                  <a:lnTo>
                    <a:pt x="1251" y="1473"/>
                  </a:lnTo>
                  <a:lnTo>
                    <a:pt x="1254" y="1469"/>
                  </a:lnTo>
                  <a:lnTo>
                    <a:pt x="1261" y="1466"/>
                  </a:lnTo>
                  <a:lnTo>
                    <a:pt x="1269" y="1459"/>
                  </a:lnTo>
                  <a:lnTo>
                    <a:pt x="1276" y="1448"/>
                  </a:lnTo>
                  <a:lnTo>
                    <a:pt x="1276" y="1441"/>
                  </a:lnTo>
                  <a:lnTo>
                    <a:pt x="1279" y="1438"/>
                  </a:lnTo>
                  <a:lnTo>
                    <a:pt x="1279" y="1438"/>
                  </a:lnTo>
                  <a:lnTo>
                    <a:pt x="1283" y="1434"/>
                  </a:lnTo>
                  <a:lnTo>
                    <a:pt x="1286" y="1434"/>
                  </a:lnTo>
                  <a:lnTo>
                    <a:pt x="1293" y="1434"/>
                  </a:lnTo>
                  <a:lnTo>
                    <a:pt x="1300" y="1434"/>
                  </a:lnTo>
                  <a:lnTo>
                    <a:pt x="1311" y="1434"/>
                  </a:lnTo>
                  <a:lnTo>
                    <a:pt x="1314" y="1431"/>
                  </a:lnTo>
                  <a:lnTo>
                    <a:pt x="1314" y="1431"/>
                  </a:lnTo>
                  <a:lnTo>
                    <a:pt x="1314" y="1427"/>
                  </a:lnTo>
                  <a:lnTo>
                    <a:pt x="1321" y="1424"/>
                  </a:lnTo>
                  <a:lnTo>
                    <a:pt x="1325" y="1424"/>
                  </a:lnTo>
                  <a:lnTo>
                    <a:pt x="1332" y="1424"/>
                  </a:lnTo>
                  <a:lnTo>
                    <a:pt x="1335" y="1424"/>
                  </a:lnTo>
                  <a:lnTo>
                    <a:pt x="1339" y="1424"/>
                  </a:lnTo>
                  <a:lnTo>
                    <a:pt x="1343" y="1427"/>
                  </a:lnTo>
                  <a:lnTo>
                    <a:pt x="1346" y="1431"/>
                  </a:lnTo>
                  <a:lnTo>
                    <a:pt x="1346" y="1434"/>
                  </a:lnTo>
                  <a:lnTo>
                    <a:pt x="1350" y="1441"/>
                  </a:lnTo>
                  <a:lnTo>
                    <a:pt x="1350" y="1445"/>
                  </a:lnTo>
                  <a:lnTo>
                    <a:pt x="1350" y="1445"/>
                  </a:lnTo>
                  <a:lnTo>
                    <a:pt x="1350" y="1452"/>
                  </a:lnTo>
                  <a:lnTo>
                    <a:pt x="1353" y="1455"/>
                  </a:lnTo>
                  <a:lnTo>
                    <a:pt x="1357" y="1459"/>
                  </a:lnTo>
                  <a:lnTo>
                    <a:pt x="1357" y="1459"/>
                  </a:lnTo>
                  <a:lnTo>
                    <a:pt x="1360" y="1466"/>
                  </a:lnTo>
                  <a:lnTo>
                    <a:pt x="1364" y="1473"/>
                  </a:lnTo>
                  <a:lnTo>
                    <a:pt x="1367" y="1476"/>
                  </a:lnTo>
                  <a:lnTo>
                    <a:pt x="1371" y="1483"/>
                  </a:lnTo>
                  <a:lnTo>
                    <a:pt x="1374" y="1487"/>
                  </a:lnTo>
                  <a:lnTo>
                    <a:pt x="1374" y="1491"/>
                  </a:lnTo>
                  <a:lnTo>
                    <a:pt x="1374" y="1498"/>
                  </a:lnTo>
                  <a:lnTo>
                    <a:pt x="1374" y="1505"/>
                  </a:lnTo>
                  <a:lnTo>
                    <a:pt x="1374" y="1512"/>
                  </a:lnTo>
                  <a:lnTo>
                    <a:pt x="1374" y="1519"/>
                  </a:lnTo>
                  <a:lnTo>
                    <a:pt x="1374" y="1522"/>
                  </a:lnTo>
                  <a:lnTo>
                    <a:pt x="1388" y="1526"/>
                  </a:lnTo>
                  <a:lnTo>
                    <a:pt x="1413" y="1508"/>
                  </a:lnTo>
                  <a:lnTo>
                    <a:pt x="1424" y="1529"/>
                  </a:lnTo>
                  <a:lnTo>
                    <a:pt x="1427" y="1554"/>
                  </a:lnTo>
                  <a:lnTo>
                    <a:pt x="1427" y="1575"/>
                  </a:lnTo>
                  <a:lnTo>
                    <a:pt x="1424" y="1582"/>
                  </a:lnTo>
                  <a:lnTo>
                    <a:pt x="1424" y="1600"/>
                  </a:lnTo>
                  <a:lnTo>
                    <a:pt x="1424" y="1610"/>
                  </a:lnTo>
                  <a:lnTo>
                    <a:pt x="1424" y="1617"/>
                  </a:lnTo>
                  <a:lnTo>
                    <a:pt x="1424" y="1624"/>
                  </a:lnTo>
                  <a:lnTo>
                    <a:pt x="1427" y="1628"/>
                  </a:lnTo>
                  <a:lnTo>
                    <a:pt x="1427" y="1631"/>
                  </a:lnTo>
                  <a:lnTo>
                    <a:pt x="1427" y="1631"/>
                  </a:lnTo>
                  <a:lnTo>
                    <a:pt x="1427" y="1631"/>
                  </a:lnTo>
                  <a:lnTo>
                    <a:pt x="1427" y="1631"/>
                  </a:lnTo>
                  <a:lnTo>
                    <a:pt x="1427" y="1635"/>
                  </a:lnTo>
                  <a:lnTo>
                    <a:pt x="1431" y="1638"/>
                  </a:lnTo>
                  <a:lnTo>
                    <a:pt x="1434" y="1646"/>
                  </a:lnTo>
                  <a:lnTo>
                    <a:pt x="1441" y="1653"/>
                  </a:lnTo>
                  <a:lnTo>
                    <a:pt x="1455" y="1660"/>
                  </a:lnTo>
                  <a:lnTo>
                    <a:pt x="1441" y="1653"/>
                  </a:lnTo>
                  <a:lnTo>
                    <a:pt x="1455" y="1681"/>
                  </a:lnTo>
                  <a:lnTo>
                    <a:pt x="1459" y="1681"/>
                  </a:lnTo>
                  <a:lnTo>
                    <a:pt x="1462" y="1684"/>
                  </a:lnTo>
                  <a:lnTo>
                    <a:pt x="1469" y="1691"/>
                  </a:lnTo>
                  <a:lnTo>
                    <a:pt x="1476" y="1698"/>
                  </a:lnTo>
                  <a:lnTo>
                    <a:pt x="1483" y="1705"/>
                  </a:lnTo>
                  <a:lnTo>
                    <a:pt x="1494" y="1712"/>
                  </a:lnTo>
                  <a:lnTo>
                    <a:pt x="1501" y="1716"/>
                  </a:lnTo>
                  <a:lnTo>
                    <a:pt x="1505" y="1720"/>
                  </a:lnTo>
                  <a:lnTo>
                    <a:pt x="1508" y="1723"/>
                  </a:lnTo>
                  <a:lnTo>
                    <a:pt x="1512" y="1723"/>
                  </a:lnTo>
                  <a:lnTo>
                    <a:pt x="1512" y="1720"/>
                  </a:lnTo>
                  <a:lnTo>
                    <a:pt x="1512" y="1716"/>
                  </a:lnTo>
                  <a:lnTo>
                    <a:pt x="1512" y="1712"/>
                  </a:lnTo>
                  <a:lnTo>
                    <a:pt x="1508" y="1709"/>
                  </a:lnTo>
                  <a:lnTo>
                    <a:pt x="1501" y="1698"/>
                  </a:lnTo>
                  <a:lnTo>
                    <a:pt x="1501" y="1695"/>
                  </a:lnTo>
                  <a:lnTo>
                    <a:pt x="1501" y="1688"/>
                  </a:lnTo>
                  <a:lnTo>
                    <a:pt x="1498" y="1684"/>
                  </a:lnTo>
                  <a:lnTo>
                    <a:pt x="1498" y="1677"/>
                  </a:lnTo>
                  <a:lnTo>
                    <a:pt x="1487" y="1667"/>
                  </a:lnTo>
                  <a:lnTo>
                    <a:pt x="1476" y="1653"/>
                  </a:lnTo>
                  <a:lnTo>
                    <a:pt x="1452" y="1624"/>
                  </a:lnTo>
                  <a:lnTo>
                    <a:pt x="1448" y="1624"/>
                  </a:lnTo>
                  <a:lnTo>
                    <a:pt x="1448" y="1621"/>
                  </a:lnTo>
                  <a:lnTo>
                    <a:pt x="1445" y="1617"/>
                  </a:lnTo>
                  <a:lnTo>
                    <a:pt x="1445" y="1610"/>
                  </a:lnTo>
                  <a:lnTo>
                    <a:pt x="1441" y="1600"/>
                  </a:lnTo>
                  <a:lnTo>
                    <a:pt x="1445" y="1589"/>
                  </a:lnTo>
                  <a:lnTo>
                    <a:pt x="1445" y="1586"/>
                  </a:lnTo>
                  <a:lnTo>
                    <a:pt x="1448" y="1582"/>
                  </a:lnTo>
                  <a:lnTo>
                    <a:pt x="1448" y="1572"/>
                  </a:lnTo>
                  <a:lnTo>
                    <a:pt x="1452" y="1564"/>
                  </a:lnTo>
                  <a:lnTo>
                    <a:pt x="1452" y="1557"/>
                  </a:lnTo>
                  <a:lnTo>
                    <a:pt x="1455" y="1547"/>
                  </a:lnTo>
                  <a:lnTo>
                    <a:pt x="1455" y="1543"/>
                  </a:lnTo>
                  <a:lnTo>
                    <a:pt x="1455" y="1543"/>
                  </a:lnTo>
                  <a:lnTo>
                    <a:pt x="1455" y="1540"/>
                  </a:lnTo>
                  <a:lnTo>
                    <a:pt x="1455" y="1536"/>
                  </a:lnTo>
                  <a:lnTo>
                    <a:pt x="1462" y="1536"/>
                  </a:lnTo>
                  <a:lnTo>
                    <a:pt x="1462" y="1536"/>
                  </a:lnTo>
                  <a:lnTo>
                    <a:pt x="1462" y="1543"/>
                  </a:lnTo>
                  <a:lnTo>
                    <a:pt x="1462" y="1547"/>
                  </a:lnTo>
                  <a:lnTo>
                    <a:pt x="1473" y="1564"/>
                  </a:lnTo>
                  <a:lnTo>
                    <a:pt x="1480" y="1572"/>
                  </a:lnTo>
                  <a:lnTo>
                    <a:pt x="1480" y="1568"/>
                  </a:lnTo>
                  <a:lnTo>
                    <a:pt x="1476" y="1564"/>
                  </a:lnTo>
                  <a:lnTo>
                    <a:pt x="1476" y="1557"/>
                  </a:lnTo>
                  <a:lnTo>
                    <a:pt x="1476" y="1564"/>
                  </a:lnTo>
                  <a:lnTo>
                    <a:pt x="1480" y="1568"/>
                  </a:lnTo>
                  <a:lnTo>
                    <a:pt x="1480" y="1572"/>
                  </a:lnTo>
                  <a:lnTo>
                    <a:pt x="1501" y="1593"/>
                  </a:lnTo>
                  <a:lnTo>
                    <a:pt x="1522" y="1586"/>
                  </a:lnTo>
                  <a:lnTo>
                    <a:pt x="1529" y="1586"/>
                  </a:lnTo>
                  <a:lnTo>
                    <a:pt x="1547" y="1589"/>
                  </a:lnTo>
                  <a:lnTo>
                    <a:pt x="1547" y="1586"/>
                  </a:lnTo>
                  <a:lnTo>
                    <a:pt x="1550" y="1582"/>
                  </a:lnTo>
                  <a:lnTo>
                    <a:pt x="1557" y="1575"/>
                  </a:lnTo>
                  <a:lnTo>
                    <a:pt x="1561" y="1568"/>
                  </a:lnTo>
                  <a:lnTo>
                    <a:pt x="1568" y="1564"/>
                  </a:lnTo>
                  <a:lnTo>
                    <a:pt x="1572" y="1557"/>
                  </a:lnTo>
                  <a:lnTo>
                    <a:pt x="1575" y="1554"/>
                  </a:lnTo>
                  <a:lnTo>
                    <a:pt x="1575" y="1547"/>
                  </a:lnTo>
                  <a:lnTo>
                    <a:pt x="1575" y="1543"/>
                  </a:lnTo>
                  <a:lnTo>
                    <a:pt x="1575" y="1540"/>
                  </a:lnTo>
                  <a:lnTo>
                    <a:pt x="1572" y="1519"/>
                  </a:lnTo>
                  <a:lnTo>
                    <a:pt x="1572" y="1515"/>
                  </a:lnTo>
                  <a:lnTo>
                    <a:pt x="1572" y="1512"/>
                  </a:lnTo>
                  <a:lnTo>
                    <a:pt x="1568" y="1508"/>
                  </a:lnTo>
                  <a:lnTo>
                    <a:pt x="1568" y="1501"/>
                  </a:lnTo>
                  <a:lnTo>
                    <a:pt x="1561" y="1498"/>
                  </a:lnTo>
                  <a:lnTo>
                    <a:pt x="1554" y="1494"/>
                  </a:lnTo>
                  <a:lnTo>
                    <a:pt x="1543" y="1487"/>
                  </a:lnTo>
                  <a:lnTo>
                    <a:pt x="1529" y="1466"/>
                  </a:lnTo>
                  <a:lnTo>
                    <a:pt x="1529" y="1459"/>
                  </a:lnTo>
                  <a:lnTo>
                    <a:pt x="1529" y="1459"/>
                  </a:lnTo>
                  <a:lnTo>
                    <a:pt x="1533" y="1455"/>
                  </a:lnTo>
                  <a:lnTo>
                    <a:pt x="1533" y="1452"/>
                  </a:lnTo>
                  <a:lnTo>
                    <a:pt x="1536" y="1448"/>
                  </a:lnTo>
                  <a:lnTo>
                    <a:pt x="1543" y="1445"/>
                  </a:lnTo>
                  <a:lnTo>
                    <a:pt x="1547" y="1445"/>
                  </a:lnTo>
                  <a:lnTo>
                    <a:pt x="1550" y="1441"/>
                  </a:lnTo>
                  <a:lnTo>
                    <a:pt x="1554" y="1438"/>
                  </a:lnTo>
                  <a:lnTo>
                    <a:pt x="1554" y="1438"/>
                  </a:lnTo>
                  <a:lnTo>
                    <a:pt x="1554" y="1438"/>
                  </a:lnTo>
                  <a:lnTo>
                    <a:pt x="1557" y="1434"/>
                  </a:lnTo>
                  <a:lnTo>
                    <a:pt x="1561" y="1434"/>
                  </a:lnTo>
                  <a:lnTo>
                    <a:pt x="1564" y="1431"/>
                  </a:lnTo>
                  <a:lnTo>
                    <a:pt x="1568" y="1434"/>
                  </a:lnTo>
                  <a:lnTo>
                    <a:pt x="1572" y="1434"/>
                  </a:lnTo>
                  <a:lnTo>
                    <a:pt x="1575" y="1438"/>
                  </a:lnTo>
                  <a:lnTo>
                    <a:pt x="1582" y="1438"/>
                  </a:lnTo>
                  <a:lnTo>
                    <a:pt x="1582" y="1441"/>
                  </a:lnTo>
                  <a:lnTo>
                    <a:pt x="1582" y="1448"/>
                  </a:lnTo>
                  <a:lnTo>
                    <a:pt x="1582" y="1452"/>
                  </a:lnTo>
                  <a:lnTo>
                    <a:pt x="1579" y="1459"/>
                  </a:lnTo>
                  <a:lnTo>
                    <a:pt x="1575" y="1462"/>
                  </a:lnTo>
                  <a:lnTo>
                    <a:pt x="1572" y="1466"/>
                  </a:lnTo>
                  <a:lnTo>
                    <a:pt x="1575" y="1469"/>
                  </a:lnTo>
                  <a:lnTo>
                    <a:pt x="1575" y="1473"/>
                  </a:lnTo>
                  <a:lnTo>
                    <a:pt x="1579" y="1476"/>
                  </a:lnTo>
                  <a:lnTo>
                    <a:pt x="1579" y="1476"/>
                  </a:lnTo>
                  <a:lnTo>
                    <a:pt x="1593" y="1473"/>
                  </a:lnTo>
                  <a:lnTo>
                    <a:pt x="1593" y="1473"/>
                  </a:lnTo>
                  <a:lnTo>
                    <a:pt x="1596" y="1469"/>
                  </a:lnTo>
                  <a:lnTo>
                    <a:pt x="1596" y="1462"/>
                  </a:lnTo>
                  <a:lnTo>
                    <a:pt x="1596" y="1455"/>
                  </a:lnTo>
                  <a:lnTo>
                    <a:pt x="1593" y="1445"/>
                  </a:lnTo>
                  <a:lnTo>
                    <a:pt x="1593" y="1441"/>
                  </a:lnTo>
                  <a:lnTo>
                    <a:pt x="1596" y="1438"/>
                  </a:lnTo>
                  <a:lnTo>
                    <a:pt x="1600" y="1434"/>
                  </a:lnTo>
                  <a:lnTo>
                    <a:pt x="1603" y="1434"/>
                  </a:lnTo>
                  <a:lnTo>
                    <a:pt x="1607" y="1434"/>
                  </a:lnTo>
                  <a:lnTo>
                    <a:pt x="1607" y="1434"/>
                  </a:lnTo>
                  <a:lnTo>
                    <a:pt x="1617" y="1431"/>
                  </a:lnTo>
                  <a:lnTo>
                    <a:pt x="1628" y="1420"/>
                  </a:lnTo>
                  <a:lnTo>
                    <a:pt x="1635" y="1420"/>
                  </a:lnTo>
                  <a:lnTo>
                    <a:pt x="1645" y="1420"/>
                  </a:lnTo>
                  <a:lnTo>
                    <a:pt x="1653" y="1420"/>
                  </a:lnTo>
                  <a:lnTo>
                    <a:pt x="1663" y="1420"/>
                  </a:lnTo>
                  <a:lnTo>
                    <a:pt x="1667" y="1420"/>
                  </a:lnTo>
                  <a:lnTo>
                    <a:pt x="1670" y="1420"/>
                  </a:lnTo>
                  <a:lnTo>
                    <a:pt x="1674" y="1409"/>
                  </a:lnTo>
                  <a:lnTo>
                    <a:pt x="1691" y="1399"/>
                  </a:lnTo>
                  <a:lnTo>
                    <a:pt x="1712" y="1378"/>
                  </a:lnTo>
                  <a:lnTo>
                    <a:pt x="1723" y="1353"/>
                  </a:lnTo>
                  <a:lnTo>
                    <a:pt x="1737" y="1332"/>
                  </a:lnTo>
                  <a:lnTo>
                    <a:pt x="1737" y="1332"/>
                  </a:lnTo>
                  <a:lnTo>
                    <a:pt x="1741" y="1328"/>
                  </a:lnTo>
                  <a:lnTo>
                    <a:pt x="1744" y="1321"/>
                  </a:lnTo>
                  <a:lnTo>
                    <a:pt x="1744" y="1314"/>
                  </a:lnTo>
                  <a:lnTo>
                    <a:pt x="1748" y="1307"/>
                  </a:lnTo>
                  <a:lnTo>
                    <a:pt x="1748" y="1304"/>
                  </a:lnTo>
                  <a:lnTo>
                    <a:pt x="1748" y="1293"/>
                  </a:lnTo>
                  <a:lnTo>
                    <a:pt x="1744" y="1290"/>
                  </a:lnTo>
                  <a:lnTo>
                    <a:pt x="1741" y="1283"/>
                  </a:lnTo>
                  <a:lnTo>
                    <a:pt x="1741" y="1283"/>
                  </a:lnTo>
                  <a:lnTo>
                    <a:pt x="1734" y="1254"/>
                  </a:lnTo>
                  <a:lnTo>
                    <a:pt x="1730" y="1254"/>
                  </a:lnTo>
                  <a:lnTo>
                    <a:pt x="1730" y="1247"/>
                  </a:lnTo>
                  <a:lnTo>
                    <a:pt x="1727" y="1240"/>
                  </a:lnTo>
                  <a:lnTo>
                    <a:pt x="1719" y="1233"/>
                  </a:lnTo>
                  <a:lnTo>
                    <a:pt x="1712" y="1223"/>
                  </a:lnTo>
                  <a:lnTo>
                    <a:pt x="1712" y="1219"/>
                  </a:lnTo>
                  <a:lnTo>
                    <a:pt x="1712" y="1212"/>
                  </a:lnTo>
                  <a:lnTo>
                    <a:pt x="1716" y="1209"/>
                  </a:lnTo>
                  <a:lnTo>
                    <a:pt x="1719" y="1205"/>
                  </a:lnTo>
                  <a:lnTo>
                    <a:pt x="1719" y="1205"/>
                  </a:lnTo>
                  <a:lnTo>
                    <a:pt x="1723" y="1205"/>
                  </a:lnTo>
                  <a:lnTo>
                    <a:pt x="1723" y="1202"/>
                  </a:lnTo>
                  <a:lnTo>
                    <a:pt x="1730" y="1198"/>
                  </a:lnTo>
                  <a:lnTo>
                    <a:pt x="1737" y="1195"/>
                  </a:lnTo>
                  <a:lnTo>
                    <a:pt x="1744" y="1191"/>
                  </a:lnTo>
                  <a:lnTo>
                    <a:pt x="1751" y="1191"/>
                  </a:lnTo>
                  <a:lnTo>
                    <a:pt x="1755" y="1188"/>
                  </a:lnTo>
                  <a:lnTo>
                    <a:pt x="1758" y="1188"/>
                  </a:lnTo>
                  <a:lnTo>
                    <a:pt x="1755" y="1180"/>
                  </a:lnTo>
                  <a:lnTo>
                    <a:pt x="1751" y="1180"/>
                  </a:lnTo>
                  <a:lnTo>
                    <a:pt x="1748" y="1177"/>
                  </a:lnTo>
                  <a:lnTo>
                    <a:pt x="1741" y="1177"/>
                  </a:lnTo>
                  <a:lnTo>
                    <a:pt x="1734" y="1177"/>
                  </a:lnTo>
                  <a:lnTo>
                    <a:pt x="1727" y="1177"/>
                  </a:lnTo>
                  <a:lnTo>
                    <a:pt x="1719" y="1180"/>
                  </a:lnTo>
                  <a:lnTo>
                    <a:pt x="1716" y="1180"/>
                  </a:lnTo>
                  <a:lnTo>
                    <a:pt x="1712" y="1180"/>
                  </a:lnTo>
                  <a:lnTo>
                    <a:pt x="1709" y="1180"/>
                  </a:lnTo>
                  <a:lnTo>
                    <a:pt x="1709" y="1180"/>
                  </a:lnTo>
                  <a:lnTo>
                    <a:pt x="1705" y="1177"/>
                  </a:lnTo>
                  <a:lnTo>
                    <a:pt x="1698" y="1173"/>
                  </a:lnTo>
                  <a:lnTo>
                    <a:pt x="1691" y="1170"/>
                  </a:lnTo>
                  <a:lnTo>
                    <a:pt x="1684" y="1163"/>
                  </a:lnTo>
                  <a:lnTo>
                    <a:pt x="1681" y="1159"/>
                  </a:lnTo>
                  <a:lnTo>
                    <a:pt x="1681" y="1156"/>
                  </a:lnTo>
                  <a:lnTo>
                    <a:pt x="1681" y="1152"/>
                  </a:lnTo>
                  <a:lnTo>
                    <a:pt x="1684" y="1149"/>
                  </a:lnTo>
                  <a:lnTo>
                    <a:pt x="1684" y="1149"/>
                  </a:lnTo>
                  <a:lnTo>
                    <a:pt x="1684" y="1149"/>
                  </a:lnTo>
                  <a:lnTo>
                    <a:pt x="1688" y="1149"/>
                  </a:lnTo>
                  <a:lnTo>
                    <a:pt x="1695" y="1152"/>
                  </a:lnTo>
                  <a:lnTo>
                    <a:pt x="1705" y="1152"/>
                  </a:lnTo>
                  <a:lnTo>
                    <a:pt x="1712" y="1149"/>
                  </a:lnTo>
                  <a:lnTo>
                    <a:pt x="1719" y="1142"/>
                  </a:lnTo>
                  <a:lnTo>
                    <a:pt x="1727" y="1138"/>
                  </a:lnTo>
                  <a:lnTo>
                    <a:pt x="1730" y="1135"/>
                  </a:lnTo>
                  <a:lnTo>
                    <a:pt x="1737" y="1135"/>
                  </a:lnTo>
                  <a:lnTo>
                    <a:pt x="1741" y="1138"/>
                  </a:lnTo>
                  <a:lnTo>
                    <a:pt x="1741" y="1142"/>
                  </a:lnTo>
                  <a:lnTo>
                    <a:pt x="1737" y="1145"/>
                  </a:lnTo>
                  <a:lnTo>
                    <a:pt x="1734" y="1152"/>
                  </a:lnTo>
                  <a:lnTo>
                    <a:pt x="1730" y="1156"/>
                  </a:lnTo>
                  <a:lnTo>
                    <a:pt x="1734" y="1159"/>
                  </a:lnTo>
                  <a:lnTo>
                    <a:pt x="1737" y="1159"/>
                  </a:lnTo>
                  <a:lnTo>
                    <a:pt x="1737" y="1159"/>
                  </a:lnTo>
                  <a:lnTo>
                    <a:pt x="1741" y="1159"/>
                  </a:lnTo>
                  <a:lnTo>
                    <a:pt x="1744" y="1159"/>
                  </a:lnTo>
                  <a:lnTo>
                    <a:pt x="1751" y="1152"/>
                  </a:lnTo>
                  <a:lnTo>
                    <a:pt x="1758" y="1149"/>
                  </a:lnTo>
                  <a:lnTo>
                    <a:pt x="1762" y="1149"/>
                  </a:lnTo>
                  <a:lnTo>
                    <a:pt x="1762" y="1145"/>
                  </a:lnTo>
                  <a:lnTo>
                    <a:pt x="1762" y="1145"/>
                  </a:lnTo>
                  <a:lnTo>
                    <a:pt x="1772" y="1142"/>
                  </a:lnTo>
                  <a:lnTo>
                    <a:pt x="1783" y="1152"/>
                  </a:lnTo>
                  <a:lnTo>
                    <a:pt x="1776" y="1166"/>
                  </a:lnTo>
                  <a:lnTo>
                    <a:pt x="1779" y="1166"/>
                  </a:lnTo>
                  <a:lnTo>
                    <a:pt x="1783" y="1170"/>
                  </a:lnTo>
                  <a:lnTo>
                    <a:pt x="1786" y="1173"/>
                  </a:lnTo>
                  <a:lnTo>
                    <a:pt x="1793" y="1177"/>
                  </a:lnTo>
                  <a:lnTo>
                    <a:pt x="1797" y="1180"/>
                  </a:lnTo>
                  <a:lnTo>
                    <a:pt x="1804" y="1180"/>
                  </a:lnTo>
                  <a:lnTo>
                    <a:pt x="1804" y="1184"/>
                  </a:lnTo>
                  <a:lnTo>
                    <a:pt x="1804" y="1188"/>
                  </a:lnTo>
                  <a:lnTo>
                    <a:pt x="1804" y="1188"/>
                  </a:lnTo>
                  <a:lnTo>
                    <a:pt x="1804" y="1191"/>
                  </a:lnTo>
                  <a:lnTo>
                    <a:pt x="1804" y="1195"/>
                  </a:lnTo>
                  <a:lnTo>
                    <a:pt x="1804" y="1202"/>
                  </a:lnTo>
                  <a:lnTo>
                    <a:pt x="1804" y="1212"/>
                  </a:lnTo>
                  <a:lnTo>
                    <a:pt x="1804" y="1219"/>
                  </a:lnTo>
                  <a:lnTo>
                    <a:pt x="1808" y="1223"/>
                  </a:lnTo>
                  <a:lnTo>
                    <a:pt x="1811" y="1226"/>
                  </a:lnTo>
                  <a:lnTo>
                    <a:pt x="1818" y="1226"/>
                  </a:lnTo>
                  <a:lnTo>
                    <a:pt x="1825" y="1230"/>
                  </a:lnTo>
                  <a:lnTo>
                    <a:pt x="1829" y="1226"/>
                  </a:lnTo>
                  <a:lnTo>
                    <a:pt x="1832" y="1223"/>
                  </a:lnTo>
                  <a:lnTo>
                    <a:pt x="1836" y="1219"/>
                  </a:lnTo>
                  <a:lnTo>
                    <a:pt x="1839" y="1216"/>
                  </a:lnTo>
                  <a:lnTo>
                    <a:pt x="1839" y="1216"/>
                  </a:lnTo>
                  <a:lnTo>
                    <a:pt x="1843" y="1191"/>
                  </a:lnTo>
                  <a:lnTo>
                    <a:pt x="1843" y="1180"/>
                  </a:lnTo>
                  <a:lnTo>
                    <a:pt x="1839" y="1170"/>
                  </a:lnTo>
                  <a:lnTo>
                    <a:pt x="1836" y="1166"/>
                  </a:lnTo>
                  <a:lnTo>
                    <a:pt x="1829" y="1163"/>
                  </a:lnTo>
                  <a:lnTo>
                    <a:pt x="1829" y="1159"/>
                  </a:lnTo>
                  <a:lnTo>
                    <a:pt x="1825" y="1159"/>
                  </a:lnTo>
                  <a:lnTo>
                    <a:pt x="1818" y="1152"/>
                  </a:lnTo>
                  <a:lnTo>
                    <a:pt x="1818" y="1145"/>
                  </a:lnTo>
                  <a:lnTo>
                    <a:pt x="1815" y="1142"/>
                  </a:lnTo>
                  <a:lnTo>
                    <a:pt x="1818" y="1138"/>
                  </a:lnTo>
                  <a:lnTo>
                    <a:pt x="1818" y="1138"/>
                  </a:lnTo>
                  <a:lnTo>
                    <a:pt x="1822" y="1138"/>
                  </a:lnTo>
                  <a:lnTo>
                    <a:pt x="1822" y="1135"/>
                  </a:lnTo>
                  <a:lnTo>
                    <a:pt x="1825" y="1135"/>
                  </a:lnTo>
                  <a:lnTo>
                    <a:pt x="1832" y="1128"/>
                  </a:lnTo>
                  <a:lnTo>
                    <a:pt x="1839" y="1117"/>
                  </a:lnTo>
                  <a:lnTo>
                    <a:pt x="1846" y="1110"/>
                  </a:lnTo>
                  <a:lnTo>
                    <a:pt x="1853" y="1103"/>
                  </a:lnTo>
                  <a:lnTo>
                    <a:pt x="1857" y="1096"/>
                  </a:lnTo>
                  <a:lnTo>
                    <a:pt x="1860" y="1092"/>
                  </a:lnTo>
                  <a:lnTo>
                    <a:pt x="1864" y="1092"/>
                  </a:lnTo>
                  <a:lnTo>
                    <a:pt x="1867" y="1085"/>
                  </a:lnTo>
                  <a:lnTo>
                    <a:pt x="1871" y="1075"/>
                  </a:lnTo>
                  <a:lnTo>
                    <a:pt x="1874" y="1068"/>
                  </a:lnTo>
                  <a:lnTo>
                    <a:pt x="1878" y="1061"/>
                  </a:lnTo>
                  <a:lnTo>
                    <a:pt x="1882" y="1057"/>
                  </a:lnTo>
                  <a:lnTo>
                    <a:pt x="1882" y="1057"/>
                  </a:lnTo>
                  <a:lnTo>
                    <a:pt x="1882" y="1050"/>
                  </a:lnTo>
                  <a:lnTo>
                    <a:pt x="1885" y="1043"/>
                  </a:lnTo>
                  <a:lnTo>
                    <a:pt x="1892" y="1033"/>
                  </a:lnTo>
                  <a:lnTo>
                    <a:pt x="1903" y="1022"/>
                  </a:lnTo>
                  <a:lnTo>
                    <a:pt x="1913" y="1011"/>
                  </a:lnTo>
                  <a:lnTo>
                    <a:pt x="1917" y="1001"/>
                  </a:lnTo>
                  <a:lnTo>
                    <a:pt x="1924" y="990"/>
                  </a:lnTo>
                  <a:lnTo>
                    <a:pt x="1920" y="1001"/>
                  </a:lnTo>
                  <a:lnTo>
                    <a:pt x="1913" y="1011"/>
                  </a:lnTo>
                  <a:lnTo>
                    <a:pt x="1903" y="1022"/>
                  </a:lnTo>
                  <a:lnTo>
                    <a:pt x="1885" y="1043"/>
                  </a:lnTo>
                  <a:lnTo>
                    <a:pt x="1882" y="1054"/>
                  </a:lnTo>
                  <a:lnTo>
                    <a:pt x="1885" y="1050"/>
                  </a:lnTo>
                  <a:lnTo>
                    <a:pt x="1885" y="1050"/>
                  </a:lnTo>
                  <a:lnTo>
                    <a:pt x="1885" y="1050"/>
                  </a:lnTo>
                  <a:lnTo>
                    <a:pt x="1882" y="1054"/>
                  </a:lnTo>
                  <a:lnTo>
                    <a:pt x="1882" y="1061"/>
                  </a:lnTo>
                  <a:lnTo>
                    <a:pt x="1882" y="1064"/>
                  </a:lnTo>
                  <a:lnTo>
                    <a:pt x="1878" y="1068"/>
                  </a:lnTo>
                  <a:lnTo>
                    <a:pt x="1878" y="1068"/>
                  </a:lnTo>
                  <a:lnTo>
                    <a:pt x="1882" y="1075"/>
                  </a:lnTo>
                  <a:lnTo>
                    <a:pt x="1885" y="1082"/>
                  </a:lnTo>
                  <a:lnTo>
                    <a:pt x="1892" y="1085"/>
                  </a:lnTo>
                  <a:lnTo>
                    <a:pt x="1896" y="1089"/>
                  </a:lnTo>
                  <a:lnTo>
                    <a:pt x="1899" y="1089"/>
                  </a:lnTo>
                  <a:lnTo>
                    <a:pt x="1899" y="1092"/>
                  </a:lnTo>
                  <a:lnTo>
                    <a:pt x="1913" y="1078"/>
                  </a:lnTo>
                  <a:lnTo>
                    <a:pt x="1931" y="1061"/>
                  </a:lnTo>
                  <a:lnTo>
                    <a:pt x="1945" y="1036"/>
                  </a:lnTo>
                  <a:lnTo>
                    <a:pt x="1963" y="1011"/>
                  </a:lnTo>
                  <a:lnTo>
                    <a:pt x="1973" y="990"/>
                  </a:lnTo>
                  <a:lnTo>
                    <a:pt x="1984" y="973"/>
                  </a:lnTo>
                  <a:lnTo>
                    <a:pt x="1987" y="966"/>
                  </a:lnTo>
                  <a:lnTo>
                    <a:pt x="1987" y="955"/>
                  </a:lnTo>
                  <a:lnTo>
                    <a:pt x="1991" y="944"/>
                  </a:lnTo>
                  <a:lnTo>
                    <a:pt x="1994" y="934"/>
                  </a:lnTo>
                  <a:lnTo>
                    <a:pt x="1998" y="927"/>
                  </a:lnTo>
                  <a:lnTo>
                    <a:pt x="2001" y="923"/>
                  </a:lnTo>
                  <a:lnTo>
                    <a:pt x="2001" y="920"/>
                  </a:lnTo>
                  <a:lnTo>
                    <a:pt x="2005" y="892"/>
                  </a:lnTo>
                  <a:lnTo>
                    <a:pt x="2005" y="892"/>
                  </a:lnTo>
                  <a:lnTo>
                    <a:pt x="2008" y="885"/>
                  </a:lnTo>
                  <a:lnTo>
                    <a:pt x="2008" y="878"/>
                  </a:lnTo>
                  <a:lnTo>
                    <a:pt x="2008" y="867"/>
                  </a:lnTo>
                  <a:lnTo>
                    <a:pt x="2005" y="860"/>
                  </a:lnTo>
                  <a:lnTo>
                    <a:pt x="2001" y="853"/>
                  </a:lnTo>
                  <a:lnTo>
                    <a:pt x="1994" y="849"/>
                  </a:lnTo>
                  <a:lnTo>
                    <a:pt x="1987" y="846"/>
                  </a:lnTo>
                  <a:lnTo>
                    <a:pt x="1980" y="849"/>
                  </a:lnTo>
                  <a:lnTo>
                    <a:pt x="1977" y="853"/>
                  </a:lnTo>
                  <a:lnTo>
                    <a:pt x="1966" y="853"/>
                  </a:lnTo>
                  <a:lnTo>
                    <a:pt x="1959" y="853"/>
                  </a:lnTo>
                  <a:lnTo>
                    <a:pt x="1956" y="849"/>
                  </a:lnTo>
                  <a:lnTo>
                    <a:pt x="1948" y="846"/>
                  </a:lnTo>
                  <a:lnTo>
                    <a:pt x="1948" y="842"/>
                  </a:lnTo>
                  <a:lnTo>
                    <a:pt x="1945" y="842"/>
                  </a:lnTo>
                  <a:lnTo>
                    <a:pt x="1934" y="839"/>
                  </a:lnTo>
                  <a:lnTo>
                    <a:pt x="1959" y="811"/>
                  </a:lnTo>
                  <a:lnTo>
                    <a:pt x="1963" y="804"/>
                  </a:lnTo>
                  <a:lnTo>
                    <a:pt x="1984" y="779"/>
                  </a:lnTo>
                  <a:lnTo>
                    <a:pt x="2037" y="722"/>
                  </a:lnTo>
                  <a:lnTo>
                    <a:pt x="2044" y="726"/>
                  </a:lnTo>
                  <a:lnTo>
                    <a:pt x="2058" y="726"/>
                  </a:lnTo>
                  <a:lnTo>
                    <a:pt x="2079" y="733"/>
                  </a:lnTo>
                  <a:lnTo>
                    <a:pt x="2096" y="733"/>
                  </a:lnTo>
                  <a:lnTo>
                    <a:pt x="2107" y="737"/>
                  </a:lnTo>
                  <a:lnTo>
                    <a:pt x="2111" y="733"/>
                  </a:lnTo>
                  <a:lnTo>
                    <a:pt x="2111" y="733"/>
                  </a:lnTo>
                  <a:lnTo>
                    <a:pt x="2111" y="726"/>
                  </a:lnTo>
                  <a:lnTo>
                    <a:pt x="2111" y="726"/>
                  </a:lnTo>
                  <a:lnTo>
                    <a:pt x="2111" y="722"/>
                  </a:lnTo>
                  <a:lnTo>
                    <a:pt x="2121" y="715"/>
                  </a:lnTo>
                  <a:lnTo>
                    <a:pt x="2132" y="719"/>
                  </a:lnTo>
                  <a:lnTo>
                    <a:pt x="2142" y="719"/>
                  </a:lnTo>
                  <a:lnTo>
                    <a:pt x="2149" y="737"/>
                  </a:lnTo>
                  <a:lnTo>
                    <a:pt x="2199" y="722"/>
                  </a:lnTo>
                  <a:lnTo>
                    <a:pt x="2195" y="712"/>
                  </a:lnTo>
                  <a:lnTo>
                    <a:pt x="2237" y="677"/>
                  </a:lnTo>
                  <a:lnTo>
                    <a:pt x="2241" y="677"/>
                  </a:lnTo>
                  <a:lnTo>
                    <a:pt x="2244" y="673"/>
                  </a:lnTo>
                  <a:lnTo>
                    <a:pt x="2248" y="666"/>
                  </a:lnTo>
                  <a:lnTo>
                    <a:pt x="2255" y="663"/>
                  </a:lnTo>
                  <a:lnTo>
                    <a:pt x="2262" y="659"/>
                  </a:lnTo>
                  <a:lnTo>
                    <a:pt x="2266" y="659"/>
                  </a:lnTo>
                  <a:lnTo>
                    <a:pt x="2269" y="659"/>
                  </a:lnTo>
                  <a:lnTo>
                    <a:pt x="2269" y="666"/>
                  </a:lnTo>
                  <a:lnTo>
                    <a:pt x="2269" y="670"/>
                  </a:lnTo>
                  <a:lnTo>
                    <a:pt x="2262" y="680"/>
                  </a:lnTo>
                  <a:lnTo>
                    <a:pt x="2262" y="684"/>
                  </a:lnTo>
                  <a:lnTo>
                    <a:pt x="2262" y="687"/>
                  </a:lnTo>
                  <a:lnTo>
                    <a:pt x="2262" y="691"/>
                  </a:lnTo>
                  <a:lnTo>
                    <a:pt x="2266" y="691"/>
                  </a:lnTo>
                  <a:lnTo>
                    <a:pt x="2269" y="691"/>
                  </a:lnTo>
                  <a:lnTo>
                    <a:pt x="2273" y="687"/>
                  </a:lnTo>
                  <a:lnTo>
                    <a:pt x="2280" y="684"/>
                  </a:lnTo>
                  <a:lnTo>
                    <a:pt x="2283" y="680"/>
                  </a:lnTo>
                  <a:lnTo>
                    <a:pt x="2287" y="673"/>
                  </a:lnTo>
                  <a:lnTo>
                    <a:pt x="2294" y="666"/>
                  </a:lnTo>
                  <a:lnTo>
                    <a:pt x="2297" y="659"/>
                  </a:lnTo>
                  <a:lnTo>
                    <a:pt x="2301" y="652"/>
                  </a:lnTo>
                  <a:lnTo>
                    <a:pt x="2304" y="649"/>
                  </a:lnTo>
                  <a:lnTo>
                    <a:pt x="2308" y="649"/>
                  </a:lnTo>
                  <a:lnTo>
                    <a:pt x="2301" y="656"/>
                  </a:lnTo>
                  <a:lnTo>
                    <a:pt x="2301" y="666"/>
                  </a:lnTo>
                  <a:lnTo>
                    <a:pt x="2301" y="673"/>
                  </a:lnTo>
                  <a:lnTo>
                    <a:pt x="2301" y="680"/>
                  </a:lnTo>
                  <a:lnTo>
                    <a:pt x="2304" y="687"/>
                  </a:lnTo>
                  <a:lnTo>
                    <a:pt x="2304" y="687"/>
                  </a:lnTo>
                  <a:lnTo>
                    <a:pt x="2269" y="712"/>
                  </a:lnTo>
                  <a:lnTo>
                    <a:pt x="2258" y="744"/>
                  </a:lnTo>
                  <a:lnTo>
                    <a:pt x="2216" y="775"/>
                  </a:lnTo>
                  <a:lnTo>
                    <a:pt x="2202" y="818"/>
                  </a:lnTo>
                  <a:lnTo>
                    <a:pt x="2202" y="821"/>
                  </a:lnTo>
                  <a:lnTo>
                    <a:pt x="2199" y="825"/>
                  </a:lnTo>
                  <a:lnTo>
                    <a:pt x="2199" y="832"/>
                  </a:lnTo>
                  <a:lnTo>
                    <a:pt x="2199" y="839"/>
                  </a:lnTo>
                  <a:lnTo>
                    <a:pt x="2199" y="849"/>
                  </a:lnTo>
                  <a:lnTo>
                    <a:pt x="2206" y="870"/>
                  </a:lnTo>
                  <a:lnTo>
                    <a:pt x="2213" y="892"/>
                  </a:lnTo>
                  <a:lnTo>
                    <a:pt x="2220" y="913"/>
                  </a:lnTo>
                  <a:lnTo>
                    <a:pt x="2223" y="923"/>
                  </a:lnTo>
                  <a:lnTo>
                    <a:pt x="2241" y="895"/>
                  </a:lnTo>
                  <a:lnTo>
                    <a:pt x="2273" y="846"/>
                  </a:lnTo>
                  <a:lnTo>
                    <a:pt x="2290" y="842"/>
                  </a:lnTo>
                  <a:lnTo>
                    <a:pt x="2290" y="839"/>
                  </a:lnTo>
                  <a:lnTo>
                    <a:pt x="2287" y="832"/>
                  </a:lnTo>
                  <a:lnTo>
                    <a:pt x="2290" y="821"/>
                  </a:lnTo>
                  <a:lnTo>
                    <a:pt x="2290" y="811"/>
                  </a:lnTo>
                  <a:lnTo>
                    <a:pt x="2294" y="800"/>
                  </a:lnTo>
                  <a:lnTo>
                    <a:pt x="2301" y="789"/>
                  </a:lnTo>
                  <a:lnTo>
                    <a:pt x="2301" y="782"/>
                  </a:lnTo>
                  <a:lnTo>
                    <a:pt x="2301" y="775"/>
                  </a:lnTo>
                  <a:lnTo>
                    <a:pt x="2301" y="772"/>
                  </a:lnTo>
                  <a:lnTo>
                    <a:pt x="2301" y="768"/>
                  </a:lnTo>
                  <a:lnTo>
                    <a:pt x="2297" y="768"/>
                  </a:lnTo>
                  <a:lnTo>
                    <a:pt x="2297" y="765"/>
                  </a:lnTo>
                  <a:lnTo>
                    <a:pt x="2294" y="761"/>
                  </a:lnTo>
                  <a:lnTo>
                    <a:pt x="2294" y="754"/>
                  </a:lnTo>
                  <a:lnTo>
                    <a:pt x="2294" y="751"/>
                  </a:lnTo>
                  <a:lnTo>
                    <a:pt x="2297" y="744"/>
                  </a:lnTo>
                  <a:lnTo>
                    <a:pt x="2304" y="744"/>
                  </a:lnTo>
                  <a:lnTo>
                    <a:pt x="2311" y="740"/>
                  </a:lnTo>
                  <a:lnTo>
                    <a:pt x="2322" y="737"/>
                  </a:lnTo>
                  <a:lnTo>
                    <a:pt x="2325" y="737"/>
                  </a:lnTo>
                  <a:lnTo>
                    <a:pt x="2329" y="733"/>
                  </a:lnTo>
                  <a:lnTo>
                    <a:pt x="2329" y="726"/>
                  </a:lnTo>
                  <a:lnTo>
                    <a:pt x="2329" y="722"/>
                  </a:lnTo>
                  <a:lnTo>
                    <a:pt x="2329" y="715"/>
                  </a:lnTo>
                  <a:lnTo>
                    <a:pt x="2332" y="712"/>
                  </a:lnTo>
                  <a:lnTo>
                    <a:pt x="2336" y="712"/>
                  </a:lnTo>
                  <a:lnTo>
                    <a:pt x="2340" y="712"/>
                  </a:lnTo>
                  <a:lnTo>
                    <a:pt x="2347" y="712"/>
                  </a:lnTo>
                  <a:lnTo>
                    <a:pt x="2350" y="712"/>
                  </a:lnTo>
                  <a:lnTo>
                    <a:pt x="2354" y="708"/>
                  </a:lnTo>
                  <a:lnTo>
                    <a:pt x="2361" y="705"/>
                  </a:lnTo>
                  <a:lnTo>
                    <a:pt x="2371" y="694"/>
                  </a:lnTo>
                  <a:lnTo>
                    <a:pt x="2378" y="691"/>
                  </a:lnTo>
                  <a:lnTo>
                    <a:pt x="2382" y="691"/>
                  </a:lnTo>
                  <a:lnTo>
                    <a:pt x="2389" y="691"/>
                  </a:lnTo>
                  <a:lnTo>
                    <a:pt x="2392" y="694"/>
                  </a:lnTo>
                  <a:lnTo>
                    <a:pt x="2396" y="698"/>
                  </a:lnTo>
                  <a:lnTo>
                    <a:pt x="2399" y="698"/>
                  </a:lnTo>
                  <a:lnTo>
                    <a:pt x="2399" y="701"/>
                  </a:lnTo>
                  <a:lnTo>
                    <a:pt x="2421" y="691"/>
                  </a:lnTo>
                  <a:lnTo>
                    <a:pt x="2428" y="677"/>
                  </a:lnTo>
                  <a:lnTo>
                    <a:pt x="2442" y="663"/>
                  </a:lnTo>
                  <a:lnTo>
                    <a:pt x="2463" y="656"/>
                  </a:lnTo>
                  <a:lnTo>
                    <a:pt x="2466" y="641"/>
                  </a:lnTo>
                  <a:lnTo>
                    <a:pt x="2484" y="641"/>
                  </a:lnTo>
                  <a:lnTo>
                    <a:pt x="2484" y="641"/>
                  </a:lnTo>
                  <a:lnTo>
                    <a:pt x="2491" y="641"/>
                  </a:lnTo>
                  <a:lnTo>
                    <a:pt x="2498" y="645"/>
                  </a:lnTo>
                  <a:lnTo>
                    <a:pt x="2502" y="645"/>
                  </a:lnTo>
                  <a:lnTo>
                    <a:pt x="2505" y="645"/>
                  </a:lnTo>
                  <a:lnTo>
                    <a:pt x="2512" y="641"/>
                  </a:lnTo>
                  <a:lnTo>
                    <a:pt x="2516" y="638"/>
                  </a:lnTo>
                  <a:lnTo>
                    <a:pt x="2523" y="634"/>
                  </a:lnTo>
                  <a:lnTo>
                    <a:pt x="2526" y="631"/>
                  </a:lnTo>
                  <a:lnTo>
                    <a:pt x="2526" y="627"/>
                  </a:lnTo>
                  <a:lnTo>
                    <a:pt x="2526" y="627"/>
                  </a:lnTo>
                  <a:lnTo>
                    <a:pt x="2523" y="620"/>
                  </a:lnTo>
                  <a:lnTo>
                    <a:pt x="2516" y="617"/>
                  </a:lnTo>
                  <a:lnTo>
                    <a:pt x="2512" y="610"/>
                  </a:lnTo>
                  <a:lnTo>
                    <a:pt x="2505" y="603"/>
                  </a:lnTo>
                  <a:lnTo>
                    <a:pt x="2502" y="596"/>
                  </a:lnTo>
                  <a:lnTo>
                    <a:pt x="2495" y="592"/>
                  </a:lnTo>
                  <a:lnTo>
                    <a:pt x="2491" y="589"/>
                  </a:lnTo>
                  <a:lnTo>
                    <a:pt x="2491" y="585"/>
                  </a:lnTo>
                  <a:lnTo>
                    <a:pt x="2491" y="582"/>
                  </a:lnTo>
                  <a:lnTo>
                    <a:pt x="2491" y="578"/>
                  </a:lnTo>
                  <a:lnTo>
                    <a:pt x="2491" y="575"/>
                  </a:lnTo>
                  <a:lnTo>
                    <a:pt x="2495" y="575"/>
                  </a:lnTo>
                  <a:lnTo>
                    <a:pt x="2502" y="575"/>
                  </a:lnTo>
                  <a:lnTo>
                    <a:pt x="2505" y="575"/>
                  </a:lnTo>
                  <a:lnTo>
                    <a:pt x="2512" y="571"/>
                  </a:lnTo>
                  <a:lnTo>
                    <a:pt x="2512" y="571"/>
                  </a:lnTo>
                  <a:lnTo>
                    <a:pt x="2516" y="567"/>
                  </a:lnTo>
                  <a:lnTo>
                    <a:pt x="2537" y="546"/>
                  </a:lnTo>
                  <a:lnTo>
                    <a:pt x="2533" y="529"/>
                  </a:lnTo>
                  <a:lnTo>
                    <a:pt x="2544" y="522"/>
                  </a:lnTo>
                  <a:lnTo>
                    <a:pt x="2554" y="539"/>
                  </a:lnTo>
                  <a:lnTo>
                    <a:pt x="2576" y="546"/>
                  </a:lnTo>
                  <a:lnTo>
                    <a:pt x="2576" y="546"/>
                  </a:lnTo>
                  <a:lnTo>
                    <a:pt x="2579" y="550"/>
                  </a:lnTo>
                  <a:lnTo>
                    <a:pt x="2586" y="557"/>
                  </a:lnTo>
                  <a:lnTo>
                    <a:pt x="2590" y="560"/>
                  </a:lnTo>
                  <a:lnTo>
                    <a:pt x="2597" y="567"/>
                  </a:lnTo>
                  <a:lnTo>
                    <a:pt x="2604" y="575"/>
                  </a:lnTo>
                  <a:lnTo>
                    <a:pt x="2607" y="578"/>
                  </a:lnTo>
                  <a:lnTo>
                    <a:pt x="2614" y="582"/>
                  </a:lnTo>
                  <a:lnTo>
                    <a:pt x="2618" y="582"/>
                  </a:lnTo>
                  <a:lnTo>
                    <a:pt x="2621" y="582"/>
                  </a:lnTo>
                  <a:lnTo>
                    <a:pt x="2621" y="578"/>
                  </a:lnTo>
                  <a:lnTo>
                    <a:pt x="2625" y="553"/>
                  </a:lnTo>
                  <a:lnTo>
                    <a:pt x="2628" y="546"/>
                  </a:lnTo>
                  <a:lnTo>
                    <a:pt x="2628" y="546"/>
                  </a:lnTo>
                  <a:lnTo>
                    <a:pt x="2632" y="546"/>
                  </a:lnTo>
                  <a:lnTo>
                    <a:pt x="2639" y="546"/>
                  </a:lnTo>
                  <a:lnTo>
                    <a:pt x="2646" y="543"/>
                  </a:lnTo>
                  <a:lnTo>
                    <a:pt x="2653" y="539"/>
                  </a:lnTo>
                  <a:lnTo>
                    <a:pt x="2660" y="536"/>
                  </a:lnTo>
                  <a:lnTo>
                    <a:pt x="2660" y="529"/>
                  </a:lnTo>
                  <a:lnTo>
                    <a:pt x="2657" y="525"/>
                  </a:lnTo>
                  <a:lnTo>
                    <a:pt x="2650" y="518"/>
                  </a:lnTo>
                  <a:lnTo>
                    <a:pt x="2642" y="515"/>
                  </a:lnTo>
                  <a:lnTo>
                    <a:pt x="2632" y="511"/>
                  </a:lnTo>
                  <a:lnTo>
                    <a:pt x="2625" y="504"/>
                  </a:lnTo>
                  <a:lnTo>
                    <a:pt x="2618" y="50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44" name="Freeform 142"/>
            <p:cNvSpPr>
              <a:spLocks noEditPoints="1"/>
            </p:cNvSpPr>
            <p:nvPr userDrawn="1"/>
          </p:nvSpPr>
          <p:spPr bwMode="gray">
            <a:xfrm>
              <a:off x="3204" y="766"/>
              <a:ext cx="1763" cy="2437"/>
            </a:xfrm>
            <a:custGeom>
              <a:avLst/>
              <a:gdLst/>
              <a:ahLst/>
              <a:cxnLst>
                <a:cxn ang="0">
                  <a:pos x="1585" y="1427"/>
                </a:cxn>
                <a:cxn ang="0">
                  <a:pos x="1384" y="1262"/>
                </a:cxn>
                <a:cxn ang="0">
                  <a:pos x="1314" y="1237"/>
                </a:cxn>
                <a:cxn ang="0">
                  <a:pos x="1176" y="1318"/>
                </a:cxn>
                <a:cxn ang="0">
                  <a:pos x="1134" y="1237"/>
                </a:cxn>
                <a:cxn ang="0">
                  <a:pos x="1088" y="1149"/>
                </a:cxn>
                <a:cxn ang="0">
                  <a:pos x="954" y="1145"/>
                </a:cxn>
                <a:cxn ang="0">
                  <a:pos x="1144" y="1054"/>
                </a:cxn>
                <a:cxn ang="0">
                  <a:pos x="1236" y="902"/>
                </a:cxn>
                <a:cxn ang="0">
                  <a:pos x="1289" y="811"/>
                </a:cxn>
                <a:cxn ang="0">
                  <a:pos x="1395" y="733"/>
                </a:cxn>
                <a:cxn ang="0">
                  <a:pos x="1373" y="677"/>
                </a:cxn>
                <a:cxn ang="0">
                  <a:pos x="1476" y="617"/>
                </a:cxn>
                <a:cxn ang="0">
                  <a:pos x="1398" y="398"/>
                </a:cxn>
                <a:cxn ang="0">
                  <a:pos x="1225" y="324"/>
                </a:cxn>
                <a:cxn ang="0">
                  <a:pos x="1197" y="582"/>
                </a:cxn>
                <a:cxn ang="0">
                  <a:pos x="1060" y="515"/>
                </a:cxn>
                <a:cxn ang="0">
                  <a:pos x="1067" y="314"/>
                </a:cxn>
                <a:cxn ang="0">
                  <a:pos x="1159" y="194"/>
                </a:cxn>
                <a:cxn ang="0">
                  <a:pos x="1113" y="141"/>
                </a:cxn>
                <a:cxn ang="0">
                  <a:pos x="1035" y="43"/>
                </a:cxn>
                <a:cxn ang="0">
                  <a:pos x="1025" y="131"/>
                </a:cxn>
                <a:cxn ang="0">
                  <a:pos x="884" y="155"/>
                </a:cxn>
                <a:cxn ang="0">
                  <a:pos x="785" y="166"/>
                </a:cxn>
                <a:cxn ang="0">
                  <a:pos x="690" y="117"/>
                </a:cxn>
                <a:cxn ang="0">
                  <a:pos x="535" y="67"/>
                </a:cxn>
                <a:cxn ang="0">
                  <a:pos x="327" y="74"/>
                </a:cxn>
                <a:cxn ang="0">
                  <a:pos x="123" y="36"/>
                </a:cxn>
                <a:cxn ang="0">
                  <a:pos x="0" y="240"/>
                </a:cxn>
                <a:cxn ang="0">
                  <a:pos x="28" y="370"/>
                </a:cxn>
                <a:cxn ang="0">
                  <a:pos x="140" y="448"/>
                </a:cxn>
                <a:cxn ang="0">
                  <a:pos x="214" y="370"/>
                </a:cxn>
                <a:cxn ang="0">
                  <a:pos x="285" y="381"/>
                </a:cxn>
                <a:cxn ang="0">
                  <a:pos x="486" y="497"/>
                </a:cxn>
                <a:cxn ang="0">
                  <a:pos x="598" y="684"/>
                </a:cxn>
                <a:cxn ang="0">
                  <a:pos x="715" y="1040"/>
                </a:cxn>
                <a:cxn ang="0">
                  <a:pos x="778" y="1050"/>
                </a:cxn>
                <a:cxn ang="0">
                  <a:pos x="1032" y="1247"/>
                </a:cxn>
                <a:cxn ang="0">
                  <a:pos x="1095" y="1286"/>
                </a:cxn>
                <a:cxn ang="0">
                  <a:pos x="1106" y="1307"/>
                </a:cxn>
                <a:cxn ang="0">
                  <a:pos x="1194" y="1325"/>
                </a:cxn>
                <a:cxn ang="0">
                  <a:pos x="1152" y="1494"/>
                </a:cxn>
                <a:cxn ang="0">
                  <a:pos x="1303" y="1709"/>
                </a:cxn>
                <a:cxn ang="0">
                  <a:pos x="1282" y="2075"/>
                </a:cxn>
                <a:cxn ang="0">
                  <a:pos x="1377" y="2463"/>
                </a:cxn>
                <a:cxn ang="0">
                  <a:pos x="1349" y="2216"/>
                </a:cxn>
                <a:cxn ang="0">
                  <a:pos x="1486" y="1987"/>
                </a:cxn>
                <a:cxn ang="0">
                  <a:pos x="1828" y="1519"/>
                </a:cxn>
                <a:cxn ang="0">
                  <a:pos x="1345" y="694"/>
                </a:cxn>
                <a:cxn ang="0">
                  <a:pos x="1141" y="712"/>
                </a:cxn>
                <a:cxn ang="0">
                  <a:pos x="1155" y="790"/>
                </a:cxn>
                <a:cxn ang="0">
                  <a:pos x="1197" y="782"/>
                </a:cxn>
                <a:cxn ang="0">
                  <a:pos x="1088" y="800"/>
                </a:cxn>
                <a:cxn ang="0">
                  <a:pos x="1025" y="708"/>
                </a:cxn>
                <a:cxn ang="0">
                  <a:pos x="1120" y="1223"/>
                </a:cxn>
                <a:cxn ang="0">
                  <a:pos x="1331" y="1656"/>
                </a:cxn>
                <a:cxn ang="0">
                  <a:pos x="1345" y="1589"/>
                </a:cxn>
                <a:cxn ang="0">
                  <a:pos x="1483" y="1378"/>
                </a:cxn>
                <a:cxn ang="0">
                  <a:pos x="1409" y="1378"/>
                </a:cxn>
                <a:cxn ang="0">
                  <a:pos x="1528" y="1374"/>
                </a:cxn>
                <a:cxn ang="0">
                  <a:pos x="1384" y="1413"/>
                </a:cxn>
                <a:cxn ang="0">
                  <a:pos x="1225" y="1410"/>
                </a:cxn>
                <a:cxn ang="0">
                  <a:pos x="1391" y="1769"/>
                </a:cxn>
              </a:cxnLst>
              <a:rect l="0" t="0" r="r" b="b"/>
              <a:pathLst>
                <a:path w="1828" h="2470">
                  <a:moveTo>
                    <a:pt x="1796" y="1491"/>
                  </a:moveTo>
                  <a:lnTo>
                    <a:pt x="1789" y="1487"/>
                  </a:lnTo>
                  <a:lnTo>
                    <a:pt x="1779" y="1480"/>
                  </a:lnTo>
                  <a:lnTo>
                    <a:pt x="1757" y="1469"/>
                  </a:lnTo>
                  <a:lnTo>
                    <a:pt x="1740" y="1466"/>
                  </a:lnTo>
                  <a:lnTo>
                    <a:pt x="1687" y="1448"/>
                  </a:lnTo>
                  <a:lnTo>
                    <a:pt x="1680" y="1448"/>
                  </a:lnTo>
                  <a:lnTo>
                    <a:pt x="1676" y="1452"/>
                  </a:lnTo>
                  <a:lnTo>
                    <a:pt x="1669" y="1452"/>
                  </a:lnTo>
                  <a:lnTo>
                    <a:pt x="1666" y="1455"/>
                  </a:lnTo>
                  <a:lnTo>
                    <a:pt x="1666" y="1455"/>
                  </a:lnTo>
                  <a:lnTo>
                    <a:pt x="1669" y="1448"/>
                  </a:lnTo>
                  <a:lnTo>
                    <a:pt x="1669" y="1445"/>
                  </a:lnTo>
                  <a:lnTo>
                    <a:pt x="1669" y="1438"/>
                  </a:lnTo>
                  <a:lnTo>
                    <a:pt x="1669" y="1438"/>
                  </a:lnTo>
                  <a:lnTo>
                    <a:pt x="1669" y="1434"/>
                  </a:lnTo>
                  <a:lnTo>
                    <a:pt x="1666" y="1431"/>
                  </a:lnTo>
                  <a:lnTo>
                    <a:pt x="1662" y="1431"/>
                  </a:lnTo>
                  <a:lnTo>
                    <a:pt x="1659" y="1431"/>
                  </a:lnTo>
                  <a:lnTo>
                    <a:pt x="1655" y="1431"/>
                  </a:lnTo>
                  <a:lnTo>
                    <a:pt x="1652" y="1431"/>
                  </a:lnTo>
                  <a:lnTo>
                    <a:pt x="1645" y="1431"/>
                  </a:lnTo>
                  <a:lnTo>
                    <a:pt x="1638" y="1431"/>
                  </a:lnTo>
                  <a:lnTo>
                    <a:pt x="1631" y="1427"/>
                  </a:lnTo>
                  <a:lnTo>
                    <a:pt x="1624" y="1427"/>
                  </a:lnTo>
                  <a:lnTo>
                    <a:pt x="1620" y="1427"/>
                  </a:lnTo>
                  <a:lnTo>
                    <a:pt x="1613" y="1431"/>
                  </a:lnTo>
                  <a:lnTo>
                    <a:pt x="1602" y="1434"/>
                  </a:lnTo>
                  <a:lnTo>
                    <a:pt x="1595" y="1438"/>
                  </a:lnTo>
                  <a:lnTo>
                    <a:pt x="1592" y="1438"/>
                  </a:lnTo>
                  <a:lnTo>
                    <a:pt x="1588" y="1441"/>
                  </a:lnTo>
                  <a:lnTo>
                    <a:pt x="1581" y="1448"/>
                  </a:lnTo>
                  <a:lnTo>
                    <a:pt x="1571" y="1452"/>
                  </a:lnTo>
                  <a:lnTo>
                    <a:pt x="1564" y="1455"/>
                  </a:lnTo>
                  <a:lnTo>
                    <a:pt x="1560" y="1455"/>
                  </a:lnTo>
                  <a:lnTo>
                    <a:pt x="1560" y="1455"/>
                  </a:lnTo>
                  <a:lnTo>
                    <a:pt x="1564" y="1452"/>
                  </a:lnTo>
                  <a:lnTo>
                    <a:pt x="1571" y="1448"/>
                  </a:lnTo>
                  <a:lnTo>
                    <a:pt x="1574" y="1445"/>
                  </a:lnTo>
                  <a:lnTo>
                    <a:pt x="1578" y="1441"/>
                  </a:lnTo>
                  <a:lnTo>
                    <a:pt x="1578" y="1438"/>
                  </a:lnTo>
                  <a:lnTo>
                    <a:pt x="1581" y="1434"/>
                  </a:lnTo>
                  <a:lnTo>
                    <a:pt x="1585" y="1427"/>
                  </a:lnTo>
                  <a:lnTo>
                    <a:pt x="1592" y="1424"/>
                  </a:lnTo>
                  <a:lnTo>
                    <a:pt x="1595" y="1420"/>
                  </a:lnTo>
                  <a:lnTo>
                    <a:pt x="1599" y="1417"/>
                  </a:lnTo>
                  <a:lnTo>
                    <a:pt x="1602" y="1410"/>
                  </a:lnTo>
                  <a:lnTo>
                    <a:pt x="1606" y="1403"/>
                  </a:lnTo>
                  <a:lnTo>
                    <a:pt x="1606" y="1399"/>
                  </a:lnTo>
                  <a:lnTo>
                    <a:pt x="1599" y="1385"/>
                  </a:lnTo>
                  <a:lnTo>
                    <a:pt x="1588" y="1371"/>
                  </a:lnTo>
                  <a:lnTo>
                    <a:pt x="1578" y="1360"/>
                  </a:lnTo>
                  <a:lnTo>
                    <a:pt x="1571" y="1353"/>
                  </a:lnTo>
                  <a:lnTo>
                    <a:pt x="1564" y="1350"/>
                  </a:lnTo>
                  <a:lnTo>
                    <a:pt x="1557" y="1346"/>
                  </a:lnTo>
                  <a:lnTo>
                    <a:pt x="1550" y="1343"/>
                  </a:lnTo>
                  <a:lnTo>
                    <a:pt x="1536" y="1336"/>
                  </a:lnTo>
                  <a:lnTo>
                    <a:pt x="1525" y="1332"/>
                  </a:lnTo>
                  <a:lnTo>
                    <a:pt x="1514" y="1329"/>
                  </a:lnTo>
                  <a:lnTo>
                    <a:pt x="1507" y="1329"/>
                  </a:lnTo>
                  <a:lnTo>
                    <a:pt x="1497" y="1321"/>
                  </a:lnTo>
                  <a:lnTo>
                    <a:pt x="1497" y="1321"/>
                  </a:lnTo>
                  <a:lnTo>
                    <a:pt x="1493" y="1318"/>
                  </a:lnTo>
                  <a:lnTo>
                    <a:pt x="1490" y="1311"/>
                  </a:lnTo>
                  <a:lnTo>
                    <a:pt x="1483" y="1307"/>
                  </a:lnTo>
                  <a:lnTo>
                    <a:pt x="1476" y="1300"/>
                  </a:lnTo>
                  <a:lnTo>
                    <a:pt x="1465" y="1290"/>
                  </a:lnTo>
                  <a:lnTo>
                    <a:pt x="1462" y="1286"/>
                  </a:lnTo>
                  <a:lnTo>
                    <a:pt x="1458" y="1283"/>
                  </a:lnTo>
                  <a:lnTo>
                    <a:pt x="1454" y="1283"/>
                  </a:lnTo>
                  <a:lnTo>
                    <a:pt x="1451" y="1279"/>
                  </a:lnTo>
                  <a:lnTo>
                    <a:pt x="1447" y="1276"/>
                  </a:lnTo>
                  <a:lnTo>
                    <a:pt x="1444" y="1272"/>
                  </a:lnTo>
                  <a:lnTo>
                    <a:pt x="1437" y="1269"/>
                  </a:lnTo>
                  <a:lnTo>
                    <a:pt x="1430" y="1269"/>
                  </a:lnTo>
                  <a:lnTo>
                    <a:pt x="1430" y="1265"/>
                  </a:lnTo>
                  <a:lnTo>
                    <a:pt x="1426" y="1262"/>
                  </a:lnTo>
                  <a:lnTo>
                    <a:pt x="1423" y="1258"/>
                  </a:lnTo>
                  <a:lnTo>
                    <a:pt x="1419" y="1258"/>
                  </a:lnTo>
                  <a:lnTo>
                    <a:pt x="1419" y="1255"/>
                  </a:lnTo>
                  <a:lnTo>
                    <a:pt x="1412" y="1255"/>
                  </a:lnTo>
                  <a:lnTo>
                    <a:pt x="1405" y="1255"/>
                  </a:lnTo>
                  <a:lnTo>
                    <a:pt x="1398" y="1258"/>
                  </a:lnTo>
                  <a:lnTo>
                    <a:pt x="1395" y="1258"/>
                  </a:lnTo>
                  <a:lnTo>
                    <a:pt x="1391" y="1258"/>
                  </a:lnTo>
                  <a:lnTo>
                    <a:pt x="1384" y="1262"/>
                  </a:lnTo>
                  <a:lnTo>
                    <a:pt x="1377" y="1265"/>
                  </a:lnTo>
                  <a:lnTo>
                    <a:pt x="1370" y="1265"/>
                  </a:lnTo>
                  <a:lnTo>
                    <a:pt x="1366" y="1265"/>
                  </a:lnTo>
                  <a:lnTo>
                    <a:pt x="1363" y="1265"/>
                  </a:lnTo>
                  <a:lnTo>
                    <a:pt x="1356" y="1262"/>
                  </a:lnTo>
                  <a:lnTo>
                    <a:pt x="1349" y="1258"/>
                  </a:lnTo>
                  <a:lnTo>
                    <a:pt x="1345" y="1255"/>
                  </a:lnTo>
                  <a:lnTo>
                    <a:pt x="1345" y="1255"/>
                  </a:lnTo>
                  <a:lnTo>
                    <a:pt x="1338" y="1247"/>
                  </a:lnTo>
                  <a:lnTo>
                    <a:pt x="1335" y="1244"/>
                  </a:lnTo>
                  <a:lnTo>
                    <a:pt x="1331" y="1240"/>
                  </a:lnTo>
                  <a:lnTo>
                    <a:pt x="1331" y="1237"/>
                  </a:lnTo>
                  <a:lnTo>
                    <a:pt x="1328" y="1233"/>
                  </a:lnTo>
                  <a:lnTo>
                    <a:pt x="1328" y="1233"/>
                  </a:lnTo>
                  <a:lnTo>
                    <a:pt x="1324" y="1233"/>
                  </a:lnTo>
                  <a:lnTo>
                    <a:pt x="1324" y="1233"/>
                  </a:lnTo>
                  <a:lnTo>
                    <a:pt x="1324" y="1233"/>
                  </a:lnTo>
                  <a:lnTo>
                    <a:pt x="1324" y="1230"/>
                  </a:lnTo>
                  <a:lnTo>
                    <a:pt x="1324" y="1233"/>
                  </a:lnTo>
                  <a:lnTo>
                    <a:pt x="1324" y="1233"/>
                  </a:lnTo>
                  <a:lnTo>
                    <a:pt x="1324" y="1233"/>
                  </a:lnTo>
                  <a:lnTo>
                    <a:pt x="1324" y="1237"/>
                  </a:lnTo>
                  <a:lnTo>
                    <a:pt x="1321" y="1237"/>
                  </a:lnTo>
                  <a:lnTo>
                    <a:pt x="1321" y="1240"/>
                  </a:lnTo>
                  <a:lnTo>
                    <a:pt x="1321" y="1240"/>
                  </a:lnTo>
                  <a:lnTo>
                    <a:pt x="1321" y="1240"/>
                  </a:lnTo>
                  <a:lnTo>
                    <a:pt x="1321" y="1244"/>
                  </a:lnTo>
                  <a:lnTo>
                    <a:pt x="1317" y="1244"/>
                  </a:lnTo>
                  <a:lnTo>
                    <a:pt x="1317" y="1244"/>
                  </a:lnTo>
                  <a:lnTo>
                    <a:pt x="1317" y="1247"/>
                  </a:lnTo>
                  <a:lnTo>
                    <a:pt x="1321" y="1247"/>
                  </a:lnTo>
                  <a:lnTo>
                    <a:pt x="1317" y="1251"/>
                  </a:lnTo>
                  <a:lnTo>
                    <a:pt x="1317" y="1251"/>
                  </a:lnTo>
                  <a:lnTo>
                    <a:pt x="1314" y="1251"/>
                  </a:lnTo>
                  <a:lnTo>
                    <a:pt x="1314" y="1251"/>
                  </a:lnTo>
                  <a:lnTo>
                    <a:pt x="1314" y="1247"/>
                  </a:lnTo>
                  <a:lnTo>
                    <a:pt x="1314" y="1247"/>
                  </a:lnTo>
                  <a:lnTo>
                    <a:pt x="1314" y="1244"/>
                  </a:lnTo>
                  <a:lnTo>
                    <a:pt x="1317" y="1244"/>
                  </a:lnTo>
                  <a:lnTo>
                    <a:pt x="1317" y="1240"/>
                  </a:lnTo>
                  <a:lnTo>
                    <a:pt x="1314" y="1240"/>
                  </a:lnTo>
                  <a:lnTo>
                    <a:pt x="1314" y="1237"/>
                  </a:lnTo>
                  <a:lnTo>
                    <a:pt x="1314" y="1237"/>
                  </a:lnTo>
                  <a:lnTo>
                    <a:pt x="1310" y="1237"/>
                  </a:lnTo>
                  <a:lnTo>
                    <a:pt x="1307" y="1240"/>
                  </a:lnTo>
                  <a:lnTo>
                    <a:pt x="1310" y="1237"/>
                  </a:lnTo>
                  <a:lnTo>
                    <a:pt x="1314" y="1237"/>
                  </a:lnTo>
                  <a:lnTo>
                    <a:pt x="1314" y="1233"/>
                  </a:lnTo>
                  <a:lnTo>
                    <a:pt x="1317" y="1233"/>
                  </a:lnTo>
                  <a:lnTo>
                    <a:pt x="1317" y="1233"/>
                  </a:lnTo>
                  <a:lnTo>
                    <a:pt x="1317" y="1230"/>
                  </a:lnTo>
                  <a:lnTo>
                    <a:pt x="1317" y="1230"/>
                  </a:lnTo>
                  <a:lnTo>
                    <a:pt x="1314" y="1230"/>
                  </a:lnTo>
                  <a:lnTo>
                    <a:pt x="1314" y="1230"/>
                  </a:lnTo>
                  <a:lnTo>
                    <a:pt x="1307" y="1230"/>
                  </a:lnTo>
                  <a:lnTo>
                    <a:pt x="1303" y="1233"/>
                  </a:lnTo>
                  <a:lnTo>
                    <a:pt x="1296" y="1233"/>
                  </a:lnTo>
                  <a:lnTo>
                    <a:pt x="1296" y="1237"/>
                  </a:lnTo>
                  <a:lnTo>
                    <a:pt x="1292" y="1237"/>
                  </a:lnTo>
                  <a:lnTo>
                    <a:pt x="1289" y="1237"/>
                  </a:lnTo>
                  <a:lnTo>
                    <a:pt x="1285" y="1237"/>
                  </a:lnTo>
                  <a:lnTo>
                    <a:pt x="1278" y="1240"/>
                  </a:lnTo>
                  <a:lnTo>
                    <a:pt x="1275" y="1244"/>
                  </a:lnTo>
                  <a:lnTo>
                    <a:pt x="1275" y="1244"/>
                  </a:lnTo>
                  <a:lnTo>
                    <a:pt x="1268" y="1251"/>
                  </a:lnTo>
                  <a:lnTo>
                    <a:pt x="1250" y="1255"/>
                  </a:lnTo>
                  <a:lnTo>
                    <a:pt x="1243" y="1265"/>
                  </a:lnTo>
                  <a:lnTo>
                    <a:pt x="1229" y="1283"/>
                  </a:lnTo>
                  <a:lnTo>
                    <a:pt x="1215" y="1286"/>
                  </a:lnTo>
                  <a:lnTo>
                    <a:pt x="1215" y="1286"/>
                  </a:lnTo>
                  <a:lnTo>
                    <a:pt x="1215" y="1290"/>
                  </a:lnTo>
                  <a:lnTo>
                    <a:pt x="1218" y="1293"/>
                  </a:lnTo>
                  <a:lnTo>
                    <a:pt x="1215" y="1300"/>
                  </a:lnTo>
                  <a:lnTo>
                    <a:pt x="1215" y="1300"/>
                  </a:lnTo>
                  <a:lnTo>
                    <a:pt x="1215" y="1304"/>
                  </a:lnTo>
                  <a:lnTo>
                    <a:pt x="1215" y="1307"/>
                  </a:lnTo>
                  <a:lnTo>
                    <a:pt x="1215" y="1311"/>
                  </a:lnTo>
                  <a:lnTo>
                    <a:pt x="1215" y="1314"/>
                  </a:lnTo>
                  <a:lnTo>
                    <a:pt x="1208" y="1311"/>
                  </a:lnTo>
                  <a:lnTo>
                    <a:pt x="1204" y="1311"/>
                  </a:lnTo>
                  <a:lnTo>
                    <a:pt x="1204" y="1311"/>
                  </a:lnTo>
                  <a:lnTo>
                    <a:pt x="1197" y="1311"/>
                  </a:lnTo>
                  <a:lnTo>
                    <a:pt x="1197" y="1311"/>
                  </a:lnTo>
                  <a:lnTo>
                    <a:pt x="1190" y="1314"/>
                  </a:lnTo>
                  <a:lnTo>
                    <a:pt x="1183" y="1314"/>
                  </a:lnTo>
                  <a:lnTo>
                    <a:pt x="1176" y="1318"/>
                  </a:lnTo>
                  <a:lnTo>
                    <a:pt x="1176" y="1318"/>
                  </a:lnTo>
                  <a:lnTo>
                    <a:pt x="1169" y="1318"/>
                  </a:lnTo>
                  <a:lnTo>
                    <a:pt x="1166" y="1314"/>
                  </a:lnTo>
                  <a:lnTo>
                    <a:pt x="1166" y="1314"/>
                  </a:lnTo>
                  <a:lnTo>
                    <a:pt x="1166" y="1314"/>
                  </a:lnTo>
                  <a:lnTo>
                    <a:pt x="1162" y="1314"/>
                  </a:lnTo>
                  <a:lnTo>
                    <a:pt x="1159" y="1311"/>
                  </a:lnTo>
                  <a:lnTo>
                    <a:pt x="1148" y="1307"/>
                  </a:lnTo>
                  <a:lnTo>
                    <a:pt x="1141" y="1314"/>
                  </a:lnTo>
                  <a:lnTo>
                    <a:pt x="1137" y="1318"/>
                  </a:lnTo>
                  <a:lnTo>
                    <a:pt x="1137" y="1321"/>
                  </a:lnTo>
                  <a:lnTo>
                    <a:pt x="1137" y="1321"/>
                  </a:lnTo>
                  <a:lnTo>
                    <a:pt x="1134" y="1325"/>
                  </a:lnTo>
                  <a:lnTo>
                    <a:pt x="1130" y="1329"/>
                  </a:lnTo>
                  <a:lnTo>
                    <a:pt x="1130" y="1329"/>
                  </a:lnTo>
                  <a:lnTo>
                    <a:pt x="1134" y="1325"/>
                  </a:lnTo>
                  <a:lnTo>
                    <a:pt x="1137" y="1321"/>
                  </a:lnTo>
                  <a:lnTo>
                    <a:pt x="1137" y="1318"/>
                  </a:lnTo>
                  <a:lnTo>
                    <a:pt x="1137" y="1314"/>
                  </a:lnTo>
                  <a:lnTo>
                    <a:pt x="1141" y="1311"/>
                  </a:lnTo>
                  <a:lnTo>
                    <a:pt x="1144" y="1304"/>
                  </a:lnTo>
                  <a:lnTo>
                    <a:pt x="1144" y="1304"/>
                  </a:lnTo>
                  <a:lnTo>
                    <a:pt x="1144" y="1304"/>
                  </a:lnTo>
                  <a:lnTo>
                    <a:pt x="1144" y="1304"/>
                  </a:lnTo>
                  <a:lnTo>
                    <a:pt x="1141" y="1300"/>
                  </a:lnTo>
                  <a:lnTo>
                    <a:pt x="1137" y="1297"/>
                  </a:lnTo>
                  <a:lnTo>
                    <a:pt x="1137" y="1297"/>
                  </a:lnTo>
                  <a:lnTo>
                    <a:pt x="1134" y="1293"/>
                  </a:lnTo>
                  <a:lnTo>
                    <a:pt x="1134" y="1293"/>
                  </a:lnTo>
                  <a:lnTo>
                    <a:pt x="1134" y="1293"/>
                  </a:lnTo>
                  <a:lnTo>
                    <a:pt x="1130" y="1290"/>
                  </a:lnTo>
                  <a:lnTo>
                    <a:pt x="1127" y="1283"/>
                  </a:lnTo>
                  <a:lnTo>
                    <a:pt x="1127" y="1283"/>
                  </a:lnTo>
                  <a:lnTo>
                    <a:pt x="1127" y="1279"/>
                  </a:lnTo>
                  <a:lnTo>
                    <a:pt x="1127" y="1276"/>
                  </a:lnTo>
                  <a:lnTo>
                    <a:pt x="1127" y="1269"/>
                  </a:lnTo>
                  <a:lnTo>
                    <a:pt x="1127" y="1269"/>
                  </a:lnTo>
                  <a:lnTo>
                    <a:pt x="1130" y="1262"/>
                  </a:lnTo>
                  <a:lnTo>
                    <a:pt x="1130" y="1258"/>
                  </a:lnTo>
                  <a:lnTo>
                    <a:pt x="1130" y="1258"/>
                  </a:lnTo>
                  <a:lnTo>
                    <a:pt x="1130" y="1251"/>
                  </a:lnTo>
                  <a:lnTo>
                    <a:pt x="1130" y="1244"/>
                  </a:lnTo>
                  <a:lnTo>
                    <a:pt x="1134" y="1237"/>
                  </a:lnTo>
                  <a:lnTo>
                    <a:pt x="1134" y="1230"/>
                  </a:lnTo>
                  <a:lnTo>
                    <a:pt x="1134" y="1230"/>
                  </a:lnTo>
                  <a:lnTo>
                    <a:pt x="1134" y="1223"/>
                  </a:lnTo>
                  <a:lnTo>
                    <a:pt x="1134" y="1219"/>
                  </a:lnTo>
                  <a:lnTo>
                    <a:pt x="1134" y="1219"/>
                  </a:lnTo>
                  <a:lnTo>
                    <a:pt x="1134" y="1216"/>
                  </a:lnTo>
                  <a:lnTo>
                    <a:pt x="1134" y="1216"/>
                  </a:lnTo>
                  <a:lnTo>
                    <a:pt x="1130" y="1216"/>
                  </a:lnTo>
                  <a:lnTo>
                    <a:pt x="1127" y="1212"/>
                  </a:lnTo>
                  <a:lnTo>
                    <a:pt x="1123" y="1212"/>
                  </a:lnTo>
                  <a:lnTo>
                    <a:pt x="1116" y="1212"/>
                  </a:lnTo>
                  <a:lnTo>
                    <a:pt x="1109" y="1212"/>
                  </a:lnTo>
                  <a:lnTo>
                    <a:pt x="1102" y="1212"/>
                  </a:lnTo>
                  <a:lnTo>
                    <a:pt x="1095" y="1212"/>
                  </a:lnTo>
                  <a:lnTo>
                    <a:pt x="1092" y="1212"/>
                  </a:lnTo>
                  <a:lnTo>
                    <a:pt x="1092" y="1212"/>
                  </a:lnTo>
                  <a:lnTo>
                    <a:pt x="1088" y="1212"/>
                  </a:lnTo>
                  <a:lnTo>
                    <a:pt x="1085" y="1212"/>
                  </a:lnTo>
                  <a:lnTo>
                    <a:pt x="1081" y="1212"/>
                  </a:lnTo>
                  <a:lnTo>
                    <a:pt x="1081" y="1212"/>
                  </a:lnTo>
                  <a:lnTo>
                    <a:pt x="1078" y="1212"/>
                  </a:lnTo>
                  <a:lnTo>
                    <a:pt x="1078" y="1212"/>
                  </a:lnTo>
                  <a:lnTo>
                    <a:pt x="1078" y="1212"/>
                  </a:lnTo>
                  <a:lnTo>
                    <a:pt x="1074" y="1209"/>
                  </a:lnTo>
                  <a:lnTo>
                    <a:pt x="1074" y="1209"/>
                  </a:lnTo>
                  <a:lnTo>
                    <a:pt x="1074" y="1205"/>
                  </a:lnTo>
                  <a:lnTo>
                    <a:pt x="1074" y="1205"/>
                  </a:lnTo>
                  <a:lnTo>
                    <a:pt x="1074" y="1202"/>
                  </a:lnTo>
                  <a:lnTo>
                    <a:pt x="1074" y="1202"/>
                  </a:lnTo>
                  <a:lnTo>
                    <a:pt x="1074" y="1198"/>
                  </a:lnTo>
                  <a:lnTo>
                    <a:pt x="1078" y="1195"/>
                  </a:lnTo>
                  <a:lnTo>
                    <a:pt x="1078" y="1195"/>
                  </a:lnTo>
                  <a:lnTo>
                    <a:pt x="1078" y="1188"/>
                  </a:lnTo>
                  <a:lnTo>
                    <a:pt x="1074" y="1184"/>
                  </a:lnTo>
                  <a:lnTo>
                    <a:pt x="1074" y="1177"/>
                  </a:lnTo>
                  <a:lnTo>
                    <a:pt x="1078" y="1174"/>
                  </a:lnTo>
                  <a:lnTo>
                    <a:pt x="1078" y="1170"/>
                  </a:lnTo>
                  <a:lnTo>
                    <a:pt x="1078" y="1166"/>
                  </a:lnTo>
                  <a:lnTo>
                    <a:pt x="1081" y="1159"/>
                  </a:lnTo>
                  <a:lnTo>
                    <a:pt x="1081" y="1156"/>
                  </a:lnTo>
                  <a:lnTo>
                    <a:pt x="1085" y="1152"/>
                  </a:lnTo>
                  <a:lnTo>
                    <a:pt x="1085" y="1152"/>
                  </a:lnTo>
                  <a:lnTo>
                    <a:pt x="1088" y="1149"/>
                  </a:lnTo>
                  <a:lnTo>
                    <a:pt x="1088" y="1145"/>
                  </a:lnTo>
                  <a:lnTo>
                    <a:pt x="1092" y="1145"/>
                  </a:lnTo>
                  <a:lnTo>
                    <a:pt x="1092" y="1145"/>
                  </a:lnTo>
                  <a:lnTo>
                    <a:pt x="1092" y="1142"/>
                  </a:lnTo>
                  <a:lnTo>
                    <a:pt x="1092" y="1138"/>
                  </a:lnTo>
                  <a:lnTo>
                    <a:pt x="1092" y="1138"/>
                  </a:lnTo>
                  <a:lnTo>
                    <a:pt x="1088" y="1135"/>
                  </a:lnTo>
                  <a:lnTo>
                    <a:pt x="1081" y="1135"/>
                  </a:lnTo>
                  <a:lnTo>
                    <a:pt x="1081" y="1135"/>
                  </a:lnTo>
                  <a:lnTo>
                    <a:pt x="1074" y="1135"/>
                  </a:lnTo>
                  <a:lnTo>
                    <a:pt x="1067" y="1135"/>
                  </a:lnTo>
                  <a:lnTo>
                    <a:pt x="1060" y="1135"/>
                  </a:lnTo>
                  <a:lnTo>
                    <a:pt x="1056" y="1138"/>
                  </a:lnTo>
                  <a:lnTo>
                    <a:pt x="1053" y="1138"/>
                  </a:lnTo>
                  <a:lnTo>
                    <a:pt x="1049" y="1138"/>
                  </a:lnTo>
                  <a:lnTo>
                    <a:pt x="1046" y="1138"/>
                  </a:lnTo>
                  <a:lnTo>
                    <a:pt x="1046" y="1138"/>
                  </a:lnTo>
                  <a:lnTo>
                    <a:pt x="1042" y="1138"/>
                  </a:lnTo>
                  <a:lnTo>
                    <a:pt x="1039" y="1138"/>
                  </a:lnTo>
                  <a:lnTo>
                    <a:pt x="1039" y="1142"/>
                  </a:lnTo>
                  <a:lnTo>
                    <a:pt x="1039" y="1145"/>
                  </a:lnTo>
                  <a:lnTo>
                    <a:pt x="1035" y="1152"/>
                  </a:lnTo>
                  <a:lnTo>
                    <a:pt x="1035" y="1156"/>
                  </a:lnTo>
                  <a:lnTo>
                    <a:pt x="1035" y="1159"/>
                  </a:lnTo>
                  <a:lnTo>
                    <a:pt x="1035" y="1163"/>
                  </a:lnTo>
                  <a:lnTo>
                    <a:pt x="1032" y="1163"/>
                  </a:lnTo>
                  <a:lnTo>
                    <a:pt x="1028" y="1166"/>
                  </a:lnTo>
                  <a:lnTo>
                    <a:pt x="1025" y="1166"/>
                  </a:lnTo>
                  <a:lnTo>
                    <a:pt x="1021" y="1170"/>
                  </a:lnTo>
                  <a:lnTo>
                    <a:pt x="1018" y="1170"/>
                  </a:lnTo>
                  <a:lnTo>
                    <a:pt x="1014" y="1174"/>
                  </a:lnTo>
                  <a:lnTo>
                    <a:pt x="1011" y="1174"/>
                  </a:lnTo>
                  <a:lnTo>
                    <a:pt x="1004" y="1174"/>
                  </a:lnTo>
                  <a:lnTo>
                    <a:pt x="996" y="1174"/>
                  </a:lnTo>
                  <a:lnTo>
                    <a:pt x="986" y="1170"/>
                  </a:lnTo>
                  <a:lnTo>
                    <a:pt x="975" y="1170"/>
                  </a:lnTo>
                  <a:lnTo>
                    <a:pt x="968" y="1166"/>
                  </a:lnTo>
                  <a:lnTo>
                    <a:pt x="961" y="1163"/>
                  </a:lnTo>
                  <a:lnTo>
                    <a:pt x="961" y="1163"/>
                  </a:lnTo>
                  <a:lnTo>
                    <a:pt x="958" y="1159"/>
                  </a:lnTo>
                  <a:lnTo>
                    <a:pt x="954" y="1156"/>
                  </a:lnTo>
                  <a:lnTo>
                    <a:pt x="954" y="1149"/>
                  </a:lnTo>
                  <a:lnTo>
                    <a:pt x="954" y="1145"/>
                  </a:lnTo>
                  <a:lnTo>
                    <a:pt x="951" y="1142"/>
                  </a:lnTo>
                  <a:lnTo>
                    <a:pt x="951" y="1131"/>
                  </a:lnTo>
                  <a:lnTo>
                    <a:pt x="947" y="1121"/>
                  </a:lnTo>
                  <a:lnTo>
                    <a:pt x="944" y="1114"/>
                  </a:lnTo>
                  <a:lnTo>
                    <a:pt x="944" y="1110"/>
                  </a:lnTo>
                  <a:lnTo>
                    <a:pt x="940" y="1107"/>
                  </a:lnTo>
                  <a:lnTo>
                    <a:pt x="940" y="1096"/>
                  </a:lnTo>
                  <a:lnTo>
                    <a:pt x="940" y="1089"/>
                  </a:lnTo>
                  <a:lnTo>
                    <a:pt x="944" y="1085"/>
                  </a:lnTo>
                  <a:lnTo>
                    <a:pt x="940" y="1068"/>
                  </a:lnTo>
                  <a:lnTo>
                    <a:pt x="944" y="1064"/>
                  </a:lnTo>
                  <a:lnTo>
                    <a:pt x="944" y="1061"/>
                  </a:lnTo>
                  <a:lnTo>
                    <a:pt x="944" y="1054"/>
                  </a:lnTo>
                  <a:lnTo>
                    <a:pt x="944" y="1050"/>
                  </a:lnTo>
                  <a:lnTo>
                    <a:pt x="944" y="1050"/>
                  </a:lnTo>
                  <a:lnTo>
                    <a:pt x="954" y="1029"/>
                  </a:lnTo>
                  <a:lnTo>
                    <a:pt x="975" y="1022"/>
                  </a:lnTo>
                  <a:lnTo>
                    <a:pt x="979" y="1015"/>
                  </a:lnTo>
                  <a:lnTo>
                    <a:pt x="989" y="1015"/>
                  </a:lnTo>
                  <a:lnTo>
                    <a:pt x="996" y="1011"/>
                  </a:lnTo>
                  <a:lnTo>
                    <a:pt x="1004" y="1011"/>
                  </a:lnTo>
                  <a:lnTo>
                    <a:pt x="1007" y="1015"/>
                  </a:lnTo>
                  <a:lnTo>
                    <a:pt x="1011" y="1015"/>
                  </a:lnTo>
                  <a:lnTo>
                    <a:pt x="1025" y="1015"/>
                  </a:lnTo>
                  <a:lnTo>
                    <a:pt x="1039" y="1011"/>
                  </a:lnTo>
                  <a:lnTo>
                    <a:pt x="1046" y="1011"/>
                  </a:lnTo>
                  <a:lnTo>
                    <a:pt x="1049" y="1008"/>
                  </a:lnTo>
                  <a:lnTo>
                    <a:pt x="1049" y="1008"/>
                  </a:lnTo>
                  <a:lnTo>
                    <a:pt x="1053" y="1004"/>
                  </a:lnTo>
                  <a:lnTo>
                    <a:pt x="1053" y="1004"/>
                  </a:lnTo>
                  <a:lnTo>
                    <a:pt x="1067" y="1001"/>
                  </a:lnTo>
                  <a:lnTo>
                    <a:pt x="1088" y="1004"/>
                  </a:lnTo>
                  <a:lnTo>
                    <a:pt x="1109" y="1004"/>
                  </a:lnTo>
                  <a:lnTo>
                    <a:pt x="1120" y="1008"/>
                  </a:lnTo>
                  <a:lnTo>
                    <a:pt x="1127" y="1008"/>
                  </a:lnTo>
                  <a:lnTo>
                    <a:pt x="1130" y="1011"/>
                  </a:lnTo>
                  <a:lnTo>
                    <a:pt x="1134" y="1015"/>
                  </a:lnTo>
                  <a:lnTo>
                    <a:pt x="1137" y="1019"/>
                  </a:lnTo>
                  <a:lnTo>
                    <a:pt x="1137" y="1026"/>
                  </a:lnTo>
                  <a:lnTo>
                    <a:pt x="1137" y="1029"/>
                  </a:lnTo>
                  <a:lnTo>
                    <a:pt x="1137" y="1029"/>
                  </a:lnTo>
                  <a:lnTo>
                    <a:pt x="1141" y="1043"/>
                  </a:lnTo>
                  <a:lnTo>
                    <a:pt x="1144" y="1054"/>
                  </a:lnTo>
                  <a:lnTo>
                    <a:pt x="1152" y="1064"/>
                  </a:lnTo>
                  <a:lnTo>
                    <a:pt x="1155" y="1071"/>
                  </a:lnTo>
                  <a:lnTo>
                    <a:pt x="1162" y="1075"/>
                  </a:lnTo>
                  <a:lnTo>
                    <a:pt x="1166" y="1078"/>
                  </a:lnTo>
                  <a:lnTo>
                    <a:pt x="1166" y="1078"/>
                  </a:lnTo>
                  <a:lnTo>
                    <a:pt x="1173" y="1085"/>
                  </a:lnTo>
                  <a:lnTo>
                    <a:pt x="1176" y="1089"/>
                  </a:lnTo>
                  <a:lnTo>
                    <a:pt x="1180" y="1089"/>
                  </a:lnTo>
                  <a:lnTo>
                    <a:pt x="1183" y="1085"/>
                  </a:lnTo>
                  <a:lnTo>
                    <a:pt x="1183" y="1085"/>
                  </a:lnTo>
                  <a:lnTo>
                    <a:pt x="1187" y="1085"/>
                  </a:lnTo>
                  <a:lnTo>
                    <a:pt x="1187" y="1061"/>
                  </a:lnTo>
                  <a:lnTo>
                    <a:pt x="1180" y="1043"/>
                  </a:lnTo>
                  <a:lnTo>
                    <a:pt x="1173" y="1033"/>
                  </a:lnTo>
                  <a:lnTo>
                    <a:pt x="1169" y="1026"/>
                  </a:lnTo>
                  <a:lnTo>
                    <a:pt x="1166" y="1019"/>
                  </a:lnTo>
                  <a:lnTo>
                    <a:pt x="1162" y="1008"/>
                  </a:lnTo>
                  <a:lnTo>
                    <a:pt x="1162" y="1001"/>
                  </a:lnTo>
                  <a:lnTo>
                    <a:pt x="1162" y="997"/>
                  </a:lnTo>
                  <a:lnTo>
                    <a:pt x="1162" y="994"/>
                  </a:lnTo>
                  <a:lnTo>
                    <a:pt x="1162" y="987"/>
                  </a:lnTo>
                  <a:lnTo>
                    <a:pt x="1166" y="980"/>
                  </a:lnTo>
                  <a:lnTo>
                    <a:pt x="1169" y="976"/>
                  </a:lnTo>
                  <a:lnTo>
                    <a:pt x="1169" y="976"/>
                  </a:lnTo>
                  <a:lnTo>
                    <a:pt x="1176" y="966"/>
                  </a:lnTo>
                  <a:lnTo>
                    <a:pt x="1187" y="959"/>
                  </a:lnTo>
                  <a:lnTo>
                    <a:pt x="1194" y="952"/>
                  </a:lnTo>
                  <a:lnTo>
                    <a:pt x="1204" y="941"/>
                  </a:lnTo>
                  <a:lnTo>
                    <a:pt x="1211" y="934"/>
                  </a:lnTo>
                  <a:lnTo>
                    <a:pt x="1215" y="930"/>
                  </a:lnTo>
                  <a:lnTo>
                    <a:pt x="1218" y="927"/>
                  </a:lnTo>
                  <a:lnTo>
                    <a:pt x="1222" y="927"/>
                  </a:lnTo>
                  <a:lnTo>
                    <a:pt x="1225" y="920"/>
                  </a:lnTo>
                  <a:lnTo>
                    <a:pt x="1225" y="916"/>
                  </a:lnTo>
                  <a:lnTo>
                    <a:pt x="1229" y="913"/>
                  </a:lnTo>
                  <a:lnTo>
                    <a:pt x="1233" y="913"/>
                  </a:lnTo>
                  <a:lnTo>
                    <a:pt x="1233" y="913"/>
                  </a:lnTo>
                  <a:lnTo>
                    <a:pt x="1236" y="913"/>
                  </a:lnTo>
                  <a:lnTo>
                    <a:pt x="1236" y="909"/>
                  </a:lnTo>
                  <a:lnTo>
                    <a:pt x="1240" y="909"/>
                  </a:lnTo>
                  <a:lnTo>
                    <a:pt x="1240" y="906"/>
                  </a:lnTo>
                  <a:lnTo>
                    <a:pt x="1240" y="906"/>
                  </a:lnTo>
                  <a:lnTo>
                    <a:pt x="1236" y="902"/>
                  </a:lnTo>
                  <a:lnTo>
                    <a:pt x="1236" y="902"/>
                  </a:lnTo>
                  <a:lnTo>
                    <a:pt x="1233" y="902"/>
                  </a:lnTo>
                  <a:lnTo>
                    <a:pt x="1233" y="892"/>
                  </a:lnTo>
                  <a:lnTo>
                    <a:pt x="1229" y="888"/>
                  </a:lnTo>
                  <a:lnTo>
                    <a:pt x="1229" y="881"/>
                  </a:lnTo>
                  <a:lnTo>
                    <a:pt x="1229" y="881"/>
                  </a:lnTo>
                  <a:lnTo>
                    <a:pt x="1236" y="881"/>
                  </a:lnTo>
                  <a:lnTo>
                    <a:pt x="1240" y="878"/>
                  </a:lnTo>
                  <a:lnTo>
                    <a:pt x="1243" y="878"/>
                  </a:lnTo>
                  <a:lnTo>
                    <a:pt x="1243" y="874"/>
                  </a:lnTo>
                  <a:lnTo>
                    <a:pt x="1243" y="867"/>
                  </a:lnTo>
                  <a:lnTo>
                    <a:pt x="1243" y="863"/>
                  </a:lnTo>
                  <a:lnTo>
                    <a:pt x="1240" y="860"/>
                  </a:lnTo>
                  <a:lnTo>
                    <a:pt x="1240" y="860"/>
                  </a:lnTo>
                  <a:lnTo>
                    <a:pt x="1236" y="853"/>
                  </a:lnTo>
                  <a:lnTo>
                    <a:pt x="1236" y="853"/>
                  </a:lnTo>
                  <a:lnTo>
                    <a:pt x="1236" y="849"/>
                  </a:lnTo>
                  <a:lnTo>
                    <a:pt x="1236" y="849"/>
                  </a:lnTo>
                  <a:lnTo>
                    <a:pt x="1236" y="849"/>
                  </a:lnTo>
                  <a:lnTo>
                    <a:pt x="1247" y="856"/>
                  </a:lnTo>
                  <a:lnTo>
                    <a:pt x="1250" y="846"/>
                  </a:lnTo>
                  <a:lnTo>
                    <a:pt x="1254" y="856"/>
                  </a:lnTo>
                  <a:lnTo>
                    <a:pt x="1254" y="860"/>
                  </a:lnTo>
                  <a:lnTo>
                    <a:pt x="1254" y="863"/>
                  </a:lnTo>
                  <a:lnTo>
                    <a:pt x="1257" y="867"/>
                  </a:lnTo>
                  <a:lnTo>
                    <a:pt x="1261" y="867"/>
                  </a:lnTo>
                  <a:lnTo>
                    <a:pt x="1261" y="863"/>
                  </a:lnTo>
                  <a:lnTo>
                    <a:pt x="1261" y="856"/>
                  </a:lnTo>
                  <a:lnTo>
                    <a:pt x="1264" y="849"/>
                  </a:lnTo>
                  <a:lnTo>
                    <a:pt x="1264" y="846"/>
                  </a:lnTo>
                  <a:lnTo>
                    <a:pt x="1264" y="839"/>
                  </a:lnTo>
                  <a:lnTo>
                    <a:pt x="1264" y="832"/>
                  </a:lnTo>
                  <a:lnTo>
                    <a:pt x="1264" y="825"/>
                  </a:lnTo>
                  <a:lnTo>
                    <a:pt x="1261" y="825"/>
                  </a:lnTo>
                  <a:lnTo>
                    <a:pt x="1257" y="818"/>
                  </a:lnTo>
                  <a:lnTo>
                    <a:pt x="1257" y="814"/>
                  </a:lnTo>
                  <a:lnTo>
                    <a:pt x="1261" y="814"/>
                  </a:lnTo>
                  <a:lnTo>
                    <a:pt x="1264" y="811"/>
                  </a:lnTo>
                  <a:lnTo>
                    <a:pt x="1264" y="811"/>
                  </a:lnTo>
                  <a:lnTo>
                    <a:pt x="1268" y="814"/>
                  </a:lnTo>
                  <a:lnTo>
                    <a:pt x="1275" y="814"/>
                  </a:lnTo>
                  <a:lnTo>
                    <a:pt x="1282" y="811"/>
                  </a:lnTo>
                  <a:lnTo>
                    <a:pt x="1289" y="811"/>
                  </a:lnTo>
                  <a:lnTo>
                    <a:pt x="1292" y="807"/>
                  </a:lnTo>
                  <a:lnTo>
                    <a:pt x="1296" y="807"/>
                  </a:lnTo>
                  <a:lnTo>
                    <a:pt x="1303" y="807"/>
                  </a:lnTo>
                  <a:lnTo>
                    <a:pt x="1310" y="807"/>
                  </a:lnTo>
                  <a:lnTo>
                    <a:pt x="1314" y="807"/>
                  </a:lnTo>
                  <a:lnTo>
                    <a:pt x="1321" y="804"/>
                  </a:lnTo>
                  <a:lnTo>
                    <a:pt x="1321" y="800"/>
                  </a:lnTo>
                  <a:lnTo>
                    <a:pt x="1321" y="797"/>
                  </a:lnTo>
                  <a:lnTo>
                    <a:pt x="1314" y="797"/>
                  </a:lnTo>
                  <a:lnTo>
                    <a:pt x="1310" y="797"/>
                  </a:lnTo>
                  <a:lnTo>
                    <a:pt x="1307" y="793"/>
                  </a:lnTo>
                  <a:lnTo>
                    <a:pt x="1303" y="793"/>
                  </a:lnTo>
                  <a:lnTo>
                    <a:pt x="1299" y="793"/>
                  </a:lnTo>
                  <a:lnTo>
                    <a:pt x="1299" y="790"/>
                  </a:lnTo>
                  <a:lnTo>
                    <a:pt x="1299" y="786"/>
                  </a:lnTo>
                  <a:lnTo>
                    <a:pt x="1303" y="782"/>
                  </a:lnTo>
                  <a:lnTo>
                    <a:pt x="1310" y="779"/>
                  </a:lnTo>
                  <a:lnTo>
                    <a:pt x="1310" y="775"/>
                  </a:lnTo>
                  <a:lnTo>
                    <a:pt x="1314" y="775"/>
                  </a:lnTo>
                  <a:lnTo>
                    <a:pt x="1317" y="772"/>
                  </a:lnTo>
                  <a:lnTo>
                    <a:pt x="1321" y="765"/>
                  </a:lnTo>
                  <a:lnTo>
                    <a:pt x="1324" y="761"/>
                  </a:lnTo>
                  <a:lnTo>
                    <a:pt x="1328" y="758"/>
                  </a:lnTo>
                  <a:lnTo>
                    <a:pt x="1328" y="754"/>
                  </a:lnTo>
                  <a:lnTo>
                    <a:pt x="1338" y="754"/>
                  </a:lnTo>
                  <a:lnTo>
                    <a:pt x="1345" y="751"/>
                  </a:lnTo>
                  <a:lnTo>
                    <a:pt x="1349" y="747"/>
                  </a:lnTo>
                  <a:lnTo>
                    <a:pt x="1352" y="747"/>
                  </a:lnTo>
                  <a:lnTo>
                    <a:pt x="1359" y="744"/>
                  </a:lnTo>
                  <a:lnTo>
                    <a:pt x="1359" y="744"/>
                  </a:lnTo>
                  <a:lnTo>
                    <a:pt x="1359" y="740"/>
                  </a:lnTo>
                  <a:lnTo>
                    <a:pt x="1359" y="740"/>
                  </a:lnTo>
                  <a:lnTo>
                    <a:pt x="1359" y="740"/>
                  </a:lnTo>
                  <a:lnTo>
                    <a:pt x="1359" y="740"/>
                  </a:lnTo>
                  <a:lnTo>
                    <a:pt x="1359" y="740"/>
                  </a:lnTo>
                  <a:lnTo>
                    <a:pt x="1366" y="740"/>
                  </a:lnTo>
                  <a:lnTo>
                    <a:pt x="1373" y="737"/>
                  </a:lnTo>
                  <a:lnTo>
                    <a:pt x="1380" y="733"/>
                  </a:lnTo>
                  <a:lnTo>
                    <a:pt x="1384" y="733"/>
                  </a:lnTo>
                  <a:lnTo>
                    <a:pt x="1384" y="730"/>
                  </a:lnTo>
                  <a:lnTo>
                    <a:pt x="1391" y="730"/>
                  </a:lnTo>
                  <a:lnTo>
                    <a:pt x="1395" y="733"/>
                  </a:lnTo>
                  <a:lnTo>
                    <a:pt x="1395" y="733"/>
                  </a:lnTo>
                  <a:lnTo>
                    <a:pt x="1391" y="737"/>
                  </a:lnTo>
                  <a:lnTo>
                    <a:pt x="1391" y="740"/>
                  </a:lnTo>
                  <a:lnTo>
                    <a:pt x="1388" y="740"/>
                  </a:lnTo>
                  <a:lnTo>
                    <a:pt x="1384" y="744"/>
                  </a:lnTo>
                  <a:lnTo>
                    <a:pt x="1384" y="744"/>
                  </a:lnTo>
                  <a:lnTo>
                    <a:pt x="1373" y="747"/>
                  </a:lnTo>
                  <a:lnTo>
                    <a:pt x="1370" y="751"/>
                  </a:lnTo>
                  <a:lnTo>
                    <a:pt x="1370" y="754"/>
                  </a:lnTo>
                  <a:lnTo>
                    <a:pt x="1370" y="761"/>
                  </a:lnTo>
                  <a:lnTo>
                    <a:pt x="1373" y="761"/>
                  </a:lnTo>
                  <a:lnTo>
                    <a:pt x="1373" y="765"/>
                  </a:lnTo>
                  <a:lnTo>
                    <a:pt x="1377" y="765"/>
                  </a:lnTo>
                  <a:lnTo>
                    <a:pt x="1384" y="765"/>
                  </a:lnTo>
                  <a:lnTo>
                    <a:pt x="1391" y="761"/>
                  </a:lnTo>
                  <a:lnTo>
                    <a:pt x="1398" y="758"/>
                  </a:lnTo>
                  <a:lnTo>
                    <a:pt x="1405" y="754"/>
                  </a:lnTo>
                  <a:lnTo>
                    <a:pt x="1412" y="751"/>
                  </a:lnTo>
                  <a:lnTo>
                    <a:pt x="1419" y="751"/>
                  </a:lnTo>
                  <a:lnTo>
                    <a:pt x="1419" y="747"/>
                  </a:lnTo>
                  <a:lnTo>
                    <a:pt x="1426" y="747"/>
                  </a:lnTo>
                  <a:lnTo>
                    <a:pt x="1426" y="744"/>
                  </a:lnTo>
                  <a:lnTo>
                    <a:pt x="1426" y="740"/>
                  </a:lnTo>
                  <a:lnTo>
                    <a:pt x="1423" y="737"/>
                  </a:lnTo>
                  <a:lnTo>
                    <a:pt x="1419" y="737"/>
                  </a:lnTo>
                  <a:lnTo>
                    <a:pt x="1419" y="737"/>
                  </a:lnTo>
                  <a:lnTo>
                    <a:pt x="1412" y="733"/>
                  </a:lnTo>
                  <a:lnTo>
                    <a:pt x="1405" y="730"/>
                  </a:lnTo>
                  <a:lnTo>
                    <a:pt x="1398" y="723"/>
                  </a:lnTo>
                  <a:lnTo>
                    <a:pt x="1395" y="716"/>
                  </a:lnTo>
                  <a:lnTo>
                    <a:pt x="1391" y="712"/>
                  </a:lnTo>
                  <a:lnTo>
                    <a:pt x="1388" y="708"/>
                  </a:lnTo>
                  <a:lnTo>
                    <a:pt x="1384" y="705"/>
                  </a:lnTo>
                  <a:lnTo>
                    <a:pt x="1384" y="698"/>
                  </a:lnTo>
                  <a:lnTo>
                    <a:pt x="1384" y="694"/>
                  </a:lnTo>
                  <a:lnTo>
                    <a:pt x="1384" y="691"/>
                  </a:lnTo>
                  <a:lnTo>
                    <a:pt x="1388" y="691"/>
                  </a:lnTo>
                  <a:lnTo>
                    <a:pt x="1384" y="684"/>
                  </a:lnTo>
                  <a:lnTo>
                    <a:pt x="1384" y="684"/>
                  </a:lnTo>
                  <a:lnTo>
                    <a:pt x="1380" y="684"/>
                  </a:lnTo>
                  <a:lnTo>
                    <a:pt x="1377" y="684"/>
                  </a:lnTo>
                  <a:lnTo>
                    <a:pt x="1377" y="684"/>
                  </a:lnTo>
                  <a:lnTo>
                    <a:pt x="1373" y="684"/>
                  </a:lnTo>
                  <a:lnTo>
                    <a:pt x="1373" y="677"/>
                  </a:lnTo>
                  <a:lnTo>
                    <a:pt x="1380" y="677"/>
                  </a:lnTo>
                  <a:lnTo>
                    <a:pt x="1388" y="673"/>
                  </a:lnTo>
                  <a:lnTo>
                    <a:pt x="1391" y="670"/>
                  </a:lnTo>
                  <a:lnTo>
                    <a:pt x="1395" y="666"/>
                  </a:lnTo>
                  <a:lnTo>
                    <a:pt x="1395" y="663"/>
                  </a:lnTo>
                  <a:lnTo>
                    <a:pt x="1391" y="659"/>
                  </a:lnTo>
                  <a:lnTo>
                    <a:pt x="1388" y="656"/>
                  </a:lnTo>
                  <a:lnTo>
                    <a:pt x="1384" y="656"/>
                  </a:lnTo>
                  <a:lnTo>
                    <a:pt x="1380" y="656"/>
                  </a:lnTo>
                  <a:lnTo>
                    <a:pt x="1377" y="659"/>
                  </a:lnTo>
                  <a:lnTo>
                    <a:pt x="1373" y="659"/>
                  </a:lnTo>
                  <a:lnTo>
                    <a:pt x="1359" y="663"/>
                  </a:lnTo>
                  <a:lnTo>
                    <a:pt x="1349" y="666"/>
                  </a:lnTo>
                  <a:lnTo>
                    <a:pt x="1342" y="673"/>
                  </a:lnTo>
                  <a:lnTo>
                    <a:pt x="1338" y="677"/>
                  </a:lnTo>
                  <a:lnTo>
                    <a:pt x="1338" y="677"/>
                  </a:lnTo>
                  <a:lnTo>
                    <a:pt x="1331" y="684"/>
                  </a:lnTo>
                  <a:lnTo>
                    <a:pt x="1324" y="691"/>
                  </a:lnTo>
                  <a:lnTo>
                    <a:pt x="1314" y="698"/>
                  </a:lnTo>
                  <a:lnTo>
                    <a:pt x="1307" y="701"/>
                  </a:lnTo>
                  <a:lnTo>
                    <a:pt x="1303" y="705"/>
                  </a:lnTo>
                  <a:lnTo>
                    <a:pt x="1299" y="705"/>
                  </a:lnTo>
                  <a:lnTo>
                    <a:pt x="1307" y="698"/>
                  </a:lnTo>
                  <a:lnTo>
                    <a:pt x="1314" y="691"/>
                  </a:lnTo>
                  <a:lnTo>
                    <a:pt x="1321" y="684"/>
                  </a:lnTo>
                  <a:lnTo>
                    <a:pt x="1324" y="673"/>
                  </a:lnTo>
                  <a:lnTo>
                    <a:pt x="1331" y="666"/>
                  </a:lnTo>
                  <a:lnTo>
                    <a:pt x="1335" y="659"/>
                  </a:lnTo>
                  <a:lnTo>
                    <a:pt x="1338" y="656"/>
                  </a:lnTo>
                  <a:lnTo>
                    <a:pt x="1338" y="656"/>
                  </a:lnTo>
                  <a:lnTo>
                    <a:pt x="1356" y="645"/>
                  </a:lnTo>
                  <a:lnTo>
                    <a:pt x="1366" y="638"/>
                  </a:lnTo>
                  <a:lnTo>
                    <a:pt x="1377" y="634"/>
                  </a:lnTo>
                  <a:lnTo>
                    <a:pt x="1384" y="631"/>
                  </a:lnTo>
                  <a:lnTo>
                    <a:pt x="1388" y="631"/>
                  </a:lnTo>
                  <a:lnTo>
                    <a:pt x="1405" y="634"/>
                  </a:lnTo>
                  <a:lnTo>
                    <a:pt x="1430" y="634"/>
                  </a:lnTo>
                  <a:lnTo>
                    <a:pt x="1447" y="634"/>
                  </a:lnTo>
                  <a:lnTo>
                    <a:pt x="1454" y="631"/>
                  </a:lnTo>
                  <a:lnTo>
                    <a:pt x="1465" y="631"/>
                  </a:lnTo>
                  <a:lnTo>
                    <a:pt x="1472" y="627"/>
                  </a:lnTo>
                  <a:lnTo>
                    <a:pt x="1476" y="620"/>
                  </a:lnTo>
                  <a:lnTo>
                    <a:pt x="1476" y="617"/>
                  </a:lnTo>
                  <a:lnTo>
                    <a:pt x="1476" y="613"/>
                  </a:lnTo>
                  <a:lnTo>
                    <a:pt x="1476" y="613"/>
                  </a:lnTo>
                  <a:lnTo>
                    <a:pt x="1483" y="606"/>
                  </a:lnTo>
                  <a:lnTo>
                    <a:pt x="1486" y="603"/>
                  </a:lnTo>
                  <a:lnTo>
                    <a:pt x="1493" y="599"/>
                  </a:lnTo>
                  <a:lnTo>
                    <a:pt x="1497" y="599"/>
                  </a:lnTo>
                  <a:lnTo>
                    <a:pt x="1500" y="599"/>
                  </a:lnTo>
                  <a:lnTo>
                    <a:pt x="1500" y="599"/>
                  </a:lnTo>
                  <a:lnTo>
                    <a:pt x="1507" y="596"/>
                  </a:lnTo>
                  <a:lnTo>
                    <a:pt x="1511" y="589"/>
                  </a:lnTo>
                  <a:lnTo>
                    <a:pt x="1514" y="578"/>
                  </a:lnTo>
                  <a:lnTo>
                    <a:pt x="1514" y="571"/>
                  </a:lnTo>
                  <a:lnTo>
                    <a:pt x="1511" y="561"/>
                  </a:lnTo>
                  <a:lnTo>
                    <a:pt x="1507" y="553"/>
                  </a:lnTo>
                  <a:lnTo>
                    <a:pt x="1500" y="550"/>
                  </a:lnTo>
                  <a:lnTo>
                    <a:pt x="1497" y="546"/>
                  </a:lnTo>
                  <a:lnTo>
                    <a:pt x="1497" y="546"/>
                  </a:lnTo>
                  <a:lnTo>
                    <a:pt x="1493" y="539"/>
                  </a:lnTo>
                  <a:lnTo>
                    <a:pt x="1490" y="532"/>
                  </a:lnTo>
                  <a:lnTo>
                    <a:pt x="1490" y="529"/>
                  </a:lnTo>
                  <a:lnTo>
                    <a:pt x="1490" y="529"/>
                  </a:lnTo>
                  <a:lnTo>
                    <a:pt x="1490" y="529"/>
                  </a:lnTo>
                  <a:lnTo>
                    <a:pt x="1469" y="529"/>
                  </a:lnTo>
                  <a:lnTo>
                    <a:pt x="1465" y="532"/>
                  </a:lnTo>
                  <a:lnTo>
                    <a:pt x="1462" y="532"/>
                  </a:lnTo>
                  <a:lnTo>
                    <a:pt x="1458" y="532"/>
                  </a:lnTo>
                  <a:lnTo>
                    <a:pt x="1458" y="529"/>
                  </a:lnTo>
                  <a:lnTo>
                    <a:pt x="1454" y="529"/>
                  </a:lnTo>
                  <a:lnTo>
                    <a:pt x="1451" y="518"/>
                  </a:lnTo>
                  <a:lnTo>
                    <a:pt x="1447" y="508"/>
                  </a:lnTo>
                  <a:lnTo>
                    <a:pt x="1444" y="494"/>
                  </a:lnTo>
                  <a:lnTo>
                    <a:pt x="1440" y="487"/>
                  </a:lnTo>
                  <a:lnTo>
                    <a:pt x="1440" y="479"/>
                  </a:lnTo>
                  <a:lnTo>
                    <a:pt x="1440" y="479"/>
                  </a:lnTo>
                  <a:lnTo>
                    <a:pt x="1440" y="479"/>
                  </a:lnTo>
                  <a:lnTo>
                    <a:pt x="1440" y="483"/>
                  </a:lnTo>
                  <a:lnTo>
                    <a:pt x="1437" y="472"/>
                  </a:lnTo>
                  <a:lnTo>
                    <a:pt x="1426" y="455"/>
                  </a:lnTo>
                  <a:lnTo>
                    <a:pt x="1419" y="437"/>
                  </a:lnTo>
                  <a:lnTo>
                    <a:pt x="1412" y="423"/>
                  </a:lnTo>
                  <a:lnTo>
                    <a:pt x="1409" y="416"/>
                  </a:lnTo>
                  <a:lnTo>
                    <a:pt x="1405" y="405"/>
                  </a:lnTo>
                  <a:lnTo>
                    <a:pt x="1398" y="398"/>
                  </a:lnTo>
                  <a:lnTo>
                    <a:pt x="1395" y="391"/>
                  </a:lnTo>
                  <a:lnTo>
                    <a:pt x="1391" y="391"/>
                  </a:lnTo>
                  <a:lnTo>
                    <a:pt x="1388" y="391"/>
                  </a:lnTo>
                  <a:lnTo>
                    <a:pt x="1384" y="391"/>
                  </a:lnTo>
                  <a:lnTo>
                    <a:pt x="1384" y="395"/>
                  </a:lnTo>
                  <a:lnTo>
                    <a:pt x="1388" y="405"/>
                  </a:lnTo>
                  <a:lnTo>
                    <a:pt x="1384" y="413"/>
                  </a:lnTo>
                  <a:lnTo>
                    <a:pt x="1380" y="420"/>
                  </a:lnTo>
                  <a:lnTo>
                    <a:pt x="1377" y="423"/>
                  </a:lnTo>
                  <a:lnTo>
                    <a:pt x="1370" y="427"/>
                  </a:lnTo>
                  <a:lnTo>
                    <a:pt x="1366" y="427"/>
                  </a:lnTo>
                  <a:lnTo>
                    <a:pt x="1366" y="427"/>
                  </a:lnTo>
                  <a:lnTo>
                    <a:pt x="1356" y="430"/>
                  </a:lnTo>
                  <a:lnTo>
                    <a:pt x="1349" y="434"/>
                  </a:lnTo>
                  <a:lnTo>
                    <a:pt x="1342" y="434"/>
                  </a:lnTo>
                  <a:lnTo>
                    <a:pt x="1338" y="430"/>
                  </a:lnTo>
                  <a:lnTo>
                    <a:pt x="1335" y="427"/>
                  </a:lnTo>
                  <a:lnTo>
                    <a:pt x="1335" y="427"/>
                  </a:lnTo>
                  <a:lnTo>
                    <a:pt x="1331" y="423"/>
                  </a:lnTo>
                  <a:lnTo>
                    <a:pt x="1331" y="423"/>
                  </a:lnTo>
                  <a:lnTo>
                    <a:pt x="1328" y="413"/>
                  </a:lnTo>
                  <a:lnTo>
                    <a:pt x="1328" y="405"/>
                  </a:lnTo>
                  <a:lnTo>
                    <a:pt x="1328" y="395"/>
                  </a:lnTo>
                  <a:lnTo>
                    <a:pt x="1328" y="391"/>
                  </a:lnTo>
                  <a:lnTo>
                    <a:pt x="1331" y="388"/>
                  </a:lnTo>
                  <a:lnTo>
                    <a:pt x="1324" y="374"/>
                  </a:lnTo>
                  <a:lnTo>
                    <a:pt x="1328" y="370"/>
                  </a:lnTo>
                  <a:lnTo>
                    <a:pt x="1328" y="367"/>
                  </a:lnTo>
                  <a:lnTo>
                    <a:pt x="1324" y="363"/>
                  </a:lnTo>
                  <a:lnTo>
                    <a:pt x="1324" y="363"/>
                  </a:lnTo>
                  <a:lnTo>
                    <a:pt x="1321" y="360"/>
                  </a:lnTo>
                  <a:lnTo>
                    <a:pt x="1314" y="356"/>
                  </a:lnTo>
                  <a:lnTo>
                    <a:pt x="1310" y="353"/>
                  </a:lnTo>
                  <a:lnTo>
                    <a:pt x="1307" y="349"/>
                  </a:lnTo>
                  <a:lnTo>
                    <a:pt x="1303" y="346"/>
                  </a:lnTo>
                  <a:lnTo>
                    <a:pt x="1303" y="346"/>
                  </a:lnTo>
                  <a:lnTo>
                    <a:pt x="1296" y="335"/>
                  </a:lnTo>
                  <a:lnTo>
                    <a:pt x="1289" y="332"/>
                  </a:lnTo>
                  <a:lnTo>
                    <a:pt x="1282" y="332"/>
                  </a:lnTo>
                  <a:lnTo>
                    <a:pt x="1278" y="328"/>
                  </a:lnTo>
                  <a:lnTo>
                    <a:pt x="1275" y="328"/>
                  </a:lnTo>
                  <a:lnTo>
                    <a:pt x="1236" y="328"/>
                  </a:lnTo>
                  <a:lnTo>
                    <a:pt x="1225" y="324"/>
                  </a:lnTo>
                  <a:lnTo>
                    <a:pt x="1222" y="324"/>
                  </a:lnTo>
                  <a:lnTo>
                    <a:pt x="1218" y="328"/>
                  </a:lnTo>
                  <a:lnTo>
                    <a:pt x="1215" y="335"/>
                  </a:lnTo>
                  <a:lnTo>
                    <a:pt x="1211" y="339"/>
                  </a:lnTo>
                  <a:lnTo>
                    <a:pt x="1211" y="342"/>
                  </a:lnTo>
                  <a:lnTo>
                    <a:pt x="1211" y="342"/>
                  </a:lnTo>
                  <a:lnTo>
                    <a:pt x="1208" y="346"/>
                  </a:lnTo>
                  <a:lnTo>
                    <a:pt x="1208" y="353"/>
                  </a:lnTo>
                  <a:lnTo>
                    <a:pt x="1208" y="356"/>
                  </a:lnTo>
                  <a:lnTo>
                    <a:pt x="1208" y="363"/>
                  </a:lnTo>
                  <a:lnTo>
                    <a:pt x="1208" y="363"/>
                  </a:lnTo>
                  <a:lnTo>
                    <a:pt x="1215" y="370"/>
                  </a:lnTo>
                  <a:lnTo>
                    <a:pt x="1215" y="377"/>
                  </a:lnTo>
                  <a:lnTo>
                    <a:pt x="1218" y="384"/>
                  </a:lnTo>
                  <a:lnTo>
                    <a:pt x="1218" y="388"/>
                  </a:lnTo>
                  <a:lnTo>
                    <a:pt x="1211" y="402"/>
                  </a:lnTo>
                  <a:lnTo>
                    <a:pt x="1208" y="416"/>
                  </a:lnTo>
                  <a:lnTo>
                    <a:pt x="1204" y="423"/>
                  </a:lnTo>
                  <a:lnTo>
                    <a:pt x="1204" y="430"/>
                  </a:lnTo>
                  <a:lnTo>
                    <a:pt x="1204" y="430"/>
                  </a:lnTo>
                  <a:lnTo>
                    <a:pt x="1211" y="444"/>
                  </a:lnTo>
                  <a:lnTo>
                    <a:pt x="1215" y="465"/>
                  </a:lnTo>
                  <a:lnTo>
                    <a:pt x="1218" y="483"/>
                  </a:lnTo>
                  <a:lnTo>
                    <a:pt x="1222" y="490"/>
                  </a:lnTo>
                  <a:lnTo>
                    <a:pt x="1218" y="501"/>
                  </a:lnTo>
                  <a:lnTo>
                    <a:pt x="1218" y="504"/>
                  </a:lnTo>
                  <a:lnTo>
                    <a:pt x="1215" y="511"/>
                  </a:lnTo>
                  <a:lnTo>
                    <a:pt x="1211" y="511"/>
                  </a:lnTo>
                  <a:lnTo>
                    <a:pt x="1208" y="511"/>
                  </a:lnTo>
                  <a:lnTo>
                    <a:pt x="1204" y="522"/>
                  </a:lnTo>
                  <a:lnTo>
                    <a:pt x="1201" y="525"/>
                  </a:lnTo>
                  <a:lnTo>
                    <a:pt x="1194" y="529"/>
                  </a:lnTo>
                  <a:lnTo>
                    <a:pt x="1190" y="532"/>
                  </a:lnTo>
                  <a:lnTo>
                    <a:pt x="1190" y="532"/>
                  </a:lnTo>
                  <a:lnTo>
                    <a:pt x="1190" y="536"/>
                  </a:lnTo>
                  <a:lnTo>
                    <a:pt x="1190" y="543"/>
                  </a:lnTo>
                  <a:lnTo>
                    <a:pt x="1194" y="550"/>
                  </a:lnTo>
                  <a:lnTo>
                    <a:pt x="1190" y="557"/>
                  </a:lnTo>
                  <a:lnTo>
                    <a:pt x="1190" y="564"/>
                  </a:lnTo>
                  <a:lnTo>
                    <a:pt x="1190" y="564"/>
                  </a:lnTo>
                  <a:lnTo>
                    <a:pt x="1194" y="571"/>
                  </a:lnTo>
                  <a:lnTo>
                    <a:pt x="1194" y="578"/>
                  </a:lnTo>
                  <a:lnTo>
                    <a:pt x="1197" y="582"/>
                  </a:lnTo>
                  <a:lnTo>
                    <a:pt x="1201" y="585"/>
                  </a:lnTo>
                  <a:lnTo>
                    <a:pt x="1201" y="589"/>
                  </a:lnTo>
                  <a:lnTo>
                    <a:pt x="1201" y="596"/>
                  </a:lnTo>
                  <a:lnTo>
                    <a:pt x="1197" y="603"/>
                  </a:lnTo>
                  <a:lnTo>
                    <a:pt x="1194" y="606"/>
                  </a:lnTo>
                  <a:lnTo>
                    <a:pt x="1194" y="610"/>
                  </a:lnTo>
                  <a:lnTo>
                    <a:pt x="1190" y="610"/>
                  </a:lnTo>
                  <a:lnTo>
                    <a:pt x="1187" y="617"/>
                  </a:lnTo>
                  <a:lnTo>
                    <a:pt x="1183" y="620"/>
                  </a:lnTo>
                  <a:lnTo>
                    <a:pt x="1180" y="617"/>
                  </a:lnTo>
                  <a:lnTo>
                    <a:pt x="1176" y="617"/>
                  </a:lnTo>
                  <a:lnTo>
                    <a:pt x="1173" y="613"/>
                  </a:lnTo>
                  <a:lnTo>
                    <a:pt x="1173" y="610"/>
                  </a:lnTo>
                  <a:lnTo>
                    <a:pt x="1169" y="606"/>
                  </a:lnTo>
                  <a:lnTo>
                    <a:pt x="1169" y="603"/>
                  </a:lnTo>
                  <a:lnTo>
                    <a:pt x="1166" y="596"/>
                  </a:lnTo>
                  <a:lnTo>
                    <a:pt x="1162" y="592"/>
                  </a:lnTo>
                  <a:lnTo>
                    <a:pt x="1162" y="592"/>
                  </a:lnTo>
                  <a:lnTo>
                    <a:pt x="1155" y="589"/>
                  </a:lnTo>
                  <a:lnTo>
                    <a:pt x="1152" y="585"/>
                  </a:lnTo>
                  <a:lnTo>
                    <a:pt x="1152" y="578"/>
                  </a:lnTo>
                  <a:lnTo>
                    <a:pt x="1152" y="575"/>
                  </a:lnTo>
                  <a:lnTo>
                    <a:pt x="1152" y="575"/>
                  </a:lnTo>
                  <a:lnTo>
                    <a:pt x="1148" y="571"/>
                  </a:lnTo>
                  <a:lnTo>
                    <a:pt x="1144" y="564"/>
                  </a:lnTo>
                  <a:lnTo>
                    <a:pt x="1144" y="557"/>
                  </a:lnTo>
                  <a:lnTo>
                    <a:pt x="1144" y="553"/>
                  </a:lnTo>
                  <a:lnTo>
                    <a:pt x="1144" y="550"/>
                  </a:lnTo>
                  <a:lnTo>
                    <a:pt x="1141" y="539"/>
                  </a:lnTo>
                  <a:lnTo>
                    <a:pt x="1137" y="529"/>
                  </a:lnTo>
                  <a:lnTo>
                    <a:pt x="1134" y="525"/>
                  </a:lnTo>
                  <a:lnTo>
                    <a:pt x="1130" y="522"/>
                  </a:lnTo>
                  <a:lnTo>
                    <a:pt x="1127" y="522"/>
                  </a:lnTo>
                  <a:lnTo>
                    <a:pt x="1123" y="522"/>
                  </a:lnTo>
                  <a:lnTo>
                    <a:pt x="1123" y="522"/>
                  </a:lnTo>
                  <a:lnTo>
                    <a:pt x="1116" y="518"/>
                  </a:lnTo>
                  <a:lnTo>
                    <a:pt x="1106" y="518"/>
                  </a:lnTo>
                  <a:lnTo>
                    <a:pt x="1099" y="518"/>
                  </a:lnTo>
                  <a:lnTo>
                    <a:pt x="1088" y="518"/>
                  </a:lnTo>
                  <a:lnTo>
                    <a:pt x="1085" y="522"/>
                  </a:lnTo>
                  <a:lnTo>
                    <a:pt x="1081" y="522"/>
                  </a:lnTo>
                  <a:lnTo>
                    <a:pt x="1070" y="518"/>
                  </a:lnTo>
                  <a:lnTo>
                    <a:pt x="1060" y="515"/>
                  </a:lnTo>
                  <a:lnTo>
                    <a:pt x="1053" y="508"/>
                  </a:lnTo>
                  <a:lnTo>
                    <a:pt x="1049" y="501"/>
                  </a:lnTo>
                  <a:lnTo>
                    <a:pt x="1046" y="494"/>
                  </a:lnTo>
                  <a:lnTo>
                    <a:pt x="1042" y="487"/>
                  </a:lnTo>
                  <a:lnTo>
                    <a:pt x="1042" y="483"/>
                  </a:lnTo>
                  <a:lnTo>
                    <a:pt x="1042" y="483"/>
                  </a:lnTo>
                  <a:lnTo>
                    <a:pt x="1035" y="469"/>
                  </a:lnTo>
                  <a:lnTo>
                    <a:pt x="1028" y="462"/>
                  </a:lnTo>
                  <a:lnTo>
                    <a:pt x="1021" y="455"/>
                  </a:lnTo>
                  <a:lnTo>
                    <a:pt x="1018" y="451"/>
                  </a:lnTo>
                  <a:lnTo>
                    <a:pt x="1014" y="451"/>
                  </a:lnTo>
                  <a:lnTo>
                    <a:pt x="1014" y="444"/>
                  </a:lnTo>
                  <a:lnTo>
                    <a:pt x="1011" y="437"/>
                  </a:lnTo>
                  <a:lnTo>
                    <a:pt x="1011" y="437"/>
                  </a:lnTo>
                  <a:lnTo>
                    <a:pt x="1007" y="434"/>
                  </a:lnTo>
                  <a:lnTo>
                    <a:pt x="1000" y="437"/>
                  </a:lnTo>
                  <a:lnTo>
                    <a:pt x="993" y="434"/>
                  </a:lnTo>
                  <a:lnTo>
                    <a:pt x="986" y="430"/>
                  </a:lnTo>
                  <a:lnTo>
                    <a:pt x="982" y="423"/>
                  </a:lnTo>
                  <a:lnTo>
                    <a:pt x="982" y="420"/>
                  </a:lnTo>
                  <a:lnTo>
                    <a:pt x="982" y="413"/>
                  </a:lnTo>
                  <a:lnTo>
                    <a:pt x="979" y="409"/>
                  </a:lnTo>
                  <a:lnTo>
                    <a:pt x="979" y="405"/>
                  </a:lnTo>
                  <a:lnTo>
                    <a:pt x="982" y="391"/>
                  </a:lnTo>
                  <a:lnTo>
                    <a:pt x="993" y="374"/>
                  </a:lnTo>
                  <a:lnTo>
                    <a:pt x="1004" y="353"/>
                  </a:lnTo>
                  <a:lnTo>
                    <a:pt x="1014" y="342"/>
                  </a:lnTo>
                  <a:lnTo>
                    <a:pt x="1021" y="335"/>
                  </a:lnTo>
                  <a:lnTo>
                    <a:pt x="1028" y="332"/>
                  </a:lnTo>
                  <a:lnTo>
                    <a:pt x="1032" y="328"/>
                  </a:lnTo>
                  <a:lnTo>
                    <a:pt x="1035" y="324"/>
                  </a:lnTo>
                  <a:lnTo>
                    <a:pt x="1039" y="321"/>
                  </a:lnTo>
                  <a:lnTo>
                    <a:pt x="1039" y="321"/>
                  </a:lnTo>
                  <a:lnTo>
                    <a:pt x="1035" y="314"/>
                  </a:lnTo>
                  <a:lnTo>
                    <a:pt x="1039" y="310"/>
                  </a:lnTo>
                  <a:lnTo>
                    <a:pt x="1039" y="310"/>
                  </a:lnTo>
                  <a:lnTo>
                    <a:pt x="1042" y="310"/>
                  </a:lnTo>
                  <a:lnTo>
                    <a:pt x="1042" y="310"/>
                  </a:lnTo>
                  <a:lnTo>
                    <a:pt x="1046" y="307"/>
                  </a:lnTo>
                  <a:lnTo>
                    <a:pt x="1053" y="310"/>
                  </a:lnTo>
                  <a:lnTo>
                    <a:pt x="1056" y="310"/>
                  </a:lnTo>
                  <a:lnTo>
                    <a:pt x="1063" y="314"/>
                  </a:lnTo>
                  <a:lnTo>
                    <a:pt x="1067" y="314"/>
                  </a:lnTo>
                  <a:lnTo>
                    <a:pt x="1070" y="314"/>
                  </a:lnTo>
                  <a:lnTo>
                    <a:pt x="1070" y="314"/>
                  </a:lnTo>
                  <a:lnTo>
                    <a:pt x="1074" y="307"/>
                  </a:lnTo>
                  <a:lnTo>
                    <a:pt x="1078" y="300"/>
                  </a:lnTo>
                  <a:lnTo>
                    <a:pt x="1078" y="293"/>
                  </a:lnTo>
                  <a:lnTo>
                    <a:pt x="1078" y="289"/>
                  </a:lnTo>
                  <a:lnTo>
                    <a:pt x="1078" y="282"/>
                  </a:lnTo>
                  <a:lnTo>
                    <a:pt x="1078" y="282"/>
                  </a:lnTo>
                  <a:lnTo>
                    <a:pt x="1078" y="272"/>
                  </a:lnTo>
                  <a:lnTo>
                    <a:pt x="1081" y="261"/>
                  </a:lnTo>
                  <a:lnTo>
                    <a:pt x="1088" y="250"/>
                  </a:lnTo>
                  <a:lnTo>
                    <a:pt x="1092" y="243"/>
                  </a:lnTo>
                  <a:lnTo>
                    <a:pt x="1095" y="240"/>
                  </a:lnTo>
                  <a:lnTo>
                    <a:pt x="1095" y="240"/>
                  </a:lnTo>
                  <a:lnTo>
                    <a:pt x="1099" y="233"/>
                  </a:lnTo>
                  <a:lnTo>
                    <a:pt x="1099" y="229"/>
                  </a:lnTo>
                  <a:lnTo>
                    <a:pt x="1099" y="226"/>
                  </a:lnTo>
                  <a:lnTo>
                    <a:pt x="1099" y="226"/>
                  </a:lnTo>
                  <a:lnTo>
                    <a:pt x="1095" y="226"/>
                  </a:lnTo>
                  <a:lnTo>
                    <a:pt x="1095" y="229"/>
                  </a:lnTo>
                  <a:lnTo>
                    <a:pt x="1063" y="212"/>
                  </a:lnTo>
                  <a:lnTo>
                    <a:pt x="1063" y="208"/>
                  </a:lnTo>
                  <a:lnTo>
                    <a:pt x="1067" y="205"/>
                  </a:lnTo>
                  <a:lnTo>
                    <a:pt x="1070" y="205"/>
                  </a:lnTo>
                  <a:lnTo>
                    <a:pt x="1074" y="205"/>
                  </a:lnTo>
                  <a:lnTo>
                    <a:pt x="1081" y="208"/>
                  </a:lnTo>
                  <a:lnTo>
                    <a:pt x="1085" y="208"/>
                  </a:lnTo>
                  <a:lnTo>
                    <a:pt x="1092" y="208"/>
                  </a:lnTo>
                  <a:lnTo>
                    <a:pt x="1092" y="208"/>
                  </a:lnTo>
                  <a:lnTo>
                    <a:pt x="1095" y="208"/>
                  </a:lnTo>
                  <a:lnTo>
                    <a:pt x="1102" y="208"/>
                  </a:lnTo>
                  <a:lnTo>
                    <a:pt x="1109" y="208"/>
                  </a:lnTo>
                  <a:lnTo>
                    <a:pt x="1116" y="212"/>
                  </a:lnTo>
                  <a:lnTo>
                    <a:pt x="1120" y="212"/>
                  </a:lnTo>
                  <a:lnTo>
                    <a:pt x="1123" y="212"/>
                  </a:lnTo>
                  <a:lnTo>
                    <a:pt x="1130" y="201"/>
                  </a:lnTo>
                  <a:lnTo>
                    <a:pt x="1137" y="205"/>
                  </a:lnTo>
                  <a:lnTo>
                    <a:pt x="1144" y="205"/>
                  </a:lnTo>
                  <a:lnTo>
                    <a:pt x="1152" y="205"/>
                  </a:lnTo>
                  <a:lnTo>
                    <a:pt x="1155" y="201"/>
                  </a:lnTo>
                  <a:lnTo>
                    <a:pt x="1155" y="201"/>
                  </a:lnTo>
                  <a:lnTo>
                    <a:pt x="1155" y="201"/>
                  </a:lnTo>
                  <a:lnTo>
                    <a:pt x="1159" y="194"/>
                  </a:lnTo>
                  <a:lnTo>
                    <a:pt x="1159" y="191"/>
                  </a:lnTo>
                  <a:lnTo>
                    <a:pt x="1162" y="184"/>
                  </a:lnTo>
                  <a:lnTo>
                    <a:pt x="1166" y="180"/>
                  </a:lnTo>
                  <a:lnTo>
                    <a:pt x="1169" y="180"/>
                  </a:lnTo>
                  <a:lnTo>
                    <a:pt x="1173" y="176"/>
                  </a:lnTo>
                  <a:lnTo>
                    <a:pt x="1173" y="173"/>
                  </a:lnTo>
                  <a:lnTo>
                    <a:pt x="1173" y="166"/>
                  </a:lnTo>
                  <a:lnTo>
                    <a:pt x="1173" y="159"/>
                  </a:lnTo>
                  <a:lnTo>
                    <a:pt x="1169" y="148"/>
                  </a:lnTo>
                  <a:lnTo>
                    <a:pt x="1169" y="148"/>
                  </a:lnTo>
                  <a:lnTo>
                    <a:pt x="1166" y="145"/>
                  </a:lnTo>
                  <a:lnTo>
                    <a:pt x="1162" y="145"/>
                  </a:lnTo>
                  <a:lnTo>
                    <a:pt x="1159" y="138"/>
                  </a:lnTo>
                  <a:lnTo>
                    <a:pt x="1155" y="134"/>
                  </a:lnTo>
                  <a:lnTo>
                    <a:pt x="1155" y="131"/>
                  </a:lnTo>
                  <a:lnTo>
                    <a:pt x="1159" y="124"/>
                  </a:lnTo>
                  <a:lnTo>
                    <a:pt x="1166" y="120"/>
                  </a:lnTo>
                  <a:lnTo>
                    <a:pt x="1166" y="120"/>
                  </a:lnTo>
                  <a:lnTo>
                    <a:pt x="1169" y="120"/>
                  </a:lnTo>
                  <a:lnTo>
                    <a:pt x="1173" y="120"/>
                  </a:lnTo>
                  <a:lnTo>
                    <a:pt x="1173" y="117"/>
                  </a:lnTo>
                  <a:lnTo>
                    <a:pt x="1176" y="113"/>
                  </a:lnTo>
                  <a:lnTo>
                    <a:pt x="1173" y="110"/>
                  </a:lnTo>
                  <a:lnTo>
                    <a:pt x="1173" y="106"/>
                  </a:lnTo>
                  <a:lnTo>
                    <a:pt x="1169" y="103"/>
                  </a:lnTo>
                  <a:lnTo>
                    <a:pt x="1166" y="103"/>
                  </a:lnTo>
                  <a:lnTo>
                    <a:pt x="1162" y="99"/>
                  </a:lnTo>
                  <a:lnTo>
                    <a:pt x="1162" y="103"/>
                  </a:lnTo>
                  <a:lnTo>
                    <a:pt x="1159" y="78"/>
                  </a:lnTo>
                  <a:lnTo>
                    <a:pt x="1152" y="78"/>
                  </a:lnTo>
                  <a:lnTo>
                    <a:pt x="1148" y="78"/>
                  </a:lnTo>
                  <a:lnTo>
                    <a:pt x="1141" y="78"/>
                  </a:lnTo>
                  <a:lnTo>
                    <a:pt x="1134" y="74"/>
                  </a:lnTo>
                  <a:lnTo>
                    <a:pt x="1130" y="74"/>
                  </a:lnTo>
                  <a:lnTo>
                    <a:pt x="1130" y="74"/>
                  </a:lnTo>
                  <a:lnTo>
                    <a:pt x="1134" y="106"/>
                  </a:lnTo>
                  <a:lnTo>
                    <a:pt x="1130" y="106"/>
                  </a:lnTo>
                  <a:lnTo>
                    <a:pt x="1130" y="110"/>
                  </a:lnTo>
                  <a:lnTo>
                    <a:pt x="1123" y="117"/>
                  </a:lnTo>
                  <a:lnTo>
                    <a:pt x="1120" y="127"/>
                  </a:lnTo>
                  <a:lnTo>
                    <a:pt x="1116" y="141"/>
                  </a:lnTo>
                  <a:lnTo>
                    <a:pt x="1116" y="141"/>
                  </a:lnTo>
                  <a:lnTo>
                    <a:pt x="1113" y="141"/>
                  </a:lnTo>
                  <a:lnTo>
                    <a:pt x="1113" y="145"/>
                  </a:lnTo>
                  <a:lnTo>
                    <a:pt x="1109" y="148"/>
                  </a:lnTo>
                  <a:lnTo>
                    <a:pt x="1106" y="148"/>
                  </a:lnTo>
                  <a:lnTo>
                    <a:pt x="1102" y="145"/>
                  </a:lnTo>
                  <a:lnTo>
                    <a:pt x="1095" y="141"/>
                  </a:lnTo>
                  <a:lnTo>
                    <a:pt x="1092" y="103"/>
                  </a:lnTo>
                  <a:lnTo>
                    <a:pt x="1092" y="103"/>
                  </a:lnTo>
                  <a:lnTo>
                    <a:pt x="1092" y="103"/>
                  </a:lnTo>
                  <a:lnTo>
                    <a:pt x="1088" y="99"/>
                  </a:lnTo>
                  <a:lnTo>
                    <a:pt x="1088" y="99"/>
                  </a:lnTo>
                  <a:lnTo>
                    <a:pt x="1088" y="103"/>
                  </a:lnTo>
                  <a:lnTo>
                    <a:pt x="1085" y="110"/>
                  </a:lnTo>
                  <a:lnTo>
                    <a:pt x="1085" y="110"/>
                  </a:lnTo>
                  <a:lnTo>
                    <a:pt x="1081" y="113"/>
                  </a:lnTo>
                  <a:lnTo>
                    <a:pt x="1078" y="117"/>
                  </a:lnTo>
                  <a:lnTo>
                    <a:pt x="1078" y="120"/>
                  </a:lnTo>
                  <a:lnTo>
                    <a:pt x="1074" y="120"/>
                  </a:lnTo>
                  <a:lnTo>
                    <a:pt x="1070" y="124"/>
                  </a:lnTo>
                  <a:lnTo>
                    <a:pt x="1067" y="124"/>
                  </a:lnTo>
                  <a:lnTo>
                    <a:pt x="1067" y="120"/>
                  </a:lnTo>
                  <a:lnTo>
                    <a:pt x="1063" y="113"/>
                  </a:lnTo>
                  <a:lnTo>
                    <a:pt x="1063" y="106"/>
                  </a:lnTo>
                  <a:lnTo>
                    <a:pt x="1063" y="103"/>
                  </a:lnTo>
                  <a:lnTo>
                    <a:pt x="1060" y="103"/>
                  </a:lnTo>
                  <a:lnTo>
                    <a:pt x="1056" y="103"/>
                  </a:lnTo>
                  <a:lnTo>
                    <a:pt x="1053" y="106"/>
                  </a:lnTo>
                  <a:lnTo>
                    <a:pt x="1053" y="106"/>
                  </a:lnTo>
                  <a:lnTo>
                    <a:pt x="1049" y="106"/>
                  </a:lnTo>
                  <a:lnTo>
                    <a:pt x="1042" y="103"/>
                  </a:lnTo>
                  <a:lnTo>
                    <a:pt x="1039" y="99"/>
                  </a:lnTo>
                  <a:lnTo>
                    <a:pt x="1039" y="99"/>
                  </a:lnTo>
                  <a:lnTo>
                    <a:pt x="1035" y="95"/>
                  </a:lnTo>
                  <a:lnTo>
                    <a:pt x="1039" y="92"/>
                  </a:lnTo>
                  <a:lnTo>
                    <a:pt x="1042" y="85"/>
                  </a:lnTo>
                  <a:lnTo>
                    <a:pt x="1042" y="78"/>
                  </a:lnTo>
                  <a:lnTo>
                    <a:pt x="1046" y="71"/>
                  </a:lnTo>
                  <a:lnTo>
                    <a:pt x="1046" y="64"/>
                  </a:lnTo>
                  <a:lnTo>
                    <a:pt x="1046" y="64"/>
                  </a:lnTo>
                  <a:lnTo>
                    <a:pt x="1039" y="60"/>
                  </a:lnTo>
                  <a:lnTo>
                    <a:pt x="1039" y="53"/>
                  </a:lnTo>
                  <a:lnTo>
                    <a:pt x="1035" y="50"/>
                  </a:lnTo>
                  <a:lnTo>
                    <a:pt x="1035" y="46"/>
                  </a:lnTo>
                  <a:lnTo>
                    <a:pt x="1035" y="43"/>
                  </a:lnTo>
                  <a:lnTo>
                    <a:pt x="1035" y="39"/>
                  </a:lnTo>
                  <a:lnTo>
                    <a:pt x="1035" y="32"/>
                  </a:lnTo>
                  <a:lnTo>
                    <a:pt x="1032" y="25"/>
                  </a:lnTo>
                  <a:lnTo>
                    <a:pt x="1025" y="18"/>
                  </a:lnTo>
                  <a:lnTo>
                    <a:pt x="1021" y="14"/>
                  </a:lnTo>
                  <a:lnTo>
                    <a:pt x="1018" y="11"/>
                  </a:lnTo>
                  <a:lnTo>
                    <a:pt x="1014" y="7"/>
                  </a:lnTo>
                  <a:lnTo>
                    <a:pt x="1014" y="4"/>
                  </a:lnTo>
                  <a:lnTo>
                    <a:pt x="1011" y="0"/>
                  </a:lnTo>
                  <a:lnTo>
                    <a:pt x="1007" y="0"/>
                  </a:lnTo>
                  <a:lnTo>
                    <a:pt x="1004" y="0"/>
                  </a:lnTo>
                  <a:lnTo>
                    <a:pt x="1004" y="4"/>
                  </a:lnTo>
                  <a:lnTo>
                    <a:pt x="1000" y="4"/>
                  </a:lnTo>
                  <a:lnTo>
                    <a:pt x="996" y="4"/>
                  </a:lnTo>
                  <a:lnTo>
                    <a:pt x="996" y="7"/>
                  </a:lnTo>
                  <a:lnTo>
                    <a:pt x="993" y="14"/>
                  </a:lnTo>
                  <a:lnTo>
                    <a:pt x="993" y="18"/>
                  </a:lnTo>
                  <a:lnTo>
                    <a:pt x="993" y="25"/>
                  </a:lnTo>
                  <a:lnTo>
                    <a:pt x="993" y="25"/>
                  </a:lnTo>
                  <a:lnTo>
                    <a:pt x="982" y="32"/>
                  </a:lnTo>
                  <a:lnTo>
                    <a:pt x="979" y="43"/>
                  </a:lnTo>
                  <a:lnTo>
                    <a:pt x="979" y="50"/>
                  </a:lnTo>
                  <a:lnTo>
                    <a:pt x="979" y="53"/>
                  </a:lnTo>
                  <a:lnTo>
                    <a:pt x="979" y="57"/>
                  </a:lnTo>
                  <a:lnTo>
                    <a:pt x="979" y="67"/>
                  </a:lnTo>
                  <a:lnTo>
                    <a:pt x="982" y="74"/>
                  </a:lnTo>
                  <a:lnTo>
                    <a:pt x="986" y="81"/>
                  </a:lnTo>
                  <a:lnTo>
                    <a:pt x="993" y="88"/>
                  </a:lnTo>
                  <a:lnTo>
                    <a:pt x="996" y="92"/>
                  </a:lnTo>
                  <a:lnTo>
                    <a:pt x="1004" y="92"/>
                  </a:lnTo>
                  <a:lnTo>
                    <a:pt x="1007" y="92"/>
                  </a:lnTo>
                  <a:lnTo>
                    <a:pt x="1007" y="92"/>
                  </a:lnTo>
                  <a:lnTo>
                    <a:pt x="1000" y="99"/>
                  </a:lnTo>
                  <a:lnTo>
                    <a:pt x="1000" y="106"/>
                  </a:lnTo>
                  <a:lnTo>
                    <a:pt x="1000" y="113"/>
                  </a:lnTo>
                  <a:lnTo>
                    <a:pt x="1004" y="117"/>
                  </a:lnTo>
                  <a:lnTo>
                    <a:pt x="1007" y="120"/>
                  </a:lnTo>
                  <a:lnTo>
                    <a:pt x="1011" y="120"/>
                  </a:lnTo>
                  <a:lnTo>
                    <a:pt x="1014" y="124"/>
                  </a:lnTo>
                  <a:lnTo>
                    <a:pt x="1014" y="124"/>
                  </a:lnTo>
                  <a:lnTo>
                    <a:pt x="1021" y="124"/>
                  </a:lnTo>
                  <a:lnTo>
                    <a:pt x="1021" y="127"/>
                  </a:lnTo>
                  <a:lnTo>
                    <a:pt x="1025" y="131"/>
                  </a:lnTo>
                  <a:lnTo>
                    <a:pt x="1021" y="134"/>
                  </a:lnTo>
                  <a:lnTo>
                    <a:pt x="1021" y="138"/>
                  </a:lnTo>
                  <a:lnTo>
                    <a:pt x="1021" y="138"/>
                  </a:lnTo>
                  <a:lnTo>
                    <a:pt x="1018" y="141"/>
                  </a:lnTo>
                  <a:lnTo>
                    <a:pt x="1011" y="145"/>
                  </a:lnTo>
                  <a:lnTo>
                    <a:pt x="1004" y="148"/>
                  </a:lnTo>
                  <a:lnTo>
                    <a:pt x="996" y="152"/>
                  </a:lnTo>
                  <a:lnTo>
                    <a:pt x="989" y="155"/>
                  </a:lnTo>
                  <a:lnTo>
                    <a:pt x="986" y="159"/>
                  </a:lnTo>
                  <a:lnTo>
                    <a:pt x="982" y="159"/>
                  </a:lnTo>
                  <a:lnTo>
                    <a:pt x="975" y="159"/>
                  </a:lnTo>
                  <a:lnTo>
                    <a:pt x="972" y="159"/>
                  </a:lnTo>
                  <a:lnTo>
                    <a:pt x="972" y="159"/>
                  </a:lnTo>
                  <a:lnTo>
                    <a:pt x="972" y="155"/>
                  </a:lnTo>
                  <a:lnTo>
                    <a:pt x="972" y="155"/>
                  </a:lnTo>
                  <a:lnTo>
                    <a:pt x="975" y="131"/>
                  </a:lnTo>
                  <a:lnTo>
                    <a:pt x="958" y="131"/>
                  </a:lnTo>
                  <a:lnTo>
                    <a:pt x="947" y="131"/>
                  </a:lnTo>
                  <a:lnTo>
                    <a:pt x="944" y="131"/>
                  </a:lnTo>
                  <a:lnTo>
                    <a:pt x="940" y="134"/>
                  </a:lnTo>
                  <a:lnTo>
                    <a:pt x="940" y="134"/>
                  </a:lnTo>
                  <a:lnTo>
                    <a:pt x="940" y="134"/>
                  </a:lnTo>
                  <a:lnTo>
                    <a:pt x="940" y="148"/>
                  </a:lnTo>
                  <a:lnTo>
                    <a:pt x="940" y="155"/>
                  </a:lnTo>
                  <a:lnTo>
                    <a:pt x="940" y="159"/>
                  </a:lnTo>
                  <a:lnTo>
                    <a:pt x="937" y="162"/>
                  </a:lnTo>
                  <a:lnTo>
                    <a:pt x="937" y="162"/>
                  </a:lnTo>
                  <a:lnTo>
                    <a:pt x="933" y="162"/>
                  </a:lnTo>
                  <a:lnTo>
                    <a:pt x="930" y="159"/>
                  </a:lnTo>
                  <a:lnTo>
                    <a:pt x="930" y="159"/>
                  </a:lnTo>
                  <a:lnTo>
                    <a:pt x="930" y="159"/>
                  </a:lnTo>
                  <a:lnTo>
                    <a:pt x="923" y="155"/>
                  </a:lnTo>
                  <a:lnTo>
                    <a:pt x="919" y="152"/>
                  </a:lnTo>
                  <a:lnTo>
                    <a:pt x="912" y="152"/>
                  </a:lnTo>
                  <a:lnTo>
                    <a:pt x="912" y="155"/>
                  </a:lnTo>
                  <a:lnTo>
                    <a:pt x="908" y="155"/>
                  </a:lnTo>
                  <a:lnTo>
                    <a:pt x="908" y="155"/>
                  </a:lnTo>
                  <a:lnTo>
                    <a:pt x="901" y="162"/>
                  </a:lnTo>
                  <a:lnTo>
                    <a:pt x="894" y="162"/>
                  </a:lnTo>
                  <a:lnTo>
                    <a:pt x="891" y="162"/>
                  </a:lnTo>
                  <a:lnTo>
                    <a:pt x="887" y="162"/>
                  </a:lnTo>
                  <a:lnTo>
                    <a:pt x="887" y="159"/>
                  </a:lnTo>
                  <a:lnTo>
                    <a:pt x="884" y="155"/>
                  </a:lnTo>
                  <a:lnTo>
                    <a:pt x="884" y="155"/>
                  </a:lnTo>
                  <a:lnTo>
                    <a:pt x="880" y="148"/>
                  </a:lnTo>
                  <a:lnTo>
                    <a:pt x="877" y="141"/>
                  </a:lnTo>
                  <a:lnTo>
                    <a:pt x="873" y="141"/>
                  </a:lnTo>
                  <a:lnTo>
                    <a:pt x="870" y="141"/>
                  </a:lnTo>
                  <a:lnTo>
                    <a:pt x="866" y="145"/>
                  </a:lnTo>
                  <a:lnTo>
                    <a:pt x="866" y="145"/>
                  </a:lnTo>
                  <a:lnTo>
                    <a:pt x="856" y="141"/>
                  </a:lnTo>
                  <a:lnTo>
                    <a:pt x="852" y="138"/>
                  </a:lnTo>
                  <a:lnTo>
                    <a:pt x="849" y="134"/>
                  </a:lnTo>
                  <a:lnTo>
                    <a:pt x="845" y="131"/>
                  </a:lnTo>
                  <a:lnTo>
                    <a:pt x="845" y="127"/>
                  </a:lnTo>
                  <a:lnTo>
                    <a:pt x="845" y="127"/>
                  </a:lnTo>
                  <a:lnTo>
                    <a:pt x="845" y="120"/>
                  </a:lnTo>
                  <a:lnTo>
                    <a:pt x="841" y="117"/>
                  </a:lnTo>
                  <a:lnTo>
                    <a:pt x="838" y="117"/>
                  </a:lnTo>
                  <a:lnTo>
                    <a:pt x="834" y="117"/>
                  </a:lnTo>
                  <a:lnTo>
                    <a:pt x="831" y="117"/>
                  </a:lnTo>
                  <a:lnTo>
                    <a:pt x="831" y="117"/>
                  </a:lnTo>
                  <a:lnTo>
                    <a:pt x="820" y="117"/>
                  </a:lnTo>
                  <a:lnTo>
                    <a:pt x="813" y="120"/>
                  </a:lnTo>
                  <a:lnTo>
                    <a:pt x="806" y="124"/>
                  </a:lnTo>
                  <a:lnTo>
                    <a:pt x="806" y="127"/>
                  </a:lnTo>
                  <a:lnTo>
                    <a:pt x="803" y="131"/>
                  </a:lnTo>
                  <a:lnTo>
                    <a:pt x="803" y="138"/>
                  </a:lnTo>
                  <a:lnTo>
                    <a:pt x="803" y="141"/>
                  </a:lnTo>
                  <a:lnTo>
                    <a:pt x="806" y="141"/>
                  </a:lnTo>
                  <a:lnTo>
                    <a:pt x="806" y="145"/>
                  </a:lnTo>
                  <a:lnTo>
                    <a:pt x="810" y="148"/>
                  </a:lnTo>
                  <a:lnTo>
                    <a:pt x="810" y="152"/>
                  </a:lnTo>
                  <a:lnTo>
                    <a:pt x="810" y="155"/>
                  </a:lnTo>
                  <a:lnTo>
                    <a:pt x="806" y="159"/>
                  </a:lnTo>
                  <a:lnTo>
                    <a:pt x="806" y="162"/>
                  </a:lnTo>
                  <a:lnTo>
                    <a:pt x="806" y="162"/>
                  </a:lnTo>
                  <a:lnTo>
                    <a:pt x="806" y="191"/>
                  </a:lnTo>
                  <a:lnTo>
                    <a:pt x="803" y="194"/>
                  </a:lnTo>
                  <a:lnTo>
                    <a:pt x="799" y="198"/>
                  </a:lnTo>
                  <a:lnTo>
                    <a:pt x="799" y="198"/>
                  </a:lnTo>
                  <a:lnTo>
                    <a:pt x="799" y="198"/>
                  </a:lnTo>
                  <a:lnTo>
                    <a:pt x="799" y="198"/>
                  </a:lnTo>
                  <a:lnTo>
                    <a:pt x="796" y="187"/>
                  </a:lnTo>
                  <a:lnTo>
                    <a:pt x="792" y="176"/>
                  </a:lnTo>
                  <a:lnTo>
                    <a:pt x="785" y="166"/>
                  </a:lnTo>
                  <a:lnTo>
                    <a:pt x="782" y="159"/>
                  </a:lnTo>
                  <a:lnTo>
                    <a:pt x="778" y="152"/>
                  </a:lnTo>
                  <a:lnTo>
                    <a:pt x="775" y="145"/>
                  </a:lnTo>
                  <a:lnTo>
                    <a:pt x="771" y="145"/>
                  </a:lnTo>
                  <a:lnTo>
                    <a:pt x="768" y="148"/>
                  </a:lnTo>
                  <a:lnTo>
                    <a:pt x="768" y="152"/>
                  </a:lnTo>
                  <a:lnTo>
                    <a:pt x="764" y="155"/>
                  </a:lnTo>
                  <a:lnTo>
                    <a:pt x="764" y="159"/>
                  </a:lnTo>
                  <a:lnTo>
                    <a:pt x="760" y="159"/>
                  </a:lnTo>
                  <a:lnTo>
                    <a:pt x="757" y="159"/>
                  </a:lnTo>
                  <a:lnTo>
                    <a:pt x="750" y="155"/>
                  </a:lnTo>
                  <a:lnTo>
                    <a:pt x="743" y="155"/>
                  </a:lnTo>
                  <a:lnTo>
                    <a:pt x="736" y="159"/>
                  </a:lnTo>
                  <a:lnTo>
                    <a:pt x="732" y="159"/>
                  </a:lnTo>
                  <a:lnTo>
                    <a:pt x="722" y="159"/>
                  </a:lnTo>
                  <a:lnTo>
                    <a:pt x="715" y="155"/>
                  </a:lnTo>
                  <a:lnTo>
                    <a:pt x="711" y="155"/>
                  </a:lnTo>
                  <a:lnTo>
                    <a:pt x="711" y="152"/>
                  </a:lnTo>
                  <a:lnTo>
                    <a:pt x="715" y="148"/>
                  </a:lnTo>
                  <a:lnTo>
                    <a:pt x="715" y="148"/>
                  </a:lnTo>
                  <a:lnTo>
                    <a:pt x="718" y="145"/>
                  </a:lnTo>
                  <a:lnTo>
                    <a:pt x="718" y="145"/>
                  </a:lnTo>
                  <a:lnTo>
                    <a:pt x="725" y="138"/>
                  </a:lnTo>
                  <a:lnTo>
                    <a:pt x="725" y="131"/>
                  </a:lnTo>
                  <a:lnTo>
                    <a:pt x="725" y="124"/>
                  </a:lnTo>
                  <a:lnTo>
                    <a:pt x="725" y="120"/>
                  </a:lnTo>
                  <a:lnTo>
                    <a:pt x="722" y="117"/>
                  </a:lnTo>
                  <a:lnTo>
                    <a:pt x="718" y="113"/>
                  </a:lnTo>
                  <a:lnTo>
                    <a:pt x="715" y="113"/>
                  </a:lnTo>
                  <a:lnTo>
                    <a:pt x="715" y="113"/>
                  </a:lnTo>
                  <a:lnTo>
                    <a:pt x="708" y="106"/>
                  </a:lnTo>
                  <a:lnTo>
                    <a:pt x="704" y="106"/>
                  </a:lnTo>
                  <a:lnTo>
                    <a:pt x="704" y="106"/>
                  </a:lnTo>
                  <a:lnTo>
                    <a:pt x="701" y="106"/>
                  </a:lnTo>
                  <a:lnTo>
                    <a:pt x="701" y="110"/>
                  </a:lnTo>
                  <a:lnTo>
                    <a:pt x="701" y="110"/>
                  </a:lnTo>
                  <a:lnTo>
                    <a:pt x="701" y="113"/>
                  </a:lnTo>
                  <a:lnTo>
                    <a:pt x="701" y="117"/>
                  </a:lnTo>
                  <a:lnTo>
                    <a:pt x="701" y="120"/>
                  </a:lnTo>
                  <a:lnTo>
                    <a:pt x="697" y="120"/>
                  </a:lnTo>
                  <a:lnTo>
                    <a:pt x="697" y="120"/>
                  </a:lnTo>
                  <a:lnTo>
                    <a:pt x="694" y="117"/>
                  </a:lnTo>
                  <a:lnTo>
                    <a:pt x="690" y="117"/>
                  </a:lnTo>
                  <a:lnTo>
                    <a:pt x="690" y="117"/>
                  </a:lnTo>
                  <a:lnTo>
                    <a:pt x="672" y="99"/>
                  </a:lnTo>
                  <a:lnTo>
                    <a:pt x="655" y="88"/>
                  </a:lnTo>
                  <a:lnTo>
                    <a:pt x="641" y="81"/>
                  </a:lnTo>
                  <a:lnTo>
                    <a:pt x="634" y="81"/>
                  </a:lnTo>
                  <a:lnTo>
                    <a:pt x="620" y="78"/>
                  </a:lnTo>
                  <a:lnTo>
                    <a:pt x="609" y="74"/>
                  </a:lnTo>
                  <a:lnTo>
                    <a:pt x="605" y="71"/>
                  </a:lnTo>
                  <a:lnTo>
                    <a:pt x="602" y="71"/>
                  </a:lnTo>
                  <a:lnTo>
                    <a:pt x="602" y="71"/>
                  </a:lnTo>
                  <a:lnTo>
                    <a:pt x="595" y="67"/>
                  </a:lnTo>
                  <a:lnTo>
                    <a:pt x="591" y="67"/>
                  </a:lnTo>
                  <a:lnTo>
                    <a:pt x="591" y="67"/>
                  </a:lnTo>
                  <a:lnTo>
                    <a:pt x="588" y="71"/>
                  </a:lnTo>
                  <a:lnTo>
                    <a:pt x="588" y="74"/>
                  </a:lnTo>
                  <a:lnTo>
                    <a:pt x="591" y="78"/>
                  </a:lnTo>
                  <a:lnTo>
                    <a:pt x="591" y="81"/>
                  </a:lnTo>
                  <a:lnTo>
                    <a:pt x="591" y="81"/>
                  </a:lnTo>
                  <a:lnTo>
                    <a:pt x="588" y="88"/>
                  </a:lnTo>
                  <a:lnTo>
                    <a:pt x="584" y="88"/>
                  </a:lnTo>
                  <a:lnTo>
                    <a:pt x="584" y="88"/>
                  </a:lnTo>
                  <a:lnTo>
                    <a:pt x="581" y="85"/>
                  </a:lnTo>
                  <a:lnTo>
                    <a:pt x="581" y="85"/>
                  </a:lnTo>
                  <a:lnTo>
                    <a:pt x="577" y="81"/>
                  </a:lnTo>
                  <a:lnTo>
                    <a:pt x="574" y="74"/>
                  </a:lnTo>
                  <a:lnTo>
                    <a:pt x="570" y="67"/>
                  </a:lnTo>
                  <a:lnTo>
                    <a:pt x="567" y="60"/>
                  </a:lnTo>
                  <a:lnTo>
                    <a:pt x="563" y="57"/>
                  </a:lnTo>
                  <a:lnTo>
                    <a:pt x="560" y="53"/>
                  </a:lnTo>
                  <a:lnTo>
                    <a:pt x="556" y="50"/>
                  </a:lnTo>
                  <a:lnTo>
                    <a:pt x="553" y="46"/>
                  </a:lnTo>
                  <a:lnTo>
                    <a:pt x="549" y="46"/>
                  </a:lnTo>
                  <a:lnTo>
                    <a:pt x="546" y="46"/>
                  </a:lnTo>
                  <a:lnTo>
                    <a:pt x="546" y="50"/>
                  </a:lnTo>
                  <a:lnTo>
                    <a:pt x="546" y="53"/>
                  </a:lnTo>
                  <a:lnTo>
                    <a:pt x="549" y="57"/>
                  </a:lnTo>
                  <a:lnTo>
                    <a:pt x="549" y="57"/>
                  </a:lnTo>
                  <a:lnTo>
                    <a:pt x="549" y="60"/>
                  </a:lnTo>
                  <a:lnTo>
                    <a:pt x="546" y="67"/>
                  </a:lnTo>
                  <a:lnTo>
                    <a:pt x="542" y="71"/>
                  </a:lnTo>
                  <a:lnTo>
                    <a:pt x="539" y="71"/>
                  </a:lnTo>
                  <a:lnTo>
                    <a:pt x="535" y="71"/>
                  </a:lnTo>
                  <a:lnTo>
                    <a:pt x="535" y="67"/>
                  </a:lnTo>
                  <a:lnTo>
                    <a:pt x="531" y="67"/>
                  </a:lnTo>
                  <a:lnTo>
                    <a:pt x="531" y="64"/>
                  </a:lnTo>
                  <a:lnTo>
                    <a:pt x="524" y="60"/>
                  </a:lnTo>
                  <a:lnTo>
                    <a:pt x="521" y="60"/>
                  </a:lnTo>
                  <a:lnTo>
                    <a:pt x="517" y="64"/>
                  </a:lnTo>
                  <a:lnTo>
                    <a:pt x="514" y="67"/>
                  </a:lnTo>
                  <a:lnTo>
                    <a:pt x="514" y="67"/>
                  </a:lnTo>
                  <a:lnTo>
                    <a:pt x="510" y="71"/>
                  </a:lnTo>
                  <a:lnTo>
                    <a:pt x="507" y="74"/>
                  </a:lnTo>
                  <a:lnTo>
                    <a:pt x="503" y="78"/>
                  </a:lnTo>
                  <a:lnTo>
                    <a:pt x="500" y="81"/>
                  </a:lnTo>
                  <a:lnTo>
                    <a:pt x="500" y="81"/>
                  </a:lnTo>
                  <a:lnTo>
                    <a:pt x="493" y="81"/>
                  </a:lnTo>
                  <a:lnTo>
                    <a:pt x="482" y="85"/>
                  </a:lnTo>
                  <a:lnTo>
                    <a:pt x="475" y="92"/>
                  </a:lnTo>
                  <a:lnTo>
                    <a:pt x="465" y="95"/>
                  </a:lnTo>
                  <a:lnTo>
                    <a:pt x="461" y="103"/>
                  </a:lnTo>
                  <a:lnTo>
                    <a:pt x="454" y="106"/>
                  </a:lnTo>
                  <a:lnTo>
                    <a:pt x="454" y="106"/>
                  </a:lnTo>
                  <a:lnTo>
                    <a:pt x="447" y="113"/>
                  </a:lnTo>
                  <a:lnTo>
                    <a:pt x="440" y="117"/>
                  </a:lnTo>
                  <a:lnTo>
                    <a:pt x="433" y="117"/>
                  </a:lnTo>
                  <a:lnTo>
                    <a:pt x="429" y="113"/>
                  </a:lnTo>
                  <a:lnTo>
                    <a:pt x="426" y="113"/>
                  </a:lnTo>
                  <a:lnTo>
                    <a:pt x="422" y="110"/>
                  </a:lnTo>
                  <a:lnTo>
                    <a:pt x="415" y="106"/>
                  </a:lnTo>
                  <a:lnTo>
                    <a:pt x="408" y="99"/>
                  </a:lnTo>
                  <a:lnTo>
                    <a:pt x="401" y="95"/>
                  </a:lnTo>
                  <a:lnTo>
                    <a:pt x="398" y="92"/>
                  </a:lnTo>
                  <a:lnTo>
                    <a:pt x="391" y="88"/>
                  </a:lnTo>
                  <a:lnTo>
                    <a:pt x="391" y="88"/>
                  </a:lnTo>
                  <a:lnTo>
                    <a:pt x="384" y="85"/>
                  </a:lnTo>
                  <a:lnTo>
                    <a:pt x="376" y="85"/>
                  </a:lnTo>
                  <a:lnTo>
                    <a:pt x="369" y="81"/>
                  </a:lnTo>
                  <a:lnTo>
                    <a:pt x="362" y="78"/>
                  </a:lnTo>
                  <a:lnTo>
                    <a:pt x="359" y="78"/>
                  </a:lnTo>
                  <a:lnTo>
                    <a:pt x="355" y="74"/>
                  </a:lnTo>
                  <a:lnTo>
                    <a:pt x="355" y="74"/>
                  </a:lnTo>
                  <a:lnTo>
                    <a:pt x="352" y="74"/>
                  </a:lnTo>
                  <a:lnTo>
                    <a:pt x="348" y="71"/>
                  </a:lnTo>
                  <a:lnTo>
                    <a:pt x="341" y="71"/>
                  </a:lnTo>
                  <a:lnTo>
                    <a:pt x="334" y="71"/>
                  </a:lnTo>
                  <a:lnTo>
                    <a:pt x="327" y="74"/>
                  </a:lnTo>
                  <a:lnTo>
                    <a:pt x="327" y="74"/>
                  </a:lnTo>
                  <a:lnTo>
                    <a:pt x="320" y="74"/>
                  </a:lnTo>
                  <a:lnTo>
                    <a:pt x="313" y="74"/>
                  </a:lnTo>
                  <a:lnTo>
                    <a:pt x="306" y="71"/>
                  </a:lnTo>
                  <a:lnTo>
                    <a:pt x="299" y="67"/>
                  </a:lnTo>
                  <a:lnTo>
                    <a:pt x="295" y="67"/>
                  </a:lnTo>
                  <a:lnTo>
                    <a:pt x="292" y="67"/>
                  </a:lnTo>
                  <a:lnTo>
                    <a:pt x="285" y="64"/>
                  </a:lnTo>
                  <a:lnTo>
                    <a:pt x="278" y="64"/>
                  </a:lnTo>
                  <a:lnTo>
                    <a:pt x="274" y="57"/>
                  </a:lnTo>
                  <a:lnTo>
                    <a:pt x="274" y="57"/>
                  </a:lnTo>
                  <a:lnTo>
                    <a:pt x="271" y="53"/>
                  </a:lnTo>
                  <a:lnTo>
                    <a:pt x="264" y="53"/>
                  </a:lnTo>
                  <a:lnTo>
                    <a:pt x="260" y="50"/>
                  </a:lnTo>
                  <a:lnTo>
                    <a:pt x="257" y="50"/>
                  </a:lnTo>
                  <a:lnTo>
                    <a:pt x="253" y="50"/>
                  </a:lnTo>
                  <a:lnTo>
                    <a:pt x="250" y="46"/>
                  </a:lnTo>
                  <a:lnTo>
                    <a:pt x="243" y="46"/>
                  </a:lnTo>
                  <a:lnTo>
                    <a:pt x="243" y="46"/>
                  </a:lnTo>
                  <a:lnTo>
                    <a:pt x="243" y="53"/>
                  </a:lnTo>
                  <a:lnTo>
                    <a:pt x="243" y="57"/>
                  </a:lnTo>
                  <a:lnTo>
                    <a:pt x="243" y="60"/>
                  </a:lnTo>
                  <a:lnTo>
                    <a:pt x="243" y="64"/>
                  </a:lnTo>
                  <a:lnTo>
                    <a:pt x="239" y="64"/>
                  </a:lnTo>
                  <a:lnTo>
                    <a:pt x="236" y="60"/>
                  </a:lnTo>
                  <a:lnTo>
                    <a:pt x="228" y="57"/>
                  </a:lnTo>
                  <a:lnTo>
                    <a:pt x="225" y="50"/>
                  </a:lnTo>
                  <a:lnTo>
                    <a:pt x="218" y="46"/>
                  </a:lnTo>
                  <a:lnTo>
                    <a:pt x="214" y="43"/>
                  </a:lnTo>
                  <a:lnTo>
                    <a:pt x="207" y="39"/>
                  </a:lnTo>
                  <a:lnTo>
                    <a:pt x="197" y="36"/>
                  </a:lnTo>
                  <a:lnTo>
                    <a:pt x="190" y="32"/>
                  </a:lnTo>
                  <a:lnTo>
                    <a:pt x="186" y="29"/>
                  </a:lnTo>
                  <a:lnTo>
                    <a:pt x="186" y="29"/>
                  </a:lnTo>
                  <a:lnTo>
                    <a:pt x="183" y="29"/>
                  </a:lnTo>
                  <a:lnTo>
                    <a:pt x="179" y="25"/>
                  </a:lnTo>
                  <a:lnTo>
                    <a:pt x="172" y="25"/>
                  </a:lnTo>
                  <a:lnTo>
                    <a:pt x="165" y="21"/>
                  </a:lnTo>
                  <a:lnTo>
                    <a:pt x="155" y="25"/>
                  </a:lnTo>
                  <a:lnTo>
                    <a:pt x="140" y="29"/>
                  </a:lnTo>
                  <a:lnTo>
                    <a:pt x="133" y="32"/>
                  </a:lnTo>
                  <a:lnTo>
                    <a:pt x="126" y="36"/>
                  </a:lnTo>
                  <a:lnTo>
                    <a:pt x="123" y="36"/>
                  </a:lnTo>
                  <a:lnTo>
                    <a:pt x="119" y="36"/>
                  </a:lnTo>
                  <a:lnTo>
                    <a:pt x="116" y="36"/>
                  </a:lnTo>
                  <a:lnTo>
                    <a:pt x="112" y="36"/>
                  </a:lnTo>
                  <a:lnTo>
                    <a:pt x="109" y="36"/>
                  </a:lnTo>
                  <a:lnTo>
                    <a:pt x="102" y="39"/>
                  </a:lnTo>
                  <a:lnTo>
                    <a:pt x="95" y="43"/>
                  </a:lnTo>
                  <a:lnTo>
                    <a:pt x="91" y="46"/>
                  </a:lnTo>
                  <a:lnTo>
                    <a:pt x="88" y="53"/>
                  </a:lnTo>
                  <a:lnTo>
                    <a:pt x="84" y="60"/>
                  </a:lnTo>
                  <a:lnTo>
                    <a:pt x="81" y="67"/>
                  </a:lnTo>
                  <a:lnTo>
                    <a:pt x="77" y="78"/>
                  </a:lnTo>
                  <a:lnTo>
                    <a:pt x="70" y="85"/>
                  </a:lnTo>
                  <a:lnTo>
                    <a:pt x="66" y="95"/>
                  </a:lnTo>
                  <a:lnTo>
                    <a:pt x="59" y="99"/>
                  </a:lnTo>
                  <a:lnTo>
                    <a:pt x="52" y="103"/>
                  </a:lnTo>
                  <a:lnTo>
                    <a:pt x="42" y="103"/>
                  </a:lnTo>
                  <a:lnTo>
                    <a:pt x="31" y="106"/>
                  </a:lnTo>
                  <a:lnTo>
                    <a:pt x="24" y="110"/>
                  </a:lnTo>
                  <a:lnTo>
                    <a:pt x="21" y="113"/>
                  </a:lnTo>
                  <a:lnTo>
                    <a:pt x="17" y="120"/>
                  </a:lnTo>
                  <a:lnTo>
                    <a:pt x="17" y="127"/>
                  </a:lnTo>
                  <a:lnTo>
                    <a:pt x="21" y="134"/>
                  </a:lnTo>
                  <a:lnTo>
                    <a:pt x="24" y="138"/>
                  </a:lnTo>
                  <a:lnTo>
                    <a:pt x="31" y="145"/>
                  </a:lnTo>
                  <a:lnTo>
                    <a:pt x="38" y="152"/>
                  </a:lnTo>
                  <a:lnTo>
                    <a:pt x="52" y="166"/>
                  </a:lnTo>
                  <a:lnTo>
                    <a:pt x="70" y="184"/>
                  </a:lnTo>
                  <a:lnTo>
                    <a:pt x="77" y="198"/>
                  </a:lnTo>
                  <a:lnTo>
                    <a:pt x="77" y="212"/>
                  </a:lnTo>
                  <a:lnTo>
                    <a:pt x="70" y="215"/>
                  </a:lnTo>
                  <a:lnTo>
                    <a:pt x="66" y="215"/>
                  </a:lnTo>
                  <a:lnTo>
                    <a:pt x="59" y="212"/>
                  </a:lnTo>
                  <a:lnTo>
                    <a:pt x="56" y="208"/>
                  </a:lnTo>
                  <a:lnTo>
                    <a:pt x="52" y="205"/>
                  </a:lnTo>
                  <a:lnTo>
                    <a:pt x="49" y="201"/>
                  </a:lnTo>
                  <a:lnTo>
                    <a:pt x="42" y="201"/>
                  </a:lnTo>
                  <a:lnTo>
                    <a:pt x="31" y="201"/>
                  </a:lnTo>
                  <a:lnTo>
                    <a:pt x="24" y="205"/>
                  </a:lnTo>
                  <a:lnTo>
                    <a:pt x="14" y="208"/>
                  </a:lnTo>
                  <a:lnTo>
                    <a:pt x="7" y="215"/>
                  </a:lnTo>
                  <a:lnTo>
                    <a:pt x="3" y="226"/>
                  </a:lnTo>
                  <a:lnTo>
                    <a:pt x="0" y="233"/>
                  </a:lnTo>
                  <a:lnTo>
                    <a:pt x="0" y="240"/>
                  </a:lnTo>
                  <a:lnTo>
                    <a:pt x="0" y="247"/>
                  </a:lnTo>
                  <a:lnTo>
                    <a:pt x="7" y="254"/>
                  </a:lnTo>
                  <a:lnTo>
                    <a:pt x="28" y="261"/>
                  </a:lnTo>
                  <a:lnTo>
                    <a:pt x="45" y="268"/>
                  </a:lnTo>
                  <a:lnTo>
                    <a:pt x="66" y="265"/>
                  </a:lnTo>
                  <a:lnTo>
                    <a:pt x="66" y="265"/>
                  </a:lnTo>
                  <a:lnTo>
                    <a:pt x="70" y="265"/>
                  </a:lnTo>
                  <a:lnTo>
                    <a:pt x="73" y="261"/>
                  </a:lnTo>
                  <a:lnTo>
                    <a:pt x="81" y="258"/>
                  </a:lnTo>
                  <a:lnTo>
                    <a:pt x="84" y="258"/>
                  </a:lnTo>
                  <a:lnTo>
                    <a:pt x="91" y="258"/>
                  </a:lnTo>
                  <a:lnTo>
                    <a:pt x="95" y="258"/>
                  </a:lnTo>
                  <a:lnTo>
                    <a:pt x="95" y="261"/>
                  </a:lnTo>
                  <a:lnTo>
                    <a:pt x="91" y="265"/>
                  </a:lnTo>
                  <a:lnTo>
                    <a:pt x="91" y="268"/>
                  </a:lnTo>
                  <a:lnTo>
                    <a:pt x="88" y="268"/>
                  </a:lnTo>
                  <a:lnTo>
                    <a:pt x="88" y="275"/>
                  </a:lnTo>
                  <a:lnTo>
                    <a:pt x="91" y="279"/>
                  </a:lnTo>
                  <a:lnTo>
                    <a:pt x="95" y="282"/>
                  </a:lnTo>
                  <a:lnTo>
                    <a:pt x="95" y="286"/>
                  </a:lnTo>
                  <a:lnTo>
                    <a:pt x="95" y="289"/>
                  </a:lnTo>
                  <a:lnTo>
                    <a:pt x="91" y="293"/>
                  </a:lnTo>
                  <a:lnTo>
                    <a:pt x="84" y="296"/>
                  </a:lnTo>
                  <a:lnTo>
                    <a:pt x="77" y="300"/>
                  </a:lnTo>
                  <a:lnTo>
                    <a:pt x="70" y="303"/>
                  </a:lnTo>
                  <a:lnTo>
                    <a:pt x="63" y="307"/>
                  </a:lnTo>
                  <a:lnTo>
                    <a:pt x="59" y="310"/>
                  </a:lnTo>
                  <a:lnTo>
                    <a:pt x="56" y="317"/>
                  </a:lnTo>
                  <a:lnTo>
                    <a:pt x="56" y="324"/>
                  </a:lnTo>
                  <a:lnTo>
                    <a:pt x="56" y="324"/>
                  </a:lnTo>
                  <a:lnTo>
                    <a:pt x="56" y="324"/>
                  </a:lnTo>
                  <a:lnTo>
                    <a:pt x="56" y="324"/>
                  </a:lnTo>
                  <a:lnTo>
                    <a:pt x="56" y="324"/>
                  </a:lnTo>
                  <a:lnTo>
                    <a:pt x="52" y="328"/>
                  </a:lnTo>
                  <a:lnTo>
                    <a:pt x="45" y="332"/>
                  </a:lnTo>
                  <a:lnTo>
                    <a:pt x="38" y="335"/>
                  </a:lnTo>
                  <a:lnTo>
                    <a:pt x="28" y="342"/>
                  </a:lnTo>
                  <a:lnTo>
                    <a:pt x="17" y="349"/>
                  </a:lnTo>
                  <a:lnTo>
                    <a:pt x="14" y="353"/>
                  </a:lnTo>
                  <a:lnTo>
                    <a:pt x="17" y="360"/>
                  </a:lnTo>
                  <a:lnTo>
                    <a:pt x="21" y="367"/>
                  </a:lnTo>
                  <a:lnTo>
                    <a:pt x="24" y="367"/>
                  </a:lnTo>
                  <a:lnTo>
                    <a:pt x="28" y="370"/>
                  </a:lnTo>
                  <a:lnTo>
                    <a:pt x="35" y="374"/>
                  </a:lnTo>
                  <a:lnTo>
                    <a:pt x="38" y="374"/>
                  </a:lnTo>
                  <a:lnTo>
                    <a:pt x="38" y="377"/>
                  </a:lnTo>
                  <a:lnTo>
                    <a:pt x="38" y="381"/>
                  </a:lnTo>
                  <a:lnTo>
                    <a:pt x="38" y="388"/>
                  </a:lnTo>
                  <a:lnTo>
                    <a:pt x="38" y="395"/>
                  </a:lnTo>
                  <a:lnTo>
                    <a:pt x="42" y="402"/>
                  </a:lnTo>
                  <a:lnTo>
                    <a:pt x="49" y="405"/>
                  </a:lnTo>
                  <a:lnTo>
                    <a:pt x="52" y="405"/>
                  </a:lnTo>
                  <a:lnTo>
                    <a:pt x="59" y="405"/>
                  </a:lnTo>
                  <a:lnTo>
                    <a:pt x="66" y="405"/>
                  </a:lnTo>
                  <a:lnTo>
                    <a:pt x="70" y="405"/>
                  </a:lnTo>
                  <a:lnTo>
                    <a:pt x="70" y="409"/>
                  </a:lnTo>
                  <a:lnTo>
                    <a:pt x="73" y="413"/>
                  </a:lnTo>
                  <a:lnTo>
                    <a:pt x="77" y="423"/>
                  </a:lnTo>
                  <a:lnTo>
                    <a:pt x="77" y="430"/>
                  </a:lnTo>
                  <a:lnTo>
                    <a:pt x="77" y="434"/>
                  </a:lnTo>
                  <a:lnTo>
                    <a:pt x="81" y="434"/>
                  </a:lnTo>
                  <a:lnTo>
                    <a:pt x="84" y="434"/>
                  </a:lnTo>
                  <a:lnTo>
                    <a:pt x="91" y="434"/>
                  </a:lnTo>
                  <a:lnTo>
                    <a:pt x="95" y="427"/>
                  </a:lnTo>
                  <a:lnTo>
                    <a:pt x="95" y="427"/>
                  </a:lnTo>
                  <a:lnTo>
                    <a:pt x="98" y="427"/>
                  </a:lnTo>
                  <a:lnTo>
                    <a:pt x="102" y="427"/>
                  </a:lnTo>
                  <a:lnTo>
                    <a:pt x="102" y="430"/>
                  </a:lnTo>
                  <a:lnTo>
                    <a:pt x="105" y="434"/>
                  </a:lnTo>
                  <a:lnTo>
                    <a:pt x="105" y="437"/>
                  </a:lnTo>
                  <a:lnTo>
                    <a:pt x="105" y="437"/>
                  </a:lnTo>
                  <a:lnTo>
                    <a:pt x="109" y="441"/>
                  </a:lnTo>
                  <a:lnTo>
                    <a:pt x="112" y="444"/>
                  </a:lnTo>
                  <a:lnTo>
                    <a:pt x="116" y="444"/>
                  </a:lnTo>
                  <a:lnTo>
                    <a:pt x="119" y="444"/>
                  </a:lnTo>
                  <a:lnTo>
                    <a:pt x="126" y="437"/>
                  </a:lnTo>
                  <a:lnTo>
                    <a:pt x="126" y="437"/>
                  </a:lnTo>
                  <a:lnTo>
                    <a:pt x="130" y="434"/>
                  </a:lnTo>
                  <a:lnTo>
                    <a:pt x="133" y="430"/>
                  </a:lnTo>
                  <a:lnTo>
                    <a:pt x="137" y="427"/>
                  </a:lnTo>
                  <a:lnTo>
                    <a:pt x="140" y="427"/>
                  </a:lnTo>
                  <a:lnTo>
                    <a:pt x="144" y="427"/>
                  </a:lnTo>
                  <a:lnTo>
                    <a:pt x="144" y="430"/>
                  </a:lnTo>
                  <a:lnTo>
                    <a:pt x="144" y="434"/>
                  </a:lnTo>
                  <a:lnTo>
                    <a:pt x="144" y="437"/>
                  </a:lnTo>
                  <a:lnTo>
                    <a:pt x="140" y="448"/>
                  </a:lnTo>
                  <a:lnTo>
                    <a:pt x="137" y="458"/>
                  </a:lnTo>
                  <a:lnTo>
                    <a:pt x="133" y="465"/>
                  </a:lnTo>
                  <a:lnTo>
                    <a:pt x="130" y="465"/>
                  </a:lnTo>
                  <a:lnTo>
                    <a:pt x="126" y="469"/>
                  </a:lnTo>
                  <a:lnTo>
                    <a:pt x="119" y="476"/>
                  </a:lnTo>
                  <a:lnTo>
                    <a:pt x="112" y="483"/>
                  </a:lnTo>
                  <a:lnTo>
                    <a:pt x="102" y="490"/>
                  </a:lnTo>
                  <a:lnTo>
                    <a:pt x="95" y="497"/>
                  </a:lnTo>
                  <a:lnTo>
                    <a:pt x="88" y="504"/>
                  </a:lnTo>
                  <a:lnTo>
                    <a:pt x="88" y="504"/>
                  </a:lnTo>
                  <a:lnTo>
                    <a:pt x="81" y="508"/>
                  </a:lnTo>
                  <a:lnTo>
                    <a:pt x="77" y="511"/>
                  </a:lnTo>
                  <a:lnTo>
                    <a:pt x="70" y="518"/>
                  </a:lnTo>
                  <a:lnTo>
                    <a:pt x="66" y="525"/>
                  </a:lnTo>
                  <a:lnTo>
                    <a:pt x="66" y="525"/>
                  </a:lnTo>
                  <a:lnTo>
                    <a:pt x="73" y="522"/>
                  </a:lnTo>
                  <a:lnTo>
                    <a:pt x="81" y="518"/>
                  </a:lnTo>
                  <a:lnTo>
                    <a:pt x="88" y="518"/>
                  </a:lnTo>
                  <a:lnTo>
                    <a:pt x="98" y="515"/>
                  </a:lnTo>
                  <a:lnTo>
                    <a:pt x="116" y="508"/>
                  </a:lnTo>
                  <a:lnTo>
                    <a:pt x="133" y="494"/>
                  </a:lnTo>
                  <a:lnTo>
                    <a:pt x="155" y="476"/>
                  </a:lnTo>
                  <a:lnTo>
                    <a:pt x="169" y="458"/>
                  </a:lnTo>
                  <a:lnTo>
                    <a:pt x="169" y="458"/>
                  </a:lnTo>
                  <a:lnTo>
                    <a:pt x="172" y="455"/>
                  </a:lnTo>
                  <a:lnTo>
                    <a:pt x="179" y="451"/>
                  </a:lnTo>
                  <a:lnTo>
                    <a:pt x="186" y="448"/>
                  </a:lnTo>
                  <a:lnTo>
                    <a:pt x="190" y="444"/>
                  </a:lnTo>
                  <a:lnTo>
                    <a:pt x="193" y="437"/>
                  </a:lnTo>
                  <a:lnTo>
                    <a:pt x="193" y="434"/>
                  </a:lnTo>
                  <a:lnTo>
                    <a:pt x="190" y="427"/>
                  </a:lnTo>
                  <a:lnTo>
                    <a:pt x="190" y="427"/>
                  </a:lnTo>
                  <a:lnTo>
                    <a:pt x="186" y="427"/>
                  </a:lnTo>
                  <a:lnTo>
                    <a:pt x="186" y="423"/>
                  </a:lnTo>
                  <a:lnTo>
                    <a:pt x="186" y="420"/>
                  </a:lnTo>
                  <a:lnTo>
                    <a:pt x="190" y="416"/>
                  </a:lnTo>
                  <a:lnTo>
                    <a:pt x="193" y="416"/>
                  </a:lnTo>
                  <a:lnTo>
                    <a:pt x="197" y="409"/>
                  </a:lnTo>
                  <a:lnTo>
                    <a:pt x="200" y="402"/>
                  </a:lnTo>
                  <a:lnTo>
                    <a:pt x="204" y="395"/>
                  </a:lnTo>
                  <a:lnTo>
                    <a:pt x="207" y="388"/>
                  </a:lnTo>
                  <a:lnTo>
                    <a:pt x="214" y="377"/>
                  </a:lnTo>
                  <a:lnTo>
                    <a:pt x="214" y="370"/>
                  </a:lnTo>
                  <a:lnTo>
                    <a:pt x="218" y="370"/>
                  </a:lnTo>
                  <a:lnTo>
                    <a:pt x="221" y="367"/>
                  </a:lnTo>
                  <a:lnTo>
                    <a:pt x="232" y="363"/>
                  </a:lnTo>
                  <a:lnTo>
                    <a:pt x="243" y="360"/>
                  </a:lnTo>
                  <a:lnTo>
                    <a:pt x="257" y="360"/>
                  </a:lnTo>
                  <a:lnTo>
                    <a:pt x="257" y="360"/>
                  </a:lnTo>
                  <a:lnTo>
                    <a:pt x="260" y="363"/>
                  </a:lnTo>
                  <a:lnTo>
                    <a:pt x="264" y="367"/>
                  </a:lnTo>
                  <a:lnTo>
                    <a:pt x="264" y="367"/>
                  </a:lnTo>
                  <a:lnTo>
                    <a:pt x="264" y="370"/>
                  </a:lnTo>
                  <a:lnTo>
                    <a:pt x="260" y="370"/>
                  </a:lnTo>
                  <a:lnTo>
                    <a:pt x="253" y="374"/>
                  </a:lnTo>
                  <a:lnTo>
                    <a:pt x="246" y="374"/>
                  </a:lnTo>
                  <a:lnTo>
                    <a:pt x="236" y="377"/>
                  </a:lnTo>
                  <a:lnTo>
                    <a:pt x="228" y="381"/>
                  </a:lnTo>
                  <a:lnTo>
                    <a:pt x="225" y="391"/>
                  </a:lnTo>
                  <a:lnTo>
                    <a:pt x="225" y="391"/>
                  </a:lnTo>
                  <a:lnTo>
                    <a:pt x="221" y="398"/>
                  </a:lnTo>
                  <a:lnTo>
                    <a:pt x="221" y="402"/>
                  </a:lnTo>
                  <a:lnTo>
                    <a:pt x="218" y="405"/>
                  </a:lnTo>
                  <a:lnTo>
                    <a:pt x="218" y="405"/>
                  </a:lnTo>
                  <a:lnTo>
                    <a:pt x="218" y="409"/>
                  </a:lnTo>
                  <a:lnTo>
                    <a:pt x="218" y="413"/>
                  </a:lnTo>
                  <a:lnTo>
                    <a:pt x="218" y="420"/>
                  </a:lnTo>
                  <a:lnTo>
                    <a:pt x="221" y="420"/>
                  </a:lnTo>
                  <a:lnTo>
                    <a:pt x="225" y="423"/>
                  </a:lnTo>
                  <a:lnTo>
                    <a:pt x="232" y="420"/>
                  </a:lnTo>
                  <a:lnTo>
                    <a:pt x="232" y="420"/>
                  </a:lnTo>
                  <a:lnTo>
                    <a:pt x="239" y="416"/>
                  </a:lnTo>
                  <a:lnTo>
                    <a:pt x="243" y="413"/>
                  </a:lnTo>
                  <a:lnTo>
                    <a:pt x="250" y="409"/>
                  </a:lnTo>
                  <a:lnTo>
                    <a:pt x="257" y="402"/>
                  </a:lnTo>
                  <a:lnTo>
                    <a:pt x="260" y="398"/>
                  </a:lnTo>
                  <a:lnTo>
                    <a:pt x="264" y="395"/>
                  </a:lnTo>
                  <a:lnTo>
                    <a:pt x="264" y="391"/>
                  </a:lnTo>
                  <a:lnTo>
                    <a:pt x="264" y="388"/>
                  </a:lnTo>
                  <a:lnTo>
                    <a:pt x="267" y="384"/>
                  </a:lnTo>
                  <a:lnTo>
                    <a:pt x="267" y="381"/>
                  </a:lnTo>
                  <a:lnTo>
                    <a:pt x="271" y="377"/>
                  </a:lnTo>
                  <a:lnTo>
                    <a:pt x="274" y="374"/>
                  </a:lnTo>
                  <a:lnTo>
                    <a:pt x="278" y="377"/>
                  </a:lnTo>
                  <a:lnTo>
                    <a:pt x="285" y="381"/>
                  </a:lnTo>
                  <a:lnTo>
                    <a:pt x="285" y="381"/>
                  </a:lnTo>
                  <a:lnTo>
                    <a:pt x="292" y="381"/>
                  </a:lnTo>
                  <a:lnTo>
                    <a:pt x="299" y="381"/>
                  </a:lnTo>
                  <a:lnTo>
                    <a:pt x="302" y="384"/>
                  </a:lnTo>
                  <a:lnTo>
                    <a:pt x="310" y="388"/>
                  </a:lnTo>
                  <a:lnTo>
                    <a:pt x="313" y="395"/>
                  </a:lnTo>
                  <a:lnTo>
                    <a:pt x="313" y="395"/>
                  </a:lnTo>
                  <a:lnTo>
                    <a:pt x="320" y="395"/>
                  </a:lnTo>
                  <a:lnTo>
                    <a:pt x="327" y="398"/>
                  </a:lnTo>
                  <a:lnTo>
                    <a:pt x="338" y="398"/>
                  </a:lnTo>
                  <a:lnTo>
                    <a:pt x="348" y="402"/>
                  </a:lnTo>
                  <a:lnTo>
                    <a:pt x="352" y="402"/>
                  </a:lnTo>
                  <a:lnTo>
                    <a:pt x="355" y="405"/>
                  </a:lnTo>
                  <a:lnTo>
                    <a:pt x="362" y="409"/>
                  </a:lnTo>
                  <a:lnTo>
                    <a:pt x="366" y="413"/>
                  </a:lnTo>
                  <a:lnTo>
                    <a:pt x="369" y="413"/>
                  </a:lnTo>
                  <a:lnTo>
                    <a:pt x="369" y="409"/>
                  </a:lnTo>
                  <a:lnTo>
                    <a:pt x="373" y="409"/>
                  </a:lnTo>
                  <a:lnTo>
                    <a:pt x="380" y="405"/>
                  </a:lnTo>
                  <a:lnTo>
                    <a:pt x="384" y="405"/>
                  </a:lnTo>
                  <a:lnTo>
                    <a:pt x="387" y="409"/>
                  </a:lnTo>
                  <a:lnTo>
                    <a:pt x="391" y="416"/>
                  </a:lnTo>
                  <a:lnTo>
                    <a:pt x="394" y="423"/>
                  </a:lnTo>
                  <a:lnTo>
                    <a:pt x="405" y="430"/>
                  </a:lnTo>
                  <a:lnTo>
                    <a:pt x="412" y="437"/>
                  </a:lnTo>
                  <a:lnTo>
                    <a:pt x="419" y="444"/>
                  </a:lnTo>
                  <a:lnTo>
                    <a:pt x="426" y="451"/>
                  </a:lnTo>
                  <a:lnTo>
                    <a:pt x="429" y="455"/>
                  </a:lnTo>
                  <a:lnTo>
                    <a:pt x="433" y="458"/>
                  </a:lnTo>
                  <a:lnTo>
                    <a:pt x="447" y="430"/>
                  </a:lnTo>
                  <a:lnTo>
                    <a:pt x="447" y="434"/>
                  </a:lnTo>
                  <a:lnTo>
                    <a:pt x="450" y="437"/>
                  </a:lnTo>
                  <a:lnTo>
                    <a:pt x="457" y="444"/>
                  </a:lnTo>
                  <a:lnTo>
                    <a:pt x="461" y="451"/>
                  </a:lnTo>
                  <a:lnTo>
                    <a:pt x="465" y="458"/>
                  </a:lnTo>
                  <a:lnTo>
                    <a:pt x="468" y="465"/>
                  </a:lnTo>
                  <a:lnTo>
                    <a:pt x="468" y="465"/>
                  </a:lnTo>
                  <a:lnTo>
                    <a:pt x="472" y="469"/>
                  </a:lnTo>
                  <a:lnTo>
                    <a:pt x="475" y="472"/>
                  </a:lnTo>
                  <a:lnTo>
                    <a:pt x="479" y="479"/>
                  </a:lnTo>
                  <a:lnTo>
                    <a:pt x="482" y="483"/>
                  </a:lnTo>
                  <a:lnTo>
                    <a:pt x="482" y="487"/>
                  </a:lnTo>
                  <a:lnTo>
                    <a:pt x="482" y="490"/>
                  </a:lnTo>
                  <a:lnTo>
                    <a:pt x="486" y="497"/>
                  </a:lnTo>
                  <a:lnTo>
                    <a:pt x="486" y="504"/>
                  </a:lnTo>
                  <a:lnTo>
                    <a:pt x="493" y="508"/>
                  </a:lnTo>
                  <a:lnTo>
                    <a:pt x="493" y="508"/>
                  </a:lnTo>
                  <a:lnTo>
                    <a:pt x="493" y="511"/>
                  </a:lnTo>
                  <a:lnTo>
                    <a:pt x="493" y="511"/>
                  </a:lnTo>
                  <a:lnTo>
                    <a:pt x="496" y="511"/>
                  </a:lnTo>
                  <a:lnTo>
                    <a:pt x="503" y="508"/>
                  </a:lnTo>
                  <a:lnTo>
                    <a:pt x="503" y="508"/>
                  </a:lnTo>
                  <a:lnTo>
                    <a:pt x="503" y="511"/>
                  </a:lnTo>
                  <a:lnTo>
                    <a:pt x="503" y="511"/>
                  </a:lnTo>
                  <a:lnTo>
                    <a:pt x="507" y="518"/>
                  </a:lnTo>
                  <a:lnTo>
                    <a:pt x="507" y="525"/>
                  </a:lnTo>
                  <a:lnTo>
                    <a:pt x="507" y="525"/>
                  </a:lnTo>
                  <a:lnTo>
                    <a:pt x="503" y="529"/>
                  </a:lnTo>
                  <a:lnTo>
                    <a:pt x="503" y="532"/>
                  </a:lnTo>
                  <a:lnTo>
                    <a:pt x="503" y="539"/>
                  </a:lnTo>
                  <a:lnTo>
                    <a:pt x="503" y="543"/>
                  </a:lnTo>
                  <a:lnTo>
                    <a:pt x="507" y="546"/>
                  </a:lnTo>
                  <a:lnTo>
                    <a:pt x="510" y="550"/>
                  </a:lnTo>
                  <a:lnTo>
                    <a:pt x="510" y="561"/>
                  </a:lnTo>
                  <a:lnTo>
                    <a:pt x="514" y="564"/>
                  </a:lnTo>
                  <a:lnTo>
                    <a:pt x="514" y="568"/>
                  </a:lnTo>
                  <a:lnTo>
                    <a:pt x="517" y="571"/>
                  </a:lnTo>
                  <a:lnTo>
                    <a:pt x="521" y="575"/>
                  </a:lnTo>
                  <a:lnTo>
                    <a:pt x="528" y="582"/>
                  </a:lnTo>
                  <a:lnTo>
                    <a:pt x="531" y="589"/>
                  </a:lnTo>
                  <a:lnTo>
                    <a:pt x="535" y="596"/>
                  </a:lnTo>
                  <a:lnTo>
                    <a:pt x="539" y="603"/>
                  </a:lnTo>
                  <a:lnTo>
                    <a:pt x="539" y="603"/>
                  </a:lnTo>
                  <a:lnTo>
                    <a:pt x="549" y="613"/>
                  </a:lnTo>
                  <a:lnTo>
                    <a:pt x="560" y="620"/>
                  </a:lnTo>
                  <a:lnTo>
                    <a:pt x="570" y="627"/>
                  </a:lnTo>
                  <a:lnTo>
                    <a:pt x="577" y="631"/>
                  </a:lnTo>
                  <a:lnTo>
                    <a:pt x="581" y="634"/>
                  </a:lnTo>
                  <a:lnTo>
                    <a:pt x="584" y="634"/>
                  </a:lnTo>
                  <a:lnTo>
                    <a:pt x="591" y="642"/>
                  </a:lnTo>
                  <a:lnTo>
                    <a:pt x="595" y="649"/>
                  </a:lnTo>
                  <a:lnTo>
                    <a:pt x="598" y="656"/>
                  </a:lnTo>
                  <a:lnTo>
                    <a:pt x="598" y="659"/>
                  </a:lnTo>
                  <a:lnTo>
                    <a:pt x="602" y="663"/>
                  </a:lnTo>
                  <a:lnTo>
                    <a:pt x="602" y="677"/>
                  </a:lnTo>
                  <a:lnTo>
                    <a:pt x="598" y="680"/>
                  </a:lnTo>
                  <a:lnTo>
                    <a:pt x="598" y="684"/>
                  </a:lnTo>
                  <a:lnTo>
                    <a:pt x="591" y="684"/>
                  </a:lnTo>
                  <a:lnTo>
                    <a:pt x="588" y="684"/>
                  </a:lnTo>
                  <a:lnTo>
                    <a:pt x="588" y="684"/>
                  </a:lnTo>
                  <a:lnTo>
                    <a:pt x="584" y="684"/>
                  </a:lnTo>
                  <a:lnTo>
                    <a:pt x="584" y="698"/>
                  </a:lnTo>
                  <a:lnTo>
                    <a:pt x="588" y="719"/>
                  </a:lnTo>
                  <a:lnTo>
                    <a:pt x="588" y="740"/>
                  </a:lnTo>
                  <a:lnTo>
                    <a:pt x="588" y="747"/>
                  </a:lnTo>
                  <a:lnTo>
                    <a:pt x="591" y="758"/>
                  </a:lnTo>
                  <a:lnTo>
                    <a:pt x="591" y="761"/>
                  </a:lnTo>
                  <a:lnTo>
                    <a:pt x="588" y="768"/>
                  </a:lnTo>
                  <a:lnTo>
                    <a:pt x="588" y="772"/>
                  </a:lnTo>
                  <a:lnTo>
                    <a:pt x="584" y="772"/>
                  </a:lnTo>
                  <a:lnTo>
                    <a:pt x="581" y="782"/>
                  </a:lnTo>
                  <a:lnTo>
                    <a:pt x="581" y="800"/>
                  </a:lnTo>
                  <a:lnTo>
                    <a:pt x="581" y="821"/>
                  </a:lnTo>
                  <a:lnTo>
                    <a:pt x="584" y="828"/>
                  </a:lnTo>
                  <a:lnTo>
                    <a:pt x="591" y="856"/>
                  </a:lnTo>
                  <a:lnTo>
                    <a:pt x="602" y="881"/>
                  </a:lnTo>
                  <a:lnTo>
                    <a:pt x="616" y="902"/>
                  </a:lnTo>
                  <a:lnTo>
                    <a:pt x="623" y="913"/>
                  </a:lnTo>
                  <a:lnTo>
                    <a:pt x="630" y="920"/>
                  </a:lnTo>
                  <a:lnTo>
                    <a:pt x="637" y="930"/>
                  </a:lnTo>
                  <a:lnTo>
                    <a:pt x="644" y="937"/>
                  </a:lnTo>
                  <a:lnTo>
                    <a:pt x="651" y="941"/>
                  </a:lnTo>
                  <a:lnTo>
                    <a:pt x="658" y="941"/>
                  </a:lnTo>
                  <a:lnTo>
                    <a:pt x="658" y="941"/>
                  </a:lnTo>
                  <a:lnTo>
                    <a:pt x="665" y="945"/>
                  </a:lnTo>
                  <a:lnTo>
                    <a:pt x="672" y="952"/>
                  </a:lnTo>
                  <a:lnTo>
                    <a:pt x="676" y="959"/>
                  </a:lnTo>
                  <a:lnTo>
                    <a:pt x="679" y="966"/>
                  </a:lnTo>
                  <a:lnTo>
                    <a:pt x="683" y="973"/>
                  </a:lnTo>
                  <a:lnTo>
                    <a:pt x="683" y="976"/>
                  </a:lnTo>
                  <a:lnTo>
                    <a:pt x="683" y="976"/>
                  </a:lnTo>
                  <a:lnTo>
                    <a:pt x="686" y="983"/>
                  </a:lnTo>
                  <a:lnTo>
                    <a:pt x="690" y="990"/>
                  </a:lnTo>
                  <a:lnTo>
                    <a:pt x="697" y="1001"/>
                  </a:lnTo>
                  <a:lnTo>
                    <a:pt x="701" y="1008"/>
                  </a:lnTo>
                  <a:lnTo>
                    <a:pt x="704" y="1019"/>
                  </a:lnTo>
                  <a:lnTo>
                    <a:pt x="708" y="1026"/>
                  </a:lnTo>
                  <a:lnTo>
                    <a:pt x="708" y="1026"/>
                  </a:lnTo>
                  <a:lnTo>
                    <a:pt x="711" y="1033"/>
                  </a:lnTo>
                  <a:lnTo>
                    <a:pt x="715" y="1040"/>
                  </a:lnTo>
                  <a:lnTo>
                    <a:pt x="718" y="1050"/>
                  </a:lnTo>
                  <a:lnTo>
                    <a:pt x="718" y="1050"/>
                  </a:lnTo>
                  <a:lnTo>
                    <a:pt x="725" y="1054"/>
                  </a:lnTo>
                  <a:lnTo>
                    <a:pt x="732" y="1057"/>
                  </a:lnTo>
                  <a:lnTo>
                    <a:pt x="736" y="1064"/>
                  </a:lnTo>
                  <a:lnTo>
                    <a:pt x="743" y="1075"/>
                  </a:lnTo>
                  <a:lnTo>
                    <a:pt x="743" y="1078"/>
                  </a:lnTo>
                  <a:lnTo>
                    <a:pt x="746" y="1082"/>
                  </a:lnTo>
                  <a:lnTo>
                    <a:pt x="750" y="1089"/>
                  </a:lnTo>
                  <a:lnTo>
                    <a:pt x="757" y="1096"/>
                  </a:lnTo>
                  <a:lnTo>
                    <a:pt x="760" y="1107"/>
                  </a:lnTo>
                  <a:lnTo>
                    <a:pt x="768" y="1110"/>
                  </a:lnTo>
                  <a:lnTo>
                    <a:pt x="771" y="1117"/>
                  </a:lnTo>
                  <a:lnTo>
                    <a:pt x="775" y="1117"/>
                  </a:lnTo>
                  <a:lnTo>
                    <a:pt x="782" y="1121"/>
                  </a:lnTo>
                  <a:lnTo>
                    <a:pt x="785" y="1121"/>
                  </a:lnTo>
                  <a:lnTo>
                    <a:pt x="789" y="1121"/>
                  </a:lnTo>
                  <a:lnTo>
                    <a:pt x="789" y="1117"/>
                  </a:lnTo>
                  <a:lnTo>
                    <a:pt x="782" y="1110"/>
                  </a:lnTo>
                  <a:lnTo>
                    <a:pt x="778" y="1103"/>
                  </a:lnTo>
                  <a:lnTo>
                    <a:pt x="771" y="1092"/>
                  </a:lnTo>
                  <a:lnTo>
                    <a:pt x="768" y="1089"/>
                  </a:lnTo>
                  <a:lnTo>
                    <a:pt x="764" y="1082"/>
                  </a:lnTo>
                  <a:lnTo>
                    <a:pt x="760" y="1071"/>
                  </a:lnTo>
                  <a:lnTo>
                    <a:pt x="753" y="1061"/>
                  </a:lnTo>
                  <a:lnTo>
                    <a:pt x="750" y="1050"/>
                  </a:lnTo>
                  <a:lnTo>
                    <a:pt x="736" y="1036"/>
                  </a:lnTo>
                  <a:lnTo>
                    <a:pt x="722" y="1015"/>
                  </a:lnTo>
                  <a:lnTo>
                    <a:pt x="715" y="990"/>
                  </a:lnTo>
                  <a:lnTo>
                    <a:pt x="715" y="987"/>
                  </a:lnTo>
                  <a:lnTo>
                    <a:pt x="715" y="987"/>
                  </a:lnTo>
                  <a:lnTo>
                    <a:pt x="715" y="983"/>
                  </a:lnTo>
                  <a:lnTo>
                    <a:pt x="718" y="980"/>
                  </a:lnTo>
                  <a:lnTo>
                    <a:pt x="718" y="980"/>
                  </a:lnTo>
                  <a:lnTo>
                    <a:pt x="722" y="980"/>
                  </a:lnTo>
                  <a:lnTo>
                    <a:pt x="729" y="983"/>
                  </a:lnTo>
                  <a:lnTo>
                    <a:pt x="732" y="990"/>
                  </a:lnTo>
                  <a:lnTo>
                    <a:pt x="739" y="1011"/>
                  </a:lnTo>
                  <a:lnTo>
                    <a:pt x="753" y="1029"/>
                  </a:lnTo>
                  <a:lnTo>
                    <a:pt x="768" y="1047"/>
                  </a:lnTo>
                  <a:lnTo>
                    <a:pt x="768" y="1047"/>
                  </a:lnTo>
                  <a:lnTo>
                    <a:pt x="771" y="1047"/>
                  </a:lnTo>
                  <a:lnTo>
                    <a:pt x="778" y="1050"/>
                  </a:lnTo>
                  <a:lnTo>
                    <a:pt x="782" y="1054"/>
                  </a:lnTo>
                  <a:lnTo>
                    <a:pt x="785" y="1057"/>
                  </a:lnTo>
                  <a:lnTo>
                    <a:pt x="789" y="1064"/>
                  </a:lnTo>
                  <a:lnTo>
                    <a:pt x="789" y="1068"/>
                  </a:lnTo>
                  <a:lnTo>
                    <a:pt x="792" y="1071"/>
                  </a:lnTo>
                  <a:lnTo>
                    <a:pt x="799" y="1078"/>
                  </a:lnTo>
                  <a:lnTo>
                    <a:pt x="806" y="1085"/>
                  </a:lnTo>
                  <a:lnTo>
                    <a:pt x="813" y="1096"/>
                  </a:lnTo>
                  <a:lnTo>
                    <a:pt x="820" y="1103"/>
                  </a:lnTo>
                  <a:lnTo>
                    <a:pt x="827" y="1110"/>
                  </a:lnTo>
                  <a:lnTo>
                    <a:pt x="831" y="1117"/>
                  </a:lnTo>
                  <a:lnTo>
                    <a:pt x="834" y="1124"/>
                  </a:lnTo>
                  <a:lnTo>
                    <a:pt x="838" y="1145"/>
                  </a:lnTo>
                  <a:lnTo>
                    <a:pt x="841" y="1174"/>
                  </a:lnTo>
                  <a:lnTo>
                    <a:pt x="841" y="1174"/>
                  </a:lnTo>
                  <a:lnTo>
                    <a:pt x="845" y="1177"/>
                  </a:lnTo>
                  <a:lnTo>
                    <a:pt x="852" y="1177"/>
                  </a:lnTo>
                  <a:lnTo>
                    <a:pt x="863" y="1181"/>
                  </a:lnTo>
                  <a:lnTo>
                    <a:pt x="866" y="1181"/>
                  </a:lnTo>
                  <a:lnTo>
                    <a:pt x="873" y="1181"/>
                  </a:lnTo>
                  <a:lnTo>
                    <a:pt x="880" y="1184"/>
                  </a:lnTo>
                  <a:lnTo>
                    <a:pt x="891" y="1191"/>
                  </a:lnTo>
                  <a:lnTo>
                    <a:pt x="898" y="1195"/>
                  </a:lnTo>
                  <a:lnTo>
                    <a:pt x="905" y="1202"/>
                  </a:lnTo>
                  <a:lnTo>
                    <a:pt x="923" y="1202"/>
                  </a:lnTo>
                  <a:lnTo>
                    <a:pt x="923" y="1202"/>
                  </a:lnTo>
                  <a:lnTo>
                    <a:pt x="930" y="1205"/>
                  </a:lnTo>
                  <a:lnTo>
                    <a:pt x="937" y="1209"/>
                  </a:lnTo>
                  <a:lnTo>
                    <a:pt x="947" y="1212"/>
                  </a:lnTo>
                  <a:lnTo>
                    <a:pt x="958" y="1216"/>
                  </a:lnTo>
                  <a:lnTo>
                    <a:pt x="972" y="1219"/>
                  </a:lnTo>
                  <a:lnTo>
                    <a:pt x="972" y="1219"/>
                  </a:lnTo>
                  <a:lnTo>
                    <a:pt x="979" y="1219"/>
                  </a:lnTo>
                  <a:lnTo>
                    <a:pt x="989" y="1219"/>
                  </a:lnTo>
                  <a:lnTo>
                    <a:pt x="996" y="1219"/>
                  </a:lnTo>
                  <a:lnTo>
                    <a:pt x="1004" y="1219"/>
                  </a:lnTo>
                  <a:lnTo>
                    <a:pt x="1007" y="1219"/>
                  </a:lnTo>
                  <a:lnTo>
                    <a:pt x="1011" y="1219"/>
                  </a:lnTo>
                  <a:lnTo>
                    <a:pt x="1014" y="1223"/>
                  </a:lnTo>
                  <a:lnTo>
                    <a:pt x="1018" y="1226"/>
                  </a:lnTo>
                  <a:lnTo>
                    <a:pt x="1021" y="1233"/>
                  </a:lnTo>
                  <a:lnTo>
                    <a:pt x="1025" y="1240"/>
                  </a:lnTo>
                  <a:lnTo>
                    <a:pt x="1032" y="1247"/>
                  </a:lnTo>
                  <a:lnTo>
                    <a:pt x="1042" y="1240"/>
                  </a:lnTo>
                  <a:lnTo>
                    <a:pt x="1046" y="1240"/>
                  </a:lnTo>
                  <a:lnTo>
                    <a:pt x="1046" y="1237"/>
                  </a:lnTo>
                  <a:lnTo>
                    <a:pt x="1049" y="1237"/>
                  </a:lnTo>
                  <a:lnTo>
                    <a:pt x="1053" y="1237"/>
                  </a:lnTo>
                  <a:lnTo>
                    <a:pt x="1049" y="1237"/>
                  </a:lnTo>
                  <a:lnTo>
                    <a:pt x="1049" y="1237"/>
                  </a:lnTo>
                  <a:lnTo>
                    <a:pt x="1046" y="1240"/>
                  </a:lnTo>
                  <a:lnTo>
                    <a:pt x="1042" y="1240"/>
                  </a:lnTo>
                  <a:lnTo>
                    <a:pt x="1035" y="1247"/>
                  </a:lnTo>
                  <a:lnTo>
                    <a:pt x="1035" y="1247"/>
                  </a:lnTo>
                  <a:lnTo>
                    <a:pt x="1042" y="1251"/>
                  </a:lnTo>
                  <a:lnTo>
                    <a:pt x="1046" y="1255"/>
                  </a:lnTo>
                  <a:lnTo>
                    <a:pt x="1049" y="1255"/>
                  </a:lnTo>
                  <a:lnTo>
                    <a:pt x="1053" y="1258"/>
                  </a:lnTo>
                  <a:lnTo>
                    <a:pt x="1060" y="1258"/>
                  </a:lnTo>
                  <a:lnTo>
                    <a:pt x="1067" y="1262"/>
                  </a:lnTo>
                  <a:lnTo>
                    <a:pt x="1078" y="1262"/>
                  </a:lnTo>
                  <a:lnTo>
                    <a:pt x="1078" y="1262"/>
                  </a:lnTo>
                  <a:lnTo>
                    <a:pt x="1081" y="1258"/>
                  </a:lnTo>
                  <a:lnTo>
                    <a:pt x="1081" y="1258"/>
                  </a:lnTo>
                  <a:lnTo>
                    <a:pt x="1081" y="1258"/>
                  </a:lnTo>
                  <a:lnTo>
                    <a:pt x="1081" y="1258"/>
                  </a:lnTo>
                  <a:lnTo>
                    <a:pt x="1081" y="1258"/>
                  </a:lnTo>
                  <a:lnTo>
                    <a:pt x="1085" y="1258"/>
                  </a:lnTo>
                  <a:lnTo>
                    <a:pt x="1085" y="1262"/>
                  </a:lnTo>
                  <a:lnTo>
                    <a:pt x="1088" y="1262"/>
                  </a:lnTo>
                  <a:lnTo>
                    <a:pt x="1085" y="1262"/>
                  </a:lnTo>
                  <a:lnTo>
                    <a:pt x="1085" y="1262"/>
                  </a:lnTo>
                  <a:lnTo>
                    <a:pt x="1085" y="1265"/>
                  </a:lnTo>
                  <a:lnTo>
                    <a:pt x="1085" y="1265"/>
                  </a:lnTo>
                  <a:lnTo>
                    <a:pt x="1085" y="1265"/>
                  </a:lnTo>
                  <a:lnTo>
                    <a:pt x="1081" y="1265"/>
                  </a:lnTo>
                  <a:lnTo>
                    <a:pt x="1081" y="1265"/>
                  </a:lnTo>
                  <a:lnTo>
                    <a:pt x="1081" y="1265"/>
                  </a:lnTo>
                  <a:lnTo>
                    <a:pt x="1078" y="1265"/>
                  </a:lnTo>
                  <a:lnTo>
                    <a:pt x="1081" y="1269"/>
                  </a:lnTo>
                  <a:lnTo>
                    <a:pt x="1088" y="1276"/>
                  </a:lnTo>
                  <a:lnTo>
                    <a:pt x="1088" y="1276"/>
                  </a:lnTo>
                  <a:lnTo>
                    <a:pt x="1092" y="1279"/>
                  </a:lnTo>
                  <a:lnTo>
                    <a:pt x="1092" y="1283"/>
                  </a:lnTo>
                  <a:lnTo>
                    <a:pt x="1095" y="1286"/>
                  </a:lnTo>
                  <a:lnTo>
                    <a:pt x="1095" y="1286"/>
                  </a:lnTo>
                  <a:lnTo>
                    <a:pt x="1099" y="1286"/>
                  </a:lnTo>
                  <a:lnTo>
                    <a:pt x="1102" y="1286"/>
                  </a:lnTo>
                  <a:lnTo>
                    <a:pt x="1106" y="1290"/>
                  </a:lnTo>
                  <a:lnTo>
                    <a:pt x="1109" y="1290"/>
                  </a:lnTo>
                  <a:lnTo>
                    <a:pt x="1113" y="1290"/>
                  </a:lnTo>
                  <a:lnTo>
                    <a:pt x="1116" y="1290"/>
                  </a:lnTo>
                  <a:lnTo>
                    <a:pt x="1120" y="1290"/>
                  </a:lnTo>
                  <a:lnTo>
                    <a:pt x="1123" y="1290"/>
                  </a:lnTo>
                  <a:lnTo>
                    <a:pt x="1127" y="1290"/>
                  </a:lnTo>
                  <a:lnTo>
                    <a:pt x="1130" y="1293"/>
                  </a:lnTo>
                  <a:lnTo>
                    <a:pt x="1130" y="1293"/>
                  </a:lnTo>
                  <a:lnTo>
                    <a:pt x="1134" y="1293"/>
                  </a:lnTo>
                  <a:lnTo>
                    <a:pt x="1134" y="1293"/>
                  </a:lnTo>
                  <a:lnTo>
                    <a:pt x="1134" y="1293"/>
                  </a:lnTo>
                  <a:lnTo>
                    <a:pt x="1130" y="1293"/>
                  </a:lnTo>
                  <a:lnTo>
                    <a:pt x="1130" y="1293"/>
                  </a:lnTo>
                  <a:lnTo>
                    <a:pt x="1130" y="1293"/>
                  </a:lnTo>
                  <a:lnTo>
                    <a:pt x="1127" y="1293"/>
                  </a:lnTo>
                  <a:lnTo>
                    <a:pt x="1123" y="1290"/>
                  </a:lnTo>
                  <a:lnTo>
                    <a:pt x="1120" y="1290"/>
                  </a:lnTo>
                  <a:lnTo>
                    <a:pt x="1116" y="1290"/>
                  </a:lnTo>
                  <a:lnTo>
                    <a:pt x="1113" y="1290"/>
                  </a:lnTo>
                  <a:lnTo>
                    <a:pt x="1109" y="1290"/>
                  </a:lnTo>
                  <a:lnTo>
                    <a:pt x="1106" y="1290"/>
                  </a:lnTo>
                  <a:lnTo>
                    <a:pt x="1102" y="1286"/>
                  </a:lnTo>
                  <a:lnTo>
                    <a:pt x="1099" y="1286"/>
                  </a:lnTo>
                  <a:lnTo>
                    <a:pt x="1095" y="1286"/>
                  </a:lnTo>
                  <a:lnTo>
                    <a:pt x="1095" y="1290"/>
                  </a:lnTo>
                  <a:lnTo>
                    <a:pt x="1095" y="1290"/>
                  </a:lnTo>
                  <a:lnTo>
                    <a:pt x="1095" y="1293"/>
                  </a:lnTo>
                  <a:lnTo>
                    <a:pt x="1095" y="1293"/>
                  </a:lnTo>
                  <a:lnTo>
                    <a:pt x="1095" y="1297"/>
                  </a:lnTo>
                  <a:lnTo>
                    <a:pt x="1095" y="1300"/>
                  </a:lnTo>
                  <a:lnTo>
                    <a:pt x="1095" y="1304"/>
                  </a:lnTo>
                  <a:lnTo>
                    <a:pt x="1099" y="1307"/>
                  </a:lnTo>
                  <a:lnTo>
                    <a:pt x="1102" y="1314"/>
                  </a:lnTo>
                  <a:lnTo>
                    <a:pt x="1106" y="1311"/>
                  </a:lnTo>
                  <a:lnTo>
                    <a:pt x="1102" y="1311"/>
                  </a:lnTo>
                  <a:lnTo>
                    <a:pt x="1102" y="1307"/>
                  </a:lnTo>
                  <a:lnTo>
                    <a:pt x="1102" y="1307"/>
                  </a:lnTo>
                  <a:lnTo>
                    <a:pt x="1102" y="1304"/>
                  </a:lnTo>
                  <a:lnTo>
                    <a:pt x="1102" y="1304"/>
                  </a:lnTo>
                  <a:lnTo>
                    <a:pt x="1106" y="1307"/>
                  </a:lnTo>
                  <a:lnTo>
                    <a:pt x="1113" y="1311"/>
                  </a:lnTo>
                  <a:lnTo>
                    <a:pt x="1120" y="1321"/>
                  </a:lnTo>
                  <a:lnTo>
                    <a:pt x="1116" y="1321"/>
                  </a:lnTo>
                  <a:lnTo>
                    <a:pt x="1116" y="1321"/>
                  </a:lnTo>
                  <a:lnTo>
                    <a:pt x="1120" y="1325"/>
                  </a:lnTo>
                  <a:lnTo>
                    <a:pt x="1120" y="1325"/>
                  </a:lnTo>
                  <a:lnTo>
                    <a:pt x="1120" y="1325"/>
                  </a:lnTo>
                  <a:lnTo>
                    <a:pt x="1120" y="1325"/>
                  </a:lnTo>
                  <a:lnTo>
                    <a:pt x="1120" y="1325"/>
                  </a:lnTo>
                  <a:lnTo>
                    <a:pt x="1123" y="1321"/>
                  </a:lnTo>
                  <a:lnTo>
                    <a:pt x="1123" y="1325"/>
                  </a:lnTo>
                  <a:lnTo>
                    <a:pt x="1123" y="1325"/>
                  </a:lnTo>
                  <a:lnTo>
                    <a:pt x="1123" y="1325"/>
                  </a:lnTo>
                  <a:lnTo>
                    <a:pt x="1123" y="1329"/>
                  </a:lnTo>
                  <a:lnTo>
                    <a:pt x="1127" y="1329"/>
                  </a:lnTo>
                  <a:lnTo>
                    <a:pt x="1130" y="1329"/>
                  </a:lnTo>
                  <a:lnTo>
                    <a:pt x="1130" y="1329"/>
                  </a:lnTo>
                  <a:lnTo>
                    <a:pt x="1137" y="1329"/>
                  </a:lnTo>
                  <a:lnTo>
                    <a:pt x="1137" y="1329"/>
                  </a:lnTo>
                  <a:lnTo>
                    <a:pt x="1137" y="1329"/>
                  </a:lnTo>
                  <a:lnTo>
                    <a:pt x="1141" y="1329"/>
                  </a:lnTo>
                  <a:lnTo>
                    <a:pt x="1141" y="1329"/>
                  </a:lnTo>
                  <a:lnTo>
                    <a:pt x="1148" y="1329"/>
                  </a:lnTo>
                  <a:lnTo>
                    <a:pt x="1152" y="1325"/>
                  </a:lnTo>
                  <a:lnTo>
                    <a:pt x="1162" y="1325"/>
                  </a:lnTo>
                  <a:lnTo>
                    <a:pt x="1162" y="1325"/>
                  </a:lnTo>
                  <a:lnTo>
                    <a:pt x="1166" y="1325"/>
                  </a:lnTo>
                  <a:lnTo>
                    <a:pt x="1173" y="1329"/>
                  </a:lnTo>
                  <a:lnTo>
                    <a:pt x="1176" y="1329"/>
                  </a:lnTo>
                  <a:lnTo>
                    <a:pt x="1176" y="1332"/>
                  </a:lnTo>
                  <a:lnTo>
                    <a:pt x="1176" y="1336"/>
                  </a:lnTo>
                  <a:lnTo>
                    <a:pt x="1183" y="1339"/>
                  </a:lnTo>
                  <a:lnTo>
                    <a:pt x="1183" y="1339"/>
                  </a:lnTo>
                  <a:lnTo>
                    <a:pt x="1187" y="1336"/>
                  </a:lnTo>
                  <a:lnTo>
                    <a:pt x="1190" y="1336"/>
                  </a:lnTo>
                  <a:lnTo>
                    <a:pt x="1190" y="1336"/>
                  </a:lnTo>
                  <a:lnTo>
                    <a:pt x="1190" y="1336"/>
                  </a:lnTo>
                  <a:lnTo>
                    <a:pt x="1187" y="1332"/>
                  </a:lnTo>
                  <a:lnTo>
                    <a:pt x="1187" y="1332"/>
                  </a:lnTo>
                  <a:lnTo>
                    <a:pt x="1187" y="1329"/>
                  </a:lnTo>
                  <a:lnTo>
                    <a:pt x="1187" y="1329"/>
                  </a:lnTo>
                  <a:lnTo>
                    <a:pt x="1190" y="1329"/>
                  </a:lnTo>
                  <a:lnTo>
                    <a:pt x="1194" y="1325"/>
                  </a:lnTo>
                  <a:lnTo>
                    <a:pt x="1197" y="1321"/>
                  </a:lnTo>
                  <a:lnTo>
                    <a:pt x="1197" y="1321"/>
                  </a:lnTo>
                  <a:lnTo>
                    <a:pt x="1197" y="1318"/>
                  </a:lnTo>
                  <a:lnTo>
                    <a:pt x="1201" y="1318"/>
                  </a:lnTo>
                  <a:lnTo>
                    <a:pt x="1201" y="1318"/>
                  </a:lnTo>
                  <a:lnTo>
                    <a:pt x="1208" y="1318"/>
                  </a:lnTo>
                  <a:lnTo>
                    <a:pt x="1211" y="1321"/>
                  </a:lnTo>
                  <a:lnTo>
                    <a:pt x="1211" y="1321"/>
                  </a:lnTo>
                  <a:lnTo>
                    <a:pt x="1215" y="1325"/>
                  </a:lnTo>
                  <a:lnTo>
                    <a:pt x="1215" y="1336"/>
                  </a:lnTo>
                  <a:lnTo>
                    <a:pt x="1215" y="1343"/>
                  </a:lnTo>
                  <a:lnTo>
                    <a:pt x="1215" y="1350"/>
                  </a:lnTo>
                  <a:lnTo>
                    <a:pt x="1215" y="1360"/>
                  </a:lnTo>
                  <a:lnTo>
                    <a:pt x="1215" y="1371"/>
                  </a:lnTo>
                  <a:lnTo>
                    <a:pt x="1211" y="1381"/>
                  </a:lnTo>
                  <a:lnTo>
                    <a:pt x="1204" y="1392"/>
                  </a:lnTo>
                  <a:lnTo>
                    <a:pt x="1201" y="1399"/>
                  </a:lnTo>
                  <a:lnTo>
                    <a:pt x="1201" y="1399"/>
                  </a:lnTo>
                  <a:lnTo>
                    <a:pt x="1197" y="1399"/>
                  </a:lnTo>
                  <a:lnTo>
                    <a:pt x="1194" y="1403"/>
                  </a:lnTo>
                  <a:lnTo>
                    <a:pt x="1194" y="1406"/>
                  </a:lnTo>
                  <a:lnTo>
                    <a:pt x="1194" y="1410"/>
                  </a:lnTo>
                  <a:lnTo>
                    <a:pt x="1194" y="1413"/>
                  </a:lnTo>
                  <a:lnTo>
                    <a:pt x="1194" y="1420"/>
                  </a:lnTo>
                  <a:lnTo>
                    <a:pt x="1190" y="1424"/>
                  </a:lnTo>
                  <a:lnTo>
                    <a:pt x="1187" y="1424"/>
                  </a:lnTo>
                  <a:lnTo>
                    <a:pt x="1183" y="1427"/>
                  </a:lnTo>
                  <a:lnTo>
                    <a:pt x="1183" y="1441"/>
                  </a:lnTo>
                  <a:lnTo>
                    <a:pt x="1180" y="1441"/>
                  </a:lnTo>
                  <a:lnTo>
                    <a:pt x="1176" y="1445"/>
                  </a:lnTo>
                  <a:lnTo>
                    <a:pt x="1169" y="1452"/>
                  </a:lnTo>
                  <a:lnTo>
                    <a:pt x="1162" y="1459"/>
                  </a:lnTo>
                  <a:lnTo>
                    <a:pt x="1155" y="1466"/>
                  </a:lnTo>
                  <a:lnTo>
                    <a:pt x="1155" y="1473"/>
                  </a:lnTo>
                  <a:lnTo>
                    <a:pt x="1155" y="1476"/>
                  </a:lnTo>
                  <a:lnTo>
                    <a:pt x="1155" y="1480"/>
                  </a:lnTo>
                  <a:lnTo>
                    <a:pt x="1159" y="1484"/>
                  </a:lnTo>
                  <a:lnTo>
                    <a:pt x="1162" y="1484"/>
                  </a:lnTo>
                  <a:lnTo>
                    <a:pt x="1162" y="1487"/>
                  </a:lnTo>
                  <a:lnTo>
                    <a:pt x="1162" y="1487"/>
                  </a:lnTo>
                  <a:lnTo>
                    <a:pt x="1159" y="1487"/>
                  </a:lnTo>
                  <a:lnTo>
                    <a:pt x="1155" y="1491"/>
                  </a:lnTo>
                  <a:lnTo>
                    <a:pt x="1152" y="1494"/>
                  </a:lnTo>
                  <a:lnTo>
                    <a:pt x="1148" y="1501"/>
                  </a:lnTo>
                  <a:lnTo>
                    <a:pt x="1152" y="1501"/>
                  </a:lnTo>
                  <a:lnTo>
                    <a:pt x="1155" y="1501"/>
                  </a:lnTo>
                  <a:lnTo>
                    <a:pt x="1155" y="1505"/>
                  </a:lnTo>
                  <a:lnTo>
                    <a:pt x="1155" y="1508"/>
                  </a:lnTo>
                  <a:lnTo>
                    <a:pt x="1155" y="1508"/>
                  </a:lnTo>
                  <a:lnTo>
                    <a:pt x="1155" y="1512"/>
                  </a:lnTo>
                  <a:lnTo>
                    <a:pt x="1155" y="1515"/>
                  </a:lnTo>
                  <a:lnTo>
                    <a:pt x="1155" y="1519"/>
                  </a:lnTo>
                  <a:lnTo>
                    <a:pt x="1159" y="1526"/>
                  </a:lnTo>
                  <a:lnTo>
                    <a:pt x="1166" y="1529"/>
                  </a:lnTo>
                  <a:lnTo>
                    <a:pt x="1173" y="1540"/>
                  </a:lnTo>
                  <a:lnTo>
                    <a:pt x="1180" y="1550"/>
                  </a:lnTo>
                  <a:lnTo>
                    <a:pt x="1187" y="1561"/>
                  </a:lnTo>
                  <a:lnTo>
                    <a:pt x="1194" y="1568"/>
                  </a:lnTo>
                  <a:lnTo>
                    <a:pt x="1197" y="1579"/>
                  </a:lnTo>
                  <a:lnTo>
                    <a:pt x="1197" y="1579"/>
                  </a:lnTo>
                  <a:lnTo>
                    <a:pt x="1201" y="1586"/>
                  </a:lnTo>
                  <a:lnTo>
                    <a:pt x="1204" y="1593"/>
                  </a:lnTo>
                  <a:lnTo>
                    <a:pt x="1208" y="1600"/>
                  </a:lnTo>
                  <a:lnTo>
                    <a:pt x="1211" y="1610"/>
                  </a:lnTo>
                  <a:lnTo>
                    <a:pt x="1215" y="1617"/>
                  </a:lnTo>
                  <a:lnTo>
                    <a:pt x="1218" y="1624"/>
                  </a:lnTo>
                  <a:lnTo>
                    <a:pt x="1218" y="1628"/>
                  </a:lnTo>
                  <a:lnTo>
                    <a:pt x="1222" y="1635"/>
                  </a:lnTo>
                  <a:lnTo>
                    <a:pt x="1222" y="1639"/>
                  </a:lnTo>
                  <a:lnTo>
                    <a:pt x="1225" y="1646"/>
                  </a:lnTo>
                  <a:lnTo>
                    <a:pt x="1229" y="1653"/>
                  </a:lnTo>
                  <a:lnTo>
                    <a:pt x="1236" y="1660"/>
                  </a:lnTo>
                  <a:lnTo>
                    <a:pt x="1247" y="1663"/>
                  </a:lnTo>
                  <a:lnTo>
                    <a:pt x="1250" y="1667"/>
                  </a:lnTo>
                  <a:lnTo>
                    <a:pt x="1257" y="1670"/>
                  </a:lnTo>
                  <a:lnTo>
                    <a:pt x="1264" y="1674"/>
                  </a:lnTo>
                  <a:lnTo>
                    <a:pt x="1268" y="1677"/>
                  </a:lnTo>
                  <a:lnTo>
                    <a:pt x="1275" y="1677"/>
                  </a:lnTo>
                  <a:lnTo>
                    <a:pt x="1275" y="1681"/>
                  </a:lnTo>
                  <a:lnTo>
                    <a:pt x="1282" y="1681"/>
                  </a:lnTo>
                  <a:lnTo>
                    <a:pt x="1282" y="1681"/>
                  </a:lnTo>
                  <a:lnTo>
                    <a:pt x="1278" y="1681"/>
                  </a:lnTo>
                  <a:lnTo>
                    <a:pt x="1282" y="1684"/>
                  </a:lnTo>
                  <a:lnTo>
                    <a:pt x="1292" y="1691"/>
                  </a:lnTo>
                  <a:lnTo>
                    <a:pt x="1299" y="1698"/>
                  </a:lnTo>
                  <a:lnTo>
                    <a:pt x="1303" y="1709"/>
                  </a:lnTo>
                  <a:lnTo>
                    <a:pt x="1310" y="1737"/>
                  </a:lnTo>
                  <a:lnTo>
                    <a:pt x="1310" y="1758"/>
                  </a:lnTo>
                  <a:lnTo>
                    <a:pt x="1307" y="1772"/>
                  </a:lnTo>
                  <a:lnTo>
                    <a:pt x="1307" y="1779"/>
                  </a:lnTo>
                  <a:lnTo>
                    <a:pt x="1303" y="1787"/>
                  </a:lnTo>
                  <a:lnTo>
                    <a:pt x="1307" y="1794"/>
                  </a:lnTo>
                  <a:lnTo>
                    <a:pt x="1307" y="1801"/>
                  </a:lnTo>
                  <a:lnTo>
                    <a:pt x="1307" y="1811"/>
                  </a:lnTo>
                  <a:lnTo>
                    <a:pt x="1307" y="1818"/>
                  </a:lnTo>
                  <a:lnTo>
                    <a:pt x="1307" y="1822"/>
                  </a:lnTo>
                  <a:lnTo>
                    <a:pt x="1303" y="1825"/>
                  </a:lnTo>
                  <a:lnTo>
                    <a:pt x="1303" y="1832"/>
                  </a:lnTo>
                  <a:lnTo>
                    <a:pt x="1303" y="1839"/>
                  </a:lnTo>
                  <a:lnTo>
                    <a:pt x="1303" y="1843"/>
                  </a:lnTo>
                  <a:lnTo>
                    <a:pt x="1303" y="1846"/>
                  </a:lnTo>
                  <a:lnTo>
                    <a:pt x="1303" y="1853"/>
                  </a:lnTo>
                  <a:lnTo>
                    <a:pt x="1303" y="1861"/>
                  </a:lnTo>
                  <a:lnTo>
                    <a:pt x="1303" y="1864"/>
                  </a:lnTo>
                  <a:lnTo>
                    <a:pt x="1303" y="1868"/>
                  </a:lnTo>
                  <a:lnTo>
                    <a:pt x="1299" y="1875"/>
                  </a:lnTo>
                  <a:lnTo>
                    <a:pt x="1292" y="1889"/>
                  </a:lnTo>
                  <a:lnTo>
                    <a:pt x="1285" y="1910"/>
                  </a:lnTo>
                  <a:lnTo>
                    <a:pt x="1285" y="1924"/>
                  </a:lnTo>
                  <a:lnTo>
                    <a:pt x="1285" y="1931"/>
                  </a:lnTo>
                  <a:lnTo>
                    <a:pt x="1282" y="1956"/>
                  </a:lnTo>
                  <a:lnTo>
                    <a:pt x="1275" y="1994"/>
                  </a:lnTo>
                  <a:lnTo>
                    <a:pt x="1261" y="2044"/>
                  </a:lnTo>
                  <a:lnTo>
                    <a:pt x="1264" y="2072"/>
                  </a:lnTo>
                  <a:lnTo>
                    <a:pt x="1264" y="2072"/>
                  </a:lnTo>
                  <a:lnTo>
                    <a:pt x="1268" y="2068"/>
                  </a:lnTo>
                  <a:lnTo>
                    <a:pt x="1268" y="2065"/>
                  </a:lnTo>
                  <a:lnTo>
                    <a:pt x="1271" y="2058"/>
                  </a:lnTo>
                  <a:lnTo>
                    <a:pt x="1271" y="2051"/>
                  </a:lnTo>
                  <a:lnTo>
                    <a:pt x="1271" y="2047"/>
                  </a:lnTo>
                  <a:lnTo>
                    <a:pt x="1271" y="2040"/>
                  </a:lnTo>
                  <a:lnTo>
                    <a:pt x="1275" y="2037"/>
                  </a:lnTo>
                  <a:lnTo>
                    <a:pt x="1278" y="2033"/>
                  </a:lnTo>
                  <a:lnTo>
                    <a:pt x="1282" y="2026"/>
                  </a:lnTo>
                  <a:lnTo>
                    <a:pt x="1289" y="2019"/>
                  </a:lnTo>
                  <a:lnTo>
                    <a:pt x="1285" y="2037"/>
                  </a:lnTo>
                  <a:lnTo>
                    <a:pt x="1282" y="2047"/>
                  </a:lnTo>
                  <a:lnTo>
                    <a:pt x="1282" y="2058"/>
                  </a:lnTo>
                  <a:lnTo>
                    <a:pt x="1282" y="2075"/>
                  </a:lnTo>
                  <a:lnTo>
                    <a:pt x="1271" y="2082"/>
                  </a:lnTo>
                  <a:lnTo>
                    <a:pt x="1264" y="2082"/>
                  </a:lnTo>
                  <a:lnTo>
                    <a:pt x="1261" y="2090"/>
                  </a:lnTo>
                  <a:lnTo>
                    <a:pt x="1268" y="2090"/>
                  </a:lnTo>
                  <a:lnTo>
                    <a:pt x="1268" y="2111"/>
                  </a:lnTo>
                  <a:lnTo>
                    <a:pt x="1250" y="2128"/>
                  </a:lnTo>
                  <a:lnTo>
                    <a:pt x="1264" y="2149"/>
                  </a:lnTo>
                  <a:lnTo>
                    <a:pt x="1264" y="2181"/>
                  </a:lnTo>
                  <a:lnTo>
                    <a:pt x="1257" y="2209"/>
                  </a:lnTo>
                  <a:lnTo>
                    <a:pt x="1240" y="2234"/>
                  </a:lnTo>
                  <a:lnTo>
                    <a:pt x="1240" y="2245"/>
                  </a:lnTo>
                  <a:lnTo>
                    <a:pt x="1236" y="2262"/>
                  </a:lnTo>
                  <a:lnTo>
                    <a:pt x="1233" y="2290"/>
                  </a:lnTo>
                  <a:lnTo>
                    <a:pt x="1233" y="2322"/>
                  </a:lnTo>
                  <a:lnTo>
                    <a:pt x="1233" y="2347"/>
                  </a:lnTo>
                  <a:lnTo>
                    <a:pt x="1236" y="2361"/>
                  </a:lnTo>
                  <a:lnTo>
                    <a:pt x="1268" y="2396"/>
                  </a:lnTo>
                  <a:lnTo>
                    <a:pt x="1268" y="2396"/>
                  </a:lnTo>
                  <a:lnTo>
                    <a:pt x="1268" y="2392"/>
                  </a:lnTo>
                  <a:lnTo>
                    <a:pt x="1271" y="2389"/>
                  </a:lnTo>
                  <a:lnTo>
                    <a:pt x="1275" y="2385"/>
                  </a:lnTo>
                  <a:lnTo>
                    <a:pt x="1282" y="2385"/>
                  </a:lnTo>
                  <a:lnTo>
                    <a:pt x="1292" y="2385"/>
                  </a:lnTo>
                  <a:lnTo>
                    <a:pt x="1292" y="2385"/>
                  </a:lnTo>
                  <a:lnTo>
                    <a:pt x="1296" y="2389"/>
                  </a:lnTo>
                  <a:lnTo>
                    <a:pt x="1303" y="2392"/>
                  </a:lnTo>
                  <a:lnTo>
                    <a:pt x="1307" y="2400"/>
                  </a:lnTo>
                  <a:lnTo>
                    <a:pt x="1307" y="2403"/>
                  </a:lnTo>
                  <a:lnTo>
                    <a:pt x="1303" y="2424"/>
                  </a:lnTo>
                  <a:lnTo>
                    <a:pt x="1289" y="2428"/>
                  </a:lnTo>
                  <a:lnTo>
                    <a:pt x="1289" y="2442"/>
                  </a:lnTo>
                  <a:lnTo>
                    <a:pt x="1307" y="2442"/>
                  </a:lnTo>
                  <a:lnTo>
                    <a:pt x="1310" y="2463"/>
                  </a:lnTo>
                  <a:lnTo>
                    <a:pt x="1328" y="2463"/>
                  </a:lnTo>
                  <a:lnTo>
                    <a:pt x="1328" y="2449"/>
                  </a:lnTo>
                  <a:lnTo>
                    <a:pt x="1338" y="2445"/>
                  </a:lnTo>
                  <a:lnTo>
                    <a:pt x="1342" y="2452"/>
                  </a:lnTo>
                  <a:lnTo>
                    <a:pt x="1338" y="2463"/>
                  </a:lnTo>
                  <a:lnTo>
                    <a:pt x="1342" y="2470"/>
                  </a:lnTo>
                  <a:lnTo>
                    <a:pt x="1349" y="2463"/>
                  </a:lnTo>
                  <a:lnTo>
                    <a:pt x="1359" y="2456"/>
                  </a:lnTo>
                  <a:lnTo>
                    <a:pt x="1370" y="2456"/>
                  </a:lnTo>
                  <a:lnTo>
                    <a:pt x="1377" y="2463"/>
                  </a:lnTo>
                  <a:lnTo>
                    <a:pt x="1384" y="2466"/>
                  </a:lnTo>
                  <a:lnTo>
                    <a:pt x="1391" y="2463"/>
                  </a:lnTo>
                  <a:lnTo>
                    <a:pt x="1391" y="2456"/>
                  </a:lnTo>
                  <a:lnTo>
                    <a:pt x="1395" y="2449"/>
                  </a:lnTo>
                  <a:lnTo>
                    <a:pt x="1395" y="2438"/>
                  </a:lnTo>
                  <a:lnTo>
                    <a:pt x="1380" y="2424"/>
                  </a:lnTo>
                  <a:lnTo>
                    <a:pt x="1370" y="2414"/>
                  </a:lnTo>
                  <a:lnTo>
                    <a:pt x="1370" y="2414"/>
                  </a:lnTo>
                  <a:lnTo>
                    <a:pt x="1366" y="2414"/>
                  </a:lnTo>
                  <a:lnTo>
                    <a:pt x="1363" y="2414"/>
                  </a:lnTo>
                  <a:lnTo>
                    <a:pt x="1356" y="2414"/>
                  </a:lnTo>
                  <a:lnTo>
                    <a:pt x="1352" y="2414"/>
                  </a:lnTo>
                  <a:lnTo>
                    <a:pt x="1345" y="2410"/>
                  </a:lnTo>
                  <a:lnTo>
                    <a:pt x="1342" y="2403"/>
                  </a:lnTo>
                  <a:lnTo>
                    <a:pt x="1335" y="2392"/>
                  </a:lnTo>
                  <a:lnTo>
                    <a:pt x="1331" y="2378"/>
                  </a:lnTo>
                  <a:lnTo>
                    <a:pt x="1328" y="2364"/>
                  </a:lnTo>
                  <a:lnTo>
                    <a:pt x="1328" y="2361"/>
                  </a:lnTo>
                  <a:lnTo>
                    <a:pt x="1328" y="2357"/>
                  </a:lnTo>
                  <a:lnTo>
                    <a:pt x="1328" y="2347"/>
                  </a:lnTo>
                  <a:lnTo>
                    <a:pt x="1324" y="2340"/>
                  </a:lnTo>
                  <a:lnTo>
                    <a:pt x="1328" y="2333"/>
                  </a:lnTo>
                  <a:lnTo>
                    <a:pt x="1328" y="2326"/>
                  </a:lnTo>
                  <a:lnTo>
                    <a:pt x="1335" y="2319"/>
                  </a:lnTo>
                  <a:lnTo>
                    <a:pt x="1349" y="2301"/>
                  </a:lnTo>
                  <a:lnTo>
                    <a:pt x="1349" y="2297"/>
                  </a:lnTo>
                  <a:lnTo>
                    <a:pt x="1352" y="2297"/>
                  </a:lnTo>
                  <a:lnTo>
                    <a:pt x="1359" y="2290"/>
                  </a:lnTo>
                  <a:lnTo>
                    <a:pt x="1366" y="2287"/>
                  </a:lnTo>
                  <a:lnTo>
                    <a:pt x="1370" y="2283"/>
                  </a:lnTo>
                  <a:lnTo>
                    <a:pt x="1370" y="2276"/>
                  </a:lnTo>
                  <a:lnTo>
                    <a:pt x="1370" y="2276"/>
                  </a:lnTo>
                  <a:lnTo>
                    <a:pt x="1370" y="2269"/>
                  </a:lnTo>
                  <a:lnTo>
                    <a:pt x="1370" y="2266"/>
                  </a:lnTo>
                  <a:lnTo>
                    <a:pt x="1370" y="2259"/>
                  </a:lnTo>
                  <a:lnTo>
                    <a:pt x="1370" y="2252"/>
                  </a:lnTo>
                  <a:lnTo>
                    <a:pt x="1366" y="2248"/>
                  </a:lnTo>
                  <a:lnTo>
                    <a:pt x="1359" y="2248"/>
                  </a:lnTo>
                  <a:lnTo>
                    <a:pt x="1356" y="2245"/>
                  </a:lnTo>
                  <a:lnTo>
                    <a:pt x="1352" y="2241"/>
                  </a:lnTo>
                  <a:lnTo>
                    <a:pt x="1349" y="2234"/>
                  </a:lnTo>
                  <a:lnTo>
                    <a:pt x="1349" y="2223"/>
                  </a:lnTo>
                  <a:lnTo>
                    <a:pt x="1349" y="2216"/>
                  </a:lnTo>
                  <a:lnTo>
                    <a:pt x="1352" y="2213"/>
                  </a:lnTo>
                  <a:lnTo>
                    <a:pt x="1356" y="2213"/>
                  </a:lnTo>
                  <a:lnTo>
                    <a:pt x="1359" y="2213"/>
                  </a:lnTo>
                  <a:lnTo>
                    <a:pt x="1363" y="2213"/>
                  </a:lnTo>
                  <a:lnTo>
                    <a:pt x="1363" y="2213"/>
                  </a:lnTo>
                  <a:lnTo>
                    <a:pt x="1380" y="2188"/>
                  </a:lnTo>
                  <a:lnTo>
                    <a:pt x="1388" y="2167"/>
                  </a:lnTo>
                  <a:lnTo>
                    <a:pt x="1388" y="2156"/>
                  </a:lnTo>
                  <a:lnTo>
                    <a:pt x="1402" y="2153"/>
                  </a:lnTo>
                  <a:lnTo>
                    <a:pt x="1402" y="2139"/>
                  </a:lnTo>
                  <a:lnTo>
                    <a:pt x="1388" y="2132"/>
                  </a:lnTo>
                  <a:lnTo>
                    <a:pt x="1388" y="2132"/>
                  </a:lnTo>
                  <a:lnTo>
                    <a:pt x="1388" y="2128"/>
                  </a:lnTo>
                  <a:lnTo>
                    <a:pt x="1388" y="2121"/>
                  </a:lnTo>
                  <a:lnTo>
                    <a:pt x="1388" y="2118"/>
                  </a:lnTo>
                  <a:lnTo>
                    <a:pt x="1388" y="2114"/>
                  </a:lnTo>
                  <a:lnTo>
                    <a:pt x="1395" y="2114"/>
                  </a:lnTo>
                  <a:lnTo>
                    <a:pt x="1416" y="2118"/>
                  </a:lnTo>
                  <a:lnTo>
                    <a:pt x="1419" y="2093"/>
                  </a:lnTo>
                  <a:lnTo>
                    <a:pt x="1419" y="2093"/>
                  </a:lnTo>
                  <a:lnTo>
                    <a:pt x="1423" y="2090"/>
                  </a:lnTo>
                  <a:lnTo>
                    <a:pt x="1423" y="2082"/>
                  </a:lnTo>
                  <a:lnTo>
                    <a:pt x="1426" y="2079"/>
                  </a:lnTo>
                  <a:lnTo>
                    <a:pt x="1433" y="2075"/>
                  </a:lnTo>
                  <a:lnTo>
                    <a:pt x="1437" y="2072"/>
                  </a:lnTo>
                  <a:lnTo>
                    <a:pt x="1444" y="2075"/>
                  </a:lnTo>
                  <a:lnTo>
                    <a:pt x="1458" y="2075"/>
                  </a:lnTo>
                  <a:lnTo>
                    <a:pt x="1472" y="2072"/>
                  </a:lnTo>
                  <a:lnTo>
                    <a:pt x="1490" y="2065"/>
                  </a:lnTo>
                  <a:lnTo>
                    <a:pt x="1500" y="2044"/>
                  </a:lnTo>
                  <a:lnTo>
                    <a:pt x="1500" y="2037"/>
                  </a:lnTo>
                  <a:lnTo>
                    <a:pt x="1500" y="2030"/>
                  </a:lnTo>
                  <a:lnTo>
                    <a:pt x="1500" y="2023"/>
                  </a:lnTo>
                  <a:lnTo>
                    <a:pt x="1493" y="2012"/>
                  </a:lnTo>
                  <a:lnTo>
                    <a:pt x="1490" y="1994"/>
                  </a:lnTo>
                  <a:lnTo>
                    <a:pt x="1486" y="1991"/>
                  </a:lnTo>
                  <a:lnTo>
                    <a:pt x="1486" y="1987"/>
                  </a:lnTo>
                  <a:lnTo>
                    <a:pt x="1483" y="1980"/>
                  </a:lnTo>
                  <a:lnTo>
                    <a:pt x="1483" y="1973"/>
                  </a:lnTo>
                  <a:lnTo>
                    <a:pt x="1483" y="1970"/>
                  </a:lnTo>
                  <a:lnTo>
                    <a:pt x="1483" y="1973"/>
                  </a:lnTo>
                  <a:lnTo>
                    <a:pt x="1483" y="1980"/>
                  </a:lnTo>
                  <a:lnTo>
                    <a:pt x="1486" y="1987"/>
                  </a:lnTo>
                  <a:lnTo>
                    <a:pt x="1490" y="1991"/>
                  </a:lnTo>
                  <a:lnTo>
                    <a:pt x="1493" y="1994"/>
                  </a:lnTo>
                  <a:lnTo>
                    <a:pt x="1497" y="1998"/>
                  </a:lnTo>
                  <a:lnTo>
                    <a:pt x="1497" y="1998"/>
                  </a:lnTo>
                  <a:lnTo>
                    <a:pt x="1500" y="1998"/>
                  </a:lnTo>
                  <a:lnTo>
                    <a:pt x="1507" y="1998"/>
                  </a:lnTo>
                  <a:lnTo>
                    <a:pt x="1518" y="1998"/>
                  </a:lnTo>
                  <a:lnTo>
                    <a:pt x="1525" y="1998"/>
                  </a:lnTo>
                  <a:lnTo>
                    <a:pt x="1532" y="1994"/>
                  </a:lnTo>
                  <a:lnTo>
                    <a:pt x="1539" y="1994"/>
                  </a:lnTo>
                  <a:lnTo>
                    <a:pt x="1543" y="1991"/>
                  </a:lnTo>
                  <a:lnTo>
                    <a:pt x="1550" y="1987"/>
                  </a:lnTo>
                  <a:lnTo>
                    <a:pt x="1553" y="1984"/>
                  </a:lnTo>
                  <a:lnTo>
                    <a:pt x="1557" y="1984"/>
                  </a:lnTo>
                  <a:lnTo>
                    <a:pt x="1564" y="1956"/>
                  </a:lnTo>
                  <a:lnTo>
                    <a:pt x="1571" y="1945"/>
                  </a:lnTo>
                  <a:lnTo>
                    <a:pt x="1574" y="1938"/>
                  </a:lnTo>
                  <a:lnTo>
                    <a:pt x="1578" y="1934"/>
                  </a:lnTo>
                  <a:lnTo>
                    <a:pt x="1581" y="1927"/>
                  </a:lnTo>
                  <a:lnTo>
                    <a:pt x="1592" y="1910"/>
                  </a:lnTo>
                  <a:lnTo>
                    <a:pt x="1606" y="1878"/>
                  </a:lnTo>
                  <a:lnTo>
                    <a:pt x="1620" y="1836"/>
                  </a:lnTo>
                  <a:lnTo>
                    <a:pt x="1627" y="1825"/>
                  </a:lnTo>
                  <a:lnTo>
                    <a:pt x="1648" y="1808"/>
                  </a:lnTo>
                  <a:lnTo>
                    <a:pt x="1673" y="1794"/>
                  </a:lnTo>
                  <a:lnTo>
                    <a:pt x="1705" y="1779"/>
                  </a:lnTo>
                  <a:lnTo>
                    <a:pt x="1712" y="1776"/>
                  </a:lnTo>
                  <a:lnTo>
                    <a:pt x="1722" y="1769"/>
                  </a:lnTo>
                  <a:lnTo>
                    <a:pt x="1736" y="1755"/>
                  </a:lnTo>
                  <a:lnTo>
                    <a:pt x="1750" y="1730"/>
                  </a:lnTo>
                  <a:lnTo>
                    <a:pt x="1761" y="1698"/>
                  </a:lnTo>
                  <a:lnTo>
                    <a:pt x="1764" y="1653"/>
                  </a:lnTo>
                  <a:lnTo>
                    <a:pt x="1807" y="1579"/>
                  </a:lnTo>
                  <a:lnTo>
                    <a:pt x="1810" y="1579"/>
                  </a:lnTo>
                  <a:lnTo>
                    <a:pt x="1814" y="1575"/>
                  </a:lnTo>
                  <a:lnTo>
                    <a:pt x="1817" y="1568"/>
                  </a:lnTo>
                  <a:lnTo>
                    <a:pt x="1824" y="1558"/>
                  </a:lnTo>
                  <a:lnTo>
                    <a:pt x="1824" y="1547"/>
                  </a:lnTo>
                  <a:lnTo>
                    <a:pt x="1828" y="1533"/>
                  </a:lnTo>
                  <a:lnTo>
                    <a:pt x="1828" y="1529"/>
                  </a:lnTo>
                  <a:lnTo>
                    <a:pt x="1828" y="1529"/>
                  </a:lnTo>
                  <a:lnTo>
                    <a:pt x="1828" y="1522"/>
                  </a:lnTo>
                  <a:lnTo>
                    <a:pt x="1828" y="1519"/>
                  </a:lnTo>
                  <a:lnTo>
                    <a:pt x="1828" y="1512"/>
                  </a:lnTo>
                  <a:lnTo>
                    <a:pt x="1824" y="1505"/>
                  </a:lnTo>
                  <a:lnTo>
                    <a:pt x="1817" y="1501"/>
                  </a:lnTo>
                  <a:lnTo>
                    <a:pt x="1807" y="1494"/>
                  </a:lnTo>
                  <a:lnTo>
                    <a:pt x="1796" y="1491"/>
                  </a:lnTo>
                  <a:close/>
                  <a:moveTo>
                    <a:pt x="510" y="550"/>
                  </a:moveTo>
                  <a:lnTo>
                    <a:pt x="514" y="546"/>
                  </a:lnTo>
                  <a:lnTo>
                    <a:pt x="514" y="539"/>
                  </a:lnTo>
                  <a:lnTo>
                    <a:pt x="517" y="529"/>
                  </a:lnTo>
                  <a:lnTo>
                    <a:pt x="517" y="522"/>
                  </a:lnTo>
                  <a:lnTo>
                    <a:pt x="521" y="511"/>
                  </a:lnTo>
                  <a:lnTo>
                    <a:pt x="517" y="508"/>
                  </a:lnTo>
                  <a:lnTo>
                    <a:pt x="517" y="504"/>
                  </a:lnTo>
                  <a:lnTo>
                    <a:pt x="514" y="501"/>
                  </a:lnTo>
                  <a:lnTo>
                    <a:pt x="507" y="497"/>
                  </a:lnTo>
                  <a:lnTo>
                    <a:pt x="500" y="490"/>
                  </a:lnTo>
                  <a:lnTo>
                    <a:pt x="496" y="479"/>
                  </a:lnTo>
                  <a:lnTo>
                    <a:pt x="489" y="472"/>
                  </a:lnTo>
                  <a:lnTo>
                    <a:pt x="479" y="455"/>
                  </a:lnTo>
                  <a:lnTo>
                    <a:pt x="465" y="437"/>
                  </a:lnTo>
                  <a:lnTo>
                    <a:pt x="454" y="420"/>
                  </a:lnTo>
                  <a:lnTo>
                    <a:pt x="443" y="409"/>
                  </a:lnTo>
                  <a:lnTo>
                    <a:pt x="454" y="420"/>
                  </a:lnTo>
                  <a:lnTo>
                    <a:pt x="468" y="437"/>
                  </a:lnTo>
                  <a:lnTo>
                    <a:pt x="479" y="455"/>
                  </a:lnTo>
                  <a:lnTo>
                    <a:pt x="493" y="472"/>
                  </a:lnTo>
                  <a:lnTo>
                    <a:pt x="496" y="479"/>
                  </a:lnTo>
                  <a:lnTo>
                    <a:pt x="500" y="490"/>
                  </a:lnTo>
                  <a:lnTo>
                    <a:pt x="507" y="497"/>
                  </a:lnTo>
                  <a:lnTo>
                    <a:pt x="514" y="501"/>
                  </a:lnTo>
                  <a:lnTo>
                    <a:pt x="517" y="504"/>
                  </a:lnTo>
                  <a:lnTo>
                    <a:pt x="517" y="508"/>
                  </a:lnTo>
                  <a:lnTo>
                    <a:pt x="521" y="511"/>
                  </a:lnTo>
                  <a:lnTo>
                    <a:pt x="517" y="522"/>
                  </a:lnTo>
                  <a:lnTo>
                    <a:pt x="517" y="529"/>
                  </a:lnTo>
                  <a:lnTo>
                    <a:pt x="514" y="539"/>
                  </a:lnTo>
                  <a:lnTo>
                    <a:pt x="514" y="546"/>
                  </a:lnTo>
                  <a:lnTo>
                    <a:pt x="510" y="550"/>
                  </a:lnTo>
                  <a:close/>
                  <a:moveTo>
                    <a:pt x="1345" y="694"/>
                  </a:moveTo>
                  <a:lnTo>
                    <a:pt x="1345" y="694"/>
                  </a:lnTo>
                  <a:lnTo>
                    <a:pt x="1342" y="691"/>
                  </a:lnTo>
                  <a:lnTo>
                    <a:pt x="1345" y="694"/>
                  </a:lnTo>
                  <a:lnTo>
                    <a:pt x="1345" y="694"/>
                  </a:lnTo>
                  <a:close/>
                  <a:moveTo>
                    <a:pt x="1317" y="716"/>
                  </a:moveTo>
                  <a:lnTo>
                    <a:pt x="1314" y="719"/>
                  </a:lnTo>
                  <a:lnTo>
                    <a:pt x="1303" y="719"/>
                  </a:lnTo>
                  <a:lnTo>
                    <a:pt x="1289" y="723"/>
                  </a:lnTo>
                  <a:lnTo>
                    <a:pt x="1278" y="726"/>
                  </a:lnTo>
                  <a:lnTo>
                    <a:pt x="1289" y="723"/>
                  </a:lnTo>
                  <a:lnTo>
                    <a:pt x="1303" y="719"/>
                  </a:lnTo>
                  <a:lnTo>
                    <a:pt x="1314" y="716"/>
                  </a:lnTo>
                  <a:lnTo>
                    <a:pt x="1317" y="716"/>
                  </a:lnTo>
                  <a:close/>
                  <a:moveTo>
                    <a:pt x="1275" y="726"/>
                  </a:moveTo>
                  <a:lnTo>
                    <a:pt x="1275" y="726"/>
                  </a:lnTo>
                  <a:lnTo>
                    <a:pt x="1275" y="726"/>
                  </a:lnTo>
                  <a:lnTo>
                    <a:pt x="1275" y="726"/>
                  </a:lnTo>
                  <a:lnTo>
                    <a:pt x="1275" y="726"/>
                  </a:lnTo>
                  <a:close/>
                  <a:moveTo>
                    <a:pt x="1021" y="677"/>
                  </a:moveTo>
                  <a:lnTo>
                    <a:pt x="1025" y="680"/>
                  </a:lnTo>
                  <a:lnTo>
                    <a:pt x="1028" y="684"/>
                  </a:lnTo>
                  <a:lnTo>
                    <a:pt x="1032" y="684"/>
                  </a:lnTo>
                  <a:lnTo>
                    <a:pt x="1035" y="684"/>
                  </a:lnTo>
                  <a:lnTo>
                    <a:pt x="1039" y="684"/>
                  </a:lnTo>
                  <a:lnTo>
                    <a:pt x="1049" y="680"/>
                  </a:lnTo>
                  <a:lnTo>
                    <a:pt x="1056" y="677"/>
                  </a:lnTo>
                  <a:lnTo>
                    <a:pt x="1063" y="673"/>
                  </a:lnTo>
                  <a:lnTo>
                    <a:pt x="1063" y="673"/>
                  </a:lnTo>
                  <a:lnTo>
                    <a:pt x="1074" y="670"/>
                  </a:lnTo>
                  <a:lnTo>
                    <a:pt x="1085" y="670"/>
                  </a:lnTo>
                  <a:lnTo>
                    <a:pt x="1092" y="670"/>
                  </a:lnTo>
                  <a:lnTo>
                    <a:pt x="1095" y="673"/>
                  </a:lnTo>
                  <a:lnTo>
                    <a:pt x="1102" y="680"/>
                  </a:lnTo>
                  <a:lnTo>
                    <a:pt x="1102" y="680"/>
                  </a:lnTo>
                  <a:lnTo>
                    <a:pt x="1106" y="684"/>
                  </a:lnTo>
                  <a:lnTo>
                    <a:pt x="1113" y="684"/>
                  </a:lnTo>
                  <a:lnTo>
                    <a:pt x="1120" y="687"/>
                  </a:lnTo>
                  <a:lnTo>
                    <a:pt x="1123" y="691"/>
                  </a:lnTo>
                  <a:lnTo>
                    <a:pt x="1123" y="691"/>
                  </a:lnTo>
                  <a:lnTo>
                    <a:pt x="1123" y="694"/>
                  </a:lnTo>
                  <a:lnTo>
                    <a:pt x="1123" y="698"/>
                  </a:lnTo>
                  <a:lnTo>
                    <a:pt x="1120" y="698"/>
                  </a:lnTo>
                  <a:lnTo>
                    <a:pt x="1123" y="705"/>
                  </a:lnTo>
                  <a:lnTo>
                    <a:pt x="1127" y="712"/>
                  </a:lnTo>
                  <a:lnTo>
                    <a:pt x="1130" y="712"/>
                  </a:lnTo>
                  <a:lnTo>
                    <a:pt x="1134" y="712"/>
                  </a:lnTo>
                  <a:lnTo>
                    <a:pt x="1141" y="712"/>
                  </a:lnTo>
                  <a:lnTo>
                    <a:pt x="1148" y="712"/>
                  </a:lnTo>
                  <a:lnTo>
                    <a:pt x="1155" y="712"/>
                  </a:lnTo>
                  <a:lnTo>
                    <a:pt x="1159" y="712"/>
                  </a:lnTo>
                  <a:lnTo>
                    <a:pt x="1169" y="712"/>
                  </a:lnTo>
                  <a:lnTo>
                    <a:pt x="1173" y="716"/>
                  </a:lnTo>
                  <a:lnTo>
                    <a:pt x="1180" y="719"/>
                  </a:lnTo>
                  <a:lnTo>
                    <a:pt x="1183" y="723"/>
                  </a:lnTo>
                  <a:lnTo>
                    <a:pt x="1190" y="726"/>
                  </a:lnTo>
                  <a:lnTo>
                    <a:pt x="1190" y="730"/>
                  </a:lnTo>
                  <a:lnTo>
                    <a:pt x="1190" y="733"/>
                  </a:lnTo>
                  <a:lnTo>
                    <a:pt x="1190" y="733"/>
                  </a:lnTo>
                  <a:lnTo>
                    <a:pt x="1194" y="737"/>
                  </a:lnTo>
                  <a:lnTo>
                    <a:pt x="1190" y="740"/>
                  </a:lnTo>
                  <a:lnTo>
                    <a:pt x="1187" y="744"/>
                  </a:lnTo>
                  <a:lnTo>
                    <a:pt x="1183" y="744"/>
                  </a:lnTo>
                  <a:lnTo>
                    <a:pt x="1180" y="744"/>
                  </a:lnTo>
                  <a:lnTo>
                    <a:pt x="1176" y="744"/>
                  </a:lnTo>
                  <a:lnTo>
                    <a:pt x="1173" y="744"/>
                  </a:lnTo>
                  <a:lnTo>
                    <a:pt x="1173" y="740"/>
                  </a:lnTo>
                  <a:lnTo>
                    <a:pt x="1162" y="737"/>
                  </a:lnTo>
                  <a:lnTo>
                    <a:pt x="1166" y="737"/>
                  </a:lnTo>
                  <a:lnTo>
                    <a:pt x="1166" y="740"/>
                  </a:lnTo>
                  <a:lnTo>
                    <a:pt x="1169" y="747"/>
                  </a:lnTo>
                  <a:lnTo>
                    <a:pt x="1166" y="754"/>
                  </a:lnTo>
                  <a:lnTo>
                    <a:pt x="1162" y="758"/>
                  </a:lnTo>
                  <a:lnTo>
                    <a:pt x="1159" y="761"/>
                  </a:lnTo>
                  <a:lnTo>
                    <a:pt x="1152" y="761"/>
                  </a:lnTo>
                  <a:lnTo>
                    <a:pt x="1148" y="765"/>
                  </a:lnTo>
                  <a:lnTo>
                    <a:pt x="1152" y="768"/>
                  </a:lnTo>
                  <a:lnTo>
                    <a:pt x="1152" y="772"/>
                  </a:lnTo>
                  <a:lnTo>
                    <a:pt x="1152" y="772"/>
                  </a:lnTo>
                  <a:lnTo>
                    <a:pt x="1152" y="772"/>
                  </a:lnTo>
                  <a:lnTo>
                    <a:pt x="1155" y="772"/>
                  </a:lnTo>
                  <a:lnTo>
                    <a:pt x="1155" y="772"/>
                  </a:lnTo>
                  <a:lnTo>
                    <a:pt x="1159" y="779"/>
                  </a:lnTo>
                  <a:lnTo>
                    <a:pt x="1155" y="782"/>
                  </a:lnTo>
                  <a:lnTo>
                    <a:pt x="1155" y="782"/>
                  </a:lnTo>
                  <a:lnTo>
                    <a:pt x="1152" y="782"/>
                  </a:lnTo>
                  <a:lnTo>
                    <a:pt x="1152" y="786"/>
                  </a:lnTo>
                  <a:lnTo>
                    <a:pt x="1148" y="790"/>
                  </a:lnTo>
                  <a:lnTo>
                    <a:pt x="1148" y="790"/>
                  </a:lnTo>
                  <a:lnTo>
                    <a:pt x="1152" y="790"/>
                  </a:lnTo>
                  <a:lnTo>
                    <a:pt x="1155" y="790"/>
                  </a:lnTo>
                  <a:lnTo>
                    <a:pt x="1162" y="786"/>
                  </a:lnTo>
                  <a:lnTo>
                    <a:pt x="1166" y="779"/>
                  </a:lnTo>
                  <a:lnTo>
                    <a:pt x="1169" y="775"/>
                  </a:lnTo>
                  <a:lnTo>
                    <a:pt x="1173" y="772"/>
                  </a:lnTo>
                  <a:lnTo>
                    <a:pt x="1173" y="768"/>
                  </a:lnTo>
                  <a:lnTo>
                    <a:pt x="1176" y="765"/>
                  </a:lnTo>
                  <a:lnTo>
                    <a:pt x="1183" y="765"/>
                  </a:lnTo>
                  <a:lnTo>
                    <a:pt x="1190" y="765"/>
                  </a:lnTo>
                  <a:lnTo>
                    <a:pt x="1201" y="765"/>
                  </a:lnTo>
                  <a:lnTo>
                    <a:pt x="1204" y="765"/>
                  </a:lnTo>
                  <a:lnTo>
                    <a:pt x="1204" y="765"/>
                  </a:lnTo>
                  <a:lnTo>
                    <a:pt x="1201" y="761"/>
                  </a:lnTo>
                  <a:lnTo>
                    <a:pt x="1197" y="758"/>
                  </a:lnTo>
                  <a:lnTo>
                    <a:pt x="1201" y="754"/>
                  </a:lnTo>
                  <a:lnTo>
                    <a:pt x="1204" y="751"/>
                  </a:lnTo>
                  <a:lnTo>
                    <a:pt x="1208" y="744"/>
                  </a:lnTo>
                  <a:lnTo>
                    <a:pt x="1215" y="740"/>
                  </a:lnTo>
                  <a:lnTo>
                    <a:pt x="1222" y="737"/>
                  </a:lnTo>
                  <a:lnTo>
                    <a:pt x="1233" y="737"/>
                  </a:lnTo>
                  <a:lnTo>
                    <a:pt x="1240" y="737"/>
                  </a:lnTo>
                  <a:lnTo>
                    <a:pt x="1243" y="737"/>
                  </a:lnTo>
                  <a:lnTo>
                    <a:pt x="1247" y="740"/>
                  </a:lnTo>
                  <a:lnTo>
                    <a:pt x="1250" y="740"/>
                  </a:lnTo>
                  <a:lnTo>
                    <a:pt x="1254" y="740"/>
                  </a:lnTo>
                  <a:lnTo>
                    <a:pt x="1254" y="740"/>
                  </a:lnTo>
                  <a:lnTo>
                    <a:pt x="1261" y="737"/>
                  </a:lnTo>
                  <a:lnTo>
                    <a:pt x="1264" y="733"/>
                  </a:lnTo>
                  <a:lnTo>
                    <a:pt x="1261" y="737"/>
                  </a:lnTo>
                  <a:lnTo>
                    <a:pt x="1257" y="740"/>
                  </a:lnTo>
                  <a:lnTo>
                    <a:pt x="1254" y="747"/>
                  </a:lnTo>
                  <a:lnTo>
                    <a:pt x="1250" y="751"/>
                  </a:lnTo>
                  <a:lnTo>
                    <a:pt x="1243" y="754"/>
                  </a:lnTo>
                  <a:lnTo>
                    <a:pt x="1236" y="758"/>
                  </a:lnTo>
                  <a:lnTo>
                    <a:pt x="1225" y="758"/>
                  </a:lnTo>
                  <a:lnTo>
                    <a:pt x="1218" y="758"/>
                  </a:lnTo>
                  <a:lnTo>
                    <a:pt x="1211" y="761"/>
                  </a:lnTo>
                  <a:lnTo>
                    <a:pt x="1208" y="765"/>
                  </a:lnTo>
                  <a:lnTo>
                    <a:pt x="1208" y="768"/>
                  </a:lnTo>
                  <a:lnTo>
                    <a:pt x="1208" y="768"/>
                  </a:lnTo>
                  <a:lnTo>
                    <a:pt x="1208" y="772"/>
                  </a:lnTo>
                  <a:lnTo>
                    <a:pt x="1208" y="775"/>
                  </a:lnTo>
                  <a:lnTo>
                    <a:pt x="1204" y="779"/>
                  </a:lnTo>
                  <a:lnTo>
                    <a:pt x="1197" y="782"/>
                  </a:lnTo>
                  <a:lnTo>
                    <a:pt x="1190" y="790"/>
                  </a:lnTo>
                  <a:lnTo>
                    <a:pt x="1187" y="793"/>
                  </a:lnTo>
                  <a:lnTo>
                    <a:pt x="1180" y="797"/>
                  </a:lnTo>
                  <a:lnTo>
                    <a:pt x="1169" y="797"/>
                  </a:lnTo>
                  <a:lnTo>
                    <a:pt x="1159" y="797"/>
                  </a:lnTo>
                  <a:lnTo>
                    <a:pt x="1152" y="797"/>
                  </a:lnTo>
                  <a:lnTo>
                    <a:pt x="1148" y="797"/>
                  </a:lnTo>
                  <a:lnTo>
                    <a:pt x="1144" y="793"/>
                  </a:lnTo>
                  <a:lnTo>
                    <a:pt x="1144" y="793"/>
                  </a:lnTo>
                  <a:lnTo>
                    <a:pt x="1144" y="790"/>
                  </a:lnTo>
                  <a:lnTo>
                    <a:pt x="1148" y="786"/>
                  </a:lnTo>
                  <a:lnTo>
                    <a:pt x="1148" y="779"/>
                  </a:lnTo>
                  <a:lnTo>
                    <a:pt x="1148" y="772"/>
                  </a:lnTo>
                  <a:lnTo>
                    <a:pt x="1144" y="768"/>
                  </a:lnTo>
                  <a:lnTo>
                    <a:pt x="1141" y="761"/>
                  </a:lnTo>
                  <a:lnTo>
                    <a:pt x="1141" y="758"/>
                  </a:lnTo>
                  <a:lnTo>
                    <a:pt x="1137" y="754"/>
                  </a:lnTo>
                  <a:lnTo>
                    <a:pt x="1137" y="758"/>
                  </a:lnTo>
                  <a:lnTo>
                    <a:pt x="1134" y="758"/>
                  </a:lnTo>
                  <a:lnTo>
                    <a:pt x="1130" y="761"/>
                  </a:lnTo>
                  <a:lnTo>
                    <a:pt x="1130" y="758"/>
                  </a:lnTo>
                  <a:lnTo>
                    <a:pt x="1130" y="758"/>
                  </a:lnTo>
                  <a:lnTo>
                    <a:pt x="1130" y="754"/>
                  </a:lnTo>
                  <a:lnTo>
                    <a:pt x="1130" y="754"/>
                  </a:lnTo>
                  <a:lnTo>
                    <a:pt x="1134" y="744"/>
                  </a:lnTo>
                  <a:lnTo>
                    <a:pt x="1134" y="737"/>
                  </a:lnTo>
                  <a:lnTo>
                    <a:pt x="1130" y="733"/>
                  </a:lnTo>
                  <a:lnTo>
                    <a:pt x="1127" y="730"/>
                  </a:lnTo>
                  <a:lnTo>
                    <a:pt x="1123" y="730"/>
                  </a:lnTo>
                  <a:lnTo>
                    <a:pt x="1120" y="730"/>
                  </a:lnTo>
                  <a:lnTo>
                    <a:pt x="1120" y="730"/>
                  </a:lnTo>
                  <a:lnTo>
                    <a:pt x="1116" y="730"/>
                  </a:lnTo>
                  <a:lnTo>
                    <a:pt x="1113" y="730"/>
                  </a:lnTo>
                  <a:lnTo>
                    <a:pt x="1113" y="730"/>
                  </a:lnTo>
                  <a:lnTo>
                    <a:pt x="1109" y="737"/>
                  </a:lnTo>
                  <a:lnTo>
                    <a:pt x="1109" y="740"/>
                  </a:lnTo>
                  <a:lnTo>
                    <a:pt x="1109" y="744"/>
                  </a:lnTo>
                  <a:lnTo>
                    <a:pt x="1109" y="744"/>
                  </a:lnTo>
                  <a:lnTo>
                    <a:pt x="1102" y="747"/>
                  </a:lnTo>
                  <a:lnTo>
                    <a:pt x="1099" y="775"/>
                  </a:lnTo>
                  <a:lnTo>
                    <a:pt x="1095" y="786"/>
                  </a:lnTo>
                  <a:lnTo>
                    <a:pt x="1092" y="793"/>
                  </a:lnTo>
                  <a:lnTo>
                    <a:pt x="1088" y="800"/>
                  </a:lnTo>
                  <a:lnTo>
                    <a:pt x="1085" y="804"/>
                  </a:lnTo>
                  <a:lnTo>
                    <a:pt x="1081" y="804"/>
                  </a:lnTo>
                  <a:lnTo>
                    <a:pt x="1081" y="804"/>
                  </a:lnTo>
                  <a:lnTo>
                    <a:pt x="1078" y="797"/>
                  </a:lnTo>
                  <a:lnTo>
                    <a:pt x="1074" y="790"/>
                  </a:lnTo>
                  <a:lnTo>
                    <a:pt x="1074" y="782"/>
                  </a:lnTo>
                  <a:lnTo>
                    <a:pt x="1078" y="772"/>
                  </a:lnTo>
                  <a:lnTo>
                    <a:pt x="1078" y="765"/>
                  </a:lnTo>
                  <a:lnTo>
                    <a:pt x="1081" y="758"/>
                  </a:lnTo>
                  <a:lnTo>
                    <a:pt x="1081" y="758"/>
                  </a:lnTo>
                  <a:lnTo>
                    <a:pt x="1085" y="751"/>
                  </a:lnTo>
                  <a:lnTo>
                    <a:pt x="1085" y="744"/>
                  </a:lnTo>
                  <a:lnTo>
                    <a:pt x="1081" y="740"/>
                  </a:lnTo>
                  <a:lnTo>
                    <a:pt x="1078" y="737"/>
                  </a:lnTo>
                  <a:lnTo>
                    <a:pt x="1078" y="737"/>
                  </a:lnTo>
                  <a:lnTo>
                    <a:pt x="1081" y="730"/>
                  </a:lnTo>
                  <a:lnTo>
                    <a:pt x="1085" y="726"/>
                  </a:lnTo>
                  <a:lnTo>
                    <a:pt x="1088" y="723"/>
                  </a:lnTo>
                  <a:lnTo>
                    <a:pt x="1095" y="723"/>
                  </a:lnTo>
                  <a:lnTo>
                    <a:pt x="1099" y="723"/>
                  </a:lnTo>
                  <a:lnTo>
                    <a:pt x="1099" y="726"/>
                  </a:lnTo>
                  <a:lnTo>
                    <a:pt x="1106" y="723"/>
                  </a:lnTo>
                  <a:lnTo>
                    <a:pt x="1109" y="719"/>
                  </a:lnTo>
                  <a:lnTo>
                    <a:pt x="1113" y="716"/>
                  </a:lnTo>
                  <a:lnTo>
                    <a:pt x="1113" y="712"/>
                  </a:lnTo>
                  <a:lnTo>
                    <a:pt x="1113" y="708"/>
                  </a:lnTo>
                  <a:lnTo>
                    <a:pt x="1109" y="705"/>
                  </a:lnTo>
                  <a:lnTo>
                    <a:pt x="1102" y="705"/>
                  </a:lnTo>
                  <a:lnTo>
                    <a:pt x="1099" y="705"/>
                  </a:lnTo>
                  <a:lnTo>
                    <a:pt x="1092" y="708"/>
                  </a:lnTo>
                  <a:lnTo>
                    <a:pt x="1092" y="708"/>
                  </a:lnTo>
                  <a:lnTo>
                    <a:pt x="1081" y="708"/>
                  </a:lnTo>
                  <a:lnTo>
                    <a:pt x="1078" y="705"/>
                  </a:lnTo>
                  <a:lnTo>
                    <a:pt x="1074" y="705"/>
                  </a:lnTo>
                  <a:lnTo>
                    <a:pt x="1070" y="701"/>
                  </a:lnTo>
                  <a:lnTo>
                    <a:pt x="1070" y="701"/>
                  </a:lnTo>
                  <a:lnTo>
                    <a:pt x="1063" y="705"/>
                  </a:lnTo>
                  <a:lnTo>
                    <a:pt x="1056" y="708"/>
                  </a:lnTo>
                  <a:lnTo>
                    <a:pt x="1049" y="708"/>
                  </a:lnTo>
                  <a:lnTo>
                    <a:pt x="1039" y="708"/>
                  </a:lnTo>
                  <a:lnTo>
                    <a:pt x="1035" y="708"/>
                  </a:lnTo>
                  <a:lnTo>
                    <a:pt x="1032" y="708"/>
                  </a:lnTo>
                  <a:lnTo>
                    <a:pt x="1025" y="708"/>
                  </a:lnTo>
                  <a:lnTo>
                    <a:pt x="1021" y="705"/>
                  </a:lnTo>
                  <a:lnTo>
                    <a:pt x="1021" y="705"/>
                  </a:lnTo>
                  <a:lnTo>
                    <a:pt x="1021" y="701"/>
                  </a:lnTo>
                  <a:lnTo>
                    <a:pt x="1025" y="698"/>
                  </a:lnTo>
                  <a:lnTo>
                    <a:pt x="1028" y="694"/>
                  </a:lnTo>
                  <a:lnTo>
                    <a:pt x="1035" y="691"/>
                  </a:lnTo>
                  <a:lnTo>
                    <a:pt x="1039" y="684"/>
                  </a:lnTo>
                  <a:lnTo>
                    <a:pt x="1039" y="684"/>
                  </a:lnTo>
                  <a:lnTo>
                    <a:pt x="1035" y="684"/>
                  </a:lnTo>
                  <a:lnTo>
                    <a:pt x="1032" y="684"/>
                  </a:lnTo>
                  <a:lnTo>
                    <a:pt x="1028" y="684"/>
                  </a:lnTo>
                  <a:lnTo>
                    <a:pt x="1025" y="680"/>
                  </a:lnTo>
                  <a:lnTo>
                    <a:pt x="1021" y="677"/>
                  </a:lnTo>
                  <a:lnTo>
                    <a:pt x="996" y="673"/>
                  </a:lnTo>
                  <a:lnTo>
                    <a:pt x="1021" y="677"/>
                  </a:lnTo>
                  <a:close/>
                  <a:moveTo>
                    <a:pt x="1074" y="1219"/>
                  </a:moveTo>
                  <a:lnTo>
                    <a:pt x="1070" y="1223"/>
                  </a:lnTo>
                  <a:lnTo>
                    <a:pt x="1063" y="1223"/>
                  </a:lnTo>
                  <a:lnTo>
                    <a:pt x="1070" y="1223"/>
                  </a:lnTo>
                  <a:lnTo>
                    <a:pt x="1074" y="1219"/>
                  </a:lnTo>
                  <a:close/>
                  <a:moveTo>
                    <a:pt x="1063" y="1244"/>
                  </a:moveTo>
                  <a:lnTo>
                    <a:pt x="1063" y="1244"/>
                  </a:lnTo>
                  <a:lnTo>
                    <a:pt x="1063" y="1244"/>
                  </a:lnTo>
                  <a:lnTo>
                    <a:pt x="1063" y="1244"/>
                  </a:lnTo>
                  <a:lnTo>
                    <a:pt x="1063" y="1244"/>
                  </a:lnTo>
                  <a:close/>
                  <a:moveTo>
                    <a:pt x="1049" y="1237"/>
                  </a:moveTo>
                  <a:lnTo>
                    <a:pt x="1049" y="1237"/>
                  </a:lnTo>
                  <a:lnTo>
                    <a:pt x="1049" y="1237"/>
                  </a:lnTo>
                  <a:lnTo>
                    <a:pt x="1049" y="1233"/>
                  </a:lnTo>
                  <a:lnTo>
                    <a:pt x="1049" y="1233"/>
                  </a:lnTo>
                  <a:lnTo>
                    <a:pt x="1049" y="1237"/>
                  </a:lnTo>
                  <a:close/>
                  <a:moveTo>
                    <a:pt x="1067" y="1244"/>
                  </a:moveTo>
                  <a:lnTo>
                    <a:pt x="1067" y="1244"/>
                  </a:lnTo>
                  <a:lnTo>
                    <a:pt x="1063" y="1244"/>
                  </a:lnTo>
                  <a:lnTo>
                    <a:pt x="1067" y="1244"/>
                  </a:lnTo>
                  <a:lnTo>
                    <a:pt x="1067" y="1244"/>
                  </a:lnTo>
                  <a:lnTo>
                    <a:pt x="1070" y="1244"/>
                  </a:lnTo>
                  <a:lnTo>
                    <a:pt x="1070" y="1244"/>
                  </a:lnTo>
                  <a:lnTo>
                    <a:pt x="1070" y="1244"/>
                  </a:lnTo>
                  <a:lnTo>
                    <a:pt x="1070" y="1244"/>
                  </a:lnTo>
                  <a:lnTo>
                    <a:pt x="1067" y="1244"/>
                  </a:lnTo>
                  <a:lnTo>
                    <a:pt x="1067" y="1244"/>
                  </a:lnTo>
                  <a:close/>
                  <a:moveTo>
                    <a:pt x="1120" y="1223"/>
                  </a:moveTo>
                  <a:lnTo>
                    <a:pt x="1123" y="1223"/>
                  </a:lnTo>
                  <a:lnTo>
                    <a:pt x="1127" y="1219"/>
                  </a:lnTo>
                  <a:lnTo>
                    <a:pt x="1127" y="1219"/>
                  </a:lnTo>
                  <a:lnTo>
                    <a:pt x="1130" y="1219"/>
                  </a:lnTo>
                  <a:lnTo>
                    <a:pt x="1130" y="1219"/>
                  </a:lnTo>
                  <a:lnTo>
                    <a:pt x="1130" y="1219"/>
                  </a:lnTo>
                  <a:lnTo>
                    <a:pt x="1127" y="1219"/>
                  </a:lnTo>
                  <a:lnTo>
                    <a:pt x="1127" y="1219"/>
                  </a:lnTo>
                  <a:lnTo>
                    <a:pt x="1123" y="1223"/>
                  </a:lnTo>
                  <a:lnTo>
                    <a:pt x="1120" y="1223"/>
                  </a:lnTo>
                  <a:close/>
                  <a:moveTo>
                    <a:pt x="1349" y="1406"/>
                  </a:moveTo>
                  <a:lnTo>
                    <a:pt x="1349" y="1406"/>
                  </a:lnTo>
                  <a:lnTo>
                    <a:pt x="1349" y="1406"/>
                  </a:lnTo>
                  <a:lnTo>
                    <a:pt x="1349" y="1403"/>
                  </a:lnTo>
                  <a:lnTo>
                    <a:pt x="1349" y="1399"/>
                  </a:lnTo>
                  <a:lnTo>
                    <a:pt x="1345" y="1399"/>
                  </a:lnTo>
                  <a:lnTo>
                    <a:pt x="1345" y="1395"/>
                  </a:lnTo>
                  <a:lnTo>
                    <a:pt x="1345" y="1395"/>
                  </a:lnTo>
                  <a:lnTo>
                    <a:pt x="1345" y="1395"/>
                  </a:lnTo>
                  <a:lnTo>
                    <a:pt x="1349" y="1399"/>
                  </a:lnTo>
                  <a:lnTo>
                    <a:pt x="1349" y="1403"/>
                  </a:lnTo>
                  <a:lnTo>
                    <a:pt x="1349" y="1406"/>
                  </a:lnTo>
                  <a:close/>
                  <a:moveTo>
                    <a:pt x="1331" y="1417"/>
                  </a:moveTo>
                  <a:lnTo>
                    <a:pt x="1331" y="1417"/>
                  </a:lnTo>
                  <a:lnTo>
                    <a:pt x="1328" y="1413"/>
                  </a:lnTo>
                  <a:lnTo>
                    <a:pt x="1324" y="1413"/>
                  </a:lnTo>
                  <a:lnTo>
                    <a:pt x="1328" y="1413"/>
                  </a:lnTo>
                  <a:lnTo>
                    <a:pt x="1331" y="1417"/>
                  </a:lnTo>
                  <a:lnTo>
                    <a:pt x="1331" y="1417"/>
                  </a:lnTo>
                  <a:close/>
                  <a:moveTo>
                    <a:pt x="1338" y="1737"/>
                  </a:moveTo>
                  <a:lnTo>
                    <a:pt x="1338" y="1734"/>
                  </a:lnTo>
                  <a:lnTo>
                    <a:pt x="1338" y="1727"/>
                  </a:lnTo>
                  <a:lnTo>
                    <a:pt x="1338" y="1723"/>
                  </a:lnTo>
                  <a:lnTo>
                    <a:pt x="1335" y="1720"/>
                  </a:lnTo>
                  <a:lnTo>
                    <a:pt x="1335" y="1720"/>
                  </a:lnTo>
                  <a:lnTo>
                    <a:pt x="1331" y="1709"/>
                  </a:lnTo>
                  <a:lnTo>
                    <a:pt x="1335" y="1716"/>
                  </a:lnTo>
                  <a:lnTo>
                    <a:pt x="1338" y="1720"/>
                  </a:lnTo>
                  <a:lnTo>
                    <a:pt x="1338" y="1723"/>
                  </a:lnTo>
                  <a:lnTo>
                    <a:pt x="1338" y="1730"/>
                  </a:lnTo>
                  <a:lnTo>
                    <a:pt x="1338" y="1737"/>
                  </a:lnTo>
                  <a:close/>
                  <a:moveTo>
                    <a:pt x="1335" y="1656"/>
                  </a:moveTo>
                  <a:lnTo>
                    <a:pt x="1331" y="1656"/>
                  </a:lnTo>
                  <a:lnTo>
                    <a:pt x="1328" y="1660"/>
                  </a:lnTo>
                  <a:lnTo>
                    <a:pt x="1321" y="1663"/>
                  </a:lnTo>
                  <a:lnTo>
                    <a:pt x="1314" y="1667"/>
                  </a:lnTo>
                  <a:lnTo>
                    <a:pt x="1310" y="1667"/>
                  </a:lnTo>
                  <a:lnTo>
                    <a:pt x="1314" y="1663"/>
                  </a:lnTo>
                  <a:lnTo>
                    <a:pt x="1321" y="1660"/>
                  </a:lnTo>
                  <a:lnTo>
                    <a:pt x="1328" y="1660"/>
                  </a:lnTo>
                  <a:lnTo>
                    <a:pt x="1331" y="1656"/>
                  </a:lnTo>
                  <a:lnTo>
                    <a:pt x="1335" y="1656"/>
                  </a:lnTo>
                  <a:close/>
                  <a:moveTo>
                    <a:pt x="1314" y="1491"/>
                  </a:moveTo>
                  <a:lnTo>
                    <a:pt x="1314" y="1491"/>
                  </a:lnTo>
                  <a:lnTo>
                    <a:pt x="1310" y="1491"/>
                  </a:lnTo>
                  <a:lnTo>
                    <a:pt x="1307" y="1491"/>
                  </a:lnTo>
                  <a:lnTo>
                    <a:pt x="1310" y="1487"/>
                  </a:lnTo>
                  <a:lnTo>
                    <a:pt x="1314" y="1491"/>
                  </a:lnTo>
                  <a:lnTo>
                    <a:pt x="1314" y="1491"/>
                  </a:lnTo>
                  <a:lnTo>
                    <a:pt x="1314" y="1491"/>
                  </a:lnTo>
                  <a:close/>
                  <a:moveTo>
                    <a:pt x="1314" y="1484"/>
                  </a:moveTo>
                  <a:lnTo>
                    <a:pt x="1314" y="1484"/>
                  </a:lnTo>
                  <a:lnTo>
                    <a:pt x="1317" y="1484"/>
                  </a:lnTo>
                  <a:lnTo>
                    <a:pt x="1321" y="1484"/>
                  </a:lnTo>
                  <a:lnTo>
                    <a:pt x="1321" y="1484"/>
                  </a:lnTo>
                  <a:lnTo>
                    <a:pt x="1314" y="1484"/>
                  </a:lnTo>
                  <a:close/>
                  <a:moveTo>
                    <a:pt x="1310" y="1558"/>
                  </a:moveTo>
                  <a:lnTo>
                    <a:pt x="1310" y="1561"/>
                  </a:lnTo>
                  <a:lnTo>
                    <a:pt x="1307" y="1565"/>
                  </a:lnTo>
                  <a:lnTo>
                    <a:pt x="1303" y="1565"/>
                  </a:lnTo>
                  <a:lnTo>
                    <a:pt x="1299" y="1568"/>
                  </a:lnTo>
                  <a:lnTo>
                    <a:pt x="1299" y="1568"/>
                  </a:lnTo>
                  <a:lnTo>
                    <a:pt x="1299" y="1568"/>
                  </a:lnTo>
                  <a:lnTo>
                    <a:pt x="1296" y="1568"/>
                  </a:lnTo>
                  <a:lnTo>
                    <a:pt x="1299" y="1568"/>
                  </a:lnTo>
                  <a:lnTo>
                    <a:pt x="1303" y="1565"/>
                  </a:lnTo>
                  <a:lnTo>
                    <a:pt x="1307" y="1561"/>
                  </a:lnTo>
                  <a:lnTo>
                    <a:pt x="1310" y="1558"/>
                  </a:lnTo>
                  <a:close/>
                  <a:moveTo>
                    <a:pt x="1307" y="1670"/>
                  </a:moveTo>
                  <a:lnTo>
                    <a:pt x="1310" y="1674"/>
                  </a:lnTo>
                  <a:lnTo>
                    <a:pt x="1310" y="1674"/>
                  </a:lnTo>
                  <a:lnTo>
                    <a:pt x="1307" y="1670"/>
                  </a:lnTo>
                  <a:lnTo>
                    <a:pt x="1307" y="1670"/>
                  </a:lnTo>
                  <a:lnTo>
                    <a:pt x="1307" y="1670"/>
                  </a:lnTo>
                  <a:lnTo>
                    <a:pt x="1307" y="1670"/>
                  </a:lnTo>
                  <a:close/>
                  <a:moveTo>
                    <a:pt x="1345" y="1589"/>
                  </a:moveTo>
                  <a:lnTo>
                    <a:pt x="1324" y="1589"/>
                  </a:lnTo>
                  <a:lnTo>
                    <a:pt x="1321" y="1589"/>
                  </a:lnTo>
                  <a:lnTo>
                    <a:pt x="1317" y="1589"/>
                  </a:lnTo>
                  <a:lnTo>
                    <a:pt x="1317" y="1589"/>
                  </a:lnTo>
                  <a:lnTo>
                    <a:pt x="1317" y="1589"/>
                  </a:lnTo>
                  <a:lnTo>
                    <a:pt x="1324" y="1589"/>
                  </a:lnTo>
                  <a:lnTo>
                    <a:pt x="1331" y="1589"/>
                  </a:lnTo>
                  <a:lnTo>
                    <a:pt x="1338" y="1589"/>
                  </a:lnTo>
                  <a:lnTo>
                    <a:pt x="1342" y="1589"/>
                  </a:lnTo>
                  <a:lnTo>
                    <a:pt x="1345" y="1589"/>
                  </a:lnTo>
                  <a:lnTo>
                    <a:pt x="1349" y="1586"/>
                  </a:lnTo>
                  <a:lnTo>
                    <a:pt x="1352" y="1582"/>
                  </a:lnTo>
                  <a:lnTo>
                    <a:pt x="1356" y="1579"/>
                  </a:lnTo>
                  <a:lnTo>
                    <a:pt x="1359" y="1575"/>
                  </a:lnTo>
                  <a:lnTo>
                    <a:pt x="1363" y="1575"/>
                  </a:lnTo>
                  <a:lnTo>
                    <a:pt x="1366" y="1575"/>
                  </a:lnTo>
                  <a:lnTo>
                    <a:pt x="1359" y="1575"/>
                  </a:lnTo>
                  <a:lnTo>
                    <a:pt x="1356" y="1579"/>
                  </a:lnTo>
                  <a:lnTo>
                    <a:pt x="1352" y="1582"/>
                  </a:lnTo>
                  <a:lnTo>
                    <a:pt x="1349" y="1586"/>
                  </a:lnTo>
                  <a:lnTo>
                    <a:pt x="1345" y="1589"/>
                  </a:lnTo>
                  <a:lnTo>
                    <a:pt x="1345" y="1589"/>
                  </a:lnTo>
                  <a:close/>
                  <a:moveTo>
                    <a:pt x="1349" y="1783"/>
                  </a:moveTo>
                  <a:lnTo>
                    <a:pt x="1345" y="1755"/>
                  </a:lnTo>
                  <a:lnTo>
                    <a:pt x="1345" y="1762"/>
                  </a:lnTo>
                  <a:lnTo>
                    <a:pt x="1349" y="1783"/>
                  </a:lnTo>
                  <a:close/>
                  <a:moveTo>
                    <a:pt x="1518" y="1374"/>
                  </a:moveTo>
                  <a:lnTo>
                    <a:pt x="1518" y="1374"/>
                  </a:lnTo>
                  <a:lnTo>
                    <a:pt x="1518" y="1374"/>
                  </a:lnTo>
                  <a:lnTo>
                    <a:pt x="1518" y="1374"/>
                  </a:lnTo>
                  <a:lnTo>
                    <a:pt x="1518" y="1374"/>
                  </a:lnTo>
                  <a:close/>
                  <a:moveTo>
                    <a:pt x="1525" y="1797"/>
                  </a:moveTo>
                  <a:lnTo>
                    <a:pt x="1521" y="1797"/>
                  </a:lnTo>
                  <a:lnTo>
                    <a:pt x="1518" y="1797"/>
                  </a:lnTo>
                  <a:lnTo>
                    <a:pt x="1518" y="1797"/>
                  </a:lnTo>
                  <a:lnTo>
                    <a:pt x="1514" y="1797"/>
                  </a:lnTo>
                  <a:lnTo>
                    <a:pt x="1518" y="1797"/>
                  </a:lnTo>
                  <a:lnTo>
                    <a:pt x="1525" y="1797"/>
                  </a:lnTo>
                  <a:close/>
                  <a:moveTo>
                    <a:pt x="1497" y="1381"/>
                  </a:moveTo>
                  <a:lnTo>
                    <a:pt x="1497" y="1381"/>
                  </a:lnTo>
                  <a:lnTo>
                    <a:pt x="1493" y="1381"/>
                  </a:lnTo>
                  <a:lnTo>
                    <a:pt x="1490" y="1378"/>
                  </a:lnTo>
                  <a:lnTo>
                    <a:pt x="1483" y="1378"/>
                  </a:lnTo>
                  <a:lnTo>
                    <a:pt x="1486" y="1378"/>
                  </a:lnTo>
                  <a:lnTo>
                    <a:pt x="1493" y="1381"/>
                  </a:lnTo>
                  <a:lnTo>
                    <a:pt x="1497" y="1381"/>
                  </a:lnTo>
                  <a:close/>
                  <a:moveTo>
                    <a:pt x="1458" y="1371"/>
                  </a:moveTo>
                  <a:lnTo>
                    <a:pt x="1462" y="1371"/>
                  </a:lnTo>
                  <a:lnTo>
                    <a:pt x="1462" y="1364"/>
                  </a:lnTo>
                  <a:lnTo>
                    <a:pt x="1458" y="1360"/>
                  </a:lnTo>
                  <a:lnTo>
                    <a:pt x="1458" y="1353"/>
                  </a:lnTo>
                  <a:lnTo>
                    <a:pt x="1454" y="1353"/>
                  </a:lnTo>
                  <a:lnTo>
                    <a:pt x="1454" y="1353"/>
                  </a:lnTo>
                  <a:lnTo>
                    <a:pt x="1454" y="1353"/>
                  </a:lnTo>
                  <a:lnTo>
                    <a:pt x="1458" y="1353"/>
                  </a:lnTo>
                  <a:lnTo>
                    <a:pt x="1458" y="1357"/>
                  </a:lnTo>
                  <a:lnTo>
                    <a:pt x="1462" y="1360"/>
                  </a:lnTo>
                  <a:lnTo>
                    <a:pt x="1462" y="1367"/>
                  </a:lnTo>
                  <a:lnTo>
                    <a:pt x="1462" y="1367"/>
                  </a:lnTo>
                  <a:lnTo>
                    <a:pt x="1462" y="1374"/>
                  </a:lnTo>
                  <a:lnTo>
                    <a:pt x="1462" y="1378"/>
                  </a:lnTo>
                  <a:lnTo>
                    <a:pt x="1462" y="1385"/>
                  </a:lnTo>
                  <a:lnTo>
                    <a:pt x="1465" y="1381"/>
                  </a:lnTo>
                  <a:lnTo>
                    <a:pt x="1462" y="1385"/>
                  </a:lnTo>
                  <a:lnTo>
                    <a:pt x="1462" y="1385"/>
                  </a:lnTo>
                  <a:lnTo>
                    <a:pt x="1458" y="1381"/>
                  </a:lnTo>
                  <a:lnTo>
                    <a:pt x="1458" y="1378"/>
                  </a:lnTo>
                  <a:lnTo>
                    <a:pt x="1458" y="1371"/>
                  </a:lnTo>
                  <a:close/>
                  <a:moveTo>
                    <a:pt x="1447" y="1360"/>
                  </a:moveTo>
                  <a:lnTo>
                    <a:pt x="1447" y="1360"/>
                  </a:lnTo>
                  <a:lnTo>
                    <a:pt x="1447" y="1360"/>
                  </a:lnTo>
                  <a:lnTo>
                    <a:pt x="1447" y="1360"/>
                  </a:lnTo>
                  <a:lnTo>
                    <a:pt x="1447" y="1360"/>
                  </a:lnTo>
                  <a:lnTo>
                    <a:pt x="1447" y="1360"/>
                  </a:lnTo>
                  <a:close/>
                  <a:moveTo>
                    <a:pt x="1419" y="1617"/>
                  </a:moveTo>
                  <a:lnTo>
                    <a:pt x="1419" y="1617"/>
                  </a:lnTo>
                  <a:lnTo>
                    <a:pt x="1419" y="1617"/>
                  </a:lnTo>
                  <a:lnTo>
                    <a:pt x="1412" y="1617"/>
                  </a:lnTo>
                  <a:lnTo>
                    <a:pt x="1412" y="1617"/>
                  </a:lnTo>
                  <a:lnTo>
                    <a:pt x="1419" y="1617"/>
                  </a:lnTo>
                  <a:close/>
                  <a:moveTo>
                    <a:pt x="1409" y="1378"/>
                  </a:moveTo>
                  <a:lnTo>
                    <a:pt x="1409" y="1378"/>
                  </a:lnTo>
                  <a:lnTo>
                    <a:pt x="1405" y="1378"/>
                  </a:lnTo>
                  <a:lnTo>
                    <a:pt x="1409" y="1378"/>
                  </a:lnTo>
                  <a:lnTo>
                    <a:pt x="1409" y="1378"/>
                  </a:lnTo>
                  <a:lnTo>
                    <a:pt x="1409" y="1378"/>
                  </a:lnTo>
                  <a:close/>
                  <a:moveTo>
                    <a:pt x="1405" y="1378"/>
                  </a:moveTo>
                  <a:lnTo>
                    <a:pt x="1405" y="1378"/>
                  </a:lnTo>
                  <a:lnTo>
                    <a:pt x="1405" y="1378"/>
                  </a:lnTo>
                  <a:lnTo>
                    <a:pt x="1405" y="1378"/>
                  </a:lnTo>
                  <a:lnTo>
                    <a:pt x="1405" y="1378"/>
                  </a:lnTo>
                  <a:close/>
                  <a:moveTo>
                    <a:pt x="1426" y="1755"/>
                  </a:moveTo>
                  <a:lnTo>
                    <a:pt x="1433" y="1744"/>
                  </a:lnTo>
                  <a:lnTo>
                    <a:pt x="1437" y="1737"/>
                  </a:lnTo>
                  <a:lnTo>
                    <a:pt x="1444" y="1730"/>
                  </a:lnTo>
                  <a:lnTo>
                    <a:pt x="1451" y="1727"/>
                  </a:lnTo>
                  <a:lnTo>
                    <a:pt x="1451" y="1727"/>
                  </a:lnTo>
                  <a:lnTo>
                    <a:pt x="1454" y="1727"/>
                  </a:lnTo>
                  <a:lnTo>
                    <a:pt x="1462" y="1723"/>
                  </a:lnTo>
                  <a:lnTo>
                    <a:pt x="1454" y="1727"/>
                  </a:lnTo>
                  <a:lnTo>
                    <a:pt x="1447" y="1730"/>
                  </a:lnTo>
                  <a:lnTo>
                    <a:pt x="1437" y="1737"/>
                  </a:lnTo>
                  <a:lnTo>
                    <a:pt x="1430" y="1748"/>
                  </a:lnTo>
                  <a:lnTo>
                    <a:pt x="1430" y="1751"/>
                  </a:lnTo>
                  <a:lnTo>
                    <a:pt x="1426" y="1755"/>
                  </a:lnTo>
                  <a:close/>
                  <a:moveTo>
                    <a:pt x="1486" y="1737"/>
                  </a:moveTo>
                  <a:lnTo>
                    <a:pt x="1479" y="1730"/>
                  </a:lnTo>
                  <a:lnTo>
                    <a:pt x="1472" y="1727"/>
                  </a:lnTo>
                  <a:lnTo>
                    <a:pt x="1479" y="1730"/>
                  </a:lnTo>
                  <a:lnTo>
                    <a:pt x="1486" y="1737"/>
                  </a:lnTo>
                  <a:close/>
                  <a:moveTo>
                    <a:pt x="1539" y="1374"/>
                  </a:moveTo>
                  <a:lnTo>
                    <a:pt x="1539" y="1378"/>
                  </a:lnTo>
                  <a:lnTo>
                    <a:pt x="1539" y="1378"/>
                  </a:lnTo>
                  <a:lnTo>
                    <a:pt x="1539" y="1378"/>
                  </a:lnTo>
                  <a:lnTo>
                    <a:pt x="1536" y="1374"/>
                  </a:lnTo>
                  <a:lnTo>
                    <a:pt x="1536" y="1374"/>
                  </a:lnTo>
                  <a:lnTo>
                    <a:pt x="1532" y="1374"/>
                  </a:lnTo>
                  <a:lnTo>
                    <a:pt x="1532" y="1374"/>
                  </a:lnTo>
                  <a:lnTo>
                    <a:pt x="1532" y="1374"/>
                  </a:lnTo>
                  <a:lnTo>
                    <a:pt x="1536" y="1374"/>
                  </a:lnTo>
                  <a:lnTo>
                    <a:pt x="1539" y="1374"/>
                  </a:lnTo>
                  <a:close/>
                  <a:moveTo>
                    <a:pt x="1528" y="1374"/>
                  </a:moveTo>
                  <a:lnTo>
                    <a:pt x="1528" y="1374"/>
                  </a:lnTo>
                  <a:lnTo>
                    <a:pt x="1528" y="1374"/>
                  </a:lnTo>
                  <a:lnTo>
                    <a:pt x="1528" y="1374"/>
                  </a:lnTo>
                  <a:lnTo>
                    <a:pt x="1525" y="1374"/>
                  </a:lnTo>
                  <a:lnTo>
                    <a:pt x="1525" y="1374"/>
                  </a:lnTo>
                  <a:lnTo>
                    <a:pt x="1525" y="1374"/>
                  </a:lnTo>
                  <a:lnTo>
                    <a:pt x="1528" y="1374"/>
                  </a:lnTo>
                  <a:lnTo>
                    <a:pt x="1528" y="1374"/>
                  </a:lnTo>
                  <a:close/>
                  <a:moveTo>
                    <a:pt x="1514" y="1374"/>
                  </a:moveTo>
                  <a:lnTo>
                    <a:pt x="1514" y="1378"/>
                  </a:lnTo>
                  <a:lnTo>
                    <a:pt x="1518" y="1374"/>
                  </a:lnTo>
                  <a:lnTo>
                    <a:pt x="1518" y="1374"/>
                  </a:lnTo>
                  <a:lnTo>
                    <a:pt x="1521" y="1378"/>
                  </a:lnTo>
                  <a:lnTo>
                    <a:pt x="1518" y="1378"/>
                  </a:lnTo>
                  <a:lnTo>
                    <a:pt x="1514" y="1374"/>
                  </a:lnTo>
                  <a:lnTo>
                    <a:pt x="1514" y="1378"/>
                  </a:lnTo>
                  <a:lnTo>
                    <a:pt x="1514" y="1378"/>
                  </a:lnTo>
                  <a:lnTo>
                    <a:pt x="1511" y="1374"/>
                  </a:lnTo>
                  <a:lnTo>
                    <a:pt x="1511" y="1374"/>
                  </a:lnTo>
                  <a:lnTo>
                    <a:pt x="1511" y="1374"/>
                  </a:lnTo>
                  <a:lnTo>
                    <a:pt x="1514" y="1374"/>
                  </a:lnTo>
                  <a:close/>
                  <a:moveTo>
                    <a:pt x="1504" y="1374"/>
                  </a:moveTo>
                  <a:lnTo>
                    <a:pt x="1504" y="1374"/>
                  </a:lnTo>
                  <a:lnTo>
                    <a:pt x="1500" y="1374"/>
                  </a:lnTo>
                  <a:lnTo>
                    <a:pt x="1497" y="1374"/>
                  </a:lnTo>
                  <a:lnTo>
                    <a:pt x="1497" y="1374"/>
                  </a:lnTo>
                  <a:lnTo>
                    <a:pt x="1500" y="1374"/>
                  </a:lnTo>
                  <a:lnTo>
                    <a:pt x="1504" y="1374"/>
                  </a:lnTo>
                  <a:close/>
                  <a:moveTo>
                    <a:pt x="1444" y="1360"/>
                  </a:moveTo>
                  <a:lnTo>
                    <a:pt x="1440" y="1357"/>
                  </a:lnTo>
                  <a:lnTo>
                    <a:pt x="1440" y="1357"/>
                  </a:lnTo>
                  <a:lnTo>
                    <a:pt x="1444" y="1357"/>
                  </a:lnTo>
                  <a:lnTo>
                    <a:pt x="1444" y="1360"/>
                  </a:lnTo>
                  <a:close/>
                  <a:moveTo>
                    <a:pt x="1402" y="1360"/>
                  </a:moveTo>
                  <a:lnTo>
                    <a:pt x="1412" y="1364"/>
                  </a:lnTo>
                  <a:lnTo>
                    <a:pt x="1416" y="1367"/>
                  </a:lnTo>
                  <a:lnTo>
                    <a:pt x="1416" y="1367"/>
                  </a:lnTo>
                  <a:lnTo>
                    <a:pt x="1412" y="1364"/>
                  </a:lnTo>
                  <a:lnTo>
                    <a:pt x="1409" y="1360"/>
                  </a:lnTo>
                  <a:lnTo>
                    <a:pt x="1405" y="1360"/>
                  </a:lnTo>
                  <a:lnTo>
                    <a:pt x="1398" y="1360"/>
                  </a:lnTo>
                  <a:lnTo>
                    <a:pt x="1395" y="1357"/>
                  </a:lnTo>
                  <a:lnTo>
                    <a:pt x="1391" y="1357"/>
                  </a:lnTo>
                  <a:lnTo>
                    <a:pt x="1391" y="1357"/>
                  </a:lnTo>
                  <a:lnTo>
                    <a:pt x="1391" y="1357"/>
                  </a:lnTo>
                  <a:lnTo>
                    <a:pt x="1395" y="1357"/>
                  </a:lnTo>
                  <a:lnTo>
                    <a:pt x="1402" y="1360"/>
                  </a:lnTo>
                  <a:close/>
                  <a:moveTo>
                    <a:pt x="1363" y="1406"/>
                  </a:moveTo>
                  <a:lnTo>
                    <a:pt x="1384" y="1413"/>
                  </a:lnTo>
                  <a:lnTo>
                    <a:pt x="1384" y="1413"/>
                  </a:lnTo>
                  <a:lnTo>
                    <a:pt x="1363" y="1406"/>
                  </a:lnTo>
                  <a:lnTo>
                    <a:pt x="1359" y="1406"/>
                  </a:lnTo>
                  <a:lnTo>
                    <a:pt x="1356" y="1406"/>
                  </a:lnTo>
                  <a:lnTo>
                    <a:pt x="1349" y="1406"/>
                  </a:lnTo>
                  <a:lnTo>
                    <a:pt x="1352" y="1406"/>
                  </a:lnTo>
                  <a:lnTo>
                    <a:pt x="1363" y="1406"/>
                  </a:lnTo>
                  <a:close/>
                  <a:moveTo>
                    <a:pt x="1380" y="1568"/>
                  </a:moveTo>
                  <a:lnTo>
                    <a:pt x="1380" y="1568"/>
                  </a:lnTo>
                  <a:lnTo>
                    <a:pt x="1380" y="1568"/>
                  </a:lnTo>
                  <a:lnTo>
                    <a:pt x="1377" y="1572"/>
                  </a:lnTo>
                  <a:lnTo>
                    <a:pt x="1377" y="1575"/>
                  </a:lnTo>
                  <a:lnTo>
                    <a:pt x="1373" y="1575"/>
                  </a:lnTo>
                  <a:lnTo>
                    <a:pt x="1377" y="1572"/>
                  </a:lnTo>
                  <a:lnTo>
                    <a:pt x="1377" y="1568"/>
                  </a:lnTo>
                  <a:lnTo>
                    <a:pt x="1380" y="1568"/>
                  </a:lnTo>
                  <a:lnTo>
                    <a:pt x="1380" y="1568"/>
                  </a:lnTo>
                  <a:close/>
                  <a:moveTo>
                    <a:pt x="1307" y="1240"/>
                  </a:moveTo>
                  <a:lnTo>
                    <a:pt x="1303" y="1240"/>
                  </a:lnTo>
                  <a:lnTo>
                    <a:pt x="1303" y="1244"/>
                  </a:lnTo>
                  <a:lnTo>
                    <a:pt x="1307" y="1240"/>
                  </a:lnTo>
                  <a:lnTo>
                    <a:pt x="1307" y="1240"/>
                  </a:lnTo>
                  <a:close/>
                  <a:moveTo>
                    <a:pt x="1303" y="1244"/>
                  </a:moveTo>
                  <a:lnTo>
                    <a:pt x="1303" y="1244"/>
                  </a:lnTo>
                  <a:lnTo>
                    <a:pt x="1303" y="1244"/>
                  </a:lnTo>
                  <a:lnTo>
                    <a:pt x="1303" y="1244"/>
                  </a:lnTo>
                  <a:lnTo>
                    <a:pt x="1303" y="1244"/>
                  </a:lnTo>
                  <a:close/>
                  <a:moveTo>
                    <a:pt x="1236" y="1424"/>
                  </a:moveTo>
                  <a:lnTo>
                    <a:pt x="1236" y="1424"/>
                  </a:lnTo>
                  <a:lnTo>
                    <a:pt x="1236" y="1420"/>
                  </a:lnTo>
                  <a:lnTo>
                    <a:pt x="1233" y="1417"/>
                  </a:lnTo>
                  <a:lnTo>
                    <a:pt x="1229" y="1417"/>
                  </a:lnTo>
                  <a:lnTo>
                    <a:pt x="1233" y="1420"/>
                  </a:lnTo>
                  <a:lnTo>
                    <a:pt x="1236" y="1424"/>
                  </a:lnTo>
                  <a:close/>
                  <a:moveTo>
                    <a:pt x="1225" y="1410"/>
                  </a:moveTo>
                  <a:lnTo>
                    <a:pt x="1222" y="1410"/>
                  </a:lnTo>
                  <a:lnTo>
                    <a:pt x="1222" y="1410"/>
                  </a:lnTo>
                  <a:lnTo>
                    <a:pt x="1222" y="1410"/>
                  </a:lnTo>
                  <a:lnTo>
                    <a:pt x="1225" y="1410"/>
                  </a:lnTo>
                  <a:close/>
                  <a:moveTo>
                    <a:pt x="1225" y="1410"/>
                  </a:moveTo>
                  <a:lnTo>
                    <a:pt x="1225" y="1413"/>
                  </a:lnTo>
                  <a:lnTo>
                    <a:pt x="1225" y="1413"/>
                  </a:lnTo>
                  <a:lnTo>
                    <a:pt x="1225" y="1413"/>
                  </a:lnTo>
                  <a:lnTo>
                    <a:pt x="1225" y="1410"/>
                  </a:lnTo>
                  <a:close/>
                  <a:moveTo>
                    <a:pt x="1225" y="1413"/>
                  </a:moveTo>
                  <a:lnTo>
                    <a:pt x="1225" y="1413"/>
                  </a:lnTo>
                  <a:lnTo>
                    <a:pt x="1229" y="1417"/>
                  </a:lnTo>
                  <a:lnTo>
                    <a:pt x="1225" y="1413"/>
                  </a:lnTo>
                  <a:lnTo>
                    <a:pt x="1225" y="1413"/>
                  </a:lnTo>
                  <a:close/>
                  <a:moveTo>
                    <a:pt x="1236" y="1427"/>
                  </a:moveTo>
                  <a:lnTo>
                    <a:pt x="1236" y="1431"/>
                  </a:lnTo>
                  <a:lnTo>
                    <a:pt x="1236" y="1434"/>
                  </a:lnTo>
                  <a:lnTo>
                    <a:pt x="1236" y="1431"/>
                  </a:lnTo>
                  <a:lnTo>
                    <a:pt x="1236" y="1427"/>
                  </a:lnTo>
                  <a:close/>
                  <a:moveTo>
                    <a:pt x="1271" y="1565"/>
                  </a:moveTo>
                  <a:lnTo>
                    <a:pt x="1271" y="1561"/>
                  </a:lnTo>
                  <a:lnTo>
                    <a:pt x="1271" y="1561"/>
                  </a:lnTo>
                  <a:lnTo>
                    <a:pt x="1275" y="1561"/>
                  </a:lnTo>
                  <a:lnTo>
                    <a:pt x="1278" y="1561"/>
                  </a:lnTo>
                  <a:lnTo>
                    <a:pt x="1275" y="1561"/>
                  </a:lnTo>
                  <a:lnTo>
                    <a:pt x="1271" y="1561"/>
                  </a:lnTo>
                  <a:lnTo>
                    <a:pt x="1271" y="1565"/>
                  </a:lnTo>
                  <a:close/>
                  <a:moveTo>
                    <a:pt x="1289" y="1677"/>
                  </a:moveTo>
                  <a:lnTo>
                    <a:pt x="1292" y="1677"/>
                  </a:lnTo>
                  <a:lnTo>
                    <a:pt x="1299" y="1674"/>
                  </a:lnTo>
                  <a:lnTo>
                    <a:pt x="1307" y="1670"/>
                  </a:lnTo>
                  <a:lnTo>
                    <a:pt x="1296" y="1677"/>
                  </a:lnTo>
                  <a:lnTo>
                    <a:pt x="1289" y="1677"/>
                  </a:lnTo>
                  <a:close/>
                  <a:moveTo>
                    <a:pt x="1384" y="1765"/>
                  </a:moveTo>
                  <a:lnTo>
                    <a:pt x="1370" y="1765"/>
                  </a:lnTo>
                  <a:lnTo>
                    <a:pt x="1370" y="1765"/>
                  </a:lnTo>
                  <a:lnTo>
                    <a:pt x="1366" y="1772"/>
                  </a:lnTo>
                  <a:lnTo>
                    <a:pt x="1363" y="1776"/>
                  </a:lnTo>
                  <a:lnTo>
                    <a:pt x="1356" y="1783"/>
                  </a:lnTo>
                  <a:lnTo>
                    <a:pt x="1356" y="1783"/>
                  </a:lnTo>
                  <a:lnTo>
                    <a:pt x="1352" y="1783"/>
                  </a:lnTo>
                  <a:lnTo>
                    <a:pt x="1356" y="1783"/>
                  </a:lnTo>
                  <a:lnTo>
                    <a:pt x="1356" y="1779"/>
                  </a:lnTo>
                  <a:lnTo>
                    <a:pt x="1359" y="1779"/>
                  </a:lnTo>
                  <a:lnTo>
                    <a:pt x="1359" y="1776"/>
                  </a:lnTo>
                  <a:lnTo>
                    <a:pt x="1363" y="1772"/>
                  </a:lnTo>
                  <a:lnTo>
                    <a:pt x="1366" y="1769"/>
                  </a:lnTo>
                  <a:lnTo>
                    <a:pt x="1370" y="1765"/>
                  </a:lnTo>
                  <a:lnTo>
                    <a:pt x="1370" y="1765"/>
                  </a:lnTo>
                  <a:lnTo>
                    <a:pt x="1388" y="1765"/>
                  </a:lnTo>
                  <a:lnTo>
                    <a:pt x="1391" y="1769"/>
                  </a:lnTo>
                  <a:lnTo>
                    <a:pt x="1391" y="1769"/>
                  </a:lnTo>
                  <a:lnTo>
                    <a:pt x="1388" y="1769"/>
                  </a:lnTo>
                  <a:lnTo>
                    <a:pt x="1384" y="1765"/>
                  </a:lnTo>
                  <a:close/>
                  <a:moveTo>
                    <a:pt x="1402" y="1772"/>
                  </a:moveTo>
                  <a:lnTo>
                    <a:pt x="1405" y="1769"/>
                  </a:lnTo>
                  <a:lnTo>
                    <a:pt x="1405" y="1769"/>
                  </a:lnTo>
                  <a:lnTo>
                    <a:pt x="1395" y="1779"/>
                  </a:lnTo>
                  <a:lnTo>
                    <a:pt x="1402" y="1772"/>
                  </a:lnTo>
                  <a:close/>
                  <a:moveTo>
                    <a:pt x="1423" y="1772"/>
                  </a:moveTo>
                  <a:lnTo>
                    <a:pt x="1423" y="1776"/>
                  </a:lnTo>
                  <a:lnTo>
                    <a:pt x="1423" y="1779"/>
                  </a:lnTo>
                  <a:lnTo>
                    <a:pt x="1423" y="1776"/>
                  </a:lnTo>
                  <a:lnTo>
                    <a:pt x="1423" y="1772"/>
                  </a:lnTo>
                  <a:close/>
                  <a:moveTo>
                    <a:pt x="1483" y="1966"/>
                  </a:moveTo>
                  <a:lnTo>
                    <a:pt x="1483" y="1959"/>
                  </a:lnTo>
                  <a:lnTo>
                    <a:pt x="1479" y="1949"/>
                  </a:lnTo>
                  <a:lnTo>
                    <a:pt x="1483" y="1956"/>
                  </a:lnTo>
                  <a:lnTo>
                    <a:pt x="1483" y="1959"/>
                  </a:lnTo>
                  <a:lnTo>
                    <a:pt x="1483" y="1963"/>
                  </a:lnTo>
                  <a:lnTo>
                    <a:pt x="1483" y="1966"/>
                  </a:lnTo>
                  <a:close/>
                  <a:moveTo>
                    <a:pt x="1479" y="1942"/>
                  </a:moveTo>
                  <a:lnTo>
                    <a:pt x="1479" y="1934"/>
                  </a:lnTo>
                  <a:lnTo>
                    <a:pt x="1479" y="1927"/>
                  </a:lnTo>
                  <a:lnTo>
                    <a:pt x="1483" y="1924"/>
                  </a:lnTo>
                  <a:lnTo>
                    <a:pt x="1479" y="1931"/>
                  </a:lnTo>
                  <a:lnTo>
                    <a:pt x="1479" y="1942"/>
                  </a:lnTo>
                  <a:close/>
                  <a:moveTo>
                    <a:pt x="1511" y="1913"/>
                  </a:moveTo>
                  <a:lnTo>
                    <a:pt x="1518" y="1920"/>
                  </a:lnTo>
                  <a:lnTo>
                    <a:pt x="1514" y="1917"/>
                  </a:lnTo>
                  <a:lnTo>
                    <a:pt x="1511" y="1913"/>
                  </a:lnTo>
                  <a:close/>
                  <a:moveTo>
                    <a:pt x="1543" y="1934"/>
                  </a:moveTo>
                  <a:lnTo>
                    <a:pt x="1543" y="1934"/>
                  </a:lnTo>
                  <a:lnTo>
                    <a:pt x="1543" y="1931"/>
                  </a:lnTo>
                  <a:lnTo>
                    <a:pt x="1536" y="1927"/>
                  </a:lnTo>
                  <a:lnTo>
                    <a:pt x="1528" y="1924"/>
                  </a:lnTo>
                  <a:lnTo>
                    <a:pt x="1525" y="1924"/>
                  </a:lnTo>
                  <a:lnTo>
                    <a:pt x="1521" y="1920"/>
                  </a:lnTo>
                  <a:lnTo>
                    <a:pt x="1525" y="1924"/>
                  </a:lnTo>
                  <a:lnTo>
                    <a:pt x="1532" y="1927"/>
                  </a:lnTo>
                  <a:lnTo>
                    <a:pt x="1539" y="1931"/>
                  </a:lnTo>
                  <a:lnTo>
                    <a:pt x="1543" y="1934"/>
                  </a:lnTo>
                  <a:lnTo>
                    <a:pt x="1557" y="1949"/>
                  </a:lnTo>
                  <a:lnTo>
                    <a:pt x="1543" y="193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5882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grpSp>
          <p:nvGrpSpPr>
            <p:cNvPr id="145" name="Group 143"/>
            <p:cNvGrpSpPr>
              <a:grpSpLocks/>
            </p:cNvGrpSpPr>
            <p:nvPr userDrawn="1"/>
          </p:nvGrpSpPr>
          <p:grpSpPr bwMode="auto">
            <a:xfrm>
              <a:off x="3788" y="306"/>
              <a:ext cx="1167" cy="793"/>
              <a:chOff x="698" y="-2896"/>
              <a:chExt cx="1216" cy="793"/>
            </a:xfrm>
          </p:grpSpPr>
          <p:sp>
            <p:nvSpPr>
              <p:cNvPr id="148" name="Freeform 144"/>
              <p:cNvSpPr>
                <a:spLocks/>
              </p:cNvSpPr>
              <p:nvPr userDrawn="1"/>
            </p:nvSpPr>
            <p:spPr bwMode="gray">
              <a:xfrm>
                <a:off x="1875" y="-2600"/>
                <a:ext cx="25" cy="18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4" y="14"/>
                  </a:cxn>
                  <a:cxn ang="0">
                    <a:pos x="11" y="18"/>
                  </a:cxn>
                  <a:cxn ang="0">
                    <a:pos x="18" y="18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1"/>
                  </a:cxn>
                  <a:cxn ang="0">
                    <a:pos x="21" y="7"/>
                  </a:cxn>
                  <a:cxn ang="0">
                    <a:pos x="18" y="0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0" y="7"/>
                  </a:cxn>
                </a:cxnLst>
                <a:rect l="0" t="0" r="r" b="b"/>
                <a:pathLst>
                  <a:path w="25" h="18">
                    <a:moveTo>
                      <a:pt x="0" y="7"/>
                    </a:moveTo>
                    <a:lnTo>
                      <a:pt x="4" y="14"/>
                    </a:lnTo>
                    <a:lnTo>
                      <a:pt x="11" y="18"/>
                    </a:lnTo>
                    <a:lnTo>
                      <a:pt x="18" y="18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1"/>
                    </a:lnTo>
                    <a:lnTo>
                      <a:pt x="21" y="7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0" y="7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49" name="Freeform 145"/>
              <p:cNvSpPr>
                <a:spLocks/>
              </p:cNvSpPr>
              <p:nvPr userDrawn="1"/>
            </p:nvSpPr>
            <p:spPr bwMode="gray">
              <a:xfrm>
                <a:off x="1452" y="-2797"/>
                <a:ext cx="462" cy="694"/>
              </a:xfrm>
              <a:custGeom>
                <a:avLst/>
                <a:gdLst/>
                <a:ahLst/>
                <a:cxnLst>
                  <a:cxn ang="0">
                    <a:pos x="53" y="162"/>
                  </a:cxn>
                  <a:cxn ang="0">
                    <a:pos x="71" y="179"/>
                  </a:cxn>
                  <a:cxn ang="0">
                    <a:pos x="57" y="208"/>
                  </a:cxn>
                  <a:cxn ang="0">
                    <a:pos x="29" y="222"/>
                  </a:cxn>
                  <a:cxn ang="0">
                    <a:pos x="0" y="236"/>
                  </a:cxn>
                  <a:cxn ang="0">
                    <a:pos x="25" y="267"/>
                  </a:cxn>
                  <a:cxn ang="0">
                    <a:pos x="53" y="271"/>
                  </a:cxn>
                  <a:cxn ang="0">
                    <a:pos x="39" y="285"/>
                  </a:cxn>
                  <a:cxn ang="0">
                    <a:pos x="22" y="285"/>
                  </a:cxn>
                  <a:cxn ang="0">
                    <a:pos x="25" y="310"/>
                  </a:cxn>
                  <a:cxn ang="0">
                    <a:pos x="50" y="334"/>
                  </a:cxn>
                  <a:cxn ang="0">
                    <a:pos x="106" y="317"/>
                  </a:cxn>
                  <a:cxn ang="0">
                    <a:pos x="131" y="334"/>
                  </a:cxn>
                  <a:cxn ang="0">
                    <a:pos x="148" y="405"/>
                  </a:cxn>
                  <a:cxn ang="0">
                    <a:pos x="148" y="430"/>
                  </a:cxn>
                  <a:cxn ang="0">
                    <a:pos x="145" y="454"/>
                  </a:cxn>
                  <a:cxn ang="0">
                    <a:pos x="159" y="454"/>
                  </a:cxn>
                  <a:cxn ang="0">
                    <a:pos x="177" y="472"/>
                  </a:cxn>
                  <a:cxn ang="0">
                    <a:pos x="162" y="479"/>
                  </a:cxn>
                  <a:cxn ang="0">
                    <a:pos x="180" y="496"/>
                  </a:cxn>
                  <a:cxn ang="0">
                    <a:pos x="166" y="532"/>
                  </a:cxn>
                  <a:cxn ang="0">
                    <a:pos x="159" y="570"/>
                  </a:cxn>
                  <a:cxn ang="0">
                    <a:pos x="187" y="651"/>
                  </a:cxn>
                  <a:cxn ang="0">
                    <a:pos x="219" y="680"/>
                  </a:cxn>
                  <a:cxn ang="0">
                    <a:pos x="222" y="683"/>
                  </a:cxn>
                  <a:cxn ang="0">
                    <a:pos x="247" y="669"/>
                  </a:cxn>
                  <a:cxn ang="0">
                    <a:pos x="258" y="637"/>
                  </a:cxn>
                  <a:cxn ang="0">
                    <a:pos x="275" y="595"/>
                  </a:cxn>
                  <a:cxn ang="0">
                    <a:pos x="303" y="577"/>
                  </a:cxn>
                  <a:cxn ang="0">
                    <a:pos x="342" y="542"/>
                  </a:cxn>
                  <a:cxn ang="0">
                    <a:pos x="367" y="532"/>
                  </a:cxn>
                  <a:cxn ang="0">
                    <a:pos x="388" y="514"/>
                  </a:cxn>
                  <a:cxn ang="0">
                    <a:pos x="395" y="489"/>
                  </a:cxn>
                  <a:cxn ang="0">
                    <a:pos x="356" y="496"/>
                  </a:cxn>
                  <a:cxn ang="0">
                    <a:pos x="367" y="493"/>
                  </a:cxn>
                  <a:cxn ang="0">
                    <a:pos x="377" y="458"/>
                  </a:cxn>
                  <a:cxn ang="0">
                    <a:pos x="395" y="472"/>
                  </a:cxn>
                  <a:cxn ang="0">
                    <a:pos x="402" y="440"/>
                  </a:cxn>
                  <a:cxn ang="0">
                    <a:pos x="402" y="405"/>
                  </a:cxn>
                  <a:cxn ang="0">
                    <a:pos x="434" y="384"/>
                  </a:cxn>
                  <a:cxn ang="0">
                    <a:pos x="437" y="334"/>
                  </a:cxn>
                  <a:cxn ang="0">
                    <a:pos x="402" y="324"/>
                  </a:cxn>
                  <a:cxn ang="0">
                    <a:pos x="398" y="282"/>
                  </a:cxn>
                  <a:cxn ang="0">
                    <a:pos x="398" y="246"/>
                  </a:cxn>
                  <a:cxn ang="0">
                    <a:pos x="413" y="179"/>
                  </a:cxn>
                  <a:cxn ang="0">
                    <a:pos x="430" y="158"/>
                  </a:cxn>
                  <a:cxn ang="0">
                    <a:pos x="420" y="144"/>
                  </a:cxn>
                  <a:cxn ang="0">
                    <a:pos x="458" y="95"/>
                  </a:cxn>
                  <a:cxn ang="0">
                    <a:pos x="434" y="77"/>
                  </a:cxn>
                  <a:cxn ang="0">
                    <a:pos x="427" y="102"/>
                  </a:cxn>
                  <a:cxn ang="0">
                    <a:pos x="377" y="141"/>
                  </a:cxn>
                  <a:cxn ang="0">
                    <a:pos x="416" y="67"/>
                  </a:cxn>
                  <a:cxn ang="0">
                    <a:pos x="377" y="88"/>
                  </a:cxn>
                  <a:cxn ang="0">
                    <a:pos x="377" y="60"/>
                  </a:cxn>
                  <a:cxn ang="0">
                    <a:pos x="349" y="63"/>
                  </a:cxn>
                  <a:cxn ang="0">
                    <a:pos x="388" y="45"/>
                  </a:cxn>
                  <a:cxn ang="0">
                    <a:pos x="356" y="17"/>
                  </a:cxn>
                  <a:cxn ang="0">
                    <a:pos x="303" y="38"/>
                  </a:cxn>
                  <a:cxn ang="0">
                    <a:pos x="339" y="10"/>
                  </a:cxn>
                  <a:cxn ang="0">
                    <a:pos x="229" y="35"/>
                  </a:cxn>
                  <a:cxn ang="0">
                    <a:pos x="173" y="56"/>
                  </a:cxn>
                  <a:cxn ang="0">
                    <a:pos x="103" y="84"/>
                  </a:cxn>
                  <a:cxn ang="0">
                    <a:pos x="99" y="127"/>
                  </a:cxn>
                </a:cxnLst>
                <a:rect l="0" t="0" r="r" b="b"/>
                <a:pathLst>
                  <a:path w="462" h="694">
                    <a:moveTo>
                      <a:pt x="71" y="134"/>
                    </a:moveTo>
                    <a:lnTo>
                      <a:pt x="57" y="137"/>
                    </a:lnTo>
                    <a:lnTo>
                      <a:pt x="60" y="137"/>
                    </a:lnTo>
                    <a:lnTo>
                      <a:pt x="57" y="141"/>
                    </a:lnTo>
                    <a:lnTo>
                      <a:pt x="53" y="148"/>
                    </a:lnTo>
                    <a:lnTo>
                      <a:pt x="53" y="148"/>
                    </a:lnTo>
                    <a:lnTo>
                      <a:pt x="50" y="151"/>
                    </a:lnTo>
                    <a:lnTo>
                      <a:pt x="50" y="155"/>
                    </a:lnTo>
                    <a:lnTo>
                      <a:pt x="53" y="162"/>
                    </a:lnTo>
                    <a:lnTo>
                      <a:pt x="53" y="162"/>
                    </a:lnTo>
                    <a:lnTo>
                      <a:pt x="57" y="162"/>
                    </a:lnTo>
                    <a:lnTo>
                      <a:pt x="64" y="165"/>
                    </a:lnTo>
                    <a:lnTo>
                      <a:pt x="71" y="165"/>
                    </a:lnTo>
                    <a:lnTo>
                      <a:pt x="71" y="165"/>
                    </a:lnTo>
                    <a:lnTo>
                      <a:pt x="71" y="169"/>
                    </a:lnTo>
                    <a:lnTo>
                      <a:pt x="71" y="172"/>
                    </a:lnTo>
                    <a:lnTo>
                      <a:pt x="71" y="176"/>
                    </a:lnTo>
                    <a:lnTo>
                      <a:pt x="71" y="179"/>
                    </a:lnTo>
                    <a:lnTo>
                      <a:pt x="71" y="183"/>
                    </a:lnTo>
                    <a:lnTo>
                      <a:pt x="71" y="186"/>
                    </a:lnTo>
                    <a:lnTo>
                      <a:pt x="71" y="193"/>
                    </a:lnTo>
                    <a:lnTo>
                      <a:pt x="71" y="197"/>
                    </a:lnTo>
                    <a:lnTo>
                      <a:pt x="71" y="201"/>
                    </a:lnTo>
                    <a:lnTo>
                      <a:pt x="67" y="204"/>
                    </a:lnTo>
                    <a:lnTo>
                      <a:pt x="64" y="204"/>
                    </a:lnTo>
                    <a:lnTo>
                      <a:pt x="60" y="204"/>
                    </a:lnTo>
                    <a:lnTo>
                      <a:pt x="57" y="208"/>
                    </a:lnTo>
                    <a:lnTo>
                      <a:pt x="57" y="211"/>
                    </a:lnTo>
                    <a:lnTo>
                      <a:pt x="53" y="211"/>
                    </a:lnTo>
                    <a:lnTo>
                      <a:pt x="50" y="211"/>
                    </a:lnTo>
                    <a:lnTo>
                      <a:pt x="46" y="211"/>
                    </a:lnTo>
                    <a:lnTo>
                      <a:pt x="46" y="211"/>
                    </a:lnTo>
                    <a:lnTo>
                      <a:pt x="43" y="215"/>
                    </a:lnTo>
                    <a:lnTo>
                      <a:pt x="39" y="218"/>
                    </a:lnTo>
                    <a:lnTo>
                      <a:pt x="32" y="222"/>
                    </a:lnTo>
                    <a:lnTo>
                      <a:pt x="29" y="222"/>
                    </a:lnTo>
                    <a:lnTo>
                      <a:pt x="22" y="225"/>
                    </a:lnTo>
                    <a:lnTo>
                      <a:pt x="22" y="225"/>
                    </a:lnTo>
                    <a:lnTo>
                      <a:pt x="18" y="225"/>
                    </a:lnTo>
                    <a:lnTo>
                      <a:pt x="14" y="225"/>
                    </a:lnTo>
                    <a:lnTo>
                      <a:pt x="11" y="229"/>
                    </a:lnTo>
                    <a:lnTo>
                      <a:pt x="7" y="229"/>
                    </a:lnTo>
                    <a:lnTo>
                      <a:pt x="7" y="232"/>
                    </a:lnTo>
                    <a:lnTo>
                      <a:pt x="4" y="232"/>
                    </a:lnTo>
                    <a:lnTo>
                      <a:pt x="0" y="236"/>
                    </a:lnTo>
                    <a:lnTo>
                      <a:pt x="0" y="239"/>
                    </a:lnTo>
                    <a:lnTo>
                      <a:pt x="0" y="246"/>
                    </a:lnTo>
                    <a:lnTo>
                      <a:pt x="4" y="250"/>
                    </a:lnTo>
                    <a:lnTo>
                      <a:pt x="7" y="253"/>
                    </a:lnTo>
                    <a:lnTo>
                      <a:pt x="18" y="257"/>
                    </a:lnTo>
                    <a:lnTo>
                      <a:pt x="18" y="260"/>
                    </a:lnTo>
                    <a:lnTo>
                      <a:pt x="22" y="260"/>
                    </a:lnTo>
                    <a:lnTo>
                      <a:pt x="25" y="264"/>
                    </a:lnTo>
                    <a:lnTo>
                      <a:pt x="25" y="267"/>
                    </a:lnTo>
                    <a:lnTo>
                      <a:pt x="29" y="267"/>
                    </a:lnTo>
                    <a:lnTo>
                      <a:pt x="32" y="267"/>
                    </a:lnTo>
                    <a:lnTo>
                      <a:pt x="39" y="267"/>
                    </a:lnTo>
                    <a:lnTo>
                      <a:pt x="39" y="267"/>
                    </a:lnTo>
                    <a:lnTo>
                      <a:pt x="43" y="264"/>
                    </a:lnTo>
                    <a:lnTo>
                      <a:pt x="46" y="264"/>
                    </a:lnTo>
                    <a:lnTo>
                      <a:pt x="46" y="264"/>
                    </a:lnTo>
                    <a:lnTo>
                      <a:pt x="50" y="267"/>
                    </a:lnTo>
                    <a:lnTo>
                      <a:pt x="53" y="271"/>
                    </a:lnTo>
                    <a:lnTo>
                      <a:pt x="53" y="271"/>
                    </a:lnTo>
                    <a:lnTo>
                      <a:pt x="50" y="274"/>
                    </a:lnTo>
                    <a:lnTo>
                      <a:pt x="46" y="278"/>
                    </a:lnTo>
                    <a:lnTo>
                      <a:pt x="43" y="278"/>
                    </a:lnTo>
                    <a:lnTo>
                      <a:pt x="46" y="285"/>
                    </a:lnTo>
                    <a:lnTo>
                      <a:pt x="46" y="285"/>
                    </a:lnTo>
                    <a:lnTo>
                      <a:pt x="46" y="289"/>
                    </a:lnTo>
                    <a:lnTo>
                      <a:pt x="43" y="289"/>
                    </a:lnTo>
                    <a:lnTo>
                      <a:pt x="39" y="285"/>
                    </a:lnTo>
                    <a:lnTo>
                      <a:pt x="36" y="282"/>
                    </a:lnTo>
                    <a:lnTo>
                      <a:pt x="32" y="282"/>
                    </a:lnTo>
                    <a:lnTo>
                      <a:pt x="32" y="282"/>
                    </a:lnTo>
                    <a:lnTo>
                      <a:pt x="32" y="285"/>
                    </a:lnTo>
                    <a:lnTo>
                      <a:pt x="32" y="289"/>
                    </a:lnTo>
                    <a:lnTo>
                      <a:pt x="29" y="292"/>
                    </a:lnTo>
                    <a:lnTo>
                      <a:pt x="29" y="292"/>
                    </a:lnTo>
                    <a:lnTo>
                      <a:pt x="25" y="289"/>
                    </a:lnTo>
                    <a:lnTo>
                      <a:pt x="22" y="285"/>
                    </a:lnTo>
                    <a:lnTo>
                      <a:pt x="18" y="285"/>
                    </a:lnTo>
                    <a:lnTo>
                      <a:pt x="11" y="289"/>
                    </a:lnTo>
                    <a:lnTo>
                      <a:pt x="7" y="292"/>
                    </a:lnTo>
                    <a:lnTo>
                      <a:pt x="7" y="296"/>
                    </a:lnTo>
                    <a:lnTo>
                      <a:pt x="7" y="296"/>
                    </a:lnTo>
                    <a:lnTo>
                      <a:pt x="11" y="299"/>
                    </a:lnTo>
                    <a:lnTo>
                      <a:pt x="14" y="306"/>
                    </a:lnTo>
                    <a:lnTo>
                      <a:pt x="22" y="310"/>
                    </a:lnTo>
                    <a:lnTo>
                      <a:pt x="25" y="310"/>
                    </a:lnTo>
                    <a:lnTo>
                      <a:pt x="25" y="310"/>
                    </a:lnTo>
                    <a:lnTo>
                      <a:pt x="25" y="320"/>
                    </a:lnTo>
                    <a:lnTo>
                      <a:pt x="29" y="320"/>
                    </a:lnTo>
                    <a:lnTo>
                      <a:pt x="36" y="320"/>
                    </a:lnTo>
                    <a:lnTo>
                      <a:pt x="39" y="324"/>
                    </a:lnTo>
                    <a:lnTo>
                      <a:pt x="43" y="327"/>
                    </a:lnTo>
                    <a:lnTo>
                      <a:pt x="46" y="331"/>
                    </a:lnTo>
                    <a:lnTo>
                      <a:pt x="46" y="334"/>
                    </a:lnTo>
                    <a:lnTo>
                      <a:pt x="50" y="334"/>
                    </a:lnTo>
                    <a:lnTo>
                      <a:pt x="53" y="334"/>
                    </a:lnTo>
                    <a:lnTo>
                      <a:pt x="60" y="331"/>
                    </a:lnTo>
                    <a:lnTo>
                      <a:pt x="71" y="327"/>
                    </a:lnTo>
                    <a:lnTo>
                      <a:pt x="74" y="324"/>
                    </a:lnTo>
                    <a:lnTo>
                      <a:pt x="81" y="320"/>
                    </a:lnTo>
                    <a:lnTo>
                      <a:pt x="85" y="320"/>
                    </a:lnTo>
                    <a:lnTo>
                      <a:pt x="92" y="320"/>
                    </a:lnTo>
                    <a:lnTo>
                      <a:pt x="99" y="317"/>
                    </a:lnTo>
                    <a:lnTo>
                      <a:pt x="106" y="317"/>
                    </a:lnTo>
                    <a:lnTo>
                      <a:pt x="113" y="317"/>
                    </a:lnTo>
                    <a:lnTo>
                      <a:pt x="113" y="317"/>
                    </a:lnTo>
                    <a:lnTo>
                      <a:pt x="117" y="317"/>
                    </a:lnTo>
                    <a:lnTo>
                      <a:pt x="117" y="320"/>
                    </a:lnTo>
                    <a:lnTo>
                      <a:pt x="120" y="324"/>
                    </a:lnTo>
                    <a:lnTo>
                      <a:pt x="124" y="331"/>
                    </a:lnTo>
                    <a:lnTo>
                      <a:pt x="124" y="331"/>
                    </a:lnTo>
                    <a:lnTo>
                      <a:pt x="127" y="331"/>
                    </a:lnTo>
                    <a:lnTo>
                      <a:pt x="131" y="334"/>
                    </a:lnTo>
                    <a:lnTo>
                      <a:pt x="134" y="338"/>
                    </a:lnTo>
                    <a:lnTo>
                      <a:pt x="138" y="345"/>
                    </a:lnTo>
                    <a:lnTo>
                      <a:pt x="138" y="366"/>
                    </a:lnTo>
                    <a:lnTo>
                      <a:pt x="141" y="366"/>
                    </a:lnTo>
                    <a:lnTo>
                      <a:pt x="141" y="373"/>
                    </a:lnTo>
                    <a:lnTo>
                      <a:pt x="145" y="380"/>
                    </a:lnTo>
                    <a:lnTo>
                      <a:pt x="148" y="391"/>
                    </a:lnTo>
                    <a:lnTo>
                      <a:pt x="148" y="398"/>
                    </a:lnTo>
                    <a:lnTo>
                      <a:pt x="148" y="405"/>
                    </a:lnTo>
                    <a:lnTo>
                      <a:pt x="148" y="412"/>
                    </a:lnTo>
                    <a:lnTo>
                      <a:pt x="152" y="419"/>
                    </a:lnTo>
                    <a:lnTo>
                      <a:pt x="155" y="422"/>
                    </a:lnTo>
                    <a:lnTo>
                      <a:pt x="155" y="426"/>
                    </a:lnTo>
                    <a:lnTo>
                      <a:pt x="155" y="430"/>
                    </a:lnTo>
                    <a:lnTo>
                      <a:pt x="152" y="430"/>
                    </a:lnTo>
                    <a:lnTo>
                      <a:pt x="152" y="430"/>
                    </a:lnTo>
                    <a:lnTo>
                      <a:pt x="152" y="430"/>
                    </a:lnTo>
                    <a:lnTo>
                      <a:pt x="148" y="430"/>
                    </a:lnTo>
                    <a:lnTo>
                      <a:pt x="148" y="433"/>
                    </a:lnTo>
                    <a:lnTo>
                      <a:pt x="145" y="433"/>
                    </a:lnTo>
                    <a:lnTo>
                      <a:pt x="145" y="437"/>
                    </a:lnTo>
                    <a:lnTo>
                      <a:pt x="148" y="440"/>
                    </a:lnTo>
                    <a:lnTo>
                      <a:pt x="148" y="444"/>
                    </a:lnTo>
                    <a:lnTo>
                      <a:pt x="152" y="444"/>
                    </a:lnTo>
                    <a:lnTo>
                      <a:pt x="152" y="447"/>
                    </a:lnTo>
                    <a:lnTo>
                      <a:pt x="148" y="451"/>
                    </a:lnTo>
                    <a:lnTo>
                      <a:pt x="145" y="454"/>
                    </a:lnTo>
                    <a:lnTo>
                      <a:pt x="141" y="458"/>
                    </a:lnTo>
                    <a:lnTo>
                      <a:pt x="138" y="458"/>
                    </a:lnTo>
                    <a:lnTo>
                      <a:pt x="138" y="461"/>
                    </a:lnTo>
                    <a:lnTo>
                      <a:pt x="138" y="461"/>
                    </a:lnTo>
                    <a:lnTo>
                      <a:pt x="145" y="461"/>
                    </a:lnTo>
                    <a:lnTo>
                      <a:pt x="152" y="461"/>
                    </a:lnTo>
                    <a:lnTo>
                      <a:pt x="152" y="461"/>
                    </a:lnTo>
                    <a:lnTo>
                      <a:pt x="155" y="458"/>
                    </a:lnTo>
                    <a:lnTo>
                      <a:pt x="159" y="454"/>
                    </a:lnTo>
                    <a:lnTo>
                      <a:pt x="162" y="447"/>
                    </a:lnTo>
                    <a:lnTo>
                      <a:pt x="162" y="447"/>
                    </a:lnTo>
                    <a:lnTo>
                      <a:pt x="166" y="447"/>
                    </a:lnTo>
                    <a:lnTo>
                      <a:pt x="170" y="451"/>
                    </a:lnTo>
                    <a:lnTo>
                      <a:pt x="170" y="458"/>
                    </a:lnTo>
                    <a:lnTo>
                      <a:pt x="170" y="461"/>
                    </a:lnTo>
                    <a:lnTo>
                      <a:pt x="173" y="468"/>
                    </a:lnTo>
                    <a:lnTo>
                      <a:pt x="173" y="472"/>
                    </a:lnTo>
                    <a:lnTo>
                      <a:pt x="177" y="472"/>
                    </a:lnTo>
                    <a:lnTo>
                      <a:pt x="184" y="475"/>
                    </a:lnTo>
                    <a:lnTo>
                      <a:pt x="187" y="479"/>
                    </a:lnTo>
                    <a:lnTo>
                      <a:pt x="187" y="486"/>
                    </a:lnTo>
                    <a:lnTo>
                      <a:pt x="187" y="486"/>
                    </a:lnTo>
                    <a:lnTo>
                      <a:pt x="184" y="489"/>
                    </a:lnTo>
                    <a:lnTo>
                      <a:pt x="180" y="486"/>
                    </a:lnTo>
                    <a:lnTo>
                      <a:pt x="173" y="482"/>
                    </a:lnTo>
                    <a:lnTo>
                      <a:pt x="166" y="479"/>
                    </a:lnTo>
                    <a:lnTo>
                      <a:pt x="162" y="479"/>
                    </a:lnTo>
                    <a:lnTo>
                      <a:pt x="155" y="479"/>
                    </a:lnTo>
                    <a:lnTo>
                      <a:pt x="155" y="479"/>
                    </a:lnTo>
                    <a:lnTo>
                      <a:pt x="155" y="479"/>
                    </a:lnTo>
                    <a:lnTo>
                      <a:pt x="155" y="482"/>
                    </a:lnTo>
                    <a:lnTo>
                      <a:pt x="159" y="486"/>
                    </a:lnTo>
                    <a:lnTo>
                      <a:pt x="162" y="489"/>
                    </a:lnTo>
                    <a:lnTo>
                      <a:pt x="173" y="493"/>
                    </a:lnTo>
                    <a:lnTo>
                      <a:pt x="177" y="493"/>
                    </a:lnTo>
                    <a:lnTo>
                      <a:pt x="180" y="496"/>
                    </a:lnTo>
                    <a:lnTo>
                      <a:pt x="184" y="500"/>
                    </a:lnTo>
                    <a:lnTo>
                      <a:pt x="187" y="503"/>
                    </a:lnTo>
                    <a:lnTo>
                      <a:pt x="184" y="507"/>
                    </a:lnTo>
                    <a:lnTo>
                      <a:pt x="180" y="514"/>
                    </a:lnTo>
                    <a:lnTo>
                      <a:pt x="177" y="521"/>
                    </a:lnTo>
                    <a:lnTo>
                      <a:pt x="173" y="525"/>
                    </a:lnTo>
                    <a:lnTo>
                      <a:pt x="170" y="528"/>
                    </a:lnTo>
                    <a:lnTo>
                      <a:pt x="166" y="528"/>
                    </a:lnTo>
                    <a:lnTo>
                      <a:pt x="166" y="532"/>
                    </a:lnTo>
                    <a:lnTo>
                      <a:pt x="166" y="532"/>
                    </a:lnTo>
                    <a:lnTo>
                      <a:pt x="170" y="535"/>
                    </a:lnTo>
                    <a:lnTo>
                      <a:pt x="170" y="535"/>
                    </a:lnTo>
                    <a:lnTo>
                      <a:pt x="162" y="542"/>
                    </a:lnTo>
                    <a:lnTo>
                      <a:pt x="155" y="553"/>
                    </a:lnTo>
                    <a:lnTo>
                      <a:pt x="155" y="556"/>
                    </a:lnTo>
                    <a:lnTo>
                      <a:pt x="155" y="560"/>
                    </a:lnTo>
                    <a:lnTo>
                      <a:pt x="159" y="563"/>
                    </a:lnTo>
                    <a:lnTo>
                      <a:pt x="159" y="570"/>
                    </a:lnTo>
                    <a:lnTo>
                      <a:pt x="162" y="581"/>
                    </a:lnTo>
                    <a:lnTo>
                      <a:pt x="162" y="592"/>
                    </a:lnTo>
                    <a:lnTo>
                      <a:pt x="166" y="602"/>
                    </a:lnTo>
                    <a:lnTo>
                      <a:pt x="170" y="609"/>
                    </a:lnTo>
                    <a:lnTo>
                      <a:pt x="170" y="616"/>
                    </a:lnTo>
                    <a:lnTo>
                      <a:pt x="173" y="623"/>
                    </a:lnTo>
                    <a:lnTo>
                      <a:pt x="173" y="630"/>
                    </a:lnTo>
                    <a:lnTo>
                      <a:pt x="173" y="630"/>
                    </a:lnTo>
                    <a:lnTo>
                      <a:pt x="187" y="651"/>
                    </a:lnTo>
                    <a:lnTo>
                      <a:pt x="187" y="655"/>
                    </a:lnTo>
                    <a:lnTo>
                      <a:pt x="191" y="662"/>
                    </a:lnTo>
                    <a:lnTo>
                      <a:pt x="191" y="669"/>
                    </a:lnTo>
                    <a:lnTo>
                      <a:pt x="194" y="673"/>
                    </a:lnTo>
                    <a:lnTo>
                      <a:pt x="194" y="676"/>
                    </a:lnTo>
                    <a:lnTo>
                      <a:pt x="198" y="680"/>
                    </a:lnTo>
                    <a:lnTo>
                      <a:pt x="205" y="680"/>
                    </a:lnTo>
                    <a:lnTo>
                      <a:pt x="212" y="680"/>
                    </a:lnTo>
                    <a:lnTo>
                      <a:pt x="219" y="680"/>
                    </a:lnTo>
                    <a:lnTo>
                      <a:pt x="222" y="676"/>
                    </a:lnTo>
                    <a:lnTo>
                      <a:pt x="226" y="676"/>
                    </a:lnTo>
                    <a:lnTo>
                      <a:pt x="229" y="673"/>
                    </a:lnTo>
                    <a:lnTo>
                      <a:pt x="229" y="673"/>
                    </a:lnTo>
                    <a:lnTo>
                      <a:pt x="233" y="676"/>
                    </a:lnTo>
                    <a:lnTo>
                      <a:pt x="229" y="680"/>
                    </a:lnTo>
                    <a:lnTo>
                      <a:pt x="226" y="680"/>
                    </a:lnTo>
                    <a:lnTo>
                      <a:pt x="222" y="683"/>
                    </a:lnTo>
                    <a:lnTo>
                      <a:pt x="222" y="683"/>
                    </a:lnTo>
                    <a:lnTo>
                      <a:pt x="222" y="687"/>
                    </a:lnTo>
                    <a:lnTo>
                      <a:pt x="226" y="687"/>
                    </a:lnTo>
                    <a:lnTo>
                      <a:pt x="229" y="690"/>
                    </a:lnTo>
                    <a:lnTo>
                      <a:pt x="236" y="694"/>
                    </a:lnTo>
                    <a:lnTo>
                      <a:pt x="240" y="694"/>
                    </a:lnTo>
                    <a:lnTo>
                      <a:pt x="243" y="690"/>
                    </a:lnTo>
                    <a:lnTo>
                      <a:pt x="247" y="687"/>
                    </a:lnTo>
                    <a:lnTo>
                      <a:pt x="247" y="676"/>
                    </a:lnTo>
                    <a:lnTo>
                      <a:pt x="247" y="669"/>
                    </a:lnTo>
                    <a:lnTo>
                      <a:pt x="251" y="662"/>
                    </a:lnTo>
                    <a:lnTo>
                      <a:pt x="251" y="659"/>
                    </a:lnTo>
                    <a:lnTo>
                      <a:pt x="251" y="651"/>
                    </a:lnTo>
                    <a:lnTo>
                      <a:pt x="251" y="648"/>
                    </a:lnTo>
                    <a:lnTo>
                      <a:pt x="251" y="648"/>
                    </a:lnTo>
                    <a:lnTo>
                      <a:pt x="251" y="644"/>
                    </a:lnTo>
                    <a:lnTo>
                      <a:pt x="254" y="641"/>
                    </a:lnTo>
                    <a:lnTo>
                      <a:pt x="258" y="641"/>
                    </a:lnTo>
                    <a:lnTo>
                      <a:pt x="258" y="637"/>
                    </a:lnTo>
                    <a:lnTo>
                      <a:pt x="265" y="623"/>
                    </a:lnTo>
                    <a:lnTo>
                      <a:pt x="265" y="606"/>
                    </a:lnTo>
                    <a:lnTo>
                      <a:pt x="265" y="606"/>
                    </a:lnTo>
                    <a:lnTo>
                      <a:pt x="265" y="602"/>
                    </a:lnTo>
                    <a:lnTo>
                      <a:pt x="265" y="599"/>
                    </a:lnTo>
                    <a:lnTo>
                      <a:pt x="268" y="595"/>
                    </a:lnTo>
                    <a:lnTo>
                      <a:pt x="272" y="595"/>
                    </a:lnTo>
                    <a:lnTo>
                      <a:pt x="275" y="595"/>
                    </a:lnTo>
                    <a:lnTo>
                      <a:pt x="275" y="595"/>
                    </a:lnTo>
                    <a:lnTo>
                      <a:pt x="279" y="595"/>
                    </a:lnTo>
                    <a:lnTo>
                      <a:pt x="282" y="595"/>
                    </a:lnTo>
                    <a:lnTo>
                      <a:pt x="286" y="592"/>
                    </a:lnTo>
                    <a:lnTo>
                      <a:pt x="286" y="588"/>
                    </a:lnTo>
                    <a:lnTo>
                      <a:pt x="293" y="588"/>
                    </a:lnTo>
                    <a:lnTo>
                      <a:pt x="296" y="585"/>
                    </a:lnTo>
                    <a:lnTo>
                      <a:pt x="300" y="585"/>
                    </a:lnTo>
                    <a:lnTo>
                      <a:pt x="300" y="585"/>
                    </a:lnTo>
                    <a:lnTo>
                      <a:pt x="303" y="577"/>
                    </a:lnTo>
                    <a:lnTo>
                      <a:pt x="307" y="574"/>
                    </a:lnTo>
                    <a:lnTo>
                      <a:pt x="314" y="567"/>
                    </a:lnTo>
                    <a:lnTo>
                      <a:pt x="321" y="560"/>
                    </a:lnTo>
                    <a:lnTo>
                      <a:pt x="328" y="553"/>
                    </a:lnTo>
                    <a:lnTo>
                      <a:pt x="332" y="549"/>
                    </a:lnTo>
                    <a:lnTo>
                      <a:pt x="335" y="546"/>
                    </a:lnTo>
                    <a:lnTo>
                      <a:pt x="339" y="542"/>
                    </a:lnTo>
                    <a:lnTo>
                      <a:pt x="342" y="546"/>
                    </a:lnTo>
                    <a:lnTo>
                      <a:pt x="342" y="542"/>
                    </a:lnTo>
                    <a:lnTo>
                      <a:pt x="346" y="539"/>
                    </a:lnTo>
                    <a:lnTo>
                      <a:pt x="346" y="532"/>
                    </a:lnTo>
                    <a:lnTo>
                      <a:pt x="349" y="532"/>
                    </a:lnTo>
                    <a:lnTo>
                      <a:pt x="349" y="528"/>
                    </a:lnTo>
                    <a:lnTo>
                      <a:pt x="353" y="525"/>
                    </a:lnTo>
                    <a:lnTo>
                      <a:pt x="356" y="525"/>
                    </a:lnTo>
                    <a:lnTo>
                      <a:pt x="360" y="528"/>
                    </a:lnTo>
                    <a:lnTo>
                      <a:pt x="363" y="532"/>
                    </a:lnTo>
                    <a:lnTo>
                      <a:pt x="367" y="532"/>
                    </a:lnTo>
                    <a:lnTo>
                      <a:pt x="367" y="528"/>
                    </a:lnTo>
                    <a:lnTo>
                      <a:pt x="370" y="525"/>
                    </a:lnTo>
                    <a:lnTo>
                      <a:pt x="374" y="525"/>
                    </a:lnTo>
                    <a:lnTo>
                      <a:pt x="377" y="525"/>
                    </a:lnTo>
                    <a:lnTo>
                      <a:pt x="377" y="525"/>
                    </a:lnTo>
                    <a:lnTo>
                      <a:pt x="377" y="525"/>
                    </a:lnTo>
                    <a:lnTo>
                      <a:pt x="381" y="521"/>
                    </a:lnTo>
                    <a:lnTo>
                      <a:pt x="384" y="518"/>
                    </a:lnTo>
                    <a:lnTo>
                      <a:pt x="388" y="514"/>
                    </a:lnTo>
                    <a:lnTo>
                      <a:pt x="391" y="511"/>
                    </a:lnTo>
                    <a:lnTo>
                      <a:pt x="398" y="507"/>
                    </a:lnTo>
                    <a:lnTo>
                      <a:pt x="406" y="500"/>
                    </a:lnTo>
                    <a:lnTo>
                      <a:pt x="409" y="500"/>
                    </a:lnTo>
                    <a:lnTo>
                      <a:pt x="413" y="496"/>
                    </a:lnTo>
                    <a:lnTo>
                      <a:pt x="409" y="493"/>
                    </a:lnTo>
                    <a:lnTo>
                      <a:pt x="406" y="489"/>
                    </a:lnTo>
                    <a:lnTo>
                      <a:pt x="402" y="489"/>
                    </a:lnTo>
                    <a:lnTo>
                      <a:pt x="395" y="489"/>
                    </a:lnTo>
                    <a:lnTo>
                      <a:pt x="388" y="489"/>
                    </a:lnTo>
                    <a:lnTo>
                      <a:pt x="384" y="489"/>
                    </a:lnTo>
                    <a:lnTo>
                      <a:pt x="381" y="489"/>
                    </a:lnTo>
                    <a:lnTo>
                      <a:pt x="381" y="489"/>
                    </a:lnTo>
                    <a:lnTo>
                      <a:pt x="377" y="493"/>
                    </a:lnTo>
                    <a:lnTo>
                      <a:pt x="374" y="496"/>
                    </a:lnTo>
                    <a:lnTo>
                      <a:pt x="367" y="500"/>
                    </a:lnTo>
                    <a:lnTo>
                      <a:pt x="363" y="500"/>
                    </a:lnTo>
                    <a:lnTo>
                      <a:pt x="356" y="496"/>
                    </a:lnTo>
                    <a:lnTo>
                      <a:pt x="353" y="496"/>
                    </a:lnTo>
                    <a:lnTo>
                      <a:pt x="353" y="496"/>
                    </a:lnTo>
                    <a:lnTo>
                      <a:pt x="353" y="496"/>
                    </a:lnTo>
                    <a:lnTo>
                      <a:pt x="353" y="493"/>
                    </a:lnTo>
                    <a:lnTo>
                      <a:pt x="353" y="489"/>
                    </a:lnTo>
                    <a:lnTo>
                      <a:pt x="356" y="489"/>
                    </a:lnTo>
                    <a:lnTo>
                      <a:pt x="360" y="493"/>
                    </a:lnTo>
                    <a:lnTo>
                      <a:pt x="363" y="493"/>
                    </a:lnTo>
                    <a:lnTo>
                      <a:pt x="367" y="493"/>
                    </a:lnTo>
                    <a:lnTo>
                      <a:pt x="377" y="486"/>
                    </a:lnTo>
                    <a:lnTo>
                      <a:pt x="384" y="475"/>
                    </a:lnTo>
                    <a:lnTo>
                      <a:pt x="374" y="472"/>
                    </a:lnTo>
                    <a:lnTo>
                      <a:pt x="377" y="468"/>
                    </a:lnTo>
                    <a:lnTo>
                      <a:pt x="381" y="468"/>
                    </a:lnTo>
                    <a:lnTo>
                      <a:pt x="381" y="465"/>
                    </a:lnTo>
                    <a:lnTo>
                      <a:pt x="381" y="461"/>
                    </a:lnTo>
                    <a:lnTo>
                      <a:pt x="377" y="461"/>
                    </a:lnTo>
                    <a:lnTo>
                      <a:pt x="377" y="458"/>
                    </a:lnTo>
                    <a:lnTo>
                      <a:pt x="374" y="454"/>
                    </a:lnTo>
                    <a:lnTo>
                      <a:pt x="374" y="454"/>
                    </a:lnTo>
                    <a:lnTo>
                      <a:pt x="377" y="451"/>
                    </a:lnTo>
                    <a:lnTo>
                      <a:pt x="381" y="451"/>
                    </a:lnTo>
                    <a:lnTo>
                      <a:pt x="384" y="451"/>
                    </a:lnTo>
                    <a:lnTo>
                      <a:pt x="388" y="454"/>
                    </a:lnTo>
                    <a:lnTo>
                      <a:pt x="391" y="458"/>
                    </a:lnTo>
                    <a:lnTo>
                      <a:pt x="391" y="468"/>
                    </a:lnTo>
                    <a:lnTo>
                      <a:pt x="395" y="472"/>
                    </a:lnTo>
                    <a:lnTo>
                      <a:pt x="398" y="479"/>
                    </a:lnTo>
                    <a:lnTo>
                      <a:pt x="398" y="479"/>
                    </a:lnTo>
                    <a:lnTo>
                      <a:pt x="416" y="482"/>
                    </a:lnTo>
                    <a:lnTo>
                      <a:pt x="416" y="458"/>
                    </a:lnTo>
                    <a:lnTo>
                      <a:pt x="416" y="454"/>
                    </a:lnTo>
                    <a:lnTo>
                      <a:pt x="413" y="451"/>
                    </a:lnTo>
                    <a:lnTo>
                      <a:pt x="409" y="447"/>
                    </a:lnTo>
                    <a:lnTo>
                      <a:pt x="406" y="444"/>
                    </a:lnTo>
                    <a:lnTo>
                      <a:pt x="402" y="440"/>
                    </a:lnTo>
                    <a:lnTo>
                      <a:pt x="402" y="437"/>
                    </a:lnTo>
                    <a:lnTo>
                      <a:pt x="402" y="433"/>
                    </a:lnTo>
                    <a:lnTo>
                      <a:pt x="402" y="433"/>
                    </a:lnTo>
                    <a:lnTo>
                      <a:pt x="409" y="433"/>
                    </a:lnTo>
                    <a:lnTo>
                      <a:pt x="406" y="415"/>
                    </a:lnTo>
                    <a:lnTo>
                      <a:pt x="406" y="415"/>
                    </a:lnTo>
                    <a:lnTo>
                      <a:pt x="406" y="412"/>
                    </a:lnTo>
                    <a:lnTo>
                      <a:pt x="402" y="408"/>
                    </a:lnTo>
                    <a:lnTo>
                      <a:pt x="402" y="405"/>
                    </a:lnTo>
                    <a:lnTo>
                      <a:pt x="406" y="405"/>
                    </a:lnTo>
                    <a:lnTo>
                      <a:pt x="413" y="401"/>
                    </a:lnTo>
                    <a:lnTo>
                      <a:pt x="416" y="401"/>
                    </a:lnTo>
                    <a:lnTo>
                      <a:pt x="420" y="401"/>
                    </a:lnTo>
                    <a:lnTo>
                      <a:pt x="420" y="401"/>
                    </a:lnTo>
                    <a:lnTo>
                      <a:pt x="423" y="398"/>
                    </a:lnTo>
                    <a:lnTo>
                      <a:pt x="423" y="394"/>
                    </a:lnTo>
                    <a:lnTo>
                      <a:pt x="423" y="391"/>
                    </a:lnTo>
                    <a:lnTo>
                      <a:pt x="434" y="384"/>
                    </a:lnTo>
                    <a:lnTo>
                      <a:pt x="444" y="370"/>
                    </a:lnTo>
                    <a:lnTo>
                      <a:pt x="448" y="359"/>
                    </a:lnTo>
                    <a:lnTo>
                      <a:pt x="448" y="356"/>
                    </a:lnTo>
                    <a:lnTo>
                      <a:pt x="448" y="352"/>
                    </a:lnTo>
                    <a:lnTo>
                      <a:pt x="444" y="345"/>
                    </a:lnTo>
                    <a:lnTo>
                      <a:pt x="441" y="341"/>
                    </a:lnTo>
                    <a:lnTo>
                      <a:pt x="437" y="341"/>
                    </a:lnTo>
                    <a:lnTo>
                      <a:pt x="437" y="338"/>
                    </a:lnTo>
                    <a:lnTo>
                      <a:pt x="437" y="334"/>
                    </a:lnTo>
                    <a:lnTo>
                      <a:pt x="434" y="331"/>
                    </a:lnTo>
                    <a:lnTo>
                      <a:pt x="430" y="327"/>
                    </a:lnTo>
                    <a:lnTo>
                      <a:pt x="427" y="324"/>
                    </a:lnTo>
                    <a:lnTo>
                      <a:pt x="420" y="324"/>
                    </a:lnTo>
                    <a:lnTo>
                      <a:pt x="413" y="324"/>
                    </a:lnTo>
                    <a:lnTo>
                      <a:pt x="406" y="324"/>
                    </a:lnTo>
                    <a:lnTo>
                      <a:pt x="402" y="324"/>
                    </a:lnTo>
                    <a:lnTo>
                      <a:pt x="402" y="324"/>
                    </a:lnTo>
                    <a:lnTo>
                      <a:pt x="402" y="324"/>
                    </a:lnTo>
                    <a:lnTo>
                      <a:pt x="402" y="313"/>
                    </a:lnTo>
                    <a:lnTo>
                      <a:pt x="402" y="310"/>
                    </a:lnTo>
                    <a:lnTo>
                      <a:pt x="402" y="306"/>
                    </a:lnTo>
                    <a:lnTo>
                      <a:pt x="402" y="299"/>
                    </a:lnTo>
                    <a:lnTo>
                      <a:pt x="402" y="292"/>
                    </a:lnTo>
                    <a:lnTo>
                      <a:pt x="402" y="285"/>
                    </a:lnTo>
                    <a:lnTo>
                      <a:pt x="402" y="285"/>
                    </a:lnTo>
                    <a:lnTo>
                      <a:pt x="398" y="282"/>
                    </a:lnTo>
                    <a:lnTo>
                      <a:pt x="398" y="282"/>
                    </a:lnTo>
                    <a:lnTo>
                      <a:pt x="395" y="278"/>
                    </a:lnTo>
                    <a:lnTo>
                      <a:pt x="391" y="274"/>
                    </a:lnTo>
                    <a:lnTo>
                      <a:pt x="391" y="271"/>
                    </a:lnTo>
                    <a:lnTo>
                      <a:pt x="391" y="267"/>
                    </a:lnTo>
                    <a:lnTo>
                      <a:pt x="395" y="267"/>
                    </a:lnTo>
                    <a:lnTo>
                      <a:pt x="395" y="264"/>
                    </a:lnTo>
                    <a:lnTo>
                      <a:pt x="398" y="260"/>
                    </a:lnTo>
                    <a:lnTo>
                      <a:pt x="398" y="257"/>
                    </a:lnTo>
                    <a:lnTo>
                      <a:pt x="398" y="246"/>
                    </a:lnTo>
                    <a:lnTo>
                      <a:pt x="402" y="236"/>
                    </a:lnTo>
                    <a:lnTo>
                      <a:pt x="398" y="222"/>
                    </a:lnTo>
                    <a:lnTo>
                      <a:pt x="398" y="197"/>
                    </a:lnTo>
                    <a:lnTo>
                      <a:pt x="398" y="193"/>
                    </a:lnTo>
                    <a:lnTo>
                      <a:pt x="398" y="190"/>
                    </a:lnTo>
                    <a:lnTo>
                      <a:pt x="402" y="186"/>
                    </a:lnTo>
                    <a:lnTo>
                      <a:pt x="406" y="183"/>
                    </a:lnTo>
                    <a:lnTo>
                      <a:pt x="409" y="179"/>
                    </a:lnTo>
                    <a:lnTo>
                      <a:pt x="413" y="179"/>
                    </a:lnTo>
                    <a:lnTo>
                      <a:pt x="413" y="179"/>
                    </a:lnTo>
                    <a:lnTo>
                      <a:pt x="416" y="183"/>
                    </a:lnTo>
                    <a:lnTo>
                      <a:pt x="420" y="183"/>
                    </a:lnTo>
                    <a:lnTo>
                      <a:pt x="423" y="183"/>
                    </a:lnTo>
                    <a:lnTo>
                      <a:pt x="427" y="179"/>
                    </a:lnTo>
                    <a:lnTo>
                      <a:pt x="430" y="172"/>
                    </a:lnTo>
                    <a:lnTo>
                      <a:pt x="430" y="169"/>
                    </a:lnTo>
                    <a:lnTo>
                      <a:pt x="430" y="165"/>
                    </a:lnTo>
                    <a:lnTo>
                      <a:pt x="430" y="158"/>
                    </a:lnTo>
                    <a:lnTo>
                      <a:pt x="430" y="155"/>
                    </a:lnTo>
                    <a:lnTo>
                      <a:pt x="434" y="148"/>
                    </a:lnTo>
                    <a:lnTo>
                      <a:pt x="437" y="148"/>
                    </a:lnTo>
                    <a:lnTo>
                      <a:pt x="437" y="144"/>
                    </a:lnTo>
                    <a:lnTo>
                      <a:pt x="434" y="144"/>
                    </a:lnTo>
                    <a:lnTo>
                      <a:pt x="427" y="144"/>
                    </a:lnTo>
                    <a:lnTo>
                      <a:pt x="423" y="144"/>
                    </a:lnTo>
                    <a:lnTo>
                      <a:pt x="420" y="144"/>
                    </a:lnTo>
                    <a:lnTo>
                      <a:pt x="420" y="144"/>
                    </a:lnTo>
                    <a:lnTo>
                      <a:pt x="420" y="141"/>
                    </a:lnTo>
                    <a:lnTo>
                      <a:pt x="423" y="141"/>
                    </a:lnTo>
                    <a:lnTo>
                      <a:pt x="434" y="134"/>
                    </a:lnTo>
                    <a:lnTo>
                      <a:pt x="444" y="130"/>
                    </a:lnTo>
                    <a:lnTo>
                      <a:pt x="451" y="123"/>
                    </a:lnTo>
                    <a:lnTo>
                      <a:pt x="458" y="112"/>
                    </a:lnTo>
                    <a:lnTo>
                      <a:pt x="458" y="105"/>
                    </a:lnTo>
                    <a:lnTo>
                      <a:pt x="458" y="98"/>
                    </a:lnTo>
                    <a:lnTo>
                      <a:pt x="458" y="95"/>
                    </a:lnTo>
                    <a:lnTo>
                      <a:pt x="458" y="91"/>
                    </a:lnTo>
                    <a:lnTo>
                      <a:pt x="462" y="88"/>
                    </a:lnTo>
                    <a:lnTo>
                      <a:pt x="444" y="74"/>
                    </a:lnTo>
                    <a:lnTo>
                      <a:pt x="444" y="77"/>
                    </a:lnTo>
                    <a:lnTo>
                      <a:pt x="444" y="81"/>
                    </a:lnTo>
                    <a:lnTo>
                      <a:pt x="441" y="81"/>
                    </a:lnTo>
                    <a:lnTo>
                      <a:pt x="437" y="84"/>
                    </a:lnTo>
                    <a:lnTo>
                      <a:pt x="437" y="81"/>
                    </a:lnTo>
                    <a:lnTo>
                      <a:pt x="434" y="77"/>
                    </a:lnTo>
                    <a:lnTo>
                      <a:pt x="430" y="74"/>
                    </a:lnTo>
                    <a:lnTo>
                      <a:pt x="430" y="77"/>
                    </a:lnTo>
                    <a:lnTo>
                      <a:pt x="427" y="81"/>
                    </a:lnTo>
                    <a:lnTo>
                      <a:pt x="430" y="84"/>
                    </a:lnTo>
                    <a:lnTo>
                      <a:pt x="430" y="88"/>
                    </a:lnTo>
                    <a:lnTo>
                      <a:pt x="430" y="88"/>
                    </a:lnTo>
                    <a:lnTo>
                      <a:pt x="430" y="91"/>
                    </a:lnTo>
                    <a:lnTo>
                      <a:pt x="430" y="95"/>
                    </a:lnTo>
                    <a:lnTo>
                      <a:pt x="427" y="102"/>
                    </a:lnTo>
                    <a:lnTo>
                      <a:pt x="423" y="109"/>
                    </a:lnTo>
                    <a:lnTo>
                      <a:pt x="413" y="116"/>
                    </a:lnTo>
                    <a:lnTo>
                      <a:pt x="406" y="123"/>
                    </a:lnTo>
                    <a:lnTo>
                      <a:pt x="395" y="130"/>
                    </a:lnTo>
                    <a:lnTo>
                      <a:pt x="384" y="137"/>
                    </a:lnTo>
                    <a:lnTo>
                      <a:pt x="377" y="144"/>
                    </a:lnTo>
                    <a:lnTo>
                      <a:pt x="374" y="144"/>
                    </a:lnTo>
                    <a:lnTo>
                      <a:pt x="374" y="144"/>
                    </a:lnTo>
                    <a:lnTo>
                      <a:pt x="377" y="141"/>
                    </a:lnTo>
                    <a:lnTo>
                      <a:pt x="384" y="134"/>
                    </a:lnTo>
                    <a:lnTo>
                      <a:pt x="388" y="127"/>
                    </a:lnTo>
                    <a:lnTo>
                      <a:pt x="395" y="119"/>
                    </a:lnTo>
                    <a:lnTo>
                      <a:pt x="398" y="112"/>
                    </a:lnTo>
                    <a:lnTo>
                      <a:pt x="402" y="105"/>
                    </a:lnTo>
                    <a:lnTo>
                      <a:pt x="409" y="91"/>
                    </a:lnTo>
                    <a:lnTo>
                      <a:pt x="420" y="67"/>
                    </a:lnTo>
                    <a:lnTo>
                      <a:pt x="420" y="67"/>
                    </a:lnTo>
                    <a:lnTo>
                      <a:pt x="416" y="67"/>
                    </a:lnTo>
                    <a:lnTo>
                      <a:pt x="409" y="63"/>
                    </a:lnTo>
                    <a:lnTo>
                      <a:pt x="406" y="67"/>
                    </a:lnTo>
                    <a:lnTo>
                      <a:pt x="398" y="70"/>
                    </a:lnTo>
                    <a:lnTo>
                      <a:pt x="395" y="70"/>
                    </a:lnTo>
                    <a:lnTo>
                      <a:pt x="391" y="74"/>
                    </a:lnTo>
                    <a:lnTo>
                      <a:pt x="388" y="77"/>
                    </a:lnTo>
                    <a:lnTo>
                      <a:pt x="384" y="81"/>
                    </a:lnTo>
                    <a:lnTo>
                      <a:pt x="381" y="84"/>
                    </a:lnTo>
                    <a:lnTo>
                      <a:pt x="377" y="88"/>
                    </a:lnTo>
                    <a:lnTo>
                      <a:pt x="374" y="88"/>
                    </a:lnTo>
                    <a:lnTo>
                      <a:pt x="374" y="84"/>
                    </a:lnTo>
                    <a:lnTo>
                      <a:pt x="374" y="84"/>
                    </a:lnTo>
                    <a:lnTo>
                      <a:pt x="377" y="81"/>
                    </a:lnTo>
                    <a:lnTo>
                      <a:pt x="384" y="77"/>
                    </a:lnTo>
                    <a:lnTo>
                      <a:pt x="388" y="70"/>
                    </a:lnTo>
                    <a:lnTo>
                      <a:pt x="384" y="60"/>
                    </a:lnTo>
                    <a:lnTo>
                      <a:pt x="381" y="60"/>
                    </a:lnTo>
                    <a:lnTo>
                      <a:pt x="377" y="60"/>
                    </a:lnTo>
                    <a:lnTo>
                      <a:pt x="370" y="60"/>
                    </a:lnTo>
                    <a:lnTo>
                      <a:pt x="363" y="63"/>
                    </a:lnTo>
                    <a:lnTo>
                      <a:pt x="356" y="67"/>
                    </a:lnTo>
                    <a:lnTo>
                      <a:pt x="349" y="74"/>
                    </a:lnTo>
                    <a:lnTo>
                      <a:pt x="342" y="81"/>
                    </a:lnTo>
                    <a:lnTo>
                      <a:pt x="342" y="81"/>
                    </a:lnTo>
                    <a:lnTo>
                      <a:pt x="342" y="74"/>
                    </a:lnTo>
                    <a:lnTo>
                      <a:pt x="346" y="70"/>
                    </a:lnTo>
                    <a:lnTo>
                      <a:pt x="349" y="63"/>
                    </a:lnTo>
                    <a:lnTo>
                      <a:pt x="353" y="60"/>
                    </a:lnTo>
                    <a:lnTo>
                      <a:pt x="360" y="60"/>
                    </a:lnTo>
                    <a:lnTo>
                      <a:pt x="367" y="56"/>
                    </a:lnTo>
                    <a:lnTo>
                      <a:pt x="374" y="56"/>
                    </a:lnTo>
                    <a:lnTo>
                      <a:pt x="377" y="56"/>
                    </a:lnTo>
                    <a:lnTo>
                      <a:pt x="381" y="56"/>
                    </a:lnTo>
                    <a:lnTo>
                      <a:pt x="381" y="53"/>
                    </a:lnTo>
                    <a:lnTo>
                      <a:pt x="384" y="49"/>
                    </a:lnTo>
                    <a:lnTo>
                      <a:pt x="388" y="45"/>
                    </a:lnTo>
                    <a:lnTo>
                      <a:pt x="388" y="42"/>
                    </a:lnTo>
                    <a:lnTo>
                      <a:pt x="388" y="38"/>
                    </a:lnTo>
                    <a:lnTo>
                      <a:pt x="381" y="31"/>
                    </a:lnTo>
                    <a:lnTo>
                      <a:pt x="374" y="28"/>
                    </a:lnTo>
                    <a:lnTo>
                      <a:pt x="367" y="28"/>
                    </a:lnTo>
                    <a:lnTo>
                      <a:pt x="367" y="28"/>
                    </a:lnTo>
                    <a:lnTo>
                      <a:pt x="360" y="28"/>
                    </a:lnTo>
                    <a:lnTo>
                      <a:pt x="360" y="17"/>
                    </a:lnTo>
                    <a:lnTo>
                      <a:pt x="356" y="17"/>
                    </a:lnTo>
                    <a:lnTo>
                      <a:pt x="353" y="17"/>
                    </a:lnTo>
                    <a:lnTo>
                      <a:pt x="346" y="21"/>
                    </a:lnTo>
                    <a:lnTo>
                      <a:pt x="342" y="24"/>
                    </a:lnTo>
                    <a:lnTo>
                      <a:pt x="339" y="24"/>
                    </a:lnTo>
                    <a:lnTo>
                      <a:pt x="335" y="24"/>
                    </a:lnTo>
                    <a:lnTo>
                      <a:pt x="328" y="24"/>
                    </a:lnTo>
                    <a:lnTo>
                      <a:pt x="321" y="28"/>
                    </a:lnTo>
                    <a:lnTo>
                      <a:pt x="317" y="31"/>
                    </a:lnTo>
                    <a:lnTo>
                      <a:pt x="303" y="38"/>
                    </a:lnTo>
                    <a:lnTo>
                      <a:pt x="303" y="35"/>
                    </a:lnTo>
                    <a:lnTo>
                      <a:pt x="310" y="31"/>
                    </a:lnTo>
                    <a:lnTo>
                      <a:pt x="314" y="28"/>
                    </a:lnTo>
                    <a:lnTo>
                      <a:pt x="321" y="21"/>
                    </a:lnTo>
                    <a:lnTo>
                      <a:pt x="328" y="17"/>
                    </a:lnTo>
                    <a:lnTo>
                      <a:pt x="335" y="14"/>
                    </a:lnTo>
                    <a:lnTo>
                      <a:pt x="339" y="14"/>
                    </a:lnTo>
                    <a:lnTo>
                      <a:pt x="339" y="10"/>
                    </a:lnTo>
                    <a:lnTo>
                      <a:pt x="339" y="10"/>
                    </a:lnTo>
                    <a:lnTo>
                      <a:pt x="339" y="7"/>
                    </a:lnTo>
                    <a:lnTo>
                      <a:pt x="335" y="3"/>
                    </a:lnTo>
                    <a:lnTo>
                      <a:pt x="328" y="0"/>
                    </a:lnTo>
                    <a:lnTo>
                      <a:pt x="307" y="0"/>
                    </a:lnTo>
                    <a:lnTo>
                      <a:pt x="279" y="0"/>
                    </a:lnTo>
                    <a:lnTo>
                      <a:pt x="254" y="10"/>
                    </a:lnTo>
                    <a:lnTo>
                      <a:pt x="222" y="31"/>
                    </a:lnTo>
                    <a:lnTo>
                      <a:pt x="226" y="31"/>
                    </a:lnTo>
                    <a:lnTo>
                      <a:pt x="229" y="35"/>
                    </a:lnTo>
                    <a:lnTo>
                      <a:pt x="233" y="38"/>
                    </a:lnTo>
                    <a:lnTo>
                      <a:pt x="236" y="45"/>
                    </a:lnTo>
                    <a:lnTo>
                      <a:pt x="240" y="56"/>
                    </a:lnTo>
                    <a:lnTo>
                      <a:pt x="219" y="38"/>
                    </a:lnTo>
                    <a:lnTo>
                      <a:pt x="205" y="38"/>
                    </a:lnTo>
                    <a:lnTo>
                      <a:pt x="212" y="63"/>
                    </a:lnTo>
                    <a:lnTo>
                      <a:pt x="194" y="49"/>
                    </a:lnTo>
                    <a:lnTo>
                      <a:pt x="173" y="56"/>
                    </a:lnTo>
                    <a:lnTo>
                      <a:pt x="173" y="56"/>
                    </a:lnTo>
                    <a:lnTo>
                      <a:pt x="170" y="60"/>
                    </a:lnTo>
                    <a:lnTo>
                      <a:pt x="170" y="63"/>
                    </a:lnTo>
                    <a:lnTo>
                      <a:pt x="173" y="70"/>
                    </a:lnTo>
                    <a:lnTo>
                      <a:pt x="180" y="77"/>
                    </a:lnTo>
                    <a:lnTo>
                      <a:pt x="159" y="63"/>
                    </a:lnTo>
                    <a:lnTo>
                      <a:pt x="134" y="70"/>
                    </a:lnTo>
                    <a:lnTo>
                      <a:pt x="110" y="81"/>
                    </a:lnTo>
                    <a:lnTo>
                      <a:pt x="106" y="81"/>
                    </a:lnTo>
                    <a:lnTo>
                      <a:pt x="103" y="84"/>
                    </a:lnTo>
                    <a:lnTo>
                      <a:pt x="99" y="91"/>
                    </a:lnTo>
                    <a:lnTo>
                      <a:pt x="99" y="95"/>
                    </a:lnTo>
                    <a:lnTo>
                      <a:pt x="99" y="98"/>
                    </a:lnTo>
                    <a:lnTo>
                      <a:pt x="99" y="105"/>
                    </a:lnTo>
                    <a:lnTo>
                      <a:pt x="103" y="112"/>
                    </a:lnTo>
                    <a:lnTo>
                      <a:pt x="103" y="116"/>
                    </a:lnTo>
                    <a:lnTo>
                      <a:pt x="103" y="119"/>
                    </a:lnTo>
                    <a:lnTo>
                      <a:pt x="99" y="123"/>
                    </a:lnTo>
                    <a:lnTo>
                      <a:pt x="99" y="127"/>
                    </a:lnTo>
                    <a:lnTo>
                      <a:pt x="92" y="127"/>
                    </a:lnTo>
                    <a:lnTo>
                      <a:pt x="78" y="127"/>
                    </a:lnTo>
                    <a:lnTo>
                      <a:pt x="78" y="127"/>
                    </a:lnTo>
                    <a:lnTo>
                      <a:pt x="74" y="130"/>
                    </a:lnTo>
                    <a:lnTo>
                      <a:pt x="71" y="134"/>
                    </a:lnTo>
                    <a:lnTo>
                      <a:pt x="71" y="13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50" name="Freeform 146"/>
              <p:cNvSpPr>
                <a:spLocks/>
              </p:cNvSpPr>
              <p:nvPr userDrawn="1"/>
            </p:nvSpPr>
            <p:spPr bwMode="gray">
              <a:xfrm>
                <a:off x="1886" y="-2628"/>
                <a:ext cx="21" cy="14"/>
              </a:xfrm>
              <a:custGeom>
                <a:avLst/>
                <a:gdLst/>
                <a:ahLst/>
                <a:cxnLst>
                  <a:cxn ang="0">
                    <a:pos x="17" y="14"/>
                  </a:cxn>
                  <a:cxn ang="0">
                    <a:pos x="17" y="10"/>
                  </a:cxn>
                  <a:cxn ang="0">
                    <a:pos x="21" y="7"/>
                  </a:cxn>
                  <a:cxn ang="0">
                    <a:pos x="21" y="3"/>
                  </a:cxn>
                  <a:cxn ang="0">
                    <a:pos x="21" y="0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3" y="7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7" y="14"/>
                  </a:cxn>
                  <a:cxn ang="0">
                    <a:pos x="10" y="14"/>
                  </a:cxn>
                  <a:cxn ang="0">
                    <a:pos x="17" y="14"/>
                  </a:cxn>
                  <a:cxn ang="0">
                    <a:pos x="17" y="14"/>
                  </a:cxn>
                </a:cxnLst>
                <a:rect l="0" t="0" r="r" b="b"/>
                <a:pathLst>
                  <a:path w="21" h="14">
                    <a:moveTo>
                      <a:pt x="17" y="14"/>
                    </a:moveTo>
                    <a:lnTo>
                      <a:pt x="17" y="10"/>
                    </a:lnTo>
                    <a:lnTo>
                      <a:pt x="21" y="7"/>
                    </a:lnTo>
                    <a:lnTo>
                      <a:pt x="21" y="3"/>
                    </a:lnTo>
                    <a:lnTo>
                      <a:pt x="21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3" y="7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7" y="14"/>
                    </a:lnTo>
                    <a:lnTo>
                      <a:pt x="10" y="14"/>
                    </a:lnTo>
                    <a:lnTo>
                      <a:pt x="17" y="14"/>
                    </a:lnTo>
                    <a:lnTo>
                      <a:pt x="17" y="1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51" name="Freeform 147"/>
              <p:cNvSpPr>
                <a:spLocks/>
              </p:cNvSpPr>
              <p:nvPr userDrawn="1"/>
            </p:nvSpPr>
            <p:spPr bwMode="gray">
              <a:xfrm>
                <a:off x="1861" y="-2579"/>
                <a:ext cx="16" cy="21"/>
              </a:xfrm>
              <a:custGeom>
                <a:avLst/>
                <a:gdLst/>
                <a:ahLst/>
                <a:cxnLst>
                  <a:cxn ang="0">
                    <a:pos x="14" y="18"/>
                  </a:cxn>
                  <a:cxn ang="0">
                    <a:pos x="14" y="14"/>
                  </a:cxn>
                  <a:cxn ang="0">
                    <a:pos x="14" y="11"/>
                  </a:cxn>
                  <a:cxn ang="0">
                    <a:pos x="14" y="7"/>
                  </a:cxn>
                  <a:cxn ang="0">
                    <a:pos x="14" y="4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0" y="11"/>
                  </a:cxn>
                  <a:cxn ang="0">
                    <a:pos x="0" y="14"/>
                  </a:cxn>
                  <a:cxn ang="0">
                    <a:pos x="0" y="14"/>
                  </a:cxn>
                  <a:cxn ang="0">
                    <a:pos x="4" y="18"/>
                  </a:cxn>
                  <a:cxn ang="0">
                    <a:pos x="4" y="18"/>
                  </a:cxn>
                  <a:cxn ang="0">
                    <a:pos x="7" y="18"/>
                  </a:cxn>
                  <a:cxn ang="0">
                    <a:pos x="7" y="18"/>
                  </a:cxn>
                  <a:cxn ang="0">
                    <a:pos x="11" y="21"/>
                  </a:cxn>
                  <a:cxn ang="0">
                    <a:pos x="11" y="21"/>
                  </a:cxn>
                  <a:cxn ang="0">
                    <a:pos x="11" y="21"/>
                  </a:cxn>
                  <a:cxn ang="0">
                    <a:pos x="14" y="18"/>
                  </a:cxn>
                  <a:cxn ang="0">
                    <a:pos x="14" y="18"/>
                  </a:cxn>
                </a:cxnLst>
                <a:rect l="0" t="0" r="r" b="b"/>
                <a:pathLst>
                  <a:path w="14" h="21">
                    <a:moveTo>
                      <a:pt x="14" y="18"/>
                    </a:moveTo>
                    <a:lnTo>
                      <a:pt x="14" y="14"/>
                    </a:lnTo>
                    <a:lnTo>
                      <a:pt x="14" y="11"/>
                    </a:lnTo>
                    <a:lnTo>
                      <a:pt x="14" y="7"/>
                    </a:lnTo>
                    <a:lnTo>
                      <a:pt x="14" y="4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7" y="18"/>
                    </a:lnTo>
                    <a:lnTo>
                      <a:pt x="7" y="18"/>
                    </a:lnTo>
                    <a:lnTo>
                      <a:pt x="11" y="21"/>
                    </a:lnTo>
                    <a:lnTo>
                      <a:pt x="11" y="21"/>
                    </a:lnTo>
                    <a:lnTo>
                      <a:pt x="11" y="21"/>
                    </a:lnTo>
                    <a:lnTo>
                      <a:pt x="14" y="18"/>
                    </a:lnTo>
                    <a:lnTo>
                      <a:pt x="14" y="1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52" name="Freeform 148"/>
              <p:cNvSpPr>
                <a:spLocks/>
              </p:cNvSpPr>
              <p:nvPr userDrawn="1"/>
            </p:nvSpPr>
            <p:spPr bwMode="gray">
              <a:xfrm>
                <a:off x="1868" y="-2537"/>
                <a:ext cx="39" cy="50"/>
              </a:xfrm>
              <a:custGeom>
                <a:avLst/>
                <a:gdLst/>
                <a:ahLst/>
                <a:cxnLst>
                  <a:cxn ang="0">
                    <a:pos x="11" y="46"/>
                  </a:cxn>
                  <a:cxn ang="0">
                    <a:pos x="14" y="43"/>
                  </a:cxn>
                  <a:cxn ang="0">
                    <a:pos x="14" y="39"/>
                  </a:cxn>
                  <a:cxn ang="0">
                    <a:pos x="18" y="39"/>
                  </a:cxn>
                  <a:cxn ang="0">
                    <a:pos x="21" y="39"/>
                  </a:cxn>
                  <a:cxn ang="0">
                    <a:pos x="25" y="43"/>
                  </a:cxn>
                  <a:cxn ang="0">
                    <a:pos x="28" y="46"/>
                  </a:cxn>
                  <a:cxn ang="0">
                    <a:pos x="32" y="50"/>
                  </a:cxn>
                  <a:cxn ang="0">
                    <a:pos x="35" y="50"/>
                  </a:cxn>
                  <a:cxn ang="0">
                    <a:pos x="39" y="50"/>
                  </a:cxn>
                  <a:cxn ang="0">
                    <a:pos x="39" y="46"/>
                  </a:cxn>
                  <a:cxn ang="0">
                    <a:pos x="39" y="39"/>
                  </a:cxn>
                  <a:cxn ang="0">
                    <a:pos x="35" y="36"/>
                  </a:cxn>
                  <a:cxn ang="0">
                    <a:pos x="35" y="32"/>
                  </a:cxn>
                  <a:cxn ang="0">
                    <a:pos x="35" y="29"/>
                  </a:cxn>
                  <a:cxn ang="0">
                    <a:pos x="32" y="29"/>
                  </a:cxn>
                  <a:cxn ang="0">
                    <a:pos x="32" y="25"/>
                  </a:cxn>
                  <a:cxn ang="0">
                    <a:pos x="32" y="25"/>
                  </a:cxn>
                  <a:cxn ang="0">
                    <a:pos x="28" y="25"/>
                  </a:cxn>
                  <a:cxn ang="0">
                    <a:pos x="25" y="25"/>
                  </a:cxn>
                  <a:cxn ang="0">
                    <a:pos x="21" y="25"/>
                  </a:cxn>
                  <a:cxn ang="0">
                    <a:pos x="18" y="22"/>
                  </a:cxn>
                  <a:cxn ang="0">
                    <a:pos x="14" y="18"/>
                  </a:cxn>
                  <a:cxn ang="0">
                    <a:pos x="14" y="18"/>
                  </a:cxn>
                  <a:cxn ang="0">
                    <a:pos x="18" y="14"/>
                  </a:cxn>
                  <a:cxn ang="0">
                    <a:pos x="28" y="14"/>
                  </a:cxn>
                  <a:cxn ang="0">
                    <a:pos x="28" y="4"/>
                  </a:cxn>
                  <a:cxn ang="0">
                    <a:pos x="25" y="4"/>
                  </a:cxn>
                  <a:cxn ang="0">
                    <a:pos x="21" y="4"/>
                  </a:cxn>
                  <a:cxn ang="0">
                    <a:pos x="14" y="4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4" y="11"/>
                  </a:cxn>
                  <a:cxn ang="0">
                    <a:pos x="4" y="18"/>
                  </a:cxn>
                  <a:cxn ang="0">
                    <a:pos x="0" y="25"/>
                  </a:cxn>
                  <a:cxn ang="0">
                    <a:pos x="0" y="25"/>
                  </a:cxn>
                  <a:cxn ang="0">
                    <a:pos x="4" y="29"/>
                  </a:cxn>
                  <a:cxn ang="0">
                    <a:pos x="7" y="29"/>
                  </a:cxn>
                  <a:cxn ang="0">
                    <a:pos x="7" y="29"/>
                  </a:cxn>
                  <a:cxn ang="0">
                    <a:pos x="4" y="32"/>
                  </a:cxn>
                  <a:cxn ang="0">
                    <a:pos x="0" y="36"/>
                  </a:cxn>
                  <a:cxn ang="0">
                    <a:pos x="0" y="39"/>
                  </a:cxn>
                  <a:cxn ang="0">
                    <a:pos x="0" y="43"/>
                  </a:cxn>
                  <a:cxn ang="0">
                    <a:pos x="0" y="43"/>
                  </a:cxn>
                  <a:cxn ang="0">
                    <a:pos x="4" y="46"/>
                  </a:cxn>
                  <a:cxn ang="0">
                    <a:pos x="4" y="46"/>
                  </a:cxn>
                  <a:cxn ang="0">
                    <a:pos x="7" y="46"/>
                  </a:cxn>
                  <a:cxn ang="0">
                    <a:pos x="11" y="46"/>
                  </a:cxn>
                </a:cxnLst>
                <a:rect l="0" t="0" r="r" b="b"/>
                <a:pathLst>
                  <a:path w="39" h="50">
                    <a:moveTo>
                      <a:pt x="11" y="46"/>
                    </a:moveTo>
                    <a:lnTo>
                      <a:pt x="14" y="43"/>
                    </a:lnTo>
                    <a:lnTo>
                      <a:pt x="14" y="39"/>
                    </a:lnTo>
                    <a:lnTo>
                      <a:pt x="18" y="39"/>
                    </a:lnTo>
                    <a:lnTo>
                      <a:pt x="21" y="39"/>
                    </a:lnTo>
                    <a:lnTo>
                      <a:pt x="25" y="43"/>
                    </a:lnTo>
                    <a:lnTo>
                      <a:pt x="28" y="46"/>
                    </a:lnTo>
                    <a:lnTo>
                      <a:pt x="32" y="50"/>
                    </a:lnTo>
                    <a:lnTo>
                      <a:pt x="35" y="50"/>
                    </a:lnTo>
                    <a:lnTo>
                      <a:pt x="39" y="50"/>
                    </a:lnTo>
                    <a:lnTo>
                      <a:pt x="39" y="46"/>
                    </a:lnTo>
                    <a:lnTo>
                      <a:pt x="39" y="39"/>
                    </a:lnTo>
                    <a:lnTo>
                      <a:pt x="35" y="36"/>
                    </a:lnTo>
                    <a:lnTo>
                      <a:pt x="35" y="32"/>
                    </a:lnTo>
                    <a:lnTo>
                      <a:pt x="35" y="29"/>
                    </a:lnTo>
                    <a:lnTo>
                      <a:pt x="32" y="29"/>
                    </a:lnTo>
                    <a:lnTo>
                      <a:pt x="32" y="25"/>
                    </a:lnTo>
                    <a:lnTo>
                      <a:pt x="32" y="25"/>
                    </a:lnTo>
                    <a:lnTo>
                      <a:pt x="28" y="25"/>
                    </a:lnTo>
                    <a:lnTo>
                      <a:pt x="25" y="25"/>
                    </a:lnTo>
                    <a:lnTo>
                      <a:pt x="21" y="25"/>
                    </a:lnTo>
                    <a:lnTo>
                      <a:pt x="18" y="22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8" y="14"/>
                    </a:lnTo>
                    <a:lnTo>
                      <a:pt x="28" y="14"/>
                    </a:lnTo>
                    <a:lnTo>
                      <a:pt x="28" y="4"/>
                    </a:lnTo>
                    <a:lnTo>
                      <a:pt x="25" y="4"/>
                    </a:lnTo>
                    <a:lnTo>
                      <a:pt x="21" y="4"/>
                    </a:lnTo>
                    <a:lnTo>
                      <a:pt x="14" y="4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4" y="11"/>
                    </a:lnTo>
                    <a:lnTo>
                      <a:pt x="4" y="18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4" y="29"/>
                    </a:lnTo>
                    <a:lnTo>
                      <a:pt x="7" y="29"/>
                    </a:lnTo>
                    <a:lnTo>
                      <a:pt x="7" y="29"/>
                    </a:lnTo>
                    <a:lnTo>
                      <a:pt x="4" y="32"/>
                    </a:lnTo>
                    <a:lnTo>
                      <a:pt x="0" y="36"/>
                    </a:lnTo>
                    <a:lnTo>
                      <a:pt x="0" y="39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4" y="46"/>
                    </a:lnTo>
                    <a:lnTo>
                      <a:pt x="4" y="46"/>
                    </a:lnTo>
                    <a:lnTo>
                      <a:pt x="7" y="46"/>
                    </a:lnTo>
                    <a:lnTo>
                      <a:pt x="11" y="46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53" name="Freeform 149"/>
              <p:cNvSpPr>
                <a:spLocks/>
              </p:cNvSpPr>
              <p:nvPr userDrawn="1"/>
            </p:nvSpPr>
            <p:spPr bwMode="gray">
              <a:xfrm>
                <a:off x="1252" y="-2491"/>
                <a:ext cx="292" cy="338"/>
              </a:xfrm>
              <a:custGeom>
                <a:avLst/>
                <a:gdLst/>
                <a:ahLst/>
                <a:cxnLst>
                  <a:cxn ang="0">
                    <a:pos x="236" y="240"/>
                  </a:cxn>
                  <a:cxn ang="0">
                    <a:pos x="243" y="261"/>
                  </a:cxn>
                  <a:cxn ang="0">
                    <a:pos x="260" y="257"/>
                  </a:cxn>
                  <a:cxn ang="0">
                    <a:pos x="285" y="247"/>
                  </a:cxn>
                  <a:cxn ang="0">
                    <a:pos x="285" y="233"/>
                  </a:cxn>
                  <a:cxn ang="0">
                    <a:pos x="288" y="222"/>
                  </a:cxn>
                  <a:cxn ang="0">
                    <a:pos x="278" y="208"/>
                  </a:cxn>
                  <a:cxn ang="0">
                    <a:pos x="264" y="208"/>
                  </a:cxn>
                  <a:cxn ang="0">
                    <a:pos x="229" y="176"/>
                  </a:cxn>
                  <a:cxn ang="0">
                    <a:pos x="214" y="173"/>
                  </a:cxn>
                  <a:cxn ang="0">
                    <a:pos x="229" y="155"/>
                  </a:cxn>
                  <a:cxn ang="0">
                    <a:pos x="229" y="134"/>
                  </a:cxn>
                  <a:cxn ang="0">
                    <a:pos x="218" y="124"/>
                  </a:cxn>
                  <a:cxn ang="0">
                    <a:pos x="204" y="99"/>
                  </a:cxn>
                  <a:cxn ang="0">
                    <a:pos x="190" y="102"/>
                  </a:cxn>
                  <a:cxn ang="0">
                    <a:pos x="186" y="92"/>
                  </a:cxn>
                  <a:cxn ang="0">
                    <a:pos x="176" y="81"/>
                  </a:cxn>
                  <a:cxn ang="0">
                    <a:pos x="155" y="60"/>
                  </a:cxn>
                  <a:cxn ang="0">
                    <a:pos x="116" y="50"/>
                  </a:cxn>
                  <a:cxn ang="0">
                    <a:pos x="81" y="46"/>
                  </a:cxn>
                  <a:cxn ang="0">
                    <a:pos x="88" y="25"/>
                  </a:cxn>
                  <a:cxn ang="0">
                    <a:pos x="77" y="7"/>
                  </a:cxn>
                  <a:cxn ang="0">
                    <a:pos x="56" y="35"/>
                  </a:cxn>
                  <a:cxn ang="0">
                    <a:pos x="74" y="88"/>
                  </a:cxn>
                  <a:cxn ang="0">
                    <a:pos x="67" y="92"/>
                  </a:cxn>
                  <a:cxn ang="0">
                    <a:pos x="45" y="39"/>
                  </a:cxn>
                  <a:cxn ang="0">
                    <a:pos x="52" y="4"/>
                  </a:cxn>
                  <a:cxn ang="0">
                    <a:pos x="17" y="18"/>
                  </a:cxn>
                  <a:cxn ang="0">
                    <a:pos x="0" y="60"/>
                  </a:cxn>
                  <a:cxn ang="0">
                    <a:pos x="3" y="74"/>
                  </a:cxn>
                  <a:cxn ang="0">
                    <a:pos x="24" y="109"/>
                  </a:cxn>
                  <a:cxn ang="0">
                    <a:pos x="35" y="116"/>
                  </a:cxn>
                  <a:cxn ang="0">
                    <a:pos x="81" y="131"/>
                  </a:cxn>
                  <a:cxn ang="0">
                    <a:pos x="102" y="131"/>
                  </a:cxn>
                  <a:cxn ang="0">
                    <a:pos x="144" y="148"/>
                  </a:cxn>
                  <a:cxn ang="0">
                    <a:pos x="151" y="159"/>
                  </a:cxn>
                  <a:cxn ang="0">
                    <a:pos x="162" y="180"/>
                  </a:cxn>
                  <a:cxn ang="0">
                    <a:pos x="158" y="229"/>
                  </a:cxn>
                  <a:cxn ang="0">
                    <a:pos x="137" y="254"/>
                  </a:cxn>
                  <a:cxn ang="0">
                    <a:pos x="112" y="264"/>
                  </a:cxn>
                  <a:cxn ang="0">
                    <a:pos x="130" y="282"/>
                  </a:cxn>
                  <a:cxn ang="0">
                    <a:pos x="169" y="289"/>
                  </a:cxn>
                  <a:cxn ang="0">
                    <a:pos x="190" y="314"/>
                  </a:cxn>
                  <a:cxn ang="0">
                    <a:pos x="214" y="328"/>
                  </a:cxn>
                  <a:cxn ang="0">
                    <a:pos x="232" y="335"/>
                  </a:cxn>
                  <a:cxn ang="0">
                    <a:pos x="218" y="307"/>
                  </a:cxn>
                  <a:cxn ang="0">
                    <a:pos x="218" y="300"/>
                  </a:cxn>
                  <a:cxn ang="0">
                    <a:pos x="250" y="321"/>
                  </a:cxn>
                  <a:cxn ang="0">
                    <a:pos x="257" y="321"/>
                  </a:cxn>
                  <a:cxn ang="0">
                    <a:pos x="257" y="293"/>
                  </a:cxn>
                  <a:cxn ang="0">
                    <a:pos x="232" y="271"/>
                  </a:cxn>
                  <a:cxn ang="0">
                    <a:pos x="222" y="261"/>
                  </a:cxn>
                  <a:cxn ang="0">
                    <a:pos x="214" y="236"/>
                  </a:cxn>
                </a:cxnLst>
                <a:rect l="0" t="0" r="r" b="b"/>
                <a:pathLst>
                  <a:path w="292" h="338">
                    <a:moveTo>
                      <a:pt x="222" y="219"/>
                    </a:moveTo>
                    <a:lnTo>
                      <a:pt x="225" y="222"/>
                    </a:lnTo>
                    <a:lnTo>
                      <a:pt x="225" y="222"/>
                    </a:lnTo>
                    <a:lnTo>
                      <a:pt x="229" y="226"/>
                    </a:lnTo>
                    <a:lnTo>
                      <a:pt x="232" y="233"/>
                    </a:lnTo>
                    <a:lnTo>
                      <a:pt x="236" y="240"/>
                    </a:lnTo>
                    <a:lnTo>
                      <a:pt x="236" y="243"/>
                    </a:lnTo>
                    <a:lnTo>
                      <a:pt x="236" y="247"/>
                    </a:lnTo>
                    <a:lnTo>
                      <a:pt x="239" y="250"/>
                    </a:lnTo>
                    <a:lnTo>
                      <a:pt x="243" y="257"/>
                    </a:lnTo>
                    <a:lnTo>
                      <a:pt x="243" y="261"/>
                    </a:lnTo>
                    <a:lnTo>
                      <a:pt x="243" y="261"/>
                    </a:lnTo>
                    <a:lnTo>
                      <a:pt x="243" y="264"/>
                    </a:lnTo>
                    <a:lnTo>
                      <a:pt x="246" y="264"/>
                    </a:lnTo>
                    <a:lnTo>
                      <a:pt x="246" y="264"/>
                    </a:lnTo>
                    <a:lnTo>
                      <a:pt x="253" y="261"/>
                    </a:lnTo>
                    <a:lnTo>
                      <a:pt x="257" y="257"/>
                    </a:lnTo>
                    <a:lnTo>
                      <a:pt x="260" y="257"/>
                    </a:lnTo>
                    <a:lnTo>
                      <a:pt x="264" y="254"/>
                    </a:lnTo>
                    <a:lnTo>
                      <a:pt x="271" y="250"/>
                    </a:lnTo>
                    <a:lnTo>
                      <a:pt x="274" y="250"/>
                    </a:lnTo>
                    <a:lnTo>
                      <a:pt x="278" y="247"/>
                    </a:lnTo>
                    <a:lnTo>
                      <a:pt x="281" y="247"/>
                    </a:lnTo>
                    <a:lnTo>
                      <a:pt x="285" y="247"/>
                    </a:lnTo>
                    <a:lnTo>
                      <a:pt x="288" y="247"/>
                    </a:lnTo>
                    <a:lnTo>
                      <a:pt x="288" y="243"/>
                    </a:lnTo>
                    <a:lnTo>
                      <a:pt x="292" y="240"/>
                    </a:lnTo>
                    <a:lnTo>
                      <a:pt x="288" y="233"/>
                    </a:lnTo>
                    <a:lnTo>
                      <a:pt x="288" y="233"/>
                    </a:lnTo>
                    <a:lnTo>
                      <a:pt x="285" y="233"/>
                    </a:lnTo>
                    <a:lnTo>
                      <a:pt x="281" y="233"/>
                    </a:lnTo>
                    <a:lnTo>
                      <a:pt x="278" y="229"/>
                    </a:lnTo>
                    <a:lnTo>
                      <a:pt x="278" y="229"/>
                    </a:lnTo>
                    <a:lnTo>
                      <a:pt x="288" y="226"/>
                    </a:lnTo>
                    <a:lnTo>
                      <a:pt x="288" y="222"/>
                    </a:lnTo>
                    <a:lnTo>
                      <a:pt x="288" y="222"/>
                    </a:lnTo>
                    <a:lnTo>
                      <a:pt x="288" y="219"/>
                    </a:lnTo>
                    <a:lnTo>
                      <a:pt x="285" y="215"/>
                    </a:lnTo>
                    <a:lnTo>
                      <a:pt x="285" y="215"/>
                    </a:lnTo>
                    <a:lnTo>
                      <a:pt x="285" y="212"/>
                    </a:lnTo>
                    <a:lnTo>
                      <a:pt x="281" y="212"/>
                    </a:lnTo>
                    <a:lnTo>
                      <a:pt x="278" y="208"/>
                    </a:lnTo>
                    <a:lnTo>
                      <a:pt x="274" y="212"/>
                    </a:lnTo>
                    <a:lnTo>
                      <a:pt x="274" y="212"/>
                    </a:lnTo>
                    <a:lnTo>
                      <a:pt x="271" y="212"/>
                    </a:lnTo>
                    <a:lnTo>
                      <a:pt x="267" y="212"/>
                    </a:lnTo>
                    <a:lnTo>
                      <a:pt x="267" y="212"/>
                    </a:lnTo>
                    <a:lnTo>
                      <a:pt x="264" y="208"/>
                    </a:lnTo>
                    <a:lnTo>
                      <a:pt x="267" y="208"/>
                    </a:lnTo>
                    <a:lnTo>
                      <a:pt x="264" y="205"/>
                    </a:lnTo>
                    <a:lnTo>
                      <a:pt x="260" y="197"/>
                    </a:lnTo>
                    <a:lnTo>
                      <a:pt x="257" y="194"/>
                    </a:lnTo>
                    <a:lnTo>
                      <a:pt x="239" y="187"/>
                    </a:lnTo>
                    <a:lnTo>
                      <a:pt x="229" y="176"/>
                    </a:lnTo>
                    <a:lnTo>
                      <a:pt x="225" y="176"/>
                    </a:lnTo>
                    <a:lnTo>
                      <a:pt x="225" y="176"/>
                    </a:lnTo>
                    <a:lnTo>
                      <a:pt x="222" y="176"/>
                    </a:lnTo>
                    <a:lnTo>
                      <a:pt x="218" y="176"/>
                    </a:lnTo>
                    <a:lnTo>
                      <a:pt x="214" y="176"/>
                    </a:lnTo>
                    <a:lnTo>
                      <a:pt x="214" y="173"/>
                    </a:lnTo>
                    <a:lnTo>
                      <a:pt x="214" y="169"/>
                    </a:lnTo>
                    <a:lnTo>
                      <a:pt x="218" y="166"/>
                    </a:lnTo>
                    <a:lnTo>
                      <a:pt x="218" y="162"/>
                    </a:lnTo>
                    <a:lnTo>
                      <a:pt x="218" y="159"/>
                    </a:lnTo>
                    <a:lnTo>
                      <a:pt x="229" y="155"/>
                    </a:lnTo>
                    <a:lnTo>
                      <a:pt x="229" y="155"/>
                    </a:lnTo>
                    <a:lnTo>
                      <a:pt x="232" y="152"/>
                    </a:lnTo>
                    <a:lnTo>
                      <a:pt x="232" y="148"/>
                    </a:lnTo>
                    <a:lnTo>
                      <a:pt x="229" y="145"/>
                    </a:lnTo>
                    <a:lnTo>
                      <a:pt x="229" y="141"/>
                    </a:lnTo>
                    <a:lnTo>
                      <a:pt x="229" y="138"/>
                    </a:lnTo>
                    <a:lnTo>
                      <a:pt x="229" y="134"/>
                    </a:lnTo>
                    <a:lnTo>
                      <a:pt x="229" y="134"/>
                    </a:lnTo>
                    <a:lnTo>
                      <a:pt x="229" y="131"/>
                    </a:lnTo>
                    <a:lnTo>
                      <a:pt x="229" y="127"/>
                    </a:lnTo>
                    <a:lnTo>
                      <a:pt x="229" y="127"/>
                    </a:lnTo>
                    <a:lnTo>
                      <a:pt x="225" y="124"/>
                    </a:lnTo>
                    <a:lnTo>
                      <a:pt x="218" y="124"/>
                    </a:lnTo>
                    <a:lnTo>
                      <a:pt x="218" y="109"/>
                    </a:lnTo>
                    <a:lnTo>
                      <a:pt x="214" y="109"/>
                    </a:lnTo>
                    <a:lnTo>
                      <a:pt x="211" y="109"/>
                    </a:lnTo>
                    <a:lnTo>
                      <a:pt x="204" y="102"/>
                    </a:lnTo>
                    <a:lnTo>
                      <a:pt x="204" y="102"/>
                    </a:lnTo>
                    <a:lnTo>
                      <a:pt x="204" y="99"/>
                    </a:lnTo>
                    <a:lnTo>
                      <a:pt x="200" y="99"/>
                    </a:lnTo>
                    <a:lnTo>
                      <a:pt x="200" y="99"/>
                    </a:lnTo>
                    <a:lnTo>
                      <a:pt x="193" y="99"/>
                    </a:lnTo>
                    <a:lnTo>
                      <a:pt x="193" y="99"/>
                    </a:lnTo>
                    <a:lnTo>
                      <a:pt x="193" y="102"/>
                    </a:lnTo>
                    <a:lnTo>
                      <a:pt x="190" y="102"/>
                    </a:lnTo>
                    <a:lnTo>
                      <a:pt x="186" y="102"/>
                    </a:lnTo>
                    <a:lnTo>
                      <a:pt x="186" y="102"/>
                    </a:lnTo>
                    <a:lnTo>
                      <a:pt x="183" y="99"/>
                    </a:lnTo>
                    <a:lnTo>
                      <a:pt x="186" y="95"/>
                    </a:lnTo>
                    <a:lnTo>
                      <a:pt x="186" y="95"/>
                    </a:lnTo>
                    <a:lnTo>
                      <a:pt x="186" y="92"/>
                    </a:lnTo>
                    <a:lnTo>
                      <a:pt x="190" y="88"/>
                    </a:lnTo>
                    <a:lnTo>
                      <a:pt x="186" y="85"/>
                    </a:lnTo>
                    <a:lnTo>
                      <a:pt x="186" y="81"/>
                    </a:lnTo>
                    <a:lnTo>
                      <a:pt x="179" y="81"/>
                    </a:lnTo>
                    <a:lnTo>
                      <a:pt x="179" y="81"/>
                    </a:lnTo>
                    <a:lnTo>
                      <a:pt x="176" y="81"/>
                    </a:lnTo>
                    <a:lnTo>
                      <a:pt x="172" y="81"/>
                    </a:lnTo>
                    <a:lnTo>
                      <a:pt x="169" y="81"/>
                    </a:lnTo>
                    <a:lnTo>
                      <a:pt x="165" y="74"/>
                    </a:lnTo>
                    <a:lnTo>
                      <a:pt x="158" y="64"/>
                    </a:lnTo>
                    <a:lnTo>
                      <a:pt x="158" y="64"/>
                    </a:lnTo>
                    <a:lnTo>
                      <a:pt x="155" y="60"/>
                    </a:lnTo>
                    <a:lnTo>
                      <a:pt x="151" y="57"/>
                    </a:lnTo>
                    <a:lnTo>
                      <a:pt x="144" y="53"/>
                    </a:lnTo>
                    <a:lnTo>
                      <a:pt x="133" y="50"/>
                    </a:lnTo>
                    <a:lnTo>
                      <a:pt x="119" y="50"/>
                    </a:lnTo>
                    <a:lnTo>
                      <a:pt x="119" y="50"/>
                    </a:lnTo>
                    <a:lnTo>
                      <a:pt x="116" y="50"/>
                    </a:lnTo>
                    <a:lnTo>
                      <a:pt x="112" y="53"/>
                    </a:lnTo>
                    <a:lnTo>
                      <a:pt x="105" y="53"/>
                    </a:lnTo>
                    <a:lnTo>
                      <a:pt x="102" y="50"/>
                    </a:lnTo>
                    <a:lnTo>
                      <a:pt x="98" y="46"/>
                    </a:lnTo>
                    <a:lnTo>
                      <a:pt x="95" y="42"/>
                    </a:lnTo>
                    <a:lnTo>
                      <a:pt x="81" y="46"/>
                    </a:lnTo>
                    <a:lnTo>
                      <a:pt x="81" y="46"/>
                    </a:lnTo>
                    <a:lnTo>
                      <a:pt x="84" y="42"/>
                    </a:lnTo>
                    <a:lnTo>
                      <a:pt x="84" y="35"/>
                    </a:lnTo>
                    <a:lnTo>
                      <a:pt x="84" y="28"/>
                    </a:lnTo>
                    <a:lnTo>
                      <a:pt x="84" y="28"/>
                    </a:lnTo>
                    <a:lnTo>
                      <a:pt x="88" y="25"/>
                    </a:lnTo>
                    <a:lnTo>
                      <a:pt x="88" y="18"/>
                    </a:lnTo>
                    <a:lnTo>
                      <a:pt x="88" y="11"/>
                    </a:lnTo>
                    <a:lnTo>
                      <a:pt x="88" y="7"/>
                    </a:lnTo>
                    <a:lnTo>
                      <a:pt x="81" y="4"/>
                    </a:lnTo>
                    <a:lnTo>
                      <a:pt x="81" y="4"/>
                    </a:lnTo>
                    <a:lnTo>
                      <a:pt x="77" y="7"/>
                    </a:lnTo>
                    <a:lnTo>
                      <a:pt x="74" y="7"/>
                    </a:lnTo>
                    <a:lnTo>
                      <a:pt x="67" y="11"/>
                    </a:lnTo>
                    <a:lnTo>
                      <a:pt x="59" y="18"/>
                    </a:lnTo>
                    <a:lnTo>
                      <a:pt x="56" y="25"/>
                    </a:lnTo>
                    <a:lnTo>
                      <a:pt x="56" y="28"/>
                    </a:lnTo>
                    <a:lnTo>
                      <a:pt x="56" y="35"/>
                    </a:lnTo>
                    <a:lnTo>
                      <a:pt x="56" y="42"/>
                    </a:lnTo>
                    <a:lnTo>
                      <a:pt x="56" y="53"/>
                    </a:lnTo>
                    <a:lnTo>
                      <a:pt x="59" y="60"/>
                    </a:lnTo>
                    <a:lnTo>
                      <a:pt x="74" y="81"/>
                    </a:lnTo>
                    <a:lnTo>
                      <a:pt x="74" y="85"/>
                    </a:lnTo>
                    <a:lnTo>
                      <a:pt x="74" y="88"/>
                    </a:lnTo>
                    <a:lnTo>
                      <a:pt x="74" y="92"/>
                    </a:lnTo>
                    <a:lnTo>
                      <a:pt x="74" y="95"/>
                    </a:lnTo>
                    <a:lnTo>
                      <a:pt x="74" y="99"/>
                    </a:lnTo>
                    <a:lnTo>
                      <a:pt x="70" y="95"/>
                    </a:lnTo>
                    <a:lnTo>
                      <a:pt x="67" y="95"/>
                    </a:lnTo>
                    <a:lnTo>
                      <a:pt x="67" y="92"/>
                    </a:lnTo>
                    <a:lnTo>
                      <a:pt x="59" y="85"/>
                    </a:lnTo>
                    <a:lnTo>
                      <a:pt x="56" y="78"/>
                    </a:lnTo>
                    <a:lnTo>
                      <a:pt x="49" y="67"/>
                    </a:lnTo>
                    <a:lnTo>
                      <a:pt x="45" y="53"/>
                    </a:lnTo>
                    <a:lnTo>
                      <a:pt x="45" y="39"/>
                    </a:lnTo>
                    <a:lnTo>
                      <a:pt x="45" y="39"/>
                    </a:lnTo>
                    <a:lnTo>
                      <a:pt x="45" y="32"/>
                    </a:lnTo>
                    <a:lnTo>
                      <a:pt x="45" y="25"/>
                    </a:lnTo>
                    <a:lnTo>
                      <a:pt x="49" y="14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49" y="0"/>
                    </a:lnTo>
                    <a:lnTo>
                      <a:pt x="42" y="0"/>
                    </a:lnTo>
                    <a:lnTo>
                      <a:pt x="35" y="4"/>
                    </a:lnTo>
                    <a:lnTo>
                      <a:pt x="28" y="7"/>
                    </a:lnTo>
                    <a:lnTo>
                      <a:pt x="17" y="14"/>
                    </a:lnTo>
                    <a:lnTo>
                      <a:pt x="17" y="18"/>
                    </a:lnTo>
                    <a:lnTo>
                      <a:pt x="14" y="21"/>
                    </a:lnTo>
                    <a:lnTo>
                      <a:pt x="10" y="28"/>
                    </a:lnTo>
                    <a:lnTo>
                      <a:pt x="7" y="35"/>
                    </a:lnTo>
                    <a:lnTo>
                      <a:pt x="3" y="42"/>
                    </a:lnTo>
                    <a:lnTo>
                      <a:pt x="0" y="53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4"/>
                    </a:lnTo>
                    <a:lnTo>
                      <a:pt x="0" y="67"/>
                    </a:lnTo>
                    <a:lnTo>
                      <a:pt x="3" y="71"/>
                    </a:lnTo>
                    <a:lnTo>
                      <a:pt x="3" y="74"/>
                    </a:lnTo>
                    <a:lnTo>
                      <a:pt x="7" y="78"/>
                    </a:lnTo>
                    <a:lnTo>
                      <a:pt x="10" y="85"/>
                    </a:lnTo>
                    <a:lnTo>
                      <a:pt x="14" y="92"/>
                    </a:lnTo>
                    <a:lnTo>
                      <a:pt x="21" y="99"/>
                    </a:lnTo>
                    <a:lnTo>
                      <a:pt x="21" y="106"/>
                    </a:lnTo>
                    <a:lnTo>
                      <a:pt x="24" y="109"/>
                    </a:lnTo>
                    <a:lnTo>
                      <a:pt x="21" y="113"/>
                    </a:lnTo>
                    <a:lnTo>
                      <a:pt x="24" y="120"/>
                    </a:lnTo>
                    <a:lnTo>
                      <a:pt x="28" y="116"/>
                    </a:lnTo>
                    <a:lnTo>
                      <a:pt x="28" y="116"/>
                    </a:lnTo>
                    <a:lnTo>
                      <a:pt x="31" y="116"/>
                    </a:lnTo>
                    <a:lnTo>
                      <a:pt x="35" y="116"/>
                    </a:lnTo>
                    <a:lnTo>
                      <a:pt x="38" y="120"/>
                    </a:lnTo>
                    <a:lnTo>
                      <a:pt x="42" y="120"/>
                    </a:lnTo>
                    <a:lnTo>
                      <a:pt x="49" y="124"/>
                    </a:lnTo>
                    <a:lnTo>
                      <a:pt x="59" y="127"/>
                    </a:lnTo>
                    <a:lnTo>
                      <a:pt x="70" y="131"/>
                    </a:lnTo>
                    <a:lnTo>
                      <a:pt x="81" y="131"/>
                    </a:lnTo>
                    <a:lnTo>
                      <a:pt x="95" y="134"/>
                    </a:lnTo>
                    <a:lnTo>
                      <a:pt x="95" y="131"/>
                    </a:lnTo>
                    <a:lnTo>
                      <a:pt x="95" y="131"/>
                    </a:lnTo>
                    <a:lnTo>
                      <a:pt x="98" y="131"/>
                    </a:lnTo>
                    <a:lnTo>
                      <a:pt x="102" y="131"/>
                    </a:lnTo>
                    <a:lnTo>
                      <a:pt x="102" y="131"/>
                    </a:lnTo>
                    <a:lnTo>
                      <a:pt x="109" y="134"/>
                    </a:lnTo>
                    <a:lnTo>
                      <a:pt x="112" y="138"/>
                    </a:lnTo>
                    <a:lnTo>
                      <a:pt x="119" y="138"/>
                    </a:lnTo>
                    <a:lnTo>
                      <a:pt x="141" y="148"/>
                    </a:lnTo>
                    <a:lnTo>
                      <a:pt x="141" y="148"/>
                    </a:lnTo>
                    <a:lnTo>
                      <a:pt x="144" y="148"/>
                    </a:lnTo>
                    <a:lnTo>
                      <a:pt x="144" y="152"/>
                    </a:lnTo>
                    <a:lnTo>
                      <a:pt x="144" y="155"/>
                    </a:lnTo>
                    <a:lnTo>
                      <a:pt x="141" y="159"/>
                    </a:lnTo>
                    <a:lnTo>
                      <a:pt x="144" y="159"/>
                    </a:lnTo>
                    <a:lnTo>
                      <a:pt x="144" y="159"/>
                    </a:lnTo>
                    <a:lnTo>
                      <a:pt x="151" y="159"/>
                    </a:lnTo>
                    <a:lnTo>
                      <a:pt x="155" y="159"/>
                    </a:lnTo>
                    <a:lnTo>
                      <a:pt x="158" y="159"/>
                    </a:lnTo>
                    <a:lnTo>
                      <a:pt x="158" y="166"/>
                    </a:lnTo>
                    <a:lnTo>
                      <a:pt x="162" y="166"/>
                    </a:lnTo>
                    <a:lnTo>
                      <a:pt x="162" y="173"/>
                    </a:lnTo>
                    <a:lnTo>
                      <a:pt x="162" y="180"/>
                    </a:lnTo>
                    <a:lnTo>
                      <a:pt x="162" y="190"/>
                    </a:lnTo>
                    <a:lnTo>
                      <a:pt x="162" y="201"/>
                    </a:lnTo>
                    <a:lnTo>
                      <a:pt x="162" y="212"/>
                    </a:lnTo>
                    <a:lnTo>
                      <a:pt x="158" y="222"/>
                    </a:lnTo>
                    <a:lnTo>
                      <a:pt x="158" y="222"/>
                    </a:lnTo>
                    <a:lnTo>
                      <a:pt x="158" y="229"/>
                    </a:lnTo>
                    <a:lnTo>
                      <a:pt x="155" y="236"/>
                    </a:lnTo>
                    <a:lnTo>
                      <a:pt x="151" y="243"/>
                    </a:lnTo>
                    <a:lnTo>
                      <a:pt x="148" y="247"/>
                    </a:lnTo>
                    <a:lnTo>
                      <a:pt x="144" y="250"/>
                    </a:lnTo>
                    <a:lnTo>
                      <a:pt x="141" y="250"/>
                    </a:lnTo>
                    <a:lnTo>
                      <a:pt x="137" y="254"/>
                    </a:lnTo>
                    <a:lnTo>
                      <a:pt x="130" y="250"/>
                    </a:lnTo>
                    <a:lnTo>
                      <a:pt x="130" y="250"/>
                    </a:lnTo>
                    <a:lnTo>
                      <a:pt x="126" y="250"/>
                    </a:lnTo>
                    <a:lnTo>
                      <a:pt x="123" y="250"/>
                    </a:lnTo>
                    <a:lnTo>
                      <a:pt x="119" y="257"/>
                    </a:lnTo>
                    <a:lnTo>
                      <a:pt x="112" y="264"/>
                    </a:lnTo>
                    <a:lnTo>
                      <a:pt x="112" y="264"/>
                    </a:lnTo>
                    <a:lnTo>
                      <a:pt x="112" y="268"/>
                    </a:lnTo>
                    <a:lnTo>
                      <a:pt x="116" y="271"/>
                    </a:lnTo>
                    <a:lnTo>
                      <a:pt x="119" y="275"/>
                    </a:lnTo>
                    <a:lnTo>
                      <a:pt x="123" y="279"/>
                    </a:lnTo>
                    <a:lnTo>
                      <a:pt x="130" y="282"/>
                    </a:lnTo>
                    <a:lnTo>
                      <a:pt x="141" y="282"/>
                    </a:lnTo>
                    <a:lnTo>
                      <a:pt x="141" y="282"/>
                    </a:lnTo>
                    <a:lnTo>
                      <a:pt x="148" y="279"/>
                    </a:lnTo>
                    <a:lnTo>
                      <a:pt x="151" y="275"/>
                    </a:lnTo>
                    <a:lnTo>
                      <a:pt x="151" y="271"/>
                    </a:lnTo>
                    <a:lnTo>
                      <a:pt x="169" y="289"/>
                    </a:lnTo>
                    <a:lnTo>
                      <a:pt x="179" y="293"/>
                    </a:lnTo>
                    <a:lnTo>
                      <a:pt x="179" y="293"/>
                    </a:lnTo>
                    <a:lnTo>
                      <a:pt x="179" y="296"/>
                    </a:lnTo>
                    <a:lnTo>
                      <a:pt x="183" y="303"/>
                    </a:lnTo>
                    <a:lnTo>
                      <a:pt x="186" y="307"/>
                    </a:lnTo>
                    <a:lnTo>
                      <a:pt x="190" y="314"/>
                    </a:lnTo>
                    <a:lnTo>
                      <a:pt x="200" y="317"/>
                    </a:lnTo>
                    <a:lnTo>
                      <a:pt x="204" y="317"/>
                    </a:lnTo>
                    <a:lnTo>
                      <a:pt x="207" y="317"/>
                    </a:lnTo>
                    <a:lnTo>
                      <a:pt x="211" y="324"/>
                    </a:lnTo>
                    <a:lnTo>
                      <a:pt x="214" y="328"/>
                    </a:lnTo>
                    <a:lnTo>
                      <a:pt x="214" y="328"/>
                    </a:lnTo>
                    <a:lnTo>
                      <a:pt x="218" y="331"/>
                    </a:lnTo>
                    <a:lnTo>
                      <a:pt x="222" y="335"/>
                    </a:lnTo>
                    <a:lnTo>
                      <a:pt x="225" y="335"/>
                    </a:lnTo>
                    <a:lnTo>
                      <a:pt x="229" y="338"/>
                    </a:lnTo>
                    <a:lnTo>
                      <a:pt x="232" y="338"/>
                    </a:lnTo>
                    <a:lnTo>
                      <a:pt x="232" y="335"/>
                    </a:lnTo>
                    <a:lnTo>
                      <a:pt x="232" y="328"/>
                    </a:lnTo>
                    <a:lnTo>
                      <a:pt x="232" y="328"/>
                    </a:lnTo>
                    <a:lnTo>
                      <a:pt x="229" y="324"/>
                    </a:lnTo>
                    <a:lnTo>
                      <a:pt x="229" y="317"/>
                    </a:lnTo>
                    <a:lnTo>
                      <a:pt x="222" y="310"/>
                    </a:lnTo>
                    <a:lnTo>
                      <a:pt x="218" y="307"/>
                    </a:lnTo>
                    <a:lnTo>
                      <a:pt x="218" y="307"/>
                    </a:lnTo>
                    <a:lnTo>
                      <a:pt x="214" y="307"/>
                    </a:lnTo>
                    <a:lnTo>
                      <a:pt x="214" y="303"/>
                    </a:lnTo>
                    <a:lnTo>
                      <a:pt x="214" y="303"/>
                    </a:lnTo>
                    <a:lnTo>
                      <a:pt x="214" y="300"/>
                    </a:lnTo>
                    <a:lnTo>
                      <a:pt x="218" y="300"/>
                    </a:lnTo>
                    <a:lnTo>
                      <a:pt x="222" y="300"/>
                    </a:lnTo>
                    <a:lnTo>
                      <a:pt x="225" y="303"/>
                    </a:lnTo>
                    <a:lnTo>
                      <a:pt x="232" y="307"/>
                    </a:lnTo>
                    <a:lnTo>
                      <a:pt x="239" y="310"/>
                    </a:lnTo>
                    <a:lnTo>
                      <a:pt x="246" y="317"/>
                    </a:lnTo>
                    <a:lnTo>
                      <a:pt x="250" y="321"/>
                    </a:lnTo>
                    <a:lnTo>
                      <a:pt x="250" y="324"/>
                    </a:lnTo>
                    <a:lnTo>
                      <a:pt x="250" y="324"/>
                    </a:lnTo>
                    <a:lnTo>
                      <a:pt x="253" y="324"/>
                    </a:lnTo>
                    <a:lnTo>
                      <a:pt x="253" y="324"/>
                    </a:lnTo>
                    <a:lnTo>
                      <a:pt x="257" y="321"/>
                    </a:lnTo>
                    <a:lnTo>
                      <a:pt x="257" y="321"/>
                    </a:lnTo>
                    <a:lnTo>
                      <a:pt x="260" y="314"/>
                    </a:lnTo>
                    <a:lnTo>
                      <a:pt x="260" y="310"/>
                    </a:lnTo>
                    <a:lnTo>
                      <a:pt x="264" y="303"/>
                    </a:lnTo>
                    <a:lnTo>
                      <a:pt x="260" y="300"/>
                    </a:lnTo>
                    <a:lnTo>
                      <a:pt x="257" y="293"/>
                    </a:lnTo>
                    <a:lnTo>
                      <a:pt x="257" y="293"/>
                    </a:lnTo>
                    <a:lnTo>
                      <a:pt x="253" y="289"/>
                    </a:lnTo>
                    <a:lnTo>
                      <a:pt x="246" y="282"/>
                    </a:lnTo>
                    <a:lnTo>
                      <a:pt x="243" y="279"/>
                    </a:lnTo>
                    <a:lnTo>
                      <a:pt x="239" y="275"/>
                    </a:lnTo>
                    <a:lnTo>
                      <a:pt x="236" y="275"/>
                    </a:lnTo>
                    <a:lnTo>
                      <a:pt x="232" y="271"/>
                    </a:lnTo>
                    <a:lnTo>
                      <a:pt x="232" y="271"/>
                    </a:lnTo>
                    <a:lnTo>
                      <a:pt x="229" y="268"/>
                    </a:lnTo>
                    <a:lnTo>
                      <a:pt x="229" y="264"/>
                    </a:lnTo>
                    <a:lnTo>
                      <a:pt x="229" y="264"/>
                    </a:lnTo>
                    <a:lnTo>
                      <a:pt x="225" y="264"/>
                    </a:lnTo>
                    <a:lnTo>
                      <a:pt x="222" y="261"/>
                    </a:lnTo>
                    <a:lnTo>
                      <a:pt x="222" y="257"/>
                    </a:lnTo>
                    <a:lnTo>
                      <a:pt x="218" y="254"/>
                    </a:lnTo>
                    <a:lnTo>
                      <a:pt x="218" y="243"/>
                    </a:lnTo>
                    <a:lnTo>
                      <a:pt x="218" y="243"/>
                    </a:lnTo>
                    <a:lnTo>
                      <a:pt x="218" y="240"/>
                    </a:lnTo>
                    <a:lnTo>
                      <a:pt x="214" y="236"/>
                    </a:lnTo>
                    <a:lnTo>
                      <a:pt x="214" y="229"/>
                    </a:lnTo>
                    <a:lnTo>
                      <a:pt x="218" y="226"/>
                    </a:lnTo>
                    <a:lnTo>
                      <a:pt x="218" y="222"/>
                    </a:lnTo>
                    <a:lnTo>
                      <a:pt x="222" y="21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54" name="Freeform 150"/>
              <p:cNvSpPr>
                <a:spLocks/>
              </p:cNvSpPr>
              <p:nvPr userDrawn="1"/>
            </p:nvSpPr>
            <p:spPr bwMode="gray">
              <a:xfrm>
                <a:off x="1181" y="-2241"/>
                <a:ext cx="75" cy="64"/>
              </a:xfrm>
              <a:custGeom>
                <a:avLst/>
                <a:gdLst/>
                <a:ahLst/>
                <a:cxnLst>
                  <a:cxn ang="0">
                    <a:pos x="85" y="46"/>
                  </a:cxn>
                  <a:cxn ang="0">
                    <a:pos x="85" y="46"/>
                  </a:cxn>
                  <a:cxn ang="0">
                    <a:pos x="81" y="39"/>
                  </a:cxn>
                  <a:cxn ang="0">
                    <a:pos x="78" y="36"/>
                  </a:cxn>
                  <a:cxn ang="0">
                    <a:pos x="71" y="32"/>
                  </a:cxn>
                  <a:cxn ang="0">
                    <a:pos x="67" y="29"/>
                  </a:cxn>
                  <a:cxn ang="0">
                    <a:pos x="64" y="25"/>
                  </a:cxn>
                  <a:cxn ang="0">
                    <a:pos x="60" y="21"/>
                  </a:cxn>
                  <a:cxn ang="0">
                    <a:pos x="57" y="18"/>
                  </a:cxn>
                  <a:cxn ang="0">
                    <a:pos x="49" y="14"/>
                  </a:cxn>
                  <a:cxn ang="0">
                    <a:pos x="42" y="14"/>
                  </a:cxn>
                  <a:cxn ang="0">
                    <a:pos x="39" y="11"/>
                  </a:cxn>
                  <a:cxn ang="0">
                    <a:pos x="35" y="0"/>
                  </a:cxn>
                  <a:cxn ang="0">
                    <a:pos x="25" y="14"/>
                  </a:cxn>
                  <a:cxn ang="0">
                    <a:pos x="21" y="18"/>
                  </a:cxn>
                  <a:cxn ang="0">
                    <a:pos x="18" y="18"/>
                  </a:cxn>
                  <a:cxn ang="0">
                    <a:pos x="14" y="21"/>
                  </a:cxn>
                  <a:cxn ang="0">
                    <a:pos x="11" y="25"/>
                  </a:cxn>
                  <a:cxn ang="0">
                    <a:pos x="7" y="32"/>
                  </a:cxn>
                  <a:cxn ang="0">
                    <a:pos x="7" y="39"/>
                  </a:cxn>
                  <a:cxn ang="0">
                    <a:pos x="0" y="50"/>
                  </a:cxn>
                  <a:cxn ang="0">
                    <a:pos x="4" y="50"/>
                  </a:cxn>
                  <a:cxn ang="0">
                    <a:pos x="7" y="50"/>
                  </a:cxn>
                  <a:cxn ang="0">
                    <a:pos x="11" y="50"/>
                  </a:cxn>
                  <a:cxn ang="0">
                    <a:pos x="14" y="50"/>
                  </a:cxn>
                  <a:cxn ang="0">
                    <a:pos x="18" y="50"/>
                  </a:cxn>
                  <a:cxn ang="0">
                    <a:pos x="18" y="57"/>
                  </a:cxn>
                  <a:cxn ang="0">
                    <a:pos x="18" y="57"/>
                  </a:cxn>
                  <a:cxn ang="0">
                    <a:pos x="21" y="60"/>
                  </a:cxn>
                  <a:cxn ang="0">
                    <a:pos x="25" y="60"/>
                  </a:cxn>
                  <a:cxn ang="0">
                    <a:pos x="28" y="64"/>
                  </a:cxn>
                  <a:cxn ang="0">
                    <a:pos x="32" y="64"/>
                  </a:cxn>
                  <a:cxn ang="0">
                    <a:pos x="39" y="60"/>
                  </a:cxn>
                  <a:cxn ang="0">
                    <a:pos x="60" y="50"/>
                  </a:cxn>
                  <a:cxn ang="0">
                    <a:pos x="78" y="53"/>
                  </a:cxn>
                  <a:cxn ang="0">
                    <a:pos x="85" y="46"/>
                  </a:cxn>
                </a:cxnLst>
                <a:rect l="0" t="0" r="r" b="b"/>
                <a:pathLst>
                  <a:path w="85" h="64">
                    <a:moveTo>
                      <a:pt x="85" y="46"/>
                    </a:moveTo>
                    <a:lnTo>
                      <a:pt x="85" y="46"/>
                    </a:lnTo>
                    <a:lnTo>
                      <a:pt x="81" y="39"/>
                    </a:lnTo>
                    <a:lnTo>
                      <a:pt x="78" y="36"/>
                    </a:lnTo>
                    <a:lnTo>
                      <a:pt x="71" y="32"/>
                    </a:lnTo>
                    <a:lnTo>
                      <a:pt x="67" y="29"/>
                    </a:lnTo>
                    <a:lnTo>
                      <a:pt x="64" y="25"/>
                    </a:lnTo>
                    <a:lnTo>
                      <a:pt x="60" y="21"/>
                    </a:lnTo>
                    <a:lnTo>
                      <a:pt x="57" y="18"/>
                    </a:lnTo>
                    <a:lnTo>
                      <a:pt x="49" y="14"/>
                    </a:lnTo>
                    <a:lnTo>
                      <a:pt x="42" y="14"/>
                    </a:lnTo>
                    <a:lnTo>
                      <a:pt x="39" y="11"/>
                    </a:lnTo>
                    <a:lnTo>
                      <a:pt x="35" y="0"/>
                    </a:lnTo>
                    <a:lnTo>
                      <a:pt x="25" y="14"/>
                    </a:lnTo>
                    <a:lnTo>
                      <a:pt x="21" y="18"/>
                    </a:lnTo>
                    <a:lnTo>
                      <a:pt x="18" y="18"/>
                    </a:lnTo>
                    <a:lnTo>
                      <a:pt x="14" y="21"/>
                    </a:lnTo>
                    <a:lnTo>
                      <a:pt x="11" y="25"/>
                    </a:lnTo>
                    <a:lnTo>
                      <a:pt x="7" y="32"/>
                    </a:lnTo>
                    <a:lnTo>
                      <a:pt x="7" y="39"/>
                    </a:lnTo>
                    <a:lnTo>
                      <a:pt x="0" y="50"/>
                    </a:lnTo>
                    <a:lnTo>
                      <a:pt x="4" y="50"/>
                    </a:lnTo>
                    <a:lnTo>
                      <a:pt x="7" y="50"/>
                    </a:lnTo>
                    <a:lnTo>
                      <a:pt x="11" y="50"/>
                    </a:lnTo>
                    <a:lnTo>
                      <a:pt x="14" y="50"/>
                    </a:lnTo>
                    <a:lnTo>
                      <a:pt x="18" y="50"/>
                    </a:lnTo>
                    <a:lnTo>
                      <a:pt x="18" y="57"/>
                    </a:lnTo>
                    <a:lnTo>
                      <a:pt x="18" y="57"/>
                    </a:lnTo>
                    <a:lnTo>
                      <a:pt x="21" y="60"/>
                    </a:lnTo>
                    <a:lnTo>
                      <a:pt x="25" y="60"/>
                    </a:lnTo>
                    <a:lnTo>
                      <a:pt x="28" y="64"/>
                    </a:lnTo>
                    <a:lnTo>
                      <a:pt x="32" y="64"/>
                    </a:lnTo>
                    <a:lnTo>
                      <a:pt x="39" y="60"/>
                    </a:lnTo>
                    <a:lnTo>
                      <a:pt x="60" y="50"/>
                    </a:lnTo>
                    <a:lnTo>
                      <a:pt x="78" y="53"/>
                    </a:lnTo>
                    <a:lnTo>
                      <a:pt x="85" y="46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55" name="Freeform 151"/>
              <p:cNvSpPr>
                <a:spLocks/>
              </p:cNvSpPr>
              <p:nvPr userDrawn="1"/>
            </p:nvSpPr>
            <p:spPr bwMode="gray">
              <a:xfrm>
                <a:off x="1139" y="-2783"/>
                <a:ext cx="32" cy="10"/>
              </a:xfrm>
              <a:custGeom>
                <a:avLst/>
                <a:gdLst/>
                <a:ahLst/>
                <a:cxnLst>
                  <a:cxn ang="0">
                    <a:pos x="3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14" y="10"/>
                  </a:cxn>
                  <a:cxn ang="0">
                    <a:pos x="21" y="10"/>
                  </a:cxn>
                  <a:cxn ang="0">
                    <a:pos x="28" y="10"/>
                  </a:cxn>
                  <a:cxn ang="0">
                    <a:pos x="32" y="7"/>
                  </a:cxn>
                  <a:cxn ang="0">
                    <a:pos x="32" y="3"/>
                  </a:cxn>
                  <a:cxn ang="0">
                    <a:pos x="32" y="0"/>
                  </a:cxn>
                  <a:cxn ang="0">
                    <a:pos x="28" y="0"/>
                  </a:cxn>
                  <a:cxn ang="0">
                    <a:pos x="21" y="0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3" y="7"/>
                  </a:cxn>
                </a:cxnLst>
                <a:rect l="0" t="0" r="r" b="b"/>
                <a:pathLst>
                  <a:path w="32" h="10">
                    <a:moveTo>
                      <a:pt x="3" y="7"/>
                    </a:moveTo>
                    <a:lnTo>
                      <a:pt x="3" y="7"/>
                    </a:lnTo>
                    <a:lnTo>
                      <a:pt x="7" y="7"/>
                    </a:lnTo>
                    <a:lnTo>
                      <a:pt x="14" y="10"/>
                    </a:lnTo>
                    <a:lnTo>
                      <a:pt x="21" y="10"/>
                    </a:lnTo>
                    <a:lnTo>
                      <a:pt x="28" y="10"/>
                    </a:lnTo>
                    <a:lnTo>
                      <a:pt x="32" y="7"/>
                    </a:lnTo>
                    <a:lnTo>
                      <a:pt x="32" y="3"/>
                    </a:lnTo>
                    <a:lnTo>
                      <a:pt x="32" y="0"/>
                    </a:lnTo>
                    <a:lnTo>
                      <a:pt x="28" y="0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3" y="7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56" name="Freeform 152"/>
              <p:cNvSpPr>
                <a:spLocks/>
              </p:cNvSpPr>
              <p:nvPr userDrawn="1"/>
            </p:nvSpPr>
            <p:spPr bwMode="gray">
              <a:xfrm>
                <a:off x="970" y="-2582"/>
                <a:ext cx="88" cy="130"/>
              </a:xfrm>
              <a:custGeom>
                <a:avLst/>
                <a:gdLst/>
                <a:ahLst/>
                <a:cxnLst>
                  <a:cxn ang="0">
                    <a:pos x="84" y="59"/>
                  </a:cxn>
                  <a:cxn ang="0">
                    <a:pos x="77" y="59"/>
                  </a:cxn>
                  <a:cxn ang="0">
                    <a:pos x="67" y="59"/>
                  </a:cxn>
                  <a:cxn ang="0">
                    <a:pos x="63" y="52"/>
                  </a:cxn>
                  <a:cxn ang="0">
                    <a:pos x="67" y="49"/>
                  </a:cxn>
                  <a:cxn ang="0">
                    <a:pos x="74" y="38"/>
                  </a:cxn>
                  <a:cxn ang="0">
                    <a:pos x="81" y="38"/>
                  </a:cxn>
                  <a:cxn ang="0">
                    <a:pos x="81" y="28"/>
                  </a:cxn>
                  <a:cxn ang="0">
                    <a:pos x="81" y="17"/>
                  </a:cxn>
                  <a:cxn ang="0">
                    <a:pos x="77" y="10"/>
                  </a:cxn>
                  <a:cxn ang="0">
                    <a:pos x="70" y="0"/>
                  </a:cxn>
                  <a:cxn ang="0">
                    <a:pos x="56" y="3"/>
                  </a:cxn>
                  <a:cxn ang="0">
                    <a:pos x="49" y="7"/>
                  </a:cxn>
                  <a:cxn ang="0">
                    <a:pos x="39" y="3"/>
                  </a:cxn>
                  <a:cxn ang="0">
                    <a:pos x="28" y="3"/>
                  </a:cxn>
                  <a:cxn ang="0">
                    <a:pos x="21" y="14"/>
                  </a:cxn>
                  <a:cxn ang="0">
                    <a:pos x="21" y="21"/>
                  </a:cxn>
                  <a:cxn ang="0">
                    <a:pos x="21" y="35"/>
                  </a:cxn>
                  <a:cxn ang="0">
                    <a:pos x="28" y="42"/>
                  </a:cxn>
                  <a:cxn ang="0">
                    <a:pos x="35" y="49"/>
                  </a:cxn>
                  <a:cxn ang="0">
                    <a:pos x="31" y="59"/>
                  </a:cxn>
                  <a:cxn ang="0">
                    <a:pos x="28" y="63"/>
                  </a:cxn>
                  <a:cxn ang="0">
                    <a:pos x="17" y="56"/>
                  </a:cxn>
                  <a:cxn ang="0">
                    <a:pos x="14" y="49"/>
                  </a:cxn>
                  <a:cxn ang="0">
                    <a:pos x="7" y="49"/>
                  </a:cxn>
                  <a:cxn ang="0">
                    <a:pos x="0" y="49"/>
                  </a:cxn>
                  <a:cxn ang="0">
                    <a:pos x="0" y="56"/>
                  </a:cxn>
                  <a:cxn ang="0">
                    <a:pos x="0" y="67"/>
                  </a:cxn>
                  <a:cxn ang="0">
                    <a:pos x="3" y="77"/>
                  </a:cxn>
                  <a:cxn ang="0">
                    <a:pos x="14" y="88"/>
                  </a:cxn>
                  <a:cxn ang="0">
                    <a:pos x="21" y="95"/>
                  </a:cxn>
                  <a:cxn ang="0">
                    <a:pos x="31" y="109"/>
                  </a:cxn>
                  <a:cxn ang="0">
                    <a:pos x="35" y="112"/>
                  </a:cxn>
                  <a:cxn ang="0">
                    <a:pos x="39" y="123"/>
                  </a:cxn>
                  <a:cxn ang="0">
                    <a:pos x="49" y="130"/>
                  </a:cxn>
                  <a:cxn ang="0">
                    <a:pos x="67" y="126"/>
                  </a:cxn>
                  <a:cxn ang="0">
                    <a:pos x="74" y="126"/>
                  </a:cxn>
                  <a:cxn ang="0">
                    <a:pos x="84" y="116"/>
                  </a:cxn>
                  <a:cxn ang="0">
                    <a:pos x="88" y="109"/>
                  </a:cxn>
                  <a:cxn ang="0">
                    <a:pos x="88" y="95"/>
                  </a:cxn>
                  <a:cxn ang="0">
                    <a:pos x="84" y="77"/>
                  </a:cxn>
                </a:cxnLst>
                <a:rect l="0" t="0" r="r" b="b"/>
                <a:pathLst>
                  <a:path w="88" h="130">
                    <a:moveTo>
                      <a:pt x="84" y="70"/>
                    </a:moveTo>
                    <a:lnTo>
                      <a:pt x="84" y="59"/>
                    </a:lnTo>
                    <a:lnTo>
                      <a:pt x="81" y="59"/>
                    </a:lnTo>
                    <a:lnTo>
                      <a:pt x="77" y="59"/>
                    </a:lnTo>
                    <a:lnTo>
                      <a:pt x="74" y="59"/>
                    </a:lnTo>
                    <a:lnTo>
                      <a:pt x="67" y="59"/>
                    </a:lnTo>
                    <a:lnTo>
                      <a:pt x="63" y="56"/>
                    </a:lnTo>
                    <a:lnTo>
                      <a:pt x="63" y="52"/>
                    </a:lnTo>
                    <a:lnTo>
                      <a:pt x="63" y="52"/>
                    </a:lnTo>
                    <a:lnTo>
                      <a:pt x="67" y="49"/>
                    </a:lnTo>
                    <a:lnTo>
                      <a:pt x="70" y="42"/>
                    </a:lnTo>
                    <a:lnTo>
                      <a:pt x="74" y="38"/>
                    </a:lnTo>
                    <a:lnTo>
                      <a:pt x="81" y="38"/>
                    </a:lnTo>
                    <a:lnTo>
                      <a:pt x="81" y="38"/>
                    </a:lnTo>
                    <a:lnTo>
                      <a:pt x="81" y="35"/>
                    </a:lnTo>
                    <a:lnTo>
                      <a:pt x="81" y="28"/>
                    </a:lnTo>
                    <a:lnTo>
                      <a:pt x="84" y="24"/>
                    </a:lnTo>
                    <a:lnTo>
                      <a:pt x="81" y="17"/>
                    </a:lnTo>
                    <a:lnTo>
                      <a:pt x="81" y="14"/>
                    </a:lnTo>
                    <a:lnTo>
                      <a:pt x="77" y="1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63" y="3"/>
                    </a:lnTo>
                    <a:lnTo>
                      <a:pt x="56" y="3"/>
                    </a:lnTo>
                    <a:lnTo>
                      <a:pt x="49" y="7"/>
                    </a:lnTo>
                    <a:lnTo>
                      <a:pt x="49" y="7"/>
                    </a:lnTo>
                    <a:lnTo>
                      <a:pt x="42" y="3"/>
                    </a:lnTo>
                    <a:lnTo>
                      <a:pt x="39" y="3"/>
                    </a:lnTo>
                    <a:lnTo>
                      <a:pt x="31" y="3"/>
                    </a:lnTo>
                    <a:lnTo>
                      <a:pt x="28" y="3"/>
                    </a:lnTo>
                    <a:lnTo>
                      <a:pt x="21" y="7"/>
                    </a:lnTo>
                    <a:lnTo>
                      <a:pt x="21" y="14"/>
                    </a:lnTo>
                    <a:lnTo>
                      <a:pt x="21" y="17"/>
                    </a:lnTo>
                    <a:lnTo>
                      <a:pt x="21" y="21"/>
                    </a:lnTo>
                    <a:lnTo>
                      <a:pt x="21" y="28"/>
                    </a:lnTo>
                    <a:lnTo>
                      <a:pt x="21" y="35"/>
                    </a:lnTo>
                    <a:lnTo>
                      <a:pt x="28" y="38"/>
                    </a:lnTo>
                    <a:lnTo>
                      <a:pt x="28" y="42"/>
                    </a:lnTo>
                    <a:lnTo>
                      <a:pt x="31" y="45"/>
                    </a:lnTo>
                    <a:lnTo>
                      <a:pt x="35" y="49"/>
                    </a:lnTo>
                    <a:lnTo>
                      <a:pt x="35" y="52"/>
                    </a:lnTo>
                    <a:lnTo>
                      <a:pt x="31" y="59"/>
                    </a:lnTo>
                    <a:lnTo>
                      <a:pt x="28" y="63"/>
                    </a:lnTo>
                    <a:lnTo>
                      <a:pt x="28" y="63"/>
                    </a:lnTo>
                    <a:lnTo>
                      <a:pt x="24" y="59"/>
                    </a:lnTo>
                    <a:lnTo>
                      <a:pt x="17" y="56"/>
                    </a:lnTo>
                    <a:lnTo>
                      <a:pt x="14" y="49"/>
                    </a:lnTo>
                    <a:lnTo>
                      <a:pt x="14" y="49"/>
                    </a:lnTo>
                    <a:lnTo>
                      <a:pt x="10" y="49"/>
                    </a:lnTo>
                    <a:lnTo>
                      <a:pt x="7" y="49"/>
                    </a:lnTo>
                    <a:lnTo>
                      <a:pt x="3" y="49"/>
                    </a:lnTo>
                    <a:lnTo>
                      <a:pt x="0" y="49"/>
                    </a:lnTo>
                    <a:lnTo>
                      <a:pt x="0" y="52"/>
                    </a:lnTo>
                    <a:lnTo>
                      <a:pt x="0" y="56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3" y="74"/>
                    </a:lnTo>
                    <a:lnTo>
                      <a:pt x="3" y="77"/>
                    </a:lnTo>
                    <a:lnTo>
                      <a:pt x="7" y="84"/>
                    </a:lnTo>
                    <a:lnTo>
                      <a:pt x="14" y="88"/>
                    </a:lnTo>
                    <a:lnTo>
                      <a:pt x="21" y="91"/>
                    </a:lnTo>
                    <a:lnTo>
                      <a:pt x="21" y="95"/>
                    </a:lnTo>
                    <a:lnTo>
                      <a:pt x="28" y="98"/>
                    </a:lnTo>
                    <a:lnTo>
                      <a:pt x="31" y="109"/>
                    </a:lnTo>
                    <a:lnTo>
                      <a:pt x="31" y="109"/>
                    </a:lnTo>
                    <a:lnTo>
                      <a:pt x="35" y="112"/>
                    </a:lnTo>
                    <a:lnTo>
                      <a:pt x="35" y="119"/>
                    </a:lnTo>
                    <a:lnTo>
                      <a:pt x="39" y="123"/>
                    </a:lnTo>
                    <a:lnTo>
                      <a:pt x="42" y="126"/>
                    </a:lnTo>
                    <a:lnTo>
                      <a:pt x="49" y="130"/>
                    </a:lnTo>
                    <a:lnTo>
                      <a:pt x="56" y="130"/>
                    </a:lnTo>
                    <a:lnTo>
                      <a:pt x="67" y="126"/>
                    </a:lnTo>
                    <a:lnTo>
                      <a:pt x="67" y="126"/>
                    </a:lnTo>
                    <a:lnTo>
                      <a:pt x="74" y="126"/>
                    </a:lnTo>
                    <a:lnTo>
                      <a:pt x="77" y="123"/>
                    </a:lnTo>
                    <a:lnTo>
                      <a:pt x="84" y="116"/>
                    </a:lnTo>
                    <a:lnTo>
                      <a:pt x="88" y="112"/>
                    </a:lnTo>
                    <a:lnTo>
                      <a:pt x="88" y="109"/>
                    </a:lnTo>
                    <a:lnTo>
                      <a:pt x="88" y="102"/>
                    </a:lnTo>
                    <a:lnTo>
                      <a:pt x="88" y="95"/>
                    </a:lnTo>
                    <a:lnTo>
                      <a:pt x="88" y="84"/>
                    </a:lnTo>
                    <a:lnTo>
                      <a:pt x="84" y="77"/>
                    </a:lnTo>
                    <a:lnTo>
                      <a:pt x="84" y="7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57" name="Freeform 153"/>
              <p:cNvSpPr>
                <a:spLocks/>
              </p:cNvSpPr>
              <p:nvPr userDrawn="1"/>
            </p:nvSpPr>
            <p:spPr bwMode="gray">
              <a:xfrm>
                <a:off x="1121" y="-2568"/>
                <a:ext cx="71" cy="112"/>
              </a:xfrm>
              <a:custGeom>
                <a:avLst/>
                <a:gdLst/>
                <a:ahLst/>
                <a:cxnLst>
                  <a:cxn ang="0">
                    <a:pos x="57" y="7"/>
                  </a:cxn>
                  <a:cxn ang="0">
                    <a:pos x="50" y="7"/>
                  </a:cxn>
                  <a:cxn ang="0">
                    <a:pos x="39" y="3"/>
                  </a:cxn>
                  <a:cxn ang="0">
                    <a:pos x="35" y="0"/>
                  </a:cxn>
                  <a:cxn ang="0">
                    <a:pos x="25" y="0"/>
                  </a:cxn>
                  <a:cxn ang="0">
                    <a:pos x="21" y="3"/>
                  </a:cxn>
                  <a:cxn ang="0">
                    <a:pos x="21" y="0"/>
                  </a:cxn>
                  <a:cxn ang="0">
                    <a:pos x="14" y="3"/>
                  </a:cxn>
                  <a:cxn ang="0">
                    <a:pos x="7" y="14"/>
                  </a:cxn>
                  <a:cxn ang="0">
                    <a:pos x="7" y="21"/>
                  </a:cxn>
                  <a:cxn ang="0">
                    <a:pos x="0" y="31"/>
                  </a:cxn>
                  <a:cxn ang="0">
                    <a:pos x="4" y="35"/>
                  </a:cxn>
                  <a:cxn ang="0">
                    <a:pos x="4" y="42"/>
                  </a:cxn>
                  <a:cxn ang="0">
                    <a:pos x="4" y="49"/>
                  </a:cxn>
                  <a:cxn ang="0">
                    <a:pos x="0" y="56"/>
                  </a:cxn>
                  <a:cxn ang="0">
                    <a:pos x="7" y="77"/>
                  </a:cxn>
                  <a:cxn ang="0">
                    <a:pos x="11" y="109"/>
                  </a:cxn>
                  <a:cxn ang="0">
                    <a:pos x="14" y="112"/>
                  </a:cxn>
                  <a:cxn ang="0">
                    <a:pos x="25" y="109"/>
                  </a:cxn>
                  <a:cxn ang="0">
                    <a:pos x="28" y="95"/>
                  </a:cxn>
                  <a:cxn ang="0">
                    <a:pos x="25" y="91"/>
                  </a:cxn>
                  <a:cxn ang="0">
                    <a:pos x="25" y="81"/>
                  </a:cxn>
                  <a:cxn ang="0">
                    <a:pos x="25" y="74"/>
                  </a:cxn>
                  <a:cxn ang="0">
                    <a:pos x="35" y="70"/>
                  </a:cxn>
                  <a:cxn ang="0">
                    <a:pos x="43" y="70"/>
                  </a:cxn>
                  <a:cxn ang="0">
                    <a:pos x="53" y="63"/>
                  </a:cxn>
                  <a:cxn ang="0">
                    <a:pos x="57" y="53"/>
                  </a:cxn>
                  <a:cxn ang="0">
                    <a:pos x="64" y="42"/>
                  </a:cxn>
                  <a:cxn ang="0">
                    <a:pos x="67" y="24"/>
                  </a:cxn>
                  <a:cxn ang="0">
                    <a:pos x="71" y="21"/>
                  </a:cxn>
                  <a:cxn ang="0">
                    <a:pos x="71" y="14"/>
                  </a:cxn>
                  <a:cxn ang="0">
                    <a:pos x="67" y="7"/>
                  </a:cxn>
                </a:cxnLst>
                <a:rect l="0" t="0" r="r" b="b"/>
                <a:pathLst>
                  <a:path w="71" h="112">
                    <a:moveTo>
                      <a:pt x="60" y="7"/>
                    </a:moveTo>
                    <a:lnTo>
                      <a:pt x="57" y="7"/>
                    </a:lnTo>
                    <a:lnTo>
                      <a:pt x="53" y="7"/>
                    </a:lnTo>
                    <a:lnTo>
                      <a:pt x="50" y="7"/>
                    </a:lnTo>
                    <a:lnTo>
                      <a:pt x="43" y="7"/>
                    </a:lnTo>
                    <a:lnTo>
                      <a:pt x="39" y="3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28" y="0"/>
                    </a:lnTo>
                    <a:lnTo>
                      <a:pt x="25" y="0"/>
                    </a:lnTo>
                    <a:lnTo>
                      <a:pt x="21" y="3"/>
                    </a:lnTo>
                    <a:lnTo>
                      <a:pt x="21" y="3"/>
                    </a:lnTo>
                    <a:lnTo>
                      <a:pt x="21" y="3"/>
                    </a:lnTo>
                    <a:lnTo>
                      <a:pt x="21" y="0"/>
                    </a:lnTo>
                    <a:lnTo>
                      <a:pt x="18" y="0"/>
                    </a:lnTo>
                    <a:lnTo>
                      <a:pt x="14" y="3"/>
                    </a:lnTo>
                    <a:lnTo>
                      <a:pt x="11" y="7"/>
                    </a:lnTo>
                    <a:lnTo>
                      <a:pt x="7" y="14"/>
                    </a:lnTo>
                    <a:lnTo>
                      <a:pt x="7" y="17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5"/>
                    </a:lnTo>
                    <a:lnTo>
                      <a:pt x="4" y="38"/>
                    </a:lnTo>
                    <a:lnTo>
                      <a:pt x="4" y="42"/>
                    </a:lnTo>
                    <a:lnTo>
                      <a:pt x="4" y="49"/>
                    </a:lnTo>
                    <a:lnTo>
                      <a:pt x="4" y="49"/>
                    </a:lnTo>
                    <a:lnTo>
                      <a:pt x="0" y="53"/>
                    </a:lnTo>
                    <a:lnTo>
                      <a:pt x="0" y="56"/>
                    </a:lnTo>
                    <a:lnTo>
                      <a:pt x="4" y="67"/>
                    </a:lnTo>
                    <a:lnTo>
                      <a:pt x="7" y="77"/>
                    </a:lnTo>
                    <a:lnTo>
                      <a:pt x="7" y="109"/>
                    </a:lnTo>
                    <a:lnTo>
                      <a:pt x="11" y="109"/>
                    </a:lnTo>
                    <a:lnTo>
                      <a:pt x="11" y="112"/>
                    </a:lnTo>
                    <a:lnTo>
                      <a:pt x="14" y="112"/>
                    </a:lnTo>
                    <a:lnTo>
                      <a:pt x="18" y="112"/>
                    </a:lnTo>
                    <a:lnTo>
                      <a:pt x="25" y="109"/>
                    </a:lnTo>
                    <a:lnTo>
                      <a:pt x="25" y="102"/>
                    </a:lnTo>
                    <a:lnTo>
                      <a:pt x="28" y="95"/>
                    </a:lnTo>
                    <a:lnTo>
                      <a:pt x="25" y="95"/>
                    </a:lnTo>
                    <a:lnTo>
                      <a:pt x="25" y="91"/>
                    </a:lnTo>
                    <a:lnTo>
                      <a:pt x="25" y="88"/>
                    </a:lnTo>
                    <a:lnTo>
                      <a:pt x="25" y="81"/>
                    </a:lnTo>
                    <a:lnTo>
                      <a:pt x="25" y="77"/>
                    </a:lnTo>
                    <a:lnTo>
                      <a:pt x="25" y="74"/>
                    </a:lnTo>
                    <a:lnTo>
                      <a:pt x="28" y="70"/>
                    </a:lnTo>
                    <a:lnTo>
                      <a:pt x="35" y="70"/>
                    </a:lnTo>
                    <a:lnTo>
                      <a:pt x="39" y="70"/>
                    </a:lnTo>
                    <a:lnTo>
                      <a:pt x="43" y="70"/>
                    </a:lnTo>
                    <a:lnTo>
                      <a:pt x="46" y="67"/>
                    </a:lnTo>
                    <a:lnTo>
                      <a:pt x="53" y="63"/>
                    </a:lnTo>
                    <a:lnTo>
                      <a:pt x="57" y="53"/>
                    </a:lnTo>
                    <a:lnTo>
                      <a:pt x="57" y="53"/>
                    </a:lnTo>
                    <a:lnTo>
                      <a:pt x="60" y="49"/>
                    </a:lnTo>
                    <a:lnTo>
                      <a:pt x="64" y="42"/>
                    </a:lnTo>
                    <a:lnTo>
                      <a:pt x="67" y="35"/>
                    </a:lnTo>
                    <a:lnTo>
                      <a:pt x="67" y="24"/>
                    </a:lnTo>
                    <a:lnTo>
                      <a:pt x="67" y="24"/>
                    </a:lnTo>
                    <a:lnTo>
                      <a:pt x="71" y="21"/>
                    </a:lnTo>
                    <a:lnTo>
                      <a:pt x="71" y="17"/>
                    </a:lnTo>
                    <a:lnTo>
                      <a:pt x="71" y="14"/>
                    </a:lnTo>
                    <a:lnTo>
                      <a:pt x="71" y="10"/>
                    </a:lnTo>
                    <a:lnTo>
                      <a:pt x="67" y="7"/>
                    </a:lnTo>
                    <a:lnTo>
                      <a:pt x="60" y="7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58" name="Freeform 154"/>
              <p:cNvSpPr>
                <a:spLocks/>
              </p:cNvSpPr>
              <p:nvPr userDrawn="1"/>
            </p:nvSpPr>
            <p:spPr bwMode="gray">
              <a:xfrm>
                <a:off x="698" y="-2596"/>
                <a:ext cx="110" cy="119"/>
              </a:xfrm>
              <a:custGeom>
                <a:avLst/>
                <a:gdLst/>
                <a:ahLst/>
                <a:cxnLst>
                  <a:cxn ang="0">
                    <a:pos x="8" y="98"/>
                  </a:cxn>
                  <a:cxn ang="0">
                    <a:pos x="15" y="105"/>
                  </a:cxn>
                  <a:cxn ang="0">
                    <a:pos x="18" y="116"/>
                  </a:cxn>
                  <a:cxn ang="0">
                    <a:pos x="22" y="119"/>
                  </a:cxn>
                  <a:cxn ang="0">
                    <a:pos x="32" y="119"/>
                  </a:cxn>
                  <a:cxn ang="0">
                    <a:pos x="36" y="112"/>
                  </a:cxn>
                  <a:cxn ang="0">
                    <a:pos x="39" y="109"/>
                  </a:cxn>
                  <a:cxn ang="0">
                    <a:pos x="50" y="109"/>
                  </a:cxn>
                  <a:cxn ang="0">
                    <a:pos x="53" y="109"/>
                  </a:cxn>
                  <a:cxn ang="0">
                    <a:pos x="57" y="102"/>
                  </a:cxn>
                  <a:cxn ang="0">
                    <a:pos x="60" y="95"/>
                  </a:cxn>
                  <a:cxn ang="0">
                    <a:pos x="64" y="81"/>
                  </a:cxn>
                  <a:cxn ang="0">
                    <a:pos x="71" y="63"/>
                  </a:cxn>
                  <a:cxn ang="0">
                    <a:pos x="89" y="49"/>
                  </a:cxn>
                  <a:cxn ang="0">
                    <a:pos x="110" y="31"/>
                  </a:cxn>
                  <a:cxn ang="0">
                    <a:pos x="106" y="31"/>
                  </a:cxn>
                  <a:cxn ang="0">
                    <a:pos x="96" y="21"/>
                  </a:cxn>
                  <a:cxn ang="0">
                    <a:pos x="92" y="17"/>
                  </a:cxn>
                  <a:cxn ang="0">
                    <a:pos x="85" y="10"/>
                  </a:cxn>
                  <a:cxn ang="0">
                    <a:pos x="78" y="17"/>
                  </a:cxn>
                  <a:cxn ang="0">
                    <a:pos x="74" y="21"/>
                  </a:cxn>
                  <a:cxn ang="0">
                    <a:pos x="71" y="21"/>
                  </a:cxn>
                  <a:cxn ang="0">
                    <a:pos x="67" y="14"/>
                  </a:cxn>
                  <a:cxn ang="0">
                    <a:pos x="64" y="7"/>
                  </a:cxn>
                  <a:cxn ang="0">
                    <a:pos x="57" y="7"/>
                  </a:cxn>
                  <a:cxn ang="0">
                    <a:pos x="46" y="7"/>
                  </a:cxn>
                  <a:cxn ang="0">
                    <a:pos x="46" y="7"/>
                  </a:cxn>
                  <a:cxn ang="0">
                    <a:pos x="50" y="0"/>
                  </a:cxn>
                  <a:cxn ang="0">
                    <a:pos x="43" y="0"/>
                  </a:cxn>
                  <a:cxn ang="0">
                    <a:pos x="29" y="3"/>
                  </a:cxn>
                  <a:cxn ang="0">
                    <a:pos x="29" y="7"/>
                  </a:cxn>
                  <a:cxn ang="0">
                    <a:pos x="25" y="7"/>
                  </a:cxn>
                  <a:cxn ang="0">
                    <a:pos x="18" y="7"/>
                  </a:cxn>
                  <a:cxn ang="0">
                    <a:pos x="15" y="17"/>
                  </a:cxn>
                  <a:cxn ang="0">
                    <a:pos x="18" y="24"/>
                  </a:cxn>
                  <a:cxn ang="0">
                    <a:pos x="18" y="31"/>
                  </a:cxn>
                  <a:cxn ang="0">
                    <a:pos x="18" y="38"/>
                  </a:cxn>
                  <a:cxn ang="0">
                    <a:pos x="15" y="45"/>
                  </a:cxn>
                  <a:cxn ang="0">
                    <a:pos x="8" y="63"/>
                  </a:cxn>
                  <a:cxn ang="0">
                    <a:pos x="4" y="84"/>
                  </a:cxn>
                  <a:cxn ang="0">
                    <a:pos x="0" y="88"/>
                  </a:cxn>
                  <a:cxn ang="0">
                    <a:pos x="4" y="95"/>
                  </a:cxn>
                </a:cxnLst>
                <a:rect l="0" t="0" r="r" b="b"/>
                <a:pathLst>
                  <a:path w="110" h="119">
                    <a:moveTo>
                      <a:pt x="4" y="95"/>
                    </a:moveTo>
                    <a:lnTo>
                      <a:pt x="8" y="98"/>
                    </a:lnTo>
                    <a:lnTo>
                      <a:pt x="11" y="102"/>
                    </a:lnTo>
                    <a:lnTo>
                      <a:pt x="15" y="105"/>
                    </a:lnTo>
                    <a:lnTo>
                      <a:pt x="15" y="112"/>
                    </a:lnTo>
                    <a:lnTo>
                      <a:pt x="18" y="116"/>
                    </a:lnTo>
                    <a:lnTo>
                      <a:pt x="18" y="116"/>
                    </a:lnTo>
                    <a:lnTo>
                      <a:pt x="22" y="119"/>
                    </a:lnTo>
                    <a:lnTo>
                      <a:pt x="29" y="119"/>
                    </a:lnTo>
                    <a:lnTo>
                      <a:pt x="32" y="119"/>
                    </a:lnTo>
                    <a:lnTo>
                      <a:pt x="36" y="112"/>
                    </a:lnTo>
                    <a:lnTo>
                      <a:pt x="36" y="112"/>
                    </a:lnTo>
                    <a:lnTo>
                      <a:pt x="36" y="112"/>
                    </a:lnTo>
                    <a:lnTo>
                      <a:pt x="39" y="109"/>
                    </a:lnTo>
                    <a:lnTo>
                      <a:pt x="43" y="109"/>
                    </a:lnTo>
                    <a:lnTo>
                      <a:pt x="50" y="109"/>
                    </a:lnTo>
                    <a:lnTo>
                      <a:pt x="50" y="109"/>
                    </a:lnTo>
                    <a:lnTo>
                      <a:pt x="53" y="109"/>
                    </a:lnTo>
                    <a:lnTo>
                      <a:pt x="57" y="109"/>
                    </a:lnTo>
                    <a:lnTo>
                      <a:pt x="57" y="102"/>
                    </a:lnTo>
                    <a:lnTo>
                      <a:pt x="57" y="95"/>
                    </a:lnTo>
                    <a:lnTo>
                      <a:pt x="60" y="95"/>
                    </a:lnTo>
                    <a:lnTo>
                      <a:pt x="60" y="88"/>
                    </a:lnTo>
                    <a:lnTo>
                      <a:pt x="64" y="81"/>
                    </a:lnTo>
                    <a:lnTo>
                      <a:pt x="67" y="73"/>
                    </a:lnTo>
                    <a:lnTo>
                      <a:pt x="71" y="63"/>
                    </a:lnTo>
                    <a:lnTo>
                      <a:pt x="78" y="56"/>
                    </a:lnTo>
                    <a:lnTo>
                      <a:pt x="89" y="49"/>
                    </a:lnTo>
                    <a:lnTo>
                      <a:pt x="110" y="38"/>
                    </a:lnTo>
                    <a:lnTo>
                      <a:pt x="110" y="31"/>
                    </a:lnTo>
                    <a:lnTo>
                      <a:pt x="110" y="31"/>
                    </a:lnTo>
                    <a:lnTo>
                      <a:pt x="106" y="31"/>
                    </a:lnTo>
                    <a:lnTo>
                      <a:pt x="103" y="28"/>
                    </a:lnTo>
                    <a:lnTo>
                      <a:pt x="96" y="21"/>
                    </a:lnTo>
                    <a:lnTo>
                      <a:pt x="92" y="17"/>
                    </a:lnTo>
                    <a:lnTo>
                      <a:pt x="92" y="17"/>
                    </a:lnTo>
                    <a:lnTo>
                      <a:pt x="89" y="14"/>
                    </a:lnTo>
                    <a:lnTo>
                      <a:pt x="85" y="10"/>
                    </a:lnTo>
                    <a:lnTo>
                      <a:pt x="82" y="14"/>
                    </a:lnTo>
                    <a:lnTo>
                      <a:pt x="78" y="17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1" y="21"/>
                    </a:lnTo>
                    <a:lnTo>
                      <a:pt x="71" y="21"/>
                    </a:lnTo>
                    <a:lnTo>
                      <a:pt x="71" y="17"/>
                    </a:lnTo>
                    <a:lnTo>
                      <a:pt x="67" y="14"/>
                    </a:lnTo>
                    <a:lnTo>
                      <a:pt x="67" y="10"/>
                    </a:lnTo>
                    <a:lnTo>
                      <a:pt x="64" y="7"/>
                    </a:lnTo>
                    <a:lnTo>
                      <a:pt x="60" y="7"/>
                    </a:lnTo>
                    <a:lnTo>
                      <a:pt x="57" y="7"/>
                    </a:lnTo>
                    <a:lnTo>
                      <a:pt x="53" y="10"/>
                    </a:lnTo>
                    <a:lnTo>
                      <a:pt x="46" y="7"/>
                    </a:lnTo>
                    <a:lnTo>
                      <a:pt x="46" y="7"/>
                    </a:lnTo>
                    <a:lnTo>
                      <a:pt x="46" y="7"/>
                    </a:lnTo>
                    <a:lnTo>
                      <a:pt x="50" y="3"/>
                    </a:lnTo>
                    <a:lnTo>
                      <a:pt x="50" y="0"/>
                    </a:lnTo>
                    <a:lnTo>
                      <a:pt x="46" y="0"/>
                    </a:lnTo>
                    <a:lnTo>
                      <a:pt x="43" y="0"/>
                    </a:lnTo>
                    <a:lnTo>
                      <a:pt x="32" y="0"/>
                    </a:lnTo>
                    <a:lnTo>
                      <a:pt x="29" y="3"/>
                    </a:lnTo>
                    <a:lnTo>
                      <a:pt x="29" y="7"/>
                    </a:lnTo>
                    <a:lnTo>
                      <a:pt x="29" y="7"/>
                    </a:lnTo>
                    <a:lnTo>
                      <a:pt x="25" y="7"/>
                    </a:lnTo>
                    <a:lnTo>
                      <a:pt x="25" y="7"/>
                    </a:lnTo>
                    <a:lnTo>
                      <a:pt x="22" y="7"/>
                    </a:lnTo>
                    <a:lnTo>
                      <a:pt x="18" y="7"/>
                    </a:lnTo>
                    <a:lnTo>
                      <a:pt x="18" y="10"/>
                    </a:lnTo>
                    <a:lnTo>
                      <a:pt x="15" y="17"/>
                    </a:lnTo>
                    <a:lnTo>
                      <a:pt x="15" y="24"/>
                    </a:lnTo>
                    <a:lnTo>
                      <a:pt x="18" y="24"/>
                    </a:lnTo>
                    <a:lnTo>
                      <a:pt x="18" y="28"/>
                    </a:lnTo>
                    <a:lnTo>
                      <a:pt x="18" y="31"/>
                    </a:lnTo>
                    <a:lnTo>
                      <a:pt x="18" y="35"/>
                    </a:lnTo>
                    <a:lnTo>
                      <a:pt x="18" y="38"/>
                    </a:lnTo>
                    <a:lnTo>
                      <a:pt x="18" y="42"/>
                    </a:lnTo>
                    <a:lnTo>
                      <a:pt x="15" y="45"/>
                    </a:lnTo>
                    <a:lnTo>
                      <a:pt x="11" y="52"/>
                    </a:lnTo>
                    <a:lnTo>
                      <a:pt x="8" y="63"/>
                    </a:lnTo>
                    <a:lnTo>
                      <a:pt x="4" y="81"/>
                    </a:lnTo>
                    <a:lnTo>
                      <a:pt x="4" y="84"/>
                    </a:lnTo>
                    <a:lnTo>
                      <a:pt x="0" y="84"/>
                    </a:lnTo>
                    <a:lnTo>
                      <a:pt x="0" y="88"/>
                    </a:lnTo>
                    <a:lnTo>
                      <a:pt x="0" y="91"/>
                    </a:lnTo>
                    <a:lnTo>
                      <a:pt x="4" y="95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59" name="Freeform 155"/>
              <p:cNvSpPr>
                <a:spLocks/>
              </p:cNvSpPr>
              <p:nvPr userDrawn="1"/>
            </p:nvSpPr>
            <p:spPr bwMode="gray">
              <a:xfrm>
                <a:off x="758" y="-2540"/>
                <a:ext cx="243" cy="197"/>
              </a:xfrm>
              <a:custGeom>
                <a:avLst/>
                <a:gdLst/>
                <a:ahLst/>
                <a:cxnLst>
                  <a:cxn ang="0">
                    <a:pos x="219" y="151"/>
                  </a:cxn>
                  <a:cxn ang="0">
                    <a:pos x="240" y="151"/>
                  </a:cxn>
                  <a:cxn ang="0">
                    <a:pos x="243" y="148"/>
                  </a:cxn>
                  <a:cxn ang="0">
                    <a:pos x="240" y="134"/>
                  </a:cxn>
                  <a:cxn ang="0">
                    <a:pos x="222" y="127"/>
                  </a:cxn>
                  <a:cxn ang="0">
                    <a:pos x="198" y="120"/>
                  </a:cxn>
                  <a:cxn ang="0">
                    <a:pos x="184" y="84"/>
                  </a:cxn>
                  <a:cxn ang="0">
                    <a:pos x="180" y="49"/>
                  </a:cxn>
                  <a:cxn ang="0">
                    <a:pos x="177" y="28"/>
                  </a:cxn>
                  <a:cxn ang="0">
                    <a:pos x="159" y="21"/>
                  </a:cxn>
                  <a:cxn ang="0">
                    <a:pos x="148" y="32"/>
                  </a:cxn>
                  <a:cxn ang="0">
                    <a:pos x="134" y="25"/>
                  </a:cxn>
                  <a:cxn ang="0">
                    <a:pos x="127" y="17"/>
                  </a:cxn>
                  <a:cxn ang="0">
                    <a:pos x="117" y="28"/>
                  </a:cxn>
                  <a:cxn ang="0">
                    <a:pos x="106" y="32"/>
                  </a:cxn>
                  <a:cxn ang="0">
                    <a:pos x="96" y="14"/>
                  </a:cxn>
                  <a:cxn ang="0">
                    <a:pos x="85" y="7"/>
                  </a:cxn>
                  <a:cxn ang="0">
                    <a:pos x="85" y="25"/>
                  </a:cxn>
                  <a:cxn ang="0">
                    <a:pos x="78" y="39"/>
                  </a:cxn>
                  <a:cxn ang="0">
                    <a:pos x="67" y="28"/>
                  </a:cxn>
                  <a:cxn ang="0">
                    <a:pos x="67" y="10"/>
                  </a:cxn>
                  <a:cxn ang="0">
                    <a:pos x="67" y="7"/>
                  </a:cxn>
                  <a:cxn ang="0">
                    <a:pos x="57" y="0"/>
                  </a:cxn>
                  <a:cxn ang="0">
                    <a:pos x="39" y="10"/>
                  </a:cxn>
                  <a:cxn ang="0">
                    <a:pos x="14" y="25"/>
                  </a:cxn>
                  <a:cxn ang="0">
                    <a:pos x="7" y="39"/>
                  </a:cxn>
                  <a:cxn ang="0">
                    <a:pos x="4" y="56"/>
                  </a:cxn>
                  <a:cxn ang="0">
                    <a:pos x="0" y="63"/>
                  </a:cxn>
                  <a:cxn ang="0">
                    <a:pos x="0" y="74"/>
                  </a:cxn>
                  <a:cxn ang="0">
                    <a:pos x="25" y="81"/>
                  </a:cxn>
                  <a:cxn ang="0">
                    <a:pos x="39" y="81"/>
                  </a:cxn>
                  <a:cxn ang="0">
                    <a:pos x="46" y="77"/>
                  </a:cxn>
                  <a:cxn ang="0">
                    <a:pos x="46" y="88"/>
                  </a:cxn>
                  <a:cxn ang="0">
                    <a:pos x="29" y="95"/>
                  </a:cxn>
                  <a:cxn ang="0">
                    <a:pos x="22" y="91"/>
                  </a:cxn>
                  <a:cxn ang="0">
                    <a:pos x="11" y="95"/>
                  </a:cxn>
                  <a:cxn ang="0">
                    <a:pos x="7" y="106"/>
                  </a:cxn>
                  <a:cxn ang="0">
                    <a:pos x="25" y="113"/>
                  </a:cxn>
                  <a:cxn ang="0">
                    <a:pos x="46" y="113"/>
                  </a:cxn>
                  <a:cxn ang="0">
                    <a:pos x="74" y="109"/>
                  </a:cxn>
                  <a:cxn ang="0">
                    <a:pos x="88" y="120"/>
                  </a:cxn>
                  <a:cxn ang="0">
                    <a:pos x="88" y="127"/>
                  </a:cxn>
                  <a:cxn ang="0">
                    <a:pos x="85" y="141"/>
                  </a:cxn>
                  <a:cxn ang="0">
                    <a:pos x="71" y="137"/>
                  </a:cxn>
                  <a:cxn ang="0">
                    <a:pos x="53" y="137"/>
                  </a:cxn>
                  <a:cxn ang="0">
                    <a:pos x="39" y="137"/>
                  </a:cxn>
                  <a:cxn ang="0">
                    <a:pos x="25" y="141"/>
                  </a:cxn>
                  <a:cxn ang="0">
                    <a:pos x="22" y="151"/>
                  </a:cxn>
                  <a:cxn ang="0">
                    <a:pos x="32" y="162"/>
                  </a:cxn>
                  <a:cxn ang="0">
                    <a:pos x="53" y="173"/>
                  </a:cxn>
                  <a:cxn ang="0">
                    <a:pos x="67" y="183"/>
                  </a:cxn>
                  <a:cxn ang="0">
                    <a:pos x="81" y="194"/>
                  </a:cxn>
                  <a:cxn ang="0">
                    <a:pos x="155" y="173"/>
                  </a:cxn>
                  <a:cxn ang="0">
                    <a:pos x="169" y="173"/>
                  </a:cxn>
                  <a:cxn ang="0">
                    <a:pos x="187" y="183"/>
                  </a:cxn>
                  <a:cxn ang="0">
                    <a:pos x="194" y="180"/>
                  </a:cxn>
                  <a:cxn ang="0">
                    <a:pos x="198" y="180"/>
                  </a:cxn>
                  <a:cxn ang="0">
                    <a:pos x="212" y="180"/>
                  </a:cxn>
                  <a:cxn ang="0">
                    <a:pos x="222" y="173"/>
                  </a:cxn>
                  <a:cxn ang="0">
                    <a:pos x="219" y="165"/>
                  </a:cxn>
                  <a:cxn ang="0">
                    <a:pos x="208" y="162"/>
                  </a:cxn>
                  <a:cxn ang="0">
                    <a:pos x="205" y="158"/>
                  </a:cxn>
                </a:cxnLst>
                <a:rect l="0" t="0" r="r" b="b"/>
                <a:pathLst>
                  <a:path w="243" h="197">
                    <a:moveTo>
                      <a:pt x="212" y="155"/>
                    </a:moveTo>
                    <a:lnTo>
                      <a:pt x="212" y="151"/>
                    </a:lnTo>
                    <a:lnTo>
                      <a:pt x="219" y="151"/>
                    </a:lnTo>
                    <a:lnTo>
                      <a:pt x="226" y="151"/>
                    </a:lnTo>
                    <a:lnTo>
                      <a:pt x="233" y="148"/>
                    </a:lnTo>
                    <a:lnTo>
                      <a:pt x="240" y="151"/>
                    </a:lnTo>
                    <a:lnTo>
                      <a:pt x="240" y="151"/>
                    </a:lnTo>
                    <a:lnTo>
                      <a:pt x="240" y="148"/>
                    </a:lnTo>
                    <a:lnTo>
                      <a:pt x="243" y="148"/>
                    </a:lnTo>
                    <a:lnTo>
                      <a:pt x="243" y="144"/>
                    </a:lnTo>
                    <a:lnTo>
                      <a:pt x="243" y="137"/>
                    </a:lnTo>
                    <a:lnTo>
                      <a:pt x="240" y="134"/>
                    </a:lnTo>
                    <a:lnTo>
                      <a:pt x="233" y="130"/>
                    </a:lnTo>
                    <a:lnTo>
                      <a:pt x="229" y="130"/>
                    </a:lnTo>
                    <a:lnTo>
                      <a:pt x="222" y="127"/>
                    </a:lnTo>
                    <a:lnTo>
                      <a:pt x="219" y="123"/>
                    </a:lnTo>
                    <a:lnTo>
                      <a:pt x="208" y="123"/>
                    </a:lnTo>
                    <a:lnTo>
                      <a:pt x="198" y="120"/>
                    </a:lnTo>
                    <a:lnTo>
                      <a:pt x="194" y="116"/>
                    </a:lnTo>
                    <a:lnTo>
                      <a:pt x="187" y="106"/>
                    </a:lnTo>
                    <a:lnTo>
                      <a:pt x="184" y="84"/>
                    </a:lnTo>
                    <a:lnTo>
                      <a:pt x="184" y="56"/>
                    </a:lnTo>
                    <a:lnTo>
                      <a:pt x="184" y="53"/>
                    </a:lnTo>
                    <a:lnTo>
                      <a:pt x="180" y="49"/>
                    </a:lnTo>
                    <a:lnTo>
                      <a:pt x="180" y="42"/>
                    </a:lnTo>
                    <a:lnTo>
                      <a:pt x="177" y="35"/>
                    </a:lnTo>
                    <a:lnTo>
                      <a:pt x="177" y="28"/>
                    </a:lnTo>
                    <a:lnTo>
                      <a:pt x="169" y="25"/>
                    </a:lnTo>
                    <a:lnTo>
                      <a:pt x="166" y="21"/>
                    </a:lnTo>
                    <a:lnTo>
                      <a:pt x="159" y="21"/>
                    </a:lnTo>
                    <a:lnTo>
                      <a:pt x="155" y="21"/>
                    </a:lnTo>
                    <a:lnTo>
                      <a:pt x="152" y="25"/>
                    </a:lnTo>
                    <a:lnTo>
                      <a:pt x="148" y="32"/>
                    </a:lnTo>
                    <a:lnTo>
                      <a:pt x="148" y="39"/>
                    </a:lnTo>
                    <a:lnTo>
                      <a:pt x="145" y="46"/>
                    </a:lnTo>
                    <a:lnTo>
                      <a:pt x="134" y="25"/>
                    </a:lnTo>
                    <a:lnTo>
                      <a:pt x="131" y="25"/>
                    </a:lnTo>
                    <a:lnTo>
                      <a:pt x="131" y="21"/>
                    </a:lnTo>
                    <a:lnTo>
                      <a:pt x="127" y="17"/>
                    </a:lnTo>
                    <a:lnTo>
                      <a:pt x="124" y="17"/>
                    </a:lnTo>
                    <a:lnTo>
                      <a:pt x="120" y="21"/>
                    </a:lnTo>
                    <a:lnTo>
                      <a:pt x="117" y="28"/>
                    </a:lnTo>
                    <a:lnTo>
                      <a:pt x="113" y="32"/>
                    </a:lnTo>
                    <a:lnTo>
                      <a:pt x="110" y="35"/>
                    </a:lnTo>
                    <a:lnTo>
                      <a:pt x="106" y="32"/>
                    </a:lnTo>
                    <a:lnTo>
                      <a:pt x="103" y="28"/>
                    </a:lnTo>
                    <a:lnTo>
                      <a:pt x="99" y="21"/>
                    </a:lnTo>
                    <a:lnTo>
                      <a:pt x="96" y="14"/>
                    </a:lnTo>
                    <a:lnTo>
                      <a:pt x="92" y="10"/>
                    </a:lnTo>
                    <a:lnTo>
                      <a:pt x="88" y="7"/>
                    </a:lnTo>
                    <a:lnTo>
                      <a:pt x="85" y="7"/>
                    </a:lnTo>
                    <a:lnTo>
                      <a:pt x="85" y="14"/>
                    </a:lnTo>
                    <a:lnTo>
                      <a:pt x="85" y="17"/>
                    </a:lnTo>
                    <a:lnTo>
                      <a:pt x="85" y="25"/>
                    </a:lnTo>
                    <a:lnTo>
                      <a:pt x="81" y="32"/>
                    </a:lnTo>
                    <a:lnTo>
                      <a:pt x="81" y="35"/>
                    </a:lnTo>
                    <a:lnTo>
                      <a:pt x="78" y="39"/>
                    </a:lnTo>
                    <a:lnTo>
                      <a:pt x="74" y="35"/>
                    </a:lnTo>
                    <a:lnTo>
                      <a:pt x="67" y="35"/>
                    </a:lnTo>
                    <a:lnTo>
                      <a:pt x="67" y="28"/>
                    </a:lnTo>
                    <a:lnTo>
                      <a:pt x="64" y="25"/>
                    </a:lnTo>
                    <a:lnTo>
                      <a:pt x="67" y="17"/>
                    </a:lnTo>
                    <a:lnTo>
                      <a:pt x="67" y="10"/>
                    </a:lnTo>
                    <a:lnTo>
                      <a:pt x="67" y="7"/>
                    </a:lnTo>
                    <a:lnTo>
                      <a:pt x="67" y="7"/>
                    </a:lnTo>
                    <a:lnTo>
                      <a:pt x="67" y="7"/>
                    </a:lnTo>
                    <a:lnTo>
                      <a:pt x="64" y="3"/>
                    </a:lnTo>
                    <a:lnTo>
                      <a:pt x="60" y="0"/>
                    </a:lnTo>
                    <a:lnTo>
                      <a:pt x="57" y="0"/>
                    </a:lnTo>
                    <a:lnTo>
                      <a:pt x="53" y="3"/>
                    </a:lnTo>
                    <a:lnTo>
                      <a:pt x="46" y="7"/>
                    </a:lnTo>
                    <a:lnTo>
                      <a:pt x="39" y="10"/>
                    </a:lnTo>
                    <a:lnTo>
                      <a:pt x="32" y="14"/>
                    </a:lnTo>
                    <a:lnTo>
                      <a:pt x="25" y="21"/>
                    </a:lnTo>
                    <a:lnTo>
                      <a:pt x="14" y="25"/>
                    </a:lnTo>
                    <a:lnTo>
                      <a:pt x="11" y="32"/>
                    </a:lnTo>
                    <a:lnTo>
                      <a:pt x="7" y="39"/>
                    </a:lnTo>
                    <a:lnTo>
                      <a:pt x="7" y="39"/>
                    </a:lnTo>
                    <a:lnTo>
                      <a:pt x="7" y="46"/>
                    </a:lnTo>
                    <a:lnTo>
                      <a:pt x="7" y="49"/>
                    </a:lnTo>
                    <a:lnTo>
                      <a:pt x="4" y="56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3"/>
                    </a:lnTo>
                    <a:lnTo>
                      <a:pt x="0" y="67"/>
                    </a:lnTo>
                    <a:lnTo>
                      <a:pt x="0" y="70"/>
                    </a:lnTo>
                    <a:lnTo>
                      <a:pt x="0" y="74"/>
                    </a:lnTo>
                    <a:lnTo>
                      <a:pt x="7" y="77"/>
                    </a:lnTo>
                    <a:lnTo>
                      <a:pt x="14" y="81"/>
                    </a:lnTo>
                    <a:lnTo>
                      <a:pt x="25" y="81"/>
                    </a:lnTo>
                    <a:lnTo>
                      <a:pt x="25" y="81"/>
                    </a:lnTo>
                    <a:lnTo>
                      <a:pt x="32" y="81"/>
                    </a:lnTo>
                    <a:lnTo>
                      <a:pt x="39" y="81"/>
                    </a:lnTo>
                    <a:lnTo>
                      <a:pt x="43" y="81"/>
                    </a:lnTo>
                    <a:lnTo>
                      <a:pt x="46" y="77"/>
                    </a:lnTo>
                    <a:lnTo>
                      <a:pt x="46" y="77"/>
                    </a:lnTo>
                    <a:lnTo>
                      <a:pt x="50" y="81"/>
                    </a:lnTo>
                    <a:lnTo>
                      <a:pt x="50" y="84"/>
                    </a:lnTo>
                    <a:lnTo>
                      <a:pt x="46" y="88"/>
                    </a:lnTo>
                    <a:lnTo>
                      <a:pt x="46" y="88"/>
                    </a:lnTo>
                    <a:lnTo>
                      <a:pt x="39" y="91"/>
                    </a:lnTo>
                    <a:lnTo>
                      <a:pt x="29" y="95"/>
                    </a:lnTo>
                    <a:lnTo>
                      <a:pt x="29" y="91"/>
                    </a:lnTo>
                    <a:lnTo>
                      <a:pt x="25" y="91"/>
                    </a:lnTo>
                    <a:lnTo>
                      <a:pt x="22" y="91"/>
                    </a:lnTo>
                    <a:lnTo>
                      <a:pt x="18" y="91"/>
                    </a:lnTo>
                    <a:lnTo>
                      <a:pt x="14" y="91"/>
                    </a:lnTo>
                    <a:lnTo>
                      <a:pt x="11" y="95"/>
                    </a:lnTo>
                    <a:lnTo>
                      <a:pt x="7" y="99"/>
                    </a:lnTo>
                    <a:lnTo>
                      <a:pt x="7" y="106"/>
                    </a:lnTo>
                    <a:lnTo>
                      <a:pt x="7" y="106"/>
                    </a:lnTo>
                    <a:lnTo>
                      <a:pt x="11" y="109"/>
                    </a:lnTo>
                    <a:lnTo>
                      <a:pt x="14" y="109"/>
                    </a:lnTo>
                    <a:lnTo>
                      <a:pt x="25" y="113"/>
                    </a:lnTo>
                    <a:lnTo>
                      <a:pt x="39" y="113"/>
                    </a:lnTo>
                    <a:lnTo>
                      <a:pt x="43" y="113"/>
                    </a:lnTo>
                    <a:lnTo>
                      <a:pt x="46" y="113"/>
                    </a:lnTo>
                    <a:lnTo>
                      <a:pt x="57" y="109"/>
                    </a:lnTo>
                    <a:lnTo>
                      <a:pt x="64" y="109"/>
                    </a:lnTo>
                    <a:lnTo>
                      <a:pt x="74" y="109"/>
                    </a:lnTo>
                    <a:lnTo>
                      <a:pt x="81" y="113"/>
                    </a:lnTo>
                    <a:lnTo>
                      <a:pt x="88" y="116"/>
                    </a:lnTo>
                    <a:lnTo>
                      <a:pt x="88" y="120"/>
                    </a:lnTo>
                    <a:lnTo>
                      <a:pt x="88" y="120"/>
                    </a:lnTo>
                    <a:lnTo>
                      <a:pt x="92" y="123"/>
                    </a:lnTo>
                    <a:lnTo>
                      <a:pt x="88" y="127"/>
                    </a:lnTo>
                    <a:lnTo>
                      <a:pt x="88" y="134"/>
                    </a:lnTo>
                    <a:lnTo>
                      <a:pt x="88" y="137"/>
                    </a:lnTo>
                    <a:lnTo>
                      <a:pt x="85" y="141"/>
                    </a:lnTo>
                    <a:lnTo>
                      <a:pt x="81" y="141"/>
                    </a:lnTo>
                    <a:lnTo>
                      <a:pt x="74" y="137"/>
                    </a:lnTo>
                    <a:lnTo>
                      <a:pt x="71" y="137"/>
                    </a:lnTo>
                    <a:lnTo>
                      <a:pt x="67" y="137"/>
                    </a:lnTo>
                    <a:lnTo>
                      <a:pt x="64" y="137"/>
                    </a:lnTo>
                    <a:lnTo>
                      <a:pt x="53" y="137"/>
                    </a:lnTo>
                    <a:lnTo>
                      <a:pt x="43" y="141"/>
                    </a:lnTo>
                    <a:lnTo>
                      <a:pt x="43" y="141"/>
                    </a:lnTo>
                    <a:lnTo>
                      <a:pt x="39" y="137"/>
                    </a:lnTo>
                    <a:lnTo>
                      <a:pt x="36" y="137"/>
                    </a:lnTo>
                    <a:lnTo>
                      <a:pt x="29" y="137"/>
                    </a:lnTo>
                    <a:lnTo>
                      <a:pt x="25" y="141"/>
                    </a:lnTo>
                    <a:lnTo>
                      <a:pt x="22" y="144"/>
                    </a:lnTo>
                    <a:lnTo>
                      <a:pt x="22" y="151"/>
                    </a:lnTo>
                    <a:lnTo>
                      <a:pt x="22" y="151"/>
                    </a:lnTo>
                    <a:lnTo>
                      <a:pt x="22" y="155"/>
                    </a:lnTo>
                    <a:lnTo>
                      <a:pt x="25" y="158"/>
                    </a:lnTo>
                    <a:lnTo>
                      <a:pt x="32" y="162"/>
                    </a:lnTo>
                    <a:lnTo>
                      <a:pt x="39" y="165"/>
                    </a:lnTo>
                    <a:lnTo>
                      <a:pt x="50" y="169"/>
                    </a:lnTo>
                    <a:lnTo>
                      <a:pt x="53" y="173"/>
                    </a:lnTo>
                    <a:lnTo>
                      <a:pt x="57" y="173"/>
                    </a:lnTo>
                    <a:lnTo>
                      <a:pt x="64" y="176"/>
                    </a:lnTo>
                    <a:lnTo>
                      <a:pt x="67" y="183"/>
                    </a:lnTo>
                    <a:lnTo>
                      <a:pt x="71" y="190"/>
                    </a:lnTo>
                    <a:lnTo>
                      <a:pt x="74" y="197"/>
                    </a:lnTo>
                    <a:lnTo>
                      <a:pt x="81" y="194"/>
                    </a:lnTo>
                    <a:lnTo>
                      <a:pt x="106" y="190"/>
                    </a:lnTo>
                    <a:lnTo>
                      <a:pt x="131" y="183"/>
                    </a:lnTo>
                    <a:lnTo>
                      <a:pt x="155" y="173"/>
                    </a:lnTo>
                    <a:lnTo>
                      <a:pt x="155" y="173"/>
                    </a:lnTo>
                    <a:lnTo>
                      <a:pt x="162" y="173"/>
                    </a:lnTo>
                    <a:lnTo>
                      <a:pt x="169" y="173"/>
                    </a:lnTo>
                    <a:lnTo>
                      <a:pt x="177" y="173"/>
                    </a:lnTo>
                    <a:lnTo>
                      <a:pt x="184" y="180"/>
                    </a:lnTo>
                    <a:lnTo>
                      <a:pt x="187" y="183"/>
                    </a:lnTo>
                    <a:lnTo>
                      <a:pt x="187" y="183"/>
                    </a:lnTo>
                    <a:lnTo>
                      <a:pt x="191" y="183"/>
                    </a:lnTo>
                    <a:lnTo>
                      <a:pt x="194" y="180"/>
                    </a:lnTo>
                    <a:lnTo>
                      <a:pt x="198" y="180"/>
                    </a:lnTo>
                    <a:lnTo>
                      <a:pt x="198" y="180"/>
                    </a:lnTo>
                    <a:lnTo>
                      <a:pt x="198" y="180"/>
                    </a:lnTo>
                    <a:lnTo>
                      <a:pt x="201" y="183"/>
                    </a:lnTo>
                    <a:lnTo>
                      <a:pt x="205" y="183"/>
                    </a:lnTo>
                    <a:lnTo>
                      <a:pt x="212" y="180"/>
                    </a:lnTo>
                    <a:lnTo>
                      <a:pt x="219" y="173"/>
                    </a:lnTo>
                    <a:lnTo>
                      <a:pt x="219" y="173"/>
                    </a:lnTo>
                    <a:lnTo>
                      <a:pt x="222" y="173"/>
                    </a:lnTo>
                    <a:lnTo>
                      <a:pt x="222" y="169"/>
                    </a:lnTo>
                    <a:lnTo>
                      <a:pt x="222" y="165"/>
                    </a:lnTo>
                    <a:lnTo>
                      <a:pt x="219" y="165"/>
                    </a:lnTo>
                    <a:lnTo>
                      <a:pt x="215" y="162"/>
                    </a:lnTo>
                    <a:lnTo>
                      <a:pt x="208" y="162"/>
                    </a:lnTo>
                    <a:lnTo>
                      <a:pt x="208" y="162"/>
                    </a:lnTo>
                    <a:lnTo>
                      <a:pt x="205" y="162"/>
                    </a:lnTo>
                    <a:lnTo>
                      <a:pt x="205" y="158"/>
                    </a:lnTo>
                    <a:lnTo>
                      <a:pt x="205" y="158"/>
                    </a:lnTo>
                    <a:lnTo>
                      <a:pt x="205" y="155"/>
                    </a:lnTo>
                    <a:lnTo>
                      <a:pt x="212" y="155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60" name="Freeform 156"/>
              <p:cNvSpPr>
                <a:spLocks/>
              </p:cNvSpPr>
              <p:nvPr userDrawn="1"/>
            </p:nvSpPr>
            <p:spPr bwMode="gray">
              <a:xfrm>
                <a:off x="765" y="-2766"/>
                <a:ext cx="124" cy="96"/>
              </a:xfrm>
              <a:custGeom>
                <a:avLst/>
                <a:gdLst/>
                <a:ahLst/>
                <a:cxnLst>
                  <a:cxn ang="0">
                    <a:pos x="43" y="92"/>
                  </a:cxn>
                  <a:cxn ang="0">
                    <a:pos x="50" y="96"/>
                  </a:cxn>
                  <a:cxn ang="0">
                    <a:pos x="60" y="96"/>
                  </a:cxn>
                  <a:cxn ang="0">
                    <a:pos x="64" y="88"/>
                  </a:cxn>
                  <a:cxn ang="0">
                    <a:pos x="74" y="78"/>
                  </a:cxn>
                  <a:cxn ang="0">
                    <a:pos x="81" y="60"/>
                  </a:cxn>
                  <a:cxn ang="0">
                    <a:pos x="85" y="64"/>
                  </a:cxn>
                  <a:cxn ang="0">
                    <a:pos x="96" y="67"/>
                  </a:cxn>
                  <a:cxn ang="0">
                    <a:pos x="110" y="60"/>
                  </a:cxn>
                  <a:cxn ang="0">
                    <a:pos x="110" y="57"/>
                  </a:cxn>
                  <a:cxn ang="0">
                    <a:pos x="113" y="50"/>
                  </a:cxn>
                  <a:cxn ang="0">
                    <a:pos x="110" y="46"/>
                  </a:cxn>
                  <a:cxn ang="0">
                    <a:pos x="113" y="43"/>
                  </a:cxn>
                  <a:cxn ang="0">
                    <a:pos x="117" y="36"/>
                  </a:cxn>
                  <a:cxn ang="0">
                    <a:pos x="113" y="29"/>
                  </a:cxn>
                  <a:cxn ang="0">
                    <a:pos x="117" y="22"/>
                  </a:cxn>
                  <a:cxn ang="0">
                    <a:pos x="124" y="14"/>
                  </a:cxn>
                  <a:cxn ang="0">
                    <a:pos x="124" y="11"/>
                  </a:cxn>
                  <a:cxn ang="0">
                    <a:pos x="117" y="7"/>
                  </a:cxn>
                  <a:cxn ang="0">
                    <a:pos x="110" y="0"/>
                  </a:cxn>
                  <a:cxn ang="0">
                    <a:pos x="92" y="14"/>
                  </a:cxn>
                  <a:cxn ang="0">
                    <a:pos x="85" y="14"/>
                  </a:cxn>
                  <a:cxn ang="0">
                    <a:pos x="71" y="18"/>
                  </a:cxn>
                  <a:cxn ang="0">
                    <a:pos x="64" y="22"/>
                  </a:cxn>
                  <a:cxn ang="0">
                    <a:pos x="53" y="36"/>
                  </a:cxn>
                  <a:cxn ang="0">
                    <a:pos x="39" y="53"/>
                  </a:cxn>
                  <a:cxn ang="0">
                    <a:pos x="25" y="67"/>
                  </a:cxn>
                  <a:cxn ang="0">
                    <a:pos x="15" y="71"/>
                  </a:cxn>
                  <a:cxn ang="0">
                    <a:pos x="7" y="71"/>
                  </a:cxn>
                  <a:cxn ang="0">
                    <a:pos x="0" y="74"/>
                  </a:cxn>
                  <a:cxn ang="0">
                    <a:pos x="4" y="81"/>
                  </a:cxn>
                  <a:cxn ang="0">
                    <a:pos x="7" y="88"/>
                  </a:cxn>
                  <a:cxn ang="0">
                    <a:pos x="18" y="96"/>
                  </a:cxn>
                  <a:cxn ang="0">
                    <a:pos x="36" y="96"/>
                  </a:cxn>
                </a:cxnLst>
                <a:rect l="0" t="0" r="r" b="b"/>
                <a:pathLst>
                  <a:path w="124" h="96">
                    <a:moveTo>
                      <a:pt x="43" y="92"/>
                    </a:moveTo>
                    <a:lnTo>
                      <a:pt x="43" y="92"/>
                    </a:lnTo>
                    <a:lnTo>
                      <a:pt x="46" y="92"/>
                    </a:lnTo>
                    <a:lnTo>
                      <a:pt x="50" y="96"/>
                    </a:lnTo>
                    <a:lnTo>
                      <a:pt x="53" y="96"/>
                    </a:lnTo>
                    <a:lnTo>
                      <a:pt x="60" y="96"/>
                    </a:lnTo>
                    <a:lnTo>
                      <a:pt x="60" y="92"/>
                    </a:lnTo>
                    <a:lnTo>
                      <a:pt x="64" y="88"/>
                    </a:lnTo>
                    <a:lnTo>
                      <a:pt x="71" y="85"/>
                    </a:lnTo>
                    <a:lnTo>
                      <a:pt x="74" y="78"/>
                    </a:lnTo>
                    <a:lnTo>
                      <a:pt x="81" y="71"/>
                    </a:lnTo>
                    <a:lnTo>
                      <a:pt x="81" y="60"/>
                    </a:lnTo>
                    <a:lnTo>
                      <a:pt x="85" y="64"/>
                    </a:lnTo>
                    <a:lnTo>
                      <a:pt x="85" y="64"/>
                    </a:lnTo>
                    <a:lnTo>
                      <a:pt x="92" y="67"/>
                    </a:lnTo>
                    <a:lnTo>
                      <a:pt x="96" y="67"/>
                    </a:lnTo>
                    <a:lnTo>
                      <a:pt x="103" y="67"/>
                    </a:lnTo>
                    <a:lnTo>
                      <a:pt x="110" y="60"/>
                    </a:lnTo>
                    <a:lnTo>
                      <a:pt x="110" y="60"/>
                    </a:lnTo>
                    <a:lnTo>
                      <a:pt x="110" y="57"/>
                    </a:lnTo>
                    <a:lnTo>
                      <a:pt x="113" y="53"/>
                    </a:lnTo>
                    <a:lnTo>
                      <a:pt x="113" y="50"/>
                    </a:lnTo>
                    <a:lnTo>
                      <a:pt x="113" y="46"/>
                    </a:lnTo>
                    <a:lnTo>
                      <a:pt x="110" y="46"/>
                    </a:lnTo>
                    <a:lnTo>
                      <a:pt x="110" y="43"/>
                    </a:lnTo>
                    <a:lnTo>
                      <a:pt x="113" y="43"/>
                    </a:lnTo>
                    <a:lnTo>
                      <a:pt x="113" y="39"/>
                    </a:lnTo>
                    <a:lnTo>
                      <a:pt x="117" y="36"/>
                    </a:lnTo>
                    <a:lnTo>
                      <a:pt x="117" y="32"/>
                    </a:lnTo>
                    <a:lnTo>
                      <a:pt x="113" y="29"/>
                    </a:lnTo>
                    <a:lnTo>
                      <a:pt x="117" y="25"/>
                    </a:lnTo>
                    <a:lnTo>
                      <a:pt x="117" y="22"/>
                    </a:lnTo>
                    <a:lnTo>
                      <a:pt x="120" y="18"/>
                    </a:lnTo>
                    <a:lnTo>
                      <a:pt x="124" y="14"/>
                    </a:lnTo>
                    <a:lnTo>
                      <a:pt x="124" y="14"/>
                    </a:lnTo>
                    <a:lnTo>
                      <a:pt x="124" y="11"/>
                    </a:lnTo>
                    <a:lnTo>
                      <a:pt x="120" y="7"/>
                    </a:lnTo>
                    <a:lnTo>
                      <a:pt x="117" y="7"/>
                    </a:lnTo>
                    <a:lnTo>
                      <a:pt x="113" y="4"/>
                    </a:lnTo>
                    <a:lnTo>
                      <a:pt x="110" y="0"/>
                    </a:lnTo>
                    <a:lnTo>
                      <a:pt x="106" y="0"/>
                    </a:lnTo>
                    <a:lnTo>
                      <a:pt x="92" y="14"/>
                    </a:lnTo>
                    <a:lnTo>
                      <a:pt x="89" y="14"/>
                    </a:lnTo>
                    <a:lnTo>
                      <a:pt x="85" y="14"/>
                    </a:lnTo>
                    <a:lnTo>
                      <a:pt x="78" y="14"/>
                    </a:lnTo>
                    <a:lnTo>
                      <a:pt x="71" y="18"/>
                    </a:lnTo>
                    <a:lnTo>
                      <a:pt x="64" y="22"/>
                    </a:lnTo>
                    <a:lnTo>
                      <a:pt x="64" y="22"/>
                    </a:lnTo>
                    <a:lnTo>
                      <a:pt x="60" y="29"/>
                    </a:lnTo>
                    <a:lnTo>
                      <a:pt x="53" y="36"/>
                    </a:lnTo>
                    <a:lnTo>
                      <a:pt x="46" y="43"/>
                    </a:lnTo>
                    <a:lnTo>
                      <a:pt x="39" y="53"/>
                    </a:lnTo>
                    <a:lnTo>
                      <a:pt x="32" y="60"/>
                    </a:lnTo>
                    <a:lnTo>
                      <a:pt x="25" y="67"/>
                    </a:lnTo>
                    <a:lnTo>
                      <a:pt x="22" y="71"/>
                    </a:lnTo>
                    <a:lnTo>
                      <a:pt x="15" y="71"/>
                    </a:lnTo>
                    <a:lnTo>
                      <a:pt x="11" y="71"/>
                    </a:lnTo>
                    <a:lnTo>
                      <a:pt x="7" y="71"/>
                    </a:lnTo>
                    <a:lnTo>
                      <a:pt x="4" y="74"/>
                    </a:lnTo>
                    <a:lnTo>
                      <a:pt x="0" y="74"/>
                    </a:lnTo>
                    <a:lnTo>
                      <a:pt x="0" y="78"/>
                    </a:lnTo>
                    <a:lnTo>
                      <a:pt x="4" y="81"/>
                    </a:lnTo>
                    <a:lnTo>
                      <a:pt x="7" y="88"/>
                    </a:lnTo>
                    <a:lnTo>
                      <a:pt x="7" y="88"/>
                    </a:lnTo>
                    <a:lnTo>
                      <a:pt x="15" y="92"/>
                    </a:lnTo>
                    <a:lnTo>
                      <a:pt x="18" y="96"/>
                    </a:lnTo>
                    <a:lnTo>
                      <a:pt x="29" y="96"/>
                    </a:lnTo>
                    <a:lnTo>
                      <a:pt x="36" y="96"/>
                    </a:lnTo>
                    <a:lnTo>
                      <a:pt x="43" y="9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61" name="Freeform 157"/>
              <p:cNvSpPr>
                <a:spLocks/>
              </p:cNvSpPr>
              <p:nvPr userDrawn="1"/>
            </p:nvSpPr>
            <p:spPr bwMode="gray">
              <a:xfrm>
                <a:off x="885" y="-2808"/>
                <a:ext cx="25" cy="28"/>
              </a:xfrm>
              <a:custGeom>
                <a:avLst/>
                <a:gdLst/>
                <a:ahLst/>
                <a:cxnLst>
                  <a:cxn ang="0">
                    <a:pos x="25" y="21"/>
                  </a:cxn>
                  <a:cxn ang="0">
                    <a:pos x="21" y="14"/>
                  </a:cxn>
                  <a:cxn ang="0">
                    <a:pos x="21" y="7"/>
                  </a:cxn>
                  <a:cxn ang="0">
                    <a:pos x="18" y="4"/>
                  </a:cxn>
                  <a:cxn ang="0">
                    <a:pos x="18" y="4"/>
                  </a:cxn>
                  <a:cxn ang="0">
                    <a:pos x="14" y="4"/>
                  </a:cxn>
                  <a:cxn ang="0">
                    <a:pos x="14" y="4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4" y="25"/>
                  </a:cxn>
                  <a:cxn ang="0">
                    <a:pos x="7" y="28"/>
                  </a:cxn>
                  <a:cxn ang="0">
                    <a:pos x="14" y="28"/>
                  </a:cxn>
                  <a:cxn ang="0">
                    <a:pos x="18" y="28"/>
                  </a:cxn>
                  <a:cxn ang="0">
                    <a:pos x="21" y="28"/>
                  </a:cxn>
                  <a:cxn ang="0">
                    <a:pos x="25" y="21"/>
                  </a:cxn>
                </a:cxnLst>
                <a:rect l="0" t="0" r="r" b="b"/>
                <a:pathLst>
                  <a:path w="25" h="28">
                    <a:moveTo>
                      <a:pt x="25" y="21"/>
                    </a:moveTo>
                    <a:lnTo>
                      <a:pt x="21" y="14"/>
                    </a:lnTo>
                    <a:lnTo>
                      <a:pt x="21" y="7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21"/>
                    </a:lnTo>
                    <a:lnTo>
                      <a:pt x="0" y="21"/>
                    </a:lnTo>
                    <a:lnTo>
                      <a:pt x="4" y="25"/>
                    </a:lnTo>
                    <a:lnTo>
                      <a:pt x="7" y="28"/>
                    </a:lnTo>
                    <a:lnTo>
                      <a:pt x="14" y="28"/>
                    </a:lnTo>
                    <a:lnTo>
                      <a:pt x="18" y="28"/>
                    </a:lnTo>
                    <a:lnTo>
                      <a:pt x="21" y="28"/>
                    </a:lnTo>
                    <a:lnTo>
                      <a:pt x="25" y="2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62" name="Freeform 158"/>
              <p:cNvSpPr>
                <a:spLocks/>
              </p:cNvSpPr>
              <p:nvPr userDrawn="1"/>
            </p:nvSpPr>
            <p:spPr bwMode="gray">
              <a:xfrm>
                <a:off x="913" y="-2847"/>
                <a:ext cx="71" cy="43"/>
              </a:xfrm>
              <a:custGeom>
                <a:avLst/>
                <a:gdLst/>
                <a:ahLst/>
                <a:cxnLst>
                  <a:cxn ang="0">
                    <a:pos x="11" y="39"/>
                  </a:cxn>
                  <a:cxn ang="0">
                    <a:pos x="11" y="36"/>
                  </a:cxn>
                  <a:cxn ang="0">
                    <a:pos x="14" y="32"/>
                  </a:cxn>
                  <a:cxn ang="0">
                    <a:pos x="18" y="29"/>
                  </a:cxn>
                  <a:cxn ang="0">
                    <a:pos x="22" y="29"/>
                  </a:cxn>
                  <a:cxn ang="0">
                    <a:pos x="25" y="29"/>
                  </a:cxn>
                  <a:cxn ang="0">
                    <a:pos x="32" y="32"/>
                  </a:cxn>
                  <a:cxn ang="0">
                    <a:pos x="32" y="32"/>
                  </a:cxn>
                  <a:cxn ang="0">
                    <a:pos x="32" y="36"/>
                  </a:cxn>
                  <a:cxn ang="0">
                    <a:pos x="39" y="39"/>
                  </a:cxn>
                  <a:cxn ang="0">
                    <a:pos x="43" y="43"/>
                  </a:cxn>
                  <a:cxn ang="0">
                    <a:pos x="50" y="43"/>
                  </a:cxn>
                  <a:cxn ang="0">
                    <a:pos x="57" y="39"/>
                  </a:cxn>
                  <a:cxn ang="0">
                    <a:pos x="64" y="32"/>
                  </a:cxn>
                  <a:cxn ang="0">
                    <a:pos x="67" y="32"/>
                  </a:cxn>
                  <a:cxn ang="0">
                    <a:pos x="67" y="29"/>
                  </a:cxn>
                  <a:cxn ang="0">
                    <a:pos x="71" y="25"/>
                  </a:cxn>
                  <a:cxn ang="0">
                    <a:pos x="71" y="22"/>
                  </a:cxn>
                  <a:cxn ang="0">
                    <a:pos x="67" y="18"/>
                  </a:cxn>
                  <a:cxn ang="0">
                    <a:pos x="60" y="14"/>
                  </a:cxn>
                  <a:cxn ang="0">
                    <a:pos x="39" y="4"/>
                  </a:cxn>
                  <a:cxn ang="0">
                    <a:pos x="39" y="0"/>
                  </a:cxn>
                  <a:cxn ang="0">
                    <a:pos x="36" y="0"/>
                  </a:cxn>
                  <a:cxn ang="0">
                    <a:pos x="32" y="0"/>
                  </a:cxn>
                  <a:cxn ang="0">
                    <a:pos x="25" y="0"/>
                  </a:cxn>
                  <a:cxn ang="0">
                    <a:pos x="18" y="4"/>
                  </a:cxn>
                  <a:cxn ang="0">
                    <a:pos x="11" y="11"/>
                  </a:cxn>
                  <a:cxn ang="0">
                    <a:pos x="11" y="11"/>
                  </a:cxn>
                  <a:cxn ang="0">
                    <a:pos x="7" y="14"/>
                  </a:cxn>
                  <a:cxn ang="0">
                    <a:pos x="4" y="18"/>
                  </a:cxn>
                  <a:cxn ang="0">
                    <a:pos x="0" y="2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4" y="32"/>
                  </a:cxn>
                  <a:cxn ang="0">
                    <a:pos x="11" y="39"/>
                  </a:cxn>
                </a:cxnLst>
                <a:rect l="0" t="0" r="r" b="b"/>
                <a:pathLst>
                  <a:path w="71" h="43">
                    <a:moveTo>
                      <a:pt x="11" y="39"/>
                    </a:moveTo>
                    <a:lnTo>
                      <a:pt x="11" y="36"/>
                    </a:lnTo>
                    <a:lnTo>
                      <a:pt x="14" y="32"/>
                    </a:lnTo>
                    <a:lnTo>
                      <a:pt x="18" y="29"/>
                    </a:lnTo>
                    <a:lnTo>
                      <a:pt x="22" y="29"/>
                    </a:lnTo>
                    <a:lnTo>
                      <a:pt x="25" y="29"/>
                    </a:lnTo>
                    <a:lnTo>
                      <a:pt x="32" y="32"/>
                    </a:lnTo>
                    <a:lnTo>
                      <a:pt x="32" y="32"/>
                    </a:lnTo>
                    <a:lnTo>
                      <a:pt x="32" y="36"/>
                    </a:lnTo>
                    <a:lnTo>
                      <a:pt x="39" y="39"/>
                    </a:lnTo>
                    <a:lnTo>
                      <a:pt x="43" y="43"/>
                    </a:lnTo>
                    <a:lnTo>
                      <a:pt x="50" y="43"/>
                    </a:lnTo>
                    <a:lnTo>
                      <a:pt x="57" y="39"/>
                    </a:lnTo>
                    <a:lnTo>
                      <a:pt x="64" y="32"/>
                    </a:lnTo>
                    <a:lnTo>
                      <a:pt x="67" y="32"/>
                    </a:lnTo>
                    <a:lnTo>
                      <a:pt x="67" y="29"/>
                    </a:lnTo>
                    <a:lnTo>
                      <a:pt x="71" y="25"/>
                    </a:lnTo>
                    <a:lnTo>
                      <a:pt x="71" y="22"/>
                    </a:lnTo>
                    <a:lnTo>
                      <a:pt x="67" y="18"/>
                    </a:lnTo>
                    <a:lnTo>
                      <a:pt x="60" y="14"/>
                    </a:lnTo>
                    <a:lnTo>
                      <a:pt x="39" y="4"/>
                    </a:lnTo>
                    <a:lnTo>
                      <a:pt x="39" y="0"/>
                    </a:lnTo>
                    <a:lnTo>
                      <a:pt x="36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8" y="4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7" y="14"/>
                    </a:lnTo>
                    <a:lnTo>
                      <a:pt x="4" y="18"/>
                    </a:lnTo>
                    <a:lnTo>
                      <a:pt x="0" y="2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4" y="32"/>
                    </a:lnTo>
                    <a:lnTo>
                      <a:pt x="11" y="3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63" name="Freeform 159"/>
              <p:cNvSpPr>
                <a:spLocks/>
              </p:cNvSpPr>
              <p:nvPr userDrawn="1"/>
            </p:nvSpPr>
            <p:spPr bwMode="gray">
              <a:xfrm>
                <a:off x="910" y="-2790"/>
                <a:ext cx="74" cy="35"/>
              </a:xfrm>
              <a:custGeom>
                <a:avLst/>
                <a:gdLst/>
                <a:ahLst/>
                <a:cxnLst>
                  <a:cxn ang="0">
                    <a:pos x="10" y="35"/>
                  </a:cxn>
                  <a:cxn ang="0">
                    <a:pos x="10" y="35"/>
                  </a:cxn>
                  <a:cxn ang="0">
                    <a:pos x="17" y="35"/>
                  </a:cxn>
                  <a:cxn ang="0">
                    <a:pos x="25" y="35"/>
                  </a:cxn>
                  <a:cxn ang="0">
                    <a:pos x="35" y="35"/>
                  </a:cxn>
                  <a:cxn ang="0">
                    <a:pos x="39" y="31"/>
                  </a:cxn>
                  <a:cxn ang="0">
                    <a:pos x="42" y="28"/>
                  </a:cxn>
                  <a:cxn ang="0">
                    <a:pos x="49" y="21"/>
                  </a:cxn>
                  <a:cxn ang="0">
                    <a:pos x="53" y="17"/>
                  </a:cxn>
                  <a:cxn ang="0">
                    <a:pos x="56" y="17"/>
                  </a:cxn>
                  <a:cxn ang="0">
                    <a:pos x="60" y="17"/>
                  </a:cxn>
                  <a:cxn ang="0">
                    <a:pos x="63" y="17"/>
                  </a:cxn>
                  <a:cxn ang="0">
                    <a:pos x="63" y="14"/>
                  </a:cxn>
                  <a:cxn ang="0">
                    <a:pos x="63" y="10"/>
                  </a:cxn>
                  <a:cxn ang="0">
                    <a:pos x="60" y="7"/>
                  </a:cxn>
                  <a:cxn ang="0">
                    <a:pos x="53" y="3"/>
                  </a:cxn>
                  <a:cxn ang="0">
                    <a:pos x="42" y="3"/>
                  </a:cxn>
                  <a:cxn ang="0">
                    <a:pos x="32" y="0"/>
                  </a:cxn>
                  <a:cxn ang="0">
                    <a:pos x="25" y="0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4" y="0"/>
                  </a:cxn>
                  <a:cxn ang="0">
                    <a:pos x="10" y="3"/>
                  </a:cxn>
                  <a:cxn ang="0">
                    <a:pos x="7" y="10"/>
                  </a:cxn>
                  <a:cxn ang="0">
                    <a:pos x="3" y="14"/>
                  </a:cxn>
                  <a:cxn ang="0">
                    <a:pos x="0" y="21"/>
                  </a:cxn>
                  <a:cxn ang="0">
                    <a:pos x="3" y="28"/>
                  </a:cxn>
                  <a:cxn ang="0">
                    <a:pos x="10" y="35"/>
                  </a:cxn>
                </a:cxnLst>
                <a:rect l="0" t="0" r="r" b="b"/>
                <a:pathLst>
                  <a:path w="63" h="35">
                    <a:moveTo>
                      <a:pt x="10" y="35"/>
                    </a:moveTo>
                    <a:lnTo>
                      <a:pt x="10" y="35"/>
                    </a:lnTo>
                    <a:lnTo>
                      <a:pt x="17" y="35"/>
                    </a:lnTo>
                    <a:lnTo>
                      <a:pt x="25" y="35"/>
                    </a:lnTo>
                    <a:lnTo>
                      <a:pt x="35" y="35"/>
                    </a:lnTo>
                    <a:lnTo>
                      <a:pt x="39" y="31"/>
                    </a:lnTo>
                    <a:lnTo>
                      <a:pt x="42" y="28"/>
                    </a:lnTo>
                    <a:lnTo>
                      <a:pt x="49" y="21"/>
                    </a:lnTo>
                    <a:lnTo>
                      <a:pt x="53" y="17"/>
                    </a:lnTo>
                    <a:lnTo>
                      <a:pt x="56" y="17"/>
                    </a:lnTo>
                    <a:lnTo>
                      <a:pt x="60" y="17"/>
                    </a:lnTo>
                    <a:lnTo>
                      <a:pt x="63" y="17"/>
                    </a:lnTo>
                    <a:lnTo>
                      <a:pt x="63" y="14"/>
                    </a:lnTo>
                    <a:lnTo>
                      <a:pt x="63" y="10"/>
                    </a:lnTo>
                    <a:lnTo>
                      <a:pt x="60" y="7"/>
                    </a:lnTo>
                    <a:lnTo>
                      <a:pt x="53" y="3"/>
                    </a:lnTo>
                    <a:lnTo>
                      <a:pt x="42" y="3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0" y="3"/>
                    </a:lnTo>
                    <a:lnTo>
                      <a:pt x="7" y="10"/>
                    </a:lnTo>
                    <a:lnTo>
                      <a:pt x="3" y="14"/>
                    </a:lnTo>
                    <a:lnTo>
                      <a:pt x="0" y="21"/>
                    </a:lnTo>
                    <a:lnTo>
                      <a:pt x="3" y="28"/>
                    </a:lnTo>
                    <a:lnTo>
                      <a:pt x="10" y="35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64" name="Freeform 160"/>
              <p:cNvSpPr>
                <a:spLocks/>
              </p:cNvSpPr>
              <p:nvPr userDrawn="1"/>
            </p:nvSpPr>
            <p:spPr bwMode="gray">
              <a:xfrm>
                <a:off x="836" y="-2678"/>
                <a:ext cx="24" cy="29"/>
              </a:xfrm>
              <a:custGeom>
                <a:avLst/>
                <a:gdLst/>
                <a:ahLst/>
                <a:cxnLst>
                  <a:cxn ang="0">
                    <a:pos x="18" y="15"/>
                  </a:cxn>
                  <a:cxn ang="0">
                    <a:pos x="18" y="15"/>
                  </a:cxn>
                  <a:cxn ang="0">
                    <a:pos x="18" y="11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8" y="0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7" y="4"/>
                  </a:cxn>
                  <a:cxn ang="0">
                    <a:pos x="3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0" y="29"/>
                  </a:cxn>
                  <a:cxn ang="0">
                    <a:pos x="0" y="29"/>
                  </a:cxn>
                  <a:cxn ang="0">
                    <a:pos x="3" y="29"/>
                  </a:cxn>
                  <a:cxn ang="0">
                    <a:pos x="7" y="29"/>
                  </a:cxn>
                  <a:cxn ang="0">
                    <a:pos x="10" y="29"/>
                  </a:cxn>
                  <a:cxn ang="0">
                    <a:pos x="14" y="22"/>
                  </a:cxn>
                  <a:cxn ang="0">
                    <a:pos x="18" y="15"/>
                  </a:cxn>
                </a:cxnLst>
                <a:rect l="0" t="0" r="r" b="b"/>
                <a:pathLst>
                  <a:path w="18" h="29">
                    <a:moveTo>
                      <a:pt x="18" y="15"/>
                    </a:moveTo>
                    <a:lnTo>
                      <a:pt x="18" y="15"/>
                    </a:lnTo>
                    <a:lnTo>
                      <a:pt x="18" y="11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7" y="4"/>
                    </a:lnTo>
                    <a:lnTo>
                      <a:pt x="3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3" y="29"/>
                    </a:lnTo>
                    <a:lnTo>
                      <a:pt x="7" y="29"/>
                    </a:lnTo>
                    <a:lnTo>
                      <a:pt x="10" y="29"/>
                    </a:lnTo>
                    <a:lnTo>
                      <a:pt x="14" y="22"/>
                    </a:lnTo>
                    <a:lnTo>
                      <a:pt x="18" y="15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65" name="Freeform 161"/>
              <p:cNvSpPr>
                <a:spLocks/>
              </p:cNvSpPr>
              <p:nvPr userDrawn="1"/>
            </p:nvSpPr>
            <p:spPr bwMode="gray">
              <a:xfrm>
                <a:off x="832" y="-2656"/>
                <a:ext cx="120" cy="95"/>
              </a:xfrm>
              <a:custGeom>
                <a:avLst/>
                <a:gdLst/>
                <a:ahLst/>
                <a:cxnLst>
                  <a:cxn ang="0">
                    <a:pos x="7" y="70"/>
                  </a:cxn>
                  <a:cxn ang="0">
                    <a:pos x="14" y="74"/>
                  </a:cxn>
                  <a:cxn ang="0">
                    <a:pos x="25" y="74"/>
                  </a:cxn>
                  <a:cxn ang="0">
                    <a:pos x="29" y="70"/>
                  </a:cxn>
                  <a:cxn ang="0">
                    <a:pos x="32" y="67"/>
                  </a:cxn>
                  <a:cxn ang="0">
                    <a:pos x="39" y="70"/>
                  </a:cxn>
                  <a:cxn ang="0">
                    <a:pos x="50" y="70"/>
                  </a:cxn>
                  <a:cxn ang="0">
                    <a:pos x="53" y="67"/>
                  </a:cxn>
                  <a:cxn ang="0">
                    <a:pos x="60" y="67"/>
                  </a:cxn>
                  <a:cxn ang="0">
                    <a:pos x="60" y="70"/>
                  </a:cxn>
                  <a:cxn ang="0">
                    <a:pos x="57" y="74"/>
                  </a:cxn>
                  <a:cxn ang="0">
                    <a:pos x="43" y="81"/>
                  </a:cxn>
                  <a:cxn ang="0">
                    <a:pos x="29" y="88"/>
                  </a:cxn>
                  <a:cxn ang="0">
                    <a:pos x="29" y="91"/>
                  </a:cxn>
                  <a:cxn ang="0">
                    <a:pos x="39" y="95"/>
                  </a:cxn>
                  <a:cxn ang="0">
                    <a:pos x="57" y="91"/>
                  </a:cxn>
                  <a:cxn ang="0">
                    <a:pos x="71" y="81"/>
                  </a:cxn>
                  <a:cxn ang="0">
                    <a:pos x="78" y="77"/>
                  </a:cxn>
                  <a:cxn ang="0">
                    <a:pos x="81" y="74"/>
                  </a:cxn>
                  <a:cxn ang="0">
                    <a:pos x="85" y="77"/>
                  </a:cxn>
                  <a:cxn ang="0">
                    <a:pos x="88" y="77"/>
                  </a:cxn>
                  <a:cxn ang="0">
                    <a:pos x="95" y="74"/>
                  </a:cxn>
                  <a:cxn ang="0">
                    <a:pos x="99" y="74"/>
                  </a:cxn>
                  <a:cxn ang="0">
                    <a:pos x="110" y="74"/>
                  </a:cxn>
                  <a:cxn ang="0">
                    <a:pos x="113" y="70"/>
                  </a:cxn>
                  <a:cxn ang="0">
                    <a:pos x="117" y="60"/>
                  </a:cxn>
                  <a:cxn ang="0">
                    <a:pos x="120" y="45"/>
                  </a:cxn>
                  <a:cxn ang="0">
                    <a:pos x="117" y="35"/>
                  </a:cxn>
                  <a:cxn ang="0">
                    <a:pos x="113" y="35"/>
                  </a:cxn>
                  <a:cxn ang="0">
                    <a:pos x="106" y="38"/>
                  </a:cxn>
                  <a:cxn ang="0">
                    <a:pos x="99" y="38"/>
                  </a:cxn>
                  <a:cxn ang="0">
                    <a:pos x="95" y="31"/>
                  </a:cxn>
                  <a:cxn ang="0">
                    <a:pos x="88" y="17"/>
                  </a:cxn>
                  <a:cxn ang="0">
                    <a:pos x="88" y="7"/>
                  </a:cxn>
                  <a:cxn ang="0">
                    <a:pos x="85" y="0"/>
                  </a:cxn>
                  <a:cxn ang="0">
                    <a:pos x="81" y="0"/>
                  </a:cxn>
                  <a:cxn ang="0">
                    <a:pos x="74" y="3"/>
                  </a:cxn>
                  <a:cxn ang="0">
                    <a:pos x="67" y="14"/>
                  </a:cxn>
                  <a:cxn ang="0">
                    <a:pos x="67" y="21"/>
                  </a:cxn>
                  <a:cxn ang="0">
                    <a:pos x="67" y="28"/>
                  </a:cxn>
                  <a:cxn ang="0">
                    <a:pos x="74" y="31"/>
                  </a:cxn>
                  <a:cxn ang="0">
                    <a:pos x="67" y="38"/>
                  </a:cxn>
                  <a:cxn ang="0">
                    <a:pos x="64" y="45"/>
                  </a:cxn>
                  <a:cxn ang="0">
                    <a:pos x="57" y="49"/>
                  </a:cxn>
                  <a:cxn ang="0">
                    <a:pos x="57" y="38"/>
                  </a:cxn>
                  <a:cxn ang="0">
                    <a:pos x="53" y="28"/>
                  </a:cxn>
                  <a:cxn ang="0">
                    <a:pos x="46" y="24"/>
                  </a:cxn>
                  <a:cxn ang="0">
                    <a:pos x="39" y="28"/>
                  </a:cxn>
                  <a:cxn ang="0">
                    <a:pos x="32" y="24"/>
                  </a:cxn>
                  <a:cxn ang="0">
                    <a:pos x="32" y="21"/>
                  </a:cxn>
                  <a:cxn ang="0">
                    <a:pos x="25" y="17"/>
                  </a:cxn>
                  <a:cxn ang="0">
                    <a:pos x="14" y="17"/>
                  </a:cxn>
                  <a:cxn ang="0">
                    <a:pos x="11" y="24"/>
                  </a:cxn>
                  <a:cxn ang="0">
                    <a:pos x="7" y="35"/>
                  </a:cxn>
                  <a:cxn ang="0">
                    <a:pos x="7" y="35"/>
                  </a:cxn>
                  <a:cxn ang="0">
                    <a:pos x="7" y="45"/>
                  </a:cxn>
                  <a:cxn ang="0">
                    <a:pos x="4" y="49"/>
                  </a:cxn>
                  <a:cxn ang="0">
                    <a:pos x="0" y="56"/>
                  </a:cxn>
                  <a:cxn ang="0">
                    <a:pos x="0" y="63"/>
                  </a:cxn>
                </a:cxnLst>
                <a:rect l="0" t="0" r="r" b="b"/>
                <a:pathLst>
                  <a:path w="120" h="95">
                    <a:moveTo>
                      <a:pt x="7" y="70"/>
                    </a:moveTo>
                    <a:lnTo>
                      <a:pt x="7" y="70"/>
                    </a:lnTo>
                    <a:lnTo>
                      <a:pt x="11" y="74"/>
                    </a:lnTo>
                    <a:lnTo>
                      <a:pt x="14" y="74"/>
                    </a:lnTo>
                    <a:lnTo>
                      <a:pt x="22" y="77"/>
                    </a:lnTo>
                    <a:lnTo>
                      <a:pt x="25" y="74"/>
                    </a:lnTo>
                    <a:lnTo>
                      <a:pt x="25" y="74"/>
                    </a:lnTo>
                    <a:lnTo>
                      <a:pt x="29" y="70"/>
                    </a:lnTo>
                    <a:lnTo>
                      <a:pt x="32" y="67"/>
                    </a:lnTo>
                    <a:lnTo>
                      <a:pt x="32" y="67"/>
                    </a:lnTo>
                    <a:lnTo>
                      <a:pt x="36" y="70"/>
                    </a:lnTo>
                    <a:lnTo>
                      <a:pt x="39" y="70"/>
                    </a:lnTo>
                    <a:lnTo>
                      <a:pt x="46" y="70"/>
                    </a:lnTo>
                    <a:lnTo>
                      <a:pt x="50" y="70"/>
                    </a:lnTo>
                    <a:lnTo>
                      <a:pt x="50" y="67"/>
                    </a:lnTo>
                    <a:lnTo>
                      <a:pt x="53" y="67"/>
                    </a:lnTo>
                    <a:lnTo>
                      <a:pt x="57" y="67"/>
                    </a:lnTo>
                    <a:lnTo>
                      <a:pt x="60" y="67"/>
                    </a:lnTo>
                    <a:lnTo>
                      <a:pt x="64" y="67"/>
                    </a:lnTo>
                    <a:lnTo>
                      <a:pt x="60" y="70"/>
                    </a:lnTo>
                    <a:lnTo>
                      <a:pt x="60" y="74"/>
                    </a:lnTo>
                    <a:lnTo>
                      <a:pt x="57" y="74"/>
                    </a:lnTo>
                    <a:lnTo>
                      <a:pt x="50" y="77"/>
                    </a:lnTo>
                    <a:lnTo>
                      <a:pt x="43" y="81"/>
                    </a:lnTo>
                    <a:lnTo>
                      <a:pt x="36" y="84"/>
                    </a:lnTo>
                    <a:lnTo>
                      <a:pt x="29" y="88"/>
                    </a:lnTo>
                    <a:lnTo>
                      <a:pt x="29" y="91"/>
                    </a:lnTo>
                    <a:lnTo>
                      <a:pt x="29" y="91"/>
                    </a:lnTo>
                    <a:lnTo>
                      <a:pt x="32" y="91"/>
                    </a:lnTo>
                    <a:lnTo>
                      <a:pt x="39" y="95"/>
                    </a:lnTo>
                    <a:lnTo>
                      <a:pt x="50" y="95"/>
                    </a:lnTo>
                    <a:lnTo>
                      <a:pt x="57" y="91"/>
                    </a:lnTo>
                    <a:lnTo>
                      <a:pt x="64" y="84"/>
                    </a:lnTo>
                    <a:lnTo>
                      <a:pt x="71" y="81"/>
                    </a:lnTo>
                    <a:lnTo>
                      <a:pt x="78" y="77"/>
                    </a:lnTo>
                    <a:lnTo>
                      <a:pt x="78" y="77"/>
                    </a:lnTo>
                    <a:lnTo>
                      <a:pt x="78" y="74"/>
                    </a:lnTo>
                    <a:lnTo>
                      <a:pt x="81" y="74"/>
                    </a:lnTo>
                    <a:lnTo>
                      <a:pt x="85" y="74"/>
                    </a:lnTo>
                    <a:lnTo>
                      <a:pt x="85" y="77"/>
                    </a:lnTo>
                    <a:lnTo>
                      <a:pt x="88" y="77"/>
                    </a:lnTo>
                    <a:lnTo>
                      <a:pt x="88" y="77"/>
                    </a:lnTo>
                    <a:lnTo>
                      <a:pt x="92" y="77"/>
                    </a:lnTo>
                    <a:lnTo>
                      <a:pt x="95" y="74"/>
                    </a:lnTo>
                    <a:lnTo>
                      <a:pt x="99" y="74"/>
                    </a:lnTo>
                    <a:lnTo>
                      <a:pt x="99" y="74"/>
                    </a:lnTo>
                    <a:lnTo>
                      <a:pt x="106" y="77"/>
                    </a:lnTo>
                    <a:lnTo>
                      <a:pt x="110" y="74"/>
                    </a:lnTo>
                    <a:lnTo>
                      <a:pt x="113" y="70"/>
                    </a:lnTo>
                    <a:lnTo>
                      <a:pt x="113" y="70"/>
                    </a:lnTo>
                    <a:lnTo>
                      <a:pt x="117" y="63"/>
                    </a:lnTo>
                    <a:lnTo>
                      <a:pt x="117" y="60"/>
                    </a:lnTo>
                    <a:lnTo>
                      <a:pt x="120" y="52"/>
                    </a:lnTo>
                    <a:lnTo>
                      <a:pt x="120" y="45"/>
                    </a:lnTo>
                    <a:lnTo>
                      <a:pt x="120" y="42"/>
                    </a:lnTo>
                    <a:lnTo>
                      <a:pt x="117" y="35"/>
                    </a:lnTo>
                    <a:lnTo>
                      <a:pt x="113" y="35"/>
                    </a:lnTo>
                    <a:lnTo>
                      <a:pt x="113" y="35"/>
                    </a:lnTo>
                    <a:lnTo>
                      <a:pt x="110" y="35"/>
                    </a:lnTo>
                    <a:lnTo>
                      <a:pt x="106" y="38"/>
                    </a:lnTo>
                    <a:lnTo>
                      <a:pt x="103" y="38"/>
                    </a:lnTo>
                    <a:lnTo>
                      <a:pt x="99" y="38"/>
                    </a:lnTo>
                    <a:lnTo>
                      <a:pt x="95" y="31"/>
                    </a:lnTo>
                    <a:lnTo>
                      <a:pt x="95" y="31"/>
                    </a:lnTo>
                    <a:lnTo>
                      <a:pt x="92" y="24"/>
                    </a:lnTo>
                    <a:lnTo>
                      <a:pt x="88" y="17"/>
                    </a:lnTo>
                    <a:lnTo>
                      <a:pt x="88" y="10"/>
                    </a:lnTo>
                    <a:lnTo>
                      <a:pt x="88" y="7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1" y="0"/>
                    </a:lnTo>
                    <a:lnTo>
                      <a:pt x="78" y="0"/>
                    </a:lnTo>
                    <a:lnTo>
                      <a:pt x="74" y="3"/>
                    </a:lnTo>
                    <a:lnTo>
                      <a:pt x="71" y="7"/>
                    </a:lnTo>
                    <a:lnTo>
                      <a:pt x="67" y="14"/>
                    </a:lnTo>
                    <a:lnTo>
                      <a:pt x="67" y="21"/>
                    </a:lnTo>
                    <a:lnTo>
                      <a:pt x="67" y="21"/>
                    </a:lnTo>
                    <a:lnTo>
                      <a:pt x="67" y="24"/>
                    </a:lnTo>
                    <a:lnTo>
                      <a:pt x="67" y="28"/>
                    </a:lnTo>
                    <a:lnTo>
                      <a:pt x="74" y="28"/>
                    </a:lnTo>
                    <a:lnTo>
                      <a:pt x="74" y="31"/>
                    </a:lnTo>
                    <a:lnTo>
                      <a:pt x="71" y="35"/>
                    </a:lnTo>
                    <a:lnTo>
                      <a:pt x="67" y="38"/>
                    </a:lnTo>
                    <a:lnTo>
                      <a:pt x="67" y="42"/>
                    </a:lnTo>
                    <a:lnTo>
                      <a:pt x="64" y="45"/>
                    </a:lnTo>
                    <a:lnTo>
                      <a:pt x="60" y="49"/>
                    </a:lnTo>
                    <a:lnTo>
                      <a:pt x="57" y="49"/>
                    </a:lnTo>
                    <a:lnTo>
                      <a:pt x="57" y="45"/>
                    </a:lnTo>
                    <a:lnTo>
                      <a:pt x="57" y="38"/>
                    </a:lnTo>
                    <a:lnTo>
                      <a:pt x="57" y="35"/>
                    </a:lnTo>
                    <a:lnTo>
                      <a:pt x="53" y="28"/>
                    </a:lnTo>
                    <a:lnTo>
                      <a:pt x="50" y="24"/>
                    </a:lnTo>
                    <a:lnTo>
                      <a:pt x="46" y="24"/>
                    </a:lnTo>
                    <a:lnTo>
                      <a:pt x="43" y="24"/>
                    </a:lnTo>
                    <a:lnTo>
                      <a:pt x="39" y="28"/>
                    </a:lnTo>
                    <a:lnTo>
                      <a:pt x="36" y="28"/>
                    </a:lnTo>
                    <a:lnTo>
                      <a:pt x="32" y="24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29" y="17"/>
                    </a:lnTo>
                    <a:lnTo>
                      <a:pt x="25" y="17"/>
                    </a:lnTo>
                    <a:lnTo>
                      <a:pt x="22" y="17"/>
                    </a:lnTo>
                    <a:lnTo>
                      <a:pt x="14" y="17"/>
                    </a:lnTo>
                    <a:lnTo>
                      <a:pt x="11" y="21"/>
                    </a:lnTo>
                    <a:lnTo>
                      <a:pt x="11" y="24"/>
                    </a:lnTo>
                    <a:lnTo>
                      <a:pt x="11" y="35"/>
                    </a:lnTo>
                    <a:lnTo>
                      <a:pt x="7" y="35"/>
                    </a:lnTo>
                    <a:lnTo>
                      <a:pt x="7" y="35"/>
                    </a:lnTo>
                    <a:lnTo>
                      <a:pt x="7" y="35"/>
                    </a:lnTo>
                    <a:lnTo>
                      <a:pt x="7" y="38"/>
                    </a:lnTo>
                    <a:lnTo>
                      <a:pt x="7" y="45"/>
                    </a:lnTo>
                    <a:lnTo>
                      <a:pt x="7" y="49"/>
                    </a:lnTo>
                    <a:lnTo>
                      <a:pt x="4" y="49"/>
                    </a:lnTo>
                    <a:lnTo>
                      <a:pt x="0" y="52"/>
                    </a:lnTo>
                    <a:lnTo>
                      <a:pt x="0" y="56"/>
                    </a:lnTo>
                    <a:lnTo>
                      <a:pt x="0" y="60"/>
                    </a:lnTo>
                    <a:lnTo>
                      <a:pt x="0" y="63"/>
                    </a:lnTo>
                    <a:lnTo>
                      <a:pt x="7" y="7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66" name="Freeform 162"/>
              <p:cNvSpPr>
                <a:spLocks/>
              </p:cNvSpPr>
              <p:nvPr userDrawn="1"/>
            </p:nvSpPr>
            <p:spPr bwMode="gray">
              <a:xfrm>
                <a:off x="1023" y="-2797"/>
                <a:ext cx="21" cy="53"/>
              </a:xfrm>
              <a:custGeom>
                <a:avLst/>
                <a:gdLst/>
                <a:ahLst/>
                <a:cxnLst>
                  <a:cxn ang="0">
                    <a:pos x="17" y="38"/>
                  </a:cxn>
                  <a:cxn ang="0">
                    <a:pos x="10" y="10"/>
                  </a:cxn>
                  <a:cxn ang="0">
                    <a:pos x="10" y="10"/>
                  </a:cxn>
                  <a:cxn ang="0">
                    <a:pos x="7" y="7"/>
                  </a:cxn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3" y="3"/>
                  </a:cxn>
                  <a:cxn ang="0">
                    <a:pos x="0" y="7"/>
                  </a:cxn>
                  <a:cxn ang="0">
                    <a:pos x="0" y="14"/>
                  </a:cxn>
                  <a:cxn ang="0">
                    <a:pos x="0" y="24"/>
                  </a:cxn>
                  <a:cxn ang="0">
                    <a:pos x="0" y="28"/>
                  </a:cxn>
                  <a:cxn ang="0">
                    <a:pos x="0" y="31"/>
                  </a:cxn>
                  <a:cxn ang="0">
                    <a:pos x="3" y="38"/>
                  </a:cxn>
                  <a:cxn ang="0">
                    <a:pos x="3" y="42"/>
                  </a:cxn>
                  <a:cxn ang="0">
                    <a:pos x="10" y="49"/>
                  </a:cxn>
                  <a:cxn ang="0">
                    <a:pos x="17" y="53"/>
                  </a:cxn>
                  <a:cxn ang="0">
                    <a:pos x="17" y="53"/>
                  </a:cxn>
                  <a:cxn ang="0">
                    <a:pos x="17" y="53"/>
                  </a:cxn>
                  <a:cxn ang="0">
                    <a:pos x="21" y="49"/>
                  </a:cxn>
                  <a:cxn ang="0">
                    <a:pos x="21" y="49"/>
                  </a:cxn>
                  <a:cxn ang="0">
                    <a:pos x="21" y="42"/>
                  </a:cxn>
                  <a:cxn ang="0">
                    <a:pos x="17" y="38"/>
                  </a:cxn>
                </a:cxnLst>
                <a:rect l="0" t="0" r="r" b="b"/>
                <a:pathLst>
                  <a:path w="21" h="53">
                    <a:moveTo>
                      <a:pt x="17" y="38"/>
                    </a:moveTo>
                    <a:lnTo>
                      <a:pt x="10" y="10"/>
                    </a:lnTo>
                    <a:lnTo>
                      <a:pt x="10" y="10"/>
                    </a:lnTo>
                    <a:lnTo>
                      <a:pt x="7" y="7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0" y="24"/>
                    </a:lnTo>
                    <a:lnTo>
                      <a:pt x="0" y="28"/>
                    </a:lnTo>
                    <a:lnTo>
                      <a:pt x="0" y="31"/>
                    </a:lnTo>
                    <a:lnTo>
                      <a:pt x="3" y="38"/>
                    </a:lnTo>
                    <a:lnTo>
                      <a:pt x="3" y="42"/>
                    </a:lnTo>
                    <a:lnTo>
                      <a:pt x="10" y="49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21" y="49"/>
                    </a:lnTo>
                    <a:lnTo>
                      <a:pt x="21" y="49"/>
                    </a:lnTo>
                    <a:lnTo>
                      <a:pt x="21" y="42"/>
                    </a:lnTo>
                    <a:lnTo>
                      <a:pt x="17" y="3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67" name="Freeform 163"/>
              <p:cNvSpPr>
                <a:spLocks/>
              </p:cNvSpPr>
              <p:nvPr userDrawn="1"/>
            </p:nvSpPr>
            <p:spPr bwMode="gray">
              <a:xfrm>
                <a:off x="970" y="-2723"/>
                <a:ext cx="77" cy="95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7" y="35"/>
                  </a:cxn>
                  <a:cxn ang="0">
                    <a:pos x="14" y="53"/>
                  </a:cxn>
                  <a:cxn ang="0">
                    <a:pos x="21" y="53"/>
                  </a:cxn>
                  <a:cxn ang="0">
                    <a:pos x="31" y="56"/>
                  </a:cxn>
                  <a:cxn ang="0">
                    <a:pos x="39" y="60"/>
                  </a:cxn>
                  <a:cxn ang="0">
                    <a:pos x="39" y="77"/>
                  </a:cxn>
                  <a:cxn ang="0">
                    <a:pos x="49" y="91"/>
                  </a:cxn>
                  <a:cxn ang="0">
                    <a:pos x="63" y="95"/>
                  </a:cxn>
                  <a:cxn ang="0">
                    <a:pos x="77" y="88"/>
                  </a:cxn>
                  <a:cxn ang="0">
                    <a:pos x="77" y="88"/>
                  </a:cxn>
                  <a:cxn ang="0">
                    <a:pos x="70" y="88"/>
                  </a:cxn>
                  <a:cxn ang="0">
                    <a:pos x="67" y="91"/>
                  </a:cxn>
                  <a:cxn ang="0">
                    <a:pos x="67" y="91"/>
                  </a:cxn>
                  <a:cxn ang="0">
                    <a:pos x="67" y="77"/>
                  </a:cxn>
                  <a:cxn ang="0">
                    <a:pos x="63" y="56"/>
                  </a:cxn>
                  <a:cxn ang="0">
                    <a:pos x="60" y="45"/>
                  </a:cxn>
                  <a:cxn ang="0">
                    <a:pos x="63" y="35"/>
                  </a:cxn>
                  <a:cxn ang="0">
                    <a:pos x="70" y="24"/>
                  </a:cxn>
                  <a:cxn ang="0">
                    <a:pos x="70" y="10"/>
                  </a:cxn>
                  <a:cxn ang="0">
                    <a:pos x="63" y="3"/>
                  </a:cxn>
                  <a:cxn ang="0">
                    <a:pos x="56" y="3"/>
                  </a:cxn>
                  <a:cxn ang="0">
                    <a:pos x="46" y="0"/>
                  </a:cxn>
                  <a:cxn ang="0">
                    <a:pos x="39" y="0"/>
                  </a:cxn>
                  <a:cxn ang="0">
                    <a:pos x="39" y="10"/>
                  </a:cxn>
                  <a:cxn ang="0">
                    <a:pos x="42" y="24"/>
                  </a:cxn>
                  <a:cxn ang="0">
                    <a:pos x="46" y="35"/>
                  </a:cxn>
                  <a:cxn ang="0">
                    <a:pos x="42" y="42"/>
                  </a:cxn>
                  <a:cxn ang="0">
                    <a:pos x="31" y="35"/>
                  </a:cxn>
                  <a:cxn ang="0">
                    <a:pos x="17" y="21"/>
                  </a:cxn>
                  <a:cxn ang="0">
                    <a:pos x="14" y="10"/>
                  </a:cxn>
                  <a:cxn ang="0">
                    <a:pos x="10" y="7"/>
                  </a:cxn>
                  <a:cxn ang="0">
                    <a:pos x="3" y="7"/>
                  </a:cxn>
                  <a:cxn ang="0">
                    <a:pos x="0" y="10"/>
                  </a:cxn>
                  <a:cxn ang="0">
                    <a:pos x="0" y="21"/>
                  </a:cxn>
                </a:cxnLst>
                <a:rect l="0" t="0" r="r" b="b"/>
                <a:pathLst>
                  <a:path w="77" h="95">
                    <a:moveTo>
                      <a:pt x="0" y="21"/>
                    </a:moveTo>
                    <a:lnTo>
                      <a:pt x="0" y="24"/>
                    </a:lnTo>
                    <a:lnTo>
                      <a:pt x="3" y="28"/>
                    </a:lnTo>
                    <a:lnTo>
                      <a:pt x="7" y="35"/>
                    </a:lnTo>
                    <a:lnTo>
                      <a:pt x="14" y="45"/>
                    </a:lnTo>
                    <a:lnTo>
                      <a:pt x="14" y="53"/>
                    </a:lnTo>
                    <a:lnTo>
                      <a:pt x="17" y="53"/>
                    </a:lnTo>
                    <a:lnTo>
                      <a:pt x="21" y="53"/>
                    </a:lnTo>
                    <a:lnTo>
                      <a:pt x="24" y="53"/>
                    </a:lnTo>
                    <a:lnTo>
                      <a:pt x="31" y="56"/>
                    </a:lnTo>
                    <a:lnTo>
                      <a:pt x="35" y="56"/>
                    </a:lnTo>
                    <a:lnTo>
                      <a:pt x="39" y="60"/>
                    </a:lnTo>
                    <a:lnTo>
                      <a:pt x="39" y="67"/>
                    </a:lnTo>
                    <a:lnTo>
                      <a:pt x="39" y="77"/>
                    </a:lnTo>
                    <a:lnTo>
                      <a:pt x="42" y="84"/>
                    </a:lnTo>
                    <a:lnTo>
                      <a:pt x="49" y="91"/>
                    </a:lnTo>
                    <a:lnTo>
                      <a:pt x="56" y="95"/>
                    </a:lnTo>
                    <a:lnTo>
                      <a:pt x="63" y="95"/>
                    </a:lnTo>
                    <a:lnTo>
                      <a:pt x="70" y="91"/>
                    </a:lnTo>
                    <a:lnTo>
                      <a:pt x="77" y="88"/>
                    </a:lnTo>
                    <a:lnTo>
                      <a:pt x="77" y="88"/>
                    </a:lnTo>
                    <a:lnTo>
                      <a:pt x="77" y="88"/>
                    </a:lnTo>
                    <a:lnTo>
                      <a:pt x="74" y="88"/>
                    </a:lnTo>
                    <a:lnTo>
                      <a:pt x="70" y="88"/>
                    </a:lnTo>
                    <a:lnTo>
                      <a:pt x="70" y="91"/>
                    </a:lnTo>
                    <a:lnTo>
                      <a:pt x="67" y="91"/>
                    </a:lnTo>
                    <a:lnTo>
                      <a:pt x="67" y="91"/>
                    </a:lnTo>
                    <a:lnTo>
                      <a:pt x="67" y="91"/>
                    </a:lnTo>
                    <a:lnTo>
                      <a:pt x="67" y="84"/>
                    </a:lnTo>
                    <a:lnTo>
                      <a:pt x="67" y="77"/>
                    </a:lnTo>
                    <a:lnTo>
                      <a:pt x="63" y="67"/>
                    </a:lnTo>
                    <a:lnTo>
                      <a:pt x="63" y="56"/>
                    </a:lnTo>
                    <a:lnTo>
                      <a:pt x="60" y="45"/>
                    </a:lnTo>
                    <a:lnTo>
                      <a:pt x="60" y="45"/>
                    </a:lnTo>
                    <a:lnTo>
                      <a:pt x="63" y="42"/>
                    </a:lnTo>
                    <a:lnTo>
                      <a:pt x="63" y="35"/>
                    </a:lnTo>
                    <a:lnTo>
                      <a:pt x="67" y="31"/>
                    </a:lnTo>
                    <a:lnTo>
                      <a:pt x="70" y="24"/>
                    </a:lnTo>
                    <a:lnTo>
                      <a:pt x="70" y="17"/>
                    </a:lnTo>
                    <a:lnTo>
                      <a:pt x="70" y="10"/>
                    </a:lnTo>
                    <a:lnTo>
                      <a:pt x="67" y="7"/>
                    </a:lnTo>
                    <a:lnTo>
                      <a:pt x="63" y="3"/>
                    </a:lnTo>
                    <a:lnTo>
                      <a:pt x="60" y="3"/>
                    </a:lnTo>
                    <a:lnTo>
                      <a:pt x="56" y="3"/>
                    </a:lnTo>
                    <a:lnTo>
                      <a:pt x="53" y="0"/>
                    </a:lnTo>
                    <a:lnTo>
                      <a:pt x="46" y="0"/>
                    </a:lnTo>
                    <a:lnTo>
                      <a:pt x="42" y="0"/>
                    </a:lnTo>
                    <a:lnTo>
                      <a:pt x="39" y="0"/>
                    </a:lnTo>
                    <a:lnTo>
                      <a:pt x="35" y="7"/>
                    </a:lnTo>
                    <a:lnTo>
                      <a:pt x="39" y="10"/>
                    </a:lnTo>
                    <a:lnTo>
                      <a:pt x="39" y="17"/>
                    </a:lnTo>
                    <a:lnTo>
                      <a:pt x="42" y="24"/>
                    </a:lnTo>
                    <a:lnTo>
                      <a:pt x="42" y="31"/>
                    </a:lnTo>
                    <a:lnTo>
                      <a:pt x="46" y="35"/>
                    </a:lnTo>
                    <a:lnTo>
                      <a:pt x="46" y="38"/>
                    </a:lnTo>
                    <a:lnTo>
                      <a:pt x="42" y="42"/>
                    </a:lnTo>
                    <a:lnTo>
                      <a:pt x="39" y="38"/>
                    </a:lnTo>
                    <a:lnTo>
                      <a:pt x="31" y="35"/>
                    </a:lnTo>
                    <a:lnTo>
                      <a:pt x="21" y="28"/>
                    </a:lnTo>
                    <a:lnTo>
                      <a:pt x="17" y="2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0" y="7"/>
                    </a:lnTo>
                    <a:lnTo>
                      <a:pt x="7" y="7"/>
                    </a:lnTo>
                    <a:lnTo>
                      <a:pt x="3" y="7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0" y="2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68" name="Freeform 164"/>
              <p:cNvSpPr>
                <a:spLocks/>
              </p:cNvSpPr>
              <p:nvPr userDrawn="1"/>
            </p:nvSpPr>
            <p:spPr bwMode="gray">
              <a:xfrm>
                <a:off x="1051" y="-2663"/>
                <a:ext cx="42" cy="49"/>
              </a:xfrm>
              <a:custGeom>
                <a:avLst/>
                <a:gdLst/>
                <a:ahLst/>
                <a:cxnLst>
                  <a:cxn ang="0">
                    <a:pos x="24" y="49"/>
                  </a:cxn>
                  <a:cxn ang="0">
                    <a:pos x="24" y="49"/>
                  </a:cxn>
                  <a:cxn ang="0">
                    <a:pos x="31" y="45"/>
                  </a:cxn>
                  <a:cxn ang="0">
                    <a:pos x="35" y="45"/>
                  </a:cxn>
                  <a:cxn ang="0">
                    <a:pos x="39" y="38"/>
                  </a:cxn>
                  <a:cxn ang="0">
                    <a:pos x="42" y="38"/>
                  </a:cxn>
                  <a:cxn ang="0">
                    <a:pos x="42" y="35"/>
                  </a:cxn>
                  <a:cxn ang="0">
                    <a:pos x="42" y="28"/>
                  </a:cxn>
                  <a:cxn ang="0">
                    <a:pos x="42" y="21"/>
                  </a:cxn>
                  <a:cxn ang="0">
                    <a:pos x="39" y="14"/>
                  </a:cxn>
                  <a:cxn ang="0">
                    <a:pos x="39" y="14"/>
                  </a:cxn>
                  <a:cxn ang="0">
                    <a:pos x="35" y="10"/>
                  </a:cxn>
                  <a:cxn ang="0">
                    <a:pos x="31" y="7"/>
                  </a:cxn>
                  <a:cxn ang="0">
                    <a:pos x="24" y="3"/>
                  </a:cxn>
                  <a:cxn ang="0">
                    <a:pos x="17" y="0"/>
                  </a:cxn>
                  <a:cxn ang="0">
                    <a:pos x="10" y="3"/>
                  </a:cxn>
                  <a:cxn ang="0">
                    <a:pos x="10" y="3"/>
                  </a:cxn>
                  <a:cxn ang="0">
                    <a:pos x="7" y="3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3" y="3"/>
                  </a:cxn>
                  <a:cxn ang="0">
                    <a:pos x="0" y="3"/>
                  </a:cxn>
                  <a:cxn ang="0">
                    <a:pos x="0" y="7"/>
                  </a:cxn>
                  <a:cxn ang="0">
                    <a:pos x="3" y="14"/>
                  </a:cxn>
                  <a:cxn ang="0">
                    <a:pos x="3" y="17"/>
                  </a:cxn>
                  <a:cxn ang="0">
                    <a:pos x="3" y="21"/>
                  </a:cxn>
                  <a:cxn ang="0">
                    <a:pos x="3" y="28"/>
                  </a:cxn>
                  <a:cxn ang="0">
                    <a:pos x="0" y="35"/>
                  </a:cxn>
                  <a:cxn ang="0">
                    <a:pos x="0" y="42"/>
                  </a:cxn>
                  <a:cxn ang="0">
                    <a:pos x="14" y="38"/>
                  </a:cxn>
                  <a:cxn ang="0">
                    <a:pos x="24" y="49"/>
                  </a:cxn>
                </a:cxnLst>
                <a:rect l="0" t="0" r="r" b="b"/>
                <a:pathLst>
                  <a:path w="42" h="49">
                    <a:moveTo>
                      <a:pt x="24" y="49"/>
                    </a:moveTo>
                    <a:lnTo>
                      <a:pt x="24" y="49"/>
                    </a:lnTo>
                    <a:lnTo>
                      <a:pt x="31" y="45"/>
                    </a:lnTo>
                    <a:lnTo>
                      <a:pt x="35" y="45"/>
                    </a:lnTo>
                    <a:lnTo>
                      <a:pt x="39" y="38"/>
                    </a:lnTo>
                    <a:lnTo>
                      <a:pt x="42" y="38"/>
                    </a:lnTo>
                    <a:lnTo>
                      <a:pt x="42" y="35"/>
                    </a:lnTo>
                    <a:lnTo>
                      <a:pt x="42" y="28"/>
                    </a:lnTo>
                    <a:lnTo>
                      <a:pt x="42" y="21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5" y="10"/>
                    </a:lnTo>
                    <a:lnTo>
                      <a:pt x="31" y="7"/>
                    </a:lnTo>
                    <a:lnTo>
                      <a:pt x="24" y="3"/>
                    </a:lnTo>
                    <a:lnTo>
                      <a:pt x="17" y="0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3" y="14"/>
                    </a:lnTo>
                    <a:lnTo>
                      <a:pt x="3" y="17"/>
                    </a:lnTo>
                    <a:lnTo>
                      <a:pt x="3" y="21"/>
                    </a:lnTo>
                    <a:lnTo>
                      <a:pt x="3" y="28"/>
                    </a:lnTo>
                    <a:lnTo>
                      <a:pt x="0" y="35"/>
                    </a:lnTo>
                    <a:lnTo>
                      <a:pt x="0" y="42"/>
                    </a:lnTo>
                    <a:lnTo>
                      <a:pt x="14" y="38"/>
                    </a:lnTo>
                    <a:lnTo>
                      <a:pt x="24" y="4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69" name="Freeform 165"/>
              <p:cNvSpPr>
                <a:spLocks/>
              </p:cNvSpPr>
              <p:nvPr userDrawn="1"/>
            </p:nvSpPr>
            <p:spPr bwMode="gray">
              <a:xfrm>
                <a:off x="1104" y="-2681"/>
                <a:ext cx="176" cy="102"/>
              </a:xfrm>
              <a:custGeom>
                <a:avLst/>
                <a:gdLst/>
                <a:ahLst/>
                <a:cxnLst>
                  <a:cxn ang="0">
                    <a:pos x="28" y="28"/>
                  </a:cxn>
                  <a:cxn ang="0">
                    <a:pos x="31" y="25"/>
                  </a:cxn>
                  <a:cxn ang="0">
                    <a:pos x="35" y="28"/>
                  </a:cxn>
                  <a:cxn ang="0">
                    <a:pos x="38" y="39"/>
                  </a:cxn>
                  <a:cxn ang="0">
                    <a:pos x="45" y="74"/>
                  </a:cxn>
                  <a:cxn ang="0">
                    <a:pos x="42" y="74"/>
                  </a:cxn>
                  <a:cxn ang="0">
                    <a:pos x="38" y="81"/>
                  </a:cxn>
                  <a:cxn ang="0">
                    <a:pos x="42" y="92"/>
                  </a:cxn>
                  <a:cxn ang="0">
                    <a:pos x="52" y="92"/>
                  </a:cxn>
                  <a:cxn ang="0">
                    <a:pos x="56" y="92"/>
                  </a:cxn>
                  <a:cxn ang="0">
                    <a:pos x="63" y="88"/>
                  </a:cxn>
                  <a:cxn ang="0">
                    <a:pos x="70" y="92"/>
                  </a:cxn>
                  <a:cxn ang="0">
                    <a:pos x="74" y="95"/>
                  </a:cxn>
                  <a:cxn ang="0">
                    <a:pos x="84" y="102"/>
                  </a:cxn>
                  <a:cxn ang="0">
                    <a:pos x="102" y="102"/>
                  </a:cxn>
                  <a:cxn ang="0">
                    <a:pos x="123" y="102"/>
                  </a:cxn>
                  <a:cxn ang="0">
                    <a:pos x="123" y="99"/>
                  </a:cxn>
                  <a:cxn ang="0">
                    <a:pos x="126" y="92"/>
                  </a:cxn>
                  <a:cxn ang="0">
                    <a:pos x="130" y="92"/>
                  </a:cxn>
                  <a:cxn ang="0">
                    <a:pos x="144" y="99"/>
                  </a:cxn>
                  <a:cxn ang="0">
                    <a:pos x="151" y="99"/>
                  </a:cxn>
                  <a:cxn ang="0">
                    <a:pos x="158" y="95"/>
                  </a:cxn>
                  <a:cxn ang="0">
                    <a:pos x="162" y="88"/>
                  </a:cxn>
                  <a:cxn ang="0">
                    <a:pos x="162" y="81"/>
                  </a:cxn>
                  <a:cxn ang="0">
                    <a:pos x="169" y="77"/>
                  </a:cxn>
                  <a:cxn ang="0">
                    <a:pos x="172" y="70"/>
                  </a:cxn>
                  <a:cxn ang="0">
                    <a:pos x="172" y="67"/>
                  </a:cxn>
                  <a:cxn ang="0">
                    <a:pos x="176" y="63"/>
                  </a:cxn>
                  <a:cxn ang="0">
                    <a:pos x="169" y="56"/>
                  </a:cxn>
                  <a:cxn ang="0">
                    <a:pos x="148" y="53"/>
                  </a:cxn>
                  <a:cxn ang="0">
                    <a:pos x="141" y="49"/>
                  </a:cxn>
                  <a:cxn ang="0">
                    <a:pos x="123" y="46"/>
                  </a:cxn>
                  <a:cxn ang="0">
                    <a:pos x="116" y="49"/>
                  </a:cxn>
                  <a:cxn ang="0">
                    <a:pos x="105" y="53"/>
                  </a:cxn>
                  <a:cxn ang="0">
                    <a:pos x="95" y="53"/>
                  </a:cxn>
                  <a:cxn ang="0">
                    <a:pos x="63" y="35"/>
                  </a:cxn>
                  <a:cxn ang="0">
                    <a:pos x="60" y="28"/>
                  </a:cxn>
                  <a:cxn ang="0">
                    <a:pos x="52" y="25"/>
                  </a:cxn>
                  <a:cxn ang="0">
                    <a:pos x="49" y="25"/>
                  </a:cxn>
                  <a:cxn ang="0">
                    <a:pos x="52" y="21"/>
                  </a:cxn>
                  <a:cxn ang="0">
                    <a:pos x="52" y="18"/>
                  </a:cxn>
                  <a:cxn ang="0">
                    <a:pos x="49" y="11"/>
                  </a:cxn>
                  <a:cxn ang="0">
                    <a:pos x="42" y="11"/>
                  </a:cxn>
                  <a:cxn ang="0">
                    <a:pos x="38" y="11"/>
                  </a:cxn>
                  <a:cxn ang="0">
                    <a:pos x="35" y="14"/>
                  </a:cxn>
                  <a:cxn ang="0">
                    <a:pos x="28" y="14"/>
                  </a:cxn>
                  <a:cxn ang="0">
                    <a:pos x="28" y="7"/>
                  </a:cxn>
                  <a:cxn ang="0">
                    <a:pos x="17" y="3"/>
                  </a:cxn>
                  <a:cxn ang="0">
                    <a:pos x="10" y="3"/>
                  </a:cxn>
                  <a:cxn ang="0">
                    <a:pos x="7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3" y="25"/>
                  </a:cxn>
                  <a:cxn ang="0">
                    <a:pos x="3" y="28"/>
                  </a:cxn>
                  <a:cxn ang="0">
                    <a:pos x="7" y="35"/>
                  </a:cxn>
                  <a:cxn ang="0">
                    <a:pos x="17" y="32"/>
                  </a:cxn>
                </a:cxnLst>
                <a:rect l="0" t="0" r="r" b="b"/>
                <a:pathLst>
                  <a:path w="176" h="102">
                    <a:moveTo>
                      <a:pt x="28" y="28"/>
                    </a:moveTo>
                    <a:lnTo>
                      <a:pt x="28" y="28"/>
                    </a:lnTo>
                    <a:lnTo>
                      <a:pt x="28" y="25"/>
                    </a:lnTo>
                    <a:lnTo>
                      <a:pt x="31" y="25"/>
                    </a:lnTo>
                    <a:lnTo>
                      <a:pt x="31" y="25"/>
                    </a:lnTo>
                    <a:lnTo>
                      <a:pt x="35" y="28"/>
                    </a:lnTo>
                    <a:lnTo>
                      <a:pt x="35" y="32"/>
                    </a:lnTo>
                    <a:lnTo>
                      <a:pt x="38" y="39"/>
                    </a:lnTo>
                    <a:lnTo>
                      <a:pt x="38" y="53"/>
                    </a:lnTo>
                    <a:lnTo>
                      <a:pt x="45" y="74"/>
                    </a:lnTo>
                    <a:lnTo>
                      <a:pt x="42" y="74"/>
                    </a:lnTo>
                    <a:lnTo>
                      <a:pt x="42" y="74"/>
                    </a:lnTo>
                    <a:lnTo>
                      <a:pt x="38" y="77"/>
                    </a:lnTo>
                    <a:lnTo>
                      <a:pt x="38" y="81"/>
                    </a:lnTo>
                    <a:lnTo>
                      <a:pt x="38" y="85"/>
                    </a:lnTo>
                    <a:lnTo>
                      <a:pt x="42" y="92"/>
                    </a:lnTo>
                    <a:lnTo>
                      <a:pt x="45" y="92"/>
                    </a:lnTo>
                    <a:lnTo>
                      <a:pt x="52" y="92"/>
                    </a:lnTo>
                    <a:lnTo>
                      <a:pt x="56" y="92"/>
                    </a:lnTo>
                    <a:lnTo>
                      <a:pt x="56" y="92"/>
                    </a:lnTo>
                    <a:lnTo>
                      <a:pt x="60" y="92"/>
                    </a:lnTo>
                    <a:lnTo>
                      <a:pt x="63" y="88"/>
                    </a:lnTo>
                    <a:lnTo>
                      <a:pt x="67" y="88"/>
                    </a:lnTo>
                    <a:lnTo>
                      <a:pt x="70" y="92"/>
                    </a:lnTo>
                    <a:lnTo>
                      <a:pt x="74" y="95"/>
                    </a:lnTo>
                    <a:lnTo>
                      <a:pt x="74" y="95"/>
                    </a:lnTo>
                    <a:lnTo>
                      <a:pt x="81" y="99"/>
                    </a:lnTo>
                    <a:lnTo>
                      <a:pt x="84" y="102"/>
                    </a:lnTo>
                    <a:lnTo>
                      <a:pt x="91" y="102"/>
                    </a:lnTo>
                    <a:lnTo>
                      <a:pt x="102" y="102"/>
                    </a:lnTo>
                    <a:lnTo>
                      <a:pt x="112" y="102"/>
                    </a:lnTo>
                    <a:lnTo>
                      <a:pt x="123" y="102"/>
                    </a:lnTo>
                    <a:lnTo>
                      <a:pt x="123" y="99"/>
                    </a:lnTo>
                    <a:lnTo>
                      <a:pt x="123" y="99"/>
                    </a:lnTo>
                    <a:lnTo>
                      <a:pt x="123" y="95"/>
                    </a:lnTo>
                    <a:lnTo>
                      <a:pt x="126" y="92"/>
                    </a:lnTo>
                    <a:lnTo>
                      <a:pt x="126" y="92"/>
                    </a:lnTo>
                    <a:lnTo>
                      <a:pt x="130" y="92"/>
                    </a:lnTo>
                    <a:lnTo>
                      <a:pt x="137" y="95"/>
                    </a:lnTo>
                    <a:lnTo>
                      <a:pt x="144" y="99"/>
                    </a:lnTo>
                    <a:lnTo>
                      <a:pt x="148" y="99"/>
                    </a:lnTo>
                    <a:lnTo>
                      <a:pt x="151" y="99"/>
                    </a:lnTo>
                    <a:lnTo>
                      <a:pt x="155" y="99"/>
                    </a:lnTo>
                    <a:lnTo>
                      <a:pt x="158" y="95"/>
                    </a:lnTo>
                    <a:lnTo>
                      <a:pt x="162" y="92"/>
                    </a:lnTo>
                    <a:lnTo>
                      <a:pt x="162" y="88"/>
                    </a:lnTo>
                    <a:lnTo>
                      <a:pt x="162" y="81"/>
                    </a:lnTo>
                    <a:lnTo>
                      <a:pt x="162" y="81"/>
                    </a:lnTo>
                    <a:lnTo>
                      <a:pt x="165" y="77"/>
                    </a:lnTo>
                    <a:lnTo>
                      <a:pt x="169" y="77"/>
                    </a:lnTo>
                    <a:lnTo>
                      <a:pt x="172" y="74"/>
                    </a:lnTo>
                    <a:lnTo>
                      <a:pt x="172" y="70"/>
                    </a:lnTo>
                    <a:lnTo>
                      <a:pt x="172" y="70"/>
                    </a:lnTo>
                    <a:lnTo>
                      <a:pt x="172" y="67"/>
                    </a:lnTo>
                    <a:lnTo>
                      <a:pt x="176" y="63"/>
                    </a:lnTo>
                    <a:lnTo>
                      <a:pt x="176" y="63"/>
                    </a:lnTo>
                    <a:lnTo>
                      <a:pt x="172" y="60"/>
                    </a:lnTo>
                    <a:lnTo>
                      <a:pt x="169" y="56"/>
                    </a:lnTo>
                    <a:lnTo>
                      <a:pt x="162" y="53"/>
                    </a:lnTo>
                    <a:lnTo>
                      <a:pt x="148" y="53"/>
                    </a:lnTo>
                    <a:lnTo>
                      <a:pt x="144" y="49"/>
                    </a:lnTo>
                    <a:lnTo>
                      <a:pt x="141" y="49"/>
                    </a:lnTo>
                    <a:lnTo>
                      <a:pt x="134" y="46"/>
                    </a:lnTo>
                    <a:lnTo>
                      <a:pt x="123" y="46"/>
                    </a:lnTo>
                    <a:lnTo>
                      <a:pt x="116" y="46"/>
                    </a:lnTo>
                    <a:lnTo>
                      <a:pt x="116" y="49"/>
                    </a:lnTo>
                    <a:lnTo>
                      <a:pt x="112" y="49"/>
                    </a:lnTo>
                    <a:lnTo>
                      <a:pt x="105" y="53"/>
                    </a:lnTo>
                    <a:lnTo>
                      <a:pt x="102" y="53"/>
                    </a:lnTo>
                    <a:lnTo>
                      <a:pt x="95" y="53"/>
                    </a:lnTo>
                    <a:lnTo>
                      <a:pt x="84" y="46"/>
                    </a:lnTo>
                    <a:lnTo>
                      <a:pt x="63" y="35"/>
                    </a:lnTo>
                    <a:lnTo>
                      <a:pt x="63" y="32"/>
                    </a:lnTo>
                    <a:lnTo>
                      <a:pt x="60" y="28"/>
                    </a:lnTo>
                    <a:lnTo>
                      <a:pt x="56" y="25"/>
                    </a:lnTo>
                    <a:lnTo>
                      <a:pt x="52" y="25"/>
                    </a:lnTo>
                    <a:lnTo>
                      <a:pt x="52" y="25"/>
                    </a:lnTo>
                    <a:lnTo>
                      <a:pt x="49" y="25"/>
                    </a:lnTo>
                    <a:lnTo>
                      <a:pt x="49" y="21"/>
                    </a:lnTo>
                    <a:lnTo>
                      <a:pt x="52" y="21"/>
                    </a:lnTo>
                    <a:lnTo>
                      <a:pt x="52" y="18"/>
                    </a:lnTo>
                    <a:lnTo>
                      <a:pt x="52" y="18"/>
                    </a:lnTo>
                    <a:lnTo>
                      <a:pt x="52" y="14"/>
                    </a:lnTo>
                    <a:lnTo>
                      <a:pt x="49" y="11"/>
                    </a:lnTo>
                    <a:lnTo>
                      <a:pt x="45" y="11"/>
                    </a:lnTo>
                    <a:lnTo>
                      <a:pt x="42" y="11"/>
                    </a:lnTo>
                    <a:lnTo>
                      <a:pt x="42" y="11"/>
                    </a:lnTo>
                    <a:lnTo>
                      <a:pt x="38" y="11"/>
                    </a:lnTo>
                    <a:lnTo>
                      <a:pt x="35" y="14"/>
                    </a:lnTo>
                    <a:lnTo>
                      <a:pt x="35" y="14"/>
                    </a:lnTo>
                    <a:lnTo>
                      <a:pt x="31" y="14"/>
                    </a:lnTo>
                    <a:lnTo>
                      <a:pt x="28" y="14"/>
                    </a:lnTo>
                    <a:lnTo>
                      <a:pt x="28" y="7"/>
                    </a:lnTo>
                    <a:lnTo>
                      <a:pt x="28" y="7"/>
                    </a:lnTo>
                    <a:lnTo>
                      <a:pt x="24" y="3"/>
                    </a:lnTo>
                    <a:lnTo>
                      <a:pt x="17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3" y="25"/>
                    </a:lnTo>
                    <a:lnTo>
                      <a:pt x="3" y="28"/>
                    </a:lnTo>
                    <a:lnTo>
                      <a:pt x="3" y="28"/>
                    </a:lnTo>
                    <a:lnTo>
                      <a:pt x="3" y="32"/>
                    </a:lnTo>
                    <a:lnTo>
                      <a:pt x="7" y="35"/>
                    </a:lnTo>
                    <a:lnTo>
                      <a:pt x="14" y="35"/>
                    </a:lnTo>
                    <a:lnTo>
                      <a:pt x="17" y="32"/>
                    </a:lnTo>
                    <a:lnTo>
                      <a:pt x="28" y="2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70" name="Freeform 166"/>
              <p:cNvSpPr>
                <a:spLocks/>
              </p:cNvSpPr>
              <p:nvPr userDrawn="1"/>
            </p:nvSpPr>
            <p:spPr bwMode="gray">
              <a:xfrm>
                <a:off x="1009" y="-2896"/>
                <a:ext cx="99" cy="109"/>
              </a:xfrm>
              <a:custGeom>
                <a:avLst/>
                <a:gdLst/>
                <a:ahLst/>
                <a:cxnLst>
                  <a:cxn ang="0">
                    <a:pos x="21" y="35"/>
                  </a:cxn>
                  <a:cxn ang="0">
                    <a:pos x="28" y="42"/>
                  </a:cxn>
                  <a:cxn ang="0">
                    <a:pos x="28" y="46"/>
                  </a:cxn>
                  <a:cxn ang="0">
                    <a:pos x="49" y="71"/>
                  </a:cxn>
                  <a:cxn ang="0">
                    <a:pos x="59" y="78"/>
                  </a:cxn>
                  <a:cxn ang="0">
                    <a:pos x="66" y="81"/>
                  </a:cxn>
                  <a:cxn ang="0">
                    <a:pos x="73" y="81"/>
                  </a:cxn>
                  <a:cxn ang="0">
                    <a:pos x="77" y="92"/>
                  </a:cxn>
                  <a:cxn ang="0">
                    <a:pos x="81" y="99"/>
                  </a:cxn>
                  <a:cxn ang="0">
                    <a:pos x="81" y="106"/>
                  </a:cxn>
                  <a:cxn ang="0">
                    <a:pos x="84" y="106"/>
                  </a:cxn>
                  <a:cxn ang="0">
                    <a:pos x="88" y="99"/>
                  </a:cxn>
                  <a:cxn ang="0">
                    <a:pos x="91" y="95"/>
                  </a:cxn>
                  <a:cxn ang="0">
                    <a:pos x="84" y="78"/>
                  </a:cxn>
                  <a:cxn ang="0">
                    <a:pos x="88" y="63"/>
                  </a:cxn>
                  <a:cxn ang="0">
                    <a:pos x="91" y="49"/>
                  </a:cxn>
                  <a:cxn ang="0">
                    <a:pos x="91" y="39"/>
                  </a:cxn>
                  <a:cxn ang="0">
                    <a:pos x="88" y="28"/>
                  </a:cxn>
                  <a:cxn ang="0">
                    <a:pos x="84" y="28"/>
                  </a:cxn>
                  <a:cxn ang="0">
                    <a:pos x="81" y="32"/>
                  </a:cxn>
                  <a:cxn ang="0">
                    <a:pos x="77" y="35"/>
                  </a:cxn>
                  <a:cxn ang="0">
                    <a:pos x="70" y="49"/>
                  </a:cxn>
                  <a:cxn ang="0">
                    <a:pos x="66" y="46"/>
                  </a:cxn>
                  <a:cxn ang="0">
                    <a:pos x="59" y="35"/>
                  </a:cxn>
                  <a:cxn ang="0">
                    <a:pos x="59" y="21"/>
                  </a:cxn>
                  <a:cxn ang="0">
                    <a:pos x="59" y="14"/>
                  </a:cxn>
                  <a:cxn ang="0">
                    <a:pos x="49" y="11"/>
                  </a:cxn>
                  <a:cxn ang="0">
                    <a:pos x="45" y="14"/>
                  </a:cxn>
                  <a:cxn ang="0">
                    <a:pos x="42" y="21"/>
                  </a:cxn>
                  <a:cxn ang="0">
                    <a:pos x="42" y="28"/>
                  </a:cxn>
                  <a:cxn ang="0">
                    <a:pos x="35" y="25"/>
                  </a:cxn>
                  <a:cxn ang="0">
                    <a:pos x="31" y="18"/>
                  </a:cxn>
                  <a:cxn ang="0">
                    <a:pos x="28" y="11"/>
                  </a:cxn>
                  <a:cxn ang="0">
                    <a:pos x="21" y="4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0" y="11"/>
                  </a:cxn>
                  <a:cxn ang="0">
                    <a:pos x="3" y="21"/>
                  </a:cxn>
                  <a:cxn ang="0">
                    <a:pos x="14" y="28"/>
                  </a:cxn>
                  <a:cxn ang="0">
                    <a:pos x="14" y="32"/>
                  </a:cxn>
                </a:cxnLst>
                <a:rect l="0" t="0" r="r" b="b"/>
                <a:pathLst>
                  <a:path w="91" h="109">
                    <a:moveTo>
                      <a:pt x="14" y="32"/>
                    </a:moveTo>
                    <a:lnTo>
                      <a:pt x="21" y="35"/>
                    </a:lnTo>
                    <a:lnTo>
                      <a:pt x="24" y="39"/>
                    </a:lnTo>
                    <a:lnTo>
                      <a:pt x="28" y="42"/>
                    </a:lnTo>
                    <a:lnTo>
                      <a:pt x="28" y="46"/>
                    </a:lnTo>
                    <a:lnTo>
                      <a:pt x="28" y="46"/>
                    </a:lnTo>
                    <a:lnTo>
                      <a:pt x="42" y="63"/>
                    </a:lnTo>
                    <a:lnTo>
                      <a:pt x="49" y="71"/>
                    </a:lnTo>
                    <a:lnTo>
                      <a:pt x="56" y="74"/>
                    </a:lnTo>
                    <a:lnTo>
                      <a:pt x="59" y="78"/>
                    </a:lnTo>
                    <a:lnTo>
                      <a:pt x="66" y="81"/>
                    </a:lnTo>
                    <a:lnTo>
                      <a:pt x="66" y="81"/>
                    </a:lnTo>
                    <a:lnTo>
                      <a:pt x="70" y="78"/>
                    </a:lnTo>
                    <a:lnTo>
                      <a:pt x="73" y="81"/>
                    </a:lnTo>
                    <a:lnTo>
                      <a:pt x="77" y="85"/>
                    </a:lnTo>
                    <a:lnTo>
                      <a:pt x="77" y="92"/>
                    </a:lnTo>
                    <a:lnTo>
                      <a:pt x="81" y="95"/>
                    </a:lnTo>
                    <a:lnTo>
                      <a:pt x="81" y="99"/>
                    </a:lnTo>
                    <a:lnTo>
                      <a:pt x="81" y="102"/>
                    </a:lnTo>
                    <a:lnTo>
                      <a:pt x="81" y="106"/>
                    </a:lnTo>
                    <a:lnTo>
                      <a:pt x="84" y="109"/>
                    </a:lnTo>
                    <a:lnTo>
                      <a:pt x="84" y="106"/>
                    </a:lnTo>
                    <a:lnTo>
                      <a:pt x="88" y="102"/>
                    </a:lnTo>
                    <a:lnTo>
                      <a:pt x="88" y="99"/>
                    </a:lnTo>
                    <a:lnTo>
                      <a:pt x="91" y="95"/>
                    </a:lnTo>
                    <a:lnTo>
                      <a:pt x="91" y="95"/>
                    </a:lnTo>
                    <a:lnTo>
                      <a:pt x="88" y="88"/>
                    </a:lnTo>
                    <a:lnTo>
                      <a:pt x="84" y="78"/>
                    </a:lnTo>
                    <a:lnTo>
                      <a:pt x="84" y="71"/>
                    </a:lnTo>
                    <a:lnTo>
                      <a:pt x="88" y="63"/>
                    </a:lnTo>
                    <a:lnTo>
                      <a:pt x="88" y="53"/>
                    </a:lnTo>
                    <a:lnTo>
                      <a:pt x="91" y="49"/>
                    </a:lnTo>
                    <a:lnTo>
                      <a:pt x="91" y="46"/>
                    </a:lnTo>
                    <a:lnTo>
                      <a:pt x="91" y="39"/>
                    </a:lnTo>
                    <a:lnTo>
                      <a:pt x="88" y="32"/>
                    </a:lnTo>
                    <a:lnTo>
                      <a:pt x="88" y="28"/>
                    </a:lnTo>
                    <a:lnTo>
                      <a:pt x="84" y="28"/>
                    </a:lnTo>
                    <a:lnTo>
                      <a:pt x="84" y="28"/>
                    </a:lnTo>
                    <a:lnTo>
                      <a:pt x="81" y="32"/>
                    </a:lnTo>
                    <a:lnTo>
                      <a:pt x="81" y="32"/>
                    </a:lnTo>
                    <a:lnTo>
                      <a:pt x="77" y="35"/>
                    </a:lnTo>
                    <a:lnTo>
                      <a:pt x="77" y="35"/>
                    </a:lnTo>
                    <a:lnTo>
                      <a:pt x="73" y="42"/>
                    </a:lnTo>
                    <a:lnTo>
                      <a:pt x="70" y="49"/>
                    </a:lnTo>
                    <a:lnTo>
                      <a:pt x="70" y="49"/>
                    </a:lnTo>
                    <a:lnTo>
                      <a:pt x="66" y="46"/>
                    </a:lnTo>
                    <a:lnTo>
                      <a:pt x="63" y="42"/>
                    </a:lnTo>
                    <a:lnTo>
                      <a:pt x="59" y="35"/>
                    </a:lnTo>
                    <a:lnTo>
                      <a:pt x="59" y="28"/>
                    </a:lnTo>
                    <a:lnTo>
                      <a:pt x="59" y="21"/>
                    </a:lnTo>
                    <a:lnTo>
                      <a:pt x="59" y="18"/>
                    </a:lnTo>
                    <a:lnTo>
                      <a:pt x="59" y="14"/>
                    </a:lnTo>
                    <a:lnTo>
                      <a:pt x="56" y="11"/>
                    </a:lnTo>
                    <a:lnTo>
                      <a:pt x="49" y="11"/>
                    </a:lnTo>
                    <a:lnTo>
                      <a:pt x="45" y="11"/>
                    </a:lnTo>
                    <a:lnTo>
                      <a:pt x="45" y="14"/>
                    </a:lnTo>
                    <a:lnTo>
                      <a:pt x="45" y="18"/>
                    </a:lnTo>
                    <a:lnTo>
                      <a:pt x="42" y="21"/>
                    </a:lnTo>
                    <a:lnTo>
                      <a:pt x="42" y="25"/>
                    </a:lnTo>
                    <a:lnTo>
                      <a:pt x="42" y="28"/>
                    </a:lnTo>
                    <a:lnTo>
                      <a:pt x="38" y="28"/>
                    </a:lnTo>
                    <a:lnTo>
                      <a:pt x="35" y="25"/>
                    </a:lnTo>
                    <a:lnTo>
                      <a:pt x="31" y="21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28" y="11"/>
                    </a:lnTo>
                    <a:lnTo>
                      <a:pt x="24" y="7"/>
                    </a:lnTo>
                    <a:lnTo>
                      <a:pt x="21" y="4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3" y="21"/>
                    </a:lnTo>
                    <a:lnTo>
                      <a:pt x="10" y="25"/>
                    </a:lnTo>
                    <a:lnTo>
                      <a:pt x="14" y="28"/>
                    </a:lnTo>
                    <a:lnTo>
                      <a:pt x="14" y="32"/>
                    </a:lnTo>
                    <a:lnTo>
                      <a:pt x="14" y="3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71" name="Freeform 167"/>
              <p:cNvSpPr>
                <a:spLocks/>
              </p:cNvSpPr>
              <p:nvPr userDrawn="1"/>
            </p:nvSpPr>
            <p:spPr bwMode="gray">
              <a:xfrm>
                <a:off x="1118" y="-2850"/>
                <a:ext cx="42" cy="56"/>
              </a:xfrm>
              <a:custGeom>
                <a:avLst/>
                <a:gdLst/>
                <a:ahLst/>
                <a:cxnLst>
                  <a:cxn ang="0">
                    <a:pos x="42" y="4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0" y="3"/>
                  </a:cxn>
                  <a:cxn ang="0">
                    <a:pos x="7" y="7"/>
                  </a:cxn>
                  <a:cxn ang="0">
                    <a:pos x="3" y="14"/>
                  </a:cxn>
                  <a:cxn ang="0">
                    <a:pos x="3" y="25"/>
                  </a:cxn>
                  <a:cxn ang="0">
                    <a:pos x="0" y="49"/>
                  </a:cxn>
                  <a:cxn ang="0">
                    <a:pos x="3" y="49"/>
                  </a:cxn>
                  <a:cxn ang="0">
                    <a:pos x="7" y="53"/>
                  </a:cxn>
                  <a:cxn ang="0">
                    <a:pos x="10" y="53"/>
                  </a:cxn>
                  <a:cxn ang="0">
                    <a:pos x="17" y="56"/>
                  </a:cxn>
                  <a:cxn ang="0">
                    <a:pos x="24" y="56"/>
                  </a:cxn>
                  <a:cxn ang="0">
                    <a:pos x="31" y="56"/>
                  </a:cxn>
                  <a:cxn ang="0">
                    <a:pos x="35" y="53"/>
                  </a:cxn>
                  <a:cxn ang="0">
                    <a:pos x="38" y="49"/>
                  </a:cxn>
                  <a:cxn ang="0">
                    <a:pos x="42" y="42"/>
                  </a:cxn>
                </a:cxnLst>
                <a:rect l="0" t="0" r="r" b="b"/>
                <a:pathLst>
                  <a:path w="42" h="56">
                    <a:moveTo>
                      <a:pt x="42" y="42"/>
                    </a:moveTo>
                    <a:lnTo>
                      <a:pt x="17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0" y="3"/>
                    </a:lnTo>
                    <a:lnTo>
                      <a:pt x="7" y="7"/>
                    </a:lnTo>
                    <a:lnTo>
                      <a:pt x="3" y="14"/>
                    </a:lnTo>
                    <a:lnTo>
                      <a:pt x="3" y="25"/>
                    </a:lnTo>
                    <a:lnTo>
                      <a:pt x="0" y="49"/>
                    </a:lnTo>
                    <a:lnTo>
                      <a:pt x="3" y="49"/>
                    </a:lnTo>
                    <a:lnTo>
                      <a:pt x="7" y="53"/>
                    </a:lnTo>
                    <a:lnTo>
                      <a:pt x="10" y="53"/>
                    </a:lnTo>
                    <a:lnTo>
                      <a:pt x="17" y="56"/>
                    </a:lnTo>
                    <a:lnTo>
                      <a:pt x="24" y="56"/>
                    </a:lnTo>
                    <a:lnTo>
                      <a:pt x="31" y="56"/>
                    </a:lnTo>
                    <a:lnTo>
                      <a:pt x="35" y="53"/>
                    </a:lnTo>
                    <a:lnTo>
                      <a:pt x="38" y="49"/>
                    </a:lnTo>
                    <a:lnTo>
                      <a:pt x="42" y="4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72" name="Freeform 168"/>
              <p:cNvSpPr>
                <a:spLocks/>
              </p:cNvSpPr>
              <p:nvPr userDrawn="1"/>
            </p:nvSpPr>
            <p:spPr bwMode="gray">
              <a:xfrm>
                <a:off x="1252" y="-2840"/>
                <a:ext cx="74" cy="155"/>
              </a:xfrm>
              <a:custGeom>
                <a:avLst/>
                <a:gdLst/>
                <a:ahLst/>
                <a:cxnLst>
                  <a:cxn ang="0">
                    <a:pos x="3" y="88"/>
                  </a:cxn>
                  <a:cxn ang="0">
                    <a:pos x="10" y="88"/>
                  </a:cxn>
                  <a:cxn ang="0">
                    <a:pos x="14" y="96"/>
                  </a:cxn>
                  <a:cxn ang="0">
                    <a:pos x="17" y="103"/>
                  </a:cxn>
                  <a:cxn ang="0">
                    <a:pos x="17" y="110"/>
                  </a:cxn>
                  <a:cxn ang="0">
                    <a:pos x="14" y="117"/>
                  </a:cxn>
                  <a:cxn ang="0">
                    <a:pos x="10" y="117"/>
                  </a:cxn>
                  <a:cxn ang="0">
                    <a:pos x="10" y="127"/>
                  </a:cxn>
                  <a:cxn ang="0">
                    <a:pos x="14" y="134"/>
                  </a:cxn>
                  <a:cxn ang="0">
                    <a:pos x="10" y="141"/>
                  </a:cxn>
                  <a:cxn ang="0">
                    <a:pos x="17" y="152"/>
                  </a:cxn>
                  <a:cxn ang="0">
                    <a:pos x="28" y="155"/>
                  </a:cxn>
                  <a:cxn ang="0">
                    <a:pos x="35" y="155"/>
                  </a:cxn>
                  <a:cxn ang="0">
                    <a:pos x="38" y="155"/>
                  </a:cxn>
                  <a:cxn ang="0">
                    <a:pos x="45" y="152"/>
                  </a:cxn>
                  <a:cxn ang="0">
                    <a:pos x="52" y="141"/>
                  </a:cxn>
                  <a:cxn ang="0">
                    <a:pos x="56" y="138"/>
                  </a:cxn>
                  <a:cxn ang="0">
                    <a:pos x="59" y="124"/>
                  </a:cxn>
                  <a:cxn ang="0">
                    <a:pos x="67" y="117"/>
                  </a:cxn>
                  <a:cxn ang="0">
                    <a:pos x="70" y="110"/>
                  </a:cxn>
                  <a:cxn ang="0">
                    <a:pos x="74" y="88"/>
                  </a:cxn>
                  <a:cxn ang="0">
                    <a:pos x="67" y="85"/>
                  </a:cxn>
                  <a:cxn ang="0">
                    <a:pos x="59" y="85"/>
                  </a:cxn>
                  <a:cxn ang="0">
                    <a:pos x="56" y="85"/>
                  </a:cxn>
                  <a:cxn ang="0">
                    <a:pos x="52" y="85"/>
                  </a:cxn>
                  <a:cxn ang="0">
                    <a:pos x="56" y="78"/>
                  </a:cxn>
                  <a:cxn ang="0">
                    <a:pos x="59" y="78"/>
                  </a:cxn>
                  <a:cxn ang="0">
                    <a:pos x="59" y="67"/>
                  </a:cxn>
                  <a:cxn ang="0">
                    <a:pos x="59" y="60"/>
                  </a:cxn>
                  <a:cxn ang="0">
                    <a:pos x="56" y="46"/>
                  </a:cxn>
                  <a:cxn ang="0">
                    <a:pos x="45" y="32"/>
                  </a:cxn>
                  <a:cxn ang="0">
                    <a:pos x="42" y="29"/>
                  </a:cxn>
                  <a:cxn ang="0">
                    <a:pos x="35" y="18"/>
                  </a:cxn>
                  <a:cxn ang="0">
                    <a:pos x="28" y="15"/>
                  </a:cxn>
                  <a:cxn ang="0">
                    <a:pos x="24" y="11"/>
                  </a:cxn>
                  <a:cxn ang="0">
                    <a:pos x="21" y="4"/>
                  </a:cxn>
                  <a:cxn ang="0">
                    <a:pos x="17" y="0"/>
                  </a:cxn>
                  <a:cxn ang="0">
                    <a:pos x="10" y="4"/>
                  </a:cxn>
                  <a:cxn ang="0">
                    <a:pos x="10" y="7"/>
                  </a:cxn>
                  <a:cxn ang="0">
                    <a:pos x="14" y="15"/>
                  </a:cxn>
                  <a:cxn ang="0">
                    <a:pos x="10" y="22"/>
                  </a:cxn>
                  <a:cxn ang="0">
                    <a:pos x="7" y="29"/>
                  </a:cxn>
                  <a:cxn ang="0">
                    <a:pos x="3" y="43"/>
                  </a:cxn>
                  <a:cxn ang="0">
                    <a:pos x="3" y="60"/>
                  </a:cxn>
                  <a:cxn ang="0">
                    <a:pos x="0" y="64"/>
                  </a:cxn>
                  <a:cxn ang="0">
                    <a:pos x="0" y="67"/>
                  </a:cxn>
                  <a:cxn ang="0">
                    <a:pos x="7" y="81"/>
                  </a:cxn>
                </a:cxnLst>
                <a:rect l="0" t="0" r="r" b="b"/>
                <a:pathLst>
                  <a:path w="74" h="155">
                    <a:moveTo>
                      <a:pt x="3" y="88"/>
                    </a:moveTo>
                    <a:lnTo>
                      <a:pt x="3" y="88"/>
                    </a:lnTo>
                    <a:lnTo>
                      <a:pt x="7" y="88"/>
                    </a:lnTo>
                    <a:lnTo>
                      <a:pt x="10" y="88"/>
                    </a:lnTo>
                    <a:lnTo>
                      <a:pt x="14" y="92"/>
                    </a:lnTo>
                    <a:lnTo>
                      <a:pt x="14" y="96"/>
                    </a:lnTo>
                    <a:lnTo>
                      <a:pt x="14" y="103"/>
                    </a:lnTo>
                    <a:lnTo>
                      <a:pt x="17" y="103"/>
                    </a:lnTo>
                    <a:lnTo>
                      <a:pt x="17" y="106"/>
                    </a:lnTo>
                    <a:lnTo>
                      <a:pt x="17" y="110"/>
                    </a:lnTo>
                    <a:lnTo>
                      <a:pt x="14" y="113"/>
                    </a:lnTo>
                    <a:lnTo>
                      <a:pt x="14" y="117"/>
                    </a:lnTo>
                    <a:lnTo>
                      <a:pt x="14" y="117"/>
                    </a:lnTo>
                    <a:lnTo>
                      <a:pt x="10" y="117"/>
                    </a:lnTo>
                    <a:lnTo>
                      <a:pt x="10" y="120"/>
                    </a:lnTo>
                    <a:lnTo>
                      <a:pt x="10" y="127"/>
                    </a:lnTo>
                    <a:lnTo>
                      <a:pt x="14" y="134"/>
                    </a:lnTo>
                    <a:lnTo>
                      <a:pt x="14" y="134"/>
                    </a:lnTo>
                    <a:lnTo>
                      <a:pt x="10" y="138"/>
                    </a:lnTo>
                    <a:lnTo>
                      <a:pt x="10" y="141"/>
                    </a:lnTo>
                    <a:lnTo>
                      <a:pt x="14" y="148"/>
                    </a:lnTo>
                    <a:lnTo>
                      <a:pt x="17" y="152"/>
                    </a:lnTo>
                    <a:lnTo>
                      <a:pt x="24" y="152"/>
                    </a:lnTo>
                    <a:lnTo>
                      <a:pt x="28" y="155"/>
                    </a:lnTo>
                    <a:lnTo>
                      <a:pt x="31" y="155"/>
                    </a:lnTo>
                    <a:lnTo>
                      <a:pt x="35" y="155"/>
                    </a:lnTo>
                    <a:lnTo>
                      <a:pt x="38" y="155"/>
                    </a:lnTo>
                    <a:lnTo>
                      <a:pt x="38" y="155"/>
                    </a:lnTo>
                    <a:lnTo>
                      <a:pt x="42" y="155"/>
                    </a:lnTo>
                    <a:lnTo>
                      <a:pt x="45" y="152"/>
                    </a:lnTo>
                    <a:lnTo>
                      <a:pt x="49" y="148"/>
                    </a:lnTo>
                    <a:lnTo>
                      <a:pt x="52" y="141"/>
                    </a:lnTo>
                    <a:lnTo>
                      <a:pt x="52" y="141"/>
                    </a:lnTo>
                    <a:lnTo>
                      <a:pt x="56" y="138"/>
                    </a:lnTo>
                    <a:lnTo>
                      <a:pt x="56" y="131"/>
                    </a:lnTo>
                    <a:lnTo>
                      <a:pt x="59" y="124"/>
                    </a:lnTo>
                    <a:lnTo>
                      <a:pt x="67" y="120"/>
                    </a:lnTo>
                    <a:lnTo>
                      <a:pt x="67" y="117"/>
                    </a:lnTo>
                    <a:lnTo>
                      <a:pt x="70" y="113"/>
                    </a:lnTo>
                    <a:lnTo>
                      <a:pt x="70" y="110"/>
                    </a:lnTo>
                    <a:lnTo>
                      <a:pt x="74" y="99"/>
                    </a:lnTo>
                    <a:lnTo>
                      <a:pt x="74" y="88"/>
                    </a:lnTo>
                    <a:lnTo>
                      <a:pt x="70" y="88"/>
                    </a:lnTo>
                    <a:lnTo>
                      <a:pt x="67" y="85"/>
                    </a:lnTo>
                    <a:lnTo>
                      <a:pt x="63" y="81"/>
                    </a:lnTo>
                    <a:lnTo>
                      <a:pt x="59" y="85"/>
                    </a:lnTo>
                    <a:lnTo>
                      <a:pt x="59" y="85"/>
                    </a:lnTo>
                    <a:lnTo>
                      <a:pt x="56" y="85"/>
                    </a:lnTo>
                    <a:lnTo>
                      <a:pt x="56" y="85"/>
                    </a:lnTo>
                    <a:lnTo>
                      <a:pt x="52" y="85"/>
                    </a:lnTo>
                    <a:lnTo>
                      <a:pt x="52" y="85"/>
                    </a:lnTo>
                    <a:lnTo>
                      <a:pt x="56" y="78"/>
                    </a:lnTo>
                    <a:lnTo>
                      <a:pt x="56" y="78"/>
                    </a:lnTo>
                    <a:lnTo>
                      <a:pt x="59" y="78"/>
                    </a:lnTo>
                    <a:lnTo>
                      <a:pt x="59" y="74"/>
                    </a:lnTo>
                    <a:lnTo>
                      <a:pt x="59" y="67"/>
                    </a:lnTo>
                    <a:lnTo>
                      <a:pt x="59" y="60"/>
                    </a:lnTo>
                    <a:lnTo>
                      <a:pt x="59" y="60"/>
                    </a:lnTo>
                    <a:lnTo>
                      <a:pt x="59" y="53"/>
                    </a:lnTo>
                    <a:lnTo>
                      <a:pt x="56" y="46"/>
                    </a:lnTo>
                    <a:lnTo>
                      <a:pt x="52" y="39"/>
                    </a:lnTo>
                    <a:lnTo>
                      <a:pt x="45" y="32"/>
                    </a:lnTo>
                    <a:lnTo>
                      <a:pt x="45" y="29"/>
                    </a:lnTo>
                    <a:lnTo>
                      <a:pt x="42" y="29"/>
                    </a:lnTo>
                    <a:lnTo>
                      <a:pt x="38" y="22"/>
                    </a:lnTo>
                    <a:lnTo>
                      <a:pt x="35" y="18"/>
                    </a:lnTo>
                    <a:lnTo>
                      <a:pt x="31" y="15"/>
                    </a:lnTo>
                    <a:lnTo>
                      <a:pt x="28" y="15"/>
                    </a:lnTo>
                    <a:lnTo>
                      <a:pt x="28" y="11"/>
                    </a:lnTo>
                    <a:lnTo>
                      <a:pt x="24" y="11"/>
                    </a:lnTo>
                    <a:lnTo>
                      <a:pt x="21" y="7"/>
                    </a:lnTo>
                    <a:lnTo>
                      <a:pt x="21" y="4"/>
                    </a:lnTo>
                    <a:lnTo>
                      <a:pt x="21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0" y="4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4" y="11"/>
                    </a:lnTo>
                    <a:lnTo>
                      <a:pt x="14" y="15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7" y="25"/>
                    </a:lnTo>
                    <a:lnTo>
                      <a:pt x="7" y="29"/>
                    </a:lnTo>
                    <a:lnTo>
                      <a:pt x="3" y="32"/>
                    </a:lnTo>
                    <a:lnTo>
                      <a:pt x="3" y="43"/>
                    </a:lnTo>
                    <a:lnTo>
                      <a:pt x="3" y="53"/>
                    </a:lnTo>
                    <a:lnTo>
                      <a:pt x="3" y="60"/>
                    </a:lnTo>
                    <a:lnTo>
                      <a:pt x="0" y="60"/>
                    </a:lnTo>
                    <a:lnTo>
                      <a:pt x="0" y="64"/>
                    </a:lnTo>
                    <a:lnTo>
                      <a:pt x="0" y="64"/>
                    </a:lnTo>
                    <a:lnTo>
                      <a:pt x="0" y="67"/>
                    </a:lnTo>
                    <a:lnTo>
                      <a:pt x="3" y="74"/>
                    </a:lnTo>
                    <a:lnTo>
                      <a:pt x="7" y="81"/>
                    </a:lnTo>
                    <a:lnTo>
                      <a:pt x="3" y="8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73" name="Freeform 169"/>
              <p:cNvSpPr>
                <a:spLocks/>
              </p:cNvSpPr>
              <p:nvPr userDrawn="1"/>
            </p:nvSpPr>
            <p:spPr bwMode="gray">
              <a:xfrm>
                <a:off x="1001" y="-2399"/>
                <a:ext cx="53" cy="46"/>
              </a:xfrm>
              <a:custGeom>
                <a:avLst/>
                <a:gdLst/>
                <a:ahLst/>
                <a:cxnLst>
                  <a:cxn ang="0">
                    <a:pos x="25" y="46"/>
                  </a:cxn>
                  <a:cxn ang="0">
                    <a:pos x="29" y="46"/>
                  </a:cxn>
                  <a:cxn ang="0">
                    <a:pos x="32" y="46"/>
                  </a:cxn>
                  <a:cxn ang="0">
                    <a:pos x="39" y="46"/>
                  </a:cxn>
                  <a:cxn ang="0">
                    <a:pos x="43" y="42"/>
                  </a:cxn>
                  <a:cxn ang="0">
                    <a:pos x="50" y="46"/>
                  </a:cxn>
                  <a:cxn ang="0">
                    <a:pos x="53" y="46"/>
                  </a:cxn>
                  <a:cxn ang="0">
                    <a:pos x="53" y="46"/>
                  </a:cxn>
                  <a:cxn ang="0">
                    <a:pos x="50" y="39"/>
                  </a:cxn>
                  <a:cxn ang="0">
                    <a:pos x="50" y="32"/>
                  </a:cxn>
                  <a:cxn ang="0">
                    <a:pos x="46" y="24"/>
                  </a:cxn>
                  <a:cxn ang="0">
                    <a:pos x="43" y="21"/>
                  </a:cxn>
                  <a:cxn ang="0">
                    <a:pos x="43" y="21"/>
                  </a:cxn>
                  <a:cxn ang="0">
                    <a:pos x="43" y="14"/>
                  </a:cxn>
                  <a:cxn ang="0">
                    <a:pos x="39" y="7"/>
                  </a:cxn>
                  <a:cxn ang="0">
                    <a:pos x="36" y="3"/>
                  </a:cxn>
                  <a:cxn ang="0">
                    <a:pos x="32" y="0"/>
                  </a:cxn>
                  <a:cxn ang="0">
                    <a:pos x="29" y="0"/>
                  </a:cxn>
                  <a:cxn ang="0">
                    <a:pos x="25" y="17"/>
                  </a:cxn>
                  <a:cxn ang="0">
                    <a:pos x="25" y="17"/>
                  </a:cxn>
                  <a:cxn ang="0">
                    <a:pos x="22" y="17"/>
                  </a:cxn>
                  <a:cxn ang="0">
                    <a:pos x="15" y="17"/>
                  </a:cxn>
                  <a:cxn ang="0">
                    <a:pos x="11" y="21"/>
                  </a:cxn>
                  <a:cxn ang="0">
                    <a:pos x="8" y="24"/>
                  </a:cxn>
                  <a:cxn ang="0">
                    <a:pos x="8" y="24"/>
                  </a:cxn>
                  <a:cxn ang="0">
                    <a:pos x="8" y="24"/>
                  </a:cxn>
                  <a:cxn ang="0">
                    <a:pos x="4" y="24"/>
                  </a:cxn>
                  <a:cxn ang="0">
                    <a:pos x="0" y="28"/>
                  </a:cxn>
                  <a:cxn ang="0">
                    <a:pos x="0" y="32"/>
                  </a:cxn>
                  <a:cxn ang="0">
                    <a:pos x="0" y="39"/>
                  </a:cxn>
                  <a:cxn ang="0">
                    <a:pos x="0" y="39"/>
                  </a:cxn>
                  <a:cxn ang="0">
                    <a:pos x="8" y="42"/>
                  </a:cxn>
                  <a:cxn ang="0">
                    <a:pos x="15" y="46"/>
                  </a:cxn>
                  <a:cxn ang="0">
                    <a:pos x="25" y="46"/>
                  </a:cxn>
                </a:cxnLst>
                <a:rect l="0" t="0" r="r" b="b"/>
                <a:pathLst>
                  <a:path w="53" h="46">
                    <a:moveTo>
                      <a:pt x="25" y="46"/>
                    </a:moveTo>
                    <a:lnTo>
                      <a:pt x="29" y="46"/>
                    </a:lnTo>
                    <a:lnTo>
                      <a:pt x="32" y="46"/>
                    </a:lnTo>
                    <a:lnTo>
                      <a:pt x="39" y="46"/>
                    </a:lnTo>
                    <a:lnTo>
                      <a:pt x="43" y="42"/>
                    </a:lnTo>
                    <a:lnTo>
                      <a:pt x="50" y="46"/>
                    </a:lnTo>
                    <a:lnTo>
                      <a:pt x="53" y="46"/>
                    </a:lnTo>
                    <a:lnTo>
                      <a:pt x="53" y="46"/>
                    </a:lnTo>
                    <a:lnTo>
                      <a:pt x="50" y="39"/>
                    </a:lnTo>
                    <a:lnTo>
                      <a:pt x="50" y="32"/>
                    </a:lnTo>
                    <a:lnTo>
                      <a:pt x="46" y="24"/>
                    </a:lnTo>
                    <a:lnTo>
                      <a:pt x="43" y="21"/>
                    </a:lnTo>
                    <a:lnTo>
                      <a:pt x="43" y="21"/>
                    </a:lnTo>
                    <a:lnTo>
                      <a:pt x="43" y="14"/>
                    </a:lnTo>
                    <a:lnTo>
                      <a:pt x="39" y="7"/>
                    </a:lnTo>
                    <a:lnTo>
                      <a:pt x="36" y="3"/>
                    </a:lnTo>
                    <a:lnTo>
                      <a:pt x="32" y="0"/>
                    </a:lnTo>
                    <a:lnTo>
                      <a:pt x="29" y="0"/>
                    </a:lnTo>
                    <a:lnTo>
                      <a:pt x="25" y="17"/>
                    </a:lnTo>
                    <a:lnTo>
                      <a:pt x="25" y="17"/>
                    </a:lnTo>
                    <a:lnTo>
                      <a:pt x="22" y="17"/>
                    </a:lnTo>
                    <a:lnTo>
                      <a:pt x="15" y="17"/>
                    </a:lnTo>
                    <a:lnTo>
                      <a:pt x="11" y="21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4" y="24"/>
                    </a:lnTo>
                    <a:lnTo>
                      <a:pt x="0" y="28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39"/>
                    </a:lnTo>
                    <a:lnTo>
                      <a:pt x="8" y="42"/>
                    </a:lnTo>
                    <a:lnTo>
                      <a:pt x="15" y="46"/>
                    </a:lnTo>
                    <a:lnTo>
                      <a:pt x="25" y="46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74" name="Freeform 170"/>
              <p:cNvSpPr>
                <a:spLocks/>
              </p:cNvSpPr>
              <p:nvPr userDrawn="1"/>
            </p:nvSpPr>
            <p:spPr bwMode="gray">
              <a:xfrm>
                <a:off x="1034" y="-2822"/>
                <a:ext cx="34" cy="21"/>
              </a:xfrm>
              <a:custGeom>
                <a:avLst/>
                <a:gdLst/>
                <a:ahLst/>
                <a:cxnLst>
                  <a:cxn ang="0">
                    <a:pos x="32" y="18"/>
                  </a:cxn>
                  <a:cxn ang="0">
                    <a:pos x="28" y="11"/>
                  </a:cxn>
                  <a:cxn ang="0">
                    <a:pos x="21" y="7"/>
                  </a:cxn>
                  <a:cxn ang="0">
                    <a:pos x="18" y="4"/>
                  </a:cxn>
                  <a:cxn ang="0">
                    <a:pos x="14" y="4"/>
                  </a:cxn>
                  <a:cxn ang="0">
                    <a:pos x="14" y="4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11"/>
                  </a:cxn>
                  <a:cxn ang="0">
                    <a:pos x="4" y="14"/>
                  </a:cxn>
                  <a:cxn ang="0">
                    <a:pos x="11" y="18"/>
                  </a:cxn>
                  <a:cxn ang="0">
                    <a:pos x="14" y="18"/>
                  </a:cxn>
                  <a:cxn ang="0">
                    <a:pos x="14" y="18"/>
                  </a:cxn>
                  <a:cxn ang="0">
                    <a:pos x="21" y="21"/>
                  </a:cxn>
                  <a:cxn ang="0">
                    <a:pos x="25" y="21"/>
                  </a:cxn>
                  <a:cxn ang="0">
                    <a:pos x="28" y="21"/>
                  </a:cxn>
                  <a:cxn ang="0">
                    <a:pos x="32" y="21"/>
                  </a:cxn>
                  <a:cxn ang="0">
                    <a:pos x="35" y="21"/>
                  </a:cxn>
                  <a:cxn ang="0">
                    <a:pos x="32" y="18"/>
                  </a:cxn>
                </a:cxnLst>
                <a:rect l="0" t="0" r="r" b="b"/>
                <a:pathLst>
                  <a:path w="35" h="21">
                    <a:moveTo>
                      <a:pt x="32" y="18"/>
                    </a:moveTo>
                    <a:lnTo>
                      <a:pt x="28" y="11"/>
                    </a:lnTo>
                    <a:lnTo>
                      <a:pt x="21" y="7"/>
                    </a:lnTo>
                    <a:lnTo>
                      <a:pt x="18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4" y="14"/>
                    </a:lnTo>
                    <a:lnTo>
                      <a:pt x="11" y="18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21" y="21"/>
                    </a:lnTo>
                    <a:lnTo>
                      <a:pt x="25" y="21"/>
                    </a:lnTo>
                    <a:lnTo>
                      <a:pt x="28" y="21"/>
                    </a:lnTo>
                    <a:lnTo>
                      <a:pt x="32" y="21"/>
                    </a:lnTo>
                    <a:lnTo>
                      <a:pt x="35" y="21"/>
                    </a:lnTo>
                    <a:lnTo>
                      <a:pt x="32" y="1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75" name="Freeform 171"/>
              <p:cNvSpPr>
                <a:spLocks/>
              </p:cNvSpPr>
              <p:nvPr userDrawn="1"/>
            </p:nvSpPr>
            <p:spPr bwMode="gray">
              <a:xfrm>
                <a:off x="991" y="-2748"/>
                <a:ext cx="18" cy="18"/>
              </a:xfrm>
              <a:custGeom>
                <a:avLst/>
                <a:gdLst/>
                <a:ahLst/>
                <a:cxnLst>
                  <a:cxn ang="0">
                    <a:pos x="10" y="18"/>
                  </a:cxn>
                  <a:cxn ang="0">
                    <a:pos x="14" y="18"/>
                  </a:cxn>
                  <a:cxn ang="0">
                    <a:pos x="18" y="14"/>
                  </a:cxn>
                  <a:cxn ang="0">
                    <a:pos x="18" y="7"/>
                  </a:cxn>
                  <a:cxn ang="0">
                    <a:pos x="18" y="4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14"/>
                  </a:cxn>
                  <a:cxn ang="0">
                    <a:pos x="3" y="18"/>
                  </a:cxn>
                  <a:cxn ang="0">
                    <a:pos x="10" y="18"/>
                  </a:cxn>
                </a:cxnLst>
                <a:rect l="0" t="0" r="r" b="b"/>
                <a:pathLst>
                  <a:path w="18" h="18">
                    <a:moveTo>
                      <a:pt x="10" y="18"/>
                    </a:moveTo>
                    <a:lnTo>
                      <a:pt x="14" y="18"/>
                    </a:lnTo>
                    <a:lnTo>
                      <a:pt x="18" y="14"/>
                    </a:lnTo>
                    <a:lnTo>
                      <a:pt x="18" y="7"/>
                    </a:lnTo>
                    <a:lnTo>
                      <a:pt x="18" y="4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3" y="0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3" y="18"/>
                    </a:lnTo>
                    <a:lnTo>
                      <a:pt x="10" y="1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76" name="Freeform 172"/>
              <p:cNvSpPr>
                <a:spLocks/>
              </p:cNvSpPr>
              <p:nvPr userDrawn="1"/>
            </p:nvSpPr>
            <p:spPr bwMode="gray">
              <a:xfrm>
                <a:off x="1019" y="-2737"/>
                <a:ext cx="21" cy="14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4" y="10"/>
                  </a:cxn>
                  <a:cxn ang="0">
                    <a:pos x="7" y="14"/>
                  </a:cxn>
                  <a:cxn ang="0">
                    <a:pos x="11" y="14"/>
                  </a:cxn>
                  <a:cxn ang="0">
                    <a:pos x="14" y="14"/>
                  </a:cxn>
                  <a:cxn ang="0">
                    <a:pos x="18" y="10"/>
                  </a:cxn>
                  <a:cxn ang="0">
                    <a:pos x="21" y="7"/>
                  </a:cxn>
                  <a:cxn ang="0">
                    <a:pos x="18" y="3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4" y="0"/>
                  </a:cxn>
                  <a:cxn ang="0">
                    <a:pos x="0" y="7"/>
                  </a:cxn>
                </a:cxnLst>
                <a:rect l="0" t="0" r="r" b="b"/>
                <a:pathLst>
                  <a:path w="21" h="14">
                    <a:moveTo>
                      <a:pt x="0" y="7"/>
                    </a:moveTo>
                    <a:lnTo>
                      <a:pt x="4" y="10"/>
                    </a:lnTo>
                    <a:lnTo>
                      <a:pt x="7" y="14"/>
                    </a:lnTo>
                    <a:lnTo>
                      <a:pt x="11" y="14"/>
                    </a:lnTo>
                    <a:lnTo>
                      <a:pt x="14" y="14"/>
                    </a:lnTo>
                    <a:lnTo>
                      <a:pt x="18" y="10"/>
                    </a:lnTo>
                    <a:lnTo>
                      <a:pt x="21" y="7"/>
                    </a:lnTo>
                    <a:lnTo>
                      <a:pt x="18" y="3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4" y="0"/>
                    </a:lnTo>
                    <a:lnTo>
                      <a:pt x="0" y="7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77" name="Freeform 173"/>
              <p:cNvSpPr>
                <a:spLocks/>
              </p:cNvSpPr>
              <p:nvPr userDrawn="1"/>
            </p:nvSpPr>
            <p:spPr bwMode="gray">
              <a:xfrm>
                <a:off x="1047" y="-2790"/>
                <a:ext cx="14" cy="7"/>
              </a:xfrm>
              <a:custGeom>
                <a:avLst/>
                <a:gdLst/>
                <a:ahLst/>
                <a:cxnLst>
                  <a:cxn ang="0">
                    <a:pos x="7" y="7"/>
                  </a:cxn>
                  <a:cxn ang="0">
                    <a:pos x="11" y="7"/>
                  </a:cxn>
                  <a:cxn ang="0">
                    <a:pos x="14" y="3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7" y="7"/>
                  </a:cxn>
                </a:cxnLst>
                <a:rect l="0" t="0" r="r" b="b"/>
                <a:pathLst>
                  <a:path w="14" h="7">
                    <a:moveTo>
                      <a:pt x="7" y="7"/>
                    </a:moveTo>
                    <a:lnTo>
                      <a:pt x="11" y="7"/>
                    </a:lnTo>
                    <a:lnTo>
                      <a:pt x="14" y="3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4" y="7"/>
                    </a:lnTo>
                    <a:lnTo>
                      <a:pt x="7" y="7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78" name="Freeform 174"/>
              <p:cNvSpPr>
                <a:spLocks/>
              </p:cNvSpPr>
              <p:nvPr userDrawn="1"/>
            </p:nvSpPr>
            <p:spPr bwMode="gray">
              <a:xfrm>
                <a:off x="892" y="-2720"/>
                <a:ext cx="18" cy="7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7"/>
                  </a:cxn>
                  <a:cxn ang="0">
                    <a:pos x="11" y="7"/>
                  </a:cxn>
                  <a:cxn ang="0">
                    <a:pos x="14" y="7"/>
                  </a:cxn>
                  <a:cxn ang="0">
                    <a:pos x="18" y="7"/>
                  </a:cxn>
                  <a:cxn ang="0">
                    <a:pos x="18" y="4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4" y="0"/>
                  </a:cxn>
                  <a:cxn ang="0">
                    <a:pos x="0" y="4"/>
                  </a:cxn>
                </a:cxnLst>
                <a:rect l="0" t="0" r="r" b="b"/>
                <a:pathLst>
                  <a:path w="18" h="7">
                    <a:moveTo>
                      <a:pt x="0" y="4"/>
                    </a:moveTo>
                    <a:lnTo>
                      <a:pt x="4" y="7"/>
                    </a:lnTo>
                    <a:lnTo>
                      <a:pt x="11" y="7"/>
                    </a:lnTo>
                    <a:lnTo>
                      <a:pt x="14" y="7"/>
                    </a:lnTo>
                    <a:lnTo>
                      <a:pt x="18" y="7"/>
                    </a:lnTo>
                    <a:lnTo>
                      <a:pt x="18" y="4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4" y="0"/>
                    </a:lnTo>
                    <a:lnTo>
                      <a:pt x="0" y="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79" name="Freeform 175"/>
              <p:cNvSpPr>
                <a:spLocks/>
              </p:cNvSpPr>
              <p:nvPr userDrawn="1"/>
            </p:nvSpPr>
            <p:spPr bwMode="gray">
              <a:xfrm>
                <a:off x="1266" y="-2572"/>
                <a:ext cx="65" cy="46"/>
              </a:xfrm>
              <a:custGeom>
                <a:avLst/>
                <a:gdLst/>
                <a:ahLst/>
                <a:cxnLst>
                  <a:cxn ang="0">
                    <a:pos x="14" y="39"/>
                  </a:cxn>
                  <a:cxn ang="0">
                    <a:pos x="14" y="42"/>
                  </a:cxn>
                  <a:cxn ang="0">
                    <a:pos x="17" y="46"/>
                  </a:cxn>
                  <a:cxn ang="0">
                    <a:pos x="21" y="46"/>
                  </a:cxn>
                  <a:cxn ang="0">
                    <a:pos x="28" y="46"/>
                  </a:cxn>
                  <a:cxn ang="0">
                    <a:pos x="63" y="42"/>
                  </a:cxn>
                  <a:cxn ang="0">
                    <a:pos x="63" y="35"/>
                  </a:cxn>
                  <a:cxn ang="0">
                    <a:pos x="63" y="35"/>
                  </a:cxn>
                  <a:cxn ang="0">
                    <a:pos x="63" y="28"/>
                  </a:cxn>
                  <a:cxn ang="0">
                    <a:pos x="60" y="21"/>
                  </a:cxn>
                  <a:cxn ang="0">
                    <a:pos x="60" y="14"/>
                  </a:cxn>
                  <a:cxn ang="0">
                    <a:pos x="60" y="7"/>
                  </a:cxn>
                  <a:cxn ang="0">
                    <a:pos x="56" y="4"/>
                  </a:cxn>
                  <a:cxn ang="0">
                    <a:pos x="53" y="0"/>
                  </a:cxn>
                  <a:cxn ang="0">
                    <a:pos x="49" y="0"/>
                  </a:cxn>
                  <a:cxn ang="0">
                    <a:pos x="42" y="0"/>
                  </a:cxn>
                  <a:cxn ang="0">
                    <a:pos x="35" y="0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4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3" y="7"/>
                  </a:cxn>
                  <a:cxn ang="0">
                    <a:pos x="0" y="14"/>
                  </a:cxn>
                  <a:cxn ang="0">
                    <a:pos x="0" y="14"/>
                  </a:cxn>
                  <a:cxn ang="0">
                    <a:pos x="0" y="18"/>
                  </a:cxn>
                  <a:cxn ang="0">
                    <a:pos x="0" y="25"/>
                  </a:cxn>
                  <a:cxn ang="0">
                    <a:pos x="0" y="28"/>
                  </a:cxn>
                  <a:cxn ang="0">
                    <a:pos x="3" y="35"/>
                  </a:cxn>
                  <a:cxn ang="0">
                    <a:pos x="7" y="39"/>
                  </a:cxn>
                  <a:cxn ang="0">
                    <a:pos x="14" y="39"/>
                  </a:cxn>
                </a:cxnLst>
                <a:rect l="0" t="0" r="r" b="b"/>
                <a:pathLst>
                  <a:path w="63" h="46">
                    <a:moveTo>
                      <a:pt x="14" y="39"/>
                    </a:moveTo>
                    <a:lnTo>
                      <a:pt x="14" y="42"/>
                    </a:lnTo>
                    <a:lnTo>
                      <a:pt x="17" y="46"/>
                    </a:lnTo>
                    <a:lnTo>
                      <a:pt x="21" y="46"/>
                    </a:lnTo>
                    <a:lnTo>
                      <a:pt x="28" y="46"/>
                    </a:lnTo>
                    <a:lnTo>
                      <a:pt x="63" y="42"/>
                    </a:lnTo>
                    <a:lnTo>
                      <a:pt x="63" y="35"/>
                    </a:lnTo>
                    <a:lnTo>
                      <a:pt x="63" y="35"/>
                    </a:lnTo>
                    <a:lnTo>
                      <a:pt x="63" y="28"/>
                    </a:lnTo>
                    <a:lnTo>
                      <a:pt x="60" y="21"/>
                    </a:lnTo>
                    <a:lnTo>
                      <a:pt x="60" y="14"/>
                    </a:lnTo>
                    <a:lnTo>
                      <a:pt x="60" y="7"/>
                    </a:lnTo>
                    <a:lnTo>
                      <a:pt x="56" y="4"/>
                    </a:lnTo>
                    <a:lnTo>
                      <a:pt x="53" y="0"/>
                    </a:lnTo>
                    <a:lnTo>
                      <a:pt x="49" y="0"/>
                    </a:lnTo>
                    <a:lnTo>
                      <a:pt x="42" y="0"/>
                    </a:lnTo>
                    <a:lnTo>
                      <a:pt x="35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3" y="7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0" y="25"/>
                    </a:lnTo>
                    <a:lnTo>
                      <a:pt x="0" y="28"/>
                    </a:lnTo>
                    <a:lnTo>
                      <a:pt x="3" y="35"/>
                    </a:lnTo>
                    <a:lnTo>
                      <a:pt x="7" y="39"/>
                    </a:lnTo>
                    <a:lnTo>
                      <a:pt x="14" y="3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80" name="Freeform 176"/>
              <p:cNvSpPr>
                <a:spLocks/>
              </p:cNvSpPr>
              <p:nvPr userDrawn="1"/>
            </p:nvSpPr>
            <p:spPr bwMode="gray">
              <a:xfrm>
                <a:off x="1311" y="-2353"/>
                <a:ext cx="25" cy="31"/>
              </a:xfrm>
              <a:custGeom>
                <a:avLst/>
                <a:gdLst/>
                <a:ahLst/>
                <a:cxnLst>
                  <a:cxn ang="0">
                    <a:pos x="25" y="24"/>
                  </a:cxn>
                  <a:cxn ang="0">
                    <a:pos x="25" y="24"/>
                  </a:cxn>
                  <a:cxn ang="0">
                    <a:pos x="25" y="21"/>
                  </a:cxn>
                  <a:cxn ang="0">
                    <a:pos x="25" y="14"/>
                  </a:cxn>
                  <a:cxn ang="0">
                    <a:pos x="25" y="10"/>
                  </a:cxn>
                  <a:cxn ang="0">
                    <a:pos x="25" y="7"/>
                  </a:cxn>
                  <a:cxn ang="0">
                    <a:pos x="22" y="0"/>
                  </a:cxn>
                  <a:cxn ang="0">
                    <a:pos x="18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0" y="7"/>
                  </a:cxn>
                  <a:cxn ang="0">
                    <a:pos x="0" y="14"/>
                  </a:cxn>
                  <a:cxn ang="0">
                    <a:pos x="0" y="14"/>
                  </a:cxn>
                  <a:cxn ang="0">
                    <a:pos x="0" y="17"/>
                  </a:cxn>
                  <a:cxn ang="0">
                    <a:pos x="0" y="24"/>
                  </a:cxn>
                  <a:cxn ang="0">
                    <a:pos x="4" y="28"/>
                  </a:cxn>
                  <a:cxn ang="0">
                    <a:pos x="8" y="31"/>
                  </a:cxn>
                  <a:cxn ang="0">
                    <a:pos x="8" y="31"/>
                  </a:cxn>
                  <a:cxn ang="0">
                    <a:pos x="11" y="31"/>
                  </a:cxn>
                  <a:cxn ang="0">
                    <a:pos x="15" y="31"/>
                  </a:cxn>
                  <a:cxn ang="0">
                    <a:pos x="22" y="31"/>
                  </a:cxn>
                  <a:cxn ang="0">
                    <a:pos x="25" y="28"/>
                  </a:cxn>
                  <a:cxn ang="0">
                    <a:pos x="25" y="24"/>
                  </a:cxn>
                </a:cxnLst>
                <a:rect l="0" t="0" r="r" b="b"/>
                <a:pathLst>
                  <a:path w="25" h="31">
                    <a:moveTo>
                      <a:pt x="25" y="24"/>
                    </a:moveTo>
                    <a:lnTo>
                      <a:pt x="25" y="24"/>
                    </a:lnTo>
                    <a:lnTo>
                      <a:pt x="25" y="21"/>
                    </a:lnTo>
                    <a:lnTo>
                      <a:pt x="25" y="14"/>
                    </a:lnTo>
                    <a:lnTo>
                      <a:pt x="25" y="10"/>
                    </a:lnTo>
                    <a:lnTo>
                      <a:pt x="25" y="7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7"/>
                    </a:lnTo>
                    <a:lnTo>
                      <a:pt x="0" y="24"/>
                    </a:lnTo>
                    <a:lnTo>
                      <a:pt x="4" y="28"/>
                    </a:lnTo>
                    <a:lnTo>
                      <a:pt x="8" y="31"/>
                    </a:lnTo>
                    <a:lnTo>
                      <a:pt x="8" y="31"/>
                    </a:lnTo>
                    <a:lnTo>
                      <a:pt x="11" y="31"/>
                    </a:lnTo>
                    <a:lnTo>
                      <a:pt x="15" y="31"/>
                    </a:lnTo>
                    <a:lnTo>
                      <a:pt x="22" y="31"/>
                    </a:lnTo>
                    <a:lnTo>
                      <a:pt x="25" y="28"/>
                    </a:lnTo>
                    <a:lnTo>
                      <a:pt x="25" y="2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81" name="Freeform 177"/>
              <p:cNvSpPr>
                <a:spLocks/>
              </p:cNvSpPr>
              <p:nvPr userDrawn="1"/>
            </p:nvSpPr>
            <p:spPr bwMode="gray">
              <a:xfrm>
                <a:off x="1227" y="-2167"/>
                <a:ext cx="28" cy="7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3" y="4"/>
                  </a:cxn>
                  <a:cxn ang="0">
                    <a:pos x="7" y="7"/>
                  </a:cxn>
                  <a:cxn ang="0">
                    <a:pos x="14" y="7"/>
                  </a:cxn>
                  <a:cxn ang="0">
                    <a:pos x="21" y="7"/>
                  </a:cxn>
                  <a:cxn ang="0">
                    <a:pos x="28" y="4"/>
                  </a:cxn>
                  <a:cxn ang="0">
                    <a:pos x="28" y="4"/>
                  </a:cxn>
                  <a:cxn ang="0">
                    <a:pos x="28" y="0"/>
                  </a:cxn>
                  <a:cxn ang="0">
                    <a:pos x="21" y="0"/>
                  </a:cxn>
                  <a:cxn ang="0">
                    <a:pos x="14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4"/>
                  </a:cxn>
                </a:cxnLst>
                <a:rect l="0" t="0" r="r" b="b"/>
                <a:pathLst>
                  <a:path w="28" h="7">
                    <a:moveTo>
                      <a:pt x="0" y="4"/>
                    </a:moveTo>
                    <a:lnTo>
                      <a:pt x="3" y="4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21" y="7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28" y="0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82" name="Freeform 178"/>
              <p:cNvSpPr>
                <a:spLocks/>
              </p:cNvSpPr>
              <p:nvPr userDrawn="1"/>
            </p:nvSpPr>
            <p:spPr bwMode="gray">
              <a:xfrm>
                <a:off x="1269" y="-2146"/>
                <a:ext cx="11" cy="29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4" y="0"/>
                  </a:cxn>
                  <a:cxn ang="0">
                    <a:pos x="0" y="8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4" y="25"/>
                  </a:cxn>
                  <a:cxn ang="0">
                    <a:pos x="7" y="29"/>
                  </a:cxn>
                  <a:cxn ang="0">
                    <a:pos x="7" y="25"/>
                  </a:cxn>
                  <a:cxn ang="0">
                    <a:pos x="11" y="22"/>
                  </a:cxn>
                  <a:cxn ang="0">
                    <a:pos x="11" y="15"/>
                  </a:cxn>
                  <a:cxn ang="0">
                    <a:pos x="11" y="8"/>
                  </a:cxn>
                  <a:cxn ang="0">
                    <a:pos x="7" y="0"/>
                  </a:cxn>
                  <a:cxn ang="0">
                    <a:pos x="7" y="0"/>
                  </a:cxn>
                </a:cxnLst>
                <a:rect l="0" t="0" r="r" b="b"/>
                <a:pathLst>
                  <a:path w="11" h="29">
                    <a:moveTo>
                      <a:pt x="7" y="0"/>
                    </a:moveTo>
                    <a:lnTo>
                      <a:pt x="4" y="0"/>
                    </a:lnTo>
                    <a:lnTo>
                      <a:pt x="0" y="8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4" y="25"/>
                    </a:lnTo>
                    <a:lnTo>
                      <a:pt x="7" y="29"/>
                    </a:lnTo>
                    <a:lnTo>
                      <a:pt x="7" y="25"/>
                    </a:lnTo>
                    <a:lnTo>
                      <a:pt x="11" y="22"/>
                    </a:lnTo>
                    <a:lnTo>
                      <a:pt x="11" y="15"/>
                    </a:lnTo>
                    <a:lnTo>
                      <a:pt x="11" y="8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83" name="Freeform 179"/>
              <p:cNvSpPr>
                <a:spLocks/>
              </p:cNvSpPr>
              <p:nvPr userDrawn="1"/>
            </p:nvSpPr>
            <p:spPr bwMode="gray">
              <a:xfrm>
                <a:off x="1311" y="-2188"/>
                <a:ext cx="20" cy="21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1"/>
                  </a:cxn>
                  <a:cxn ang="0">
                    <a:pos x="0" y="18"/>
                  </a:cxn>
                  <a:cxn ang="0">
                    <a:pos x="4" y="21"/>
                  </a:cxn>
                  <a:cxn ang="0">
                    <a:pos x="8" y="21"/>
                  </a:cxn>
                  <a:cxn ang="0">
                    <a:pos x="11" y="21"/>
                  </a:cxn>
                  <a:cxn ang="0">
                    <a:pos x="15" y="18"/>
                  </a:cxn>
                  <a:cxn ang="0">
                    <a:pos x="18" y="11"/>
                  </a:cxn>
                  <a:cxn ang="0">
                    <a:pos x="15" y="7"/>
                  </a:cxn>
                  <a:cxn ang="0">
                    <a:pos x="11" y="4"/>
                  </a:cxn>
                  <a:cxn ang="0">
                    <a:pos x="8" y="0"/>
                  </a:cxn>
                </a:cxnLst>
                <a:rect l="0" t="0" r="r" b="b"/>
                <a:pathLst>
                  <a:path w="18" h="21">
                    <a:moveTo>
                      <a:pt x="8" y="0"/>
                    </a:moveTo>
                    <a:lnTo>
                      <a:pt x="4" y="4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4" y="21"/>
                    </a:lnTo>
                    <a:lnTo>
                      <a:pt x="8" y="21"/>
                    </a:lnTo>
                    <a:lnTo>
                      <a:pt x="11" y="21"/>
                    </a:lnTo>
                    <a:lnTo>
                      <a:pt x="15" y="18"/>
                    </a:lnTo>
                    <a:lnTo>
                      <a:pt x="18" y="11"/>
                    </a:lnTo>
                    <a:lnTo>
                      <a:pt x="15" y="7"/>
                    </a:lnTo>
                    <a:lnTo>
                      <a:pt x="11" y="4"/>
                    </a:lnTo>
                    <a:lnTo>
                      <a:pt x="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  <p:sp>
            <p:nvSpPr>
              <p:cNvPr id="184" name="Freeform 180"/>
              <p:cNvSpPr>
                <a:spLocks/>
              </p:cNvSpPr>
              <p:nvPr userDrawn="1"/>
            </p:nvSpPr>
            <p:spPr bwMode="gray">
              <a:xfrm>
                <a:off x="1301" y="-2864"/>
                <a:ext cx="243" cy="282"/>
              </a:xfrm>
              <a:custGeom>
                <a:avLst/>
                <a:gdLst/>
                <a:ahLst/>
                <a:cxnLst>
                  <a:cxn ang="0">
                    <a:pos x="42" y="204"/>
                  </a:cxn>
                  <a:cxn ang="0">
                    <a:pos x="42" y="218"/>
                  </a:cxn>
                  <a:cxn ang="0">
                    <a:pos x="42" y="229"/>
                  </a:cxn>
                  <a:cxn ang="0">
                    <a:pos x="28" y="218"/>
                  </a:cxn>
                  <a:cxn ang="0">
                    <a:pos x="21" y="225"/>
                  </a:cxn>
                  <a:cxn ang="0">
                    <a:pos x="10" y="236"/>
                  </a:cxn>
                  <a:cxn ang="0">
                    <a:pos x="10" y="260"/>
                  </a:cxn>
                  <a:cxn ang="0">
                    <a:pos x="35" y="268"/>
                  </a:cxn>
                  <a:cxn ang="0">
                    <a:pos x="49" y="275"/>
                  </a:cxn>
                  <a:cxn ang="0">
                    <a:pos x="70" y="278"/>
                  </a:cxn>
                  <a:cxn ang="0">
                    <a:pos x="81" y="264"/>
                  </a:cxn>
                  <a:cxn ang="0">
                    <a:pos x="84" y="239"/>
                  </a:cxn>
                  <a:cxn ang="0">
                    <a:pos x="106" y="229"/>
                  </a:cxn>
                  <a:cxn ang="0">
                    <a:pos x="116" y="208"/>
                  </a:cxn>
                  <a:cxn ang="0">
                    <a:pos x="120" y="197"/>
                  </a:cxn>
                  <a:cxn ang="0">
                    <a:pos x="113" y="190"/>
                  </a:cxn>
                  <a:cxn ang="0">
                    <a:pos x="127" y="179"/>
                  </a:cxn>
                  <a:cxn ang="0">
                    <a:pos x="155" y="172"/>
                  </a:cxn>
                  <a:cxn ang="0">
                    <a:pos x="162" y="162"/>
                  </a:cxn>
                  <a:cxn ang="0">
                    <a:pos x="180" y="144"/>
                  </a:cxn>
                  <a:cxn ang="0">
                    <a:pos x="208" y="123"/>
                  </a:cxn>
                  <a:cxn ang="0">
                    <a:pos x="225" y="112"/>
                  </a:cxn>
                  <a:cxn ang="0">
                    <a:pos x="218" y="105"/>
                  </a:cxn>
                  <a:cxn ang="0">
                    <a:pos x="204" y="98"/>
                  </a:cxn>
                  <a:cxn ang="0">
                    <a:pos x="211" y="91"/>
                  </a:cxn>
                  <a:cxn ang="0">
                    <a:pos x="211" y="84"/>
                  </a:cxn>
                  <a:cxn ang="0">
                    <a:pos x="243" y="84"/>
                  </a:cxn>
                  <a:cxn ang="0">
                    <a:pos x="232" y="46"/>
                  </a:cxn>
                  <a:cxn ang="0">
                    <a:pos x="225" y="28"/>
                  </a:cxn>
                  <a:cxn ang="0">
                    <a:pos x="201" y="7"/>
                  </a:cxn>
                  <a:cxn ang="0">
                    <a:pos x="183" y="3"/>
                  </a:cxn>
                  <a:cxn ang="0">
                    <a:pos x="141" y="0"/>
                  </a:cxn>
                  <a:cxn ang="0">
                    <a:pos x="116" y="10"/>
                  </a:cxn>
                  <a:cxn ang="0">
                    <a:pos x="95" y="21"/>
                  </a:cxn>
                  <a:cxn ang="0">
                    <a:pos x="74" y="35"/>
                  </a:cxn>
                  <a:cxn ang="0">
                    <a:pos x="56" y="35"/>
                  </a:cxn>
                  <a:cxn ang="0">
                    <a:pos x="49" y="49"/>
                  </a:cxn>
                  <a:cxn ang="0">
                    <a:pos x="56" y="77"/>
                  </a:cxn>
                  <a:cxn ang="0">
                    <a:pos x="67" y="74"/>
                  </a:cxn>
                  <a:cxn ang="0">
                    <a:pos x="88" y="77"/>
                  </a:cxn>
                  <a:cxn ang="0">
                    <a:pos x="141" y="84"/>
                  </a:cxn>
                  <a:cxn ang="0">
                    <a:pos x="130" y="91"/>
                  </a:cxn>
                  <a:cxn ang="0">
                    <a:pos x="109" y="98"/>
                  </a:cxn>
                  <a:cxn ang="0">
                    <a:pos x="88" y="120"/>
                  </a:cxn>
                  <a:cxn ang="0">
                    <a:pos x="84" y="144"/>
                  </a:cxn>
                  <a:cxn ang="0">
                    <a:pos x="74" y="127"/>
                  </a:cxn>
                  <a:cxn ang="0">
                    <a:pos x="60" y="116"/>
                  </a:cxn>
                  <a:cxn ang="0">
                    <a:pos x="60" y="137"/>
                  </a:cxn>
                  <a:cxn ang="0">
                    <a:pos x="53" y="172"/>
                  </a:cxn>
                  <a:cxn ang="0">
                    <a:pos x="70" y="172"/>
                  </a:cxn>
                  <a:cxn ang="0">
                    <a:pos x="56" y="183"/>
                  </a:cxn>
                  <a:cxn ang="0">
                    <a:pos x="42" y="183"/>
                  </a:cxn>
                  <a:cxn ang="0">
                    <a:pos x="28" y="201"/>
                  </a:cxn>
                </a:cxnLst>
                <a:rect l="0" t="0" r="r" b="b"/>
                <a:pathLst>
                  <a:path w="243" h="282">
                    <a:moveTo>
                      <a:pt x="28" y="208"/>
                    </a:moveTo>
                    <a:lnTo>
                      <a:pt x="39" y="204"/>
                    </a:lnTo>
                    <a:lnTo>
                      <a:pt x="39" y="204"/>
                    </a:lnTo>
                    <a:lnTo>
                      <a:pt x="39" y="201"/>
                    </a:lnTo>
                    <a:lnTo>
                      <a:pt x="42" y="204"/>
                    </a:lnTo>
                    <a:lnTo>
                      <a:pt x="42" y="204"/>
                    </a:lnTo>
                    <a:lnTo>
                      <a:pt x="42" y="208"/>
                    </a:lnTo>
                    <a:lnTo>
                      <a:pt x="39" y="208"/>
                    </a:lnTo>
                    <a:lnTo>
                      <a:pt x="39" y="211"/>
                    </a:lnTo>
                    <a:lnTo>
                      <a:pt x="39" y="211"/>
                    </a:lnTo>
                    <a:lnTo>
                      <a:pt x="39" y="215"/>
                    </a:lnTo>
                    <a:lnTo>
                      <a:pt x="42" y="218"/>
                    </a:lnTo>
                    <a:lnTo>
                      <a:pt x="42" y="218"/>
                    </a:lnTo>
                    <a:lnTo>
                      <a:pt x="42" y="222"/>
                    </a:lnTo>
                    <a:lnTo>
                      <a:pt x="46" y="225"/>
                    </a:lnTo>
                    <a:lnTo>
                      <a:pt x="46" y="229"/>
                    </a:lnTo>
                    <a:lnTo>
                      <a:pt x="46" y="229"/>
                    </a:lnTo>
                    <a:lnTo>
                      <a:pt x="42" y="229"/>
                    </a:lnTo>
                    <a:lnTo>
                      <a:pt x="42" y="229"/>
                    </a:lnTo>
                    <a:lnTo>
                      <a:pt x="39" y="229"/>
                    </a:lnTo>
                    <a:lnTo>
                      <a:pt x="35" y="229"/>
                    </a:lnTo>
                    <a:lnTo>
                      <a:pt x="32" y="225"/>
                    </a:lnTo>
                    <a:lnTo>
                      <a:pt x="28" y="218"/>
                    </a:lnTo>
                    <a:lnTo>
                      <a:pt x="28" y="218"/>
                    </a:lnTo>
                    <a:lnTo>
                      <a:pt x="25" y="218"/>
                    </a:lnTo>
                    <a:lnTo>
                      <a:pt x="21" y="218"/>
                    </a:lnTo>
                    <a:lnTo>
                      <a:pt x="21" y="218"/>
                    </a:lnTo>
                    <a:lnTo>
                      <a:pt x="18" y="225"/>
                    </a:lnTo>
                    <a:lnTo>
                      <a:pt x="21" y="225"/>
                    </a:lnTo>
                    <a:lnTo>
                      <a:pt x="21" y="225"/>
                    </a:lnTo>
                    <a:lnTo>
                      <a:pt x="25" y="229"/>
                    </a:lnTo>
                    <a:lnTo>
                      <a:pt x="25" y="229"/>
                    </a:lnTo>
                    <a:lnTo>
                      <a:pt x="21" y="232"/>
                    </a:lnTo>
                    <a:lnTo>
                      <a:pt x="18" y="232"/>
                    </a:lnTo>
                    <a:lnTo>
                      <a:pt x="14" y="232"/>
                    </a:lnTo>
                    <a:lnTo>
                      <a:pt x="10" y="236"/>
                    </a:lnTo>
                    <a:lnTo>
                      <a:pt x="3" y="239"/>
                    </a:lnTo>
                    <a:lnTo>
                      <a:pt x="0" y="250"/>
                    </a:lnTo>
                    <a:lnTo>
                      <a:pt x="0" y="250"/>
                    </a:lnTo>
                    <a:lnTo>
                      <a:pt x="0" y="253"/>
                    </a:lnTo>
                    <a:lnTo>
                      <a:pt x="3" y="257"/>
                    </a:lnTo>
                    <a:lnTo>
                      <a:pt x="10" y="260"/>
                    </a:lnTo>
                    <a:lnTo>
                      <a:pt x="18" y="264"/>
                    </a:lnTo>
                    <a:lnTo>
                      <a:pt x="18" y="264"/>
                    </a:lnTo>
                    <a:lnTo>
                      <a:pt x="21" y="268"/>
                    </a:lnTo>
                    <a:lnTo>
                      <a:pt x="25" y="268"/>
                    </a:lnTo>
                    <a:lnTo>
                      <a:pt x="28" y="271"/>
                    </a:lnTo>
                    <a:lnTo>
                      <a:pt x="35" y="268"/>
                    </a:lnTo>
                    <a:lnTo>
                      <a:pt x="35" y="268"/>
                    </a:lnTo>
                    <a:lnTo>
                      <a:pt x="39" y="268"/>
                    </a:lnTo>
                    <a:lnTo>
                      <a:pt x="42" y="268"/>
                    </a:lnTo>
                    <a:lnTo>
                      <a:pt x="46" y="271"/>
                    </a:lnTo>
                    <a:lnTo>
                      <a:pt x="49" y="275"/>
                    </a:lnTo>
                    <a:lnTo>
                      <a:pt x="49" y="275"/>
                    </a:lnTo>
                    <a:lnTo>
                      <a:pt x="49" y="278"/>
                    </a:lnTo>
                    <a:lnTo>
                      <a:pt x="53" y="278"/>
                    </a:lnTo>
                    <a:lnTo>
                      <a:pt x="53" y="282"/>
                    </a:lnTo>
                    <a:lnTo>
                      <a:pt x="60" y="282"/>
                    </a:lnTo>
                    <a:lnTo>
                      <a:pt x="63" y="282"/>
                    </a:lnTo>
                    <a:lnTo>
                      <a:pt x="70" y="278"/>
                    </a:lnTo>
                    <a:lnTo>
                      <a:pt x="74" y="278"/>
                    </a:lnTo>
                    <a:lnTo>
                      <a:pt x="74" y="275"/>
                    </a:lnTo>
                    <a:lnTo>
                      <a:pt x="77" y="275"/>
                    </a:lnTo>
                    <a:lnTo>
                      <a:pt x="81" y="271"/>
                    </a:lnTo>
                    <a:lnTo>
                      <a:pt x="81" y="264"/>
                    </a:lnTo>
                    <a:lnTo>
                      <a:pt x="81" y="264"/>
                    </a:lnTo>
                    <a:lnTo>
                      <a:pt x="81" y="257"/>
                    </a:lnTo>
                    <a:lnTo>
                      <a:pt x="81" y="253"/>
                    </a:lnTo>
                    <a:lnTo>
                      <a:pt x="77" y="250"/>
                    </a:lnTo>
                    <a:lnTo>
                      <a:pt x="81" y="246"/>
                    </a:lnTo>
                    <a:lnTo>
                      <a:pt x="81" y="243"/>
                    </a:lnTo>
                    <a:lnTo>
                      <a:pt x="84" y="239"/>
                    </a:lnTo>
                    <a:lnTo>
                      <a:pt x="84" y="236"/>
                    </a:lnTo>
                    <a:lnTo>
                      <a:pt x="92" y="239"/>
                    </a:lnTo>
                    <a:lnTo>
                      <a:pt x="92" y="236"/>
                    </a:lnTo>
                    <a:lnTo>
                      <a:pt x="95" y="236"/>
                    </a:lnTo>
                    <a:lnTo>
                      <a:pt x="102" y="232"/>
                    </a:lnTo>
                    <a:lnTo>
                      <a:pt x="106" y="229"/>
                    </a:lnTo>
                    <a:lnTo>
                      <a:pt x="109" y="218"/>
                    </a:lnTo>
                    <a:lnTo>
                      <a:pt x="109" y="218"/>
                    </a:lnTo>
                    <a:lnTo>
                      <a:pt x="113" y="218"/>
                    </a:lnTo>
                    <a:lnTo>
                      <a:pt x="116" y="215"/>
                    </a:lnTo>
                    <a:lnTo>
                      <a:pt x="116" y="211"/>
                    </a:lnTo>
                    <a:lnTo>
                      <a:pt x="116" y="208"/>
                    </a:lnTo>
                    <a:lnTo>
                      <a:pt x="120" y="208"/>
                    </a:lnTo>
                    <a:lnTo>
                      <a:pt x="123" y="204"/>
                    </a:lnTo>
                    <a:lnTo>
                      <a:pt x="127" y="204"/>
                    </a:lnTo>
                    <a:lnTo>
                      <a:pt x="127" y="201"/>
                    </a:lnTo>
                    <a:lnTo>
                      <a:pt x="123" y="201"/>
                    </a:lnTo>
                    <a:lnTo>
                      <a:pt x="120" y="197"/>
                    </a:lnTo>
                    <a:lnTo>
                      <a:pt x="116" y="197"/>
                    </a:lnTo>
                    <a:lnTo>
                      <a:pt x="113" y="197"/>
                    </a:lnTo>
                    <a:lnTo>
                      <a:pt x="113" y="197"/>
                    </a:lnTo>
                    <a:lnTo>
                      <a:pt x="113" y="194"/>
                    </a:lnTo>
                    <a:lnTo>
                      <a:pt x="113" y="190"/>
                    </a:lnTo>
                    <a:lnTo>
                      <a:pt x="113" y="190"/>
                    </a:lnTo>
                    <a:lnTo>
                      <a:pt x="120" y="190"/>
                    </a:lnTo>
                    <a:lnTo>
                      <a:pt x="120" y="190"/>
                    </a:lnTo>
                    <a:lnTo>
                      <a:pt x="123" y="190"/>
                    </a:lnTo>
                    <a:lnTo>
                      <a:pt x="123" y="186"/>
                    </a:lnTo>
                    <a:lnTo>
                      <a:pt x="127" y="183"/>
                    </a:lnTo>
                    <a:lnTo>
                      <a:pt x="127" y="179"/>
                    </a:lnTo>
                    <a:lnTo>
                      <a:pt x="130" y="179"/>
                    </a:lnTo>
                    <a:lnTo>
                      <a:pt x="134" y="176"/>
                    </a:lnTo>
                    <a:lnTo>
                      <a:pt x="137" y="172"/>
                    </a:lnTo>
                    <a:lnTo>
                      <a:pt x="141" y="172"/>
                    </a:lnTo>
                    <a:lnTo>
                      <a:pt x="148" y="169"/>
                    </a:lnTo>
                    <a:lnTo>
                      <a:pt x="155" y="172"/>
                    </a:lnTo>
                    <a:lnTo>
                      <a:pt x="155" y="172"/>
                    </a:lnTo>
                    <a:lnTo>
                      <a:pt x="158" y="169"/>
                    </a:lnTo>
                    <a:lnTo>
                      <a:pt x="162" y="165"/>
                    </a:lnTo>
                    <a:lnTo>
                      <a:pt x="162" y="165"/>
                    </a:lnTo>
                    <a:lnTo>
                      <a:pt x="162" y="162"/>
                    </a:lnTo>
                    <a:lnTo>
                      <a:pt x="162" y="162"/>
                    </a:lnTo>
                    <a:lnTo>
                      <a:pt x="165" y="158"/>
                    </a:lnTo>
                    <a:lnTo>
                      <a:pt x="169" y="158"/>
                    </a:lnTo>
                    <a:lnTo>
                      <a:pt x="176" y="148"/>
                    </a:lnTo>
                    <a:lnTo>
                      <a:pt x="173" y="144"/>
                    </a:lnTo>
                    <a:lnTo>
                      <a:pt x="173" y="144"/>
                    </a:lnTo>
                    <a:lnTo>
                      <a:pt x="180" y="144"/>
                    </a:lnTo>
                    <a:lnTo>
                      <a:pt x="183" y="141"/>
                    </a:lnTo>
                    <a:lnTo>
                      <a:pt x="194" y="134"/>
                    </a:lnTo>
                    <a:lnTo>
                      <a:pt x="194" y="134"/>
                    </a:lnTo>
                    <a:lnTo>
                      <a:pt x="197" y="130"/>
                    </a:lnTo>
                    <a:lnTo>
                      <a:pt x="201" y="127"/>
                    </a:lnTo>
                    <a:lnTo>
                      <a:pt x="208" y="123"/>
                    </a:lnTo>
                    <a:lnTo>
                      <a:pt x="222" y="120"/>
                    </a:lnTo>
                    <a:lnTo>
                      <a:pt x="222" y="120"/>
                    </a:lnTo>
                    <a:lnTo>
                      <a:pt x="225" y="120"/>
                    </a:lnTo>
                    <a:lnTo>
                      <a:pt x="225" y="116"/>
                    </a:lnTo>
                    <a:lnTo>
                      <a:pt x="229" y="116"/>
                    </a:lnTo>
                    <a:lnTo>
                      <a:pt x="225" y="112"/>
                    </a:lnTo>
                    <a:lnTo>
                      <a:pt x="211" y="112"/>
                    </a:lnTo>
                    <a:lnTo>
                      <a:pt x="211" y="112"/>
                    </a:lnTo>
                    <a:lnTo>
                      <a:pt x="211" y="109"/>
                    </a:lnTo>
                    <a:lnTo>
                      <a:pt x="211" y="109"/>
                    </a:lnTo>
                    <a:lnTo>
                      <a:pt x="215" y="105"/>
                    </a:lnTo>
                    <a:lnTo>
                      <a:pt x="218" y="105"/>
                    </a:lnTo>
                    <a:lnTo>
                      <a:pt x="218" y="105"/>
                    </a:lnTo>
                    <a:lnTo>
                      <a:pt x="218" y="102"/>
                    </a:lnTo>
                    <a:lnTo>
                      <a:pt x="215" y="102"/>
                    </a:lnTo>
                    <a:lnTo>
                      <a:pt x="204" y="102"/>
                    </a:lnTo>
                    <a:lnTo>
                      <a:pt x="204" y="98"/>
                    </a:lnTo>
                    <a:lnTo>
                      <a:pt x="204" y="98"/>
                    </a:lnTo>
                    <a:lnTo>
                      <a:pt x="208" y="95"/>
                    </a:lnTo>
                    <a:lnTo>
                      <a:pt x="208" y="95"/>
                    </a:lnTo>
                    <a:lnTo>
                      <a:pt x="211" y="95"/>
                    </a:lnTo>
                    <a:lnTo>
                      <a:pt x="211" y="95"/>
                    </a:lnTo>
                    <a:lnTo>
                      <a:pt x="215" y="95"/>
                    </a:lnTo>
                    <a:lnTo>
                      <a:pt x="211" y="91"/>
                    </a:lnTo>
                    <a:lnTo>
                      <a:pt x="211" y="91"/>
                    </a:lnTo>
                    <a:lnTo>
                      <a:pt x="208" y="91"/>
                    </a:lnTo>
                    <a:lnTo>
                      <a:pt x="208" y="88"/>
                    </a:lnTo>
                    <a:lnTo>
                      <a:pt x="208" y="84"/>
                    </a:lnTo>
                    <a:lnTo>
                      <a:pt x="208" y="84"/>
                    </a:lnTo>
                    <a:lnTo>
                      <a:pt x="211" y="84"/>
                    </a:lnTo>
                    <a:lnTo>
                      <a:pt x="215" y="84"/>
                    </a:lnTo>
                    <a:lnTo>
                      <a:pt x="218" y="84"/>
                    </a:lnTo>
                    <a:lnTo>
                      <a:pt x="222" y="88"/>
                    </a:lnTo>
                    <a:lnTo>
                      <a:pt x="225" y="88"/>
                    </a:lnTo>
                    <a:lnTo>
                      <a:pt x="232" y="88"/>
                    </a:lnTo>
                    <a:lnTo>
                      <a:pt x="243" y="84"/>
                    </a:lnTo>
                    <a:lnTo>
                      <a:pt x="236" y="70"/>
                    </a:lnTo>
                    <a:lnTo>
                      <a:pt x="232" y="70"/>
                    </a:lnTo>
                    <a:lnTo>
                      <a:pt x="229" y="67"/>
                    </a:lnTo>
                    <a:lnTo>
                      <a:pt x="229" y="60"/>
                    </a:lnTo>
                    <a:lnTo>
                      <a:pt x="229" y="56"/>
                    </a:lnTo>
                    <a:lnTo>
                      <a:pt x="232" y="46"/>
                    </a:lnTo>
                    <a:lnTo>
                      <a:pt x="232" y="39"/>
                    </a:lnTo>
                    <a:lnTo>
                      <a:pt x="229" y="31"/>
                    </a:lnTo>
                    <a:lnTo>
                      <a:pt x="225" y="31"/>
                    </a:lnTo>
                    <a:lnTo>
                      <a:pt x="222" y="28"/>
                    </a:lnTo>
                    <a:lnTo>
                      <a:pt x="222" y="31"/>
                    </a:lnTo>
                    <a:lnTo>
                      <a:pt x="225" y="28"/>
                    </a:lnTo>
                    <a:lnTo>
                      <a:pt x="222" y="24"/>
                    </a:lnTo>
                    <a:lnTo>
                      <a:pt x="218" y="21"/>
                    </a:lnTo>
                    <a:lnTo>
                      <a:pt x="215" y="17"/>
                    </a:lnTo>
                    <a:lnTo>
                      <a:pt x="211" y="10"/>
                    </a:lnTo>
                    <a:lnTo>
                      <a:pt x="208" y="7"/>
                    </a:lnTo>
                    <a:lnTo>
                      <a:pt x="201" y="7"/>
                    </a:lnTo>
                    <a:lnTo>
                      <a:pt x="197" y="7"/>
                    </a:lnTo>
                    <a:lnTo>
                      <a:pt x="190" y="7"/>
                    </a:lnTo>
                    <a:lnTo>
                      <a:pt x="190" y="7"/>
                    </a:lnTo>
                    <a:lnTo>
                      <a:pt x="183" y="14"/>
                    </a:lnTo>
                    <a:lnTo>
                      <a:pt x="183" y="3"/>
                    </a:lnTo>
                    <a:lnTo>
                      <a:pt x="183" y="3"/>
                    </a:lnTo>
                    <a:lnTo>
                      <a:pt x="176" y="3"/>
                    </a:lnTo>
                    <a:lnTo>
                      <a:pt x="169" y="3"/>
                    </a:lnTo>
                    <a:lnTo>
                      <a:pt x="158" y="0"/>
                    </a:lnTo>
                    <a:lnTo>
                      <a:pt x="151" y="0"/>
                    </a:lnTo>
                    <a:lnTo>
                      <a:pt x="148" y="0"/>
                    </a:lnTo>
                    <a:lnTo>
                      <a:pt x="141" y="0"/>
                    </a:lnTo>
                    <a:lnTo>
                      <a:pt x="134" y="0"/>
                    </a:lnTo>
                    <a:lnTo>
                      <a:pt x="130" y="3"/>
                    </a:lnTo>
                    <a:lnTo>
                      <a:pt x="127" y="3"/>
                    </a:lnTo>
                    <a:lnTo>
                      <a:pt x="127" y="14"/>
                    </a:lnTo>
                    <a:lnTo>
                      <a:pt x="123" y="7"/>
                    </a:lnTo>
                    <a:lnTo>
                      <a:pt x="116" y="10"/>
                    </a:lnTo>
                    <a:lnTo>
                      <a:pt x="109" y="14"/>
                    </a:lnTo>
                    <a:lnTo>
                      <a:pt x="106" y="17"/>
                    </a:lnTo>
                    <a:lnTo>
                      <a:pt x="106" y="17"/>
                    </a:lnTo>
                    <a:lnTo>
                      <a:pt x="102" y="28"/>
                    </a:lnTo>
                    <a:lnTo>
                      <a:pt x="99" y="21"/>
                    </a:lnTo>
                    <a:lnTo>
                      <a:pt x="95" y="21"/>
                    </a:lnTo>
                    <a:lnTo>
                      <a:pt x="92" y="24"/>
                    </a:lnTo>
                    <a:lnTo>
                      <a:pt x="88" y="28"/>
                    </a:lnTo>
                    <a:lnTo>
                      <a:pt x="81" y="28"/>
                    </a:lnTo>
                    <a:lnTo>
                      <a:pt x="77" y="28"/>
                    </a:lnTo>
                    <a:lnTo>
                      <a:pt x="74" y="31"/>
                    </a:lnTo>
                    <a:lnTo>
                      <a:pt x="74" y="35"/>
                    </a:lnTo>
                    <a:lnTo>
                      <a:pt x="74" y="35"/>
                    </a:lnTo>
                    <a:lnTo>
                      <a:pt x="70" y="46"/>
                    </a:lnTo>
                    <a:lnTo>
                      <a:pt x="70" y="46"/>
                    </a:lnTo>
                    <a:lnTo>
                      <a:pt x="63" y="42"/>
                    </a:lnTo>
                    <a:lnTo>
                      <a:pt x="60" y="39"/>
                    </a:lnTo>
                    <a:lnTo>
                      <a:pt x="56" y="35"/>
                    </a:lnTo>
                    <a:lnTo>
                      <a:pt x="53" y="39"/>
                    </a:lnTo>
                    <a:lnTo>
                      <a:pt x="49" y="42"/>
                    </a:lnTo>
                    <a:lnTo>
                      <a:pt x="46" y="46"/>
                    </a:lnTo>
                    <a:lnTo>
                      <a:pt x="46" y="46"/>
                    </a:lnTo>
                    <a:lnTo>
                      <a:pt x="46" y="46"/>
                    </a:lnTo>
                    <a:lnTo>
                      <a:pt x="49" y="49"/>
                    </a:lnTo>
                    <a:lnTo>
                      <a:pt x="46" y="56"/>
                    </a:lnTo>
                    <a:lnTo>
                      <a:pt x="46" y="56"/>
                    </a:lnTo>
                    <a:lnTo>
                      <a:pt x="46" y="60"/>
                    </a:lnTo>
                    <a:lnTo>
                      <a:pt x="46" y="67"/>
                    </a:lnTo>
                    <a:lnTo>
                      <a:pt x="56" y="77"/>
                    </a:lnTo>
                    <a:lnTo>
                      <a:pt x="56" y="77"/>
                    </a:lnTo>
                    <a:lnTo>
                      <a:pt x="60" y="77"/>
                    </a:lnTo>
                    <a:lnTo>
                      <a:pt x="60" y="77"/>
                    </a:lnTo>
                    <a:lnTo>
                      <a:pt x="63" y="74"/>
                    </a:lnTo>
                    <a:lnTo>
                      <a:pt x="63" y="74"/>
                    </a:lnTo>
                    <a:lnTo>
                      <a:pt x="67" y="74"/>
                    </a:lnTo>
                    <a:lnTo>
                      <a:pt x="67" y="74"/>
                    </a:lnTo>
                    <a:lnTo>
                      <a:pt x="70" y="74"/>
                    </a:lnTo>
                    <a:lnTo>
                      <a:pt x="74" y="77"/>
                    </a:lnTo>
                    <a:lnTo>
                      <a:pt x="74" y="77"/>
                    </a:lnTo>
                    <a:lnTo>
                      <a:pt x="81" y="77"/>
                    </a:lnTo>
                    <a:lnTo>
                      <a:pt x="84" y="77"/>
                    </a:lnTo>
                    <a:lnTo>
                      <a:pt x="88" y="77"/>
                    </a:lnTo>
                    <a:lnTo>
                      <a:pt x="92" y="77"/>
                    </a:lnTo>
                    <a:lnTo>
                      <a:pt x="95" y="81"/>
                    </a:lnTo>
                    <a:lnTo>
                      <a:pt x="99" y="84"/>
                    </a:lnTo>
                    <a:lnTo>
                      <a:pt x="137" y="81"/>
                    </a:lnTo>
                    <a:lnTo>
                      <a:pt x="141" y="81"/>
                    </a:lnTo>
                    <a:lnTo>
                      <a:pt x="141" y="84"/>
                    </a:lnTo>
                    <a:lnTo>
                      <a:pt x="137" y="84"/>
                    </a:lnTo>
                    <a:lnTo>
                      <a:pt x="137" y="88"/>
                    </a:lnTo>
                    <a:lnTo>
                      <a:pt x="134" y="88"/>
                    </a:lnTo>
                    <a:lnTo>
                      <a:pt x="137" y="91"/>
                    </a:lnTo>
                    <a:lnTo>
                      <a:pt x="134" y="91"/>
                    </a:lnTo>
                    <a:lnTo>
                      <a:pt x="130" y="91"/>
                    </a:lnTo>
                    <a:lnTo>
                      <a:pt x="127" y="95"/>
                    </a:lnTo>
                    <a:lnTo>
                      <a:pt x="123" y="98"/>
                    </a:lnTo>
                    <a:lnTo>
                      <a:pt x="123" y="98"/>
                    </a:lnTo>
                    <a:lnTo>
                      <a:pt x="120" y="102"/>
                    </a:lnTo>
                    <a:lnTo>
                      <a:pt x="116" y="102"/>
                    </a:lnTo>
                    <a:lnTo>
                      <a:pt x="109" y="98"/>
                    </a:lnTo>
                    <a:lnTo>
                      <a:pt x="92" y="102"/>
                    </a:lnTo>
                    <a:lnTo>
                      <a:pt x="92" y="102"/>
                    </a:lnTo>
                    <a:lnTo>
                      <a:pt x="92" y="105"/>
                    </a:lnTo>
                    <a:lnTo>
                      <a:pt x="88" y="112"/>
                    </a:lnTo>
                    <a:lnTo>
                      <a:pt x="88" y="112"/>
                    </a:lnTo>
                    <a:lnTo>
                      <a:pt x="88" y="120"/>
                    </a:lnTo>
                    <a:lnTo>
                      <a:pt x="84" y="123"/>
                    </a:lnTo>
                    <a:lnTo>
                      <a:pt x="84" y="127"/>
                    </a:lnTo>
                    <a:lnTo>
                      <a:pt x="84" y="134"/>
                    </a:lnTo>
                    <a:lnTo>
                      <a:pt x="84" y="141"/>
                    </a:lnTo>
                    <a:lnTo>
                      <a:pt x="84" y="144"/>
                    </a:lnTo>
                    <a:lnTo>
                      <a:pt x="84" y="144"/>
                    </a:lnTo>
                    <a:lnTo>
                      <a:pt x="81" y="148"/>
                    </a:lnTo>
                    <a:lnTo>
                      <a:pt x="81" y="151"/>
                    </a:lnTo>
                    <a:lnTo>
                      <a:pt x="77" y="151"/>
                    </a:lnTo>
                    <a:lnTo>
                      <a:pt x="77" y="148"/>
                    </a:lnTo>
                    <a:lnTo>
                      <a:pt x="74" y="127"/>
                    </a:lnTo>
                    <a:lnTo>
                      <a:pt x="74" y="127"/>
                    </a:lnTo>
                    <a:lnTo>
                      <a:pt x="74" y="123"/>
                    </a:lnTo>
                    <a:lnTo>
                      <a:pt x="70" y="120"/>
                    </a:lnTo>
                    <a:lnTo>
                      <a:pt x="67" y="116"/>
                    </a:lnTo>
                    <a:lnTo>
                      <a:pt x="63" y="112"/>
                    </a:lnTo>
                    <a:lnTo>
                      <a:pt x="63" y="112"/>
                    </a:lnTo>
                    <a:lnTo>
                      <a:pt x="60" y="116"/>
                    </a:lnTo>
                    <a:lnTo>
                      <a:pt x="56" y="116"/>
                    </a:lnTo>
                    <a:lnTo>
                      <a:pt x="53" y="123"/>
                    </a:lnTo>
                    <a:lnTo>
                      <a:pt x="53" y="123"/>
                    </a:lnTo>
                    <a:lnTo>
                      <a:pt x="56" y="130"/>
                    </a:lnTo>
                    <a:lnTo>
                      <a:pt x="60" y="137"/>
                    </a:lnTo>
                    <a:lnTo>
                      <a:pt x="60" y="137"/>
                    </a:lnTo>
                    <a:lnTo>
                      <a:pt x="63" y="141"/>
                    </a:lnTo>
                    <a:lnTo>
                      <a:pt x="63" y="144"/>
                    </a:lnTo>
                    <a:lnTo>
                      <a:pt x="60" y="148"/>
                    </a:lnTo>
                    <a:lnTo>
                      <a:pt x="56" y="151"/>
                    </a:lnTo>
                    <a:lnTo>
                      <a:pt x="53" y="172"/>
                    </a:lnTo>
                    <a:lnTo>
                      <a:pt x="53" y="172"/>
                    </a:lnTo>
                    <a:lnTo>
                      <a:pt x="56" y="172"/>
                    </a:lnTo>
                    <a:lnTo>
                      <a:pt x="63" y="172"/>
                    </a:lnTo>
                    <a:lnTo>
                      <a:pt x="67" y="172"/>
                    </a:lnTo>
                    <a:lnTo>
                      <a:pt x="67" y="172"/>
                    </a:lnTo>
                    <a:lnTo>
                      <a:pt x="70" y="172"/>
                    </a:lnTo>
                    <a:lnTo>
                      <a:pt x="70" y="172"/>
                    </a:lnTo>
                    <a:lnTo>
                      <a:pt x="74" y="172"/>
                    </a:lnTo>
                    <a:lnTo>
                      <a:pt x="70" y="176"/>
                    </a:lnTo>
                    <a:lnTo>
                      <a:pt x="67" y="176"/>
                    </a:lnTo>
                    <a:lnTo>
                      <a:pt x="67" y="179"/>
                    </a:lnTo>
                    <a:lnTo>
                      <a:pt x="60" y="179"/>
                    </a:lnTo>
                    <a:lnTo>
                      <a:pt x="56" y="183"/>
                    </a:lnTo>
                    <a:lnTo>
                      <a:pt x="53" y="186"/>
                    </a:lnTo>
                    <a:lnTo>
                      <a:pt x="46" y="186"/>
                    </a:lnTo>
                    <a:lnTo>
                      <a:pt x="42" y="186"/>
                    </a:lnTo>
                    <a:lnTo>
                      <a:pt x="42" y="186"/>
                    </a:lnTo>
                    <a:lnTo>
                      <a:pt x="42" y="183"/>
                    </a:lnTo>
                    <a:lnTo>
                      <a:pt x="42" y="183"/>
                    </a:lnTo>
                    <a:lnTo>
                      <a:pt x="39" y="183"/>
                    </a:lnTo>
                    <a:lnTo>
                      <a:pt x="35" y="186"/>
                    </a:lnTo>
                    <a:lnTo>
                      <a:pt x="32" y="194"/>
                    </a:lnTo>
                    <a:lnTo>
                      <a:pt x="32" y="197"/>
                    </a:lnTo>
                    <a:lnTo>
                      <a:pt x="28" y="197"/>
                    </a:lnTo>
                    <a:lnTo>
                      <a:pt x="28" y="201"/>
                    </a:lnTo>
                    <a:lnTo>
                      <a:pt x="25" y="204"/>
                    </a:lnTo>
                    <a:lnTo>
                      <a:pt x="28" y="208"/>
                    </a:lnTo>
                    <a:lnTo>
                      <a:pt x="28" y="20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pt-BR">
                  <a:solidFill>
                    <a:srgbClr val="1F5281"/>
                  </a:solidFill>
                </a:endParaRPr>
              </a:p>
            </p:txBody>
          </p:sp>
        </p:grpSp>
        <p:sp>
          <p:nvSpPr>
            <p:cNvPr id="146" name="Freeform 181"/>
            <p:cNvSpPr>
              <a:spLocks noEditPoints="1"/>
            </p:cNvSpPr>
            <p:nvPr userDrawn="1"/>
          </p:nvSpPr>
          <p:spPr bwMode="gray">
            <a:xfrm>
              <a:off x="385" y="1639"/>
              <a:ext cx="895" cy="1053"/>
            </a:xfrm>
            <a:custGeom>
              <a:avLst/>
              <a:gdLst/>
              <a:ahLst/>
              <a:cxnLst>
                <a:cxn ang="0">
                  <a:pos x="388" y="521"/>
                </a:cxn>
                <a:cxn ang="0">
                  <a:pos x="377" y="595"/>
                </a:cxn>
                <a:cxn ang="0">
                  <a:pos x="416" y="715"/>
                </a:cxn>
                <a:cxn ang="0">
                  <a:pos x="409" y="859"/>
                </a:cxn>
                <a:cxn ang="0">
                  <a:pos x="535" y="1057"/>
                </a:cxn>
                <a:cxn ang="0">
                  <a:pos x="655" y="979"/>
                </a:cxn>
                <a:cxn ang="0">
                  <a:pos x="698" y="916"/>
                </a:cxn>
                <a:cxn ang="0">
                  <a:pos x="757" y="799"/>
                </a:cxn>
                <a:cxn ang="0">
                  <a:pos x="757" y="662"/>
                </a:cxn>
                <a:cxn ang="0">
                  <a:pos x="909" y="436"/>
                </a:cxn>
                <a:cxn ang="0">
                  <a:pos x="810" y="384"/>
                </a:cxn>
                <a:cxn ang="0">
                  <a:pos x="754" y="296"/>
                </a:cxn>
                <a:cxn ang="0">
                  <a:pos x="659" y="105"/>
                </a:cxn>
                <a:cxn ang="0">
                  <a:pos x="514" y="95"/>
                </a:cxn>
                <a:cxn ang="0">
                  <a:pos x="416" y="74"/>
                </a:cxn>
                <a:cxn ang="0">
                  <a:pos x="391" y="42"/>
                </a:cxn>
                <a:cxn ang="0">
                  <a:pos x="296" y="10"/>
                </a:cxn>
                <a:cxn ang="0">
                  <a:pos x="155" y="24"/>
                </a:cxn>
                <a:cxn ang="0">
                  <a:pos x="70" y="148"/>
                </a:cxn>
                <a:cxn ang="0">
                  <a:pos x="7" y="250"/>
                </a:cxn>
                <a:cxn ang="0">
                  <a:pos x="0" y="341"/>
                </a:cxn>
                <a:cxn ang="0">
                  <a:pos x="63" y="422"/>
                </a:cxn>
                <a:cxn ang="0">
                  <a:pos x="233" y="486"/>
                </a:cxn>
                <a:cxn ang="0">
                  <a:pos x="380" y="447"/>
                </a:cxn>
                <a:cxn ang="0">
                  <a:pos x="669" y="884"/>
                </a:cxn>
                <a:cxn ang="0">
                  <a:pos x="620" y="863"/>
                </a:cxn>
                <a:cxn ang="0">
                  <a:pos x="426" y="433"/>
                </a:cxn>
                <a:cxn ang="0">
                  <a:pos x="511" y="789"/>
                </a:cxn>
                <a:cxn ang="0">
                  <a:pos x="447" y="599"/>
                </a:cxn>
                <a:cxn ang="0">
                  <a:pos x="433" y="570"/>
                </a:cxn>
                <a:cxn ang="0">
                  <a:pos x="553" y="803"/>
                </a:cxn>
                <a:cxn ang="0">
                  <a:pos x="592" y="806"/>
                </a:cxn>
                <a:cxn ang="0">
                  <a:pos x="659" y="577"/>
                </a:cxn>
                <a:cxn ang="0">
                  <a:pos x="497" y="447"/>
                </a:cxn>
                <a:cxn ang="0">
                  <a:pos x="416" y="232"/>
                </a:cxn>
                <a:cxn ang="0">
                  <a:pos x="469" y="954"/>
                </a:cxn>
                <a:cxn ang="0">
                  <a:pos x="525" y="810"/>
                </a:cxn>
                <a:cxn ang="0">
                  <a:pos x="567" y="817"/>
                </a:cxn>
                <a:cxn ang="0">
                  <a:pos x="447" y="250"/>
                </a:cxn>
                <a:cxn ang="0">
                  <a:pos x="373" y="151"/>
                </a:cxn>
                <a:cxn ang="0">
                  <a:pos x="377" y="179"/>
                </a:cxn>
                <a:cxn ang="0">
                  <a:pos x="359" y="102"/>
                </a:cxn>
                <a:cxn ang="0">
                  <a:pos x="229" y="373"/>
                </a:cxn>
                <a:cxn ang="0">
                  <a:pos x="151" y="444"/>
                </a:cxn>
                <a:cxn ang="0">
                  <a:pos x="88" y="327"/>
                </a:cxn>
                <a:cxn ang="0">
                  <a:pos x="78" y="338"/>
                </a:cxn>
                <a:cxn ang="0">
                  <a:pos x="78" y="373"/>
                </a:cxn>
                <a:cxn ang="0">
                  <a:pos x="127" y="398"/>
                </a:cxn>
                <a:cxn ang="0">
                  <a:pos x="134" y="440"/>
                </a:cxn>
                <a:cxn ang="0">
                  <a:pos x="144" y="436"/>
                </a:cxn>
                <a:cxn ang="0">
                  <a:pos x="187" y="359"/>
                </a:cxn>
                <a:cxn ang="0">
                  <a:pos x="247" y="345"/>
                </a:cxn>
                <a:cxn ang="0">
                  <a:pos x="67" y="348"/>
                </a:cxn>
                <a:cxn ang="0">
                  <a:pos x="39" y="327"/>
                </a:cxn>
                <a:cxn ang="0">
                  <a:pos x="99" y="436"/>
                </a:cxn>
                <a:cxn ang="0">
                  <a:pos x="155" y="454"/>
                </a:cxn>
                <a:cxn ang="0">
                  <a:pos x="183" y="391"/>
                </a:cxn>
                <a:cxn ang="0">
                  <a:pos x="250" y="398"/>
                </a:cxn>
                <a:cxn ang="0">
                  <a:pos x="338" y="380"/>
                </a:cxn>
                <a:cxn ang="0">
                  <a:pos x="388" y="595"/>
                </a:cxn>
                <a:cxn ang="0">
                  <a:pos x="423" y="803"/>
                </a:cxn>
                <a:cxn ang="0">
                  <a:pos x="666" y="880"/>
                </a:cxn>
              </a:cxnLst>
              <a:rect l="0" t="0" r="r" b="b"/>
              <a:pathLst>
                <a:path w="927" h="1067">
                  <a:moveTo>
                    <a:pt x="402" y="440"/>
                  </a:moveTo>
                  <a:lnTo>
                    <a:pt x="395" y="436"/>
                  </a:lnTo>
                  <a:lnTo>
                    <a:pt x="388" y="440"/>
                  </a:lnTo>
                  <a:lnTo>
                    <a:pt x="384" y="444"/>
                  </a:lnTo>
                  <a:lnTo>
                    <a:pt x="380" y="447"/>
                  </a:lnTo>
                  <a:lnTo>
                    <a:pt x="377" y="451"/>
                  </a:lnTo>
                  <a:lnTo>
                    <a:pt x="373" y="454"/>
                  </a:lnTo>
                  <a:lnTo>
                    <a:pt x="373" y="458"/>
                  </a:lnTo>
                  <a:lnTo>
                    <a:pt x="370" y="472"/>
                  </a:lnTo>
                  <a:lnTo>
                    <a:pt x="363" y="493"/>
                  </a:lnTo>
                  <a:lnTo>
                    <a:pt x="363" y="493"/>
                  </a:lnTo>
                  <a:lnTo>
                    <a:pt x="363" y="496"/>
                  </a:lnTo>
                  <a:lnTo>
                    <a:pt x="363" y="500"/>
                  </a:lnTo>
                  <a:lnTo>
                    <a:pt x="366" y="503"/>
                  </a:lnTo>
                  <a:lnTo>
                    <a:pt x="373" y="507"/>
                  </a:lnTo>
                  <a:lnTo>
                    <a:pt x="373" y="507"/>
                  </a:lnTo>
                  <a:lnTo>
                    <a:pt x="377" y="507"/>
                  </a:lnTo>
                  <a:lnTo>
                    <a:pt x="380" y="510"/>
                  </a:lnTo>
                  <a:lnTo>
                    <a:pt x="384" y="514"/>
                  </a:lnTo>
                  <a:lnTo>
                    <a:pt x="380" y="521"/>
                  </a:lnTo>
                  <a:lnTo>
                    <a:pt x="384" y="521"/>
                  </a:lnTo>
                  <a:lnTo>
                    <a:pt x="391" y="521"/>
                  </a:lnTo>
                  <a:lnTo>
                    <a:pt x="402" y="521"/>
                  </a:lnTo>
                  <a:lnTo>
                    <a:pt x="388" y="521"/>
                  </a:lnTo>
                  <a:lnTo>
                    <a:pt x="380" y="521"/>
                  </a:lnTo>
                  <a:lnTo>
                    <a:pt x="380" y="521"/>
                  </a:lnTo>
                  <a:lnTo>
                    <a:pt x="377" y="521"/>
                  </a:lnTo>
                  <a:lnTo>
                    <a:pt x="373" y="521"/>
                  </a:lnTo>
                  <a:lnTo>
                    <a:pt x="370" y="525"/>
                  </a:lnTo>
                  <a:lnTo>
                    <a:pt x="366" y="528"/>
                  </a:lnTo>
                  <a:lnTo>
                    <a:pt x="363" y="535"/>
                  </a:lnTo>
                  <a:lnTo>
                    <a:pt x="384" y="539"/>
                  </a:lnTo>
                  <a:lnTo>
                    <a:pt x="384" y="535"/>
                  </a:lnTo>
                  <a:lnTo>
                    <a:pt x="388" y="535"/>
                  </a:lnTo>
                  <a:lnTo>
                    <a:pt x="384" y="539"/>
                  </a:lnTo>
                  <a:lnTo>
                    <a:pt x="384" y="539"/>
                  </a:lnTo>
                  <a:lnTo>
                    <a:pt x="380" y="539"/>
                  </a:lnTo>
                  <a:lnTo>
                    <a:pt x="363" y="535"/>
                  </a:lnTo>
                  <a:lnTo>
                    <a:pt x="356" y="563"/>
                  </a:lnTo>
                  <a:lnTo>
                    <a:pt x="352" y="567"/>
                  </a:lnTo>
                  <a:lnTo>
                    <a:pt x="352" y="567"/>
                  </a:lnTo>
                  <a:lnTo>
                    <a:pt x="356" y="567"/>
                  </a:lnTo>
                  <a:lnTo>
                    <a:pt x="359" y="577"/>
                  </a:lnTo>
                  <a:lnTo>
                    <a:pt x="366" y="584"/>
                  </a:lnTo>
                  <a:lnTo>
                    <a:pt x="370" y="588"/>
                  </a:lnTo>
                  <a:lnTo>
                    <a:pt x="373" y="588"/>
                  </a:lnTo>
                  <a:lnTo>
                    <a:pt x="373" y="591"/>
                  </a:lnTo>
                  <a:lnTo>
                    <a:pt x="377" y="595"/>
                  </a:lnTo>
                  <a:lnTo>
                    <a:pt x="377" y="595"/>
                  </a:lnTo>
                  <a:lnTo>
                    <a:pt x="377" y="606"/>
                  </a:lnTo>
                  <a:lnTo>
                    <a:pt x="380" y="606"/>
                  </a:lnTo>
                  <a:lnTo>
                    <a:pt x="380" y="606"/>
                  </a:lnTo>
                  <a:lnTo>
                    <a:pt x="380" y="609"/>
                  </a:lnTo>
                  <a:lnTo>
                    <a:pt x="391" y="623"/>
                  </a:lnTo>
                  <a:lnTo>
                    <a:pt x="402" y="616"/>
                  </a:lnTo>
                  <a:lnTo>
                    <a:pt x="409" y="616"/>
                  </a:lnTo>
                  <a:lnTo>
                    <a:pt x="412" y="613"/>
                  </a:lnTo>
                  <a:lnTo>
                    <a:pt x="409" y="613"/>
                  </a:lnTo>
                  <a:lnTo>
                    <a:pt x="405" y="616"/>
                  </a:lnTo>
                  <a:lnTo>
                    <a:pt x="391" y="623"/>
                  </a:lnTo>
                  <a:lnTo>
                    <a:pt x="391" y="623"/>
                  </a:lnTo>
                  <a:lnTo>
                    <a:pt x="395" y="637"/>
                  </a:lnTo>
                  <a:lnTo>
                    <a:pt x="395" y="648"/>
                  </a:lnTo>
                  <a:lnTo>
                    <a:pt x="395" y="655"/>
                  </a:lnTo>
                  <a:lnTo>
                    <a:pt x="405" y="658"/>
                  </a:lnTo>
                  <a:lnTo>
                    <a:pt x="416" y="683"/>
                  </a:lnTo>
                  <a:lnTo>
                    <a:pt x="419" y="694"/>
                  </a:lnTo>
                  <a:lnTo>
                    <a:pt x="419" y="704"/>
                  </a:lnTo>
                  <a:lnTo>
                    <a:pt x="419" y="708"/>
                  </a:lnTo>
                  <a:lnTo>
                    <a:pt x="419" y="711"/>
                  </a:lnTo>
                  <a:lnTo>
                    <a:pt x="419" y="715"/>
                  </a:lnTo>
                  <a:lnTo>
                    <a:pt x="416" y="715"/>
                  </a:lnTo>
                  <a:lnTo>
                    <a:pt x="416" y="715"/>
                  </a:lnTo>
                  <a:lnTo>
                    <a:pt x="409" y="725"/>
                  </a:lnTo>
                  <a:lnTo>
                    <a:pt x="405" y="732"/>
                  </a:lnTo>
                  <a:lnTo>
                    <a:pt x="402" y="743"/>
                  </a:lnTo>
                  <a:lnTo>
                    <a:pt x="402" y="747"/>
                  </a:lnTo>
                  <a:lnTo>
                    <a:pt x="402" y="750"/>
                  </a:lnTo>
                  <a:lnTo>
                    <a:pt x="402" y="754"/>
                  </a:lnTo>
                  <a:lnTo>
                    <a:pt x="398" y="761"/>
                  </a:lnTo>
                  <a:lnTo>
                    <a:pt x="398" y="768"/>
                  </a:lnTo>
                  <a:lnTo>
                    <a:pt x="395" y="778"/>
                  </a:lnTo>
                  <a:lnTo>
                    <a:pt x="391" y="785"/>
                  </a:lnTo>
                  <a:lnTo>
                    <a:pt x="391" y="792"/>
                  </a:lnTo>
                  <a:lnTo>
                    <a:pt x="391" y="796"/>
                  </a:lnTo>
                  <a:lnTo>
                    <a:pt x="391" y="796"/>
                  </a:lnTo>
                  <a:lnTo>
                    <a:pt x="391" y="796"/>
                  </a:lnTo>
                  <a:lnTo>
                    <a:pt x="388" y="803"/>
                  </a:lnTo>
                  <a:lnTo>
                    <a:pt x="391" y="806"/>
                  </a:lnTo>
                  <a:lnTo>
                    <a:pt x="391" y="810"/>
                  </a:lnTo>
                  <a:lnTo>
                    <a:pt x="395" y="817"/>
                  </a:lnTo>
                  <a:lnTo>
                    <a:pt x="398" y="824"/>
                  </a:lnTo>
                  <a:lnTo>
                    <a:pt x="402" y="835"/>
                  </a:lnTo>
                  <a:lnTo>
                    <a:pt x="405" y="842"/>
                  </a:lnTo>
                  <a:lnTo>
                    <a:pt x="409" y="849"/>
                  </a:lnTo>
                  <a:lnTo>
                    <a:pt x="409" y="859"/>
                  </a:lnTo>
                  <a:lnTo>
                    <a:pt x="416" y="877"/>
                  </a:lnTo>
                  <a:lnTo>
                    <a:pt x="423" y="902"/>
                  </a:lnTo>
                  <a:lnTo>
                    <a:pt x="430" y="923"/>
                  </a:lnTo>
                  <a:lnTo>
                    <a:pt x="437" y="937"/>
                  </a:lnTo>
                  <a:lnTo>
                    <a:pt x="440" y="937"/>
                  </a:lnTo>
                  <a:lnTo>
                    <a:pt x="440" y="944"/>
                  </a:lnTo>
                  <a:lnTo>
                    <a:pt x="444" y="951"/>
                  </a:lnTo>
                  <a:lnTo>
                    <a:pt x="447" y="958"/>
                  </a:lnTo>
                  <a:lnTo>
                    <a:pt x="451" y="961"/>
                  </a:lnTo>
                  <a:lnTo>
                    <a:pt x="451" y="968"/>
                  </a:lnTo>
                  <a:lnTo>
                    <a:pt x="451" y="968"/>
                  </a:lnTo>
                  <a:lnTo>
                    <a:pt x="462" y="997"/>
                  </a:lnTo>
                  <a:lnTo>
                    <a:pt x="472" y="1014"/>
                  </a:lnTo>
                  <a:lnTo>
                    <a:pt x="472" y="1049"/>
                  </a:lnTo>
                  <a:lnTo>
                    <a:pt x="472" y="1049"/>
                  </a:lnTo>
                  <a:lnTo>
                    <a:pt x="476" y="1053"/>
                  </a:lnTo>
                  <a:lnTo>
                    <a:pt x="479" y="1057"/>
                  </a:lnTo>
                  <a:lnTo>
                    <a:pt x="486" y="1060"/>
                  </a:lnTo>
                  <a:lnTo>
                    <a:pt x="497" y="1064"/>
                  </a:lnTo>
                  <a:lnTo>
                    <a:pt x="511" y="1067"/>
                  </a:lnTo>
                  <a:lnTo>
                    <a:pt x="514" y="1067"/>
                  </a:lnTo>
                  <a:lnTo>
                    <a:pt x="518" y="1064"/>
                  </a:lnTo>
                  <a:lnTo>
                    <a:pt x="525" y="1060"/>
                  </a:lnTo>
                  <a:lnTo>
                    <a:pt x="535" y="1057"/>
                  </a:lnTo>
                  <a:lnTo>
                    <a:pt x="546" y="1053"/>
                  </a:lnTo>
                  <a:lnTo>
                    <a:pt x="553" y="1053"/>
                  </a:lnTo>
                  <a:lnTo>
                    <a:pt x="557" y="1053"/>
                  </a:lnTo>
                  <a:lnTo>
                    <a:pt x="560" y="1053"/>
                  </a:lnTo>
                  <a:lnTo>
                    <a:pt x="567" y="1053"/>
                  </a:lnTo>
                  <a:lnTo>
                    <a:pt x="578" y="1053"/>
                  </a:lnTo>
                  <a:lnTo>
                    <a:pt x="592" y="1049"/>
                  </a:lnTo>
                  <a:lnTo>
                    <a:pt x="602" y="1042"/>
                  </a:lnTo>
                  <a:lnTo>
                    <a:pt x="602" y="1039"/>
                  </a:lnTo>
                  <a:lnTo>
                    <a:pt x="606" y="1039"/>
                  </a:lnTo>
                  <a:lnTo>
                    <a:pt x="609" y="1035"/>
                  </a:lnTo>
                  <a:lnTo>
                    <a:pt x="613" y="1028"/>
                  </a:lnTo>
                  <a:lnTo>
                    <a:pt x="617" y="1025"/>
                  </a:lnTo>
                  <a:lnTo>
                    <a:pt x="617" y="1025"/>
                  </a:lnTo>
                  <a:lnTo>
                    <a:pt x="620" y="1021"/>
                  </a:lnTo>
                  <a:lnTo>
                    <a:pt x="627" y="1014"/>
                  </a:lnTo>
                  <a:lnTo>
                    <a:pt x="631" y="1007"/>
                  </a:lnTo>
                  <a:lnTo>
                    <a:pt x="638" y="1000"/>
                  </a:lnTo>
                  <a:lnTo>
                    <a:pt x="641" y="997"/>
                  </a:lnTo>
                  <a:lnTo>
                    <a:pt x="645" y="990"/>
                  </a:lnTo>
                  <a:lnTo>
                    <a:pt x="648" y="990"/>
                  </a:lnTo>
                  <a:lnTo>
                    <a:pt x="648" y="986"/>
                  </a:lnTo>
                  <a:lnTo>
                    <a:pt x="652" y="986"/>
                  </a:lnTo>
                  <a:lnTo>
                    <a:pt x="655" y="979"/>
                  </a:lnTo>
                  <a:lnTo>
                    <a:pt x="659" y="976"/>
                  </a:lnTo>
                  <a:lnTo>
                    <a:pt x="662" y="972"/>
                  </a:lnTo>
                  <a:lnTo>
                    <a:pt x="662" y="972"/>
                  </a:lnTo>
                  <a:lnTo>
                    <a:pt x="662" y="972"/>
                  </a:lnTo>
                  <a:lnTo>
                    <a:pt x="669" y="968"/>
                  </a:lnTo>
                  <a:lnTo>
                    <a:pt x="673" y="961"/>
                  </a:lnTo>
                  <a:lnTo>
                    <a:pt x="676" y="958"/>
                  </a:lnTo>
                  <a:lnTo>
                    <a:pt x="680" y="954"/>
                  </a:lnTo>
                  <a:lnTo>
                    <a:pt x="680" y="954"/>
                  </a:lnTo>
                  <a:lnTo>
                    <a:pt x="683" y="951"/>
                  </a:lnTo>
                  <a:lnTo>
                    <a:pt x="687" y="944"/>
                  </a:lnTo>
                  <a:lnTo>
                    <a:pt x="687" y="937"/>
                  </a:lnTo>
                  <a:lnTo>
                    <a:pt x="687" y="933"/>
                  </a:lnTo>
                  <a:lnTo>
                    <a:pt x="687" y="933"/>
                  </a:lnTo>
                  <a:lnTo>
                    <a:pt x="687" y="933"/>
                  </a:lnTo>
                  <a:lnTo>
                    <a:pt x="687" y="930"/>
                  </a:lnTo>
                  <a:lnTo>
                    <a:pt x="687" y="930"/>
                  </a:lnTo>
                  <a:lnTo>
                    <a:pt x="687" y="926"/>
                  </a:lnTo>
                  <a:lnTo>
                    <a:pt x="687" y="926"/>
                  </a:lnTo>
                  <a:lnTo>
                    <a:pt x="687" y="923"/>
                  </a:lnTo>
                  <a:lnTo>
                    <a:pt x="687" y="923"/>
                  </a:lnTo>
                  <a:lnTo>
                    <a:pt x="690" y="919"/>
                  </a:lnTo>
                  <a:lnTo>
                    <a:pt x="698" y="916"/>
                  </a:lnTo>
                  <a:lnTo>
                    <a:pt x="698" y="916"/>
                  </a:lnTo>
                  <a:lnTo>
                    <a:pt x="705" y="912"/>
                  </a:lnTo>
                  <a:lnTo>
                    <a:pt x="708" y="912"/>
                  </a:lnTo>
                  <a:lnTo>
                    <a:pt x="712" y="905"/>
                  </a:lnTo>
                  <a:lnTo>
                    <a:pt x="712" y="905"/>
                  </a:lnTo>
                  <a:lnTo>
                    <a:pt x="715" y="898"/>
                  </a:lnTo>
                  <a:lnTo>
                    <a:pt x="715" y="891"/>
                  </a:lnTo>
                  <a:lnTo>
                    <a:pt x="712" y="891"/>
                  </a:lnTo>
                  <a:lnTo>
                    <a:pt x="712" y="884"/>
                  </a:lnTo>
                  <a:lnTo>
                    <a:pt x="712" y="877"/>
                  </a:lnTo>
                  <a:lnTo>
                    <a:pt x="712" y="866"/>
                  </a:lnTo>
                  <a:lnTo>
                    <a:pt x="712" y="856"/>
                  </a:lnTo>
                  <a:lnTo>
                    <a:pt x="712" y="845"/>
                  </a:lnTo>
                  <a:lnTo>
                    <a:pt x="712" y="842"/>
                  </a:lnTo>
                  <a:lnTo>
                    <a:pt x="715" y="838"/>
                  </a:lnTo>
                  <a:lnTo>
                    <a:pt x="719" y="831"/>
                  </a:lnTo>
                  <a:lnTo>
                    <a:pt x="722" y="828"/>
                  </a:lnTo>
                  <a:lnTo>
                    <a:pt x="726" y="828"/>
                  </a:lnTo>
                  <a:lnTo>
                    <a:pt x="729" y="824"/>
                  </a:lnTo>
                  <a:lnTo>
                    <a:pt x="736" y="820"/>
                  </a:lnTo>
                  <a:lnTo>
                    <a:pt x="740" y="810"/>
                  </a:lnTo>
                  <a:lnTo>
                    <a:pt x="743" y="810"/>
                  </a:lnTo>
                  <a:lnTo>
                    <a:pt x="747" y="806"/>
                  </a:lnTo>
                  <a:lnTo>
                    <a:pt x="750" y="803"/>
                  </a:lnTo>
                  <a:lnTo>
                    <a:pt x="757" y="799"/>
                  </a:lnTo>
                  <a:lnTo>
                    <a:pt x="757" y="799"/>
                  </a:lnTo>
                  <a:lnTo>
                    <a:pt x="761" y="796"/>
                  </a:lnTo>
                  <a:lnTo>
                    <a:pt x="764" y="796"/>
                  </a:lnTo>
                  <a:lnTo>
                    <a:pt x="772" y="792"/>
                  </a:lnTo>
                  <a:lnTo>
                    <a:pt x="775" y="789"/>
                  </a:lnTo>
                  <a:lnTo>
                    <a:pt x="779" y="785"/>
                  </a:lnTo>
                  <a:lnTo>
                    <a:pt x="782" y="778"/>
                  </a:lnTo>
                  <a:lnTo>
                    <a:pt x="786" y="768"/>
                  </a:lnTo>
                  <a:lnTo>
                    <a:pt x="782" y="754"/>
                  </a:lnTo>
                  <a:lnTo>
                    <a:pt x="782" y="754"/>
                  </a:lnTo>
                  <a:lnTo>
                    <a:pt x="782" y="747"/>
                  </a:lnTo>
                  <a:lnTo>
                    <a:pt x="782" y="739"/>
                  </a:lnTo>
                  <a:lnTo>
                    <a:pt x="782" y="732"/>
                  </a:lnTo>
                  <a:lnTo>
                    <a:pt x="782" y="722"/>
                  </a:lnTo>
                  <a:lnTo>
                    <a:pt x="782" y="715"/>
                  </a:lnTo>
                  <a:lnTo>
                    <a:pt x="782" y="711"/>
                  </a:lnTo>
                  <a:lnTo>
                    <a:pt x="761" y="718"/>
                  </a:lnTo>
                  <a:lnTo>
                    <a:pt x="740" y="722"/>
                  </a:lnTo>
                  <a:lnTo>
                    <a:pt x="761" y="718"/>
                  </a:lnTo>
                  <a:lnTo>
                    <a:pt x="782" y="711"/>
                  </a:lnTo>
                  <a:lnTo>
                    <a:pt x="764" y="683"/>
                  </a:lnTo>
                  <a:lnTo>
                    <a:pt x="761" y="665"/>
                  </a:lnTo>
                  <a:lnTo>
                    <a:pt x="761" y="662"/>
                  </a:lnTo>
                  <a:lnTo>
                    <a:pt x="757" y="662"/>
                  </a:lnTo>
                  <a:lnTo>
                    <a:pt x="757" y="655"/>
                  </a:lnTo>
                  <a:lnTo>
                    <a:pt x="754" y="651"/>
                  </a:lnTo>
                  <a:lnTo>
                    <a:pt x="754" y="644"/>
                  </a:lnTo>
                  <a:lnTo>
                    <a:pt x="764" y="623"/>
                  </a:lnTo>
                  <a:lnTo>
                    <a:pt x="750" y="616"/>
                  </a:lnTo>
                  <a:lnTo>
                    <a:pt x="750" y="616"/>
                  </a:lnTo>
                  <a:lnTo>
                    <a:pt x="750" y="613"/>
                  </a:lnTo>
                  <a:lnTo>
                    <a:pt x="750" y="613"/>
                  </a:lnTo>
                  <a:lnTo>
                    <a:pt x="750" y="613"/>
                  </a:lnTo>
                  <a:lnTo>
                    <a:pt x="764" y="623"/>
                  </a:lnTo>
                  <a:lnTo>
                    <a:pt x="768" y="613"/>
                  </a:lnTo>
                  <a:lnTo>
                    <a:pt x="782" y="595"/>
                  </a:lnTo>
                  <a:lnTo>
                    <a:pt x="803" y="563"/>
                  </a:lnTo>
                  <a:lnTo>
                    <a:pt x="807" y="563"/>
                  </a:lnTo>
                  <a:lnTo>
                    <a:pt x="831" y="546"/>
                  </a:lnTo>
                  <a:lnTo>
                    <a:pt x="835" y="542"/>
                  </a:lnTo>
                  <a:lnTo>
                    <a:pt x="849" y="528"/>
                  </a:lnTo>
                  <a:lnTo>
                    <a:pt x="863" y="514"/>
                  </a:lnTo>
                  <a:lnTo>
                    <a:pt x="877" y="496"/>
                  </a:lnTo>
                  <a:lnTo>
                    <a:pt x="888" y="479"/>
                  </a:lnTo>
                  <a:lnTo>
                    <a:pt x="895" y="468"/>
                  </a:lnTo>
                  <a:lnTo>
                    <a:pt x="902" y="458"/>
                  </a:lnTo>
                  <a:lnTo>
                    <a:pt x="905" y="447"/>
                  </a:lnTo>
                  <a:lnTo>
                    <a:pt x="909" y="436"/>
                  </a:lnTo>
                  <a:lnTo>
                    <a:pt x="912" y="429"/>
                  </a:lnTo>
                  <a:lnTo>
                    <a:pt x="916" y="426"/>
                  </a:lnTo>
                  <a:lnTo>
                    <a:pt x="916" y="422"/>
                  </a:lnTo>
                  <a:lnTo>
                    <a:pt x="923" y="408"/>
                  </a:lnTo>
                  <a:lnTo>
                    <a:pt x="927" y="391"/>
                  </a:lnTo>
                  <a:lnTo>
                    <a:pt x="916" y="391"/>
                  </a:lnTo>
                  <a:lnTo>
                    <a:pt x="916" y="391"/>
                  </a:lnTo>
                  <a:lnTo>
                    <a:pt x="912" y="391"/>
                  </a:lnTo>
                  <a:lnTo>
                    <a:pt x="905" y="394"/>
                  </a:lnTo>
                  <a:lnTo>
                    <a:pt x="898" y="394"/>
                  </a:lnTo>
                  <a:lnTo>
                    <a:pt x="891" y="394"/>
                  </a:lnTo>
                  <a:lnTo>
                    <a:pt x="884" y="398"/>
                  </a:lnTo>
                  <a:lnTo>
                    <a:pt x="874" y="398"/>
                  </a:lnTo>
                  <a:lnTo>
                    <a:pt x="863" y="398"/>
                  </a:lnTo>
                  <a:lnTo>
                    <a:pt x="856" y="401"/>
                  </a:lnTo>
                  <a:lnTo>
                    <a:pt x="856" y="401"/>
                  </a:lnTo>
                  <a:lnTo>
                    <a:pt x="831" y="405"/>
                  </a:lnTo>
                  <a:lnTo>
                    <a:pt x="831" y="405"/>
                  </a:lnTo>
                  <a:lnTo>
                    <a:pt x="828" y="401"/>
                  </a:lnTo>
                  <a:lnTo>
                    <a:pt x="824" y="398"/>
                  </a:lnTo>
                  <a:lnTo>
                    <a:pt x="817" y="408"/>
                  </a:lnTo>
                  <a:lnTo>
                    <a:pt x="803" y="408"/>
                  </a:lnTo>
                  <a:lnTo>
                    <a:pt x="800" y="394"/>
                  </a:lnTo>
                  <a:lnTo>
                    <a:pt x="810" y="384"/>
                  </a:lnTo>
                  <a:lnTo>
                    <a:pt x="810" y="387"/>
                  </a:lnTo>
                  <a:lnTo>
                    <a:pt x="817" y="384"/>
                  </a:lnTo>
                  <a:lnTo>
                    <a:pt x="817" y="380"/>
                  </a:lnTo>
                  <a:lnTo>
                    <a:pt x="814" y="380"/>
                  </a:lnTo>
                  <a:lnTo>
                    <a:pt x="814" y="377"/>
                  </a:lnTo>
                  <a:lnTo>
                    <a:pt x="810" y="370"/>
                  </a:lnTo>
                  <a:lnTo>
                    <a:pt x="803" y="362"/>
                  </a:lnTo>
                  <a:lnTo>
                    <a:pt x="793" y="355"/>
                  </a:lnTo>
                  <a:lnTo>
                    <a:pt x="793" y="355"/>
                  </a:lnTo>
                  <a:lnTo>
                    <a:pt x="789" y="352"/>
                  </a:lnTo>
                  <a:lnTo>
                    <a:pt x="782" y="345"/>
                  </a:lnTo>
                  <a:lnTo>
                    <a:pt x="779" y="341"/>
                  </a:lnTo>
                  <a:lnTo>
                    <a:pt x="772" y="334"/>
                  </a:lnTo>
                  <a:lnTo>
                    <a:pt x="768" y="327"/>
                  </a:lnTo>
                  <a:lnTo>
                    <a:pt x="768" y="324"/>
                  </a:lnTo>
                  <a:lnTo>
                    <a:pt x="764" y="324"/>
                  </a:lnTo>
                  <a:lnTo>
                    <a:pt x="764" y="320"/>
                  </a:lnTo>
                  <a:lnTo>
                    <a:pt x="764" y="317"/>
                  </a:lnTo>
                  <a:lnTo>
                    <a:pt x="761" y="310"/>
                  </a:lnTo>
                  <a:lnTo>
                    <a:pt x="761" y="310"/>
                  </a:lnTo>
                  <a:lnTo>
                    <a:pt x="761" y="310"/>
                  </a:lnTo>
                  <a:lnTo>
                    <a:pt x="761" y="306"/>
                  </a:lnTo>
                  <a:lnTo>
                    <a:pt x="757" y="303"/>
                  </a:lnTo>
                  <a:lnTo>
                    <a:pt x="754" y="296"/>
                  </a:lnTo>
                  <a:lnTo>
                    <a:pt x="750" y="289"/>
                  </a:lnTo>
                  <a:lnTo>
                    <a:pt x="747" y="281"/>
                  </a:lnTo>
                  <a:lnTo>
                    <a:pt x="747" y="278"/>
                  </a:lnTo>
                  <a:lnTo>
                    <a:pt x="743" y="274"/>
                  </a:lnTo>
                  <a:lnTo>
                    <a:pt x="740" y="267"/>
                  </a:lnTo>
                  <a:lnTo>
                    <a:pt x="740" y="260"/>
                  </a:lnTo>
                  <a:lnTo>
                    <a:pt x="740" y="260"/>
                  </a:lnTo>
                  <a:lnTo>
                    <a:pt x="740" y="253"/>
                  </a:lnTo>
                  <a:lnTo>
                    <a:pt x="733" y="246"/>
                  </a:lnTo>
                  <a:lnTo>
                    <a:pt x="729" y="239"/>
                  </a:lnTo>
                  <a:lnTo>
                    <a:pt x="729" y="239"/>
                  </a:lnTo>
                  <a:lnTo>
                    <a:pt x="729" y="239"/>
                  </a:lnTo>
                  <a:lnTo>
                    <a:pt x="726" y="225"/>
                  </a:lnTo>
                  <a:lnTo>
                    <a:pt x="715" y="204"/>
                  </a:lnTo>
                  <a:lnTo>
                    <a:pt x="705" y="179"/>
                  </a:lnTo>
                  <a:lnTo>
                    <a:pt x="690" y="155"/>
                  </a:lnTo>
                  <a:lnTo>
                    <a:pt x="683" y="137"/>
                  </a:lnTo>
                  <a:lnTo>
                    <a:pt x="680" y="130"/>
                  </a:lnTo>
                  <a:lnTo>
                    <a:pt x="673" y="119"/>
                  </a:lnTo>
                  <a:lnTo>
                    <a:pt x="673" y="112"/>
                  </a:lnTo>
                  <a:lnTo>
                    <a:pt x="673" y="109"/>
                  </a:lnTo>
                  <a:lnTo>
                    <a:pt x="673" y="109"/>
                  </a:lnTo>
                  <a:lnTo>
                    <a:pt x="666" y="105"/>
                  </a:lnTo>
                  <a:lnTo>
                    <a:pt x="659" y="105"/>
                  </a:lnTo>
                  <a:lnTo>
                    <a:pt x="655" y="105"/>
                  </a:lnTo>
                  <a:lnTo>
                    <a:pt x="655" y="105"/>
                  </a:lnTo>
                  <a:lnTo>
                    <a:pt x="631" y="112"/>
                  </a:lnTo>
                  <a:lnTo>
                    <a:pt x="624" y="112"/>
                  </a:lnTo>
                  <a:lnTo>
                    <a:pt x="617" y="109"/>
                  </a:lnTo>
                  <a:lnTo>
                    <a:pt x="613" y="105"/>
                  </a:lnTo>
                  <a:lnTo>
                    <a:pt x="609" y="105"/>
                  </a:lnTo>
                  <a:lnTo>
                    <a:pt x="606" y="105"/>
                  </a:lnTo>
                  <a:lnTo>
                    <a:pt x="595" y="105"/>
                  </a:lnTo>
                  <a:lnTo>
                    <a:pt x="588" y="102"/>
                  </a:lnTo>
                  <a:lnTo>
                    <a:pt x="585" y="102"/>
                  </a:lnTo>
                  <a:lnTo>
                    <a:pt x="585" y="102"/>
                  </a:lnTo>
                  <a:lnTo>
                    <a:pt x="574" y="102"/>
                  </a:lnTo>
                  <a:lnTo>
                    <a:pt x="571" y="98"/>
                  </a:lnTo>
                  <a:lnTo>
                    <a:pt x="567" y="95"/>
                  </a:lnTo>
                  <a:lnTo>
                    <a:pt x="560" y="95"/>
                  </a:lnTo>
                  <a:lnTo>
                    <a:pt x="553" y="91"/>
                  </a:lnTo>
                  <a:lnTo>
                    <a:pt x="550" y="91"/>
                  </a:lnTo>
                  <a:lnTo>
                    <a:pt x="546" y="88"/>
                  </a:lnTo>
                  <a:lnTo>
                    <a:pt x="546" y="88"/>
                  </a:lnTo>
                  <a:lnTo>
                    <a:pt x="539" y="91"/>
                  </a:lnTo>
                  <a:lnTo>
                    <a:pt x="532" y="91"/>
                  </a:lnTo>
                  <a:lnTo>
                    <a:pt x="521" y="91"/>
                  </a:lnTo>
                  <a:lnTo>
                    <a:pt x="514" y="95"/>
                  </a:lnTo>
                  <a:lnTo>
                    <a:pt x="511" y="98"/>
                  </a:lnTo>
                  <a:lnTo>
                    <a:pt x="511" y="102"/>
                  </a:lnTo>
                  <a:lnTo>
                    <a:pt x="511" y="105"/>
                  </a:lnTo>
                  <a:lnTo>
                    <a:pt x="511" y="109"/>
                  </a:lnTo>
                  <a:lnTo>
                    <a:pt x="511" y="112"/>
                  </a:lnTo>
                  <a:lnTo>
                    <a:pt x="514" y="116"/>
                  </a:lnTo>
                  <a:lnTo>
                    <a:pt x="511" y="119"/>
                  </a:lnTo>
                  <a:lnTo>
                    <a:pt x="507" y="123"/>
                  </a:lnTo>
                  <a:lnTo>
                    <a:pt x="504" y="126"/>
                  </a:lnTo>
                  <a:lnTo>
                    <a:pt x="497" y="126"/>
                  </a:lnTo>
                  <a:lnTo>
                    <a:pt x="490" y="126"/>
                  </a:lnTo>
                  <a:lnTo>
                    <a:pt x="483" y="123"/>
                  </a:lnTo>
                  <a:lnTo>
                    <a:pt x="476" y="119"/>
                  </a:lnTo>
                  <a:lnTo>
                    <a:pt x="469" y="116"/>
                  </a:lnTo>
                  <a:lnTo>
                    <a:pt x="465" y="112"/>
                  </a:lnTo>
                  <a:lnTo>
                    <a:pt x="458" y="105"/>
                  </a:lnTo>
                  <a:lnTo>
                    <a:pt x="454" y="98"/>
                  </a:lnTo>
                  <a:lnTo>
                    <a:pt x="454" y="91"/>
                  </a:lnTo>
                  <a:lnTo>
                    <a:pt x="451" y="88"/>
                  </a:lnTo>
                  <a:lnTo>
                    <a:pt x="447" y="84"/>
                  </a:lnTo>
                  <a:lnTo>
                    <a:pt x="447" y="84"/>
                  </a:lnTo>
                  <a:lnTo>
                    <a:pt x="426" y="81"/>
                  </a:lnTo>
                  <a:lnTo>
                    <a:pt x="423" y="77"/>
                  </a:lnTo>
                  <a:lnTo>
                    <a:pt x="416" y="74"/>
                  </a:lnTo>
                  <a:lnTo>
                    <a:pt x="412" y="70"/>
                  </a:lnTo>
                  <a:lnTo>
                    <a:pt x="405" y="70"/>
                  </a:lnTo>
                  <a:lnTo>
                    <a:pt x="405" y="70"/>
                  </a:lnTo>
                  <a:lnTo>
                    <a:pt x="391" y="67"/>
                  </a:lnTo>
                  <a:lnTo>
                    <a:pt x="391" y="67"/>
                  </a:lnTo>
                  <a:lnTo>
                    <a:pt x="391" y="70"/>
                  </a:lnTo>
                  <a:lnTo>
                    <a:pt x="391" y="77"/>
                  </a:lnTo>
                  <a:lnTo>
                    <a:pt x="391" y="81"/>
                  </a:lnTo>
                  <a:lnTo>
                    <a:pt x="391" y="84"/>
                  </a:lnTo>
                  <a:lnTo>
                    <a:pt x="391" y="77"/>
                  </a:lnTo>
                  <a:lnTo>
                    <a:pt x="391" y="70"/>
                  </a:lnTo>
                  <a:lnTo>
                    <a:pt x="388" y="67"/>
                  </a:lnTo>
                  <a:lnTo>
                    <a:pt x="388" y="63"/>
                  </a:lnTo>
                  <a:lnTo>
                    <a:pt x="388" y="63"/>
                  </a:lnTo>
                  <a:lnTo>
                    <a:pt x="384" y="60"/>
                  </a:lnTo>
                  <a:lnTo>
                    <a:pt x="388" y="52"/>
                  </a:lnTo>
                  <a:lnTo>
                    <a:pt x="391" y="52"/>
                  </a:lnTo>
                  <a:lnTo>
                    <a:pt x="391" y="49"/>
                  </a:lnTo>
                  <a:lnTo>
                    <a:pt x="395" y="49"/>
                  </a:lnTo>
                  <a:lnTo>
                    <a:pt x="395" y="49"/>
                  </a:lnTo>
                  <a:lnTo>
                    <a:pt x="395" y="45"/>
                  </a:lnTo>
                  <a:lnTo>
                    <a:pt x="395" y="45"/>
                  </a:lnTo>
                  <a:lnTo>
                    <a:pt x="395" y="42"/>
                  </a:lnTo>
                  <a:lnTo>
                    <a:pt x="391" y="42"/>
                  </a:lnTo>
                  <a:lnTo>
                    <a:pt x="391" y="42"/>
                  </a:lnTo>
                  <a:lnTo>
                    <a:pt x="388" y="35"/>
                  </a:lnTo>
                  <a:lnTo>
                    <a:pt x="388" y="31"/>
                  </a:lnTo>
                  <a:lnTo>
                    <a:pt x="391" y="28"/>
                  </a:lnTo>
                  <a:lnTo>
                    <a:pt x="391" y="24"/>
                  </a:lnTo>
                  <a:lnTo>
                    <a:pt x="395" y="21"/>
                  </a:lnTo>
                  <a:lnTo>
                    <a:pt x="391" y="14"/>
                  </a:lnTo>
                  <a:lnTo>
                    <a:pt x="377" y="3"/>
                  </a:lnTo>
                  <a:lnTo>
                    <a:pt x="373" y="3"/>
                  </a:lnTo>
                  <a:lnTo>
                    <a:pt x="370" y="0"/>
                  </a:lnTo>
                  <a:lnTo>
                    <a:pt x="366" y="3"/>
                  </a:lnTo>
                  <a:lnTo>
                    <a:pt x="359" y="3"/>
                  </a:lnTo>
                  <a:lnTo>
                    <a:pt x="359" y="7"/>
                  </a:lnTo>
                  <a:lnTo>
                    <a:pt x="356" y="10"/>
                  </a:lnTo>
                  <a:lnTo>
                    <a:pt x="352" y="14"/>
                  </a:lnTo>
                  <a:lnTo>
                    <a:pt x="349" y="10"/>
                  </a:lnTo>
                  <a:lnTo>
                    <a:pt x="345" y="7"/>
                  </a:lnTo>
                  <a:lnTo>
                    <a:pt x="338" y="7"/>
                  </a:lnTo>
                  <a:lnTo>
                    <a:pt x="335" y="7"/>
                  </a:lnTo>
                  <a:lnTo>
                    <a:pt x="331" y="7"/>
                  </a:lnTo>
                  <a:lnTo>
                    <a:pt x="328" y="7"/>
                  </a:lnTo>
                  <a:lnTo>
                    <a:pt x="306" y="7"/>
                  </a:lnTo>
                  <a:lnTo>
                    <a:pt x="303" y="7"/>
                  </a:lnTo>
                  <a:lnTo>
                    <a:pt x="296" y="10"/>
                  </a:lnTo>
                  <a:lnTo>
                    <a:pt x="285" y="10"/>
                  </a:lnTo>
                  <a:lnTo>
                    <a:pt x="278" y="10"/>
                  </a:lnTo>
                  <a:lnTo>
                    <a:pt x="275" y="14"/>
                  </a:lnTo>
                  <a:lnTo>
                    <a:pt x="271" y="14"/>
                  </a:lnTo>
                  <a:lnTo>
                    <a:pt x="268" y="14"/>
                  </a:lnTo>
                  <a:lnTo>
                    <a:pt x="264" y="17"/>
                  </a:lnTo>
                  <a:lnTo>
                    <a:pt x="257" y="17"/>
                  </a:lnTo>
                  <a:lnTo>
                    <a:pt x="250" y="21"/>
                  </a:lnTo>
                  <a:lnTo>
                    <a:pt x="243" y="21"/>
                  </a:lnTo>
                  <a:lnTo>
                    <a:pt x="218" y="31"/>
                  </a:lnTo>
                  <a:lnTo>
                    <a:pt x="215" y="31"/>
                  </a:lnTo>
                  <a:lnTo>
                    <a:pt x="211" y="35"/>
                  </a:lnTo>
                  <a:lnTo>
                    <a:pt x="211" y="35"/>
                  </a:lnTo>
                  <a:lnTo>
                    <a:pt x="204" y="38"/>
                  </a:lnTo>
                  <a:lnTo>
                    <a:pt x="197" y="38"/>
                  </a:lnTo>
                  <a:lnTo>
                    <a:pt x="190" y="35"/>
                  </a:lnTo>
                  <a:lnTo>
                    <a:pt x="180" y="35"/>
                  </a:lnTo>
                  <a:lnTo>
                    <a:pt x="176" y="31"/>
                  </a:lnTo>
                  <a:lnTo>
                    <a:pt x="173" y="31"/>
                  </a:lnTo>
                  <a:lnTo>
                    <a:pt x="166" y="31"/>
                  </a:lnTo>
                  <a:lnTo>
                    <a:pt x="159" y="28"/>
                  </a:lnTo>
                  <a:lnTo>
                    <a:pt x="155" y="24"/>
                  </a:lnTo>
                  <a:lnTo>
                    <a:pt x="155" y="24"/>
                  </a:lnTo>
                  <a:lnTo>
                    <a:pt x="155" y="24"/>
                  </a:lnTo>
                  <a:lnTo>
                    <a:pt x="151" y="28"/>
                  </a:lnTo>
                  <a:lnTo>
                    <a:pt x="151" y="35"/>
                  </a:lnTo>
                  <a:lnTo>
                    <a:pt x="148" y="45"/>
                  </a:lnTo>
                  <a:lnTo>
                    <a:pt x="151" y="56"/>
                  </a:lnTo>
                  <a:lnTo>
                    <a:pt x="148" y="56"/>
                  </a:lnTo>
                  <a:lnTo>
                    <a:pt x="144" y="60"/>
                  </a:lnTo>
                  <a:lnTo>
                    <a:pt x="137" y="63"/>
                  </a:lnTo>
                  <a:lnTo>
                    <a:pt x="134" y="67"/>
                  </a:lnTo>
                  <a:lnTo>
                    <a:pt x="130" y="74"/>
                  </a:lnTo>
                  <a:lnTo>
                    <a:pt x="130" y="77"/>
                  </a:lnTo>
                  <a:lnTo>
                    <a:pt x="127" y="84"/>
                  </a:lnTo>
                  <a:lnTo>
                    <a:pt x="123" y="88"/>
                  </a:lnTo>
                  <a:lnTo>
                    <a:pt x="120" y="95"/>
                  </a:lnTo>
                  <a:lnTo>
                    <a:pt x="116" y="98"/>
                  </a:lnTo>
                  <a:lnTo>
                    <a:pt x="120" y="109"/>
                  </a:lnTo>
                  <a:lnTo>
                    <a:pt x="116" y="109"/>
                  </a:lnTo>
                  <a:lnTo>
                    <a:pt x="113" y="112"/>
                  </a:lnTo>
                  <a:lnTo>
                    <a:pt x="109" y="119"/>
                  </a:lnTo>
                  <a:lnTo>
                    <a:pt x="102" y="126"/>
                  </a:lnTo>
                  <a:lnTo>
                    <a:pt x="95" y="134"/>
                  </a:lnTo>
                  <a:lnTo>
                    <a:pt x="88" y="137"/>
                  </a:lnTo>
                  <a:lnTo>
                    <a:pt x="85" y="141"/>
                  </a:lnTo>
                  <a:lnTo>
                    <a:pt x="70" y="148"/>
                  </a:lnTo>
                  <a:lnTo>
                    <a:pt x="70" y="148"/>
                  </a:lnTo>
                  <a:lnTo>
                    <a:pt x="70" y="151"/>
                  </a:lnTo>
                  <a:lnTo>
                    <a:pt x="67" y="155"/>
                  </a:lnTo>
                  <a:lnTo>
                    <a:pt x="63" y="162"/>
                  </a:lnTo>
                  <a:lnTo>
                    <a:pt x="60" y="162"/>
                  </a:lnTo>
                  <a:lnTo>
                    <a:pt x="60" y="165"/>
                  </a:lnTo>
                  <a:lnTo>
                    <a:pt x="56" y="176"/>
                  </a:lnTo>
                  <a:lnTo>
                    <a:pt x="53" y="176"/>
                  </a:lnTo>
                  <a:lnTo>
                    <a:pt x="49" y="179"/>
                  </a:lnTo>
                  <a:lnTo>
                    <a:pt x="42" y="183"/>
                  </a:lnTo>
                  <a:lnTo>
                    <a:pt x="35" y="186"/>
                  </a:lnTo>
                  <a:lnTo>
                    <a:pt x="32" y="193"/>
                  </a:lnTo>
                  <a:lnTo>
                    <a:pt x="35" y="207"/>
                  </a:lnTo>
                  <a:lnTo>
                    <a:pt x="35" y="207"/>
                  </a:lnTo>
                  <a:lnTo>
                    <a:pt x="39" y="211"/>
                  </a:lnTo>
                  <a:lnTo>
                    <a:pt x="39" y="215"/>
                  </a:lnTo>
                  <a:lnTo>
                    <a:pt x="39" y="215"/>
                  </a:lnTo>
                  <a:lnTo>
                    <a:pt x="35" y="218"/>
                  </a:lnTo>
                  <a:lnTo>
                    <a:pt x="25" y="222"/>
                  </a:lnTo>
                  <a:lnTo>
                    <a:pt x="18" y="225"/>
                  </a:lnTo>
                  <a:lnTo>
                    <a:pt x="14" y="229"/>
                  </a:lnTo>
                  <a:lnTo>
                    <a:pt x="11" y="236"/>
                  </a:lnTo>
                  <a:lnTo>
                    <a:pt x="7" y="239"/>
                  </a:lnTo>
                  <a:lnTo>
                    <a:pt x="7" y="243"/>
                  </a:lnTo>
                  <a:lnTo>
                    <a:pt x="7" y="250"/>
                  </a:lnTo>
                  <a:lnTo>
                    <a:pt x="67" y="253"/>
                  </a:lnTo>
                  <a:lnTo>
                    <a:pt x="14" y="250"/>
                  </a:lnTo>
                  <a:lnTo>
                    <a:pt x="7" y="250"/>
                  </a:lnTo>
                  <a:lnTo>
                    <a:pt x="18" y="257"/>
                  </a:lnTo>
                  <a:lnTo>
                    <a:pt x="7" y="274"/>
                  </a:lnTo>
                  <a:lnTo>
                    <a:pt x="11" y="285"/>
                  </a:lnTo>
                  <a:lnTo>
                    <a:pt x="11" y="285"/>
                  </a:lnTo>
                  <a:lnTo>
                    <a:pt x="14" y="289"/>
                  </a:lnTo>
                  <a:lnTo>
                    <a:pt x="18" y="296"/>
                  </a:lnTo>
                  <a:lnTo>
                    <a:pt x="18" y="299"/>
                  </a:lnTo>
                  <a:lnTo>
                    <a:pt x="18" y="306"/>
                  </a:lnTo>
                  <a:lnTo>
                    <a:pt x="14" y="310"/>
                  </a:lnTo>
                  <a:lnTo>
                    <a:pt x="14" y="313"/>
                  </a:lnTo>
                  <a:lnTo>
                    <a:pt x="11" y="317"/>
                  </a:lnTo>
                  <a:lnTo>
                    <a:pt x="4" y="320"/>
                  </a:lnTo>
                  <a:lnTo>
                    <a:pt x="0" y="327"/>
                  </a:lnTo>
                  <a:lnTo>
                    <a:pt x="0" y="327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0" y="341"/>
                  </a:lnTo>
                  <a:lnTo>
                    <a:pt x="4" y="355"/>
                  </a:lnTo>
                  <a:lnTo>
                    <a:pt x="4" y="359"/>
                  </a:lnTo>
                  <a:lnTo>
                    <a:pt x="7" y="366"/>
                  </a:lnTo>
                  <a:lnTo>
                    <a:pt x="11" y="370"/>
                  </a:lnTo>
                  <a:lnTo>
                    <a:pt x="11" y="370"/>
                  </a:lnTo>
                  <a:lnTo>
                    <a:pt x="14" y="373"/>
                  </a:lnTo>
                  <a:lnTo>
                    <a:pt x="14" y="373"/>
                  </a:lnTo>
                  <a:lnTo>
                    <a:pt x="21" y="373"/>
                  </a:lnTo>
                  <a:lnTo>
                    <a:pt x="25" y="370"/>
                  </a:lnTo>
                  <a:lnTo>
                    <a:pt x="32" y="366"/>
                  </a:lnTo>
                  <a:lnTo>
                    <a:pt x="39" y="366"/>
                  </a:lnTo>
                  <a:lnTo>
                    <a:pt x="35" y="366"/>
                  </a:lnTo>
                  <a:lnTo>
                    <a:pt x="32" y="370"/>
                  </a:lnTo>
                  <a:lnTo>
                    <a:pt x="25" y="370"/>
                  </a:lnTo>
                  <a:lnTo>
                    <a:pt x="14" y="373"/>
                  </a:lnTo>
                  <a:lnTo>
                    <a:pt x="14" y="377"/>
                  </a:lnTo>
                  <a:lnTo>
                    <a:pt x="18" y="380"/>
                  </a:lnTo>
                  <a:lnTo>
                    <a:pt x="25" y="387"/>
                  </a:lnTo>
                  <a:lnTo>
                    <a:pt x="32" y="394"/>
                  </a:lnTo>
                  <a:lnTo>
                    <a:pt x="49" y="412"/>
                  </a:lnTo>
                  <a:lnTo>
                    <a:pt x="63" y="422"/>
                  </a:lnTo>
                  <a:lnTo>
                    <a:pt x="63" y="419"/>
                  </a:lnTo>
                  <a:lnTo>
                    <a:pt x="67" y="415"/>
                  </a:lnTo>
                  <a:lnTo>
                    <a:pt x="63" y="422"/>
                  </a:lnTo>
                  <a:lnTo>
                    <a:pt x="63" y="426"/>
                  </a:lnTo>
                  <a:lnTo>
                    <a:pt x="74" y="447"/>
                  </a:lnTo>
                  <a:lnTo>
                    <a:pt x="78" y="451"/>
                  </a:lnTo>
                  <a:lnTo>
                    <a:pt x="81" y="451"/>
                  </a:lnTo>
                  <a:lnTo>
                    <a:pt x="85" y="454"/>
                  </a:lnTo>
                  <a:lnTo>
                    <a:pt x="85" y="454"/>
                  </a:lnTo>
                  <a:lnTo>
                    <a:pt x="85" y="454"/>
                  </a:lnTo>
                  <a:lnTo>
                    <a:pt x="106" y="472"/>
                  </a:lnTo>
                  <a:lnTo>
                    <a:pt x="109" y="479"/>
                  </a:lnTo>
                  <a:lnTo>
                    <a:pt x="113" y="482"/>
                  </a:lnTo>
                  <a:lnTo>
                    <a:pt x="116" y="486"/>
                  </a:lnTo>
                  <a:lnTo>
                    <a:pt x="120" y="489"/>
                  </a:lnTo>
                  <a:lnTo>
                    <a:pt x="127" y="489"/>
                  </a:lnTo>
                  <a:lnTo>
                    <a:pt x="130" y="493"/>
                  </a:lnTo>
                  <a:lnTo>
                    <a:pt x="134" y="493"/>
                  </a:lnTo>
                  <a:lnTo>
                    <a:pt x="134" y="493"/>
                  </a:lnTo>
                  <a:lnTo>
                    <a:pt x="169" y="479"/>
                  </a:lnTo>
                  <a:lnTo>
                    <a:pt x="194" y="475"/>
                  </a:lnTo>
                  <a:lnTo>
                    <a:pt x="211" y="482"/>
                  </a:lnTo>
                  <a:lnTo>
                    <a:pt x="208" y="472"/>
                  </a:lnTo>
                  <a:lnTo>
                    <a:pt x="204" y="468"/>
                  </a:lnTo>
                  <a:lnTo>
                    <a:pt x="204" y="465"/>
                  </a:lnTo>
                  <a:lnTo>
                    <a:pt x="211" y="482"/>
                  </a:lnTo>
                  <a:lnTo>
                    <a:pt x="233" y="486"/>
                  </a:lnTo>
                  <a:lnTo>
                    <a:pt x="240" y="479"/>
                  </a:lnTo>
                  <a:lnTo>
                    <a:pt x="243" y="479"/>
                  </a:lnTo>
                  <a:lnTo>
                    <a:pt x="247" y="475"/>
                  </a:lnTo>
                  <a:lnTo>
                    <a:pt x="250" y="475"/>
                  </a:lnTo>
                  <a:lnTo>
                    <a:pt x="250" y="475"/>
                  </a:lnTo>
                  <a:lnTo>
                    <a:pt x="271" y="468"/>
                  </a:lnTo>
                  <a:lnTo>
                    <a:pt x="271" y="468"/>
                  </a:lnTo>
                  <a:lnTo>
                    <a:pt x="285" y="468"/>
                  </a:lnTo>
                  <a:lnTo>
                    <a:pt x="289" y="468"/>
                  </a:lnTo>
                  <a:lnTo>
                    <a:pt x="292" y="475"/>
                  </a:lnTo>
                  <a:lnTo>
                    <a:pt x="299" y="479"/>
                  </a:lnTo>
                  <a:lnTo>
                    <a:pt x="310" y="486"/>
                  </a:lnTo>
                  <a:lnTo>
                    <a:pt x="321" y="489"/>
                  </a:lnTo>
                  <a:lnTo>
                    <a:pt x="324" y="489"/>
                  </a:lnTo>
                  <a:lnTo>
                    <a:pt x="331" y="489"/>
                  </a:lnTo>
                  <a:lnTo>
                    <a:pt x="338" y="493"/>
                  </a:lnTo>
                  <a:lnTo>
                    <a:pt x="349" y="493"/>
                  </a:lnTo>
                  <a:lnTo>
                    <a:pt x="356" y="493"/>
                  </a:lnTo>
                  <a:lnTo>
                    <a:pt x="363" y="489"/>
                  </a:lnTo>
                  <a:lnTo>
                    <a:pt x="370" y="472"/>
                  </a:lnTo>
                  <a:lnTo>
                    <a:pt x="373" y="458"/>
                  </a:lnTo>
                  <a:lnTo>
                    <a:pt x="373" y="454"/>
                  </a:lnTo>
                  <a:lnTo>
                    <a:pt x="377" y="451"/>
                  </a:lnTo>
                  <a:lnTo>
                    <a:pt x="380" y="447"/>
                  </a:lnTo>
                  <a:lnTo>
                    <a:pt x="384" y="440"/>
                  </a:lnTo>
                  <a:lnTo>
                    <a:pt x="388" y="436"/>
                  </a:lnTo>
                  <a:lnTo>
                    <a:pt x="395" y="436"/>
                  </a:lnTo>
                  <a:lnTo>
                    <a:pt x="402" y="440"/>
                  </a:lnTo>
                  <a:close/>
                  <a:moveTo>
                    <a:pt x="726" y="493"/>
                  </a:moveTo>
                  <a:lnTo>
                    <a:pt x="726" y="489"/>
                  </a:lnTo>
                  <a:lnTo>
                    <a:pt x="726" y="489"/>
                  </a:lnTo>
                  <a:lnTo>
                    <a:pt x="726" y="489"/>
                  </a:lnTo>
                  <a:lnTo>
                    <a:pt x="726" y="493"/>
                  </a:lnTo>
                  <a:close/>
                  <a:moveTo>
                    <a:pt x="683" y="789"/>
                  </a:moveTo>
                  <a:lnTo>
                    <a:pt x="698" y="799"/>
                  </a:lnTo>
                  <a:lnTo>
                    <a:pt x="694" y="810"/>
                  </a:lnTo>
                  <a:lnTo>
                    <a:pt x="698" y="799"/>
                  </a:lnTo>
                  <a:lnTo>
                    <a:pt x="683" y="789"/>
                  </a:lnTo>
                  <a:close/>
                  <a:moveTo>
                    <a:pt x="673" y="912"/>
                  </a:moveTo>
                  <a:lnTo>
                    <a:pt x="673" y="912"/>
                  </a:lnTo>
                  <a:lnTo>
                    <a:pt x="673" y="912"/>
                  </a:lnTo>
                  <a:lnTo>
                    <a:pt x="673" y="912"/>
                  </a:lnTo>
                  <a:lnTo>
                    <a:pt x="673" y="912"/>
                  </a:lnTo>
                  <a:lnTo>
                    <a:pt x="673" y="912"/>
                  </a:lnTo>
                  <a:close/>
                  <a:moveTo>
                    <a:pt x="669" y="884"/>
                  </a:moveTo>
                  <a:lnTo>
                    <a:pt x="666" y="880"/>
                  </a:lnTo>
                  <a:lnTo>
                    <a:pt x="666" y="884"/>
                  </a:lnTo>
                  <a:lnTo>
                    <a:pt x="669" y="884"/>
                  </a:lnTo>
                  <a:lnTo>
                    <a:pt x="669" y="884"/>
                  </a:lnTo>
                  <a:lnTo>
                    <a:pt x="669" y="884"/>
                  </a:lnTo>
                  <a:close/>
                  <a:moveTo>
                    <a:pt x="409" y="525"/>
                  </a:moveTo>
                  <a:lnTo>
                    <a:pt x="412" y="528"/>
                  </a:lnTo>
                  <a:lnTo>
                    <a:pt x="412" y="528"/>
                  </a:lnTo>
                  <a:lnTo>
                    <a:pt x="430" y="532"/>
                  </a:lnTo>
                  <a:lnTo>
                    <a:pt x="430" y="532"/>
                  </a:lnTo>
                  <a:lnTo>
                    <a:pt x="430" y="539"/>
                  </a:lnTo>
                  <a:lnTo>
                    <a:pt x="430" y="532"/>
                  </a:lnTo>
                  <a:lnTo>
                    <a:pt x="430" y="532"/>
                  </a:lnTo>
                  <a:lnTo>
                    <a:pt x="430" y="532"/>
                  </a:lnTo>
                  <a:lnTo>
                    <a:pt x="423" y="532"/>
                  </a:lnTo>
                  <a:lnTo>
                    <a:pt x="419" y="532"/>
                  </a:lnTo>
                  <a:lnTo>
                    <a:pt x="412" y="532"/>
                  </a:lnTo>
                  <a:lnTo>
                    <a:pt x="412" y="532"/>
                  </a:lnTo>
                  <a:lnTo>
                    <a:pt x="409" y="528"/>
                  </a:lnTo>
                  <a:lnTo>
                    <a:pt x="409" y="525"/>
                  </a:lnTo>
                  <a:close/>
                  <a:moveTo>
                    <a:pt x="712" y="496"/>
                  </a:moveTo>
                  <a:lnTo>
                    <a:pt x="712" y="496"/>
                  </a:lnTo>
                  <a:lnTo>
                    <a:pt x="712" y="496"/>
                  </a:lnTo>
                  <a:lnTo>
                    <a:pt x="712" y="496"/>
                  </a:lnTo>
                  <a:lnTo>
                    <a:pt x="712" y="496"/>
                  </a:lnTo>
                  <a:close/>
                  <a:moveTo>
                    <a:pt x="620" y="866"/>
                  </a:moveTo>
                  <a:lnTo>
                    <a:pt x="620" y="863"/>
                  </a:lnTo>
                  <a:lnTo>
                    <a:pt x="617" y="863"/>
                  </a:lnTo>
                  <a:lnTo>
                    <a:pt x="620" y="863"/>
                  </a:lnTo>
                  <a:lnTo>
                    <a:pt x="620" y="866"/>
                  </a:lnTo>
                  <a:close/>
                  <a:moveTo>
                    <a:pt x="426" y="546"/>
                  </a:moveTo>
                  <a:lnTo>
                    <a:pt x="426" y="549"/>
                  </a:lnTo>
                  <a:lnTo>
                    <a:pt x="426" y="549"/>
                  </a:lnTo>
                  <a:lnTo>
                    <a:pt x="426" y="549"/>
                  </a:lnTo>
                  <a:lnTo>
                    <a:pt x="426" y="546"/>
                  </a:lnTo>
                  <a:close/>
                  <a:moveTo>
                    <a:pt x="433" y="556"/>
                  </a:moveTo>
                  <a:lnTo>
                    <a:pt x="433" y="560"/>
                  </a:lnTo>
                  <a:lnTo>
                    <a:pt x="433" y="560"/>
                  </a:lnTo>
                  <a:lnTo>
                    <a:pt x="433" y="560"/>
                  </a:lnTo>
                  <a:lnTo>
                    <a:pt x="433" y="556"/>
                  </a:lnTo>
                  <a:lnTo>
                    <a:pt x="426" y="556"/>
                  </a:lnTo>
                  <a:lnTo>
                    <a:pt x="433" y="556"/>
                  </a:lnTo>
                  <a:close/>
                  <a:moveTo>
                    <a:pt x="447" y="415"/>
                  </a:moveTo>
                  <a:lnTo>
                    <a:pt x="447" y="415"/>
                  </a:lnTo>
                  <a:lnTo>
                    <a:pt x="447" y="415"/>
                  </a:lnTo>
                  <a:lnTo>
                    <a:pt x="447" y="415"/>
                  </a:lnTo>
                  <a:lnTo>
                    <a:pt x="447" y="415"/>
                  </a:lnTo>
                  <a:lnTo>
                    <a:pt x="447" y="415"/>
                  </a:lnTo>
                  <a:lnTo>
                    <a:pt x="447" y="415"/>
                  </a:lnTo>
                  <a:close/>
                  <a:moveTo>
                    <a:pt x="426" y="429"/>
                  </a:moveTo>
                  <a:lnTo>
                    <a:pt x="426" y="433"/>
                  </a:lnTo>
                  <a:lnTo>
                    <a:pt x="426" y="433"/>
                  </a:lnTo>
                  <a:lnTo>
                    <a:pt x="426" y="433"/>
                  </a:lnTo>
                  <a:lnTo>
                    <a:pt x="426" y="429"/>
                  </a:lnTo>
                  <a:close/>
                  <a:moveTo>
                    <a:pt x="430" y="355"/>
                  </a:moveTo>
                  <a:lnTo>
                    <a:pt x="426" y="359"/>
                  </a:lnTo>
                  <a:lnTo>
                    <a:pt x="426" y="362"/>
                  </a:lnTo>
                  <a:lnTo>
                    <a:pt x="430" y="352"/>
                  </a:lnTo>
                  <a:lnTo>
                    <a:pt x="430" y="355"/>
                  </a:lnTo>
                  <a:close/>
                  <a:moveTo>
                    <a:pt x="430" y="472"/>
                  </a:moveTo>
                  <a:lnTo>
                    <a:pt x="430" y="472"/>
                  </a:lnTo>
                  <a:lnTo>
                    <a:pt x="430" y="472"/>
                  </a:lnTo>
                  <a:lnTo>
                    <a:pt x="430" y="472"/>
                  </a:lnTo>
                  <a:lnTo>
                    <a:pt x="430" y="472"/>
                  </a:lnTo>
                  <a:close/>
                  <a:moveTo>
                    <a:pt x="454" y="507"/>
                  </a:moveTo>
                  <a:lnTo>
                    <a:pt x="458" y="503"/>
                  </a:lnTo>
                  <a:lnTo>
                    <a:pt x="454" y="507"/>
                  </a:lnTo>
                  <a:lnTo>
                    <a:pt x="454" y="507"/>
                  </a:lnTo>
                  <a:lnTo>
                    <a:pt x="454" y="507"/>
                  </a:lnTo>
                  <a:lnTo>
                    <a:pt x="454" y="507"/>
                  </a:lnTo>
                  <a:lnTo>
                    <a:pt x="454" y="507"/>
                  </a:lnTo>
                  <a:close/>
                  <a:moveTo>
                    <a:pt x="511" y="792"/>
                  </a:moveTo>
                  <a:lnTo>
                    <a:pt x="511" y="789"/>
                  </a:lnTo>
                  <a:lnTo>
                    <a:pt x="507" y="785"/>
                  </a:lnTo>
                  <a:lnTo>
                    <a:pt x="511" y="789"/>
                  </a:lnTo>
                  <a:lnTo>
                    <a:pt x="511" y="792"/>
                  </a:lnTo>
                  <a:close/>
                  <a:moveTo>
                    <a:pt x="469" y="549"/>
                  </a:moveTo>
                  <a:lnTo>
                    <a:pt x="472" y="542"/>
                  </a:lnTo>
                  <a:lnTo>
                    <a:pt x="472" y="539"/>
                  </a:lnTo>
                  <a:lnTo>
                    <a:pt x="472" y="535"/>
                  </a:lnTo>
                  <a:lnTo>
                    <a:pt x="472" y="528"/>
                  </a:lnTo>
                  <a:lnTo>
                    <a:pt x="472" y="521"/>
                  </a:lnTo>
                  <a:lnTo>
                    <a:pt x="472" y="514"/>
                  </a:lnTo>
                  <a:lnTo>
                    <a:pt x="472" y="507"/>
                  </a:lnTo>
                  <a:lnTo>
                    <a:pt x="472" y="503"/>
                  </a:lnTo>
                  <a:lnTo>
                    <a:pt x="472" y="500"/>
                  </a:lnTo>
                  <a:lnTo>
                    <a:pt x="472" y="496"/>
                  </a:lnTo>
                  <a:lnTo>
                    <a:pt x="472" y="503"/>
                  </a:lnTo>
                  <a:lnTo>
                    <a:pt x="472" y="510"/>
                  </a:lnTo>
                  <a:lnTo>
                    <a:pt x="472" y="510"/>
                  </a:lnTo>
                  <a:lnTo>
                    <a:pt x="472" y="521"/>
                  </a:lnTo>
                  <a:lnTo>
                    <a:pt x="472" y="528"/>
                  </a:lnTo>
                  <a:lnTo>
                    <a:pt x="472" y="532"/>
                  </a:lnTo>
                  <a:lnTo>
                    <a:pt x="472" y="542"/>
                  </a:lnTo>
                  <a:lnTo>
                    <a:pt x="469" y="549"/>
                  </a:lnTo>
                  <a:close/>
                  <a:moveTo>
                    <a:pt x="451" y="599"/>
                  </a:moveTo>
                  <a:lnTo>
                    <a:pt x="451" y="599"/>
                  </a:lnTo>
                  <a:lnTo>
                    <a:pt x="447" y="602"/>
                  </a:lnTo>
                  <a:lnTo>
                    <a:pt x="447" y="599"/>
                  </a:lnTo>
                  <a:lnTo>
                    <a:pt x="451" y="599"/>
                  </a:lnTo>
                  <a:lnTo>
                    <a:pt x="451" y="599"/>
                  </a:lnTo>
                  <a:lnTo>
                    <a:pt x="451" y="599"/>
                  </a:lnTo>
                  <a:close/>
                  <a:moveTo>
                    <a:pt x="465" y="567"/>
                  </a:moveTo>
                  <a:lnTo>
                    <a:pt x="465" y="567"/>
                  </a:lnTo>
                  <a:lnTo>
                    <a:pt x="465" y="567"/>
                  </a:lnTo>
                  <a:lnTo>
                    <a:pt x="465" y="567"/>
                  </a:lnTo>
                  <a:lnTo>
                    <a:pt x="465" y="567"/>
                  </a:lnTo>
                  <a:close/>
                  <a:moveTo>
                    <a:pt x="454" y="514"/>
                  </a:moveTo>
                  <a:lnTo>
                    <a:pt x="454" y="518"/>
                  </a:lnTo>
                  <a:lnTo>
                    <a:pt x="454" y="518"/>
                  </a:lnTo>
                  <a:lnTo>
                    <a:pt x="454" y="518"/>
                  </a:lnTo>
                  <a:lnTo>
                    <a:pt x="454" y="518"/>
                  </a:lnTo>
                  <a:lnTo>
                    <a:pt x="454" y="518"/>
                  </a:lnTo>
                  <a:lnTo>
                    <a:pt x="454" y="514"/>
                  </a:lnTo>
                  <a:close/>
                  <a:moveTo>
                    <a:pt x="458" y="581"/>
                  </a:moveTo>
                  <a:lnTo>
                    <a:pt x="454" y="588"/>
                  </a:lnTo>
                  <a:lnTo>
                    <a:pt x="454" y="588"/>
                  </a:lnTo>
                  <a:lnTo>
                    <a:pt x="454" y="588"/>
                  </a:lnTo>
                  <a:lnTo>
                    <a:pt x="458" y="584"/>
                  </a:lnTo>
                  <a:lnTo>
                    <a:pt x="458" y="581"/>
                  </a:lnTo>
                  <a:close/>
                  <a:moveTo>
                    <a:pt x="433" y="560"/>
                  </a:moveTo>
                  <a:lnTo>
                    <a:pt x="433" y="567"/>
                  </a:lnTo>
                  <a:lnTo>
                    <a:pt x="433" y="570"/>
                  </a:lnTo>
                  <a:lnTo>
                    <a:pt x="433" y="567"/>
                  </a:lnTo>
                  <a:lnTo>
                    <a:pt x="433" y="560"/>
                  </a:lnTo>
                  <a:close/>
                  <a:moveTo>
                    <a:pt x="433" y="570"/>
                  </a:moveTo>
                  <a:lnTo>
                    <a:pt x="433" y="574"/>
                  </a:lnTo>
                  <a:lnTo>
                    <a:pt x="433" y="574"/>
                  </a:lnTo>
                  <a:lnTo>
                    <a:pt x="433" y="574"/>
                  </a:lnTo>
                  <a:lnTo>
                    <a:pt x="433" y="570"/>
                  </a:lnTo>
                  <a:close/>
                  <a:moveTo>
                    <a:pt x="447" y="606"/>
                  </a:moveTo>
                  <a:lnTo>
                    <a:pt x="447" y="609"/>
                  </a:lnTo>
                  <a:lnTo>
                    <a:pt x="447" y="609"/>
                  </a:lnTo>
                  <a:lnTo>
                    <a:pt x="444" y="613"/>
                  </a:lnTo>
                  <a:lnTo>
                    <a:pt x="440" y="613"/>
                  </a:lnTo>
                  <a:lnTo>
                    <a:pt x="444" y="613"/>
                  </a:lnTo>
                  <a:lnTo>
                    <a:pt x="447" y="606"/>
                  </a:lnTo>
                  <a:close/>
                  <a:moveTo>
                    <a:pt x="440" y="613"/>
                  </a:moveTo>
                  <a:lnTo>
                    <a:pt x="437" y="613"/>
                  </a:lnTo>
                  <a:lnTo>
                    <a:pt x="437" y="613"/>
                  </a:lnTo>
                  <a:lnTo>
                    <a:pt x="437" y="613"/>
                  </a:lnTo>
                  <a:lnTo>
                    <a:pt x="440" y="613"/>
                  </a:lnTo>
                  <a:close/>
                  <a:moveTo>
                    <a:pt x="553" y="803"/>
                  </a:moveTo>
                  <a:lnTo>
                    <a:pt x="528" y="803"/>
                  </a:lnTo>
                  <a:lnTo>
                    <a:pt x="532" y="803"/>
                  </a:lnTo>
                  <a:lnTo>
                    <a:pt x="539" y="803"/>
                  </a:lnTo>
                  <a:lnTo>
                    <a:pt x="553" y="803"/>
                  </a:lnTo>
                  <a:close/>
                  <a:moveTo>
                    <a:pt x="557" y="803"/>
                  </a:moveTo>
                  <a:lnTo>
                    <a:pt x="557" y="803"/>
                  </a:lnTo>
                  <a:lnTo>
                    <a:pt x="560" y="803"/>
                  </a:lnTo>
                  <a:lnTo>
                    <a:pt x="557" y="803"/>
                  </a:lnTo>
                  <a:lnTo>
                    <a:pt x="557" y="803"/>
                  </a:lnTo>
                  <a:lnTo>
                    <a:pt x="557" y="803"/>
                  </a:lnTo>
                  <a:lnTo>
                    <a:pt x="557" y="803"/>
                  </a:lnTo>
                  <a:close/>
                  <a:moveTo>
                    <a:pt x="592" y="806"/>
                  </a:moveTo>
                  <a:lnTo>
                    <a:pt x="592" y="806"/>
                  </a:lnTo>
                  <a:lnTo>
                    <a:pt x="595" y="806"/>
                  </a:lnTo>
                  <a:lnTo>
                    <a:pt x="602" y="806"/>
                  </a:lnTo>
                  <a:lnTo>
                    <a:pt x="595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88" y="806"/>
                  </a:lnTo>
                  <a:lnTo>
                    <a:pt x="585" y="806"/>
                  </a:lnTo>
                  <a:lnTo>
                    <a:pt x="588" y="806"/>
                  </a:lnTo>
                  <a:lnTo>
                    <a:pt x="592" y="806"/>
                  </a:lnTo>
                  <a:close/>
                  <a:moveTo>
                    <a:pt x="592" y="806"/>
                  </a:moveTo>
                  <a:lnTo>
                    <a:pt x="592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92" y="806"/>
                  </a:lnTo>
                  <a:close/>
                  <a:moveTo>
                    <a:pt x="645" y="528"/>
                  </a:moveTo>
                  <a:lnTo>
                    <a:pt x="645" y="528"/>
                  </a:lnTo>
                  <a:lnTo>
                    <a:pt x="648" y="528"/>
                  </a:lnTo>
                  <a:lnTo>
                    <a:pt x="648" y="528"/>
                  </a:lnTo>
                  <a:lnTo>
                    <a:pt x="648" y="528"/>
                  </a:lnTo>
                  <a:lnTo>
                    <a:pt x="645" y="528"/>
                  </a:lnTo>
                  <a:lnTo>
                    <a:pt x="645" y="528"/>
                  </a:lnTo>
                  <a:close/>
                  <a:moveTo>
                    <a:pt x="655" y="595"/>
                  </a:moveTo>
                  <a:lnTo>
                    <a:pt x="655" y="595"/>
                  </a:lnTo>
                  <a:lnTo>
                    <a:pt x="652" y="595"/>
                  </a:lnTo>
                  <a:lnTo>
                    <a:pt x="652" y="595"/>
                  </a:lnTo>
                  <a:lnTo>
                    <a:pt x="652" y="595"/>
                  </a:lnTo>
                  <a:lnTo>
                    <a:pt x="652" y="595"/>
                  </a:lnTo>
                  <a:lnTo>
                    <a:pt x="655" y="595"/>
                  </a:lnTo>
                  <a:close/>
                  <a:moveTo>
                    <a:pt x="638" y="577"/>
                  </a:moveTo>
                  <a:lnTo>
                    <a:pt x="638" y="574"/>
                  </a:lnTo>
                  <a:lnTo>
                    <a:pt x="638" y="577"/>
                  </a:lnTo>
                  <a:lnTo>
                    <a:pt x="638" y="577"/>
                  </a:lnTo>
                  <a:lnTo>
                    <a:pt x="641" y="577"/>
                  </a:lnTo>
                  <a:lnTo>
                    <a:pt x="645" y="577"/>
                  </a:lnTo>
                  <a:lnTo>
                    <a:pt x="638" y="577"/>
                  </a:lnTo>
                  <a:close/>
                  <a:moveTo>
                    <a:pt x="659" y="577"/>
                  </a:moveTo>
                  <a:lnTo>
                    <a:pt x="659" y="577"/>
                  </a:lnTo>
                  <a:lnTo>
                    <a:pt x="659" y="577"/>
                  </a:lnTo>
                  <a:lnTo>
                    <a:pt x="659" y="577"/>
                  </a:lnTo>
                  <a:lnTo>
                    <a:pt x="659" y="577"/>
                  </a:lnTo>
                  <a:lnTo>
                    <a:pt x="659" y="577"/>
                  </a:lnTo>
                  <a:lnTo>
                    <a:pt x="659" y="577"/>
                  </a:lnTo>
                  <a:close/>
                  <a:moveTo>
                    <a:pt x="659" y="574"/>
                  </a:moveTo>
                  <a:lnTo>
                    <a:pt x="659" y="574"/>
                  </a:lnTo>
                  <a:lnTo>
                    <a:pt x="659" y="574"/>
                  </a:lnTo>
                  <a:lnTo>
                    <a:pt x="659" y="574"/>
                  </a:lnTo>
                  <a:lnTo>
                    <a:pt x="659" y="574"/>
                  </a:lnTo>
                  <a:lnTo>
                    <a:pt x="659" y="574"/>
                  </a:lnTo>
                  <a:lnTo>
                    <a:pt x="659" y="574"/>
                  </a:lnTo>
                  <a:close/>
                  <a:moveTo>
                    <a:pt x="507" y="447"/>
                  </a:moveTo>
                  <a:lnTo>
                    <a:pt x="507" y="447"/>
                  </a:lnTo>
                  <a:lnTo>
                    <a:pt x="504" y="447"/>
                  </a:lnTo>
                  <a:lnTo>
                    <a:pt x="511" y="444"/>
                  </a:lnTo>
                  <a:lnTo>
                    <a:pt x="514" y="440"/>
                  </a:lnTo>
                  <a:lnTo>
                    <a:pt x="511" y="444"/>
                  </a:lnTo>
                  <a:lnTo>
                    <a:pt x="507" y="447"/>
                  </a:lnTo>
                  <a:close/>
                  <a:moveTo>
                    <a:pt x="493" y="444"/>
                  </a:moveTo>
                  <a:lnTo>
                    <a:pt x="493" y="444"/>
                  </a:lnTo>
                  <a:lnTo>
                    <a:pt x="493" y="444"/>
                  </a:lnTo>
                  <a:lnTo>
                    <a:pt x="497" y="444"/>
                  </a:lnTo>
                  <a:lnTo>
                    <a:pt x="497" y="447"/>
                  </a:lnTo>
                  <a:lnTo>
                    <a:pt x="500" y="447"/>
                  </a:lnTo>
                  <a:lnTo>
                    <a:pt x="500" y="447"/>
                  </a:lnTo>
                  <a:lnTo>
                    <a:pt x="497" y="447"/>
                  </a:lnTo>
                  <a:lnTo>
                    <a:pt x="493" y="444"/>
                  </a:lnTo>
                  <a:close/>
                  <a:moveTo>
                    <a:pt x="486" y="447"/>
                  </a:moveTo>
                  <a:lnTo>
                    <a:pt x="490" y="444"/>
                  </a:lnTo>
                  <a:lnTo>
                    <a:pt x="490" y="444"/>
                  </a:lnTo>
                  <a:lnTo>
                    <a:pt x="490" y="444"/>
                  </a:lnTo>
                  <a:lnTo>
                    <a:pt x="486" y="447"/>
                  </a:lnTo>
                  <a:close/>
                  <a:moveTo>
                    <a:pt x="437" y="486"/>
                  </a:moveTo>
                  <a:lnTo>
                    <a:pt x="433" y="479"/>
                  </a:lnTo>
                  <a:lnTo>
                    <a:pt x="433" y="472"/>
                  </a:lnTo>
                  <a:lnTo>
                    <a:pt x="433" y="475"/>
                  </a:lnTo>
                  <a:lnTo>
                    <a:pt x="433" y="475"/>
                  </a:lnTo>
                  <a:lnTo>
                    <a:pt x="433" y="479"/>
                  </a:lnTo>
                  <a:lnTo>
                    <a:pt x="437" y="486"/>
                  </a:lnTo>
                  <a:close/>
                  <a:moveTo>
                    <a:pt x="447" y="317"/>
                  </a:moveTo>
                  <a:lnTo>
                    <a:pt x="440" y="320"/>
                  </a:lnTo>
                  <a:lnTo>
                    <a:pt x="437" y="327"/>
                  </a:lnTo>
                  <a:lnTo>
                    <a:pt x="440" y="320"/>
                  </a:lnTo>
                  <a:lnTo>
                    <a:pt x="447" y="317"/>
                  </a:lnTo>
                  <a:close/>
                  <a:moveTo>
                    <a:pt x="412" y="229"/>
                  </a:moveTo>
                  <a:lnTo>
                    <a:pt x="416" y="229"/>
                  </a:lnTo>
                  <a:lnTo>
                    <a:pt x="416" y="232"/>
                  </a:lnTo>
                  <a:lnTo>
                    <a:pt x="416" y="229"/>
                  </a:lnTo>
                  <a:lnTo>
                    <a:pt x="412" y="229"/>
                  </a:lnTo>
                  <a:close/>
                  <a:moveTo>
                    <a:pt x="426" y="613"/>
                  </a:moveTo>
                  <a:lnTo>
                    <a:pt x="426" y="613"/>
                  </a:lnTo>
                  <a:lnTo>
                    <a:pt x="426" y="613"/>
                  </a:lnTo>
                  <a:lnTo>
                    <a:pt x="426" y="613"/>
                  </a:lnTo>
                  <a:lnTo>
                    <a:pt x="426" y="613"/>
                  </a:lnTo>
                  <a:close/>
                  <a:moveTo>
                    <a:pt x="469" y="803"/>
                  </a:moveTo>
                  <a:lnTo>
                    <a:pt x="472" y="803"/>
                  </a:lnTo>
                  <a:lnTo>
                    <a:pt x="479" y="806"/>
                  </a:lnTo>
                  <a:lnTo>
                    <a:pt x="486" y="806"/>
                  </a:lnTo>
                  <a:lnTo>
                    <a:pt x="493" y="806"/>
                  </a:lnTo>
                  <a:lnTo>
                    <a:pt x="497" y="806"/>
                  </a:lnTo>
                  <a:lnTo>
                    <a:pt x="497" y="806"/>
                  </a:lnTo>
                  <a:lnTo>
                    <a:pt x="497" y="806"/>
                  </a:lnTo>
                  <a:lnTo>
                    <a:pt x="493" y="806"/>
                  </a:lnTo>
                  <a:lnTo>
                    <a:pt x="490" y="806"/>
                  </a:lnTo>
                  <a:lnTo>
                    <a:pt x="479" y="806"/>
                  </a:lnTo>
                  <a:lnTo>
                    <a:pt x="472" y="803"/>
                  </a:lnTo>
                  <a:lnTo>
                    <a:pt x="469" y="803"/>
                  </a:lnTo>
                  <a:lnTo>
                    <a:pt x="469" y="803"/>
                  </a:lnTo>
                  <a:close/>
                  <a:moveTo>
                    <a:pt x="469" y="954"/>
                  </a:moveTo>
                  <a:lnTo>
                    <a:pt x="469" y="954"/>
                  </a:lnTo>
                  <a:lnTo>
                    <a:pt x="469" y="954"/>
                  </a:lnTo>
                  <a:lnTo>
                    <a:pt x="469" y="954"/>
                  </a:lnTo>
                  <a:lnTo>
                    <a:pt x="469" y="954"/>
                  </a:lnTo>
                  <a:lnTo>
                    <a:pt x="469" y="954"/>
                  </a:lnTo>
                  <a:close/>
                  <a:moveTo>
                    <a:pt x="525" y="856"/>
                  </a:moveTo>
                  <a:lnTo>
                    <a:pt x="525" y="856"/>
                  </a:lnTo>
                  <a:lnTo>
                    <a:pt x="511" y="859"/>
                  </a:lnTo>
                  <a:lnTo>
                    <a:pt x="511" y="856"/>
                  </a:lnTo>
                  <a:lnTo>
                    <a:pt x="525" y="856"/>
                  </a:lnTo>
                  <a:close/>
                  <a:moveTo>
                    <a:pt x="521" y="940"/>
                  </a:moveTo>
                  <a:lnTo>
                    <a:pt x="521" y="940"/>
                  </a:lnTo>
                  <a:lnTo>
                    <a:pt x="521" y="940"/>
                  </a:lnTo>
                  <a:lnTo>
                    <a:pt x="521" y="940"/>
                  </a:lnTo>
                  <a:lnTo>
                    <a:pt x="521" y="944"/>
                  </a:lnTo>
                  <a:lnTo>
                    <a:pt x="521" y="940"/>
                  </a:lnTo>
                  <a:lnTo>
                    <a:pt x="521" y="940"/>
                  </a:lnTo>
                  <a:close/>
                  <a:moveTo>
                    <a:pt x="567" y="817"/>
                  </a:moveTo>
                  <a:lnTo>
                    <a:pt x="564" y="813"/>
                  </a:lnTo>
                  <a:lnTo>
                    <a:pt x="560" y="810"/>
                  </a:lnTo>
                  <a:lnTo>
                    <a:pt x="553" y="810"/>
                  </a:lnTo>
                  <a:lnTo>
                    <a:pt x="546" y="810"/>
                  </a:lnTo>
                  <a:lnTo>
                    <a:pt x="539" y="810"/>
                  </a:lnTo>
                  <a:lnTo>
                    <a:pt x="532" y="810"/>
                  </a:lnTo>
                  <a:lnTo>
                    <a:pt x="525" y="810"/>
                  </a:lnTo>
                  <a:lnTo>
                    <a:pt x="525" y="810"/>
                  </a:lnTo>
                  <a:lnTo>
                    <a:pt x="525" y="810"/>
                  </a:lnTo>
                  <a:lnTo>
                    <a:pt x="525" y="810"/>
                  </a:lnTo>
                  <a:lnTo>
                    <a:pt x="532" y="810"/>
                  </a:lnTo>
                  <a:lnTo>
                    <a:pt x="539" y="810"/>
                  </a:lnTo>
                  <a:lnTo>
                    <a:pt x="550" y="810"/>
                  </a:lnTo>
                  <a:lnTo>
                    <a:pt x="557" y="810"/>
                  </a:lnTo>
                  <a:lnTo>
                    <a:pt x="560" y="810"/>
                  </a:lnTo>
                  <a:lnTo>
                    <a:pt x="564" y="810"/>
                  </a:lnTo>
                  <a:lnTo>
                    <a:pt x="564" y="813"/>
                  </a:lnTo>
                  <a:lnTo>
                    <a:pt x="567" y="813"/>
                  </a:lnTo>
                  <a:lnTo>
                    <a:pt x="567" y="817"/>
                  </a:lnTo>
                  <a:lnTo>
                    <a:pt x="567" y="817"/>
                  </a:lnTo>
                  <a:lnTo>
                    <a:pt x="571" y="813"/>
                  </a:lnTo>
                  <a:lnTo>
                    <a:pt x="578" y="813"/>
                  </a:lnTo>
                  <a:lnTo>
                    <a:pt x="581" y="810"/>
                  </a:lnTo>
                  <a:lnTo>
                    <a:pt x="588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88" y="806"/>
                  </a:lnTo>
                  <a:lnTo>
                    <a:pt x="581" y="810"/>
                  </a:lnTo>
                  <a:lnTo>
                    <a:pt x="578" y="813"/>
                  </a:lnTo>
                  <a:lnTo>
                    <a:pt x="571" y="813"/>
                  </a:lnTo>
                  <a:lnTo>
                    <a:pt x="567" y="817"/>
                  </a:lnTo>
                  <a:lnTo>
                    <a:pt x="567" y="817"/>
                  </a:lnTo>
                  <a:close/>
                  <a:moveTo>
                    <a:pt x="557" y="926"/>
                  </a:moveTo>
                  <a:lnTo>
                    <a:pt x="557" y="930"/>
                  </a:lnTo>
                  <a:lnTo>
                    <a:pt x="553" y="930"/>
                  </a:lnTo>
                  <a:lnTo>
                    <a:pt x="553" y="930"/>
                  </a:lnTo>
                  <a:lnTo>
                    <a:pt x="557" y="926"/>
                  </a:lnTo>
                  <a:lnTo>
                    <a:pt x="557" y="926"/>
                  </a:lnTo>
                  <a:lnTo>
                    <a:pt x="557" y="926"/>
                  </a:lnTo>
                  <a:close/>
                  <a:moveTo>
                    <a:pt x="638" y="880"/>
                  </a:moveTo>
                  <a:lnTo>
                    <a:pt x="638" y="880"/>
                  </a:lnTo>
                  <a:lnTo>
                    <a:pt x="638" y="880"/>
                  </a:lnTo>
                  <a:lnTo>
                    <a:pt x="638" y="880"/>
                  </a:lnTo>
                  <a:lnTo>
                    <a:pt x="638" y="880"/>
                  </a:lnTo>
                  <a:lnTo>
                    <a:pt x="638" y="880"/>
                  </a:lnTo>
                  <a:close/>
                  <a:moveTo>
                    <a:pt x="631" y="792"/>
                  </a:moveTo>
                  <a:lnTo>
                    <a:pt x="631" y="792"/>
                  </a:lnTo>
                  <a:lnTo>
                    <a:pt x="631" y="789"/>
                  </a:lnTo>
                  <a:lnTo>
                    <a:pt x="631" y="789"/>
                  </a:lnTo>
                  <a:lnTo>
                    <a:pt x="631" y="792"/>
                  </a:lnTo>
                  <a:close/>
                  <a:moveTo>
                    <a:pt x="447" y="250"/>
                  </a:moveTo>
                  <a:lnTo>
                    <a:pt x="447" y="250"/>
                  </a:lnTo>
                  <a:lnTo>
                    <a:pt x="447" y="246"/>
                  </a:lnTo>
                  <a:lnTo>
                    <a:pt x="447" y="250"/>
                  </a:lnTo>
                  <a:lnTo>
                    <a:pt x="447" y="250"/>
                  </a:lnTo>
                  <a:close/>
                  <a:moveTo>
                    <a:pt x="395" y="215"/>
                  </a:moveTo>
                  <a:lnTo>
                    <a:pt x="395" y="215"/>
                  </a:lnTo>
                  <a:lnTo>
                    <a:pt x="384" y="200"/>
                  </a:lnTo>
                  <a:lnTo>
                    <a:pt x="380" y="200"/>
                  </a:lnTo>
                  <a:lnTo>
                    <a:pt x="380" y="193"/>
                  </a:lnTo>
                  <a:lnTo>
                    <a:pt x="395" y="215"/>
                  </a:lnTo>
                  <a:close/>
                  <a:moveTo>
                    <a:pt x="349" y="67"/>
                  </a:moveTo>
                  <a:lnTo>
                    <a:pt x="349" y="67"/>
                  </a:lnTo>
                  <a:lnTo>
                    <a:pt x="349" y="67"/>
                  </a:lnTo>
                  <a:lnTo>
                    <a:pt x="349" y="67"/>
                  </a:lnTo>
                  <a:lnTo>
                    <a:pt x="349" y="67"/>
                  </a:lnTo>
                  <a:lnTo>
                    <a:pt x="349" y="67"/>
                  </a:lnTo>
                  <a:lnTo>
                    <a:pt x="349" y="67"/>
                  </a:lnTo>
                  <a:close/>
                  <a:moveTo>
                    <a:pt x="366" y="123"/>
                  </a:moveTo>
                  <a:lnTo>
                    <a:pt x="366" y="123"/>
                  </a:lnTo>
                  <a:lnTo>
                    <a:pt x="366" y="123"/>
                  </a:lnTo>
                  <a:lnTo>
                    <a:pt x="366" y="126"/>
                  </a:lnTo>
                  <a:lnTo>
                    <a:pt x="370" y="134"/>
                  </a:lnTo>
                  <a:lnTo>
                    <a:pt x="370" y="144"/>
                  </a:lnTo>
                  <a:lnTo>
                    <a:pt x="370" y="148"/>
                  </a:lnTo>
                  <a:lnTo>
                    <a:pt x="370" y="151"/>
                  </a:lnTo>
                  <a:lnTo>
                    <a:pt x="373" y="151"/>
                  </a:lnTo>
                  <a:lnTo>
                    <a:pt x="373" y="155"/>
                  </a:lnTo>
                  <a:lnTo>
                    <a:pt x="373" y="151"/>
                  </a:lnTo>
                  <a:lnTo>
                    <a:pt x="370" y="151"/>
                  </a:lnTo>
                  <a:lnTo>
                    <a:pt x="370" y="151"/>
                  </a:lnTo>
                  <a:lnTo>
                    <a:pt x="370" y="144"/>
                  </a:lnTo>
                  <a:lnTo>
                    <a:pt x="370" y="141"/>
                  </a:lnTo>
                  <a:lnTo>
                    <a:pt x="366" y="134"/>
                  </a:lnTo>
                  <a:lnTo>
                    <a:pt x="366" y="126"/>
                  </a:lnTo>
                  <a:lnTo>
                    <a:pt x="366" y="123"/>
                  </a:lnTo>
                  <a:lnTo>
                    <a:pt x="366" y="123"/>
                  </a:lnTo>
                  <a:close/>
                  <a:moveTo>
                    <a:pt x="377" y="176"/>
                  </a:moveTo>
                  <a:lnTo>
                    <a:pt x="377" y="179"/>
                  </a:lnTo>
                  <a:lnTo>
                    <a:pt x="377" y="179"/>
                  </a:lnTo>
                  <a:lnTo>
                    <a:pt x="377" y="179"/>
                  </a:lnTo>
                  <a:lnTo>
                    <a:pt x="377" y="179"/>
                  </a:lnTo>
                  <a:lnTo>
                    <a:pt x="377" y="179"/>
                  </a:lnTo>
                  <a:lnTo>
                    <a:pt x="377" y="179"/>
                  </a:lnTo>
                  <a:lnTo>
                    <a:pt x="377" y="176"/>
                  </a:lnTo>
                  <a:close/>
                  <a:moveTo>
                    <a:pt x="377" y="162"/>
                  </a:moveTo>
                  <a:lnTo>
                    <a:pt x="377" y="165"/>
                  </a:lnTo>
                  <a:lnTo>
                    <a:pt x="377" y="165"/>
                  </a:lnTo>
                  <a:lnTo>
                    <a:pt x="377" y="165"/>
                  </a:lnTo>
                  <a:lnTo>
                    <a:pt x="377" y="162"/>
                  </a:lnTo>
                  <a:close/>
                  <a:moveTo>
                    <a:pt x="377" y="183"/>
                  </a:moveTo>
                  <a:lnTo>
                    <a:pt x="377" y="179"/>
                  </a:lnTo>
                  <a:lnTo>
                    <a:pt x="377" y="179"/>
                  </a:lnTo>
                  <a:lnTo>
                    <a:pt x="377" y="179"/>
                  </a:lnTo>
                  <a:lnTo>
                    <a:pt x="377" y="183"/>
                  </a:lnTo>
                  <a:close/>
                  <a:moveTo>
                    <a:pt x="380" y="190"/>
                  </a:moveTo>
                  <a:lnTo>
                    <a:pt x="380" y="190"/>
                  </a:lnTo>
                  <a:lnTo>
                    <a:pt x="380" y="193"/>
                  </a:lnTo>
                  <a:lnTo>
                    <a:pt x="380" y="190"/>
                  </a:lnTo>
                  <a:lnTo>
                    <a:pt x="380" y="190"/>
                  </a:lnTo>
                  <a:close/>
                  <a:moveTo>
                    <a:pt x="388" y="88"/>
                  </a:moveTo>
                  <a:lnTo>
                    <a:pt x="384" y="88"/>
                  </a:lnTo>
                  <a:lnTo>
                    <a:pt x="384" y="88"/>
                  </a:lnTo>
                  <a:lnTo>
                    <a:pt x="384" y="88"/>
                  </a:lnTo>
                  <a:lnTo>
                    <a:pt x="388" y="88"/>
                  </a:lnTo>
                  <a:close/>
                  <a:moveTo>
                    <a:pt x="384" y="91"/>
                  </a:moveTo>
                  <a:lnTo>
                    <a:pt x="380" y="91"/>
                  </a:lnTo>
                  <a:lnTo>
                    <a:pt x="380" y="95"/>
                  </a:lnTo>
                  <a:lnTo>
                    <a:pt x="384" y="95"/>
                  </a:lnTo>
                  <a:lnTo>
                    <a:pt x="380" y="91"/>
                  </a:lnTo>
                  <a:lnTo>
                    <a:pt x="384" y="91"/>
                  </a:lnTo>
                  <a:close/>
                  <a:moveTo>
                    <a:pt x="366" y="119"/>
                  </a:moveTo>
                  <a:lnTo>
                    <a:pt x="366" y="119"/>
                  </a:lnTo>
                  <a:lnTo>
                    <a:pt x="366" y="119"/>
                  </a:lnTo>
                  <a:lnTo>
                    <a:pt x="363" y="116"/>
                  </a:lnTo>
                  <a:lnTo>
                    <a:pt x="359" y="109"/>
                  </a:lnTo>
                  <a:lnTo>
                    <a:pt x="359" y="102"/>
                  </a:lnTo>
                  <a:lnTo>
                    <a:pt x="356" y="91"/>
                  </a:lnTo>
                  <a:lnTo>
                    <a:pt x="359" y="105"/>
                  </a:lnTo>
                  <a:lnTo>
                    <a:pt x="363" y="112"/>
                  </a:lnTo>
                  <a:lnTo>
                    <a:pt x="366" y="119"/>
                  </a:lnTo>
                  <a:close/>
                  <a:moveTo>
                    <a:pt x="342" y="42"/>
                  </a:moveTo>
                  <a:lnTo>
                    <a:pt x="342" y="42"/>
                  </a:lnTo>
                  <a:lnTo>
                    <a:pt x="342" y="42"/>
                  </a:lnTo>
                  <a:lnTo>
                    <a:pt x="342" y="42"/>
                  </a:lnTo>
                  <a:lnTo>
                    <a:pt x="342" y="42"/>
                  </a:lnTo>
                  <a:lnTo>
                    <a:pt x="342" y="42"/>
                  </a:lnTo>
                  <a:lnTo>
                    <a:pt x="342" y="42"/>
                  </a:lnTo>
                  <a:close/>
                  <a:moveTo>
                    <a:pt x="236" y="377"/>
                  </a:moveTo>
                  <a:lnTo>
                    <a:pt x="236" y="377"/>
                  </a:lnTo>
                  <a:lnTo>
                    <a:pt x="236" y="377"/>
                  </a:lnTo>
                  <a:lnTo>
                    <a:pt x="236" y="377"/>
                  </a:lnTo>
                  <a:lnTo>
                    <a:pt x="236" y="377"/>
                  </a:lnTo>
                  <a:lnTo>
                    <a:pt x="229" y="373"/>
                  </a:lnTo>
                  <a:lnTo>
                    <a:pt x="225" y="373"/>
                  </a:lnTo>
                  <a:lnTo>
                    <a:pt x="222" y="373"/>
                  </a:lnTo>
                  <a:lnTo>
                    <a:pt x="218" y="373"/>
                  </a:lnTo>
                  <a:lnTo>
                    <a:pt x="218" y="373"/>
                  </a:lnTo>
                  <a:lnTo>
                    <a:pt x="218" y="373"/>
                  </a:lnTo>
                  <a:lnTo>
                    <a:pt x="229" y="373"/>
                  </a:lnTo>
                  <a:lnTo>
                    <a:pt x="229" y="373"/>
                  </a:lnTo>
                  <a:lnTo>
                    <a:pt x="233" y="373"/>
                  </a:lnTo>
                  <a:lnTo>
                    <a:pt x="240" y="373"/>
                  </a:lnTo>
                  <a:lnTo>
                    <a:pt x="240" y="373"/>
                  </a:lnTo>
                  <a:lnTo>
                    <a:pt x="250" y="373"/>
                  </a:lnTo>
                  <a:lnTo>
                    <a:pt x="236" y="377"/>
                  </a:lnTo>
                  <a:close/>
                  <a:moveTo>
                    <a:pt x="229" y="387"/>
                  </a:moveTo>
                  <a:lnTo>
                    <a:pt x="229" y="384"/>
                  </a:lnTo>
                  <a:lnTo>
                    <a:pt x="229" y="384"/>
                  </a:lnTo>
                  <a:lnTo>
                    <a:pt x="229" y="384"/>
                  </a:lnTo>
                  <a:lnTo>
                    <a:pt x="229" y="387"/>
                  </a:lnTo>
                  <a:close/>
                  <a:moveTo>
                    <a:pt x="225" y="377"/>
                  </a:moveTo>
                  <a:lnTo>
                    <a:pt x="225" y="373"/>
                  </a:lnTo>
                  <a:lnTo>
                    <a:pt x="225" y="377"/>
                  </a:lnTo>
                  <a:lnTo>
                    <a:pt x="225" y="377"/>
                  </a:lnTo>
                  <a:close/>
                  <a:moveTo>
                    <a:pt x="169" y="461"/>
                  </a:moveTo>
                  <a:lnTo>
                    <a:pt x="173" y="465"/>
                  </a:lnTo>
                  <a:lnTo>
                    <a:pt x="173" y="468"/>
                  </a:lnTo>
                  <a:lnTo>
                    <a:pt x="173" y="465"/>
                  </a:lnTo>
                  <a:lnTo>
                    <a:pt x="169" y="465"/>
                  </a:lnTo>
                  <a:lnTo>
                    <a:pt x="169" y="461"/>
                  </a:lnTo>
                  <a:lnTo>
                    <a:pt x="169" y="461"/>
                  </a:lnTo>
                  <a:lnTo>
                    <a:pt x="169" y="461"/>
                  </a:lnTo>
                  <a:lnTo>
                    <a:pt x="169" y="461"/>
                  </a:lnTo>
                  <a:close/>
                  <a:moveTo>
                    <a:pt x="151" y="444"/>
                  </a:moveTo>
                  <a:lnTo>
                    <a:pt x="151" y="444"/>
                  </a:lnTo>
                  <a:lnTo>
                    <a:pt x="151" y="440"/>
                  </a:lnTo>
                  <a:lnTo>
                    <a:pt x="151" y="440"/>
                  </a:lnTo>
                  <a:lnTo>
                    <a:pt x="151" y="440"/>
                  </a:lnTo>
                  <a:lnTo>
                    <a:pt x="151" y="440"/>
                  </a:lnTo>
                  <a:lnTo>
                    <a:pt x="151" y="440"/>
                  </a:lnTo>
                  <a:lnTo>
                    <a:pt x="151" y="444"/>
                  </a:lnTo>
                  <a:lnTo>
                    <a:pt x="151" y="444"/>
                  </a:lnTo>
                  <a:close/>
                  <a:moveTo>
                    <a:pt x="229" y="362"/>
                  </a:moveTo>
                  <a:lnTo>
                    <a:pt x="233" y="362"/>
                  </a:lnTo>
                  <a:lnTo>
                    <a:pt x="233" y="362"/>
                  </a:lnTo>
                  <a:lnTo>
                    <a:pt x="229" y="362"/>
                  </a:lnTo>
                  <a:lnTo>
                    <a:pt x="229" y="359"/>
                  </a:lnTo>
                  <a:lnTo>
                    <a:pt x="229" y="359"/>
                  </a:lnTo>
                  <a:lnTo>
                    <a:pt x="229" y="362"/>
                  </a:lnTo>
                  <a:close/>
                  <a:moveTo>
                    <a:pt x="81" y="338"/>
                  </a:moveTo>
                  <a:lnTo>
                    <a:pt x="81" y="334"/>
                  </a:lnTo>
                  <a:lnTo>
                    <a:pt x="81" y="331"/>
                  </a:lnTo>
                  <a:lnTo>
                    <a:pt x="81" y="327"/>
                  </a:lnTo>
                  <a:lnTo>
                    <a:pt x="81" y="331"/>
                  </a:lnTo>
                  <a:lnTo>
                    <a:pt x="81" y="334"/>
                  </a:lnTo>
                  <a:lnTo>
                    <a:pt x="81" y="338"/>
                  </a:lnTo>
                  <a:close/>
                  <a:moveTo>
                    <a:pt x="88" y="327"/>
                  </a:moveTo>
                  <a:lnTo>
                    <a:pt x="88" y="327"/>
                  </a:lnTo>
                  <a:lnTo>
                    <a:pt x="88" y="327"/>
                  </a:lnTo>
                  <a:lnTo>
                    <a:pt x="88" y="327"/>
                  </a:lnTo>
                  <a:lnTo>
                    <a:pt x="88" y="327"/>
                  </a:lnTo>
                  <a:lnTo>
                    <a:pt x="88" y="327"/>
                  </a:lnTo>
                  <a:close/>
                  <a:moveTo>
                    <a:pt x="88" y="327"/>
                  </a:moveTo>
                  <a:lnTo>
                    <a:pt x="88" y="327"/>
                  </a:lnTo>
                  <a:lnTo>
                    <a:pt x="92" y="324"/>
                  </a:lnTo>
                  <a:lnTo>
                    <a:pt x="92" y="324"/>
                  </a:lnTo>
                  <a:lnTo>
                    <a:pt x="92" y="324"/>
                  </a:lnTo>
                  <a:lnTo>
                    <a:pt x="88" y="327"/>
                  </a:lnTo>
                  <a:lnTo>
                    <a:pt x="88" y="327"/>
                  </a:lnTo>
                  <a:close/>
                  <a:moveTo>
                    <a:pt x="144" y="186"/>
                  </a:moveTo>
                  <a:lnTo>
                    <a:pt x="144" y="186"/>
                  </a:lnTo>
                  <a:lnTo>
                    <a:pt x="144" y="186"/>
                  </a:lnTo>
                  <a:lnTo>
                    <a:pt x="144" y="186"/>
                  </a:lnTo>
                  <a:lnTo>
                    <a:pt x="144" y="186"/>
                  </a:lnTo>
                  <a:close/>
                  <a:moveTo>
                    <a:pt x="85" y="327"/>
                  </a:moveTo>
                  <a:lnTo>
                    <a:pt x="85" y="327"/>
                  </a:lnTo>
                  <a:lnTo>
                    <a:pt x="81" y="327"/>
                  </a:lnTo>
                  <a:lnTo>
                    <a:pt x="85" y="327"/>
                  </a:lnTo>
                  <a:lnTo>
                    <a:pt x="85" y="327"/>
                  </a:lnTo>
                  <a:close/>
                  <a:moveTo>
                    <a:pt x="81" y="338"/>
                  </a:moveTo>
                  <a:lnTo>
                    <a:pt x="78" y="338"/>
                  </a:lnTo>
                  <a:lnTo>
                    <a:pt x="78" y="338"/>
                  </a:lnTo>
                  <a:lnTo>
                    <a:pt x="78" y="338"/>
                  </a:lnTo>
                  <a:lnTo>
                    <a:pt x="81" y="338"/>
                  </a:lnTo>
                  <a:close/>
                  <a:moveTo>
                    <a:pt x="78" y="341"/>
                  </a:moveTo>
                  <a:lnTo>
                    <a:pt x="74" y="341"/>
                  </a:lnTo>
                  <a:lnTo>
                    <a:pt x="74" y="345"/>
                  </a:lnTo>
                  <a:lnTo>
                    <a:pt x="70" y="348"/>
                  </a:lnTo>
                  <a:lnTo>
                    <a:pt x="67" y="348"/>
                  </a:lnTo>
                  <a:lnTo>
                    <a:pt x="70" y="348"/>
                  </a:lnTo>
                  <a:lnTo>
                    <a:pt x="74" y="345"/>
                  </a:lnTo>
                  <a:lnTo>
                    <a:pt x="74" y="341"/>
                  </a:lnTo>
                  <a:lnTo>
                    <a:pt x="78" y="341"/>
                  </a:lnTo>
                  <a:close/>
                  <a:moveTo>
                    <a:pt x="70" y="370"/>
                  </a:moveTo>
                  <a:lnTo>
                    <a:pt x="70" y="370"/>
                  </a:lnTo>
                  <a:lnTo>
                    <a:pt x="70" y="370"/>
                  </a:lnTo>
                  <a:lnTo>
                    <a:pt x="70" y="370"/>
                  </a:lnTo>
                  <a:lnTo>
                    <a:pt x="70" y="370"/>
                  </a:lnTo>
                  <a:lnTo>
                    <a:pt x="67" y="370"/>
                  </a:lnTo>
                  <a:lnTo>
                    <a:pt x="67" y="370"/>
                  </a:lnTo>
                  <a:lnTo>
                    <a:pt x="70" y="370"/>
                  </a:lnTo>
                  <a:lnTo>
                    <a:pt x="67" y="366"/>
                  </a:lnTo>
                  <a:lnTo>
                    <a:pt x="67" y="362"/>
                  </a:lnTo>
                  <a:lnTo>
                    <a:pt x="67" y="366"/>
                  </a:lnTo>
                  <a:lnTo>
                    <a:pt x="70" y="370"/>
                  </a:lnTo>
                  <a:close/>
                  <a:moveTo>
                    <a:pt x="78" y="373"/>
                  </a:moveTo>
                  <a:lnTo>
                    <a:pt x="78" y="377"/>
                  </a:lnTo>
                  <a:lnTo>
                    <a:pt x="81" y="377"/>
                  </a:lnTo>
                  <a:lnTo>
                    <a:pt x="85" y="377"/>
                  </a:lnTo>
                  <a:lnTo>
                    <a:pt x="78" y="377"/>
                  </a:lnTo>
                  <a:lnTo>
                    <a:pt x="78" y="373"/>
                  </a:lnTo>
                  <a:lnTo>
                    <a:pt x="70" y="373"/>
                  </a:lnTo>
                  <a:lnTo>
                    <a:pt x="70" y="373"/>
                  </a:lnTo>
                  <a:lnTo>
                    <a:pt x="74" y="373"/>
                  </a:lnTo>
                  <a:lnTo>
                    <a:pt x="78" y="373"/>
                  </a:lnTo>
                  <a:close/>
                  <a:moveTo>
                    <a:pt x="95" y="408"/>
                  </a:moveTo>
                  <a:lnTo>
                    <a:pt x="92" y="408"/>
                  </a:lnTo>
                  <a:lnTo>
                    <a:pt x="92" y="408"/>
                  </a:lnTo>
                  <a:lnTo>
                    <a:pt x="92" y="408"/>
                  </a:lnTo>
                  <a:lnTo>
                    <a:pt x="88" y="408"/>
                  </a:lnTo>
                  <a:lnTo>
                    <a:pt x="92" y="408"/>
                  </a:lnTo>
                  <a:lnTo>
                    <a:pt x="95" y="408"/>
                  </a:lnTo>
                  <a:close/>
                  <a:moveTo>
                    <a:pt x="99" y="380"/>
                  </a:moveTo>
                  <a:lnTo>
                    <a:pt x="99" y="377"/>
                  </a:lnTo>
                  <a:lnTo>
                    <a:pt x="99" y="373"/>
                  </a:lnTo>
                  <a:lnTo>
                    <a:pt x="99" y="373"/>
                  </a:lnTo>
                  <a:lnTo>
                    <a:pt x="99" y="377"/>
                  </a:lnTo>
                  <a:lnTo>
                    <a:pt x="99" y="380"/>
                  </a:lnTo>
                  <a:close/>
                  <a:moveTo>
                    <a:pt x="127" y="394"/>
                  </a:moveTo>
                  <a:lnTo>
                    <a:pt x="127" y="398"/>
                  </a:lnTo>
                  <a:lnTo>
                    <a:pt x="130" y="398"/>
                  </a:lnTo>
                  <a:lnTo>
                    <a:pt x="134" y="398"/>
                  </a:lnTo>
                  <a:lnTo>
                    <a:pt x="130" y="398"/>
                  </a:lnTo>
                  <a:lnTo>
                    <a:pt x="127" y="398"/>
                  </a:lnTo>
                  <a:lnTo>
                    <a:pt x="123" y="394"/>
                  </a:lnTo>
                  <a:lnTo>
                    <a:pt x="120" y="391"/>
                  </a:lnTo>
                  <a:lnTo>
                    <a:pt x="116" y="387"/>
                  </a:lnTo>
                  <a:lnTo>
                    <a:pt x="120" y="391"/>
                  </a:lnTo>
                  <a:lnTo>
                    <a:pt x="127" y="394"/>
                  </a:lnTo>
                  <a:close/>
                  <a:moveTo>
                    <a:pt x="127" y="405"/>
                  </a:moveTo>
                  <a:lnTo>
                    <a:pt x="127" y="408"/>
                  </a:lnTo>
                  <a:lnTo>
                    <a:pt x="127" y="412"/>
                  </a:lnTo>
                  <a:lnTo>
                    <a:pt x="127" y="408"/>
                  </a:lnTo>
                  <a:lnTo>
                    <a:pt x="127" y="405"/>
                  </a:lnTo>
                  <a:close/>
                  <a:moveTo>
                    <a:pt x="134" y="429"/>
                  </a:moveTo>
                  <a:lnTo>
                    <a:pt x="134" y="429"/>
                  </a:lnTo>
                  <a:lnTo>
                    <a:pt x="134" y="433"/>
                  </a:lnTo>
                  <a:lnTo>
                    <a:pt x="134" y="429"/>
                  </a:lnTo>
                  <a:lnTo>
                    <a:pt x="134" y="426"/>
                  </a:lnTo>
                  <a:lnTo>
                    <a:pt x="134" y="426"/>
                  </a:lnTo>
                  <a:lnTo>
                    <a:pt x="134" y="429"/>
                  </a:lnTo>
                  <a:close/>
                  <a:moveTo>
                    <a:pt x="134" y="440"/>
                  </a:moveTo>
                  <a:lnTo>
                    <a:pt x="134" y="440"/>
                  </a:lnTo>
                  <a:lnTo>
                    <a:pt x="134" y="440"/>
                  </a:lnTo>
                  <a:lnTo>
                    <a:pt x="134" y="440"/>
                  </a:lnTo>
                  <a:lnTo>
                    <a:pt x="134" y="440"/>
                  </a:lnTo>
                  <a:lnTo>
                    <a:pt x="134" y="440"/>
                  </a:lnTo>
                  <a:lnTo>
                    <a:pt x="134" y="440"/>
                  </a:lnTo>
                  <a:close/>
                  <a:moveTo>
                    <a:pt x="144" y="436"/>
                  </a:moveTo>
                  <a:lnTo>
                    <a:pt x="141" y="436"/>
                  </a:lnTo>
                  <a:lnTo>
                    <a:pt x="141" y="436"/>
                  </a:lnTo>
                  <a:lnTo>
                    <a:pt x="144" y="436"/>
                  </a:lnTo>
                  <a:lnTo>
                    <a:pt x="144" y="436"/>
                  </a:lnTo>
                  <a:close/>
                  <a:moveTo>
                    <a:pt x="141" y="436"/>
                  </a:moveTo>
                  <a:lnTo>
                    <a:pt x="141" y="436"/>
                  </a:lnTo>
                  <a:lnTo>
                    <a:pt x="141" y="436"/>
                  </a:lnTo>
                  <a:lnTo>
                    <a:pt x="141" y="436"/>
                  </a:lnTo>
                  <a:lnTo>
                    <a:pt x="141" y="436"/>
                  </a:lnTo>
                  <a:close/>
                  <a:moveTo>
                    <a:pt x="144" y="394"/>
                  </a:moveTo>
                  <a:lnTo>
                    <a:pt x="148" y="394"/>
                  </a:lnTo>
                  <a:lnTo>
                    <a:pt x="148" y="391"/>
                  </a:lnTo>
                  <a:lnTo>
                    <a:pt x="151" y="391"/>
                  </a:lnTo>
                  <a:lnTo>
                    <a:pt x="148" y="391"/>
                  </a:lnTo>
                  <a:lnTo>
                    <a:pt x="148" y="394"/>
                  </a:lnTo>
                  <a:lnTo>
                    <a:pt x="144" y="394"/>
                  </a:lnTo>
                  <a:close/>
                  <a:moveTo>
                    <a:pt x="144" y="436"/>
                  </a:moveTo>
                  <a:lnTo>
                    <a:pt x="144" y="436"/>
                  </a:lnTo>
                  <a:lnTo>
                    <a:pt x="144" y="436"/>
                  </a:lnTo>
                  <a:lnTo>
                    <a:pt x="144" y="436"/>
                  </a:lnTo>
                  <a:lnTo>
                    <a:pt x="144" y="436"/>
                  </a:lnTo>
                  <a:close/>
                  <a:moveTo>
                    <a:pt x="151" y="391"/>
                  </a:moveTo>
                  <a:lnTo>
                    <a:pt x="155" y="391"/>
                  </a:lnTo>
                  <a:lnTo>
                    <a:pt x="151" y="391"/>
                  </a:lnTo>
                  <a:lnTo>
                    <a:pt x="151" y="391"/>
                  </a:lnTo>
                  <a:lnTo>
                    <a:pt x="151" y="391"/>
                  </a:lnTo>
                  <a:lnTo>
                    <a:pt x="151" y="391"/>
                  </a:lnTo>
                  <a:close/>
                  <a:moveTo>
                    <a:pt x="155" y="391"/>
                  </a:moveTo>
                  <a:lnTo>
                    <a:pt x="155" y="394"/>
                  </a:lnTo>
                  <a:lnTo>
                    <a:pt x="155" y="391"/>
                  </a:lnTo>
                  <a:lnTo>
                    <a:pt x="155" y="391"/>
                  </a:lnTo>
                  <a:close/>
                  <a:moveTo>
                    <a:pt x="169" y="373"/>
                  </a:moveTo>
                  <a:lnTo>
                    <a:pt x="173" y="370"/>
                  </a:lnTo>
                  <a:lnTo>
                    <a:pt x="173" y="366"/>
                  </a:lnTo>
                  <a:lnTo>
                    <a:pt x="173" y="370"/>
                  </a:lnTo>
                  <a:lnTo>
                    <a:pt x="169" y="373"/>
                  </a:lnTo>
                  <a:close/>
                  <a:moveTo>
                    <a:pt x="169" y="373"/>
                  </a:moveTo>
                  <a:lnTo>
                    <a:pt x="169" y="373"/>
                  </a:lnTo>
                  <a:lnTo>
                    <a:pt x="169" y="373"/>
                  </a:lnTo>
                  <a:lnTo>
                    <a:pt x="169" y="373"/>
                  </a:lnTo>
                  <a:lnTo>
                    <a:pt x="169" y="373"/>
                  </a:lnTo>
                  <a:close/>
                  <a:moveTo>
                    <a:pt x="190" y="359"/>
                  </a:moveTo>
                  <a:lnTo>
                    <a:pt x="187" y="359"/>
                  </a:lnTo>
                  <a:lnTo>
                    <a:pt x="180" y="362"/>
                  </a:lnTo>
                  <a:lnTo>
                    <a:pt x="183" y="359"/>
                  </a:lnTo>
                  <a:lnTo>
                    <a:pt x="190" y="359"/>
                  </a:lnTo>
                  <a:close/>
                  <a:moveTo>
                    <a:pt x="204" y="384"/>
                  </a:moveTo>
                  <a:lnTo>
                    <a:pt x="204" y="384"/>
                  </a:lnTo>
                  <a:lnTo>
                    <a:pt x="204" y="384"/>
                  </a:lnTo>
                  <a:lnTo>
                    <a:pt x="204" y="384"/>
                  </a:lnTo>
                  <a:lnTo>
                    <a:pt x="204" y="384"/>
                  </a:lnTo>
                  <a:lnTo>
                    <a:pt x="204" y="384"/>
                  </a:lnTo>
                  <a:lnTo>
                    <a:pt x="204" y="384"/>
                  </a:lnTo>
                  <a:close/>
                  <a:moveTo>
                    <a:pt x="208" y="380"/>
                  </a:moveTo>
                  <a:lnTo>
                    <a:pt x="208" y="380"/>
                  </a:lnTo>
                  <a:lnTo>
                    <a:pt x="204" y="380"/>
                  </a:lnTo>
                  <a:lnTo>
                    <a:pt x="208" y="380"/>
                  </a:lnTo>
                  <a:lnTo>
                    <a:pt x="208" y="377"/>
                  </a:lnTo>
                  <a:lnTo>
                    <a:pt x="211" y="373"/>
                  </a:lnTo>
                  <a:lnTo>
                    <a:pt x="208" y="377"/>
                  </a:lnTo>
                  <a:lnTo>
                    <a:pt x="208" y="380"/>
                  </a:lnTo>
                  <a:close/>
                  <a:moveTo>
                    <a:pt x="243" y="345"/>
                  </a:moveTo>
                  <a:lnTo>
                    <a:pt x="243" y="345"/>
                  </a:lnTo>
                  <a:lnTo>
                    <a:pt x="243" y="345"/>
                  </a:lnTo>
                  <a:lnTo>
                    <a:pt x="247" y="345"/>
                  </a:lnTo>
                  <a:lnTo>
                    <a:pt x="254" y="345"/>
                  </a:lnTo>
                  <a:lnTo>
                    <a:pt x="247" y="345"/>
                  </a:lnTo>
                  <a:lnTo>
                    <a:pt x="243" y="345"/>
                  </a:lnTo>
                  <a:close/>
                  <a:moveTo>
                    <a:pt x="271" y="380"/>
                  </a:moveTo>
                  <a:lnTo>
                    <a:pt x="268" y="380"/>
                  </a:lnTo>
                  <a:lnTo>
                    <a:pt x="268" y="380"/>
                  </a:lnTo>
                  <a:lnTo>
                    <a:pt x="268" y="380"/>
                  </a:lnTo>
                  <a:lnTo>
                    <a:pt x="268" y="380"/>
                  </a:lnTo>
                  <a:lnTo>
                    <a:pt x="268" y="380"/>
                  </a:lnTo>
                  <a:lnTo>
                    <a:pt x="271" y="380"/>
                  </a:lnTo>
                  <a:close/>
                  <a:moveTo>
                    <a:pt x="275" y="320"/>
                  </a:moveTo>
                  <a:lnTo>
                    <a:pt x="278" y="320"/>
                  </a:lnTo>
                  <a:lnTo>
                    <a:pt x="278" y="317"/>
                  </a:lnTo>
                  <a:lnTo>
                    <a:pt x="278" y="317"/>
                  </a:lnTo>
                  <a:lnTo>
                    <a:pt x="278" y="310"/>
                  </a:lnTo>
                  <a:lnTo>
                    <a:pt x="282" y="306"/>
                  </a:lnTo>
                  <a:lnTo>
                    <a:pt x="278" y="313"/>
                  </a:lnTo>
                  <a:lnTo>
                    <a:pt x="275" y="320"/>
                  </a:lnTo>
                  <a:close/>
                  <a:moveTo>
                    <a:pt x="289" y="264"/>
                  </a:moveTo>
                  <a:lnTo>
                    <a:pt x="289" y="264"/>
                  </a:lnTo>
                  <a:lnTo>
                    <a:pt x="289" y="264"/>
                  </a:lnTo>
                  <a:lnTo>
                    <a:pt x="278" y="264"/>
                  </a:lnTo>
                  <a:lnTo>
                    <a:pt x="289" y="264"/>
                  </a:lnTo>
                  <a:close/>
                  <a:moveTo>
                    <a:pt x="67" y="348"/>
                  </a:move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3" y="345"/>
                  </a:lnTo>
                  <a:lnTo>
                    <a:pt x="63" y="348"/>
                  </a:lnTo>
                  <a:lnTo>
                    <a:pt x="67" y="348"/>
                  </a:lnTo>
                  <a:close/>
                  <a:moveTo>
                    <a:pt x="67" y="352"/>
                  </a:moveTo>
                  <a:lnTo>
                    <a:pt x="67" y="352"/>
                  </a:lnTo>
                  <a:lnTo>
                    <a:pt x="67" y="348"/>
                  </a:lnTo>
                  <a:lnTo>
                    <a:pt x="67" y="352"/>
                  </a:lnTo>
                  <a:lnTo>
                    <a:pt x="67" y="352"/>
                  </a:lnTo>
                  <a:close/>
                  <a:moveTo>
                    <a:pt x="46" y="331"/>
                  </a:moveTo>
                  <a:lnTo>
                    <a:pt x="42" y="331"/>
                  </a:lnTo>
                  <a:lnTo>
                    <a:pt x="42" y="327"/>
                  </a:lnTo>
                  <a:lnTo>
                    <a:pt x="35" y="324"/>
                  </a:lnTo>
                  <a:lnTo>
                    <a:pt x="28" y="324"/>
                  </a:lnTo>
                  <a:lnTo>
                    <a:pt x="21" y="320"/>
                  </a:lnTo>
                  <a:lnTo>
                    <a:pt x="28" y="320"/>
                  </a:lnTo>
                  <a:lnTo>
                    <a:pt x="35" y="324"/>
                  </a:lnTo>
                  <a:lnTo>
                    <a:pt x="39" y="327"/>
                  </a:lnTo>
                  <a:lnTo>
                    <a:pt x="42" y="331"/>
                  </a:lnTo>
                  <a:lnTo>
                    <a:pt x="46" y="331"/>
                  </a:lnTo>
                  <a:close/>
                  <a:moveTo>
                    <a:pt x="49" y="391"/>
                  </a:moveTo>
                  <a:lnTo>
                    <a:pt x="46" y="391"/>
                  </a:lnTo>
                  <a:lnTo>
                    <a:pt x="49" y="391"/>
                  </a:lnTo>
                  <a:lnTo>
                    <a:pt x="53" y="391"/>
                  </a:lnTo>
                  <a:lnTo>
                    <a:pt x="53" y="387"/>
                  </a:lnTo>
                  <a:lnTo>
                    <a:pt x="56" y="384"/>
                  </a:lnTo>
                  <a:lnTo>
                    <a:pt x="53" y="387"/>
                  </a:lnTo>
                  <a:lnTo>
                    <a:pt x="49" y="391"/>
                  </a:lnTo>
                  <a:lnTo>
                    <a:pt x="49" y="391"/>
                  </a:lnTo>
                  <a:close/>
                  <a:moveTo>
                    <a:pt x="56" y="384"/>
                  </a:moveTo>
                  <a:lnTo>
                    <a:pt x="56" y="377"/>
                  </a:lnTo>
                  <a:lnTo>
                    <a:pt x="53" y="370"/>
                  </a:lnTo>
                  <a:lnTo>
                    <a:pt x="53" y="370"/>
                  </a:lnTo>
                  <a:lnTo>
                    <a:pt x="53" y="370"/>
                  </a:lnTo>
                  <a:lnTo>
                    <a:pt x="53" y="370"/>
                  </a:lnTo>
                  <a:lnTo>
                    <a:pt x="56" y="377"/>
                  </a:lnTo>
                  <a:lnTo>
                    <a:pt x="56" y="380"/>
                  </a:lnTo>
                  <a:lnTo>
                    <a:pt x="56" y="384"/>
                  </a:lnTo>
                  <a:lnTo>
                    <a:pt x="56" y="384"/>
                  </a:lnTo>
                  <a:close/>
                  <a:moveTo>
                    <a:pt x="113" y="433"/>
                  </a:moveTo>
                  <a:lnTo>
                    <a:pt x="102" y="433"/>
                  </a:lnTo>
                  <a:lnTo>
                    <a:pt x="99" y="436"/>
                  </a:lnTo>
                  <a:lnTo>
                    <a:pt x="99" y="444"/>
                  </a:lnTo>
                  <a:lnTo>
                    <a:pt x="99" y="444"/>
                  </a:lnTo>
                  <a:lnTo>
                    <a:pt x="99" y="444"/>
                  </a:lnTo>
                  <a:lnTo>
                    <a:pt x="99" y="436"/>
                  </a:lnTo>
                  <a:lnTo>
                    <a:pt x="102" y="429"/>
                  </a:lnTo>
                  <a:lnTo>
                    <a:pt x="102" y="419"/>
                  </a:lnTo>
                  <a:lnTo>
                    <a:pt x="102" y="426"/>
                  </a:lnTo>
                  <a:lnTo>
                    <a:pt x="102" y="429"/>
                  </a:lnTo>
                  <a:lnTo>
                    <a:pt x="102" y="433"/>
                  </a:lnTo>
                  <a:lnTo>
                    <a:pt x="109" y="433"/>
                  </a:lnTo>
                  <a:lnTo>
                    <a:pt x="113" y="433"/>
                  </a:lnTo>
                  <a:lnTo>
                    <a:pt x="113" y="433"/>
                  </a:lnTo>
                  <a:lnTo>
                    <a:pt x="113" y="433"/>
                  </a:lnTo>
                  <a:lnTo>
                    <a:pt x="116" y="433"/>
                  </a:lnTo>
                  <a:lnTo>
                    <a:pt x="120" y="436"/>
                  </a:lnTo>
                  <a:lnTo>
                    <a:pt x="116" y="433"/>
                  </a:lnTo>
                  <a:lnTo>
                    <a:pt x="113" y="433"/>
                  </a:lnTo>
                  <a:lnTo>
                    <a:pt x="113" y="433"/>
                  </a:lnTo>
                  <a:close/>
                  <a:moveTo>
                    <a:pt x="151" y="454"/>
                  </a:moveTo>
                  <a:lnTo>
                    <a:pt x="151" y="454"/>
                  </a:lnTo>
                  <a:lnTo>
                    <a:pt x="151" y="454"/>
                  </a:lnTo>
                  <a:lnTo>
                    <a:pt x="151" y="454"/>
                  </a:lnTo>
                  <a:lnTo>
                    <a:pt x="151" y="454"/>
                  </a:lnTo>
                  <a:close/>
                  <a:moveTo>
                    <a:pt x="155" y="454"/>
                  </a:moveTo>
                  <a:lnTo>
                    <a:pt x="155" y="454"/>
                  </a:lnTo>
                  <a:lnTo>
                    <a:pt x="155" y="458"/>
                  </a:lnTo>
                  <a:lnTo>
                    <a:pt x="155" y="454"/>
                  </a:lnTo>
                  <a:lnTo>
                    <a:pt x="155" y="454"/>
                  </a:lnTo>
                  <a:close/>
                  <a:moveTo>
                    <a:pt x="159" y="458"/>
                  </a:moveTo>
                  <a:lnTo>
                    <a:pt x="162" y="458"/>
                  </a:lnTo>
                  <a:lnTo>
                    <a:pt x="162" y="458"/>
                  </a:lnTo>
                  <a:lnTo>
                    <a:pt x="159" y="458"/>
                  </a:lnTo>
                  <a:lnTo>
                    <a:pt x="159" y="458"/>
                  </a:lnTo>
                  <a:close/>
                  <a:moveTo>
                    <a:pt x="173" y="468"/>
                  </a:moveTo>
                  <a:lnTo>
                    <a:pt x="173" y="468"/>
                  </a:lnTo>
                  <a:lnTo>
                    <a:pt x="173" y="468"/>
                  </a:lnTo>
                  <a:lnTo>
                    <a:pt x="173" y="468"/>
                  </a:lnTo>
                  <a:lnTo>
                    <a:pt x="173" y="468"/>
                  </a:lnTo>
                  <a:close/>
                  <a:moveTo>
                    <a:pt x="176" y="391"/>
                  </a:moveTo>
                  <a:lnTo>
                    <a:pt x="176" y="391"/>
                  </a:lnTo>
                  <a:lnTo>
                    <a:pt x="173" y="391"/>
                  </a:lnTo>
                  <a:lnTo>
                    <a:pt x="176" y="391"/>
                  </a:lnTo>
                  <a:lnTo>
                    <a:pt x="180" y="391"/>
                  </a:lnTo>
                  <a:lnTo>
                    <a:pt x="180" y="391"/>
                  </a:lnTo>
                  <a:lnTo>
                    <a:pt x="183" y="391"/>
                  </a:lnTo>
                  <a:lnTo>
                    <a:pt x="190" y="391"/>
                  </a:lnTo>
                  <a:lnTo>
                    <a:pt x="187" y="391"/>
                  </a:lnTo>
                  <a:lnTo>
                    <a:pt x="183" y="391"/>
                  </a:lnTo>
                  <a:lnTo>
                    <a:pt x="176" y="391"/>
                  </a:lnTo>
                  <a:close/>
                  <a:moveTo>
                    <a:pt x="208" y="433"/>
                  </a:moveTo>
                  <a:lnTo>
                    <a:pt x="208" y="436"/>
                  </a:lnTo>
                  <a:lnTo>
                    <a:pt x="208" y="444"/>
                  </a:lnTo>
                  <a:lnTo>
                    <a:pt x="204" y="454"/>
                  </a:lnTo>
                  <a:lnTo>
                    <a:pt x="204" y="461"/>
                  </a:lnTo>
                  <a:lnTo>
                    <a:pt x="204" y="454"/>
                  </a:lnTo>
                  <a:lnTo>
                    <a:pt x="204" y="447"/>
                  </a:lnTo>
                  <a:lnTo>
                    <a:pt x="208" y="440"/>
                  </a:lnTo>
                  <a:lnTo>
                    <a:pt x="208" y="433"/>
                  </a:lnTo>
                  <a:close/>
                  <a:moveTo>
                    <a:pt x="208" y="433"/>
                  </a:moveTo>
                  <a:lnTo>
                    <a:pt x="208" y="433"/>
                  </a:lnTo>
                  <a:lnTo>
                    <a:pt x="208" y="433"/>
                  </a:lnTo>
                  <a:lnTo>
                    <a:pt x="208" y="433"/>
                  </a:lnTo>
                  <a:lnTo>
                    <a:pt x="208" y="433"/>
                  </a:lnTo>
                  <a:close/>
                  <a:moveTo>
                    <a:pt x="250" y="458"/>
                  </a:moveTo>
                  <a:lnTo>
                    <a:pt x="250" y="447"/>
                  </a:lnTo>
                  <a:lnTo>
                    <a:pt x="250" y="436"/>
                  </a:lnTo>
                  <a:lnTo>
                    <a:pt x="250" y="426"/>
                  </a:lnTo>
                  <a:lnTo>
                    <a:pt x="250" y="419"/>
                  </a:lnTo>
                  <a:lnTo>
                    <a:pt x="250" y="412"/>
                  </a:lnTo>
                  <a:lnTo>
                    <a:pt x="250" y="408"/>
                  </a:lnTo>
                  <a:lnTo>
                    <a:pt x="250" y="405"/>
                  </a:lnTo>
                  <a:lnTo>
                    <a:pt x="250" y="398"/>
                  </a:lnTo>
                  <a:lnTo>
                    <a:pt x="250" y="401"/>
                  </a:lnTo>
                  <a:lnTo>
                    <a:pt x="250" y="405"/>
                  </a:lnTo>
                  <a:lnTo>
                    <a:pt x="250" y="412"/>
                  </a:lnTo>
                  <a:lnTo>
                    <a:pt x="250" y="422"/>
                  </a:lnTo>
                  <a:lnTo>
                    <a:pt x="250" y="433"/>
                  </a:lnTo>
                  <a:lnTo>
                    <a:pt x="250" y="447"/>
                  </a:lnTo>
                  <a:lnTo>
                    <a:pt x="250" y="458"/>
                  </a:lnTo>
                  <a:close/>
                  <a:moveTo>
                    <a:pt x="264" y="377"/>
                  </a:moveTo>
                  <a:lnTo>
                    <a:pt x="264" y="377"/>
                  </a:lnTo>
                  <a:lnTo>
                    <a:pt x="264" y="377"/>
                  </a:lnTo>
                  <a:lnTo>
                    <a:pt x="264" y="377"/>
                  </a:lnTo>
                  <a:lnTo>
                    <a:pt x="264" y="377"/>
                  </a:lnTo>
                  <a:lnTo>
                    <a:pt x="264" y="377"/>
                  </a:lnTo>
                  <a:close/>
                  <a:moveTo>
                    <a:pt x="314" y="373"/>
                  </a:moveTo>
                  <a:lnTo>
                    <a:pt x="314" y="370"/>
                  </a:lnTo>
                  <a:lnTo>
                    <a:pt x="314" y="370"/>
                  </a:lnTo>
                  <a:lnTo>
                    <a:pt x="314" y="370"/>
                  </a:lnTo>
                  <a:lnTo>
                    <a:pt x="317" y="373"/>
                  </a:lnTo>
                  <a:lnTo>
                    <a:pt x="317" y="373"/>
                  </a:lnTo>
                  <a:lnTo>
                    <a:pt x="321" y="373"/>
                  </a:lnTo>
                  <a:lnTo>
                    <a:pt x="328" y="377"/>
                  </a:lnTo>
                  <a:lnTo>
                    <a:pt x="335" y="377"/>
                  </a:lnTo>
                  <a:lnTo>
                    <a:pt x="338" y="380"/>
                  </a:lnTo>
                  <a:lnTo>
                    <a:pt x="338" y="380"/>
                  </a:lnTo>
                  <a:lnTo>
                    <a:pt x="338" y="380"/>
                  </a:lnTo>
                  <a:lnTo>
                    <a:pt x="335" y="377"/>
                  </a:lnTo>
                  <a:lnTo>
                    <a:pt x="328" y="373"/>
                  </a:lnTo>
                  <a:lnTo>
                    <a:pt x="321" y="373"/>
                  </a:lnTo>
                  <a:lnTo>
                    <a:pt x="317" y="373"/>
                  </a:lnTo>
                  <a:lnTo>
                    <a:pt x="314" y="373"/>
                  </a:lnTo>
                  <a:close/>
                  <a:moveTo>
                    <a:pt x="356" y="373"/>
                  </a:moveTo>
                  <a:lnTo>
                    <a:pt x="359" y="373"/>
                  </a:lnTo>
                  <a:lnTo>
                    <a:pt x="363" y="373"/>
                  </a:lnTo>
                  <a:lnTo>
                    <a:pt x="359" y="373"/>
                  </a:lnTo>
                  <a:lnTo>
                    <a:pt x="359" y="373"/>
                  </a:lnTo>
                  <a:lnTo>
                    <a:pt x="359" y="373"/>
                  </a:lnTo>
                  <a:lnTo>
                    <a:pt x="356" y="373"/>
                  </a:lnTo>
                  <a:close/>
                  <a:moveTo>
                    <a:pt x="384" y="599"/>
                  </a:moveTo>
                  <a:lnTo>
                    <a:pt x="384" y="599"/>
                  </a:lnTo>
                  <a:lnTo>
                    <a:pt x="384" y="599"/>
                  </a:lnTo>
                  <a:lnTo>
                    <a:pt x="384" y="599"/>
                  </a:lnTo>
                  <a:lnTo>
                    <a:pt x="384" y="599"/>
                  </a:lnTo>
                  <a:lnTo>
                    <a:pt x="384" y="599"/>
                  </a:lnTo>
                  <a:lnTo>
                    <a:pt x="384" y="599"/>
                  </a:lnTo>
                  <a:close/>
                  <a:moveTo>
                    <a:pt x="388" y="595"/>
                  </a:moveTo>
                  <a:lnTo>
                    <a:pt x="388" y="595"/>
                  </a:lnTo>
                  <a:lnTo>
                    <a:pt x="388" y="595"/>
                  </a:lnTo>
                  <a:lnTo>
                    <a:pt x="388" y="595"/>
                  </a:lnTo>
                  <a:lnTo>
                    <a:pt x="388" y="595"/>
                  </a:lnTo>
                  <a:lnTo>
                    <a:pt x="388" y="595"/>
                  </a:lnTo>
                  <a:close/>
                  <a:moveTo>
                    <a:pt x="419" y="588"/>
                  </a:moveTo>
                  <a:lnTo>
                    <a:pt x="412" y="588"/>
                  </a:lnTo>
                  <a:lnTo>
                    <a:pt x="405" y="588"/>
                  </a:lnTo>
                  <a:lnTo>
                    <a:pt x="405" y="591"/>
                  </a:lnTo>
                  <a:lnTo>
                    <a:pt x="405" y="588"/>
                  </a:lnTo>
                  <a:lnTo>
                    <a:pt x="412" y="588"/>
                  </a:lnTo>
                  <a:lnTo>
                    <a:pt x="419" y="588"/>
                  </a:lnTo>
                  <a:close/>
                  <a:moveTo>
                    <a:pt x="423" y="803"/>
                  </a:moveTo>
                  <a:lnTo>
                    <a:pt x="423" y="803"/>
                  </a:lnTo>
                  <a:lnTo>
                    <a:pt x="419" y="803"/>
                  </a:lnTo>
                  <a:lnTo>
                    <a:pt x="412" y="799"/>
                  </a:lnTo>
                  <a:lnTo>
                    <a:pt x="409" y="796"/>
                  </a:lnTo>
                  <a:lnTo>
                    <a:pt x="409" y="796"/>
                  </a:lnTo>
                  <a:lnTo>
                    <a:pt x="405" y="792"/>
                  </a:lnTo>
                  <a:lnTo>
                    <a:pt x="398" y="792"/>
                  </a:lnTo>
                  <a:lnTo>
                    <a:pt x="405" y="792"/>
                  </a:lnTo>
                  <a:lnTo>
                    <a:pt x="409" y="796"/>
                  </a:lnTo>
                  <a:lnTo>
                    <a:pt x="412" y="796"/>
                  </a:lnTo>
                  <a:lnTo>
                    <a:pt x="416" y="799"/>
                  </a:lnTo>
                  <a:lnTo>
                    <a:pt x="419" y="803"/>
                  </a:lnTo>
                  <a:lnTo>
                    <a:pt x="423" y="803"/>
                  </a:lnTo>
                  <a:lnTo>
                    <a:pt x="423" y="803"/>
                  </a:lnTo>
                  <a:lnTo>
                    <a:pt x="423" y="803"/>
                  </a:lnTo>
                  <a:close/>
                  <a:moveTo>
                    <a:pt x="462" y="965"/>
                  </a:moveTo>
                  <a:lnTo>
                    <a:pt x="465" y="961"/>
                  </a:lnTo>
                  <a:lnTo>
                    <a:pt x="465" y="961"/>
                  </a:lnTo>
                  <a:lnTo>
                    <a:pt x="469" y="958"/>
                  </a:lnTo>
                  <a:lnTo>
                    <a:pt x="465" y="961"/>
                  </a:lnTo>
                  <a:lnTo>
                    <a:pt x="462" y="965"/>
                  </a:lnTo>
                  <a:close/>
                  <a:moveTo>
                    <a:pt x="585" y="930"/>
                  </a:moveTo>
                  <a:lnTo>
                    <a:pt x="588" y="926"/>
                  </a:lnTo>
                  <a:lnTo>
                    <a:pt x="588" y="923"/>
                  </a:lnTo>
                  <a:lnTo>
                    <a:pt x="592" y="916"/>
                  </a:lnTo>
                  <a:lnTo>
                    <a:pt x="595" y="909"/>
                  </a:lnTo>
                  <a:lnTo>
                    <a:pt x="592" y="916"/>
                  </a:lnTo>
                  <a:lnTo>
                    <a:pt x="588" y="923"/>
                  </a:lnTo>
                  <a:lnTo>
                    <a:pt x="588" y="926"/>
                  </a:lnTo>
                  <a:lnTo>
                    <a:pt x="588" y="930"/>
                  </a:lnTo>
                  <a:lnTo>
                    <a:pt x="588" y="930"/>
                  </a:lnTo>
                  <a:lnTo>
                    <a:pt x="585" y="930"/>
                  </a:lnTo>
                  <a:close/>
                  <a:moveTo>
                    <a:pt x="694" y="845"/>
                  </a:moveTo>
                  <a:lnTo>
                    <a:pt x="687" y="859"/>
                  </a:lnTo>
                  <a:lnTo>
                    <a:pt x="673" y="870"/>
                  </a:lnTo>
                  <a:lnTo>
                    <a:pt x="669" y="877"/>
                  </a:lnTo>
                  <a:lnTo>
                    <a:pt x="666" y="880"/>
                  </a:lnTo>
                  <a:lnTo>
                    <a:pt x="666" y="880"/>
                  </a:lnTo>
                  <a:lnTo>
                    <a:pt x="666" y="877"/>
                  </a:lnTo>
                  <a:lnTo>
                    <a:pt x="673" y="870"/>
                  </a:lnTo>
                  <a:lnTo>
                    <a:pt x="687" y="859"/>
                  </a:lnTo>
                  <a:lnTo>
                    <a:pt x="694" y="845"/>
                  </a:lnTo>
                  <a:lnTo>
                    <a:pt x="698" y="828"/>
                  </a:lnTo>
                  <a:lnTo>
                    <a:pt x="694" y="813"/>
                  </a:lnTo>
                  <a:lnTo>
                    <a:pt x="694" y="813"/>
                  </a:lnTo>
                  <a:lnTo>
                    <a:pt x="698" y="828"/>
                  </a:lnTo>
                  <a:lnTo>
                    <a:pt x="694" y="845"/>
                  </a:lnTo>
                  <a:close/>
                  <a:moveTo>
                    <a:pt x="673" y="778"/>
                  </a:moveTo>
                  <a:lnTo>
                    <a:pt x="673" y="778"/>
                  </a:lnTo>
                  <a:lnTo>
                    <a:pt x="712" y="771"/>
                  </a:lnTo>
                  <a:lnTo>
                    <a:pt x="673" y="778"/>
                  </a:lnTo>
                  <a:close/>
                  <a:moveTo>
                    <a:pt x="733" y="595"/>
                  </a:moveTo>
                  <a:lnTo>
                    <a:pt x="747" y="606"/>
                  </a:lnTo>
                  <a:lnTo>
                    <a:pt x="747" y="606"/>
                  </a:lnTo>
                  <a:lnTo>
                    <a:pt x="747" y="606"/>
                  </a:lnTo>
                  <a:lnTo>
                    <a:pt x="733" y="595"/>
                  </a:lnTo>
                  <a:close/>
                  <a:moveTo>
                    <a:pt x="810" y="503"/>
                  </a:moveTo>
                  <a:lnTo>
                    <a:pt x="824" y="503"/>
                  </a:lnTo>
                  <a:lnTo>
                    <a:pt x="824" y="503"/>
                  </a:lnTo>
                  <a:lnTo>
                    <a:pt x="810" y="50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pt-BR">
                <a:solidFill>
                  <a:srgbClr val="1F5281"/>
                </a:solidFill>
              </a:endParaRPr>
            </a:p>
          </p:txBody>
        </p:sp>
        <p:sp>
          <p:nvSpPr>
            <p:cNvPr id="147" name="Rectangle 182"/>
            <p:cNvSpPr>
              <a:spLocks noChangeArrowheads="1"/>
            </p:cNvSpPr>
            <p:nvPr userDrawn="1"/>
          </p:nvSpPr>
          <p:spPr bwMode="gray">
            <a:xfrm>
              <a:off x="1696" y="2273"/>
              <a:ext cx="6" cy="1"/>
            </a:xfrm>
            <a:prstGeom prst="rect">
              <a:avLst/>
            </a:prstGeom>
            <a:solidFill>
              <a:srgbClr val="BAECFC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endParaRPr lang="pt-BR" altLang="pt-BR" smtClean="0">
                <a:solidFill>
                  <a:srgbClr val="1F5281"/>
                </a:solidFill>
              </a:endParaRPr>
            </a:p>
          </p:txBody>
        </p:sp>
      </p:grpSp>
      <p:sp>
        <p:nvSpPr>
          <p:cNvPr id="185" name="Freeform 183"/>
          <p:cNvSpPr>
            <a:spLocks noEditPoints="1"/>
          </p:cNvSpPr>
          <p:nvPr/>
        </p:nvSpPr>
        <p:spPr bwMode="gray">
          <a:xfrm>
            <a:off x="2124075" y="1268413"/>
            <a:ext cx="5616575" cy="3743325"/>
          </a:xfrm>
          <a:custGeom>
            <a:avLst/>
            <a:gdLst>
              <a:gd name="T0" fmla="*/ 2147483647 w 3482"/>
              <a:gd name="T1" fmla="*/ 2147483647 h 2308"/>
              <a:gd name="T2" fmla="*/ 2147483647 w 3482"/>
              <a:gd name="T3" fmla="*/ 2147483647 h 2308"/>
              <a:gd name="T4" fmla="*/ 2147483647 w 3482"/>
              <a:gd name="T5" fmla="*/ 2147483647 h 2308"/>
              <a:gd name="T6" fmla="*/ 2147483647 w 3482"/>
              <a:gd name="T7" fmla="*/ 2147483647 h 2308"/>
              <a:gd name="T8" fmla="*/ 2147483647 w 3482"/>
              <a:gd name="T9" fmla="*/ 2147483647 h 2308"/>
              <a:gd name="T10" fmla="*/ 2147483647 w 3482"/>
              <a:gd name="T11" fmla="*/ 2147483647 h 2308"/>
              <a:gd name="T12" fmla="*/ 2147483647 w 3482"/>
              <a:gd name="T13" fmla="*/ 2147483647 h 2308"/>
              <a:gd name="T14" fmla="*/ 2147483647 w 3482"/>
              <a:gd name="T15" fmla="*/ 2147483647 h 2308"/>
              <a:gd name="T16" fmla="*/ 2147483647 w 3482"/>
              <a:gd name="T17" fmla="*/ 2147483647 h 2308"/>
              <a:gd name="T18" fmla="*/ 2147483647 w 3482"/>
              <a:gd name="T19" fmla="*/ 2147483647 h 2308"/>
              <a:gd name="T20" fmla="*/ 2147483647 w 3482"/>
              <a:gd name="T21" fmla="*/ 2147483647 h 2308"/>
              <a:gd name="T22" fmla="*/ 2147483647 w 3482"/>
              <a:gd name="T23" fmla="*/ 2147483647 h 2308"/>
              <a:gd name="T24" fmla="*/ 2147483647 w 3482"/>
              <a:gd name="T25" fmla="*/ 2147483647 h 2308"/>
              <a:gd name="T26" fmla="*/ 2147483647 w 3482"/>
              <a:gd name="T27" fmla="*/ 2147483647 h 2308"/>
              <a:gd name="T28" fmla="*/ 2147483647 w 3482"/>
              <a:gd name="T29" fmla="*/ 2147483647 h 2308"/>
              <a:gd name="T30" fmla="*/ 2147483647 w 3482"/>
              <a:gd name="T31" fmla="*/ 2147483647 h 2308"/>
              <a:gd name="T32" fmla="*/ 2147483647 w 3482"/>
              <a:gd name="T33" fmla="*/ 2147483647 h 2308"/>
              <a:gd name="T34" fmla="*/ 2147483647 w 3482"/>
              <a:gd name="T35" fmla="*/ 2147483647 h 2308"/>
              <a:gd name="T36" fmla="*/ 2147483647 w 3482"/>
              <a:gd name="T37" fmla="*/ 2147483647 h 2308"/>
              <a:gd name="T38" fmla="*/ 2147483647 w 3482"/>
              <a:gd name="T39" fmla="*/ 2147483647 h 2308"/>
              <a:gd name="T40" fmla="*/ 2147483647 w 3482"/>
              <a:gd name="T41" fmla="*/ 2147483647 h 2308"/>
              <a:gd name="T42" fmla="*/ 2147483647 w 3482"/>
              <a:gd name="T43" fmla="*/ 2147483647 h 2308"/>
              <a:gd name="T44" fmla="*/ 2147483647 w 3482"/>
              <a:gd name="T45" fmla="*/ 2147483647 h 2308"/>
              <a:gd name="T46" fmla="*/ 2147483647 w 3482"/>
              <a:gd name="T47" fmla="*/ 2147483647 h 2308"/>
              <a:gd name="T48" fmla="*/ 2147483647 w 3482"/>
              <a:gd name="T49" fmla="*/ 2147483647 h 2308"/>
              <a:gd name="T50" fmla="*/ 2147483647 w 3482"/>
              <a:gd name="T51" fmla="*/ 2147483647 h 2308"/>
              <a:gd name="T52" fmla="*/ 2147483647 w 3482"/>
              <a:gd name="T53" fmla="*/ 2147483647 h 2308"/>
              <a:gd name="T54" fmla="*/ 2147483647 w 3482"/>
              <a:gd name="T55" fmla="*/ 2147483647 h 2308"/>
              <a:gd name="T56" fmla="*/ 2147483647 w 3482"/>
              <a:gd name="T57" fmla="*/ 2147483647 h 2308"/>
              <a:gd name="T58" fmla="*/ 2147483647 w 3482"/>
              <a:gd name="T59" fmla="*/ 2147483647 h 2308"/>
              <a:gd name="T60" fmla="*/ 2147483647 w 3482"/>
              <a:gd name="T61" fmla="*/ 2147483647 h 2308"/>
              <a:gd name="T62" fmla="*/ 2147483647 w 3482"/>
              <a:gd name="T63" fmla="*/ 2147483647 h 2308"/>
              <a:gd name="T64" fmla="*/ 2147483647 w 3482"/>
              <a:gd name="T65" fmla="*/ 2147483647 h 2308"/>
              <a:gd name="T66" fmla="*/ 2147483647 w 3482"/>
              <a:gd name="T67" fmla="*/ 2147483647 h 2308"/>
              <a:gd name="T68" fmla="*/ 2147483647 w 3482"/>
              <a:gd name="T69" fmla="*/ 2147483647 h 2308"/>
              <a:gd name="T70" fmla="*/ 2147483647 w 3482"/>
              <a:gd name="T71" fmla="*/ 2147483647 h 2308"/>
              <a:gd name="T72" fmla="*/ 2147483647 w 3482"/>
              <a:gd name="T73" fmla="*/ 2147483647 h 2308"/>
              <a:gd name="T74" fmla="*/ 2147483647 w 3482"/>
              <a:gd name="T75" fmla="*/ 2147483647 h 2308"/>
              <a:gd name="T76" fmla="*/ 2147483647 w 3482"/>
              <a:gd name="T77" fmla="*/ 2147483647 h 2308"/>
              <a:gd name="T78" fmla="*/ 2147483647 w 3482"/>
              <a:gd name="T79" fmla="*/ 2147483647 h 2308"/>
              <a:gd name="T80" fmla="*/ 2147483647 w 3482"/>
              <a:gd name="T81" fmla="*/ 2147483647 h 2308"/>
              <a:gd name="T82" fmla="*/ 2147483647 w 3482"/>
              <a:gd name="T83" fmla="*/ 2147483647 h 2308"/>
              <a:gd name="T84" fmla="*/ 2147483647 w 3482"/>
              <a:gd name="T85" fmla="*/ 2147483647 h 2308"/>
              <a:gd name="T86" fmla="*/ 2147483647 w 3482"/>
              <a:gd name="T87" fmla="*/ 2147483647 h 2308"/>
              <a:gd name="T88" fmla="*/ 2147483647 w 3482"/>
              <a:gd name="T89" fmla="*/ 2147483647 h 2308"/>
              <a:gd name="T90" fmla="*/ 2147483647 w 3482"/>
              <a:gd name="T91" fmla="*/ 2147483647 h 2308"/>
              <a:gd name="T92" fmla="*/ 2147483647 w 3482"/>
              <a:gd name="T93" fmla="*/ 2147483647 h 2308"/>
              <a:gd name="T94" fmla="*/ 2147483647 w 3482"/>
              <a:gd name="T95" fmla="*/ 2147483647 h 2308"/>
              <a:gd name="T96" fmla="*/ 2147483647 w 3482"/>
              <a:gd name="T97" fmla="*/ 2147483647 h 2308"/>
              <a:gd name="T98" fmla="*/ 2147483647 w 3482"/>
              <a:gd name="T99" fmla="*/ 2147483647 h 2308"/>
              <a:gd name="T100" fmla="*/ 2147483647 w 3482"/>
              <a:gd name="T101" fmla="*/ 2147483647 h 2308"/>
              <a:gd name="T102" fmla="*/ 2147483647 w 3482"/>
              <a:gd name="T103" fmla="*/ 2147483647 h 2308"/>
              <a:gd name="T104" fmla="*/ 2147483647 w 3482"/>
              <a:gd name="T105" fmla="*/ 2147483647 h 2308"/>
              <a:gd name="T106" fmla="*/ 2147483647 w 3482"/>
              <a:gd name="T107" fmla="*/ 2147483647 h 2308"/>
              <a:gd name="T108" fmla="*/ 2147483647 w 3482"/>
              <a:gd name="T109" fmla="*/ 2147483647 h 2308"/>
              <a:gd name="T110" fmla="*/ 2147483647 w 3482"/>
              <a:gd name="T111" fmla="*/ 2147483647 h 2308"/>
              <a:gd name="T112" fmla="*/ 2147483647 w 3482"/>
              <a:gd name="T113" fmla="*/ 2147483647 h 2308"/>
              <a:gd name="T114" fmla="*/ 2147483647 w 3482"/>
              <a:gd name="T115" fmla="*/ 2147483647 h 2308"/>
              <a:gd name="T116" fmla="*/ 2147483647 w 3482"/>
              <a:gd name="T117" fmla="*/ 2147483647 h 2308"/>
              <a:gd name="T118" fmla="*/ 2147483647 w 3482"/>
              <a:gd name="T119" fmla="*/ 2147483647 h 2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3482" h="2308">
                <a:moveTo>
                  <a:pt x="3278" y="1750"/>
                </a:moveTo>
                <a:lnTo>
                  <a:pt x="3482" y="1144"/>
                </a:lnTo>
                <a:lnTo>
                  <a:pt x="3414" y="1126"/>
                </a:lnTo>
                <a:lnTo>
                  <a:pt x="2642" y="1152"/>
                </a:lnTo>
                <a:lnTo>
                  <a:pt x="2640" y="1150"/>
                </a:lnTo>
                <a:lnTo>
                  <a:pt x="2638" y="1148"/>
                </a:lnTo>
                <a:lnTo>
                  <a:pt x="2630" y="1144"/>
                </a:lnTo>
                <a:lnTo>
                  <a:pt x="2622" y="1142"/>
                </a:lnTo>
                <a:lnTo>
                  <a:pt x="2618" y="1136"/>
                </a:lnTo>
                <a:lnTo>
                  <a:pt x="2612" y="1132"/>
                </a:lnTo>
                <a:lnTo>
                  <a:pt x="2606" y="1128"/>
                </a:lnTo>
                <a:lnTo>
                  <a:pt x="2598" y="1124"/>
                </a:lnTo>
                <a:lnTo>
                  <a:pt x="2592" y="1122"/>
                </a:lnTo>
                <a:lnTo>
                  <a:pt x="2608" y="1100"/>
                </a:lnTo>
                <a:lnTo>
                  <a:pt x="2620" y="1076"/>
                </a:lnTo>
                <a:lnTo>
                  <a:pt x="2622" y="1050"/>
                </a:lnTo>
                <a:lnTo>
                  <a:pt x="2620" y="1040"/>
                </a:lnTo>
                <a:lnTo>
                  <a:pt x="2618" y="1032"/>
                </a:lnTo>
                <a:lnTo>
                  <a:pt x="2604" y="998"/>
                </a:lnTo>
                <a:lnTo>
                  <a:pt x="2586" y="970"/>
                </a:lnTo>
                <a:lnTo>
                  <a:pt x="2566" y="950"/>
                </a:lnTo>
                <a:lnTo>
                  <a:pt x="2546" y="934"/>
                </a:lnTo>
                <a:lnTo>
                  <a:pt x="2526" y="924"/>
                </a:lnTo>
                <a:lnTo>
                  <a:pt x="2508" y="918"/>
                </a:lnTo>
                <a:lnTo>
                  <a:pt x="2494" y="916"/>
                </a:lnTo>
                <a:lnTo>
                  <a:pt x="2484" y="914"/>
                </a:lnTo>
                <a:lnTo>
                  <a:pt x="2480" y="914"/>
                </a:lnTo>
                <a:lnTo>
                  <a:pt x="2428" y="798"/>
                </a:lnTo>
                <a:lnTo>
                  <a:pt x="2424" y="778"/>
                </a:lnTo>
                <a:lnTo>
                  <a:pt x="2416" y="768"/>
                </a:lnTo>
                <a:lnTo>
                  <a:pt x="2408" y="762"/>
                </a:lnTo>
                <a:lnTo>
                  <a:pt x="2400" y="760"/>
                </a:lnTo>
                <a:lnTo>
                  <a:pt x="2398" y="760"/>
                </a:lnTo>
                <a:lnTo>
                  <a:pt x="2396" y="754"/>
                </a:lnTo>
                <a:lnTo>
                  <a:pt x="2390" y="742"/>
                </a:lnTo>
                <a:lnTo>
                  <a:pt x="2382" y="724"/>
                </a:lnTo>
                <a:lnTo>
                  <a:pt x="2368" y="698"/>
                </a:lnTo>
                <a:lnTo>
                  <a:pt x="2352" y="670"/>
                </a:lnTo>
                <a:lnTo>
                  <a:pt x="2338" y="638"/>
                </a:lnTo>
                <a:lnTo>
                  <a:pt x="2328" y="610"/>
                </a:lnTo>
                <a:lnTo>
                  <a:pt x="2320" y="580"/>
                </a:lnTo>
                <a:lnTo>
                  <a:pt x="2308" y="550"/>
                </a:lnTo>
                <a:lnTo>
                  <a:pt x="2290" y="518"/>
                </a:lnTo>
                <a:lnTo>
                  <a:pt x="2272" y="500"/>
                </a:lnTo>
                <a:lnTo>
                  <a:pt x="2256" y="490"/>
                </a:lnTo>
                <a:lnTo>
                  <a:pt x="2238" y="488"/>
                </a:lnTo>
                <a:lnTo>
                  <a:pt x="2222" y="492"/>
                </a:lnTo>
                <a:lnTo>
                  <a:pt x="2208" y="496"/>
                </a:lnTo>
                <a:lnTo>
                  <a:pt x="2200" y="502"/>
                </a:lnTo>
                <a:lnTo>
                  <a:pt x="2196" y="504"/>
                </a:lnTo>
                <a:lnTo>
                  <a:pt x="2134" y="480"/>
                </a:lnTo>
                <a:lnTo>
                  <a:pt x="2072" y="466"/>
                </a:lnTo>
                <a:lnTo>
                  <a:pt x="2014" y="458"/>
                </a:lnTo>
                <a:lnTo>
                  <a:pt x="1998" y="456"/>
                </a:lnTo>
                <a:lnTo>
                  <a:pt x="1982" y="454"/>
                </a:lnTo>
                <a:lnTo>
                  <a:pt x="1980" y="454"/>
                </a:lnTo>
                <a:lnTo>
                  <a:pt x="1982" y="432"/>
                </a:lnTo>
                <a:lnTo>
                  <a:pt x="1980" y="410"/>
                </a:lnTo>
                <a:lnTo>
                  <a:pt x="1984" y="426"/>
                </a:lnTo>
                <a:lnTo>
                  <a:pt x="1984" y="440"/>
                </a:lnTo>
                <a:lnTo>
                  <a:pt x="1982" y="452"/>
                </a:lnTo>
                <a:lnTo>
                  <a:pt x="1996" y="410"/>
                </a:lnTo>
                <a:lnTo>
                  <a:pt x="2006" y="366"/>
                </a:lnTo>
                <a:lnTo>
                  <a:pt x="2008" y="320"/>
                </a:lnTo>
                <a:lnTo>
                  <a:pt x="2002" y="284"/>
                </a:lnTo>
                <a:lnTo>
                  <a:pt x="1992" y="250"/>
                </a:lnTo>
                <a:lnTo>
                  <a:pt x="1978" y="216"/>
                </a:lnTo>
                <a:lnTo>
                  <a:pt x="1970" y="190"/>
                </a:lnTo>
                <a:lnTo>
                  <a:pt x="1962" y="170"/>
                </a:lnTo>
                <a:lnTo>
                  <a:pt x="1952" y="152"/>
                </a:lnTo>
                <a:lnTo>
                  <a:pt x="1940" y="136"/>
                </a:lnTo>
                <a:lnTo>
                  <a:pt x="1918" y="116"/>
                </a:lnTo>
                <a:lnTo>
                  <a:pt x="1886" y="86"/>
                </a:lnTo>
                <a:lnTo>
                  <a:pt x="1854" y="58"/>
                </a:lnTo>
                <a:lnTo>
                  <a:pt x="1816" y="34"/>
                </a:lnTo>
                <a:lnTo>
                  <a:pt x="1780" y="18"/>
                </a:lnTo>
                <a:lnTo>
                  <a:pt x="1742" y="6"/>
                </a:lnTo>
                <a:lnTo>
                  <a:pt x="1700" y="0"/>
                </a:lnTo>
                <a:lnTo>
                  <a:pt x="1670" y="2"/>
                </a:lnTo>
                <a:lnTo>
                  <a:pt x="1640" y="4"/>
                </a:lnTo>
                <a:lnTo>
                  <a:pt x="1616" y="8"/>
                </a:lnTo>
                <a:lnTo>
                  <a:pt x="1592" y="12"/>
                </a:lnTo>
                <a:lnTo>
                  <a:pt x="1578" y="20"/>
                </a:lnTo>
                <a:lnTo>
                  <a:pt x="1564" y="30"/>
                </a:lnTo>
                <a:lnTo>
                  <a:pt x="1552" y="42"/>
                </a:lnTo>
                <a:lnTo>
                  <a:pt x="1532" y="58"/>
                </a:lnTo>
                <a:lnTo>
                  <a:pt x="1510" y="72"/>
                </a:lnTo>
                <a:lnTo>
                  <a:pt x="1502" y="78"/>
                </a:lnTo>
                <a:lnTo>
                  <a:pt x="1492" y="86"/>
                </a:lnTo>
                <a:lnTo>
                  <a:pt x="1484" y="90"/>
                </a:lnTo>
                <a:lnTo>
                  <a:pt x="1476" y="96"/>
                </a:lnTo>
                <a:lnTo>
                  <a:pt x="1468" y="104"/>
                </a:lnTo>
                <a:lnTo>
                  <a:pt x="1462" y="110"/>
                </a:lnTo>
                <a:lnTo>
                  <a:pt x="1458" y="118"/>
                </a:lnTo>
                <a:lnTo>
                  <a:pt x="1452" y="126"/>
                </a:lnTo>
                <a:lnTo>
                  <a:pt x="1448" y="134"/>
                </a:lnTo>
                <a:lnTo>
                  <a:pt x="1442" y="142"/>
                </a:lnTo>
                <a:lnTo>
                  <a:pt x="1436" y="148"/>
                </a:lnTo>
                <a:lnTo>
                  <a:pt x="1426" y="166"/>
                </a:lnTo>
                <a:lnTo>
                  <a:pt x="1418" y="182"/>
                </a:lnTo>
                <a:lnTo>
                  <a:pt x="1406" y="208"/>
                </a:lnTo>
                <a:lnTo>
                  <a:pt x="1396" y="234"/>
                </a:lnTo>
                <a:lnTo>
                  <a:pt x="1388" y="266"/>
                </a:lnTo>
                <a:lnTo>
                  <a:pt x="1388" y="296"/>
                </a:lnTo>
                <a:lnTo>
                  <a:pt x="1390" y="308"/>
                </a:lnTo>
                <a:lnTo>
                  <a:pt x="1388" y="318"/>
                </a:lnTo>
                <a:lnTo>
                  <a:pt x="1386" y="328"/>
                </a:lnTo>
                <a:lnTo>
                  <a:pt x="1386" y="346"/>
                </a:lnTo>
                <a:lnTo>
                  <a:pt x="1388" y="364"/>
                </a:lnTo>
                <a:lnTo>
                  <a:pt x="1384" y="368"/>
                </a:lnTo>
                <a:lnTo>
                  <a:pt x="1380" y="370"/>
                </a:lnTo>
                <a:lnTo>
                  <a:pt x="1378" y="376"/>
                </a:lnTo>
                <a:lnTo>
                  <a:pt x="1376" y="382"/>
                </a:lnTo>
                <a:lnTo>
                  <a:pt x="1372" y="404"/>
                </a:lnTo>
                <a:lnTo>
                  <a:pt x="1372" y="422"/>
                </a:lnTo>
                <a:lnTo>
                  <a:pt x="1372" y="436"/>
                </a:lnTo>
                <a:lnTo>
                  <a:pt x="1370" y="450"/>
                </a:lnTo>
                <a:lnTo>
                  <a:pt x="1372" y="470"/>
                </a:lnTo>
                <a:lnTo>
                  <a:pt x="1378" y="494"/>
                </a:lnTo>
                <a:lnTo>
                  <a:pt x="1386" y="516"/>
                </a:lnTo>
                <a:lnTo>
                  <a:pt x="1350" y="546"/>
                </a:lnTo>
                <a:lnTo>
                  <a:pt x="1318" y="574"/>
                </a:lnTo>
                <a:lnTo>
                  <a:pt x="1308" y="582"/>
                </a:lnTo>
                <a:lnTo>
                  <a:pt x="1294" y="596"/>
                </a:lnTo>
                <a:lnTo>
                  <a:pt x="1276" y="614"/>
                </a:lnTo>
                <a:lnTo>
                  <a:pt x="1274" y="610"/>
                </a:lnTo>
                <a:lnTo>
                  <a:pt x="1272" y="608"/>
                </a:lnTo>
                <a:lnTo>
                  <a:pt x="1272" y="606"/>
                </a:lnTo>
                <a:lnTo>
                  <a:pt x="1276" y="602"/>
                </a:lnTo>
                <a:lnTo>
                  <a:pt x="1276" y="600"/>
                </a:lnTo>
                <a:lnTo>
                  <a:pt x="1278" y="598"/>
                </a:lnTo>
                <a:lnTo>
                  <a:pt x="1280" y="596"/>
                </a:lnTo>
                <a:lnTo>
                  <a:pt x="1282" y="594"/>
                </a:lnTo>
                <a:lnTo>
                  <a:pt x="1284" y="590"/>
                </a:lnTo>
                <a:lnTo>
                  <a:pt x="1288" y="592"/>
                </a:lnTo>
                <a:lnTo>
                  <a:pt x="1292" y="594"/>
                </a:lnTo>
                <a:lnTo>
                  <a:pt x="1292" y="574"/>
                </a:lnTo>
                <a:lnTo>
                  <a:pt x="1294" y="554"/>
                </a:lnTo>
                <a:lnTo>
                  <a:pt x="1300" y="528"/>
                </a:lnTo>
                <a:lnTo>
                  <a:pt x="1302" y="528"/>
                </a:lnTo>
                <a:lnTo>
                  <a:pt x="1304" y="528"/>
                </a:lnTo>
                <a:lnTo>
                  <a:pt x="1306" y="528"/>
                </a:lnTo>
                <a:lnTo>
                  <a:pt x="1308" y="522"/>
                </a:lnTo>
                <a:lnTo>
                  <a:pt x="1308" y="518"/>
                </a:lnTo>
                <a:lnTo>
                  <a:pt x="1308" y="512"/>
                </a:lnTo>
                <a:lnTo>
                  <a:pt x="1306" y="508"/>
                </a:lnTo>
                <a:lnTo>
                  <a:pt x="1306" y="504"/>
                </a:lnTo>
                <a:lnTo>
                  <a:pt x="1304" y="504"/>
                </a:lnTo>
                <a:lnTo>
                  <a:pt x="1308" y="476"/>
                </a:lnTo>
                <a:lnTo>
                  <a:pt x="1302" y="444"/>
                </a:lnTo>
                <a:lnTo>
                  <a:pt x="1298" y="430"/>
                </a:lnTo>
                <a:lnTo>
                  <a:pt x="1296" y="418"/>
                </a:lnTo>
                <a:lnTo>
                  <a:pt x="1296" y="408"/>
                </a:lnTo>
                <a:lnTo>
                  <a:pt x="1294" y="394"/>
                </a:lnTo>
                <a:lnTo>
                  <a:pt x="1290" y="374"/>
                </a:lnTo>
                <a:lnTo>
                  <a:pt x="1286" y="348"/>
                </a:lnTo>
                <a:lnTo>
                  <a:pt x="1280" y="318"/>
                </a:lnTo>
                <a:lnTo>
                  <a:pt x="1276" y="290"/>
                </a:lnTo>
                <a:lnTo>
                  <a:pt x="1280" y="298"/>
                </a:lnTo>
                <a:lnTo>
                  <a:pt x="1284" y="304"/>
                </a:lnTo>
                <a:lnTo>
                  <a:pt x="1286" y="312"/>
                </a:lnTo>
                <a:lnTo>
                  <a:pt x="1286" y="320"/>
                </a:lnTo>
                <a:lnTo>
                  <a:pt x="1288" y="312"/>
                </a:lnTo>
                <a:lnTo>
                  <a:pt x="1288" y="304"/>
                </a:lnTo>
                <a:lnTo>
                  <a:pt x="1290" y="296"/>
                </a:lnTo>
                <a:lnTo>
                  <a:pt x="1292" y="300"/>
                </a:lnTo>
                <a:lnTo>
                  <a:pt x="1294" y="302"/>
                </a:lnTo>
                <a:lnTo>
                  <a:pt x="1296" y="306"/>
                </a:lnTo>
                <a:lnTo>
                  <a:pt x="1296" y="310"/>
                </a:lnTo>
                <a:lnTo>
                  <a:pt x="1300" y="300"/>
                </a:lnTo>
                <a:lnTo>
                  <a:pt x="1304" y="292"/>
                </a:lnTo>
                <a:lnTo>
                  <a:pt x="1310" y="294"/>
                </a:lnTo>
                <a:lnTo>
                  <a:pt x="1316" y="298"/>
                </a:lnTo>
                <a:lnTo>
                  <a:pt x="1322" y="302"/>
                </a:lnTo>
                <a:lnTo>
                  <a:pt x="1318" y="286"/>
                </a:lnTo>
                <a:lnTo>
                  <a:pt x="1314" y="268"/>
                </a:lnTo>
                <a:lnTo>
                  <a:pt x="1320" y="268"/>
                </a:lnTo>
                <a:lnTo>
                  <a:pt x="1324" y="270"/>
                </a:lnTo>
                <a:lnTo>
                  <a:pt x="1328" y="272"/>
                </a:lnTo>
                <a:lnTo>
                  <a:pt x="1330" y="278"/>
                </a:lnTo>
                <a:lnTo>
                  <a:pt x="1332" y="252"/>
                </a:lnTo>
                <a:lnTo>
                  <a:pt x="1322" y="228"/>
                </a:lnTo>
                <a:lnTo>
                  <a:pt x="1306" y="206"/>
                </a:lnTo>
                <a:lnTo>
                  <a:pt x="1286" y="188"/>
                </a:lnTo>
                <a:lnTo>
                  <a:pt x="1262" y="178"/>
                </a:lnTo>
                <a:lnTo>
                  <a:pt x="1266" y="176"/>
                </a:lnTo>
                <a:lnTo>
                  <a:pt x="1272" y="176"/>
                </a:lnTo>
                <a:lnTo>
                  <a:pt x="1278" y="178"/>
                </a:lnTo>
                <a:lnTo>
                  <a:pt x="1284" y="178"/>
                </a:lnTo>
                <a:lnTo>
                  <a:pt x="1288" y="180"/>
                </a:lnTo>
                <a:lnTo>
                  <a:pt x="1294" y="180"/>
                </a:lnTo>
                <a:lnTo>
                  <a:pt x="1282" y="172"/>
                </a:lnTo>
                <a:lnTo>
                  <a:pt x="1272" y="168"/>
                </a:lnTo>
                <a:lnTo>
                  <a:pt x="1266" y="166"/>
                </a:lnTo>
                <a:lnTo>
                  <a:pt x="1260" y="166"/>
                </a:lnTo>
                <a:lnTo>
                  <a:pt x="1256" y="166"/>
                </a:lnTo>
                <a:lnTo>
                  <a:pt x="1248" y="158"/>
                </a:lnTo>
                <a:lnTo>
                  <a:pt x="1234" y="148"/>
                </a:lnTo>
                <a:lnTo>
                  <a:pt x="1216" y="140"/>
                </a:lnTo>
                <a:lnTo>
                  <a:pt x="1196" y="134"/>
                </a:lnTo>
                <a:lnTo>
                  <a:pt x="1176" y="128"/>
                </a:lnTo>
                <a:lnTo>
                  <a:pt x="1162" y="126"/>
                </a:lnTo>
                <a:lnTo>
                  <a:pt x="1152" y="126"/>
                </a:lnTo>
                <a:lnTo>
                  <a:pt x="1154" y="124"/>
                </a:lnTo>
                <a:lnTo>
                  <a:pt x="1158" y="124"/>
                </a:lnTo>
                <a:lnTo>
                  <a:pt x="1162" y="122"/>
                </a:lnTo>
                <a:lnTo>
                  <a:pt x="1166" y="120"/>
                </a:lnTo>
                <a:lnTo>
                  <a:pt x="1170" y="120"/>
                </a:lnTo>
                <a:lnTo>
                  <a:pt x="1172" y="118"/>
                </a:lnTo>
                <a:lnTo>
                  <a:pt x="1162" y="118"/>
                </a:lnTo>
                <a:lnTo>
                  <a:pt x="1150" y="116"/>
                </a:lnTo>
                <a:lnTo>
                  <a:pt x="1134" y="116"/>
                </a:lnTo>
                <a:lnTo>
                  <a:pt x="1112" y="116"/>
                </a:lnTo>
                <a:lnTo>
                  <a:pt x="1082" y="118"/>
                </a:lnTo>
                <a:lnTo>
                  <a:pt x="1078" y="118"/>
                </a:lnTo>
                <a:lnTo>
                  <a:pt x="1072" y="116"/>
                </a:lnTo>
                <a:lnTo>
                  <a:pt x="1068" y="112"/>
                </a:lnTo>
                <a:lnTo>
                  <a:pt x="1064" y="108"/>
                </a:lnTo>
                <a:lnTo>
                  <a:pt x="1060" y="106"/>
                </a:lnTo>
                <a:lnTo>
                  <a:pt x="1052" y="102"/>
                </a:lnTo>
                <a:lnTo>
                  <a:pt x="1044" y="102"/>
                </a:lnTo>
                <a:lnTo>
                  <a:pt x="1036" y="100"/>
                </a:lnTo>
                <a:lnTo>
                  <a:pt x="1028" y="98"/>
                </a:lnTo>
                <a:lnTo>
                  <a:pt x="1038" y="96"/>
                </a:lnTo>
                <a:lnTo>
                  <a:pt x="1048" y="92"/>
                </a:lnTo>
                <a:lnTo>
                  <a:pt x="1030" y="86"/>
                </a:lnTo>
                <a:lnTo>
                  <a:pt x="1010" y="84"/>
                </a:lnTo>
                <a:lnTo>
                  <a:pt x="990" y="86"/>
                </a:lnTo>
                <a:lnTo>
                  <a:pt x="970" y="86"/>
                </a:lnTo>
                <a:lnTo>
                  <a:pt x="974" y="84"/>
                </a:lnTo>
                <a:lnTo>
                  <a:pt x="976" y="82"/>
                </a:lnTo>
                <a:lnTo>
                  <a:pt x="958" y="82"/>
                </a:lnTo>
                <a:lnTo>
                  <a:pt x="940" y="86"/>
                </a:lnTo>
                <a:lnTo>
                  <a:pt x="922" y="92"/>
                </a:lnTo>
                <a:lnTo>
                  <a:pt x="922" y="90"/>
                </a:lnTo>
                <a:lnTo>
                  <a:pt x="924" y="88"/>
                </a:lnTo>
                <a:lnTo>
                  <a:pt x="896" y="90"/>
                </a:lnTo>
                <a:lnTo>
                  <a:pt x="870" y="98"/>
                </a:lnTo>
                <a:lnTo>
                  <a:pt x="844" y="106"/>
                </a:lnTo>
                <a:lnTo>
                  <a:pt x="830" y="110"/>
                </a:lnTo>
                <a:lnTo>
                  <a:pt x="816" y="116"/>
                </a:lnTo>
                <a:lnTo>
                  <a:pt x="802" y="122"/>
                </a:lnTo>
                <a:lnTo>
                  <a:pt x="786" y="132"/>
                </a:lnTo>
                <a:lnTo>
                  <a:pt x="776" y="142"/>
                </a:lnTo>
                <a:lnTo>
                  <a:pt x="770" y="152"/>
                </a:lnTo>
                <a:lnTo>
                  <a:pt x="768" y="154"/>
                </a:lnTo>
                <a:lnTo>
                  <a:pt x="740" y="162"/>
                </a:lnTo>
                <a:lnTo>
                  <a:pt x="716" y="174"/>
                </a:lnTo>
                <a:lnTo>
                  <a:pt x="694" y="194"/>
                </a:lnTo>
                <a:lnTo>
                  <a:pt x="674" y="220"/>
                </a:lnTo>
                <a:lnTo>
                  <a:pt x="660" y="254"/>
                </a:lnTo>
                <a:lnTo>
                  <a:pt x="648" y="286"/>
                </a:lnTo>
                <a:lnTo>
                  <a:pt x="634" y="320"/>
                </a:lnTo>
                <a:lnTo>
                  <a:pt x="618" y="354"/>
                </a:lnTo>
                <a:lnTo>
                  <a:pt x="604" y="390"/>
                </a:lnTo>
                <a:lnTo>
                  <a:pt x="594" y="422"/>
                </a:lnTo>
                <a:lnTo>
                  <a:pt x="598" y="414"/>
                </a:lnTo>
                <a:lnTo>
                  <a:pt x="604" y="408"/>
                </a:lnTo>
                <a:lnTo>
                  <a:pt x="598" y="428"/>
                </a:lnTo>
                <a:lnTo>
                  <a:pt x="596" y="454"/>
                </a:lnTo>
                <a:lnTo>
                  <a:pt x="596" y="484"/>
                </a:lnTo>
                <a:lnTo>
                  <a:pt x="598" y="510"/>
                </a:lnTo>
                <a:lnTo>
                  <a:pt x="604" y="528"/>
                </a:lnTo>
                <a:lnTo>
                  <a:pt x="608" y="522"/>
                </a:lnTo>
                <a:lnTo>
                  <a:pt x="610" y="514"/>
                </a:lnTo>
                <a:lnTo>
                  <a:pt x="608" y="530"/>
                </a:lnTo>
                <a:lnTo>
                  <a:pt x="608" y="552"/>
                </a:lnTo>
                <a:lnTo>
                  <a:pt x="612" y="574"/>
                </a:lnTo>
                <a:lnTo>
                  <a:pt x="616" y="594"/>
                </a:lnTo>
                <a:lnTo>
                  <a:pt x="624" y="612"/>
                </a:lnTo>
                <a:lnTo>
                  <a:pt x="636" y="624"/>
                </a:lnTo>
                <a:lnTo>
                  <a:pt x="636" y="620"/>
                </a:lnTo>
                <a:lnTo>
                  <a:pt x="636" y="616"/>
                </a:lnTo>
                <a:lnTo>
                  <a:pt x="638" y="612"/>
                </a:lnTo>
                <a:lnTo>
                  <a:pt x="638" y="608"/>
                </a:lnTo>
                <a:lnTo>
                  <a:pt x="644" y="636"/>
                </a:lnTo>
                <a:lnTo>
                  <a:pt x="650" y="662"/>
                </a:lnTo>
                <a:lnTo>
                  <a:pt x="650" y="660"/>
                </a:lnTo>
                <a:lnTo>
                  <a:pt x="650" y="658"/>
                </a:lnTo>
                <a:lnTo>
                  <a:pt x="654" y="672"/>
                </a:lnTo>
                <a:lnTo>
                  <a:pt x="662" y="686"/>
                </a:lnTo>
                <a:lnTo>
                  <a:pt x="672" y="700"/>
                </a:lnTo>
                <a:lnTo>
                  <a:pt x="678" y="712"/>
                </a:lnTo>
                <a:lnTo>
                  <a:pt x="678" y="708"/>
                </a:lnTo>
                <a:lnTo>
                  <a:pt x="680" y="702"/>
                </a:lnTo>
                <a:lnTo>
                  <a:pt x="680" y="696"/>
                </a:lnTo>
                <a:lnTo>
                  <a:pt x="682" y="690"/>
                </a:lnTo>
                <a:lnTo>
                  <a:pt x="682" y="684"/>
                </a:lnTo>
                <a:lnTo>
                  <a:pt x="684" y="710"/>
                </a:lnTo>
                <a:lnTo>
                  <a:pt x="684" y="736"/>
                </a:lnTo>
                <a:lnTo>
                  <a:pt x="690" y="732"/>
                </a:lnTo>
                <a:lnTo>
                  <a:pt x="696" y="728"/>
                </a:lnTo>
                <a:lnTo>
                  <a:pt x="694" y="762"/>
                </a:lnTo>
                <a:lnTo>
                  <a:pt x="688" y="788"/>
                </a:lnTo>
                <a:lnTo>
                  <a:pt x="682" y="804"/>
                </a:lnTo>
                <a:lnTo>
                  <a:pt x="678" y="814"/>
                </a:lnTo>
                <a:lnTo>
                  <a:pt x="674" y="818"/>
                </a:lnTo>
                <a:lnTo>
                  <a:pt x="672" y="820"/>
                </a:lnTo>
                <a:lnTo>
                  <a:pt x="674" y="824"/>
                </a:lnTo>
                <a:lnTo>
                  <a:pt x="678" y="834"/>
                </a:lnTo>
                <a:lnTo>
                  <a:pt x="686" y="852"/>
                </a:lnTo>
                <a:lnTo>
                  <a:pt x="702" y="872"/>
                </a:lnTo>
                <a:lnTo>
                  <a:pt x="722" y="894"/>
                </a:lnTo>
                <a:lnTo>
                  <a:pt x="740" y="910"/>
                </a:lnTo>
                <a:lnTo>
                  <a:pt x="760" y="926"/>
                </a:lnTo>
                <a:lnTo>
                  <a:pt x="776" y="938"/>
                </a:lnTo>
                <a:lnTo>
                  <a:pt x="790" y="948"/>
                </a:lnTo>
                <a:lnTo>
                  <a:pt x="780" y="946"/>
                </a:lnTo>
                <a:lnTo>
                  <a:pt x="772" y="944"/>
                </a:lnTo>
                <a:lnTo>
                  <a:pt x="744" y="924"/>
                </a:lnTo>
                <a:lnTo>
                  <a:pt x="716" y="902"/>
                </a:lnTo>
                <a:lnTo>
                  <a:pt x="692" y="880"/>
                </a:lnTo>
                <a:lnTo>
                  <a:pt x="672" y="860"/>
                </a:lnTo>
                <a:lnTo>
                  <a:pt x="658" y="838"/>
                </a:lnTo>
                <a:lnTo>
                  <a:pt x="652" y="820"/>
                </a:lnTo>
                <a:lnTo>
                  <a:pt x="658" y="804"/>
                </a:lnTo>
                <a:lnTo>
                  <a:pt x="656" y="804"/>
                </a:lnTo>
                <a:lnTo>
                  <a:pt x="654" y="806"/>
                </a:lnTo>
                <a:lnTo>
                  <a:pt x="650" y="808"/>
                </a:lnTo>
                <a:lnTo>
                  <a:pt x="646" y="812"/>
                </a:lnTo>
                <a:lnTo>
                  <a:pt x="642" y="818"/>
                </a:lnTo>
                <a:lnTo>
                  <a:pt x="638" y="826"/>
                </a:lnTo>
                <a:lnTo>
                  <a:pt x="632" y="840"/>
                </a:lnTo>
                <a:lnTo>
                  <a:pt x="626" y="858"/>
                </a:lnTo>
                <a:lnTo>
                  <a:pt x="620" y="876"/>
                </a:lnTo>
                <a:lnTo>
                  <a:pt x="614" y="892"/>
                </a:lnTo>
                <a:lnTo>
                  <a:pt x="612" y="898"/>
                </a:lnTo>
                <a:lnTo>
                  <a:pt x="610" y="902"/>
                </a:lnTo>
                <a:lnTo>
                  <a:pt x="610" y="906"/>
                </a:lnTo>
                <a:lnTo>
                  <a:pt x="610" y="908"/>
                </a:lnTo>
                <a:lnTo>
                  <a:pt x="604" y="908"/>
                </a:lnTo>
                <a:lnTo>
                  <a:pt x="592" y="910"/>
                </a:lnTo>
                <a:lnTo>
                  <a:pt x="576" y="914"/>
                </a:lnTo>
                <a:lnTo>
                  <a:pt x="562" y="920"/>
                </a:lnTo>
                <a:lnTo>
                  <a:pt x="552" y="930"/>
                </a:lnTo>
                <a:lnTo>
                  <a:pt x="548" y="932"/>
                </a:lnTo>
                <a:lnTo>
                  <a:pt x="538" y="934"/>
                </a:lnTo>
                <a:lnTo>
                  <a:pt x="528" y="940"/>
                </a:lnTo>
                <a:lnTo>
                  <a:pt x="516" y="950"/>
                </a:lnTo>
                <a:lnTo>
                  <a:pt x="508" y="964"/>
                </a:lnTo>
                <a:lnTo>
                  <a:pt x="508" y="984"/>
                </a:lnTo>
                <a:lnTo>
                  <a:pt x="504" y="986"/>
                </a:lnTo>
                <a:lnTo>
                  <a:pt x="492" y="990"/>
                </a:lnTo>
                <a:lnTo>
                  <a:pt x="476" y="998"/>
                </a:lnTo>
                <a:lnTo>
                  <a:pt x="460" y="1006"/>
                </a:lnTo>
                <a:lnTo>
                  <a:pt x="446" y="1018"/>
                </a:lnTo>
                <a:lnTo>
                  <a:pt x="440" y="1024"/>
                </a:lnTo>
                <a:lnTo>
                  <a:pt x="436" y="1028"/>
                </a:lnTo>
                <a:lnTo>
                  <a:pt x="432" y="1032"/>
                </a:lnTo>
                <a:lnTo>
                  <a:pt x="430" y="1034"/>
                </a:lnTo>
                <a:lnTo>
                  <a:pt x="428" y="1036"/>
                </a:lnTo>
                <a:lnTo>
                  <a:pt x="424" y="1036"/>
                </a:lnTo>
                <a:lnTo>
                  <a:pt x="416" y="1040"/>
                </a:lnTo>
                <a:lnTo>
                  <a:pt x="404" y="1046"/>
                </a:lnTo>
                <a:lnTo>
                  <a:pt x="388" y="1060"/>
                </a:lnTo>
                <a:lnTo>
                  <a:pt x="370" y="1082"/>
                </a:lnTo>
                <a:lnTo>
                  <a:pt x="360" y="1094"/>
                </a:lnTo>
                <a:lnTo>
                  <a:pt x="350" y="1106"/>
                </a:lnTo>
                <a:lnTo>
                  <a:pt x="312" y="1108"/>
                </a:lnTo>
                <a:lnTo>
                  <a:pt x="272" y="1118"/>
                </a:lnTo>
                <a:lnTo>
                  <a:pt x="230" y="1136"/>
                </a:lnTo>
                <a:lnTo>
                  <a:pt x="192" y="1160"/>
                </a:lnTo>
                <a:lnTo>
                  <a:pt x="160" y="1188"/>
                </a:lnTo>
                <a:lnTo>
                  <a:pt x="138" y="1220"/>
                </a:lnTo>
                <a:lnTo>
                  <a:pt x="116" y="1272"/>
                </a:lnTo>
                <a:lnTo>
                  <a:pt x="98" y="1326"/>
                </a:lnTo>
                <a:lnTo>
                  <a:pt x="84" y="1384"/>
                </a:lnTo>
                <a:lnTo>
                  <a:pt x="70" y="1440"/>
                </a:lnTo>
                <a:lnTo>
                  <a:pt x="54" y="1496"/>
                </a:lnTo>
                <a:lnTo>
                  <a:pt x="38" y="1538"/>
                </a:lnTo>
                <a:lnTo>
                  <a:pt x="22" y="1584"/>
                </a:lnTo>
                <a:lnTo>
                  <a:pt x="8" y="1630"/>
                </a:lnTo>
                <a:lnTo>
                  <a:pt x="0" y="1672"/>
                </a:lnTo>
                <a:lnTo>
                  <a:pt x="2" y="1698"/>
                </a:lnTo>
                <a:lnTo>
                  <a:pt x="12" y="1728"/>
                </a:lnTo>
                <a:lnTo>
                  <a:pt x="30" y="1758"/>
                </a:lnTo>
                <a:lnTo>
                  <a:pt x="52" y="1788"/>
                </a:lnTo>
                <a:lnTo>
                  <a:pt x="74" y="1818"/>
                </a:lnTo>
                <a:lnTo>
                  <a:pt x="68" y="1934"/>
                </a:lnTo>
                <a:lnTo>
                  <a:pt x="68" y="2050"/>
                </a:lnTo>
                <a:lnTo>
                  <a:pt x="66" y="2106"/>
                </a:lnTo>
                <a:lnTo>
                  <a:pt x="66" y="2158"/>
                </a:lnTo>
                <a:lnTo>
                  <a:pt x="64" y="2204"/>
                </a:lnTo>
                <a:lnTo>
                  <a:pt x="68" y="2246"/>
                </a:lnTo>
                <a:lnTo>
                  <a:pt x="68" y="2254"/>
                </a:lnTo>
                <a:lnTo>
                  <a:pt x="68" y="2260"/>
                </a:lnTo>
                <a:lnTo>
                  <a:pt x="68" y="2268"/>
                </a:lnTo>
                <a:lnTo>
                  <a:pt x="76" y="2288"/>
                </a:lnTo>
                <a:lnTo>
                  <a:pt x="90" y="2304"/>
                </a:lnTo>
                <a:lnTo>
                  <a:pt x="3292" y="2308"/>
                </a:lnTo>
                <a:lnTo>
                  <a:pt x="3268" y="1756"/>
                </a:lnTo>
                <a:lnTo>
                  <a:pt x="3278" y="1750"/>
                </a:lnTo>
                <a:close/>
                <a:moveTo>
                  <a:pt x="1044" y="984"/>
                </a:moveTo>
                <a:lnTo>
                  <a:pt x="1048" y="978"/>
                </a:lnTo>
                <a:lnTo>
                  <a:pt x="1054" y="974"/>
                </a:lnTo>
                <a:lnTo>
                  <a:pt x="1062" y="972"/>
                </a:lnTo>
                <a:lnTo>
                  <a:pt x="1070" y="970"/>
                </a:lnTo>
                <a:lnTo>
                  <a:pt x="1092" y="974"/>
                </a:lnTo>
                <a:lnTo>
                  <a:pt x="1116" y="982"/>
                </a:lnTo>
                <a:lnTo>
                  <a:pt x="1140" y="988"/>
                </a:lnTo>
                <a:lnTo>
                  <a:pt x="1162" y="990"/>
                </a:lnTo>
                <a:lnTo>
                  <a:pt x="1162" y="1006"/>
                </a:lnTo>
                <a:lnTo>
                  <a:pt x="1162" y="1022"/>
                </a:lnTo>
                <a:lnTo>
                  <a:pt x="1128" y="1012"/>
                </a:lnTo>
                <a:lnTo>
                  <a:pt x="1096" y="1004"/>
                </a:lnTo>
                <a:lnTo>
                  <a:pt x="1064" y="1000"/>
                </a:lnTo>
                <a:lnTo>
                  <a:pt x="1058" y="1000"/>
                </a:lnTo>
                <a:lnTo>
                  <a:pt x="1050" y="998"/>
                </a:lnTo>
                <a:lnTo>
                  <a:pt x="1040" y="998"/>
                </a:lnTo>
                <a:lnTo>
                  <a:pt x="1042" y="990"/>
                </a:lnTo>
                <a:lnTo>
                  <a:pt x="1044" y="984"/>
                </a:lnTo>
                <a:close/>
                <a:moveTo>
                  <a:pt x="974" y="1130"/>
                </a:moveTo>
                <a:lnTo>
                  <a:pt x="974" y="1114"/>
                </a:lnTo>
                <a:lnTo>
                  <a:pt x="980" y="1098"/>
                </a:lnTo>
                <a:lnTo>
                  <a:pt x="988" y="1086"/>
                </a:lnTo>
                <a:lnTo>
                  <a:pt x="994" y="1074"/>
                </a:lnTo>
                <a:lnTo>
                  <a:pt x="990" y="1064"/>
                </a:lnTo>
                <a:lnTo>
                  <a:pt x="994" y="1066"/>
                </a:lnTo>
                <a:lnTo>
                  <a:pt x="1006" y="1072"/>
                </a:lnTo>
                <a:lnTo>
                  <a:pt x="1018" y="1080"/>
                </a:lnTo>
                <a:lnTo>
                  <a:pt x="1030" y="1092"/>
                </a:lnTo>
                <a:lnTo>
                  <a:pt x="1038" y="1106"/>
                </a:lnTo>
                <a:lnTo>
                  <a:pt x="1040" y="1122"/>
                </a:lnTo>
                <a:lnTo>
                  <a:pt x="1042" y="1144"/>
                </a:lnTo>
                <a:lnTo>
                  <a:pt x="1046" y="1166"/>
                </a:lnTo>
                <a:lnTo>
                  <a:pt x="1050" y="1186"/>
                </a:lnTo>
                <a:lnTo>
                  <a:pt x="1052" y="1202"/>
                </a:lnTo>
                <a:lnTo>
                  <a:pt x="1052" y="1208"/>
                </a:lnTo>
                <a:lnTo>
                  <a:pt x="1048" y="1204"/>
                </a:lnTo>
                <a:lnTo>
                  <a:pt x="1038" y="1196"/>
                </a:lnTo>
                <a:lnTo>
                  <a:pt x="1024" y="1186"/>
                </a:lnTo>
                <a:lnTo>
                  <a:pt x="1010" y="1172"/>
                </a:lnTo>
                <a:lnTo>
                  <a:pt x="994" y="1158"/>
                </a:lnTo>
                <a:lnTo>
                  <a:pt x="982" y="1144"/>
                </a:lnTo>
                <a:lnTo>
                  <a:pt x="974" y="1130"/>
                </a:lnTo>
                <a:close/>
                <a:moveTo>
                  <a:pt x="1374" y="2006"/>
                </a:moveTo>
                <a:lnTo>
                  <a:pt x="1374" y="2012"/>
                </a:lnTo>
                <a:lnTo>
                  <a:pt x="1374" y="2018"/>
                </a:lnTo>
                <a:lnTo>
                  <a:pt x="1372" y="2036"/>
                </a:lnTo>
                <a:lnTo>
                  <a:pt x="1370" y="2058"/>
                </a:lnTo>
                <a:lnTo>
                  <a:pt x="1366" y="2078"/>
                </a:lnTo>
                <a:lnTo>
                  <a:pt x="1362" y="2090"/>
                </a:lnTo>
                <a:lnTo>
                  <a:pt x="1340" y="2048"/>
                </a:lnTo>
                <a:lnTo>
                  <a:pt x="1312" y="2006"/>
                </a:lnTo>
                <a:lnTo>
                  <a:pt x="1282" y="1964"/>
                </a:lnTo>
                <a:lnTo>
                  <a:pt x="1256" y="1922"/>
                </a:lnTo>
                <a:lnTo>
                  <a:pt x="1220" y="1854"/>
                </a:lnTo>
                <a:lnTo>
                  <a:pt x="1190" y="1784"/>
                </a:lnTo>
                <a:lnTo>
                  <a:pt x="1160" y="1712"/>
                </a:lnTo>
                <a:lnTo>
                  <a:pt x="1128" y="1622"/>
                </a:lnTo>
                <a:lnTo>
                  <a:pt x="1102" y="1530"/>
                </a:lnTo>
                <a:lnTo>
                  <a:pt x="1078" y="1436"/>
                </a:lnTo>
                <a:lnTo>
                  <a:pt x="1064" y="1392"/>
                </a:lnTo>
                <a:lnTo>
                  <a:pt x="1048" y="1346"/>
                </a:lnTo>
                <a:lnTo>
                  <a:pt x="1034" y="1302"/>
                </a:lnTo>
                <a:lnTo>
                  <a:pt x="1026" y="1256"/>
                </a:lnTo>
                <a:lnTo>
                  <a:pt x="1030" y="1210"/>
                </a:lnTo>
                <a:lnTo>
                  <a:pt x="1032" y="1214"/>
                </a:lnTo>
                <a:lnTo>
                  <a:pt x="1038" y="1216"/>
                </a:lnTo>
                <a:lnTo>
                  <a:pt x="1048" y="1216"/>
                </a:lnTo>
                <a:lnTo>
                  <a:pt x="1060" y="1212"/>
                </a:lnTo>
                <a:lnTo>
                  <a:pt x="1070" y="1210"/>
                </a:lnTo>
                <a:lnTo>
                  <a:pt x="1078" y="1206"/>
                </a:lnTo>
                <a:lnTo>
                  <a:pt x="1080" y="1206"/>
                </a:lnTo>
                <a:lnTo>
                  <a:pt x="1096" y="1212"/>
                </a:lnTo>
                <a:lnTo>
                  <a:pt x="1112" y="1228"/>
                </a:lnTo>
                <a:lnTo>
                  <a:pt x="1126" y="1246"/>
                </a:lnTo>
                <a:lnTo>
                  <a:pt x="1138" y="1266"/>
                </a:lnTo>
                <a:lnTo>
                  <a:pt x="1148" y="1280"/>
                </a:lnTo>
                <a:lnTo>
                  <a:pt x="1190" y="1348"/>
                </a:lnTo>
                <a:lnTo>
                  <a:pt x="1226" y="1420"/>
                </a:lnTo>
                <a:lnTo>
                  <a:pt x="1258" y="1492"/>
                </a:lnTo>
                <a:lnTo>
                  <a:pt x="1290" y="1566"/>
                </a:lnTo>
                <a:lnTo>
                  <a:pt x="1320" y="1640"/>
                </a:lnTo>
                <a:lnTo>
                  <a:pt x="1346" y="1716"/>
                </a:lnTo>
                <a:lnTo>
                  <a:pt x="1364" y="1796"/>
                </a:lnTo>
                <a:lnTo>
                  <a:pt x="1374" y="1900"/>
                </a:lnTo>
                <a:lnTo>
                  <a:pt x="1374" y="2006"/>
                </a:lnTo>
                <a:close/>
                <a:moveTo>
                  <a:pt x="1884" y="900"/>
                </a:moveTo>
                <a:lnTo>
                  <a:pt x="1886" y="904"/>
                </a:lnTo>
                <a:lnTo>
                  <a:pt x="1886" y="916"/>
                </a:lnTo>
                <a:lnTo>
                  <a:pt x="1886" y="932"/>
                </a:lnTo>
                <a:lnTo>
                  <a:pt x="1882" y="950"/>
                </a:lnTo>
                <a:lnTo>
                  <a:pt x="1872" y="964"/>
                </a:lnTo>
                <a:lnTo>
                  <a:pt x="1864" y="974"/>
                </a:lnTo>
                <a:lnTo>
                  <a:pt x="1854" y="992"/>
                </a:lnTo>
                <a:lnTo>
                  <a:pt x="1840" y="1014"/>
                </a:lnTo>
                <a:lnTo>
                  <a:pt x="1824" y="1042"/>
                </a:lnTo>
                <a:lnTo>
                  <a:pt x="1808" y="1070"/>
                </a:lnTo>
                <a:lnTo>
                  <a:pt x="1790" y="1098"/>
                </a:lnTo>
                <a:lnTo>
                  <a:pt x="1790" y="1100"/>
                </a:lnTo>
                <a:lnTo>
                  <a:pt x="1790" y="1104"/>
                </a:lnTo>
                <a:lnTo>
                  <a:pt x="1780" y="1142"/>
                </a:lnTo>
                <a:lnTo>
                  <a:pt x="1772" y="1180"/>
                </a:lnTo>
                <a:lnTo>
                  <a:pt x="1768" y="1218"/>
                </a:lnTo>
                <a:lnTo>
                  <a:pt x="1768" y="1222"/>
                </a:lnTo>
                <a:lnTo>
                  <a:pt x="1768" y="1224"/>
                </a:lnTo>
                <a:lnTo>
                  <a:pt x="1770" y="1240"/>
                </a:lnTo>
                <a:lnTo>
                  <a:pt x="1772" y="1256"/>
                </a:lnTo>
                <a:lnTo>
                  <a:pt x="1774" y="1274"/>
                </a:lnTo>
                <a:lnTo>
                  <a:pt x="1774" y="1290"/>
                </a:lnTo>
                <a:lnTo>
                  <a:pt x="1770" y="1304"/>
                </a:lnTo>
                <a:lnTo>
                  <a:pt x="1762" y="1316"/>
                </a:lnTo>
                <a:lnTo>
                  <a:pt x="1748" y="1322"/>
                </a:lnTo>
                <a:lnTo>
                  <a:pt x="1740" y="1322"/>
                </a:lnTo>
                <a:lnTo>
                  <a:pt x="1724" y="1320"/>
                </a:lnTo>
                <a:lnTo>
                  <a:pt x="1704" y="1318"/>
                </a:lnTo>
                <a:lnTo>
                  <a:pt x="1682" y="1316"/>
                </a:lnTo>
                <a:lnTo>
                  <a:pt x="1664" y="1312"/>
                </a:lnTo>
                <a:lnTo>
                  <a:pt x="1650" y="1310"/>
                </a:lnTo>
                <a:lnTo>
                  <a:pt x="1644" y="1306"/>
                </a:lnTo>
                <a:lnTo>
                  <a:pt x="1646" y="1276"/>
                </a:lnTo>
                <a:lnTo>
                  <a:pt x="1646" y="1240"/>
                </a:lnTo>
                <a:lnTo>
                  <a:pt x="1646" y="1204"/>
                </a:lnTo>
                <a:lnTo>
                  <a:pt x="1630" y="1178"/>
                </a:lnTo>
                <a:lnTo>
                  <a:pt x="1620" y="1152"/>
                </a:lnTo>
                <a:lnTo>
                  <a:pt x="1612" y="1132"/>
                </a:lnTo>
                <a:lnTo>
                  <a:pt x="1610" y="1116"/>
                </a:lnTo>
                <a:lnTo>
                  <a:pt x="1608" y="1112"/>
                </a:lnTo>
                <a:lnTo>
                  <a:pt x="1588" y="1100"/>
                </a:lnTo>
                <a:lnTo>
                  <a:pt x="1574" y="1084"/>
                </a:lnTo>
                <a:lnTo>
                  <a:pt x="1564" y="1068"/>
                </a:lnTo>
                <a:lnTo>
                  <a:pt x="1558" y="1052"/>
                </a:lnTo>
                <a:lnTo>
                  <a:pt x="1554" y="1040"/>
                </a:lnTo>
                <a:lnTo>
                  <a:pt x="1552" y="1036"/>
                </a:lnTo>
                <a:lnTo>
                  <a:pt x="1532" y="1056"/>
                </a:lnTo>
                <a:lnTo>
                  <a:pt x="1508" y="1070"/>
                </a:lnTo>
                <a:lnTo>
                  <a:pt x="1482" y="1080"/>
                </a:lnTo>
                <a:lnTo>
                  <a:pt x="1454" y="1084"/>
                </a:lnTo>
                <a:lnTo>
                  <a:pt x="1428" y="1084"/>
                </a:lnTo>
                <a:lnTo>
                  <a:pt x="1406" y="1084"/>
                </a:lnTo>
                <a:lnTo>
                  <a:pt x="1388" y="1082"/>
                </a:lnTo>
                <a:lnTo>
                  <a:pt x="1386" y="1082"/>
                </a:lnTo>
                <a:lnTo>
                  <a:pt x="1384" y="1082"/>
                </a:lnTo>
                <a:lnTo>
                  <a:pt x="1384" y="1080"/>
                </a:lnTo>
                <a:lnTo>
                  <a:pt x="1380" y="1080"/>
                </a:lnTo>
                <a:lnTo>
                  <a:pt x="1378" y="1080"/>
                </a:lnTo>
                <a:lnTo>
                  <a:pt x="1376" y="1080"/>
                </a:lnTo>
                <a:lnTo>
                  <a:pt x="1388" y="1060"/>
                </a:lnTo>
                <a:lnTo>
                  <a:pt x="1396" y="1030"/>
                </a:lnTo>
                <a:lnTo>
                  <a:pt x="1402" y="994"/>
                </a:lnTo>
                <a:lnTo>
                  <a:pt x="1408" y="954"/>
                </a:lnTo>
                <a:lnTo>
                  <a:pt x="1412" y="912"/>
                </a:lnTo>
                <a:lnTo>
                  <a:pt x="1416" y="870"/>
                </a:lnTo>
                <a:lnTo>
                  <a:pt x="1420" y="830"/>
                </a:lnTo>
                <a:lnTo>
                  <a:pt x="1422" y="794"/>
                </a:lnTo>
                <a:lnTo>
                  <a:pt x="1426" y="766"/>
                </a:lnTo>
                <a:lnTo>
                  <a:pt x="1428" y="748"/>
                </a:lnTo>
                <a:lnTo>
                  <a:pt x="1434" y="730"/>
                </a:lnTo>
                <a:lnTo>
                  <a:pt x="1444" y="710"/>
                </a:lnTo>
                <a:lnTo>
                  <a:pt x="1456" y="690"/>
                </a:lnTo>
                <a:lnTo>
                  <a:pt x="1468" y="670"/>
                </a:lnTo>
                <a:lnTo>
                  <a:pt x="1480" y="654"/>
                </a:lnTo>
                <a:lnTo>
                  <a:pt x="1490" y="640"/>
                </a:lnTo>
                <a:lnTo>
                  <a:pt x="1498" y="630"/>
                </a:lnTo>
                <a:lnTo>
                  <a:pt x="1500" y="628"/>
                </a:lnTo>
                <a:lnTo>
                  <a:pt x="1504" y="630"/>
                </a:lnTo>
                <a:lnTo>
                  <a:pt x="1508" y="626"/>
                </a:lnTo>
                <a:lnTo>
                  <a:pt x="1512" y="620"/>
                </a:lnTo>
                <a:lnTo>
                  <a:pt x="1512" y="628"/>
                </a:lnTo>
                <a:lnTo>
                  <a:pt x="1512" y="636"/>
                </a:lnTo>
                <a:lnTo>
                  <a:pt x="1556" y="672"/>
                </a:lnTo>
                <a:lnTo>
                  <a:pt x="1556" y="704"/>
                </a:lnTo>
                <a:lnTo>
                  <a:pt x="1562" y="742"/>
                </a:lnTo>
                <a:lnTo>
                  <a:pt x="1570" y="784"/>
                </a:lnTo>
                <a:lnTo>
                  <a:pt x="1580" y="826"/>
                </a:lnTo>
                <a:lnTo>
                  <a:pt x="1592" y="870"/>
                </a:lnTo>
                <a:lnTo>
                  <a:pt x="1606" y="914"/>
                </a:lnTo>
                <a:lnTo>
                  <a:pt x="1620" y="956"/>
                </a:lnTo>
                <a:lnTo>
                  <a:pt x="1634" y="994"/>
                </a:lnTo>
                <a:lnTo>
                  <a:pt x="1648" y="1028"/>
                </a:lnTo>
                <a:lnTo>
                  <a:pt x="1660" y="1058"/>
                </a:lnTo>
                <a:lnTo>
                  <a:pt x="1668" y="1080"/>
                </a:lnTo>
                <a:lnTo>
                  <a:pt x="1674" y="1094"/>
                </a:lnTo>
                <a:lnTo>
                  <a:pt x="1676" y="1100"/>
                </a:lnTo>
                <a:lnTo>
                  <a:pt x="1742" y="1170"/>
                </a:lnTo>
                <a:lnTo>
                  <a:pt x="1742" y="1168"/>
                </a:lnTo>
                <a:lnTo>
                  <a:pt x="1742" y="1166"/>
                </a:lnTo>
                <a:lnTo>
                  <a:pt x="1742" y="1160"/>
                </a:lnTo>
                <a:lnTo>
                  <a:pt x="1746" y="1146"/>
                </a:lnTo>
                <a:lnTo>
                  <a:pt x="1750" y="1124"/>
                </a:lnTo>
                <a:lnTo>
                  <a:pt x="1746" y="1132"/>
                </a:lnTo>
                <a:lnTo>
                  <a:pt x="1742" y="1140"/>
                </a:lnTo>
                <a:lnTo>
                  <a:pt x="1748" y="1114"/>
                </a:lnTo>
                <a:lnTo>
                  <a:pt x="1752" y="1084"/>
                </a:lnTo>
                <a:lnTo>
                  <a:pt x="1754" y="1052"/>
                </a:lnTo>
                <a:lnTo>
                  <a:pt x="1758" y="1022"/>
                </a:lnTo>
                <a:lnTo>
                  <a:pt x="1764" y="992"/>
                </a:lnTo>
                <a:lnTo>
                  <a:pt x="1772" y="968"/>
                </a:lnTo>
                <a:lnTo>
                  <a:pt x="1780" y="950"/>
                </a:lnTo>
                <a:lnTo>
                  <a:pt x="1790" y="930"/>
                </a:lnTo>
                <a:lnTo>
                  <a:pt x="1802" y="904"/>
                </a:lnTo>
                <a:lnTo>
                  <a:pt x="1812" y="878"/>
                </a:lnTo>
                <a:lnTo>
                  <a:pt x="1824" y="852"/>
                </a:lnTo>
                <a:lnTo>
                  <a:pt x="1834" y="830"/>
                </a:lnTo>
                <a:lnTo>
                  <a:pt x="1842" y="812"/>
                </a:lnTo>
                <a:lnTo>
                  <a:pt x="1848" y="802"/>
                </a:lnTo>
                <a:lnTo>
                  <a:pt x="1862" y="776"/>
                </a:lnTo>
                <a:lnTo>
                  <a:pt x="1876" y="754"/>
                </a:lnTo>
                <a:lnTo>
                  <a:pt x="1884" y="736"/>
                </a:lnTo>
                <a:lnTo>
                  <a:pt x="1892" y="720"/>
                </a:lnTo>
                <a:lnTo>
                  <a:pt x="1900" y="706"/>
                </a:lnTo>
                <a:lnTo>
                  <a:pt x="1908" y="694"/>
                </a:lnTo>
                <a:lnTo>
                  <a:pt x="1912" y="682"/>
                </a:lnTo>
                <a:lnTo>
                  <a:pt x="1920" y="636"/>
                </a:lnTo>
                <a:lnTo>
                  <a:pt x="1930" y="592"/>
                </a:lnTo>
                <a:lnTo>
                  <a:pt x="1932" y="588"/>
                </a:lnTo>
                <a:lnTo>
                  <a:pt x="1938" y="576"/>
                </a:lnTo>
                <a:lnTo>
                  <a:pt x="1944" y="564"/>
                </a:lnTo>
                <a:lnTo>
                  <a:pt x="1950" y="552"/>
                </a:lnTo>
                <a:lnTo>
                  <a:pt x="1958" y="546"/>
                </a:lnTo>
                <a:lnTo>
                  <a:pt x="1960" y="546"/>
                </a:lnTo>
                <a:lnTo>
                  <a:pt x="2002" y="656"/>
                </a:lnTo>
                <a:lnTo>
                  <a:pt x="2048" y="766"/>
                </a:lnTo>
                <a:lnTo>
                  <a:pt x="2100" y="872"/>
                </a:lnTo>
                <a:lnTo>
                  <a:pt x="2062" y="894"/>
                </a:lnTo>
                <a:lnTo>
                  <a:pt x="2022" y="906"/>
                </a:lnTo>
                <a:lnTo>
                  <a:pt x="1986" y="912"/>
                </a:lnTo>
                <a:lnTo>
                  <a:pt x="1954" y="912"/>
                </a:lnTo>
                <a:lnTo>
                  <a:pt x="1926" y="910"/>
                </a:lnTo>
                <a:lnTo>
                  <a:pt x="1904" y="906"/>
                </a:lnTo>
                <a:lnTo>
                  <a:pt x="1890" y="902"/>
                </a:lnTo>
                <a:lnTo>
                  <a:pt x="1884" y="900"/>
                </a:lnTo>
                <a:close/>
                <a:moveTo>
                  <a:pt x="2362" y="1360"/>
                </a:moveTo>
                <a:lnTo>
                  <a:pt x="2366" y="1372"/>
                </a:lnTo>
                <a:lnTo>
                  <a:pt x="2372" y="1382"/>
                </a:lnTo>
                <a:lnTo>
                  <a:pt x="2382" y="1386"/>
                </a:lnTo>
                <a:lnTo>
                  <a:pt x="2394" y="1388"/>
                </a:lnTo>
                <a:lnTo>
                  <a:pt x="2374" y="1460"/>
                </a:lnTo>
                <a:lnTo>
                  <a:pt x="2356" y="1420"/>
                </a:lnTo>
                <a:lnTo>
                  <a:pt x="2338" y="1370"/>
                </a:lnTo>
                <a:lnTo>
                  <a:pt x="2322" y="1316"/>
                </a:lnTo>
                <a:lnTo>
                  <a:pt x="2320" y="1314"/>
                </a:lnTo>
                <a:lnTo>
                  <a:pt x="2316" y="1288"/>
                </a:lnTo>
                <a:lnTo>
                  <a:pt x="2308" y="1262"/>
                </a:lnTo>
                <a:lnTo>
                  <a:pt x="2296" y="1214"/>
                </a:lnTo>
                <a:lnTo>
                  <a:pt x="2288" y="1168"/>
                </a:lnTo>
                <a:lnTo>
                  <a:pt x="2280" y="1128"/>
                </a:lnTo>
                <a:lnTo>
                  <a:pt x="2274" y="1096"/>
                </a:lnTo>
                <a:lnTo>
                  <a:pt x="2274" y="1086"/>
                </a:lnTo>
                <a:lnTo>
                  <a:pt x="2274" y="1078"/>
                </a:lnTo>
                <a:lnTo>
                  <a:pt x="2272" y="1070"/>
                </a:lnTo>
                <a:lnTo>
                  <a:pt x="2270" y="1066"/>
                </a:lnTo>
                <a:lnTo>
                  <a:pt x="2270" y="1062"/>
                </a:lnTo>
                <a:lnTo>
                  <a:pt x="2270" y="1060"/>
                </a:lnTo>
                <a:lnTo>
                  <a:pt x="2332" y="1154"/>
                </a:lnTo>
                <a:lnTo>
                  <a:pt x="2324" y="1162"/>
                </a:lnTo>
                <a:lnTo>
                  <a:pt x="2318" y="1176"/>
                </a:lnTo>
                <a:lnTo>
                  <a:pt x="2316" y="1192"/>
                </a:lnTo>
                <a:lnTo>
                  <a:pt x="2320" y="1208"/>
                </a:lnTo>
                <a:lnTo>
                  <a:pt x="2326" y="1222"/>
                </a:lnTo>
                <a:lnTo>
                  <a:pt x="2338" y="1232"/>
                </a:lnTo>
                <a:lnTo>
                  <a:pt x="2352" y="1242"/>
                </a:lnTo>
                <a:lnTo>
                  <a:pt x="2364" y="1256"/>
                </a:lnTo>
                <a:lnTo>
                  <a:pt x="2370" y="1272"/>
                </a:lnTo>
                <a:lnTo>
                  <a:pt x="2374" y="1284"/>
                </a:lnTo>
                <a:lnTo>
                  <a:pt x="2374" y="1288"/>
                </a:lnTo>
                <a:lnTo>
                  <a:pt x="2376" y="1290"/>
                </a:lnTo>
                <a:lnTo>
                  <a:pt x="2376" y="1294"/>
                </a:lnTo>
                <a:lnTo>
                  <a:pt x="2378" y="1296"/>
                </a:lnTo>
                <a:lnTo>
                  <a:pt x="2378" y="1298"/>
                </a:lnTo>
                <a:lnTo>
                  <a:pt x="2378" y="1300"/>
                </a:lnTo>
                <a:lnTo>
                  <a:pt x="2380" y="1300"/>
                </a:lnTo>
                <a:lnTo>
                  <a:pt x="2380" y="1302"/>
                </a:lnTo>
                <a:lnTo>
                  <a:pt x="2380" y="1304"/>
                </a:lnTo>
                <a:lnTo>
                  <a:pt x="2382" y="1304"/>
                </a:lnTo>
                <a:lnTo>
                  <a:pt x="2382" y="1306"/>
                </a:lnTo>
                <a:lnTo>
                  <a:pt x="2382" y="1308"/>
                </a:lnTo>
                <a:lnTo>
                  <a:pt x="2384" y="1308"/>
                </a:lnTo>
                <a:lnTo>
                  <a:pt x="2384" y="1310"/>
                </a:lnTo>
                <a:lnTo>
                  <a:pt x="2386" y="1310"/>
                </a:lnTo>
                <a:lnTo>
                  <a:pt x="2386" y="1312"/>
                </a:lnTo>
                <a:lnTo>
                  <a:pt x="2388" y="1312"/>
                </a:lnTo>
                <a:lnTo>
                  <a:pt x="2388" y="1314"/>
                </a:lnTo>
                <a:lnTo>
                  <a:pt x="2390" y="1314"/>
                </a:lnTo>
                <a:lnTo>
                  <a:pt x="2392" y="1316"/>
                </a:lnTo>
                <a:lnTo>
                  <a:pt x="2394" y="1316"/>
                </a:lnTo>
                <a:lnTo>
                  <a:pt x="2396" y="1316"/>
                </a:lnTo>
                <a:lnTo>
                  <a:pt x="2396" y="1320"/>
                </a:lnTo>
                <a:lnTo>
                  <a:pt x="2398" y="1324"/>
                </a:lnTo>
                <a:lnTo>
                  <a:pt x="2380" y="1328"/>
                </a:lnTo>
                <a:lnTo>
                  <a:pt x="2370" y="1334"/>
                </a:lnTo>
                <a:lnTo>
                  <a:pt x="2362" y="1344"/>
                </a:lnTo>
                <a:lnTo>
                  <a:pt x="2362" y="1360"/>
                </a:lnTo>
                <a:close/>
              </a:path>
            </a:pathLst>
          </a:custGeom>
          <a:gradFill rotWithShape="1">
            <a:gsLst>
              <a:gs pos="0">
                <a:srgbClr val="B5B5B5"/>
              </a:gs>
              <a:gs pos="100000">
                <a:srgbClr val="F6F6F6"/>
              </a:gs>
            </a:gsLst>
            <a:lin ang="5400000" scaled="1"/>
          </a:gradFill>
          <a:ln w="3810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pt-BR" smtClean="0">
              <a:solidFill>
                <a:srgbClr val="1F5281"/>
              </a:solidFill>
            </a:endParaRPr>
          </a:p>
        </p:txBody>
      </p:sp>
      <p:sp>
        <p:nvSpPr>
          <p:cNvPr id="186" name="AutoShape 185"/>
          <p:cNvSpPr>
            <a:spLocks noChangeArrowheads="1"/>
          </p:cNvSpPr>
          <p:nvPr/>
        </p:nvSpPr>
        <p:spPr bwMode="auto">
          <a:xfrm>
            <a:off x="1524000" y="4149725"/>
            <a:ext cx="6477000" cy="136683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pt-BR" altLang="pt-BR" smtClean="0">
              <a:solidFill>
                <a:srgbClr val="1F5281"/>
              </a:solidFill>
            </a:endParaRPr>
          </a:p>
        </p:txBody>
      </p:sp>
      <p:grpSp>
        <p:nvGrpSpPr>
          <p:cNvPr id="187" name="Group 187"/>
          <p:cNvGrpSpPr>
            <a:grpSpLocks/>
          </p:cNvGrpSpPr>
          <p:nvPr/>
        </p:nvGrpSpPr>
        <p:grpSpPr bwMode="auto">
          <a:xfrm>
            <a:off x="1403350" y="5734050"/>
            <a:ext cx="1655763" cy="865188"/>
            <a:chOff x="5962" y="3080"/>
            <a:chExt cx="2404" cy="1208"/>
          </a:xfrm>
        </p:grpSpPr>
        <p:sp>
          <p:nvSpPr>
            <p:cNvPr id="188" name="Freeform 188"/>
            <p:cNvSpPr>
              <a:spLocks noEditPoints="1"/>
            </p:cNvSpPr>
            <p:nvPr/>
          </p:nvSpPr>
          <p:spPr bwMode="auto">
            <a:xfrm>
              <a:off x="6368" y="4164"/>
              <a:ext cx="1851" cy="124"/>
            </a:xfrm>
            <a:custGeom>
              <a:avLst/>
              <a:gdLst>
                <a:gd name="T0" fmla="*/ 146 w 1851"/>
                <a:gd name="T1" fmla="*/ 71 h 125"/>
                <a:gd name="T2" fmla="*/ 196 w 1851"/>
                <a:gd name="T3" fmla="*/ 48 h 125"/>
                <a:gd name="T4" fmla="*/ 225 w 1851"/>
                <a:gd name="T5" fmla="*/ 62 h 125"/>
                <a:gd name="T6" fmla="*/ 212 w 1851"/>
                <a:gd name="T7" fmla="*/ 27 h 125"/>
                <a:gd name="T8" fmla="*/ 292 w 1851"/>
                <a:gd name="T9" fmla="*/ 47 h 125"/>
                <a:gd name="T10" fmla="*/ 338 w 1851"/>
                <a:gd name="T11" fmla="*/ 27 h 125"/>
                <a:gd name="T12" fmla="*/ 304 w 1851"/>
                <a:gd name="T13" fmla="*/ 69 h 125"/>
                <a:gd name="T14" fmla="*/ 346 w 1851"/>
                <a:gd name="T15" fmla="*/ 47 h 125"/>
                <a:gd name="T16" fmla="*/ 451 w 1851"/>
                <a:gd name="T17" fmla="*/ 62 h 125"/>
                <a:gd name="T18" fmla="*/ 423 w 1851"/>
                <a:gd name="T19" fmla="*/ 62 h 125"/>
                <a:gd name="T20" fmla="*/ 492 w 1851"/>
                <a:gd name="T21" fmla="*/ 58 h 125"/>
                <a:gd name="T22" fmla="*/ 450 w 1851"/>
                <a:gd name="T23" fmla="*/ 50 h 125"/>
                <a:gd name="T24" fmla="*/ 588 w 1851"/>
                <a:gd name="T25" fmla="*/ 60 h 125"/>
                <a:gd name="T26" fmla="*/ 590 w 1851"/>
                <a:gd name="T27" fmla="*/ 16 h 125"/>
                <a:gd name="T28" fmla="*/ 676 w 1851"/>
                <a:gd name="T29" fmla="*/ 69 h 125"/>
                <a:gd name="T30" fmla="*/ 668 w 1851"/>
                <a:gd name="T31" fmla="*/ 27 h 125"/>
                <a:gd name="T32" fmla="*/ 676 w 1851"/>
                <a:gd name="T33" fmla="*/ 45 h 125"/>
                <a:gd name="T34" fmla="*/ 726 w 1851"/>
                <a:gd name="T35" fmla="*/ 73 h 125"/>
                <a:gd name="T36" fmla="*/ 757 w 1851"/>
                <a:gd name="T37" fmla="*/ 35 h 125"/>
                <a:gd name="T38" fmla="*/ 753 w 1851"/>
                <a:gd name="T39" fmla="*/ 45 h 125"/>
                <a:gd name="T40" fmla="*/ 812 w 1851"/>
                <a:gd name="T41" fmla="*/ 62 h 125"/>
                <a:gd name="T42" fmla="*/ 803 w 1851"/>
                <a:gd name="T43" fmla="*/ 73 h 125"/>
                <a:gd name="T44" fmla="*/ 906 w 1851"/>
                <a:gd name="T45" fmla="*/ 62 h 125"/>
                <a:gd name="T46" fmla="*/ 868 w 1851"/>
                <a:gd name="T47" fmla="*/ 62 h 125"/>
                <a:gd name="T48" fmla="*/ 887 w 1851"/>
                <a:gd name="T49" fmla="*/ 62 h 125"/>
                <a:gd name="T50" fmla="*/ 977 w 1851"/>
                <a:gd name="T51" fmla="*/ 29 h 125"/>
                <a:gd name="T52" fmla="*/ 997 w 1851"/>
                <a:gd name="T53" fmla="*/ 47 h 125"/>
                <a:gd name="T54" fmla="*/ 1075 w 1851"/>
                <a:gd name="T55" fmla="*/ 47 h 125"/>
                <a:gd name="T56" fmla="*/ 1081 w 1851"/>
                <a:gd name="T57" fmla="*/ 29 h 125"/>
                <a:gd name="T58" fmla="*/ 1058 w 1851"/>
                <a:gd name="T59" fmla="*/ 69 h 125"/>
                <a:gd name="T60" fmla="*/ 1058 w 1851"/>
                <a:gd name="T61" fmla="*/ 62 h 125"/>
                <a:gd name="T62" fmla="*/ 1121 w 1851"/>
                <a:gd name="T63" fmla="*/ 62 h 125"/>
                <a:gd name="T64" fmla="*/ 1112 w 1851"/>
                <a:gd name="T65" fmla="*/ 45 h 125"/>
                <a:gd name="T66" fmla="*/ 1148 w 1851"/>
                <a:gd name="T67" fmla="*/ 45 h 125"/>
                <a:gd name="T68" fmla="*/ 1160 w 1851"/>
                <a:gd name="T69" fmla="*/ 62 h 125"/>
                <a:gd name="T70" fmla="*/ 1284 w 1851"/>
                <a:gd name="T71" fmla="*/ 71 h 125"/>
                <a:gd name="T72" fmla="*/ 1354 w 1851"/>
                <a:gd name="T73" fmla="*/ 29 h 125"/>
                <a:gd name="T74" fmla="*/ 1405 w 1851"/>
                <a:gd name="T75" fmla="*/ 71 h 125"/>
                <a:gd name="T76" fmla="*/ 1371 w 1851"/>
                <a:gd name="T77" fmla="*/ 62 h 125"/>
                <a:gd name="T78" fmla="*/ 1327 w 1851"/>
                <a:gd name="T79" fmla="*/ 62 h 125"/>
                <a:gd name="T80" fmla="*/ 1501 w 1851"/>
                <a:gd name="T81" fmla="*/ 43 h 125"/>
                <a:gd name="T82" fmla="*/ 1442 w 1851"/>
                <a:gd name="T83" fmla="*/ 29 h 125"/>
                <a:gd name="T84" fmla="*/ 1482 w 1851"/>
                <a:gd name="T85" fmla="*/ 47 h 125"/>
                <a:gd name="T86" fmla="*/ 1553 w 1851"/>
                <a:gd name="T87" fmla="*/ 29 h 125"/>
                <a:gd name="T88" fmla="*/ 1582 w 1851"/>
                <a:gd name="T89" fmla="*/ 62 h 125"/>
                <a:gd name="T90" fmla="*/ 1568 w 1851"/>
                <a:gd name="T91" fmla="*/ 68 h 125"/>
                <a:gd name="T92" fmla="*/ 1630 w 1851"/>
                <a:gd name="T93" fmla="*/ 45 h 125"/>
                <a:gd name="T94" fmla="*/ 1593 w 1851"/>
                <a:gd name="T95" fmla="*/ 43 h 125"/>
                <a:gd name="T96" fmla="*/ 1659 w 1851"/>
                <a:gd name="T97" fmla="*/ 62 h 125"/>
                <a:gd name="T98" fmla="*/ 1703 w 1851"/>
                <a:gd name="T99" fmla="*/ 41 h 125"/>
                <a:gd name="T100" fmla="*/ 1672 w 1851"/>
                <a:gd name="T101" fmla="*/ 54 h 125"/>
                <a:gd name="T102" fmla="*/ 1640 w 1851"/>
                <a:gd name="T103" fmla="*/ 68 h 125"/>
                <a:gd name="T104" fmla="*/ 1720 w 1851"/>
                <a:gd name="T105" fmla="*/ 45 h 125"/>
                <a:gd name="T106" fmla="*/ 1768 w 1851"/>
                <a:gd name="T107" fmla="*/ 62 h 125"/>
                <a:gd name="T108" fmla="*/ 1724 w 1851"/>
                <a:gd name="T109" fmla="*/ 58 h 125"/>
                <a:gd name="T110" fmla="*/ 1745 w 1851"/>
                <a:gd name="T111" fmla="*/ 62 h 125"/>
                <a:gd name="T112" fmla="*/ 1806 w 1851"/>
                <a:gd name="T113" fmla="*/ 62 h 125"/>
                <a:gd name="T114" fmla="*/ 1851 w 1851"/>
                <a:gd name="T115" fmla="*/ 41 h 125"/>
                <a:gd name="T116" fmla="*/ 1820 w 1851"/>
                <a:gd name="T117" fmla="*/ 54 h 125"/>
                <a:gd name="T118" fmla="*/ 1789 w 1851"/>
                <a:gd name="T119" fmla="*/ 68 h 12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851" h="125">
                  <a:moveTo>
                    <a:pt x="31" y="0"/>
                  </a:moveTo>
                  <a:lnTo>
                    <a:pt x="62" y="0"/>
                  </a:lnTo>
                  <a:lnTo>
                    <a:pt x="62" y="73"/>
                  </a:lnTo>
                  <a:lnTo>
                    <a:pt x="106" y="0"/>
                  </a:lnTo>
                  <a:lnTo>
                    <a:pt x="137" y="0"/>
                  </a:lnTo>
                  <a:lnTo>
                    <a:pt x="108" y="98"/>
                  </a:lnTo>
                  <a:lnTo>
                    <a:pt x="89" y="98"/>
                  </a:lnTo>
                  <a:lnTo>
                    <a:pt x="116" y="12"/>
                  </a:lnTo>
                  <a:lnTo>
                    <a:pt x="64" y="98"/>
                  </a:lnTo>
                  <a:lnTo>
                    <a:pt x="45" y="98"/>
                  </a:lnTo>
                  <a:lnTo>
                    <a:pt x="45" y="12"/>
                  </a:lnTo>
                  <a:lnTo>
                    <a:pt x="20" y="98"/>
                  </a:lnTo>
                  <a:lnTo>
                    <a:pt x="0" y="98"/>
                  </a:lnTo>
                  <a:lnTo>
                    <a:pt x="31" y="0"/>
                  </a:lnTo>
                  <a:close/>
                  <a:moveTo>
                    <a:pt x="146" y="29"/>
                  </a:moveTo>
                  <a:lnTo>
                    <a:pt x="166" y="29"/>
                  </a:lnTo>
                  <a:lnTo>
                    <a:pt x="146" y="98"/>
                  </a:lnTo>
                  <a:lnTo>
                    <a:pt x="125" y="98"/>
                  </a:lnTo>
                  <a:lnTo>
                    <a:pt x="146" y="29"/>
                  </a:lnTo>
                  <a:close/>
                  <a:moveTo>
                    <a:pt x="175" y="0"/>
                  </a:moveTo>
                  <a:lnTo>
                    <a:pt x="171" y="18"/>
                  </a:lnTo>
                  <a:lnTo>
                    <a:pt x="150" y="18"/>
                  </a:lnTo>
                  <a:lnTo>
                    <a:pt x="154" y="0"/>
                  </a:lnTo>
                  <a:lnTo>
                    <a:pt x="175" y="0"/>
                  </a:lnTo>
                  <a:close/>
                  <a:moveTo>
                    <a:pt x="217" y="54"/>
                  </a:moveTo>
                  <a:lnTo>
                    <a:pt x="217" y="52"/>
                  </a:lnTo>
                  <a:lnTo>
                    <a:pt x="219" y="48"/>
                  </a:lnTo>
                  <a:lnTo>
                    <a:pt x="217" y="45"/>
                  </a:lnTo>
                  <a:lnTo>
                    <a:pt x="217" y="43"/>
                  </a:lnTo>
                  <a:lnTo>
                    <a:pt x="214" y="41"/>
                  </a:lnTo>
                  <a:lnTo>
                    <a:pt x="210" y="41"/>
                  </a:lnTo>
                  <a:lnTo>
                    <a:pt x="206" y="41"/>
                  </a:lnTo>
                  <a:lnTo>
                    <a:pt x="200" y="45"/>
                  </a:lnTo>
                  <a:lnTo>
                    <a:pt x="196" y="48"/>
                  </a:lnTo>
                  <a:lnTo>
                    <a:pt x="194" y="54"/>
                  </a:lnTo>
                  <a:lnTo>
                    <a:pt x="192" y="60"/>
                  </a:lnTo>
                  <a:lnTo>
                    <a:pt x="190" y="66"/>
                  </a:lnTo>
                  <a:lnTo>
                    <a:pt x="189" y="72"/>
                  </a:lnTo>
                  <a:lnTo>
                    <a:pt x="189" y="75"/>
                  </a:lnTo>
                  <a:lnTo>
                    <a:pt x="189" y="79"/>
                  </a:lnTo>
                  <a:lnTo>
                    <a:pt x="189" y="83"/>
                  </a:lnTo>
                  <a:lnTo>
                    <a:pt x="190" y="85"/>
                  </a:lnTo>
                  <a:lnTo>
                    <a:pt x="192" y="87"/>
                  </a:lnTo>
                  <a:lnTo>
                    <a:pt x="196" y="89"/>
                  </a:lnTo>
                  <a:lnTo>
                    <a:pt x="202" y="87"/>
                  </a:lnTo>
                  <a:lnTo>
                    <a:pt x="206" y="85"/>
                  </a:lnTo>
                  <a:lnTo>
                    <a:pt x="210" y="81"/>
                  </a:lnTo>
                  <a:lnTo>
                    <a:pt x="212" y="75"/>
                  </a:lnTo>
                  <a:lnTo>
                    <a:pt x="233" y="75"/>
                  </a:lnTo>
                  <a:lnTo>
                    <a:pt x="231" y="79"/>
                  </a:lnTo>
                  <a:lnTo>
                    <a:pt x="225" y="89"/>
                  </a:lnTo>
                  <a:lnTo>
                    <a:pt x="217" y="95"/>
                  </a:lnTo>
                  <a:lnTo>
                    <a:pt x="208" y="100"/>
                  </a:lnTo>
                  <a:lnTo>
                    <a:pt x="196" y="100"/>
                  </a:lnTo>
                  <a:lnTo>
                    <a:pt x="187" y="100"/>
                  </a:lnTo>
                  <a:lnTo>
                    <a:pt x="181" y="98"/>
                  </a:lnTo>
                  <a:lnTo>
                    <a:pt x="175" y="95"/>
                  </a:lnTo>
                  <a:lnTo>
                    <a:pt x="171" y="89"/>
                  </a:lnTo>
                  <a:lnTo>
                    <a:pt x="169" y="83"/>
                  </a:lnTo>
                  <a:lnTo>
                    <a:pt x="167" y="77"/>
                  </a:lnTo>
                  <a:lnTo>
                    <a:pt x="169" y="68"/>
                  </a:lnTo>
                  <a:lnTo>
                    <a:pt x="171" y="60"/>
                  </a:lnTo>
                  <a:lnTo>
                    <a:pt x="175" y="50"/>
                  </a:lnTo>
                  <a:lnTo>
                    <a:pt x="181" y="43"/>
                  </a:lnTo>
                  <a:lnTo>
                    <a:pt x="187" y="37"/>
                  </a:lnTo>
                  <a:lnTo>
                    <a:pt x="194" y="31"/>
                  </a:lnTo>
                  <a:lnTo>
                    <a:pt x="202" y="29"/>
                  </a:lnTo>
                  <a:lnTo>
                    <a:pt x="212" y="27"/>
                  </a:lnTo>
                  <a:lnTo>
                    <a:pt x="217" y="27"/>
                  </a:lnTo>
                  <a:lnTo>
                    <a:pt x="227" y="31"/>
                  </a:lnTo>
                  <a:lnTo>
                    <a:pt x="233" y="35"/>
                  </a:lnTo>
                  <a:lnTo>
                    <a:pt x="237" y="41"/>
                  </a:lnTo>
                  <a:lnTo>
                    <a:pt x="238" y="48"/>
                  </a:lnTo>
                  <a:lnTo>
                    <a:pt x="238" y="50"/>
                  </a:lnTo>
                  <a:lnTo>
                    <a:pt x="237" y="54"/>
                  </a:lnTo>
                  <a:lnTo>
                    <a:pt x="217" y="54"/>
                  </a:lnTo>
                  <a:close/>
                  <a:moveTo>
                    <a:pt x="260" y="29"/>
                  </a:moveTo>
                  <a:lnTo>
                    <a:pt x="277" y="29"/>
                  </a:lnTo>
                  <a:lnTo>
                    <a:pt x="275" y="41"/>
                  </a:lnTo>
                  <a:lnTo>
                    <a:pt x="279" y="35"/>
                  </a:lnTo>
                  <a:lnTo>
                    <a:pt x="283" y="31"/>
                  </a:lnTo>
                  <a:lnTo>
                    <a:pt x="288" y="29"/>
                  </a:lnTo>
                  <a:lnTo>
                    <a:pt x="292" y="29"/>
                  </a:lnTo>
                  <a:lnTo>
                    <a:pt x="298" y="27"/>
                  </a:lnTo>
                  <a:lnTo>
                    <a:pt x="292" y="47"/>
                  </a:lnTo>
                  <a:lnTo>
                    <a:pt x="288" y="47"/>
                  </a:lnTo>
                  <a:lnTo>
                    <a:pt x="285" y="47"/>
                  </a:lnTo>
                  <a:lnTo>
                    <a:pt x="281" y="48"/>
                  </a:lnTo>
                  <a:lnTo>
                    <a:pt x="275" y="52"/>
                  </a:lnTo>
                  <a:lnTo>
                    <a:pt x="271" y="58"/>
                  </a:lnTo>
                  <a:lnTo>
                    <a:pt x="269" y="64"/>
                  </a:lnTo>
                  <a:lnTo>
                    <a:pt x="267" y="72"/>
                  </a:lnTo>
                  <a:lnTo>
                    <a:pt x="260" y="98"/>
                  </a:lnTo>
                  <a:lnTo>
                    <a:pt x="238" y="98"/>
                  </a:lnTo>
                  <a:lnTo>
                    <a:pt x="260" y="29"/>
                  </a:lnTo>
                  <a:close/>
                  <a:moveTo>
                    <a:pt x="292" y="77"/>
                  </a:moveTo>
                  <a:lnTo>
                    <a:pt x="294" y="64"/>
                  </a:lnTo>
                  <a:lnTo>
                    <a:pt x="300" y="50"/>
                  </a:lnTo>
                  <a:lnTo>
                    <a:pt x="306" y="41"/>
                  </a:lnTo>
                  <a:lnTo>
                    <a:pt x="315" y="33"/>
                  </a:lnTo>
                  <a:lnTo>
                    <a:pt x="325" y="29"/>
                  </a:lnTo>
                  <a:lnTo>
                    <a:pt x="338" y="27"/>
                  </a:lnTo>
                  <a:lnTo>
                    <a:pt x="350" y="29"/>
                  </a:lnTo>
                  <a:lnTo>
                    <a:pt x="357" y="33"/>
                  </a:lnTo>
                  <a:lnTo>
                    <a:pt x="361" y="37"/>
                  </a:lnTo>
                  <a:lnTo>
                    <a:pt x="363" y="41"/>
                  </a:lnTo>
                  <a:lnTo>
                    <a:pt x="365" y="47"/>
                  </a:lnTo>
                  <a:lnTo>
                    <a:pt x="365" y="52"/>
                  </a:lnTo>
                  <a:lnTo>
                    <a:pt x="363" y="66"/>
                  </a:lnTo>
                  <a:lnTo>
                    <a:pt x="359" y="77"/>
                  </a:lnTo>
                  <a:lnTo>
                    <a:pt x="356" y="85"/>
                  </a:lnTo>
                  <a:lnTo>
                    <a:pt x="352" y="91"/>
                  </a:lnTo>
                  <a:lnTo>
                    <a:pt x="346" y="95"/>
                  </a:lnTo>
                  <a:lnTo>
                    <a:pt x="340" y="96"/>
                  </a:lnTo>
                  <a:lnTo>
                    <a:pt x="331" y="100"/>
                  </a:lnTo>
                  <a:lnTo>
                    <a:pt x="321" y="100"/>
                  </a:lnTo>
                  <a:lnTo>
                    <a:pt x="315" y="100"/>
                  </a:lnTo>
                  <a:lnTo>
                    <a:pt x="308" y="98"/>
                  </a:lnTo>
                  <a:lnTo>
                    <a:pt x="304" y="96"/>
                  </a:lnTo>
                  <a:lnTo>
                    <a:pt x="300" y="95"/>
                  </a:lnTo>
                  <a:lnTo>
                    <a:pt x="296" y="93"/>
                  </a:lnTo>
                  <a:lnTo>
                    <a:pt x="294" y="89"/>
                  </a:lnTo>
                  <a:lnTo>
                    <a:pt x="292" y="83"/>
                  </a:lnTo>
                  <a:lnTo>
                    <a:pt x="292" y="77"/>
                  </a:lnTo>
                  <a:close/>
                  <a:moveTo>
                    <a:pt x="311" y="77"/>
                  </a:moveTo>
                  <a:lnTo>
                    <a:pt x="313" y="81"/>
                  </a:lnTo>
                  <a:lnTo>
                    <a:pt x="315" y="85"/>
                  </a:lnTo>
                  <a:lnTo>
                    <a:pt x="319" y="87"/>
                  </a:lnTo>
                  <a:lnTo>
                    <a:pt x="323" y="89"/>
                  </a:lnTo>
                  <a:lnTo>
                    <a:pt x="327" y="87"/>
                  </a:lnTo>
                  <a:lnTo>
                    <a:pt x="333" y="85"/>
                  </a:lnTo>
                  <a:lnTo>
                    <a:pt x="336" y="81"/>
                  </a:lnTo>
                  <a:lnTo>
                    <a:pt x="340" y="73"/>
                  </a:lnTo>
                  <a:lnTo>
                    <a:pt x="344" y="62"/>
                  </a:lnTo>
                  <a:lnTo>
                    <a:pt x="346" y="52"/>
                  </a:lnTo>
                  <a:lnTo>
                    <a:pt x="346" y="47"/>
                  </a:lnTo>
                  <a:lnTo>
                    <a:pt x="344" y="43"/>
                  </a:lnTo>
                  <a:lnTo>
                    <a:pt x="340" y="41"/>
                  </a:lnTo>
                  <a:lnTo>
                    <a:pt x="336" y="41"/>
                  </a:lnTo>
                  <a:lnTo>
                    <a:pt x="333" y="41"/>
                  </a:lnTo>
                  <a:lnTo>
                    <a:pt x="329" y="43"/>
                  </a:lnTo>
                  <a:lnTo>
                    <a:pt x="325" y="47"/>
                  </a:lnTo>
                  <a:lnTo>
                    <a:pt x="321" y="50"/>
                  </a:lnTo>
                  <a:lnTo>
                    <a:pt x="317" y="56"/>
                  </a:lnTo>
                  <a:lnTo>
                    <a:pt x="315" y="62"/>
                  </a:lnTo>
                  <a:lnTo>
                    <a:pt x="313" y="72"/>
                  </a:lnTo>
                  <a:lnTo>
                    <a:pt x="311" y="77"/>
                  </a:lnTo>
                  <a:close/>
                  <a:moveTo>
                    <a:pt x="442" y="75"/>
                  </a:moveTo>
                  <a:lnTo>
                    <a:pt x="442" y="79"/>
                  </a:lnTo>
                  <a:lnTo>
                    <a:pt x="442" y="83"/>
                  </a:lnTo>
                  <a:lnTo>
                    <a:pt x="444" y="87"/>
                  </a:lnTo>
                  <a:lnTo>
                    <a:pt x="448" y="89"/>
                  </a:lnTo>
                  <a:lnTo>
                    <a:pt x="451" y="89"/>
                  </a:lnTo>
                  <a:lnTo>
                    <a:pt x="455" y="89"/>
                  </a:lnTo>
                  <a:lnTo>
                    <a:pt x="459" y="87"/>
                  </a:lnTo>
                  <a:lnTo>
                    <a:pt x="463" y="85"/>
                  </a:lnTo>
                  <a:lnTo>
                    <a:pt x="465" y="81"/>
                  </a:lnTo>
                  <a:lnTo>
                    <a:pt x="467" y="77"/>
                  </a:lnTo>
                  <a:lnTo>
                    <a:pt x="486" y="77"/>
                  </a:lnTo>
                  <a:lnTo>
                    <a:pt x="484" y="81"/>
                  </a:lnTo>
                  <a:lnTo>
                    <a:pt x="482" y="87"/>
                  </a:lnTo>
                  <a:lnTo>
                    <a:pt x="476" y="93"/>
                  </a:lnTo>
                  <a:lnTo>
                    <a:pt x="471" y="96"/>
                  </a:lnTo>
                  <a:lnTo>
                    <a:pt x="465" y="98"/>
                  </a:lnTo>
                  <a:lnTo>
                    <a:pt x="459" y="100"/>
                  </a:lnTo>
                  <a:lnTo>
                    <a:pt x="451" y="100"/>
                  </a:lnTo>
                  <a:lnTo>
                    <a:pt x="438" y="98"/>
                  </a:lnTo>
                  <a:lnTo>
                    <a:pt x="428" y="95"/>
                  </a:lnTo>
                  <a:lnTo>
                    <a:pt x="427" y="91"/>
                  </a:lnTo>
                  <a:lnTo>
                    <a:pt x="423" y="87"/>
                  </a:lnTo>
                  <a:lnTo>
                    <a:pt x="423" y="83"/>
                  </a:lnTo>
                  <a:lnTo>
                    <a:pt x="421" y="77"/>
                  </a:lnTo>
                  <a:lnTo>
                    <a:pt x="423" y="70"/>
                  </a:lnTo>
                  <a:lnTo>
                    <a:pt x="425" y="60"/>
                  </a:lnTo>
                  <a:lnTo>
                    <a:pt x="428" y="50"/>
                  </a:lnTo>
                  <a:lnTo>
                    <a:pt x="432" y="43"/>
                  </a:lnTo>
                  <a:lnTo>
                    <a:pt x="438" y="37"/>
                  </a:lnTo>
                  <a:lnTo>
                    <a:pt x="446" y="31"/>
                  </a:lnTo>
                  <a:lnTo>
                    <a:pt x="455" y="29"/>
                  </a:lnTo>
                  <a:lnTo>
                    <a:pt x="465" y="27"/>
                  </a:lnTo>
                  <a:lnTo>
                    <a:pt x="476" y="29"/>
                  </a:lnTo>
                  <a:lnTo>
                    <a:pt x="486" y="33"/>
                  </a:lnTo>
                  <a:lnTo>
                    <a:pt x="488" y="37"/>
                  </a:lnTo>
                  <a:lnTo>
                    <a:pt x="490" y="41"/>
                  </a:lnTo>
                  <a:lnTo>
                    <a:pt x="492" y="45"/>
                  </a:lnTo>
                  <a:lnTo>
                    <a:pt x="492" y="50"/>
                  </a:lnTo>
                  <a:lnTo>
                    <a:pt x="492" y="58"/>
                  </a:lnTo>
                  <a:lnTo>
                    <a:pt x="490" y="66"/>
                  </a:lnTo>
                  <a:lnTo>
                    <a:pt x="488" y="70"/>
                  </a:lnTo>
                  <a:lnTo>
                    <a:pt x="442" y="70"/>
                  </a:lnTo>
                  <a:lnTo>
                    <a:pt x="442" y="75"/>
                  </a:lnTo>
                  <a:close/>
                  <a:moveTo>
                    <a:pt x="448" y="56"/>
                  </a:moveTo>
                  <a:lnTo>
                    <a:pt x="471" y="56"/>
                  </a:lnTo>
                  <a:lnTo>
                    <a:pt x="473" y="52"/>
                  </a:lnTo>
                  <a:lnTo>
                    <a:pt x="473" y="50"/>
                  </a:lnTo>
                  <a:lnTo>
                    <a:pt x="473" y="48"/>
                  </a:lnTo>
                  <a:lnTo>
                    <a:pt x="473" y="45"/>
                  </a:lnTo>
                  <a:lnTo>
                    <a:pt x="471" y="41"/>
                  </a:lnTo>
                  <a:lnTo>
                    <a:pt x="467" y="39"/>
                  </a:lnTo>
                  <a:lnTo>
                    <a:pt x="463" y="39"/>
                  </a:lnTo>
                  <a:lnTo>
                    <a:pt x="459" y="41"/>
                  </a:lnTo>
                  <a:lnTo>
                    <a:pt x="455" y="43"/>
                  </a:lnTo>
                  <a:lnTo>
                    <a:pt x="451" y="47"/>
                  </a:lnTo>
                  <a:lnTo>
                    <a:pt x="450" y="50"/>
                  </a:lnTo>
                  <a:lnTo>
                    <a:pt x="448" y="56"/>
                  </a:lnTo>
                  <a:close/>
                  <a:moveTo>
                    <a:pt x="572" y="0"/>
                  </a:moveTo>
                  <a:lnTo>
                    <a:pt x="601" y="0"/>
                  </a:lnTo>
                  <a:lnTo>
                    <a:pt x="615" y="0"/>
                  </a:lnTo>
                  <a:lnTo>
                    <a:pt x="624" y="4"/>
                  </a:lnTo>
                  <a:lnTo>
                    <a:pt x="630" y="6"/>
                  </a:lnTo>
                  <a:lnTo>
                    <a:pt x="634" y="12"/>
                  </a:lnTo>
                  <a:lnTo>
                    <a:pt x="636" y="18"/>
                  </a:lnTo>
                  <a:lnTo>
                    <a:pt x="636" y="23"/>
                  </a:lnTo>
                  <a:lnTo>
                    <a:pt x="634" y="33"/>
                  </a:lnTo>
                  <a:lnTo>
                    <a:pt x="632" y="41"/>
                  </a:lnTo>
                  <a:lnTo>
                    <a:pt x="626" y="47"/>
                  </a:lnTo>
                  <a:lnTo>
                    <a:pt x="620" y="52"/>
                  </a:lnTo>
                  <a:lnTo>
                    <a:pt x="613" y="56"/>
                  </a:lnTo>
                  <a:lnTo>
                    <a:pt x="605" y="58"/>
                  </a:lnTo>
                  <a:lnTo>
                    <a:pt x="597" y="60"/>
                  </a:lnTo>
                  <a:lnTo>
                    <a:pt x="588" y="60"/>
                  </a:lnTo>
                  <a:lnTo>
                    <a:pt x="576" y="60"/>
                  </a:lnTo>
                  <a:lnTo>
                    <a:pt x="565" y="98"/>
                  </a:lnTo>
                  <a:lnTo>
                    <a:pt x="544" y="98"/>
                  </a:lnTo>
                  <a:lnTo>
                    <a:pt x="572" y="0"/>
                  </a:lnTo>
                  <a:close/>
                  <a:moveTo>
                    <a:pt x="580" y="47"/>
                  </a:moveTo>
                  <a:lnTo>
                    <a:pt x="588" y="47"/>
                  </a:lnTo>
                  <a:lnTo>
                    <a:pt x="599" y="45"/>
                  </a:lnTo>
                  <a:lnTo>
                    <a:pt x="605" y="41"/>
                  </a:lnTo>
                  <a:lnTo>
                    <a:pt x="609" y="39"/>
                  </a:lnTo>
                  <a:lnTo>
                    <a:pt x="613" y="35"/>
                  </a:lnTo>
                  <a:lnTo>
                    <a:pt x="615" y="31"/>
                  </a:lnTo>
                  <a:lnTo>
                    <a:pt x="615" y="25"/>
                  </a:lnTo>
                  <a:lnTo>
                    <a:pt x="613" y="22"/>
                  </a:lnTo>
                  <a:lnTo>
                    <a:pt x="611" y="18"/>
                  </a:lnTo>
                  <a:lnTo>
                    <a:pt x="607" y="16"/>
                  </a:lnTo>
                  <a:lnTo>
                    <a:pt x="601" y="16"/>
                  </a:lnTo>
                  <a:lnTo>
                    <a:pt x="590" y="16"/>
                  </a:lnTo>
                  <a:lnTo>
                    <a:pt x="580" y="47"/>
                  </a:lnTo>
                  <a:close/>
                  <a:moveTo>
                    <a:pt x="645" y="75"/>
                  </a:moveTo>
                  <a:lnTo>
                    <a:pt x="645" y="79"/>
                  </a:lnTo>
                  <a:lnTo>
                    <a:pt x="645" y="83"/>
                  </a:lnTo>
                  <a:lnTo>
                    <a:pt x="647" y="87"/>
                  </a:lnTo>
                  <a:lnTo>
                    <a:pt x="651" y="89"/>
                  </a:lnTo>
                  <a:lnTo>
                    <a:pt x="655" y="89"/>
                  </a:lnTo>
                  <a:lnTo>
                    <a:pt x="659" y="89"/>
                  </a:lnTo>
                  <a:lnTo>
                    <a:pt x="663" y="87"/>
                  </a:lnTo>
                  <a:lnTo>
                    <a:pt x="666" y="85"/>
                  </a:lnTo>
                  <a:lnTo>
                    <a:pt x="668" y="81"/>
                  </a:lnTo>
                  <a:lnTo>
                    <a:pt x="670" y="77"/>
                  </a:lnTo>
                  <a:lnTo>
                    <a:pt x="689" y="77"/>
                  </a:lnTo>
                  <a:lnTo>
                    <a:pt x="689" y="81"/>
                  </a:lnTo>
                  <a:lnTo>
                    <a:pt x="686" y="87"/>
                  </a:lnTo>
                  <a:lnTo>
                    <a:pt x="680" y="93"/>
                  </a:lnTo>
                  <a:lnTo>
                    <a:pt x="676" y="96"/>
                  </a:lnTo>
                  <a:lnTo>
                    <a:pt x="668" y="98"/>
                  </a:lnTo>
                  <a:lnTo>
                    <a:pt x="663" y="100"/>
                  </a:lnTo>
                  <a:lnTo>
                    <a:pt x="655" y="100"/>
                  </a:lnTo>
                  <a:lnTo>
                    <a:pt x="642" y="98"/>
                  </a:lnTo>
                  <a:lnTo>
                    <a:pt x="632" y="95"/>
                  </a:lnTo>
                  <a:lnTo>
                    <a:pt x="630" y="91"/>
                  </a:lnTo>
                  <a:lnTo>
                    <a:pt x="628" y="87"/>
                  </a:lnTo>
                  <a:lnTo>
                    <a:pt x="626" y="83"/>
                  </a:lnTo>
                  <a:lnTo>
                    <a:pt x="626" y="77"/>
                  </a:lnTo>
                  <a:lnTo>
                    <a:pt x="626" y="70"/>
                  </a:lnTo>
                  <a:lnTo>
                    <a:pt x="628" y="60"/>
                  </a:lnTo>
                  <a:lnTo>
                    <a:pt x="632" y="50"/>
                  </a:lnTo>
                  <a:lnTo>
                    <a:pt x="636" y="43"/>
                  </a:lnTo>
                  <a:lnTo>
                    <a:pt x="643" y="37"/>
                  </a:lnTo>
                  <a:lnTo>
                    <a:pt x="649" y="31"/>
                  </a:lnTo>
                  <a:lnTo>
                    <a:pt x="659" y="29"/>
                  </a:lnTo>
                  <a:lnTo>
                    <a:pt x="668" y="27"/>
                  </a:lnTo>
                  <a:lnTo>
                    <a:pt x="680" y="29"/>
                  </a:lnTo>
                  <a:lnTo>
                    <a:pt x="689" y="33"/>
                  </a:lnTo>
                  <a:lnTo>
                    <a:pt x="691" y="37"/>
                  </a:lnTo>
                  <a:lnTo>
                    <a:pt x="695" y="41"/>
                  </a:lnTo>
                  <a:lnTo>
                    <a:pt x="695" y="45"/>
                  </a:lnTo>
                  <a:lnTo>
                    <a:pt x="697" y="50"/>
                  </a:lnTo>
                  <a:lnTo>
                    <a:pt x="695" y="58"/>
                  </a:lnTo>
                  <a:lnTo>
                    <a:pt x="693" y="66"/>
                  </a:lnTo>
                  <a:lnTo>
                    <a:pt x="693" y="70"/>
                  </a:lnTo>
                  <a:lnTo>
                    <a:pt x="647" y="70"/>
                  </a:lnTo>
                  <a:lnTo>
                    <a:pt x="645" y="75"/>
                  </a:lnTo>
                  <a:close/>
                  <a:moveTo>
                    <a:pt x="651" y="56"/>
                  </a:moveTo>
                  <a:lnTo>
                    <a:pt x="676" y="56"/>
                  </a:lnTo>
                  <a:lnTo>
                    <a:pt x="676" y="52"/>
                  </a:lnTo>
                  <a:lnTo>
                    <a:pt x="676" y="50"/>
                  </a:lnTo>
                  <a:lnTo>
                    <a:pt x="676" y="48"/>
                  </a:lnTo>
                  <a:lnTo>
                    <a:pt x="676" y="45"/>
                  </a:lnTo>
                  <a:lnTo>
                    <a:pt x="674" y="41"/>
                  </a:lnTo>
                  <a:lnTo>
                    <a:pt x="672" y="39"/>
                  </a:lnTo>
                  <a:lnTo>
                    <a:pt x="666" y="39"/>
                  </a:lnTo>
                  <a:lnTo>
                    <a:pt x="663" y="41"/>
                  </a:lnTo>
                  <a:lnTo>
                    <a:pt x="659" y="43"/>
                  </a:lnTo>
                  <a:lnTo>
                    <a:pt x="655" y="47"/>
                  </a:lnTo>
                  <a:lnTo>
                    <a:pt x="653" y="50"/>
                  </a:lnTo>
                  <a:lnTo>
                    <a:pt x="651" y="56"/>
                  </a:lnTo>
                  <a:close/>
                  <a:moveTo>
                    <a:pt x="764" y="29"/>
                  </a:moveTo>
                  <a:lnTo>
                    <a:pt x="784" y="29"/>
                  </a:lnTo>
                  <a:lnTo>
                    <a:pt x="755" y="125"/>
                  </a:lnTo>
                  <a:lnTo>
                    <a:pt x="734" y="125"/>
                  </a:lnTo>
                  <a:lnTo>
                    <a:pt x="745" y="93"/>
                  </a:lnTo>
                  <a:lnTo>
                    <a:pt x="739" y="96"/>
                  </a:lnTo>
                  <a:lnTo>
                    <a:pt x="736" y="98"/>
                  </a:lnTo>
                  <a:lnTo>
                    <a:pt x="730" y="100"/>
                  </a:lnTo>
                  <a:lnTo>
                    <a:pt x="726" y="100"/>
                  </a:lnTo>
                  <a:lnTo>
                    <a:pt x="720" y="100"/>
                  </a:lnTo>
                  <a:lnTo>
                    <a:pt x="716" y="98"/>
                  </a:lnTo>
                  <a:lnTo>
                    <a:pt x="713" y="96"/>
                  </a:lnTo>
                  <a:lnTo>
                    <a:pt x="709" y="95"/>
                  </a:lnTo>
                  <a:lnTo>
                    <a:pt x="705" y="87"/>
                  </a:lnTo>
                  <a:lnTo>
                    <a:pt x="703" y="77"/>
                  </a:lnTo>
                  <a:lnTo>
                    <a:pt x="703" y="68"/>
                  </a:lnTo>
                  <a:lnTo>
                    <a:pt x="707" y="60"/>
                  </a:lnTo>
                  <a:lnTo>
                    <a:pt x="709" y="52"/>
                  </a:lnTo>
                  <a:lnTo>
                    <a:pt x="711" y="47"/>
                  </a:lnTo>
                  <a:lnTo>
                    <a:pt x="716" y="39"/>
                  </a:lnTo>
                  <a:lnTo>
                    <a:pt x="724" y="33"/>
                  </a:lnTo>
                  <a:lnTo>
                    <a:pt x="732" y="29"/>
                  </a:lnTo>
                  <a:lnTo>
                    <a:pt x="741" y="27"/>
                  </a:lnTo>
                  <a:lnTo>
                    <a:pt x="747" y="29"/>
                  </a:lnTo>
                  <a:lnTo>
                    <a:pt x="753" y="31"/>
                  </a:lnTo>
                  <a:lnTo>
                    <a:pt x="757" y="35"/>
                  </a:lnTo>
                  <a:lnTo>
                    <a:pt x="760" y="41"/>
                  </a:lnTo>
                  <a:lnTo>
                    <a:pt x="764" y="29"/>
                  </a:lnTo>
                  <a:close/>
                  <a:moveTo>
                    <a:pt x="722" y="75"/>
                  </a:moveTo>
                  <a:lnTo>
                    <a:pt x="724" y="81"/>
                  </a:lnTo>
                  <a:lnTo>
                    <a:pt x="726" y="85"/>
                  </a:lnTo>
                  <a:lnTo>
                    <a:pt x="728" y="87"/>
                  </a:lnTo>
                  <a:lnTo>
                    <a:pt x="732" y="89"/>
                  </a:lnTo>
                  <a:lnTo>
                    <a:pt x="739" y="87"/>
                  </a:lnTo>
                  <a:lnTo>
                    <a:pt x="745" y="81"/>
                  </a:lnTo>
                  <a:lnTo>
                    <a:pt x="747" y="77"/>
                  </a:lnTo>
                  <a:lnTo>
                    <a:pt x="749" y="73"/>
                  </a:lnTo>
                  <a:lnTo>
                    <a:pt x="753" y="68"/>
                  </a:lnTo>
                  <a:lnTo>
                    <a:pt x="755" y="62"/>
                  </a:lnTo>
                  <a:lnTo>
                    <a:pt x="755" y="58"/>
                  </a:lnTo>
                  <a:lnTo>
                    <a:pt x="755" y="52"/>
                  </a:lnTo>
                  <a:lnTo>
                    <a:pt x="755" y="48"/>
                  </a:lnTo>
                  <a:lnTo>
                    <a:pt x="753" y="45"/>
                  </a:lnTo>
                  <a:lnTo>
                    <a:pt x="749" y="41"/>
                  </a:lnTo>
                  <a:lnTo>
                    <a:pt x="745" y="41"/>
                  </a:lnTo>
                  <a:lnTo>
                    <a:pt x="741" y="41"/>
                  </a:lnTo>
                  <a:lnTo>
                    <a:pt x="736" y="45"/>
                  </a:lnTo>
                  <a:lnTo>
                    <a:pt x="732" y="48"/>
                  </a:lnTo>
                  <a:lnTo>
                    <a:pt x="728" y="54"/>
                  </a:lnTo>
                  <a:lnTo>
                    <a:pt x="724" y="66"/>
                  </a:lnTo>
                  <a:lnTo>
                    <a:pt x="722" y="75"/>
                  </a:lnTo>
                  <a:close/>
                  <a:moveTo>
                    <a:pt x="799" y="29"/>
                  </a:moveTo>
                  <a:lnTo>
                    <a:pt x="818" y="29"/>
                  </a:lnTo>
                  <a:lnTo>
                    <a:pt x="807" y="73"/>
                  </a:lnTo>
                  <a:lnTo>
                    <a:pt x="805" y="75"/>
                  </a:lnTo>
                  <a:lnTo>
                    <a:pt x="805" y="79"/>
                  </a:lnTo>
                  <a:lnTo>
                    <a:pt x="805" y="83"/>
                  </a:lnTo>
                  <a:lnTo>
                    <a:pt x="807" y="85"/>
                  </a:lnTo>
                  <a:lnTo>
                    <a:pt x="808" y="87"/>
                  </a:lnTo>
                  <a:lnTo>
                    <a:pt x="812" y="87"/>
                  </a:lnTo>
                  <a:lnTo>
                    <a:pt x="820" y="85"/>
                  </a:lnTo>
                  <a:lnTo>
                    <a:pt x="826" y="81"/>
                  </a:lnTo>
                  <a:lnTo>
                    <a:pt x="828" y="79"/>
                  </a:lnTo>
                  <a:lnTo>
                    <a:pt x="828" y="75"/>
                  </a:lnTo>
                  <a:lnTo>
                    <a:pt x="832" y="72"/>
                  </a:lnTo>
                  <a:lnTo>
                    <a:pt x="833" y="66"/>
                  </a:lnTo>
                  <a:lnTo>
                    <a:pt x="835" y="58"/>
                  </a:lnTo>
                  <a:lnTo>
                    <a:pt x="845" y="29"/>
                  </a:lnTo>
                  <a:lnTo>
                    <a:pt x="864" y="29"/>
                  </a:lnTo>
                  <a:lnTo>
                    <a:pt x="845" y="98"/>
                  </a:lnTo>
                  <a:lnTo>
                    <a:pt x="826" y="98"/>
                  </a:lnTo>
                  <a:lnTo>
                    <a:pt x="828" y="89"/>
                  </a:lnTo>
                  <a:lnTo>
                    <a:pt x="826" y="91"/>
                  </a:lnTo>
                  <a:lnTo>
                    <a:pt x="820" y="95"/>
                  </a:lnTo>
                  <a:lnTo>
                    <a:pt x="814" y="98"/>
                  </a:lnTo>
                  <a:lnTo>
                    <a:pt x="808" y="100"/>
                  </a:lnTo>
                  <a:lnTo>
                    <a:pt x="803" y="100"/>
                  </a:lnTo>
                  <a:lnTo>
                    <a:pt x="795" y="100"/>
                  </a:lnTo>
                  <a:lnTo>
                    <a:pt x="789" y="96"/>
                  </a:lnTo>
                  <a:lnTo>
                    <a:pt x="785" y="93"/>
                  </a:lnTo>
                  <a:lnTo>
                    <a:pt x="784" y="85"/>
                  </a:lnTo>
                  <a:lnTo>
                    <a:pt x="784" y="81"/>
                  </a:lnTo>
                  <a:lnTo>
                    <a:pt x="785" y="77"/>
                  </a:lnTo>
                  <a:lnTo>
                    <a:pt x="785" y="73"/>
                  </a:lnTo>
                  <a:lnTo>
                    <a:pt x="799" y="29"/>
                  </a:lnTo>
                  <a:close/>
                  <a:moveTo>
                    <a:pt x="887" y="75"/>
                  </a:moveTo>
                  <a:lnTo>
                    <a:pt x="885" y="79"/>
                  </a:lnTo>
                  <a:lnTo>
                    <a:pt x="887" y="83"/>
                  </a:lnTo>
                  <a:lnTo>
                    <a:pt x="889" y="87"/>
                  </a:lnTo>
                  <a:lnTo>
                    <a:pt x="891" y="89"/>
                  </a:lnTo>
                  <a:lnTo>
                    <a:pt x="897" y="89"/>
                  </a:lnTo>
                  <a:lnTo>
                    <a:pt x="901" y="89"/>
                  </a:lnTo>
                  <a:lnTo>
                    <a:pt x="904" y="87"/>
                  </a:lnTo>
                  <a:lnTo>
                    <a:pt x="906" y="85"/>
                  </a:lnTo>
                  <a:lnTo>
                    <a:pt x="910" y="81"/>
                  </a:lnTo>
                  <a:lnTo>
                    <a:pt x="912" y="77"/>
                  </a:lnTo>
                  <a:lnTo>
                    <a:pt x="931" y="77"/>
                  </a:lnTo>
                  <a:lnTo>
                    <a:pt x="929" y="81"/>
                  </a:lnTo>
                  <a:lnTo>
                    <a:pt x="926" y="87"/>
                  </a:lnTo>
                  <a:lnTo>
                    <a:pt x="922" y="93"/>
                  </a:lnTo>
                  <a:lnTo>
                    <a:pt x="916" y="96"/>
                  </a:lnTo>
                  <a:lnTo>
                    <a:pt x="910" y="98"/>
                  </a:lnTo>
                  <a:lnTo>
                    <a:pt x="903" y="100"/>
                  </a:lnTo>
                  <a:lnTo>
                    <a:pt x="897" y="100"/>
                  </a:lnTo>
                  <a:lnTo>
                    <a:pt x="883" y="98"/>
                  </a:lnTo>
                  <a:lnTo>
                    <a:pt x="874" y="95"/>
                  </a:lnTo>
                  <a:lnTo>
                    <a:pt x="870" y="91"/>
                  </a:lnTo>
                  <a:lnTo>
                    <a:pt x="868" y="87"/>
                  </a:lnTo>
                  <a:lnTo>
                    <a:pt x="866" y="83"/>
                  </a:lnTo>
                  <a:lnTo>
                    <a:pt x="866" y="77"/>
                  </a:lnTo>
                  <a:lnTo>
                    <a:pt x="868" y="70"/>
                  </a:lnTo>
                  <a:lnTo>
                    <a:pt x="870" y="60"/>
                  </a:lnTo>
                  <a:lnTo>
                    <a:pt x="874" y="50"/>
                  </a:lnTo>
                  <a:lnTo>
                    <a:pt x="878" y="43"/>
                  </a:lnTo>
                  <a:lnTo>
                    <a:pt x="883" y="37"/>
                  </a:lnTo>
                  <a:lnTo>
                    <a:pt x="891" y="31"/>
                  </a:lnTo>
                  <a:lnTo>
                    <a:pt x="899" y="29"/>
                  </a:lnTo>
                  <a:lnTo>
                    <a:pt x="908" y="27"/>
                  </a:lnTo>
                  <a:lnTo>
                    <a:pt x="922" y="29"/>
                  </a:lnTo>
                  <a:lnTo>
                    <a:pt x="929" y="33"/>
                  </a:lnTo>
                  <a:lnTo>
                    <a:pt x="933" y="37"/>
                  </a:lnTo>
                  <a:lnTo>
                    <a:pt x="935" y="41"/>
                  </a:lnTo>
                  <a:lnTo>
                    <a:pt x="937" y="45"/>
                  </a:lnTo>
                  <a:lnTo>
                    <a:pt x="937" y="50"/>
                  </a:lnTo>
                  <a:lnTo>
                    <a:pt x="937" y="58"/>
                  </a:lnTo>
                  <a:lnTo>
                    <a:pt x="935" y="66"/>
                  </a:lnTo>
                  <a:lnTo>
                    <a:pt x="933" y="70"/>
                  </a:lnTo>
                  <a:lnTo>
                    <a:pt x="887" y="70"/>
                  </a:lnTo>
                  <a:lnTo>
                    <a:pt x="887" y="75"/>
                  </a:lnTo>
                  <a:close/>
                  <a:moveTo>
                    <a:pt x="891" y="56"/>
                  </a:moveTo>
                  <a:lnTo>
                    <a:pt x="916" y="56"/>
                  </a:lnTo>
                  <a:lnTo>
                    <a:pt x="918" y="52"/>
                  </a:lnTo>
                  <a:lnTo>
                    <a:pt x="918" y="50"/>
                  </a:lnTo>
                  <a:lnTo>
                    <a:pt x="918" y="48"/>
                  </a:lnTo>
                  <a:lnTo>
                    <a:pt x="918" y="45"/>
                  </a:lnTo>
                  <a:lnTo>
                    <a:pt x="916" y="41"/>
                  </a:lnTo>
                  <a:lnTo>
                    <a:pt x="912" y="39"/>
                  </a:lnTo>
                  <a:lnTo>
                    <a:pt x="908" y="39"/>
                  </a:lnTo>
                  <a:lnTo>
                    <a:pt x="904" y="41"/>
                  </a:lnTo>
                  <a:lnTo>
                    <a:pt x="901" y="43"/>
                  </a:lnTo>
                  <a:lnTo>
                    <a:pt x="897" y="47"/>
                  </a:lnTo>
                  <a:lnTo>
                    <a:pt x="893" y="50"/>
                  </a:lnTo>
                  <a:lnTo>
                    <a:pt x="891" y="56"/>
                  </a:lnTo>
                  <a:close/>
                  <a:moveTo>
                    <a:pt x="958" y="29"/>
                  </a:moveTo>
                  <a:lnTo>
                    <a:pt x="977" y="29"/>
                  </a:lnTo>
                  <a:lnTo>
                    <a:pt x="975" y="39"/>
                  </a:lnTo>
                  <a:lnTo>
                    <a:pt x="981" y="35"/>
                  </a:lnTo>
                  <a:lnTo>
                    <a:pt x="991" y="29"/>
                  </a:lnTo>
                  <a:lnTo>
                    <a:pt x="1000" y="27"/>
                  </a:lnTo>
                  <a:lnTo>
                    <a:pt x="1008" y="29"/>
                  </a:lnTo>
                  <a:lnTo>
                    <a:pt x="1014" y="33"/>
                  </a:lnTo>
                  <a:lnTo>
                    <a:pt x="1018" y="37"/>
                  </a:lnTo>
                  <a:lnTo>
                    <a:pt x="1018" y="45"/>
                  </a:lnTo>
                  <a:lnTo>
                    <a:pt x="1018" y="48"/>
                  </a:lnTo>
                  <a:lnTo>
                    <a:pt x="1018" y="54"/>
                  </a:lnTo>
                  <a:lnTo>
                    <a:pt x="1004" y="98"/>
                  </a:lnTo>
                  <a:lnTo>
                    <a:pt x="983" y="98"/>
                  </a:lnTo>
                  <a:lnTo>
                    <a:pt x="997" y="56"/>
                  </a:lnTo>
                  <a:lnTo>
                    <a:pt x="997" y="54"/>
                  </a:lnTo>
                  <a:lnTo>
                    <a:pt x="997" y="52"/>
                  </a:lnTo>
                  <a:lnTo>
                    <a:pt x="997" y="50"/>
                  </a:lnTo>
                  <a:lnTo>
                    <a:pt x="997" y="47"/>
                  </a:lnTo>
                  <a:lnTo>
                    <a:pt x="995" y="45"/>
                  </a:lnTo>
                  <a:lnTo>
                    <a:pt x="993" y="43"/>
                  </a:lnTo>
                  <a:lnTo>
                    <a:pt x="989" y="43"/>
                  </a:lnTo>
                  <a:lnTo>
                    <a:pt x="987" y="43"/>
                  </a:lnTo>
                  <a:lnTo>
                    <a:pt x="983" y="43"/>
                  </a:lnTo>
                  <a:lnTo>
                    <a:pt x="981" y="45"/>
                  </a:lnTo>
                  <a:lnTo>
                    <a:pt x="979" y="47"/>
                  </a:lnTo>
                  <a:lnTo>
                    <a:pt x="977" y="48"/>
                  </a:lnTo>
                  <a:lnTo>
                    <a:pt x="975" y="52"/>
                  </a:lnTo>
                  <a:lnTo>
                    <a:pt x="972" y="56"/>
                  </a:lnTo>
                  <a:lnTo>
                    <a:pt x="970" y="60"/>
                  </a:lnTo>
                  <a:lnTo>
                    <a:pt x="968" y="66"/>
                  </a:lnTo>
                  <a:lnTo>
                    <a:pt x="958" y="98"/>
                  </a:lnTo>
                  <a:lnTo>
                    <a:pt x="939" y="98"/>
                  </a:lnTo>
                  <a:lnTo>
                    <a:pt x="958" y="29"/>
                  </a:lnTo>
                  <a:close/>
                  <a:moveTo>
                    <a:pt x="1075" y="50"/>
                  </a:moveTo>
                  <a:lnTo>
                    <a:pt x="1075" y="47"/>
                  </a:lnTo>
                  <a:lnTo>
                    <a:pt x="1075" y="45"/>
                  </a:lnTo>
                  <a:lnTo>
                    <a:pt x="1075" y="43"/>
                  </a:lnTo>
                  <a:lnTo>
                    <a:pt x="1073" y="41"/>
                  </a:lnTo>
                  <a:lnTo>
                    <a:pt x="1071" y="39"/>
                  </a:lnTo>
                  <a:lnTo>
                    <a:pt x="1068" y="39"/>
                  </a:lnTo>
                  <a:lnTo>
                    <a:pt x="1060" y="41"/>
                  </a:lnTo>
                  <a:lnTo>
                    <a:pt x="1056" y="45"/>
                  </a:lnTo>
                  <a:lnTo>
                    <a:pt x="1056" y="48"/>
                  </a:lnTo>
                  <a:lnTo>
                    <a:pt x="1037" y="48"/>
                  </a:lnTo>
                  <a:lnTo>
                    <a:pt x="1037" y="45"/>
                  </a:lnTo>
                  <a:lnTo>
                    <a:pt x="1039" y="41"/>
                  </a:lnTo>
                  <a:lnTo>
                    <a:pt x="1043" y="37"/>
                  </a:lnTo>
                  <a:lnTo>
                    <a:pt x="1046" y="33"/>
                  </a:lnTo>
                  <a:lnTo>
                    <a:pt x="1050" y="31"/>
                  </a:lnTo>
                  <a:lnTo>
                    <a:pt x="1060" y="29"/>
                  </a:lnTo>
                  <a:lnTo>
                    <a:pt x="1069" y="27"/>
                  </a:lnTo>
                  <a:lnTo>
                    <a:pt x="1081" y="29"/>
                  </a:lnTo>
                  <a:lnTo>
                    <a:pt x="1089" y="33"/>
                  </a:lnTo>
                  <a:lnTo>
                    <a:pt x="1091" y="35"/>
                  </a:lnTo>
                  <a:lnTo>
                    <a:pt x="1093" y="39"/>
                  </a:lnTo>
                  <a:lnTo>
                    <a:pt x="1094" y="41"/>
                  </a:lnTo>
                  <a:lnTo>
                    <a:pt x="1094" y="47"/>
                  </a:lnTo>
                  <a:lnTo>
                    <a:pt x="1094" y="48"/>
                  </a:lnTo>
                  <a:lnTo>
                    <a:pt x="1094" y="50"/>
                  </a:lnTo>
                  <a:lnTo>
                    <a:pt x="1093" y="54"/>
                  </a:lnTo>
                  <a:lnTo>
                    <a:pt x="1085" y="81"/>
                  </a:lnTo>
                  <a:lnTo>
                    <a:pt x="1085" y="87"/>
                  </a:lnTo>
                  <a:lnTo>
                    <a:pt x="1083" y="93"/>
                  </a:lnTo>
                  <a:lnTo>
                    <a:pt x="1083" y="98"/>
                  </a:lnTo>
                  <a:lnTo>
                    <a:pt x="1064" y="98"/>
                  </a:lnTo>
                  <a:lnTo>
                    <a:pt x="1064" y="95"/>
                  </a:lnTo>
                  <a:lnTo>
                    <a:pt x="1064" y="91"/>
                  </a:lnTo>
                  <a:lnTo>
                    <a:pt x="1062" y="95"/>
                  </a:lnTo>
                  <a:lnTo>
                    <a:pt x="1058" y="96"/>
                  </a:lnTo>
                  <a:lnTo>
                    <a:pt x="1050" y="100"/>
                  </a:lnTo>
                  <a:lnTo>
                    <a:pt x="1043" y="100"/>
                  </a:lnTo>
                  <a:lnTo>
                    <a:pt x="1035" y="100"/>
                  </a:lnTo>
                  <a:lnTo>
                    <a:pt x="1029" y="96"/>
                  </a:lnTo>
                  <a:lnTo>
                    <a:pt x="1025" y="91"/>
                  </a:lnTo>
                  <a:lnTo>
                    <a:pt x="1023" y="81"/>
                  </a:lnTo>
                  <a:lnTo>
                    <a:pt x="1023" y="73"/>
                  </a:lnTo>
                  <a:lnTo>
                    <a:pt x="1027" y="68"/>
                  </a:lnTo>
                  <a:lnTo>
                    <a:pt x="1033" y="62"/>
                  </a:lnTo>
                  <a:lnTo>
                    <a:pt x="1041" y="58"/>
                  </a:lnTo>
                  <a:lnTo>
                    <a:pt x="1050" y="54"/>
                  </a:lnTo>
                  <a:lnTo>
                    <a:pt x="1062" y="54"/>
                  </a:lnTo>
                  <a:lnTo>
                    <a:pt x="1073" y="54"/>
                  </a:lnTo>
                  <a:lnTo>
                    <a:pt x="1075" y="50"/>
                  </a:lnTo>
                  <a:close/>
                  <a:moveTo>
                    <a:pt x="1071" y="64"/>
                  </a:moveTo>
                  <a:lnTo>
                    <a:pt x="1064" y="66"/>
                  </a:lnTo>
                  <a:lnTo>
                    <a:pt x="1058" y="66"/>
                  </a:lnTo>
                  <a:lnTo>
                    <a:pt x="1052" y="68"/>
                  </a:lnTo>
                  <a:lnTo>
                    <a:pt x="1050" y="68"/>
                  </a:lnTo>
                  <a:lnTo>
                    <a:pt x="1045" y="73"/>
                  </a:lnTo>
                  <a:lnTo>
                    <a:pt x="1043" y="79"/>
                  </a:lnTo>
                  <a:lnTo>
                    <a:pt x="1043" y="83"/>
                  </a:lnTo>
                  <a:lnTo>
                    <a:pt x="1045" y="85"/>
                  </a:lnTo>
                  <a:lnTo>
                    <a:pt x="1046" y="87"/>
                  </a:lnTo>
                  <a:lnTo>
                    <a:pt x="1050" y="89"/>
                  </a:lnTo>
                  <a:lnTo>
                    <a:pt x="1056" y="87"/>
                  </a:lnTo>
                  <a:lnTo>
                    <a:pt x="1062" y="83"/>
                  </a:lnTo>
                  <a:lnTo>
                    <a:pt x="1066" y="77"/>
                  </a:lnTo>
                  <a:lnTo>
                    <a:pt x="1069" y="68"/>
                  </a:lnTo>
                  <a:lnTo>
                    <a:pt x="1071" y="64"/>
                  </a:lnTo>
                  <a:close/>
                  <a:moveTo>
                    <a:pt x="1119" y="77"/>
                  </a:moveTo>
                  <a:lnTo>
                    <a:pt x="1119" y="81"/>
                  </a:lnTo>
                  <a:lnTo>
                    <a:pt x="1119" y="85"/>
                  </a:lnTo>
                  <a:lnTo>
                    <a:pt x="1121" y="87"/>
                  </a:lnTo>
                  <a:lnTo>
                    <a:pt x="1125" y="89"/>
                  </a:lnTo>
                  <a:lnTo>
                    <a:pt x="1129" y="89"/>
                  </a:lnTo>
                  <a:lnTo>
                    <a:pt x="1133" y="89"/>
                  </a:lnTo>
                  <a:lnTo>
                    <a:pt x="1137" y="87"/>
                  </a:lnTo>
                  <a:lnTo>
                    <a:pt x="1141" y="85"/>
                  </a:lnTo>
                  <a:lnTo>
                    <a:pt x="1141" y="81"/>
                  </a:lnTo>
                  <a:lnTo>
                    <a:pt x="1141" y="77"/>
                  </a:lnTo>
                  <a:lnTo>
                    <a:pt x="1139" y="75"/>
                  </a:lnTo>
                  <a:lnTo>
                    <a:pt x="1135" y="73"/>
                  </a:lnTo>
                  <a:lnTo>
                    <a:pt x="1123" y="66"/>
                  </a:lnTo>
                  <a:lnTo>
                    <a:pt x="1121" y="66"/>
                  </a:lnTo>
                  <a:lnTo>
                    <a:pt x="1119" y="64"/>
                  </a:lnTo>
                  <a:lnTo>
                    <a:pt x="1116" y="60"/>
                  </a:lnTo>
                  <a:lnTo>
                    <a:pt x="1114" y="58"/>
                  </a:lnTo>
                  <a:lnTo>
                    <a:pt x="1112" y="54"/>
                  </a:lnTo>
                  <a:lnTo>
                    <a:pt x="1112" y="50"/>
                  </a:lnTo>
                  <a:lnTo>
                    <a:pt x="1112" y="45"/>
                  </a:lnTo>
                  <a:lnTo>
                    <a:pt x="1114" y="41"/>
                  </a:lnTo>
                  <a:lnTo>
                    <a:pt x="1117" y="35"/>
                  </a:lnTo>
                  <a:lnTo>
                    <a:pt x="1121" y="33"/>
                  </a:lnTo>
                  <a:lnTo>
                    <a:pt x="1131" y="29"/>
                  </a:lnTo>
                  <a:lnTo>
                    <a:pt x="1142" y="27"/>
                  </a:lnTo>
                  <a:lnTo>
                    <a:pt x="1152" y="29"/>
                  </a:lnTo>
                  <a:lnTo>
                    <a:pt x="1160" y="31"/>
                  </a:lnTo>
                  <a:lnTo>
                    <a:pt x="1164" y="33"/>
                  </a:lnTo>
                  <a:lnTo>
                    <a:pt x="1165" y="37"/>
                  </a:lnTo>
                  <a:lnTo>
                    <a:pt x="1167" y="41"/>
                  </a:lnTo>
                  <a:lnTo>
                    <a:pt x="1167" y="45"/>
                  </a:lnTo>
                  <a:lnTo>
                    <a:pt x="1167" y="47"/>
                  </a:lnTo>
                  <a:lnTo>
                    <a:pt x="1167" y="48"/>
                  </a:lnTo>
                  <a:lnTo>
                    <a:pt x="1167" y="50"/>
                  </a:lnTo>
                  <a:lnTo>
                    <a:pt x="1148" y="50"/>
                  </a:lnTo>
                  <a:lnTo>
                    <a:pt x="1148" y="48"/>
                  </a:lnTo>
                  <a:lnTo>
                    <a:pt x="1148" y="45"/>
                  </a:lnTo>
                  <a:lnTo>
                    <a:pt x="1146" y="43"/>
                  </a:lnTo>
                  <a:lnTo>
                    <a:pt x="1144" y="41"/>
                  </a:lnTo>
                  <a:lnTo>
                    <a:pt x="1141" y="39"/>
                  </a:lnTo>
                  <a:lnTo>
                    <a:pt x="1137" y="39"/>
                  </a:lnTo>
                  <a:lnTo>
                    <a:pt x="1135" y="41"/>
                  </a:lnTo>
                  <a:lnTo>
                    <a:pt x="1131" y="45"/>
                  </a:lnTo>
                  <a:lnTo>
                    <a:pt x="1131" y="47"/>
                  </a:lnTo>
                  <a:lnTo>
                    <a:pt x="1131" y="50"/>
                  </a:lnTo>
                  <a:lnTo>
                    <a:pt x="1135" y="54"/>
                  </a:lnTo>
                  <a:lnTo>
                    <a:pt x="1137" y="54"/>
                  </a:lnTo>
                  <a:lnTo>
                    <a:pt x="1148" y="60"/>
                  </a:lnTo>
                  <a:lnTo>
                    <a:pt x="1150" y="62"/>
                  </a:lnTo>
                  <a:lnTo>
                    <a:pt x="1152" y="64"/>
                  </a:lnTo>
                  <a:lnTo>
                    <a:pt x="1156" y="66"/>
                  </a:lnTo>
                  <a:lnTo>
                    <a:pt x="1158" y="70"/>
                  </a:lnTo>
                  <a:lnTo>
                    <a:pt x="1160" y="73"/>
                  </a:lnTo>
                  <a:lnTo>
                    <a:pt x="1160" y="77"/>
                  </a:lnTo>
                  <a:lnTo>
                    <a:pt x="1160" y="83"/>
                  </a:lnTo>
                  <a:lnTo>
                    <a:pt x="1158" y="89"/>
                  </a:lnTo>
                  <a:lnTo>
                    <a:pt x="1154" y="93"/>
                  </a:lnTo>
                  <a:lnTo>
                    <a:pt x="1150" y="96"/>
                  </a:lnTo>
                  <a:lnTo>
                    <a:pt x="1139" y="100"/>
                  </a:lnTo>
                  <a:lnTo>
                    <a:pt x="1125" y="100"/>
                  </a:lnTo>
                  <a:lnTo>
                    <a:pt x="1119" y="100"/>
                  </a:lnTo>
                  <a:lnTo>
                    <a:pt x="1116" y="100"/>
                  </a:lnTo>
                  <a:lnTo>
                    <a:pt x="1110" y="98"/>
                  </a:lnTo>
                  <a:lnTo>
                    <a:pt x="1106" y="95"/>
                  </a:lnTo>
                  <a:lnTo>
                    <a:pt x="1102" y="91"/>
                  </a:lnTo>
                  <a:lnTo>
                    <a:pt x="1100" y="85"/>
                  </a:lnTo>
                  <a:lnTo>
                    <a:pt x="1100" y="81"/>
                  </a:lnTo>
                  <a:lnTo>
                    <a:pt x="1100" y="77"/>
                  </a:lnTo>
                  <a:lnTo>
                    <a:pt x="1119" y="77"/>
                  </a:lnTo>
                  <a:close/>
                  <a:moveTo>
                    <a:pt x="1288" y="83"/>
                  </a:moveTo>
                  <a:lnTo>
                    <a:pt x="1284" y="98"/>
                  </a:lnTo>
                  <a:lnTo>
                    <a:pt x="1217" y="98"/>
                  </a:lnTo>
                  <a:lnTo>
                    <a:pt x="1248" y="0"/>
                  </a:lnTo>
                  <a:lnTo>
                    <a:pt x="1311" y="0"/>
                  </a:lnTo>
                  <a:lnTo>
                    <a:pt x="1306" y="16"/>
                  </a:lnTo>
                  <a:lnTo>
                    <a:pt x="1263" y="16"/>
                  </a:lnTo>
                  <a:lnTo>
                    <a:pt x="1256" y="41"/>
                  </a:lnTo>
                  <a:lnTo>
                    <a:pt x="1298" y="41"/>
                  </a:lnTo>
                  <a:lnTo>
                    <a:pt x="1294" y="56"/>
                  </a:lnTo>
                  <a:lnTo>
                    <a:pt x="1252" y="56"/>
                  </a:lnTo>
                  <a:lnTo>
                    <a:pt x="1242" y="83"/>
                  </a:lnTo>
                  <a:lnTo>
                    <a:pt x="1288" y="83"/>
                  </a:lnTo>
                  <a:close/>
                  <a:moveTo>
                    <a:pt x="1336" y="29"/>
                  </a:moveTo>
                  <a:lnTo>
                    <a:pt x="1334" y="39"/>
                  </a:lnTo>
                  <a:lnTo>
                    <a:pt x="1340" y="35"/>
                  </a:lnTo>
                  <a:lnTo>
                    <a:pt x="1344" y="31"/>
                  </a:lnTo>
                  <a:lnTo>
                    <a:pt x="1350" y="29"/>
                  </a:lnTo>
                  <a:lnTo>
                    <a:pt x="1354" y="29"/>
                  </a:lnTo>
                  <a:lnTo>
                    <a:pt x="1359" y="27"/>
                  </a:lnTo>
                  <a:lnTo>
                    <a:pt x="1365" y="29"/>
                  </a:lnTo>
                  <a:lnTo>
                    <a:pt x="1369" y="31"/>
                  </a:lnTo>
                  <a:lnTo>
                    <a:pt x="1373" y="33"/>
                  </a:lnTo>
                  <a:lnTo>
                    <a:pt x="1375" y="37"/>
                  </a:lnTo>
                  <a:lnTo>
                    <a:pt x="1377" y="41"/>
                  </a:lnTo>
                  <a:lnTo>
                    <a:pt x="1382" y="35"/>
                  </a:lnTo>
                  <a:lnTo>
                    <a:pt x="1392" y="29"/>
                  </a:lnTo>
                  <a:lnTo>
                    <a:pt x="1402" y="27"/>
                  </a:lnTo>
                  <a:lnTo>
                    <a:pt x="1409" y="29"/>
                  </a:lnTo>
                  <a:lnTo>
                    <a:pt x="1415" y="31"/>
                  </a:lnTo>
                  <a:lnTo>
                    <a:pt x="1419" y="37"/>
                  </a:lnTo>
                  <a:lnTo>
                    <a:pt x="1421" y="45"/>
                  </a:lnTo>
                  <a:lnTo>
                    <a:pt x="1421" y="47"/>
                  </a:lnTo>
                  <a:lnTo>
                    <a:pt x="1419" y="52"/>
                  </a:lnTo>
                  <a:lnTo>
                    <a:pt x="1417" y="60"/>
                  </a:lnTo>
                  <a:lnTo>
                    <a:pt x="1405" y="98"/>
                  </a:lnTo>
                  <a:lnTo>
                    <a:pt x="1386" y="98"/>
                  </a:lnTo>
                  <a:lnTo>
                    <a:pt x="1398" y="58"/>
                  </a:lnTo>
                  <a:lnTo>
                    <a:pt x="1400" y="54"/>
                  </a:lnTo>
                  <a:lnTo>
                    <a:pt x="1400" y="50"/>
                  </a:lnTo>
                  <a:lnTo>
                    <a:pt x="1400" y="48"/>
                  </a:lnTo>
                  <a:lnTo>
                    <a:pt x="1400" y="45"/>
                  </a:lnTo>
                  <a:lnTo>
                    <a:pt x="1398" y="43"/>
                  </a:lnTo>
                  <a:lnTo>
                    <a:pt x="1396" y="43"/>
                  </a:lnTo>
                  <a:lnTo>
                    <a:pt x="1394" y="43"/>
                  </a:lnTo>
                  <a:lnTo>
                    <a:pt x="1388" y="43"/>
                  </a:lnTo>
                  <a:lnTo>
                    <a:pt x="1384" y="45"/>
                  </a:lnTo>
                  <a:lnTo>
                    <a:pt x="1380" y="48"/>
                  </a:lnTo>
                  <a:lnTo>
                    <a:pt x="1377" y="52"/>
                  </a:lnTo>
                  <a:lnTo>
                    <a:pt x="1377" y="54"/>
                  </a:lnTo>
                  <a:lnTo>
                    <a:pt x="1375" y="56"/>
                  </a:lnTo>
                  <a:lnTo>
                    <a:pt x="1373" y="62"/>
                  </a:lnTo>
                  <a:lnTo>
                    <a:pt x="1371" y="70"/>
                  </a:lnTo>
                  <a:lnTo>
                    <a:pt x="1361" y="98"/>
                  </a:lnTo>
                  <a:lnTo>
                    <a:pt x="1342" y="98"/>
                  </a:lnTo>
                  <a:lnTo>
                    <a:pt x="1354" y="60"/>
                  </a:lnTo>
                  <a:lnTo>
                    <a:pt x="1355" y="54"/>
                  </a:lnTo>
                  <a:lnTo>
                    <a:pt x="1355" y="50"/>
                  </a:lnTo>
                  <a:lnTo>
                    <a:pt x="1355" y="48"/>
                  </a:lnTo>
                  <a:lnTo>
                    <a:pt x="1355" y="45"/>
                  </a:lnTo>
                  <a:lnTo>
                    <a:pt x="1354" y="43"/>
                  </a:lnTo>
                  <a:lnTo>
                    <a:pt x="1352" y="43"/>
                  </a:lnTo>
                  <a:lnTo>
                    <a:pt x="1350" y="43"/>
                  </a:lnTo>
                  <a:lnTo>
                    <a:pt x="1346" y="43"/>
                  </a:lnTo>
                  <a:lnTo>
                    <a:pt x="1342" y="45"/>
                  </a:lnTo>
                  <a:lnTo>
                    <a:pt x="1338" y="47"/>
                  </a:lnTo>
                  <a:lnTo>
                    <a:pt x="1334" y="50"/>
                  </a:lnTo>
                  <a:lnTo>
                    <a:pt x="1332" y="54"/>
                  </a:lnTo>
                  <a:lnTo>
                    <a:pt x="1329" y="60"/>
                  </a:lnTo>
                  <a:lnTo>
                    <a:pt x="1327" y="70"/>
                  </a:lnTo>
                  <a:lnTo>
                    <a:pt x="1319" y="98"/>
                  </a:lnTo>
                  <a:lnTo>
                    <a:pt x="1298" y="98"/>
                  </a:lnTo>
                  <a:lnTo>
                    <a:pt x="1317" y="29"/>
                  </a:lnTo>
                  <a:lnTo>
                    <a:pt x="1336" y="29"/>
                  </a:lnTo>
                  <a:close/>
                  <a:moveTo>
                    <a:pt x="1442" y="29"/>
                  </a:moveTo>
                  <a:lnTo>
                    <a:pt x="1461" y="29"/>
                  </a:lnTo>
                  <a:lnTo>
                    <a:pt x="1459" y="39"/>
                  </a:lnTo>
                  <a:lnTo>
                    <a:pt x="1463" y="35"/>
                  </a:lnTo>
                  <a:lnTo>
                    <a:pt x="1467" y="31"/>
                  </a:lnTo>
                  <a:lnTo>
                    <a:pt x="1471" y="29"/>
                  </a:lnTo>
                  <a:lnTo>
                    <a:pt x="1474" y="29"/>
                  </a:lnTo>
                  <a:lnTo>
                    <a:pt x="1480" y="27"/>
                  </a:lnTo>
                  <a:lnTo>
                    <a:pt x="1484" y="29"/>
                  </a:lnTo>
                  <a:lnTo>
                    <a:pt x="1490" y="29"/>
                  </a:lnTo>
                  <a:lnTo>
                    <a:pt x="1494" y="31"/>
                  </a:lnTo>
                  <a:lnTo>
                    <a:pt x="1496" y="35"/>
                  </a:lnTo>
                  <a:lnTo>
                    <a:pt x="1501" y="43"/>
                  </a:lnTo>
                  <a:lnTo>
                    <a:pt x="1501" y="52"/>
                  </a:lnTo>
                  <a:lnTo>
                    <a:pt x="1501" y="60"/>
                  </a:lnTo>
                  <a:lnTo>
                    <a:pt x="1499" y="70"/>
                  </a:lnTo>
                  <a:lnTo>
                    <a:pt x="1496" y="77"/>
                  </a:lnTo>
                  <a:lnTo>
                    <a:pt x="1492" y="85"/>
                  </a:lnTo>
                  <a:lnTo>
                    <a:pt x="1486" y="91"/>
                  </a:lnTo>
                  <a:lnTo>
                    <a:pt x="1478" y="96"/>
                  </a:lnTo>
                  <a:lnTo>
                    <a:pt x="1473" y="100"/>
                  </a:lnTo>
                  <a:lnTo>
                    <a:pt x="1463" y="100"/>
                  </a:lnTo>
                  <a:lnTo>
                    <a:pt x="1459" y="100"/>
                  </a:lnTo>
                  <a:lnTo>
                    <a:pt x="1453" y="98"/>
                  </a:lnTo>
                  <a:lnTo>
                    <a:pt x="1450" y="96"/>
                  </a:lnTo>
                  <a:lnTo>
                    <a:pt x="1448" y="93"/>
                  </a:lnTo>
                  <a:lnTo>
                    <a:pt x="1446" y="91"/>
                  </a:lnTo>
                  <a:lnTo>
                    <a:pt x="1436" y="125"/>
                  </a:lnTo>
                  <a:lnTo>
                    <a:pt x="1415" y="125"/>
                  </a:lnTo>
                  <a:lnTo>
                    <a:pt x="1442" y="29"/>
                  </a:lnTo>
                  <a:close/>
                  <a:moveTo>
                    <a:pt x="1450" y="75"/>
                  </a:moveTo>
                  <a:lnTo>
                    <a:pt x="1451" y="81"/>
                  </a:lnTo>
                  <a:lnTo>
                    <a:pt x="1451" y="85"/>
                  </a:lnTo>
                  <a:lnTo>
                    <a:pt x="1455" y="87"/>
                  </a:lnTo>
                  <a:lnTo>
                    <a:pt x="1461" y="89"/>
                  </a:lnTo>
                  <a:lnTo>
                    <a:pt x="1465" y="87"/>
                  </a:lnTo>
                  <a:lnTo>
                    <a:pt x="1469" y="85"/>
                  </a:lnTo>
                  <a:lnTo>
                    <a:pt x="1471" y="83"/>
                  </a:lnTo>
                  <a:lnTo>
                    <a:pt x="1474" y="77"/>
                  </a:lnTo>
                  <a:lnTo>
                    <a:pt x="1476" y="75"/>
                  </a:lnTo>
                  <a:lnTo>
                    <a:pt x="1478" y="72"/>
                  </a:lnTo>
                  <a:lnTo>
                    <a:pt x="1480" y="68"/>
                  </a:lnTo>
                  <a:lnTo>
                    <a:pt x="1482" y="62"/>
                  </a:lnTo>
                  <a:lnTo>
                    <a:pt x="1482" y="60"/>
                  </a:lnTo>
                  <a:lnTo>
                    <a:pt x="1482" y="56"/>
                  </a:lnTo>
                  <a:lnTo>
                    <a:pt x="1482" y="52"/>
                  </a:lnTo>
                  <a:lnTo>
                    <a:pt x="1482" y="47"/>
                  </a:lnTo>
                  <a:lnTo>
                    <a:pt x="1480" y="43"/>
                  </a:lnTo>
                  <a:lnTo>
                    <a:pt x="1476" y="41"/>
                  </a:lnTo>
                  <a:lnTo>
                    <a:pt x="1473" y="41"/>
                  </a:lnTo>
                  <a:lnTo>
                    <a:pt x="1469" y="41"/>
                  </a:lnTo>
                  <a:lnTo>
                    <a:pt x="1465" y="45"/>
                  </a:lnTo>
                  <a:lnTo>
                    <a:pt x="1459" y="48"/>
                  </a:lnTo>
                  <a:lnTo>
                    <a:pt x="1457" y="54"/>
                  </a:lnTo>
                  <a:lnTo>
                    <a:pt x="1453" y="58"/>
                  </a:lnTo>
                  <a:lnTo>
                    <a:pt x="1451" y="62"/>
                  </a:lnTo>
                  <a:lnTo>
                    <a:pt x="1451" y="70"/>
                  </a:lnTo>
                  <a:lnTo>
                    <a:pt x="1450" y="75"/>
                  </a:lnTo>
                  <a:close/>
                  <a:moveTo>
                    <a:pt x="1524" y="29"/>
                  </a:moveTo>
                  <a:lnTo>
                    <a:pt x="1544" y="29"/>
                  </a:lnTo>
                  <a:lnTo>
                    <a:pt x="1542" y="41"/>
                  </a:lnTo>
                  <a:lnTo>
                    <a:pt x="1545" y="35"/>
                  </a:lnTo>
                  <a:lnTo>
                    <a:pt x="1549" y="31"/>
                  </a:lnTo>
                  <a:lnTo>
                    <a:pt x="1553" y="29"/>
                  </a:lnTo>
                  <a:lnTo>
                    <a:pt x="1557" y="29"/>
                  </a:lnTo>
                  <a:lnTo>
                    <a:pt x="1565" y="27"/>
                  </a:lnTo>
                  <a:lnTo>
                    <a:pt x="1559" y="47"/>
                  </a:lnTo>
                  <a:lnTo>
                    <a:pt x="1555" y="47"/>
                  </a:lnTo>
                  <a:lnTo>
                    <a:pt x="1551" y="47"/>
                  </a:lnTo>
                  <a:lnTo>
                    <a:pt x="1547" y="48"/>
                  </a:lnTo>
                  <a:lnTo>
                    <a:pt x="1542" y="52"/>
                  </a:lnTo>
                  <a:lnTo>
                    <a:pt x="1538" y="58"/>
                  </a:lnTo>
                  <a:lnTo>
                    <a:pt x="1536" y="64"/>
                  </a:lnTo>
                  <a:lnTo>
                    <a:pt x="1534" y="72"/>
                  </a:lnTo>
                  <a:lnTo>
                    <a:pt x="1524" y="98"/>
                  </a:lnTo>
                  <a:lnTo>
                    <a:pt x="1505" y="98"/>
                  </a:lnTo>
                  <a:lnTo>
                    <a:pt x="1524" y="29"/>
                  </a:lnTo>
                  <a:close/>
                  <a:moveTo>
                    <a:pt x="1580" y="75"/>
                  </a:moveTo>
                  <a:lnTo>
                    <a:pt x="1580" y="79"/>
                  </a:lnTo>
                  <a:lnTo>
                    <a:pt x="1580" y="83"/>
                  </a:lnTo>
                  <a:lnTo>
                    <a:pt x="1582" y="87"/>
                  </a:lnTo>
                  <a:lnTo>
                    <a:pt x="1586" y="89"/>
                  </a:lnTo>
                  <a:lnTo>
                    <a:pt x="1590" y="89"/>
                  </a:lnTo>
                  <a:lnTo>
                    <a:pt x="1593" y="89"/>
                  </a:lnTo>
                  <a:lnTo>
                    <a:pt x="1597" y="87"/>
                  </a:lnTo>
                  <a:lnTo>
                    <a:pt x="1601" y="85"/>
                  </a:lnTo>
                  <a:lnTo>
                    <a:pt x="1603" y="81"/>
                  </a:lnTo>
                  <a:lnTo>
                    <a:pt x="1605" y="77"/>
                  </a:lnTo>
                  <a:lnTo>
                    <a:pt x="1626" y="77"/>
                  </a:lnTo>
                  <a:lnTo>
                    <a:pt x="1624" y="81"/>
                  </a:lnTo>
                  <a:lnTo>
                    <a:pt x="1620" y="87"/>
                  </a:lnTo>
                  <a:lnTo>
                    <a:pt x="1615" y="93"/>
                  </a:lnTo>
                  <a:lnTo>
                    <a:pt x="1611" y="96"/>
                  </a:lnTo>
                  <a:lnTo>
                    <a:pt x="1605" y="98"/>
                  </a:lnTo>
                  <a:lnTo>
                    <a:pt x="1597" y="100"/>
                  </a:lnTo>
                  <a:lnTo>
                    <a:pt x="1590" y="100"/>
                  </a:lnTo>
                  <a:lnTo>
                    <a:pt x="1576" y="98"/>
                  </a:lnTo>
                  <a:lnTo>
                    <a:pt x="1568" y="95"/>
                  </a:lnTo>
                  <a:lnTo>
                    <a:pt x="1565" y="91"/>
                  </a:lnTo>
                  <a:lnTo>
                    <a:pt x="1563" y="87"/>
                  </a:lnTo>
                  <a:lnTo>
                    <a:pt x="1561" y="83"/>
                  </a:lnTo>
                  <a:lnTo>
                    <a:pt x="1561" y="77"/>
                  </a:lnTo>
                  <a:lnTo>
                    <a:pt x="1561" y="70"/>
                  </a:lnTo>
                  <a:lnTo>
                    <a:pt x="1563" y="60"/>
                  </a:lnTo>
                  <a:lnTo>
                    <a:pt x="1567" y="50"/>
                  </a:lnTo>
                  <a:lnTo>
                    <a:pt x="1572" y="43"/>
                  </a:lnTo>
                  <a:lnTo>
                    <a:pt x="1578" y="37"/>
                  </a:lnTo>
                  <a:lnTo>
                    <a:pt x="1586" y="31"/>
                  </a:lnTo>
                  <a:lnTo>
                    <a:pt x="1593" y="29"/>
                  </a:lnTo>
                  <a:lnTo>
                    <a:pt x="1603" y="27"/>
                  </a:lnTo>
                  <a:lnTo>
                    <a:pt x="1615" y="29"/>
                  </a:lnTo>
                  <a:lnTo>
                    <a:pt x="1624" y="33"/>
                  </a:lnTo>
                  <a:lnTo>
                    <a:pt x="1628" y="37"/>
                  </a:lnTo>
                  <a:lnTo>
                    <a:pt x="1630" y="41"/>
                  </a:lnTo>
                  <a:lnTo>
                    <a:pt x="1630" y="45"/>
                  </a:lnTo>
                  <a:lnTo>
                    <a:pt x="1632" y="50"/>
                  </a:lnTo>
                  <a:lnTo>
                    <a:pt x="1630" y="58"/>
                  </a:lnTo>
                  <a:lnTo>
                    <a:pt x="1630" y="66"/>
                  </a:lnTo>
                  <a:lnTo>
                    <a:pt x="1628" y="70"/>
                  </a:lnTo>
                  <a:lnTo>
                    <a:pt x="1582" y="70"/>
                  </a:lnTo>
                  <a:lnTo>
                    <a:pt x="1580" y="75"/>
                  </a:lnTo>
                  <a:close/>
                  <a:moveTo>
                    <a:pt x="1586" y="56"/>
                  </a:moveTo>
                  <a:lnTo>
                    <a:pt x="1611" y="56"/>
                  </a:lnTo>
                  <a:lnTo>
                    <a:pt x="1611" y="52"/>
                  </a:lnTo>
                  <a:lnTo>
                    <a:pt x="1611" y="50"/>
                  </a:lnTo>
                  <a:lnTo>
                    <a:pt x="1613" y="48"/>
                  </a:lnTo>
                  <a:lnTo>
                    <a:pt x="1611" y="45"/>
                  </a:lnTo>
                  <a:lnTo>
                    <a:pt x="1609" y="41"/>
                  </a:lnTo>
                  <a:lnTo>
                    <a:pt x="1607" y="39"/>
                  </a:lnTo>
                  <a:lnTo>
                    <a:pt x="1603" y="39"/>
                  </a:lnTo>
                  <a:lnTo>
                    <a:pt x="1597" y="41"/>
                  </a:lnTo>
                  <a:lnTo>
                    <a:pt x="1593" y="43"/>
                  </a:lnTo>
                  <a:lnTo>
                    <a:pt x="1590" y="47"/>
                  </a:lnTo>
                  <a:lnTo>
                    <a:pt x="1588" y="50"/>
                  </a:lnTo>
                  <a:lnTo>
                    <a:pt x="1586" y="56"/>
                  </a:lnTo>
                  <a:close/>
                  <a:moveTo>
                    <a:pt x="1655" y="77"/>
                  </a:moveTo>
                  <a:lnTo>
                    <a:pt x="1655" y="81"/>
                  </a:lnTo>
                  <a:lnTo>
                    <a:pt x="1655" y="85"/>
                  </a:lnTo>
                  <a:lnTo>
                    <a:pt x="1657" y="87"/>
                  </a:lnTo>
                  <a:lnTo>
                    <a:pt x="1661" y="89"/>
                  </a:lnTo>
                  <a:lnTo>
                    <a:pt x="1664" y="89"/>
                  </a:lnTo>
                  <a:lnTo>
                    <a:pt x="1668" y="89"/>
                  </a:lnTo>
                  <a:lnTo>
                    <a:pt x="1672" y="87"/>
                  </a:lnTo>
                  <a:lnTo>
                    <a:pt x="1676" y="85"/>
                  </a:lnTo>
                  <a:lnTo>
                    <a:pt x="1676" y="81"/>
                  </a:lnTo>
                  <a:lnTo>
                    <a:pt x="1676" y="77"/>
                  </a:lnTo>
                  <a:lnTo>
                    <a:pt x="1672" y="75"/>
                  </a:lnTo>
                  <a:lnTo>
                    <a:pt x="1670" y="73"/>
                  </a:lnTo>
                  <a:lnTo>
                    <a:pt x="1659" y="66"/>
                  </a:lnTo>
                  <a:lnTo>
                    <a:pt x="1657" y="66"/>
                  </a:lnTo>
                  <a:lnTo>
                    <a:pt x="1653" y="64"/>
                  </a:lnTo>
                  <a:lnTo>
                    <a:pt x="1651" y="60"/>
                  </a:lnTo>
                  <a:lnTo>
                    <a:pt x="1649" y="58"/>
                  </a:lnTo>
                  <a:lnTo>
                    <a:pt x="1647" y="54"/>
                  </a:lnTo>
                  <a:lnTo>
                    <a:pt x="1647" y="50"/>
                  </a:lnTo>
                  <a:lnTo>
                    <a:pt x="1647" y="45"/>
                  </a:lnTo>
                  <a:lnTo>
                    <a:pt x="1649" y="41"/>
                  </a:lnTo>
                  <a:lnTo>
                    <a:pt x="1653" y="35"/>
                  </a:lnTo>
                  <a:lnTo>
                    <a:pt x="1657" y="33"/>
                  </a:lnTo>
                  <a:lnTo>
                    <a:pt x="1666" y="29"/>
                  </a:lnTo>
                  <a:lnTo>
                    <a:pt x="1678" y="27"/>
                  </a:lnTo>
                  <a:lnTo>
                    <a:pt x="1687" y="29"/>
                  </a:lnTo>
                  <a:lnTo>
                    <a:pt x="1695" y="31"/>
                  </a:lnTo>
                  <a:lnTo>
                    <a:pt x="1699" y="33"/>
                  </a:lnTo>
                  <a:lnTo>
                    <a:pt x="1701" y="37"/>
                  </a:lnTo>
                  <a:lnTo>
                    <a:pt x="1703" y="41"/>
                  </a:lnTo>
                  <a:lnTo>
                    <a:pt x="1703" y="45"/>
                  </a:lnTo>
                  <a:lnTo>
                    <a:pt x="1703" y="47"/>
                  </a:lnTo>
                  <a:lnTo>
                    <a:pt x="1703" y="48"/>
                  </a:lnTo>
                  <a:lnTo>
                    <a:pt x="1703" y="50"/>
                  </a:lnTo>
                  <a:lnTo>
                    <a:pt x="1684" y="50"/>
                  </a:lnTo>
                  <a:lnTo>
                    <a:pt x="1684" y="48"/>
                  </a:lnTo>
                  <a:lnTo>
                    <a:pt x="1684" y="45"/>
                  </a:lnTo>
                  <a:lnTo>
                    <a:pt x="1682" y="43"/>
                  </a:lnTo>
                  <a:lnTo>
                    <a:pt x="1680" y="41"/>
                  </a:lnTo>
                  <a:lnTo>
                    <a:pt x="1676" y="39"/>
                  </a:lnTo>
                  <a:lnTo>
                    <a:pt x="1672" y="39"/>
                  </a:lnTo>
                  <a:lnTo>
                    <a:pt x="1668" y="41"/>
                  </a:lnTo>
                  <a:lnTo>
                    <a:pt x="1666" y="45"/>
                  </a:lnTo>
                  <a:lnTo>
                    <a:pt x="1666" y="47"/>
                  </a:lnTo>
                  <a:lnTo>
                    <a:pt x="1666" y="50"/>
                  </a:lnTo>
                  <a:lnTo>
                    <a:pt x="1670" y="54"/>
                  </a:lnTo>
                  <a:lnTo>
                    <a:pt x="1672" y="54"/>
                  </a:lnTo>
                  <a:lnTo>
                    <a:pt x="1684" y="60"/>
                  </a:lnTo>
                  <a:lnTo>
                    <a:pt x="1686" y="62"/>
                  </a:lnTo>
                  <a:lnTo>
                    <a:pt x="1687" y="64"/>
                  </a:lnTo>
                  <a:lnTo>
                    <a:pt x="1691" y="66"/>
                  </a:lnTo>
                  <a:lnTo>
                    <a:pt x="1693" y="70"/>
                  </a:lnTo>
                  <a:lnTo>
                    <a:pt x="1695" y="73"/>
                  </a:lnTo>
                  <a:lnTo>
                    <a:pt x="1695" y="77"/>
                  </a:lnTo>
                  <a:lnTo>
                    <a:pt x="1695" y="83"/>
                  </a:lnTo>
                  <a:lnTo>
                    <a:pt x="1693" y="89"/>
                  </a:lnTo>
                  <a:lnTo>
                    <a:pt x="1689" y="93"/>
                  </a:lnTo>
                  <a:lnTo>
                    <a:pt x="1684" y="96"/>
                  </a:lnTo>
                  <a:lnTo>
                    <a:pt x="1674" y="100"/>
                  </a:lnTo>
                  <a:lnTo>
                    <a:pt x="1661" y="100"/>
                  </a:lnTo>
                  <a:lnTo>
                    <a:pt x="1655" y="100"/>
                  </a:lnTo>
                  <a:lnTo>
                    <a:pt x="1651" y="100"/>
                  </a:lnTo>
                  <a:lnTo>
                    <a:pt x="1645" y="98"/>
                  </a:lnTo>
                  <a:lnTo>
                    <a:pt x="1640" y="95"/>
                  </a:lnTo>
                  <a:lnTo>
                    <a:pt x="1636" y="91"/>
                  </a:lnTo>
                  <a:lnTo>
                    <a:pt x="1636" y="85"/>
                  </a:lnTo>
                  <a:lnTo>
                    <a:pt x="1636" y="81"/>
                  </a:lnTo>
                  <a:lnTo>
                    <a:pt x="1636" y="77"/>
                  </a:lnTo>
                  <a:lnTo>
                    <a:pt x="1655" y="77"/>
                  </a:lnTo>
                  <a:close/>
                  <a:moveTo>
                    <a:pt x="1758" y="50"/>
                  </a:moveTo>
                  <a:lnTo>
                    <a:pt x="1758" y="47"/>
                  </a:lnTo>
                  <a:lnTo>
                    <a:pt x="1758" y="45"/>
                  </a:lnTo>
                  <a:lnTo>
                    <a:pt x="1758" y="43"/>
                  </a:lnTo>
                  <a:lnTo>
                    <a:pt x="1757" y="41"/>
                  </a:lnTo>
                  <a:lnTo>
                    <a:pt x="1755" y="39"/>
                  </a:lnTo>
                  <a:lnTo>
                    <a:pt x="1751" y="39"/>
                  </a:lnTo>
                  <a:lnTo>
                    <a:pt x="1743" y="41"/>
                  </a:lnTo>
                  <a:lnTo>
                    <a:pt x="1739" y="45"/>
                  </a:lnTo>
                  <a:lnTo>
                    <a:pt x="1739" y="48"/>
                  </a:lnTo>
                  <a:lnTo>
                    <a:pt x="1720" y="48"/>
                  </a:lnTo>
                  <a:lnTo>
                    <a:pt x="1720" y="45"/>
                  </a:lnTo>
                  <a:lnTo>
                    <a:pt x="1722" y="41"/>
                  </a:lnTo>
                  <a:lnTo>
                    <a:pt x="1726" y="37"/>
                  </a:lnTo>
                  <a:lnTo>
                    <a:pt x="1730" y="33"/>
                  </a:lnTo>
                  <a:lnTo>
                    <a:pt x="1734" y="31"/>
                  </a:lnTo>
                  <a:lnTo>
                    <a:pt x="1743" y="29"/>
                  </a:lnTo>
                  <a:lnTo>
                    <a:pt x="1753" y="27"/>
                  </a:lnTo>
                  <a:lnTo>
                    <a:pt x="1764" y="29"/>
                  </a:lnTo>
                  <a:lnTo>
                    <a:pt x="1772" y="33"/>
                  </a:lnTo>
                  <a:lnTo>
                    <a:pt x="1774" y="35"/>
                  </a:lnTo>
                  <a:lnTo>
                    <a:pt x="1776" y="39"/>
                  </a:lnTo>
                  <a:lnTo>
                    <a:pt x="1778" y="41"/>
                  </a:lnTo>
                  <a:lnTo>
                    <a:pt x="1778" y="47"/>
                  </a:lnTo>
                  <a:lnTo>
                    <a:pt x="1778" y="48"/>
                  </a:lnTo>
                  <a:lnTo>
                    <a:pt x="1778" y="50"/>
                  </a:lnTo>
                  <a:lnTo>
                    <a:pt x="1776" y="54"/>
                  </a:lnTo>
                  <a:lnTo>
                    <a:pt x="1768" y="81"/>
                  </a:lnTo>
                  <a:lnTo>
                    <a:pt x="1768" y="87"/>
                  </a:lnTo>
                  <a:lnTo>
                    <a:pt x="1766" y="93"/>
                  </a:lnTo>
                  <a:lnTo>
                    <a:pt x="1766" y="98"/>
                  </a:lnTo>
                  <a:lnTo>
                    <a:pt x="1747" y="98"/>
                  </a:lnTo>
                  <a:lnTo>
                    <a:pt x="1747" y="95"/>
                  </a:lnTo>
                  <a:lnTo>
                    <a:pt x="1747" y="91"/>
                  </a:lnTo>
                  <a:lnTo>
                    <a:pt x="1745" y="95"/>
                  </a:lnTo>
                  <a:lnTo>
                    <a:pt x="1741" y="96"/>
                  </a:lnTo>
                  <a:lnTo>
                    <a:pt x="1735" y="100"/>
                  </a:lnTo>
                  <a:lnTo>
                    <a:pt x="1726" y="100"/>
                  </a:lnTo>
                  <a:lnTo>
                    <a:pt x="1718" y="100"/>
                  </a:lnTo>
                  <a:lnTo>
                    <a:pt x="1712" y="96"/>
                  </a:lnTo>
                  <a:lnTo>
                    <a:pt x="1709" y="91"/>
                  </a:lnTo>
                  <a:lnTo>
                    <a:pt x="1707" y="81"/>
                  </a:lnTo>
                  <a:lnTo>
                    <a:pt x="1707" y="73"/>
                  </a:lnTo>
                  <a:lnTo>
                    <a:pt x="1711" y="68"/>
                  </a:lnTo>
                  <a:lnTo>
                    <a:pt x="1716" y="62"/>
                  </a:lnTo>
                  <a:lnTo>
                    <a:pt x="1724" y="58"/>
                  </a:lnTo>
                  <a:lnTo>
                    <a:pt x="1734" y="54"/>
                  </a:lnTo>
                  <a:lnTo>
                    <a:pt x="1745" y="54"/>
                  </a:lnTo>
                  <a:lnTo>
                    <a:pt x="1757" y="54"/>
                  </a:lnTo>
                  <a:lnTo>
                    <a:pt x="1758" y="50"/>
                  </a:lnTo>
                  <a:close/>
                  <a:moveTo>
                    <a:pt x="1755" y="64"/>
                  </a:moveTo>
                  <a:lnTo>
                    <a:pt x="1747" y="66"/>
                  </a:lnTo>
                  <a:lnTo>
                    <a:pt x="1741" y="66"/>
                  </a:lnTo>
                  <a:lnTo>
                    <a:pt x="1735" y="68"/>
                  </a:lnTo>
                  <a:lnTo>
                    <a:pt x="1734" y="68"/>
                  </a:lnTo>
                  <a:lnTo>
                    <a:pt x="1728" y="73"/>
                  </a:lnTo>
                  <a:lnTo>
                    <a:pt x="1726" y="79"/>
                  </a:lnTo>
                  <a:lnTo>
                    <a:pt x="1726" y="83"/>
                  </a:lnTo>
                  <a:lnTo>
                    <a:pt x="1728" y="85"/>
                  </a:lnTo>
                  <a:lnTo>
                    <a:pt x="1730" y="87"/>
                  </a:lnTo>
                  <a:lnTo>
                    <a:pt x="1734" y="89"/>
                  </a:lnTo>
                  <a:lnTo>
                    <a:pt x="1739" y="87"/>
                  </a:lnTo>
                  <a:lnTo>
                    <a:pt x="1745" y="83"/>
                  </a:lnTo>
                  <a:lnTo>
                    <a:pt x="1749" y="77"/>
                  </a:lnTo>
                  <a:lnTo>
                    <a:pt x="1753" y="68"/>
                  </a:lnTo>
                  <a:lnTo>
                    <a:pt x="1755" y="64"/>
                  </a:lnTo>
                  <a:close/>
                  <a:moveTo>
                    <a:pt x="1803" y="77"/>
                  </a:moveTo>
                  <a:lnTo>
                    <a:pt x="1803" y="81"/>
                  </a:lnTo>
                  <a:lnTo>
                    <a:pt x="1803" y="85"/>
                  </a:lnTo>
                  <a:lnTo>
                    <a:pt x="1805" y="87"/>
                  </a:lnTo>
                  <a:lnTo>
                    <a:pt x="1808" y="89"/>
                  </a:lnTo>
                  <a:lnTo>
                    <a:pt x="1812" y="89"/>
                  </a:lnTo>
                  <a:lnTo>
                    <a:pt x="1816" y="89"/>
                  </a:lnTo>
                  <a:lnTo>
                    <a:pt x="1820" y="87"/>
                  </a:lnTo>
                  <a:lnTo>
                    <a:pt x="1824" y="85"/>
                  </a:lnTo>
                  <a:lnTo>
                    <a:pt x="1824" y="81"/>
                  </a:lnTo>
                  <a:lnTo>
                    <a:pt x="1824" y="77"/>
                  </a:lnTo>
                  <a:lnTo>
                    <a:pt x="1822" y="75"/>
                  </a:lnTo>
                  <a:lnTo>
                    <a:pt x="1818" y="73"/>
                  </a:lnTo>
                  <a:lnTo>
                    <a:pt x="1806" y="66"/>
                  </a:lnTo>
                  <a:lnTo>
                    <a:pt x="1805" y="66"/>
                  </a:lnTo>
                  <a:lnTo>
                    <a:pt x="1803" y="64"/>
                  </a:lnTo>
                  <a:lnTo>
                    <a:pt x="1799" y="60"/>
                  </a:lnTo>
                  <a:lnTo>
                    <a:pt x="1797" y="58"/>
                  </a:lnTo>
                  <a:lnTo>
                    <a:pt x="1795" y="54"/>
                  </a:lnTo>
                  <a:lnTo>
                    <a:pt x="1795" y="50"/>
                  </a:lnTo>
                  <a:lnTo>
                    <a:pt x="1795" y="45"/>
                  </a:lnTo>
                  <a:lnTo>
                    <a:pt x="1797" y="41"/>
                  </a:lnTo>
                  <a:lnTo>
                    <a:pt x="1801" y="35"/>
                  </a:lnTo>
                  <a:lnTo>
                    <a:pt x="1805" y="33"/>
                  </a:lnTo>
                  <a:lnTo>
                    <a:pt x="1814" y="29"/>
                  </a:lnTo>
                  <a:lnTo>
                    <a:pt x="1826" y="27"/>
                  </a:lnTo>
                  <a:lnTo>
                    <a:pt x="1835" y="29"/>
                  </a:lnTo>
                  <a:lnTo>
                    <a:pt x="1843" y="31"/>
                  </a:lnTo>
                  <a:lnTo>
                    <a:pt x="1847" y="33"/>
                  </a:lnTo>
                  <a:lnTo>
                    <a:pt x="1849" y="37"/>
                  </a:lnTo>
                  <a:lnTo>
                    <a:pt x="1851" y="41"/>
                  </a:lnTo>
                  <a:lnTo>
                    <a:pt x="1851" y="45"/>
                  </a:lnTo>
                  <a:lnTo>
                    <a:pt x="1851" y="47"/>
                  </a:lnTo>
                  <a:lnTo>
                    <a:pt x="1851" y="48"/>
                  </a:lnTo>
                  <a:lnTo>
                    <a:pt x="1851" y="50"/>
                  </a:lnTo>
                  <a:lnTo>
                    <a:pt x="1831" y="50"/>
                  </a:lnTo>
                  <a:lnTo>
                    <a:pt x="1831" y="48"/>
                  </a:lnTo>
                  <a:lnTo>
                    <a:pt x="1831" y="45"/>
                  </a:lnTo>
                  <a:lnTo>
                    <a:pt x="1830" y="43"/>
                  </a:lnTo>
                  <a:lnTo>
                    <a:pt x="1828" y="41"/>
                  </a:lnTo>
                  <a:lnTo>
                    <a:pt x="1824" y="39"/>
                  </a:lnTo>
                  <a:lnTo>
                    <a:pt x="1820" y="39"/>
                  </a:lnTo>
                  <a:lnTo>
                    <a:pt x="1818" y="41"/>
                  </a:lnTo>
                  <a:lnTo>
                    <a:pt x="1814" y="45"/>
                  </a:lnTo>
                  <a:lnTo>
                    <a:pt x="1814" y="47"/>
                  </a:lnTo>
                  <a:lnTo>
                    <a:pt x="1814" y="50"/>
                  </a:lnTo>
                  <a:lnTo>
                    <a:pt x="1818" y="54"/>
                  </a:lnTo>
                  <a:lnTo>
                    <a:pt x="1820" y="54"/>
                  </a:lnTo>
                  <a:lnTo>
                    <a:pt x="1831" y="60"/>
                  </a:lnTo>
                  <a:lnTo>
                    <a:pt x="1833" y="62"/>
                  </a:lnTo>
                  <a:lnTo>
                    <a:pt x="1835" y="64"/>
                  </a:lnTo>
                  <a:lnTo>
                    <a:pt x="1839" y="66"/>
                  </a:lnTo>
                  <a:lnTo>
                    <a:pt x="1841" y="70"/>
                  </a:lnTo>
                  <a:lnTo>
                    <a:pt x="1843" y="73"/>
                  </a:lnTo>
                  <a:lnTo>
                    <a:pt x="1845" y="77"/>
                  </a:lnTo>
                  <a:lnTo>
                    <a:pt x="1843" y="83"/>
                  </a:lnTo>
                  <a:lnTo>
                    <a:pt x="1841" y="89"/>
                  </a:lnTo>
                  <a:lnTo>
                    <a:pt x="1837" y="93"/>
                  </a:lnTo>
                  <a:lnTo>
                    <a:pt x="1833" y="96"/>
                  </a:lnTo>
                  <a:lnTo>
                    <a:pt x="1822" y="100"/>
                  </a:lnTo>
                  <a:lnTo>
                    <a:pt x="1808" y="100"/>
                  </a:lnTo>
                  <a:lnTo>
                    <a:pt x="1803" y="100"/>
                  </a:lnTo>
                  <a:lnTo>
                    <a:pt x="1799" y="100"/>
                  </a:lnTo>
                  <a:lnTo>
                    <a:pt x="1793" y="98"/>
                  </a:lnTo>
                  <a:lnTo>
                    <a:pt x="1789" y="95"/>
                  </a:lnTo>
                  <a:lnTo>
                    <a:pt x="1785" y="91"/>
                  </a:lnTo>
                  <a:lnTo>
                    <a:pt x="1783" y="85"/>
                  </a:lnTo>
                  <a:lnTo>
                    <a:pt x="1783" y="81"/>
                  </a:lnTo>
                  <a:lnTo>
                    <a:pt x="1783" y="77"/>
                  </a:lnTo>
                  <a:lnTo>
                    <a:pt x="1803" y="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mtClean="0">
                <a:solidFill>
                  <a:srgbClr val="1F5281"/>
                </a:solidFill>
              </a:endParaRPr>
            </a:p>
          </p:txBody>
        </p:sp>
        <p:sp>
          <p:nvSpPr>
            <p:cNvPr id="189" name="Freeform 189"/>
            <p:cNvSpPr>
              <a:spLocks noEditPoints="1"/>
            </p:cNvSpPr>
            <p:nvPr/>
          </p:nvSpPr>
          <p:spPr bwMode="auto">
            <a:xfrm>
              <a:off x="6405" y="4009"/>
              <a:ext cx="1961" cy="129"/>
            </a:xfrm>
            <a:custGeom>
              <a:avLst/>
              <a:gdLst>
                <a:gd name="T0" fmla="*/ 48 w 1961"/>
                <a:gd name="T1" fmla="*/ 61 h 129"/>
                <a:gd name="T2" fmla="*/ 82 w 1961"/>
                <a:gd name="T3" fmla="*/ 9 h 129"/>
                <a:gd name="T4" fmla="*/ 44 w 1961"/>
                <a:gd name="T5" fmla="*/ 38 h 129"/>
                <a:gd name="T6" fmla="*/ 11 w 1961"/>
                <a:gd name="T7" fmla="*/ 98 h 129"/>
                <a:gd name="T8" fmla="*/ 132 w 1961"/>
                <a:gd name="T9" fmla="*/ 84 h 129"/>
                <a:gd name="T10" fmla="*/ 96 w 1961"/>
                <a:gd name="T11" fmla="*/ 54 h 129"/>
                <a:gd name="T12" fmla="*/ 140 w 1961"/>
                <a:gd name="T13" fmla="*/ 59 h 129"/>
                <a:gd name="T14" fmla="*/ 211 w 1961"/>
                <a:gd name="T15" fmla="*/ 31 h 129"/>
                <a:gd name="T16" fmla="*/ 259 w 1961"/>
                <a:gd name="T17" fmla="*/ 102 h 129"/>
                <a:gd name="T18" fmla="*/ 380 w 1961"/>
                <a:gd name="T19" fmla="*/ 44 h 129"/>
                <a:gd name="T20" fmla="*/ 372 w 1961"/>
                <a:gd name="T21" fmla="*/ 82 h 129"/>
                <a:gd name="T22" fmla="*/ 351 w 1961"/>
                <a:gd name="T23" fmla="*/ 38 h 129"/>
                <a:gd name="T24" fmla="*/ 411 w 1961"/>
                <a:gd name="T25" fmla="*/ 67 h 129"/>
                <a:gd name="T26" fmla="*/ 447 w 1961"/>
                <a:gd name="T27" fmla="*/ 102 h 129"/>
                <a:gd name="T28" fmla="*/ 457 w 1961"/>
                <a:gd name="T29" fmla="*/ 77 h 129"/>
                <a:gd name="T30" fmla="*/ 605 w 1961"/>
                <a:gd name="T31" fmla="*/ 4 h 129"/>
                <a:gd name="T32" fmla="*/ 616 w 1961"/>
                <a:gd name="T33" fmla="*/ 82 h 129"/>
                <a:gd name="T34" fmla="*/ 580 w 1961"/>
                <a:gd name="T35" fmla="*/ 57 h 129"/>
                <a:gd name="T36" fmla="*/ 572 w 1961"/>
                <a:gd name="T37" fmla="*/ 42 h 129"/>
                <a:gd name="T38" fmla="*/ 622 w 1961"/>
                <a:gd name="T39" fmla="*/ 102 h 129"/>
                <a:gd name="T40" fmla="*/ 712 w 1961"/>
                <a:gd name="T41" fmla="*/ 31 h 129"/>
                <a:gd name="T42" fmla="*/ 714 w 1961"/>
                <a:gd name="T43" fmla="*/ 96 h 129"/>
                <a:gd name="T44" fmla="*/ 710 w 1961"/>
                <a:gd name="T45" fmla="*/ 67 h 129"/>
                <a:gd name="T46" fmla="*/ 777 w 1961"/>
                <a:gd name="T47" fmla="*/ 92 h 129"/>
                <a:gd name="T48" fmla="*/ 770 w 1961"/>
                <a:gd name="T49" fmla="*/ 38 h 129"/>
                <a:gd name="T50" fmla="*/ 793 w 1961"/>
                <a:gd name="T51" fmla="*/ 42 h 129"/>
                <a:gd name="T52" fmla="*/ 802 w 1961"/>
                <a:gd name="T53" fmla="*/ 98 h 129"/>
                <a:gd name="T54" fmla="*/ 864 w 1961"/>
                <a:gd name="T55" fmla="*/ 19 h 129"/>
                <a:gd name="T56" fmla="*/ 938 w 1961"/>
                <a:gd name="T57" fmla="*/ 84 h 129"/>
                <a:gd name="T58" fmla="*/ 902 w 1961"/>
                <a:gd name="T59" fmla="*/ 54 h 129"/>
                <a:gd name="T60" fmla="*/ 944 w 1961"/>
                <a:gd name="T61" fmla="*/ 59 h 129"/>
                <a:gd name="T62" fmla="*/ 1015 w 1961"/>
                <a:gd name="T63" fmla="*/ 2 h 129"/>
                <a:gd name="T64" fmla="*/ 1034 w 1961"/>
                <a:gd name="T65" fmla="*/ 59 h 129"/>
                <a:gd name="T66" fmla="*/ 1128 w 1961"/>
                <a:gd name="T67" fmla="*/ 54 h 129"/>
                <a:gd name="T68" fmla="*/ 1075 w 1961"/>
                <a:gd name="T69" fmla="*/ 84 h 129"/>
                <a:gd name="T70" fmla="*/ 1080 w 1961"/>
                <a:gd name="T71" fmla="*/ 57 h 129"/>
                <a:gd name="T72" fmla="*/ 1186 w 1961"/>
                <a:gd name="T73" fmla="*/ 88 h 129"/>
                <a:gd name="T74" fmla="*/ 1203 w 1961"/>
                <a:gd name="T75" fmla="*/ 79 h 129"/>
                <a:gd name="T76" fmla="*/ 1219 w 1961"/>
                <a:gd name="T77" fmla="*/ 46 h 129"/>
                <a:gd name="T78" fmla="*/ 1326 w 1961"/>
                <a:gd name="T79" fmla="*/ 88 h 129"/>
                <a:gd name="T80" fmla="*/ 1299 w 1961"/>
                <a:gd name="T81" fmla="*/ 31 h 129"/>
                <a:gd name="T82" fmla="*/ 1317 w 1961"/>
                <a:gd name="T83" fmla="*/ 46 h 129"/>
                <a:gd name="T84" fmla="*/ 1430 w 1961"/>
                <a:gd name="T85" fmla="*/ 65 h 129"/>
                <a:gd name="T86" fmla="*/ 1570 w 1961"/>
                <a:gd name="T87" fmla="*/ 44 h 129"/>
                <a:gd name="T88" fmla="*/ 1518 w 1961"/>
                <a:gd name="T89" fmla="*/ 77 h 129"/>
                <a:gd name="T90" fmla="*/ 1545 w 1961"/>
                <a:gd name="T91" fmla="*/ 44 h 129"/>
                <a:gd name="T92" fmla="*/ 1645 w 1961"/>
                <a:gd name="T93" fmla="*/ 36 h 129"/>
                <a:gd name="T94" fmla="*/ 1581 w 1961"/>
                <a:gd name="T95" fmla="*/ 90 h 129"/>
                <a:gd name="T96" fmla="*/ 1618 w 1961"/>
                <a:gd name="T97" fmla="*/ 44 h 129"/>
                <a:gd name="T98" fmla="*/ 1691 w 1961"/>
                <a:gd name="T99" fmla="*/ 80 h 129"/>
                <a:gd name="T100" fmla="*/ 1739 w 1961"/>
                <a:gd name="T101" fmla="*/ 100 h 129"/>
                <a:gd name="T102" fmla="*/ 1735 w 1961"/>
                <a:gd name="T103" fmla="*/ 82 h 129"/>
                <a:gd name="T104" fmla="*/ 1869 w 1961"/>
                <a:gd name="T105" fmla="*/ 48 h 129"/>
                <a:gd name="T106" fmla="*/ 1885 w 1961"/>
                <a:gd name="T107" fmla="*/ 38 h 129"/>
                <a:gd name="T108" fmla="*/ 1829 w 1961"/>
                <a:gd name="T109" fmla="*/ 102 h 129"/>
                <a:gd name="T110" fmla="*/ 1837 w 1961"/>
                <a:gd name="T111" fmla="*/ 82 h 129"/>
                <a:gd name="T112" fmla="*/ 1915 w 1961"/>
                <a:gd name="T113" fmla="*/ 90 h 129"/>
                <a:gd name="T114" fmla="*/ 1908 w 1961"/>
                <a:gd name="T115" fmla="*/ 42 h 129"/>
                <a:gd name="T116" fmla="*/ 1938 w 1961"/>
                <a:gd name="T117" fmla="*/ 42 h 129"/>
                <a:gd name="T118" fmla="*/ 1948 w 1961"/>
                <a:gd name="T119" fmla="*/ 94 h 12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961" h="129">
                  <a:moveTo>
                    <a:pt x="21" y="69"/>
                  </a:moveTo>
                  <a:lnTo>
                    <a:pt x="21" y="73"/>
                  </a:lnTo>
                  <a:lnTo>
                    <a:pt x="21" y="79"/>
                  </a:lnTo>
                  <a:lnTo>
                    <a:pt x="23" y="80"/>
                  </a:lnTo>
                  <a:lnTo>
                    <a:pt x="25" y="84"/>
                  </a:lnTo>
                  <a:lnTo>
                    <a:pt x="27" y="86"/>
                  </a:lnTo>
                  <a:lnTo>
                    <a:pt x="33" y="88"/>
                  </a:lnTo>
                  <a:lnTo>
                    <a:pt x="38" y="88"/>
                  </a:lnTo>
                  <a:lnTo>
                    <a:pt x="44" y="88"/>
                  </a:lnTo>
                  <a:lnTo>
                    <a:pt x="52" y="86"/>
                  </a:lnTo>
                  <a:lnTo>
                    <a:pt x="54" y="84"/>
                  </a:lnTo>
                  <a:lnTo>
                    <a:pt x="56" y="80"/>
                  </a:lnTo>
                  <a:lnTo>
                    <a:pt x="58" y="79"/>
                  </a:lnTo>
                  <a:lnTo>
                    <a:pt x="58" y="75"/>
                  </a:lnTo>
                  <a:lnTo>
                    <a:pt x="58" y="71"/>
                  </a:lnTo>
                  <a:lnTo>
                    <a:pt x="54" y="65"/>
                  </a:lnTo>
                  <a:lnTo>
                    <a:pt x="50" y="63"/>
                  </a:lnTo>
                  <a:lnTo>
                    <a:pt x="48" y="61"/>
                  </a:lnTo>
                  <a:lnTo>
                    <a:pt x="31" y="54"/>
                  </a:lnTo>
                  <a:lnTo>
                    <a:pt x="27" y="52"/>
                  </a:lnTo>
                  <a:lnTo>
                    <a:pt x="25" y="48"/>
                  </a:lnTo>
                  <a:lnTo>
                    <a:pt x="21" y="44"/>
                  </a:lnTo>
                  <a:lnTo>
                    <a:pt x="17" y="40"/>
                  </a:lnTo>
                  <a:lnTo>
                    <a:pt x="15" y="34"/>
                  </a:lnTo>
                  <a:lnTo>
                    <a:pt x="15" y="31"/>
                  </a:lnTo>
                  <a:lnTo>
                    <a:pt x="15" y="27"/>
                  </a:lnTo>
                  <a:lnTo>
                    <a:pt x="15" y="23"/>
                  </a:lnTo>
                  <a:lnTo>
                    <a:pt x="17" y="19"/>
                  </a:lnTo>
                  <a:lnTo>
                    <a:pt x="21" y="13"/>
                  </a:lnTo>
                  <a:lnTo>
                    <a:pt x="25" y="9"/>
                  </a:lnTo>
                  <a:lnTo>
                    <a:pt x="29" y="6"/>
                  </a:lnTo>
                  <a:lnTo>
                    <a:pt x="40" y="2"/>
                  </a:lnTo>
                  <a:lnTo>
                    <a:pt x="54" y="0"/>
                  </a:lnTo>
                  <a:lnTo>
                    <a:pt x="67" y="2"/>
                  </a:lnTo>
                  <a:lnTo>
                    <a:pt x="77" y="6"/>
                  </a:lnTo>
                  <a:lnTo>
                    <a:pt x="82" y="9"/>
                  </a:lnTo>
                  <a:lnTo>
                    <a:pt x="86" y="13"/>
                  </a:lnTo>
                  <a:lnTo>
                    <a:pt x="88" y="19"/>
                  </a:lnTo>
                  <a:lnTo>
                    <a:pt x="88" y="25"/>
                  </a:lnTo>
                  <a:lnTo>
                    <a:pt x="88" y="31"/>
                  </a:lnTo>
                  <a:lnTo>
                    <a:pt x="67" y="31"/>
                  </a:lnTo>
                  <a:lnTo>
                    <a:pt x="67" y="27"/>
                  </a:lnTo>
                  <a:lnTo>
                    <a:pt x="67" y="21"/>
                  </a:lnTo>
                  <a:lnTo>
                    <a:pt x="63" y="17"/>
                  </a:lnTo>
                  <a:lnTo>
                    <a:pt x="59" y="15"/>
                  </a:lnTo>
                  <a:lnTo>
                    <a:pt x="54" y="15"/>
                  </a:lnTo>
                  <a:lnTo>
                    <a:pt x="48" y="15"/>
                  </a:lnTo>
                  <a:lnTo>
                    <a:pt x="42" y="17"/>
                  </a:lnTo>
                  <a:lnTo>
                    <a:pt x="38" y="21"/>
                  </a:lnTo>
                  <a:lnTo>
                    <a:pt x="36" y="27"/>
                  </a:lnTo>
                  <a:lnTo>
                    <a:pt x="36" y="31"/>
                  </a:lnTo>
                  <a:lnTo>
                    <a:pt x="40" y="34"/>
                  </a:lnTo>
                  <a:lnTo>
                    <a:pt x="42" y="36"/>
                  </a:lnTo>
                  <a:lnTo>
                    <a:pt x="44" y="38"/>
                  </a:lnTo>
                  <a:lnTo>
                    <a:pt x="63" y="48"/>
                  </a:lnTo>
                  <a:lnTo>
                    <a:pt x="67" y="52"/>
                  </a:lnTo>
                  <a:lnTo>
                    <a:pt x="71" y="54"/>
                  </a:lnTo>
                  <a:lnTo>
                    <a:pt x="73" y="55"/>
                  </a:lnTo>
                  <a:lnTo>
                    <a:pt x="77" y="63"/>
                  </a:lnTo>
                  <a:lnTo>
                    <a:pt x="79" y="71"/>
                  </a:lnTo>
                  <a:lnTo>
                    <a:pt x="79" y="79"/>
                  </a:lnTo>
                  <a:lnTo>
                    <a:pt x="75" y="84"/>
                  </a:lnTo>
                  <a:lnTo>
                    <a:pt x="71" y="90"/>
                  </a:lnTo>
                  <a:lnTo>
                    <a:pt x="65" y="96"/>
                  </a:lnTo>
                  <a:lnTo>
                    <a:pt x="59" y="100"/>
                  </a:lnTo>
                  <a:lnTo>
                    <a:pt x="52" y="102"/>
                  </a:lnTo>
                  <a:lnTo>
                    <a:pt x="44" y="102"/>
                  </a:lnTo>
                  <a:lnTo>
                    <a:pt x="36" y="104"/>
                  </a:lnTo>
                  <a:lnTo>
                    <a:pt x="27" y="102"/>
                  </a:lnTo>
                  <a:lnTo>
                    <a:pt x="17" y="100"/>
                  </a:lnTo>
                  <a:lnTo>
                    <a:pt x="13" y="100"/>
                  </a:lnTo>
                  <a:lnTo>
                    <a:pt x="11" y="98"/>
                  </a:lnTo>
                  <a:lnTo>
                    <a:pt x="6" y="94"/>
                  </a:lnTo>
                  <a:lnTo>
                    <a:pt x="4" y="90"/>
                  </a:lnTo>
                  <a:lnTo>
                    <a:pt x="0" y="84"/>
                  </a:lnTo>
                  <a:lnTo>
                    <a:pt x="0" y="77"/>
                  </a:lnTo>
                  <a:lnTo>
                    <a:pt x="0" y="75"/>
                  </a:lnTo>
                  <a:lnTo>
                    <a:pt x="0" y="73"/>
                  </a:lnTo>
                  <a:lnTo>
                    <a:pt x="2" y="69"/>
                  </a:lnTo>
                  <a:lnTo>
                    <a:pt x="21" y="69"/>
                  </a:lnTo>
                  <a:close/>
                  <a:moveTo>
                    <a:pt x="109" y="77"/>
                  </a:moveTo>
                  <a:lnTo>
                    <a:pt x="109" y="80"/>
                  </a:lnTo>
                  <a:lnTo>
                    <a:pt x="109" y="86"/>
                  </a:lnTo>
                  <a:lnTo>
                    <a:pt x="111" y="88"/>
                  </a:lnTo>
                  <a:lnTo>
                    <a:pt x="115" y="92"/>
                  </a:lnTo>
                  <a:lnTo>
                    <a:pt x="121" y="92"/>
                  </a:lnTo>
                  <a:lnTo>
                    <a:pt x="125" y="92"/>
                  </a:lnTo>
                  <a:lnTo>
                    <a:pt x="127" y="90"/>
                  </a:lnTo>
                  <a:lnTo>
                    <a:pt x="130" y="86"/>
                  </a:lnTo>
                  <a:lnTo>
                    <a:pt x="132" y="84"/>
                  </a:lnTo>
                  <a:lnTo>
                    <a:pt x="136" y="79"/>
                  </a:lnTo>
                  <a:lnTo>
                    <a:pt x="155" y="79"/>
                  </a:lnTo>
                  <a:lnTo>
                    <a:pt x="153" y="82"/>
                  </a:lnTo>
                  <a:lnTo>
                    <a:pt x="150" y="88"/>
                  </a:lnTo>
                  <a:lnTo>
                    <a:pt x="146" y="94"/>
                  </a:lnTo>
                  <a:lnTo>
                    <a:pt x="140" y="98"/>
                  </a:lnTo>
                  <a:lnTo>
                    <a:pt x="134" y="102"/>
                  </a:lnTo>
                  <a:lnTo>
                    <a:pt x="127" y="102"/>
                  </a:lnTo>
                  <a:lnTo>
                    <a:pt x="119" y="104"/>
                  </a:lnTo>
                  <a:lnTo>
                    <a:pt x="107" y="102"/>
                  </a:lnTo>
                  <a:lnTo>
                    <a:pt x="98" y="98"/>
                  </a:lnTo>
                  <a:lnTo>
                    <a:pt x="94" y="94"/>
                  </a:lnTo>
                  <a:lnTo>
                    <a:pt x="92" y="90"/>
                  </a:lnTo>
                  <a:lnTo>
                    <a:pt x="90" y="84"/>
                  </a:lnTo>
                  <a:lnTo>
                    <a:pt x="90" y="80"/>
                  </a:lnTo>
                  <a:lnTo>
                    <a:pt x="90" y="71"/>
                  </a:lnTo>
                  <a:lnTo>
                    <a:pt x="94" y="61"/>
                  </a:lnTo>
                  <a:lnTo>
                    <a:pt x="96" y="54"/>
                  </a:lnTo>
                  <a:lnTo>
                    <a:pt x="102" y="46"/>
                  </a:lnTo>
                  <a:lnTo>
                    <a:pt x="107" y="38"/>
                  </a:lnTo>
                  <a:lnTo>
                    <a:pt x="115" y="34"/>
                  </a:lnTo>
                  <a:lnTo>
                    <a:pt x="123" y="31"/>
                  </a:lnTo>
                  <a:lnTo>
                    <a:pt x="132" y="31"/>
                  </a:lnTo>
                  <a:lnTo>
                    <a:pt x="146" y="32"/>
                  </a:lnTo>
                  <a:lnTo>
                    <a:pt x="153" y="36"/>
                  </a:lnTo>
                  <a:lnTo>
                    <a:pt x="157" y="38"/>
                  </a:lnTo>
                  <a:lnTo>
                    <a:pt x="159" y="42"/>
                  </a:lnTo>
                  <a:lnTo>
                    <a:pt x="161" y="46"/>
                  </a:lnTo>
                  <a:lnTo>
                    <a:pt x="161" y="52"/>
                  </a:lnTo>
                  <a:lnTo>
                    <a:pt x="161" y="59"/>
                  </a:lnTo>
                  <a:lnTo>
                    <a:pt x="159" y="67"/>
                  </a:lnTo>
                  <a:lnTo>
                    <a:pt x="157" y="71"/>
                  </a:lnTo>
                  <a:lnTo>
                    <a:pt x="111" y="71"/>
                  </a:lnTo>
                  <a:lnTo>
                    <a:pt x="109" y="77"/>
                  </a:lnTo>
                  <a:close/>
                  <a:moveTo>
                    <a:pt x="115" y="59"/>
                  </a:moveTo>
                  <a:lnTo>
                    <a:pt x="140" y="59"/>
                  </a:lnTo>
                  <a:lnTo>
                    <a:pt x="140" y="55"/>
                  </a:lnTo>
                  <a:lnTo>
                    <a:pt x="142" y="54"/>
                  </a:lnTo>
                  <a:lnTo>
                    <a:pt x="142" y="50"/>
                  </a:lnTo>
                  <a:lnTo>
                    <a:pt x="140" y="46"/>
                  </a:lnTo>
                  <a:lnTo>
                    <a:pt x="138" y="44"/>
                  </a:lnTo>
                  <a:lnTo>
                    <a:pt x="136" y="42"/>
                  </a:lnTo>
                  <a:lnTo>
                    <a:pt x="132" y="42"/>
                  </a:lnTo>
                  <a:lnTo>
                    <a:pt x="127" y="42"/>
                  </a:lnTo>
                  <a:lnTo>
                    <a:pt x="123" y="44"/>
                  </a:lnTo>
                  <a:lnTo>
                    <a:pt x="121" y="48"/>
                  </a:lnTo>
                  <a:lnTo>
                    <a:pt x="117" y="54"/>
                  </a:lnTo>
                  <a:lnTo>
                    <a:pt x="115" y="59"/>
                  </a:lnTo>
                  <a:close/>
                  <a:moveTo>
                    <a:pt x="182" y="32"/>
                  </a:moveTo>
                  <a:lnTo>
                    <a:pt x="200" y="32"/>
                  </a:lnTo>
                  <a:lnTo>
                    <a:pt x="198" y="44"/>
                  </a:lnTo>
                  <a:lnTo>
                    <a:pt x="201" y="38"/>
                  </a:lnTo>
                  <a:lnTo>
                    <a:pt x="205" y="34"/>
                  </a:lnTo>
                  <a:lnTo>
                    <a:pt x="211" y="31"/>
                  </a:lnTo>
                  <a:lnTo>
                    <a:pt x="215" y="31"/>
                  </a:lnTo>
                  <a:lnTo>
                    <a:pt x="221" y="31"/>
                  </a:lnTo>
                  <a:lnTo>
                    <a:pt x="215" y="48"/>
                  </a:lnTo>
                  <a:lnTo>
                    <a:pt x="213" y="48"/>
                  </a:lnTo>
                  <a:lnTo>
                    <a:pt x="207" y="48"/>
                  </a:lnTo>
                  <a:lnTo>
                    <a:pt x="203" y="50"/>
                  </a:lnTo>
                  <a:lnTo>
                    <a:pt x="198" y="54"/>
                  </a:lnTo>
                  <a:lnTo>
                    <a:pt x="194" y="59"/>
                  </a:lnTo>
                  <a:lnTo>
                    <a:pt x="192" y="65"/>
                  </a:lnTo>
                  <a:lnTo>
                    <a:pt x="190" y="73"/>
                  </a:lnTo>
                  <a:lnTo>
                    <a:pt x="182" y="102"/>
                  </a:lnTo>
                  <a:lnTo>
                    <a:pt x="161" y="102"/>
                  </a:lnTo>
                  <a:lnTo>
                    <a:pt x="182" y="32"/>
                  </a:lnTo>
                  <a:close/>
                  <a:moveTo>
                    <a:pt x="246" y="32"/>
                  </a:moveTo>
                  <a:lnTo>
                    <a:pt x="249" y="84"/>
                  </a:lnTo>
                  <a:lnTo>
                    <a:pt x="278" y="32"/>
                  </a:lnTo>
                  <a:lnTo>
                    <a:pt x="299" y="32"/>
                  </a:lnTo>
                  <a:lnTo>
                    <a:pt x="259" y="102"/>
                  </a:lnTo>
                  <a:lnTo>
                    <a:pt x="236" y="102"/>
                  </a:lnTo>
                  <a:lnTo>
                    <a:pt x="224" y="32"/>
                  </a:lnTo>
                  <a:lnTo>
                    <a:pt x="246" y="32"/>
                  </a:lnTo>
                  <a:close/>
                  <a:moveTo>
                    <a:pt x="311" y="32"/>
                  </a:moveTo>
                  <a:lnTo>
                    <a:pt x="330" y="32"/>
                  </a:lnTo>
                  <a:lnTo>
                    <a:pt x="309" y="102"/>
                  </a:lnTo>
                  <a:lnTo>
                    <a:pt x="290" y="102"/>
                  </a:lnTo>
                  <a:lnTo>
                    <a:pt x="311" y="32"/>
                  </a:lnTo>
                  <a:close/>
                  <a:moveTo>
                    <a:pt x="340" y="2"/>
                  </a:moveTo>
                  <a:lnTo>
                    <a:pt x="334" y="19"/>
                  </a:lnTo>
                  <a:lnTo>
                    <a:pt x="313" y="19"/>
                  </a:lnTo>
                  <a:lnTo>
                    <a:pt x="319" y="2"/>
                  </a:lnTo>
                  <a:lnTo>
                    <a:pt x="340" y="2"/>
                  </a:lnTo>
                  <a:close/>
                  <a:moveTo>
                    <a:pt x="382" y="57"/>
                  </a:moveTo>
                  <a:lnTo>
                    <a:pt x="382" y="55"/>
                  </a:lnTo>
                  <a:lnTo>
                    <a:pt x="382" y="52"/>
                  </a:lnTo>
                  <a:lnTo>
                    <a:pt x="382" y="48"/>
                  </a:lnTo>
                  <a:lnTo>
                    <a:pt x="380" y="44"/>
                  </a:lnTo>
                  <a:lnTo>
                    <a:pt x="378" y="44"/>
                  </a:lnTo>
                  <a:lnTo>
                    <a:pt x="374" y="42"/>
                  </a:lnTo>
                  <a:lnTo>
                    <a:pt x="368" y="44"/>
                  </a:lnTo>
                  <a:lnTo>
                    <a:pt x="365" y="46"/>
                  </a:lnTo>
                  <a:lnTo>
                    <a:pt x="361" y="52"/>
                  </a:lnTo>
                  <a:lnTo>
                    <a:pt x="357" y="57"/>
                  </a:lnTo>
                  <a:lnTo>
                    <a:pt x="355" y="63"/>
                  </a:lnTo>
                  <a:lnTo>
                    <a:pt x="353" y="69"/>
                  </a:lnTo>
                  <a:lnTo>
                    <a:pt x="353" y="75"/>
                  </a:lnTo>
                  <a:lnTo>
                    <a:pt x="351" y="77"/>
                  </a:lnTo>
                  <a:lnTo>
                    <a:pt x="351" y="80"/>
                  </a:lnTo>
                  <a:lnTo>
                    <a:pt x="353" y="84"/>
                  </a:lnTo>
                  <a:lnTo>
                    <a:pt x="353" y="88"/>
                  </a:lnTo>
                  <a:lnTo>
                    <a:pt x="357" y="90"/>
                  </a:lnTo>
                  <a:lnTo>
                    <a:pt x="361" y="90"/>
                  </a:lnTo>
                  <a:lnTo>
                    <a:pt x="365" y="90"/>
                  </a:lnTo>
                  <a:lnTo>
                    <a:pt x="368" y="86"/>
                  </a:lnTo>
                  <a:lnTo>
                    <a:pt x="372" y="82"/>
                  </a:lnTo>
                  <a:lnTo>
                    <a:pt x="376" y="77"/>
                  </a:lnTo>
                  <a:lnTo>
                    <a:pt x="395" y="77"/>
                  </a:lnTo>
                  <a:lnTo>
                    <a:pt x="395" y="82"/>
                  </a:lnTo>
                  <a:lnTo>
                    <a:pt x="390" y="90"/>
                  </a:lnTo>
                  <a:lnTo>
                    <a:pt x="382" y="98"/>
                  </a:lnTo>
                  <a:lnTo>
                    <a:pt x="372" y="102"/>
                  </a:lnTo>
                  <a:lnTo>
                    <a:pt x="359" y="104"/>
                  </a:lnTo>
                  <a:lnTo>
                    <a:pt x="351" y="102"/>
                  </a:lnTo>
                  <a:lnTo>
                    <a:pt x="343" y="100"/>
                  </a:lnTo>
                  <a:lnTo>
                    <a:pt x="340" y="96"/>
                  </a:lnTo>
                  <a:lnTo>
                    <a:pt x="336" y="92"/>
                  </a:lnTo>
                  <a:lnTo>
                    <a:pt x="332" y="86"/>
                  </a:lnTo>
                  <a:lnTo>
                    <a:pt x="332" y="79"/>
                  </a:lnTo>
                  <a:lnTo>
                    <a:pt x="332" y="69"/>
                  </a:lnTo>
                  <a:lnTo>
                    <a:pt x="336" y="61"/>
                  </a:lnTo>
                  <a:lnTo>
                    <a:pt x="340" y="54"/>
                  </a:lnTo>
                  <a:lnTo>
                    <a:pt x="343" y="46"/>
                  </a:lnTo>
                  <a:lnTo>
                    <a:pt x="351" y="38"/>
                  </a:lnTo>
                  <a:lnTo>
                    <a:pt x="357" y="34"/>
                  </a:lnTo>
                  <a:lnTo>
                    <a:pt x="367" y="31"/>
                  </a:lnTo>
                  <a:lnTo>
                    <a:pt x="376" y="31"/>
                  </a:lnTo>
                  <a:lnTo>
                    <a:pt x="380" y="31"/>
                  </a:lnTo>
                  <a:lnTo>
                    <a:pt x="390" y="32"/>
                  </a:lnTo>
                  <a:lnTo>
                    <a:pt x="397" y="36"/>
                  </a:lnTo>
                  <a:lnTo>
                    <a:pt x="401" y="42"/>
                  </a:lnTo>
                  <a:lnTo>
                    <a:pt x="401" y="50"/>
                  </a:lnTo>
                  <a:lnTo>
                    <a:pt x="401" y="52"/>
                  </a:lnTo>
                  <a:lnTo>
                    <a:pt x="401" y="57"/>
                  </a:lnTo>
                  <a:lnTo>
                    <a:pt x="382" y="57"/>
                  </a:lnTo>
                  <a:close/>
                  <a:moveTo>
                    <a:pt x="365" y="109"/>
                  </a:moveTo>
                  <a:lnTo>
                    <a:pt x="353" y="129"/>
                  </a:lnTo>
                  <a:lnTo>
                    <a:pt x="334" y="129"/>
                  </a:lnTo>
                  <a:lnTo>
                    <a:pt x="349" y="109"/>
                  </a:lnTo>
                  <a:lnTo>
                    <a:pt x="365" y="109"/>
                  </a:lnTo>
                  <a:close/>
                  <a:moveTo>
                    <a:pt x="409" y="80"/>
                  </a:moveTo>
                  <a:lnTo>
                    <a:pt x="411" y="67"/>
                  </a:lnTo>
                  <a:lnTo>
                    <a:pt x="416" y="54"/>
                  </a:lnTo>
                  <a:lnTo>
                    <a:pt x="422" y="42"/>
                  </a:lnTo>
                  <a:lnTo>
                    <a:pt x="432" y="36"/>
                  </a:lnTo>
                  <a:lnTo>
                    <a:pt x="441" y="32"/>
                  </a:lnTo>
                  <a:lnTo>
                    <a:pt x="453" y="31"/>
                  </a:lnTo>
                  <a:lnTo>
                    <a:pt x="464" y="32"/>
                  </a:lnTo>
                  <a:lnTo>
                    <a:pt x="474" y="36"/>
                  </a:lnTo>
                  <a:lnTo>
                    <a:pt x="478" y="40"/>
                  </a:lnTo>
                  <a:lnTo>
                    <a:pt x="480" y="44"/>
                  </a:lnTo>
                  <a:lnTo>
                    <a:pt x="482" y="48"/>
                  </a:lnTo>
                  <a:lnTo>
                    <a:pt x="482" y="54"/>
                  </a:lnTo>
                  <a:lnTo>
                    <a:pt x="480" y="67"/>
                  </a:lnTo>
                  <a:lnTo>
                    <a:pt x="476" y="80"/>
                  </a:lnTo>
                  <a:lnTo>
                    <a:pt x="472" y="86"/>
                  </a:lnTo>
                  <a:lnTo>
                    <a:pt x="466" y="92"/>
                  </a:lnTo>
                  <a:lnTo>
                    <a:pt x="462" y="96"/>
                  </a:lnTo>
                  <a:lnTo>
                    <a:pt x="457" y="100"/>
                  </a:lnTo>
                  <a:lnTo>
                    <a:pt x="447" y="102"/>
                  </a:lnTo>
                  <a:lnTo>
                    <a:pt x="438" y="104"/>
                  </a:lnTo>
                  <a:lnTo>
                    <a:pt x="432" y="104"/>
                  </a:lnTo>
                  <a:lnTo>
                    <a:pt x="424" y="102"/>
                  </a:lnTo>
                  <a:lnTo>
                    <a:pt x="420" y="100"/>
                  </a:lnTo>
                  <a:lnTo>
                    <a:pt x="416" y="98"/>
                  </a:lnTo>
                  <a:lnTo>
                    <a:pt x="413" y="94"/>
                  </a:lnTo>
                  <a:lnTo>
                    <a:pt x="411" y="90"/>
                  </a:lnTo>
                  <a:lnTo>
                    <a:pt x="409" y="86"/>
                  </a:lnTo>
                  <a:lnTo>
                    <a:pt x="409" y="80"/>
                  </a:lnTo>
                  <a:close/>
                  <a:moveTo>
                    <a:pt x="428" y="80"/>
                  </a:moveTo>
                  <a:lnTo>
                    <a:pt x="428" y="84"/>
                  </a:lnTo>
                  <a:lnTo>
                    <a:pt x="432" y="88"/>
                  </a:lnTo>
                  <a:lnTo>
                    <a:pt x="434" y="90"/>
                  </a:lnTo>
                  <a:lnTo>
                    <a:pt x="438" y="90"/>
                  </a:lnTo>
                  <a:lnTo>
                    <a:pt x="443" y="90"/>
                  </a:lnTo>
                  <a:lnTo>
                    <a:pt x="449" y="86"/>
                  </a:lnTo>
                  <a:lnTo>
                    <a:pt x="453" y="82"/>
                  </a:lnTo>
                  <a:lnTo>
                    <a:pt x="457" y="77"/>
                  </a:lnTo>
                  <a:lnTo>
                    <a:pt x="461" y="65"/>
                  </a:lnTo>
                  <a:lnTo>
                    <a:pt x="462" y="54"/>
                  </a:lnTo>
                  <a:lnTo>
                    <a:pt x="461" y="50"/>
                  </a:lnTo>
                  <a:lnTo>
                    <a:pt x="459" y="46"/>
                  </a:lnTo>
                  <a:lnTo>
                    <a:pt x="457" y="44"/>
                  </a:lnTo>
                  <a:lnTo>
                    <a:pt x="451" y="42"/>
                  </a:lnTo>
                  <a:lnTo>
                    <a:pt x="447" y="44"/>
                  </a:lnTo>
                  <a:lnTo>
                    <a:pt x="443" y="46"/>
                  </a:lnTo>
                  <a:lnTo>
                    <a:pt x="439" y="48"/>
                  </a:lnTo>
                  <a:lnTo>
                    <a:pt x="438" y="52"/>
                  </a:lnTo>
                  <a:lnTo>
                    <a:pt x="434" y="57"/>
                  </a:lnTo>
                  <a:lnTo>
                    <a:pt x="432" y="65"/>
                  </a:lnTo>
                  <a:lnTo>
                    <a:pt x="430" y="73"/>
                  </a:lnTo>
                  <a:lnTo>
                    <a:pt x="428" y="80"/>
                  </a:lnTo>
                  <a:close/>
                  <a:moveTo>
                    <a:pt x="564" y="2"/>
                  </a:moveTo>
                  <a:lnTo>
                    <a:pt x="591" y="2"/>
                  </a:lnTo>
                  <a:lnTo>
                    <a:pt x="597" y="2"/>
                  </a:lnTo>
                  <a:lnTo>
                    <a:pt x="605" y="4"/>
                  </a:lnTo>
                  <a:lnTo>
                    <a:pt x="614" y="6"/>
                  </a:lnTo>
                  <a:lnTo>
                    <a:pt x="622" y="9"/>
                  </a:lnTo>
                  <a:lnTo>
                    <a:pt x="626" y="15"/>
                  </a:lnTo>
                  <a:lnTo>
                    <a:pt x="628" y="23"/>
                  </a:lnTo>
                  <a:lnTo>
                    <a:pt x="626" y="31"/>
                  </a:lnTo>
                  <a:lnTo>
                    <a:pt x="620" y="38"/>
                  </a:lnTo>
                  <a:lnTo>
                    <a:pt x="614" y="46"/>
                  </a:lnTo>
                  <a:lnTo>
                    <a:pt x="606" y="48"/>
                  </a:lnTo>
                  <a:lnTo>
                    <a:pt x="603" y="50"/>
                  </a:lnTo>
                  <a:lnTo>
                    <a:pt x="597" y="50"/>
                  </a:lnTo>
                  <a:lnTo>
                    <a:pt x="603" y="50"/>
                  </a:lnTo>
                  <a:lnTo>
                    <a:pt x="606" y="52"/>
                  </a:lnTo>
                  <a:lnTo>
                    <a:pt x="612" y="54"/>
                  </a:lnTo>
                  <a:lnTo>
                    <a:pt x="616" y="57"/>
                  </a:lnTo>
                  <a:lnTo>
                    <a:pt x="618" y="63"/>
                  </a:lnTo>
                  <a:lnTo>
                    <a:pt x="618" y="69"/>
                  </a:lnTo>
                  <a:lnTo>
                    <a:pt x="618" y="77"/>
                  </a:lnTo>
                  <a:lnTo>
                    <a:pt x="616" y="82"/>
                  </a:lnTo>
                  <a:lnTo>
                    <a:pt x="608" y="92"/>
                  </a:lnTo>
                  <a:lnTo>
                    <a:pt x="601" y="98"/>
                  </a:lnTo>
                  <a:lnTo>
                    <a:pt x="591" y="100"/>
                  </a:lnTo>
                  <a:lnTo>
                    <a:pt x="580" y="102"/>
                  </a:lnTo>
                  <a:lnTo>
                    <a:pt x="533" y="102"/>
                  </a:lnTo>
                  <a:lnTo>
                    <a:pt x="564" y="2"/>
                  </a:lnTo>
                  <a:close/>
                  <a:moveTo>
                    <a:pt x="560" y="86"/>
                  </a:moveTo>
                  <a:lnTo>
                    <a:pt x="572" y="86"/>
                  </a:lnTo>
                  <a:lnTo>
                    <a:pt x="580" y="84"/>
                  </a:lnTo>
                  <a:lnTo>
                    <a:pt x="587" y="82"/>
                  </a:lnTo>
                  <a:lnTo>
                    <a:pt x="593" y="79"/>
                  </a:lnTo>
                  <a:lnTo>
                    <a:pt x="595" y="75"/>
                  </a:lnTo>
                  <a:lnTo>
                    <a:pt x="597" y="71"/>
                  </a:lnTo>
                  <a:lnTo>
                    <a:pt x="597" y="69"/>
                  </a:lnTo>
                  <a:lnTo>
                    <a:pt x="597" y="63"/>
                  </a:lnTo>
                  <a:lnTo>
                    <a:pt x="593" y="59"/>
                  </a:lnTo>
                  <a:lnTo>
                    <a:pt x="587" y="57"/>
                  </a:lnTo>
                  <a:lnTo>
                    <a:pt x="580" y="57"/>
                  </a:lnTo>
                  <a:lnTo>
                    <a:pt x="568" y="57"/>
                  </a:lnTo>
                  <a:lnTo>
                    <a:pt x="560" y="86"/>
                  </a:lnTo>
                  <a:close/>
                  <a:moveTo>
                    <a:pt x="572" y="42"/>
                  </a:moveTo>
                  <a:lnTo>
                    <a:pt x="583" y="42"/>
                  </a:lnTo>
                  <a:lnTo>
                    <a:pt x="587" y="42"/>
                  </a:lnTo>
                  <a:lnTo>
                    <a:pt x="591" y="40"/>
                  </a:lnTo>
                  <a:lnTo>
                    <a:pt x="597" y="40"/>
                  </a:lnTo>
                  <a:lnTo>
                    <a:pt x="601" y="36"/>
                  </a:lnTo>
                  <a:lnTo>
                    <a:pt x="605" y="32"/>
                  </a:lnTo>
                  <a:lnTo>
                    <a:pt x="606" y="27"/>
                  </a:lnTo>
                  <a:lnTo>
                    <a:pt x="605" y="23"/>
                  </a:lnTo>
                  <a:lnTo>
                    <a:pt x="605" y="21"/>
                  </a:lnTo>
                  <a:lnTo>
                    <a:pt x="601" y="19"/>
                  </a:lnTo>
                  <a:lnTo>
                    <a:pt x="599" y="19"/>
                  </a:lnTo>
                  <a:lnTo>
                    <a:pt x="595" y="17"/>
                  </a:lnTo>
                  <a:lnTo>
                    <a:pt x="591" y="17"/>
                  </a:lnTo>
                  <a:lnTo>
                    <a:pt x="580" y="17"/>
                  </a:lnTo>
                  <a:lnTo>
                    <a:pt x="572" y="42"/>
                  </a:lnTo>
                  <a:close/>
                  <a:moveTo>
                    <a:pt x="643" y="32"/>
                  </a:moveTo>
                  <a:lnTo>
                    <a:pt x="660" y="32"/>
                  </a:lnTo>
                  <a:lnTo>
                    <a:pt x="658" y="44"/>
                  </a:lnTo>
                  <a:lnTo>
                    <a:pt x="662" y="38"/>
                  </a:lnTo>
                  <a:lnTo>
                    <a:pt x="666" y="34"/>
                  </a:lnTo>
                  <a:lnTo>
                    <a:pt x="672" y="31"/>
                  </a:lnTo>
                  <a:lnTo>
                    <a:pt x="676" y="31"/>
                  </a:lnTo>
                  <a:lnTo>
                    <a:pt x="681" y="31"/>
                  </a:lnTo>
                  <a:lnTo>
                    <a:pt x="676" y="48"/>
                  </a:lnTo>
                  <a:lnTo>
                    <a:pt x="674" y="48"/>
                  </a:lnTo>
                  <a:lnTo>
                    <a:pt x="668" y="48"/>
                  </a:lnTo>
                  <a:lnTo>
                    <a:pt x="664" y="50"/>
                  </a:lnTo>
                  <a:lnTo>
                    <a:pt x="658" y="54"/>
                  </a:lnTo>
                  <a:lnTo>
                    <a:pt x="654" y="59"/>
                  </a:lnTo>
                  <a:lnTo>
                    <a:pt x="652" y="65"/>
                  </a:lnTo>
                  <a:lnTo>
                    <a:pt x="651" y="73"/>
                  </a:lnTo>
                  <a:lnTo>
                    <a:pt x="643" y="102"/>
                  </a:lnTo>
                  <a:lnTo>
                    <a:pt x="622" y="102"/>
                  </a:lnTo>
                  <a:lnTo>
                    <a:pt x="643" y="32"/>
                  </a:lnTo>
                  <a:close/>
                  <a:moveTo>
                    <a:pt x="727" y="52"/>
                  </a:moveTo>
                  <a:lnTo>
                    <a:pt x="729" y="50"/>
                  </a:lnTo>
                  <a:lnTo>
                    <a:pt x="729" y="48"/>
                  </a:lnTo>
                  <a:lnTo>
                    <a:pt x="727" y="46"/>
                  </a:lnTo>
                  <a:lnTo>
                    <a:pt x="725" y="44"/>
                  </a:lnTo>
                  <a:lnTo>
                    <a:pt x="723" y="42"/>
                  </a:lnTo>
                  <a:lnTo>
                    <a:pt x="720" y="42"/>
                  </a:lnTo>
                  <a:lnTo>
                    <a:pt x="714" y="42"/>
                  </a:lnTo>
                  <a:lnTo>
                    <a:pt x="710" y="48"/>
                  </a:lnTo>
                  <a:lnTo>
                    <a:pt x="708" y="50"/>
                  </a:lnTo>
                  <a:lnTo>
                    <a:pt x="689" y="50"/>
                  </a:lnTo>
                  <a:lnTo>
                    <a:pt x="691" y="46"/>
                  </a:lnTo>
                  <a:lnTo>
                    <a:pt x="693" y="42"/>
                  </a:lnTo>
                  <a:lnTo>
                    <a:pt x="695" y="38"/>
                  </a:lnTo>
                  <a:lnTo>
                    <a:pt x="699" y="36"/>
                  </a:lnTo>
                  <a:lnTo>
                    <a:pt x="704" y="32"/>
                  </a:lnTo>
                  <a:lnTo>
                    <a:pt x="712" y="31"/>
                  </a:lnTo>
                  <a:lnTo>
                    <a:pt x="722" y="31"/>
                  </a:lnTo>
                  <a:lnTo>
                    <a:pt x="733" y="31"/>
                  </a:lnTo>
                  <a:lnTo>
                    <a:pt x="741" y="34"/>
                  </a:lnTo>
                  <a:lnTo>
                    <a:pt x="745" y="38"/>
                  </a:lnTo>
                  <a:lnTo>
                    <a:pt x="747" y="40"/>
                  </a:lnTo>
                  <a:lnTo>
                    <a:pt x="747" y="44"/>
                  </a:lnTo>
                  <a:lnTo>
                    <a:pt x="748" y="48"/>
                  </a:lnTo>
                  <a:lnTo>
                    <a:pt x="747" y="52"/>
                  </a:lnTo>
                  <a:lnTo>
                    <a:pt x="747" y="54"/>
                  </a:lnTo>
                  <a:lnTo>
                    <a:pt x="747" y="57"/>
                  </a:lnTo>
                  <a:lnTo>
                    <a:pt x="739" y="82"/>
                  </a:lnTo>
                  <a:lnTo>
                    <a:pt x="737" y="88"/>
                  </a:lnTo>
                  <a:lnTo>
                    <a:pt x="735" y="96"/>
                  </a:lnTo>
                  <a:lnTo>
                    <a:pt x="735" y="102"/>
                  </a:lnTo>
                  <a:lnTo>
                    <a:pt x="716" y="102"/>
                  </a:lnTo>
                  <a:lnTo>
                    <a:pt x="716" y="98"/>
                  </a:lnTo>
                  <a:lnTo>
                    <a:pt x="718" y="94"/>
                  </a:lnTo>
                  <a:lnTo>
                    <a:pt x="714" y="96"/>
                  </a:lnTo>
                  <a:lnTo>
                    <a:pt x="712" y="98"/>
                  </a:lnTo>
                  <a:lnTo>
                    <a:pt x="704" y="102"/>
                  </a:lnTo>
                  <a:lnTo>
                    <a:pt x="695" y="104"/>
                  </a:lnTo>
                  <a:lnTo>
                    <a:pt x="687" y="102"/>
                  </a:lnTo>
                  <a:lnTo>
                    <a:pt x="681" y="98"/>
                  </a:lnTo>
                  <a:lnTo>
                    <a:pt x="677" y="92"/>
                  </a:lnTo>
                  <a:lnTo>
                    <a:pt x="676" y="84"/>
                  </a:lnTo>
                  <a:lnTo>
                    <a:pt x="677" y="77"/>
                  </a:lnTo>
                  <a:lnTo>
                    <a:pt x="681" y="69"/>
                  </a:lnTo>
                  <a:lnTo>
                    <a:pt x="685" y="63"/>
                  </a:lnTo>
                  <a:lnTo>
                    <a:pt x="693" y="59"/>
                  </a:lnTo>
                  <a:lnTo>
                    <a:pt x="702" y="57"/>
                  </a:lnTo>
                  <a:lnTo>
                    <a:pt x="714" y="55"/>
                  </a:lnTo>
                  <a:lnTo>
                    <a:pt x="727" y="55"/>
                  </a:lnTo>
                  <a:lnTo>
                    <a:pt x="727" y="52"/>
                  </a:lnTo>
                  <a:close/>
                  <a:moveTo>
                    <a:pt x="723" y="67"/>
                  </a:moveTo>
                  <a:lnTo>
                    <a:pt x="718" y="67"/>
                  </a:lnTo>
                  <a:lnTo>
                    <a:pt x="710" y="67"/>
                  </a:lnTo>
                  <a:lnTo>
                    <a:pt x="704" y="69"/>
                  </a:lnTo>
                  <a:lnTo>
                    <a:pt x="702" y="71"/>
                  </a:lnTo>
                  <a:lnTo>
                    <a:pt x="697" y="75"/>
                  </a:lnTo>
                  <a:lnTo>
                    <a:pt x="695" y="82"/>
                  </a:lnTo>
                  <a:lnTo>
                    <a:pt x="697" y="84"/>
                  </a:lnTo>
                  <a:lnTo>
                    <a:pt x="697" y="88"/>
                  </a:lnTo>
                  <a:lnTo>
                    <a:pt x="700" y="90"/>
                  </a:lnTo>
                  <a:lnTo>
                    <a:pt x="702" y="90"/>
                  </a:lnTo>
                  <a:lnTo>
                    <a:pt x="708" y="90"/>
                  </a:lnTo>
                  <a:lnTo>
                    <a:pt x="714" y="86"/>
                  </a:lnTo>
                  <a:lnTo>
                    <a:pt x="718" y="79"/>
                  </a:lnTo>
                  <a:lnTo>
                    <a:pt x="722" y="71"/>
                  </a:lnTo>
                  <a:lnTo>
                    <a:pt x="723" y="67"/>
                  </a:lnTo>
                  <a:close/>
                  <a:moveTo>
                    <a:pt x="771" y="79"/>
                  </a:moveTo>
                  <a:lnTo>
                    <a:pt x="771" y="82"/>
                  </a:lnTo>
                  <a:lnTo>
                    <a:pt x="773" y="86"/>
                  </a:lnTo>
                  <a:lnTo>
                    <a:pt x="775" y="90"/>
                  </a:lnTo>
                  <a:lnTo>
                    <a:pt x="777" y="92"/>
                  </a:lnTo>
                  <a:lnTo>
                    <a:pt x="781" y="92"/>
                  </a:lnTo>
                  <a:lnTo>
                    <a:pt x="785" y="92"/>
                  </a:lnTo>
                  <a:lnTo>
                    <a:pt x="789" y="90"/>
                  </a:lnTo>
                  <a:lnTo>
                    <a:pt x="793" y="86"/>
                  </a:lnTo>
                  <a:lnTo>
                    <a:pt x="795" y="82"/>
                  </a:lnTo>
                  <a:lnTo>
                    <a:pt x="793" y="79"/>
                  </a:lnTo>
                  <a:lnTo>
                    <a:pt x="791" y="77"/>
                  </a:lnTo>
                  <a:lnTo>
                    <a:pt x="787" y="75"/>
                  </a:lnTo>
                  <a:lnTo>
                    <a:pt x="777" y="69"/>
                  </a:lnTo>
                  <a:lnTo>
                    <a:pt x="773" y="67"/>
                  </a:lnTo>
                  <a:lnTo>
                    <a:pt x="771" y="65"/>
                  </a:lnTo>
                  <a:lnTo>
                    <a:pt x="768" y="63"/>
                  </a:lnTo>
                  <a:lnTo>
                    <a:pt x="766" y="59"/>
                  </a:lnTo>
                  <a:lnTo>
                    <a:pt x="764" y="55"/>
                  </a:lnTo>
                  <a:lnTo>
                    <a:pt x="764" y="52"/>
                  </a:lnTo>
                  <a:lnTo>
                    <a:pt x="764" y="46"/>
                  </a:lnTo>
                  <a:lnTo>
                    <a:pt x="768" y="42"/>
                  </a:lnTo>
                  <a:lnTo>
                    <a:pt x="770" y="38"/>
                  </a:lnTo>
                  <a:lnTo>
                    <a:pt x="775" y="34"/>
                  </a:lnTo>
                  <a:lnTo>
                    <a:pt x="785" y="31"/>
                  </a:lnTo>
                  <a:lnTo>
                    <a:pt x="796" y="31"/>
                  </a:lnTo>
                  <a:lnTo>
                    <a:pt x="804" y="31"/>
                  </a:lnTo>
                  <a:lnTo>
                    <a:pt x="812" y="34"/>
                  </a:lnTo>
                  <a:lnTo>
                    <a:pt x="816" y="36"/>
                  </a:lnTo>
                  <a:lnTo>
                    <a:pt x="819" y="38"/>
                  </a:lnTo>
                  <a:lnTo>
                    <a:pt x="819" y="42"/>
                  </a:lnTo>
                  <a:lnTo>
                    <a:pt x="821" y="46"/>
                  </a:lnTo>
                  <a:lnTo>
                    <a:pt x="821" y="50"/>
                  </a:lnTo>
                  <a:lnTo>
                    <a:pt x="819" y="52"/>
                  </a:lnTo>
                  <a:lnTo>
                    <a:pt x="819" y="54"/>
                  </a:lnTo>
                  <a:lnTo>
                    <a:pt x="802" y="54"/>
                  </a:lnTo>
                  <a:lnTo>
                    <a:pt x="802" y="52"/>
                  </a:lnTo>
                  <a:lnTo>
                    <a:pt x="800" y="48"/>
                  </a:lnTo>
                  <a:lnTo>
                    <a:pt x="800" y="44"/>
                  </a:lnTo>
                  <a:lnTo>
                    <a:pt x="796" y="42"/>
                  </a:lnTo>
                  <a:lnTo>
                    <a:pt x="793" y="42"/>
                  </a:lnTo>
                  <a:lnTo>
                    <a:pt x="789" y="42"/>
                  </a:lnTo>
                  <a:lnTo>
                    <a:pt x="787" y="44"/>
                  </a:lnTo>
                  <a:lnTo>
                    <a:pt x="785" y="46"/>
                  </a:lnTo>
                  <a:lnTo>
                    <a:pt x="783" y="50"/>
                  </a:lnTo>
                  <a:lnTo>
                    <a:pt x="785" y="54"/>
                  </a:lnTo>
                  <a:lnTo>
                    <a:pt x="787" y="55"/>
                  </a:lnTo>
                  <a:lnTo>
                    <a:pt x="789" y="57"/>
                  </a:lnTo>
                  <a:lnTo>
                    <a:pt x="800" y="63"/>
                  </a:lnTo>
                  <a:lnTo>
                    <a:pt x="802" y="63"/>
                  </a:lnTo>
                  <a:lnTo>
                    <a:pt x="806" y="65"/>
                  </a:lnTo>
                  <a:lnTo>
                    <a:pt x="808" y="69"/>
                  </a:lnTo>
                  <a:lnTo>
                    <a:pt x="812" y="73"/>
                  </a:lnTo>
                  <a:lnTo>
                    <a:pt x="814" y="77"/>
                  </a:lnTo>
                  <a:lnTo>
                    <a:pt x="814" y="80"/>
                  </a:lnTo>
                  <a:lnTo>
                    <a:pt x="812" y="86"/>
                  </a:lnTo>
                  <a:lnTo>
                    <a:pt x="810" y="90"/>
                  </a:lnTo>
                  <a:lnTo>
                    <a:pt x="806" y="94"/>
                  </a:lnTo>
                  <a:lnTo>
                    <a:pt x="802" y="98"/>
                  </a:lnTo>
                  <a:lnTo>
                    <a:pt x="793" y="102"/>
                  </a:lnTo>
                  <a:lnTo>
                    <a:pt x="777" y="104"/>
                  </a:lnTo>
                  <a:lnTo>
                    <a:pt x="773" y="104"/>
                  </a:lnTo>
                  <a:lnTo>
                    <a:pt x="768" y="102"/>
                  </a:lnTo>
                  <a:lnTo>
                    <a:pt x="762" y="100"/>
                  </a:lnTo>
                  <a:lnTo>
                    <a:pt x="758" y="98"/>
                  </a:lnTo>
                  <a:lnTo>
                    <a:pt x="754" y="92"/>
                  </a:lnTo>
                  <a:lnTo>
                    <a:pt x="752" y="86"/>
                  </a:lnTo>
                  <a:lnTo>
                    <a:pt x="752" y="82"/>
                  </a:lnTo>
                  <a:lnTo>
                    <a:pt x="752" y="79"/>
                  </a:lnTo>
                  <a:lnTo>
                    <a:pt x="771" y="79"/>
                  </a:lnTo>
                  <a:close/>
                  <a:moveTo>
                    <a:pt x="841" y="32"/>
                  </a:moveTo>
                  <a:lnTo>
                    <a:pt x="860" y="32"/>
                  </a:lnTo>
                  <a:lnTo>
                    <a:pt x="839" y="102"/>
                  </a:lnTo>
                  <a:lnTo>
                    <a:pt x="819" y="102"/>
                  </a:lnTo>
                  <a:lnTo>
                    <a:pt x="841" y="32"/>
                  </a:lnTo>
                  <a:close/>
                  <a:moveTo>
                    <a:pt x="869" y="2"/>
                  </a:moveTo>
                  <a:lnTo>
                    <a:pt x="864" y="19"/>
                  </a:lnTo>
                  <a:lnTo>
                    <a:pt x="842" y="19"/>
                  </a:lnTo>
                  <a:lnTo>
                    <a:pt x="848" y="2"/>
                  </a:lnTo>
                  <a:lnTo>
                    <a:pt x="869" y="2"/>
                  </a:lnTo>
                  <a:close/>
                  <a:moveTo>
                    <a:pt x="885" y="2"/>
                  </a:moveTo>
                  <a:lnTo>
                    <a:pt x="904" y="2"/>
                  </a:lnTo>
                  <a:lnTo>
                    <a:pt x="873" y="102"/>
                  </a:lnTo>
                  <a:lnTo>
                    <a:pt x="854" y="102"/>
                  </a:lnTo>
                  <a:lnTo>
                    <a:pt x="885" y="2"/>
                  </a:lnTo>
                  <a:close/>
                  <a:moveTo>
                    <a:pt x="915" y="77"/>
                  </a:moveTo>
                  <a:lnTo>
                    <a:pt x="915" y="80"/>
                  </a:lnTo>
                  <a:lnTo>
                    <a:pt x="915" y="86"/>
                  </a:lnTo>
                  <a:lnTo>
                    <a:pt x="917" y="88"/>
                  </a:lnTo>
                  <a:lnTo>
                    <a:pt x="921" y="92"/>
                  </a:lnTo>
                  <a:lnTo>
                    <a:pt x="925" y="92"/>
                  </a:lnTo>
                  <a:lnTo>
                    <a:pt x="929" y="92"/>
                  </a:lnTo>
                  <a:lnTo>
                    <a:pt x="933" y="90"/>
                  </a:lnTo>
                  <a:lnTo>
                    <a:pt x="937" y="86"/>
                  </a:lnTo>
                  <a:lnTo>
                    <a:pt x="938" y="84"/>
                  </a:lnTo>
                  <a:lnTo>
                    <a:pt x="940" y="79"/>
                  </a:lnTo>
                  <a:lnTo>
                    <a:pt x="960" y="79"/>
                  </a:lnTo>
                  <a:lnTo>
                    <a:pt x="958" y="82"/>
                  </a:lnTo>
                  <a:lnTo>
                    <a:pt x="956" y="88"/>
                  </a:lnTo>
                  <a:lnTo>
                    <a:pt x="950" y="94"/>
                  </a:lnTo>
                  <a:lnTo>
                    <a:pt x="944" y="98"/>
                  </a:lnTo>
                  <a:lnTo>
                    <a:pt x="938" y="102"/>
                  </a:lnTo>
                  <a:lnTo>
                    <a:pt x="933" y="102"/>
                  </a:lnTo>
                  <a:lnTo>
                    <a:pt x="925" y="104"/>
                  </a:lnTo>
                  <a:lnTo>
                    <a:pt x="912" y="102"/>
                  </a:lnTo>
                  <a:lnTo>
                    <a:pt x="902" y="98"/>
                  </a:lnTo>
                  <a:lnTo>
                    <a:pt x="900" y="94"/>
                  </a:lnTo>
                  <a:lnTo>
                    <a:pt x="896" y="90"/>
                  </a:lnTo>
                  <a:lnTo>
                    <a:pt x="896" y="84"/>
                  </a:lnTo>
                  <a:lnTo>
                    <a:pt x="894" y="80"/>
                  </a:lnTo>
                  <a:lnTo>
                    <a:pt x="896" y="71"/>
                  </a:lnTo>
                  <a:lnTo>
                    <a:pt x="898" y="61"/>
                  </a:lnTo>
                  <a:lnTo>
                    <a:pt x="902" y="54"/>
                  </a:lnTo>
                  <a:lnTo>
                    <a:pt x="906" y="46"/>
                  </a:lnTo>
                  <a:lnTo>
                    <a:pt x="912" y="38"/>
                  </a:lnTo>
                  <a:lnTo>
                    <a:pt x="919" y="34"/>
                  </a:lnTo>
                  <a:lnTo>
                    <a:pt x="929" y="31"/>
                  </a:lnTo>
                  <a:lnTo>
                    <a:pt x="938" y="31"/>
                  </a:lnTo>
                  <a:lnTo>
                    <a:pt x="950" y="32"/>
                  </a:lnTo>
                  <a:lnTo>
                    <a:pt x="960" y="36"/>
                  </a:lnTo>
                  <a:lnTo>
                    <a:pt x="961" y="38"/>
                  </a:lnTo>
                  <a:lnTo>
                    <a:pt x="963" y="42"/>
                  </a:lnTo>
                  <a:lnTo>
                    <a:pt x="965" y="46"/>
                  </a:lnTo>
                  <a:lnTo>
                    <a:pt x="965" y="52"/>
                  </a:lnTo>
                  <a:lnTo>
                    <a:pt x="965" y="59"/>
                  </a:lnTo>
                  <a:lnTo>
                    <a:pt x="963" y="67"/>
                  </a:lnTo>
                  <a:lnTo>
                    <a:pt x="961" y="71"/>
                  </a:lnTo>
                  <a:lnTo>
                    <a:pt x="915" y="71"/>
                  </a:lnTo>
                  <a:lnTo>
                    <a:pt x="915" y="77"/>
                  </a:lnTo>
                  <a:close/>
                  <a:moveTo>
                    <a:pt x="921" y="59"/>
                  </a:moveTo>
                  <a:lnTo>
                    <a:pt x="944" y="59"/>
                  </a:lnTo>
                  <a:lnTo>
                    <a:pt x="946" y="55"/>
                  </a:lnTo>
                  <a:lnTo>
                    <a:pt x="946" y="54"/>
                  </a:lnTo>
                  <a:lnTo>
                    <a:pt x="946" y="50"/>
                  </a:lnTo>
                  <a:lnTo>
                    <a:pt x="946" y="46"/>
                  </a:lnTo>
                  <a:lnTo>
                    <a:pt x="944" y="44"/>
                  </a:lnTo>
                  <a:lnTo>
                    <a:pt x="940" y="42"/>
                  </a:lnTo>
                  <a:lnTo>
                    <a:pt x="937" y="42"/>
                  </a:lnTo>
                  <a:lnTo>
                    <a:pt x="933" y="42"/>
                  </a:lnTo>
                  <a:lnTo>
                    <a:pt x="929" y="44"/>
                  </a:lnTo>
                  <a:lnTo>
                    <a:pt x="925" y="48"/>
                  </a:lnTo>
                  <a:lnTo>
                    <a:pt x="923" y="54"/>
                  </a:lnTo>
                  <a:lnTo>
                    <a:pt x="921" y="59"/>
                  </a:lnTo>
                  <a:close/>
                  <a:moveTo>
                    <a:pt x="986" y="32"/>
                  </a:moveTo>
                  <a:lnTo>
                    <a:pt x="1006" y="32"/>
                  </a:lnTo>
                  <a:lnTo>
                    <a:pt x="985" y="102"/>
                  </a:lnTo>
                  <a:lnTo>
                    <a:pt x="965" y="102"/>
                  </a:lnTo>
                  <a:lnTo>
                    <a:pt x="986" y="32"/>
                  </a:lnTo>
                  <a:close/>
                  <a:moveTo>
                    <a:pt x="1015" y="2"/>
                  </a:moveTo>
                  <a:lnTo>
                    <a:pt x="1009" y="19"/>
                  </a:lnTo>
                  <a:lnTo>
                    <a:pt x="988" y="19"/>
                  </a:lnTo>
                  <a:lnTo>
                    <a:pt x="994" y="2"/>
                  </a:lnTo>
                  <a:lnTo>
                    <a:pt x="1015" y="2"/>
                  </a:lnTo>
                  <a:close/>
                  <a:moveTo>
                    <a:pt x="1021" y="32"/>
                  </a:moveTo>
                  <a:lnTo>
                    <a:pt x="1038" y="32"/>
                  </a:lnTo>
                  <a:lnTo>
                    <a:pt x="1036" y="44"/>
                  </a:lnTo>
                  <a:lnTo>
                    <a:pt x="1042" y="38"/>
                  </a:lnTo>
                  <a:lnTo>
                    <a:pt x="1046" y="34"/>
                  </a:lnTo>
                  <a:lnTo>
                    <a:pt x="1050" y="31"/>
                  </a:lnTo>
                  <a:lnTo>
                    <a:pt x="1054" y="31"/>
                  </a:lnTo>
                  <a:lnTo>
                    <a:pt x="1061" y="31"/>
                  </a:lnTo>
                  <a:lnTo>
                    <a:pt x="1054" y="48"/>
                  </a:lnTo>
                  <a:lnTo>
                    <a:pt x="1052" y="48"/>
                  </a:lnTo>
                  <a:lnTo>
                    <a:pt x="1048" y="48"/>
                  </a:lnTo>
                  <a:lnTo>
                    <a:pt x="1042" y="50"/>
                  </a:lnTo>
                  <a:lnTo>
                    <a:pt x="1038" y="54"/>
                  </a:lnTo>
                  <a:lnTo>
                    <a:pt x="1034" y="59"/>
                  </a:lnTo>
                  <a:lnTo>
                    <a:pt x="1032" y="65"/>
                  </a:lnTo>
                  <a:lnTo>
                    <a:pt x="1031" y="73"/>
                  </a:lnTo>
                  <a:lnTo>
                    <a:pt x="1021" y="102"/>
                  </a:lnTo>
                  <a:lnTo>
                    <a:pt x="1002" y="102"/>
                  </a:lnTo>
                  <a:lnTo>
                    <a:pt x="1021" y="32"/>
                  </a:lnTo>
                  <a:close/>
                  <a:moveTo>
                    <a:pt x="1056" y="80"/>
                  </a:moveTo>
                  <a:lnTo>
                    <a:pt x="1057" y="67"/>
                  </a:lnTo>
                  <a:lnTo>
                    <a:pt x="1061" y="54"/>
                  </a:lnTo>
                  <a:lnTo>
                    <a:pt x="1069" y="42"/>
                  </a:lnTo>
                  <a:lnTo>
                    <a:pt x="1077" y="36"/>
                  </a:lnTo>
                  <a:lnTo>
                    <a:pt x="1088" y="32"/>
                  </a:lnTo>
                  <a:lnTo>
                    <a:pt x="1100" y="31"/>
                  </a:lnTo>
                  <a:lnTo>
                    <a:pt x="1111" y="32"/>
                  </a:lnTo>
                  <a:lnTo>
                    <a:pt x="1119" y="36"/>
                  </a:lnTo>
                  <a:lnTo>
                    <a:pt x="1123" y="40"/>
                  </a:lnTo>
                  <a:lnTo>
                    <a:pt x="1127" y="44"/>
                  </a:lnTo>
                  <a:lnTo>
                    <a:pt x="1127" y="48"/>
                  </a:lnTo>
                  <a:lnTo>
                    <a:pt x="1128" y="54"/>
                  </a:lnTo>
                  <a:lnTo>
                    <a:pt x="1127" y="67"/>
                  </a:lnTo>
                  <a:lnTo>
                    <a:pt x="1121" y="80"/>
                  </a:lnTo>
                  <a:lnTo>
                    <a:pt x="1117" y="86"/>
                  </a:lnTo>
                  <a:lnTo>
                    <a:pt x="1113" y="92"/>
                  </a:lnTo>
                  <a:lnTo>
                    <a:pt x="1107" y="96"/>
                  </a:lnTo>
                  <a:lnTo>
                    <a:pt x="1104" y="100"/>
                  </a:lnTo>
                  <a:lnTo>
                    <a:pt x="1094" y="102"/>
                  </a:lnTo>
                  <a:lnTo>
                    <a:pt x="1084" y="104"/>
                  </a:lnTo>
                  <a:lnTo>
                    <a:pt x="1077" y="104"/>
                  </a:lnTo>
                  <a:lnTo>
                    <a:pt x="1071" y="102"/>
                  </a:lnTo>
                  <a:lnTo>
                    <a:pt x="1067" y="100"/>
                  </a:lnTo>
                  <a:lnTo>
                    <a:pt x="1063" y="98"/>
                  </a:lnTo>
                  <a:lnTo>
                    <a:pt x="1059" y="94"/>
                  </a:lnTo>
                  <a:lnTo>
                    <a:pt x="1057" y="90"/>
                  </a:lnTo>
                  <a:lnTo>
                    <a:pt x="1056" y="86"/>
                  </a:lnTo>
                  <a:lnTo>
                    <a:pt x="1056" y="80"/>
                  </a:lnTo>
                  <a:close/>
                  <a:moveTo>
                    <a:pt x="1075" y="80"/>
                  </a:moveTo>
                  <a:lnTo>
                    <a:pt x="1075" y="84"/>
                  </a:lnTo>
                  <a:lnTo>
                    <a:pt x="1077" y="88"/>
                  </a:lnTo>
                  <a:lnTo>
                    <a:pt x="1080" y="90"/>
                  </a:lnTo>
                  <a:lnTo>
                    <a:pt x="1084" y="90"/>
                  </a:lnTo>
                  <a:lnTo>
                    <a:pt x="1090" y="90"/>
                  </a:lnTo>
                  <a:lnTo>
                    <a:pt x="1094" y="86"/>
                  </a:lnTo>
                  <a:lnTo>
                    <a:pt x="1098" y="82"/>
                  </a:lnTo>
                  <a:lnTo>
                    <a:pt x="1102" y="77"/>
                  </a:lnTo>
                  <a:lnTo>
                    <a:pt x="1107" y="65"/>
                  </a:lnTo>
                  <a:lnTo>
                    <a:pt x="1109" y="54"/>
                  </a:lnTo>
                  <a:lnTo>
                    <a:pt x="1107" y="50"/>
                  </a:lnTo>
                  <a:lnTo>
                    <a:pt x="1105" y="46"/>
                  </a:lnTo>
                  <a:lnTo>
                    <a:pt x="1102" y="44"/>
                  </a:lnTo>
                  <a:lnTo>
                    <a:pt x="1098" y="42"/>
                  </a:lnTo>
                  <a:lnTo>
                    <a:pt x="1094" y="44"/>
                  </a:lnTo>
                  <a:lnTo>
                    <a:pt x="1090" y="46"/>
                  </a:lnTo>
                  <a:lnTo>
                    <a:pt x="1086" y="48"/>
                  </a:lnTo>
                  <a:lnTo>
                    <a:pt x="1082" y="52"/>
                  </a:lnTo>
                  <a:lnTo>
                    <a:pt x="1080" y="57"/>
                  </a:lnTo>
                  <a:lnTo>
                    <a:pt x="1077" y="65"/>
                  </a:lnTo>
                  <a:lnTo>
                    <a:pt x="1075" y="73"/>
                  </a:lnTo>
                  <a:lnTo>
                    <a:pt x="1075" y="80"/>
                  </a:lnTo>
                  <a:close/>
                  <a:moveTo>
                    <a:pt x="1253" y="2"/>
                  </a:moveTo>
                  <a:lnTo>
                    <a:pt x="1272" y="2"/>
                  </a:lnTo>
                  <a:lnTo>
                    <a:pt x="1244" y="102"/>
                  </a:lnTo>
                  <a:lnTo>
                    <a:pt x="1226" y="102"/>
                  </a:lnTo>
                  <a:lnTo>
                    <a:pt x="1228" y="92"/>
                  </a:lnTo>
                  <a:lnTo>
                    <a:pt x="1226" y="94"/>
                  </a:lnTo>
                  <a:lnTo>
                    <a:pt x="1221" y="98"/>
                  </a:lnTo>
                  <a:lnTo>
                    <a:pt x="1215" y="102"/>
                  </a:lnTo>
                  <a:lnTo>
                    <a:pt x="1211" y="102"/>
                  </a:lnTo>
                  <a:lnTo>
                    <a:pt x="1207" y="104"/>
                  </a:lnTo>
                  <a:lnTo>
                    <a:pt x="1201" y="102"/>
                  </a:lnTo>
                  <a:lnTo>
                    <a:pt x="1198" y="102"/>
                  </a:lnTo>
                  <a:lnTo>
                    <a:pt x="1194" y="100"/>
                  </a:lnTo>
                  <a:lnTo>
                    <a:pt x="1190" y="96"/>
                  </a:lnTo>
                  <a:lnTo>
                    <a:pt x="1186" y="88"/>
                  </a:lnTo>
                  <a:lnTo>
                    <a:pt x="1184" y="79"/>
                  </a:lnTo>
                  <a:lnTo>
                    <a:pt x="1184" y="75"/>
                  </a:lnTo>
                  <a:lnTo>
                    <a:pt x="1184" y="71"/>
                  </a:lnTo>
                  <a:lnTo>
                    <a:pt x="1186" y="67"/>
                  </a:lnTo>
                  <a:lnTo>
                    <a:pt x="1188" y="61"/>
                  </a:lnTo>
                  <a:lnTo>
                    <a:pt x="1190" y="55"/>
                  </a:lnTo>
                  <a:lnTo>
                    <a:pt x="1192" y="50"/>
                  </a:lnTo>
                  <a:lnTo>
                    <a:pt x="1198" y="42"/>
                  </a:lnTo>
                  <a:lnTo>
                    <a:pt x="1205" y="36"/>
                  </a:lnTo>
                  <a:lnTo>
                    <a:pt x="1213" y="32"/>
                  </a:lnTo>
                  <a:lnTo>
                    <a:pt x="1222" y="31"/>
                  </a:lnTo>
                  <a:lnTo>
                    <a:pt x="1228" y="31"/>
                  </a:lnTo>
                  <a:lnTo>
                    <a:pt x="1234" y="32"/>
                  </a:lnTo>
                  <a:lnTo>
                    <a:pt x="1236" y="34"/>
                  </a:lnTo>
                  <a:lnTo>
                    <a:pt x="1240" y="38"/>
                  </a:lnTo>
                  <a:lnTo>
                    <a:pt x="1242" y="40"/>
                  </a:lnTo>
                  <a:lnTo>
                    <a:pt x="1253" y="2"/>
                  </a:lnTo>
                  <a:close/>
                  <a:moveTo>
                    <a:pt x="1203" y="79"/>
                  </a:moveTo>
                  <a:lnTo>
                    <a:pt x="1205" y="82"/>
                  </a:lnTo>
                  <a:lnTo>
                    <a:pt x="1205" y="84"/>
                  </a:lnTo>
                  <a:lnTo>
                    <a:pt x="1205" y="88"/>
                  </a:lnTo>
                  <a:lnTo>
                    <a:pt x="1207" y="88"/>
                  </a:lnTo>
                  <a:lnTo>
                    <a:pt x="1211" y="90"/>
                  </a:lnTo>
                  <a:lnTo>
                    <a:pt x="1213" y="90"/>
                  </a:lnTo>
                  <a:lnTo>
                    <a:pt x="1219" y="90"/>
                  </a:lnTo>
                  <a:lnTo>
                    <a:pt x="1222" y="88"/>
                  </a:lnTo>
                  <a:lnTo>
                    <a:pt x="1226" y="82"/>
                  </a:lnTo>
                  <a:lnTo>
                    <a:pt x="1230" y="77"/>
                  </a:lnTo>
                  <a:lnTo>
                    <a:pt x="1236" y="67"/>
                  </a:lnTo>
                  <a:lnTo>
                    <a:pt x="1236" y="55"/>
                  </a:lnTo>
                  <a:lnTo>
                    <a:pt x="1236" y="52"/>
                  </a:lnTo>
                  <a:lnTo>
                    <a:pt x="1234" y="48"/>
                  </a:lnTo>
                  <a:lnTo>
                    <a:pt x="1230" y="44"/>
                  </a:lnTo>
                  <a:lnTo>
                    <a:pt x="1226" y="42"/>
                  </a:lnTo>
                  <a:lnTo>
                    <a:pt x="1222" y="44"/>
                  </a:lnTo>
                  <a:lnTo>
                    <a:pt x="1219" y="46"/>
                  </a:lnTo>
                  <a:lnTo>
                    <a:pt x="1213" y="52"/>
                  </a:lnTo>
                  <a:lnTo>
                    <a:pt x="1209" y="57"/>
                  </a:lnTo>
                  <a:lnTo>
                    <a:pt x="1205" y="69"/>
                  </a:lnTo>
                  <a:lnTo>
                    <a:pt x="1203" y="79"/>
                  </a:lnTo>
                  <a:close/>
                  <a:moveTo>
                    <a:pt x="1286" y="77"/>
                  </a:moveTo>
                  <a:lnTo>
                    <a:pt x="1286" y="80"/>
                  </a:lnTo>
                  <a:lnTo>
                    <a:pt x="1286" y="86"/>
                  </a:lnTo>
                  <a:lnTo>
                    <a:pt x="1288" y="88"/>
                  </a:lnTo>
                  <a:lnTo>
                    <a:pt x="1292" y="92"/>
                  </a:lnTo>
                  <a:lnTo>
                    <a:pt x="1295" y="92"/>
                  </a:lnTo>
                  <a:lnTo>
                    <a:pt x="1299" y="92"/>
                  </a:lnTo>
                  <a:lnTo>
                    <a:pt x="1303" y="90"/>
                  </a:lnTo>
                  <a:lnTo>
                    <a:pt x="1307" y="86"/>
                  </a:lnTo>
                  <a:lnTo>
                    <a:pt x="1309" y="84"/>
                  </a:lnTo>
                  <a:lnTo>
                    <a:pt x="1311" y="79"/>
                  </a:lnTo>
                  <a:lnTo>
                    <a:pt x="1330" y="79"/>
                  </a:lnTo>
                  <a:lnTo>
                    <a:pt x="1330" y="82"/>
                  </a:lnTo>
                  <a:lnTo>
                    <a:pt x="1326" y="88"/>
                  </a:lnTo>
                  <a:lnTo>
                    <a:pt x="1320" y="94"/>
                  </a:lnTo>
                  <a:lnTo>
                    <a:pt x="1317" y="98"/>
                  </a:lnTo>
                  <a:lnTo>
                    <a:pt x="1309" y="102"/>
                  </a:lnTo>
                  <a:lnTo>
                    <a:pt x="1303" y="102"/>
                  </a:lnTo>
                  <a:lnTo>
                    <a:pt x="1295" y="104"/>
                  </a:lnTo>
                  <a:lnTo>
                    <a:pt x="1282" y="102"/>
                  </a:lnTo>
                  <a:lnTo>
                    <a:pt x="1272" y="98"/>
                  </a:lnTo>
                  <a:lnTo>
                    <a:pt x="1270" y="94"/>
                  </a:lnTo>
                  <a:lnTo>
                    <a:pt x="1269" y="90"/>
                  </a:lnTo>
                  <a:lnTo>
                    <a:pt x="1267" y="84"/>
                  </a:lnTo>
                  <a:lnTo>
                    <a:pt x="1267" y="80"/>
                  </a:lnTo>
                  <a:lnTo>
                    <a:pt x="1267" y="71"/>
                  </a:lnTo>
                  <a:lnTo>
                    <a:pt x="1269" y="61"/>
                  </a:lnTo>
                  <a:lnTo>
                    <a:pt x="1272" y="54"/>
                  </a:lnTo>
                  <a:lnTo>
                    <a:pt x="1276" y="46"/>
                  </a:lnTo>
                  <a:lnTo>
                    <a:pt x="1284" y="38"/>
                  </a:lnTo>
                  <a:lnTo>
                    <a:pt x="1292" y="34"/>
                  </a:lnTo>
                  <a:lnTo>
                    <a:pt x="1299" y="31"/>
                  </a:lnTo>
                  <a:lnTo>
                    <a:pt x="1309" y="31"/>
                  </a:lnTo>
                  <a:lnTo>
                    <a:pt x="1320" y="32"/>
                  </a:lnTo>
                  <a:lnTo>
                    <a:pt x="1330" y="36"/>
                  </a:lnTo>
                  <a:lnTo>
                    <a:pt x="1332" y="38"/>
                  </a:lnTo>
                  <a:lnTo>
                    <a:pt x="1336" y="42"/>
                  </a:lnTo>
                  <a:lnTo>
                    <a:pt x="1336" y="46"/>
                  </a:lnTo>
                  <a:lnTo>
                    <a:pt x="1338" y="52"/>
                  </a:lnTo>
                  <a:lnTo>
                    <a:pt x="1336" y="59"/>
                  </a:lnTo>
                  <a:lnTo>
                    <a:pt x="1334" y="67"/>
                  </a:lnTo>
                  <a:lnTo>
                    <a:pt x="1334" y="71"/>
                  </a:lnTo>
                  <a:lnTo>
                    <a:pt x="1288" y="71"/>
                  </a:lnTo>
                  <a:lnTo>
                    <a:pt x="1286" y="77"/>
                  </a:lnTo>
                  <a:close/>
                  <a:moveTo>
                    <a:pt x="1292" y="59"/>
                  </a:moveTo>
                  <a:lnTo>
                    <a:pt x="1317" y="59"/>
                  </a:lnTo>
                  <a:lnTo>
                    <a:pt x="1317" y="55"/>
                  </a:lnTo>
                  <a:lnTo>
                    <a:pt x="1317" y="54"/>
                  </a:lnTo>
                  <a:lnTo>
                    <a:pt x="1317" y="50"/>
                  </a:lnTo>
                  <a:lnTo>
                    <a:pt x="1317" y="46"/>
                  </a:lnTo>
                  <a:lnTo>
                    <a:pt x="1315" y="44"/>
                  </a:lnTo>
                  <a:lnTo>
                    <a:pt x="1313" y="42"/>
                  </a:lnTo>
                  <a:lnTo>
                    <a:pt x="1307" y="42"/>
                  </a:lnTo>
                  <a:lnTo>
                    <a:pt x="1303" y="42"/>
                  </a:lnTo>
                  <a:lnTo>
                    <a:pt x="1299" y="44"/>
                  </a:lnTo>
                  <a:lnTo>
                    <a:pt x="1295" y="48"/>
                  </a:lnTo>
                  <a:lnTo>
                    <a:pt x="1294" y="54"/>
                  </a:lnTo>
                  <a:lnTo>
                    <a:pt x="1292" y="59"/>
                  </a:lnTo>
                  <a:close/>
                  <a:moveTo>
                    <a:pt x="1449" y="2"/>
                  </a:moveTo>
                  <a:lnTo>
                    <a:pt x="1476" y="2"/>
                  </a:lnTo>
                  <a:lnTo>
                    <a:pt x="1482" y="102"/>
                  </a:lnTo>
                  <a:lnTo>
                    <a:pt x="1460" y="102"/>
                  </a:lnTo>
                  <a:lnTo>
                    <a:pt x="1460" y="80"/>
                  </a:lnTo>
                  <a:lnTo>
                    <a:pt x="1418" y="80"/>
                  </a:lnTo>
                  <a:lnTo>
                    <a:pt x="1405" y="102"/>
                  </a:lnTo>
                  <a:lnTo>
                    <a:pt x="1382" y="102"/>
                  </a:lnTo>
                  <a:lnTo>
                    <a:pt x="1449" y="2"/>
                  </a:lnTo>
                  <a:close/>
                  <a:moveTo>
                    <a:pt x="1430" y="65"/>
                  </a:moveTo>
                  <a:lnTo>
                    <a:pt x="1430" y="65"/>
                  </a:lnTo>
                  <a:lnTo>
                    <a:pt x="1459" y="65"/>
                  </a:lnTo>
                  <a:lnTo>
                    <a:pt x="1459" y="17"/>
                  </a:lnTo>
                  <a:lnTo>
                    <a:pt x="1430" y="65"/>
                  </a:lnTo>
                  <a:close/>
                  <a:moveTo>
                    <a:pt x="1510" y="32"/>
                  </a:moveTo>
                  <a:lnTo>
                    <a:pt x="1530" y="32"/>
                  </a:lnTo>
                  <a:lnTo>
                    <a:pt x="1528" y="40"/>
                  </a:lnTo>
                  <a:lnTo>
                    <a:pt x="1531" y="36"/>
                  </a:lnTo>
                  <a:lnTo>
                    <a:pt x="1535" y="34"/>
                  </a:lnTo>
                  <a:lnTo>
                    <a:pt x="1539" y="32"/>
                  </a:lnTo>
                  <a:lnTo>
                    <a:pt x="1543" y="31"/>
                  </a:lnTo>
                  <a:lnTo>
                    <a:pt x="1549" y="31"/>
                  </a:lnTo>
                  <a:lnTo>
                    <a:pt x="1553" y="31"/>
                  </a:lnTo>
                  <a:lnTo>
                    <a:pt x="1558" y="32"/>
                  </a:lnTo>
                  <a:lnTo>
                    <a:pt x="1562" y="34"/>
                  </a:lnTo>
                  <a:lnTo>
                    <a:pt x="1564" y="36"/>
                  </a:lnTo>
                  <a:lnTo>
                    <a:pt x="1570" y="44"/>
                  </a:lnTo>
                  <a:lnTo>
                    <a:pt x="1570" y="54"/>
                  </a:lnTo>
                  <a:lnTo>
                    <a:pt x="1570" y="63"/>
                  </a:lnTo>
                  <a:lnTo>
                    <a:pt x="1568" y="71"/>
                  </a:lnTo>
                  <a:lnTo>
                    <a:pt x="1564" y="79"/>
                  </a:lnTo>
                  <a:lnTo>
                    <a:pt x="1560" y="86"/>
                  </a:lnTo>
                  <a:lnTo>
                    <a:pt x="1555" y="94"/>
                  </a:lnTo>
                  <a:lnTo>
                    <a:pt x="1547" y="100"/>
                  </a:lnTo>
                  <a:lnTo>
                    <a:pt x="1541" y="102"/>
                  </a:lnTo>
                  <a:lnTo>
                    <a:pt x="1531" y="104"/>
                  </a:lnTo>
                  <a:lnTo>
                    <a:pt x="1528" y="102"/>
                  </a:lnTo>
                  <a:lnTo>
                    <a:pt x="1522" y="102"/>
                  </a:lnTo>
                  <a:lnTo>
                    <a:pt x="1518" y="98"/>
                  </a:lnTo>
                  <a:lnTo>
                    <a:pt x="1516" y="96"/>
                  </a:lnTo>
                  <a:lnTo>
                    <a:pt x="1514" y="92"/>
                  </a:lnTo>
                  <a:lnTo>
                    <a:pt x="1505" y="127"/>
                  </a:lnTo>
                  <a:lnTo>
                    <a:pt x="1484" y="127"/>
                  </a:lnTo>
                  <a:lnTo>
                    <a:pt x="1510" y="32"/>
                  </a:lnTo>
                  <a:close/>
                  <a:moveTo>
                    <a:pt x="1518" y="77"/>
                  </a:moveTo>
                  <a:lnTo>
                    <a:pt x="1518" y="82"/>
                  </a:lnTo>
                  <a:lnTo>
                    <a:pt x="1520" y="86"/>
                  </a:lnTo>
                  <a:lnTo>
                    <a:pt x="1524" y="90"/>
                  </a:lnTo>
                  <a:lnTo>
                    <a:pt x="1528" y="90"/>
                  </a:lnTo>
                  <a:lnTo>
                    <a:pt x="1533" y="90"/>
                  </a:lnTo>
                  <a:lnTo>
                    <a:pt x="1537" y="88"/>
                  </a:lnTo>
                  <a:lnTo>
                    <a:pt x="1539" y="84"/>
                  </a:lnTo>
                  <a:lnTo>
                    <a:pt x="1543" y="79"/>
                  </a:lnTo>
                  <a:lnTo>
                    <a:pt x="1545" y="77"/>
                  </a:lnTo>
                  <a:lnTo>
                    <a:pt x="1547" y="75"/>
                  </a:lnTo>
                  <a:lnTo>
                    <a:pt x="1549" y="69"/>
                  </a:lnTo>
                  <a:lnTo>
                    <a:pt x="1549" y="65"/>
                  </a:lnTo>
                  <a:lnTo>
                    <a:pt x="1551" y="61"/>
                  </a:lnTo>
                  <a:lnTo>
                    <a:pt x="1551" y="59"/>
                  </a:lnTo>
                  <a:lnTo>
                    <a:pt x="1551" y="55"/>
                  </a:lnTo>
                  <a:lnTo>
                    <a:pt x="1551" y="50"/>
                  </a:lnTo>
                  <a:lnTo>
                    <a:pt x="1549" y="46"/>
                  </a:lnTo>
                  <a:lnTo>
                    <a:pt x="1545" y="44"/>
                  </a:lnTo>
                  <a:lnTo>
                    <a:pt x="1541" y="42"/>
                  </a:lnTo>
                  <a:lnTo>
                    <a:pt x="1537" y="44"/>
                  </a:lnTo>
                  <a:lnTo>
                    <a:pt x="1533" y="46"/>
                  </a:lnTo>
                  <a:lnTo>
                    <a:pt x="1528" y="50"/>
                  </a:lnTo>
                  <a:lnTo>
                    <a:pt x="1524" y="55"/>
                  </a:lnTo>
                  <a:lnTo>
                    <a:pt x="1522" y="59"/>
                  </a:lnTo>
                  <a:lnTo>
                    <a:pt x="1520" y="65"/>
                  </a:lnTo>
                  <a:lnTo>
                    <a:pt x="1520" y="71"/>
                  </a:lnTo>
                  <a:lnTo>
                    <a:pt x="1518" y="77"/>
                  </a:lnTo>
                  <a:close/>
                  <a:moveTo>
                    <a:pt x="1579" y="80"/>
                  </a:moveTo>
                  <a:lnTo>
                    <a:pt x="1581" y="67"/>
                  </a:lnTo>
                  <a:lnTo>
                    <a:pt x="1587" y="54"/>
                  </a:lnTo>
                  <a:lnTo>
                    <a:pt x="1593" y="42"/>
                  </a:lnTo>
                  <a:lnTo>
                    <a:pt x="1601" y="36"/>
                  </a:lnTo>
                  <a:lnTo>
                    <a:pt x="1612" y="32"/>
                  </a:lnTo>
                  <a:lnTo>
                    <a:pt x="1624" y="31"/>
                  </a:lnTo>
                  <a:lnTo>
                    <a:pt x="1635" y="32"/>
                  </a:lnTo>
                  <a:lnTo>
                    <a:pt x="1645" y="36"/>
                  </a:lnTo>
                  <a:lnTo>
                    <a:pt x="1649" y="40"/>
                  </a:lnTo>
                  <a:lnTo>
                    <a:pt x="1650" y="44"/>
                  </a:lnTo>
                  <a:lnTo>
                    <a:pt x="1652" y="48"/>
                  </a:lnTo>
                  <a:lnTo>
                    <a:pt x="1652" y="54"/>
                  </a:lnTo>
                  <a:lnTo>
                    <a:pt x="1650" y="67"/>
                  </a:lnTo>
                  <a:lnTo>
                    <a:pt x="1647" y="80"/>
                  </a:lnTo>
                  <a:lnTo>
                    <a:pt x="1643" y="86"/>
                  </a:lnTo>
                  <a:lnTo>
                    <a:pt x="1637" y="92"/>
                  </a:lnTo>
                  <a:lnTo>
                    <a:pt x="1633" y="96"/>
                  </a:lnTo>
                  <a:lnTo>
                    <a:pt x="1627" y="100"/>
                  </a:lnTo>
                  <a:lnTo>
                    <a:pt x="1618" y="102"/>
                  </a:lnTo>
                  <a:lnTo>
                    <a:pt x="1608" y="104"/>
                  </a:lnTo>
                  <a:lnTo>
                    <a:pt x="1603" y="104"/>
                  </a:lnTo>
                  <a:lnTo>
                    <a:pt x="1595" y="102"/>
                  </a:lnTo>
                  <a:lnTo>
                    <a:pt x="1591" y="100"/>
                  </a:lnTo>
                  <a:lnTo>
                    <a:pt x="1587" y="98"/>
                  </a:lnTo>
                  <a:lnTo>
                    <a:pt x="1583" y="94"/>
                  </a:lnTo>
                  <a:lnTo>
                    <a:pt x="1581" y="90"/>
                  </a:lnTo>
                  <a:lnTo>
                    <a:pt x="1579" y="86"/>
                  </a:lnTo>
                  <a:lnTo>
                    <a:pt x="1579" y="80"/>
                  </a:lnTo>
                  <a:close/>
                  <a:moveTo>
                    <a:pt x="1599" y="80"/>
                  </a:moveTo>
                  <a:lnTo>
                    <a:pt x="1599" y="84"/>
                  </a:lnTo>
                  <a:lnTo>
                    <a:pt x="1603" y="88"/>
                  </a:lnTo>
                  <a:lnTo>
                    <a:pt x="1604" y="90"/>
                  </a:lnTo>
                  <a:lnTo>
                    <a:pt x="1608" y="90"/>
                  </a:lnTo>
                  <a:lnTo>
                    <a:pt x="1614" y="90"/>
                  </a:lnTo>
                  <a:lnTo>
                    <a:pt x="1618" y="86"/>
                  </a:lnTo>
                  <a:lnTo>
                    <a:pt x="1624" y="82"/>
                  </a:lnTo>
                  <a:lnTo>
                    <a:pt x="1627" y="77"/>
                  </a:lnTo>
                  <a:lnTo>
                    <a:pt x="1631" y="65"/>
                  </a:lnTo>
                  <a:lnTo>
                    <a:pt x="1633" y="54"/>
                  </a:lnTo>
                  <a:lnTo>
                    <a:pt x="1631" y="50"/>
                  </a:lnTo>
                  <a:lnTo>
                    <a:pt x="1629" y="46"/>
                  </a:lnTo>
                  <a:lnTo>
                    <a:pt x="1627" y="44"/>
                  </a:lnTo>
                  <a:lnTo>
                    <a:pt x="1622" y="42"/>
                  </a:lnTo>
                  <a:lnTo>
                    <a:pt x="1618" y="44"/>
                  </a:lnTo>
                  <a:lnTo>
                    <a:pt x="1614" y="46"/>
                  </a:lnTo>
                  <a:lnTo>
                    <a:pt x="1610" y="48"/>
                  </a:lnTo>
                  <a:lnTo>
                    <a:pt x="1608" y="52"/>
                  </a:lnTo>
                  <a:lnTo>
                    <a:pt x="1604" y="57"/>
                  </a:lnTo>
                  <a:lnTo>
                    <a:pt x="1603" y="65"/>
                  </a:lnTo>
                  <a:lnTo>
                    <a:pt x="1599" y="73"/>
                  </a:lnTo>
                  <a:lnTo>
                    <a:pt x="1599" y="80"/>
                  </a:lnTo>
                  <a:close/>
                  <a:moveTo>
                    <a:pt x="1672" y="32"/>
                  </a:moveTo>
                  <a:lnTo>
                    <a:pt x="1691" y="32"/>
                  </a:lnTo>
                  <a:lnTo>
                    <a:pt x="1672" y="102"/>
                  </a:lnTo>
                  <a:lnTo>
                    <a:pt x="1650" y="102"/>
                  </a:lnTo>
                  <a:lnTo>
                    <a:pt x="1672" y="32"/>
                  </a:lnTo>
                  <a:close/>
                  <a:moveTo>
                    <a:pt x="1700" y="2"/>
                  </a:moveTo>
                  <a:lnTo>
                    <a:pt x="1697" y="19"/>
                  </a:lnTo>
                  <a:lnTo>
                    <a:pt x="1674" y="19"/>
                  </a:lnTo>
                  <a:lnTo>
                    <a:pt x="1679" y="2"/>
                  </a:lnTo>
                  <a:lnTo>
                    <a:pt x="1700" y="2"/>
                  </a:lnTo>
                  <a:close/>
                  <a:moveTo>
                    <a:pt x="1691" y="80"/>
                  </a:moveTo>
                  <a:lnTo>
                    <a:pt x="1693" y="67"/>
                  </a:lnTo>
                  <a:lnTo>
                    <a:pt x="1697" y="54"/>
                  </a:lnTo>
                  <a:lnTo>
                    <a:pt x="1704" y="42"/>
                  </a:lnTo>
                  <a:lnTo>
                    <a:pt x="1712" y="36"/>
                  </a:lnTo>
                  <a:lnTo>
                    <a:pt x="1723" y="32"/>
                  </a:lnTo>
                  <a:lnTo>
                    <a:pt x="1735" y="31"/>
                  </a:lnTo>
                  <a:lnTo>
                    <a:pt x="1746" y="32"/>
                  </a:lnTo>
                  <a:lnTo>
                    <a:pt x="1756" y="36"/>
                  </a:lnTo>
                  <a:lnTo>
                    <a:pt x="1758" y="40"/>
                  </a:lnTo>
                  <a:lnTo>
                    <a:pt x="1762" y="44"/>
                  </a:lnTo>
                  <a:lnTo>
                    <a:pt x="1764" y="48"/>
                  </a:lnTo>
                  <a:lnTo>
                    <a:pt x="1764" y="54"/>
                  </a:lnTo>
                  <a:lnTo>
                    <a:pt x="1762" y="67"/>
                  </a:lnTo>
                  <a:lnTo>
                    <a:pt x="1758" y="80"/>
                  </a:lnTo>
                  <a:lnTo>
                    <a:pt x="1752" y="86"/>
                  </a:lnTo>
                  <a:lnTo>
                    <a:pt x="1748" y="92"/>
                  </a:lnTo>
                  <a:lnTo>
                    <a:pt x="1745" y="96"/>
                  </a:lnTo>
                  <a:lnTo>
                    <a:pt x="1739" y="100"/>
                  </a:lnTo>
                  <a:lnTo>
                    <a:pt x="1729" y="102"/>
                  </a:lnTo>
                  <a:lnTo>
                    <a:pt x="1720" y="104"/>
                  </a:lnTo>
                  <a:lnTo>
                    <a:pt x="1712" y="104"/>
                  </a:lnTo>
                  <a:lnTo>
                    <a:pt x="1706" y="102"/>
                  </a:lnTo>
                  <a:lnTo>
                    <a:pt x="1702" y="100"/>
                  </a:lnTo>
                  <a:lnTo>
                    <a:pt x="1698" y="98"/>
                  </a:lnTo>
                  <a:lnTo>
                    <a:pt x="1695" y="94"/>
                  </a:lnTo>
                  <a:lnTo>
                    <a:pt x="1693" y="90"/>
                  </a:lnTo>
                  <a:lnTo>
                    <a:pt x="1691" y="86"/>
                  </a:lnTo>
                  <a:lnTo>
                    <a:pt x="1691" y="80"/>
                  </a:lnTo>
                  <a:close/>
                  <a:moveTo>
                    <a:pt x="1710" y="80"/>
                  </a:moveTo>
                  <a:lnTo>
                    <a:pt x="1710" y="84"/>
                  </a:lnTo>
                  <a:lnTo>
                    <a:pt x="1712" y="88"/>
                  </a:lnTo>
                  <a:lnTo>
                    <a:pt x="1716" y="90"/>
                  </a:lnTo>
                  <a:lnTo>
                    <a:pt x="1720" y="90"/>
                  </a:lnTo>
                  <a:lnTo>
                    <a:pt x="1725" y="90"/>
                  </a:lnTo>
                  <a:lnTo>
                    <a:pt x="1729" y="86"/>
                  </a:lnTo>
                  <a:lnTo>
                    <a:pt x="1735" y="82"/>
                  </a:lnTo>
                  <a:lnTo>
                    <a:pt x="1739" y="77"/>
                  </a:lnTo>
                  <a:lnTo>
                    <a:pt x="1743" y="65"/>
                  </a:lnTo>
                  <a:lnTo>
                    <a:pt x="1745" y="54"/>
                  </a:lnTo>
                  <a:lnTo>
                    <a:pt x="1743" y="50"/>
                  </a:lnTo>
                  <a:lnTo>
                    <a:pt x="1741" y="46"/>
                  </a:lnTo>
                  <a:lnTo>
                    <a:pt x="1739" y="44"/>
                  </a:lnTo>
                  <a:lnTo>
                    <a:pt x="1733" y="42"/>
                  </a:lnTo>
                  <a:lnTo>
                    <a:pt x="1729" y="44"/>
                  </a:lnTo>
                  <a:lnTo>
                    <a:pt x="1725" y="46"/>
                  </a:lnTo>
                  <a:lnTo>
                    <a:pt x="1721" y="48"/>
                  </a:lnTo>
                  <a:lnTo>
                    <a:pt x="1720" y="52"/>
                  </a:lnTo>
                  <a:lnTo>
                    <a:pt x="1716" y="57"/>
                  </a:lnTo>
                  <a:lnTo>
                    <a:pt x="1714" y="65"/>
                  </a:lnTo>
                  <a:lnTo>
                    <a:pt x="1710" y="73"/>
                  </a:lnTo>
                  <a:lnTo>
                    <a:pt x="1710" y="80"/>
                  </a:lnTo>
                  <a:close/>
                  <a:moveTo>
                    <a:pt x="1869" y="52"/>
                  </a:moveTo>
                  <a:lnTo>
                    <a:pt x="1869" y="50"/>
                  </a:lnTo>
                  <a:lnTo>
                    <a:pt x="1869" y="48"/>
                  </a:lnTo>
                  <a:lnTo>
                    <a:pt x="1869" y="46"/>
                  </a:lnTo>
                  <a:lnTo>
                    <a:pt x="1867" y="44"/>
                  </a:lnTo>
                  <a:lnTo>
                    <a:pt x="1865" y="42"/>
                  </a:lnTo>
                  <a:lnTo>
                    <a:pt x="1862" y="42"/>
                  </a:lnTo>
                  <a:lnTo>
                    <a:pt x="1854" y="42"/>
                  </a:lnTo>
                  <a:lnTo>
                    <a:pt x="1850" y="48"/>
                  </a:lnTo>
                  <a:lnTo>
                    <a:pt x="1850" y="50"/>
                  </a:lnTo>
                  <a:lnTo>
                    <a:pt x="1831" y="50"/>
                  </a:lnTo>
                  <a:lnTo>
                    <a:pt x="1831" y="46"/>
                  </a:lnTo>
                  <a:lnTo>
                    <a:pt x="1833" y="42"/>
                  </a:lnTo>
                  <a:lnTo>
                    <a:pt x="1837" y="38"/>
                  </a:lnTo>
                  <a:lnTo>
                    <a:pt x="1840" y="36"/>
                  </a:lnTo>
                  <a:lnTo>
                    <a:pt x="1844" y="32"/>
                  </a:lnTo>
                  <a:lnTo>
                    <a:pt x="1854" y="31"/>
                  </a:lnTo>
                  <a:lnTo>
                    <a:pt x="1864" y="31"/>
                  </a:lnTo>
                  <a:lnTo>
                    <a:pt x="1875" y="31"/>
                  </a:lnTo>
                  <a:lnTo>
                    <a:pt x="1883" y="34"/>
                  </a:lnTo>
                  <a:lnTo>
                    <a:pt x="1885" y="38"/>
                  </a:lnTo>
                  <a:lnTo>
                    <a:pt x="1887" y="40"/>
                  </a:lnTo>
                  <a:lnTo>
                    <a:pt x="1888" y="44"/>
                  </a:lnTo>
                  <a:lnTo>
                    <a:pt x="1888" y="48"/>
                  </a:lnTo>
                  <a:lnTo>
                    <a:pt x="1888" y="52"/>
                  </a:lnTo>
                  <a:lnTo>
                    <a:pt x="1888" y="54"/>
                  </a:lnTo>
                  <a:lnTo>
                    <a:pt x="1887" y="57"/>
                  </a:lnTo>
                  <a:lnTo>
                    <a:pt x="1879" y="82"/>
                  </a:lnTo>
                  <a:lnTo>
                    <a:pt x="1879" y="88"/>
                  </a:lnTo>
                  <a:lnTo>
                    <a:pt x="1877" y="96"/>
                  </a:lnTo>
                  <a:lnTo>
                    <a:pt x="1877" y="102"/>
                  </a:lnTo>
                  <a:lnTo>
                    <a:pt x="1858" y="102"/>
                  </a:lnTo>
                  <a:lnTo>
                    <a:pt x="1858" y="98"/>
                  </a:lnTo>
                  <a:lnTo>
                    <a:pt x="1858" y="94"/>
                  </a:lnTo>
                  <a:lnTo>
                    <a:pt x="1856" y="96"/>
                  </a:lnTo>
                  <a:lnTo>
                    <a:pt x="1852" y="98"/>
                  </a:lnTo>
                  <a:lnTo>
                    <a:pt x="1846" y="102"/>
                  </a:lnTo>
                  <a:lnTo>
                    <a:pt x="1837" y="104"/>
                  </a:lnTo>
                  <a:lnTo>
                    <a:pt x="1829" y="102"/>
                  </a:lnTo>
                  <a:lnTo>
                    <a:pt x="1823" y="98"/>
                  </a:lnTo>
                  <a:lnTo>
                    <a:pt x="1819" y="92"/>
                  </a:lnTo>
                  <a:lnTo>
                    <a:pt x="1817" y="84"/>
                  </a:lnTo>
                  <a:lnTo>
                    <a:pt x="1819" y="77"/>
                  </a:lnTo>
                  <a:lnTo>
                    <a:pt x="1821" y="69"/>
                  </a:lnTo>
                  <a:lnTo>
                    <a:pt x="1827" y="63"/>
                  </a:lnTo>
                  <a:lnTo>
                    <a:pt x="1835" y="59"/>
                  </a:lnTo>
                  <a:lnTo>
                    <a:pt x="1844" y="57"/>
                  </a:lnTo>
                  <a:lnTo>
                    <a:pt x="1856" y="55"/>
                  </a:lnTo>
                  <a:lnTo>
                    <a:pt x="1869" y="55"/>
                  </a:lnTo>
                  <a:lnTo>
                    <a:pt x="1869" y="52"/>
                  </a:lnTo>
                  <a:close/>
                  <a:moveTo>
                    <a:pt x="1865" y="67"/>
                  </a:moveTo>
                  <a:lnTo>
                    <a:pt x="1858" y="67"/>
                  </a:lnTo>
                  <a:lnTo>
                    <a:pt x="1852" y="67"/>
                  </a:lnTo>
                  <a:lnTo>
                    <a:pt x="1846" y="69"/>
                  </a:lnTo>
                  <a:lnTo>
                    <a:pt x="1844" y="71"/>
                  </a:lnTo>
                  <a:lnTo>
                    <a:pt x="1839" y="75"/>
                  </a:lnTo>
                  <a:lnTo>
                    <a:pt x="1837" y="82"/>
                  </a:lnTo>
                  <a:lnTo>
                    <a:pt x="1837" y="84"/>
                  </a:lnTo>
                  <a:lnTo>
                    <a:pt x="1839" y="88"/>
                  </a:lnTo>
                  <a:lnTo>
                    <a:pt x="1842" y="90"/>
                  </a:lnTo>
                  <a:lnTo>
                    <a:pt x="1844" y="90"/>
                  </a:lnTo>
                  <a:lnTo>
                    <a:pt x="1850" y="90"/>
                  </a:lnTo>
                  <a:lnTo>
                    <a:pt x="1856" y="86"/>
                  </a:lnTo>
                  <a:lnTo>
                    <a:pt x="1860" y="79"/>
                  </a:lnTo>
                  <a:lnTo>
                    <a:pt x="1864" y="71"/>
                  </a:lnTo>
                  <a:lnTo>
                    <a:pt x="1865" y="67"/>
                  </a:lnTo>
                  <a:close/>
                  <a:moveTo>
                    <a:pt x="1869" y="2"/>
                  </a:moveTo>
                  <a:lnTo>
                    <a:pt x="1875" y="23"/>
                  </a:lnTo>
                  <a:lnTo>
                    <a:pt x="1862" y="23"/>
                  </a:lnTo>
                  <a:lnTo>
                    <a:pt x="1848" y="2"/>
                  </a:lnTo>
                  <a:lnTo>
                    <a:pt x="1869" y="2"/>
                  </a:lnTo>
                  <a:close/>
                  <a:moveTo>
                    <a:pt x="1913" y="79"/>
                  </a:moveTo>
                  <a:lnTo>
                    <a:pt x="1913" y="82"/>
                  </a:lnTo>
                  <a:lnTo>
                    <a:pt x="1915" y="86"/>
                  </a:lnTo>
                  <a:lnTo>
                    <a:pt x="1915" y="90"/>
                  </a:lnTo>
                  <a:lnTo>
                    <a:pt x="1919" y="92"/>
                  </a:lnTo>
                  <a:lnTo>
                    <a:pt x="1923" y="92"/>
                  </a:lnTo>
                  <a:lnTo>
                    <a:pt x="1927" y="92"/>
                  </a:lnTo>
                  <a:lnTo>
                    <a:pt x="1931" y="90"/>
                  </a:lnTo>
                  <a:lnTo>
                    <a:pt x="1935" y="86"/>
                  </a:lnTo>
                  <a:lnTo>
                    <a:pt x="1935" y="82"/>
                  </a:lnTo>
                  <a:lnTo>
                    <a:pt x="1935" y="79"/>
                  </a:lnTo>
                  <a:lnTo>
                    <a:pt x="1933" y="77"/>
                  </a:lnTo>
                  <a:lnTo>
                    <a:pt x="1929" y="75"/>
                  </a:lnTo>
                  <a:lnTo>
                    <a:pt x="1917" y="69"/>
                  </a:lnTo>
                  <a:lnTo>
                    <a:pt x="1915" y="67"/>
                  </a:lnTo>
                  <a:lnTo>
                    <a:pt x="1913" y="65"/>
                  </a:lnTo>
                  <a:lnTo>
                    <a:pt x="1910" y="63"/>
                  </a:lnTo>
                  <a:lnTo>
                    <a:pt x="1908" y="59"/>
                  </a:lnTo>
                  <a:lnTo>
                    <a:pt x="1906" y="55"/>
                  </a:lnTo>
                  <a:lnTo>
                    <a:pt x="1906" y="52"/>
                  </a:lnTo>
                  <a:lnTo>
                    <a:pt x="1906" y="46"/>
                  </a:lnTo>
                  <a:lnTo>
                    <a:pt x="1908" y="42"/>
                  </a:lnTo>
                  <a:lnTo>
                    <a:pt x="1912" y="38"/>
                  </a:lnTo>
                  <a:lnTo>
                    <a:pt x="1915" y="34"/>
                  </a:lnTo>
                  <a:lnTo>
                    <a:pt x="1925" y="31"/>
                  </a:lnTo>
                  <a:lnTo>
                    <a:pt x="1936" y="31"/>
                  </a:lnTo>
                  <a:lnTo>
                    <a:pt x="1946" y="31"/>
                  </a:lnTo>
                  <a:lnTo>
                    <a:pt x="1954" y="34"/>
                  </a:lnTo>
                  <a:lnTo>
                    <a:pt x="1958" y="36"/>
                  </a:lnTo>
                  <a:lnTo>
                    <a:pt x="1959" y="38"/>
                  </a:lnTo>
                  <a:lnTo>
                    <a:pt x="1961" y="42"/>
                  </a:lnTo>
                  <a:lnTo>
                    <a:pt x="1961" y="46"/>
                  </a:lnTo>
                  <a:lnTo>
                    <a:pt x="1961" y="50"/>
                  </a:lnTo>
                  <a:lnTo>
                    <a:pt x="1961" y="52"/>
                  </a:lnTo>
                  <a:lnTo>
                    <a:pt x="1961" y="54"/>
                  </a:lnTo>
                  <a:lnTo>
                    <a:pt x="1942" y="54"/>
                  </a:lnTo>
                  <a:lnTo>
                    <a:pt x="1942" y="52"/>
                  </a:lnTo>
                  <a:lnTo>
                    <a:pt x="1942" y="48"/>
                  </a:lnTo>
                  <a:lnTo>
                    <a:pt x="1940" y="44"/>
                  </a:lnTo>
                  <a:lnTo>
                    <a:pt x="1938" y="42"/>
                  </a:lnTo>
                  <a:lnTo>
                    <a:pt x="1935" y="42"/>
                  </a:lnTo>
                  <a:lnTo>
                    <a:pt x="1931" y="42"/>
                  </a:lnTo>
                  <a:lnTo>
                    <a:pt x="1929" y="44"/>
                  </a:lnTo>
                  <a:lnTo>
                    <a:pt x="1925" y="46"/>
                  </a:lnTo>
                  <a:lnTo>
                    <a:pt x="1925" y="50"/>
                  </a:lnTo>
                  <a:lnTo>
                    <a:pt x="1927" y="54"/>
                  </a:lnTo>
                  <a:lnTo>
                    <a:pt x="1929" y="55"/>
                  </a:lnTo>
                  <a:lnTo>
                    <a:pt x="1931" y="57"/>
                  </a:lnTo>
                  <a:lnTo>
                    <a:pt x="1942" y="63"/>
                  </a:lnTo>
                  <a:lnTo>
                    <a:pt x="1944" y="63"/>
                  </a:lnTo>
                  <a:lnTo>
                    <a:pt x="1946" y="65"/>
                  </a:lnTo>
                  <a:lnTo>
                    <a:pt x="1950" y="69"/>
                  </a:lnTo>
                  <a:lnTo>
                    <a:pt x="1952" y="73"/>
                  </a:lnTo>
                  <a:lnTo>
                    <a:pt x="1954" y="77"/>
                  </a:lnTo>
                  <a:lnTo>
                    <a:pt x="1956" y="80"/>
                  </a:lnTo>
                  <a:lnTo>
                    <a:pt x="1954" y="86"/>
                  </a:lnTo>
                  <a:lnTo>
                    <a:pt x="1952" y="90"/>
                  </a:lnTo>
                  <a:lnTo>
                    <a:pt x="1948" y="94"/>
                  </a:lnTo>
                  <a:lnTo>
                    <a:pt x="1944" y="98"/>
                  </a:lnTo>
                  <a:lnTo>
                    <a:pt x="1933" y="102"/>
                  </a:lnTo>
                  <a:lnTo>
                    <a:pt x="1919" y="104"/>
                  </a:lnTo>
                  <a:lnTo>
                    <a:pt x="1915" y="104"/>
                  </a:lnTo>
                  <a:lnTo>
                    <a:pt x="1910" y="102"/>
                  </a:lnTo>
                  <a:lnTo>
                    <a:pt x="1904" y="100"/>
                  </a:lnTo>
                  <a:lnTo>
                    <a:pt x="1900" y="98"/>
                  </a:lnTo>
                  <a:lnTo>
                    <a:pt x="1896" y="92"/>
                  </a:lnTo>
                  <a:lnTo>
                    <a:pt x="1894" y="86"/>
                  </a:lnTo>
                  <a:lnTo>
                    <a:pt x="1894" y="82"/>
                  </a:lnTo>
                  <a:lnTo>
                    <a:pt x="1894" y="79"/>
                  </a:lnTo>
                  <a:lnTo>
                    <a:pt x="1913" y="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mtClean="0">
                <a:solidFill>
                  <a:srgbClr val="1F5281"/>
                </a:solidFill>
              </a:endParaRPr>
            </a:p>
          </p:txBody>
        </p:sp>
        <p:sp>
          <p:nvSpPr>
            <p:cNvPr id="190" name="Freeform 190"/>
            <p:cNvSpPr>
              <a:spLocks noEditPoints="1"/>
            </p:cNvSpPr>
            <p:nvPr/>
          </p:nvSpPr>
          <p:spPr bwMode="auto">
            <a:xfrm>
              <a:off x="5962" y="3348"/>
              <a:ext cx="1710" cy="299"/>
            </a:xfrm>
            <a:custGeom>
              <a:avLst/>
              <a:gdLst>
                <a:gd name="T0" fmla="*/ 80 w 1710"/>
                <a:gd name="T1" fmla="*/ 248 h 298"/>
                <a:gd name="T2" fmla="*/ 101 w 1710"/>
                <a:gd name="T3" fmla="*/ 269 h 298"/>
                <a:gd name="T4" fmla="*/ 145 w 1710"/>
                <a:gd name="T5" fmla="*/ 267 h 298"/>
                <a:gd name="T6" fmla="*/ 168 w 1710"/>
                <a:gd name="T7" fmla="*/ 238 h 298"/>
                <a:gd name="T8" fmla="*/ 159 w 1710"/>
                <a:gd name="T9" fmla="*/ 215 h 298"/>
                <a:gd name="T10" fmla="*/ 49 w 1710"/>
                <a:gd name="T11" fmla="*/ 177 h 298"/>
                <a:gd name="T12" fmla="*/ 28 w 1710"/>
                <a:gd name="T13" fmla="*/ 107 h 298"/>
                <a:gd name="T14" fmla="*/ 55 w 1710"/>
                <a:gd name="T15" fmla="*/ 40 h 298"/>
                <a:gd name="T16" fmla="*/ 115 w 1710"/>
                <a:gd name="T17" fmla="*/ 5 h 298"/>
                <a:gd name="T18" fmla="*/ 230 w 1710"/>
                <a:gd name="T19" fmla="*/ 7 h 298"/>
                <a:gd name="T20" fmla="*/ 268 w 1710"/>
                <a:gd name="T21" fmla="*/ 63 h 298"/>
                <a:gd name="T22" fmla="*/ 188 w 1710"/>
                <a:gd name="T23" fmla="*/ 77 h 298"/>
                <a:gd name="T24" fmla="*/ 174 w 1710"/>
                <a:gd name="T25" fmla="*/ 53 h 298"/>
                <a:gd name="T26" fmla="*/ 142 w 1710"/>
                <a:gd name="T27" fmla="*/ 52 h 298"/>
                <a:gd name="T28" fmla="*/ 115 w 1710"/>
                <a:gd name="T29" fmla="*/ 75 h 298"/>
                <a:gd name="T30" fmla="*/ 119 w 1710"/>
                <a:gd name="T31" fmla="*/ 102 h 298"/>
                <a:gd name="T32" fmla="*/ 230 w 1710"/>
                <a:gd name="T33" fmla="*/ 142 h 298"/>
                <a:gd name="T34" fmla="*/ 253 w 1710"/>
                <a:gd name="T35" fmla="*/ 221 h 298"/>
                <a:gd name="T36" fmla="*/ 234 w 1710"/>
                <a:gd name="T37" fmla="*/ 273 h 298"/>
                <a:gd name="T38" fmla="*/ 180 w 1710"/>
                <a:gd name="T39" fmla="*/ 311 h 298"/>
                <a:gd name="T40" fmla="*/ 73 w 1710"/>
                <a:gd name="T41" fmla="*/ 321 h 298"/>
                <a:gd name="T42" fmla="*/ 17 w 1710"/>
                <a:gd name="T43" fmla="*/ 298 h 298"/>
                <a:gd name="T44" fmla="*/ 0 w 1710"/>
                <a:gd name="T45" fmla="*/ 252 h 298"/>
                <a:gd name="T46" fmla="*/ 550 w 1710"/>
                <a:gd name="T47" fmla="*/ 7 h 298"/>
                <a:gd name="T48" fmla="*/ 506 w 1710"/>
                <a:gd name="T49" fmla="*/ 202 h 298"/>
                <a:gd name="T50" fmla="*/ 276 w 1710"/>
                <a:gd name="T51" fmla="*/ 317 h 298"/>
                <a:gd name="T52" fmla="*/ 763 w 1710"/>
                <a:gd name="T53" fmla="*/ 9 h 298"/>
                <a:gd name="T54" fmla="*/ 810 w 1710"/>
                <a:gd name="T55" fmla="*/ 36 h 298"/>
                <a:gd name="T56" fmla="*/ 815 w 1710"/>
                <a:gd name="T57" fmla="*/ 78 h 298"/>
                <a:gd name="T58" fmla="*/ 781 w 1710"/>
                <a:gd name="T59" fmla="*/ 127 h 298"/>
                <a:gd name="T60" fmla="*/ 754 w 1710"/>
                <a:gd name="T61" fmla="*/ 146 h 298"/>
                <a:gd name="T62" fmla="*/ 792 w 1710"/>
                <a:gd name="T63" fmla="*/ 203 h 298"/>
                <a:gd name="T64" fmla="*/ 788 w 1710"/>
                <a:gd name="T65" fmla="*/ 261 h 298"/>
                <a:gd name="T66" fmla="*/ 740 w 1710"/>
                <a:gd name="T67" fmla="*/ 305 h 298"/>
                <a:gd name="T68" fmla="*/ 537 w 1710"/>
                <a:gd name="T69" fmla="*/ 317 h 298"/>
                <a:gd name="T70" fmla="*/ 714 w 1710"/>
                <a:gd name="T71" fmla="*/ 117 h 298"/>
                <a:gd name="T72" fmla="*/ 735 w 1710"/>
                <a:gd name="T73" fmla="*/ 82 h 298"/>
                <a:gd name="T74" fmla="*/ 719 w 1710"/>
                <a:gd name="T75" fmla="*/ 59 h 298"/>
                <a:gd name="T76" fmla="*/ 623 w 1710"/>
                <a:gd name="T77" fmla="*/ 265 h 298"/>
                <a:gd name="T78" fmla="*/ 700 w 1710"/>
                <a:gd name="T79" fmla="*/ 257 h 298"/>
                <a:gd name="T80" fmla="*/ 715 w 1710"/>
                <a:gd name="T81" fmla="*/ 227 h 298"/>
                <a:gd name="T82" fmla="*/ 708 w 1710"/>
                <a:gd name="T83" fmla="*/ 203 h 298"/>
                <a:gd name="T84" fmla="*/ 639 w 1710"/>
                <a:gd name="T85" fmla="*/ 198 h 298"/>
                <a:gd name="T86" fmla="*/ 1059 w 1710"/>
                <a:gd name="T87" fmla="*/ 7 h 298"/>
                <a:gd name="T88" fmla="*/ 1101 w 1710"/>
                <a:gd name="T89" fmla="*/ 34 h 298"/>
                <a:gd name="T90" fmla="*/ 1105 w 1710"/>
                <a:gd name="T91" fmla="*/ 82 h 298"/>
                <a:gd name="T92" fmla="*/ 1057 w 1710"/>
                <a:gd name="T93" fmla="*/ 140 h 298"/>
                <a:gd name="T94" fmla="*/ 1034 w 1710"/>
                <a:gd name="T95" fmla="*/ 178 h 298"/>
                <a:gd name="T96" fmla="*/ 1069 w 1710"/>
                <a:gd name="T97" fmla="*/ 203 h 298"/>
                <a:gd name="T98" fmla="*/ 1069 w 1710"/>
                <a:gd name="T99" fmla="*/ 271 h 298"/>
                <a:gd name="T100" fmla="*/ 984 w 1710"/>
                <a:gd name="T101" fmla="*/ 307 h 298"/>
                <a:gd name="T102" fmla="*/ 990 w 1710"/>
                <a:gd name="T103" fmla="*/ 230 h 298"/>
                <a:gd name="T104" fmla="*/ 978 w 1710"/>
                <a:gd name="T105" fmla="*/ 209 h 298"/>
                <a:gd name="T106" fmla="*/ 902 w 1710"/>
                <a:gd name="T107" fmla="*/ 317 h 298"/>
                <a:gd name="T108" fmla="*/ 986 w 1710"/>
                <a:gd name="T109" fmla="*/ 128 h 298"/>
                <a:gd name="T110" fmla="*/ 1026 w 1710"/>
                <a:gd name="T111" fmla="*/ 94 h 298"/>
                <a:gd name="T112" fmla="*/ 1019 w 1710"/>
                <a:gd name="T113" fmla="*/ 65 h 298"/>
                <a:gd name="T114" fmla="*/ 1084 w 1710"/>
                <a:gd name="T115" fmla="*/ 317 h 298"/>
                <a:gd name="T116" fmla="*/ 1309 w 1710"/>
                <a:gd name="T117" fmla="*/ 261 h 298"/>
                <a:gd name="T118" fmla="*/ 1301 w 1710"/>
                <a:gd name="T119" fmla="*/ 207 h 298"/>
                <a:gd name="T120" fmla="*/ 1497 w 1710"/>
                <a:gd name="T121" fmla="*/ 7 h 298"/>
                <a:gd name="T122" fmla="*/ 1677 w 1710"/>
                <a:gd name="T123" fmla="*/ 121 h 298"/>
                <a:gd name="T124" fmla="*/ 1652 w 1710"/>
                <a:gd name="T125" fmla="*/ 317 h 2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710" h="298">
                  <a:moveTo>
                    <a:pt x="2" y="200"/>
                  </a:moveTo>
                  <a:lnTo>
                    <a:pt x="80" y="200"/>
                  </a:lnTo>
                  <a:lnTo>
                    <a:pt x="80" y="207"/>
                  </a:lnTo>
                  <a:lnTo>
                    <a:pt x="78" y="213"/>
                  </a:lnTo>
                  <a:lnTo>
                    <a:pt x="80" y="221"/>
                  </a:lnTo>
                  <a:lnTo>
                    <a:pt x="82" y="226"/>
                  </a:lnTo>
                  <a:lnTo>
                    <a:pt x="84" y="232"/>
                  </a:lnTo>
                  <a:lnTo>
                    <a:pt x="90" y="236"/>
                  </a:lnTo>
                  <a:lnTo>
                    <a:pt x="96" y="240"/>
                  </a:lnTo>
                  <a:lnTo>
                    <a:pt x="101" y="242"/>
                  </a:lnTo>
                  <a:lnTo>
                    <a:pt x="109" y="244"/>
                  </a:lnTo>
                  <a:lnTo>
                    <a:pt x="119" y="244"/>
                  </a:lnTo>
                  <a:lnTo>
                    <a:pt x="128" y="244"/>
                  </a:lnTo>
                  <a:lnTo>
                    <a:pt x="138" y="242"/>
                  </a:lnTo>
                  <a:lnTo>
                    <a:pt x="145" y="240"/>
                  </a:lnTo>
                  <a:lnTo>
                    <a:pt x="153" y="236"/>
                  </a:lnTo>
                  <a:lnTo>
                    <a:pt x="159" y="232"/>
                  </a:lnTo>
                  <a:lnTo>
                    <a:pt x="163" y="226"/>
                  </a:lnTo>
                  <a:lnTo>
                    <a:pt x="167" y="219"/>
                  </a:lnTo>
                  <a:lnTo>
                    <a:pt x="168" y="211"/>
                  </a:lnTo>
                  <a:lnTo>
                    <a:pt x="168" y="207"/>
                  </a:lnTo>
                  <a:lnTo>
                    <a:pt x="168" y="203"/>
                  </a:lnTo>
                  <a:lnTo>
                    <a:pt x="168" y="198"/>
                  </a:lnTo>
                  <a:lnTo>
                    <a:pt x="165" y="192"/>
                  </a:lnTo>
                  <a:lnTo>
                    <a:pt x="159" y="188"/>
                  </a:lnTo>
                  <a:lnTo>
                    <a:pt x="149" y="184"/>
                  </a:lnTo>
                  <a:lnTo>
                    <a:pt x="84" y="167"/>
                  </a:lnTo>
                  <a:lnTo>
                    <a:pt x="71" y="161"/>
                  </a:lnTo>
                  <a:lnTo>
                    <a:pt x="59" y="157"/>
                  </a:lnTo>
                  <a:lnTo>
                    <a:pt x="49" y="150"/>
                  </a:lnTo>
                  <a:lnTo>
                    <a:pt x="42" y="144"/>
                  </a:lnTo>
                  <a:lnTo>
                    <a:pt x="36" y="136"/>
                  </a:lnTo>
                  <a:lnTo>
                    <a:pt x="30" y="127"/>
                  </a:lnTo>
                  <a:lnTo>
                    <a:pt x="28" y="117"/>
                  </a:lnTo>
                  <a:lnTo>
                    <a:pt x="28" y="107"/>
                  </a:lnTo>
                  <a:lnTo>
                    <a:pt x="28" y="98"/>
                  </a:lnTo>
                  <a:lnTo>
                    <a:pt x="30" y="88"/>
                  </a:lnTo>
                  <a:lnTo>
                    <a:pt x="36" y="71"/>
                  </a:lnTo>
                  <a:lnTo>
                    <a:pt x="44" y="53"/>
                  </a:lnTo>
                  <a:lnTo>
                    <a:pt x="55" y="40"/>
                  </a:lnTo>
                  <a:lnTo>
                    <a:pt x="71" y="27"/>
                  </a:lnTo>
                  <a:lnTo>
                    <a:pt x="80" y="21"/>
                  </a:lnTo>
                  <a:lnTo>
                    <a:pt x="92" y="15"/>
                  </a:lnTo>
                  <a:lnTo>
                    <a:pt x="101" y="9"/>
                  </a:lnTo>
                  <a:lnTo>
                    <a:pt x="115" y="5"/>
                  </a:lnTo>
                  <a:lnTo>
                    <a:pt x="140" y="2"/>
                  </a:lnTo>
                  <a:lnTo>
                    <a:pt x="168" y="0"/>
                  </a:lnTo>
                  <a:lnTo>
                    <a:pt x="192" y="0"/>
                  </a:lnTo>
                  <a:lnTo>
                    <a:pt x="213" y="4"/>
                  </a:lnTo>
                  <a:lnTo>
                    <a:pt x="230" y="7"/>
                  </a:lnTo>
                  <a:lnTo>
                    <a:pt x="243" y="15"/>
                  </a:lnTo>
                  <a:lnTo>
                    <a:pt x="255" y="25"/>
                  </a:lnTo>
                  <a:lnTo>
                    <a:pt x="263" y="36"/>
                  </a:lnTo>
                  <a:lnTo>
                    <a:pt x="266" y="48"/>
                  </a:lnTo>
                  <a:lnTo>
                    <a:pt x="268" y="63"/>
                  </a:lnTo>
                  <a:lnTo>
                    <a:pt x="268" y="75"/>
                  </a:lnTo>
                  <a:lnTo>
                    <a:pt x="264" y="90"/>
                  </a:lnTo>
                  <a:lnTo>
                    <a:pt x="186" y="90"/>
                  </a:lnTo>
                  <a:lnTo>
                    <a:pt x="186" y="82"/>
                  </a:lnTo>
                  <a:lnTo>
                    <a:pt x="188" y="77"/>
                  </a:lnTo>
                  <a:lnTo>
                    <a:pt x="186" y="71"/>
                  </a:lnTo>
                  <a:lnTo>
                    <a:pt x="186" y="65"/>
                  </a:lnTo>
                  <a:lnTo>
                    <a:pt x="182" y="61"/>
                  </a:lnTo>
                  <a:lnTo>
                    <a:pt x="180" y="57"/>
                  </a:lnTo>
                  <a:lnTo>
                    <a:pt x="174" y="53"/>
                  </a:lnTo>
                  <a:lnTo>
                    <a:pt x="170" y="52"/>
                  </a:lnTo>
                  <a:lnTo>
                    <a:pt x="163" y="52"/>
                  </a:lnTo>
                  <a:lnTo>
                    <a:pt x="157" y="50"/>
                  </a:lnTo>
                  <a:lnTo>
                    <a:pt x="147" y="52"/>
                  </a:lnTo>
                  <a:lnTo>
                    <a:pt x="142" y="52"/>
                  </a:lnTo>
                  <a:lnTo>
                    <a:pt x="134" y="55"/>
                  </a:lnTo>
                  <a:lnTo>
                    <a:pt x="128" y="59"/>
                  </a:lnTo>
                  <a:lnTo>
                    <a:pt x="122" y="63"/>
                  </a:lnTo>
                  <a:lnTo>
                    <a:pt x="117" y="69"/>
                  </a:lnTo>
                  <a:lnTo>
                    <a:pt x="115" y="75"/>
                  </a:lnTo>
                  <a:lnTo>
                    <a:pt x="113" y="80"/>
                  </a:lnTo>
                  <a:lnTo>
                    <a:pt x="113" y="84"/>
                  </a:lnTo>
                  <a:lnTo>
                    <a:pt x="113" y="86"/>
                  </a:lnTo>
                  <a:lnTo>
                    <a:pt x="113" y="94"/>
                  </a:lnTo>
                  <a:lnTo>
                    <a:pt x="119" y="102"/>
                  </a:lnTo>
                  <a:lnTo>
                    <a:pt x="124" y="105"/>
                  </a:lnTo>
                  <a:lnTo>
                    <a:pt x="136" y="109"/>
                  </a:lnTo>
                  <a:lnTo>
                    <a:pt x="186" y="123"/>
                  </a:lnTo>
                  <a:lnTo>
                    <a:pt x="213" y="132"/>
                  </a:lnTo>
                  <a:lnTo>
                    <a:pt x="230" y="142"/>
                  </a:lnTo>
                  <a:lnTo>
                    <a:pt x="241" y="150"/>
                  </a:lnTo>
                  <a:lnTo>
                    <a:pt x="247" y="159"/>
                  </a:lnTo>
                  <a:lnTo>
                    <a:pt x="251" y="171"/>
                  </a:lnTo>
                  <a:lnTo>
                    <a:pt x="253" y="184"/>
                  </a:lnTo>
                  <a:lnTo>
                    <a:pt x="253" y="194"/>
                  </a:lnTo>
                  <a:lnTo>
                    <a:pt x="251" y="205"/>
                  </a:lnTo>
                  <a:lnTo>
                    <a:pt x="247" y="217"/>
                  </a:lnTo>
                  <a:lnTo>
                    <a:pt x="243" y="226"/>
                  </a:lnTo>
                  <a:lnTo>
                    <a:pt x="240" y="236"/>
                  </a:lnTo>
                  <a:lnTo>
                    <a:pt x="234" y="246"/>
                  </a:lnTo>
                  <a:lnTo>
                    <a:pt x="226" y="253"/>
                  </a:lnTo>
                  <a:lnTo>
                    <a:pt x="218" y="261"/>
                  </a:lnTo>
                  <a:lnTo>
                    <a:pt x="209" y="269"/>
                  </a:lnTo>
                  <a:lnTo>
                    <a:pt x="199" y="274"/>
                  </a:lnTo>
                  <a:lnTo>
                    <a:pt x="180" y="284"/>
                  </a:lnTo>
                  <a:lnTo>
                    <a:pt x="157" y="292"/>
                  </a:lnTo>
                  <a:lnTo>
                    <a:pt x="132" y="296"/>
                  </a:lnTo>
                  <a:lnTo>
                    <a:pt x="105" y="298"/>
                  </a:lnTo>
                  <a:lnTo>
                    <a:pt x="88" y="296"/>
                  </a:lnTo>
                  <a:lnTo>
                    <a:pt x="73" y="294"/>
                  </a:lnTo>
                  <a:lnTo>
                    <a:pt x="57" y="292"/>
                  </a:lnTo>
                  <a:lnTo>
                    <a:pt x="46" y="288"/>
                  </a:lnTo>
                  <a:lnTo>
                    <a:pt x="34" y="284"/>
                  </a:lnTo>
                  <a:lnTo>
                    <a:pt x="25" y="278"/>
                  </a:lnTo>
                  <a:lnTo>
                    <a:pt x="17" y="271"/>
                  </a:lnTo>
                  <a:lnTo>
                    <a:pt x="9" y="263"/>
                  </a:lnTo>
                  <a:lnTo>
                    <a:pt x="5" y="255"/>
                  </a:lnTo>
                  <a:lnTo>
                    <a:pt x="2" y="246"/>
                  </a:lnTo>
                  <a:lnTo>
                    <a:pt x="0" y="236"/>
                  </a:lnTo>
                  <a:lnTo>
                    <a:pt x="0" y="225"/>
                  </a:lnTo>
                  <a:lnTo>
                    <a:pt x="0" y="213"/>
                  </a:lnTo>
                  <a:lnTo>
                    <a:pt x="2" y="200"/>
                  </a:lnTo>
                  <a:close/>
                  <a:moveTo>
                    <a:pt x="276" y="290"/>
                  </a:moveTo>
                  <a:lnTo>
                    <a:pt x="337" y="7"/>
                  </a:lnTo>
                  <a:lnTo>
                    <a:pt x="550" y="7"/>
                  </a:lnTo>
                  <a:lnTo>
                    <a:pt x="539" y="61"/>
                  </a:lnTo>
                  <a:lnTo>
                    <a:pt x="405" y="61"/>
                  </a:lnTo>
                  <a:lnTo>
                    <a:pt x="391" y="121"/>
                  </a:lnTo>
                  <a:lnTo>
                    <a:pt x="518" y="121"/>
                  </a:lnTo>
                  <a:lnTo>
                    <a:pt x="506" y="175"/>
                  </a:lnTo>
                  <a:lnTo>
                    <a:pt x="380" y="175"/>
                  </a:lnTo>
                  <a:lnTo>
                    <a:pt x="366" y="236"/>
                  </a:lnTo>
                  <a:lnTo>
                    <a:pt x="504" y="236"/>
                  </a:lnTo>
                  <a:lnTo>
                    <a:pt x="493" y="290"/>
                  </a:lnTo>
                  <a:lnTo>
                    <a:pt x="276" y="290"/>
                  </a:lnTo>
                  <a:close/>
                  <a:moveTo>
                    <a:pt x="537" y="290"/>
                  </a:moveTo>
                  <a:lnTo>
                    <a:pt x="596" y="5"/>
                  </a:lnTo>
                  <a:lnTo>
                    <a:pt x="710" y="5"/>
                  </a:lnTo>
                  <a:lnTo>
                    <a:pt x="740" y="7"/>
                  </a:lnTo>
                  <a:lnTo>
                    <a:pt x="763" y="9"/>
                  </a:lnTo>
                  <a:lnTo>
                    <a:pt x="775" y="13"/>
                  </a:lnTo>
                  <a:lnTo>
                    <a:pt x="786" y="17"/>
                  </a:lnTo>
                  <a:lnTo>
                    <a:pt x="796" y="23"/>
                  </a:lnTo>
                  <a:lnTo>
                    <a:pt x="804" y="29"/>
                  </a:lnTo>
                  <a:lnTo>
                    <a:pt x="810" y="36"/>
                  </a:lnTo>
                  <a:lnTo>
                    <a:pt x="813" y="46"/>
                  </a:lnTo>
                  <a:lnTo>
                    <a:pt x="815" y="53"/>
                  </a:lnTo>
                  <a:lnTo>
                    <a:pt x="817" y="63"/>
                  </a:lnTo>
                  <a:lnTo>
                    <a:pt x="817" y="71"/>
                  </a:lnTo>
                  <a:lnTo>
                    <a:pt x="815" y="78"/>
                  </a:lnTo>
                  <a:lnTo>
                    <a:pt x="811" y="90"/>
                  </a:lnTo>
                  <a:lnTo>
                    <a:pt x="806" y="102"/>
                  </a:lnTo>
                  <a:lnTo>
                    <a:pt x="800" y="111"/>
                  </a:lnTo>
                  <a:lnTo>
                    <a:pt x="792" y="119"/>
                  </a:lnTo>
                  <a:lnTo>
                    <a:pt x="781" y="127"/>
                  </a:lnTo>
                  <a:lnTo>
                    <a:pt x="769" y="132"/>
                  </a:lnTo>
                  <a:lnTo>
                    <a:pt x="756" y="138"/>
                  </a:lnTo>
                  <a:lnTo>
                    <a:pt x="740" y="142"/>
                  </a:lnTo>
                  <a:lnTo>
                    <a:pt x="740" y="144"/>
                  </a:lnTo>
                  <a:lnTo>
                    <a:pt x="754" y="146"/>
                  </a:lnTo>
                  <a:lnTo>
                    <a:pt x="765" y="151"/>
                  </a:lnTo>
                  <a:lnTo>
                    <a:pt x="775" y="155"/>
                  </a:lnTo>
                  <a:lnTo>
                    <a:pt x="783" y="161"/>
                  </a:lnTo>
                  <a:lnTo>
                    <a:pt x="788" y="169"/>
                  </a:lnTo>
                  <a:lnTo>
                    <a:pt x="792" y="176"/>
                  </a:lnTo>
                  <a:lnTo>
                    <a:pt x="794" y="186"/>
                  </a:lnTo>
                  <a:lnTo>
                    <a:pt x="796" y="196"/>
                  </a:lnTo>
                  <a:lnTo>
                    <a:pt x="794" y="209"/>
                  </a:lnTo>
                  <a:lnTo>
                    <a:pt x="792" y="223"/>
                  </a:lnTo>
                  <a:lnTo>
                    <a:pt x="788" y="234"/>
                  </a:lnTo>
                  <a:lnTo>
                    <a:pt x="781" y="246"/>
                  </a:lnTo>
                  <a:lnTo>
                    <a:pt x="773" y="255"/>
                  </a:lnTo>
                  <a:lnTo>
                    <a:pt x="763" y="265"/>
                  </a:lnTo>
                  <a:lnTo>
                    <a:pt x="754" y="273"/>
                  </a:lnTo>
                  <a:lnTo>
                    <a:pt x="740" y="278"/>
                  </a:lnTo>
                  <a:lnTo>
                    <a:pt x="727" y="284"/>
                  </a:lnTo>
                  <a:lnTo>
                    <a:pt x="708" y="288"/>
                  </a:lnTo>
                  <a:lnTo>
                    <a:pt x="687" y="290"/>
                  </a:lnTo>
                  <a:lnTo>
                    <a:pt x="662" y="290"/>
                  </a:lnTo>
                  <a:lnTo>
                    <a:pt x="537" y="290"/>
                  </a:lnTo>
                  <a:close/>
                  <a:moveTo>
                    <a:pt x="662" y="57"/>
                  </a:moveTo>
                  <a:lnTo>
                    <a:pt x="648" y="121"/>
                  </a:lnTo>
                  <a:lnTo>
                    <a:pt x="687" y="121"/>
                  </a:lnTo>
                  <a:lnTo>
                    <a:pt x="704" y="121"/>
                  </a:lnTo>
                  <a:lnTo>
                    <a:pt x="714" y="117"/>
                  </a:lnTo>
                  <a:lnTo>
                    <a:pt x="721" y="113"/>
                  </a:lnTo>
                  <a:lnTo>
                    <a:pt x="727" y="105"/>
                  </a:lnTo>
                  <a:lnTo>
                    <a:pt x="733" y="98"/>
                  </a:lnTo>
                  <a:lnTo>
                    <a:pt x="735" y="90"/>
                  </a:lnTo>
                  <a:lnTo>
                    <a:pt x="735" y="82"/>
                  </a:lnTo>
                  <a:lnTo>
                    <a:pt x="735" y="75"/>
                  </a:lnTo>
                  <a:lnTo>
                    <a:pt x="733" y="69"/>
                  </a:lnTo>
                  <a:lnTo>
                    <a:pt x="729" y="65"/>
                  </a:lnTo>
                  <a:lnTo>
                    <a:pt x="725" y="61"/>
                  </a:lnTo>
                  <a:lnTo>
                    <a:pt x="719" y="59"/>
                  </a:lnTo>
                  <a:lnTo>
                    <a:pt x="714" y="57"/>
                  </a:lnTo>
                  <a:lnTo>
                    <a:pt x="706" y="57"/>
                  </a:lnTo>
                  <a:lnTo>
                    <a:pt x="662" y="57"/>
                  </a:lnTo>
                  <a:close/>
                  <a:moveTo>
                    <a:pt x="639" y="171"/>
                  </a:moveTo>
                  <a:lnTo>
                    <a:pt x="623" y="238"/>
                  </a:lnTo>
                  <a:lnTo>
                    <a:pt x="667" y="238"/>
                  </a:lnTo>
                  <a:lnTo>
                    <a:pt x="677" y="238"/>
                  </a:lnTo>
                  <a:lnTo>
                    <a:pt x="687" y="236"/>
                  </a:lnTo>
                  <a:lnTo>
                    <a:pt x="692" y="234"/>
                  </a:lnTo>
                  <a:lnTo>
                    <a:pt x="700" y="230"/>
                  </a:lnTo>
                  <a:lnTo>
                    <a:pt x="706" y="226"/>
                  </a:lnTo>
                  <a:lnTo>
                    <a:pt x="710" y="221"/>
                  </a:lnTo>
                  <a:lnTo>
                    <a:pt x="714" y="213"/>
                  </a:lnTo>
                  <a:lnTo>
                    <a:pt x="715" y="205"/>
                  </a:lnTo>
                  <a:lnTo>
                    <a:pt x="715" y="200"/>
                  </a:lnTo>
                  <a:lnTo>
                    <a:pt x="717" y="196"/>
                  </a:lnTo>
                  <a:lnTo>
                    <a:pt x="715" y="190"/>
                  </a:lnTo>
                  <a:lnTo>
                    <a:pt x="714" y="184"/>
                  </a:lnTo>
                  <a:lnTo>
                    <a:pt x="712" y="180"/>
                  </a:lnTo>
                  <a:lnTo>
                    <a:pt x="708" y="176"/>
                  </a:lnTo>
                  <a:lnTo>
                    <a:pt x="702" y="175"/>
                  </a:lnTo>
                  <a:lnTo>
                    <a:pt x="696" y="173"/>
                  </a:lnTo>
                  <a:lnTo>
                    <a:pt x="689" y="171"/>
                  </a:lnTo>
                  <a:lnTo>
                    <a:pt x="679" y="171"/>
                  </a:lnTo>
                  <a:lnTo>
                    <a:pt x="639" y="171"/>
                  </a:lnTo>
                  <a:close/>
                  <a:moveTo>
                    <a:pt x="821" y="290"/>
                  </a:moveTo>
                  <a:lnTo>
                    <a:pt x="882" y="5"/>
                  </a:lnTo>
                  <a:lnTo>
                    <a:pt x="1013" y="5"/>
                  </a:lnTo>
                  <a:lnTo>
                    <a:pt x="1042" y="7"/>
                  </a:lnTo>
                  <a:lnTo>
                    <a:pt x="1059" y="7"/>
                  </a:lnTo>
                  <a:lnTo>
                    <a:pt x="1071" y="11"/>
                  </a:lnTo>
                  <a:lnTo>
                    <a:pt x="1082" y="15"/>
                  </a:lnTo>
                  <a:lnTo>
                    <a:pt x="1090" y="21"/>
                  </a:lnTo>
                  <a:lnTo>
                    <a:pt x="1097" y="27"/>
                  </a:lnTo>
                  <a:lnTo>
                    <a:pt x="1101" y="34"/>
                  </a:lnTo>
                  <a:lnTo>
                    <a:pt x="1105" y="42"/>
                  </a:lnTo>
                  <a:lnTo>
                    <a:pt x="1107" y="50"/>
                  </a:lnTo>
                  <a:lnTo>
                    <a:pt x="1107" y="59"/>
                  </a:lnTo>
                  <a:lnTo>
                    <a:pt x="1107" y="71"/>
                  </a:lnTo>
                  <a:lnTo>
                    <a:pt x="1105" y="82"/>
                  </a:lnTo>
                  <a:lnTo>
                    <a:pt x="1099" y="100"/>
                  </a:lnTo>
                  <a:lnTo>
                    <a:pt x="1092" y="113"/>
                  </a:lnTo>
                  <a:lnTo>
                    <a:pt x="1080" y="125"/>
                  </a:lnTo>
                  <a:lnTo>
                    <a:pt x="1067" y="134"/>
                  </a:lnTo>
                  <a:lnTo>
                    <a:pt x="1057" y="140"/>
                  </a:lnTo>
                  <a:lnTo>
                    <a:pt x="1046" y="144"/>
                  </a:lnTo>
                  <a:lnTo>
                    <a:pt x="1034" y="148"/>
                  </a:lnTo>
                  <a:lnTo>
                    <a:pt x="1021" y="150"/>
                  </a:lnTo>
                  <a:lnTo>
                    <a:pt x="1021" y="151"/>
                  </a:lnTo>
                  <a:lnTo>
                    <a:pt x="1034" y="151"/>
                  </a:lnTo>
                  <a:lnTo>
                    <a:pt x="1046" y="153"/>
                  </a:lnTo>
                  <a:lnTo>
                    <a:pt x="1055" y="157"/>
                  </a:lnTo>
                  <a:lnTo>
                    <a:pt x="1063" y="163"/>
                  </a:lnTo>
                  <a:lnTo>
                    <a:pt x="1067" y="169"/>
                  </a:lnTo>
                  <a:lnTo>
                    <a:pt x="1069" y="176"/>
                  </a:lnTo>
                  <a:lnTo>
                    <a:pt x="1071" y="184"/>
                  </a:lnTo>
                  <a:lnTo>
                    <a:pt x="1072" y="194"/>
                  </a:lnTo>
                  <a:lnTo>
                    <a:pt x="1072" y="205"/>
                  </a:lnTo>
                  <a:lnTo>
                    <a:pt x="1071" y="221"/>
                  </a:lnTo>
                  <a:lnTo>
                    <a:pt x="1069" y="244"/>
                  </a:lnTo>
                  <a:lnTo>
                    <a:pt x="1069" y="265"/>
                  </a:lnTo>
                  <a:lnTo>
                    <a:pt x="1069" y="280"/>
                  </a:lnTo>
                  <a:lnTo>
                    <a:pt x="1069" y="290"/>
                  </a:lnTo>
                  <a:lnTo>
                    <a:pt x="984" y="290"/>
                  </a:lnTo>
                  <a:lnTo>
                    <a:pt x="984" y="280"/>
                  </a:lnTo>
                  <a:lnTo>
                    <a:pt x="984" y="267"/>
                  </a:lnTo>
                  <a:lnTo>
                    <a:pt x="986" y="248"/>
                  </a:lnTo>
                  <a:lnTo>
                    <a:pt x="988" y="226"/>
                  </a:lnTo>
                  <a:lnTo>
                    <a:pt x="990" y="211"/>
                  </a:lnTo>
                  <a:lnTo>
                    <a:pt x="990" y="203"/>
                  </a:lnTo>
                  <a:lnTo>
                    <a:pt x="990" y="198"/>
                  </a:lnTo>
                  <a:lnTo>
                    <a:pt x="988" y="192"/>
                  </a:lnTo>
                  <a:lnTo>
                    <a:pt x="986" y="188"/>
                  </a:lnTo>
                  <a:lnTo>
                    <a:pt x="982" y="184"/>
                  </a:lnTo>
                  <a:lnTo>
                    <a:pt x="978" y="182"/>
                  </a:lnTo>
                  <a:lnTo>
                    <a:pt x="973" y="180"/>
                  </a:lnTo>
                  <a:lnTo>
                    <a:pt x="967" y="180"/>
                  </a:lnTo>
                  <a:lnTo>
                    <a:pt x="957" y="180"/>
                  </a:lnTo>
                  <a:lnTo>
                    <a:pt x="925" y="180"/>
                  </a:lnTo>
                  <a:lnTo>
                    <a:pt x="902" y="290"/>
                  </a:lnTo>
                  <a:lnTo>
                    <a:pt x="821" y="290"/>
                  </a:lnTo>
                  <a:close/>
                  <a:moveTo>
                    <a:pt x="950" y="59"/>
                  </a:moveTo>
                  <a:lnTo>
                    <a:pt x="936" y="128"/>
                  </a:lnTo>
                  <a:lnTo>
                    <a:pt x="965" y="128"/>
                  </a:lnTo>
                  <a:lnTo>
                    <a:pt x="986" y="128"/>
                  </a:lnTo>
                  <a:lnTo>
                    <a:pt x="998" y="127"/>
                  </a:lnTo>
                  <a:lnTo>
                    <a:pt x="1009" y="121"/>
                  </a:lnTo>
                  <a:lnTo>
                    <a:pt x="1017" y="115"/>
                  </a:lnTo>
                  <a:lnTo>
                    <a:pt x="1023" y="105"/>
                  </a:lnTo>
                  <a:lnTo>
                    <a:pt x="1026" y="94"/>
                  </a:lnTo>
                  <a:lnTo>
                    <a:pt x="1026" y="88"/>
                  </a:lnTo>
                  <a:lnTo>
                    <a:pt x="1026" y="84"/>
                  </a:lnTo>
                  <a:lnTo>
                    <a:pt x="1026" y="77"/>
                  </a:lnTo>
                  <a:lnTo>
                    <a:pt x="1023" y="71"/>
                  </a:lnTo>
                  <a:lnTo>
                    <a:pt x="1019" y="65"/>
                  </a:lnTo>
                  <a:lnTo>
                    <a:pt x="1011" y="61"/>
                  </a:lnTo>
                  <a:lnTo>
                    <a:pt x="1000" y="59"/>
                  </a:lnTo>
                  <a:lnTo>
                    <a:pt x="980" y="59"/>
                  </a:lnTo>
                  <a:lnTo>
                    <a:pt x="950" y="59"/>
                  </a:lnTo>
                  <a:close/>
                  <a:moveTo>
                    <a:pt x="1084" y="290"/>
                  </a:moveTo>
                  <a:lnTo>
                    <a:pt x="1257" y="5"/>
                  </a:lnTo>
                  <a:lnTo>
                    <a:pt x="1353" y="5"/>
                  </a:lnTo>
                  <a:lnTo>
                    <a:pt x="1404" y="290"/>
                  </a:lnTo>
                  <a:lnTo>
                    <a:pt x="1314" y="290"/>
                  </a:lnTo>
                  <a:lnTo>
                    <a:pt x="1309" y="234"/>
                  </a:lnTo>
                  <a:lnTo>
                    <a:pt x="1193" y="234"/>
                  </a:lnTo>
                  <a:lnTo>
                    <a:pt x="1163" y="290"/>
                  </a:lnTo>
                  <a:lnTo>
                    <a:pt x="1084" y="290"/>
                  </a:lnTo>
                  <a:close/>
                  <a:moveTo>
                    <a:pt x="1224" y="180"/>
                  </a:moveTo>
                  <a:lnTo>
                    <a:pt x="1301" y="180"/>
                  </a:lnTo>
                  <a:lnTo>
                    <a:pt x="1289" y="61"/>
                  </a:lnTo>
                  <a:lnTo>
                    <a:pt x="1287" y="61"/>
                  </a:lnTo>
                  <a:lnTo>
                    <a:pt x="1224" y="180"/>
                  </a:lnTo>
                  <a:close/>
                  <a:moveTo>
                    <a:pt x="1435" y="290"/>
                  </a:moveTo>
                  <a:lnTo>
                    <a:pt x="1497" y="7"/>
                  </a:lnTo>
                  <a:lnTo>
                    <a:pt x="1710" y="7"/>
                  </a:lnTo>
                  <a:lnTo>
                    <a:pt x="1698" y="61"/>
                  </a:lnTo>
                  <a:lnTo>
                    <a:pt x="1562" y="61"/>
                  </a:lnTo>
                  <a:lnTo>
                    <a:pt x="1550" y="121"/>
                  </a:lnTo>
                  <a:lnTo>
                    <a:pt x="1677" y="121"/>
                  </a:lnTo>
                  <a:lnTo>
                    <a:pt x="1665" y="175"/>
                  </a:lnTo>
                  <a:lnTo>
                    <a:pt x="1537" y="175"/>
                  </a:lnTo>
                  <a:lnTo>
                    <a:pt x="1525" y="236"/>
                  </a:lnTo>
                  <a:lnTo>
                    <a:pt x="1664" y="236"/>
                  </a:lnTo>
                  <a:lnTo>
                    <a:pt x="1652" y="290"/>
                  </a:lnTo>
                  <a:lnTo>
                    <a:pt x="1435" y="2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mtClean="0">
                <a:solidFill>
                  <a:srgbClr val="1F5281"/>
                </a:solidFill>
              </a:endParaRPr>
            </a:p>
          </p:txBody>
        </p:sp>
        <p:sp>
          <p:nvSpPr>
            <p:cNvPr id="191" name="Freeform 191"/>
            <p:cNvSpPr>
              <a:spLocks/>
            </p:cNvSpPr>
            <p:nvPr/>
          </p:nvSpPr>
          <p:spPr bwMode="auto">
            <a:xfrm>
              <a:off x="6568" y="3217"/>
              <a:ext cx="549" cy="93"/>
            </a:xfrm>
            <a:custGeom>
              <a:avLst/>
              <a:gdLst>
                <a:gd name="T0" fmla="*/ 19 w 549"/>
                <a:gd name="T1" fmla="*/ 0 h 92"/>
                <a:gd name="T2" fmla="*/ 549 w 549"/>
                <a:gd name="T3" fmla="*/ 0 h 92"/>
                <a:gd name="T4" fmla="*/ 530 w 549"/>
                <a:gd name="T5" fmla="*/ 119 h 92"/>
                <a:gd name="T6" fmla="*/ 0 w 549"/>
                <a:gd name="T7" fmla="*/ 119 h 92"/>
                <a:gd name="T8" fmla="*/ 19 w 549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9" h="92">
                  <a:moveTo>
                    <a:pt x="19" y="0"/>
                  </a:moveTo>
                  <a:lnTo>
                    <a:pt x="549" y="0"/>
                  </a:lnTo>
                  <a:lnTo>
                    <a:pt x="530" y="92"/>
                  </a:lnTo>
                  <a:lnTo>
                    <a:pt x="0" y="9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mtClean="0">
                <a:solidFill>
                  <a:srgbClr val="1F5281"/>
                </a:solidFill>
              </a:endParaRPr>
            </a:p>
          </p:txBody>
        </p:sp>
        <p:sp>
          <p:nvSpPr>
            <p:cNvPr id="192" name="Freeform 192"/>
            <p:cNvSpPr>
              <a:spLocks/>
            </p:cNvSpPr>
            <p:nvPr/>
          </p:nvSpPr>
          <p:spPr bwMode="auto">
            <a:xfrm>
              <a:off x="6598" y="3080"/>
              <a:ext cx="549" cy="93"/>
            </a:xfrm>
            <a:custGeom>
              <a:avLst/>
              <a:gdLst>
                <a:gd name="T0" fmla="*/ 19 w 549"/>
                <a:gd name="T1" fmla="*/ 0 h 92"/>
                <a:gd name="T2" fmla="*/ 549 w 549"/>
                <a:gd name="T3" fmla="*/ 0 h 92"/>
                <a:gd name="T4" fmla="*/ 528 w 549"/>
                <a:gd name="T5" fmla="*/ 119 h 92"/>
                <a:gd name="T6" fmla="*/ 0 w 549"/>
                <a:gd name="T7" fmla="*/ 119 h 92"/>
                <a:gd name="T8" fmla="*/ 19 w 549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9" h="92">
                  <a:moveTo>
                    <a:pt x="19" y="0"/>
                  </a:moveTo>
                  <a:lnTo>
                    <a:pt x="549" y="0"/>
                  </a:lnTo>
                  <a:lnTo>
                    <a:pt x="528" y="92"/>
                  </a:lnTo>
                  <a:lnTo>
                    <a:pt x="0" y="9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mtClean="0">
                <a:solidFill>
                  <a:srgbClr val="1F5281"/>
                </a:solidFill>
              </a:endParaRPr>
            </a:p>
          </p:txBody>
        </p:sp>
        <p:sp>
          <p:nvSpPr>
            <p:cNvPr id="193" name="Freeform 193"/>
            <p:cNvSpPr>
              <a:spLocks/>
            </p:cNvSpPr>
            <p:nvPr/>
          </p:nvSpPr>
          <p:spPr bwMode="auto">
            <a:xfrm>
              <a:off x="6441" y="3820"/>
              <a:ext cx="549" cy="93"/>
            </a:xfrm>
            <a:custGeom>
              <a:avLst/>
              <a:gdLst>
                <a:gd name="T0" fmla="*/ 20 w 549"/>
                <a:gd name="T1" fmla="*/ 0 h 93"/>
                <a:gd name="T2" fmla="*/ 549 w 549"/>
                <a:gd name="T3" fmla="*/ 0 h 93"/>
                <a:gd name="T4" fmla="*/ 528 w 549"/>
                <a:gd name="T5" fmla="*/ 93 h 93"/>
                <a:gd name="T6" fmla="*/ 0 w 549"/>
                <a:gd name="T7" fmla="*/ 93 h 93"/>
                <a:gd name="T8" fmla="*/ 20 w 549"/>
                <a:gd name="T9" fmla="*/ 0 h 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9" h="93">
                  <a:moveTo>
                    <a:pt x="20" y="0"/>
                  </a:moveTo>
                  <a:lnTo>
                    <a:pt x="549" y="0"/>
                  </a:lnTo>
                  <a:lnTo>
                    <a:pt x="528" y="93"/>
                  </a:lnTo>
                  <a:lnTo>
                    <a:pt x="0" y="93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mtClean="0">
                <a:solidFill>
                  <a:srgbClr val="1F5281"/>
                </a:solidFill>
              </a:endParaRPr>
            </a:p>
          </p:txBody>
        </p:sp>
        <p:sp>
          <p:nvSpPr>
            <p:cNvPr id="194" name="Freeform 194"/>
            <p:cNvSpPr>
              <a:spLocks/>
            </p:cNvSpPr>
            <p:nvPr/>
          </p:nvSpPr>
          <p:spPr bwMode="auto">
            <a:xfrm>
              <a:off x="6469" y="3685"/>
              <a:ext cx="549" cy="91"/>
            </a:xfrm>
            <a:custGeom>
              <a:avLst/>
              <a:gdLst>
                <a:gd name="T0" fmla="*/ 19 w 547"/>
                <a:gd name="T1" fmla="*/ 0 h 92"/>
                <a:gd name="T2" fmla="*/ 601 w 547"/>
                <a:gd name="T3" fmla="*/ 0 h 92"/>
                <a:gd name="T4" fmla="*/ 582 w 547"/>
                <a:gd name="T5" fmla="*/ 65 h 92"/>
                <a:gd name="T6" fmla="*/ 0 w 547"/>
                <a:gd name="T7" fmla="*/ 65 h 92"/>
                <a:gd name="T8" fmla="*/ 19 w 547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7" h="92">
                  <a:moveTo>
                    <a:pt x="19" y="0"/>
                  </a:moveTo>
                  <a:lnTo>
                    <a:pt x="547" y="0"/>
                  </a:lnTo>
                  <a:lnTo>
                    <a:pt x="528" y="92"/>
                  </a:lnTo>
                  <a:lnTo>
                    <a:pt x="0" y="9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mtClean="0">
                <a:solidFill>
                  <a:srgbClr val="1F5281"/>
                </a:solidFill>
              </a:endParaRPr>
            </a:p>
          </p:txBody>
        </p:sp>
      </p:grpSp>
      <p:pic>
        <p:nvPicPr>
          <p:cNvPr id="195" name="Picture 195" descr="logo_fena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5661025"/>
            <a:ext cx="36957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6" name="Group 196"/>
          <p:cNvGrpSpPr>
            <a:grpSpLocks/>
          </p:cNvGrpSpPr>
          <p:nvPr/>
        </p:nvGrpSpPr>
        <p:grpSpPr bwMode="auto">
          <a:xfrm>
            <a:off x="1403350" y="5734050"/>
            <a:ext cx="1655763" cy="865188"/>
            <a:chOff x="5962" y="3080"/>
            <a:chExt cx="2404" cy="1208"/>
          </a:xfrm>
        </p:grpSpPr>
        <p:sp>
          <p:nvSpPr>
            <p:cNvPr id="197" name="Freeform 197"/>
            <p:cNvSpPr>
              <a:spLocks noEditPoints="1"/>
            </p:cNvSpPr>
            <p:nvPr/>
          </p:nvSpPr>
          <p:spPr bwMode="auto">
            <a:xfrm>
              <a:off x="6368" y="4164"/>
              <a:ext cx="1851" cy="124"/>
            </a:xfrm>
            <a:custGeom>
              <a:avLst/>
              <a:gdLst>
                <a:gd name="T0" fmla="*/ 146 w 1851"/>
                <a:gd name="T1" fmla="*/ 71 h 125"/>
                <a:gd name="T2" fmla="*/ 196 w 1851"/>
                <a:gd name="T3" fmla="*/ 48 h 125"/>
                <a:gd name="T4" fmla="*/ 225 w 1851"/>
                <a:gd name="T5" fmla="*/ 62 h 125"/>
                <a:gd name="T6" fmla="*/ 212 w 1851"/>
                <a:gd name="T7" fmla="*/ 27 h 125"/>
                <a:gd name="T8" fmla="*/ 292 w 1851"/>
                <a:gd name="T9" fmla="*/ 47 h 125"/>
                <a:gd name="T10" fmla="*/ 338 w 1851"/>
                <a:gd name="T11" fmla="*/ 27 h 125"/>
                <a:gd name="T12" fmla="*/ 304 w 1851"/>
                <a:gd name="T13" fmla="*/ 69 h 125"/>
                <a:gd name="T14" fmla="*/ 346 w 1851"/>
                <a:gd name="T15" fmla="*/ 47 h 125"/>
                <a:gd name="T16" fmla="*/ 451 w 1851"/>
                <a:gd name="T17" fmla="*/ 62 h 125"/>
                <a:gd name="T18" fmla="*/ 423 w 1851"/>
                <a:gd name="T19" fmla="*/ 62 h 125"/>
                <a:gd name="T20" fmla="*/ 492 w 1851"/>
                <a:gd name="T21" fmla="*/ 58 h 125"/>
                <a:gd name="T22" fmla="*/ 450 w 1851"/>
                <a:gd name="T23" fmla="*/ 50 h 125"/>
                <a:gd name="T24" fmla="*/ 588 w 1851"/>
                <a:gd name="T25" fmla="*/ 60 h 125"/>
                <a:gd name="T26" fmla="*/ 590 w 1851"/>
                <a:gd name="T27" fmla="*/ 16 h 125"/>
                <a:gd name="T28" fmla="*/ 676 w 1851"/>
                <a:gd name="T29" fmla="*/ 69 h 125"/>
                <a:gd name="T30" fmla="*/ 668 w 1851"/>
                <a:gd name="T31" fmla="*/ 27 h 125"/>
                <a:gd name="T32" fmla="*/ 676 w 1851"/>
                <a:gd name="T33" fmla="*/ 45 h 125"/>
                <a:gd name="T34" fmla="*/ 726 w 1851"/>
                <a:gd name="T35" fmla="*/ 73 h 125"/>
                <a:gd name="T36" fmla="*/ 757 w 1851"/>
                <a:gd name="T37" fmla="*/ 35 h 125"/>
                <a:gd name="T38" fmla="*/ 753 w 1851"/>
                <a:gd name="T39" fmla="*/ 45 h 125"/>
                <a:gd name="T40" fmla="*/ 812 w 1851"/>
                <a:gd name="T41" fmla="*/ 62 h 125"/>
                <a:gd name="T42" fmla="*/ 803 w 1851"/>
                <a:gd name="T43" fmla="*/ 73 h 125"/>
                <a:gd name="T44" fmla="*/ 906 w 1851"/>
                <a:gd name="T45" fmla="*/ 62 h 125"/>
                <a:gd name="T46" fmla="*/ 868 w 1851"/>
                <a:gd name="T47" fmla="*/ 62 h 125"/>
                <a:gd name="T48" fmla="*/ 887 w 1851"/>
                <a:gd name="T49" fmla="*/ 62 h 125"/>
                <a:gd name="T50" fmla="*/ 977 w 1851"/>
                <a:gd name="T51" fmla="*/ 29 h 125"/>
                <a:gd name="T52" fmla="*/ 997 w 1851"/>
                <a:gd name="T53" fmla="*/ 47 h 125"/>
                <a:gd name="T54" fmla="*/ 1075 w 1851"/>
                <a:gd name="T55" fmla="*/ 47 h 125"/>
                <a:gd name="T56" fmla="*/ 1081 w 1851"/>
                <a:gd name="T57" fmla="*/ 29 h 125"/>
                <a:gd name="T58" fmla="*/ 1058 w 1851"/>
                <a:gd name="T59" fmla="*/ 69 h 125"/>
                <a:gd name="T60" fmla="*/ 1058 w 1851"/>
                <a:gd name="T61" fmla="*/ 62 h 125"/>
                <a:gd name="T62" fmla="*/ 1121 w 1851"/>
                <a:gd name="T63" fmla="*/ 62 h 125"/>
                <a:gd name="T64" fmla="*/ 1112 w 1851"/>
                <a:gd name="T65" fmla="*/ 45 h 125"/>
                <a:gd name="T66" fmla="*/ 1148 w 1851"/>
                <a:gd name="T67" fmla="*/ 45 h 125"/>
                <a:gd name="T68" fmla="*/ 1160 w 1851"/>
                <a:gd name="T69" fmla="*/ 62 h 125"/>
                <a:gd name="T70" fmla="*/ 1284 w 1851"/>
                <a:gd name="T71" fmla="*/ 71 h 125"/>
                <a:gd name="T72" fmla="*/ 1354 w 1851"/>
                <a:gd name="T73" fmla="*/ 29 h 125"/>
                <a:gd name="T74" fmla="*/ 1405 w 1851"/>
                <a:gd name="T75" fmla="*/ 71 h 125"/>
                <a:gd name="T76" fmla="*/ 1371 w 1851"/>
                <a:gd name="T77" fmla="*/ 62 h 125"/>
                <a:gd name="T78" fmla="*/ 1327 w 1851"/>
                <a:gd name="T79" fmla="*/ 62 h 125"/>
                <a:gd name="T80" fmla="*/ 1501 w 1851"/>
                <a:gd name="T81" fmla="*/ 43 h 125"/>
                <a:gd name="T82" fmla="*/ 1442 w 1851"/>
                <a:gd name="T83" fmla="*/ 29 h 125"/>
                <a:gd name="T84" fmla="*/ 1482 w 1851"/>
                <a:gd name="T85" fmla="*/ 47 h 125"/>
                <a:gd name="T86" fmla="*/ 1553 w 1851"/>
                <a:gd name="T87" fmla="*/ 29 h 125"/>
                <a:gd name="T88" fmla="*/ 1582 w 1851"/>
                <a:gd name="T89" fmla="*/ 62 h 125"/>
                <a:gd name="T90" fmla="*/ 1568 w 1851"/>
                <a:gd name="T91" fmla="*/ 68 h 125"/>
                <a:gd name="T92" fmla="*/ 1630 w 1851"/>
                <a:gd name="T93" fmla="*/ 45 h 125"/>
                <a:gd name="T94" fmla="*/ 1593 w 1851"/>
                <a:gd name="T95" fmla="*/ 43 h 125"/>
                <a:gd name="T96" fmla="*/ 1659 w 1851"/>
                <a:gd name="T97" fmla="*/ 62 h 125"/>
                <a:gd name="T98" fmla="*/ 1703 w 1851"/>
                <a:gd name="T99" fmla="*/ 41 h 125"/>
                <a:gd name="T100" fmla="*/ 1672 w 1851"/>
                <a:gd name="T101" fmla="*/ 54 h 125"/>
                <a:gd name="T102" fmla="*/ 1640 w 1851"/>
                <a:gd name="T103" fmla="*/ 68 h 125"/>
                <a:gd name="T104" fmla="*/ 1720 w 1851"/>
                <a:gd name="T105" fmla="*/ 45 h 125"/>
                <a:gd name="T106" fmla="*/ 1768 w 1851"/>
                <a:gd name="T107" fmla="*/ 62 h 125"/>
                <a:gd name="T108" fmla="*/ 1724 w 1851"/>
                <a:gd name="T109" fmla="*/ 58 h 125"/>
                <a:gd name="T110" fmla="*/ 1745 w 1851"/>
                <a:gd name="T111" fmla="*/ 62 h 125"/>
                <a:gd name="T112" fmla="*/ 1806 w 1851"/>
                <a:gd name="T113" fmla="*/ 62 h 125"/>
                <a:gd name="T114" fmla="*/ 1851 w 1851"/>
                <a:gd name="T115" fmla="*/ 41 h 125"/>
                <a:gd name="T116" fmla="*/ 1820 w 1851"/>
                <a:gd name="T117" fmla="*/ 54 h 125"/>
                <a:gd name="T118" fmla="*/ 1789 w 1851"/>
                <a:gd name="T119" fmla="*/ 68 h 12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851" h="125">
                  <a:moveTo>
                    <a:pt x="31" y="0"/>
                  </a:moveTo>
                  <a:lnTo>
                    <a:pt x="62" y="0"/>
                  </a:lnTo>
                  <a:lnTo>
                    <a:pt x="62" y="73"/>
                  </a:lnTo>
                  <a:lnTo>
                    <a:pt x="106" y="0"/>
                  </a:lnTo>
                  <a:lnTo>
                    <a:pt x="137" y="0"/>
                  </a:lnTo>
                  <a:lnTo>
                    <a:pt x="108" y="98"/>
                  </a:lnTo>
                  <a:lnTo>
                    <a:pt x="89" y="98"/>
                  </a:lnTo>
                  <a:lnTo>
                    <a:pt x="116" y="12"/>
                  </a:lnTo>
                  <a:lnTo>
                    <a:pt x="64" y="98"/>
                  </a:lnTo>
                  <a:lnTo>
                    <a:pt x="45" y="98"/>
                  </a:lnTo>
                  <a:lnTo>
                    <a:pt x="45" y="12"/>
                  </a:lnTo>
                  <a:lnTo>
                    <a:pt x="20" y="98"/>
                  </a:lnTo>
                  <a:lnTo>
                    <a:pt x="0" y="98"/>
                  </a:lnTo>
                  <a:lnTo>
                    <a:pt x="31" y="0"/>
                  </a:lnTo>
                  <a:close/>
                  <a:moveTo>
                    <a:pt x="146" y="29"/>
                  </a:moveTo>
                  <a:lnTo>
                    <a:pt x="166" y="29"/>
                  </a:lnTo>
                  <a:lnTo>
                    <a:pt x="146" y="98"/>
                  </a:lnTo>
                  <a:lnTo>
                    <a:pt x="125" y="98"/>
                  </a:lnTo>
                  <a:lnTo>
                    <a:pt x="146" y="29"/>
                  </a:lnTo>
                  <a:close/>
                  <a:moveTo>
                    <a:pt x="175" y="0"/>
                  </a:moveTo>
                  <a:lnTo>
                    <a:pt x="171" y="18"/>
                  </a:lnTo>
                  <a:lnTo>
                    <a:pt x="150" y="18"/>
                  </a:lnTo>
                  <a:lnTo>
                    <a:pt x="154" y="0"/>
                  </a:lnTo>
                  <a:lnTo>
                    <a:pt x="175" y="0"/>
                  </a:lnTo>
                  <a:close/>
                  <a:moveTo>
                    <a:pt x="217" y="54"/>
                  </a:moveTo>
                  <a:lnTo>
                    <a:pt x="217" y="52"/>
                  </a:lnTo>
                  <a:lnTo>
                    <a:pt x="219" y="48"/>
                  </a:lnTo>
                  <a:lnTo>
                    <a:pt x="217" y="45"/>
                  </a:lnTo>
                  <a:lnTo>
                    <a:pt x="217" y="43"/>
                  </a:lnTo>
                  <a:lnTo>
                    <a:pt x="214" y="41"/>
                  </a:lnTo>
                  <a:lnTo>
                    <a:pt x="210" y="41"/>
                  </a:lnTo>
                  <a:lnTo>
                    <a:pt x="206" y="41"/>
                  </a:lnTo>
                  <a:lnTo>
                    <a:pt x="200" y="45"/>
                  </a:lnTo>
                  <a:lnTo>
                    <a:pt x="196" y="48"/>
                  </a:lnTo>
                  <a:lnTo>
                    <a:pt x="194" y="54"/>
                  </a:lnTo>
                  <a:lnTo>
                    <a:pt x="192" y="60"/>
                  </a:lnTo>
                  <a:lnTo>
                    <a:pt x="190" y="66"/>
                  </a:lnTo>
                  <a:lnTo>
                    <a:pt x="189" y="72"/>
                  </a:lnTo>
                  <a:lnTo>
                    <a:pt x="189" y="75"/>
                  </a:lnTo>
                  <a:lnTo>
                    <a:pt x="189" y="79"/>
                  </a:lnTo>
                  <a:lnTo>
                    <a:pt x="189" y="83"/>
                  </a:lnTo>
                  <a:lnTo>
                    <a:pt x="190" y="85"/>
                  </a:lnTo>
                  <a:lnTo>
                    <a:pt x="192" y="87"/>
                  </a:lnTo>
                  <a:lnTo>
                    <a:pt x="196" y="89"/>
                  </a:lnTo>
                  <a:lnTo>
                    <a:pt x="202" y="87"/>
                  </a:lnTo>
                  <a:lnTo>
                    <a:pt x="206" y="85"/>
                  </a:lnTo>
                  <a:lnTo>
                    <a:pt x="210" y="81"/>
                  </a:lnTo>
                  <a:lnTo>
                    <a:pt x="212" y="75"/>
                  </a:lnTo>
                  <a:lnTo>
                    <a:pt x="233" y="75"/>
                  </a:lnTo>
                  <a:lnTo>
                    <a:pt x="231" y="79"/>
                  </a:lnTo>
                  <a:lnTo>
                    <a:pt x="225" y="89"/>
                  </a:lnTo>
                  <a:lnTo>
                    <a:pt x="217" y="95"/>
                  </a:lnTo>
                  <a:lnTo>
                    <a:pt x="208" y="100"/>
                  </a:lnTo>
                  <a:lnTo>
                    <a:pt x="196" y="100"/>
                  </a:lnTo>
                  <a:lnTo>
                    <a:pt x="187" y="100"/>
                  </a:lnTo>
                  <a:lnTo>
                    <a:pt x="181" y="98"/>
                  </a:lnTo>
                  <a:lnTo>
                    <a:pt x="175" y="95"/>
                  </a:lnTo>
                  <a:lnTo>
                    <a:pt x="171" y="89"/>
                  </a:lnTo>
                  <a:lnTo>
                    <a:pt x="169" y="83"/>
                  </a:lnTo>
                  <a:lnTo>
                    <a:pt x="167" y="77"/>
                  </a:lnTo>
                  <a:lnTo>
                    <a:pt x="169" y="68"/>
                  </a:lnTo>
                  <a:lnTo>
                    <a:pt x="171" y="60"/>
                  </a:lnTo>
                  <a:lnTo>
                    <a:pt x="175" y="50"/>
                  </a:lnTo>
                  <a:lnTo>
                    <a:pt x="181" y="43"/>
                  </a:lnTo>
                  <a:lnTo>
                    <a:pt x="187" y="37"/>
                  </a:lnTo>
                  <a:lnTo>
                    <a:pt x="194" y="31"/>
                  </a:lnTo>
                  <a:lnTo>
                    <a:pt x="202" y="29"/>
                  </a:lnTo>
                  <a:lnTo>
                    <a:pt x="212" y="27"/>
                  </a:lnTo>
                  <a:lnTo>
                    <a:pt x="217" y="27"/>
                  </a:lnTo>
                  <a:lnTo>
                    <a:pt x="227" y="31"/>
                  </a:lnTo>
                  <a:lnTo>
                    <a:pt x="233" y="35"/>
                  </a:lnTo>
                  <a:lnTo>
                    <a:pt x="237" y="41"/>
                  </a:lnTo>
                  <a:lnTo>
                    <a:pt x="238" y="48"/>
                  </a:lnTo>
                  <a:lnTo>
                    <a:pt x="238" y="50"/>
                  </a:lnTo>
                  <a:lnTo>
                    <a:pt x="237" y="54"/>
                  </a:lnTo>
                  <a:lnTo>
                    <a:pt x="217" y="54"/>
                  </a:lnTo>
                  <a:close/>
                  <a:moveTo>
                    <a:pt x="260" y="29"/>
                  </a:moveTo>
                  <a:lnTo>
                    <a:pt x="277" y="29"/>
                  </a:lnTo>
                  <a:lnTo>
                    <a:pt x="275" y="41"/>
                  </a:lnTo>
                  <a:lnTo>
                    <a:pt x="279" y="35"/>
                  </a:lnTo>
                  <a:lnTo>
                    <a:pt x="283" y="31"/>
                  </a:lnTo>
                  <a:lnTo>
                    <a:pt x="288" y="29"/>
                  </a:lnTo>
                  <a:lnTo>
                    <a:pt x="292" y="29"/>
                  </a:lnTo>
                  <a:lnTo>
                    <a:pt x="298" y="27"/>
                  </a:lnTo>
                  <a:lnTo>
                    <a:pt x="292" y="47"/>
                  </a:lnTo>
                  <a:lnTo>
                    <a:pt x="288" y="47"/>
                  </a:lnTo>
                  <a:lnTo>
                    <a:pt x="285" y="47"/>
                  </a:lnTo>
                  <a:lnTo>
                    <a:pt x="281" y="48"/>
                  </a:lnTo>
                  <a:lnTo>
                    <a:pt x="275" y="52"/>
                  </a:lnTo>
                  <a:lnTo>
                    <a:pt x="271" y="58"/>
                  </a:lnTo>
                  <a:lnTo>
                    <a:pt x="269" y="64"/>
                  </a:lnTo>
                  <a:lnTo>
                    <a:pt x="267" y="72"/>
                  </a:lnTo>
                  <a:lnTo>
                    <a:pt x="260" y="98"/>
                  </a:lnTo>
                  <a:lnTo>
                    <a:pt x="238" y="98"/>
                  </a:lnTo>
                  <a:lnTo>
                    <a:pt x="260" y="29"/>
                  </a:lnTo>
                  <a:close/>
                  <a:moveTo>
                    <a:pt x="292" y="77"/>
                  </a:moveTo>
                  <a:lnTo>
                    <a:pt x="294" y="64"/>
                  </a:lnTo>
                  <a:lnTo>
                    <a:pt x="300" y="50"/>
                  </a:lnTo>
                  <a:lnTo>
                    <a:pt x="306" y="41"/>
                  </a:lnTo>
                  <a:lnTo>
                    <a:pt x="315" y="33"/>
                  </a:lnTo>
                  <a:lnTo>
                    <a:pt x="325" y="29"/>
                  </a:lnTo>
                  <a:lnTo>
                    <a:pt x="338" y="27"/>
                  </a:lnTo>
                  <a:lnTo>
                    <a:pt x="350" y="29"/>
                  </a:lnTo>
                  <a:lnTo>
                    <a:pt x="357" y="33"/>
                  </a:lnTo>
                  <a:lnTo>
                    <a:pt x="361" y="37"/>
                  </a:lnTo>
                  <a:lnTo>
                    <a:pt x="363" y="41"/>
                  </a:lnTo>
                  <a:lnTo>
                    <a:pt x="365" y="47"/>
                  </a:lnTo>
                  <a:lnTo>
                    <a:pt x="365" y="52"/>
                  </a:lnTo>
                  <a:lnTo>
                    <a:pt x="363" y="66"/>
                  </a:lnTo>
                  <a:lnTo>
                    <a:pt x="359" y="77"/>
                  </a:lnTo>
                  <a:lnTo>
                    <a:pt x="356" y="85"/>
                  </a:lnTo>
                  <a:lnTo>
                    <a:pt x="352" y="91"/>
                  </a:lnTo>
                  <a:lnTo>
                    <a:pt x="346" y="95"/>
                  </a:lnTo>
                  <a:lnTo>
                    <a:pt x="340" y="96"/>
                  </a:lnTo>
                  <a:lnTo>
                    <a:pt x="331" y="100"/>
                  </a:lnTo>
                  <a:lnTo>
                    <a:pt x="321" y="100"/>
                  </a:lnTo>
                  <a:lnTo>
                    <a:pt x="315" y="100"/>
                  </a:lnTo>
                  <a:lnTo>
                    <a:pt x="308" y="98"/>
                  </a:lnTo>
                  <a:lnTo>
                    <a:pt x="304" y="96"/>
                  </a:lnTo>
                  <a:lnTo>
                    <a:pt x="300" y="95"/>
                  </a:lnTo>
                  <a:lnTo>
                    <a:pt x="296" y="93"/>
                  </a:lnTo>
                  <a:lnTo>
                    <a:pt x="294" y="89"/>
                  </a:lnTo>
                  <a:lnTo>
                    <a:pt x="292" y="83"/>
                  </a:lnTo>
                  <a:lnTo>
                    <a:pt x="292" y="77"/>
                  </a:lnTo>
                  <a:close/>
                  <a:moveTo>
                    <a:pt x="311" y="77"/>
                  </a:moveTo>
                  <a:lnTo>
                    <a:pt x="313" y="81"/>
                  </a:lnTo>
                  <a:lnTo>
                    <a:pt x="315" y="85"/>
                  </a:lnTo>
                  <a:lnTo>
                    <a:pt x="319" y="87"/>
                  </a:lnTo>
                  <a:lnTo>
                    <a:pt x="323" y="89"/>
                  </a:lnTo>
                  <a:lnTo>
                    <a:pt x="327" y="87"/>
                  </a:lnTo>
                  <a:lnTo>
                    <a:pt x="333" y="85"/>
                  </a:lnTo>
                  <a:lnTo>
                    <a:pt x="336" y="81"/>
                  </a:lnTo>
                  <a:lnTo>
                    <a:pt x="340" y="73"/>
                  </a:lnTo>
                  <a:lnTo>
                    <a:pt x="344" y="62"/>
                  </a:lnTo>
                  <a:lnTo>
                    <a:pt x="346" y="52"/>
                  </a:lnTo>
                  <a:lnTo>
                    <a:pt x="346" y="47"/>
                  </a:lnTo>
                  <a:lnTo>
                    <a:pt x="344" y="43"/>
                  </a:lnTo>
                  <a:lnTo>
                    <a:pt x="340" y="41"/>
                  </a:lnTo>
                  <a:lnTo>
                    <a:pt x="336" y="41"/>
                  </a:lnTo>
                  <a:lnTo>
                    <a:pt x="333" y="41"/>
                  </a:lnTo>
                  <a:lnTo>
                    <a:pt x="329" y="43"/>
                  </a:lnTo>
                  <a:lnTo>
                    <a:pt x="325" y="47"/>
                  </a:lnTo>
                  <a:lnTo>
                    <a:pt x="321" y="50"/>
                  </a:lnTo>
                  <a:lnTo>
                    <a:pt x="317" y="56"/>
                  </a:lnTo>
                  <a:lnTo>
                    <a:pt x="315" y="62"/>
                  </a:lnTo>
                  <a:lnTo>
                    <a:pt x="313" y="72"/>
                  </a:lnTo>
                  <a:lnTo>
                    <a:pt x="311" y="77"/>
                  </a:lnTo>
                  <a:close/>
                  <a:moveTo>
                    <a:pt x="442" y="75"/>
                  </a:moveTo>
                  <a:lnTo>
                    <a:pt x="442" y="79"/>
                  </a:lnTo>
                  <a:lnTo>
                    <a:pt x="442" y="83"/>
                  </a:lnTo>
                  <a:lnTo>
                    <a:pt x="444" y="87"/>
                  </a:lnTo>
                  <a:lnTo>
                    <a:pt x="448" y="89"/>
                  </a:lnTo>
                  <a:lnTo>
                    <a:pt x="451" y="89"/>
                  </a:lnTo>
                  <a:lnTo>
                    <a:pt x="455" y="89"/>
                  </a:lnTo>
                  <a:lnTo>
                    <a:pt x="459" y="87"/>
                  </a:lnTo>
                  <a:lnTo>
                    <a:pt x="463" y="85"/>
                  </a:lnTo>
                  <a:lnTo>
                    <a:pt x="465" y="81"/>
                  </a:lnTo>
                  <a:lnTo>
                    <a:pt x="467" y="77"/>
                  </a:lnTo>
                  <a:lnTo>
                    <a:pt x="486" y="77"/>
                  </a:lnTo>
                  <a:lnTo>
                    <a:pt x="484" y="81"/>
                  </a:lnTo>
                  <a:lnTo>
                    <a:pt x="482" y="87"/>
                  </a:lnTo>
                  <a:lnTo>
                    <a:pt x="476" y="93"/>
                  </a:lnTo>
                  <a:lnTo>
                    <a:pt x="471" y="96"/>
                  </a:lnTo>
                  <a:lnTo>
                    <a:pt x="465" y="98"/>
                  </a:lnTo>
                  <a:lnTo>
                    <a:pt x="459" y="100"/>
                  </a:lnTo>
                  <a:lnTo>
                    <a:pt x="451" y="100"/>
                  </a:lnTo>
                  <a:lnTo>
                    <a:pt x="438" y="98"/>
                  </a:lnTo>
                  <a:lnTo>
                    <a:pt x="428" y="95"/>
                  </a:lnTo>
                  <a:lnTo>
                    <a:pt x="427" y="91"/>
                  </a:lnTo>
                  <a:lnTo>
                    <a:pt x="423" y="87"/>
                  </a:lnTo>
                  <a:lnTo>
                    <a:pt x="423" y="83"/>
                  </a:lnTo>
                  <a:lnTo>
                    <a:pt x="421" y="77"/>
                  </a:lnTo>
                  <a:lnTo>
                    <a:pt x="423" y="70"/>
                  </a:lnTo>
                  <a:lnTo>
                    <a:pt x="425" y="60"/>
                  </a:lnTo>
                  <a:lnTo>
                    <a:pt x="428" y="50"/>
                  </a:lnTo>
                  <a:lnTo>
                    <a:pt x="432" y="43"/>
                  </a:lnTo>
                  <a:lnTo>
                    <a:pt x="438" y="37"/>
                  </a:lnTo>
                  <a:lnTo>
                    <a:pt x="446" y="31"/>
                  </a:lnTo>
                  <a:lnTo>
                    <a:pt x="455" y="29"/>
                  </a:lnTo>
                  <a:lnTo>
                    <a:pt x="465" y="27"/>
                  </a:lnTo>
                  <a:lnTo>
                    <a:pt x="476" y="29"/>
                  </a:lnTo>
                  <a:lnTo>
                    <a:pt x="486" y="33"/>
                  </a:lnTo>
                  <a:lnTo>
                    <a:pt x="488" y="37"/>
                  </a:lnTo>
                  <a:lnTo>
                    <a:pt x="490" y="41"/>
                  </a:lnTo>
                  <a:lnTo>
                    <a:pt x="492" y="45"/>
                  </a:lnTo>
                  <a:lnTo>
                    <a:pt x="492" y="50"/>
                  </a:lnTo>
                  <a:lnTo>
                    <a:pt x="492" y="58"/>
                  </a:lnTo>
                  <a:lnTo>
                    <a:pt x="490" y="66"/>
                  </a:lnTo>
                  <a:lnTo>
                    <a:pt x="488" y="70"/>
                  </a:lnTo>
                  <a:lnTo>
                    <a:pt x="442" y="70"/>
                  </a:lnTo>
                  <a:lnTo>
                    <a:pt x="442" y="75"/>
                  </a:lnTo>
                  <a:close/>
                  <a:moveTo>
                    <a:pt x="448" y="56"/>
                  </a:moveTo>
                  <a:lnTo>
                    <a:pt x="471" y="56"/>
                  </a:lnTo>
                  <a:lnTo>
                    <a:pt x="473" y="52"/>
                  </a:lnTo>
                  <a:lnTo>
                    <a:pt x="473" y="50"/>
                  </a:lnTo>
                  <a:lnTo>
                    <a:pt x="473" y="48"/>
                  </a:lnTo>
                  <a:lnTo>
                    <a:pt x="473" y="45"/>
                  </a:lnTo>
                  <a:lnTo>
                    <a:pt x="471" y="41"/>
                  </a:lnTo>
                  <a:lnTo>
                    <a:pt x="467" y="39"/>
                  </a:lnTo>
                  <a:lnTo>
                    <a:pt x="463" y="39"/>
                  </a:lnTo>
                  <a:lnTo>
                    <a:pt x="459" y="41"/>
                  </a:lnTo>
                  <a:lnTo>
                    <a:pt x="455" y="43"/>
                  </a:lnTo>
                  <a:lnTo>
                    <a:pt x="451" y="47"/>
                  </a:lnTo>
                  <a:lnTo>
                    <a:pt x="450" y="50"/>
                  </a:lnTo>
                  <a:lnTo>
                    <a:pt x="448" y="56"/>
                  </a:lnTo>
                  <a:close/>
                  <a:moveTo>
                    <a:pt x="572" y="0"/>
                  </a:moveTo>
                  <a:lnTo>
                    <a:pt x="601" y="0"/>
                  </a:lnTo>
                  <a:lnTo>
                    <a:pt x="615" y="0"/>
                  </a:lnTo>
                  <a:lnTo>
                    <a:pt x="624" y="4"/>
                  </a:lnTo>
                  <a:lnTo>
                    <a:pt x="630" y="6"/>
                  </a:lnTo>
                  <a:lnTo>
                    <a:pt x="634" y="12"/>
                  </a:lnTo>
                  <a:lnTo>
                    <a:pt x="636" y="18"/>
                  </a:lnTo>
                  <a:lnTo>
                    <a:pt x="636" y="23"/>
                  </a:lnTo>
                  <a:lnTo>
                    <a:pt x="634" y="33"/>
                  </a:lnTo>
                  <a:lnTo>
                    <a:pt x="632" y="41"/>
                  </a:lnTo>
                  <a:lnTo>
                    <a:pt x="626" y="47"/>
                  </a:lnTo>
                  <a:lnTo>
                    <a:pt x="620" y="52"/>
                  </a:lnTo>
                  <a:lnTo>
                    <a:pt x="613" y="56"/>
                  </a:lnTo>
                  <a:lnTo>
                    <a:pt x="605" y="58"/>
                  </a:lnTo>
                  <a:lnTo>
                    <a:pt x="597" y="60"/>
                  </a:lnTo>
                  <a:lnTo>
                    <a:pt x="588" y="60"/>
                  </a:lnTo>
                  <a:lnTo>
                    <a:pt x="576" y="60"/>
                  </a:lnTo>
                  <a:lnTo>
                    <a:pt x="565" y="98"/>
                  </a:lnTo>
                  <a:lnTo>
                    <a:pt x="544" y="98"/>
                  </a:lnTo>
                  <a:lnTo>
                    <a:pt x="572" y="0"/>
                  </a:lnTo>
                  <a:close/>
                  <a:moveTo>
                    <a:pt x="580" y="47"/>
                  </a:moveTo>
                  <a:lnTo>
                    <a:pt x="588" y="47"/>
                  </a:lnTo>
                  <a:lnTo>
                    <a:pt x="599" y="45"/>
                  </a:lnTo>
                  <a:lnTo>
                    <a:pt x="605" y="41"/>
                  </a:lnTo>
                  <a:lnTo>
                    <a:pt x="609" y="39"/>
                  </a:lnTo>
                  <a:lnTo>
                    <a:pt x="613" y="35"/>
                  </a:lnTo>
                  <a:lnTo>
                    <a:pt x="615" y="31"/>
                  </a:lnTo>
                  <a:lnTo>
                    <a:pt x="615" y="25"/>
                  </a:lnTo>
                  <a:lnTo>
                    <a:pt x="613" y="22"/>
                  </a:lnTo>
                  <a:lnTo>
                    <a:pt x="611" y="18"/>
                  </a:lnTo>
                  <a:lnTo>
                    <a:pt x="607" y="16"/>
                  </a:lnTo>
                  <a:lnTo>
                    <a:pt x="601" y="16"/>
                  </a:lnTo>
                  <a:lnTo>
                    <a:pt x="590" y="16"/>
                  </a:lnTo>
                  <a:lnTo>
                    <a:pt x="580" y="47"/>
                  </a:lnTo>
                  <a:close/>
                  <a:moveTo>
                    <a:pt x="645" y="75"/>
                  </a:moveTo>
                  <a:lnTo>
                    <a:pt x="645" y="79"/>
                  </a:lnTo>
                  <a:lnTo>
                    <a:pt x="645" y="83"/>
                  </a:lnTo>
                  <a:lnTo>
                    <a:pt x="647" y="87"/>
                  </a:lnTo>
                  <a:lnTo>
                    <a:pt x="651" y="89"/>
                  </a:lnTo>
                  <a:lnTo>
                    <a:pt x="655" y="89"/>
                  </a:lnTo>
                  <a:lnTo>
                    <a:pt x="659" y="89"/>
                  </a:lnTo>
                  <a:lnTo>
                    <a:pt x="663" y="87"/>
                  </a:lnTo>
                  <a:lnTo>
                    <a:pt x="666" y="85"/>
                  </a:lnTo>
                  <a:lnTo>
                    <a:pt x="668" y="81"/>
                  </a:lnTo>
                  <a:lnTo>
                    <a:pt x="670" y="77"/>
                  </a:lnTo>
                  <a:lnTo>
                    <a:pt x="689" y="77"/>
                  </a:lnTo>
                  <a:lnTo>
                    <a:pt x="689" y="81"/>
                  </a:lnTo>
                  <a:lnTo>
                    <a:pt x="686" y="87"/>
                  </a:lnTo>
                  <a:lnTo>
                    <a:pt x="680" y="93"/>
                  </a:lnTo>
                  <a:lnTo>
                    <a:pt x="676" y="96"/>
                  </a:lnTo>
                  <a:lnTo>
                    <a:pt x="668" y="98"/>
                  </a:lnTo>
                  <a:lnTo>
                    <a:pt x="663" y="100"/>
                  </a:lnTo>
                  <a:lnTo>
                    <a:pt x="655" y="100"/>
                  </a:lnTo>
                  <a:lnTo>
                    <a:pt x="642" y="98"/>
                  </a:lnTo>
                  <a:lnTo>
                    <a:pt x="632" y="95"/>
                  </a:lnTo>
                  <a:lnTo>
                    <a:pt x="630" y="91"/>
                  </a:lnTo>
                  <a:lnTo>
                    <a:pt x="628" y="87"/>
                  </a:lnTo>
                  <a:lnTo>
                    <a:pt x="626" y="83"/>
                  </a:lnTo>
                  <a:lnTo>
                    <a:pt x="626" y="77"/>
                  </a:lnTo>
                  <a:lnTo>
                    <a:pt x="626" y="70"/>
                  </a:lnTo>
                  <a:lnTo>
                    <a:pt x="628" y="60"/>
                  </a:lnTo>
                  <a:lnTo>
                    <a:pt x="632" y="50"/>
                  </a:lnTo>
                  <a:lnTo>
                    <a:pt x="636" y="43"/>
                  </a:lnTo>
                  <a:lnTo>
                    <a:pt x="643" y="37"/>
                  </a:lnTo>
                  <a:lnTo>
                    <a:pt x="649" y="31"/>
                  </a:lnTo>
                  <a:lnTo>
                    <a:pt x="659" y="29"/>
                  </a:lnTo>
                  <a:lnTo>
                    <a:pt x="668" y="27"/>
                  </a:lnTo>
                  <a:lnTo>
                    <a:pt x="680" y="29"/>
                  </a:lnTo>
                  <a:lnTo>
                    <a:pt x="689" y="33"/>
                  </a:lnTo>
                  <a:lnTo>
                    <a:pt x="691" y="37"/>
                  </a:lnTo>
                  <a:lnTo>
                    <a:pt x="695" y="41"/>
                  </a:lnTo>
                  <a:lnTo>
                    <a:pt x="695" y="45"/>
                  </a:lnTo>
                  <a:lnTo>
                    <a:pt x="697" y="50"/>
                  </a:lnTo>
                  <a:lnTo>
                    <a:pt x="695" y="58"/>
                  </a:lnTo>
                  <a:lnTo>
                    <a:pt x="693" y="66"/>
                  </a:lnTo>
                  <a:lnTo>
                    <a:pt x="693" y="70"/>
                  </a:lnTo>
                  <a:lnTo>
                    <a:pt x="647" y="70"/>
                  </a:lnTo>
                  <a:lnTo>
                    <a:pt x="645" y="75"/>
                  </a:lnTo>
                  <a:close/>
                  <a:moveTo>
                    <a:pt x="651" y="56"/>
                  </a:moveTo>
                  <a:lnTo>
                    <a:pt x="676" y="56"/>
                  </a:lnTo>
                  <a:lnTo>
                    <a:pt x="676" y="52"/>
                  </a:lnTo>
                  <a:lnTo>
                    <a:pt x="676" y="50"/>
                  </a:lnTo>
                  <a:lnTo>
                    <a:pt x="676" y="48"/>
                  </a:lnTo>
                  <a:lnTo>
                    <a:pt x="676" y="45"/>
                  </a:lnTo>
                  <a:lnTo>
                    <a:pt x="674" y="41"/>
                  </a:lnTo>
                  <a:lnTo>
                    <a:pt x="672" y="39"/>
                  </a:lnTo>
                  <a:lnTo>
                    <a:pt x="666" y="39"/>
                  </a:lnTo>
                  <a:lnTo>
                    <a:pt x="663" y="41"/>
                  </a:lnTo>
                  <a:lnTo>
                    <a:pt x="659" y="43"/>
                  </a:lnTo>
                  <a:lnTo>
                    <a:pt x="655" y="47"/>
                  </a:lnTo>
                  <a:lnTo>
                    <a:pt x="653" y="50"/>
                  </a:lnTo>
                  <a:lnTo>
                    <a:pt x="651" y="56"/>
                  </a:lnTo>
                  <a:close/>
                  <a:moveTo>
                    <a:pt x="764" y="29"/>
                  </a:moveTo>
                  <a:lnTo>
                    <a:pt x="784" y="29"/>
                  </a:lnTo>
                  <a:lnTo>
                    <a:pt x="755" y="125"/>
                  </a:lnTo>
                  <a:lnTo>
                    <a:pt x="734" y="125"/>
                  </a:lnTo>
                  <a:lnTo>
                    <a:pt x="745" y="93"/>
                  </a:lnTo>
                  <a:lnTo>
                    <a:pt x="739" y="96"/>
                  </a:lnTo>
                  <a:lnTo>
                    <a:pt x="736" y="98"/>
                  </a:lnTo>
                  <a:lnTo>
                    <a:pt x="730" y="100"/>
                  </a:lnTo>
                  <a:lnTo>
                    <a:pt x="726" y="100"/>
                  </a:lnTo>
                  <a:lnTo>
                    <a:pt x="720" y="100"/>
                  </a:lnTo>
                  <a:lnTo>
                    <a:pt x="716" y="98"/>
                  </a:lnTo>
                  <a:lnTo>
                    <a:pt x="713" y="96"/>
                  </a:lnTo>
                  <a:lnTo>
                    <a:pt x="709" y="95"/>
                  </a:lnTo>
                  <a:lnTo>
                    <a:pt x="705" y="87"/>
                  </a:lnTo>
                  <a:lnTo>
                    <a:pt x="703" y="77"/>
                  </a:lnTo>
                  <a:lnTo>
                    <a:pt x="703" y="68"/>
                  </a:lnTo>
                  <a:lnTo>
                    <a:pt x="707" y="60"/>
                  </a:lnTo>
                  <a:lnTo>
                    <a:pt x="709" y="52"/>
                  </a:lnTo>
                  <a:lnTo>
                    <a:pt x="711" y="47"/>
                  </a:lnTo>
                  <a:lnTo>
                    <a:pt x="716" y="39"/>
                  </a:lnTo>
                  <a:lnTo>
                    <a:pt x="724" y="33"/>
                  </a:lnTo>
                  <a:lnTo>
                    <a:pt x="732" y="29"/>
                  </a:lnTo>
                  <a:lnTo>
                    <a:pt x="741" y="27"/>
                  </a:lnTo>
                  <a:lnTo>
                    <a:pt x="747" y="29"/>
                  </a:lnTo>
                  <a:lnTo>
                    <a:pt x="753" y="31"/>
                  </a:lnTo>
                  <a:lnTo>
                    <a:pt x="757" y="35"/>
                  </a:lnTo>
                  <a:lnTo>
                    <a:pt x="760" y="41"/>
                  </a:lnTo>
                  <a:lnTo>
                    <a:pt x="764" y="29"/>
                  </a:lnTo>
                  <a:close/>
                  <a:moveTo>
                    <a:pt x="722" y="75"/>
                  </a:moveTo>
                  <a:lnTo>
                    <a:pt x="724" y="81"/>
                  </a:lnTo>
                  <a:lnTo>
                    <a:pt x="726" y="85"/>
                  </a:lnTo>
                  <a:lnTo>
                    <a:pt x="728" y="87"/>
                  </a:lnTo>
                  <a:lnTo>
                    <a:pt x="732" y="89"/>
                  </a:lnTo>
                  <a:lnTo>
                    <a:pt x="739" y="87"/>
                  </a:lnTo>
                  <a:lnTo>
                    <a:pt x="745" y="81"/>
                  </a:lnTo>
                  <a:lnTo>
                    <a:pt x="747" y="77"/>
                  </a:lnTo>
                  <a:lnTo>
                    <a:pt x="749" y="73"/>
                  </a:lnTo>
                  <a:lnTo>
                    <a:pt x="753" y="68"/>
                  </a:lnTo>
                  <a:lnTo>
                    <a:pt x="755" y="62"/>
                  </a:lnTo>
                  <a:lnTo>
                    <a:pt x="755" y="58"/>
                  </a:lnTo>
                  <a:lnTo>
                    <a:pt x="755" y="52"/>
                  </a:lnTo>
                  <a:lnTo>
                    <a:pt x="755" y="48"/>
                  </a:lnTo>
                  <a:lnTo>
                    <a:pt x="753" y="45"/>
                  </a:lnTo>
                  <a:lnTo>
                    <a:pt x="749" y="41"/>
                  </a:lnTo>
                  <a:lnTo>
                    <a:pt x="745" y="41"/>
                  </a:lnTo>
                  <a:lnTo>
                    <a:pt x="741" y="41"/>
                  </a:lnTo>
                  <a:lnTo>
                    <a:pt x="736" y="45"/>
                  </a:lnTo>
                  <a:lnTo>
                    <a:pt x="732" y="48"/>
                  </a:lnTo>
                  <a:lnTo>
                    <a:pt x="728" y="54"/>
                  </a:lnTo>
                  <a:lnTo>
                    <a:pt x="724" y="66"/>
                  </a:lnTo>
                  <a:lnTo>
                    <a:pt x="722" y="75"/>
                  </a:lnTo>
                  <a:close/>
                  <a:moveTo>
                    <a:pt x="799" y="29"/>
                  </a:moveTo>
                  <a:lnTo>
                    <a:pt x="818" y="29"/>
                  </a:lnTo>
                  <a:lnTo>
                    <a:pt x="807" y="73"/>
                  </a:lnTo>
                  <a:lnTo>
                    <a:pt x="805" y="75"/>
                  </a:lnTo>
                  <a:lnTo>
                    <a:pt x="805" y="79"/>
                  </a:lnTo>
                  <a:lnTo>
                    <a:pt x="805" y="83"/>
                  </a:lnTo>
                  <a:lnTo>
                    <a:pt x="807" y="85"/>
                  </a:lnTo>
                  <a:lnTo>
                    <a:pt x="808" y="87"/>
                  </a:lnTo>
                  <a:lnTo>
                    <a:pt x="812" y="87"/>
                  </a:lnTo>
                  <a:lnTo>
                    <a:pt x="820" y="85"/>
                  </a:lnTo>
                  <a:lnTo>
                    <a:pt x="826" y="81"/>
                  </a:lnTo>
                  <a:lnTo>
                    <a:pt x="828" y="79"/>
                  </a:lnTo>
                  <a:lnTo>
                    <a:pt x="828" y="75"/>
                  </a:lnTo>
                  <a:lnTo>
                    <a:pt x="832" y="72"/>
                  </a:lnTo>
                  <a:lnTo>
                    <a:pt x="833" y="66"/>
                  </a:lnTo>
                  <a:lnTo>
                    <a:pt x="835" y="58"/>
                  </a:lnTo>
                  <a:lnTo>
                    <a:pt x="845" y="29"/>
                  </a:lnTo>
                  <a:lnTo>
                    <a:pt x="864" y="29"/>
                  </a:lnTo>
                  <a:lnTo>
                    <a:pt x="845" y="98"/>
                  </a:lnTo>
                  <a:lnTo>
                    <a:pt x="826" y="98"/>
                  </a:lnTo>
                  <a:lnTo>
                    <a:pt x="828" y="89"/>
                  </a:lnTo>
                  <a:lnTo>
                    <a:pt x="826" y="91"/>
                  </a:lnTo>
                  <a:lnTo>
                    <a:pt x="820" y="95"/>
                  </a:lnTo>
                  <a:lnTo>
                    <a:pt x="814" y="98"/>
                  </a:lnTo>
                  <a:lnTo>
                    <a:pt x="808" y="100"/>
                  </a:lnTo>
                  <a:lnTo>
                    <a:pt x="803" y="100"/>
                  </a:lnTo>
                  <a:lnTo>
                    <a:pt x="795" y="100"/>
                  </a:lnTo>
                  <a:lnTo>
                    <a:pt x="789" y="96"/>
                  </a:lnTo>
                  <a:lnTo>
                    <a:pt x="785" y="93"/>
                  </a:lnTo>
                  <a:lnTo>
                    <a:pt x="784" y="85"/>
                  </a:lnTo>
                  <a:lnTo>
                    <a:pt x="784" y="81"/>
                  </a:lnTo>
                  <a:lnTo>
                    <a:pt x="785" y="77"/>
                  </a:lnTo>
                  <a:lnTo>
                    <a:pt x="785" y="73"/>
                  </a:lnTo>
                  <a:lnTo>
                    <a:pt x="799" y="29"/>
                  </a:lnTo>
                  <a:close/>
                  <a:moveTo>
                    <a:pt x="887" y="75"/>
                  </a:moveTo>
                  <a:lnTo>
                    <a:pt x="885" y="79"/>
                  </a:lnTo>
                  <a:lnTo>
                    <a:pt x="887" y="83"/>
                  </a:lnTo>
                  <a:lnTo>
                    <a:pt x="889" y="87"/>
                  </a:lnTo>
                  <a:lnTo>
                    <a:pt x="891" y="89"/>
                  </a:lnTo>
                  <a:lnTo>
                    <a:pt x="897" y="89"/>
                  </a:lnTo>
                  <a:lnTo>
                    <a:pt x="901" y="89"/>
                  </a:lnTo>
                  <a:lnTo>
                    <a:pt x="904" y="87"/>
                  </a:lnTo>
                  <a:lnTo>
                    <a:pt x="906" y="85"/>
                  </a:lnTo>
                  <a:lnTo>
                    <a:pt x="910" y="81"/>
                  </a:lnTo>
                  <a:lnTo>
                    <a:pt x="912" y="77"/>
                  </a:lnTo>
                  <a:lnTo>
                    <a:pt x="931" y="77"/>
                  </a:lnTo>
                  <a:lnTo>
                    <a:pt x="929" y="81"/>
                  </a:lnTo>
                  <a:lnTo>
                    <a:pt x="926" y="87"/>
                  </a:lnTo>
                  <a:lnTo>
                    <a:pt x="922" y="93"/>
                  </a:lnTo>
                  <a:lnTo>
                    <a:pt x="916" y="96"/>
                  </a:lnTo>
                  <a:lnTo>
                    <a:pt x="910" y="98"/>
                  </a:lnTo>
                  <a:lnTo>
                    <a:pt x="903" y="100"/>
                  </a:lnTo>
                  <a:lnTo>
                    <a:pt x="897" y="100"/>
                  </a:lnTo>
                  <a:lnTo>
                    <a:pt x="883" y="98"/>
                  </a:lnTo>
                  <a:lnTo>
                    <a:pt x="874" y="95"/>
                  </a:lnTo>
                  <a:lnTo>
                    <a:pt x="870" y="91"/>
                  </a:lnTo>
                  <a:lnTo>
                    <a:pt x="868" y="87"/>
                  </a:lnTo>
                  <a:lnTo>
                    <a:pt x="866" y="83"/>
                  </a:lnTo>
                  <a:lnTo>
                    <a:pt x="866" y="77"/>
                  </a:lnTo>
                  <a:lnTo>
                    <a:pt x="868" y="70"/>
                  </a:lnTo>
                  <a:lnTo>
                    <a:pt x="870" y="60"/>
                  </a:lnTo>
                  <a:lnTo>
                    <a:pt x="874" y="50"/>
                  </a:lnTo>
                  <a:lnTo>
                    <a:pt x="878" y="43"/>
                  </a:lnTo>
                  <a:lnTo>
                    <a:pt x="883" y="37"/>
                  </a:lnTo>
                  <a:lnTo>
                    <a:pt x="891" y="31"/>
                  </a:lnTo>
                  <a:lnTo>
                    <a:pt x="899" y="29"/>
                  </a:lnTo>
                  <a:lnTo>
                    <a:pt x="908" y="27"/>
                  </a:lnTo>
                  <a:lnTo>
                    <a:pt x="922" y="29"/>
                  </a:lnTo>
                  <a:lnTo>
                    <a:pt x="929" y="33"/>
                  </a:lnTo>
                  <a:lnTo>
                    <a:pt x="933" y="37"/>
                  </a:lnTo>
                  <a:lnTo>
                    <a:pt x="935" y="41"/>
                  </a:lnTo>
                  <a:lnTo>
                    <a:pt x="937" y="45"/>
                  </a:lnTo>
                  <a:lnTo>
                    <a:pt x="937" y="50"/>
                  </a:lnTo>
                  <a:lnTo>
                    <a:pt x="937" y="58"/>
                  </a:lnTo>
                  <a:lnTo>
                    <a:pt x="935" y="66"/>
                  </a:lnTo>
                  <a:lnTo>
                    <a:pt x="933" y="70"/>
                  </a:lnTo>
                  <a:lnTo>
                    <a:pt x="887" y="70"/>
                  </a:lnTo>
                  <a:lnTo>
                    <a:pt x="887" y="75"/>
                  </a:lnTo>
                  <a:close/>
                  <a:moveTo>
                    <a:pt x="891" y="56"/>
                  </a:moveTo>
                  <a:lnTo>
                    <a:pt x="916" y="56"/>
                  </a:lnTo>
                  <a:lnTo>
                    <a:pt x="918" y="52"/>
                  </a:lnTo>
                  <a:lnTo>
                    <a:pt x="918" y="50"/>
                  </a:lnTo>
                  <a:lnTo>
                    <a:pt x="918" y="48"/>
                  </a:lnTo>
                  <a:lnTo>
                    <a:pt x="918" y="45"/>
                  </a:lnTo>
                  <a:lnTo>
                    <a:pt x="916" y="41"/>
                  </a:lnTo>
                  <a:lnTo>
                    <a:pt x="912" y="39"/>
                  </a:lnTo>
                  <a:lnTo>
                    <a:pt x="908" y="39"/>
                  </a:lnTo>
                  <a:lnTo>
                    <a:pt x="904" y="41"/>
                  </a:lnTo>
                  <a:lnTo>
                    <a:pt x="901" y="43"/>
                  </a:lnTo>
                  <a:lnTo>
                    <a:pt x="897" y="47"/>
                  </a:lnTo>
                  <a:lnTo>
                    <a:pt x="893" y="50"/>
                  </a:lnTo>
                  <a:lnTo>
                    <a:pt x="891" y="56"/>
                  </a:lnTo>
                  <a:close/>
                  <a:moveTo>
                    <a:pt x="958" y="29"/>
                  </a:moveTo>
                  <a:lnTo>
                    <a:pt x="977" y="29"/>
                  </a:lnTo>
                  <a:lnTo>
                    <a:pt x="975" y="39"/>
                  </a:lnTo>
                  <a:lnTo>
                    <a:pt x="981" y="35"/>
                  </a:lnTo>
                  <a:lnTo>
                    <a:pt x="991" y="29"/>
                  </a:lnTo>
                  <a:lnTo>
                    <a:pt x="1000" y="27"/>
                  </a:lnTo>
                  <a:lnTo>
                    <a:pt x="1008" y="29"/>
                  </a:lnTo>
                  <a:lnTo>
                    <a:pt x="1014" y="33"/>
                  </a:lnTo>
                  <a:lnTo>
                    <a:pt x="1018" y="37"/>
                  </a:lnTo>
                  <a:lnTo>
                    <a:pt x="1018" y="45"/>
                  </a:lnTo>
                  <a:lnTo>
                    <a:pt x="1018" y="48"/>
                  </a:lnTo>
                  <a:lnTo>
                    <a:pt x="1018" y="54"/>
                  </a:lnTo>
                  <a:lnTo>
                    <a:pt x="1004" y="98"/>
                  </a:lnTo>
                  <a:lnTo>
                    <a:pt x="983" y="98"/>
                  </a:lnTo>
                  <a:lnTo>
                    <a:pt x="997" y="56"/>
                  </a:lnTo>
                  <a:lnTo>
                    <a:pt x="997" y="54"/>
                  </a:lnTo>
                  <a:lnTo>
                    <a:pt x="997" y="52"/>
                  </a:lnTo>
                  <a:lnTo>
                    <a:pt x="997" y="50"/>
                  </a:lnTo>
                  <a:lnTo>
                    <a:pt x="997" y="47"/>
                  </a:lnTo>
                  <a:lnTo>
                    <a:pt x="995" y="45"/>
                  </a:lnTo>
                  <a:lnTo>
                    <a:pt x="993" y="43"/>
                  </a:lnTo>
                  <a:lnTo>
                    <a:pt x="989" y="43"/>
                  </a:lnTo>
                  <a:lnTo>
                    <a:pt x="987" y="43"/>
                  </a:lnTo>
                  <a:lnTo>
                    <a:pt x="983" y="43"/>
                  </a:lnTo>
                  <a:lnTo>
                    <a:pt x="981" y="45"/>
                  </a:lnTo>
                  <a:lnTo>
                    <a:pt x="979" y="47"/>
                  </a:lnTo>
                  <a:lnTo>
                    <a:pt x="977" y="48"/>
                  </a:lnTo>
                  <a:lnTo>
                    <a:pt x="975" y="52"/>
                  </a:lnTo>
                  <a:lnTo>
                    <a:pt x="972" y="56"/>
                  </a:lnTo>
                  <a:lnTo>
                    <a:pt x="970" y="60"/>
                  </a:lnTo>
                  <a:lnTo>
                    <a:pt x="968" y="66"/>
                  </a:lnTo>
                  <a:lnTo>
                    <a:pt x="958" y="98"/>
                  </a:lnTo>
                  <a:lnTo>
                    <a:pt x="939" y="98"/>
                  </a:lnTo>
                  <a:lnTo>
                    <a:pt x="958" y="29"/>
                  </a:lnTo>
                  <a:close/>
                  <a:moveTo>
                    <a:pt x="1075" y="50"/>
                  </a:moveTo>
                  <a:lnTo>
                    <a:pt x="1075" y="47"/>
                  </a:lnTo>
                  <a:lnTo>
                    <a:pt x="1075" y="45"/>
                  </a:lnTo>
                  <a:lnTo>
                    <a:pt x="1075" y="43"/>
                  </a:lnTo>
                  <a:lnTo>
                    <a:pt x="1073" y="41"/>
                  </a:lnTo>
                  <a:lnTo>
                    <a:pt x="1071" y="39"/>
                  </a:lnTo>
                  <a:lnTo>
                    <a:pt x="1068" y="39"/>
                  </a:lnTo>
                  <a:lnTo>
                    <a:pt x="1060" y="41"/>
                  </a:lnTo>
                  <a:lnTo>
                    <a:pt x="1056" y="45"/>
                  </a:lnTo>
                  <a:lnTo>
                    <a:pt x="1056" y="48"/>
                  </a:lnTo>
                  <a:lnTo>
                    <a:pt x="1037" y="48"/>
                  </a:lnTo>
                  <a:lnTo>
                    <a:pt x="1037" y="45"/>
                  </a:lnTo>
                  <a:lnTo>
                    <a:pt x="1039" y="41"/>
                  </a:lnTo>
                  <a:lnTo>
                    <a:pt x="1043" y="37"/>
                  </a:lnTo>
                  <a:lnTo>
                    <a:pt x="1046" y="33"/>
                  </a:lnTo>
                  <a:lnTo>
                    <a:pt x="1050" y="31"/>
                  </a:lnTo>
                  <a:lnTo>
                    <a:pt x="1060" y="29"/>
                  </a:lnTo>
                  <a:lnTo>
                    <a:pt x="1069" y="27"/>
                  </a:lnTo>
                  <a:lnTo>
                    <a:pt x="1081" y="29"/>
                  </a:lnTo>
                  <a:lnTo>
                    <a:pt x="1089" y="33"/>
                  </a:lnTo>
                  <a:lnTo>
                    <a:pt x="1091" y="35"/>
                  </a:lnTo>
                  <a:lnTo>
                    <a:pt x="1093" y="39"/>
                  </a:lnTo>
                  <a:lnTo>
                    <a:pt x="1094" y="41"/>
                  </a:lnTo>
                  <a:lnTo>
                    <a:pt x="1094" y="47"/>
                  </a:lnTo>
                  <a:lnTo>
                    <a:pt x="1094" y="48"/>
                  </a:lnTo>
                  <a:lnTo>
                    <a:pt x="1094" y="50"/>
                  </a:lnTo>
                  <a:lnTo>
                    <a:pt x="1093" y="54"/>
                  </a:lnTo>
                  <a:lnTo>
                    <a:pt x="1085" y="81"/>
                  </a:lnTo>
                  <a:lnTo>
                    <a:pt x="1085" y="87"/>
                  </a:lnTo>
                  <a:lnTo>
                    <a:pt x="1083" y="93"/>
                  </a:lnTo>
                  <a:lnTo>
                    <a:pt x="1083" y="98"/>
                  </a:lnTo>
                  <a:lnTo>
                    <a:pt x="1064" y="98"/>
                  </a:lnTo>
                  <a:lnTo>
                    <a:pt x="1064" y="95"/>
                  </a:lnTo>
                  <a:lnTo>
                    <a:pt x="1064" y="91"/>
                  </a:lnTo>
                  <a:lnTo>
                    <a:pt x="1062" y="95"/>
                  </a:lnTo>
                  <a:lnTo>
                    <a:pt x="1058" y="96"/>
                  </a:lnTo>
                  <a:lnTo>
                    <a:pt x="1050" y="100"/>
                  </a:lnTo>
                  <a:lnTo>
                    <a:pt x="1043" y="100"/>
                  </a:lnTo>
                  <a:lnTo>
                    <a:pt x="1035" y="100"/>
                  </a:lnTo>
                  <a:lnTo>
                    <a:pt x="1029" y="96"/>
                  </a:lnTo>
                  <a:lnTo>
                    <a:pt x="1025" y="91"/>
                  </a:lnTo>
                  <a:lnTo>
                    <a:pt x="1023" y="81"/>
                  </a:lnTo>
                  <a:lnTo>
                    <a:pt x="1023" y="73"/>
                  </a:lnTo>
                  <a:lnTo>
                    <a:pt x="1027" y="68"/>
                  </a:lnTo>
                  <a:lnTo>
                    <a:pt x="1033" y="62"/>
                  </a:lnTo>
                  <a:lnTo>
                    <a:pt x="1041" y="58"/>
                  </a:lnTo>
                  <a:lnTo>
                    <a:pt x="1050" y="54"/>
                  </a:lnTo>
                  <a:lnTo>
                    <a:pt x="1062" y="54"/>
                  </a:lnTo>
                  <a:lnTo>
                    <a:pt x="1073" y="54"/>
                  </a:lnTo>
                  <a:lnTo>
                    <a:pt x="1075" y="50"/>
                  </a:lnTo>
                  <a:close/>
                  <a:moveTo>
                    <a:pt x="1071" y="64"/>
                  </a:moveTo>
                  <a:lnTo>
                    <a:pt x="1064" y="66"/>
                  </a:lnTo>
                  <a:lnTo>
                    <a:pt x="1058" y="66"/>
                  </a:lnTo>
                  <a:lnTo>
                    <a:pt x="1052" y="68"/>
                  </a:lnTo>
                  <a:lnTo>
                    <a:pt x="1050" y="68"/>
                  </a:lnTo>
                  <a:lnTo>
                    <a:pt x="1045" y="73"/>
                  </a:lnTo>
                  <a:lnTo>
                    <a:pt x="1043" y="79"/>
                  </a:lnTo>
                  <a:lnTo>
                    <a:pt x="1043" y="83"/>
                  </a:lnTo>
                  <a:lnTo>
                    <a:pt x="1045" y="85"/>
                  </a:lnTo>
                  <a:lnTo>
                    <a:pt x="1046" y="87"/>
                  </a:lnTo>
                  <a:lnTo>
                    <a:pt x="1050" y="89"/>
                  </a:lnTo>
                  <a:lnTo>
                    <a:pt x="1056" y="87"/>
                  </a:lnTo>
                  <a:lnTo>
                    <a:pt x="1062" y="83"/>
                  </a:lnTo>
                  <a:lnTo>
                    <a:pt x="1066" y="77"/>
                  </a:lnTo>
                  <a:lnTo>
                    <a:pt x="1069" y="68"/>
                  </a:lnTo>
                  <a:lnTo>
                    <a:pt x="1071" y="64"/>
                  </a:lnTo>
                  <a:close/>
                  <a:moveTo>
                    <a:pt x="1119" y="77"/>
                  </a:moveTo>
                  <a:lnTo>
                    <a:pt x="1119" y="81"/>
                  </a:lnTo>
                  <a:lnTo>
                    <a:pt x="1119" y="85"/>
                  </a:lnTo>
                  <a:lnTo>
                    <a:pt x="1121" y="87"/>
                  </a:lnTo>
                  <a:lnTo>
                    <a:pt x="1125" y="89"/>
                  </a:lnTo>
                  <a:lnTo>
                    <a:pt x="1129" y="89"/>
                  </a:lnTo>
                  <a:lnTo>
                    <a:pt x="1133" y="89"/>
                  </a:lnTo>
                  <a:lnTo>
                    <a:pt x="1137" y="87"/>
                  </a:lnTo>
                  <a:lnTo>
                    <a:pt x="1141" y="85"/>
                  </a:lnTo>
                  <a:lnTo>
                    <a:pt x="1141" y="81"/>
                  </a:lnTo>
                  <a:lnTo>
                    <a:pt x="1141" y="77"/>
                  </a:lnTo>
                  <a:lnTo>
                    <a:pt x="1139" y="75"/>
                  </a:lnTo>
                  <a:lnTo>
                    <a:pt x="1135" y="73"/>
                  </a:lnTo>
                  <a:lnTo>
                    <a:pt x="1123" y="66"/>
                  </a:lnTo>
                  <a:lnTo>
                    <a:pt x="1121" y="66"/>
                  </a:lnTo>
                  <a:lnTo>
                    <a:pt x="1119" y="64"/>
                  </a:lnTo>
                  <a:lnTo>
                    <a:pt x="1116" y="60"/>
                  </a:lnTo>
                  <a:lnTo>
                    <a:pt x="1114" y="58"/>
                  </a:lnTo>
                  <a:lnTo>
                    <a:pt x="1112" y="54"/>
                  </a:lnTo>
                  <a:lnTo>
                    <a:pt x="1112" y="50"/>
                  </a:lnTo>
                  <a:lnTo>
                    <a:pt x="1112" y="45"/>
                  </a:lnTo>
                  <a:lnTo>
                    <a:pt x="1114" y="41"/>
                  </a:lnTo>
                  <a:lnTo>
                    <a:pt x="1117" y="35"/>
                  </a:lnTo>
                  <a:lnTo>
                    <a:pt x="1121" y="33"/>
                  </a:lnTo>
                  <a:lnTo>
                    <a:pt x="1131" y="29"/>
                  </a:lnTo>
                  <a:lnTo>
                    <a:pt x="1142" y="27"/>
                  </a:lnTo>
                  <a:lnTo>
                    <a:pt x="1152" y="29"/>
                  </a:lnTo>
                  <a:lnTo>
                    <a:pt x="1160" y="31"/>
                  </a:lnTo>
                  <a:lnTo>
                    <a:pt x="1164" y="33"/>
                  </a:lnTo>
                  <a:lnTo>
                    <a:pt x="1165" y="37"/>
                  </a:lnTo>
                  <a:lnTo>
                    <a:pt x="1167" y="41"/>
                  </a:lnTo>
                  <a:lnTo>
                    <a:pt x="1167" y="45"/>
                  </a:lnTo>
                  <a:lnTo>
                    <a:pt x="1167" y="47"/>
                  </a:lnTo>
                  <a:lnTo>
                    <a:pt x="1167" y="48"/>
                  </a:lnTo>
                  <a:lnTo>
                    <a:pt x="1167" y="50"/>
                  </a:lnTo>
                  <a:lnTo>
                    <a:pt x="1148" y="50"/>
                  </a:lnTo>
                  <a:lnTo>
                    <a:pt x="1148" y="48"/>
                  </a:lnTo>
                  <a:lnTo>
                    <a:pt x="1148" y="45"/>
                  </a:lnTo>
                  <a:lnTo>
                    <a:pt x="1146" y="43"/>
                  </a:lnTo>
                  <a:lnTo>
                    <a:pt x="1144" y="41"/>
                  </a:lnTo>
                  <a:lnTo>
                    <a:pt x="1141" y="39"/>
                  </a:lnTo>
                  <a:lnTo>
                    <a:pt x="1137" y="39"/>
                  </a:lnTo>
                  <a:lnTo>
                    <a:pt x="1135" y="41"/>
                  </a:lnTo>
                  <a:lnTo>
                    <a:pt x="1131" y="45"/>
                  </a:lnTo>
                  <a:lnTo>
                    <a:pt x="1131" y="47"/>
                  </a:lnTo>
                  <a:lnTo>
                    <a:pt x="1131" y="50"/>
                  </a:lnTo>
                  <a:lnTo>
                    <a:pt x="1135" y="54"/>
                  </a:lnTo>
                  <a:lnTo>
                    <a:pt x="1137" y="54"/>
                  </a:lnTo>
                  <a:lnTo>
                    <a:pt x="1148" y="60"/>
                  </a:lnTo>
                  <a:lnTo>
                    <a:pt x="1150" y="62"/>
                  </a:lnTo>
                  <a:lnTo>
                    <a:pt x="1152" y="64"/>
                  </a:lnTo>
                  <a:lnTo>
                    <a:pt x="1156" y="66"/>
                  </a:lnTo>
                  <a:lnTo>
                    <a:pt x="1158" y="70"/>
                  </a:lnTo>
                  <a:lnTo>
                    <a:pt x="1160" y="73"/>
                  </a:lnTo>
                  <a:lnTo>
                    <a:pt x="1160" y="77"/>
                  </a:lnTo>
                  <a:lnTo>
                    <a:pt x="1160" y="83"/>
                  </a:lnTo>
                  <a:lnTo>
                    <a:pt x="1158" y="89"/>
                  </a:lnTo>
                  <a:lnTo>
                    <a:pt x="1154" y="93"/>
                  </a:lnTo>
                  <a:lnTo>
                    <a:pt x="1150" y="96"/>
                  </a:lnTo>
                  <a:lnTo>
                    <a:pt x="1139" y="100"/>
                  </a:lnTo>
                  <a:lnTo>
                    <a:pt x="1125" y="100"/>
                  </a:lnTo>
                  <a:lnTo>
                    <a:pt x="1119" y="100"/>
                  </a:lnTo>
                  <a:lnTo>
                    <a:pt x="1116" y="100"/>
                  </a:lnTo>
                  <a:lnTo>
                    <a:pt x="1110" y="98"/>
                  </a:lnTo>
                  <a:lnTo>
                    <a:pt x="1106" y="95"/>
                  </a:lnTo>
                  <a:lnTo>
                    <a:pt x="1102" y="91"/>
                  </a:lnTo>
                  <a:lnTo>
                    <a:pt x="1100" y="85"/>
                  </a:lnTo>
                  <a:lnTo>
                    <a:pt x="1100" y="81"/>
                  </a:lnTo>
                  <a:lnTo>
                    <a:pt x="1100" y="77"/>
                  </a:lnTo>
                  <a:lnTo>
                    <a:pt x="1119" y="77"/>
                  </a:lnTo>
                  <a:close/>
                  <a:moveTo>
                    <a:pt x="1288" y="83"/>
                  </a:moveTo>
                  <a:lnTo>
                    <a:pt x="1284" y="98"/>
                  </a:lnTo>
                  <a:lnTo>
                    <a:pt x="1217" y="98"/>
                  </a:lnTo>
                  <a:lnTo>
                    <a:pt x="1248" y="0"/>
                  </a:lnTo>
                  <a:lnTo>
                    <a:pt x="1311" y="0"/>
                  </a:lnTo>
                  <a:lnTo>
                    <a:pt x="1306" y="16"/>
                  </a:lnTo>
                  <a:lnTo>
                    <a:pt x="1263" y="16"/>
                  </a:lnTo>
                  <a:lnTo>
                    <a:pt x="1256" y="41"/>
                  </a:lnTo>
                  <a:lnTo>
                    <a:pt x="1298" y="41"/>
                  </a:lnTo>
                  <a:lnTo>
                    <a:pt x="1294" y="56"/>
                  </a:lnTo>
                  <a:lnTo>
                    <a:pt x="1252" y="56"/>
                  </a:lnTo>
                  <a:lnTo>
                    <a:pt x="1242" y="83"/>
                  </a:lnTo>
                  <a:lnTo>
                    <a:pt x="1288" y="83"/>
                  </a:lnTo>
                  <a:close/>
                  <a:moveTo>
                    <a:pt x="1336" y="29"/>
                  </a:moveTo>
                  <a:lnTo>
                    <a:pt x="1334" y="39"/>
                  </a:lnTo>
                  <a:lnTo>
                    <a:pt x="1340" y="35"/>
                  </a:lnTo>
                  <a:lnTo>
                    <a:pt x="1344" y="31"/>
                  </a:lnTo>
                  <a:lnTo>
                    <a:pt x="1350" y="29"/>
                  </a:lnTo>
                  <a:lnTo>
                    <a:pt x="1354" y="29"/>
                  </a:lnTo>
                  <a:lnTo>
                    <a:pt x="1359" y="27"/>
                  </a:lnTo>
                  <a:lnTo>
                    <a:pt x="1365" y="29"/>
                  </a:lnTo>
                  <a:lnTo>
                    <a:pt x="1369" y="31"/>
                  </a:lnTo>
                  <a:lnTo>
                    <a:pt x="1373" y="33"/>
                  </a:lnTo>
                  <a:lnTo>
                    <a:pt x="1375" y="37"/>
                  </a:lnTo>
                  <a:lnTo>
                    <a:pt x="1377" y="41"/>
                  </a:lnTo>
                  <a:lnTo>
                    <a:pt x="1382" y="35"/>
                  </a:lnTo>
                  <a:lnTo>
                    <a:pt x="1392" y="29"/>
                  </a:lnTo>
                  <a:lnTo>
                    <a:pt x="1402" y="27"/>
                  </a:lnTo>
                  <a:lnTo>
                    <a:pt x="1409" y="29"/>
                  </a:lnTo>
                  <a:lnTo>
                    <a:pt x="1415" y="31"/>
                  </a:lnTo>
                  <a:lnTo>
                    <a:pt x="1419" y="37"/>
                  </a:lnTo>
                  <a:lnTo>
                    <a:pt x="1421" y="45"/>
                  </a:lnTo>
                  <a:lnTo>
                    <a:pt x="1421" y="47"/>
                  </a:lnTo>
                  <a:lnTo>
                    <a:pt x="1419" y="52"/>
                  </a:lnTo>
                  <a:lnTo>
                    <a:pt x="1417" y="60"/>
                  </a:lnTo>
                  <a:lnTo>
                    <a:pt x="1405" y="98"/>
                  </a:lnTo>
                  <a:lnTo>
                    <a:pt x="1386" y="98"/>
                  </a:lnTo>
                  <a:lnTo>
                    <a:pt x="1398" y="58"/>
                  </a:lnTo>
                  <a:lnTo>
                    <a:pt x="1400" y="54"/>
                  </a:lnTo>
                  <a:lnTo>
                    <a:pt x="1400" y="50"/>
                  </a:lnTo>
                  <a:lnTo>
                    <a:pt x="1400" y="48"/>
                  </a:lnTo>
                  <a:lnTo>
                    <a:pt x="1400" y="45"/>
                  </a:lnTo>
                  <a:lnTo>
                    <a:pt x="1398" y="43"/>
                  </a:lnTo>
                  <a:lnTo>
                    <a:pt x="1396" y="43"/>
                  </a:lnTo>
                  <a:lnTo>
                    <a:pt x="1394" y="43"/>
                  </a:lnTo>
                  <a:lnTo>
                    <a:pt x="1388" y="43"/>
                  </a:lnTo>
                  <a:lnTo>
                    <a:pt x="1384" y="45"/>
                  </a:lnTo>
                  <a:lnTo>
                    <a:pt x="1380" y="48"/>
                  </a:lnTo>
                  <a:lnTo>
                    <a:pt x="1377" y="52"/>
                  </a:lnTo>
                  <a:lnTo>
                    <a:pt x="1377" y="54"/>
                  </a:lnTo>
                  <a:lnTo>
                    <a:pt x="1375" y="56"/>
                  </a:lnTo>
                  <a:lnTo>
                    <a:pt x="1373" y="62"/>
                  </a:lnTo>
                  <a:lnTo>
                    <a:pt x="1371" y="70"/>
                  </a:lnTo>
                  <a:lnTo>
                    <a:pt x="1361" y="98"/>
                  </a:lnTo>
                  <a:lnTo>
                    <a:pt x="1342" y="98"/>
                  </a:lnTo>
                  <a:lnTo>
                    <a:pt x="1354" y="60"/>
                  </a:lnTo>
                  <a:lnTo>
                    <a:pt x="1355" y="54"/>
                  </a:lnTo>
                  <a:lnTo>
                    <a:pt x="1355" y="50"/>
                  </a:lnTo>
                  <a:lnTo>
                    <a:pt x="1355" y="48"/>
                  </a:lnTo>
                  <a:lnTo>
                    <a:pt x="1355" y="45"/>
                  </a:lnTo>
                  <a:lnTo>
                    <a:pt x="1354" y="43"/>
                  </a:lnTo>
                  <a:lnTo>
                    <a:pt x="1352" y="43"/>
                  </a:lnTo>
                  <a:lnTo>
                    <a:pt x="1350" y="43"/>
                  </a:lnTo>
                  <a:lnTo>
                    <a:pt x="1346" y="43"/>
                  </a:lnTo>
                  <a:lnTo>
                    <a:pt x="1342" y="45"/>
                  </a:lnTo>
                  <a:lnTo>
                    <a:pt x="1338" y="47"/>
                  </a:lnTo>
                  <a:lnTo>
                    <a:pt x="1334" y="50"/>
                  </a:lnTo>
                  <a:lnTo>
                    <a:pt x="1332" y="54"/>
                  </a:lnTo>
                  <a:lnTo>
                    <a:pt x="1329" y="60"/>
                  </a:lnTo>
                  <a:lnTo>
                    <a:pt x="1327" y="70"/>
                  </a:lnTo>
                  <a:lnTo>
                    <a:pt x="1319" y="98"/>
                  </a:lnTo>
                  <a:lnTo>
                    <a:pt x="1298" y="98"/>
                  </a:lnTo>
                  <a:lnTo>
                    <a:pt x="1317" y="29"/>
                  </a:lnTo>
                  <a:lnTo>
                    <a:pt x="1336" y="29"/>
                  </a:lnTo>
                  <a:close/>
                  <a:moveTo>
                    <a:pt x="1442" y="29"/>
                  </a:moveTo>
                  <a:lnTo>
                    <a:pt x="1461" y="29"/>
                  </a:lnTo>
                  <a:lnTo>
                    <a:pt x="1459" y="39"/>
                  </a:lnTo>
                  <a:lnTo>
                    <a:pt x="1463" y="35"/>
                  </a:lnTo>
                  <a:lnTo>
                    <a:pt x="1467" y="31"/>
                  </a:lnTo>
                  <a:lnTo>
                    <a:pt x="1471" y="29"/>
                  </a:lnTo>
                  <a:lnTo>
                    <a:pt x="1474" y="29"/>
                  </a:lnTo>
                  <a:lnTo>
                    <a:pt x="1480" y="27"/>
                  </a:lnTo>
                  <a:lnTo>
                    <a:pt x="1484" y="29"/>
                  </a:lnTo>
                  <a:lnTo>
                    <a:pt x="1490" y="29"/>
                  </a:lnTo>
                  <a:lnTo>
                    <a:pt x="1494" y="31"/>
                  </a:lnTo>
                  <a:lnTo>
                    <a:pt x="1496" y="35"/>
                  </a:lnTo>
                  <a:lnTo>
                    <a:pt x="1501" y="43"/>
                  </a:lnTo>
                  <a:lnTo>
                    <a:pt x="1501" y="52"/>
                  </a:lnTo>
                  <a:lnTo>
                    <a:pt x="1501" y="60"/>
                  </a:lnTo>
                  <a:lnTo>
                    <a:pt x="1499" y="70"/>
                  </a:lnTo>
                  <a:lnTo>
                    <a:pt x="1496" y="77"/>
                  </a:lnTo>
                  <a:lnTo>
                    <a:pt x="1492" y="85"/>
                  </a:lnTo>
                  <a:lnTo>
                    <a:pt x="1486" y="91"/>
                  </a:lnTo>
                  <a:lnTo>
                    <a:pt x="1478" y="96"/>
                  </a:lnTo>
                  <a:lnTo>
                    <a:pt x="1473" y="100"/>
                  </a:lnTo>
                  <a:lnTo>
                    <a:pt x="1463" y="100"/>
                  </a:lnTo>
                  <a:lnTo>
                    <a:pt x="1459" y="100"/>
                  </a:lnTo>
                  <a:lnTo>
                    <a:pt x="1453" y="98"/>
                  </a:lnTo>
                  <a:lnTo>
                    <a:pt x="1450" y="96"/>
                  </a:lnTo>
                  <a:lnTo>
                    <a:pt x="1448" y="93"/>
                  </a:lnTo>
                  <a:lnTo>
                    <a:pt x="1446" y="91"/>
                  </a:lnTo>
                  <a:lnTo>
                    <a:pt x="1436" y="125"/>
                  </a:lnTo>
                  <a:lnTo>
                    <a:pt x="1415" y="125"/>
                  </a:lnTo>
                  <a:lnTo>
                    <a:pt x="1442" y="29"/>
                  </a:lnTo>
                  <a:close/>
                  <a:moveTo>
                    <a:pt x="1450" y="75"/>
                  </a:moveTo>
                  <a:lnTo>
                    <a:pt x="1451" y="81"/>
                  </a:lnTo>
                  <a:lnTo>
                    <a:pt x="1451" y="85"/>
                  </a:lnTo>
                  <a:lnTo>
                    <a:pt x="1455" y="87"/>
                  </a:lnTo>
                  <a:lnTo>
                    <a:pt x="1461" y="89"/>
                  </a:lnTo>
                  <a:lnTo>
                    <a:pt x="1465" y="87"/>
                  </a:lnTo>
                  <a:lnTo>
                    <a:pt x="1469" y="85"/>
                  </a:lnTo>
                  <a:lnTo>
                    <a:pt x="1471" y="83"/>
                  </a:lnTo>
                  <a:lnTo>
                    <a:pt x="1474" y="77"/>
                  </a:lnTo>
                  <a:lnTo>
                    <a:pt x="1476" y="75"/>
                  </a:lnTo>
                  <a:lnTo>
                    <a:pt x="1478" y="72"/>
                  </a:lnTo>
                  <a:lnTo>
                    <a:pt x="1480" y="68"/>
                  </a:lnTo>
                  <a:lnTo>
                    <a:pt x="1482" y="62"/>
                  </a:lnTo>
                  <a:lnTo>
                    <a:pt x="1482" y="60"/>
                  </a:lnTo>
                  <a:lnTo>
                    <a:pt x="1482" y="56"/>
                  </a:lnTo>
                  <a:lnTo>
                    <a:pt x="1482" y="52"/>
                  </a:lnTo>
                  <a:lnTo>
                    <a:pt x="1482" y="47"/>
                  </a:lnTo>
                  <a:lnTo>
                    <a:pt x="1480" y="43"/>
                  </a:lnTo>
                  <a:lnTo>
                    <a:pt x="1476" y="41"/>
                  </a:lnTo>
                  <a:lnTo>
                    <a:pt x="1473" y="41"/>
                  </a:lnTo>
                  <a:lnTo>
                    <a:pt x="1469" y="41"/>
                  </a:lnTo>
                  <a:lnTo>
                    <a:pt x="1465" y="45"/>
                  </a:lnTo>
                  <a:lnTo>
                    <a:pt x="1459" y="48"/>
                  </a:lnTo>
                  <a:lnTo>
                    <a:pt x="1457" y="54"/>
                  </a:lnTo>
                  <a:lnTo>
                    <a:pt x="1453" y="58"/>
                  </a:lnTo>
                  <a:lnTo>
                    <a:pt x="1451" y="62"/>
                  </a:lnTo>
                  <a:lnTo>
                    <a:pt x="1451" y="70"/>
                  </a:lnTo>
                  <a:lnTo>
                    <a:pt x="1450" y="75"/>
                  </a:lnTo>
                  <a:close/>
                  <a:moveTo>
                    <a:pt x="1524" y="29"/>
                  </a:moveTo>
                  <a:lnTo>
                    <a:pt x="1544" y="29"/>
                  </a:lnTo>
                  <a:lnTo>
                    <a:pt x="1542" y="41"/>
                  </a:lnTo>
                  <a:lnTo>
                    <a:pt x="1545" y="35"/>
                  </a:lnTo>
                  <a:lnTo>
                    <a:pt x="1549" y="31"/>
                  </a:lnTo>
                  <a:lnTo>
                    <a:pt x="1553" y="29"/>
                  </a:lnTo>
                  <a:lnTo>
                    <a:pt x="1557" y="29"/>
                  </a:lnTo>
                  <a:lnTo>
                    <a:pt x="1565" y="27"/>
                  </a:lnTo>
                  <a:lnTo>
                    <a:pt x="1559" y="47"/>
                  </a:lnTo>
                  <a:lnTo>
                    <a:pt x="1555" y="47"/>
                  </a:lnTo>
                  <a:lnTo>
                    <a:pt x="1551" y="47"/>
                  </a:lnTo>
                  <a:lnTo>
                    <a:pt x="1547" y="48"/>
                  </a:lnTo>
                  <a:lnTo>
                    <a:pt x="1542" y="52"/>
                  </a:lnTo>
                  <a:lnTo>
                    <a:pt x="1538" y="58"/>
                  </a:lnTo>
                  <a:lnTo>
                    <a:pt x="1536" y="64"/>
                  </a:lnTo>
                  <a:lnTo>
                    <a:pt x="1534" y="72"/>
                  </a:lnTo>
                  <a:lnTo>
                    <a:pt x="1524" y="98"/>
                  </a:lnTo>
                  <a:lnTo>
                    <a:pt x="1505" y="98"/>
                  </a:lnTo>
                  <a:lnTo>
                    <a:pt x="1524" y="29"/>
                  </a:lnTo>
                  <a:close/>
                  <a:moveTo>
                    <a:pt x="1580" y="75"/>
                  </a:moveTo>
                  <a:lnTo>
                    <a:pt x="1580" y="79"/>
                  </a:lnTo>
                  <a:lnTo>
                    <a:pt x="1580" y="83"/>
                  </a:lnTo>
                  <a:lnTo>
                    <a:pt x="1582" y="87"/>
                  </a:lnTo>
                  <a:lnTo>
                    <a:pt x="1586" y="89"/>
                  </a:lnTo>
                  <a:lnTo>
                    <a:pt x="1590" y="89"/>
                  </a:lnTo>
                  <a:lnTo>
                    <a:pt x="1593" y="89"/>
                  </a:lnTo>
                  <a:lnTo>
                    <a:pt x="1597" y="87"/>
                  </a:lnTo>
                  <a:lnTo>
                    <a:pt x="1601" y="85"/>
                  </a:lnTo>
                  <a:lnTo>
                    <a:pt x="1603" y="81"/>
                  </a:lnTo>
                  <a:lnTo>
                    <a:pt x="1605" y="77"/>
                  </a:lnTo>
                  <a:lnTo>
                    <a:pt x="1626" y="77"/>
                  </a:lnTo>
                  <a:lnTo>
                    <a:pt x="1624" y="81"/>
                  </a:lnTo>
                  <a:lnTo>
                    <a:pt x="1620" y="87"/>
                  </a:lnTo>
                  <a:lnTo>
                    <a:pt x="1615" y="93"/>
                  </a:lnTo>
                  <a:lnTo>
                    <a:pt x="1611" y="96"/>
                  </a:lnTo>
                  <a:lnTo>
                    <a:pt x="1605" y="98"/>
                  </a:lnTo>
                  <a:lnTo>
                    <a:pt x="1597" y="100"/>
                  </a:lnTo>
                  <a:lnTo>
                    <a:pt x="1590" y="100"/>
                  </a:lnTo>
                  <a:lnTo>
                    <a:pt x="1576" y="98"/>
                  </a:lnTo>
                  <a:lnTo>
                    <a:pt x="1568" y="95"/>
                  </a:lnTo>
                  <a:lnTo>
                    <a:pt x="1565" y="91"/>
                  </a:lnTo>
                  <a:lnTo>
                    <a:pt x="1563" y="87"/>
                  </a:lnTo>
                  <a:lnTo>
                    <a:pt x="1561" y="83"/>
                  </a:lnTo>
                  <a:lnTo>
                    <a:pt x="1561" y="77"/>
                  </a:lnTo>
                  <a:lnTo>
                    <a:pt x="1561" y="70"/>
                  </a:lnTo>
                  <a:lnTo>
                    <a:pt x="1563" y="60"/>
                  </a:lnTo>
                  <a:lnTo>
                    <a:pt x="1567" y="50"/>
                  </a:lnTo>
                  <a:lnTo>
                    <a:pt x="1572" y="43"/>
                  </a:lnTo>
                  <a:lnTo>
                    <a:pt x="1578" y="37"/>
                  </a:lnTo>
                  <a:lnTo>
                    <a:pt x="1586" y="31"/>
                  </a:lnTo>
                  <a:lnTo>
                    <a:pt x="1593" y="29"/>
                  </a:lnTo>
                  <a:lnTo>
                    <a:pt x="1603" y="27"/>
                  </a:lnTo>
                  <a:lnTo>
                    <a:pt x="1615" y="29"/>
                  </a:lnTo>
                  <a:lnTo>
                    <a:pt x="1624" y="33"/>
                  </a:lnTo>
                  <a:lnTo>
                    <a:pt x="1628" y="37"/>
                  </a:lnTo>
                  <a:lnTo>
                    <a:pt x="1630" y="41"/>
                  </a:lnTo>
                  <a:lnTo>
                    <a:pt x="1630" y="45"/>
                  </a:lnTo>
                  <a:lnTo>
                    <a:pt x="1632" y="50"/>
                  </a:lnTo>
                  <a:lnTo>
                    <a:pt x="1630" y="58"/>
                  </a:lnTo>
                  <a:lnTo>
                    <a:pt x="1630" y="66"/>
                  </a:lnTo>
                  <a:lnTo>
                    <a:pt x="1628" y="70"/>
                  </a:lnTo>
                  <a:lnTo>
                    <a:pt x="1582" y="70"/>
                  </a:lnTo>
                  <a:lnTo>
                    <a:pt x="1580" y="75"/>
                  </a:lnTo>
                  <a:close/>
                  <a:moveTo>
                    <a:pt x="1586" y="56"/>
                  </a:moveTo>
                  <a:lnTo>
                    <a:pt x="1611" y="56"/>
                  </a:lnTo>
                  <a:lnTo>
                    <a:pt x="1611" y="52"/>
                  </a:lnTo>
                  <a:lnTo>
                    <a:pt x="1611" y="50"/>
                  </a:lnTo>
                  <a:lnTo>
                    <a:pt x="1613" y="48"/>
                  </a:lnTo>
                  <a:lnTo>
                    <a:pt x="1611" y="45"/>
                  </a:lnTo>
                  <a:lnTo>
                    <a:pt x="1609" y="41"/>
                  </a:lnTo>
                  <a:lnTo>
                    <a:pt x="1607" y="39"/>
                  </a:lnTo>
                  <a:lnTo>
                    <a:pt x="1603" y="39"/>
                  </a:lnTo>
                  <a:lnTo>
                    <a:pt x="1597" y="41"/>
                  </a:lnTo>
                  <a:lnTo>
                    <a:pt x="1593" y="43"/>
                  </a:lnTo>
                  <a:lnTo>
                    <a:pt x="1590" y="47"/>
                  </a:lnTo>
                  <a:lnTo>
                    <a:pt x="1588" y="50"/>
                  </a:lnTo>
                  <a:lnTo>
                    <a:pt x="1586" y="56"/>
                  </a:lnTo>
                  <a:close/>
                  <a:moveTo>
                    <a:pt x="1655" y="77"/>
                  </a:moveTo>
                  <a:lnTo>
                    <a:pt x="1655" y="81"/>
                  </a:lnTo>
                  <a:lnTo>
                    <a:pt x="1655" y="85"/>
                  </a:lnTo>
                  <a:lnTo>
                    <a:pt x="1657" y="87"/>
                  </a:lnTo>
                  <a:lnTo>
                    <a:pt x="1661" y="89"/>
                  </a:lnTo>
                  <a:lnTo>
                    <a:pt x="1664" y="89"/>
                  </a:lnTo>
                  <a:lnTo>
                    <a:pt x="1668" y="89"/>
                  </a:lnTo>
                  <a:lnTo>
                    <a:pt x="1672" y="87"/>
                  </a:lnTo>
                  <a:lnTo>
                    <a:pt x="1676" y="85"/>
                  </a:lnTo>
                  <a:lnTo>
                    <a:pt x="1676" y="81"/>
                  </a:lnTo>
                  <a:lnTo>
                    <a:pt x="1676" y="77"/>
                  </a:lnTo>
                  <a:lnTo>
                    <a:pt x="1672" y="75"/>
                  </a:lnTo>
                  <a:lnTo>
                    <a:pt x="1670" y="73"/>
                  </a:lnTo>
                  <a:lnTo>
                    <a:pt x="1659" y="66"/>
                  </a:lnTo>
                  <a:lnTo>
                    <a:pt x="1657" y="66"/>
                  </a:lnTo>
                  <a:lnTo>
                    <a:pt x="1653" y="64"/>
                  </a:lnTo>
                  <a:lnTo>
                    <a:pt x="1651" y="60"/>
                  </a:lnTo>
                  <a:lnTo>
                    <a:pt x="1649" y="58"/>
                  </a:lnTo>
                  <a:lnTo>
                    <a:pt x="1647" y="54"/>
                  </a:lnTo>
                  <a:lnTo>
                    <a:pt x="1647" y="50"/>
                  </a:lnTo>
                  <a:lnTo>
                    <a:pt x="1647" y="45"/>
                  </a:lnTo>
                  <a:lnTo>
                    <a:pt x="1649" y="41"/>
                  </a:lnTo>
                  <a:lnTo>
                    <a:pt x="1653" y="35"/>
                  </a:lnTo>
                  <a:lnTo>
                    <a:pt x="1657" y="33"/>
                  </a:lnTo>
                  <a:lnTo>
                    <a:pt x="1666" y="29"/>
                  </a:lnTo>
                  <a:lnTo>
                    <a:pt x="1678" y="27"/>
                  </a:lnTo>
                  <a:lnTo>
                    <a:pt x="1687" y="29"/>
                  </a:lnTo>
                  <a:lnTo>
                    <a:pt x="1695" y="31"/>
                  </a:lnTo>
                  <a:lnTo>
                    <a:pt x="1699" y="33"/>
                  </a:lnTo>
                  <a:lnTo>
                    <a:pt x="1701" y="37"/>
                  </a:lnTo>
                  <a:lnTo>
                    <a:pt x="1703" y="41"/>
                  </a:lnTo>
                  <a:lnTo>
                    <a:pt x="1703" y="45"/>
                  </a:lnTo>
                  <a:lnTo>
                    <a:pt x="1703" y="47"/>
                  </a:lnTo>
                  <a:lnTo>
                    <a:pt x="1703" y="48"/>
                  </a:lnTo>
                  <a:lnTo>
                    <a:pt x="1703" y="50"/>
                  </a:lnTo>
                  <a:lnTo>
                    <a:pt x="1684" y="50"/>
                  </a:lnTo>
                  <a:lnTo>
                    <a:pt x="1684" y="48"/>
                  </a:lnTo>
                  <a:lnTo>
                    <a:pt x="1684" y="45"/>
                  </a:lnTo>
                  <a:lnTo>
                    <a:pt x="1682" y="43"/>
                  </a:lnTo>
                  <a:lnTo>
                    <a:pt x="1680" y="41"/>
                  </a:lnTo>
                  <a:lnTo>
                    <a:pt x="1676" y="39"/>
                  </a:lnTo>
                  <a:lnTo>
                    <a:pt x="1672" y="39"/>
                  </a:lnTo>
                  <a:lnTo>
                    <a:pt x="1668" y="41"/>
                  </a:lnTo>
                  <a:lnTo>
                    <a:pt x="1666" y="45"/>
                  </a:lnTo>
                  <a:lnTo>
                    <a:pt x="1666" y="47"/>
                  </a:lnTo>
                  <a:lnTo>
                    <a:pt x="1666" y="50"/>
                  </a:lnTo>
                  <a:lnTo>
                    <a:pt x="1670" y="54"/>
                  </a:lnTo>
                  <a:lnTo>
                    <a:pt x="1672" y="54"/>
                  </a:lnTo>
                  <a:lnTo>
                    <a:pt x="1684" y="60"/>
                  </a:lnTo>
                  <a:lnTo>
                    <a:pt x="1686" y="62"/>
                  </a:lnTo>
                  <a:lnTo>
                    <a:pt x="1687" y="64"/>
                  </a:lnTo>
                  <a:lnTo>
                    <a:pt x="1691" y="66"/>
                  </a:lnTo>
                  <a:lnTo>
                    <a:pt x="1693" y="70"/>
                  </a:lnTo>
                  <a:lnTo>
                    <a:pt x="1695" y="73"/>
                  </a:lnTo>
                  <a:lnTo>
                    <a:pt x="1695" y="77"/>
                  </a:lnTo>
                  <a:lnTo>
                    <a:pt x="1695" y="83"/>
                  </a:lnTo>
                  <a:lnTo>
                    <a:pt x="1693" y="89"/>
                  </a:lnTo>
                  <a:lnTo>
                    <a:pt x="1689" y="93"/>
                  </a:lnTo>
                  <a:lnTo>
                    <a:pt x="1684" y="96"/>
                  </a:lnTo>
                  <a:lnTo>
                    <a:pt x="1674" y="100"/>
                  </a:lnTo>
                  <a:lnTo>
                    <a:pt x="1661" y="100"/>
                  </a:lnTo>
                  <a:lnTo>
                    <a:pt x="1655" y="100"/>
                  </a:lnTo>
                  <a:lnTo>
                    <a:pt x="1651" y="100"/>
                  </a:lnTo>
                  <a:lnTo>
                    <a:pt x="1645" y="98"/>
                  </a:lnTo>
                  <a:lnTo>
                    <a:pt x="1640" y="95"/>
                  </a:lnTo>
                  <a:lnTo>
                    <a:pt x="1636" y="91"/>
                  </a:lnTo>
                  <a:lnTo>
                    <a:pt x="1636" y="85"/>
                  </a:lnTo>
                  <a:lnTo>
                    <a:pt x="1636" y="81"/>
                  </a:lnTo>
                  <a:lnTo>
                    <a:pt x="1636" y="77"/>
                  </a:lnTo>
                  <a:lnTo>
                    <a:pt x="1655" y="77"/>
                  </a:lnTo>
                  <a:close/>
                  <a:moveTo>
                    <a:pt x="1758" y="50"/>
                  </a:moveTo>
                  <a:lnTo>
                    <a:pt x="1758" y="47"/>
                  </a:lnTo>
                  <a:lnTo>
                    <a:pt x="1758" y="45"/>
                  </a:lnTo>
                  <a:lnTo>
                    <a:pt x="1758" y="43"/>
                  </a:lnTo>
                  <a:lnTo>
                    <a:pt x="1757" y="41"/>
                  </a:lnTo>
                  <a:lnTo>
                    <a:pt x="1755" y="39"/>
                  </a:lnTo>
                  <a:lnTo>
                    <a:pt x="1751" y="39"/>
                  </a:lnTo>
                  <a:lnTo>
                    <a:pt x="1743" y="41"/>
                  </a:lnTo>
                  <a:lnTo>
                    <a:pt x="1739" y="45"/>
                  </a:lnTo>
                  <a:lnTo>
                    <a:pt x="1739" y="48"/>
                  </a:lnTo>
                  <a:lnTo>
                    <a:pt x="1720" y="48"/>
                  </a:lnTo>
                  <a:lnTo>
                    <a:pt x="1720" y="45"/>
                  </a:lnTo>
                  <a:lnTo>
                    <a:pt x="1722" y="41"/>
                  </a:lnTo>
                  <a:lnTo>
                    <a:pt x="1726" y="37"/>
                  </a:lnTo>
                  <a:lnTo>
                    <a:pt x="1730" y="33"/>
                  </a:lnTo>
                  <a:lnTo>
                    <a:pt x="1734" y="31"/>
                  </a:lnTo>
                  <a:lnTo>
                    <a:pt x="1743" y="29"/>
                  </a:lnTo>
                  <a:lnTo>
                    <a:pt x="1753" y="27"/>
                  </a:lnTo>
                  <a:lnTo>
                    <a:pt x="1764" y="29"/>
                  </a:lnTo>
                  <a:lnTo>
                    <a:pt x="1772" y="33"/>
                  </a:lnTo>
                  <a:lnTo>
                    <a:pt x="1774" y="35"/>
                  </a:lnTo>
                  <a:lnTo>
                    <a:pt x="1776" y="39"/>
                  </a:lnTo>
                  <a:lnTo>
                    <a:pt x="1778" y="41"/>
                  </a:lnTo>
                  <a:lnTo>
                    <a:pt x="1778" y="47"/>
                  </a:lnTo>
                  <a:lnTo>
                    <a:pt x="1778" y="48"/>
                  </a:lnTo>
                  <a:lnTo>
                    <a:pt x="1778" y="50"/>
                  </a:lnTo>
                  <a:lnTo>
                    <a:pt x="1776" y="54"/>
                  </a:lnTo>
                  <a:lnTo>
                    <a:pt x="1768" y="81"/>
                  </a:lnTo>
                  <a:lnTo>
                    <a:pt x="1768" y="87"/>
                  </a:lnTo>
                  <a:lnTo>
                    <a:pt x="1766" y="93"/>
                  </a:lnTo>
                  <a:lnTo>
                    <a:pt x="1766" y="98"/>
                  </a:lnTo>
                  <a:lnTo>
                    <a:pt x="1747" y="98"/>
                  </a:lnTo>
                  <a:lnTo>
                    <a:pt x="1747" y="95"/>
                  </a:lnTo>
                  <a:lnTo>
                    <a:pt x="1747" y="91"/>
                  </a:lnTo>
                  <a:lnTo>
                    <a:pt x="1745" y="95"/>
                  </a:lnTo>
                  <a:lnTo>
                    <a:pt x="1741" y="96"/>
                  </a:lnTo>
                  <a:lnTo>
                    <a:pt x="1735" y="100"/>
                  </a:lnTo>
                  <a:lnTo>
                    <a:pt x="1726" y="100"/>
                  </a:lnTo>
                  <a:lnTo>
                    <a:pt x="1718" y="100"/>
                  </a:lnTo>
                  <a:lnTo>
                    <a:pt x="1712" y="96"/>
                  </a:lnTo>
                  <a:lnTo>
                    <a:pt x="1709" y="91"/>
                  </a:lnTo>
                  <a:lnTo>
                    <a:pt x="1707" y="81"/>
                  </a:lnTo>
                  <a:lnTo>
                    <a:pt x="1707" y="73"/>
                  </a:lnTo>
                  <a:lnTo>
                    <a:pt x="1711" y="68"/>
                  </a:lnTo>
                  <a:lnTo>
                    <a:pt x="1716" y="62"/>
                  </a:lnTo>
                  <a:lnTo>
                    <a:pt x="1724" y="58"/>
                  </a:lnTo>
                  <a:lnTo>
                    <a:pt x="1734" y="54"/>
                  </a:lnTo>
                  <a:lnTo>
                    <a:pt x="1745" y="54"/>
                  </a:lnTo>
                  <a:lnTo>
                    <a:pt x="1757" y="54"/>
                  </a:lnTo>
                  <a:lnTo>
                    <a:pt x="1758" y="50"/>
                  </a:lnTo>
                  <a:close/>
                  <a:moveTo>
                    <a:pt x="1755" y="64"/>
                  </a:moveTo>
                  <a:lnTo>
                    <a:pt x="1747" y="66"/>
                  </a:lnTo>
                  <a:lnTo>
                    <a:pt x="1741" y="66"/>
                  </a:lnTo>
                  <a:lnTo>
                    <a:pt x="1735" y="68"/>
                  </a:lnTo>
                  <a:lnTo>
                    <a:pt x="1734" y="68"/>
                  </a:lnTo>
                  <a:lnTo>
                    <a:pt x="1728" y="73"/>
                  </a:lnTo>
                  <a:lnTo>
                    <a:pt x="1726" y="79"/>
                  </a:lnTo>
                  <a:lnTo>
                    <a:pt x="1726" y="83"/>
                  </a:lnTo>
                  <a:lnTo>
                    <a:pt x="1728" y="85"/>
                  </a:lnTo>
                  <a:lnTo>
                    <a:pt x="1730" y="87"/>
                  </a:lnTo>
                  <a:lnTo>
                    <a:pt x="1734" y="89"/>
                  </a:lnTo>
                  <a:lnTo>
                    <a:pt x="1739" y="87"/>
                  </a:lnTo>
                  <a:lnTo>
                    <a:pt x="1745" y="83"/>
                  </a:lnTo>
                  <a:lnTo>
                    <a:pt x="1749" y="77"/>
                  </a:lnTo>
                  <a:lnTo>
                    <a:pt x="1753" y="68"/>
                  </a:lnTo>
                  <a:lnTo>
                    <a:pt x="1755" y="64"/>
                  </a:lnTo>
                  <a:close/>
                  <a:moveTo>
                    <a:pt x="1803" y="77"/>
                  </a:moveTo>
                  <a:lnTo>
                    <a:pt x="1803" y="81"/>
                  </a:lnTo>
                  <a:lnTo>
                    <a:pt x="1803" y="85"/>
                  </a:lnTo>
                  <a:lnTo>
                    <a:pt x="1805" y="87"/>
                  </a:lnTo>
                  <a:lnTo>
                    <a:pt x="1808" y="89"/>
                  </a:lnTo>
                  <a:lnTo>
                    <a:pt x="1812" y="89"/>
                  </a:lnTo>
                  <a:lnTo>
                    <a:pt x="1816" y="89"/>
                  </a:lnTo>
                  <a:lnTo>
                    <a:pt x="1820" y="87"/>
                  </a:lnTo>
                  <a:lnTo>
                    <a:pt x="1824" y="85"/>
                  </a:lnTo>
                  <a:lnTo>
                    <a:pt x="1824" y="81"/>
                  </a:lnTo>
                  <a:lnTo>
                    <a:pt x="1824" y="77"/>
                  </a:lnTo>
                  <a:lnTo>
                    <a:pt x="1822" y="75"/>
                  </a:lnTo>
                  <a:lnTo>
                    <a:pt x="1818" y="73"/>
                  </a:lnTo>
                  <a:lnTo>
                    <a:pt x="1806" y="66"/>
                  </a:lnTo>
                  <a:lnTo>
                    <a:pt x="1805" y="66"/>
                  </a:lnTo>
                  <a:lnTo>
                    <a:pt x="1803" y="64"/>
                  </a:lnTo>
                  <a:lnTo>
                    <a:pt x="1799" y="60"/>
                  </a:lnTo>
                  <a:lnTo>
                    <a:pt x="1797" y="58"/>
                  </a:lnTo>
                  <a:lnTo>
                    <a:pt x="1795" y="54"/>
                  </a:lnTo>
                  <a:lnTo>
                    <a:pt x="1795" y="50"/>
                  </a:lnTo>
                  <a:lnTo>
                    <a:pt x="1795" y="45"/>
                  </a:lnTo>
                  <a:lnTo>
                    <a:pt x="1797" y="41"/>
                  </a:lnTo>
                  <a:lnTo>
                    <a:pt x="1801" y="35"/>
                  </a:lnTo>
                  <a:lnTo>
                    <a:pt x="1805" y="33"/>
                  </a:lnTo>
                  <a:lnTo>
                    <a:pt x="1814" y="29"/>
                  </a:lnTo>
                  <a:lnTo>
                    <a:pt x="1826" y="27"/>
                  </a:lnTo>
                  <a:lnTo>
                    <a:pt x="1835" y="29"/>
                  </a:lnTo>
                  <a:lnTo>
                    <a:pt x="1843" y="31"/>
                  </a:lnTo>
                  <a:lnTo>
                    <a:pt x="1847" y="33"/>
                  </a:lnTo>
                  <a:lnTo>
                    <a:pt x="1849" y="37"/>
                  </a:lnTo>
                  <a:lnTo>
                    <a:pt x="1851" y="41"/>
                  </a:lnTo>
                  <a:lnTo>
                    <a:pt x="1851" y="45"/>
                  </a:lnTo>
                  <a:lnTo>
                    <a:pt x="1851" y="47"/>
                  </a:lnTo>
                  <a:lnTo>
                    <a:pt x="1851" y="48"/>
                  </a:lnTo>
                  <a:lnTo>
                    <a:pt x="1851" y="50"/>
                  </a:lnTo>
                  <a:lnTo>
                    <a:pt x="1831" y="50"/>
                  </a:lnTo>
                  <a:lnTo>
                    <a:pt x="1831" y="48"/>
                  </a:lnTo>
                  <a:lnTo>
                    <a:pt x="1831" y="45"/>
                  </a:lnTo>
                  <a:lnTo>
                    <a:pt x="1830" y="43"/>
                  </a:lnTo>
                  <a:lnTo>
                    <a:pt x="1828" y="41"/>
                  </a:lnTo>
                  <a:lnTo>
                    <a:pt x="1824" y="39"/>
                  </a:lnTo>
                  <a:lnTo>
                    <a:pt x="1820" y="39"/>
                  </a:lnTo>
                  <a:lnTo>
                    <a:pt x="1818" y="41"/>
                  </a:lnTo>
                  <a:lnTo>
                    <a:pt x="1814" y="45"/>
                  </a:lnTo>
                  <a:lnTo>
                    <a:pt x="1814" y="47"/>
                  </a:lnTo>
                  <a:lnTo>
                    <a:pt x="1814" y="50"/>
                  </a:lnTo>
                  <a:lnTo>
                    <a:pt x="1818" y="54"/>
                  </a:lnTo>
                  <a:lnTo>
                    <a:pt x="1820" y="54"/>
                  </a:lnTo>
                  <a:lnTo>
                    <a:pt x="1831" y="60"/>
                  </a:lnTo>
                  <a:lnTo>
                    <a:pt x="1833" y="62"/>
                  </a:lnTo>
                  <a:lnTo>
                    <a:pt x="1835" y="64"/>
                  </a:lnTo>
                  <a:lnTo>
                    <a:pt x="1839" y="66"/>
                  </a:lnTo>
                  <a:lnTo>
                    <a:pt x="1841" y="70"/>
                  </a:lnTo>
                  <a:lnTo>
                    <a:pt x="1843" y="73"/>
                  </a:lnTo>
                  <a:lnTo>
                    <a:pt x="1845" y="77"/>
                  </a:lnTo>
                  <a:lnTo>
                    <a:pt x="1843" y="83"/>
                  </a:lnTo>
                  <a:lnTo>
                    <a:pt x="1841" y="89"/>
                  </a:lnTo>
                  <a:lnTo>
                    <a:pt x="1837" y="93"/>
                  </a:lnTo>
                  <a:lnTo>
                    <a:pt x="1833" y="96"/>
                  </a:lnTo>
                  <a:lnTo>
                    <a:pt x="1822" y="100"/>
                  </a:lnTo>
                  <a:lnTo>
                    <a:pt x="1808" y="100"/>
                  </a:lnTo>
                  <a:lnTo>
                    <a:pt x="1803" y="100"/>
                  </a:lnTo>
                  <a:lnTo>
                    <a:pt x="1799" y="100"/>
                  </a:lnTo>
                  <a:lnTo>
                    <a:pt x="1793" y="98"/>
                  </a:lnTo>
                  <a:lnTo>
                    <a:pt x="1789" y="95"/>
                  </a:lnTo>
                  <a:lnTo>
                    <a:pt x="1785" y="91"/>
                  </a:lnTo>
                  <a:lnTo>
                    <a:pt x="1783" y="85"/>
                  </a:lnTo>
                  <a:lnTo>
                    <a:pt x="1783" y="81"/>
                  </a:lnTo>
                  <a:lnTo>
                    <a:pt x="1783" y="77"/>
                  </a:lnTo>
                  <a:lnTo>
                    <a:pt x="1803" y="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mtClean="0">
                <a:solidFill>
                  <a:srgbClr val="1F5281"/>
                </a:solidFill>
              </a:endParaRPr>
            </a:p>
          </p:txBody>
        </p:sp>
        <p:sp>
          <p:nvSpPr>
            <p:cNvPr id="198" name="Freeform 198"/>
            <p:cNvSpPr>
              <a:spLocks noEditPoints="1"/>
            </p:cNvSpPr>
            <p:nvPr/>
          </p:nvSpPr>
          <p:spPr bwMode="auto">
            <a:xfrm>
              <a:off x="6405" y="4009"/>
              <a:ext cx="1961" cy="129"/>
            </a:xfrm>
            <a:custGeom>
              <a:avLst/>
              <a:gdLst>
                <a:gd name="T0" fmla="*/ 48 w 1961"/>
                <a:gd name="T1" fmla="*/ 61 h 129"/>
                <a:gd name="T2" fmla="*/ 82 w 1961"/>
                <a:gd name="T3" fmla="*/ 9 h 129"/>
                <a:gd name="T4" fmla="*/ 44 w 1961"/>
                <a:gd name="T5" fmla="*/ 38 h 129"/>
                <a:gd name="T6" fmla="*/ 11 w 1961"/>
                <a:gd name="T7" fmla="*/ 98 h 129"/>
                <a:gd name="T8" fmla="*/ 132 w 1961"/>
                <a:gd name="T9" fmla="*/ 84 h 129"/>
                <a:gd name="T10" fmla="*/ 96 w 1961"/>
                <a:gd name="T11" fmla="*/ 54 h 129"/>
                <a:gd name="T12" fmla="*/ 140 w 1961"/>
                <a:gd name="T13" fmla="*/ 59 h 129"/>
                <a:gd name="T14" fmla="*/ 211 w 1961"/>
                <a:gd name="T15" fmla="*/ 31 h 129"/>
                <a:gd name="T16" fmla="*/ 259 w 1961"/>
                <a:gd name="T17" fmla="*/ 102 h 129"/>
                <a:gd name="T18" fmla="*/ 380 w 1961"/>
                <a:gd name="T19" fmla="*/ 44 h 129"/>
                <a:gd name="T20" fmla="*/ 372 w 1961"/>
                <a:gd name="T21" fmla="*/ 82 h 129"/>
                <a:gd name="T22" fmla="*/ 351 w 1961"/>
                <a:gd name="T23" fmla="*/ 38 h 129"/>
                <a:gd name="T24" fmla="*/ 411 w 1961"/>
                <a:gd name="T25" fmla="*/ 67 h 129"/>
                <a:gd name="T26" fmla="*/ 447 w 1961"/>
                <a:gd name="T27" fmla="*/ 102 h 129"/>
                <a:gd name="T28" fmla="*/ 457 w 1961"/>
                <a:gd name="T29" fmla="*/ 77 h 129"/>
                <a:gd name="T30" fmla="*/ 605 w 1961"/>
                <a:gd name="T31" fmla="*/ 4 h 129"/>
                <a:gd name="T32" fmla="*/ 616 w 1961"/>
                <a:gd name="T33" fmla="*/ 82 h 129"/>
                <a:gd name="T34" fmla="*/ 580 w 1961"/>
                <a:gd name="T35" fmla="*/ 57 h 129"/>
                <a:gd name="T36" fmla="*/ 572 w 1961"/>
                <a:gd name="T37" fmla="*/ 42 h 129"/>
                <a:gd name="T38" fmla="*/ 622 w 1961"/>
                <a:gd name="T39" fmla="*/ 102 h 129"/>
                <a:gd name="T40" fmla="*/ 712 w 1961"/>
                <a:gd name="T41" fmla="*/ 31 h 129"/>
                <a:gd name="T42" fmla="*/ 714 w 1961"/>
                <a:gd name="T43" fmla="*/ 96 h 129"/>
                <a:gd name="T44" fmla="*/ 710 w 1961"/>
                <a:gd name="T45" fmla="*/ 67 h 129"/>
                <a:gd name="T46" fmla="*/ 777 w 1961"/>
                <a:gd name="T47" fmla="*/ 92 h 129"/>
                <a:gd name="T48" fmla="*/ 770 w 1961"/>
                <a:gd name="T49" fmla="*/ 38 h 129"/>
                <a:gd name="T50" fmla="*/ 793 w 1961"/>
                <a:gd name="T51" fmla="*/ 42 h 129"/>
                <a:gd name="T52" fmla="*/ 802 w 1961"/>
                <a:gd name="T53" fmla="*/ 98 h 129"/>
                <a:gd name="T54" fmla="*/ 864 w 1961"/>
                <a:gd name="T55" fmla="*/ 19 h 129"/>
                <a:gd name="T56" fmla="*/ 938 w 1961"/>
                <a:gd name="T57" fmla="*/ 84 h 129"/>
                <a:gd name="T58" fmla="*/ 902 w 1961"/>
                <a:gd name="T59" fmla="*/ 54 h 129"/>
                <a:gd name="T60" fmla="*/ 944 w 1961"/>
                <a:gd name="T61" fmla="*/ 59 h 129"/>
                <a:gd name="T62" fmla="*/ 1015 w 1961"/>
                <a:gd name="T63" fmla="*/ 2 h 129"/>
                <a:gd name="T64" fmla="*/ 1034 w 1961"/>
                <a:gd name="T65" fmla="*/ 59 h 129"/>
                <a:gd name="T66" fmla="*/ 1128 w 1961"/>
                <a:gd name="T67" fmla="*/ 54 h 129"/>
                <a:gd name="T68" fmla="*/ 1075 w 1961"/>
                <a:gd name="T69" fmla="*/ 84 h 129"/>
                <a:gd name="T70" fmla="*/ 1080 w 1961"/>
                <a:gd name="T71" fmla="*/ 57 h 129"/>
                <a:gd name="T72" fmla="*/ 1186 w 1961"/>
                <a:gd name="T73" fmla="*/ 88 h 129"/>
                <a:gd name="T74" fmla="*/ 1203 w 1961"/>
                <a:gd name="T75" fmla="*/ 79 h 129"/>
                <a:gd name="T76" fmla="*/ 1219 w 1961"/>
                <a:gd name="T77" fmla="*/ 46 h 129"/>
                <a:gd name="T78" fmla="*/ 1326 w 1961"/>
                <a:gd name="T79" fmla="*/ 88 h 129"/>
                <a:gd name="T80" fmla="*/ 1299 w 1961"/>
                <a:gd name="T81" fmla="*/ 31 h 129"/>
                <a:gd name="T82" fmla="*/ 1317 w 1961"/>
                <a:gd name="T83" fmla="*/ 46 h 129"/>
                <a:gd name="T84" fmla="*/ 1430 w 1961"/>
                <a:gd name="T85" fmla="*/ 65 h 129"/>
                <a:gd name="T86" fmla="*/ 1570 w 1961"/>
                <a:gd name="T87" fmla="*/ 44 h 129"/>
                <a:gd name="T88" fmla="*/ 1518 w 1961"/>
                <a:gd name="T89" fmla="*/ 77 h 129"/>
                <a:gd name="T90" fmla="*/ 1545 w 1961"/>
                <a:gd name="T91" fmla="*/ 44 h 129"/>
                <a:gd name="T92" fmla="*/ 1645 w 1961"/>
                <a:gd name="T93" fmla="*/ 36 h 129"/>
                <a:gd name="T94" fmla="*/ 1581 w 1961"/>
                <a:gd name="T95" fmla="*/ 90 h 129"/>
                <a:gd name="T96" fmla="*/ 1618 w 1961"/>
                <a:gd name="T97" fmla="*/ 44 h 129"/>
                <a:gd name="T98" fmla="*/ 1691 w 1961"/>
                <a:gd name="T99" fmla="*/ 80 h 129"/>
                <a:gd name="T100" fmla="*/ 1739 w 1961"/>
                <a:gd name="T101" fmla="*/ 100 h 129"/>
                <a:gd name="T102" fmla="*/ 1735 w 1961"/>
                <a:gd name="T103" fmla="*/ 82 h 129"/>
                <a:gd name="T104" fmla="*/ 1869 w 1961"/>
                <a:gd name="T105" fmla="*/ 48 h 129"/>
                <a:gd name="T106" fmla="*/ 1885 w 1961"/>
                <a:gd name="T107" fmla="*/ 38 h 129"/>
                <a:gd name="T108" fmla="*/ 1829 w 1961"/>
                <a:gd name="T109" fmla="*/ 102 h 129"/>
                <a:gd name="T110" fmla="*/ 1837 w 1961"/>
                <a:gd name="T111" fmla="*/ 82 h 129"/>
                <a:gd name="T112" fmla="*/ 1915 w 1961"/>
                <a:gd name="T113" fmla="*/ 90 h 129"/>
                <a:gd name="T114" fmla="*/ 1908 w 1961"/>
                <a:gd name="T115" fmla="*/ 42 h 129"/>
                <a:gd name="T116" fmla="*/ 1938 w 1961"/>
                <a:gd name="T117" fmla="*/ 42 h 129"/>
                <a:gd name="T118" fmla="*/ 1948 w 1961"/>
                <a:gd name="T119" fmla="*/ 94 h 12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961" h="129">
                  <a:moveTo>
                    <a:pt x="21" y="69"/>
                  </a:moveTo>
                  <a:lnTo>
                    <a:pt x="21" y="73"/>
                  </a:lnTo>
                  <a:lnTo>
                    <a:pt x="21" y="79"/>
                  </a:lnTo>
                  <a:lnTo>
                    <a:pt x="23" y="80"/>
                  </a:lnTo>
                  <a:lnTo>
                    <a:pt x="25" y="84"/>
                  </a:lnTo>
                  <a:lnTo>
                    <a:pt x="27" y="86"/>
                  </a:lnTo>
                  <a:lnTo>
                    <a:pt x="33" y="88"/>
                  </a:lnTo>
                  <a:lnTo>
                    <a:pt x="38" y="88"/>
                  </a:lnTo>
                  <a:lnTo>
                    <a:pt x="44" y="88"/>
                  </a:lnTo>
                  <a:lnTo>
                    <a:pt x="52" y="86"/>
                  </a:lnTo>
                  <a:lnTo>
                    <a:pt x="54" y="84"/>
                  </a:lnTo>
                  <a:lnTo>
                    <a:pt x="56" y="80"/>
                  </a:lnTo>
                  <a:lnTo>
                    <a:pt x="58" y="79"/>
                  </a:lnTo>
                  <a:lnTo>
                    <a:pt x="58" y="75"/>
                  </a:lnTo>
                  <a:lnTo>
                    <a:pt x="58" y="71"/>
                  </a:lnTo>
                  <a:lnTo>
                    <a:pt x="54" y="65"/>
                  </a:lnTo>
                  <a:lnTo>
                    <a:pt x="50" y="63"/>
                  </a:lnTo>
                  <a:lnTo>
                    <a:pt x="48" y="61"/>
                  </a:lnTo>
                  <a:lnTo>
                    <a:pt x="31" y="54"/>
                  </a:lnTo>
                  <a:lnTo>
                    <a:pt x="27" y="52"/>
                  </a:lnTo>
                  <a:lnTo>
                    <a:pt x="25" y="48"/>
                  </a:lnTo>
                  <a:lnTo>
                    <a:pt x="21" y="44"/>
                  </a:lnTo>
                  <a:lnTo>
                    <a:pt x="17" y="40"/>
                  </a:lnTo>
                  <a:lnTo>
                    <a:pt x="15" y="34"/>
                  </a:lnTo>
                  <a:lnTo>
                    <a:pt x="15" y="31"/>
                  </a:lnTo>
                  <a:lnTo>
                    <a:pt x="15" y="27"/>
                  </a:lnTo>
                  <a:lnTo>
                    <a:pt x="15" y="23"/>
                  </a:lnTo>
                  <a:lnTo>
                    <a:pt x="17" y="19"/>
                  </a:lnTo>
                  <a:lnTo>
                    <a:pt x="21" y="13"/>
                  </a:lnTo>
                  <a:lnTo>
                    <a:pt x="25" y="9"/>
                  </a:lnTo>
                  <a:lnTo>
                    <a:pt x="29" y="6"/>
                  </a:lnTo>
                  <a:lnTo>
                    <a:pt x="40" y="2"/>
                  </a:lnTo>
                  <a:lnTo>
                    <a:pt x="54" y="0"/>
                  </a:lnTo>
                  <a:lnTo>
                    <a:pt x="67" y="2"/>
                  </a:lnTo>
                  <a:lnTo>
                    <a:pt x="77" y="6"/>
                  </a:lnTo>
                  <a:lnTo>
                    <a:pt x="82" y="9"/>
                  </a:lnTo>
                  <a:lnTo>
                    <a:pt x="86" y="13"/>
                  </a:lnTo>
                  <a:lnTo>
                    <a:pt x="88" y="19"/>
                  </a:lnTo>
                  <a:lnTo>
                    <a:pt x="88" y="25"/>
                  </a:lnTo>
                  <a:lnTo>
                    <a:pt x="88" y="31"/>
                  </a:lnTo>
                  <a:lnTo>
                    <a:pt x="67" y="31"/>
                  </a:lnTo>
                  <a:lnTo>
                    <a:pt x="67" y="27"/>
                  </a:lnTo>
                  <a:lnTo>
                    <a:pt x="67" y="21"/>
                  </a:lnTo>
                  <a:lnTo>
                    <a:pt x="63" y="17"/>
                  </a:lnTo>
                  <a:lnTo>
                    <a:pt x="59" y="15"/>
                  </a:lnTo>
                  <a:lnTo>
                    <a:pt x="54" y="15"/>
                  </a:lnTo>
                  <a:lnTo>
                    <a:pt x="48" y="15"/>
                  </a:lnTo>
                  <a:lnTo>
                    <a:pt x="42" y="17"/>
                  </a:lnTo>
                  <a:lnTo>
                    <a:pt x="38" y="21"/>
                  </a:lnTo>
                  <a:lnTo>
                    <a:pt x="36" y="27"/>
                  </a:lnTo>
                  <a:lnTo>
                    <a:pt x="36" y="31"/>
                  </a:lnTo>
                  <a:lnTo>
                    <a:pt x="40" y="34"/>
                  </a:lnTo>
                  <a:lnTo>
                    <a:pt x="42" y="36"/>
                  </a:lnTo>
                  <a:lnTo>
                    <a:pt x="44" y="38"/>
                  </a:lnTo>
                  <a:lnTo>
                    <a:pt x="63" y="48"/>
                  </a:lnTo>
                  <a:lnTo>
                    <a:pt x="67" y="52"/>
                  </a:lnTo>
                  <a:lnTo>
                    <a:pt x="71" y="54"/>
                  </a:lnTo>
                  <a:lnTo>
                    <a:pt x="73" y="55"/>
                  </a:lnTo>
                  <a:lnTo>
                    <a:pt x="77" y="63"/>
                  </a:lnTo>
                  <a:lnTo>
                    <a:pt x="79" y="71"/>
                  </a:lnTo>
                  <a:lnTo>
                    <a:pt x="79" y="79"/>
                  </a:lnTo>
                  <a:lnTo>
                    <a:pt x="75" y="84"/>
                  </a:lnTo>
                  <a:lnTo>
                    <a:pt x="71" y="90"/>
                  </a:lnTo>
                  <a:lnTo>
                    <a:pt x="65" y="96"/>
                  </a:lnTo>
                  <a:lnTo>
                    <a:pt x="59" y="100"/>
                  </a:lnTo>
                  <a:lnTo>
                    <a:pt x="52" y="102"/>
                  </a:lnTo>
                  <a:lnTo>
                    <a:pt x="44" y="102"/>
                  </a:lnTo>
                  <a:lnTo>
                    <a:pt x="36" y="104"/>
                  </a:lnTo>
                  <a:lnTo>
                    <a:pt x="27" y="102"/>
                  </a:lnTo>
                  <a:lnTo>
                    <a:pt x="17" y="100"/>
                  </a:lnTo>
                  <a:lnTo>
                    <a:pt x="13" y="100"/>
                  </a:lnTo>
                  <a:lnTo>
                    <a:pt x="11" y="98"/>
                  </a:lnTo>
                  <a:lnTo>
                    <a:pt x="6" y="94"/>
                  </a:lnTo>
                  <a:lnTo>
                    <a:pt x="4" y="90"/>
                  </a:lnTo>
                  <a:lnTo>
                    <a:pt x="0" y="84"/>
                  </a:lnTo>
                  <a:lnTo>
                    <a:pt x="0" y="77"/>
                  </a:lnTo>
                  <a:lnTo>
                    <a:pt x="0" y="75"/>
                  </a:lnTo>
                  <a:lnTo>
                    <a:pt x="0" y="73"/>
                  </a:lnTo>
                  <a:lnTo>
                    <a:pt x="2" y="69"/>
                  </a:lnTo>
                  <a:lnTo>
                    <a:pt x="21" y="69"/>
                  </a:lnTo>
                  <a:close/>
                  <a:moveTo>
                    <a:pt x="109" y="77"/>
                  </a:moveTo>
                  <a:lnTo>
                    <a:pt x="109" y="80"/>
                  </a:lnTo>
                  <a:lnTo>
                    <a:pt x="109" y="86"/>
                  </a:lnTo>
                  <a:lnTo>
                    <a:pt x="111" y="88"/>
                  </a:lnTo>
                  <a:lnTo>
                    <a:pt x="115" y="92"/>
                  </a:lnTo>
                  <a:lnTo>
                    <a:pt x="121" y="92"/>
                  </a:lnTo>
                  <a:lnTo>
                    <a:pt x="125" y="92"/>
                  </a:lnTo>
                  <a:lnTo>
                    <a:pt x="127" y="90"/>
                  </a:lnTo>
                  <a:lnTo>
                    <a:pt x="130" y="86"/>
                  </a:lnTo>
                  <a:lnTo>
                    <a:pt x="132" y="84"/>
                  </a:lnTo>
                  <a:lnTo>
                    <a:pt x="136" y="79"/>
                  </a:lnTo>
                  <a:lnTo>
                    <a:pt x="155" y="79"/>
                  </a:lnTo>
                  <a:lnTo>
                    <a:pt x="153" y="82"/>
                  </a:lnTo>
                  <a:lnTo>
                    <a:pt x="150" y="88"/>
                  </a:lnTo>
                  <a:lnTo>
                    <a:pt x="146" y="94"/>
                  </a:lnTo>
                  <a:lnTo>
                    <a:pt x="140" y="98"/>
                  </a:lnTo>
                  <a:lnTo>
                    <a:pt x="134" y="102"/>
                  </a:lnTo>
                  <a:lnTo>
                    <a:pt x="127" y="102"/>
                  </a:lnTo>
                  <a:lnTo>
                    <a:pt x="119" y="104"/>
                  </a:lnTo>
                  <a:lnTo>
                    <a:pt x="107" y="102"/>
                  </a:lnTo>
                  <a:lnTo>
                    <a:pt x="98" y="98"/>
                  </a:lnTo>
                  <a:lnTo>
                    <a:pt x="94" y="94"/>
                  </a:lnTo>
                  <a:lnTo>
                    <a:pt x="92" y="90"/>
                  </a:lnTo>
                  <a:lnTo>
                    <a:pt x="90" y="84"/>
                  </a:lnTo>
                  <a:lnTo>
                    <a:pt x="90" y="80"/>
                  </a:lnTo>
                  <a:lnTo>
                    <a:pt x="90" y="71"/>
                  </a:lnTo>
                  <a:lnTo>
                    <a:pt x="94" y="61"/>
                  </a:lnTo>
                  <a:lnTo>
                    <a:pt x="96" y="54"/>
                  </a:lnTo>
                  <a:lnTo>
                    <a:pt x="102" y="46"/>
                  </a:lnTo>
                  <a:lnTo>
                    <a:pt x="107" y="38"/>
                  </a:lnTo>
                  <a:lnTo>
                    <a:pt x="115" y="34"/>
                  </a:lnTo>
                  <a:lnTo>
                    <a:pt x="123" y="31"/>
                  </a:lnTo>
                  <a:lnTo>
                    <a:pt x="132" y="31"/>
                  </a:lnTo>
                  <a:lnTo>
                    <a:pt x="146" y="32"/>
                  </a:lnTo>
                  <a:lnTo>
                    <a:pt x="153" y="36"/>
                  </a:lnTo>
                  <a:lnTo>
                    <a:pt x="157" y="38"/>
                  </a:lnTo>
                  <a:lnTo>
                    <a:pt x="159" y="42"/>
                  </a:lnTo>
                  <a:lnTo>
                    <a:pt x="161" y="46"/>
                  </a:lnTo>
                  <a:lnTo>
                    <a:pt x="161" y="52"/>
                  </a:lnTo>
                  <a:lnTo>
                    <a:pt x="161" y="59"/>
                  </a:lnTo>
                  <a:lnTo>
                    <a:pt x="159" y="67"/>
                  </a:lnTo>
                  <a:lnTo>
                    <a:pt x="157" y="71"/>
                  </a:lnTo>
                  <a:lnTo>
                    <a:pt x="111" y="71"/>
                  </a:lnTo>
                  <a:lnTo>
                    <a:pt x="109" y="77"/>
                  </a:lnTo>
                  <a:close/>
                  <a:moveTo>
                    <a:pt x="115" y="59"/>
                  </a:moveTo>
                  <a:lnTo>
                    <a:pt x="140" y="59"/>
                  </a:lnTo>
                  <a:lnTo>
                    <a:pt x="140" y="55"/>
                  </a:lnTo>
                  <a:lnTo>
                    <a:pt x="142" y="54"/>
                  </a:lnTo>
                  <a:lnTo>
                    <a:pt x="142" y="50"/>
                  </a:lnTo>
                  <a:lnTo>
                    <a:pt x="140" y="46"/>
                  </a:lnTo>
                  <a:lnTo>
                    <a:pt x="138" y="44"/>
                  </a:lnTo>
                  <a:lnTo>
                    <a:pt x="136" y="42"/>
                  </a:lnTo>
                  <a:lnTo>
                    <a:pt x="132" y="42"/>
                  </a:lnTo>
                  <a:lnTo>
                    <a:pt x="127" y="42"/>
                  </a:lnTo>
                  <a:lnTo>
                    <a:pt x="123" y="44"/>
                  </a:lnTo>
                  <a:lnTo>
                    <a:pt x="121" y="48"/>
                  </a:lnTo>
                  <a:lnTo>
                    <a:pt x="117" y="54"/>
                  </a:lnTo>
                  <a:lnTo>
                    <a:pt x="115" y="59"/>
                  </a:lnTo>
                  <a:close/>
                  <a:moveTo>
                    <a:pt x="182" y="32"/>
                  </a:moveTo>
                  <a:lnTo>
                    <a:pt x="200" y="32"/>
                  </a:lnTo>
                  <a:lnTo>
                    <a:pt x="198" y="44"/>
                  </a:lnTo>
                  <a:lnTo>
                    <a:pt x="201" y="38"/>
                  </a:lnTo>
                  <a:lnTo>
                    <a:pt x="205" y="34"/>
                  </a:lnTo>
                  <a:lnTo>
                    <a:pt x="211" y="31"/>
                  </a:lnTo>
                  <a:lnTo>
                    <a:pt x="215" y="31"/>
                  </a:lnTo>
                  <a:lnTo>
                    <a:pt x="221" y="31"/>
                  </a:lnTo>
                  <a:lnTo>
                    <a:pt x="215" y="48"/>
                  </a:lnTo>
                  <a:lnTo>
                    <a:pt x="213" y="48"/>
                  </a:lnTo>
                  <a:lnTo>
                    <a:pt x="207" y="48"/>
                  </a:lnTo>
                  <a:lnTo>
                    <a:pt x="203" y="50"/>
                  </a:lnTo>
                  <a:lnTo>
                    <a:pt x="198" y="54"/>
                  </a:lnTo>
                  <a:lnTo>
                    <a:pt x="194" y="59"/>
                  </a:lnTo>
                  <a:lnTo>
                    <a:pt x="192" y="65"/>
                  </a:lnTo>
                  <a:lnTo>
                    <a:pt x="190" y="73"/>
                  </a:lnTo>
                  <a:lnTo>
                    <a:pt x="182" y="102"/>
                  </a:lnTo>
                  <a:lnTo>
                    <a:pt x="161" y="102"/>
                  </a:lnTo>
                  <a:lnTo>
                    <a:pt x="182" y="32"/>
                  </a:lnTo>
                  <a:close/>
                  <a:moveTo>
                    <a:pt x="246" y="32"/>
                  </a:moveTo>
                  <a:lnTo>
                    <a:pt x="249" y="84"/>
                  </a:lnTo>
                  <a:lnTo>
                    <a:pt x="278" y="32"/>
                  </a:lnTo>
                  <a:lnTo>
                    <a:pt x="299" y="32"/>
                  </a:lnTo>
                  <a:lnTo>
                    <a:pt x="259" y="102"/>
                  </a:lnTo>
                  <a:lnTo>
                    <a:pt x="236" y="102"/>
                  </a:lnTo>
                  <a:lnTo>
                    <a:pt x="224" y="32"/>
                  </a:lnTo>
                  <a:lnTo>
                    <a:pt x="246" y="32"/>
                  </a:lnTo>
                  <a:close/>
                  <a:moveTo>
                    <a:pt x="311" y="32"/>
                  </a:moveTo>
                  <a:lnTo>
                    <a:pt x="330" y="32"/>
                  </a:lnTo>
                  <a:lnTo>
                    <a:pt x="309" y="102"/>
                  </a:lnTo>
                  <a:lnTo>
                    <a:pt x="290" y="102"/>
                  </a:lnTo>
                  <a:lnTo>
                    <a:pt x="311" y="32"/>
                  </a:lnTo>
                  <a:close/>
                  <a:moveTo>
                    <a:pt x="340" y="2"/>
                  </a:moveTo>
                  <a:lnTo>
                    <a:pt x="334" y="19"/>
                  </a:lnTo>
                  <a:lnTo>
                    <a:pt x="313" y="19"/>
                  </a:lnTo>
                  <a:lnTo>
                    <a:pt x="319" y="2"/>
                  </a:lnTo>
                  <a:lnTo>
                    <a:pt x="340" y="2"/>
                  </a:lnTo>
                  <a:close/>
                  <a:moveTo>
                    <a:pt x="382" y="57"/>
                  </a:moveTo>
                  <a:lnTo>
                    <a:pt x="382" y="55"/>
                  </a:lnTo>
                  <a:lnTo>
                    <a:pt x="382" y="52"/>
                  </a:lnTo>
                  <a:lnTo>
                    <a:pt x="382" y="48"/>
                  </a:lnTo>
                  <a:lnTo>
                    <a:pt x="380" y="44"/>
                  </a:lnTo>
                  <a:lnTo>
                    <a:pt x="378" y="44"/>
                  </a:lnTo>
                  <a:lnTo>
                    <a:pt x="374" y="42"/>
                  </a:lnTo>
                  <a:lnTo>
                    <a:pt x="368" y="44"/>
                  </a:lnTo>
                  <a:lnTo>
                    <a:pt x="365" y="46"/>
                  </a:lnTo>
                  <a:lnTo>
                    <a:pt x="361" y="52"/>
                  </a:lnTo>
                  <a:lnTo>
                    <a:pt x="357" y="57"/>
                  </a:lnTo>
                  <a:lnTo>
                    <a:pt x="355" y="63"/>
                  </a:lnTo>
                  <a:lnTo>
                    <a:pt x="353" y="69"/>
                  </a:lnTo>
                  <a:lnTo>
                    <a:pt x="353" y="75"/>
                  </a:lnTo>
                  <a:lnTo>
                    <a:pt x="351" y="77"/>
                  </a:lnTo>
                  <a:lnTo>
                    <a:pt x="351" y="80"/>
                  </a:lnTo>
                  <a:lnTo>
                    <a:pt x="353" y="84"/>
                  </a:lnTo>
                  <a:lnTo>
                    <a:pt x="353" y="88"/>
                  </a:lnTo>
                  <a:lnTo>
                    <a:pt x="357" y="90"/>
                  </a:lnTo>
                  <a:lnTo>
                    <a:pt x="361" y="90"/>
                  </a:lnTo>
                  <a:lnTo>
                    <a:pt x="365" y="90"/>
                  </a:lnTo>
                  <a:lnTo>
                    <a:pt x="368" y="86"/>
                  </a:lnTo>
                  <a:lnTo>
                    <a:pt x="372" y="82"/>
                  </a:lnTo>
                  <a:lnTo>
                    <a:pt x="376" y="77"/>
                  </a:lnTo>
                  <a:lnTo>
                    <a:pt x="395" y="77"/>
                  </a:lnTo>
                  <a:lnTo>
                    <a:pt x="395" y="82"/>
                  </a:lnTo>
                  <a:lnTo>
                    <a:pt x="390" y="90"/>
                  </a:lnTo>
                  <a:lnTo>
                    <a:pt x="382" y="98"/>
                  </a:lnTo>
                  <a:lnTo>
                    <a:pt x="372" y="102"/>
                  </a:lnTo>
                  <a:lnTo>
                    <a:pt x="359" y="104"/>
                  </a:lnTo>
                  <a:lnTo>
                    <a:pt x="351" y="102"/>
                  </a:lnTo>
                  <a:lnTo>
                    <a:pt x="343" y="100"/>
                  </a:lnTo>
                  <a:lnTo>
                    <a:pt x="340" y="96"/>
                  </a:lnTo>
                  <a:lnTo>
                    <a:pt x="336" y="92"/>
                  </a:lnTo>
                  <a:lnTo>
                    <a:pt x="332" y="86"/>
                  </a:lnTo>
                  <a:lnTo>
                    <a:pt x="332" y="79"/>
                  </a:lnTo>
                  <a:lnTo>
                    <a:pt x="332" y="69"/>
                  </a:lnTo>
                  <a:lnTo>
                    <a:pt x="336" y="61"/>
                  </a:lnTo>
                  <a:lnTo>
                    <a:pt x="340" y="54"/>
                  </a:lnTo>
                  <a:lnTo>
                    <a:pt x="343" y="46"/>
                  </a:lnTo>
                  <a:lnTo>
                    <a:pt x="351" y="38"/>
                  </a:lnTo>
                  <a:lnTo>
                    <a:pt x="357" y="34"/>
                  </a:lnTo>
                  <a:lnTo>
                    <a:pt x="367" y="31"/>
                  </a:lnTo>
                  <a:lnTo>
                    <a:pt x="376" y="31"/>
                  </a:lnTo>
                  <a:lnTo>
                    <a:pt x="380" y="31"/>
                  </a:lnTo>
                  <a:lnTo>
                    <a:pt x="390" y="32"/>
                  </a:lnTo>
                  <a:lnTo>
                    <a:pt x="397" y="36"/>
                  </a:lnTo>
                  <a:lnTo>
                    <a:pt x="401" y="42"/>
                  </a:lnTo>
                  <a:lnTo>
                    <a:pt x="401" y="50"/>
                  </a:lnTo>
                  <a:lnTo>
                    <a:pt x="401" y="52"/>
                  </a:lnTo>
                  <a:lnTo>
                    <a:pt x="401" y="57"/>
                  </a:lnTo>
                  <a:lnTo>
                    <a:pt x="382" y="57"/>
                  </a:lnTo>
                  <a:close/>
                  <a:moveTo>
                    <a:pt x="365" y="109"/>
                  </a:moveTo>
                  <a:lnTo>
                    <a:pt x="353" y="129"/>
                  </a:lnTo>
                  <a:lnTo>
                    <a:pt x="334" y="129"/>
                  </a:lnTo>
                  <a:lnTo>
                    <a:pt x="349" y="109"/>
                  </a:lnTo>
                  <a:lnTo>
                    <a:pt x="365" y="109"/>
                  </a:lnTo>
                  <a:close/>
                  <a:moveTo>
                    <a:pt x="409" y="80"/>
                  </a:moveTo>
                  <a:lnTo>
                    <a:pt x="411" y="67"/>
                  </a:lnTo>
                  <a:lnTo>
                    <a:pt x="416" y="54"/>
                  </a:lnTo>
                  <a:lnTo>
                    <a:pt x="422" y="42"/>
                  </a:lnTo>
                  <a:lnTo>
                    <a:pt x="432" y="36"/>
                  </a:lnTo>
                  <a:lnTo>
                    <a:pt x="441" y="32"/>
                  </a:lnTo>
                  <a:lnTo>
                    <a:pt x="453" y="31"/>
                  </a:lnTo>
                  <a:lnTo>
                    <a:pt x="464" y="32"/>
                  </a:lnTo>
                  <a:lnTo>
                    <a:pt x="474" y="36"/>
                  </a:lnTo>
                  <a:lnTo>
                    <a:pt x="478" y="40"/>
                  </a:lnTo>
                  <a:lnTo>
                    <a:pt x="480" y="44"/>
                  </a:lnTo>
                  <a:lnTo>
                    <a:pt x="482" y="48"/>
                  </a:lnTo>
                  <a:lnTo>
                    <a:pt x="482" y="54"/>
                  </a:lnTo>
                  <a:lnTo>
                    <a:pt x="480" y="67"/>
                  </a:lnTo>
                  <a:lnTo>
                    <a:pt x="476" y="80"/>
                  </a:lnTo>
                  <a:lnTo>
                    <a:pt x="472" y="86"/>
                  </a:lnTo>
                  <a:lnTo>
                    <a:pt x="466" y="92"/>
                  </a:lnTo>
                  <a:lnTo>
                    <a:pt x="462" y="96"/>
                  </a:lnTo>
                  <a:lnTo>
                    <a:pt x="457" y="100"/>
                  </a:lnTo>
                  <a:lnTo>
                    <a:pt x="447" y="102"/>
                  </a:lnTo>
                  <a:lnTo>
                    <a:pt x="438" y="104"/>
                  </a:lnTo>
                  <a:lnTo>
                    <a:pt x="432" y="104"/>
                  </a:lnTo>
                  <a:lnTo>
                    <a:pt x="424" y="102"/>
                  </a:lnTo>
                  <a:lnTo>
                    <a:pt x="420" y="100"/>
                  </a:lnTo>
                  <a:lnTo>
                    <a:pt x="416" y="98"/>
                  </a:lnTo>
                  <a:lnTo>
                    <a:pt x="413" y="94"/>
                  </a:lnTo>
                  <a:lnTo>
                    <a:pt x="411" y="90"/>
                  </a:lnTo>
                  <a:lnTo>
                    <a:pt x="409" y="86"/>
                  </a:lnTo>
                  <a:lnTo>
                    <a:pt x="409" y="80"/>
                  </a:lnTo>
                  <a:close/>
                  <a:moveTo>
                    <a:pt x="428" y="80"/>
                  </a:moveTo>
                  <a:lnTo>
                    <a:pt x="428" y="84"/>
                  </a:lnTo>
                  <a:lnTo>
                    <a:pt x="432" y="88"/>
                  </a:lnTo>
                  <a:lnTo>
                    <a:pt x="434" y="90"/>
                  </a:lnTo>
                  <a:lnTo>
                    <a:pt x="438" y="90"/>
                  </a:lnTo>
                  <a:lnTo>
                    <a:pt x="443" y="90"/>
                  </a:lnTo>
                  <a:lnTo>
                    <a:pt x="449" y="86"/>
                  </a:lnTo>
                  <a:lnTo>
                    <a:pt x="453" y="82"/>
                  </a:lnTo>
                  <a:lnTo>
                    <a:pt x="457" y="77"/>
                  </a:lnTo>
                  <a:lnTo>
                    <a:pt x="461" y="65"/>
                  </a:lnTo>
                  <a:lnTo>
                    <a:pt x="462" y="54"/>
                  </a:lnTo>
                  <a:lnTo>
                    <a:pt x="461" y="50"/>
                  </a:lnTo>
                  <a:lnTo>
                    <a:pt x="459" y="46"/>
                  </a:lnTo>
                  <a:lnTo>
                    <a:pt x="457" y="44"/>
                  </a:lnTo>
                  <a:lnTo>
                    <a:pt x="451" y="42"/>
                  </a:lnTo>
                  <a:lnTo>
                    <a:pt x="447" y="44"/>
                  </a:lnTo>
                  <a:lnTo>
                    <a:pt x="443" y="46"/>
                  </a:lnTo>
                  <a:lnTo>
                    <a:pt x="439" y="48"/>
                  </a:lnTo>
                  <a:lnTo>
                    <a:pt x="438" y="52"/>
                  </a:lnTo>
                  <a:lnTo>
                    <a:pt x="434" y="57"/>
                  </a:lnTo>
                  <a:lnTo>
                    <a:pt x="432" y="65"/>
                  </a:lnTo>
                  <a:lnTo>
                    <a:pt x="430" y="73"/>
                  </a:lnTo>
                  <a:lnTo>
                    <a:pt x="428" y="80"/>
                  </a:lnTo>
                  <a:close/>
                  <a:moveTo>
                    <a:pt x="564" y="2"/>
                  </a:moveTo>
                  <a:lnTo>
                    <a:pt x="591" y="2"/>
                  </a:lnTo>
                  <a:lnTo>
                    <a:pt x="597" y="2"/>
                  </a:lnTo>
                  <a:lnTo>
                    <a:pt x="605" y="4"/>
                  </a:lnTo>
                  <a:lnTo>
                    <a:pt x="614" y="6"/>
                  </a:lnTo>
                  <a:lnTo>
                    <a:pt x="622" y="9"/>
                  </a:lnTo>
                  <a:lnTo>
                    <a:pt x="626" y="15"/>
                  </a:lnTo>
                  <a:lnTo>
                    <a:pt x="628" y="23"/>
                  </a:lnTo>
                  <a:lnTo>
                    <a:pt x="626" y="31"/>
                  </a:lnTo>
                  <a:lnTo>
                    <a:pt x="620" y="38"/>
                  </a:lnTo>
                  <a:lnTo>
                    <a:pt x="614" y="46"/>
                  </a:lnTo>
                  <a:lnTo>
                    <a:pt x="606" y="48"/>
                  </a:lnTo>
                  <a:lnTo>
                    <a:pt x="603" y="50"/>
                  </a:lnTo>
                  <a:lnTo>
                    <a:pt x="597" y="50"/>
                  </a:lnTo>
                  <a:lnTo>
                    <a:pt x="603" y="50"/>
                  </a:lnTo>
                  <a:lnTo>
                    <a:pt x="606" y="52"/>
                  </a:lnTo>
                  <a:lnTo>
                    <a:pt x="612" y="54"/>
                  </a:lnTo>
                  <a:lnTo>
                    <a:pt x="616" y="57"/>
                  </a:lnTo>
                  <a:lnTo>
                    <a:pt x="618" y="63"/>
                  </a:lnTo>
                  <a:lnTo>
                    <a:pt x="618" y="69"/>
                  </a:lnTo>
                  <a:lnTo>
                    <a:pt x="618" y="77"/>
                  </a:lnTo>
                  <a:lnTo>
                    <a:pt x="616" y="82"/>
                  </a:lnTo>
                  <a:lnTo>
                    <a:pt x="608" y="92"/>
                  </a:lnTo>
                  <a:lnTo>
                    <a:pt x="601" y="98"/>
                  </a:lnTo>
                  <a:lnTo>
                    <a:pt x="591" y="100"/>
                  </a:lnTo>
                  <a:lnTo>
                    <a:pt x="580" y="102"/>
                  </a:lnTo>
                  <a:lnTo>
                    <a:pt x="533" y="102"/>
                  </a:lnTo>
                  <a:lnTo>
                    <a:pt x="564" y="2"/>
                  </a:lnTo>
                  <a:close/>
                  <a:moveTo>
                    <a:pt x="560" y="86"/>
                  </a:moveTo>
                  <a:lnTo>
                    <a:pt x="572" y="86"/>
                  </a:lnTo>
                  <a:lnTo>
                    <a:pt x="580" y="84"/>
                  </a:lnTo>
                  <a:lnTo>
                    <a:pt x="587" y="82"/>
                  </a:lnTo>
                  <a:lnTo>
                    <a:pt x="593" y="79"/>
                  </a:lnTo>
                  <a:lnTo>
                    <a:pt x="595" y="75"/>
                  </a:lnTo>
                  <a:lnTo>
                    <a:pt x="597" y="71"/>
                  </a:lnTo>
                  <a:lnTo>
                    <a:pt x="597" y="69"/>
                  </a:lnTo>
                  <a:lnTo>
                    <a:pt x="597" y="63"/>
                  </a:lnTo>
                  <a:lnTo>
                    <a:pt x="593" y="59"/>
                  </a:lnTo>
                  <a:lnTo>
                    <a:pt x="587" y="57"/>
                  </a:lnTo>
                  <a:lnTo>
                    <a:pt x="580" y="57"/>
                  </a:lnTo>
                  <a:lnTo>
                    <a:pt x="568" y="57"/>
                  </a:lnTo>
                  <a:lnTo>
                    <a:pt x="560" y="86"/>
                  </a:lnTo>
                  <a:close/>
                  <a:moveTo>
                    <a:pt x="572" y="42"/>
                  </a:moveTo>
                  <a:lnTo>
                    <a:pt x="583" y="42"/>
                  </a:lnTo>
                  <a:lnTo>
                    <a:pt x="587" y="42"/>
                  </a:lnTo>
                  <a:lnTo>
                    <a:pt x="591" y="40"/>
                  </a:lnTo>
                  <a:lnTo>
                    <a:pt x="597" y="40"/>
                  </a:lnTo>
                  <a:lnTo>
                    <a:pt x="601" y="36"/>
                  </a:lnTo>
                  <a:lnTo>
                    <a:pt x="605" y="32"/>
                  </a:lnTo>
                  <a:lnTo>
                    <a:pt x="606" y="27"/>
                  </a:lnTo>
                  <a:lnTo>
                    <a:pt x="605" y="23"/>
                  </a:lnTo>
                  <a:lnTo>
                    <a:pt x="605" y="21"/>
                  </a:lnTo>
                  <a:lnTo>
                    <a:pt x="601" y="19"/>
                  </a:lnTo>
                  <a:lnTo>
                    <a:pt x="599" y="19"/>
                  </a:lnTo>
                  <a:lnTo>
                    <a:pt x="595" y="17"/>
                  </a:lnTo>
                  <a:lnTo>
                    <a:pt x="591" y="17"/>
                  </a:lnTo>
                  <a:lnTo>
                    <a:pt x="580" y="17"/>
                  </a:lnTo>
                  <a:lnTo>
                    <a:pt x="572" y="42"/>
                  </a:lnTo>
                  <a:close/>
                  <a:moveTo>
                    <a:pt x="643" y="32"/>
                  </a:moveTo>
                  <a:lnTo>
                    <a:pt x="660" y="32"/>
                  </a:lnTo>
                  <a:lnTo>
                    <a:pt x="658" y="44"/>
                  </a:lnTo>
                  <a:lnTo>
                    <a:pt x="662" y="38"/>
                  </a:lnTo>
                  <a:lnTo>
                    <a:pt x="666" y="34"/>
                  </a:lnTo>
                  <a:lnTo>
                    <a:pt x="672" y="31"/>
                  </a:lnTo>
                  <a:lnTo>
                    <a:pt x="676" y="31"/>
                  </a:lnTo>
                  <a:lnTo>
                    <a:pt x="681" y="31"/>
                  </a:lnTo>
                  <a:lnTo>
                    <a:pt x="676" y="48"/>
                  </a:lnTo>
                  <a:lnTo>
                    <a:pt x="674" y="48"/>
                  </a:lnTo>
                  <a:lnTo>
                    <a:pt x="668" y="48"/>
                  </a:lnTo>
                  <a:lnTo>
                    <a:pt x="664" y="50"/>
                  </a:lnTo>
                  <a:lnTo>
                    <a:pt x="658" y="54"/>
                  </a:lnTo>
                  <a:lnTo>
                    <a:pt x="654" y="59"/>
                  </a:lnTo>
                  <a:lnTo>
                    <a:pt x="652" y="65"/>
                  </a:lnTo>
                  <a:lnTo>
                    <a:pt x="651" y="73"/>
                  </a:lnTo>
                  <a:lnTo>
                    <a:pt x="643" y="102"/>
                  </a:lnTo>
                  <a:lnTo>
                    <a:pt x="622" y="102"/>
                  </a:lnTo>
                  <a:lnTo>
                    <a:pt x="643" y="32"/>
                  </a:lnTo>
                  <a:close/>
                  <a:moveTo>
                    <a:pt x="727" y="52"/>
                  </a:moveTo>
                  <a:lnTo>
                    <a:pt x="729" y="50"/>
                  </a:lnTo>
                  <a:lnTo>
                    <a:pt x="729" y="48"/>
                  </a:lnTo>
                  <a:lnTo>
                    <a:pt x="727" y="46"/>
                  </a:lnTo>
                  <a:lnTo>
                    <a:pt x="725" y="44"/>
                  </a:lnTo>
                  <a:lnTo>
                    <a:pt x="723" y="42"/>
                  </a:lnTo>
                  <a:lnTo>
                    <a:pt x="720" y="42"/>
                  </a:lnTo>
                  <a:lnTo>
                    <a:pt x="714" y="42"/>
                  </a:lnTo>
                  <a:lnTo>
                    <a:pt x="710" y="48"/>
                  </a:lnTo>
                  <a:lnTo>
                    <a:pt x="708" y="50"/>
                  </a:lnTo>
                  <a:lnTo>
                    <a:pt x="689" y="50"/>
                  </a:lnTo>
                  <a:lnTo>
                    <a:pt x="691" y="46"/>
                  </a:lnTo>
                  <a:lnTo>
                    <a:pt x="693" y="42"/>
                  </a:lnTo>
                  <a:lnTo>
                    <a:pt x="695" y="38"/>
                  </a:lnTo>
                  <a:lnTo>
                    <a:pt x="699" y="36"/>
                  </a:lnTo>
                  <a:lnTo>
                    <a:pt x="704" y="32"/>
                  </a:lnTo>
                  <a:lnTo>
                    <a:pt x="712" y="31"/>
                  </a:lnTo>
                  <a:lnTo>
                    <a:pt x="722" y="31"/>
                  </a:lnTo>
                  <a:lnTo>
                    <a:pt x="733" y="31"/>
                  </a:lnTo>
                  <a:lnTo>
                    <a:pt x="741" y="34"/>
                  </a:lnTo>
                  <a:lnTo>
                    <a:pt x="745" y="38"/>
                  </a:lnTo>
                  <a:lnTo>
                    <a:pt x="747" y="40"/>
                  </a:lnTo>
                  <a:lnTo>
                    <a:pt x="747" y="44"/>
                  </a:lnTo>
                  <a:lnTo>
                    <a:pt x="748" y="48"/>
                  </a:lnTo>
                  <a:lnTo>
                    <a:pt x="747" y="52"/>
                  </a:lnTo>
                  <a:lnTo>
                    <a:pt x="747" y="54"/>
                  </a:lnTo>
                  <a:lnTo>
                    <a:pt x="747" y="57"/>
                  </a:lnTo>
                  <a:lnTo>
                    <a:pt x="739" y="82"/>
                  </a:lnTo>
                  <a:lnTo>
                    <a:pt x="737" y="88"/>
                  </a:lnTo>
                  <a:lnTo>
                    <a:pt x="735" y="96"/>
                  </a:lnTo>
                  <a:lnTo>
                    <a:pt x="735" y="102"/>
                  </a:lnTo>
                  <a:lnTo>
                    <a:pt x="716" y="102"/>
                  </a:lnTo>
                  <a:lnTo>
                    <a:pt x="716" y="98"/>
                  </a:lnTo>
                  <a:lnTo>
                    <a:pt x="718" y="94"/>
                  </a:lnTo>
                  <a:lnTo>
                    <a:pt x="714" y="96"/>
                  </a:lnTo>
                  <a:lnTo>
                    <a:pt x="712" y="98"/>
                  </a:lnTo>
                  <a:lnTo>
                    <a:pt x="704" y="102"/>
                  </a:lnTo>
                  <a:lnTo>
                    <a:pt x="695" y="104"/>
                  </a:lnTo>
                  <a:lnTo>
                    <a:pt x="687" y="102"/>
                  </a:lnTo>
                  <a:lnTo>
                    <a:pt x="681" y="98"/>
                  </a:lnTo>
                  <a:lnTo>
                    <a:pt x="677" y="92"/>
                  </a:lnTo>
                  <a:lnTo>
                    <a:pt x="676" y="84"/>
                  </a:lnTo>
                  <a:lnTo>
                    <a:pt x="677" y="77"/>
                  </a:lnTo>
                  <a:lnTo>
                    <a:pt x="681" y="69"/>
                  </a:lnTo>
                  <a:lnTo>
                    <a:pt x="685" y="63"/>
                  </a:lnTo>
                  <a:lnTo>
                    <a:pt x="693" y="59"/>
                  </a:lnTo>
                  <a:lnTo>
                    <a:pt x="702" y="57"/>
                  </a:lnTo>
                  <a:lnTo>
                    <a:pt x="714" y="55"/>
                  </a:lnTo>
                  <a:lnTo>
                    <a:pt x="727" y="55"/>
                  </a:lnTo>
                  <a:lnTo>
                    <a:pt x="727" y="52"/>
                  </a:lnTo>
                  <a:close/>
                  <a:moveTo>
                    <a:pt x="723" y="67"/>
                  </a:moveTo>
                  <a:lnTo>
                    <a:pt x="718" y="67"/>
                  </a:lnTo>
                  <a:lnTo>
                    <a:pt x="710" y="67"/>
                  </a:lnTo>
                  <a:lnTo>
                    <a:pt x="704" y="69"/>
                  </a:lnTo>
                  <a:lnTo>
                    <a:pt x="702" y="71"/>
                  </a:lnTo>
                  <a:lnTo>
                    <a:pt x="697" y="75"/>
                  </a:lnTo>
                  <a:lnTo>
                    <a:pt x="695" y="82"/>
                  </a:lnTo>
                  <a:lnTo>
                    <a:pt x="697" y="84"/>
                  </a:lnTo>
                  <a:lnTo>
                    <a:pt x="697" y="88"/>
                  </a:lnTo>
                  <a:lnTo>
                    <a:pt x="700" y="90"/>
                  </a:lnTo>
                  <a:lnTo>
                    <a:pt x="702" y="90"/>
                  </a:lnTo>
                  <a:lnTo>
                    <a:pt x="708" y="90"/>
                  </a:lnTo>
                  <a:lnTo>
                    <a:pt x="714" y="86"/>
                  </a:lnTo>
                  <a:lnTo>
                    <a:pt x="718" y="79"/>
                  </a:lnTo>
                  <a:lnTo>
                    <a:pt x="722" y="71"/>
                  </a:lnTo>
                  <a:lnTo>
                    <a:pt x="723" y="67"/>
                  </a:lnTo>
                  <a:close/>
                  <a:moveTo>
                    <a:pt x="771" y="79"/>
                  </a:moveTo>
                  <a:lnTo>
                    <a:pt x="771" y="82"/>
                  </a:lnTo>
                  <a:lnTo>
                    <a:pt x="773" y="86"/>
                  </a:lnTo>
                  <a:lnTo>
                    <a:pt x="775" y="90"/>
                  </a:lnTo>
                  <a:lnTo>
                    <a:pt x="777" y="92"/>
                  </a:lnTo>
                  <a:lnTo>
                    <a:pt x="781" y="92"/>
                  </a:lnTo>
                  <a:lnTo>
                    <a:pt x="785" y="92"/>
                  </a:lnTo>
                  <a:lnTo>
                    <a:pt x="789" y="90"/>
                  </a:lnTo>
                  <a:lnTo>
                    <a:pt x="793" y="86"/>
                  </a:lnTo>
                  <a:lnTo>
                    <a:pt x="795" y="82"/>
                  </a:lnTo>
                  <a:lnTo>
                    <a:pt x="793" y="79"/>
                  </a:lnTo>
                  <a:lnTo>
                    <a:pt x="791" y="77"/>
                  </a:lnTo>
                  <a:lnTo>
                    <a:pt x="787" y="75"/>
                  </a:lnTo>
                  <a:lnTo>
                    <a:pt x="777" y="69"/>
                  </a:lnTo>
                  <a:lnTo>
                    <a:pt x="773" y="67"/>
                  </a:lnTo>
                  <a:lnTo>
                    <a:pt x="771" y="65"/>
                  </a:lnTo>
                  <a:lnTo>
                    <a:pt x="768" y="63"/>
                  </a:lnTo>
                  <a:lnTo>
                    <a:pt x="766" y="59"/>
                  </a:lnTo>
                  <a:lnTo>
                    <a:pt x="764" y="55"/>
                  </a:lnTo>
                  <a:lnTo>
                    <a:pt x="764" y="52"/>
                  </a:lnTo>
                  <a:lnTo>
                    <a:pt x="764" y="46"/>
                  </a:lnTo>
                  <a:lnTo>
                    <a:pt x="768" y="42"/>
                  </a:lnTo>
                  <a:lnTo>
                    <a:pt x="770" y="38"/>
                  </a:lnTo>
                  <a:lnTo>
                    <a:pt x="775" y="34"/>
                  </a:lnTo>
                  <a:lnTo>
                    <a:pt x="785" y="31"/>
                  </a:lnTo>
                  <a:lnTo>
                    <a:pt x="796" y="31"/>
                  </a:lnTo>
                  <a:lnTo>
                    <a:pt x="804" y="31"/>
                  </a:lnTo>
                  <a:lnTo>
                    <a:pt x="812" y="34"/>
                  </a:lnTo>
                  <a:lnTo>
                    <a:pt x="816" y="36"/>
                  </a:lnTo>
                  <a:lnTo>
                    <a:pt x="819" y="38"/>
                  </a:lnTo>
                  <a:lnTo>
                    <a:pt x="819" y="42"/>
                  </a:lnTo>
                  <a:lnTo>
                    <a:pt x="821" y="46"/>
                  </a:lnTo>
                  <a:lnTo>
                    <a:pt x="821" y="50"/>
                  </a:lnTo>
                  <a:lnTo>
                    <a:pt x="819" y="52"/>
                  </a:lnTo>
                  <a:lnTo>
                    <a:pt x="819" y="54"/>
                  </a:lnTo>
                  <a:lnTo>
                    <a:pt x="802" y="54"/>
                  </a:lnTo>
                  <a:lnTo>
                    <a:pt x="802" y="52"/>
                  </a:lnTo>
                  <a:lnTo>
                    <a:pt x="800" y="48"/>
                  </a:lnTo>
                  <a:lnTo>
                    <a:pt x="800" y="44"/>
                  </a:lnTo>
                  <a:lnTo>
                    <a:pt x="796" y="42"/>
                  </a:lnTo>
                  <a:lnTo>
                    <a:pt x="793" y="42"/>
                  </a:lnTo>
                  <a:lnTo>
                    <a:pt x="789" y="42"/>
                  </a:lnTo>
                  <a:lnTo>
                    <a:pt x="787" y="44"/>
                  </a:lnTo>
                  <a:lnTo>
                    <a:pt x="785" y="46"/>
                  </a:lnTo>
                  <a:lnTo>
                    <a:pt x="783" y="50"/>
                  </a:lnTo>
                  <a:lnTo>
                    <a:pt x="785" y="54"/>
                  </a:lnTo>
                  <a:lnTo>
                    <a:pt x="787" y="55"/>
                  </a:lnTo>
                  <a:lnTo>
                    <a:pt x="789" y="57"/>
                  </a:lnTo>
                  <a:lnTo>
                    <a:pt x="800" y="63"/>
                  </a:lnTo>
                  <a:lnTo>
                    <a:pt x="802" y="63"/>
                  </a:lnTo>
                  <a:lnTo>
                    <a:pt x="806" y="65"/>
                  </a:lnTo>
                  <a:lnTo>
                    <a:pt x="808" y="69"/>
                  </a:lnTo>
                  <a:lnTo>
                    <a:pt x="812" y="73"/>
                  </a:lnTo>
                  <a:lnTo>
                    <a:pt x="814" y="77"/>
                  </a:lnTo>
                  <a:lnTo>
                    <a:pt x="814" y="80"/>
                  </a:lnTo>
                  <a:lnTo>
                    <a:pt x="812" y="86"/>
                  </a:lnTo>
                  <a:lnTo>
                    <a:pt x="810" y="90"/>
                  </a:lnTo>
                  <a:lnTo>
                    <a:pt x="806" y="94"/>
                  </a:lnTo>
                  <a:lnTo>
                    <a:pt x="802" y="98"/>
                  </a:lnTo>
                  <a:lnTo>
                    <a:pt x="793" y="102"/>
                  </a:lnTo>
                  <a:lnTo>
                    <a:pt x="777" y="104"/>
                  </a:lnTo>
                  <a:lnTo>
                    <a:pt x="773" y="104"/>
                  </a:lnTo>
                  <a:lnTo>
                    <a:pt x="768" y="102"/>
                  </a:lnTo>
                  <a:lnTo>
                    <a:pt x="762" y="100"/>
                  </a:lnTo>
                  <a:lnTo>
                    <a:pt x="758" y="98"/>
                  </a:lnTo>
                  <a:lnTo>
                    <a:pt x="754" y="92"/>
                  </a:lnTo>
                  <a:lnTo>
                    <a:pt x="752" y="86"/>
                  </a:lnTo>
                  <a:lnTo>
                    <a:pt x="752" y="82"/>
                  </a:lnTo>
                  <a:lnTo>
                    <a:pt x="752" y="79"/>
                  </a:lnTo>
                  <a:lnTo>
                    <a:pt x="771" y="79"/>
                  </a:lnTo>
                  <a:close/>
                  <a:moveTo>
                    <a:pt x="841" y="32"/>
                  </a:moveTo>
                  <a:lnTo>
                    <a:pt x="860" y="32"/>
                  </a:lnTo>
                  <a:lnTo>
                    <a:pt x="839" y="102"/>
                  </a:lnTo>
                  <a:lnTo>
                    <a:pt x="819" y="102"/>
                  </a:lnTo>
                  <a:lnTo>
                    <a:pt x="841" y="32"/>
                  </a:lnTo>
                  <a:close/>
                  <a:moveTo>
                    <a:pt x="869" y="2"/>
                  </a:moveTo>
                  <a:lnTo>
                    <a:pt x="864" y="19"/>
                  </a:lnTo>
                  <a:lnTo>
                    <a:pt x="842" y="19"/>
                  </a:lnTo>
                  <a:lnTo>
                    <a:pt x="848" y="2"/>
                  </a:lnTo>
                  <a:lnTo>
                    <a:pt x="869" y="2"/>
                  </a:lnTo>
                  <a:close/>
                  <a:moveTo>
                    <a:pt x="885" y="2"/>
                  </a:moveTo>
                  <a:lnTo>
                    <a:pt x="904" y="2"/>
                  </a:lnTo>
                  <a:lnTo>
                    <a:pt x="873" y="102"/>
                  </a:lnTo>
                  <a:lnTo>
                    <a:pt x="854" y="102"/>
                  </a:lnTo>
                  <a:lnTo>
                    <a:pt x="885" y="2"/>
                  </a:lnTo>
                  <a:close/>
                  <a:moveTo>
                    <a:pt x="915" y="77"/>
                  </a:moveTo>
                  <a:lnTo>
                    <a:pt x="915" y="80"/>
                  </a:lnTo>
                  <a:lnTo>
                    <a:pt x="915" y="86"/>
                  </a:lnTo>
                  <a:lnTo>
                    <a:pt x="917" y="88"/>
                  </a:lnTo>
                  <a:lnTo>
                    <a:pt x="921" y="92"/>
                  </a:lnTo>
                  <a:lnTo>
                    <a:pt x="925" y="92"/>
                  </a:lnTo>
                  <a:lnTo>
                    <a:pt x="929" y="92"/>
                  </a:lnTo>
                  <a:lnTo>
                    <a:pt x="933" y="90"/>
                  </a:lnTo>
                  <a:lnTo>
                    <a:pt x="937" y="86"/>
                  </a:lnTo>
                  <a:lnTo>
                    <a:pt x="938" y="84"/>
                  </a:lnTo>
                  <a:lnTo>
                    <a:pt x="940" y="79"/>
                  </a:lnTo>
                  <a:lnTo>
                    <a:pt x="960" y="79"/>
                  </a:lnTo>
                  <a:lnTo>
                    <a:pt x="958" y="82"/>
                  </a:lnTo>
                  <a:lnTo>
                    <a:pt x="956" y="88"/>
                  </a:lnTo>
                  <a:lnTo>
                    <a:pt x="950" y="94"/>
                  </a:lnTo>
                  <a:lnTo>
                    <a:pt x="944" y="98"/>
                  </a:lnTo>
                  <a:lnTo>
                    <a:pt x="938" y="102"/>
                  </a:lnTo>
                  <a:lnTo>
                    <a:pt x="933" y="102"/>
                  </a:lnTo>
                  <a:lnTo>
                    <a:pt x="925" y="104"/>
                  </a:lnTo>
                  <a:lnTo>
                    <a:pt x="912" y="102"/>
                  </a:lnTo>
                  <a:lnTo>
                    <a:pt x="902" y="98"/>
                  </a:lnTo>
                  <a:lnTo>
                    <a:pt x="900" y="94"/>
                  </a:lnTo>
                  <a:lnTo>
                    <a:pt x="896" y="90"/>
                  </a:lnTo>
                  <a:lnTo>
                    <a:pt x="896" y="84"/>
                  </a:lnTo>
                  <a:lnTo>
                    <a:pt x="894" y="80"/>
                  </a:lnTo>
                  <a:lnTo>
                    <a:pt x="896" y="71"/>
                  </a:lnTo>
                  <a:lnTo>
                    <a:pt x="898" y="61"/>
                  </a:lnTo>
                  <a:lnTo>
                    <a:pt x="902" y="54"/>
                  </a:lnTo>
                  <a:lnTo>
                    <a:pt x="906" y="46"/>
                  </a:lnTo>
                  <a:lnTo>
                    <a:pt x="912" y="38"/>
                  </a:lnTo>
                  <a:lnTo>
                    <a:pt x="919" y="34"/>
                  </a:lnTo>
                  <a:lnTo>
                    <a:pt x="929" y="31"/>
                  </a:lnTo>
                  <a:lnTo>
                    <a:pt x="938" y="31"/>
                  </a:lnTo>
                  <a:lnTo>
                    <a:pt x="950" y="32"/>
                  </a:lnTo>
                  <a:lnTo>
                    <a:pt x="960" y="36"/>
                  </a:lnTo>
                  <a:lnTo>
                    <a:pt x="961" y="38"/>
                  </a:lnTo>
                  <a:lnTo>
                    <a:pt x="963" y="42"/>
                  </a:lnTo>
                  <a:lnTo>
                    <a:pt x="965" y="46"/>
                  </a:lnTo>
                  <a:lnTo>
                    <a:pt x="965" y="52"/>
                  </a:lnTo>
                  <a:lnTo>
                    <a:pt x="965" y="59"/>
                  </a:lnTo>
                  <a:lnTo>
                    <a:pt x="963" y="67"/>
                  </a:lnTo>
                  <a:lnTo>
                    <a:pt x="961" y="71"/>
                  </a:lnTo>
                  <a:lnTo>
                    <a:pt x="915" y="71"/>
                  </a:lnTo>
                  <a:lnTo>
                    <a:pt x="915" y="77"/>
                  </a:lnTo>
                  <a:close/>
                  <a:moveTo>
                    <a:pt x="921" y="59"/>
                  </a:moveTo>
                  <a:lnTo>
                    <a:pt x="944" y="59"/>
                  </a:lnTo>
                  <a:lnTo>
                    <a:pt x="946" y="55"/>
                  </a:lnTo>
                  <a:lnTo>
                    <a:pt x="946" y="54"/>
                  </a:lnTo>
                  <a:lnTo>
                    <a:pt x="946" y="50"/>
                  </a:lnTo>
                  <a:lnTo>
                    <a:pt x="946" y="46"/>
                  </a:lnTo>
                  <a:lnTo>
                    <a:pt x="944" y="44"/>
                  </a:lnTo>
                  <a:lnTo>
                    <a:pt x="940" y="42"/>
                  </a:lnTo>
                  <a:lnTo>
                    <a:pt x="937" y="42"/>
                  </a:lnTo>
                  <a:lnTo>
                    <a:pt x="933" y="42"/>
                  </a:lnTo>
                  <a:lnTo>
                    <a:pt x="929" y="44"/>
                  </a:lnTo>
                  <a:lnTo>
                    <a:pt x="925" y="48"/>
                  </a:lnTo>
                  <a:lnTo>
                    <a:pt x="923" y="54"/>
                  </a:lnTo>
                  <a:lnTo>
                    <a:pt x="921" y="59"/>
                  </a:lnTo>
                  <a:close/>
                  <a:moveTo>
                    <a:pt x="986" y="32"/>
                  </a:moveTo>
                  <a:lnTo>
                    <a:pt x="1006" y="32"/>
                  </a:lnTo>
                  <a:lnTo>
                    <a:pt x="985" y="102"/>
                  </a:lnTo>
                  <a:lnTo>
                    <a:pt x="965" y="102"/>
                  </a:lnTo>
                  <a:lnTo>
                    <a:pt x="986" y="32"/>
                  </a:lnTo>
                  <a:close/>
                  <a:moveTo>
                    <a:pt x="1015" y="2"/>
                  </a:moveTo>
                  <a:lnTo>
                    <a:pt x="1009" y="19"/>
                  </a:lnTo>
                  <a:lnTo>
                    <a:pt x="988" y="19"/>
                  </a:lnTo>
                  <a:lnTo>
                    <a:pt x="994" y="2"/>
                  </a:lnTo>
                  <a:lnTo>
                    <a:pt x="1015" y="2"/>
                  </a:lnTo>
                  <a:close/>
                  <a:moveTo>
                    <a:pt x="1021" y="32"/>
                  </a:moveTo>
                  <a:lnTo>
                    <a:pt x="1038" y="32"/>
                  </a:lnTo>
                  <a:lnTo>
                    <a:pt x="1036" y="44"/>
                  </a:lnTo>
                  <a:lnTo>
                    <a:pt x="1042" y="38"/>
                  </a:lnTo>
                  <a:lnTo>
                    <a:pt x="1046" y="34"/>
                  </a:lnTo>
                  <a:lnTo>
                    <a:pt x="1050" y="31"/>
                  </a:lnTo>
                  <a:lnTo>
                    <a:pt x="1054" y="31"/>
                  </a:lnTo>
                  <a:lnTo>
                    <a:pt x="1061" y="31"/>
                  </a:lnTo>
                  <a:lnTo>
                    <a:pt x="1054" y="48"/>
                  </a:lnTo>
                  <a:lnTo>
                    <a:pt x="1052" y="48"/>
                  </a:lnTo>
                  <a:lnTo>
                    <a:pt x="1048" y="48"/>
                  </a:lnTo>
                  <a:lnTo>
                    <a:pt x="1042" y="50"/>
                  </a:lnTo>
                  <a:lnTo>
                    <a:pt x="1038" y="54"/>
                  </a:lnTo>
                  <a:lnTo>
                    <a:pt x="1034" y="59"/>
                  </a:lnTo>
                  <a:lnTo>
                    <a:pt x="1032" y="65"/>
                  </a:lnTo>
                  <a:lnTo>
                    <a:pt x="1031" y="73"/>
                  </a:lnTo>
                  <a:lnTo>
                    <a:pt x="1021" y="102"/>
                  </a:lnTo>
                  <a:lnTo>
                    <a:pt x="1002" y="102"/>
                  </a:lnTo>
                  <a:lnTo>
                    <a:pt x="1021" y="32"/>
                  </a:lnTo>
                  <a:close/>
                  <a:moveTo>
                    <a:pt x="1056" y="80"/>
                  </a:moveTo>
                  <a:lnTo>
                    <a:pt x="1057" y="67"/>
                  </a:lnTo>
                  <a:lnTo>
                    <a:pt x="1061" y="54"/>
                  </a:lnTo>
                  <a:lnTo>
                    <a:pt x="1069" y="42"/>
                  </a:lnTo>
                  <a:lnTo>
                    <a:pt x="1077" y="36"/>
                  </a:lnTo>
                  <a:lnTo>
                    <a:pt x="1088" y="32"/>
                  </a:lnTo>
                  <a:lnTo>
                    <a:pt x="1100" y="31"/>
                  </a:lnTo>
                  <a:lnTo>
                    <a:pt x="1111" y="32"/>
                  </a:lnTo>
                  <a:lnTo>
                    <a:pt x="1119" y="36"/>
                  </a:lnTo>
                  <a:lnTo>
                    <a:pt x="1123" y="40"/>
                  </a:lnTo>
                  <a:lnTo>
                    <a:pt x="1127" y="44"/>
                  </a:lnTo>
                  <a:lnTo>
                    <a:pt x="1127" y="48"/>
                  </a:lnTo>
                  <a:lnTo>
                    <a:pt x="1128" y="54"/>
                  </a:lnTo>
                  <a:lnTo>
                    <a:pt x="1127" y="67"/>
                  </a:lnTo>
                  <a:lnTo>
                    <a:pt x="1121" y="80"/>
                  </a:lnTo>
                  <a:lnTo>
                    <a:pt x="1117" y="86"/>
                  </a:lnTo>
                  <a:lnTo>
                    <a:pt x="1113" y="92"/>
                  </a:lnTo>
                  <a:lnTo>
                    <a:pt x="1107" y="96"/>
                  </a:lnTo>
                  <a:lnTo>
                    <a:pt x="1104" y="100"/>
                  </a:lnTo>
                  <a:lnTo>
                    <a:pt x="1094" y="102"/>
                  </a:lnTo>
                  <a:lnTo>
                    <a:pt x="1084" y="104"/>
                  </a:lnTo>
                  <a:lnTo>
                    <a:pt x="1077" y="104"/>
                  </a:lnTo>
                  <a:lnTo>
                    <a:pt x="1071" y="102"/>
                  </a:lnTo>
                  <a:lnTo>
                    <a:pt x="1067" y="100"/>
                  </a:lnTo>
                  <a:lnTo>
                    <a:pt x="1063" y="98"/>
                  </a:lnTo>
                  <a:lnTo>
                    <a:pt x="1059" y="94"/>
                  </a:lnTo>
                  <a:lnTo>
                    <a:pt x="1057" y="90"/>
                  </a:lnTo>
                  <a:lnTo>
                    <a:pt x="1056" y="86"/>
                  </a:lnTo>
                  <a:lnTo>
                    <a:pt x="1056" y="80"/>
                  </a:lnTo>
                  <a:close/>
                  <a:moveTo>
                    <a:pt x="1075" y="80"/>
                  </a:moveTo>
                  <a:lnTo>
                    <a:pt x="1075" y="84"/>
                  </a:lnTo>
                  <a:lnTo>
                    <a:pt x="1077" y="88"/>
                  </a:lnTo>
                  <a:lnTo>
                    <a:pt x="1080" y="90"/>
                  </a:lnTo>
                  <a:lnTo>
                    <a:pt x="1084" y="90"/>
                  </a:lnTo>
                  <a:lnTo>
                    <a:pt x="1090" y="90"/>
                  </a:lnTo>
                  <a:lnTo>
                    <a:pt x="1094" y="86"/>
                  </a:lnTo>
                  <a:lnTo>
                    <a:pt x="1098" y="82"/>
                  </a:lnTo>
                  <a:lnTo>
                    <a:pt x="1102" y="77"/>
                  </a:lnTo>
                  <a:lnTo>
                    <a:pt x="1107" y="65"/>
                  </a:lnTo>
                  <a:lnTo>
                    <a:pt x="1109" y="54"/>
                  </a:lnTo>
                  <a:lnTo>
                    <a:pt x="1107" y="50"/>
                  </a:lnTo>
                  <a:lnTo>
                    <a:pt x="1105" y="46"/>
                  </a:lnTo>
                  <a:lnTo>
                    <a:pt x="1102" y="44"/>
                  </a:lnTo>
                  <a:lnTo>
                    <a:pt x="1098" y="42"/>
                  </a:lnTo>
                  <a:lnTo>
                    <a:pt x="1094" y="44"/>
                  </a:lnTo>
                  <a:lnTo>
                    <a:pt x="1090" y="46"/>
                  </a:lnTo>
                  <a:lnTo>
                    <a:pt x="1086" y="48"/>
                  </a:lnTo>
                  <a:lnTo>
                    <a:pt x="1082" y="52"/>
                  </a:lnTo>
                  <a:lnTo>
                    <a:pt x="1080" y="57"/>
                  </a:lnTo>
                  <a:lnTo>
                    <a:pt x="1077" y="65"/>
                  </a:lnTo>
                  <a:lnTo>
                    <a:pt x="1075" y="73"/>
                  </a:lnTo>
                  <a:lnTo>
                    <a:pt x="1075" y="80"/>
                  </a:lnTo>
                  <a:close/>
                  <a:moveTo>
                    <a:pt x="1253" y="2"/>
                  </a:moveTo>
                  <a:lnTo>
                    <a:pt x="1272" y="2"/>
                  </a:lnTo>
                  <a:lnTo>
                    <a:pt x="1244" y="102"/>
                  </a:lnTo>
                  <a:lnTo>
                    <a:pt x="1226" y="102"/>
                  </a:lnTo>
                  <a:lnTo>
                    <a:pt x="1228" y="92"/>
                  </a:lnTo>
                  <a:lnTo>
                    <a:pt x="1226" y="94"/>
                  </a:lnTo>
                  <a:lnTo>
                    <a:pt x="1221" y="98"/>
                  </a:lnTo>
                  <a:lnTo>
                    <a:pt x="1215" y="102"/>
                  </a:lnTo>
                  <a:lnTo>
                    <a:pt x="1211" y="102"/>
                  </a:lnTo>
                  <a:lnTo>
                    <a:pt x="1207" y="104"/>
                  </a:lnTo>
                  <a:lnTo>
                    <a:pt x="1201" y="102"/>
                  </a:lnTo>
                  <a:lnTo>
                    <a:pt x="1198" y="102"/>
                  </a:lnTo>
                  <a:lnTo>
                    <a:pt x="1194" y="100"/>
                  </a:lnTo>
                  <a:lnTo>
                    <a:pt x="1190" y="96"/>
                  </a:lnTo>
                  <a:lnTo>
                    <a:pt x="1186" y="88"/>
                  </a:lnTo>
                  <a:lnTo>
                    <a:pt x="1184" y="79"/>
                  </a:lnTo>
                  <a:lnTo>
                    <a:pt x="1184" y="75"/>
                  </a:lnTo>
                  <a:lnTo>
                    <a:pt x="1184" y="71"/>
                  </a:lnTo>
                  <a:lnTo>
                    <a:pt x="1186" y="67"/>
                  </a:lnTo>
                  <a:lnTo>
                    <a:pt x="1188" y="61"/>
                  </a:lnTo>
                  <a:lnTo>
                    <a:pt x="1190" y="55"/>
                  </a:lnTo>
                  <a:lnTo>
                    <a:pt x="1192" y="50"/>
                  </a:lnTo>
                  <a:lnTo>
                    <a:pt x="1198" y="42"/>
                  </a:lnTo>
                  <a:lnTo>
                    <a:pt x="1205" y="36"/>
                  </a:lnTo>
                  <a:lnTo>
                    <a:pt x="1213" y="32"/>
                  </a:lnTo>
                  <a:lnTo>
                    <a:pt x="1222" y="31"/>
                  </a:lnTo>
                  <a:lnTo>
                    <a:pt x="1228" y="31"/>
                  </a:lnTo>
                  <a:lnTo>
                    <a:pt x="1234" y="32"/>
                  </a:lnTo>
                  <a:lnTo>
                    <a:pt x="1236" y="34"/>
                  </a:lnTo>
                  <a:lnTo>
                    <a:pt x="1240" y="38"/>
                  </a:lnTo>
                  <a:lnTo>
                    <a:pt x="1242" y="40"/>
                  </a:lnTo>
                  <a:lnTo>
                    <a:pt x="1253" y="2"/>
                  </a:lnTo>
                  <a:close/>
                  <a:moveTo>
                    <a:pt x="1203" y="79"/>
                  </a:moveTo>
                  <a:lnTo>
                    <a:pt x="1205" y="82"/>
                  </a:lnTo>
                  <a:lnTo>
                    <a:pt x="1205" y="84"/>
                  </a:lnTo>
                  <a:lnTo>
                    <a:pt x="1205" y="88"/>
                  </a:lnTo>
                  <a:lnTo>
                    <a:pt x="1207" y="88"/>
                  </a:lnTo>
                  <a:lnTo>
                    <a:pt x="1211" y="90"/>
                  </a:lnTo>
                  <a:lnTo>
                    <a:pt x="1213" y="90"/>
                  </a:lnTo>
                  <a:lnTo>
                    <a:pt x="1219" y="90"/>
                  </a:lnTo>
                  <a:lnTo>
                    <a:pt x="1222" y="88"/>
                  </a:lnTo>
                  <a:lnTo>
                    <a:pt x="1226" y="82"/>
                  </a:lnTo>
                  <a:lnTo>
                    <a:pt x="1230" y="77"/>
                  </a:lnTo>
                  <a:lnTo>
                    <a:pt x="1236" y="67"/>
                  </a:lnTo>
                  <a:lnTo>
                    <a:pt x="1236" y="55"/>
                  </a:lnTo>
                  <a:lnTo>
                    <a:pt x="1236" y="52"/>
                  </a:lnTo>
                  <a:lnTo>
                    <a:pt x="1234" y="48"/>
                  </a:lnTo>
                  <a:lnTo>
                    <a:pt x="1230" y="44"/>
                  </a:lnTo>
                  <a:lnTo>
                    <a:pt x="1226" y="42"/>
                  </a:lnTo>
                  <a:lnTo>
                    <a:pt x="1222" y="44"/>
                  </a:lnTo>
                  <a:lnTo>
                    <a:pt x="1219" y="46"/>
                  </a:lnTo>
                  <a:lnTo>
                    <a:pt x="1213" y="52"/>
                  </a:lnTo>
                  <a:lnTo>
                    <a:pt x="1209" y="57"/>
                  </a:lnTo>
                  <a:lnTo>
                    <a:pt x="1205" y="69"/>
                  </a:lnTo>
                  <a:lnTo>
                    <a:pt x="1203" y="79"/>
                  </a:lnTo>
                  <a:close/>
                  <a:moveTo>
                    <a:pt x="1286" y="77"/>
                  </a:moveTo>
                  <a:lnTo>
                    <a:pt x="1286" y="80"/>
                  </a:lnTo>
                  <a:lnTo>
                    <a:pt x="1286" y="86"/>
                  </a:lnTo>
                  <a:lnTo>
                    <a:pt x="1288" y="88"/>
                  </a:lnTo>
                  <a:lnTo>
                    <a:pt x="1292" y="92"/>
                  </a:lnTo>
                  <a:lnTo>
                    <a:pt x="1295" y="92"/>
                  </a:lnTo>
                  <a:lnTo>
                    <a:pt x="1299" y="92"/>
                  </a:lnTo>
                  <a:lnTo>
                    <a:pt x="1303" y="90"/>
                  </a:lnTo>
                  <a:lnTo>
                    <a:pt x="1307" y="86"/>
                  </a:lnTo>
                  <a:lnTo>
                    <a:pt x="1309" y="84"/>
                  </a:lnTo>
                  <a:lnTo>
                    <a:pt x="1311" y="79"/>
                  </a:lnTo>
                  <a:lnTo>
                    <a:pt x="1330" y="79"/>
                  </a:lnTo>
                  <a:lnTo>
                    <a:pt x="1330" y="82"/>
                  </a:lnTo>
                  <a:lnTo>
                    <a:pt x="1326" y="88"/>
                  </a:lnTo>
                  <a:lnTo>
                    <a:pt x="1320" y="94"/>
                  </a:lnTo>
                  <a:lnTo>
                    <a:pt x="1317" y="98"/>
                  </a:lnTo>
                  <a:lnTo>
                    <a:pt x="1309" y="102"/>
                  </a:lnTo>
                  <a:lnTo>
                    <a:pt x="1303" y="102"/>
                  </a:lnTo>
                  <a:lnTo>
                    <a:pt x="1295" y="104"/>
                  </a:lnTo>
                  <a:lnTo>
                    <a:pt x="1282" y="102"/>
                  </a:lnTo>
                  <a:lnTo>
                    <a:pt x="1272" y="98"/>
                  </a:lnTo>
                  <a:lnTo>
                    <a:pt x="1270" y="94"/>
                  </a:lnTo>
                  <a:lnTo>
                    <a:pt x="1269" y="90"/>
                  </a:lnTo>
                  <a:lnTo>
                    <a:pt x="1267" y="84"/>
                  </a:lnTo>
                  <a:lnTo>
                    <a:pt x="1267" y="80"/>
                  </a:lnTo>
                  <a:lnTo>
                    <a:pt x="1267" y="71"/>
                  </a:lnTo>
                  <a:lnTo>
                    <a:pt x="1269" y="61"/>
                  </a:lnTo>
                  <a:lnTo>
                    <a:pt x="1272" y="54"/>
                  </a:lnTo>
                  <a:lnTo>
                    <a:pt x="1276" y="46"/>
                  </a:lnTo>
                  <a:lnTo>
                    <a:pt x="1284" y="38"/>
                  </a:lnTo>
                  <a:lnTo>
                    <a:pt x="1292" y="34"/>
                  </a:lnTo>
                  <a:lnTo>
                    <a:pt x="1299" y="31"/>
                  </a:lnTo>
                  <a:lnTo>
                    <a:pt x="1309" y="31"/>
                  </a:lnTo>
                  <a:lnTo>
                    <a:pt x="1320" y="32"/>
                  </a:lnTo>
                  <a:lnTo>
                    <a:pt x="1330" y="36"/>
                  </a:lnTo>
                  <a:lnTo>
                    <a:pt x="1332" y="38"/>
                  </a:lnTo>
                  <a:lnTo>
                    <a:pt x="1336" y="42"/>
                  </a:lnTo>
                  <a:lnTo>
                    <a:pt x="1336" y="46"/>
                  </a:lnTo>
                  <a:lnTo>
                    <a:pt x="1338" y="52"/>
                  </a:lnTo>
                  <a:lnTo>
                    <a:pt x="1336" y="59"/>
                  </a:lnTo>
                  <a:lnTo>
                    <a:pt x="1334" y="67"/>
                  </a:lnTo>
                  <a:lnTo>
                    <a:pt x="1334" y="71"/>
                  </a:lnTo>
                  <a:lnTo>
                    <a:pt x="1288" y="71"/>
                  </a:lnTo>
                  <a:lnTo>
                    <a:pt x="1286" y="77"/>
                  </a:lnTo>
                  <a:close/>
                  <a:moveTo>
                    <a:pt x="1292" y="59"/>
                  </a:moveTo>
                  <a:lnTo>
                    <a:pt x="1317" y="59"/>
                  </a:lnTo>
                  <a:lnTo>
                    <a:pt x="1317" y="55"/>
                  </a:lnTo>
                  <a:lnTo>
                    <a:pt x="1317" y="54"/>
                  </a:lnTo>
                  <a:lnTo>
                    <a:pt x="1317" y="50"/>
                  </a:lnTo>
                  <a:lnTo>
                    <a:pt x="1317" y="46"/>
                  </a:lnTo>
                  <a:lnTo>
                    <a:pt x="1315" y="44"/>
                  </a:lnTo>
                  <a:lnTo>
                    <a:pt x="1313" y="42"/>
                  </a:lnTo>
                  <a:lnTo>
                    <a:pt x="1307" y="42"/>
                  </a:lnTo>
                  <a:lnTo>
                    <a:pt x="1303" y="42"/>
                  </a:lnTo>
                  <a:lnTo>
                    <a:pt x="1299" y="44"/>
                  </a:lnTo>
                  <a:lnTo>
                    <a:pt x="1295" y="48"/>
                  </a:lnTo>
                  <a:lnTo>
                    <a:pt x="1294" y="54"/>
                  </a:lnTo>
                  <a:lnTo>
                    <a:pt x="1292" y="59"/>
                  </a:lnTo>
                  <a:close/>
                  <a:moveTo>
                    <a:pt x="1449" y="2"/>
                  </a:moveTo>
                  <a:lnTo>
                    <a:pt x="1476" y="2"/>
                  </a:lnTo>
                  <a:lnTo>
                    <a:pt x="1482" y="102"/>
                  </a:lnTo>
                  <a:lnTo>
                    <a:pt x="1460" y="102"/>
                  </a:lnTo>
                  <a:lnTo>
                    <a:pt x="1460" y="80"/>
                  </a:lnTo>
                  <a:lnTo>
                    <a:pt x="1418" y="80"/>
                  </a:lnTo>
                  <a:lnTo>
                    <a:pt x="1405" y="102"/>
                  </a:lnTo>
                  <a:lnTo>
                    <a:pt x="1382" y="102"/>
                  </a:lnTo>
                  <a:lnTo>
                    <a:pt x="1449" y="2"/>
                  </a:lnTo>
                  <a:close/>
                  <a:moveTo>
                    <a:pt x="1430" y="65"/>
                  </a:moveTo>
                  <a:lnTo>
                    <a:pt x="1430" y="65"/>
                  </a:lnTo>
                  <a:lnTo>
                    <a:pt x="1459" y="65"/>
                  </a:lnTo>
                  <a:lnTo>
                    <a:pt x="1459" y="17"/>
                  </a:lnTo>
                  <a:lnTo>
                    <a:pt x="1430" y="65"/>
                  </a:lnTo>
                  <a:close/>
                  <a:moveTo>
                    <a:pt x="1510" y="32"/>
                  </a:moveTo>
                  <a:lnTo>
                    <a:pt x="1530" y="32"/>
                  </a:lnTo>
                  <a:lnTo>
                    <a:pt x="1528" y="40"/>
                  </a:lnTo>
                  <a:lnTo>
                    <a:pt x="1531" y="36"/>
                  </a:lnTo>
                  <a:lnTo>
                    <a:pt x="1535" y="34"/>
                  </a:lnTo>
                  <a:lnTo>
                    <a:pt x="1539" y="32"/>
                  </a:lnTo>
                  <a:lnTo>
                    <a:pt x="1543" y="31"/>
                  </a:lnTo>
                  <a:lnTo>
                    <a:pt x="1549" y="31"/>
                  </a:lnTo>
                  <a:lnTo>
                    <a:pt x="1553" y="31"/>
                  </a:lnTo>
                  <a:lnTo>
                    <a:pt x="1558" y="32"/>
                  </a:lnTo>
                  <a:lnTo>
                    <a:pt x="1562" y="34"/>
                  </a:lnTo>
                  <a:lnTo>
                    <a:pt x="1564" y="36"/>
                  </a:lnTo>
                  <a:lnTo>
                    <a:pt x="1570" y="44"/>
                  </a:lnTo>
                  <a:lnTo>
                    <a:pt x="1570" y="54"/>
                  </a:lnTo>
                  <a:lnTo>
                    <a:pt x="1570" y="63"/>
                  </a:lnTo>
                  <a:lnTo>
                    <a:pt x="1568" y="71"/>
                  </a:lnTo>
                  <a:lnTo>
                    <a:pt x="1564" y="79"/>
                  </a:lnTo>
                  <a:lnTo>
                    <a:pt x="1560" y="86"/>
                  </a:lnTo>
                  <a:lnTo>
                    <a:pt x="1555" y="94"/>
                  </a:lnTo>
                  <a:lnTo>
                    <a:pt x="1547" y="100"/>
                  </a:lnTo>
                  <a:lnTo>
                    <a:pt x="1541" y="102"/>
                  </a:lnTo>
                  <a:lnTo>
                    <a:pt x="1531" y="104"/>
                  </a:lnTo>
                  <a:lnTo>
                    <a:pt x="1528" y="102"/>
                  </a:lnTo>
                  <a:lnTo>
                    <a:pt x="1522" y="102"/>
                  </a:lnTo>
                  <a:lnTo>
                    <a:pt x="1518" y="98"/>
                  </a:lnTo>
                  <a:lnTo>
                    <a:pt x="1516" y="96"/>
                  </a:lnTo>
                  <a:lnTo>
                    <a:pt x="1514" y="92"/>
                  </a:lnTo>
                  <a:lnTo>
                    <a:pt x="1505" y="127"/>
                  </a:lnTo>
                  <a:lnTo>
                    <a:pt x="1484" y="127"/>
                  </a:lnTo>
                  <a:lnTo>
                    <a:pt x="1510" y="32"/>
                  </a:lnTo>
                  <a:close/>
                  <a:moveTo>
                    <a:pt x="1518" y="77"/>
                  </a:moveTo>
                  <a:lnTo>
                    <a:pt x="1518" y="82"/>
                  </a:lnTo>
                  <a:lnTo>
                    <a:pt x="1520" y="86"/>
                  </a:lnTo>
                  <a:lnTo>
                    <a:pt x="1524" y="90"/>
                  </a:lnTo>
                  <a:lnTo>
                    <a:pt x="1528" y="90"/>
                  </a:lnTo>
                  <a:lnTo>
                    <a:pt x="1533" y="90"/>
                  </a:lnTo>
                  <a:lnTo>
                    <a:pt x="1537" y="88"/>
                  </a:lnTo>
                  <a:lnTo>
                    <a:pt x="1539" y="84"/>
                  </a:lnTo>
                  <a:lnTo>
                    <a:pt x="1543" y="79"/>
                  </a:lnTo>
                  <a:lnTo>
                    <a:pt x="1545" y="77"/>
                  </a:lnTo>
                  <a:lnTo>
                    <a:pt x="1547" y="75"/>
                  </a:lnTo>
                  <a:lnTo>
                    <a:pt x="1549" y="69"/>
                  </a:lnTo>
                  <a:lnTo>
                    <a:pt x="1549" y="65"/>
                  </a:lnTo>
                  <a:lnTo>
                    <a:pt x="1551" y="61"/>
                  </a:lnTo>
                  <a:lnTo>
                    <a:pt x="1551" y="59"/>
                  </a:lnTo>
                  <a:lnTo>
                    <a:pt x="1551" y="55"/>
                  </a:lnTo>
                  <a:lnTo>
                    <a:pt x="1551" y="50"/>
                  </a:lnTo>
                  <a:lnTo>
                    <a:pt x="1549" y="46"/>
                  </a:lnTo>
                  <a:lnTo>
                    <a:pt x="1545" y="44"/>
                  </a:lnTo>
                  <a:lnTo>
                    <a:pt x="1541" y="42"/>
                  </a:lnTo>
                  <a:lnTo>
                    <a:pt x="1537" y="44"/>
                  </a:lnTo>
                  <a:lnTo>
                    <a:pt x="1533" y="46"/>
                  </a:lnTo>
                  <a:lnTo>
                    <a:pt x="1528" y="50"/>
                  </a:lnTo>
                  <a:lnTo>
                    <a:pt x="1524" y="55"/>
                  </a:lnTo>
                  <a:lnTo>
                    <a:pt x="1522" y="59"/>
                  </a:lnTo>
                  <a:lnTo>
                    <a:pt x="1520" y="65"/>
                  </a:lnTo>
                  <a:lnTo>
                    <a:pt x="1520" y="71"/>
                  </a:lnTo>
                  <a:lnTo>
                    <a:pt x="1518" y="77"/>
                  </a:lnTo>
                  <a:close/>
                  <a:moveTo>
                    <a:pt x="1579" y="80"/>
                  </a:moveTo>
                  <a:lnTo>
                    <a:pt x="1581" y="67"/>
                  </a:lnTo>
                  <a:lnTo>
                    <a:pt x="1587" y="54"/>
                  </a:lnTo>
                  <a:lnTo>
                    <a:pt x="1593" y="42"/>
                  </a:lnTo>
                  <a:lnTo>
                    <a:pt x="1601" y="36"/>
                  </a:lnTo>
                  <a:lnTo>
                    <a:pt x="1612" y="32"/>
                  </a:lnTo>
                  <a:lnTo>
                    <a:pt x="1624" y="31"/>
                  </a:lnTo>
                  <a:lnTo>
                    <a:pt x="1635" y="32"/>
                  </a:lnTo>
                  <a:lnTo>
                    <a:pt x="1645" y="36"/>
                  </a:lnTo>
                  <a:lnTo>
                    <a:pt x="1649" y="40"/>
                  </a:lnTo>
                  <a:lnTo>
                    <a:pt x="1650" y="44"/>
                  </a:lnTo>
                  <a:lnTo>
                    <a:pt x="1652" y="48"/>
                  </a:lnTo>
                  <a:lnTo>
                    <a:pt x="1652" y="54"/>
                  </a:lnTo>
                  <a:lnTo>
                    <a:pt x="1650" y="67"/>
                  </a:lnTo>
                  <a:lnTo>
                    <a:pt x="1647" y="80"/>
                  </a:lnTo>
                  <a:lnTo>
                    <a:pt x="1643" y="86"/>
                  </a:lnTo>
                  <a:lnTo>
                    <a:pt x="1637" y="92"/>
                  </a:lnTo>
                  <a:lnTo>
                    <a:pt x="1633" y="96"/>
                  </a:lnTo>
                  <a:lnTo>
                    <a:pt x="1627" y="100"/>
                  </a:lnTo>
                  <a:lnTo>
                    <a:pt x="1618" y="102"/>
                  </a:lnTo>
                  <a:lnTo>
                    <a:pt x="1608" y="104"/>
                  </a:lnTo>
                  <a:lnTo>
                    <a:pt x="1603" y="104"/>
                  </a:lnTo>
                  <a:lnTo>
                    <a:pt x="1595" y="102"/>
                  </a:lnTo>
                  <a:lnTo>
                    <a:pt x="1591" y="100"/>
                  </a:lnTo>
                  <a:lnTo>
                    <a:pt x="1587" y="98"/>
                  </a:lnTo>
                  <a:lnTo>
                    <a:pt x="1583" y="94"/>
                  </a:lnTo>
                  <a:lnTo>
                    <a:pt x="1581" y="90"/>
                  </a:lnTo>
                  <a:lnTo>
                    <a:pt x="1579" y="86"/>
                  </a:lnTo>
                  <a:lnTo>
                    <a:pt x="1579" y="80"/>
                  </a:lnTo>
                  <a:close/>
                  <a:moveTo>
                    <a:pt x="1599" y="80"/>
                  </a:moveTo>
                  <a:lnTo>
                    <a:pt x="1599" y="84"/>
                  </a:lnTo>
                  <a:lnTo>
                    <a:pt x="1603" y="88"/>
                  </a:lnTo>
                  <a:lnTo>
                    <a:pt x="1604" y="90"/>
                  </a:lnTo>
                  <a:lnTo>
                    <a:pt x="1608" y="90"/>
                  </a:lnTo>
                  <a:lnTo>
                    <a:pt x="1614" y="90"/>
                  </a:lnTo>
                  <a:lnTo>
                    <a:pt x="1618" y="86"/>
                  </a:lnTo>
                  <a:lnTo>
                    <a:pt x="1624" y="82"/>
                  </a:lnTo>
                  <a:lnTo>
                    <a:pt x="1627" y="77"/>
                  </a:lnTo>
                  <a:lnTo>
                    <a:pt x="1631" y="65"/>
                  </a:lnTo>
                  <a:lnTo>
                    <a:pt x="1633" y="54"/>
                  </a:lnTo>
                  <a:lnTo>
                    <a:pt x="1631" y="50"/>
                  </a:lnTo>
                  <a:lnTo>
                    <a:pt x="1629" y="46"/>
                  </a:lnTo>
                  <a:lnTo>
                    <a:pt x="1627" y="44"/>
                  </a:lnTo>
                  <a:lnTo>
                    <a:pt x="1622" y="42"/>
                  </a:lnTo>
                  <a:lnTo>
                    <a:pt x="1618" y="44"/>
                  </a:lnTo>
                  <a:lnTo>
                    <a:pt x="1614" y="46"/>
                  </a:lnTo>
                  <a:lnTo>
                    <a:pt x="1610" y="48"/>
                  </a:lnTo>
                  <a:lnTo>
                    <a:pt x="1608" y="52"/>
                  </a:lnTo>
                  <a:lnTo>
                    <a:pt x="1604" y="57"/>
                  </a:lnTo>
                  <a:lnTo>
                    <a:pt x="1603" y="65"/>
                  </a:lnTo>
                  <a:lnTo>
                    <a:pt x="1599" y="73"/>
                  </a:lnTo>
                  <a:lnTo>
                    <a:pt x="1599" y="80"/>
                  </a:lnTo>
                  <a:close/>
                  <a:moveTo>
                    <a:pt x="1672" y="32"/>
                  </a:moveTo>
                  <a:lnTo>
                    <a:pt x="1691" y="32"/>
                  </a:lnTo>
                  <a:lnTo>
                    <a:pt x="1672" y="102"/>
                  </a:lnTo>
                  <a:lnTo>
                    <a:pt x="1650" y="102"/>
                  </a:lnTo>
                  <a:lnTo>
                    <a:pt x="1672" y="32"/>
                  </a:lnTo>
                  <a:close/>
                  <a:moveTo>
                    <a:pt x="1700" y="2"/>
                  </a:moveTo>
                  <a:lnTo>
                    <a:pt x="1697" y="19"/>
                  </a:lnTo>
                  <a:lnTo>
                    <a:pt x="1674" y="19"/>
                  </a:lnTo>
                  <a:lnTo>
                    <a:pt x="1679" y="2"/>
                  </a:lnTo>
                  <a:lnTo>
                    <a:pt x="1700" y="2"/>
                  </a:lnTo>
                  <a:close/>
                  <a:moveTo>
                    <a:pt x="1691" y="80"/>
                  </a:moveTo>
                  <a:lnTo>
                    <a:pt x="1693" y="67"/>
                  </a:lnTo>
                  <a:lnTo>
                    <a:pt x="1697" y="54"/>
                  </a:lnTo>
                  <a:lnTo>
                    <a:pt x="1704" y="42"/>
                  </a:lnTo>
                  <a:lnTo>
                    <a:pt x="1712" y="36"/>
                  </a:lnTo>
                  <a:lnTo>
                    <a:pt x="1723" y="32"/>
                  </a:lnTo>
                  <a:lnTo>
                    <a:pt x="1735" y="31"/>
                  </a:lnTo>
                  <a:lnTo>
                    <a:pt x="1746" y="32"/>
                  </a:lnTo>
                  <a:lnTo>
                    <a:pt x="1756" y="36"/>
                  </a:lnTo>
                  <a:lnTo>
                    <a:pt x="1758" y="40"/>
                  </a:lnTo>
                  <a:lnTo>
                    <a:pt x="1762" y="44"/>
                  </a:lnTo>
                  <a:lnTo>
                    <a:pt x="1764" y="48"/>
                  </a:lnTo>
                  <a:lnTo>
                    <a:pt x="1764" y="54"/>
                  </a:lnTo>
                  <a:lnTo>
                    <a:pt x="1762" y="67"/>
                  </a:lnTo>
                  <a:lnTo>
                    <a:pt x="1758" y="80"/>
                  </a:lnTo>
                  <a:lnTo>
                    <a:pt x="1752" y="86"/>
                  </a:lnTo>
                  <a:lnTo>
                    <a:pt x="1748" y="92"/>
                  </a:lnTo>
                  <a:lnTo>
                    <a:pt x="1745" y="96"/>
                  </a:lnTo>
                  <a:lnTo>
                    <a:pt x="1739" y="100"/>
                  </a:lnTo>
                  <a:lnTo>
                    <a:pt x="1729" y="102"/>
                  </a:lnTo>
                  <a:lnTo>
                    <a:pt x="1720" y="104"/>
                  </a:lnTo>
                  <a:lnTo>
                    <a:pt x="1712" y="104"/>
                  </a:lnTo>
                  <a:lnTo>
                    <a:pt x="1706" y="102"/>
                  </a:lnTo>
                  <a:lnTo>
                    <a:pt x="1702" y="100"/>
                  </a:lnTo>
                  <a:lnTo>
                    <a:pt x="1698" y="98"/>
                  </a:lnTo>
                  <a:lnTo>
                    <a:pt x="1695" y="94"/>
                  </a:lnTo>
                  <a:lnTo>
                    <a:pt x="1693" y="90"/>
                  </a:lnTo>
                  <a:lnTo>
                    <a:pt x="1691" y="86"/>
                  </a:lnTo>
                  <a:lnTo>
                    <a:pt x="1691" y="80"/>
                  </a:lnTo>
                  <a:close/>
                  <a:moveTo>
                    <a:pt x="1710" y="80"/>
                  </a:moveTo>
                  <a:lnTo>
                    <a:pt x="1710" y="84"/>
                  </a:lnTo>
                  <a:lnTo>
                    <a:pt x="1712" y="88"/>
                  </a:lnTo>
                  <a:lnTo>
                    <a:pt x="1716" y="90"/>
                  </a:lnTo>
                  <a:lnTo>
                    <a:pt x="1720" y="90"/>
                  </a:lnTo>
                  <a:lnTo>
                    <a:pt x="1725" y="90"/>
                  </a:lnTo>
                  <a:lnTo>
                    <a:pt x="1729" y="86"/>
                  </a:lnTo>
                  <a:lnTo>
                    <a:pt x="1735" y="82"/>
                  </a:lnTo>
                  <a:lnTo>
                    <a:pt x="1739" y="77"/>
                  </a:lnTo>
                  <a:lnTo>
                    <a:pt x="1743" y="65"/>
                  </a:lnTo>
                  <a:lnTo>
                    <a:pt x="1745" y="54"/>
                  </a:lnTo>
                  <a:lnTo>
                    <a:pt x="1743" y="50"/>
                  </a:lnTo>
                  <a:lnTo>
                    <a:pt x="1741" y="46"/>
                  </a:lnTo>
                  <a:lnTo>
                    <a:pt x="1739" y="44"/>
                  </a:lnTo>
                  <a:lnTo>
                    <a:pt x="1733" y="42"/>
                  </a:lnTo>
                  <a:lnTo>
                    <a:pt x="1729" y="44"/>
                  </a:lnTo>
                  <a:lnTo>
                    <a:pt x="1725" y="46"/>
                  </a:lnTo>
                  <a:lnTo>
                    <a:pt x="1721" y="48"/>
                  </a:lnTo>
                  <a:lnTo>
                    <a:pt x="1720" y="52"/>
                  </a:lnTo>
                  <a:lnTo>
                    <a:pt x="1716" y="57"/>
                  </a:lnTo>
                  <a:lnTo>
                    <a:pt x="1714" y="65"/>
                  </a:lnTo>
                  <a:lnTo>
                    <a:pt x="1710" y="73"/>
                  </a:lnTo>
                  <a:lnTo>
                    <a:pt x="1710" y="80"/>
                  </a:lnTo>
                  <a:close/>
                  <a:moveTo>
                    <a:pt x="1869" y="52"/>
                  </a:moveTo>
                  <a:lnTo>
                    <a:pt x="1869" y="50"/>
                  </a:lnTo>
                  <a:lnTo>
                    <a:pt x="1869" y="48"/>
                  </a:lnTo>
                  <a:lnTo>
                    <a:pt x="1869" y="46"/>
                  </a:lnTo>
                  <a:lnTo>
                    <a:pt x="1867" y="44"/>
                  </a:lnTo>
                  <a:lnTo>
                    <a:pt x="1865" y="42"/>
                  </a:lnTo>
                  <a:lnTo>
                    <a:pt x="1862" y="42"/>
                  </a:lnTo>
                  <a:lnTo>
                    <a:pt x="1854" y="42"/>
                  </a:lnTo>
                  <a:lnTo>
                    <a:pt x="1850" y="48"/>
                  </a:lnTo>
                  <a:lnTo>
                    <a:pt x="1850" y="50"/>
                  </a:lnTo>
                  <a:lnTo>
                    <a:pt x="1831" y="50"/>
                  </a:lnTo>
                  <a:lnTo>
                    <a:pt x="1831" y="46"/>
                  </a:lnTo>
                  <a:lnTo>
                    <a:pt x="1833" y="42"/>
                  </a:lnTo>
                  <a:lnTo>
                    <a:pt x="1837" y="38"/>
                  </a:lnTo>
                  <a:lnTo>
                    <a:pt x="1840" y="36"/>
                  </a:lnTo>
                  <a:lnTo>
                    <a:pt x="1844" y="32"/>
                  </a:lnTo>
                  <a:lnTo>
                    <a:pt x="1854" y="31"/>
                  </a:lnTo>
                  <a:lnTo>
                    <a:pt x="1864" y="31"/>
                  </a:lnTo>
                  <a:lnTo>
                    <a:pt x="1875" y="31"/>
                  </a:lnTo>
                  <a:lnTo>
                    <a:pt x="1883" y="34"/>
                  </a:lnTo>
                  <a:lnTo>
                    <a:pt x="1885" y="38"/>
                  </a:lnTo>
                  <a:lnTo>
                    <a:pt x="1887" y="40"/>
                  </a:lnTo>
                  <a:lnTo>
                    <a:pt x="1888" y="44"/>
                  </a:lnTo>
                  <a:lnTo>
                    <a:pt x="1888" y="48"/>
                  </a:lnTo>
                  <a:lnTo>
                    <a:pt x="1888" y="52"/>
                  </a:lnTo>
                  <a:lnTo>
                    <a:pt x="1888" y="54"/>
                  </a:lnTo>
                  <a:lnTo>
                    <a:pt x="1887" y="57"/>
                  </a:lnTo>
                  <a:lnTo>
                    <a:pt x="1879" y="82"/>
                  </a:lnTo>
                  <a:lnTo>
                    <a:pt x="1879" y="88"/>
                  </a:lnTo>
                  <a:lnTo>
                    <a:pt x="1877" y="96"/>
                  </a:lnTo>
                  <a:lnTo>
                    <a:pt x="1877" y="102"/>
                  </a:lnTo>
                  <a:lnTo>
                    <a:pt x="1858" y="102"/>
                  </a:lnTo>
                  <a:lnTo>
                    <a:pt x="1858" y="98"/>
                  </a:lnTo>
                  <a:lnTo>
                    <a:pt x="1858" y="94"/>
                  </a:lnTo>
                  <a:lnTo>
                    <a:pt x="1856" y="96"/>
                  </a:lnTo>
                  <a:lnTo>
                    <a:pt x="1852" y="98"/>
                  </a:lnTo>
                  <a:lnTo>
                    <a:pt x="1846" y="102"/>
                  </a:lnTo>
                  <a:lnTo>
                    <a:pt x="1837" y="104"/>
                  </a:lnTo>
                  <a:lnTo>
                    <a:pt x="1829" y="102"/>
                  </a:lnTo>
                  <a:lnTo>
                    <a:pt x="1823" y="98"/>
                  </a:lnTo>
                  <a:lnTo>
                    <a:pt x="1819" y="92"/>
                  </a:lnTo>
                  <a:lnTo>
                    <a:pt x="1817" y="84"/>
                  </a:lnTo>
                  <a:lnTo>
                    <a:pt x="1819" y="77"/>
                  </a:lnTo>
                  <a:lnTo>
                    <a:pt x="1821" y="69"/>
                  </a:lnTo>
                  <a:lnTo>
                    <a:pt x="1827" y="63"/>
                  </a:lnTo>
                  <a:lnTo>
                    <a:pt x="1835" y="59"/>
                  </a:lnTo>
                  <a:lnTo>
                    <a:pt x="1844" y="57"/>
                  </a:lnTo>
                  <a:lnTo>
                    <a:pt x="1856" y="55"/>
                  </a:lnTo>
                  <a:lnTo>
                    <a:pt x="1869" y="55"/>
                  </a:lnTo>
                  <a:lnTo>
                    <a:pt x="1869" y="52"/>
                  </a:lnTo>
                  <a:close/>
                  <a:moveTo>
                    <a:pt x="1865" y="67"/>
                  </a:moveTo>
                  <a:lnTo>
                    <a:pt x="1858" y="67"/>
                  </a:lnTo>
                  <a:lnTo>
                    <a:pt x="1852" y="67"/>
                  </a:lnTo>
                  <a:lnTo>
                    <a:pt x="1846" y="69"/>
                  </a:lnTo>
                  <a:lnTo>
                    <a:pt x="1844" y="71"/>
                  </a:lnTo>
                  <a:lnTo>
                    <a:pt x="1839" y="75"/>
                  </a:lnTo>
                  <a:lnTo>
                    <a:pt x="1837" y="82"/>
                  </a:lnTo>
                  <a:lnTo>
                    <a:pt x="1837" y="84"/>
                  </a:lnTo>
                  <a:lnTo>
                    <a:pt x="1839" y="88"/>
                  </a:lnTo>
                  <a:lnTo>
                    <a:pt x="1842" y="90"/>
                  </a:lnTo>
                  <a:lnTo>
                    <a:pt x="1844" y="90"/>
                  </a:lnTo>
                  <a:lnTo>
                    <a:pt x="1850" y="90"/>
                  </a:lnTo>
                  <a:lnTo>
                    <a:pt x="1856" y="86"/>
                  </a:lnTo>
                  <a:lnTo>
                    <a:pt x="1860" y="79"/>
                  </a:lnTo>
                  <a:lnTo>
                    <a:pt x="1864" y="71"/>
                  </a:lnTo>
                  <a:lnTo>
                    <a:pt x="1865" y="67"/>
                  </a:lnTo>
                  <a:close/>
                  <a:moveTo>
                    <a:pt x="1869" y="2"/>
                  </a:moveTo>
                  <a:lnTo>
                    <a:pt x="1875" y="23"/>
                  </a:lnTo>
                  <a:lnTo>
                    <a:pt x="1862" y="23"/>
                  </a:lnTo>
                  <a:lnTo>
                    <a:pt x="1848" y="2"/>
                  </a:lnTo>
                  <a:lnTo>
                    <a:pt x="1869" y="2"/>
                  </a:lnTo>
                  <a:close/>
                  <a:moveTo>
                    <a:pt x="1913" y="79"/>
                  </a:moveTo>
                  <a:lnTo>
                    <a:pt x="1913" y="82"/>
                  </a:lnTo>
                  <a:lnTo>
                    <a:pt x="1915" y="86"/>
                  </a:lnTo>
                  <a:lnTo>
                    <a:pt x="1915" y="90"/>
                  </a:lnTo>
                  <a:lnTo>
                    <a:pt x="1919" y="92"/>
                  </a:lnTo>
                  <a:lnTo>
                    <a:pt x="1923" y="92"/>
                  </a:lnTo>
                  <a:lnTo>
                    <a:pt x="1927" y="92"/>
                  </a:lnTo>
                  <a:lnTo>
                    <a:pt x="1931" y="90"/>
                  </a:lnTo>
                  <a:lnTo>
                    <a:pt x="1935" y="86"/>
                  </a:lnTo>
                  <a:lnTo>
                    <a:pt x="1935" y="82"/>
                  </a:lnTo>
                  <a:lnTo>
                    <a:pt x="1935" y="79"/>
                  </a:lnTo>
                  <a:lnTo>
                    <a:pt x="1933" y="77"/>
                  </a:lnTo>
                  <a:lnTo>
                    <a:pt x="1929" y="75"/>
                  </a:lnTo>
                  <a:lnTo>
                    <a:pt x="1917" y="69"/>
                  </a:lnTo>
                  <a:lnTo>
                    <a:pt x="1915" y="67"/>
                  </a:lnTo>
                  <a:lnTo>
                    <a:pt x="1913" y="65"/>
                  </a:lnTo>
                  <a:lnTo>
                    <a:pt x="1910" y="63"/>
                  </a:lnTo>
                  <a:lnTo>
                    <a:pt x="1908" y="59"/>
                  </a:lnTo>
                  <a:lnTo>
                    <a:pt x="1906" y="55"/>
                  </a:lnTo>
                  <a:lnTo>
                    <a:pt x="1906" y="52"/>
                  </a:lnTo>
                  <a:lnTo>
                    <a:pt x="1906" y="46"/>
                  </a:lnTo>
                  <a:lnTo>
                    <a:pt x="1908" y="42"/>
                  </a:lnTo>
                  <a:lnTo>
                    <a:pt x="1912" y="38"/>
                  </a:lnTo>
                  <a:lnTo>
                    <a:pt x="1915" y="34"/>
                  </a:lnTo>
                  <a:lnTo>
                    <a:pt x="1925" y="31"/>
                  </a:lnTo>
                  <a:lnTo>
                    <a:pt x="1936" y="31"/>
                  </a:lnTo>
                  <a:lnTo>
                    <a:pt x="1946" y="31"/>
                  </a:lnTo>
                  <a:lnTo>
                    <a:pt x="1954" y="34"/>
                  </a:lnTo>
                  <a:lnTo>
                    <a:pt x="1958" y="36"/>
                  </a:lnTo>
                  <a:lnTo>
                    <a:pt x="1959" y="38"/>
                  </a:lnTo>
                  <a:lnTo>
                    <a:pt x="1961" y="42"/>
                  </a:lnTo>
                  <a:lnTo>
                    <a:pt x="1961" y="46"/>
                  </a:lnTo>
                  <a:lnTo>
                    <a:pt x="1961" y="50"/>
                  </a:lnTo>
                  <a:lnTo>
                    <a:pt x="1961" y="52"/>
                  </a:lnTo>
                  <a:lnTo>
                    <a:pt x="1961" y="54"/>
                  </a:lnTo>
                  <a:lnTo>
                    <a:pt x="1942" y="54"/>
                  </a:lnTo>
                  <a:lnTo>
                    <a:pt x="1942" y="52"/>
                  </a:lnTo>
                  <a:lnTo>
                    <a:pt x="1942" y="48"/>
                  </a:lnTo>
                  <a:lnTo>
                    <a:pt x="1940" y="44"/>
                  </a:lnTo>
                  <a:lnTo>
                    <a:pt x="1938" y="42"/>
                  </a:lnTo>
                  <a:lnTo>
                    <a:pt x="1935" y="42"/>
                  </a:lnTo>
                  <a:lnTo>
                    <a:pt x="1931" y="42"/>
                  </a:lnTo>
                  <a:lnTo>
                    <a:pt x="1929" y="44"/>
                  </a:lnTo>
                  <a:lnTo>
                    <a:pt x="1925" y="46"/>
                  </a:lnTo>
                  <a:lnTo>
                    <a:pt x="1925" y="50"/>
                  </a:lnTo>
                  <a:lnTo>
                    <a:pt x="1927" y="54"/>
                  </a:lnTo>
                  <a:lnTo>
                    <a:pt x="1929" y="55"/>
                  </a:lnTo>
                  <a:lnTo>
                    <a:pt x="1931" y="57"/>
                  </a:lnTo>
                  <a:lnTo>
                    <a:pt x="1942" y="63"/>
                  </a:lnTo>
                  <a:lnTo>
                    <a:pt x="1944" y="63"/>
                  </a:lnTo>
                  <a:lnTo>
                    <a:pt x="1946" y="65"/>
                  </a:lnTo>
                  <a:lnTo>
                    <a:pt x="1950" y="69"/>
                  </a:lnTo>
                  <a:lnTo>
                    <a:pt x="1952" y="73"/>
                  </a:lnTo>
                  <a:lnTo>
                    <a:pt x="1954" y="77"/>
                  </a:lnTo>
                  <a:lnTo>
                    <a:pt x="1956" y="80"/>
                  </a:lnTo>
                  <a:lnTo>
                    <a:pt x="1954" y="86"/>
                  </a:lnTo>
                  <a:lnTo>
                    <a:pt x="1952" y="90"/>
                  </a:lnTo>
                  <a:lnTo>
                    <a:pt x="1948" y="94"/>
                  </a:lnTo>
                  <a:lnTo>
                    <a:pt x="1944" y="98"/>
                  </a:lnTo>
                  <a:lnTo>
                    <a:pt x="1933" y="102"/>
                  </a:lnTo>
                  <a:lnTo>
                    <a:pt x="1919" y="104"/>
                  </a:lnTo>
                  <a:lnTo>
                    <a:pt x="1915" y="104"/>
                  </a:lnTo>
                  <a:lnTo>
                    <a:pt x="1910" y="102"/>
                  </a:lnTo>
                  <a:lnTo>
                    <a:pt x="1904" y="100"/>
                  </a:lnTo>
                  <a:lnTo>
                    <a:pt x="1900" y="98"/>
                  </a:lnTo>
                  <a:lnTo>
                    <a:pt x="1896" y="92"/>
                  </a:lnTo>
                  <a:lnTo>
                    <a:pt x="1894" y="86"/>
                  </a:lnTo>
                  <a:lnTo>
                    <a:pt x="1894" y="82"/>
                  </a:lnTo>
                  <a:lnTo>
                    <a:pt x="1894" y="79"/>
                  </a:lnTo>
                  <a:lnTo>
                    <a:pt x="1913" y="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mtClean="0">
                <a:solidFill>
                  <a:srgbClr val="1F5281"/>
                </a:solidFill>
              </a:endParaRPr>
            </a:p>
          </p:txBody>
        </p:sp>
        <p:sp>
          <p:nvSpPr>
            <p:cNvPr id="199" name="Freeform 199"/>
            <p:cNvSpPr>
              <a:spLocks noEditPoints="1"/>
            </p:cNvSpPr>
            <p:nvPr/>
          </p:nvSpPr>
          <p:spPr bwMode="auto">
            <a:xfrm>
              <a:off x="5962" y="3348"/>
              <a:ext cx="1710" cy="299"/>
            </a:xfrm>
            <a:custGeom>
              <a:avLst/>
              <a:gdLst>
                <a:gd name="T0" fmla="*/ 80 w 1710"/>
                <a:gd name="T1" fmla="*/ 248 h 298"/>
                <a:gd name="T2" fmla="*/ 101 w 1710"/>
                <a:gd name="T3" fmla="*/ 269 h 298"/>
                <a:gd name="T4" fmla="*/ 145 w 1710"/>
                <a:gd name="T5" fmla="*/ 267 h 298"/>
                <a:gd name="T6" fmla="*/ 168 w 1710"/>
                <a:gd name="T7" fmla="*/ 238 h 298"/>
                <a:gd name="T8" fmla="*/ 159 w 1710"/>
                <a:gd name="T9" fmla="*/ 215 h 298"/>
                <a:gd name="T10" fmla="*/ 49 w 1710"/>
                <a:gd name="T11" fmla="*/ 177 h 298"/>
                <a:gd name="T12" fmla="*/ 28 w 1710"/>
                <a:gd name="T13" fmla="*/ 107 h 298"/>
                <a:gd name="T14" fmla="*/ 55 w 1710"/>
                <a:gd name="T15" fmla="*/ 40 h 298"/>
                <a:gd name="T16" fmla="*/ 115 w 1710"/>
                <a:gd name="T17" fmla="*/ 5 h 298"/>
                <a:gd name="T18" fmla="*/ 230 w 1710"/>
                <a:gd name="T19" fmla="*/ 7 h 298"/>
                <a:gd name="T20" fmla="*/ 268 w 1710"/>
                <a:gd name="T21" fmla="*/ 63 h 298"/>
                <a:gd name="T22" fmla="*/ 188 w 1710"/>
                <a:gd name="T23" fmla="*/ 77 h 298"/>
                <a:gd name="T24" fmla="*/ 174 w 1710"/>
                <a:gd name="T25" fmla="*/ 53 h 298"/>
                <a:gd name="T26" fmla="*/ 142 w 1710"/>
                <a:gd name="T27" fmla="*/ 52 h 298"/>
                <a:gd name="T28" fmla="*/ 115 w 1710"/>
                <a:gd name="T29" fmla="*/ 75 h 298"/>
                <a:gd name="T30" fmla="*/ 119 w 1710"/>
                <a:gd name="T31" fmla="*/ 102 h 298"/>
                <a:gd name="T32" fmla="*/ 230 w 1710"/>
                <a:gd name="T33" fmla="*/ 142 h 298"/>
                <a:gd name="T34" fmla="*/ 253 w 1710"/>
                <a:gd name="T35" fmla="*/ 221 h 298"/>
                <a:gd name="T36" fmla="*/ 234 w 1710"/>
                <a:gd name="T37" fmla="*/ 273 h 298"/>
                <a:gd name="T38" fmla="*/ 180 w 1710"/>
                <a:gd name="T39" fmla="*/ 311 h 298"/>
                <a:gd name="T40" fmla="*/ 73 w 1710"/>
                <a:gd name="T41" fmla="*/ 321 h 298"/>
                <a:gd name="T42" fmla="*/ 17 w 1710"/>
                <a:gd name="T43" fmla="*/ 298 h 298"/>
                <a:gd name="T44" fmla="*/ 0 w 1710"/>
                <a:gd name="T45" fmla="*/ 252 h 298"/>
                <a:gd name="T46" fmla="*/ 550 w 1710"/>
                <a:gd name="T47" fmla="*/ 7 h 298"/>
                <a:gd name="T48" fmla="*/ 506 w 1710"/>
                <a:gd name="T49" fmla="*/ 202 h 298"/>
                <a:gd name="T50" fmla="*/ 276 w 1710"/>
                <a:gd name="T51" fmla="*/ 317 h 298"/>
                <a:gd name="T52" fmla="*/ 763 w 1710"/>
                <a:gd name="T53" fmla="*/ 9 h 298"/>
                <a:gd name="T54" fmla="*/ 810 w 1710"/>
                <a:gd name="T55" fmla="*/ 36 h 298"/>
                <a:gd name="T56" fmla="*/ 815 w 1710"/>
                <a:gd name="T57" fmla="*/ 78 h 298"/>
                <a:gd name="T58" fmla="*/ 781 w 1710"/>
                <a:gd name="T59" fmla="*/ 127 h 298"/>
                <a:gd name="T60" fmla="*/ 754 w 1710"/>
                <a:gd name="T61" fmla="*/ 146 h 298"/>
                <a:gd name="T62" fmla="*/ 792 w 1710"/>
                <a:gd name="T63" fmla="*/ 203 h 298"/>
                <a:gd name="T64" fmla="*/ 788 w 1710"/>
                <a:gd name="T65" fmla="*/ 261 h 298"/>
                <a:gd name="T66" fmla="*/ 740 w 1710"/>
                <a:gd name="T67" fmla="*/ 305 h 298"/>
                <a:gd name="T68" fmla="*/ 537 w 1710"/>
                <a:gd name="T69" fmla="*/ 317 h 298"/>
                <a:gd name="T70" fmla="*/ 714 w 1710"/>
                <a:gd name="T71" fmla="*/ 117 h 298"/>
                <a:gd name="T72" fmla="*/ 735 w 1710"/>
                <a:gd name="T73" fmla="*/ 82 h 298"/>
                <a:gd name="T74" fmla="*/ 719 w 1710"/>
                <a:gd name="T75" fmla="*/ 59 h 298"/>
                <a:gd name="T76" fmla="*/ 623 w 1710"/>
                <a:gd name="T77" fmla="*/ 265 h 298"/>
                <a:gd name="T78" fmla="*/ 700 w 1710"/>
                <a:gd name="T79" fmla="*/ 257 h 298"/>
                <a:gd name="T80" fmla="*/ 715 w 1710"/>
                <a:gd name="T81" fmla="*/ 227 h 298"/>
                <a:gd name="T82" fmla="*/ 708 w 1710"/>
                <a:gd name="T83" fmla="*/ 203 h 298"/>
                <a:gd name="T84" fmla="*/ 639 w 1710"/>
                <a:gd name="T85" fmla="*/ 198 h 298"/>
                <a:gd name="T86" fmla="*/ 1059 w 1710"/>
                <a:gd name="T87" fmla="*/ 7 h 298"/>
                <a:gd name="T88" fmla="*/ 1101 w 1710"/>
                <a:gd name="T89" fmla="*/ 34 h 298"/>
                <a:gd name="T90" fmla="*/ 1105 w 1710"/>
                <a:gd name="T91" fmla="*/ 82 h 298"/>
                <a:gd name="T92" fmla="*/ 1057 w 1710"/>
                <a:gd name="T93" fmla="*/ 140 h 298"/>
                <a:gd name="T94" fmla="*/ 1034 w 1710"/>
                <a:gd name="T95" fmla="*/ 178 h 298"/>
                <a:gd name="T96" fmla="*/ 1069 w 1710"/>
                <a:gd name="T97" fmla="*/ 203 h 298"/>
                <a:gd name="T98" fmla="*/ 1069 w 1710"/>
                <a:gd name="T99" fmla="*/ 271 h 298"/>
                <a:gd name="T100" fmla="*/ 984 w 1710"/>
                <a:gd name="T101" fmla="*/ 307 h 298"/>
                <a:gd name="T102" fmla="*/ 990 w 1710"/>
                <a:gd name="T103" fmla="*/ 230 h 298"/>
                <a:gd name="T104" fmla="*/ 978 w 1710"/>
                <a:gd name="T105" fmla="*/ 209 h 298"/>
                <a:gd name="T106" fmla="*/ 902 w 1710"/>
                <a:gd name="T107" fmla="*/ 317 h 298"/>
                <a:gd name="T108" fmla="*/ 986 w 1710"/>
                <a:gd name="T109" fmla="*/ 128 h 298"/>
                <a:gd name="T110" fmla="*/ 1026 w 1710"/>
                <a:gd name="T111" fmla="*/ 94 h 298"/>
                <a:gd name="T112" fmla="*/ 1019 w 1710"/>
                <a:gd name="T113" fmla="*/ 65 h 298"/>
                <a:gd name="T114" fmla="*/ 1084 w 1710"/>
                <a:gd name="T115" fmla="*/ 317 h 298"/>
                <a:gd name="T116" fmla="*/ 1309 w 1710"/>
                <a:gd name="T117" fmla="*/ 261 h 298"/>
                <a:gd name="T118" fmla="*/ 1301 w 1710"/>
                <a:gd name="T119" fmla="*/ 207 h 298"/>
                <a:gd name="T120" fmla="*/ 1497 w 1710"/>
                <a:gd name="T121" fmla="*/ 7 h 298"/>
                <a:gd name="T122" fmla="*/ 1677 w 1710"/>
                <a:gd name="T123" fmla="*/ 121 h 298"/>
                <a:gd name="T124" fmla="*/ 1652 w 1710"/>
                <a:gd name="T125" fmla="*/ 317 h 2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710" h="298">
                  <a:moveTo>
                    <a:pt x="2" y="200"/>
                  </a:moveTo>
                  <a:lnTo>
                    <a:pt x="80" y="200"/>
                  </a:lnTo>
                  <a:lnTo>
                    <a:pt x="80" y="207"/>
                  </a:lnTo>
                  <a:lnTo>
                    <a:pt x="78" y="213"/>
                  </a:lnTo>
                  <a:lnTo>
                    <a:pt x="80" y="221"/>
                  </a:lnTo>
                  <a:lnTo>
                    <a:pt x="82" y="226"/>
                  </a:lnTo>
                  <a:lnTo>
                    <a:pt x="84" y="232"/>
                  </a:lnTo>
                  <a:lnTo>
                    <a:pt x="90" y="236"/>
                  </a:lnTo>
                  <a:lnTo>
                    <a:pt x="96" y="240"/>
                  </a:lnTo>
                  <a:lnTo>
                    <a:pt x="101" y="242"/>
                  </a:lnTo>
                  <a:lnTo>
                    <a:pt x="109" y="244"/>
                  </a:lnTo>
                  <a:lnTo>
                    <a:pt x="119" y="244"/>
                  </a:lnTo>
                  <a:lnTo>
                    <a:pt x="128" y="244"/>
                  </a:lnTo>
                  <a:lnTo>
                    <a:pt x="138" y="242"/>
                  </a:lnTo>
                  <a:lnTo>
                    <a:pt x="145" y="240"/>
                  </a:lnTo>
                  <a:lnTo>
                    <a:pt x="153" y="236"/>
                  </a:lnTo>
                  <a:lnTo>
                    <a:pt x="159" y="232"/>
                  </a:lnTo>
                  <a:lnTo>
                    <a:pt x="163" y="226"/>
                  </a:lnTo>
                  <a:lnTo>
                    <a:pt x="167" y="219"/>
                  </a:lnTo>
                  <a:lnTo>
                    <a:pt x="168" y="211"/>
                  </a:lnTo>
                  <a:lnTo>
                    <a:pt x="168" y="207"/>
                  </a:lnTo>
                  <a:lnTo>
                    <a:pt x="168" y="203"/>
                  </a:lnTo>
                  <a:lnTo>
                    <a:pt x="168" y="198"/>
                  </a:lnTo>
                  <a:lnTo>
                    <a:pt x="165" y="192"/>
                  </a:lnTo>
                  <a:lnTo>
                    <a:pt x="159" y="188"/>
                  </a:lnTo>
                  <a:lnTo>
                    <a:pt x="149" y="184"/>
                  </a:lnTo>
                  <a:lnTo>
                    <a:pt x="84" y="167"/>
                  </a:lnTo>
                  <a:lnTo>
                    <a:pt x="71" y="161"/>
                  </a:lnTo>
                  <a:lnTo>
                    <a:pt x="59" y="157"/>
                  </a:lnTo>
                  <a:lnTo>
                    <a:pt x="49" y="150"/>
                  </a:lnTo>
                  <a:lnTo>
                    <a:pt x="42" y="144"/>
                  </a:lnTo>
                  <a:lnTo>
                    <a:pt x="36" y="136"/>
                  </a:lnTo>
                  <a:lnTo>
                    <a:pt x="30" y="127"/>
                  </a:lnTo>
                  <a:lnTo>
                    <a:pt x="28" y="117"/>
                  </a:lnTo>
                  <a:lnTo>
                    <a:pt x="28" y="107"/>
                  </a:lnTo>
                  <a:lnTo>
                    <a:pt x="28" y="98"/>
                  </a:lnTo>
                  <a:lnTo>
                    <a:pt x="30" y="88"/>
                  </a:lnTo>
                  <a:lnTo>
                    <a:pt x="36" y="71"/>
                  </a:lnTo>
                  <a:lnTo>
                    <a:pt x="44" y="53"/>
                  </a:lnTo>
                  <a:lnTo>
                    <a:pt x="55" y="40"/>
                  </a:lnTo>
                  <a:lnTo>
                    <a:pt x="71" y="27"/>
                  </a:lnTo>
                  <a:lnTo>
                    <a:pt x="80" y="21"/>
                  </a:lnTo>
                  <a:lnTo>
                    <a:pt x="92" y="15"/>
                  </a:lnTo>
                  <a:lnTo>
                    <a:pt x="101" y="9"/>
                  </a:lnTo>
                  <a:lnTo>
                    <a:pt x="115" y="5"/>
                  </a:lnTo>
                  <a:lnTo>
                    <a:pt x="140" y="2"/>
                  </a:lnTo>
                  <a:lnTo>
                    <a:pt x="168" y="0"/>
                  </a:lnTo>
                  <a:lnTo>
                    <a:pt x="192" y="0"/>
                  </a:lnTo>
                  <a:lnTo>
                    <a:pt x="213" y="4"/>
                  </a:lnTo>
                  <a:lnTo>
                    <a:pt x="230" y="7"/>
                  </a:lnTo>
                  <a:lnTo>
                    <a:pt x="243" y="15"/>
                  </a:lnTo>
                  <a:lnTo>
                    <a:pt x="255" y="25"/>
                  </a:lnTo>
                  <a:lnTo>
                    <a:pt x="263" y="36"/>
                  </a:lnTo>
                  <a:lnTo>
                    <a:pt x="266" y="48"/>
                  </a:lnTo>
                  <a:lnTo>
                    <a:pt x="268" y="63"/>
                  </a:lnTo>
                  <a:lnTo>
                    <a:pt x="268" y="75"/>
                  </a:lnTo>
                  <a:lnTo>
                    <a:pt x="264" y="90"/>
                  </a:lnTo>
                  <a:lnTo>
                    <a:pt x="186" y="90"/>
                  </a:lnTo>
                  <a:lnTo>
                    <a:pt x="186" y="82"/>
                  </a:lnTo>
                  <a:lnTo>
                    <a:pt x="188" y="77"/>
                  </a:lnTo>
                  <a:lnTo>
                    <a:pt x="186" y="71"/>
                  </a:lnTo>
                  <a:lnTo>
                    <a:pt x="186" y="65"/>
                  </a:lnTo>
                  <a:lnTo>
                    <a:pt x="182" y="61"/>
                  </a:lnTo>
                  <a:lnTo>
                    <a:pt x="180" y="57"/>
                  </a:lnTo>
                  <a:lnTo>
                    <a:pt x="174" y="53"/>
                  </a:lnTo>
                  <a:lnTo>
                    <a:pt x="170" y="52"/>
                  </a:lnTo>
                  <a:lnTo>
                    <a:pt x="163" y="52"/>
                  </a:lnTo>
                  <a:lnTo>
                    <a:pt x="157" y="50"/>
                  </a:lnTo>
                  <a:lnTo>
                    <a:pt x="147" y="52"/>
                  </a:lnTo>
                  <a:lnTo>
                    <a:pt x="142" y="52"/>
                  </a:lnTo>
                  <a:lnTo>
                    <a:pt x="134" y="55"/>
                  </a:lnTo>
                  <a:lnTo>
                    <a:pt x="128" y="59"/>
                  </a:lnTo>
                  <a:lnTo>
                    <a:pt x="122" y="63"/>
                  </a:lnTo>
                  <a:lnTo>
                    <a:pt x="117" y="69"/>
                  </a:lnTo>
                  <a:lnTo>
                    <a:pt x="115" y="75"/>
                  </a:lnTo>
                  <a:lnTo>
                    <a:pt x="113" y="80"/>
                  </a:lnTo>
                  <a:lnTo>
                    <a:pt x="113" y="84"/>
                  </a:lnTo>
                  <a:lnTo>
                    <a:pt x="113" y="86"/>
                  </a:lnTo>
                  <a:lnTo>
                    <a:pt x="113" y="94"/>
                  </a:lnTo>
                  <a:lnTo>
                    <a:pt x="119" y="102"/>
                  </a:lnTo>
                  <a:lnTo>
                    <a:pt x="124" y="105"/>
                  </a:lnTo>
                  <a:lnTo>
                    <a:pt x="136" y="109"/>
                  </a:lnTo>
                  <a:lnTo>
                    <a:pt x="186" y="123"/>
                  </a:lnTo>
                  <a:lnTo>
                    <a:pt x="213" y="132"/>
                  </a:lnTo>
                  <a:lnTo>
                    <a:pt x="230" y="142"/>
                  </a:lnTo>
                  <a:lnTo>
                    <a:pt x="241" y="150"/>
                  </a:lnTo>
                  <a:lnTo>
                    <a:pt x="247" y="159"/>
                  </a:lnTo>
                  <a:lnTo>
                    <a:pt x="251" y="171"/>
                  </a:lnTo>
                  <a:lnTo>
                    <a:pt x="253" y="184"/>
                  </a:lnTo>
                  <a:lnTo>
                    <a:pt x="253" y="194"/>
                  </a:lnTo>
                  <a:lnTo>
                    <a:pt x="251" y="205"/>
                  </a:lnTo>
                  <a:lnTo>
                    <a:pt x="247" y="217"/>
                  </a:lnTo>
                  <a:lnTo>
                    <a:pt x="243" y="226"/>
                  </a:lnTo>
                  <a:lnTo>
                    <a:pt x="240" y="236"/>
                  </a:lnTo>
                  <a:lnTo>
                    <a:pt x="234" y="246"/>
                  </a:lnTo>
                  <a:lnTo>
                    <a:pt x="226" y="253"/>
                  </a:lnTo>
                  <a:lnTo>
                    <a:pt x="218" y="261"/>
                  </a:lnTo>
                  <a:lnTo>
                    <a:pt x="209" y="269"/>
                  </a:lnTo>
                  <a:lnTo>
                    <a:pt x="199" y="274"/>
                  </a:lnTo>
                  <a:lnTo>
                    <a:pt x="180" y="284"/>
                  </a:lnTo>
                  <a:lnTo>
                    <a:pt x="157" y="292"/>
                  </a:lnTo>
                  <a:lnTo>
                    <a:pt x="132" y="296"/>
                  </a:lnTo>
                  <a:lnTo>
                    <a:pt x="105" y="298"/>
                  </a:lnTo>
                  <a:lnTo>
                    <a:pt x="88" y="296"/>
                  </a:lnTo>
                  <a:lnTo>
                    <a:pt x="73" y="294"/>
                  </a:lnTo>
                  <a:lnTo>
                    <a:pt x="57" y="292"/>
                  </a:lnTo>
                  <a:lnTo>
                    <a:pt x="46" y="288"/>
                  </a:lnTo>
                  <a:lnTo>
                    <a:pt x="34" y="284"/>
                  </a:lnTo>
                  <a:lnTo>
                    <a:pt x="25" y="278"/>
                  </a:lnTo>
                  <a:lnTo>
                    <a:pt x="17" y="271"/>
                  </a:lnTo>
                  <a:lnTo>
                    <a:pt x="9" y="263"/>
                  </a:lnTo>
                  <a:lnTo>
                    <a:pt x="5" y="255"/>
                  </a:lnTo>
                  <a:lnTo>
                    <a:pt x="2" y="246"/>
                  </a:lnTo>
                  <a:lnTo>
                    <a:pt x="0" y="236"/>
                  </a:lnTo>
                  <a:lnTo>
                    <a:pt x="0" y="225"/>
                  </a:lnTo>
                  <a:lnTo>
                    <a:pt x="0" y="213"/>
                  </a:lnTo>
                  <a:lnTo>
                    <a:pt x="2" y="200"/>
                  </a:lnTo>
                  <a:close/>
                  <a:moveTo>
                    <a:pt x="276" y="290"/>
                  </a:moveTo>
                  <a:lnTo>
                    <a:pt x="337" y="7"/>
                  </a:lnTo>
                  <a:lnTo>
                    <a:pt x="550" y="7"/>
                  </a:lnTo>
                  <a:lnTo>
                    <a:pt x="539" y="61"/>
                  </a:lnTo>
                  <a:lnTo>
                    <a:pt x="405" y="61"/>
                  </a:lnTo>
                  <a:lnTo>
                    <a:pt x="391" y="121"/>
                  </a:lnTo>
                  <a:lnTo>
                    <a:pt x="518" y="121"/>
                  </a:lnTo>
                  <a:lnTo>
                    <a:pt x="506" y="175"/>
                  </a:lnTo>
                  <a:lnTo>
                    <a:pt x="380" y="175"/>
                  </a:lnTo>
                  <a:lnTo>
                    <a:pt x="366" y="236"/>
                  </a:lnTo>
                  <a:lnTo>
                    <a:pt x="504" y="236"/>
                  </a:lnTo>
                  <a:lnTo>
                    <a:pt x="493" y="290"/>
                  </a:lnTo>
                  <a:lnTo>
                    <a:pt x="276" y="290"/>
                  </a:lnTo>
                  <a:close/>
                  <a:moveTo>
                    <a:pt x="537" y="290"/>
                  </a:moveTo>
                  <a:lnTo>
                    <a:pt x="596" y="5"/>
                  </a:lnTo>
                  <a:lnTo>
                    <a:pt x="710" y="5"/>
                  </a:lnTo>
                  <a:lnTo>
                    <a:pt x="740" y="7"/>
                  </a:lnTo>
                  <a:lnTo>
                    <a:pt x="763" y="9"/>
                  </a:lnTo>
                  <a:lnTo>
                    <a:pt x="775" y="13"/>
                  </a:lnTo>
                  <a:lnTo>
                    <a:pt x="786" y="17"/>
                  </a:lnTo>
                  <a:lnTo>
                    <a:pt x="796" y="23"/>
                  </a:lnTo>
                  <a:lnTo>
                    <a:pt x="804" y="29"/>
                  </a:lnTo>
                  <a:lnTo>
                    <a:pt x="810" y="36"/>
                  </a:lnTo>
                  <a:lnTo>
                    <a:pt x="813" y="46"/>
                  </a:lnTo>
                  <a:lnTo>
                    <a:pt x="815" y="53"/>
                  </a:lnTo>
                  <a:lnTo>
                    <a:pt x="817" y="63"/>
                  </a:lnTo>
                  <a:lnTo>
                    <a:pt x="817" y="71"/>
                  </a:lnTo>
                  <a:lnTo>
                    <a:pt x="815" y="78"/>
                  </a:lnTo>
                  <a:lnTo>
                    <a:pt x="811" y="90"/>
                  </a:lnTo>
                  <a:lnTo>
                    <a:pt x="806" y="102"/>
                  </a:lnTo>
                  <a:lnTo>
                    <a:pt x="800" y="111"/>
                  </a:lnTo>
                  <a:lnTo>
                    <a:pt x="792" y="119"/>
                  </a:lnTo>
                  <a:lnTo>
                    <a:pt x="781" y="127"/>
                  </a:lnTo>
                  <a:lnTo>
                    <a:pt x="769" y="132"/>
                  </a:lnTo>
                  <a:lnTo>
                    <a:pt x="756" y="138"/>
                  </a:lnTo>
                  <a:lnTo>
                    <a:pt x="740" y="142"/>
                  </a:lnTo>
                  <a:lnTo>
                    <a:pt x="740" y="144"/>
                  </a:lnTo>
                  <a:lnTo>
                    <a:pt x="754" y="146"/>
                  </a:lnTo>
                  <a:lnTo>
                    <a:pt x="765" y="151"/>
                  </a:lnTo>
                  <a:lnTo>
                    <a:pt x="775" y="155"/>
                  </a:lnTo>
                  <a:lnTo>
                    <a:pt x="783" y="161"/>
                  </a:lnTo>
                  <a:lnTo>
                    <a:pt x="788" y="169"/>
                  </a:lnTo>
                  <a:lnTo>
                    <a:pt x="792" y="176"/>
                  </a:lnTo>
                  <a:lnTo>
                    <a:pt x="794" y="186"/>
                  </a:lnTo>
                  <a:lnTo>
                    <a:pt x="796" y="196"/>
                  </a:lnTo>
                  <a:lnTo>
                    <a:pt x="794" y="209"/>
                  </a:lnTo>
                  <a:lnTo>
                    <a:pt x="792" y="223"/>
                  </a:lnTo>
                  <a:lnTo>
                    <a:pt x="788" y="234"/>
                  </a:lnTo>
                  <a:lnTo>
                    <a:pt x="781" y="246"/>
                  </a:lnTo>
                  <a:lnTo>
                    <a:pt x="773" y="255"/>
                  </a:lnTo>
                  <a:lnTo>
                    <a:pt x="763" y="265"/>
                  </a:lnTo>
                  <a:lnTo>
                    <a:pt x="754" y="273"/>
                  </a:lnTo>
                  <a:lnTo>
                    <a:pt x="740" y="278"/>
                  </a:lnTo>
                  <a:lnTo>
                    <a:pt x="727" y="284"/>
                  </a:lnTo>
                  <a:lnTo>
                    <a:pt x="708" y="288"/>
                  </a:lnTo>
                  <a:lnTo>
                    <a:pt x="687" y="290"/>
                  </a:lnTo>
                  <a:lnTo>
                    <a:pt x="662" y="290"/>
                  </a:lnTo>
                  <a:lnTo>
                    <a:pt x="537" y="290"/>
                  </a:lnTo>
                  <a:close/>
                  <a:moveTo>
                    <a:pt x="662" y="57"/>
                  </a:moveTo>
                  <a:lnTo>
                    <a:pt x="648" y="121"/>
                  </a:lnTo>
                  <a:lnTo>
                    <a:pt x="687" y="121"/>
                  </a:lnTo>
                  <a:lnTo>
                    <a:pt x="704" y="121"/>
                  </a:lnTo>
                  <a:lnTo>
                    <a:pt x="714" y="117"/>
                  </a:lnTo>
                  <a:lnTo>
                    <a:pt x="721" y="113"/>
                  </a:lnTo>
                  <a:lnTo>
                    <a:pt x="727" y="105"/>
                  </a:lnTo>
                  <a:lnTo>
                    <a:pt x="733" y="98"/>
                  </a:lnTo>
                  <a:lnTo>
                    <a:pt x="735" y="90"/>
                  </a:lnTo>
                  <a:lnTo>
                    <a:pt x="735" y="82"/>
                  </a:lnTo>
                  <a:lnTo>
                    <a:pt x="735" y="75"/>
                  </a:lnTo>
                  <a:lnTo>
                    <a:pt x="733" y="69"/>
                  </a:lnTo>
                  <a:lnTo>
                    <a:pt x="729" y="65"/>
                  </a:lnTo>
                  <a:lnTo>
                    <a:pt x="725" y="61"/>
                  </a:lnTo>
                  <a:lnTo>
                    <a:pt x="719" y="59"/>
                  </a:lnTo>
                  <a:lnTo>
                    <a:pt x="714" y="57"/>
                  </a:lnTo>
                  <a:lnTo>
                    <a:pt x="706" y="57"/>
                  </a:lnTo>
                  <a:lnTo>
                    <a:pt x="662" y="57"/>
                  </a:lnTo>
                  <a:close/>
                  <a:moveTo>
                    <a:pt x="639" y="171"/>
                  </a:moveTo>
                  <a:lnTo>
                    <a:pt x="623" y="238"/>
                  </a:lnTo>
                  <a:lnTo>
                    <a:pt x="667" y="238"/>
                  </a:lnTo>
                  <a:lnTo>
                    <a:pt x="677" y="238"/>
                  </a:lnTo>
                  <a:lnTo>
                    <a:pt x="687" y="236"/>
                  </a:lnTo>
                  <a:lnTo>
                    <a:pt x="692" y="234"/>
                  </a:lnTo>
                  <a:lnTo>
                    <a:pt x="700" y="230"/>
                  </a:lnTo>
                  <a:lnTo>
                    <a:pt x="706" y="226"/>
                  </a:lnTo>
                  <a:lnTo>
                    <a:pt x="710" y="221"/>
                  </a:lnTo>
                  <a:lnTo>
                    <a:pt x="714" y="213"/>
                  </a:lnTo>
                  <a:lnTo>
                    <a:pt x="715" y="205"/>
                  </a:lnTo>
                  <a:lnTo>
                    <a:pt x="715" y="200"/>
                  </a:lnTo>
                  <a:lnTo>
                    <a:pt x="717" y="196"/>
                  </a:lnTo>
                  <a:lnTo>
                    <a:pt x="715" y="190"/>
                  </a:lnTo>
                  <a:lnTo>
                    <a:pt x="714" y="184"/>
                  </a:lnTo>
                  <a:lnTo>
                    <a:pt x="712" y="180"/>
                  </a:lnTo>
                  <a:lnTo>
                    <a:pt x="708" y="176"/>
                  </a:lnTo>
                  <a:lnTo>
                    <a:pt x="702" y="175"/>
                  </a:lnTo>
                  <a:lnTo>
                    <a:pt x="696" y="173"/>
                  </a:lnTo>
                  <a:lnTo>
                    <a:pt x="689" y="171"/>
                  </a:lnTo>
                  <a:lnTo>
                    <a:pt x="679" y="171"/>
                  </a:lnTo>
                  <a:lnTo>
                    <a:pt x="639" y="171"/>
                  </a:lnTo>
                  <a:close/>
                  <a:moveTo>
                    <a:pt x="821" y="290"/>
                  </a:moveTo>
                  <a:lnTo>
                    <a:pt x="882" y="5"/>
                  </a:lnTo>
                  <a:lnTo>
                    <a:pt x="1013" y="5"/>
                  </a:lnTo>
                  <a:lnTo>
                    <a:pt x="1042" y="7"/>
                  </a:lnTo>
                  <a:lnTo>
                    <a:pt x="1059" y="7"/>
                  </a:lnTo>
                  <a:lnTo>
                    <a:pt x="1071" y="11"/>
                  </a:lnTo>
                  <a:lnTo>
                    <a:pt x="1082" y="15"/>
                  </a:lnTo>
                  <a:lnTo>
                    <a:pt x="1090" y="21"/>
                  </a:lnTo>
                  <a:lnTo>
                    <a:pt x="1097" y="27"/>
                  </a:lnTo>
                  <a:lnTo>
                    <a:pt x="1101" y="34"/>
                  </a:lnTo>
                  <a:lnTo>
                    <a:pt x="1105" y="42"/>
                  </a:lnTo>
                  <a:lnTo>
                    <a:pt x="1107" y="50"/>
                  </a:lnTo>
                  <a:lnTo>
                    <a:pt x="1107" y="59"/>
                  </a:lnTo>
                  <a:lnTo>
                    <a:pt x="1107" y="71"/>
                  </a:lnTo>
                  <a:lnTo>
                    <a:pt x="1105" y="82"/>
                  </a:lnTo>
                  <a:lnTo>
                    <a:pt x="1099" y="100"/>
                  </a:lnTo>
                  <a:lnTo>
                    <a:pt x="1092" y="113"/>
                  </a:lnTo>
                  <a:lnTo>
                    <a:pt x="1080" y="125"/>
                  </a:lnTo>
                  <a:lnTo>
                    <a:pt x="1067" y="134"/>
                  </a:lnTo>
                  <a:lnTo>
                    <a:pt x="1057" y="140"/>
                  </a:lnTo>
                  <a:lnTo>
                    <a:pt x="1046" y="144"/>
                  </a:lnTo>
                  <a:lnTo>
                    <a:pt x="1034" y="148"/>
                  </a:lnTo>
                  <a:lnTo>
                    <a:pt x="1021" y="150"/>
                  </a:lnTo>
                  <a:lnTo>
                    <a:pt x="1021" y="151"/>
                  </a:lnTo>
                  <a:lnTo>
                    <a:pt x="1034" y="151"/>
                  </a:lnTo>
                  <a:lnTo>
                    <a:pt x="1046" y="153"/>
                  </a:lnTo>
                  <a:lnTo>
                    <a:pt x="1055" y="157"/>
                  </a:lnTo>
                  <a:lnTo>
                    <a:pt x="1063" y="163"/>
                  </a:lnTo>
                  <a:lnTo>
                    <a:pt x="1067" y="169"/>
                  </a:lnTo>
                  <a:lnTo>
                    <a:pt x="1069" y="176"/>
                  </a:lnTo>
                  <a:lnTo>
                    <a:pt x="1071" y="184"/>
                  </a:lnTo>
                  <a:lnTo>
                    <a:pt x="1072" y="194"/>
                  </a:lnTo>
                  <a:lnTo>
                    <a:pt x="1072" y="205"/>
                  </a:lnTo>
                  <a:lnTo>
                    <a:pt x="1071" y="221"/>
                  </a:lnTo>
                  <a:lnTo>
                    <a:pt x="1069" y="244"/>
                  </a:lnTo>
                  <a:lnTo>
                    <a:pt x="1069" y="265"/>
                  </a:lnTo>
                  <a:lnTo>
                    <a:pt x="1069" y="280"/>
                  </a:lnTo>
                  <a:lnTo>
                    <a:pt x="1069" y="290"/>
                  </a:lnTo>
                  <a:lnTo>
                    <a:pt x="984" y="290"/>
                  </a:lnTo>
                  <a:lnTo>
                    <a:pt x="984" y="280"/>
                  </a:lnTo>
                  <a:lnTo>
                    <a:pt x="984" y="267"/>
                  </a:lnTo>
                  <a:lnTo>
                    <a:pt x="986" y="248"/>
                  </a:lnTo>
                  <a:lnTo>
                    <a:pt x="988" y="226"/>
                  </a:lnTo>
                  <a:lnTo>
                    <a:pt x="990" y="211"/>
                  </a:lnTo>
                  <a:lnTo>
                    <a:pt x="990" y="203"/>
                  </a:lnTo>
                  <a:lnTo>
                    <a:pt x="990" y="198"/>
                  </a:lnTo>
                  <a:lnTo>
                    <a:pt x="988" y="192"/>
                  </a:lnTo>
                  <a:lnTo>
                    <a:pt x="986" y="188"/>
                  </a:lnTo>
                  <a:lnTo>
                    <a:pt x="982" y="184"/>
                  </a:lnTo>
                  <a:lnTo>
                    <a:pt x="978" y="182"/>
                  </a:lnTo>
                  <a:lnTo>
                    <a:pt x="973" y="180"/>
                  </a:lnTo>
                  <a:lnTo>
                    <a:pt x="967" y="180"/>
                  </a:lnTo>
                  <a:lnTo>
                    <a:pt x="957" y="180"/>
                  </a:lnTo>
                  <a:lnTo>
                    <a:pt x="925" y="180"/>
                  </a:lnTo>
                  <a:lnTo>
                    <a:pt x="902" y="290"/>
                  </a:lnTo>
                  <a:lnTo>
                    <a:pt x="821" y="290"/>
                  </a:lnTo>
                  <a:close/>
                  <a:moveTo>
                    <a:pt x="950" y="59"/>
                  </a:moveTo>
                  <a:lnTo>
                    <a:pt x="936" y="128"/>
                  </a:lnTo>
                  <a:lnTo>
                    <a:pt x="965" y="128"/>
                  </a:lnTo>
                  <a:lnTo>
                    <a:pt x="986" y="128"/>
                  </a:lnTo>
                  <a:lnTo>
                    <a:pt x="998" y="127"/>
                  </a:lnTo>
                  <a:lnTo>
                    <a:pt x="1009" y="121"/>
                  </a:lnTo>
                  <a:lnTo>
                    <a:pt x="1017" y="115"/>
                  </a:lnTo>
                  <a:lnTo>
                    <a:pt x="1023" y="105"/>
                  </a:lnTo>
                  <a:lnTo>
                    <a:pt x="1026" y="94"/>
                  </a:lnTo>
                  <a:lnTo>
                    <a:pt x="1026" y="88"/>
                  </a:lnTo>
                  <a:lnTo>
                    <a:pt x="1026" y="84"/>
                  </a:lnTo>
                  <a:lnTo>
                    <a:pt x="1026" y="77"/>
                  </a:lnTo>
                  <a:lnTo>
                    <a:pt x="1023" y="71"/>
                  </a:lnTo>
                  <a:lnTo>
                    <a:pt x="1019" y="65"/>
                  </a:lnTo>
                  <a:lnTo>
                    <a:pt x="1011" y="61"/>
                  </a:lnTo>
                  <a:lnTo>
                    <a:pt x="1000" y="59"/>
                  </a:lnTo>
                  <a:lnTo>
                    <a:pt x="980" y="59"/>
                  </a:lnTo>
                  <a:lnTo>
                    <a:pt x="950" y="59"/>
                  </a:lnTo>
                  <a:close/>
                  <a:moveTo>
                    <a:pt x="1084" y="290"/>
                  </a:moveTo>
                  <a:lnTo>
                    <a:pt x="1257" y="5"/>
                  </a:lnTo>
                  <a:lnTo>
                    <a:pt x="1353" y="5"/>
                  </a:lnTo>
                  <a:lnTo>
                    <a:pt x="1404" y="290"/>
                  </a:lnTo>
                  <a:lnTo>
                    <a:pt x="1314" y="290"/>
                  </a:lnTo>
                  <a:lnTo>
                    <a:pt x="1309" y="234"/>
                  </a:lnTo>
                  <a:lnTo>
                    <a:pt x="1193" y="234"/>
                  </a:lnTo>
                  <a:lnTo>
                    <a:pt x="1163" y="290"/>
                  </a:lnTo>
                  <a:lnTo>
                    <a:pt x="1084" y="290"/>
                  </a:lnTo>
                  <a:close/>
                  <a:moveTo>
                    <a:pt x="1224" y="180"/>
                  </a:moveTo>
                  <a:lnTo>
                    <a:pt x="1301" y="180"/>
                  </a:lnTo>
                  <a:lnTo>
                    <a:pt x="1289" y="61"/>
                  </a:lnTo>
                  <a:lnTo>
                    <a:pt x="1287" y="61"/>
                  </a:lnTo>
                  <a:lnTo>
                    <a:pt x="1224" y="180"/>
                  </a:lnTo>
                  <a:close/>
                  <a:moveTo>
                    <a:pt x="1435" y="290"/>
                  </a:moveTo>
                  <a:lnTo>
                    <a:pt x="1497" y="7"/>
                  </a:lnTo>
                  <a:lnTo>
                    <a:pt x="1710" y="7"/>
                  </a:lnTo>
                  <a:lnTo>
                    <a:pt x="1698" y="61"/>
                  </a:lnTo>
                  <a:lnTo>
                    <a:pt x="1562" y="61"/>
                  </a:lnTo>
                  <a:lnTo>
                    <a:pt x="1550" y="121"/>
                  </a:lnTo>
                  <a:lnTo>
                    <a:pt x="1677" y="121"/>
                  </a:lnTo>
                  <a:lnTo>
                    <a:pt x="1665" y="175"/>
                  </a:lnTo>
                  <a:lnTo>
                    <a:pt x="1537" y="175"/>
                  </a:lnTo>
                  <a:lnTo>
                    <a:pt x="1525" y="236"/>
                  </a:lnTo>
                  <a:lnTo>
                    <a:pt x="1664" y="236"/>
                  </a:lnTo>
                  <a:lnTo>
                    <a:pt x="1652" y="290"/>
                  </a:lnTo>
                  <a:lnTo>
                    <a:pt x="1435" y="2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mtClean="0">
                <a:solidFill>
                  <a:srgbClr val="1F5281"/>
                </a:solidFill>
              </a:endParaRPr>
            </a:p>
          </p:txBody>
        </p:sp>
        <p:sp>
          <p:nvSpPr>
            <p:cNvPr id="200" name="Freeform 200"/>
            <p:cNvSpPr>
              <a:spLocks/>
            </p:cNvSpPr>
            <p:nvPr/>
          </p:nvSpPr>
          <p:spPr bwMode="auto">
            <a:xfrm>
              <a:off x="6568" y="3217"/>
              <a:ext cx="549" cy="93"/>
            </a:xfrm>
            <a:custGeom>
              <a:avLst/>
              <a:gdLst>
                <a:gd name="T0" fmla="*/ 19 w 549"/>
                <a:gd name="T1" fmla="*/ 0 h 92"/>
                <a:gd name="T2" fmla="*/ 549 w 549"/>
                <a:gd name="T3" fmla="*/ 0 h 92"/>
                <a:gd name="T4" fmla="*/ 530 w 549"/>
                <a:gd name="T5" fmla="*/ 119 h 92"/>
                <a:gd name="T6" fmla="*/ 0 w 549"/>
                <a:gd name="T7" fmla="*/ 119 h 92"/>
                <a:gd name="T8" fmla="*/ 19 w 549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9" h="92">
                  <a:moveTo>
                    <a:pt x="19" y="0"/>
                  </a:moveTo>
                  <a:lnTo>
                    <a:pt x="549" y="0"/>
                  </a:lnTo>
                  <a:lnTo>
                    <a:pt x="530" y="92"/>
                  </a:lnTo>
                  <a:lnTo>
                    <a:pt x="0" y="9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mtClean="0">
                <a:solidFill>
                  <a:srgbClr val="1F5281"/>
                </a:solidFill>
              </a:endParaRPr>
            </a:p>
          </p:txBody>
        </p:sp>
        <p:sp>
          <p:nvSpPr>
            <p:cNvPr id="201" name="Freeform 201"/>
            <p:cNvSpPr>
              <a:spLocks/>
            </p:cNvSpPr>
            <p:nvPr/>
          </p:nvSpPr>
          <p:spPr bwMode="auto">
            <a:xfrm>
              <a:off x="6598" y="3080"/>
              <a:ext cx="549" cy="93"/>
            </a:xfrm>
            <a:custGeom>
              <a:avLst/>
              <a:gdLst>
                <a:gd name="T0" fmla="*/ 19 w 549"/>
                <a:gd name="T1" fmla="*/ 0 h 92"/>
                <a:gd name="T2" fmla="*/ 549 w 549"/>
                <a:gd name="T3" fmla="*/ 0 h 92"/>
                <a:gd name="T4" fmla="*/ 528 w 549"/>
                <a:gd name="T5" fmla="*/ 119 h 92"/>
                <a:gd name="T6" fmla="*/ 0 w 549"/>
                <a:gd name="T7" fmla="*/ 119 h 92"/>
                <a:gd name="T8" fmla="*/ 19 w 549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9" h="92">
                  <a:moveTo>
                    <a:pt x="19" y="0"/>
                  </a:moveTo>
                  <a:lnTo>
                    <a:pt x="549" y="0"/>
                  </a:lnTo>
                  <a:lnTo>
                    <a:pt x="528" y="92"/>
                  </a:lnTo>
                  <a:lnTo>
                    <a:pt x="0" y="9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mtClean="0">
                <a:solidFill>
                  <a:srgbClr val="1F5281"/>
                </a:solidFill>
              </a:endParaRPr>
            </a:p>
          </p:txBody>
        </p:sp>
        <p:sp>
          <p:nvSpPr>
            <p:cNvPr id="202" name="Freeform 202"/>
            <p:cNvSpPr>
              <a:spLocks/>
            </p:cNvSpPr>
            <p:nvPr/>
          </p:nvSpPr>
          <p:spPr bwMode="auto">
            <a:xfrm>
              <a:off x="6441" y="3820"/>
              <a:ext cx="549" cy="93"/>
            </a:xfrm>
            <a:custGeom>
              <a:avLst/>
              <a:gdLst>
                <a:gd name="T0" fmla="*/ 20 w 549"/>
                <a:gd name="T1" fmla="*/ 0 h 93"/>
                <a:gd name="T2" fmla="*/ 549 w 549"/>
                <a:gd name="T3" fmla="*/ 0 h 93"/>
                <a:gd name="T4" fmla="*/ 528 w 549"/>
                <a:gd name="T5" fmla="*/ 93 h 93"/>
                <a:gd name="T6" fmla="*/ 0 w 549"/>
                <a:gd name="T7" fmla="*/ 93 h 93"/>
                <a:gd name="T8" fmla="*/ 20 w 549"/>
                <a:gd name="T9" fmla="*/ 0 h 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9" h="93">
                  <a:moveTo>
                    <a:pt x="20" y="0"/>
                  </a:moveTo>
                  <a:lnTo>
                    <a:pt x="549" y="0"/>
                  </a:lnTo>
                  <a:lnTo>
                    <a:pt x="528" y="93"/>
                  </a:lnTo>
                  <a:lnTo>
                    <a:pt x="0" y="93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mtClean="0">
                <a:solidFill>
                  <a:srgbClr val="1F5281"/>
                </a:solidFill>
              </a:endParaRPr>
            </a:p>
          </p:txBody>
        </p:sp>
        <p:sp>
          <p:nvSpPr>
            <p:cNvPr id="203" name="Freeform 203"/>
            <p:cNvSpPr>
              <a:spLocks/>
            </p:cNvSpPr>
            <p:nvPr/>
          </p:nvSpPr>
          <p:spPr bwMode="auto">
            <a:xfrm>
              <a:off x="6469" y="3685"/>
              <a:ext cx="549" cy="91"/>
            </a:xfrm>
            <a:custGeom>
              <a:avLst/>
              <a:gdLst>
                <a:gd name="T0" fmla="*/ 19 w 547"/>
                <a:gd name="T1" fmla="*/ 0 h 92"/>
                <a:gd name="T2" fmla="*/ 601 w 547"/>
                <a:gd name="T3" fmla="*/ 0 h 92"/>
                <a:gd name="T4" fmla="*/ 582 w 547"/>
                <a:gd name="T5" fmla="*/ 65 h 92"/>
                <a:gd name="T6" fmla="*/ 0 w 547"/>
                <a:gd name="T7" fmla="*/ 65 h 92"/>
                <a:gd name="T8" fmla="*/ 19 w 547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7" h="92">
                  <a:moveTo>
                    <a:pt x="19" y="0"/>
                  </a:moveTo>
                  <a:lnTo>
                    <a:pt x="547" y="0"/>
                  </a:lnTo>
                  <a:lnTo>
                    <a:pt x="528" y="92"/>
                  </a:lnTo>
                  <a:lnTo>
                    <a:pt x="0" y="9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rgbClr val="00009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mtClean="0">
                <a:solidFill>
                  <a:srgbClr val="1F5281"/>
                </a:solidFill>
              </a:endParaRPr>
            </a:p>
          </p:txBody>
        </p:sp>
      </p:grpSp>
      <p:pic>
        <p:nvPicPr>
          <p:cNvPr id="204" name="Picture 204" descr="logo_fena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5661025"/>
            <a:ext cx="36957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3432" name="Rectangle 184"/>
          <p:cNvSpPr>
            <a:spLocks noGrp="1" noChangeArrowheads="1"/>
          </p:cNvSpPr>
          <p:nvPr>
            <p:ph type="ctrTitle"/>
          </p:nvPr>
        </p:nvSpPr>
        <p:spPr>
          <a:xfrm>
            <a:off x="990600" y="2895600"/>
            <a:ext cx="7239000" cy="1676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693434" name="Rectangle 186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1676400" y="4800600"/>
            <a:ext cx="61722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576345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7B1E83-5265-4734-B8C4-DAB20A951CEA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524683009"/>
      </p:ext>
    </p:extLst>
  </p:cSld>
  <p:clrMapOvr>
    <a:masterClrMapping/>
  </p:clrMapOvr>
  <p:transition spd="slow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5763EF-A8B3-4261-B052-48BA320784D7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077600736"/>
      </p:ext>
    </p:extLst>
  </p:cSld>
  <p:clrMapOvr>
    <a:masterClrMapping/>
  </p:clrMapOvr>
  <p:transition spd="slow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68313" y="1196975"/>
            <a:ext cx="40386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59313" y="1196975"/>
            <a:ext cx="40386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9687A-0751-49D1-B455-7CE46D29EEAD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42114128"/>
      </p:ext>
    </p:extLst>
  </p:cSld>
  <p:clrMapOvr>
    <a:masterClrMapping/>
  </p:clrMapOvr>
  <p:transition spd="slow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5E9D9F-C67A-444E-91E4-1C4A9A6BA4CD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210586362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DA83E-20C4-4015-89A8-F7066FFDB15D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624890946"/>
      </p:ext>
    </p:extLst>
  </p:cSld>
  <p:clrMapOvr>
    <a:masterClrMapping/>
  </p:clrMapOvr>
  <p:transition spd="slow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3ED95-3D61-4274-8852-767A8A41F005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91482174"/>
      </p:ext>
    </p:extLst>
  </p:cSld>
  <p:clrMapOvr>
    <a:masterClrMapping/>
  </p:clrMapOvr>
  <p:transition spd="slow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E0D89-BA24-48AE-AA08-C34C6F917410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022277202"/>
      </p:ext>
    </p:extLst>
  </p:cSld>
  <p:clrMapOvr>
    <a:masterClrMapping/>
  </p:clrMapOvr>
  <p:transition spd="slow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17CEF-B749-4CF4-BBF6-C849C1B617AD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209170816"/>
      </p:ext>
    </p:extLst>
  </p:cSld>
  <p:clrMapOvr>
    <a:masterClrMapping/>
  </p:clrMapOvr>
  <p:transition spd="slow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0F4169-B765-4F68-B3B1-E183B952E9FE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807252736"/>
      </p:ext>
    </p:extLst>
  </p:cSld>
  <p:clrMapOvr>
    <a:masterClrMapping/>
  </p:clrMapOvr>
  <p:transition spd="slow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7608DB-B21E-49DF-A185-3AC7C793A4E0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390286600"/>
      </p:ext>
    </p:extLst>
  </p:cSld>
  <p:clrMapOvr>
    <a:masterClrMapping/>
  </p:clrMapOvr>
  <p:transition spd="slow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38925" y="274638"/>
            <a:ext cx="2058988" cy="6027737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29325" cy="6027737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CC7DA3-2388-4CB5-947A-44B36667B200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604713605"/>
      </p:ext>
    </p:extLst>
  </p:cSld>
  <p:clrMapOvr>
    <a:masterClrMapping/>
  </p:clrMapOvr>
  <p:transition spd="slow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68313" y="1196975"/>
            <a:ext cx="4038600" cy="5105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59313" y="1196975"/>
            <a:ext cx="4038600" cy="5105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92D4C3-E110-4B12-B062-94643DB0C13D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84426029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78AE5-34E9-4172-B70E-015E5FF1B95B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161176419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/>
          <p:cNvSpPr>
            <a:spLocks noChangeArrowheads="1"/>
          </p:cNvSpPr>
          <p:nvPr/>
        </p:nvSpPr>
        <p:spPr bwMode="gray">
          <a:xfrm>
            <a:off x="165100" y="144463"/>
            <a:ext cx="8816975" cy="6454775"/>
          </a:xfrm>
          <a:prstGeom prst="roundRect">
            <a:avLst>
              <a:gd name="adj" fmla="val 4287"/>
            </a:avLst>
          </a:prstGeom>
          <a:noFill/>
          <a:ln w="38100">
            <a:solidFill>
              <a:schemeClr val="accent1"/>
            </a:solidFill>
            <a:round/>
            <a:headEnd/>
            <a:tailEnd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pt-BR" altLang="pt-BR" smtClean="0">
              <a:cs typeface="+mn-cs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96975"/>
            <a:ext cx="82296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/>
              <a:t>Click to edit Master text styles</a:t>
            </a:r>
          </a:p>
          <a:p>
            <a:pPr lvl="1"/>
            <a:r>
              <a:rPr lang="en-US" altLang="pt-BR" smtClean="0"/>
              <a:t>Second level</a:t>
            </a:r>
          </a:p>
          <a:p>
            <a:pPr lvl="2"/>
            <a:r>
              <a:rPr lang="en-US" altLang="pt-BR" smtClean="0"/>
              <a:t>Third level</a:t>
            </a:r>
          </a:p>
          <a:p>
            <a:pPr lvl="3"/>
            <a:r>
              <a:rPr lang="en-US" altLang="pt-BR" smtClean="0"/>
              <a:t>Fourth level</a:t>
            </a:r>
          </a:p>
          <a:p>
            <a:pPr lvl="4"/>
            <a:r>
              <a:rPr lang="en-US" altLang="pt-BR" smtClean="0"/>
              <a:t>Fifth level</a:t>
            </a:r>
          </a:p>
        </p:txBody>
      </p:sp>
      <p:sp>
        <p:nvSpPr>
          <p:cNvPr id="6922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57600" y="6537325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cs typeface="+mn-cs"/>
              </a:defRPr>
            </a:lvl1pPr>
          </a:lstStyle>
          <a:p>
            <a:pPr>
              <a:defRPr/>
            </a:pPr>
            <a:fld id="{6A7397FC-174A-423A-BEE3-55EFD7DDA8AD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  <p:sp>
        <p:nvSpPr>
          <p:cNvPr id="1029" name="Freeform 5"/>
          <p:cNvSpPr>
            <a:spLocks noEditPoints="1"/>
          </p:cNvSpPr>
          <p:nvPr/>
        </p:nvSpPr>
        <p:spPr bwMode="gray">
          <a:xfrm>
            <a:off x="395288" y="188913"/>
            <a:ext cx="1152525" cy="936625"/>
          </a:xfrm>
          <a:custGeom>
            <a:avLst/>
            <a:gdLst>
              <a:gd name="T0" fmla="*/ 2147483647 w 3482"/>
              <a:gd name="T1" fmla="*/ 2147483647 h 2308"/>
              <a:gd name="T2" fmla="*/ 2147483647 w 3482"/>
              <a:gd name="T3" fmla="*/ 2147483647 h 2308"/>
              <a:gd name="T4" fmla="*/ 2147483647 w 3482"/>
              <a:gd name="T5" fmla="*/ 2147483647 h 2308"/>
              <a:gd name="T6" fmla="*/ 2147483647 w 3482"/>
              <a:gd name="T7" fmla="*/ 2147483647 h 2308"/>
              <a:gd name="T8" fmla="*/ 2147483647 w 3482"/>
              <a:gd name="T9" fmla="*/ 2147483647 h 2308"/>
              <a:gd name="T10" fmla="*/ 2147483647 w 3482"/>
              <a:gd name="T11" fmla="*/ 2147483647 h 2308"/>
              <a:gd name="T12" fmla="*/ 2147483647 w 3482"/>
              <a:gd name="T13" fmla="*/ 2147483647 h 2308"/>
              <a:gd name="T14" fmla="*/ 2147483647 w 3482"/>
              <a:gd name="T15" fmla="*/ 2147483647 h 2308"/>
              <a:gd name="T16" fmla="*/ 2147483647 w 3482"/>
              <a:gd name="T17" fmla="*/ 2147483647 h 2308"/>
              <a:gd name="T18" fmla="*/ 2147483647 w 3482"/>
              <a:gd name="T19" fmla="*/ 2147483647 h 2308"/>
              <a:gd name="T20" fmla="*/ 2147483647 w 3482"/>
              <a:gd name="T21" fmla="*/ 2147483647 h 2308"/>
              <a:gd name="T22" fmla="*/ 2147483647 w 3482"/>
              <a:gd name="T23" fmla="*/ 2147483647 h 2308"/>
              <a:gd name="T24" fmla="*/ 2147483647 w 3482"/>
              <a:gd name="T25" fmla="*/ 2147483647 h 2308"/>
              <a:gd name="T26" fmla="*/ 2147483647 w 3482"/>
              <a:gd name="T27" fmla="*/ 2147483647 h 2308"/>
              <a:gd name="T28" fmla="*/ 2147483647 w 3482"/>
              <a:gd name="T29" fmla="*/ 2147483647 h 2308"/>
              <a:gd name="T30" fmla="*/ 2147483647 w 3482"/>
              <a:gd name="T31" fmla="*/ 2147483647 h 2308"/>
              <a:gd name="T32" fmla="*/ 2147483647 w 3482"/>
              <a:gd name="T33" fmla="*/ 2147483647 h 2308"/>
              <a:gd name="T34" fmla="*/ 2147483647 w 3482"/>
              <a:gd name="T35" fmla="*/ 2147483647 h 2308"/>
              <a:gd name="T36" fmla="*/ 2147483647 w 3482"/>
              <a:gd name="T37" fmla="*/ 2147483647 h 2308"/>
              <a:gd name="T38" fmla="*/ 2147483647 w 3482"/>
              <a:gd name="T39" fmla="*/ 2147483647 h 2308"/>
              <a:gd name="T40" fmla="*/ 2147483647 w 3482"/>
              <a:gd name="T41" fmla="*/ 2147483647 h 2308"/>
              <a:gd name="T42" fmla="*/ 2147483647 w 3482"/>
              <a:gd name="T43" fmla="*/ 2147483647 h 2308"/>
              <a:gd name="T44" fmla="*/ 2147483647 w 3482"/>
              <a:gd name="T45" fmla="*/ 2147483647 h 2308"/>
              <a:gd name="T46" fmla="*/ 2147483647 w 3482"/>
              <a:gd name="T47" fmla="*/ 2147483647 h 2308"/>
              <a:gd name="T48" fmla="*/ 2147483647 w 3482"/>
              <a:gd name="T49" fmla="*/ 2147483647 h 2308"/>
              <a:gd name="T50" fmla="*/ 2147483647 w 3482"/>
              <a:gd name="T51" fmla="*/ 2147483647 h 2308"/>
              <a:gd name="T52" fmla="*/ 2147483647 w 3482"/>
              <a:gd name="T53" fmla="*/ 2147483647 h 2308"/>
              <a:gd name="T54" fmla="*/ 2147483647 w 3482"/>
              <a:gd name="T55" fmla="*/ 2147483647 h 2308"/>
              <a:gd name="T56" fmla="*/ 2147483647 w 3482"/>
              <a:gd name="T57" fmla="*/ 2147483647 h 2308"/>
              <a:gd name="T58" fmla="*/ 2147483647 w 3482"/>
              <a:gd name="T59" fmla="*/ 2147483647 h 2308"/>
              <a:gd name="T60" fmla="*/ 2147483647 w 3482"/>
              <a:gd name="T61" fmla="*/ 2147483647 h 2308"/>
              <a:gd name="T62" fmla="*/ 2147483647 w 3482"/>
              <a:gd name="T63" fmla="*/ 2147483647 h 2308"/>
              <a:gd name="T64" fmla="*/ 2147483647 w 3482"/>
              <a:gd name="T65" fmla="*/ 2147483647 h 2308"/>
              <a:gd name="T66" fmla="*/ 2147483647 w 3482"/>
              <a:gd name="T67" fmla="*/ 2147483647 h 2308"/>
              <a:gd name="T68" fmla="*/ 2147483647 w 3482"/>
              <a:gd name="T69" fmla="*/ 2147483647 h 2308"/>
              <a:gd name="T70" fmla="*/ 2147483647 w 3482"/>
              <a:gd name="T71" fmla="*/ 2147483647 h 2308"/>
              <a:gd name="T72" fmla="*/ 2147483647 w 3482"/>
              <a:gd name="T73" fmla="*/ 2147483647 h 2308"/>
              <a:gd name="T74" fmla="*/ 2147483647 w 3482"/>
              <a:gd name="T75" fmla="*/ 2147483647 h 2308"/>
              <a:gd name="T76" fmla="*/ 2147483647 w 3482"/>
              <a:gd name="T77" fmla="*/ 2147483647 h 2308"/>
              <a:gd name="T78" fmla="*/ 2147483647 w 3482"/>
              <a:gd name="T79" fmla="*/ 2147483647 h 2308"/>
              <a:gd name="T80" fmla="*/ 2147483647 w 3482"/>
              <a:gd name="T81" fmla="*/ 2147483647 h 2308"/>
              <a:gd name="T82" fmla="*/ 2147483647 w 3482"/>
              <a:gd name="T83" fmla="*/ 2147483647 h 2308"/>
              <a:gd name="T84" fmla="*/ 2147483647 w 3482"/>
              <a:gd name="T85" fmla="*/ 2147483647 h 2308"/>
              <a:gd name="T86" fmla="*/ 2147483647 w 3482"/>
              <a:gd name="T87" fmla="*/ 2147483647 h 2308"/>
              <a:gd name="T88" fmla="*/ 2147483647 w 3482"/>
              <a:gd name="T89" fmla="*/ 2147483647 h 2308"/>
              <a:gd name="T90" fmla="*/ 2147483647 w 3482"/>
              <a:gd name="T91" fmla="*/ 2147483647 h 2308"/>
              <a:gd name="T92" fmla="*/ 2147483647 w 3482"/>
              <a:gd name="T93" fmla="*/ 2147483647 h 2308"/>
              <a:gd name="T94" fmla="*/ 2147483647 w 3482"/>
              <a:gd name="T95" fmla="*/ 2147483647 h 2308"/>
              <a:gd name="T96" fmla="*/ 2147483647 w 3482"/>
              <a:gd name="T97" fmla="*/ 2147483647 h 2308"/>
              <a:gd name="T98" fmla="*/ 2147483647 w 3482"/>
              <a:gd name="T99" fmla="*/ 2147483647 h 2308"/>
              <a:gd name="T100" fmla="*/ 2147483647 w 3482"/>
              <a:gd name="T101" fmla="*/ 2147483647 h 2308"/>
              <a:gd name="T102" fmla="*/ 2147483647 w 3482"/>
              <a:gd name="T103" fmla="*/ 2147483647 h 2308"/>
              <a:gd name="T104" fmla="*/ 2147483647 w 3482"/>
              <a:gd name="T105" fmla="*/ 2147483647 h 2308"/>
              <a:gd name="T106" fmla="*/ 2147483647 w 3482"/>
              <a:gd name="T107" fmla="*/ 2147483647 h 2308"/>
              <a:gd name="T108" fmla="*/ 2147483647 w 3482"/>
              <a:gd name="T109" fmla="*/ 2147483647 h 2308"/>
              <a:gd name="T110" fmla="*/ 2147483647 w 3482"/>
              <a:gd name="T111" fmla="*/ 2147483647 h 2308"/>
              <a:gd name="T112" fmla="*/ 2147483647 w 3482"/>
              <a:gd name="T113" fmla="*/ 2147483647 h 2308"/>
              <a:gd name="T114" fmla="*/ 2147483647 w 3482"/>
              <a:gd name="T115" fmla="*/ 2147483647 h 2308"/>
              <a:gd name="T116" fmla="*/ 2147483647 w 3482"/>
              <a:gd name="T117" fmla="*/ 2147483647 h 2308"/>
              <a:gd name="T118" fmla="*/ 2147483647 w 3482"/>
              <a:gd name="T119" fmla="*/ 2147483647 h 2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3482" h="2308">
                <a:moveTo>
                  <a:pt x="3278" y="1750"/>
                </a:moveTo>
                <a:lnTo>
                  <a:pt x="3482" y="1144"/>
                </a:lnTo>
                <a:lnTo>
                  <a:pt x="3414" y="1126"/>
                </a:lnTo>
                <a:lnTo>
                  <a:pt x="2642" y="1152"/>
                </a:lnTo>
                <a:lnTo>
                  <a:pt x="2640" y="1150"/>
                </a:lnTo>
                <a:lnTo>
                  <a:pt x="2638" y="1148"/>
                </a:lnTo>
                <a:lnTo>
                  <a:pt x="2630" y="1144"/>
                </a:lnTo>
                <a:lnTo>
                  <a:pt x="2622" y="1142"/>
                </a:lnTo>
                <a:lnTo>
                  <a:pt x="2618" y="1136"/>
                </a:lnTo>
                <a:lnTo>
                  <a:pt x="2612" y="1132"/>
                </a:lnTo>
                <a:lnTo>
                  <a:pt x="2606" y="1128"/>
                </a:lnTo>
                <a:lnTo>
                  <a:pt x="2598" y="1124"/>
                </a:lnTo>
                <a:lnTo>
                  <a:pt x="2592" y="1122"/>
                </a:lnTo>
                <a:lnTo>
                  <a:pt x="2608" y="1100"/>
                </a:lnTo>
                <a:lnTo>
                  <a:pt x="2620" y="1076"/>
                </a:lnTo>
                <a:lnTo>
                  <a:pt x="2622" y="1050"/>
                </a:lnTo>
                <a:lnTo>
                  <a:pt x="2620" y="1040"/>
                </a:lnTo>
                <a:lnTo>
                  <a:pt x="2618" y="1032"/>
                </a:lnTo>
                <a:lnTo>
                  <a:pt x="2604" y="998"/>
                </a:lnTo>
                <a:lnTo>
                  <a:pt x="2586" y="970"/>
                </a:lnTo>
                <a:lnTo>
                  <a:pt x="2566" y="950"/>
                </a:lnTo>
                <a:lnTo>
                  <a:pt x="2546" y="934"/>
                </a:lnTo>
                <a:lnTo>
                  <a:pt x="2526" y="924"/>
                </a:lnTo>
                <a:lnTo>
                  <a:pt x="2508" y="918"/>
                </a:lnTo>
                <a:lnTo>
                  <a:pt x="2494" y="916"/>
                </a:lnTo>
                <a:lnTo>
                  <a:pt x="2484" y="914"/>
                </a:lnTo>
                <a:lnTo>
                  <a:pt x="2480" y="914"/>
                </a:lnTo>
                <a:lnTo>
                  <a:pt x="2428" y="798"/>
                </a:lnTo>
                <a:lnTo>
                  <a:pt x="2424" y="778"/>
                </a:lnTo>
                <a:lnTo>
                  <a:pt x="2416" y="768"/>
                </a:lnTo>
                <a:lnTo>
                  <a:pt x="2408" y="762"/>
                </a:lnTo>
                <a:lnTo>
                  <a:pt x="2400" y="760"/>
                </a:lnTo>
                <a:lnTo>
                  <a:pt x="2398" y="760"/>
                </a:lnTo>
                <a:lnTo>
                  <a:pt x="2396" y="754"/>
                </a:lnTo>
                <a:lnTo>
                  <a:pt x="2390" y="742"/>
                </a:lnTo>
                <a:lnTo>
                  <a:pt x="2382" y="724"/>
                </a:lnTo>
                <a:lnTo>
                  <a:pt x="2368" y="698"/>
                </a:lnTo>
                <a:lnTo>
                  <a:pt x="2352" y="670"/>
                </a:lnTo>
                <a:lnTo>
                  <a:pt x="2338" y="638"/>
                </a:lnTo>
                <a:lnTo>
                  <a:pt x="2328" y="610"/>
                </a:lnTo>
                <a:lnTo>
                  <a:pt x="2320" y="580"/>
                </a:lnTo>
                <a:lnTo>
                  <a:pt x="2308" y="550"/>
                </a:lnTo>
                <a:lnTo>
                  <a:pt x="2290" y="518"/>
                </a:lnTo>
                <a:lnTo>
                  <a:pt x="2272" y="500"/>
                </a:lnTo>
                <a:lnTo>
                  <a:pt x="2256" y="490"/>
                </a:lnTo>
                <a:lnTo>
                  <a:pt x="2238" y="488"/>
                </a:lnTo>
                <a:lnTo>
                  <a:pt x="2222" y="492"/>
                </a:lnTo>
                <a:lnTo>
                  <a:pt x="2208" y="496"/>
                </a:lnTo>
                <a:lnTo>
                  <a:pt x="2200" y="502"/>
                </a:lnTo>
                <a:lnTo>
                  <a:pt x="2196" y="504"/>
                </a:lnTo>
                <a:lnTo>
                  <a:pt x="2134" y="480"/>
                </a:lnTo>
                <a:lnTo>
                  <a:pt x="2072" y="466"/>
                </a:lnTo>
                <a:lnTo>
                  <a:pt x="2014" y="458"/>
                </a:lnTo>
                <a:lnTo>
                  <a:pt x="1998" y="456"/>
                </a:lnTo>
                <a:lnTo>
                  <a:pt x="1982" y="454"/>
                </a:lnTo>
                <a:lnTo>
                  <a:pt x="1980" y="454"/>
                </a:lnTo>
                <a:lnTo>
                  <a:pt x="1982" y="432"/>
                </a:lnTo>
                <a:lnTo>
                  <a:pt x="1980" y="410"/>
                </a:lnTo>
                <a:lnTo>
                  <a:pt x="1984" y="426"/>
                </a:lnTo>
                <a:lnTo>
                  <a:pt x="1984" y="440"/>
                </a:lnTo>
                <a:lnTo>
                  <a:pt x="1982" y="452"/>
                </a:lnTo>
                <a:lnTo>
                  <a:pt x="1996" y="410"/>
                </a:lnTo>
                <a:lnTo>
                  <a:pt x="2006" y="366"/>
                </a:lnTo>
                <a:lnTo>
                  <a:pt x="2008" y="320"/>
                </a:lnTo>
                <a:lnTo>
                  <a:pt x="2002" y="284"/>
                </a:lnTo>
                <a:lnTo>
                  <a:pt x="1992" y="250"/>
                </a:lnTo>
                <a:lnTo>
                  <a:pt x="1978" y="216"/>
                </a:lnTo>
                <a:lnTo>
                  <a:pt x="1970" y="190"/>
                </a:lnTo>
                <a:lnTo>
                  <a:pt x="1962" y="170"/>
                </a:lnTo>
                <a:lnTo>
                  <a:pt x="1952" y="152"/>
                </a:lnTo>
                <a:lnTo>
                  <a:pt x="1940" y="136"/>
                </a:lnTo>
                <a:lnTo>
                  <a:pt x="1918" y="116"/>
                </a:lnTo>
                <a:lnTo>
                  <a:pt x="1886" y="86"/>
                </a:lnTo>
                <a:lnTo>
                  <a:pt x="1854" y="58"/>
                </a:lnTo>
                <a:lnTo>
                  <a:pt x="1816" y="34"/>
                </a:lnTo>
                <a:lnTo>
                  <a:pt x="1780" y="18"/>
                </a:lnTo>
                <a:lnTo>
                  <a:pt x="1742" y="6"/>
                </a:lnTo>
                <a:lnTo>
                  <a:pt x="1700" y="0"/>
                </a:lnTo>
                <a:lnTo>
                  <a:pt x="1670" y="2"/>
                </a:lnTo>
                <a:lnTo>
                  <a:pt x="1640" y="4"/>
                </a:lnTo>
                <a:lnTo>
                  <a:pt x="1616" y="8"/>
                </a:lnTo>
                <a:lnTo>
                  <a:pt x="1592" y="12"/>
                </a:lnTo>
                <a:lnTo>
                  <a:pt x="1578" y="20"/>
                </a:lnTo>
                <a:lnTo>
                  <a:pt x="1564" y="30"/>
                </a:lnTo>
                <a:lnTo>
                  <a:pt x="1552" y="42"/>
                </a:lnTo>
                <a:lnTo>
                  <a:pt x="1532" y="58"/>
                </a:lnTo>
                <a:lnTo>
                  <a:pt x="1510" y="72"/>
                </a:lnTo>
                <a:lnTo>
                  <a:pt x="1502" y="78"/>
                </a:lnTo>
                <a:lnTo>
                  <a:pt x="1492" y="86"/>
                </a:lnTo>
                <a:lnTo>
                  <a:pt x="1484" y="90"/>
                </a:lnTo>
                <a:lnTo>
                  <a:pt x="1476" y="96"/>
                </a:lnTo>
                <a:lnTo>
                  <a:pt x="1468" y="104"/>
                </a:lnTo>
                <a:lnTo>
                  <a:pt x="1462" y="110"/>
                </a:lnTo>
                <a:lnTo>
                  <a:pt x="1458" y="118"/>
                </a:lnTo>
                <a:lnTo>
                  <a:pt x="1452" y="126"/>
                </a:lnTo>
                <a:lnTo>
                  <a:pt x="1448" y="134"/>
                </a:lnTo>
                <a:lnTo>
                  <a:pt x="1442" y="142"/>
                </a:lnTo>
                <a:lnTo>
                  <a:pt x="1436" y="148"/>
                </a:lnTo>
                <a:lnTo>
                  <a:pt x="1426" y="166"/>
                </a:lnTo>
                <a:lnTo>
                  <a:pt x="1418" y="182"/>
                </a:lnTo>
                <a:lnTo>
                  <a:pt x="1406" y="208"/>
                </a:lnTo>
                <a:lnTo>
                  <a:pt x="1396" y="234"/>
                </a:lnTo>
                <a:lnTo>
                  <a:pt x="1388" y="266"/>
                </a:lnTo>
                <a:lnTo>
                  <a:pt x="1388" y="296"/>
                </a:lnTo>
                <a:lnTo>
                  <a:pt x="1390" y="308"/>
                </a:lnTo>
                <a:lnTo>
                  <a:pt x="1388" y="318"/>
                </a:lnTo>
                <a:lnTo>
                  <a:pt x="1386" y="328"/>
                </a:lnTo>
                <a:lnTo>
                  <a:pt x="1386" y="346"/>
                </a:lnTo>
                <a:lnTo>
                  <a:pt x="1388" y="364"/>
                </a:lnTo>
                <a:lnTo>
                  <a:pt x="1384" y="368"/>
                </a:lnTo>
                <a:lnTo>
                  <a:pt x="1380" y="370"/>
                </a:lnTo>
                <a:lnTo>
                  <a:pt x="1378" y="376"/>
                </a:lnTo>
                <a:lnTo>
                  <a:pt x="1376" y="382"/>
                </a:lnTo>
                <a:lnTo>
                  <a:pt x="1372" y="404"/>
                </a:lnTo>
                <a:lnTo>
                  <a:pt x="1372" y="422"/>
                </a:lnTo>
                <a:lnTo>
                  <a:pt x="1372" y="436"/>
                </a:lnTo>
                <a:lnTo>
                  <a:pt x="1370" y="450"/>
                </a:lnTo>
                <a:lnTo>
                  <a:pt x="1372" y="470"/>
                </a:lnTo>
                <a:lnTo>
                  <a:pt x="1378" y="494"/>
                </a:lnTo>
                <a:lnTo>
                  <a:pt x="1386" y="516"/>
                </a:lnTo>
                <a:lnTo>
                  <a:pt x="1350" y="546"/>
                </a:lnTo>
                <a:lnTo>
                  <a:pt x="1318" y="574"/>
                </a:lnTo>
                <a:lnTo>
                  <a:pt x="1308" y="582"/>
                </a:lnTo>
                <a:lnTo>
                  <a:pt x="1294" y="596"/>
                </a:lnTo>
                <a:lnTo>
                  <a:pt x="1276" y="614"/>
                </a:lnTo>
                <a:lnTo>
                  <a:pt x="1274" y="610"/>
                </a:lnTo>
                <a:lnTo>
                  <a:pt x="1272" y="608"/>
                </a:lnTo>
                <a:lnTo>
                  <a:pt x="1272" y="606"/>
                </a:lnTo>
                <a:lnTo>
                  <a:pt x="1276" y="602"/>
                </a:lnTo>
                <a:lnTo>
                  <a:pt x="1276" y="600"/>
                </a:lnTo>
                <a:lnTo>
                  <a:pt x="1278" y="598"/>
                </a:lnTo>
                <a:lnTo>
                  <a:pt x="1280" y="596"/>
                </a:lnTo>
                <a:lnTo>
                  <a:pt x="1282" y="594"/>
                </a:lnTo>
                <a:lnTo>
                  <a:pt x="1284" y="590"/>
                </a:lnTo>
                <a:lnTo>
                  <a:pt x="1288" y="592"/>
                </a:lnTo>
                <a:lnTo>
                  <a:pt x="1292" y="594"/>
                </a:lnTo>
                <a:lnTo>
                  <a:pt x="1292" y="574"/>
                </a:lnTo>
                <a:lnTo>
                  <a:pt x="1294" y="554"/>
                </a:lnTo>
                <a:lnTo>
                  <a:pt x="1300" y="528"/>
                </a:lnTo>
                <a:lnTo>
                  <a:pt x="1302" y="528"/>
                </a:lnTo>
                <a:lnTo>
                  <a:pt x="1304" y="528"/>
                </a:lnTo>
                <a:lnTo>
                  <a:pt x="1306" y="528"/>
                </a:lnTo>
                <a:lnTo>
                  <a:pt x="1308" y="522"/>
                </a:lnTo>
                <a:lnTo>
                  <a:pt x="1308" y="518"/>
                </a:lnTo>
                <a:lnTo>
                  <a:pt x="1308" y="512"/>
                </a:lnTo>
                <a:lnTo>
                  <a:pt x="1306" y="508"/>
                </a:lnTo>
                <a:lnTo>
                  <a:pt x="1306" y="504"/>
                </a:lnTo>
                <a:lnTo>
                  <a:pt x="1304" y="504"/>
                </a:lnTo>
                <a:lnTo>
                  <a:pt x="1308" y="476"/>
                </a:lnTo>
                <a:lnTo>
                  <a:pt x="1302" y="444"/>
                </a:lnTo>
                <a:lnTo>
                  <a:pt x="1298" y="430"/>
                </a:lnTo>
                <a:lnTo>
                  <a:pt x="1296" y="418"/>
                </a:lnTo>
                <a:lnTo>
                  <a:pt x="1296" y="408"/>
                </a:lnTo>
                <a:lnTo>
                  <a:pt x="1294" y="394"/>
                </a:lnTo>
                <a:lnTo>
                  <a:pt x="1290" y="374"/>
                </a:lnTo>
                <a:lnTo>
                  <a:pt x="1286" y="348"/>
                </a:lnTo>
                <a:lnTo>
                  <a:pt x="1280" y="318"/>
                </a:lnTo>
                <a:lnTo>
                  <a:pt x="1276" y="290"/>
                </a:lnTo>
                <a:lnTo>
                  <a:pt x="1280" y="298"/>
                </a:lnTo>
                <a:lnTo>
                  <a:pt x="1284" y="304"/>
                </a:lnTo>
                <a:lnTo>
                  <a:pt x="1286" y="312"/>
                </a:lnTo>
                <a:lnTo>
                  <a:pt x="1286" y="320"/>
                </a:lnTo>
                <a:lnTo>
                  <a:pt x="1288" y="312"/>
                </a:lnTo>
                <a:lnTo>
                  <a:pt x="1288" y="304"/>
                </a:lnTo>
                <a:lnTo>
                  <a:pt x="1290" y="296"/>
                </a:lnTo>
                <a:lnTo>
                  <a:pt x="1292" y="300"/>
                </a:lnTo>
                <a:lnTo>
                  <a:pt x="1294" y="302"/>
                </a:lnTo>
                <a:lnTo>
                  <a:pt x="1296" y="306"/>
                </a:lnTo>
                <a:lnTo>
                  <a:pt x="1296" y="310"/>
                </a:lnTo>
                <a:lnTo>
                  <a:pt x="1300" y="300"/>
                </a:lnTo>
                <a:lnTo>
                  <a:pt x="1304" y="292"/>
                </a:lnTo>
                <a:lnTo>
                  <a:pt x="1310" y="294"/>
                </a:lnTo>
                <a:lnTo>
                  <a:pt x="1316" y="298"/>
                </a:lnTo>
                <a:lnTo>
                  <a:pt x="1322" y="302"/>
                </a:lnTo>
                <a:lnTo>
                  <a:pt x="1318" y="286"/>
                </a:lnTo>
                <a:lnTo>
                  <a:pt x="1314" y="268"/>
                </a:lnTo>
                <a:lnTo>
                  <a:pt x="1320" y="268"/>
                </a:lnTo>
                <a:lnTo>
                  <a:pt x="1324" y="270"/>
                </a:lnTo>
                <a:lnTo>
                  <a:pt x="1328" y="272"/>
                </a:lnTo>
                <a:lnTo>
                  <a:pt x="1330" y="278"/>
                </a:lnTo>
                <a:lnTo>
                  <a:pt x="1332" y="252"/>
                </a:lnTo>
                <a:lnTo>
                  <a:pt x="1322" y="228"/>
                </a:lnTo>
                <a:lnTo>
                  <a:pt x="1306" y="206"/>
                </a:lnTo>
                <a:lnTo>
                  <a:pt x="1286" y="188"/>
                </a:lnTo>
                <a:lnTo>
                  <a:pt x="1262" y="178"/>
                </a:lnTo>
                <a:lnTo>
                  <a:pt x="1266" y="176"/>
                </a:lnTo>
                <a:lnTo>
                  <a:pt x="1272" y="176"/>
                </a:lnTo>
                <a:lnTo>
                  <a:pt x="1278" y="178"/>
                </a:lnTo>
                <a:lnTo>
                  <a:pt x="1284" y="178"/>
                </a:lnTo>
                <a:lnTo>
                  <a:pt x="1288" y="180"/>
                </a:lnTo>
                <a:lnTo>
                  <a:pt x="1294" y="180"/>
                </a:lnTo>
                <a:lnTo>
                  <a:pt x="1282" y="172"/>
                </a:lnTo>
                <a:lnTo>
                  <a:pt x="1272" y="168"/>
                </a:lnTo>
                <a:lnTo>
                  <a:pt x="1266" y="166"/>
                </a:lnTo>
                <a:lnTo>
                  <a:pt x="1260" y="166"/>
                </a:lnTo>
                <a:lnTo>
                  <a:pt x="1256" y="166"/>
                </a:lnTo>
                <a:lnTo>
                  <a:pt x="1248" y="158"/>
                </a:lnTo>
                <a:lnTo>
                  <a:pt x="1234" y="148"/>
                </a:lnTo>
                <a:lnTo>
                  <a:pt x="1216" y="140"/>
                </a:lnTo>
                <a:lnTo>
                  <a:pt x="1196" y="134"/>
                </a:lnTo>
                <a:lnTo>
                  <a:pt x="1176" y="128"/>
                </a:lnTo>
                <a:lnTo>
                  <a:pt x="1162" y="126"/>
                </a:lnTo>
                <a:lnTo>
                  <a:pt x="1152" y="126"/>
                </a:lnTo>
                <a:lnTo>
                  <a:pt x="1154" y="124"/>
                </a:lnTo>
                <a:lnTo>
                  <a:pt x="1158" y="124"/>
                </a:lnTo>
                <a:lnTo>
                  <a:pt x="1162" y="122"/>
                </a:lnTo>
                <a:lnTo>
                  <a:pt x="1166" y="120"/>
                </a:lnTo>
                <a:lnTo>
                  <a:pt x="1170" y="120"/>
                </a:lnTo>
                <a:lnTo>
                  <a:pt x="1172" y="118"/>
                </a:lnTo>
                <a:lnTo>
                  <a:pt x="1162" y="118"/>
                </a:lnTo>
                <a:lnTo>
                  <a:pt x="1150" y="116"/>
                </a:lnTo>
                <a:lnTo>
                  <a:pt x="1134" y="116"/>
                </a:lnTo>
                <a:lnTo>
                  <a:pt x="1112" y="116"/>
                </a:lnTo>
                <a:lnTo>
                  <a:pt x="1082" y="118"/>
                </a:lnTo>
                <a:lnTo>
                  <a:pt x="1078" y="118"/>
                </a:lnTo>
                <a:lnTo>
                  <a:pt x="1072" y="116"/>
                </a:lnTo>
                <a:lnTo>
                  <a:pt x="1068" y="112"/>
                </a:lnTo>
                <a:lnTo>
                  <a:pt x="1064" y="108"/>
                </a:lnTo>
                <a:lnTo>
                  <a:pt x="1060" y="106"/>
                </a:lnTo>
                <a:lnTo>
                  <a:pt x="1052" y="102"/>
                </a:lnTo>
                <a:lnTo>
                  <a:pt x="1044" y="102"/>
                </a:lnTo>
                <a:lnTo>
                  <a:pt x="1036" y="100"/>
                </a:lnTo>
                <a:lnTo>
                  <a:pt x="1028" y="98"/>
                </a:lnTo>
                <a:lnTo>
                  <a:pt x="1038" y="96"/>
                </a:lnTo>
                <a:lnTo>
                  <a:pt x="1048" y="92"/>
                </a:lnTo>
                <a:lnTo>
                  <a:pt x="1030" y="86"/>
                </a:lnTo>
                <a:lnTo>
                  <a:pt x="1010" y="84"/>
                </a:lnTo>
                <a:lnTo>
                  <a:pt x="990" y="86"/>
                </a:lnTo>
                <a:lnTo>
                  <a:pt x="970" y="86"/>
                </a:lnTo>
                <a:lnTo>
                  <a:pt x="974" y="84"/>
                </a:lnTo>
                <a:lnTo>
                  <a:pt x="976" y="82"/>
                </a:lnTo>
                <a:lnTo>
                  <a:pt x="958" y="82"/>
                </a:lnTo>
                <a:lnTo>
                  <a:pt x="940" y="86"/>
                </a:lnTo>
                <a:lnTo>
                  <a:pt x="922" y="92"/>
                </a:lnTo>
                <a:lnTo>
                  <a:pt x="922" y="90"/>
                </a:lnTo>
                <a:lnTo>
                  <a:pt x="924" y="88"/>
                </a:lnTo>
                <a:lnTo>
                  <a:pt x="896" y="90"/>
                </a:lnTo>
                <a:lnTo>
                  <a:pt x="870" y="98"/>
                </a:lnTo>
                <a:lnTo>
                  <a:pt x="844" y="106"/>
                </a:lnTo>
                <a:lnTo>
                  <a:pt x="830" y="110"/>
                </a:lnTo>
                <a:lnTo>
                  <a:pt x="816" y="116"/>
                </a:lnTo>
                <a:lnTo>
                  <a:pt x="802" y="122"/>
                </a:lnTo>
                <a:lnTo>
                  <a:pt x="786" y="132"/>
                </a:lnTo>
                <a:lnTo>
                  <a:pt x="776" y="142"/>
                </a:lnTo>
                <a:lnTo>
                  <a:pt x="770" y="152"/>
                </a:lnTo>
                <a:lnTo>
                  <a:pt x="768" y="154"/>
                </a:lnTo>
                <a:lnTo>
                  <a:pt x="740" y="162"/>
                </a:lnTo>
                <a:lnTo>
                  <a:pt x="716" y="174"/>
                </a:lnTo>
                <a:lnTo>
                  <a:pt x="694" y="194"/>
                </a:lnTo>
                <a:lnTo>
                  <a:pt x="674" y="220"/>
                </a:lnTo>
                <a:lnTo>
                  <a:pt x="660" y="254"/>
                </a:lnTo>
                <a:lnTo>
                  <a:pt x="648" y="286"/>
                </a:lnTo>
                <a:lnTo>
                  <a:pt x="634" y="320"/>
                </a:lnTo>
                <a:lnTo>
                  <a:pt x="618" y="354"/>
                </a:lnTo>
                <a:lnTo>
                  <a:pt x="604" y="390"/>
                </a:lnTo>
                <a:lnTo>
                  <a:pt x="594" y="422"/>
                </a:lnTo>
                <a:lnTo>
                  <a:pt x="598" y="414"/>
                </a:lnTo>
                <a:lnTo>
                  <a:pt x="604" y="408"/>
                </a:lnTo>
                <a:lnTo>
                  <a:pt x="598" y="428"/>
                </a:lnTo>
                <a:lnTo>
                  <a:pt x="596" y="454"/>
                </a:lnTo>
                <a:lnTo>
                  <a:pt x="596" y="484"/>
                </a:lnTo>
                <a:lnTo>
                  <a:pt x="598" y="510"/>
                </a:lnTo>
                <a:lnTo>
                  <a:pt x="604" y="528"/>
                </a:lnTo>
                <a:lnTo>
                  <a:pt x="608" y="522"/>
                </a:lnTo>
                <a:lnTo>
                  <a:pt x="610" y="514"/>
                </a:lnTo>
                <a:lnTo>
                  <a:pt x="608" y="530"/>
                </a:lnTo>
                <a:lnTo>
                  <a:pt x="608" y="552"/>
                </a:lnTo>
                <a:lnTo>
                  <a:pt x="612" y="574"/>
                </a:lnTo>
                <a:lnTo>
                  <a:pt x="616" y="594"/>
                </a:lnTo>
                <a:lnTo>
                  <a:pt x="624" y="612"/>
                </a:lnTo>
                <a:lnTo>
                  <a:pt x="636" y="624"/>
                </a:lnTo>
                <a:lnTo>
                  <a:pt x="636" y="620"/>
                </a:lnTo>
                <a:lnTo>
                  <a:pt x="636" y="616"/>
                </a:lnTo>
                <a:lnTo>
                  <a:pt x="638" y="612"/>
                </a:lnTo>
                <a:lnTo>
                  <a:pt x="638" y="608"/>
                </a:lnTo>
                <a:lnTo>
                  <a:pt x="644" y="636"/>
                </a:lnTo>
                <a:lnTo>
                  <a:pt x="650" y="662"/>
                </a:lnTo>
                <a:lnTo>
                  <a:pt x="650" y="660"/>
                </a:lnTo>
                <a:lnTo>
                  <a:pt x="650" y="658"/>
                </a:lnTo>
                <a:lnTo>
                  <a:pt x="654" y="672"/>
                </a:lnTo>
                <a:lnTo>
                  <a:pt x="662" y="686"/>
                </a:lnTo>
                <a:lnTo>
                  <a:pt x="672" y="700"/>
                </a:lnTo>
                <a:lnTo>
                  <a:pt x="678" y="712"/>
                </a:lnTo>
                <a:lnTo>
                  <a:pt x="678" y="708"/>
                </a:lnTo>
                <a:lnTo>
                  <a:pt x="680" y="702"/>
                </a:lnTo>
                <a:lnTo>
                  <a:pt x="680" y="696"/>
                </a:lnTo>
                <a:lnTo>
                  <a:pt x="682" y="690"/>
                </a:lnTo>
                <a:lnTo>
                  <a:pt x="682" y="684"/>
                </a:lnTo>
                <a:lnTo>
                  <a:pt x="684" y="710"/>
                </a:lnTo>
                <a:lnTo>
                  <a:pt x="684" y="736"/>
                </a:lnTo>
                <a:lnTo>
                  <a:pt x="690" y="732"/>
                </a:lnTo>
                <a:lnTo>
                  <a:pt x="696" y="728"/>
                </a:lnTo>
                <a:lnTo>
                  <a:pt x="694" y="762"/>
                </a:lnTo>
                <a:lnTo>
                  <a:pt x="688" y="788"/>
                </a:lnTo>
                <a:lnTo>
                  <a:pt x="682" y="804"/>
                </a:lnTo>
                <a:lnTo>
                  <a:pt x="678" y="814"/>
                </a:lnTo>
                <a:lnTo>
                  <a:pt x="674" y="818"/>
                </a:lnTo>
                <a:lnTo>
                  <a:pt x="672" y="820"/>
                </a:lnTo>
                <a:lnTo>
                  <a:pt x="674" y="824"/>
                </a:lnTo>
                <a:lnTo>
                  <a:pt x="678" y="834"/>
                </a:lnTo>
                <a:lnTo>
                  <a:pt x="686" y="852"/>
                </a:lnTo>
                <a:lnTo>
                  <a:pt x="702" y="872"/>
                </a:lnTo>
                <a:lnTo>
                  <a:pt x="722" y="894"/>
                </a:lnTo>
                <a:lnTo>
                  <a:pt x="740" y="910"/>
                </a:lnTo>
                <a:lnTo>
                  <a:pt x="760" y="926"/>
                </a:lnTo>
                <a:lnTo>
                  <a:pt x="776" y="938"/>
                </a:lnTo>
                <a:lnTo>
                  <a:pt x="790" y="948"/>
                </a:lnTo>
                <a:lnTo>
                  <a:pt x="780" y="946"/>
                </a:lnTo>
                <a:lnTo>
                  <a:pt x="772" y="944"/>
                </a:lnTo>
                <a:lnTo>
                  <a:pt x="744" y="924"/>
                </a:lnTo>
                <a:lnTo>
                  <a:pt x="716" y="902"/>
                </a:lnTo>
                <a:lnTo>
                  <a:pt x="692" y="880"/>
                </a:lnTo>
                <a:lnTo>
                  <a:pt x="672" y="860"/>
                </a:lnTo>
                <a:lnTo>
                  <a:pt x="658" y="838"/>
                </a:lnTo>
                <a:lnTo>
                  <a:pt x="652" y="820"/>
                </a:lnTo>
                <a:lnTo>
                  <a:pt x="658" y="804"/>
                </a:lnTo>
                <a:lnTo>
                  <a:pt x="656" y="804"/>
                </a:lnTo>
                <a:lnTo>
                  <a:pt x="654" y="806"/>
                </a:lnTo>
                <a:lnTo>
                  <a:pt x="650" y="808"/>
                </a:lnTo>
                <a:lnTo>
                  <a:pt x="646" y="812"/>
                </a:lnTo>
                <a:lnTo>
                  <a:pt x="642" y="818"/>
                </a:lnTo>
                <a:lnTo>
                  <a:pt x="638" y="826"/>
                </a:lnTo>
                <a:lnTo>
                  <a:pt x="632" y="840"/>
                </a:lnTo>
                <a:lnTo>
                  <a:pt x="626" y="858"/>
                </a:lnTo>
                <a:lnTo>
                  <a:pt x="620" y="876"/>
                </a:lnTo>
                <a:lnTo>
                  <a:pt x="614" y="892"/>
                </a:lnTo>
                <a:lnTo>
                  <a:pt x="612" y="898"/>
                </a:lnTo>
                <a:lnTo>
                  <a:pt x="610" y="902"/>
                </a:lnTo>
                <a:lnTo>
                  <a:pt x="610" y="906"/>
                </a:lnTo>
                <a:lnTo>
                  <a:pt x="610" y="908"/>
                </a:lnTo>
                <a:lnTo>
                  <a:pt x="604" y="908"/>
                </a:lnTo>
                <a:lnTo>
                  <a:pt x="592" y="910"/>
                </a:lnTo>
                <a:lnTo>
                  <a:pt x="576" y="914"/>
                </a:lnTo>
                <a:lnTo>
                  <a:pt x="562" y="920"/>
                </a:lnTo>
                <a:lnTo>
                  <a:pt x="552" y="930"/>
                </a:lnTo>
                <a:lnTo>
                  <a:pt x="548" y="932"/>
                </a:lnTo>
                <a:lnTo>
                  <a:pt x="538" y="934"/>
                </a:lnTo>
                <a:lnTo>
                  <a:pt x="528" y="940"/>
                </a:lnTo>
                <a:lnTo>
                  <a:pt x="516" y="950"/>
                </a:lnTo>
                <a:lnTo>
                  <a:pt x="508" y="964"/>
                </a:lnTo>
                <a:lnTo>
                  <a:pt x="508" y="984"/>
                </a:lnTo>
                <a:lnTo>
                  <a:pt x="504" y="986"/>
                </a:lnTo>
                <a:lnTo>
                  <a:pt x="492" y="990"/>
                </a:lnTo>
                <a:lnTo>
                  <a:pt x="476" y="998"/>
                </a:lnTo>
                <a:lnTo>
                  <a:pt x="460" y="1006"/>
                </a:lnTo>
                <a:lnTo>
                  <a:pt x="446" y="1018"/>
                </a:lnTo>
                <a:lnTo>
                  <a:pt x="440" y="1024"/>
                </a:lnTo>
                <a:lnTo>
                  <a:pt x="436" y="1028"/>
                </a:lnTo>
                <a:lnTo>
                  <a:pt x="432" y="1032"/>
                </a:lnTo>
                <a:lnTo>
                  <a:pt x="430" y="1034"/>
                </a:lnTo>
                <a:lnTo>
                  <a:pt x="428" y="1036"/>
                </a:lnTo>
                <a:lnTo>
                  <a:pt x="424" y="1036"/>
                </a:lnTo>
                <a:lnTo>
                  <a:pt x="416" y="1040"/>
                </a:lnTo>
                <a:lnTo>
                  <a:pt x="404" y="1046"/>
                </a:lnTo>
                <a:lnTo>
                  <a:pt x="388" y="1060"/>
                </a:lnTo>
                <a:lnTo>
                  <a:pt x="370" y="1082"/>
                </a:lnTo>
                <a:lnTo>
                  <a:pt x="360" y="1094"/>
                </a:lnTo>
                <a:lnTo>
                  <a:pt x="350" y="1106"/>
                </a:lnTo>
                <a:lnTo>
                  <a:pt x="312" y="1108"/>
                </a:lnTo>
                <a:lnTo>
                  <a:pt x="272" y="1118"/>
                </a:lnTo>
                <a:lnTo>
                  <a:pt x="230" y="1136"/>
                </a:lnTo>
                <a:lnTo>
                  <a:pt x="192" y="1160"/>
                </a:lnTo>
                <a:lnTo>
                  <a:pt x="160" y="1188"/>
                </a:lnTo>
                <a:lnTo>
                  <a:pt x="138" y="1220"/>
                </a:lnTo>
                <a:lnTo>
                  <a:pt x="116" y="1272"/>
                </a:lnTo>
                <a:lnTo>
                  <a:pt x="98" y="1326"/>
                </a:lnTo>
                <a:lnTo>
                  <a:pt x="84" y="1384"/>
                </a:lnTo>
                <a:lnTo>
                  <a:pt x="70" y="1440"/>
                </a:lnTo>
                <a:lnTo>
                  <a:pt x="54" y="1496"/>
                </a:lnTo>
                <a:lnTo>
                  <a:pt x="38" y="1538"/>
                </a:lnTo>
                <a:lnTo>
                  <a:pt x="22" y="1584"/>
                </a:lnTo>
                <a:lnTo>
                  <a:pt x="8" y="1630"/>
                </a:lnTo>
                <a:lnTo>
                  <a:pt x="0" y="1672"/>
                </a:lnTo>
                <a:lnTo>
                  <a:pt x="2" y="1698"/>
                </a:lnTo>
                <a:lnTo>
                  <a:pt x="12" y="1728"/>
                </a:lnTo>
                <a:lnTo>
                  <a:pt x="30" y="1758"/>
                </a:lnTo>
                <a:lnTo>
                  <a:pt x="52" y="1788"/>
                </a:lnTo>
                <a:lnTo>
                  <a:pt x="74" y="1818"/>
                </a:lnTo>
                <a:lnTo>
                  <a:pt x="68" y="1934"/>
                </a:lnTo>
                <a:lnTo>
                  <a:pt x="68" y="2050"/>
                </a:lnTo>
                <a:lnTo>
                  <a:pt x="66" y="2106"/>
                </a:lnTo>
                <a:lnTo>
                  <a:pt x="66" y="2158"/>
                </a:lnTo>
                <a:lnTo>
                  <a:pt x="64" y="2204"/>
                </a:lnTo>
                <a:lnTo>
                  <a:pt x="68" y="2246"/>
                </a:lnTo>
                <a:lnTo>
                  <a:pt x="68" y="2254"/>
                </a:lnTo>
                <a:lnTo>
                  <a:pt x="68" y="2260"/>
                </a:lnTo>
                <a:lnTo>
                  <a:pt x="68" y="2268"/>
                </a:lnTo>
                <a:lnTo>
                  <a:pt x="76" y="2288"/>
                </a:lnTo>
                <a:lnTo>
                  <a:pt x="90" y="2304"/>
                </a:lnTo>
                <a:lnTo>
                  <a:pt x="3292" y="2308"/>
                </a:lnTo>
                <a:lnTo>
                  <a:pt x="3268" y="1756"/>
                </a:lnTo>
                <a:lnTo>
                  <a:pt x="3278" y="1750"/>
                </a:lnTo>
                <a:close/>
                <a:moveTo>
                  <a:pt x="1044" y="984"/>
                </a:moveTo>
                <a:lnTo>
                  <a:pt x="1048" y="978"/>
                </a:lnTo>
                <a:lnTo>
                  <a:pt x="1054" y="974"/>
                </a:lnTo>
                <a:lnTo>
                  <a:pt x="1062" y="972"/>
                </a:lnTo>
                <a:lnTo>
                  <a:pt x="1070" y="970"/>
                </a:lnTo>
                <a:lnTo>
                  <a:pt x="1092" y="974"/>
                </a:lnTo>
                <a:lnTo>
                  <a:pt x="1116" y="982"/>
                </a:lnTo>
                <a:lnTo>
                  <a:pt x="1140" y="988"/>
                </a:lnTo>
                <a:lnTo>
                  <a:pt x="1162" y="990"/>
                </a:lnTo>
                <a:lnTo>
                  <a:pt x="1162" y="1006"/>
                </a:lnTo>
                <a:lnTo>
                  <a:pt x="1162" y="1022"/>
                </a:lnTo>
                <a:lnTo>
                  <a:pt x="1128" y="1012"/>
                </a:lnTo>
                <a:lnTo>
                  <a:pt x="1096" y="1004"/>
                </a:lnTo>
                <a:lnTo>
                  <a:pt x="1064" y="1000"/>
                </a:lnTo>
                <a:lnTo>
                  <a:pt x="1058" y="1000"/>
                </a:lnTo>
                <a:lnTo>
                  <a:pt x="1050" y="998"/>
                </a:lnTo>
                <a:lnTo>
                  <a:pt x="1040" y="998"/>
                </a:lnTo>
                <a:lnTo>
                  <a:pt x="1042" y="990"/>
                </a:lnTo>
                <a:lnTo>
                  <a:pt x="1044" y="984"/>
                </a:lnTo>
                <a:close/>
                <a:moveTo>
                  <a:pt x="974" y="1130"/>
                </a:moveTo>
                <a:lnTo>
                  <a:pt x="974" y="1114"/>
                </a:lnTo>
                <a:lnTo>
                  <a:pt x="980" y="1098"/>
                </a:lnTo>
                <a:lnTo>
                  <a:pt x="988" y="1086"/>
                </a:lnTo>
                <a:lnTo>
                  <a:pt x="994" y="1074"/>
                </a:lnTo>
                <a:lnTo>
                  <a:pt x="990" y="1064"/>
                </a:lnTo>
                <a:lnTo>
                  <a:pt x="994" y="1066"/>
                </a:lnTo>
                <a:lnTo>
                  <a:pt x="1006" y="1072"/>
                </a:lnTo>
                <a:lnTo>
                  <a:pt x="1018" y="1080"/>
                </a:lnTo>
                <a:lnTo>
                  <a:pt x="1030" y="1092"/>
                </a:lnTo>
                <a:lnTo>
                  <a:pt x="1038" y="1106"/>
                </a:lnTo>
                <a:lnTo>
                  <a:pt x="1040" y="1122"/>
                </a:lnTo>
                <a:lnTo>
                  <a:pt x="1042" y="1144"/>
                </a:lnTo>
                <a:lnTo>
                  <a:pt x="1046" y="1166"/>
                </a:lnTo>
                <a:lnTo>
                  <a:pt x="1050" y="1186"/>
                </a:lnTo>
                <a:lnTo>
                  <a:pt x="1052" y="1202"/>
                </a:lnTo>
                <a:lnTo>
                  <a:pt x="1052" y="1208"/>
                </a:lnTo>
                <a:lnTo>
                  <a:pt x="1048" y="1204"/>
                </a:lnTo>
                <a:lnTo>
                  <a:pt x="1038" y="1196"/>
                </a:lnTo>
                <a:lnTo>
                  <a:pt x="1024" y="1186"/>
                </a:lnTo>
                <a:lnTo>
                  <a:pt x="1010" y="1172"/>
                </a:lnTo>
                <a:lnTo>
                  <a:pt x="994" y="1158"/>
                </a:lnTo>
                <a:lnTo>
                  <a:pt x="982" y="1144"/>
                </a:lnTo>
                <a:lnTo>
                  <a:pt x="974" y="1130"/>
                </a:lnTo>
                <a:close/>
                <a:moveTo>
                  <a:pt x="1374" y="2006"/>
                </a:moveTo>
                <a:lnTo>
                  <a:pt x="1374" y="2012"/>
                </a:lnTo>
                <a:lnTo>
                  <a:pt x="1374" y="2018"/>
                </a:lnTo>
                <a:lnTo>
                  <a:pt x="1372" y="2036"/>
                </a:lnTo>
                <a:lnTo>
                  <a:pt x="1370" y="2058"/>
                </a:lnTo>
                <a:lnTo>
                  <a:pt x="1366" y="2078"/>
                </a:lnTo>
                <a:lnTo>
                  <a:pt x="1362" y="2090"/>
                </a:lnTo>
                <a:lnTo>
                  <a:pt x="1340" y="2048"/>
                </a:lnTo>
                <a:lnTo>
                  <a:pt x="1312" y="2006"/>
                </a:lnTo>
                <a:lnTo>
                  <a:pt x="1282" y="1964"/>
                </a:lnTo>
                <a:lnTo>
                  <a:pt x="1256" y="1922"/>
                </a:lnTo>
                <a:lnTo>
                  <a:pt x="1220" y="1854"/>
                </a:lnTo>
                <a:lnTo>
                  <a:pt x="1190" y="1784"/>
                </a:lnTo>
                <a:lnTo>
                  <a:pt x="1160" y="1712"/>
                </a:lnTo>
                <a:lnTo>
                  <a:pt x="1128" y="1622"/>
                </a:lnTo>
                <a:lnTo>
                  <a:pt x="1102" y="1530"/>
                </a:lnTo>
                <a:lnTo>
                  <a:pt x="1078" y="1436"/>
                </a:lnTo>
                <a:lnTo>
                  <a:pt x="1064" y="1392"/>
                </a:lnTo>
                <a:lnTo>
                  <a:pt x="1048" y="1346"/>
                </a:lnTo>
                <a:lnTo>
                  <a:pt x="1034" y="1302"/>
                </a:lnTo>
                <a:lnTo>
                  <a:pt x="1026" y="1256"/>
                </a:lnTo>
                <a:lnTo>
                  <a:pt x="1030" y="1210"/>
                </a:lnTo>
                <a:lnTo>
                  <a:pt x="1032" y="1214"/>
                </a:lnTo>
                <a:lnTo>
                  <a:pt x="1038" y="1216"/>
                </a:lnTo>
                <a:lnTo>
                  <a:pt x="1048" y="1216"/>
                </a:lnTo>
                <a:lnTo>
                  <a:pt x="1060" y="1212"/>
                </a:lnTo>
                <a:lnTo>
                  <a:pt x="1070" y="1210"/>
                </a:lnTo>
                <a:lnTo>
                  <a:pt x="1078" y="1206"/>
                </a:lnTo>
                <a:lnTo>
                  <a:pt x="1080" y="1206"/>
                </a:lnTo>
                <a:lnTo>
                  <a:pt x="1096" y="1212"/>
                </a:lnTo>
                <a:lnTo>
                  <a:pt x="1112" y="1228"/>
                </a:lnTo>
                <a:lnTo>
                  <a:pt x="1126" y="1246"/>
                </a:lnTo>
                <a:lnTo>
                  <a:pt x="1138" y="1266"/>
                </a:lnTo>
                <a:lnTo>
                  <a:pt x="1148" y="1280"/>
                </a:lnTo>
                <a:lnTo>
                  <a:pt x="1190" y="1348"/>
                </a:lnTo>
                <a:lnTo>
                  <a:pt x="1226" y="1420"/>
                </a:lnTo>
                <a:lnTo>
                  <a:pt x="1258" y="1492"/>
                </a:lnTo>
                <a:lnTo>
                  <a:pt x="1290" y="1566"/>
                </a:lnTo>
                <a:lnTo>
                  <a:pt x="1320" y="1640"/>
                </a:lnTo>
                <a:lnTo>
                  <a:pt x="1346" y="1716"/>
                </a:lnTo>
                <a:lnTo>
                  <a:pt x="1364" y="1796"/>
                </a:lnTo>
                <a:lnTo>
                  <a:pt x="1374" y="1900"/>
                </a:lnTo>
                <a:lnTo>
                  <a:pt x="1374" y="2006"/>
                </a:lnTo>
                <a:close/>
                <a:moveTo>
                  <a:pt x="1884" y="900"/>
                </a:moveTo>
                <a:lnTo>
                  <a:pt x="1886" y="904"/>
                </a:lnTo>
                <a:lnTo>
                  <a:pt x="1886" y="916"/>
                </a:lnTo>
                <a:lnTo>
                  <a:pt x="1886" y="932"/>
                </a:lnTo>
                <a:lnTo>
                  <a:pt x="1882" y="950"/>
                </a:lnTo>
                <a:lnTo>
                  <a:pt x="1872" y="964"/>
                </a:lnTo>
                <a:lnTo>
                  <a:pt x="1864" y="974"/>
                </a:lnTo>
                <a:lnTo>
                  <a:pt x="1854" y="992"/>
                </a:lnTo>
                <a:lnTo>
                  <a:pt x="1840" y="1014"/>
                </a:lnTo>
                <a:lnTo>
                  <a:pt x="1824" y="1042"/>
                </a:lnTo>
                <a:lnTo>
                  <a:pt x="1808" y="1070"/>
                </a:lnTo>
                <a:lnTo>
                  <a:pt x="1790" y="1098"/>
                </a:lnTo>
                <a:lnTo>
                  <a:pt x="1790" y="1100"/>
                </a:lnTo>
                <a:lnTo>
                  <a:pt x="1790" y="1104"/>
                </a:lnTo>
                <a:lnTo>
                  <a:pt x="1780" y="1142"/>
                </a:lnTo>
                <a:lnTo>
                  <a:pt x="1772" y="1180"/>
                </a:lnTo>
                <a:lnTo>
                  <a:pt x="1768" y="1218"/>
                </a:lnTo>
                <a:lnTo>
                  <a:pt x="1768" y="1222"/>
                </a:lnTo>
                <a:lnTo>
                  <a:pt x="1768" y="1224"/>
                </a:lnTo>
                <a:lnTo>
                  <a:pt x="1770" y="1240"/>
                </a:lnTo>
                <a:lnTo>
                  <a:pt x="1772" y="1256"/>
                </a:lnTo>
                <a:lnTo>
                  <a:pt x="1774" y="1274"/>
                </a:lnTo>
                <a:lnTo>
                  <a:pt x="1774" y="1290"/>
                </a:lnTo>
                <a:lnTo>
                  <a:pt x="1770" y="1304"/>
                </a:lnTo>
                <a:lnTo>
                  <a:pt x="1762" y="1316"/>
                </a:lnTo>
                <a:lnTo>
                  <a:pt x="1748" y="1322"/>
                </a:lnTo>
                <a:lnTo>
                  <a:pt x="1740" y="1322"/>
                </a:lnTo>
                <a:lnTo>
                  <a:pt x="1724" y="1320"/>
                </a:lnTo>
                <a:lnTo>
                  <a:pt x="1704" y="1318"/>
                </a:lnTo>
                <a:lnTo>
                  <a:pt x="1682" y="1316"/>
                </a:lnTo>
                <a:lnTo>
                  <a:pt x="1664" y="1312"/>
                </a:lnTo>
                <a:lnTo>
                  <a:pt x="1650" y="1310"/>
                </a:lnTo>
                <a:lnTo>
                  <a:pt x="1644" y="1306"/>
                </a:lnTo>
                <a:lnTo>
                  <a:pt x="1646" y="1276"/>
                </a:lnTo>
                <a:lnTo>
                  <a:pt x="1646" y="1240"/>
                </a:lnTo>
                <a:lnTo>
                  <a:pt x="1646" y="1204"/>
                </a:lnTo>
                <a:lnTo>
                  <a:pt x="1630" y="1178"/>
                </a:lnTo>
                <a:lnTo>
                  <a:pt x="1620" y="1152"/>
                </a:lnTo>
                <a:lnTo>
                  <a:pt x="1612" y="1132"/>
                </a:lnTo>
                <a:lnTo>
                  <a:pt x="1610" y="1116"/>
                </a:lnTo>
                <a:lnTo>
                  <a:pt x="1608" y="1112"/>
                </a:lnTo>
                <a:lnTo>
                  <a:pt x="1588" y="1100"/>
                </a:lnTo>
                <a:lnTo>
                  <a:pt x="1574" y="1084"/>
                </a:lnTo>
                <a:lnTo>
                  <a:pt x="1564" y="1068"/>
                </a:lnTo>
                <a:lnTo>
                  <a:pt x="1558" y="1052"/>
                </a:lnTo>
                <a:lnTo>
                  <a:pt x="1554" y="1040"/>
                </a:lnTo>
                <a:lnTo>
                  <a:pt x="1552" y="1036"/>
                </a:lnTo>
                <a:lnTo>
                  <a:pt x="1532" y="1056"/>
                </a:lnTo>
                <a:lnTo>
                  <a:pt x="1508" y="1070"/>
                </a:lnTo>
                <a:lnTo>
                  <a:pt x="1482" y="1080"/>
                </a:lnTo>
                <a:lnTo>
                  <a:pt x="1454" y="1084"/>
                </a:lnTo>
                <a:lnTo>
                  <a:pt x="1428" y="1084"/>
                </a:lnTo>
                <a:lnTo>
                  <a:pt x="1406" y="1084"/>
                </a:lnTo>
                <a:lnTo>
                  <a:pt x="1388" y="1082"/>
                </a:lnTo>
                <a:lnTo>
                  <a:pt x="1386" y="1082"/>
                </a:lnTo>
                <a:lnTo>
                  <a:pt x="1384" y="1082"/>
                </a:lnTo>
                <a:lnTo>
                  <a:pt x="1384" y="1080"/>
                </a:lnTo>
                <a:lnTo>
                  <a:pt x="1380" y="1080"/>
                </a:lnTo>
                <a:lnTo>
                  <a:pt x="1378" y="1080"/>
                </a:lnTo>
                <a:lnTo>
                  <a:pt x="1376" y="1080"/>
                </a:lnTo>
                <a:lnTo>
                  <a:pt x="1388" y="1060"/>
                </a:lnTo>
                <a:lnTo>
                  <a:pt x="1396" y="1030"/>
                </a:lnTo>
                <a:lnTo>
                  <a:pt x="1402" y="994"/>
                </a:lnTo>
                <a:lnTo>
                  <a:pt x="1408" y="954"/>
                </a:lnTo>
                <a:lnTo>
                  <a:pt x="1412" y="912"/>
                </a:lnTo>
                <a:lnTo>
                  <a:pt x="1416" y="870"/>
                </a:lnTo>
                <a:lnTo>
                  <a:pt x="1420" y="830"/>
                </a:lnTo>
                <a:lnTo>
                  <a:pt x="1422" y="794"/>
                </a:lnTo>
                <a:lnTo>
                  <a:pt x="1426" y="766"/>
                </a:lnTo>
                <a:lnTo>
                  <a:pt x="1428" y="748"/>
                </a:lnTo>
                <a:lnTo>
                  <a:pt x="1434" y="730"/>
                </a:lnTo>
                <a:lnTo>
                  <a:pt x="1444" y="710"/>
                </a:lnTo>
                <a:lnTo>
                  <a:pt x="1456" y="690"/>
                </a:lnTo>
                <a:lnTo>
                  <a:pt x="1468" y="670"/>
                </a:lnTo>
                <a:lnTo>
                  <a:pt x="1480" y="654"/>
                </a:lnTo>
                <a:lnTo>
                  <a:pt x="1490" y="640"/>
                </a:lnTo>
                <a:lnTo>
                  <a:pt x="1498" y="630"/>
                </a:lnTo>
                <a:lnTo>
                  <a:pt x="1500" y="628"/>
                </a:lnTo>
                <a:lnTo>
                  <a:pt x="1504" y="630"/>
                </a:lnTo>
                <a:lnTo>
                  <a:pt x="1508" y="626"/>
                </a:lnTo>
                <a:lnTo>
                  <a:pt x="1512" y="620"/>
                </a:lnTo>
                <a:lnTo>
                  <a:pt x="1512" y="628"/>
                </a:lnTo>
                <a:lnTo>
                  <a:pt x="1512" y="636"/>
                </a:lnTo>
                <a:lnTo>
                  <a:pt x="1556" y="672"/>
                </a:lnTo>
                <a:lnTo>
                  <a:pt x="1556" y="704"/>
                </a:lnTo>
                <a:lnTo>
                  <a:pt x="1562" y="742"/>
                </a:lnTo>
                <a:lnTo>
                  <a:pt x="1570" y="784"/>
                </a:lnTo>
                <a:lnTo>
                  <a:pt x="1580" y="826"/>
                </a:lnTo>
                <a:lnTo>
                  <a:pt x="1592" y="870"/>
                </a:lnTo>
                <a:lnTo>
                  <a:pt x="1606" y="914"/>
                </a:lnTo>
                <a:lnTo>
                  <a:pt x="1620" y="956"/>
                </a:lnTo>
                <a:lnTo>
                  <a:pt x="1634" y="994"/>
                </a:lnTo>
                <a:lnTo>
                  <a:pt x="1648" y="1028"/>
                </a:lnTo>
                <a:lnTo>
                  <a:pt x="1660" y="1058"/>
                </a:lnTo>
                <a:lnTo>
                  <a:pt x="1668" y="1080"/>
                </a:lnTo>
                <a:lnTo>
                  <a:pt x="1674" y="1094"/>
                </a:lnTo>
                <a:lnTo>
                  <a:pt x="1676" y="1100"/>
                </a:lnTo>
                <a:lnTo>
                  <a:pt x="1742" y="1170"/>
                </a:lnTo>
                <a:lnTo>
                  <a:pt x="1742" y="1168"/>
                </a:lnTo>
                <a:lnTo>
                  <a:pt x="1742" y="1166"/>
                </a:lnTo>
                <a:lnTo>
                  <a:pt x="1742" y="1160"/>
                </a:lnTo>
                <a:lnTo>
                  <a:pt x="1746" y="1146"/>
                </a:lnTo>
                <a:lnTo>
                  <a:pt x="1750" y="1124"/>
                </a:lnTo>
                <a:lnTo>
                  <a:pt x="1746" y="1132"/>
                </a:lnTo>
                <a:lnTo>
                  <a:pt x="1742" y="1140"/>
                </a:lnTo>
                <a:lnTo>
                  <a:pt x="1748" y="1114"/>
                </a:lnTo>
                <a:lnTo>
                  <a:pt x="1752" y="1084"/>
                </a:lnTo>
                <a:lnTo>
                  <a:pt x="1754" y="1052"/>
                </a:lnTo>
                <a:lnTo>
                  <a:pt x="1758" y="1022"/>
                </a:lnTo>
                <a:lnTo>
                  <a:pt x="1764" y="992"/>
                </a:lnTo>
                <a:lnTo>
                  <a:pt x="1772" y="968"/>
                </a:lnTo>
                <a:lnTo>
                  <a:pt x="1780" y="950"/>
                </a:lnTo>
                <a:lnTo>
                  <a:pt x="1790" y="930"/>
                </a:lnTo>
                <a:lnTo>
                  <a:pt x="1802" y="904"/>
                </a:lnTo>
                <a:lnTo>
                  <a:pt x="1812" y="878"/>
                </a:lnTo>
                <a:lnTo>
                  <a:pt x="1824" y="852"/>
                </a:lnTo>
                <a:lnTo>
                  <a:pt x="1834" y="830"/>
                </a:lnTo>
                <a:lnTo>
                  <a:pt x="1842" y="812"/>
                </a:lnTo>
                <a:lnTo>
                  <a:pt x="1848" y="802"/>
                </a:lnTo>
                <a:lnTo>
                  <a:pt x="1862" y="776"/>
                </a:lnTo>
                <a:lnTo>
                  <a:pt x="1876" y="754"/>
                </a:lnTo>
                <a:lnTo>
                  <a:pt x="1884" y="736"/>
                </a:lnTo>
                <a:lnTo>
                  <a:pt x="1892" y="720"/>
                </a:lnTo>
                <a:lnTo>
                  <a:pt x="1900" y="706"/>
                </a:lnTo>
                <a:lnTo>
                  <a:pt x="1908" y="694"/>
                </a:lnTo>
                <a:lnTo>
                  <a:pt x="1912" y="682"/>
                </a:lnTo>
                <a:lnTo>
                  <a:pt x="1920" y="636"/>
                </a:lnTo>
                <a:lnTo>
                  <a:pt x="1930" y="592"/>
                </a:lnTo>
                <a:lnTo>
                  <a:pt x="1932" y="588"/>
                </a:lnTo>
                <a:lnTo>
                  <a:pt x="1938" y="576"/>
                </a:lnTo>
                <a:lnTo>
                  <a:pt x="1944" y="564"/>
                </a:lnTo>
                <a:lnTo>
                  <a:pt x="1950" y="552"/>
                </a:lnTo>
                <a:lnTo>
                  <a:pt x="1958" y="546"/>
                </a:lnTo>
                <a:lnTo>
                  <a:pt x="1960" y="546"/>
                </a:lnTo>
                <a:lnTo>
                  <a:pt x="2002" y="656"/>
                </a:lnTo>
                <a:lnTo>
                  <a:pt x="2048" y="766"/>
                </a:lnTo>
                <a:lnTo>
                  <a:pt x="2100" y="872"/>
                </a:lnTo>
                <a:lnTo>
                  <a:pt x="2062" y="894"/>
                </a:lnTo>
                <a:lnTo>
                  <a:pt x="2022" y="906"/>
                </a:lnTo>
                <a:lnTo>
                  <a:pt x="1986" y="912"/>
                </a:lnTo>
                <a:lnTo>
                  <a:pt x="1954" y="912"/>
                </a:lnTo>
                <a:lnTo>
                  <a:pt x="1926" y="910"/>
                </a:lnTo>
                <a:lnTo>
                  <a:pt x="1904" y="906"/>
                </a:lnTo>
                <a:lnTo>
                  <a:pt x="1890" y="902"/>
                </a:lnTo>
                <a:lnTo>
                  <a:pt x="1884" y="900"/>
                </a:lnTo>
                <a:close/>
                <a:moveTo>
                  <a:pt x="2362" y="1360"/>
                </a:moveTo>
                <a:lnTo>
                  <a:pt x="2366" y="1372"/>
                </a:lnTo>
                <a:lnTo>
                  <a:pt x="2372" y="1382"/>
                </a:lnTo>
                <a:lnTo>
                  <a:pt x="2382" y="1386"/>
                </a:lnTo>
                <a:lnTo>
                  <a:pt x="2394" y="1388"/>
                </a:lnTo>
                <a:lnTo>
                  <a:pt x="2374" y="1460"/>
                </a:lnTo>
                <a:lnTo>
                  <a:pt x="2356" y="1420"/>
                </a:lnTo>
                <a:lnTo>
                  <a:pt x="2338" y="1370"/>
                </a:lnTo>
                <a:lnTo>
                  <a:pt x="2322" y="1316"/>
                </a:lnTo>
                <a:lnTo>
                  <a:pt x="2320" y="1314"/>
                </a:lnTo>
                <a:lnTo>
                  <a:pt x="2316" y="1288"/>
                </a:lnTo>
                <a:lnTo>
                  <a:pt x="2308" y="1262"/>
                </a:lnTo>
                <a:lnTo>
                  <a:pt x="2296" y="1214"/>
                </a:lnTo>
                <a:lnTo>
                  <a:pt x="2288" y="1168"/>
                </a:lnTo>
                <a:lnTo>
                  <a:pt x="2280" y="1128"/>
                </a:lnTo>
                <a:lnTo>
                  <a:pt x="2274" y="1096"/>
                </a:lnTo>
                <a:lnTo>
                  <a:pt x="2274" y="1086"/>
                </a:lnTo>
                <a:lnTo>
                  <a:pt x="2274" y="1078"/>
                </a:lnTo>
                <a:lnTo>
                  <a:pt x="2272" y="1070"/>
                </a:lnTo>
                <a:lnTo>
                  <a:pt x="2270" y="1066"/>
                </a:lnTo>
                <a:lnTo>
                  <a:pt x="2270" y="1062"/>
                </a:lnTo>
                <a:lnTo>
                  <a:pt x="2270" y="1060"/>
                </a:lnTo>
                <a:lnTo>
                  <a:pt x="2332" y="1154"/>
                </a:lnTo>
                <a:lnTo>
                  <a:pt x="2324" y="1162"/>
                </a:lnTo>
                <a:lnTo>
                  <a:pt x="2318" y="1176"/>
                </a:lnTo>
                <a:lnTo>
                  <a:pt x="2316" y="1192"/>
                </a:lnTo>
                <a:lnTo>
                  <a:pt x="2320" y="1208"/>
                </a:lnTo>
                <a:lnTo>
                  <a:pt x="2326" y="1222"/>
                </a:lnTo>
                <a:lnTo>
                  <a:pt x="2338" y="1232"/>
                </a:lnTo>
                <a:lnTo>
                  <a:pt x="2352" y="1242"/>
                </a:lnTo>
                <a:lnTo>
                  <a:pt x="2364" y="1256"/>
                </a:lnTo>
                <a:lnTo>
                  <a:pt x="2370" y="1272"/>
                </a:lnTo>
                <a:lnTo>
                  <a:pt x="2374" y="1284"/>
                </a:lnTo>
                <a:lnTo>
                  <a:pt x="2374" y="1288"/>
                </a:lnTo>
                <a:lnTo>
                  <a:pt x="2376" y="1290"/>
                </a:lnTo>
                <a:lnTo>
                  <a:pt x="2376" y="1294"/>
                </a:lnTo>
                <a:lnTo>
                  <a:pt x="2378" y="1296"/>
                </a:lnTo>
                <a:lnTo>
                  <a:pt x="2378" y="1298"/>
                </a:lnTo>
                <a:lnTo>
                  <a:pt x="2378" y="1300"/>
                </a:lnTo>
                <a:lnTo>
                  <a:pt x="2380" y="1300"/>
                </a:lnTo>
                <a:lnTo>
                  <a:pt x="2380" y="1302"/>
                </a:lnTo>
                <a:lnTo>
                  <a:pt x="2380" y="1304"/>
                </a:lnTo>
                <a:lnTo>
                  <a:pt x="2382" y="1304"/>
                </a:lnTo>
                <a:lnTo>
                  <a:pt x="2382" y="1306"/>
                </a:lnTo>
                <a:lnTo>
                  <a:pt x="2382" y="1308"/>
                </a:lnTo>
                <a:lnTo>
                  <a:pt x="2384" y="1308"/>
                </a:lnTo>
                <a:lnTo>
                  <a:pt x="2384" y="1310"/>
                </a:lnTo>
                <a:lnTo>
                  <a:pt x="2386" y="1310"/>
                </a:lnTo>
                <a:lnTo>
                  <a:pt x="2386" y="1312"/>
                </a:lnTo>
                <a:lnTo>
                  <a:pt x="2388" y="1312"/>
                </a:lnTo>
                <a:lnTo>
                  <a:pt x="2388" y="1314"/>
                </a:lnTo>
                <a:lnTo>
                  <a:pt x="2390" y="1314"/>
                </a:lnTo>
                <a:lnTo>
                  <a:pt x="2392" y="1316"/>
                </a:lnTo>
                <a:lnTo>
                  <a:pt x="2394" y="1316"/>
                </a:lnTo>
                <a:lnTo>
                  <a:pt x="2396" y="1316"/>
                </a:lnTo>
                <a:lnTo>
                  <a:pt x="2396" y="1320"/>
                </a:lnTo>
                <a:lnTo>
                  <a:pt x="2398" y="1324"/>
                </a:lnTo>
                <a:lnTo>
                  <a:pt x="2380" y="1328"/>
                </a:lnTo>
                <a:lnTo>
                  <a:pt x="2370" y="1334"/>
                </a:lnTo>
                <a:lnTo>
                  <a:pt x="2362" y="1344"/>
                </a:lnTo>
                <a:lnTo>
                  <a:pt x="2362" y="1360"/>
                </a:lnTo>
                <a:close/>
              </a:path>
            </a:pathLst>
          </a:custGeom>
          <a:gradFill rotWithShape="1">
            <a:gsLst>
              <a:gs pos="0">
                <a:srgbClr val="B5B5B5"/>
              </a:gs>
              <a:gs pos="100000">
                <a:srgbClr val="F6F6F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4638"/>
            <a:ext cx="822960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/>
              <a:t>Click to edit Master title style</a:t>
            </a: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gray">
          <a:xfrm>
            <a:off x="468313" y="1187450"/>
            <a:ext cx="8275637" cy="95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0" r:id="rId1"/>
    <p:sldLayoutId id="2147484288" r:id="rId2"/>
    <p:sldLayoutId id="2147484289" r:id="rId3"/>
    <p:sldLayoutId id="2147484290" r:id="rId4"/>
    <p:sldLayoutId id="2147484291" r:id="rId5"/>
    <p:sldLayoutId id="2147484292" r:id="rId6"/>
    <p:sldLayoutId id="2147484293" r:id="rId7"/>
    <p:sldLayoutId id="2147484294" r:id="rId8"/>
    <p:sldLayoutId id="2147484295" r:id="rId9"/>
    <p:sldLayoutId id="2147484296" r:id="rId10"/>
    <p:sldLayoutId id="2147484297" r:id="rId11"/>
    <p:sldLayoutId id="2147484298" r:id="rId12"/>
  </p:sldLayoutIdLst>
  <p:transition spd="slow"/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/>
          <p:cNvSpPr>
            <a:spLocks noChangeArrowheads="1"/>
          </p:cNvSpPr>
          <p:nvPr/>
        </p:nvSpPr>
        <p:spPr bwMode="gray">
          <a:xfrm>
            <a:off x="165100" y="144463"/>
            <a:ext cx="8816975" cy="6454775"/>
          </a:xfrm>
          <a:prstGeom prst="roundRect">
            <a:avLst>
              <a:gd name="adj" fmla="val 4287"/>
            </a:avLst>
          </a:prstGeom>
          <a:noFill/>
          <a:ln w="381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pt-BR" smtClean="0">
              <a:solidFill>
                <a:srgbClr val="1F5281"/>
              </a:solidFill>
              <a:cs typeface="+mn-cs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96975"/>
            <a:ext cx="82296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/>
              <a:t>Click to edit Master text styles</a:t>
            </a:r>
          </a:p>
          <a:p>
            <a:pPr lvl="1"/>
            <a:r>
              <a:rPr lang="en-US" altLang="pt-BR" smtClean="0"/>
              <a:t>Second level</a:t>
            </a:r>
          </a:p>
          <a:p>
            <a:pPr lvl="2"/>
            <a:r>
              <a:rPr lang="en-US" altLang="pt-BR" smtClean="0"/>
              <a:t>Third level</a:t>
            </a:r>
          </a:p>
          <a:p>
            <a:pPr lvl="3"/>
            <a:r>
              <a:rPr lang="en-US" altLang="pt-BR" smtClean="0"/>
              <a:t>Fourth level</a:t>
            </a:r>
          </a:p>
          <a:p>
            <a:pPr lvl="4"/>
            <a:r>
              <a:rPr lang="en-US" altLang="pt-BR" smtClean="0"/>
              <a:t>Fifth level</a:t>
            </a:r>
          </a:p>
        </p:txBody>
      </p:sp>
      <p:sp>
        <p:nvSpPr>
          <p:cNvPr id="6922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57600" y="6537325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1F5281"/>
                </a:solidFill>
                <a:cs typeface="+mn-cs"/>
              </a:defRPr>
            </a:lvl1pPr>
          </a:lstStyle>
          <a:p>
            <a:pPr>
              <a:defRPr/>
            </a:pPr>
            <a:fld id="{306E44E9-698A-462F-9177-4F691E7E53B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2053" name="Freeform 5"/>
          <p:cNvSpPr>
            <a:spLocks noEditPoints="1"/>
          </p:cNvSpPr>
          <p:nvPr/>
        </p:nvSpPr>
        <p:spPr bwMode="gray">
          <a:xfrm>
            <a:off x="395288" y="188913"/>
            <a:ext cx="1152525" cy="936625"/>
          </a:xfrm>
          <a:custGeom>
            <a:avLst/>
            <a:gdLst>
              <a:gd name="T0" fmla="*/ 2147483647 w 3482"/>
              <a:gd name="T1" fmla="*/ 2147483647 h 2308"/>
              <a:gd name="T2" fmla="*/ 2147483647 w 3482"/>
              <a:gd name="T3" fmla="*/ 2147483647 h 2308"/>
              <a:gd name="T4" fmla="*/ 2147483647 w 3482"/>
              <a:gd name="T5" fmla="*/ 2147483647 h 2308"/>
              <a:gd name="T6" fmla="*/ 2147483647 w 3482"/>
              <a:gd name="T7" fmla="*/ 2147483647 h 2308"/>
              <a:gd name="T8" fmla="*/ 2147483647 w 3482"/>
              <a:gd name="T9" fmla="*/ 2147483647 h 2308"/>
              <a:gd name="T10" fmla="*/ 2147483647 w 3482"/>
              <a:gd name="T11" fmla="*/ 2147483647 h 2308"/>
              <a:gd name="T12" fmla="*/ 2147483647 w 3482"/>
              <a:gd name="T13" fmla="*/ 2147483647 h 2308"/>
              <a:gd name="T14" fmla="*/ 2147483647 w 3482"/>
              <a:gd name="T15" fmla="*/ 2147483647 h 2308"/>
              <a:gd name="T16" fmla="*/ 2147483647 w 3482"/>
              <a:gd name="T17" fmla="*/ 2147483647 h 2308"/>
              <a:gd name="T18" fmla="*/ 2147483647 w 3482"/>
              <a:gd name="T19" fmla="*/ 2147483647 h 2308"/>
              <a:gd name="T20" fmla="*/ 2147483647 w 3482"/>
              <a:gd name="T21" fmla="*/ 2147483647 h 2308"/>
              <a:gd name="T22" fmla="*/ 2147483647 w 3482"/>
              <a:gd name="T23" fmla="*/ 2147483647 h 2308"/>
              <a:gd name="T24" fmla="*/ 2147483647 w 3482"/>
              <a:gd name="T25" fmla="*/ 2147483647 h 2308"/>
              <a:gd name="T26" fmla="*/ 2147483647 w 3482"/>
              <a:gd name="T27" fmla="*/ 2147483647 h 2308"/>
              <a:gd name="T28" fmla="*/ 2147483647 w 3482"/>
              <a:gd name="T29" fmla="*/ 2147483647 h 2308"/>
              <a:gd name="T30" fmla="*/ 2147483647 w 3482"/>
              <a:gd name="T31" fmla="*/ 2147483647 h 2308"/>
              <a:gd name="T32" fmla="*/ 2147483647 w 3482"/>
              <a:gd name="T33" fmla="*/ 2147483647 h 2308"/>
              <a:gd name="T34" fmla="*/ 2147483647 w 3482"/>
              <a:gd name="T35" fmla="*/ 2147483647 h 2308"/>
              <a:gd name="T36" fmla="*/ 2147483647 w 3482"/>
              <a:gd name="T37" fmla="*/ 2147483647 h 2308"/>
              <a:gd name="T38" fmla="*/ 2147483647 w 3482"/>
              <a:gd name="T39" fmla="*/ 2147483647 h 2308"/>
              <a:gd name="T40" fmla="*/ 2147483647 w 3482"/>
              <a:gd name="T41" fmla="*/ 2147483647 h 2308"/>
              <a:gd name="T42" fmla="*/ 2147483647 w 3482"/>
              <a:gd name="T43" fmla="*/ 2147483647 h 2308"/>
              <a:gd name="T44" fmla="*/ 2147483647 w 3482"/>
              <a:gd name="T45" fmla="*/ 2147483647 h 2308"/>
              <a:gd name="T46" fmla="*/ 2147483647 w 3482"/>
              <a:gd name="T47" fmla="*/ 2147483647 h 2308"/>
              <a:gd name="T48" fmla="*/ 2147483647 w 3482"/>
              <a:gd name="T49" fmla="*/ 2147483647 h 2308"/>
              <a:gd name="T50" fmla="*/ 2147483647 w 3482"/>
              <a:gd name="T51" fmla="*/ 2147483647 h 2308"/>
              <a:gd name="T52" fmla="*/ 2147483647 w 3482"/>
              <a:gd name="T53" fmla="*/ 2147483647 h 2308"/>
              <a:gd name="T54" fmla="*/ 2147483647 w 3482"/>
              <a:gd name="T55" fmla="*/ 2147483647 h 2308"/>
              <a:gd name="T56" fmla="*/ 2147483647 w 3482"/>
              <a:gd name="T57" fmla="*/ 2147483647 h 2308"/>
              <a:gd name="T58" fmla="*/ 2147483647 w 3482"/>
              <a:gd name="T59" fmla="*/ 2147483647 h 2308"/>
              <a:gd name="T60" fmla="*/ 2147483647 w 3482"/>
              <a:gd name="T61" fmla="*/ 2147483647 h 2308"/>
              <a:gd name="T62" fmla="*/ 2147483647 w 3482"/>
              <a:gd name="T63" fmla="*/ 2147483647 h 2308"/>
              <a:gd name="T64" fmla="*/ 2147483647 w 3482"/>
              <a:gd name="T65" fmla="*/ 2147483647 h 2308"/>
              <a:gd name="T66" fmla="*/ 2147483647 w 3482"/>
              <a:gd name="T67" fmla="*/ 2147483647 h 2308"/>
              <a:gd name="T68" fmla="*/ 2147483647 w 3482"/>
              <a:gd name="T69" fmla="*/ 2147483647 h 2308"/>
              <a:gd name="T70" fmla="*/ 2147483647 w 3482"/>
              <a:gd name="T71" fmla="*/ 2147483647 h 2308"/>
              <a:gd name="T72" fmla="*/ 2147483647 w 3482"/>
              <a:gd name="T73" fmla="*/ 2147483647 h 2308"/>
              <a:gd name="T74" fmla="*/ 2147483647 w 3482"/>
              <a:gd name="T75" fmla="*/ 2147483647 h 2308"/>
              <a:gd name="T76" fmla="*/ 2147483647 w 3482"/>
              <a:gd name="T77" fmla="*/ 2147483647 h 2308"/>
              <a:gd name="T78" fmla="*/ 2147483647 w 3482"/>
              <a:gd name="T79" fmla="*/ 2147483647 h 2308"/>
              <a:gd name="T80" fmla="*/ 2147483647 w 3482"/>
              <a:gd name="T81" fmla="*/ 2147483647 h 2308"/>
              <a:gd name="T82" fmla="*/ 2147483647 w 3482"/>
              <a:gd name="T83" fmla="*/ 2147483647 h 2308"/>
              <a:gd name="T84" fmla="*/ 2147483647 w 3482"/>
              <a:gd name="T85" fmla="*/ 2147483647 h 2308"/>
              <a:gd name="T86" fmla="*/ 2147483647 w 3482"/>
              <a:gd name="T87" fmla="*/ 2147483647 h 2308"/>
              <a:gd name="T88" fmla="*/ 2147483647 w 3482"/>
              <a:gd name="T89" fmla="*/ 2147483647 h 2308"/>
              <a:gd name="T90" fmla="*/ 2147483647 w 3482"/>
              <a:gd name="T91" fmla="*/ 2147483647 h 2308"/>
              <a:gd name="T92" fmla="*/ 2147483647 w 3482"/>
              <a:gd name="T93" fmla="*/ 2147483647 h 2308"/>
              <a:gd name="T94" fmla="*/ 2147483647 w 3482"/>
              <a:gd name="T95" fmla="*/ 2147483647 h 2308"/>
              <a:gd name="T96" fmla="*/ 2147483647 w 3482"/>
              <a:gd name="T97" fmla="*/ 2147483647 h 2308"/>
              <a:gd name="T98" fmla="*/ 2147483647 w 3482"/>
              <a:gd name="T99" fmla="*/ 2147483647 h 2308"/>
              <a:gd name="T100" fmla="*/ 2147483647 w 3482"/>
              <a:gd name="T101" fmla="*/ 2147483647 h 2308"/>
              <a:gd name="T102" fmla="*/ 2147483647 w 3482"/>
              <a:gd name="T103" fmla="*/ 2147483647 h 2308"/>
              <a:gd name="T104" fmla="*/ 2147483647 w 3482"/>
              <a:gd name="T105" fmla="*/ 2147483647 h 2308"/>
              <a:gd name="T106" fmla="*/ 2147483647 w 3482"/>
              <a:gd name="T107" fmla="*/ 2147483647 h 2308"/>
              <a:gd name="T108" fmla="*/ 2147483647 w 3482"/>
              <a:gd name="T109" fmla="*/ 2147483647 h 2308"/>
              <a:gd name="T110" fmla="*/ 2147483647 w 3482"/>
              <a:gd name="T111" fmla="*/ 2147483647 h 2308"/>
              <a:gd name="T112" fmla="*/ 2147483647 w 3482"/>
              <a:gd name="T113" fmla="*/ 2147483647 h 2308"/>
              <a:gd name="T114" fmla="*/ 2147483647 w 3482"/>
              <a:gd name="T115" fmla="*/ 2147483647 h 2308"/>
              <a:gd name="T116" fmla="*/ 2147483647 w 3482"/>
              <a:gd name="T117" fmla="*/ 2147483647 h 2308"/>
              <a:gd name="T118" fmla="*/ 2147483647 w 3482"/>
              <a:gd name="T119" fmla="*/ 2147483647 h 2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3482" h="2308">
                <a:moveTo>
                  <a:pt x="3278" y="1750"/>
                </a:moveTo>
                <a:lnTo>
                  <a:pt x="3482" y="1144"/>
                </a:lnTo>
                <a:lnTo>
                  <a:pt x="3414" y="1126"/>
                </a:lnTo>
                <a:lnTo>
                  <a:pt x="2642" y="1152"/>
                </a:lnTo>
                <a:lnTo>
                  <a:pt x="2640" y="1150"/>
                </a:lnTo>
                <a:lnTo>
                  <a:pt x="2638" y="1148"/>
                </a:lnTo>
                <a:lnTo>
                  <a:pt x="2630" y="1144"/>
                </a:lnTo>
                <a:lnTo>
                  <a:pt x="2622" y="1142"/>
                </a:lnTo>
                <a:lnTo>
                  <a:pt x="2618" y="1136"/>
                </a:lnTo>
                <a:lnTo>
                  <a:pt x="2612" y="1132"/>
                </a:lnTo>
                <a:lnTo>
                  <a:pt x="2606" y="1128"/>
                </a:lnTo>
                <a:lnTo>
                  <a:pt x="2598" y="1124"/>
                </a:lnTo>
                <a:lnTo>
                  <a:pt x="2592" y="1122"/>
                </a:lnTo>
                <a:lnTo>
                  <a:pt x="2608" y="1100"/>
                </a:lnTo>
                <a:lnTo>
                  <a:pt x="2620" y="1076"/>
                </a:lnTo>
                <a:lnTo>
                  <a:pt x="2622" y="1050"/>
                </a:lnTo>
                <a:lnTo>
                  <a:pt x="2620" y="1040"/>
                </a:lnTo>
                <a:lnTo>
                  <a:pt x="2618" y="1032"/>
                </a:lnTo>
                <a:lnTo>
                  <a:pt x="2604" y="998"/>
                </a:lnTo>
                <a:lnTo>
                  <a:pt x="2586" y="970"/>
                </a:lnTo>
                <a:lnTo>
                  <a:pt x="2566" y="950"/>
                </a:lnTo>
                <a:lnTo>
                  <a:pt x="2546" y="934"/>
                </a:lnTo>
                <a:lnTo>
                  <a:pt x="2526" y="924"/>
                </a:lnTo>
                <a:lnTo>
                  <a:pt x="2508" y="918"/>
                </a:lnTo>
                <a:lnTo>
                  <a:pt x="2494" y="916"/>
                </a:lnTo>
                <a:lnTo>
                  <a:pt x="2484" y="914"/>
                </a:lnTo>
                <a:lnTo>
                  <a:pt x="2480" y="914"/>
                </a:lnTo>
                <a:lnTo>
                  <a:pt x="2428" y="798"/>
                </a:lnTo>
                <a:lnTo>
                  <a:pt x="2424" y="778"/>
                </a:lnTo>
                <a:lnTo>
                  <a:pt x="2416" y="768"/>
                </a:lnTo>
                <a:lnTo>
                  <a:pt x="2408" y="762"/>
                </a:lnTo>
                <a:lnTo>
                  <a:pt x="2400" y="760"/>
                </a:lnTo>
                <a:lnTo>
                  <a:pt x="2398" y="760"/>
                </a:lnTo>
                <a:lnTo>
                  <a:pt x="2396" y="754"/>
                </a:lnTo>
                <a:lnTo>
                  <a:pt x="2390" y="742"/>
                </a:lnTo>
                <a:lnTo>
                  <a:pt x="2382" y="724"/>
                </a:lnTo>
                <a:lnTo>
                  <a:pt x="2368" y="698"/>
                </a:lnTo>
                <a:lnTo>
                  <a:pt x="2352" y="670"/>
                </a:lnTo>
                <a:lnTo>
                  <a:pt x="2338" y="638"/>
                </a:lnTo>
                <a:lnTo>
                  <a:pt x="2328" y="610"/>
                </a:lnTo>
                <a:lnTo>
                  <a:pt x="2320" y="580"/>
                </a:lnTo>
                <a:lnTo>
                  <a:pt x="2308" y="550"/>
                </a:lnTo>
                <a:lnTo>
                  <a:pt x="2290" y="518"/>
                </a:lnTo>
                <a:lnTo>
                  <a:pt x="2272" y="500"/>
                </a:lnTo>
                <a:lnTo>
                  <a:pt x="2256" y="490"/>
                </a:lnTo>
                <a:lnTo>
                  <a:pt x="2238" y="488"/>
                </a:lnTo>
                <a:lnTo>
                  <a:pt x="2222" y="492"/>
                </a:lnTo>
                <a:lnTo>
                  <a:pt x="2208" y="496"/>
                </a:lnTo>
                <a:lnTo>
                  <a:pt x="2200" y="502"/>
                </a:lnTo>
                <a:lnTo>
                  <a:pt x="2196" y="504"/>
                </a:lnTo>
                <a:lnTo>
                  <a:pt x="2134" y="480"/>
                </a:lnTo>
                <a:lnTo>
                  <a:pt x="2072" y="466"/>
                </a:lnTo>
                <a:lnTo>
                  <a:pt x="2014" y="458"/>
                </a:lnTo>
                <a:lnTo>
                  <a:pt x="1998" y="456"/>
                </a:lnTo>
                <a:lnTo>
                  <a:pt x="1982" y="454"/>
                </a:lnTo>
                <a:lnTo>
                  <a:pt x="1980" y="454"/>
                </a:lnTo>
                <a:lnTo>
                  <a:pt x="1982" y="432"/>
                </a:lnTo>
                <a:lnTo>
                  <a:pt x="1980" y="410"/>
                </a:lnTo>
                <a:lnTo>
                  <a:pt x="1984" y="426"/>
                </a:lnTo>
                <a:lnTo>
                  <a:pt x="1984" y="440"/>
                </a:lnTo>
                <a:lnTo>
                  <a:pt x="1982" y="452"/>
                </a:lnTo>
                <a:lnTo>
                  <a:pt x="1996" y="410"/>
                </a:lnTo>
                <a:lnTo>
                  <a:pt x="2006" y="366"/>
                </a:lnTo>
                <a:lnTo>
                  <a:pt x="2008" y="320"/>
                </a:lnTo>
                <a:lnTo>
                  <a:pt x="2002" y="284"/>
                </a:lnTo>
                <a:lnTo>
                  <a:pt x="1992" y="250"/>
                </a:lnTo>
                <a:lnTo>
                  <a:pt x="1978" y="216"/>
                </a:lnTo>
                <a:lnTo>
                  <a:pt x="1970" y="190"/>
                </a:lnTo>
                <a:lnTo>
                  <a:pt x="1962" y="170"/>
                </a:lnTo>
                <a:lnTo>
                  <a:pt x="1952" y="152"/>
                </a:lnTo>
                <a:lnTo>
                  <a:pt x="1940" y="136"/>
                </a:lnTo>
                <a:lnTo>
                  <a:pt x="1918" y="116"/>
                </a:lnTo>
                <a:lnTo>
                  <a:pt x="1886" y="86"/>
                </a:lnTo>
                <a:lnTo>
                  <a:pt x="1854" y="58"/>
                </a:lnTo>
                <a:lnTo>
                  <a:pt x="1816" y="34"/>
                </a:lnTo>
                <a:lnTo>
                  <a:pt x="1780" y="18"/>
                </a:lnTo>
                <a:lnTo>
                  <a:pt x="1742" y="6"/>
                </a:lnTo>
                <a:lnTo>
                  <a:pt x="1700" y="0"/>
                </a:lnTo>
                <a:lnTo>
                  <a:pt x="1670" y="2"/>
                </a:lnTo>
                <a:lnTo>
                  <a:pt x="1640" y="4"/>
                </a:lnTo>
                <a:lnTo>
                  <a:pt x="1616" y="8"/>
                </a:lnTo>
                <a:lnTo>
                  <a:pt x="1592" y="12"/>
                </a:lnTo>
                <a:lnTo>
                  <a:pt x="1578" y="20"/>
                </a:lnTo>
                <a:lnTo>
                  <a:pt x="1564" y="30"/>
                </a:lnTo>
                <a:lnTo>
                  <a:pt x="1552" y="42"/>
                </a:lnTo>
                <a:lnTo>
                  <a:pt x="1532" y="58"/>
                </a:lnTo>
                <a:lnTo>
                  <a:pt x="1510" y="72"/>
                </a:lnTo>
                <a:lnTo>
                  <a:pt x="1502" y="78"/>
                </a:lnTo>
                <a:lnTo>
                  <a:pt x="1492" y="86"/>
                </a:lnTo>
                <a:lnTo>
                  <a:pt x="1484" y="90"/>
                </a:lnTo>
                <a:lnTo>
                  <a:pt x="1476" y="96"/>
                </a:lnTo>
                <a:lnTo>
                  <a:pt x="1468" y="104"/>
                </a:lnTo>
                <a:lnTo>
                  <a:pt x="1462" y="110"/>
                </a:lnTo>
                <a:lnTo>
                  <a:pt x="1458" y="118"/>
                </a:lnTo>
                <a:lnTo>
                  <a:pt x="1452" y="126"/>
                </a:lnTo>
                <a:lnTo>
                  <a:pt x="1448" y="134"/>
                </a:lnTo>
                <a:lnTo>
                  <a:pt x="1442" y="142"/>
                </a:lnTo>
                <a:lnTo>
                  <a:pt x="1436" y="148"/>
                </a:lnTo>
                <a:lnTo>
                  <a:pt x="1426" y="166"/>
                </a:lnTo>
                <a:lnTo>
                  <a:pt x="1418" y="182"/>
                </a:lnTo>
                <a:lnTo>
                  <a:pt x="1406" y="208"/>
                </a:lnTo>
                <a:lnTo>
                  <a:pt x="1396" y="234"/>
                </a:lnTo>
                <a:lnTo>
                  <a:pt x="1388" y="266"/>
                </a:lnTo>
                <a:lnTo>
                  <a:pt x="1388" y="296"/>
                </a:lnTo>
                <a:lnTo>
                  <a:pt x="1390" y="308"/>
                </a:lnTo>
                <a:lnTo>
                  <a:pt x="1388" y="318"/>
                </a:lnTo>
                <a:lnTo>
                  <a:pt x="1386" y="328"/>
                </a:lnTo>
                <a:lnTo>
                  <a:pt x="1386" y="346"/>
                </a:lnTo>
                <a:lnTo>
                  <a:pt x="1388" y="364"/>
                </a:lnTo>
                <a:lnTo>
                  <a:pt x="1384" y="368"/>
                </a:lnTo>
                <a:lnTo>
                  <a:pt x="1380" y="370"/>
                </a:lnTo>
                <a:lnTo>
                  <a:pt x="1378" y="376"/>
                </a:lnTo>
                <a:lnTo>
                  <a:pt x="1376" y="382"/>
                </a:lnTo>
                <a:lnTo>
                  <a:pt x="1372" y="404"/>
                </a:lnTo>
                <a:lnTo>
                  <a:pt x="1372" y="422"/>
                </a:lnTo>
                <a:lnTo>
                  <a:pt x="1372" y="436"/>
                </a:lnTo>
                <a:lnTo>
                  <a:pt x="1370" y="450"/>
                </a:lnTo>
                <a:lnTo>
                  <a:pt x="1372" y="470"/>
                </a:lnTo>
                <a:lnTo>
                  <a:pt x="1378" y="494"/>
                </a:lnTo>
                <a:lnTo>
                  <a:pt x="1386" y="516"/>
                </a:lnTo>
                <a:lnTo>
                  <a:pt x="1350" y="546"/>
                </a:lnTo>
                <a:lnTo>
                  <a:pt x="1318" y="574"/>
                </a:lnTo>
                <a:lnTo>
                  <a:pt x="1308" y="582"/>
                </a:lnTo>
                <a:lnTo>
                  <a:pt x="1294" y="596"/>
                </a:lnTo>
                <a:lnTo>
                  <a:pt x="1276" y="614"/>
                </a:lnTo>
                <a:lnTo>
                  <a:pt x="1274" y="610"/>
                </a:lnTo>
                <a:lnTo>
                  <a:pt x="1272" y="608"/>
                </a:lnTo>
                <a:lnTo>
                  <a:pt x="1272" y="606"/>
                </a:lnTo>
                <a:lnTo>
                  <a:pt x="1276" y="602"/>
                </a:lnTo>
                <a:lnTo>
                  <a:pt x="1276" y="600"/>
                </a:lnTo>
                <a:lnTo>
                  <a:pt x="1278" y="598"/>
                </a:lnTo>
                <a:lnTo>
                  <a:pt x="1280" y="596"/>
                </a:lnTo>
                <a:lnTo>
                  <a:pt x="1282" y="594"/>
                </a:lnTo>
                <a:lnTo>
                  <a:pt x="1284" y="590"/>
                </a:lnTo>
                <a:lnTo>
                  <a:pt x="1288" y="592"/>
                </a:lnTo>
                <a:lnTo>
                  <a:pt x="1292" y="594"/>
                </a:lnTo>
                <a:lnTo>
                  <a:pt x="1292" y="574"/>
                </a:lnTo>
                <a:lnTo>
                  <a:pt x="1294" y="554"/>
                </a:lnTo>
                <a:lnTo>
                  <a:pt x="1300" y="528"/>
                </a:lnTo>
                <a:lnTo>
                  <a:pt x="1302" y="528"/>
                </a:lnTo>
                <a:lnTo>
                  <a:pt x="1304" y="528"/>
                </a:lnTo>
                <a:lnTo>
                  <a:pt x="1306" y="528"/>
                </a:lnTo>
                <a:lnTo>
                  <a:pt x="1308" y="522"/>
                </a:lnTo>
                <a:lnTo>
                  <a:pt x="1308" y="518"/>
                </a:lnTo>
                <a:lnTo>
                  <a:pt x="1308" y="512"/>
                </a:lnTo>
                <a:lnTo>
                  <a:pt x="1306" y="508"/>
                </a:lnTo>
                <a:lnTo>
                  <a:pt x="1306" y="504"/>
                </a:lnTo>
                <a:lnTo>
                  <a:pt x="1304" y="504"/>
                </a:lnTo>
                <a:lnTo>
                  <a:pt x="1308" y="476"/>
                </a:lnTo>
                <a:lnTo>
                  <a:pt x="1302" y="444"/>
                </a:lnTo>
                <a:lnTo>
                  <a:pt x="1298" y="430"/>
                </a:lnTo>
                <a:lnTo>
                  <a:pt x="1296" y="418"/>
                </a:lnTo>
                <a:lnTo>
                  <a:pt x="1296" y="408"/>
                </a:lnTo>
                <a:lnTo>
                  <a:pt x="1294" y="394"/>
                </a:lnTo>
                <a:lnTo>
                  <a:pt x="1290" y="374"/>
                </a:lnTo>
                <a:lnTo>
                  <a:pt x="1286" y="348"/>
                </a:lnTo>
                <a:lnTo>
                  <a:pt x="1280" y="318"/>
                </a:lnTo>
                <a:lnTo>
                  <a:pt x="1276" y="290"/>
                </a:lnTo>
                <a:lnTo>
                  <a:pt x="1280" y="298"/>
                </a:lnTo>
                <a:lnTo>
                  <a:pt x="1284" y="304"/>
                </a:lnTo>
                <a:lnTo>
                  <a:pt x="1286" y="312"/>
                </a:lnTo>
                <a:lnTo>
                  <a:pt x="1286" y="320"/>
                </a:lnTo>
                <a:lnTo>
                  <a:pt x="1288" y="312"/>
                </a:lnTo>
                <a:lnTo>
                  <a:pt x="1288" y="304"/>
                </a:lnTo>
                <a:lnTo>
                  <a:pt x="1290" y="296"/>
                </a:lnTo>
                <a:lnTo>
                  <a:pt x="1292" y="300"/>
                </a:lnTo>
                <a:lnTo>
                  <a:pt x="1294" y="302"/>
                </a:lnTo>
                <a:lnTo>
                  <a:pt x="1296" y="306"/>
                </a:lnTo>
                <a:lnTo>
                  <a:pt x="1296" y="310"/>
                </a:lnTo>
                <a:lnTo>
                  <a:pt x="1300" y="300"/>
                </a:lnTo>
                <a:lnTo>
                  <a:pt x="1304" y="292"/>
                </a:lnTo>
                <a:lnTo>
                  <a:pt x="1310" y="294"/>
                </a:lnTo>
                <a:lnTo>
                  <a:pt x="1316" y="298"/>
                </a:lnTo>
                <a:lnTo>
                  <a:pt x="1322" y="302"/>
                </a:lnTo>
                <a:lnTo>
                  <a:pt x="1318" y="286"/>
                </a:lnTo>
                <a:lnTo>
                  <a:pt x="1314" y="268"/>
                </a:lnTo>
                <a:lnTo>
                  <a:pt x="1320" y="268"/>
                </a:lnTo>
                <a:lnTo>
                  <a:pt x="1324" y="270"/>
                </a:lnTo>
                <a:lnTo>
                  <a:pt x="1328" y="272"/>
                </a:lnTo>
                <a:lnTo>
                  <a:pt x="1330" y="278"/>
                </a:lnTo>
                <a:lnTo>
                  <a:pt x="1332" y="252"/>
                </a:lnTo>
                <a:lnTo>
                  <a:pt x="1322" y="228"/>
                </a:lnTo>
                <a:lnTo>
                  <a:pt x="1306" y="206"/>
                </a:lnTo>
                <a:lnTo>
                  <a:pt x="1286" y="188"/>
                </a:lnTo>
                <a:lnTo>
                  <a:pt x="1262" y="178"/>
                </a:lnTo>
                <a:lnTo>
                  <a:pt x="1266" y="176"/>
                </a:lnTo>
                <a:lnTo>
                  <a:pt x="1272" y="176"/>
                </a:lnTo>
                <a:lnTo>
                  <a:pt x="1278" y="178"/>
                </a:lnTo>
                <a:lnTo>
                  <a:pt x="1284" y="178"/>
                </a:lnTo>
                <a:lnTo>
                  <a:pt x="1288" y="180"/>
                </a:lnTo>
                <a:lnTo>
                  <a:pt x="1294" y="180"/>
                </a:lnTo>
                <a:lnTo>
                  <a:pt x="1282" y="172"/>
                </a:lnTo>
                <a:lnTo>
                  <a:pt x="1272" y="168"/>
                </a:lnTo>
                <a:lnTo>
                  <a:pt x="1266" y="166"/>
                </a:lnTo>
                <a:lnTo>
                  <a:pt x="1260" y="166"/>
                </a:lnTo>
                <a:lnTo>
                  <a:pt x="1256" y="166"/>
                </a:lnTo>
                <a:lnTo>
                  <a:pt x="1248" y="158"/>
                </a:lnTo>
                <a:lnTo>
                  <a:pt x="1234" y="148"/>
                </a:lnTo>
                <a:lnTo>
                  <a:pt x="1216" y="140"/>
                </a:lnTo>
                <a:lnTo>
                  <a:pt x="1196" y="134"/>
                </a:lnTo>
                <a:lnTo>
                  <a:pt x="1176" y="128"/>
                </a:lnTo>
                <a:lnTo>
                  <a:pt x="1162" y="126"/>
                </a:lnTo>
                <a:lnTo>
                  <a:pt x="1152" y="126"/>
                </a:lnTo>
                <a:lnTo>
                  <a:pt x="1154" y="124"/>
                </a:lnTo>
                <a:lnTo>
                  <a:pt x="1158" y="124"/>
                </a:lnTo>
                <a:lnTo>
                  <a:pt x="1162" y="122"/>
                </a:lnTo>
                <a:lnTo>
                  <a:pt x="1166" y="120"/>
                </a:lnTo>
                <a:lnTo>
                  <a:pt x="1170" y="120"/>
                </a:lnTo>
                <a:lnTo>
                  <a:pt x="1172" y="118"/>
                </a:lnTo>
                <a:lnTo>
                  <a:pt x="1162" y="118"/>
                </a:lnTo>
                <a:lnTo>
                  <a:pt x="1150" y="116"/>
                </a:lnTo>
                <a:lnTo>
                  <a:pt x="1134" y="116"/>
                </a:lnTo>
                <a:lnTo>
                  <a:pt x="1112" y="116"/>
                </a:lnTo>
                <a:lnTo>
                  <a:pt x="1082" y="118"/>
                </a:lnTo>
                <a:lnTo>
                  <a:pt x="1078" y="118"/>
                </a:lnTo>
                <a:lnTo>
                  <a:pt x="1072" y="116"/>
                </a:lnTo>
                <a:lnTo>
                  <a:pt x="1068" y="112"/>
                </a:lnTo>
                <a:lnTo>
                  <a:pt x="1064" y="108"/>
                </a:lnTo>
                <a:lnTo>
                  <a:pt x="1060" y="106"/>
                </a:lnTo>
                <a:lnTo>
                  <a:pt x="1052" y="102"/>
                </a:lnTo>
                <a:lnTo>
                  <a:pt x="1044" y="102"/>
                </a:lnTo>
                <a:lnTo>
                  <a:pt x="1036" y="100"/>
                </a:lnTo>
                <a:lnTo>
                  <a:pt x="1028" y="98"/>
                </a:lnTo>
                <a:lnTo>
                  <a:pt x="1038" y="96"/>
                </a:lnTo>
                <a:lnTo>
                  <a:pt x="1048" y="92"/>
                </a:lnTo>
                <a:lnTo>
                  <a:pt x="1030" y="86"/>
                </a:lnTo>
                <a:lnTo>
                  <a:pt x="1010" y="84"/>
                </a:lnTo>
                <a:lnTo>
                  <a:pt x="990" y="86"/>
                </a:lnTo>
                <a:lnTo>
                  <a:pt x="970" y="86"/>
                </a:lnTo>
                <a:lnTo>
                  <a:pt x="974" y="84"/>
                </a:lnTo>
                <a:lnTo>
                  <a:pt x="976" y="82"/>
                </a:lnTo>
                <a:lnTo>
                  <a:pt x="958" y="82"/>
                </a:lnTo>
                <a:lnTo>
                  <a:pt x="940" y="86"/>
                </a:lnTo>
                <a:lnTo>
                  <a:pt x="922" y="92"/>
                </a:lnTo>
                <a:lnTo>
                  <a:pt x="922" y="90"/>
                </a:lnTo>
                <a:lnTo>
                  <a:pt x="924" y="88"/>
                </a:lnTo>
                <a:lnTo>
                  <a:pt x="896" y="90"/>
                </a:lnTo>
                <a:lnTo>
                  <a:pt x="870" y="98"/>
                </a:lnTo>
                <a:lnTo>
                  <a:pt x="844" y="106"/>
                </a:lnTo>
                <a:lnTo>
                  <a:pt x="830" y="110"/>
                </a:lnTo>
                <a:lnTo>
                  <a:pt x="816" y="116"/>
                </a:lnTo>
                <a:lnTo>
                  <a:pt x="802" y="122"/>
                </a:lnTo>
                <a:lnTo>
                  <a:pt x="786" y="132"/>
                </a:lnTo>
                <a:lnTo>
                  <a:pt x="776" y="142"/>
                </a:lnTo>
                <a:lnTo>
                  <a:pt x="770" y="152"/>
                </a:lnTo>
                <a:lnTo>
                  <a:pt x="768" y="154"/>
                </a:lnTo>
                <a:lnTo>
                  <a:pt x="740" y="162"/>
                </a:lnTo>
                <a:lnTo>
                  <a:pt x="716" y="174"/>
                </a:lnTo>
                <a:lnTo>
                  <a:pt x="694" y="194"/>
                </a:lnTo>
                <a:lnTo>
                  <a:pt x="674" y="220"/>
                </a:lnTo>
                <a:lnTo>
                  <a:pt x="660" y="254"/>
                </a:lnTo>
                <a:lnTo>
                  <a:pt x="648" y="286"/>
                </a:lnTo>
                <a:lnTo>
                  <a:pt x="634" y="320"/>
                </a:lnTo>
                <a:lnTo>
                  <a:pt x="618" y="354"/>
                </a:lnTo>
                <a:lnTo>
                  <a:pt x="604" y="390"/>
                </a:lnTo>
                <a:lnTo>
                  <a:pt x="594" y="422"/>
                </a:lnTo>
                <a:lnTo>
                  <a:pt x="598" y="414"/>
                </a:lnTo>
                <a:lnTo>
                  <a:pt x="604" y="408"/>
                </a:lnTo>
                <a:lnTo>
                  <a:pt x="598" y="428"/>
                </a:lnTo>
                <a:lnTo>
                  <a:pt x="596" y="454"/>
                </a:lnTo>
                <a:lnTo>
                  <a:pt x="596" y="484"/>
                </a:lnTo>
                <a:lnTo>
                  <a:pt x="598" y="510"/>
                </a:lnTo>
                <a:lnTo>
                  <a:pt x="604" y="528"/>
                </a:lnTo>
                <a:lnTo>
                  <a:pt x="608" y="522"/>
                </a:lnTo>
                <a:lnTo>
                  <a:pt x="610" y="514"/>
                </a:lnTo>
                <a:lnTo>
                  <a:pt x="608" y="530"/>
                </a:lnTo>
                <a:lnTo>
                  <a:pt x="608" y="552"/>
                </a:lnTo>
                <a:lnTo>
                  <a:pt x="612" y="574"/>
                </a:lnTo>
                <a:lnTo>
                  <a:pt x="616" y="594"/>
                </a:lnTo>
                <a:lnTo>
                  <a:pt x="624" y="612"/>
                </a:lnTo>
                <a:lnTo>
                  <a:pt x="636" y="624"/>
                </a:lnTo>
                <a:lnTo>
                  <a:pt x="636" y="620"/>
                </a:lnTo>
                <a:lnTo>
                  <a:pt x="636" y="616"/>
                </a:lnTo>
                <a:lnTo>
                  <a:pt x="638" y="612"/>
                </a:lnTo>
                <a:lnTo>
                  <a:pt x="638" y="608"/>
                </a:lnTo>
                <a:lnTo>
                  <a:pt x="644" y="636"/>
                </a:lnTo>
                <a:lnTo>
                  <a:pt x="650" y="662"/>
                </a:lnTo>
                <a:lnTo>
                  <a:pt x="650" y="660"/>
                </a:lnTo>
                <a:lnTo>
                  <a:pt x="650" y="658"/>
                </a:lnTo>
                <a:lnTo>
                  <a:pt x="654" y="672"/>
                </a:lnTo>
                <a:lnTo>
                  <a:pt x="662" y="686"/>
                </a:lnTo>
                <a:lnTo>
                  <a:pt x="672" y="700"/>
                </a:lnTo>
                <a:lnTo>
                  <a:pt x="678" y="712"/>
                </a:lnTo>
                <a:lnTo>
                  <a:pt x="678" y="708"/>
                </a:lnTo>
                <a:lnTo>
                  <a:pt x="680" y="702"/>
                </a:lnTo>
                <a:lnTo>
                  <a:pt x="680" y="696"/>
                </a:lnTo>
                <a:lnTo>
                  <a:pt x="682" y="690"/>
                </a:lnTo>
                <a:lnTo>
                  <a:pt x="682" y="684"/>
                </a:lnTo>
                <a:lnTo>
                  <a:pt x="684" y="710"/>
                </a:lnTo>
                <a:lnTo>
                  <a:pt x="684" y="736"/>
                </a:lnTo>
                <a:lnTo>
                  <a:pt x="690" y="732"/>
                </a:lnTo>
                <a:lnTo>
                  <a:pt x="696" y="728"/>
                </a:lnTo>
                <a:lnTo>
                  <a:pt x="694" y="762"/>
                </a:lnTo>
                <a:lnTo>
                  <a:pt x="688" y="788"/>
                </a:lnTo>
                <a:lnTo>
                  <a:pt x="682" y="804"/>
                </a:lnTo>
                <a:lnTo>
                  <a:pt x="678" y="814"/>
                </a:lnTo>
                <a:lnTo>
                  <a:pt x="674" y="818"/>
                </a:lnTo>
                <a:lnTo>
                  <a:pt x="672" y="820"/>
                </a:lnTo>
                <a:lnTo>
                  <a:pt x="674" y="824"/>
                </a:lnTo>
                <a:lnTo>
                  <a:pt x="678" y="834"/>
                </a:lnTo>
                <a:lnTo>
                  <a:pt x="686" y="852"/>
                </a:lnTo>
                <a:lnTo>
                  <a:pt x="702" y="872"/>
                </a:lnTo>
                <a:lnTo>
                  <a:pt x="722" y="894"/>
                </a:lnTo>
                <a:lnTo>
                  <a:pt x="740" y="910"/>
                </a:lnTo>
                <a:lnTo>
                  <a:pt x="760" y="926"/>
                </a:lnTo>
                <a:lnTo>
                  <a:pt x="776" y="938"/>
                </a:lnTo>
                <a:lnTo>
                  <a:pt x="790" y="948"/>
                </a:lnTo>
                <a:lnTo>
                  <a:pt x="780" y="946"/>
                </a:lnTo>
                <a:lnTo>
                  <a:pt x="772" y="944"/>
                </a:lnTo>
                <a:lnTo>
                  <a:pt x="744" y="924"/>
                </a:lnTo>
                <a:lnTo>
                  <a:pt x="716" y="902"/>
                </a:lnTo>
                <a:lnTo>
                  <a:pt x="692" y="880"/>
                </a:lnTo>
                <a:lnTo>
                  <a:pt x="672" y="860"/>
                </a:lnTo>
                <a:lnTo>
                  <a:pt x="658" y="838"/>
                </a:lnTo>
                <a:lnTo>
                  <a:pt x="652" y="820"/>
                </a:lnTo>
                <a:lnTo>
                  <a:pt x="658" y="804"/>
                </a:lnTo>
                <a:lnTo>
                  <a:pt x="656" y="804"/>
                </a:lnTo>
                <a:lnTo>
                  <a:pt x="654" y="806"/>
                </a:lnTo>
                <a:lnTo>
                  <a:pt x="650" y="808"/>
                </a:lnTo>
                <a:lnTo>
                  <a:pt x="646" y="812"/>
                </a:lnTo>
                <a:lnTo>
                  <a:pt x="642" y="818"/>
                </a:lnTo>
                <a:lnTo>
                  <a:pt x="638" y="826"/>
                </a:lnTo>
                <a:lnTo>
                  <a:pt x="632" y="840"/>
                </a:lnTo>
                <a:lnTo>
                  <a:pt x="626" y="858"/>
                </a:lnTo>
                <a:lnTo>
                  <a:pt x="620" y="876"/>
                </a:lnTo>
                <a:lnTo>
                  <a:pt x="614" y="892"/>
                </a:lnTo>
                <a:lnTo>
                  <a:pt x="612" y="898"/>
                </a:lnTo>
                <a:lnTo>
                  <a:pt x="610" y="902"/>
                </a:lnTo>
                <a:lnTo>
                  <a:pt x="610" y="906"/>
                </a:lnTo>
                <a:lnTo>
                  <a:pt x="610" y="908"/>
                </a:lnTo>
                <a:lnTo>
                  <a:pt x="604" y="908"/>
                </a:lnTo>
                <a:lnTo>
                  <a:pt x="592" y="910"/>
                </a:lnTo>
                <a:lnTo>
                  <a:pt x="576" y="914"/>
                </a:lnTo>
                <a:lnTo>
                  <a:pt x="562" y="920"/>
                </a:lnTo>
                <a:lnTo>
                  <a:pt x="552" y="930"/>
                </a:lnTo>
                <a:lnTo>
                  <a:pt x="548" y="932"/>
                </a:lnTo>
                <a:lnTo>
                  <a:pt x="538" y="934"/>
                </a:lnTo>
                <a:lnTo>
                  <a:pt x="528" y="940"/>
                </a:lnTo>
                <a:lnTo>
                  <a:pt x="516" y="950"/>
                </a:lnTo>
                <a:lnTo>
                  <a:pt x="508" y="964"/>
                </a:lnTo>
                <a:lnTo>
                  <a:pt x="508" y="984"/>
                </a:lnTo>
                <a:lnTo>
                  <a:pt x="504" y="986"/>
                </a:lnTo>
                <a:lnTo>
                  <a:pt x="492" y="990"/>
                </a:lnTo>
                <a:lnTo>
                  <a:pt x="476" y="998"/>
                </a:lnTo>
                <a:lnTo>
                  <a:pt x="460" y="1006"/>
                </a:lnTo>
                <a:lnTo>
                  <a:pt x="446" y="1018"/>
                </a:lnTo>
                <a:lnTo>
                  <a:pt x="440" y="1024"/>
                </a:lnTo>
                <a:lnTo>
                  <a:pt x="436" y="1028"/>
                </a:lnTo>
                <a:lnTo>
                  <a:pt x="432" y="1032"/>
                </a:lnTo>
                <a:lnTo>
                  <a:pt x="430" y="1034"/>
                </a:lnTo>
                <a:lnTo>
                  <a:pt x="428" y="1036"/>
                </a:lnTo>
                <a:lnTo>
                  <a:pt x="424" y="1036"/>
                </a:lnTo>
                <a:lnTo>
                  <a:pt x="416" y="1040"/>
                </a:lnTo>
                <a:lnTo>
                  <a:pt x="404" y="1046"/>
                </a:lnTo>
                <a:lnTo>
                  <a:pt x="388" y="1060"/>
                </a:lnTo>
                <a:lnTo>
                  <a:pt x="370" y="1082"/>
                </a:lnTo>
                <a:lnTo>
                  <a:pt x="360" y="1094"/>
                </a:lnTo>
                <a:lnTo>
                  <a:pt x="350" y="1106"/>
                </a:lnTo>
                <a:lnTo>
                  <a:pt x="312" y="1108"/>
                </a:lnTo>
                <a:lnTo>
                  <a:pt x="272" y="1118"/>
                </a:lnTo>
                <a:lnTo>
                  <a:pt x="230" y="1136"/>
                </a:lnTo>
                <a:lnTo>
                  <a:pt x="192" y="1160"/>
                </a:lnTo>
                <a:lnTo>
                  <a:pt x="160" y="1188"/>
                </a:lnTo>
                <a:lnTo>
                  <a:pt x="138" y="1220"/>
                </a:lnTo>
                <a:lnTo>
                  <a:pt x="116" y="1272"/>
                </a:lnTo>
                <a:lnTo>
                  <a:pt x="98" y="1326"/>
                </a:lnTo>
                <a:lnTo>
                  <a:pt x="84" y="1384"/>
                </a:lnTo>
                <a:lnTo>
                  <a:pt x="70" y="1440"/>
                </a:lnTo>
                <a:lnTo>
                  <a:pt x="54" y="1496"/>
                </a:lnTo>
                <a:lnTo>
                  <a:pt x="38" y="1538"/>
                </a:lnTo>
                <a:lnTo>
                  <a:pt x="22" y="1584"/>
                </a:lnTo>
                <a:lnTo>
                  <a:pt x="8" y="1630"/>
                </a:lnTo>
                <a:lnTo>
                  <a:pt x="0" y="1672"/>
                </a:lnTo>
                <a:lnTo>
                  <a:pt x="2" y="1698"/>
                </a:lnTo>
                <a:lnTo>
                  <a:pt x="12" y="1728"/>
                </a:lnTo>
                <a:lnTo>
                  <a:pt x="30" y="1758"/>
                </a:lnTo>
                <a:lnTo>
                  <a:pt x="52" y="1788"/>
                </a:lnTo>
                <a:lnTo>
                  <a:pt x="74" y="1818"/>
                </a:lnTo>
                <a:lnTo>
                  <a:pt x="68" y="1934"/>
                </a:lnTo>
                <a:lnTo>
                  <a:pt x="68" y="2050"/>
                </a:lnTo>
                <a:lnTo>
                  <a:pt x="66" y="2106"/>
                </a:lnTo>
                <a:lnTo>
                  <a:pt x="66" y="2158"/>
                </a:lnTo>
                <a:lnTo>
                  <a:pt x="64" y="2204"/>
                </a:lnTo>
                <a:lnTo>
                  <a:pt x="68" y="2246"/>
                </a:lnTo>
                <a:lnTo>
                  <a:pt x="68" y="2254"/>
                </a:lnTo>
                <a:lnTo>
                  <a:pt x="68" y="2260"/>
                </a:lnTo>
                <a:lnTo>
                  <a:pt x="68" y="2268"/>
                </a:lnTo>
                <a:lnTo>
                  <a:pt x="76" y="2288"/>
                </a:lnTo>
                <a:lnTo>
                  <a:pt x="90" y="2304"/>
                </a:lnTo>
                <a:lnTo>
                  <a:pt x="3292" y="2308"/>
                </a:lnTo>
                <a:lnTo>
                  <a:pt x="3268" y="1756"/>
                </a:lnTo>
                <a:lnTo>
                  <a:pt x="3278" y="1750"/>
                </a:lnTo>
                <a:close/>
                <a:moveTo>
                  <a:pt x="1044" y="984"/>
                </a:moveTo>
                <a:lnTo>
                  <a:pt x="1048" y="978"/>
                </a:lnTo>
                <a:lnTo>
                  <a:pt x="1054" y="974"/>
                </a:lnTo>
                <a:lnTo>
                  <a:pt x="1062" y="972"/>
                </a:lnTo>
                <a:lnTo>
                  <a:pt x="1070" y="970"/>
                </a:lnTo>
                <a:lnTo>
                  <a:pt x="1092" y="974"/>
                </a:lnTo>
                <a:lnTo>
                  <a:pt x="1116" y="982"/>
                </a:lnTo>
                <a:lnTo>
                  <a:pt x="1140" y="988"/>
                </a:lnTo>
                <a:lnTo>
                  <a:pt x="1162" y="990"/>
                </a:lnTo>
                <a:lnTo>
                  <a:pt x="1162" y="1006"/>
                </a:lnTo>
                <a:lnTo>
                  <a:pt x="1162" y="1022"/>
                </a:lnTo>
                <a:lnTo>
                  <a:pt x="1128" y="1012"/>
                </a:lnTo>
                <a:lnTo>
                  <a:pt x="1096" y="1004"/>
                </a:lnTo>
                <a:lnTo>
                  <a:pt x="1064" y="1000"/>
                </a:lnTo>
                <a:lnTo>
                  <a:pt x="1058" y="1000"/>
                </a:lnTo>
                <a:lnTo>
                  <a:pt x="1050" y="998"/>
                </a:lnTo>
                <a:lnTo>
                  <a:pt x="1040" y="998"/>
                </a:lnTo>
                <a:lnTo>
                  <a:pt x="1042" y="990"/>
                </a:lnTo>
                <a:lnTo>
                  <a:pt x="1044" y="984"/>
                </a:lnTo>
                <a:close/>
                <a:moveTo>
                  <a:pt x="974" y="1130"/>
                </a:moveTo>
                <a:lnTo>
                  <a:pt x="974" y="1114"/>
                </a:lnTo>
                <a:lnTo>
                  <a:pt x="980" y="1098"/>
                </a:lnTo>
                <a:lnTo>
                  <a:pt x="988" y="1086"/>
                </a:lnTo>
                <a:lnTo>
                  <a:pt x="994" y="1074"/>
                </a:lnTo>
                <a:lnTo>
                  <a:pt x="990" y="1064"/>
                </a:lnTo>
                <a:lnTo>
                  <a:pt x="994" y="1066"/>
                </a:lnTo>
                <a:lnTo>
                  <a:pt x="1006" y="1072"/>
                </a:lnTo>
                <a:lnTo>
                  <a:pt x="1018" y="1080"/>
                </a:lnTo>
                <a:lnTo>
                  <a:pt x="1030" y="1092"/>
                </a:lnTo>
                <a:lnTo>
                  <a:pt x="1038" y="1106"/>
                </a:lnTo>
                <a:lnTo>
                  <a:pt x="1040" y="1122"/>
                </a:lnTo>
                <a:lnTo>
                  <a:pt x="1042" y="1144"/>
                </a:lnTo>
                <a:lnTo>
                  <a:pt x="1046" y="1166"/>
                </a:lnTo>
                <a:lnTo>
                  <a:pt x="1050" y="1186"/>
                </a:lnTo>
                <a:lnTo>
                  <a:pt x="1052" y="1202"/>
                </a:lnTo>
                <a:lnTo>
                  <a:pt x="1052" y="1208"/>
                </a:lnTo>
                <a:lnTo>
                  <a:pt x="1048" y="1204"/>
                </a:lnTo>
                <a:lnTo>
                  <a:pt x="1038" y="1196"/>
                </a:lnTo>
                <a:lnTo>
                  <a:pt x="1024" y="1186"/>
                </a:lnTo>
                <a:lnTo>
                  <a:pt x="1010" y="1172"/>
                </a:lnTo>
                <a:lnTo>
                  <a:pt x="994" y="1158"/>
                </a:lnTo>
                <a:lnTo>
                  <a:pt x="982" y="1144"/>
                </a:lnTo>
                <a:lnTo>
                  <a:pt x="974" y="1130"/>
                </a:lnTo>
                <a:close/>
                <a:moveTo>
                  <a:pt x="1374" y="2006"/>
                </a:moveTo>
                <a:lnTo>
                  <a:pt x="1374" y="2012"/>
                </a:lnTo>
                <a:lnTo>
                  <a:pt x="1374" y="2018"/>
                </a:lnTo>
                <a:lnTo>
                  <a:pt x="1372" y="2036"/>
                </a:lnTo>
                <a:lnTo>
                  <a:pt x="1370" y="2058"/>
                </a:lnTo>
                <a:lnTo>
                  <a:pt x="1366" y="2078"/>
                </a:lnTo>
                <a:lnTo>
                  <a:pt x="1362" y="2090"/>
                </a:lnTo>
                <a:lnTo>
                  <a:pt x="1340" y="2048"/>
                </a:lnTo>
                <a:lnTo>
                  <a:pt x="1312" y="2006"/>
                </a:lnTo>
                <a:lnTo>
                  <a:pt x="1282" y="1964"/>
                </a:lnTo>
                <a:lnTo>
                  <a:pt x="1256" y="1922"/>
                </a:lnTo>
                <a:lnTo>
                  <a:pt x="1220" y="1854"/>
                </a:lnTo>
                <a:lnTo>
                  <a:pt x="1190" y="1784"/>
                </a:lnTo>
                <a:lnTo>
                  <a:pt x="1160" y="1712"/>
                </a:lnTo>
                <a:lnTo>
                  <a:pt x="1128" y="1622"/>
                </a:lnTo>
                <a:lnTo>
                  <a:pt x="1102" y="1530"/>
                </a:lnTo>
                <a:lnTo>
                  <a:pt x="1078" y="1436"/>
                </a:lnTo>
                <a:lnTo>
                  <a:pt x="1064" y="1392"/>
                </a:lnTo>
                <a:lnTo>
                  <a:pt x="1048" y="1346"/>
                </a:lnTo>
                <a:lnTo>
                  <a:pt x="1034" y="1302"/>
                </a:lnTo>
                <a:lnTo>
                  <a:pt x="1026" y="1256"/>
                </a:lnTo>
                <a:lnTo>
                  <a:pt x="1030" y="1210"/>
                </a:lnTo>
                <a:lnTo>
                  <a:pt x="1032" y="1214"/>
                </a:lnTo>
                <a:lnTo>
                  <a:pt x="1038" y="1216"/>
                </a:lnTo>
                <a:lnTo>
                  <a:pt x="1048" y="1216"/>
                </a:lnTo>
                <a:lnTo>
                  <a:pt x="1060" y="1212"/>
                </a:lnTo>
                <a:lnTo>
                  <a:pt x="1070" y="1210"/>
                </a:lnTo>
                <a:lnTo>
                  <a:pt x="1078" y="1206"/>
                </a:lnTo>
                <a:lnTo>
                  <a:pt x="1080" y="1206"/>
                </a:lnTo>
                <a:lnTo>
                  <a:pt x="1096" y="1212"/>
                </a:lnTo>
                <a:lnTo>
                  <a:pt x="1112" y="1228"/>
                </a:lnTo>
                <a:lnTo>
                  <a:pt x="1126" y="1246"/>
                </a:lnTo>
                <a:lnTo>
                  <a:pt x="1138" y="1266"/>
                </a:lnTo>
                <a:lnTo>
                  <a:pt x="1148" y="1280"/>
                </a:lnTo>
                <a:lnTo>
                  <a:pt x="1190" y="1348"/>
                </a:lnTo>
                <a:lnTo>
                  <a:pt x="1226" y="1420"/>
                </a:lnTo>
                <a:lnTo>
                  <a:pt x="1258" y="1492"/>
                </a:lnTo>
                <a:lnTo>
                  <a:pt x="1290" y="1566"/>
                </a:lnTo>
                <a:lnTo>
                  <a:pt x="1320" y="1640"/>
                </a:lnTo>
                <a:lnTo>
                  <a:pt x="1346" y="1716"/>
                </a:lnTo>
                <a:lnTo>
                  <a:pt x="1364" y="1796"/>
                </a:lnTo>
                <a:lnTo>
                  <a:pt x="1374" y="1900"/>
                </a:lnTo>
                <a:lnTo>
                  <a:pt x="1374" y="2006"/>
                </a:lnTo>
                <a:close/>
                <a:moveTo>
                  <a:pt x="1884" y="900"/>
                </a:moveTo>
                <a:lnTo>
                  <a:pt x="1886" y="904"/>
                </a:lnTo>
                <a:lnTo>
                  <a:pt x="1886" y="916"/>
                </a:lnTo>
                <a:lnTo>
                  <a:pt x="1886" y="932"/>
                </a:lnTo>
                <a:lnTo>
                  <a:pt x="1882" y="950"/>
                </a:lnTo>
                <a:lnTo>
                  <a:pt x="1872" y="964"/>
                </a:lnTo>
                <a:lnTo>
                  <a:pt x="1864" y="974"/>
                </a:lnTo>
                <a:lnTo>
                  <a:pt x="1854" y="992"/>
                </a:lnTo>
                <a:lnTo>
                  <a:pt x="1840" y="1014"/>
                </a:lnTo>
                <a:lnTo>
                  <a:pt x="1824" y="1042"/>
                </a:lnTo>
                <a:lnTo>
                  <a:pt x="1808" y="1070"/>
                </a:lnTo>
                <a:lnTo>
                  <a:pt x="1790" y="1098"/>
                </a:lnTo>
                <a:lnTo>
                  <a:pt x="1790" y="1100"/>
                </a:lnTo>
                <a:lnTo>
                  <a:pt x="1790" y="1104"/>
                </a:lnTo>
                <a:lnTo>
                  <a:pt x="1780" y="1142"/>
                </a:lnTo>
                <a:lnTo>
                  <a:pt x="1772" y="1180"/>
                </a:lnTo>
                <a:lnTo>
                  <a:pt x="1768" y="1218"/>
                </a:lnTo>
                <a:lnTo>
                  <a:pt x="1768" y="1222"/>
                </a:lnTo>
                <a:lnTo>
                  <a:pt x="1768" y="1224"/>
                </a:lnTo>
                <a:lnTo>
                  <a:pt x="1770" y="1240"/>
                </a:lnTo>
                <a:lnTo>
                  <a:pt x="1772" y="1256"/>
                </a:lnTo>
                <a:lnTo>
                  <a:pt x="1774" y="1274"/>
                </a:lnTo>
                <a:lnTo>
                  <a:pt x="1774" y="1290"/>
                </a:lnTo>
                <a:lnTo>
                  <a:pt x="1770" y="1304"/>
                </a:lnTo>
                <a:lnTo>
                  <a:pt x="1762" y="1316"/>
                </a:lnTo>
                <a:lnTo>
                  <a:pt x="1748" y="1322"/>
                </a:lnTo>
                <a:lnTo>
                  <a:pt x="1740" y="1322"/>
                </a:lnTo>
                <a:lnTo>
                  <a:pt x="1724" y="1320"/>
                </a:lnTo>
                <a:lnTo>
                  <a:pt x="1704" y="1318"/>
                </a:lnTo>
                <a:lnTo>
                  <a:pt x="1682" y="1316"/>
                </a:lnTo>
                <a:lnTo>
                  <a:pt x="1664" y="1312"/>
                </a:lnTo>
                <a:lnTo>
                  <a:pt x="1650" y="1310"/>
                </a:lnTo>
                <a:lnTo>
                  <a:pt x="1644" y="1306"/>
                </a:lnTo>
                <a:lnTo>
                  <a:pt x="1646" y="1276"/>
                </a:lnTo>
                <a:lnTo>
                  <a:pt x="1646" y="1240"/>
                </a:lnTo>
                <a:lnTo>
                  <a:pt x="1646" y="1204"/>
                </a:lnTo>
                <a:lnTo>
                  <a:pt x="1630" y="1178"/>
                </a:lnTo>
                <a:lnTo>
                  <a:pt x="1620" y="1152"/>
                </a:lnTo>
                <a:lnTo>
                  <a:pt x="1612" y="1132"/>
                </a:lnTo>
                <a:lnTo>
                  <a:pt x="1610" y="1116"/>
                </a:lnTo>
                <a:lnTo>
                  <a:pt x="1608" y="1112"/>
                </a:lnTo>
                <a:lnTo>
                  <a:pt x="1588" y="1100"/>
                </a:lnTo>
                <a:lnTo>
                  <a:pt x="1574" y="1084"/>
                </a:lnTo>
                <a:lnTo>
                  <a:pt x="1564" y="1068"/>
                </a:lnTo>
                <a:lnTo>
                  <a:pt x="1558" y="1052"/>
                </a:lnTo>
                <a:lnTo>
                  <a:pt x="1554" y="1040"/>
                </a:lnTo>
                <a:lnTo>
                  <a:pt x="1552" y="1036"/>
                </a:lnTo>
                <a:lnTo>
                  <a:pt x="1532" y="1056"/>
                </a:lnTo>
                <a:lnTo>
                  <a:pt x="1508" y="1070"/>
                </a:lnTo>
                <a:lnTo>
                  <a:pt x="1482" y="1080"/>
                </a:lnTo>
                <a:lnTo>
                  <a:pt x="1454" y="1084"/>
                </a:lnTo>
                <a:lnTo>
                  <a:pt x="1428" y="1084"/>
                </a:lnTo>
                <a:lnTo>
                  <a:pt x="1406" y="1084"/>
                </a:lnTo>
                <a:lnTo>
                  <a:pt x="1388" y="1082"/>
                </a:lnTo>
                <a:lnTo>
                  <a:pt x="1386" y="1082"/>
                </a:lnTo>
                <a:lnTo>
                  <a:pt x="1384" y="1082"/>
                </a:lnTo>
                <a:lnTo>
                  <a:pt x="1384" y="1080"/>
                </a:lnTo>
                <a:lnTo>
                  <a:pt x="1380" y="1080"/>
                </a:lnTo>
                <a:lnTo>
                  <a:pt x="1378" y="1080"/>
                </a:lnTo>
                <a:lnTo>
                  <a:pt x="1376" y="1080"/>
                </a:lnTo>
                <a:lnTo>
                  <a:pt x="1388" y="1060"/>
                </a:lnTo>
                <a:lnTo>
                  <a:pt x="1396" y="1030"/>
                </a:lnTo>
                <a:lnTo>
                  <a:pt x="1402" y="994"/>
                </a:lnTo>
                <a:lnTo>
                  <a:pt x="1408" y="954"/>
                </a:lnTo>
                <a:lnTo>
                  <a:pt x="1412" y="912"/>
                </a:lnTo>
                <a:lnTo>
                  <a:pt x="1416" y="870"/>
                </a:lnTo>
                <a:lnTo>
                  <a:pt x="1420" y="830"/>
                </a:lnTo>
                <a:lnTo>
                  <a:pt x="1422" y="794"/>
                </a:lnTo>
                <a:lnTo>
                  <a:pt x="1426" y="766"/>
                </a:lnTo>
                <a:lnTo>
                  <a:pt x="1428" y="748"/>
                </a:lnTo>
                <a:lnTo>
                  <a:pt x="1434" y="730"/>
                </a:lnTo>
                <a:lnTo>
                  <a:pt x="1444" y="710"/>
                </a:lnTo>
                <a:lnTo>
                  <a:pt x="1456" y="690"/>
                </a:lnTo>
                <a:lnTo>
                  <a:pt x="1468" y="670"/>
                </a:lnTo>
                <a:lnTo>
                  <a:pt x="1480" y="654"/>
                </a:lnTo>
                <a:lnTo>
                  <a:pt x="1490" y="640"/>
                </a:lnTo>
                <a:lnTo>
                  <a:pt x="1498" y="630"/>
                </a:lnTo>
                <a:lnTo>
                  <a:pt x="1500" y="628"/>
                </a:lnTo>
                <a:lnTo>
                  <a:pt x="1504" y="630"/>
                </a:lnTo>
                <a:lnTo>
                  <a:pt x="1508" y="626"/>
                </a:lnTo>
                <a:lnTo>
                  <a:pt x="1512" y="620"/>
                </a:lnTo>
                <a:lnTo>
                  <a:pt x="1512" y="628"/>
                </a:lnTo>
                <a:lnTo>
                  <a:pt x="1512" y="636"/>
                </a:lnTo>
                <a:lnTo>
                  <a:pt x="1556" y="672"/>
                </a:lnTo>
                <a:lnTo>
                  <a:pt x="1556" y="704"/>
                </a:lnTo>
                <a:lnTo>
                  <a:pt x="1562" y="742"/>
                </a:lnTo>
                <a:lnTo>
                  <a:pt x="1570" y="784"/>
                </a:lnTo>
                <a:lnTo>
                  <a:pt x="1580" y="826"/>
                </a:lnTo>
                <a:lnTo>
                  <a:pt x="1592" y="870"/>
                </a:lnTo>
                <a:lnTo>
                  <a:pt x="1606" y="914"/>
                </a:lnTo>
                <a:lnTo>
                  <a:pt x="1620" y="956"/>
                </a:lnTo>
                <a:lnTo>
                  <a:pt x="1634" y="994"/>
                </a:lnTo>
                <a:lnTo>
                  <a:pt x="1648" y="1028"/>
                </a:lnTo>
                <a:lnTo>
                  <a:pt x="1660" y="1058"/>
                </a:lnTo>
                <a:lnTo>
                  <a:pt x="1668" y="1080"/>
                </a:lnTo>
                <a:lnTo>
                  <a:pt x="1674" y="1094"/>
                </a:lnTo>
                <a:lnTo>
                  <a:pt x="1676" y="1100"/>
                </a:lnTo>
                <a:lnTo>
                  <a:pt x="1742" y="1170"/>
                </a:lnTo>
                <a:lnTo>
                  <a:pt x="1742" y="1168"/>
                </a:lnTo>
                <a:lnTo>
                  <a:pt x="1742" y="1166"/>
                </a:lnTo>
                <a:lnTo>
                  <a:pt x="1742" y="1160"/>
                </a:lnTo>
                <a:lnTo>
                  <a:pt x="1746" y="1146"/>
                </a:lnTo>
                <a:lnTo>
                  <a:pt x="1750" y="1124"/>
                </a:lnTo>
                <a:lnTo>
                  <a:pt x="1746" y="1132"/>
                </a:lnTo>
                <a:lnTo>
                  <a:pt x="1742" y="1140"/>
                </a:lnTo>
                <a:lnTo>
                  <a:pt x="1748" y="1114"/>
                </a:lnTo>
                <a:lnTo>
                  <a:pt x="1752" y="1084"/>
                </a:lnTo>
                <a:lnTo>
                  <a:pt x="1754" y="1052"/>
                </a:lnTo>
                <a:lnTo>
                  <a:pt x="1758" y="1022"/>
                </a:lnTo>
                <a:lnTo>
                  <a:pt x="1764" y="992"/>
                </a:lnTo>
                <a:lnTo>
                  <a:pt x="1772" y="968"/>
                </a:lnTo>
                <a:lnTo>
                  <a:pt x="1780" y="950"/>
                </a:lnTo>
                <a:lnTo>
                  <a:pt x="1790" y="930"/>
                </a:lnTo>
                <a:lnTo>
                  <a:pt x="1802" y="904"/>
                </a:lnTo>
                <a:lnTo>
                  <a:pt x="1812" y="878"/>
                </a:lnTo>
                <a:lnTo>
                  <a:pt x="1824" y="852"/>
                </a:lnTo>
                <a:lnTo>
                  <a:pt x="1834" y="830"/>
                </a:lnTo>
                <a:lnTo>
                  <a:pt x="1842" y="812"/>
                </a:lnTo>
                <a:lnTo>
                  <a:pt x="1848" y="802"/>
                </a:lnTo>
                <a:lnTo>
                  <a:pt x="1862" y="776"/>
                </a:lnTo>
                <a:lnTo>
                  <a:pt x="1876" y="754"/>
                </a:lnTo>
                <a:lnTo>
                  <a:pt x="1884" y="736"/>
                </a:lnTo>
                <a:lnTo>
                  <a:pt x="1892" y="720"/>
                </a:lnTo>
                <a:lnTo>
                  <a:pt x="1900" y="706"/>
                </a:lnTo>
                <a:lnTo>
                  <a:pt x="1908" y="694"/>
                </a:lnTo>
                <a:lnTo>
                  <a:pt x="1912" y="682"/>
                </a:lnTo>
                <a:lnTo>
                  <a:pt x="1920" y="636"/>
                </a:lnTo>
                <a:lnTo>
                  <a:pt x="1930" y="592"/>
                </a:lnTo>
                <a:lnTo>
                  <a:pt x="1932" y="588"/>
                </a:lnTo>
                <a:lnTo>
                  <a:pt x="1938" y="576"/>
                </a:lnTo>
                <a:lnTo>
                  <a:pt x="1944" y="564"/>
                </a:lnTo>
                <a:lnTo>
                  <a:pt x="1950" y="552"/>
                </a:lnTo>
                <a:lnTo>
                  <a:pt x="1958" y="546"/>
                </a:lnTo>
                <a:lnTo>
                  <a:pt x="1960" y="546"/>
                </a:lnTo>
                <a:lnTo>
                  <a:pt x="2002" y="656"/>
                </a:lnTo>
                <a:lnTo>
                  <a:pt x="2048" y="766"/>
                </a:lnTo>
                <a:lnTo>
                  <a:pt x="2100" y="872"/>
                </a:lnTo>
                <a:lnTo>
                  <a:pt x="2062" y="894"/>
                </a:lnTo>
                <a:lnTo>
                  <a:pt x="2022" y="906"/>
                </a:lnTo>
                <a:lnTo>
                  <a:pt x="1986" y="912"/>
                </a:lnTo>
                <a:lnTo>
                  <a:pt x="1954" y="912"/>
                </a:lnTo>
                <a:lnTo>
                  <a:pt x="1926" y="910"/>
                </a:lnTo>
                <a:lnTo>
                  <a:pt x="1904" y="906"/>
                </a:lnTo>
                <a:lnTo>
                  <a:pt x="1890" y="902"/>
                </a:lnTo>
                <a:lnTo>
                  <a:pt x="1884" y="900"/>
                </a:lnTo>
                <a:close/>
                <a:moveTo>
                  <a:pt x="2362" y="1360"/>
                </a:moveTo>
                <a:lnTo>
                  <a:pt x="2366" y="1372"/>
                </a:lnTo>
                <a:lnTo>
                  <a:pt x="2372" y="1382"/>
                </a:lnTo>
                <a:lnTo>
                  <a:pt x="2382" y="1386"/>
                </a:lnTo>
                <a:lnTo>
                  <a:pt x="2394" y="1388"/>
                </a:lnTo>
                <a:lnTo>
                  <a:pt x="2374" y="1460"/>
                </a:lnTo>
                <a:lnTo>
                  <a:pt x="2356" y="1420"/>
                </a:lnTo>
                <a:lnTo>
                  <a:pt x="2338" y="1370"/>
                </a:lnTo>
                <a:lnTo>
                  <a:pt x="2322" y="1316"/>
                </a:lnTo>
                <a:lnTo>
                  <a:pt x="2320" y="1314"/>
                </a:lnTo>
                <a:lnTo>
                  <a:pt x="2316" y="1288"/>
                </a:lnTo>
                <a:lnTo>
                  <a:pt x="2308" y="1262"/>
                </a:lnTo>
                <a:lnTo>
                  <a:pt x="2296" y="1214"/>
                </a:lnTo>
                <a:lnTo>
                  <a:pt x="2288" y="1168"/>
                </a:lnTo>
                <a:lnTo>
                  <a:pt x="2280" y="1128"/>
                </a:lnTo>
                <a:lnTo>
                  <a:pt x="2274" y="1096"/>
                </a:lnTo>
                <a:lnTo>
                  <a:pt x="2274" y="1086"/>
                </a:lnTo>
                <a:lnTo>
                  <a:pt x="2274" y="1078"/>
                </a:lnTo>
                <a:lnTo>
                  <a:pt x="2272" y="1070"/>
                </a:lnTo>
                <a:lnTo>
                  <a:pt x="2270" y="1066"/>
                </a:lnTo>
                <a:lnTo>
                  <a:pt x="2270" y="1062"/>
                </a:lnTo>
                <a:lnTo>
                  <a:pt x="2270" y="1060"/>
                </a:lnTo>
                <a:lnTo>
                  <a:pt x="2332" y="1154"/>
                </a:lnTo>
                <a:lnTo>
                  <a:pt x="2324" y="1162"/>
                </a:lnTo>
                <a:lnTo>
                  <a:pt x="2318" y="1176"/>
                </a:lnTo>
                <a:lnTo>
                  <a:pt x="2316" y="1192"/>
                </a:lnTo>
                <a:lnTo>
                  <a:pt x="2320" y="1208"/>
                </a:lnTo>
                <a:lnTo>
                  <a:pt x="2326" y="1222"/>
                </a:lnTo>
                <a:lnTo>
                  <a:pt x="2338" y="1232"/>
                </a:lnTo>
                <a:lnTo>
                  <a:pt x="2352" y="1242"/>
                </a:lnTo>
                <a:lnTo>
                  <a:pt x="2364" y="1256"/>
                </a:lnTo>
                <a:lnTo>
                  <a:pt x="2370" y="1272"/>
                </a:lnTo>
                <a:lnTo>
                  <a:pt x="2374" y="1284"/>
                </a:lnTo>
                <a:lnTo>
                  <a:pt x="2374" y="1288"/>
                </a:lnTo>
                <a:lnTo>
                  <a:pt x="2376" y="1290"/>
                </a:lnTo>
                <a:lnTo>
                  <a:pt x="2376" y="1294"/>
                </a:lnTo>
                <a:lnTo>
                  <a:pt x="2378" y="1296"/>
                </a:lnTo>
                <a:lnTo>
                  <a:pt x="2378" y="1298"/>
                </a:lnTo>
                <a:lnTo>
                  <a:pt x="2378" y="1300"/>
                </a:lnTo>
                <a:lnTo>
                  <a:pt x="2380" y="1300"/>
                </a:lnTo>
                <a:lnTo>
                  <a:pt x="2380" y="1302"/>
                </a:lnTo>
                <a:lnTo>
                  <a:pt x="2380" y="1304"/>
                </a:lnTo>
                <a:lnTo>
                  <a:pt x="2382" y="1304"/>
                </a:lnTo>
                <a:lnTo>
                  <a:pt x="2382" y="1306"/>
                </a:lnTo>
                <a:lnTo>
                  <a:pt x="2382" y="1308"/>
                </a:lnTo>
                <a:lnTo>
                  <a:pt x="2384" y="1308"/>
                </a:lnTo>
                <a:lnTo>
                  <a:pt x="2384" y="1310"/>
                </a:lnTo>
                <a:lnTo>
                  <a:pt x="2386" y="1310"/>
                </a:lnTo>
                <a:lnTo>
                  <a:pt x="2386" y="1312"/>
                </a:lnTo>
                <a:lnTo>
                  <a:pt x="2388" y="1312"/>
                </a:lnTo>
                <a:lnTo>
                  <a:pt x="2388" y="1314"/>
                </a:lnTo>
                <a:lnTo>
                  <a:pt x="2390" y="1314"/>
                </a:lnTo>
                <a:lnTo>
                  <a:pt x="2392" y="1316"/>
                </a:lnTo>
                <a:lnTo>
                  <a:pt x="2394" y="1316"/>
                </a:lnTo>
                <a:lnTo>
                  <a:pt x="2396" y="1316"/>
                </a:lnTo>
                <a:lnTo>
                  <a:pt x="2396" y="1320"/>
                </a:lnTo>
                <a:lnTo>
                  <a:pt x="2398" y="1324"/>
                </a:lnTo>
                <a:lnTo>
                  <a:pt x="2380" y="1328"/>
                </a:lnTo>
                <a:lnTo>
                  <a:pt x="2370" y="1334"/>
                </a:lnTo>
                <a:lnTo>
                  <a:pt x="2362" y="1344"/>
                </a:lnTo>
                <a:lnTo>
                  <a:pt x="2362" y="1360"/>
                </a:lnTo>
                <a:close/>
              </a:path>
            </a:pathLst>
          </a:custGeom>
          <a:gradFill rotWithShape="1">
            <a:gsLst>
              <a:gs pos="0">
                <a:srgbClr val="B5B5B5"/>
              </a:gs>
              <a:gs pos="100000">
                <a:srgbClr val="F6F6F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4638"/>
            <a:ext cx="822960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/>
              <a:t>Click to edit Master title style</a:t>
            </a:r>
          </a:p>
        </p:txBody>
      </p:sp>
      <p:sp>
        <p:nvSpPr>
          <p:cNvPr id="2055" name="Line 7"/>
          <p:cNvSpPr>
            <a:spLocks noChangeShapeType="1"/>
          </p:cNvSpPr>
          <p:nvPr/>
        </p:nvSpPr>
        <p:spPr bwMode="gray">
          <a:xfrm>
            <a:off x="468313" y="1187450"/>
            <a:ext cx="8275637" cy="95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1" r:id="rId1"/>
    <p:sldLayoutId id="2147484299" r:id="rId2"/>
    <p:sldLayoutId id="2147484300" r:id="rId3"/>
    <p:sldLayoutId id="2147484301" r:id="rId4"/>
    <p:sldLayoutId id="2147484302" r:id="rId5"/>
    <p:sldLayoutId id="2147484303" r:id="rId6"/>
    <p:sldLayoutId id="2147484304" r:id="rId7"/>
    <p:sldLayoutId id="2147484305" r:id="rId8"/>
    <p:sldLayoutId id="2147484306" r:id="rId9"/>
    <p:sldLayoutId id="2147484307" r:id="rId10"/>
    <p:sldLayoutId id="2147484308" r:id="rId11"/>
    <p:sldLayoutId id="2147484309" r:id="rId12"/>
  </p:sldLayoutIdLst>
  <p:transition spd="slow"/>
  <p:hf sldNum="0"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/>
          <p:cNvSpPr>
            <a:spLocks noChangeArrowheads="1"/>
          </p:cNvSpPr>
          <p:nvPr/>
        </p:nvSpPr>
        <p:spPr bwMode="gray">
          <a:xfrm>
            <a:off x="165100" y="144463"/>
            <a:ext cx="8816975" cy="6454775"/>
          </a:xfrm>
          <a:prstGeom prst="roundRect">
            <a:avLst>
              <a:gd name="adj" fmla="val 4287"/>
            </a:avLst>
          </a:prstGeom>
          <a:noFill/>
          <a:ln w="381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pt-BR" altLang="pt-BR" smtClean="0">
              <a:solidFill>
                <a:srgbClr val="1F5281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96975"/>
            <a:ext cx="82296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/>
              <a:t>Click to edit Master text styles</a:t>
            </a:r>
          </a:p>
          <a:p>
            <a:pPr lvl="1"/>
            <a:r>
              <a:rPr lang="en-US" altLang="pt-BR" smtClean="0"/>
              <a:t>Second level</a:t>
            </a:r>
          </a:p>
          <a:p>
            <a:pPr lvl="2"/>
            <a:r>
              <a:rPr lang="en-US" altLang="pt-BR" smtClean="0"/>
              <a:t>Third level</a:t>
            </a:r>
          </a:p>
          <a:p>
            <a:pPr lvl="3"/>
            <a:r>
              <a:rPr lang="en-US" altLang="pt-BR" smtClean="0"/>
              <a:t>Fourth level</a:t>
            </a:r>
          </a:p>
          <a:p>
            <a:pPr lvl="4"/>
            <a:r>
              <a:rPr lang="en-US" altLang="pt-BR" smtClean="0"/>
              <a:t>Fifth level</a:t>
            </a:r>
          </a:p>
        </p:txBody>
      </p:sp>
      <p:sp>
        <p:nvSpPr>
          <p:cNvPr id="6922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57600" y="6537325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1F528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67BF140-3CB4-4D93-A7DC-A057BDFF99F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3077" name="Freeform 5"/>
          <p:cNvSpPr>
            <a:spLocks noEditPoints="1"/>
          </p:cNvSpPr>
          <p:nvPr/>
        </p:nvSpPr>
        <p:spPr bwMode="gray">
          <a:xfrm>
            <a:off x="395288" y="188913"/>
            <a:ext cx="1152525" cy="936625"/>
          </a:xfrm>
          <a:custGeom>
            <a:avLst/>
            <a:gdLst>
              <a:gd name="T0" fmla="*/ 2147483647 w 3482"/>
              <a:gd name="T1" fmla="*/ 2147483647 h 2308"/>
              <a:gd name="T2" fmla="*/ 2147483647 w 3482"/>
              <a:gd name="T3" fmla="*/ 2147483647 h 2308"/>
              <a:gd name="T4" fmla="*/ 2147483647 w 3482"/>
              <a:gd name="T5" fmla="*/ 2147483647 h 2308"/>
              <a:gd name="T6" fmla="*/ 2147483647 w 3482"/>
              <a:gd name="T7" fmla="*/ 2147483647 h 2308"/>
              <a:gd name="T8" fmla="*/ 2147483647 w 3482"/>
              <a:gd name="T9" fmla="*/ 2147483647 h 2308"/>
              <a:gd name="T10" fmla="*/ 2147483647 w 3482"/>
              <a:gd name="T11" fmla="*/ 2147483647 h 2308"/>
              <a:gd name="T12" fmla="*/ 2147483647 w 3482"/>
              <a:gd name="T13" fmla="*/ 2147483647 h 2308"/>
              <a:gd name="T14" fmla="*/ 2147483647 w 3482"/>
              <a:gd name="T15" fmla="*/ 2147483647 h 2308"/>
              <a:gd name="T16" fmla="*/ 2147483647 w 3482"/>
              <a:gd name="T17" fmla="*/ 2147483647 h 2308"/>
              <a:gd name="T18" fmla="*/ 2147483647 w 3482"/>
              <a:gd name="T19" fmla="*/ 2147483647 h 2308"/>
              <a:gd name="T20" fmla="*/ 2147483647 w 3482"/>
              <a:gd name="T21" fmla="*/ 2147483647 h 2308"/>
              <a:gd name="T22" fmla="*/ 2147483647 w 3482"/>
              <a:gd name="T23" fmla="*/ 2147483647 h 2308"/>
              <a:gd name="T24" fmla="*/ 2147483647 w 3482"/>
              <a:gd name="T25" fmla="*/ 2147483647 h 2308"/>
              <a:gd name="T26" fmla="*/ 2147483647 w 3482"/>
              <a:gd name="T27" fmla="*/ 2147483647 h 2308"/>
              <a:gd name="T28" fmla="*/ 2147483647 w 3482"/>
              <a:gd name="T29" fmla="*/ 2147483647 h 2308"/>
              <a:gd name="T30" fmla="*/ 2147483647 w 3482"/>
              <a:gd name="T31" fmla="*/ 2147483647 h 2308"/>
              <a:gd name="T32" fmla="*/ 2147483647 w 3482"/>
              <a:gd name="T33" fmla="*/ 2147483647 h 2308"/>
              <a:gd name="T34" fmla="*/ 2147483647 w 3482"/>
              <a:gd name="T35" fmla="*/ 2147483647 h 2308"/>
              <a:gd name="T36" fmla="*/ 2147483647 w 3482"/>
              <a:gd name="T37" fmla="*/ 2147483647 h 2308"/>
              <a:gd name="T38" fmla="*/ 2147483647 w 3482"/>
              <a:gd name="T39" fmla="*/ 2147483647 h 2308"/>
              <a:gd name="T40" fmla="*/ 2147483647 w 3482"/>
              <a:gd name="T41" fmla="*/ 2147483647 h 2308"/>
              <a:gd name="T42" fmla="*/ 2147483647 w 3482"/>
              <a:gd name="T43" fmla="*/ 2147483647 h 2308"/>
              <a:gd name="T44" fmla="*/ 2147483647 w 3482"/>
              <a:gd name="T45" fmla="*/ 2147483647 h 2308"/>
              <a:gd name="T46" fmla="*/ 2147483647 w 3482"/>
              <a:gd name="T47" fmla="*/ 2147483647 h 2308"/>
              <a:gd name="T48" fmla="*/ 2147483647 w 3482"/>
              <a:gd name="T49" fmla="*/ 2147483647 h 2308"/>
              <a:gd name="T50" fmla="*/ 2147483647 w 3482"/>
              <a:gd name="T51" fmla="*/ 2147483647 h 2308"/>
              <a:gd name="T52" fmla="*/ 2147483647 w 3482"/>
              <a:gd name="T53" fmla="*/ 2147483647 h 2308"/>
              <a:gd name="T54" fmla="*/ 2147483647 w 3482"/>
              <a:gd name="T55" fmla="*/ 2147483647 h 2308"/>
              <a:gd name="T56" fmla="*/ 2147483647 w 3482"/>
              <a:gd name="T57" fmla="*/ 2147483647 h 2308"/>
              <a:gd name="T58" fmla="*/ 2147483647 w 3482"/>
              <a:gd name="T59" fmla="*/ 2147483647 h 2308"/>
              <a:gd name="T60" fmla="*/ 2147483647 w 3482"/>
              <a:gd name="T61" fmla="*/ 2147483647 h 2308"/>
              <a:gd name="T62" fmla="*/ 2147483647 w 3482"/>
              <a:gd name="T63" fmla="*/ 2147483647 h 2308"/>
              <a:gd name="T64" fmla="*/ 2147483647 w 3482"/>
              <a:gd name="T65" fmla="*/ 2147483647 h 2308"/>
              <a:gd name="T66" fmla="*/ 2147483647 w 3482"/>
              <a:gd name="T67" fmla="*/ 2147483647 h 2308"/>
              <a:gd name="T68" fmla="*/ 2147483647 w 3482"/>
              <a:gd name="T69" fmla="*/ 2147483647 h 2308"/>
              <a:gd name="T70" fmla="*/ 2147483647 w 3482"/>
              <a:gd name="T71" fmla="*/ 2147483647 h 2308"/>
              <a:gd name="T72" fmla="*/ 2147483647 w 3482"/>
              <a:gd name="T73" fmla="*/ 2147483647 h 2308"/>
              <a:gd name="T74" fmla="*/ 2147483647 w 3482"/>
              <a:gd name="T75" fmla="*/ 2147483647 h 2308"/>
              <a:gd name="T76" fmla="*/ 2147483647 w 3482"/>
              <a:gd name="T77" fmla="*/ 2147483647 h 2308"/>
              <a:gd name="T78" fmla="*/ 2147483647 w 3482"/>
              <a:gd name="T79" fmla="*/ 2147483647 h 2308"/>
              <a:gd name="T80" fmla="*/ 2147483647 w 3482"/>
              <a:gd name="T81" fmla="*/ 2147483647 h 2308"/>
              <a:gd name="T82" fmla="*/ 2147483647 w 3482"/>
              <a:gd name="T83" fmla="*/ 2147483647 h 2308"/>
              <a:gd name="T84" fmla="*/ 2147483647 w 3482"/>
              <a:gd name="T85" fmla="*/ 2147483647 h 2308"/>
              <a:gd name="T86" fmla="*/ 2147483647 w 3482"/>
              <a:gd name="T87" fmla="*/ 2147483647 h 2308"/>
              <a:gd name="T88" fmla="*/ 2147483647 w 3482"/>
              <a:gd name="T89" fmla="*/ 2147483647 h 2308"/>
              <a:gd name="T90" fmla="*/ 2147483647 w 3482"/>
              <a:gd name="T91" fmla="*/ 2147483647 h 2308"/>
              <a:gd name="T92" fmla="*/ 2147483647 w 3482"/>
              <a:gd name="T93" fmla="*/ 2147483647 h 2308"/>
              <a:gd name="T94" fmla="*/ 2147483647 w 3482"/>
              <a:gd name="T95" fmla="*/ 2147483647 h 2308"/>
              <a:gd name="T96" fmla="*/ 2147483647 w 3482"/>
              <a:gd name="T97" fmla="*/ 2147483647 h 2308"/>
              <a:gd name="T98" fmla="*/ 2147483647 w 3482"/>
              <a:gd name="T99" fmla="*/ 2147483647 h 2308"/>
              <a:gd name="T100" fmla="*/ 2147483647 w 3482"/>
              <a:gd name="T101" fmla="*/ 2147483647 h 2308"/>
              <a:gd name="T102" fmla="*/ 2147483647 w 3482"/>
              <a:gd name="T103" fmla="*/ 2147483647 h 2308"/>
              <a:gd name="T104" fmla="*/ 2147483647 w 3482"/>
              <a:gd name="T105" fmla="*/ 2147483647 h 2308"/>
              <a:gd name="T106" fmla="*/ 2147483647 w 3482"/>
              <a:gd name="T107" fmla="*/ 2147483647 h 2308"/>
              <a:gd name="T108" fmla="*/ 2147483647 w 3482"/>
              <a:gd name="T109" fmla="*/ 2147483647 h 2308"/>
              <a:gd name="T110" fmla="*/ 2147483647 w 3482"/>
              <a:gd name="T111" fmla="*/ 2147483647 h 2308"/>
              <a:gd name="T112" fmla="*/ 2147483647 w 3482"/>
              <a:gd name="T113" fmla="*/ 2147483647 h 2308"/>
              <a:gd name="T114" fmla="*/ 2147483647 w 3482"/>
              <a:gd name="T115" fmla="*/ 2147483647 h 2308"/>
              <a:gd name="T116" fmla="*/ 2147483647 w 3482"/>
              <a:gd name="T117" fmla="*/ 2147483647 h 2308"/>
              <a:gd name="T118" fmla="*/ 2147483647 w 3482"/>
              <a:gd name="T119" fmla="*/ 2147483647 h 2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3482" h="2308">
                <a:moveTo>
                  <a:pt x="3278" y="1750"/>
                </a:moveTo>
                <a:lnTo>
                  <a:pt x="3482" y="1144"/>
                </a:lnTo>
                <a:lnTo>
                  <a:pt x="3414" y="1126"/>
                </a:lnTo>
                <a:lnTo>
                  <a:pt x="2642" y="1152"/>
                </a:lnTo>
                <a:lnTo>
                  <a:pt x="2640" y="1150"/>
                </a:lnTo>
                <a:lnTo>
                  <a:pt x="2638" y="1148"/>
                </a:lnTo>
                <a:lnTo>
                  <a:pt x="2630" y="1144"/>
                </a:lnTo>
                <a:lnTo>
                  <a:pt x="2622" y="1142"/>
                </a:lnTo>
                <a:lnTo>
                  <a:pt x="2618" y="1136"/>
                </a:lnTo>
                <a:lnTo>
                  <a:pt x="2612" y="1132"/>
                </a:lnTo>
                <a:lnTo>
                  <a:pt x="2606" y="1128"/>
                </a:lnTo>
                <a:lnTo>
                  <a:pt x="2598" y="1124"/>
                </a:lnTo>
                <a:lnTo>
                  <a:pt x="2592" y="1122"/>
                </a:lnTo>
                <a:lnTo>
                  <a:pt x="2608" y="1100"/>
                </a:lnTo>
                <a:lnTo>
                  <a:pt x="2620" y="1076"/>
                </a:lnTo>
                <a:lnTo>
                  <a:pt x="2622" y="1050"/>
                </a:lnTo>
                <a:lnTo>
                  <a:pt x="2620" y="1040"/>
                </a:lnTo>
                <a:lnTo>
                  <a:pt x="2618" y="1032"/>
                </a:lnTo>
                <a:lnTo>
                  <a:pt x="2604" y="998"/>
                </a:lnTo>
                <a:lnTo>
                  <a:pt x="2586" y="970"/>
                </a:lnTo>
                <a:lnTo>
                  <a:pt x="2566" y="950"/>
                </a:lnTo>
                <a:lnTo>
                  <a:pt x="2546" y="934"/>
                </a:lnTo>
                <a:lnTo>
                  <a:pt x="2526" y="924"/>
                </a:lnTo>
                <a:lnTo>
                  <a:pt x="2508" y="918"/>
                </a:lnTo>
                <a:lnTo>
                  <a:pt x="2494" y="916"/>
                </a:lnTo>
                <a:lnTo>
                  <a:pt x="2484" y="914"/>
                </a:lnTo>
                <a:lnTo>
                  <a:pt x="2480" y="914"/>
                </a:lnTo>
                <a:lnTo>
                  <a:pt x="2428" y="798"/>
                </a:lnTo>
                <a:lnTo>
                  <a:pt x="2424" y="778"/>
                </a:lnTo>
                <a:lnTo>
                  <a:pt x="2416" y="768"/>
                </a:lnTo>
                <a:lnTo>
                  <a:pt x="2408" y="762"/>
                </a:lnTo>
                <a:lnTo>
                  <a:pt x="2400" y="760"/>
                </a:lnTo>
                <a:lnTo>
                  <a:pt x="2398" y="760"/>
                </a:lnTo>
                <a:lnTo>
                  <a:pt x="2396" y="754"/>
                </a:lnTo>
                <a:lnTo>
                  <a:pt x="2390" y="742"/>
                </a:lnTo>
                <a:lnTo>
                  <a:pt x="2382" y="724"/>
                </a:lnTo>
                <a:lnTo>
                  <a:pt x="2368" y="698"/>
                </a:lnTo>
                <a:lnTo>
                  <a:pt x="2352" y="670"/>
                </a:lnTo>
                <a:lnTo>
                  <a:pt x="2338" y="638"/>
                </a:lnTo>
                <a:lnTo>
                  <a:pt x="2328" y="610"/>
                </a:lnTo>
                <a:lnTo>
                  <a:pt x="2320" y="580"/>
                </a:lnTo>
                <a:lnTo>
                  <a:pt x="2308" y="550"/>
                </a:lnTo>
                <a:lnTo>
                  <a:pt x="2290" y="518"/>
                </a:lnTo>
                <a:lnTo>
                  <a:pt x="2272" y="500"/>
                </a:lnTo>
                <a:lnTo>
                  <a:pt x="2256" y="490"/>
                </a:lnTo>
                <a:lnTo>
                  <a:pt x="2238" y="488"/>
                </a:lnTo>
                <a:lnTo>
                  <a:pt x="2222" y="492"/>
                </a:lnTo>
                <a:lnTo>
                  <a:pt x="2208" y="496"/>
                </a:lnTo>
                <a:lnTo>
                  <a:pt x="2200" y="502"/>
                </a:lnTo>
                <a:lnTo>
                  <a:pt x="2196" y="504"/>
                </a:lnTo>
                <a:lnTo>
                  <a:pt x="2134" y="480"/>
                </a:lnTo>
                <a:lnTo>
                  <a:pt x="2072" y="466"/>
                </a:lnTo>
                <a:lnTo>
                  <a:pt x="2014" y="458"/>
                </a:lnTo>
                <a:lnTo>
                  <a:pt x="1998" y="456"/>
                </a:lnTo>
                <a:lnTo>
                  <a:pt x="1982" y="454"/>
                </a:lnTo>
                <a:lnTo>
                  <a:pt x="1980" y="454"/>
                </a:lnTo>
                <a:lnTo>
                  <a:pt x="1982" y="432"/>
                </a:lnTo>
                <a:lnTo>
                  <a:pt x="1980" y="410"/>
                </a:lnTo>
                <a:lnTo>
                  <a:pt x="1984" y="426"/>
                </a:lnTo>
                <a:lnTo>
                  <a:pt x="1984" y="440"/>
                </a:lnTo>
                <a:lnTo>
                  <a:pt x="1982" y="452"/>
                </a:lnTo>
                <a:lnTo>
                  <a:pt x="1996" y="410"/>
                </a:lnTo>
                <a:lnTo>
                  <a:pt x="2006" y="366"/>
                </a:lnTo>
                <a:lnTo>
                  <a:pt x="2008" y="320"/>
                </a:lnTo>
                <a:lnTo>
                  <a:pt x="2002" y="284"/>
                </a:lnTo>
                <a:lnTo>
                  <a:pt x="1992" y="250"/>
                </a:lnTo>
                <a:lnTo>
                  <a:pt x="1978" y="216"/>
                </a:lnTo>
                <a:lnTo>
                  <a:pt x="1970" y="190"/>
                </a:lnTo>
                <a:lnTo>
                  <a:pt x="1962" y="170"/>
                </a:lnTo>
                <a:lnTo>
                  <a:pt x="1952" y="152"/>
                </a:lnTo>
                <a:lnTo>
                  <a:pt x="1940" y="136"/>
                </a:lnTo>
                <a:lnTo>
                  <a:pt x="1918" y="116"/>
                </a:lnTo>
                <a:lnTo>
                  <a:pt x="1886" y="86"/>
                </a:lnTo>
                <a:lnTo>
                  <a:pt x="1854" y="58"/>
                </a:lnTo>
                <a:lnTo>
                  <a:pt x="1816" y="34"/>
                </a:lnTo>
                <a:lnTo>
                  <a:pt x="1780" y="18"/>
                </a:lnTo>
                <a:lnTo>
                  <a:pt x="1742" y="6"/>
                </a:lnTo>
                <a:lnTo>
                  <a:pt x="1700" y="0"/>
                </a:lnTo>
                <a:lnTo>
                  <a:pt x="1670" y="2"/>
                </a:lnTo>
                <a:lnTo>
                  <a:pt x="1640" y="4"/>
                </a:lnTo>
                <a:lnTo>
                  <a:pt x="1616" y="8"/>
                </a:lnTo>
                <a:lnTo>
                  <a:pt x="1592" y="12"/>
                </a:lnTo>
                <a:lnTo>
                  <a:pt x="1578" y="20"/>
                </a:lnTo>
                <a:lnTo>
                  <a:pt x="1564" y="30"/>
                </a:lnTo>
                <a:lnTo>
                  <a:pt x="1552" y="42"/>
                </a:lnTo>
                <a:lnTo>
                  <a:pt x="1532" y="58"/>
                </a:lnTo>
                <a:lnTo>
                  <a:pt x="1510" y="72"/>
                </a:lnTo>
                <a:lnTo>
                  <a:pt x="1502" y="78"/>
                </a:lnTo>
                <a:lnTo>
                  <a:pt x="1492" y="86"/>
                </a:lnTo>
                <a:lnTo>
                  <a:pt x="1484" y="90"/>
                </a:lnTo>
                <a:lnTo>
                  <a:pt x="1476" y="96"/>
                </a:lnTo>
                <a:lnTo>
                  <a:pt x="1468" y="104"/>
                </a:lnTo>
                <a:lnTo>
                  <a:pt x="1462" y="110"/>
                </a:lnTo>
                <a:lnTo>
                  <a:pt x="1458" y="118"/>
                </a:lnTo>
                <a:lnTo>
                  <a:pt x="1452" y="126"/>
                </a:lnTo>
                <a:lnTo>
                  <a:pt x="1448" y="134"/>
                </a:lnTo>
                <a:lnTo>
                  <a:pt x="1442" y="142"/>
                </a:lnTo>
                <a:lnTo>
                  <a:pt x="1436" y="148"/>
                </a:lnTo>
                <a:lnTo>
                  <a:pt x="1426" y="166"/>
                </a:lnTo>
                <a:lnTo>
                  <a:pt x="1418" y="182"/>
                </a:lnTo>
                <a:lnTo>
                  <a:pt x="1406" y="208"/>
                </a:lnTo>
                <a:lnTo>
                  <a:pt x="1396" y="234"/>
                </a:lnTo>
                <a:lnTo>
                  <a:pt x="1388" y="266"/>
                </a:lnTo>
                <a:lnTo>
                  <a:pt x="1388" y="296"/>
                </a:lnTo>
                <a:lnTo>
                  <a:pt x="1390" y="308"/>
                </a:lnTo>
                <a:lnTo>
                  <a:pt x="1388" y="318"/>
                </a:lnTo>
                <a:lnTo>
                  <a:pt x="1386" y="328"/>
                </a:lnTo>
                <a:lnTo>
                  <a:pt x="1386" y="346"/>
                </a:lnTo>
                <a:lnTo>
                  <a:pt x="1388" y="364"/>
                </a:lnTo>
                <a:lnTo>
                  <a:pt x="1384" y="368"/>
                </a:lnTo>
                <a:lnTo>
                  <a:pt x="1380" y="370"/>
                </a:lnTo>
                <a:lnTo>
                  <a:pt x="1378" y="376"/>
                </a:lnTo>
                <a:lnTo>
                  <a:pt x="1376" y="382"/>
                </a:lnTo>
                <a:lnTo>
                  <a:pt x="1372" y="404"/>
                </a:lnTo>
                <a:lnTo>
                  <a:pt x="1372" y="422"/>
                </a:lnTo>
                <a:lnTo>
                  <a:pt x="1372" y="436"/>
                </a:lnTo>
                <a:lnTo>
                  <a:pt x="1370" y="450"/>
                </a:lnTo>
                <a:lnTo>
                  <a:pt x="1372" y="470"/>
                </a:lnTo>
                <a:lnTo>
                  <a:pt x="1378" y="494"/>
                </a:lnTo>
                <a:lnTo>
                  <a:pt x="1386" y="516"/>
                </a:lnTo>
                <a:lnTo>
                  <a:pt x="1350" y="546"/>
                </a:lnTo>
                <a:lnTo>
                  <a:pt x="1318" y="574"/>
                </a:lnTo>
                <a:lnTo>
                  <a:pt x="1308" y="582"/>
                </a:lnTo>
                <a:lnTo>
                  <a:pt x="1294" y="596"/>
                </a:lnTo>
                <a:lnTo>
                  <a:pt x="1276" y="614"/>
                </a:lnTo>
                <a:lnTo>
                  <a:pt x="1274" y="610"/>
                </a:lnTo>
                <a:lnTo>
                  <a:pt x="1272" y="608"/>
                </a:lnTo>
                <a:lnTo>
                  <a:pt x="1272" y="606"/>
                </a:lnTo>
                <a:lnTo>
                  <a:pt x="1276" y="602"/>
                </a:lnTo>
                <a:lnTo>
                  <a:pt x="1276" y="600"/>
                </a:lnTo>
                <a:lnTo>
                  <a:pt x="1278" y="598"/>
                </a:lnTo>
                <a:lnTo>
                  <a:pt x="1280" y="596"/>
                </a:lnTo>
                <a:lnTo>
                  <a:pt x="1282" y="594"/>
                </a:lnTo>
                <a:lnTo>
                  <a:pt x="1284" y="590"/>
                </a:lnTo>
                <a:lnTo>
                  <a:pt x="1288" y="592"/>
                </a:lnTo>
                <a:lnTo>
                  <a:pt x="1292" y="594"/>
                </a:lnTo>
                <a:lnTo>
                  <a:pt x="1292" y="574"/>
                </a:lnTo>
                <a:lnTo>
                  <a:pt x="1294" y="554"/>
                </a:lnTo>
                <a:lnTo>
                  <a:pt x="1300" y="528"/>
                </a:lnTo>
                <a:lnTo>
                  <a:pt x="1302" y="528"/>
                </a:lnTo>
                <a:lnTo>
                  <a:pt x="1304" y="528"/>
                </a:lnTo>
                <a:lnTo>
                  <a:pt x="1306" y="528"/>
                </a:lnTo>
                <a:lnTo>
                  <a:pt x="1308" y="522"/>
                </a:lnTo>
                <a:lnTo>
                  <a:pt x="1308" y="518"/>
                </a:lnTo>
                <a:lnTo>
                  <a:pt x="1308" y="512"/>
                </a:lnTo>
                <a:lnTo>
                  <a:pt x="1306" y="508"/>
                </a:lnTo>
                <a:lnTo>
                  <a:pt x="1306" y="504"/>
                </a:lnTo>
                <a:lnTo>
                  <a:pt x="1304" y="504"/>
                </a:lnTo>
                <a:lnTo>
                  <a:pt x="1308" y="476"/>
                </a:lnTo>
                <a:lnTo>
                  <a:pt x="1302" y="444"/>
                </a:lnTo>
                <a:lnTo>
                  <a:pt x="1298" y="430"/>
                </a:lnTo>
                <a:lnTo>
                  <a:pt x="1296" y="418"/>
                </a:lnTo>
                <a:lnTo>
                  <a:pt x="1296" y="408"/>
                </a:lnTo>
                <a:lnTo>
                  <a:pt x="1294" y="394"/>
                </a:lnTo>
                <a:lnTo>
                  <a:pt x="1290" y="374"/>
                </a:lnTo>
                <a:lnTo>
                  <a:pt x="1286" y="348"/>
                </a:lnTo>
                <a:lnTo>
                  <a:pt x="1280" y="318"/>
                </a:lnTo>
                <a:lnTo>
                  <a:pt x="1276" y="290"/>
                </a:lnTo>
                <a:lnTo>
                  <a:pt x="1280" y="298"/>
                </a:lnTo>
                <a:lnTo>
                  <a:pt x="1284" y="304"/>
                </a:lnTo>
                <a:lnTo>
                  <a:pt x="1286" y="312"/>
                </a:lnTo>
                <a:lnTo>
                  <a:pt x="1286" y="320"/>
                </a:lnTo>
                <a:lnTo>
                  <a:pt x="1288" y="312"/>
                </a:lnTo>
                <a:lnTo>
                  <a:pt x="1288" y="304"/>
                </a:lnTo>
                <a:lnTo>
                  <a:pt x="1290" y="296"/>
                </a:lnTo>
                <a:lnTo>
                  <a:pt x="1292" y="300"/>
                </a:lnTo>
                <a:lnTo>
                  <a:pt x="1294" y="302"/>
                </a:lnTo>
                <a:lnTo>
                  <a:pt x="1296" y="306"/>
                </a:lnTo>
                <a:lnTo>
                  <a:pt x="1296" y="310"/>
                </a:lnTo>
                <a:lnTo>
                  <a:pt x="1300" y="300"/>
                </a:lnTo>
                <a:lnTo>
                  <a:pt x="1304" y="292"/>
                </a:lnTo>
                <a:lnTo>
                  <a:pt x="1310" y="294"/>
                </a:lnTo>
                <a:lnTo>
                  <a:pt x="1316" y="298"/>
                </a:lnTo>
                <a:lnTo>
                  <a:pt x="1322" y="302"/>
                </a:lnTo>
                <a:lnTo>
                  <a:pt x="1318" y="286"/>
                </a:lnTo>
                <a:lnTo>
                  <a:pt x="1314" y="268"/>
                </a:lnTo>
                <a:lnTo>
                  <a:pt x="1320" y="268"/>
                </a:lnTo>
                <a:lnTo>
                  <a:pt x="1324" y="270"/>
                </a:lnTo>
                <a:lnTo>
                  <a:pt x="1328" y="272"/>
                </a:lnTo>
                <a:lnTo>
                  <a:pt x="1330" y="278"/>
                </a:lnTo>
                <a:lnTo>
                  <a:pt x="1332" y="252"/>
                </a:lnTo>
                <a:lnTo>
                  <a:pt x="1322" y="228"/>
                </a:lnTo>
                <a:lnTo>
                  <a:pt x="1306" y="206"/>
                </a:lnTo>
                <a:lnTo>
                  <a:pt x="1286" y="188"/>
                </a:lnTo>
                <a:lnTo>
                  <a:pt x="1262" y="178"/>
                </a:lnTo>
                <a:lnTo>
                  <a:pt x="1266" y="176"/>
                </a:lnTo>
                <a:lnTo>
                  <a:pt x="1272" y="176"/>
                </a:lnTo>
                <a:lnTo>
                  <a:pt x="1278" y="178"/>
                </a:lnTo>
                <a:lnTo>
                  <a:pt x="1284" y="178"/>
                </a:lnTo>
                <a:lnTo>
                  <a:pt x="1288" y="180"/>
                </a:lnTo>
                <a:lnTo>
                  <a:pt x="1294" y="180"/>
                </a:lnTo>
                <a:lnTo>
                  <a:pt x="1282" y="172"/>
                </a:lnTo>
                <a:lnTo>
                  <a:pt x="1272" y="168"/>
                </a:lnTo>
                <a:lnTo>
                  <a:pt x="1266" y="166"/>
                </a:lnTo>
                <a:lnTo>
                  <a:pt x="1260" y="166"/>
                </a:lnTo>
                <a:lnTo>
                  <a:pt x="1256" y="166"/>
                </a:lnTo>
                <a:lnTo>
                  <a:pt x="1248" y="158"/>
                </a:lnTo>
                <a:lnTo>
                  <a:pt x="1234" y="148"/>
                </a:lnTo>
                <a:lnTo>
                  <a:pt x="1216" y="140"/>
                </a:lnTo>
                <a:lnTo>
                  <a:pt x="1196" y="134"/>
                </a:lnTo>
                <a:lnTo>
                  <a:pt x="1176" y="128"/>
                </a:lnTo>
                <a:lnTo>
                  <a:pt x="1162" y="126"/>
                </a:lnTo>
                <a:lnTo>
                  <a:pt x="1152" y="126"/>
                </a:lnTo>
                <a:lnTo>
                  <a:pt x="1154" y="124"/>
                </a:lnTo>
                <a:lnTo>
                  <a:pt x="1158" y="124"/>
                </a:lnTo>
                <a:lnTo>
                  <a:pt x="1162" y="122"/>
                </a:lnTo>
                <a:lnTo>
                  <a:pt x="1166" y="120"/>
                </a:lnTo>
                <a:lnTo>
                  <a:pt x="1170" y="120"/>
                </a:lnTo>
                <a:lnTo>
                  <a:pt x="1172" y="118"/>
                </a:lnTo>
                <a:lnTo>
                  <a:pt x="1162" y="118"/>
                </a:lnTo>
                <a:lnTo>
                  <a:pt x="1150" y="116"/>
                </a:lnTo>
                <a:lnTo>
                  <a:pt x="1134" y="116"/>
                </a:lnTo>
                <a:lnTo>
                  <a:pt x="1112" y="116"/>
                </a:lnTo>
                <a:lnTo>
                  <a:pt x="1082" y="118"/>
                </a:lnTo>
                <a:lnTo>
                  <a:pt x="1078" y="118"/>
                </a:lnTo>
                <a:lnTo>
                  <a:pt x="1072" y="116"/>
                </a:lnTo>
                <a:lnTo>
                  <a:pt x="1068" y="112"/>
                </a:lnTo>
                <a:lnTo>
                  <a:pt x="1064" y="108"/>
                </a:lnTo>
                <a:lnTo>
                  <a:pt x="1060" y="106"/>
                </a:lnTo>
                <a:lnTo>
                  <a:pt x="1052" y="102"/>
                </a:lnTo>
                <a:lnTo>
                  <a:pt x="1044" y="102"/>
                </a:lnTo>
                <a:lnTo>
                  <a:pt x="1036" y="100"/>
                </a:lnTo>
                <a:lnTo>
                  <a:pt x="1028" y="98"/>
                </a:lnTo>
                <a:lnTo>
                  <a:pt x="1038" y="96"/>
                </a:lnTo>
                <a:lnTo>
                  <a:pt x="1048" y="92"/>
                </a:lnTo>
                <a:lnTo>
                  <a:pt x="1030" y="86"/>
                </a:lnTo>
                <a:lnTo>
                  <a:pt x="1010" y="84"/>
                </a:lnTo>
                <a:lnTo>
                  <a:pt x="990" y="86"/>
                </a:lnTo>
                <a:lnTo>
                  <a:pt x="970" y="86"/>
                </a:lnTo>
                <a:lnTo>
                  <a:pt x="974" y="84"/>
                </a:lnTo>
                <a:lnTo>
                  <a:pt x="976" y="82"/>
                </a:lnTo>
                <a:lnTo>
                  <a:pt x="958" y="82"/>
                </a:lnTo>
                <a:lnTo>
                  <a:pt x="940" y="86"/>
                </a:lnTo>
                <a:lnTo>
                  <a:pt x="922" y="92"/>
                </a:lnTo>
                <a:lnTo>
                  <a:pt x="922" y="90"/>
                </a:lnTo>
                <a:lnTo>
                  <a:pt x="924" y="88"/>
                </a:lnTo>
                <a:lnTo>
                  <a:pt x="896" y="90"/>
                </a:lnTo>
                <a:lnTo>
                  <a:pt x="870" y="98"/>
                </a:lnTo>
                <a:lnTo>
                  <a:pt x="844" y="106"/>
                </a:lnTo>
                <a:lnTo>
                  <a:pt x="830" y="110"/>
                </a:lnTo>
                <a:lnTo>
                  <a:pt x="816" y="116"/>
                </a:lnTo>
                <a:lnTo>
                  <a:pt x="802" y="122"/>
                </a:lnTo>
                <a:lnTo>
                  <a:pt x="786" y="132"/>
                </a:lnTo>
                <a:lnTo>
                  <a:pt x="776" y="142"/>
                </a:lnTo>
                <a:lnTo>
                  <a:pt x="770" y="152"/>
                </a:lnTo>
                <a:lnTo>
                  <a:pt x="768" y="154"/>
                </a:lnTo>
                <a:lnTo>
                  <a:pt x="740" y="162"/>
                </a:lnTo>
                <a:lnTo>
                  <a:pt x="716" y="174"/>
                </a:lnTo>
                <a:lnTo>
                  <a:pt x="694" y="194"/>
                </a:lnTo>
                <a:lnTo>
                  <a:pt x="674" y="220"/>
                </a:lnTo>
                <a:lnTo>
                  <a:pt x="660" y="254"/>
                </a:lnTo>
                <a:lnTo>
                  <a:pt x="648" y="286"/>
                </a:lnTo>
                <a:lnTo>
                  <a:pt x="634" y="320"/>
                </a:lnTo>
                <a:lnTo>
                  <a:pt x="618" y="354"/>
                </a:lnTo>
                <a:lnTo>
                  <a:pt x="604" y="390"/>
                </a:lnTo>
                <a:lnTo>
                  <a:pt x="594" y="422"/>
                </a:lnTo>
                <a:lnTo>
                  <a:pt x="598" y="414"/>
                </a:lnTo>
                <a:lnTo>
                  <a:pt x="604" y="408"/>
                </a:lnTo>
                <a:lnTo>
                  <a:pt x="598" y="428"/>
                </a:lnTo>
                <a:lnTo>
                  <a:pt x="596" y="454"/>
                </a:lnTo>
                <a:lnTo>
                  <a:pt x="596" y="484"/>
                </a:lnTo>
                <a:lnTo>
                  <a:pt x="598" y="510"/>
                </a:lnTo>
                <a:lnTo>
                  <a:pt x="604" y="528"/>
                </a:lnTo>
                <a:lnTo>
                  <a:pt x="608" y="522"/>
                </a:lnTo>
                <a:lnTo>
                  <a:pt x="610" y="514"/>
                </a:lnTo>
                <a:lnTo>
                  <a:pt x="608" y="530"/>
                </a:lnTo>
                <a:lnTo>
                  <a:pt x="608" y="552"/>
                </a:lnTo>
                <a:lnTo>
                  <a:pt x="612" y="574"/>
                </a:lnTo>
                <a:lnTo>
                  <a:pt x="616" y="594"/>
                </a:lnTo>
                <a:lnTo>
                  <a:pt x="624" y="612"/>
                </a:lnTo>
                <a:lnTo>
                  <a:pt x="636" y="624"/>
                </a:lnTo>
                <a:lnTo>
                  <a:pt x="636" y="620"/>
                </a:lnTo>
                <a:lnTo>
                  <a:pt x="636" y="616"/>
                </a:lnTo>
                <a:lnTo>
                  <a:pt x="638" y="612"/>
                </a:lnTo>
                <a:lnTo>
                  <a:pt x="638" y="608"/>
                </a:lnTo>
                <a:lnTo>
                  <a:pt x="644" y="636"/>
                </a:lnTo>
                <a:lnTo>
                  <a:pt x="650" y="662"/>
                </a:lnTo>
                <a:lnTo>
                  <a:pt x="650" y="660"/>
                </a:lnTo>
                <a:lnTo>
                  <a:pt x="650" y="658"/>
                </a:lnTo>
                <a:lnTo>
                  <a:pt x="654" y="672"/>
                </a:lnTo>
                <a:lnTo>
                  <a:pt x="662" y="686"/>
                </a:lnTo>
                <a:lnTo>
                  <a:pt x="672" y="700"/>
                </a:lnTo>
                <a:lnTo>
                  <a:pt x="678" y="712"/>
                </a:lnTo>
                <a:lnTo>
                  <a:pt x="678" y="708"/>
                </a:lnTo>
                <a:lnTo>
                  <a:pt x="680" y="702"/>
                </a:lnTo>
                <a:lnTo>
                  <a:pt x="680" y="696"/>
                </a:lnTo>
                <a:lnTo>
                  <a:pt x="682" y="690"/>
                </a:lnTo>
                <a:lnTo>
                  <a:pt x="682" y="684"/>
                </a:lnTo>
                <a:lnTo>
                  <a:pt x="684" y="710"/>
                </a:lnTo>
                <a:lnTo>
                  <a:pt x="684" y="736"/>
                </a:lnTo>
                <a:lnTo>
                  <a:pt x="690" y="732"/>
                </a:lnTo>
                <a:lnTo>
                  <a:pt x="696" y="728"/>
                </a:lnTo>
                <a:lnTo>
                  <a:pt x="694" y="762"/>
                </a:lnTo>
                <a:lnTo>
                  <a:pt x="688" y="788"/>
                </a:lnTo>
                <a:lnTo>
                  <a:pt x="682" y="804"/>
                </a:lnTo>
                <a:lnTo>
                  <a:pt x="678" y="814"/>
                </a:lnTo>
                <a:lnTo>
                  <a:pt x="674" y="818"/>
                </a:lnTo>
                <a:lnTo>
                  <a:pt x="672" y="820"/>
                </a:lnTo>
                <a:lnTo>
                  <a:pt x="674" y="824"/>
                </a:lnTo>
                <a:lnTo>
                  <a:pt x="678" y="834"/>
                </a:lnTo>
                <a:lnTo>
                  <a:pt x="686" y="852"/>
                </a:lnTo>
                <a:lnTo>
                  <a:pt x="702" y="872"/>
                </a:lnTo>
                <a:lnTo>
                  <a:pt x="722" y="894"/>
                </a:lnTo>
                <a:lnTo>
                  <a:pt x="740" y="910"/>
                </a:lnTo>
                <a:lnTo>
                  <a:pt x="760" y="926"/>
                </a:lnTo>
                <a:lnTo>
                  <a:pt x="776" y="938"/>
                </a:lnTo>
                <a:lnTo>
                  <a:pt x="790" y="948"/>
                </a:lnTo>
                <a:lnTo>
                  <a:pt x="780" y="946"/>
                </a:lnTo>
                <a:lnTo>
                  <a:pt x="772" y="944"/>
                </a:lnTo>
                <a:lnTo>
                  <a:pt x="744" y="924"/>
                </a:lnTo>
                <a:lnTo>
                  <a:pt x="716" y="902"/>
                </a:lnTo>
                <a:lnTo>
                  <a:pt x="692" y="880"/>
                </a:lnTo>
                <a:lnTo>
                  <a:pt x="672" y="860"/>
                </a:lnTo>
                <a:lnTo>
                  <a:pt x="658" y="838"/>
                </a:lnTo>
                <a:lnTo>
                  <a:pt x="652" y="820"/>
                </a:lnTo>
                <a:lnTo>
                  <a:pt x="658" y="804"/>
                </a:lnTo>
                <a:lnTo>
                  <a:pt x="656" y="804"/>
                </a:lnTo>
                <a:lnTo>
                  <a:pt x="654" y="806"/>
                </a:lnTo>
                <a:lnTo>
                  <a:pt x="650" y="808"/>
                </a:lnTo>
                <a:lnTo>
                  <a:pt x="646" y="812"/>
                </a:lnTo>
                <a:lnTo>
                  <a:pt x="642" y="818"/>
                </a:lnTo>
                <a:lnTo>
                  <a:pt x="638" y="826"/>
                </a:lnTo>
                <a:lnTo>
                  <a:pt x="632" y="840"/>
                </a:lnTo>
                <a:lnTo>
                  <a:pt x="626" y="858"/>
                </a:lnTo>
                <a:lnTo>
                  <a:pt x="620" y="876"/>
                </a:lnTo>
                <a:lnTo>
                  <a:pt x="614" y="892"/>
                </a:lnTo>
                <a:lnTo>
                  <a:pt x="612" y="898"/>
                </a:lnTo>
                <a:lnTo>
                  <a:pt x="610" y="902"/>
                </a:lnTo>
                <a:lnTo>
                  <a:pt x="610" y="906"/>
                </a:lnTo>
                <a:lnTo>
                  <a:pt x="610" y="908"/>
                </a:lnTo>
                <a:lnTo>
                  <a:pt x="604" y="908"/>
                </a:lnTo>
                <a:lnTo>
                  <a:pt x="592" y="910"/>
                </a:lnTo>
                <a:lnTo>
                  <a:pt x="576" y="914"/>
                </a:lnTo>
                <a:lnTo>
                  <a:pt x="562" y="920"/>
                </a:lnTo>
                <a:lnTo>
                  <a:pt x="552" y="930"/>
                </a:lnTo>
                <a:lnTo>
                  <a:pt x="548" y="932"/>
                </a:lnTo>
                <a:lnTo>
                  <a:pt x="538" y="934"/>
                </a:lnTo>
                <a:lnTo>
                  <a:pt x="528" y="940"/>
                </a:lnTo>
                <a:lnTo>
                  <a:pt x="516" y="950"/>
                </a:lnTo>
                <a:lnTo>
                  <a:pt x="508" y="964"/>
                </a:lnTo>
                <a:lnTo>
                  <a:pt x="508" y="984"/>
                </a:lnTo>
                <a:lnTo>
                  <a:pt x="504" y="986"/>
                </a:lnTo>
                <a:lnTo>
                  <a:pt x="492" y="990"/>
                </a:lnTo>
                <a:lnTo>
                  <a:pt x="476" y="998"/>
                </a:lnTo>
                <a:lnTo>
                  <a:pt x="460" y="1006"/>
                </a:lnTo>
                <a:lnTo>
                  <a:pt x="446" y="1018"/>
                </a:lnTo>
                <a:lnTo>
                  <a:pt x="440" y="1024"/>
                </a:lnTo>
                <a:lnTo>
                  <a:pt x="436" y="1028"/>
                </a:lnTo>
                <a:lnTo>
                  <a:pt x="432" y="1032"/>
                </a:lnTo>
                <a:lnTo>
                  <a:pt x="430" y="1034"/>
                </a:lnTo>
                <a:lnTo>
                  <a:pt x="428" y="1036"/>
                </a:lnTo>
                <a:lnTo>
                  <a:pt x="424" y="1036"/>
                </a:lnTo>
                <a:lnTo>
                  <a:pt x="416" y="1040"/>
                </a:lnTo>
                <a:lnTo>
                  <a:pt x="404" y="1046"/>
                </a:lnTo>
                <a:lnTo>
                  <a:pt x="388" y="1060"/>
                </a:lnTo>
                <a:lnTo>
                  <a:pt x="370" y="1082"/>
                </a:lnTo>
                <a:lnTo>
                  <a:pt x="360" y="1094"/>
                </a:lnTo>
                <a:lnTo>
                  <a:pt x="350" y="1106"/>
                </a:lnTo>
                <a:lnTo>
                  <a:pt x="312" y="1108"/>
                </a:lnTo>
                <a:lnTo>
                  <a:pt x="272" y="1118"/>
                </a:lnTo>
                <a:lnTo>
                  <a:pt x="230" y="1136"/>
                </a:lnTo>
                <a:lnTo>
                  <a:pt x="192" y="1160"/>
                </a:lnTo>
                <a:lnTo>
                  <a:pt x="160" y="1188"/>
                </a:lnTo>
                <a:lnTo>
                  <a:pt x="138" y="1220"/>
                </a:lnTo>
                <a:lnTo>
                  <a:pt x="116" y="1272"/>
                </a:lnTo>
                <a:lnTo>
                  <a:pt x="98" y="1326"/>
                </a:lnTo>
                <a:lnTo>
                  <a:pt x="84" y="1384"/>
                </a:lnTo>
                <a:lnTo>
                  <a:pt x="70" y="1440"/>
                </a:lnTo>
                <a:lnTo>
                  <a:pt x="54" y="1496"/>
                </a:lnTo>
                <a:lnTo>
                  <a:pt x="38" y="1538"/>
                </a:lnTo>
                <a:lnTo>
                  <a:pt x="22" y="1584"/>
                </a:lnTo>
                <a:lnTo>
                  <a:pt x="8" y="1630"/>
                </a:lnTo>
                <a:lnTo>
                  <a:pt x="0" y="1672"/>
                </a:lnTo>
                <a:lnTo>
                  <a:pt x="2" y="1698"/>
                </a:lnTo>
                <a:lnTo>
                  <a:pt x="12" y="1728"/>
                </a:lnTo>
                <a:lnTo>
                  <a:pt x="30" y="1758"/>
                </a:lnTo>
                <a:lnTo>
                  <a:pt x="52" y="1788"/>
                </a:lnTo>
                <a:lnTo>
                  <a:pt x="74" y="1818"/>
                </a:lnTo>
                <a:lnTo>
                  <a:pt x="68" y="1934"/>
                </a:lnTo>
                <a:lnTo>
                  <a:pt x="68" y="2050"/>
                </a:lnTo>
                <a:lnTo>
                  <a:pt x="66" y="2106"/>
                </a:lnTo>
                <a:lnTo>
                  <a:pt x="66" y="2158"/>
                </a:lnTo>
                <a:lnTo>
                  <a:pt x="64" y="2204"/>
                </a:lnTo>
                <a:lnTo>
                  <a:pt x="68" y="2246"/>
                </a:lnTo>
                <a:lnTo>
                  <a:pt x="68" y="2254"/>
                </a:lnTo>
                <a:lnTo>
                  <a:pt x="68" y="2260"/>
                </a:lnTo>
                <a:lnTo>
                  <a:pt x="68" y="2268"/>
                </a:lnTo>
                <a:lnTo>
                  <a:pt x="76" y="2288"/>
                </a:lnTo>
                <a:lnTo>
                  <a:pt x="90" y="2304"/>
                </a:lnTo>
                <a:lnTo>
                  <a:pt x="3292" y="2308"/>
                </a:lnTo>
                <a:lnTo>
                  <a:pt x="3268" y="1756"/>
                </a:lnTo>
                <a:lnTo>
                  <a:pt x="3278" y="1750"/>
                </a:lnTo>
                <a:close/>
                <a:moveTo>
                  <a:pt x="1044" y="984"/>
                </a:moveTo>
                <a:lnTo>
                  <a:pt x="1048" y="978"/>
                </a:lnTo>
                <a:lnTo>
                  <a:pt x="1054" y="974"/>
                </a:lnTo>
                <a:lnTo>
                  <a:pt x="1062" y="972"/>
                </a:lnTo>
                <a:lnTo>
                  <a:pt x="1070" y="970"/>
                </a:lnTo>
                <a:lnTo>
                  <a:pt x="1092" y="974"/>
                </a:lnTo>
                <a:lnTo>
                  <a:pt x="1116" y="982"/>
                </a:lnTo>
                <a:lnTo>
                  <a:pt x="1140" y="988"/>
                </a:lnTo>
                <a:lnTo>
                  <a:pt x="1162" y="990"/>
                </a:lnTo>
                <a:lnTo>
                  <a:pt x="1162" y="1006"/>
                </a:lnTo>
                <a:lnTo>
                  <a:pt x="1162" y="1022"/>
                </a:lnTo>
                <a:lnTo>
                  <a:pt x="1128" y="1012"/>
                </a:lnTo>
                <a:lnTo>
                  <a:pt x="1096" y="1004"/>
                </a:lnTo>
                <a:lnTo>
                  <a:pt x="1064" y="1000"/>
                </a:lnTo>
                <a:lnTo>
                  <a:pt x="1058" y="1000"/>
                </a:lnTo>
                <a:lnTo>
                  <a:pt x="1050" y="998"/>
                </a:lnTo>
                <a:lnTo>
                  <a:pt x="1040" y="998"/>
                </a:lnTo>
                <a:lnTo>
                  <a:pt x="1042" y="990"/>
                </a:lnTo>
                <a:lnTo>
                  <a:pt x="1044" y="984"/>
                </a:lnTo>
                <a:close/>
                <a:moveTo>
                  <a:pt x="974" y="1130"/>
                </a:moveTo>
                <a:lnTo>
                  <a:pt x="974" y="1114"/>
                </a:lnTo>
                <a:lnTo>
                  <a:pt x="980" y="1098"/>
                </a:lnTo>
                <a:lnTo>
                  <a:pt x="988" y="1086"/>
                </a:lnTo>
                <a:lnTo>
                  <a:pt x="994" y="1074"/>
                </a:lnTo>
                <a:lnTo>
                  <a:pt x="990" y="1064"/>
                </a:lnTo>
                <a:lnTo>
                  <a:pt x="994" y="1066"/>
                </a:lnTo>
                <a:lnTo>
                  <a:pt x="1006" y="1072"/>
                </a:lnTo>
                <a:lnTo>
                  <a:pt x="1018" y="1080"/>
                </a:lnTo>
                <a:lnTo>
                  <a:pt x="1030" y="1092"/>
                </a:lnTo>
                <a:lnTo>
                  <a:pt x="1038" y="1106"/>
                </a:lnTo>
                <a:lnTo>
                  <a:pt x="1040" y="1122"/>
                </a:lnTo>
                <a:lnTo>
                  <a:pt x="1042" y="1144"/>
                </a:lnTo>
                <a:lnTo>
                  <a:pt x="1046" y="1166"/>
                </a:lnTo>
                <a:lnTo>
                  <a:pt x="1050" y="1186"/>
                </a:lnTo>
                <a:lnTo>
                  <a:pt x="1052" y="1202"/>
                </a:lnTo>
                <a:lnTo>
                  <a:pt x="1052" y="1208"/>
                </a:lnTo>
                <a:lnTo>
                  <a:pt x="1048" y="1204"/>
                </a:lnTo>
                <a:lnTo>
                  <a:pt x="1038" y="1196"/>
                </a:lnTo>
                <a:lnTo>
                  <a:pt x="1024" y="1186"/>
                </a:lnTo>
                <a:lnTo>
                  <a:pt x="1010" y="1172"/>
                </a:lnTo>
                <a:lnTo>
                  <a:pt x="994" y="1158"/>
                </a:lnTo>
                <a:lnTo>
                  <a:pt x="982" y="1144"/>
                </a:lnTo>
                <a:lnTo>
                  <a:pt x="974" y="1130"/>
                </a:lnTo>
                <a:close/>
                <a:moveTo>
                  <a:pt x="1374" y="2006"/>
                </a:moveTo>
                <a:lnTo>
                  <a:pt x="1374" y="2012"/>
                </a:lnTo>
                <a:lnTo>
                  <a:pt x="1374" y="2018"/>
                </a:lnTo>
                <a:lnTo>
                  <a:pt x="1372" y="2036"/>
                </a:lnTo>
                <a:lnTo>
                  <a:pt x="1370" y="2058"/>
                </a:lnTo>
                <a:lnTo>
                  <a:pt x="1366" y="2078"/>
                </a:lnTo>
                <a:lnTo>
                  <a:pt x="1362" y="2090"/>
                </a:lnTo>
                <a:lnTo>
                  <a:pt x="1340" y="2048"/>
                </a:lnTo>
                <a:lnTo>
                  <a:pt x="1312" y="2006"/>
                </a:lnTo>
                <a:lnTo>
                  <a:pt x="1282" y="1964"/>
                </a:lnTo>
                <a:lnTo>
                  <a:pt x="1256" y="1922"/>
                </a:lnTo>
                <a:lnTo>
                  <a:pt x="1220" y="1854"/>
                </a:lnTo>
                <a:lnTo>
                  <a:pt x="1190" y="1784"/>
                </a:lnTo>
                <a:lnTo>
                  <a:pt x="1160" y="1712"/>
                </a:lnTo>
                <a:lnTo>
                  <a:pt x="1128" y="1622"/>
                </a:lnTo>
                <a:lnTo>
                  <a:pt x="1102" y="1530"/>
                </a:lnTo>
                <a:lnTo>
                  <a:pt x="1078" y="1436"/>
                </a:lnTo>
                <a:lnTo>
                  <a:pt x="1064" y="1392"/>
                </a:lnTo>
                <a:lnTo>
                  <a:pt x="1048" y="1346"/>
                </a:lnTo>
                <a:lnTo>
                  <a:pt x="1034" y="1302"/>
                </a:lnTo>
                <a:lnTo>
                  <a:pt x="1026" y="1256"/>
                </a:lnTo>
                <a:lnTo>
                  <a:pt x="1030" y="1210"/>
                </a:lnTo>
                <a:lnTo>
                  <a:pt x="1032" y="1214"/>
                </a:lnTo>
                <a:lnTo>
                  <a:pt x="1038" y="1216"/>
                </a:lnTo>
                <a:lnTo>
                  <a:pt x="1048" y="1216"/>
                </a:lnTo>
                <a:lnTo>
                  <a:pt x="1060" y="1212"/>
                </a:lnTo>
                <a:lnTo>
                  <a:pt x="1070" y="1210"/>
                </a:lnTo>
                <a:lnTo>
                  <a:pt x="1078" y="1206"/>
                </a:lnTo>
                <a:lnTo>
                  <a:pt x="1080" y="1206"/>
                </a:lnTo>
                <a:lnTo>
                  <a:pt x="1096" y="1212"/>
                </a:lnTo>
                <a:lnTo>
                  <a:pt x="1112" y="1228"/>
                </a:lnTo>
                <a:lnTo>
                  <a:pt x="1126" y="1246"/>
                </a:lnTo>
                <a:lnTo>
                  <a:pt x="1138" y="1266"/>
                </a:lnTo>
                <a:lnTo>
                  <a:pt x="1148" y="1280"/>
                </a:lnTo>
                <a:lnTo>
                  <a:pt x="1190" y="1348"/>
                </a:lnTo>
                <a:lnTo>
                  <a:pt x="1226" y="1420"/>
                </a:lnTo>
                <a:lnTo>
                  <a:pt x="1258" y="1492"/>
                </a:lnTo>
                <a:lnTo>
                  <a:pt x="1290" y="1566"/>
                </a:lnTo>
                <a:lnTo>
                  <a:pt x="1320" y="1640"/>
                </a:lnTo>
                <a:lnTo>
                  <a:pt x="1346" y="1716"/>
                </a:lnTo>
                <a:lnTo>
                  <a:pt x="1364" y="1796"/>
                </a:lnTo>
                <a:lnTo>
                  <a:pt x="1374" y="1900"/>
                </a:lnTo>
                <a:lnTo>
                  <a:pt x="1374" y="2006"/>
                </a:lnTo>
                <a:close/>
                <a:moveTo>
                  <a:pt x="1884" y="900"/>
                </a:moveTo>
                <a:lnTo>
                  <a:pt x="1886" y="904"/>
                </a:lnTo>
                <a:lnTo>
                  <a:pt x="1886" y="916"/>
                </a:lnTo>
                <a:lnTo>
                  <a:pt x="1886" y="932"/>
                </a:lnTo>
                <a:lnTo>
                  <a:pt x="1882" y="950"/>
                </a:lnTo>
                <a:lnTo>
                  <a:pt x="1872" y="964"/>
                </a:lnTo>
                <a:lnTo>
                  <a:pt x="1864" y="974"/>
                </a:lnTo>
                <a:lnTo>
                  <a:pt x="1854" y="992"/>
                </a:lnTo>
                <a:lnTo>
                  <a:pt x="1840" y="1014"/>
                </a:lnTo>
                <a:lnTo>
                  <a:pt x="1824" y="1042"/>
                </a:lnTo>
                <a:lnTo>
                  <a:pt x="1808" y="1070"/>
                </a:lnTo>
                <a:lnTo>
                  <a:pt x="1790" y="1098"/>
                </a:lnTo>
                <a:lnTo>
                  <a:pt x="1790" y="1100"/>
                </a:lnTo>
                <a:lnTo>
                  <a:pt x="1790" y="1104"/>
                </a:lnTo>
                <a:lnTo>
                  <a:pt x="1780" y="1142"/>
                </a:lnTo>
                <a:lnTo>
                  <a:pt x="1772" y="1180"/>
                </a:lnTo>
                <a:lnTo>
                  <a:pt x="1768" y="1218"/>
                </a:lnTo>
                <a:lnTo>
                  <a:pt x="1768" y="1222"/>
                </a:lnTo>
                <a:lnTo>
                  <a:pt x="1768" y="1224"/>
                </a:lnTo>
                <a:lnTo>
                  <a:pt x="1770" y="1240"/>
                </a:lnTo>
                <a:lnTo>
                  <a:pt x="1772" y="1256"/>
                </a:lnTo>
                <a:lnTo>
                  <a:pt x="1774" y="1274"/>
                </a:lnTo>
                <a:lnTo>
                  <a:pt x="1774" y="1290"/>
                </a:lnTo>
                <a:lnTo>
                  <a:pt x="1770" y="1304"/>
                </a:lnTo>
                <a:lnTo>
                  <a:pt x="1762" y="1316"/>
                </a:lnTo>
                <a:lnTo>
                  <a:pt x="1748" y="1322"/>
                </a:lnTo>
                <a:lnTo>
                  <a:pt x="1740" y="1322"/>
                </a:lnTo>
                <a:lnTo>
                  <a:pt x="1724" y="1320"/>
                </a:lnTo>
                <a:lnTo>
                  <a:pt x="1704" y="1318"/>
                </a:lnTo>
                <a:lnTo>
                  <a:pt x="1682" y="1316"/>
                </a:lnTo>
                <a:lnTo>
                  <a:pt x="1664" y="1312"/>
                </a:lnTo>
                <a:lnTo>
                  <a:pt x="1650" y="1310"/>
                </a:lnTo>
                <a:lnTo>
                  <a:pt x="1644" y="1306"/>
                </a:lnTo>
                <a:lnTo>
                  <a:pt x="1646" y="1276"/>
                </a:lnTo>
                <a:lnTo>
                  <a:pt x="1646" y="1240"/>
                </a:lnTo>
                <a:lnTo>
                  <a:pt x="1646" y="1204"/>
                </a:lnTo>
                <a:lnTo>
                  <a:pt x="1630" y="1178"/>
                </a:lnTo>
                <a:lnTo>
                  <a:pt x="1620" y="1152"/>
                </a:lnTo>
                <a:lnTo>
                  <a:pt x="1612" y="1132"/>
                </a:lnTo>
                <a:lnTo>
                  <a:pt x="1610" y="1116"/>
                </a:lnTo>
                <a:lnTo>
                  <a:pt x="1608" y="1112"/>
                </a:lnTo>
                <a:lnTo>
                  <a:pt x="1588" y="1100"/>
                </a:lnTo>
                <a:lnTo>
                  <a:pt x="1574" y="1084"/>
                </a:lnTo>
                <a:lnTo>
                  <a:pt x="1564" y="1068"/>
                </a:lnTo>
                <a:lnTo>
                  <a:pt x="1558" y="1052"/>
                </a:lnTo>
                <a:lnTo>
                  <a:pt x="1554" y="1040"/>
                </a:lnTo>
                <a:lnTo>
                  <a:pt x="1552" y="1036"/>
                </a:lnTo>
                <a:lnTo>
                  <a:pt x="1532" y="1056"/>
                </a:lnTo>
                <a:lnTo>
                  <a:pt x="1508" y="1070"/>
                </a:lnTo>
                <a:lnTo>
                  <a:pt x="1482" y="1080"/>
                </a:lnTo>
                <a:lnTo>
                  <a:pt x="1454" y="1084"/>
                </a:lnTo>
                <a:lnTo>
                  <a:pt x="1428" y="1084"/>
                </a:lnTo>
                <a:lnTo>
                  <a:pt x="1406" y="1084"/>
                </a:lnTo>
                <a:lnTo>
                  <a:pt x="1388" y="1082"/>
                </a:lnTo>
                <a:lnTo>
                  <a:pt x="1386" y="1082"/>
                </a:lnTo>
                <a:lnTo>
                  <a:pt x="1384" y="1082"/>
                </a:lnTo>
                <a:lnTo>
                  <a:pt x="1384" y="1080"/>
                </a:lnTo>
                <a:lnTo>
                  <a:pt x="1380" y="1080"/>
                </a:lnTo>
                <a:lnTo>
                  <a:pt x="1378" y="1080"/>
                </a:lnTo>
                <a:lnTo>
                  <a:pt x="1376" y="1080"/>
                </a:lnTo>
                <a:lnTo>
                  <a:pt x="1388" y="1060"/>
                </a:lnTo>
                <a:lnTo>
                  <a:pt x="1396" y="1030"/>
                </a:lnTo>
                <a:lnTo>
                  <a:pt x="1402" y="994"/>
                </a:lnTo>
                <a:lnTo>
                  <a:pt x="1408" y="954"/>
                </a:lnTo>
                <a:lnTo>
                  <a:pt x="1412" y="912"/>
                </a:lnTo>
                <a:lnTo>
                  <a:pt x="1416" y="870"/>
                </a:lnTo>
                <a:lnTo>
                  <a:pt x="1420" y="830"/>
                </a:lnTo>
                <a:lnTo>
                  <a:pt x="1422" y="794"/>
                </a:lnTo>
                <a:lnTo>
                  <a:pt x="1426" y="766"/>
                </a:lnTo>
                <a:lnTo>
                  <a:pt x="1428" y="748"/>
                </a:lnTo>
                <a:lnTo>
                  <a:pt x="1434" y="730"/>
                </a:lnTo>
                <a:lnTo>
                  <a:pt x="1444" y="710"/>
                </a:lnTo>
                <a:lnTo>
                  <a:pt x="1456" y="690"/>
                </a:lnTo>
                <a:lnTo>
                  <a:pt x="1468" y="670"/>
                </a:lnTo>
                <a:lnTo>
                  <a:pt x="1480" y="654"/>
                </a:lnTo>
                <a:lnTo>
                  <a:pt x="1490" y="640"/>
                </a:lnTo>
                <a:lnTo>
                  <a:pt x="1498" y="630"/>
                </a:lnTo>
                <a:lnTo>
                  <a:pt x="1500" y="628"/>
                </a:lnTo>
                <a:lnTo>
                  <a:pt x="1504" y="630"/>
                </a:lnTo>
                <a:lnTo>
                  <a:pt x="1508" y="626"/>
                </a:lnTo>
                <a:lnTo>
                  <a:pt x="1512" y="620"/>
                </a:lnTo>
                <a:lnTo>
                  <a:pt x="1512" y="628"/>
                </a:lnTo>
                <a:lnTo>
                  <a:pt x="1512" y="636"/>
                </a:lnTo>
                <a:lnTo>
                  <a:pt x="1556" y="672"/>
                </a:lnTo>
                <a:lnTo>
                  <a:pt x="1556" y="704"/>
                </a:lnTo>
                <a:lnTo>
                  <a:pt x="1562" y="742"/>
                </a:lnTo>
                <a:lnTo>
                  <a:pt x="1570" y="784"/>
                </a:lnTo>
                <a:lnTo>
                  <a:pt x="1580" y="826"/>
                </a:lnTo>
                <a:lnTo>
                  <a:pt x="1592" y="870"/>
                </a:lnTo>
                <a:lnTo>
                  <a:pt x="1606" y="914"/>
                </a:lnTo>
                <a:lnTo>
                  <a:pt x="1620" y="956"/>
                </a:lnTo>
                <a:lnTo>
                  <a:pt x="1634" y="994"/>
                </a:lnTo>
                <a:lnTo>
                  <a:pt x="1648" y="1028"/>
                </a:lnTo>
                <a:lnTo>
                  <a:pt x="1660" y="1058"/>
                </a:lnTo>
                <a:lnTo>
                  <a:pt x="1668" y="1080"/>
                </a:lnTo>
                <a:lnTo>
                  <a:pt x="1674" y="1094"/>
                </a:lnTo>
                <a:lnTo>
                  <a:pt x="1676" y="1100"/>
                </a:lnTo>
                <a:lnTo>
                  <a:pt x="1742" y="1170"/>
                </a:lnTo>
                <a:lnTo>
                  <a:pt x="1742" y="1168"/>
                </a:lnTo>
                <a:lnTo>
                  <a:pt x="1742" y="1166"/>
                </a:lnTo>
                <a:lnTo>
                  <a:pt x="1742" y="1160"/>
                </a:lnTo>
                <a:lnTo>
                  <a:pt x="1746" y="1146"/>
                </a:lnTo>
                <a:lnTo>
                  <a:pt x="1750" y="1124"/>
                </a:lnTo>
                <a:lnTo>
                  <a:pt x="1746" y="1132"/>
                </a:lnTo>
                <a:lnTo>
                  <a:pt x="1742" y="1140"/>
                </a:lnTo>
                <a:lnTo>
                  <a:pt x="1748" y="1114"/>
                </a:lnTo>
                <a:lnTo>
                  <a:pt x="1752" y="1084"/>
                </a:lnTo>
                <a:lnTo>
                  <a:pt x="1754" y="1052"/>
                </a:lnTo>
                <a:lnTo>
                  <a:pt x="1758" y="1022"/>
                </a:lnTo>
                <a:lnTo>
                  <a:pt x="1764" y="992"/>
                </a:lnTo>
                <a:lnTo>
                  <a:pt x="1772" y="968"/>
                </a:lnTo>
                <a:lnTo>
                  <a:pt x="1780" y="950"/>
                </a:lnTo>
                <a:lnTo>
                  <a:pt x="1790" y="930"/>
                </a:lnTo>
                <a:lnTo>
                  <a:pt x="1802" y="904"/>
                </a:lnTo>
                <a:lnTo>
                  <a:pt x="1812" y="878"/>
                </a:lnTo>
                <a:lnTo>
                  <a:pt x="1824" y="852"/>
                </a:lnTo>
                <a:lnTo>
                  <a:pt x="1834" y="830"/>
                </a:lnTo>
                <a:lnTo>
                  <a:pt x="1842" y="812"/>
                </a:lnTo>
                <a:lnTo>
                  <a:pt x="1848" y="802"/>
                </a:lnTo>
                <a:lnTo>
                  <a:pt x="1862" y="776"/>
                </a:lnTo>
                <a:lnTo>
                  <a:pt x="1876" y="754"/>
                </a:lnTo>
                <a:lnTo>
                  <a:pt x="1884" y="736"/>
                </a:lnTo>
                <a:lnTo>
                  <a:pt x="1892" y="720"/>
                </a:lnTo>
                <a:lnTo>
                  <a:pt x="1900" y="706"/>
                </a:lnTo>
                <a:lnTo>
                  <a:pt x="1908" y="694"/>
                </a:lnTo>
                <a:lnTo>
                  <a:pt x="1912" y="682"/>
                </a:lnTo>
                <a:lnTo>
                  <a:pt x="1920" y="636"/>
                </a:lnTo>
                <a:lnTo>
                  <a:pt x="1930" y="592"/>
                </a:lnTo>
                <a:lnTo>
                  <a:pt x="1932" y="588"/>
                </a:lnTo>
                <a:lnTo>
                  <a:pt x="1938" y="576"/>
                </a:lnTo>
                <a:lnTo>
                  <a:pt x="1944" y="564"/>
                </a:lnTo>
                <a:lnTo>
                  <a:pt x="1950" y="552"/>
                </a:lnTo>
                <a:lnTo>
                  <a:pt x="1958" y="546"/>
                </a:lnTo>
                <a:lnTo>
                  <a:pt x="1960" y="546"/>
                </a:lnTo>
                <a:lnTo>
                  <a:pt x="2002" y="656"/>
                </a:lnTo>
                <a:lnTo>
                  <a:pt x="2048" y="766"/>
                </a:lnTo>
                <a:lnTo>
                  <a:pt x="2100" y="872"/>
                </a:lnTo>
                <a:lnTo>
                  <a:pt x="2062" y="894"/>
                </a:lnTo>
                <a:lnTo>
                  <a:pt x="2022" y="906"/>
                </a:lnTo>
                <a:lnTo>
                  <a:pt x="1986" y="912"/>
                </a:lnTo>
                <a:lnTo>
                  <a:pt x="1954" y="912"/>
                </a:lnTo>
                <a:lnTo>
                  <a:pt x="1926" y="910"/>
                </a:lnTo>
                <a:lnTo>
                  <a:pt x="1904" y="906"/>
                </a:lnTo>
                <a:lnTo>
                  <a:pt x="1890" y="902"/>
                </a:lnTo>
                <a:lnTo>
                  <a:pt x="1884" y="900"/>
                </a:lnTo>
                <a:close/>
                <a:moveTo>
                  <a:pt x="2362" y="1360"/>
                </a:moveTo>
                <a:lnTo>
                  <a:pt x="2366" y="1372"/>
                </a:lnTo>
                <a:lnTo>
                  <a:pt x="2372" y="1382"/>
                </a:lnTo>
                <a:lnTo>
                  <a:pt x="2382" y="1386"/>
                </a:lnTo>
                <a:lnTo>
                  <a:pt x="2394" y="1388"/>
                </a:lnTo>
                <a:lnTo>
                  <a:pt x="2374" y="1460"/>
                </a:lnTo>
                <a:lnTo>
                  <a:pt x="2356" y="1420"/>
                </a:lnTo>
                <a:lnTo>
                  <a:pt x="2338" y="1370"/>
                </a:lnTo>
                <a:lnTo>
                  <a:pt x="2322" y="1316"/>
                </a:lnTo>
                <a:lnTo>
                  <a:pt x="2320" y="1314"/>
                </a:lnTo>
                <a:lnTo>
                  <a:pt x="2316" y="1288"/>
                </a:lnTo>
                <a:lnTo>
                  <a:pt x="2308" y="1262"/>
                </a:lnTo>
                <a:lnTo>
                  <a:pt x="2296" y="1214"/>
                </a:lnTo>
                <a:lnTo>
                  <a:pt x="2288" y="1168"/>
                </a:lnTo>
                <a:lnTo>
                  <a:pt x="2280" y="1128"/>
                </a:lnTo>
                <a:lnTo>
                  <a:pt x="2274" y="1096"/>
                </a:lnTo>
                <a:lnTo>
                  <a:pt x="2274" y="1086"/>
                </a:lnTo>
                <a:lnTo>
                  <a:pt x="2274" y="1078"/>
                </a:lnTo>
                <a:lnTo>
                  <a:pt x="2272" y="1070"/>
                </a:lnTo>
                <a:lnTo>
                  <a:pt x="2270" y="1066"/>
                </a:lnTo>
                <a:lnTo>
                  <a:pt x="2270" y="1062"/>
                </a:lnTo>
                <a:lnTo>
                  <a:pt x="2270" y="1060"/>
                </a:lnTo>
                <a:lnTo>
                  <a:pt x="2332" y="1154"/>
                </a:lnTo>
                <a:lnTo>
                  <a:pt x="2324" y="1162"/>
                </a:lnTo>
                <a:lnTo>
                  <a:pt x="2318" y="1176"/>
                </a:lnTo>
                <a:lnTo>
                  <a:pt x="2316" y="1192"/>
                </a:lnTo>
                <a:lnTo>
                  <a:pt x="2320" y="1208"/>
                </a:lnTo>
                <a:lnTo>
                  <a:pt x="2326" y="1222"/>
                </a:lnTo>
                <a:lnTo>
                  <a:pt x="2338" y="1232"/>
                </a:lnTo>
                <a:lnTo>
                  <a:pt x="2352" y="1242"/>
                </a:lnTo>
                <a:lnTo>
                  <a:pt x="2364" y="1256"/>
                </a:lnTo>
                <a:lnTo>
                  <a:pt x="2370" y="1272"/>
                </a:lnTo>
                <a:lnTo>
                  <a:pt x="2374" y="1284"/>
                </a:lnTo>
                <a:lnTo>
                  <a:pt x="2374" y="1288"/>
                </a:lnTo>
                <a:lnTo>
                  <a:pt x="2376" y="1290"/>
                </a:lnTo>
                <a:lnTo>
                  <a:pt x="2376" y="1294"/>
                </a:lnTo>
                <a:lnTo>
                  <a:pt x="2378" y="1296"/>
                </a:lnTo>
                <a:lnTo>
                  <a:pt x="2378" y="1298"/>
                </a:lnTo>
                <a:lnTo>
                  <a:pt x="2378" y="1300"/>
                </a:lnTo>
                <a:lnTo>
                  <a:pt x="2380" y="1300"/>
                </a:lnTo>
                <a:lnTo>
                  <a:pt x="2380" y="1302"/>
                </a:lnTo>
                <a:lnTo>
                  <a:pt x="2380" y="1304"/>
                </a:lnTo>
                <a:lnTo>
                  <a:pt x="2382" y="1304"/>
                </a:lnTo>
                <a:lnTo>
                  <a:pt x="2382" y="1306"/>
                </a:lnTo>
                <a:lnTo>
                  <a:pt x="2382" y="1308"/>
                </a:lnTo>
                <a:lnTo>
                  <a:pt x="2384" y="1308"/>
                </a:lnTo>
                <a:lnTo>
                  <a:pt x="2384" y="1310"/>
                </a:lnTo>
                <a:lnTo>
                  <a:pt x="2386" y="1310"/>
                </a:lnTo>
                <a:lnTo>
                  <a:pt x="2386" y="1312"/>
                </a:lnTo>
                <a:lnTo>
                  <a:pt x="2388" y="1312"/>
                </a:lnTo>
                <a:lnTo>
                  <a:pt x="2388" y="1314"/>
                </a:lnTo>
                <a:lnTo>
                  <a:pt x="2390" y="1314"/>
                </a:lnTo>
                <a:lnTo>
                  <a:pt x="2392" y="1316"/>
                </a:lnTo>
                <a:lnTo>
                  <a:pt x="2394" y="1316"/>
                </a:lnTo>
                <a:lnTo>
                  <a:pt x="2396" y="1316"/>
                </a:lnTo>
                <a:lnTo>
                  <a:pt x="2396" y="1320"/>
                </a:lnTo>
                <a:lnTo>
                  <a:pt x="2398" y="1324"/>
                </a:lnTo>
                <a:lnTo>
                  <a:pt x="2380" y="1328"/>
                </a:lnTo>
                <a:lnTo>
                  <a:pt x="2370" y="1334"/>
                </a:lnTo>
                <a:lnTo>
                  <a:pt x="2362" y="1344"/>
                </a:lnTo>
                <a:lnTo>
                  <a:pt x="2362" y="1360"/>
                </a:lnTo>
                <a:close/>
              </a:path>
            </a:pathLst>
          </a:custGeom>
          <a:gradFill rotWithShape="1">
            <a:gsLst>
              <a:gs pos="0">
                <a:srgbClr val="B5B5B5"/>
              </a:gs>
              <a:gs pos="100000">
                <a:srgbClr val="F6F6F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4638"/>
            <a:ext cx="822960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/>
              <a:t>Click to edit Master title style</a:t>
            </a:r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gray">
          <a:xfrm>
            <a:off x="468313" y="1187450"/>
            <a:ext cx="8275637" cy="95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  <p:sldLayoutId id="2147484323" r:id="rId12"/>
    <p:sldLayoutId id="2147484324" r:id="rId13"/>
  </p:sldLayoutIdLst>
  <p:transition/>
  <p:timing>
    <p:tnLst>
      <p:par>
        <p:cTn id="1" dur="indefinite" restart="never" nodeType="tmRoot"/>
      </p:par>
    </p:tnLst>
  </p:timing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165100" y="144461"/>
            <a:ext cx="8816975" cy="6454775"/>
          </a:xfrm>
          <a:prstGeom prst="roundRect">
            <a:avLst>
              <a:gd name="adj" fmla="val 926"/>
            </a:avLst>
          </a:prstGeom>
          <a:noFill/>
          <a:ln w="38100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1F528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395287" y="188911"/>
            <a:ext cx="1152525" cy="93662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2969" y="90987"/>
                </a:moveTo>
                <a:lnTo>
                  <a:pt x="119999" y="59480"/>
                </a:lnTo>
                <a:lnTo>
                  <a:pt x="117656" y="58544"/>
                </a:lnTo>
                <a:lnTo>
                  <a:pt x="91051" y="59896"/>
                </a:lnTo>
                <a:lnTo>
                  <a:pt x="90982" y="59792"/>
                </a:lnTo>
                <a:lnTo>
                  <a:pt x="90913" y="59688"/>
                </a:lnTo>
                <a:lnTo>
                  <a:pt x="90637" y="59480"/>
                </a:lnTo>
                <a:lnTo>
                  <a:pt x="90361" y="59376"/>
                </a:lnTo>
                <a:lnTo>
                  <a:pt x="90224" y="59064"/>
                </a:lnTo>
                <a:lnTo>
                  <a:pt x="90017" y="58856"/>
                </a:lnTo>
                <a:lnTo>
                  <a:pt x="89810" y="58648"/>
                </a:lnTo>
                <a:lnTo>
                  <a:pt x="89534" y="58440"/>
                </a:lnTo>
                <a:lnTo>
                  <a:pt x="89327" y="58336"/>
                </a:lnTo>
                <a:lnTo>
                  <a:pt x="89879" y="57192"/>
                </a:lnTo>
                <a:lnTo>
                  <a:pt x="90292" y="55944"/>
                </a:lnTo>
                <a:lnTo>
                  <a:pt x="90361" y="54592"/>
                </a:lnTo>
                <a:lnTo>
                  <a:pt x="90292" y="54072"/>
                </a:lnTo>
                <a:lnTo>
                  <a:pt x="90224" y="53656"/>
                </a:lnTo>
                <a:lnTo>
                  <a:pt x="89741" y="51889"/>
                </a:lnTo>
                <a:lnTo>
                  <a:pt x="89121" y="50433"/>
                </a:lnTo>
                <a:lnTo>
                  <a:pt x="88431" y="49393"/>
                </a:lnTo>
                <a:lnTo>
                  <a:pt x="87742" y="48561"/>
                </a:lnTo>
                <a:lnTo>
                  <a:pt x="87053" y="48041"/>
                </a:lnTo>
                <a:lnTo>
                  <a:pt x="86433" y="47729"/>
                </a:lnTo>
                <a:lnTo>
                  <a:pt x="85950" y="47625"/>
                </a:lnTo>
                <a:lnTo>
                  <a:pt x="85605" y="47521"/>
                </a:lnTo>
                <a:lnTo>
                  <a:pt x="85468" y="47521"/>
                </a:lnTo>
                <a:lnTo>
                  <a:pt x="83676" y="41490"/>
                </a:lnTo>
                <a:lnTo>
                  <a:pt x="83538" y="40450"/>
                </a:lnTo>
                <a:lnTo>
                  <a:pt x="83262" y="39930"/>
                </a:lnTo>
                <a:lnTo>
                  <a:pt x="82986" y="39618"/>
                </a:lnTo>
                <a:lnTo>
                  <a:pt x="82711" y="39514"/>
                </a:lnTo>
                <a:lnTo>
                  <a:pt x="82642" y="39514"/>
                </a:lnTo>
                <a:lnTo>
                  <a:pt x="82573" y="39202"/>
                </a:lnTo>
                <a:lnTo>
                  <a:pt x="82366" y="38578"/>
                </a:lnTo>
                <a:lnTo>
                  <a:pt x="82090" y="37642"/>
                </a:lnTo>
                <a:lnTo>
                  <a:pt x="81608" y="36291"/>
                </a:lnTo>
                <a:lnTo>
                  <a:pt x="81056" y="34835"/>
                </a:lnTo>
                <a:lnTo>
                  <a:pt x="80574" y="33171"/>
                </a:lnTo>
                <a:lnTo>
                  <a:pt x="80229" y="31715"/>
                </a:lnTo>
                <a:lnTo>
                  <a:pt x="79954" y="30155"/>
                </a:lnTo>
                <a:lnTo>
                  <a:pt x="79540" y="28596"/>
                </a:lnTo>
                <a:lnTo>
                  <a:pt x="78920" y="26932"/>
                </a:lnTo>
                <a:lnTo>
                  <a:pt x="78299" y="25996"/>
                </a:lnTo>
                <a:lnTo>
                  <a:pt x="77748" y="25476"/>
                </a:lnTo>
                <a:lnTo>
                  <a:pt x="77128" y="25372"/>
                </a:lnTo>
                <a:lnTo>
                  <a:pt x="76576" y="25580"/>
                </a:lnTo>
                <a:lnTo>
                  <a:pt x="76094" y="25788"/>
                </a:lnTo>
                <a:lnTo>
                  <a:pt x="75818" y="26100"/>
                </a:lnTo>
                <a:lnTo>
                  <a:pt x="75680" y="26204"/>
                </a:lnTo>
                <a:lnTo>
                  <a:pt x="73543" y="24956"/>
                </a:lnTo>
                <a:lnTo>
                  <a:pt x="71407" y="24228"/>
                </a:lnTo>
                <a:lnTo>
                  <a:pt x="69408" y="23812"/>
                </a:lnTo>
                <a:lnTo>
                  <a:pt x="68856" y="23708"/>
                </a:lnTo>
                <a:lnTo>
                  <a:pt x="68305" y="23604"/>
                </a:lnTo>
                <a:lnTo>
                  <a:pt x="68236" y="23604"/>
                </a:lnTo>
                <a:lnTo>
                  <a:pt x="68305" y="22461"/>
                </a:lnTo>
                <a:lnTo>
                  <a:pt x="68236" y="21317"/>
                </a:lnTo>
                <a:lnTo>
                  <a:pt x="68374" y="22149"/>
                </a:lnTo>
                <a:lnTo>
                  <a:pt x="68374" y="22876"/>
                </a:lnTo>
                <a:lnTo>
                  <a:pt x="68305" y="23500"/>
                </a:lnTo>
                <a:lnTo>
                  <a:pt x="68788" y="21317"/>
                </a:lnTo>
                <a:lnTo>
                  <a:pt x="69132" y="19029"/>
                </a:lnTo>
                <a:lnTo>
                  <a:pt x="69201" y="16637"/>
                </a:lnTo>
                <a:lnTo>
                  <a:pt x="68994" y="14766"/>
                </a:lnTo>
                <a:lnTo>
                  <a:pt x="68650" y="12998"/>
                </a:lnTo>
                <a:lnTo>
                  <a:pt x="68167" y="11230"/>
                </a:lnTo>
                <a:lnTo>
                  <a:pt x="67892" y="9878"/>
                </a:lnTo>
                <a:lnTo>
                  <a:pt x="67616" y="8838"/>
                </a:lnTo>
                <a:lnTo>
                  <a:pt x="67271" y="7902"/>
                </a:lnTo>
                <a:lnTo>
                  <a:pt x="66858" y="7071"/>
                </a:lnTo>
                <a:lnTo>
                  <a:pt x="66099" y="6031"/>
                </a:lnTo>
                <a:lnTo>
                  <a:pt x="64997" y="4471"/>
                </a:lnTo>
                <a:lnTo>
                  <a:pt x="63894" y="3015"/>
                </a:lnTo>
                <a:lnTo>
                  <a:pt x="62584" y="1767"/>
                </a:lnTo>
                <a:lnTo>
                  <a:pt x="61344" y="935"/>
                </a:lnTo>
                <a:lnTo>
                  <a:pt x="60034" y="311"/>
                </a:lnTo>
                <a:lnTo>
                  <a:pt x="58587" y="0"/>
                </a:lnTo>
                <a:lnTo>
                  <a:pt x="57553" y="103"/>
                </a:lnTo>
                <a:lnTo>
                  <a:pt x="56519" y="207"/>
                </a:lnTo>
                <a:lnTo>
                  <a:pt x="55692" y="415"/>
                </a:lnTo>
                <a:lnTo>
                  <a:pt x="54865" y="623"/>
                </a:lnTo>
                <a:lnTo>
                  <a:pt x="54382" y="1039"/>
                </a:lnTo>
                <a:lnTo>
                  <a:pt x="53900" y="1559"/>
                </a:lnTo>
                <a:lnTo>
                  <a:pt x="53486" y="2183"/>
                </a:lnTo>
                <a:lnTo>
                  <a:pt x="52797" y="3015"/>
                </a:lnTo>
                <a:lnTo>
                  <a:pt x="52039" y="3743"/>
                </a:lnTo>
                <a:lnTo>
                  <a:pt x="51763" y="4055"/>
                </a:lnTo>
                <a:lnTo>
                  <a:pt x="51418" y="4471"/>
                </a:lnTo>
                <a:lnTo>
                  <a:pt x="51143" y="4679"/>
                </a:lnTo>
                <a:lnTo>
                  <a:pt x="50867" y="4991"/>
                </a:lnTo>
                <a:lnTo>
                  <a:pt x="50591" y="5407"/>
                </a:lnTo>
                <a:lnTo>
                  <a:pt x="50384" y="5719"/>
                </a:lnTo>
                <a:lnTo>
                  <a:pt x="50246" y="6135"/>
                </a:lnTo>
                <a:lnTo>
                  <a:pt x="50040" y="6551"/>
                </a:lnTo>
                <a:lnTo>
                  <a:pt x="49902" y="6967"/>
                </a:lnTo>
                <a:lnTo>
                  <a:pt x="49695" y="7383"/>
                </a:lnTo>
                <a:lnTo>
                  <a:pt x="49488" y="7694"/>
                </a:lnTo>
                <a:lnTo>
                  <a:pt x="49144" y="8630"/>
                </a:lnTo>
                <a:lnTo>
                  <a:pt x="48868" y="9462"/>
                </a:lnTo>
                <a:lnTo>
                  <a:pt x="48454" y="10814"/>
                </a:lnTo>
                <a:lnTo>
                  <a:pt x="48110" y="12166"/>
                </a:lnTo>
                <a:lnTo>
                  <a:pt x="47834" y="13830"/>
                </a:lnTo>
                <a:lnTo>
                  <a:pt x="47834" y="15389"/>
                </a:lnTo>
                <a:lnTo>
                  <a:pt x="47903" y="16013"/>
                </a:lnTo>
                <a:lnTo>
                  <a:pt x="47834" y="16533"/>
                </a:lnTo>
                <a:lnTo>
                  <a:pt x="47765" y="17053"/>
                </a:lnTo>
                <a:lnTo>
                  <a:pt x="47765" y="17989"/>
                </a:lnTo>
                <a:lnTo>
                  <a:pt x="47834" y="18925"/>
                </a:lnTo>
                <a:lnTo>
                  <a:pt x="47696" y="19133"/>
                </a:lnTo>
                <a:lnTo>
                  <a:pt x="47558" y="19237"/>
                </a:lnTo>
                <a:lnTo>
                  <a:pt x="47489" y="19549"/>
                </a:lnTo>
                <a:lnTo>
                  <a:pt x="47421" y="19861"/>
                </a:lnTo>
                <a:lnTo>
                  <a:pt x="47283" y="21005"/>
                </a:lnTo>
                <a:lnTo>
                  <a:pt x="47283" y="21941"/>
                </a:lnTo>
                <a:lnTo>
                  <a:pt x="47283" y="22668"/>
                </a:lnTo>
                <a:lnTo>
                  <a:pt x="47214" y="23396"/>
                </a:lnTo>
                <a:lnTo>
                  <a:pt x="47283" y="24436"/>
                </a:lnTo>
                <a:lnTo>
                  <a:pt x="47489" y="25684"/>
                </a:lnTo>
                <a:lnTo>
                  <a:pt x="47765" y="26828"/>
                </a:lnTo>
                <a:lnTo>
                  <a:pt x="46524" y="28388"/>
                </a:lnTo>
                <a:lnTo>
                  <a:pt x="45422" y="29844"/>
                </a:lnTo>
                <a:lnTo>
                  <a:pt x="45077" y="30259"/>
                </a:lnTo>
                <a:lnTo>
                  <a:pt x="44595" y="30987"/>
                </a:lnTo>
                <a:lnTo>
                  <a:pt x="43974" y="31923"/>
                </a:lnTo>
                <a:lnTo>
                  <a:pt x="43905" y="31715"/>
                </a:lnTo>
                <a:lnTo>
                  <a:pt x="43836" y="31611"/>
                </a:lnTo>
                <a:lnTo>
                  <a:pt x="43836" y="31507"/>
                </a:lnTo>
                <a:lnTo>
                  <a:pt x="43974" y="31299"/>
                </a:lnTo>
                <a:lnTo>
                  <a:pt x="43974" y="31195"/>
                </a:lnTo>
                <a:lnTo>
                  <a:pt x="44043" y="31091"/>
                </a:lnTo>
                <a:lnTo>
                  <a:pt x="44112" y="30987"/>
                </a:lnTo>
                <a:lnTo>
                  <a:pt x="44181" y="30883"/>
                </a:lnTo>
                <a:lnTo>
                  <a:pt x="44250" y="30675"/>
                </a:lnTo>
                <a:lnTo>
                  <a:pt x="44388" y="30779"/>
                </a:lnTo>
                <a:lnTo>
                  <a:pt x="44526" y="30883"/>
                </a:lnTo>
                <a:lnTo>
                  <a:pt x="44526" y="29844"/>
                </a:lnTo>
                <a:lnTo>
                  <a:pt x="44595" y="28804"/>
                </a:lnTo>
                <a:lnTo>
                  <a:pt x="44801" y="27452"/>
                </a:lnTo>
                <a:lnTo>
                  <a:pt x="44870" y="27452"/>
                </a:lnTo>
                <a:lnTo>
                  <a:pt x="44939" y="27452"/>
                </a:lnTo>
                <a:lnTo>
                  <a:pt x="45008" y="27452"/>
                </a:lnTo>
                <a:lnTo>
                  <a:pt x="45077" y="27140"/>
                </a:lnTo>
                <a:lnTo>
                  <a:pt x="45077" y="26932"/>
                </a:lnTo>
                <a:lnTo>
                  <a:pt x="45077" y="26620"/>
                </a:lnTo>
                <a:lnTo>
                  <a:pt x="45008" y="26412"/>
                </a:lnTo>
                <a:lnTo>
                  <a:pt x="45008" y="26204"/>
                </a:lnTo>
                <a:lnTo>
                  <a:pt x="44939" y="26204"/>
                </a:lnTo>
                <a:lnTo>
                  <a:pt x="45077" y="24748"/>
                </a:lnTo>
                <a:lnTo>
                  <a:pt x="44870" y="23084"/>
                </a:lnTo>
                <a:lnTo>
                  <a:pt x="44732" y="22357"/>
                </a:lnTo>
                <a:lnTo>
                  <a:pt x="44663" y="21733"/>
                </a:lnTo>
                <a:lnTo>
                  <a:pt x="44663" y="21213"/>
                </a:lnTo>
                <a:lnTo>
                  <a:pt x="44595" y="20485"/>
                </a:lnTo>
                <a:lnTo>
                  <a:pt x="44457" y="19445"/>
                </a:lnTo>
                <a:lnTo>
                  <a:pt x="44319" y="18093"/>
                </a:lnTo>
                <a:lnTo>
                  <a:pt x="44112" y="16533"/>
                </a:lnTo>
                <a:lnTo>
                  <a:pt x="43974" y="15077"/>
                </a:lnTo>
                <a:lnTo>
                  <a:pt x="44112" y="15493"/>
                </a:lnTo>
                <a:lnTo>
                  <a:pt x="44250" y="15805"/>
                </a:lnTo>
                <a:lnTo>
                  <a:pt x="44319" y="16221"/>
                </a:lnTo>
                <a:lnTo>
                  <a:pt x="44319" y="16637"/>
                </a:lnTo>
                <a:lnTo>
                  <a:pt x="44388" y="16221"/>
                </a:lnTo>
                <a:lnTo>
                  <a:pt x="44388" y="15805"/>
                </a:lnTo>
                <a:lnTo>
                  <a:pt x="44457" y="15389"/>
                </a:lnTo>
                <a:lnTo>
                  <a:pt x="44526" y="15597"/>
                </a:lnTo>
                <a:lnTo>
                  <a:pt x="44595" y="15701"/>
                </a:lnTo>
                <a:lnTo>
                  <a:pt x="44663" y="15909"/>
                </a:lnTo>
                <a:lnTo>
                  <a:pt x="44663" y="16117"/>
                </a:lnTo>
                <a:lnTo>
                  <a:pt x="44801" y="15597"/>
                </a:lnTo>
                <a:lnTo>
                  <a:pt x="44939" y="15181"/>
                </a:lnTo>
                <a:lnTo>
                  <a:pt x="45146" y="15285"/>
                </a:lnTo>
                <a:lnTo>
                  <a:pt x="45353" y="15493"/>
                </a:lnTo>
                <a:lnTo>
                  <a:pt x="45560" y="15701"/>
                </a:lnTo>
                <a:lnTo>
                  <a:pt x="45422" y="14870"/>
                </a:lnTo>
                <a:lnTo>
                  <a:pt x="45284" y="13934"/>
                </a:lnTo>
                <a:lnTo>
                  <a:pt x="45491" y="13934"/>
                </a:lnTo>
                <a:lnTo>
                  <a:pt x="45628" y="14038"/>
                </a:lnTo>
                <a:lnTo>
                  <a:pt x="45766" y="14142"/>
                </a:lnTo>
                <a:lnTo>
                  <a:pt x="45835" y="14454"/>
                </a:lnTo>
                <a:lnTo>
                  <a:pt x="45904" y="13102"/>
                </a:lnTo>
                <a:lnTo>
                  <a:pt x="45560" y="11854"/>
                </a:lnTo>
                <a:lnTo>
                  <a:pt x="45008" y="10710"/>
                </a:lnTo>
                <a:lnTo>
                  <a:pt x="44319" y="9774"/>
                </a:lnTo>
                <a:lnTo>
                  <a:pt x="43492" y="9254"/>
                </a:lnTo>
                <a:lnTo>
                  <a:pt x="43630" y="9150"/>
                </a:lnTo>
                <a:lnTo>
                  <a:pt x="43836" y="9150"/>
                </a:lnTo>
                <a:lnTo>
                  <a:pt x="44043" y="9254"/>
                </a:lnTo>
                <a:lnTo>
                  <a:pt x="44250" y="9254"/>
                </a:lnTo>
                <a:lnTo>
                  <a:pt x="44388" y="9358"/>
                </a:lnTo>
                <a:lnTo>
                  <a:pt x="44595" y="9358"/>
                </a:lnTo>
                <a:lnTo>
                  <a:pt x="44181" y="8942"/>
                </a:lnTo>
                <a:lnTo>
                  <a:pt x="43836" y="8734"/>
                </a:lnTo>
                <a:lnTo>
                  <a:pt x="43630" y="8630"/>
                </a:lnTo>
                <a:lnTo>
                  <a:pt x="43423" y="8630"/>
                </a:lnTo>
                <a:lnTo>
                  <a:pt x="43285" y="8630"/>
                </a:lnTo>
                <a:lnTo>
                  <a:pt x="43009" y="8214"/>
                </a:lnTo>
                <a:lnTo>
                  <a:pt x="42527" y="7694"/>
                </a:lnTo>
                <a:lnTo>
                  <a:pt x="41906" y="7279"/>
                </a:lnTo>
                <a:lnTo>
                  <a:pt x="41217" y="6967"/>
                </a:lnTo>
                <a:lnTo>
                  <a:pt x="40528" y="6655"/>
                </a:lnTo>
                <a:lnTo>
                  <a:pt x="40045" y="6551"/>
                </a:lnTo>
                <a:lnTo>
                  <a:pt x="39701" y="6551"/>
                </a:lnTo>
                <a:lnTo>
                  <a:pt x="39770" y="6447"/>
                </a:lnTo>
                <a:lnTo>
                  <a:pt x="39908" y="6447"/>
                </a:lnTo>
                <a:lnTo>
                  <a:pt x="40045" y="6343"/>
                </a:lnTo>
                <a:lnTo>
                  <a:pt x="40183" y="6239"/>
                </a:lnTo>
                <a:lnTo>
                  <a:pt x="40321" y="6239"/>
                </a:lnTo>
                <a:lnTo>
                  <a:pt x="40390" y="6135"/>
                </a:lnTo>
                <a:lnTo>
                  <a:pt x="40045" y="6135"/>
                </a:lnTo>
                <a:lnTo>
                  <a:pt x="39632" y="6031"/>
                </a:lnTo>
                <a:lnTo>
                  <a:pt x="39080" y="6031"/>
                </a:lnTo>
                <a:lnTo>
                  <a:pt x="38322" y="6031"/>
                </a:lnTo>
                <a:lnTo>
                  <a:pt x="37288" y="6135"/>
                </a:lnTo>
                <a:lnTo>
                  <a:pt x="37151" y="6135"/>
                </a:lnTo>
                <a:lnTo>
                  <a:pt x="36944" y="6031"/>
                </a:lnTo>
                <a:lnTo>
                  <a:pt x="36806" y="5823"/>
                </a:lnTo>
                <a:lnTo>
                  <a:pt x="36668" y="5615"/>
                </a:lnTo>
                <a:lnTo>
                  <a:pt x="36530" y="5511"/>
                </a:lnTo>
                <a:lnTo>
                  <a:pt x="36255" y="5303"/>
                </a:lnTo>
                <a:lnTo>
                  <a:pt x="35979" y="5303"/>
                </a:lnTo>
                <a:lnTo>
                  <a:pt x="35703" y="5199"/>
                </a:lnTo>
                <a:lnTo>
                  <a:pt x="35427" y="5095"/>
                </a:lnTo>
                <a:lnTo>
                  <a:pt x="35772" y="4991"/>
                </a:lnTo>
                <a:lnTo>
                  <a:pt x="36117" y="4783"/>
                </a:lnTo>
                <a:lnTo>
                  <a:pt x="35496" y="4471"/>
                </a:lnTo>
                <a:lnTo>
                  <a:pt x="34807" y="4367"/>
                </a:lnTo>
                <a:lnTo>
                  <a:pt x="34118" y="4471"/>
                </a:lnTo>
                <a:lnTo>
                  <a:pt x="33429" y="4471"/>
                </a:lnTo>
                <a:lnTo>
                  <a:pt x="33566" y="4367"/>
                </a:lnTo>
                <a:lnTo>
                  <a:pt x="33635" y="4263"/>
                </a:lnTo>
                <a:lnTo>
                  <a:pt x="33015" y="4263"/>
                </a:lnTo>
                <a:lnTo>
                  <a:pt x="32395" y="4471"/>
                </a:lnTo>
                <a:lnTo>
                  <a:pt x="31774" y="4783"/>
                </a:lnTo>
                <a:lnTo>
                  <a:pt x="31774" y="4679"/>
                </a:lnTo>
                <a:lnTo>
                  <a:pt x="31843" y="4575"/>
                </a:lnTo>
                <a:lnTo>
                  <a:pt x="30878" y="4679"/>
                </a:lnTo>
                <a:lnTo>
                  <a:pt x="29982" y="5095"/>
                </a:lnTo>
                <a:lnTo>
                  <a:pt x="29086" y="5511"/>
                </a:lnTo>
                <a:lnTo>
                  <a:pt x="28604" y="5719"/>
                </a:lnTo>
                <a:lnTo>
                  <a:pt x="28121" y="6031"/>
                </a:lnTo>
                <a:lnTo>
                  <a:pt x="27639" y="6343"/>
                </a:lnTo>
                <a:lnTo>
                  <a:pt x="27087" y="6863"/>
                </a:lnTo>
                <a:lnTo>
                  <a:pt x="26743" y="7383"/>
                </a:lnTo>
                <a:lnTo>
                  <a:pt x="26536" y="7902"/>
                </a:lnTo>
                <a:lnTo>
                  <a:pt x="26467" y="8006"/>
                </a:lnTo>
                <a:lnTo>
                  <a:pt x="25502" y="8422"/>
                </a:lnTo>
                <a:lnTo>
                  <a:pt x="24675" y="9046"/>
                </a:lnTo>
                <a:lnTo>
                  <a:pt x="23917" y="10086"/>
                </a:lnTo>
                <a:lnTo>
                  <a:pt x="23228" y="11438"/>
                </a:lnTo>
                <a:lnTo>
                  <a:pt x="22745" y="13206"/>
                </a:lnTo>
                <a:lnTo>
                  <a:pt x="22331" y="14870"/>
                </a:lnTo>
                <a:lnTo>
                  <a:pt x="21849" y="16637"/>
                </a:lnTo>
                <a:lnTo>
                  <a:pt x="21298" y="18405"/>
                </a:lnTo>
                <a:lnTo>
                  <a:pt x="20815" y="20277"/>
                </a:lnTo>
                <a:lnTo>
                  <a:pt x="20470" y="21941"/>
                </a:lnTo>
                <a:lnTo>
                  <a:pt x="20608" y="21525"/>
                </a:lnTo>
                <a:lnTo>
                  <a:pt x="20815" y="21213"/>
                </a:lnTo>
                <a:lnTo>
                  <a:pt x="20608" y="22253"/>
                </a:lnTo>
                <a:lnTo>
                  <a:pt x="20539" y="23604"/>
                </a:lnTo>
                <a:lnTo>
                  <a:pt x="20539" y="25164"/>
                </a:lnTo>
                <a:lnTo>
                  <a:pt x="20608" y="26516"/>
                </a:lnTo>
                <a:lnTo>
                  <a:pt x="20815" y="27452"/>
                </a:lnTo>
                <a:lnTo>
                  <a:pt x="20953" y="27140"/>
                </a:lnTo>
                <a:lnTo>
                  <a:pt x="21022" y="26724"/>
                </a:lnTo>
                <a:lnTo>
                  <a:pt x="20953" y="27556"/>
                </a:lnTo>
                <a:lnTo>
                  <a:pt x="20953" y="28700"/>
                </a:lnTo>
                <a:lnTo>
                  <a:pt x="21091" y="29844"/>
                </a:lnTo>
                <a:lnTo>
                  <a:pt x="21229" y="30883"/>
                </a:lnTo>
                <a:lnTo>
                  <a:pt x="21504" y="31819"/>
                </a:lnTo>
                <a:lnTo>
                  <a:pt x="21918" y="32443"/>
                </a:lnTo>
                <a:lnTo>
                  <a:pt x="21918" y="32235"/>
                </a:lnTo>
                <a:lnTo>
                  <a:pt x="21918" y="32027"/>
                </a:lnTo>
                <a:lnTo>
                  <a:pt x="21987" y="31819"/>
                </a:lnTo>
                <a:lnTo>
                  <a:pt x="21987" y="31611"/>
                </a:lnTo>
                <a:lnTo>
                  <a:pt x="22194" y="33067"/>
                </a:lnTo>
                <a:lnTo>
                  <a:pt x="22400" y="34419"/>
                </a:lnTo>
                <a:lnTo>
                  <a:pt x="22400" y="34315"/>
                </a:lnTo>
                <a:lnTo>
                  <a:pt x="22400" y="34211"/>
                </a:lnTo>
                <a:lnTo>
                  <a:pt x="22538" y="34939"/>
                </a:lnTo>
                <a:lnTo>
                  <a:pt x="22814" y="35667"/>
                </a:lnTo>
                <a:lnTo>
                  <a:pt x="23159" y="36395"/>
                </a:lnTo>
                <a:lnTo>
                  <a:pt x="23365" y="37019"/>
                </a:lnTo>
                <a:lnTo>
                  <a:pt x="23365" y="36811"/>
                </a:lnTo>
                <a:lnTo>
                  <a:pt x="23434" y="36499"/>
                </a:lnTo>
                <a:lnTo>
                  <a:pt x="23434" y="36187"/>
                </a:lnTo>
                <a:lnTo>
                  <a:pt x="23503" y="35875"/>
                </a:lnTo>
                <a:lnTo>
                  <a:pt x="23503" y="35563"/>
                </a:lnTo>
                <a:lnTo>
                  <a:pt x="23572" y="36915"/>
                </a:lnTo>
                <a:lnTo>
                  <a:pt x="23572" y="38266"/>
                </a:lnTo>
                <a:lnTo>
                  <a:pt x="23779" y="38058"/>
                </a:lnTo>
                <a:lnTo>
                  <a:pt x="23986" y="37850"/>
                </a:lnTo>
                <a:lnTo>
                  <a:pt x="23917" y="39618"/>
                </a:lnTo>
                <a:lnTo>
                  <a:pt x="23710" y="40970"/>
                </a:lnTo>
                <a:lnTo>
                  <a:pt x="23503" y="41802"/>
                </a:lnTo>
                <a:lnTo>
                  <a:pt x="23365" y="42322"/>
                </a:lnTo>
                <a:lnTo>
                  <a:pt x="23228" y="42530"/>
                </a:lnTo>
                <a:lnTo>
                  <a:pt x="23159" y="42634"/>
                </a:lnTo>
                <a:lnTo>
                  <a:pt x="23228" y="42842"/>
                </a:lnTo>
                <a:lnTo>
                  <a:pt x="23365" y="43362"/>
                </a:lnTo>
                <a:lnTo>
                  <a:pt x="23641" y="44298"/>
                </a:lnTo>
                <a:lnTo>
                  <a:pt x="24192" y="45337"/>
                </a:lnTo>
                <a:lnTo>
                  <a:pt x="24882" y="46481"/>
                </a:lnTo>
                <a:lnTo>
                  <a:pt x="25502" y="47313"/>
                </a:lnTo>
                <a:lnTo>
                  <a:pt x="26191" y="48145"/>
                </a:lnTo>
                <a:lnTo>
                  <a:pt x="26743" y="48769"/>
                </a:lnTo>
                <a:lnTo>
                  <a:pt x="27225" y="49289"/>
                </a:lnTo>
                <a:lnTo>
                  <a:pt x="26881" y="49185"/>
                </a:lnTo>
                <a:lnTo>
                  <a:pt x="26605" y="49081"/>
                </a:lnTo>
                <a:lnTo>
                  <a:pt x="25640" y="48041"/>
                </a:lnTo>
                <a:lnTo>
                  <a:pt x="24675" y="46897"/>
                </a:lnTo>
                <a:lnTo>
                  <a:pt x="23848" y="45753"/>
                </a:lnTo>
                <a:lnTo>
                  <a:pt x="23159" y="44714"/>
                </a:lnTo>
                <a:lnTo>
                  <a:pt x="22676" y="43570"/>
                </a:lnTo>
                <a:lnTo>
                  <a:pt x="22469" y="42634"/>
                </a:lnTo>
                <a:lnTo>
                  <a:pt x="22676" y="41802"/>
                </a:lnTo>
                <a:lnTo>
                  <a:pt x="22607" y="41802"/>
                </a:lnTo>
                <a:lnTo>
                  <a:pt x="22538" y="41906"/>
                </a:lnTo>
                <a:lnTo>
                  <a:pt x="22400" y="42010"/>
                </a:lnTo>
                <a:lnTo>
                  <a:pt x="22263" y="42218"/>
                </a:lnTo>
                <a:lnTo>
                  <a:pt x="22125" y="42530"/>
                </a:lnTo>
                <a:lnTo>
                  <a:pt x="21987" y="42946"/>
                </a:lnTo>
                <a:lnTo>
                  <a:pt x="21780" y="43674"/>
                </a:lnTo>
                <a:lnTo>
                  <a:pt x="21573" y="44610"/>
                </a:lnTo>
                <a:lnTo>
                  <a:pt x="21367" y="45545"/>
                </a:lnTo>
                <a:lnTo>
                  <a:pt x="21160" y="46377"/>
                </a:lnTo>
                <a:lnTo>
                  <a:pt x="21091" y="46689"/>
                </a:lnTo>
                <a:lnTo>
                  <a:pt x="21022" y="46897"/>
                </a:lnTo>
                <a:lnTo>
                  <a:pt x="21022" y="47105"/>
                </a:lnTo>
                <a:lnTo>
                  <a:pt x="21022" y="47209"/>
                </a:lnTo>
                <a:lnTo>
                  <a:pt x="20815" y="47209"/>
                </a:lnTo>
                <a:lnTo>
                  <a:pt x="20402" y="47313"/>
                </a:lnTo>
                <a:lnTo>
                  <a:pt x="19850" y="47521"/>
                </a:lnTo>
                <a:lnTo>
                  <a:pt x="19368" y="47833"/>
                </a:lnTo>
                <a:lnTo>
                  <a:pt x="19023" y="48353"/>
                </a:lnTo>
                <a:lnTo>
                  <a:pt x="18885" y="48457"/>
                </a:lnTo>
                <a:lnTo>
                  <a:pt x="18541" y="48561"/>
                </a:lnTo>
                <a:lnTo>
                  <a:pt x="18196" y="48873"/>
                </a:lnTo>
                <a:lnTo>
                  <a:pt x="17782" y="49393"/>
                </a:lnTo>
                <a:lnTo>
                  <a:pt x="17507" y="50121"/>
                </a:lnTo>
                <a:lnTo>
                  <a:pt x="17507" y="51161"/>
                </a:lnTo>
                <a:lnTo>
                  <a:pt x="17369" y="51265"/>
                </a:lnTo>
                <a:lnTo>
                  <a:pt x="16955" y="51473"/>
                </a:lnTo>
                <a:lnTo>
                  <a:pt x="16404" y="51889"/>
                </a:lnTo>
                <a:lnTo>
                  <a:pt x="15852" y="52305"/>
                </a:lnTo>
                <a:lnTo>
                  <a:pt x="15370" y="52928"/>
                </a:lnTo>
                <a:lnTo>
                  <a:pt x="15163" y="53240"/>
                </a:lnTo>
                <a:lnTo>
                  <a:pt x="15025" y="53448"/>
                </a:lnTo>
                <a:lnTo>
                  <a:pt x="14887" y="53656"/>
                </a:lnTo>
                <a:lnTo>
                  <a:pt x="14819" y="53760"/>
                </a:lnTo>
                <a:lnTo>
                  <a:pt x="14750" y="53864"/>
                </a:lnTo>
                <a:lnTo>
                  <a:pt x="14612" y="53864"/>
                </a:lnTo>
                <a:lnTo>
                  <a:pt x="14336" y="54072"/>
                </a:lnTo>
                <a:lnTo>
                  <a:pt x="13923" y="54384"/>
                </a:lnTo>
                <a:lnTo>
                  <a:pt x="13371" y="55112"/>
                </a:lnTo>
                <a:lnTo>
                  <a:pt x="12751" y="56256"/>
                </a:lnTo>
                <a:lnTo>
                  <a:pt x="12406" y="56880"/>
                </a:lnTo>
                <a:lnTo>
                  <a:pt x="12062" y="57504"/>
                </a:lnTo>
                <a:lnTo>
                  <a:pt x="10752" y="57608"/>
                </a:lnTo>
                <a:lnTo>
                  <a:pt x="9373" y="58128"/>
                </a:lnTo>
                <a:lnTo>
                  <a:pt x="7926" y="59064"/>
                </a:lnTo>
                <a:lnTo>
                  <a:pt x="6616" y="60311"/>
                </a:lnTo>
                <a:lnTo>
                  <a:pt x="5514" y="61767"/>
                </a:lnTo>
                <a:lnTo>
                  <a:pt x="4755" y="63431"/>
                </a:lnTo>
                <a:lnTo>
                  <a:pt x="3997" y="66135"/>
                </a:lnTo>
                <a:lnTo>
                  <a:pt x="3377" y="68942"/>
                </a:lnTo>
                <a:lnTo>
                  <a:pt x="2894" y="71958"/>
                </a:lnTo>
                <a:lnTo>
                  <a:pt x="2412" y="74870"/>
                </a:lnTo>
                <a:lnTo>
                  <a:pt x="1860" y="77781"/>
                </a:lnTo>
                <a:lnTo>
                  <a:pt x="1309" y="79965"/>
                </a:lnTo>
                <a:lnTo>
                  <a:pt x="758" y="82357"/>
                </a:lnTo>
                <a:lnTo>
                  <a:pt x="275" y="84748"/>
                </a:lnTo>
                <a:lnTo>
                  <a:pt x="0" y="86932"/>
                </a:lnTo>
                <a:lnTo>
                  <a:pt x="68" y="88284"/>
                </a:lnTo>
                <a:lnTo>
                  <a:pt x="413" y="89844"/>
                </a:lnTo>
                <a:lnTo>
                  <a:pt x="1033" y="91403"/>
                </a:lnTo>
                <a:lnTo>
                  <a:pt x="1792" y="92963"/>
                </a:lnTo>
                <a:lnTo>
                  <a:pt x="2550" y="94523"/>
                </a:lnTo>
                <a:lnTo>
                  <a:pt x="2343" y="100554"/>
                </a:lnTo>
                <a:lnTo>
                  <a:pt x="2343" y="106585"/>
                </a:lnTo>
                <a:lnTo>
                  <a:pt x="2274" y="109497"/>
                </a:lnTo>
                <a:lnTo>
                  <a:pt x="2274" y="112201"/>
                </a:lnTo>
                <a:lnTo>
                  <a:pt x="2205" y="114592"/>
                </a:lnTo>
                <a:lnTo>
                  <a:pt x="2343" y="116776"/>
                </a:lnTo>
                <a:lnTo>
                  <a:pt x="2343" y="117192"/>
                </a:lnTo>
                <a:lnTo>
                  <a:pt x="2343" y="117504"/>
                </a:lnTo>
                <a:lnTo>
                  <a:pt x="2343" y="117920"/>
                </a:lnTo>
                <a:lnTo>
                  <a:pt x="2619" y="118960"/>
                </a:lnTo>
                <a:lnTo>
                  <a:pt x="3101" y="119792"/>
                </a:lnTo>
                <a:lnTo>
                  <a:pt x="113452" y="120000"/>
                </a:lnTo>
                <a:lnTo>
                  <a:pt x="112624" y="91299"/>
                </a:lnTo>
                <a:lnTo>
                  <a:pt x="112969" y="90987"/>
                </a:lnTo>
                <a:close/>
                <a:moveTo>
                  <a:pt x="35979" y="51161"/>
                </a:moveTo>
                <a:lnTo>
                  <a:pt x="36117" y="50849"/>
                </a:lnTo>
                <a:lnTo>
                  <a:pt x="36323" y="50641"/>
                </a:lnTo>
                <a:lnTo>
                  <a:pt x="36599" y="50537"/>
                </a:lnTo>
                <a:lnTo>
                  <a:pt x="36875" y="50433"/>
                </a:lnTo>
                <a:lnTo>
                  <a:pt x="37633" y="50641"/>
                </a:lnTo>
                <a:lnTo>
                  <a:pt x="38460" y="51057"/>
                </a:lnTo>
                <a:lnTo>
                  <a:pt x="39287" y="51369"/>
                </a:lnTo>
                <a:lnTo>
                  <a:pt x="40045" y="51473"/>
                </a:lnTo>
                <a:lnTo>
                  <a:pt x="40045" y="52305"/>
                </a:lnTo>
                <a:lnTo>
                  <a:pt x="40045" y="53136"/>
                </a:lnTo>
                <a:lnTo>
                  <a:pt x="38874" y="52616"/>
                </a:lnTo>
                <a:lnTo>
                  <a:pt x="37771" y="52201"/>
                </a:lnTo>
                <a:lnTo>
                  <a:pt x="36668" y="51993"/>
                </a:lnTo>
                <a:lnTo>
                  <a:pt x="36461" y="51993"/>
                </a:lnTo>
                <a:lnTo>
                  <a:pt x="36186" y="51889"/>
                </a:lnTo>
                <a:lnTo>
                  <a:pt x="35841" y="51889"/>
                </a:lnTo>
                <a:lnTo>
                  <a:pt x="35910" y="51473"/>
                </a:lnTo>
                <a:lnTo>
                  <a:pt x="35979" y="51161"/>
                </a:lnTo>
                <a:close/>
                <a:moveTo>
                  <a:pt x="33566" y="58752"/>
                </a:moveTo>
                <a:lnTo>
                  <a:pt x="33566" y="57920"/>
                </a:lnTo>
                <a:lnTo>
                  <a:pt x="33773" y="57088"/>
                </a:lnTo>
                <a:lnTo>
                  <a:pt x="34049" y="56464"/>
                </a:lnTo>
                <a:lnTo>
                  <a:pt x="34256" y="55840"/>
                </a:lnTo>
                <a:lnTo>
                  <a:pt x="34118" y="55320"/>
                </a:lnTo>
                <a:lnTo>
                  <a:pt x="34256" y="55424"/>
                </a:lnTo>
                <a:lnTo>
                  <a:pt x="34669" y="55736"/>
                </a:lnTo>
                <a:lnTo>
                  <a:pt x="35083" y="56152"/>
                </a:lnTo>
                <a:lnTo>
                  <a:pt x="35496" y="56776"/>
                </a:lnTo>
                <a:lnTo>
                  <a:pt x="35772" y="57504"/>
                </a:lnTo>
                <a:lnTo>
                  <a:pt x="35841" y="58336"/>
                </a:lnTo>
                <a:lnTo>
                  <a:pt x="35910" y="59480"/>
                </a:lnTo>
                <a:lnTo>
                  <a:pt x="36048" y="60623"/>
                </a:lnTo>
                <a:lnTo>
                  <a:pt x="36186" y="61663"/>
                </a:lnTo>
                <a:lnTo>
                  <a:pt x="36255" y="62495"/>
                </a:lnTo>
                <a:lnTo>
                  <a:pt x="36255" y="62807"/>
                </a:lnTo>
                <a:lnTo>
                  <a:pt x="36117" y="62599"/>
                </a:lnTo>
                <a:lnTo>
                  <a:pt x="35772" y="62183"/>
                </a:lnTo>
                <a:lnTo>
                  <a:pt x="35290" y="61663"/>
                </a:lnTo>
                <a:lnTo>
                  <a:pt x="34807" y="60935"/>
                </a:lnTo>
                <a:lnTo>
                  <a:pt x="34256" y="60207"/>
                </a:lnTo>
                <a:lnTo>
                  <a:pt x="33842" y="59480"/>
                </a:lnTo>
                <a:lnTo>
                  <a:pt x="33566" y="58752"/>
                </a:lnTo>
                <a:close/>
                <a:moveTo>
                  <a:pt x="47352" y="104298"/>
                </a:moveTo>
                <a:lnTo>
                  <a:pt x="47352" y="104610"/>
                </a:lnTo>
                <a:lnTo>
                  <a:pt x="47352" y="104922"/>
                </a:lnTo>
                <a:lnTo>
                  <a:pt x="47283" y="105857"/>
                </a:lnTo>
                <a:lnTo>
                  <a:pt x="47214" y="107001"/>
                </a:lnTo>
                <a:lnTo>
                  <a:pt x="47076" y="108041"/>
                </a:lnTo>
                <a:lnTo>
                  <a:pt x="46938" y="108665"/>
                </a:lnTo>
                <a:lnTo>
                  <a:pt x="46180" y="106481"/>
                </a:lnTo>
                <a:lnTo>
                  <a:pt x="45215" y="104298"/>
                </a:lnTo>
                <a:lnTo>
                  <a:pt x="44181" y="102114"/>
                </a:lnTo>
                <a:lnTo>
                  <a:pt x="43285" y="99930"/>
                </a:lnTo>
                <a:lnTo>
                  <a:pt x="42044" y="96395"/>
                </a:lnTo>
                <a:lnTo>
                  <a:pt x="41010" y="92755"/>
                </a:lnTo>
                <a:lnTo>
                  <a:pt x="39977" y="89012"/>
                </a:lnTo>
                <a:lnTo>
                  <a:pt x="38874" y="84332"/>
                </a:lnTo>
                <a:lnTo>
                  <a:pt x="37978" y="79549"/>
                </a:lnTo>
                <a:lnTo>
                  <a:pt x="37151" y="74662"/>
                </a:lnTo>
                <a:lnTo>
                  <a:pt x="36668" y="72374"/>
                </a:lnTo>
                <a:lnTo>
                  <a:pt x="36117" y="69982"/>
                </a:lnTo>
                <a:lnTo>
                  <a:pt x="35634" y="67694"/>
                </a:lnTo>
                <a:lnTo>
                  <a:pt x="35358" y="65303"/>
                </a:lnTo>
                <a:lnTo>
                  <a:pt x="35496" y="62911"/>
                </a:lnTo>
                <a:lnTo>
                  <a:pt x="35565" y="63119"/>
                </a:lnTo>
                <a:lnTo>
                  <a:pt x="35772" y="63223"/>
                </a:lnTo>
                <a:lnTo>
                  <a:pt x="36117" y="63223"/>
                </a:lnTo>
                <a:lnTo>
                  <a:pt x="36530" y="63015"/>
                </a:lnTo>
                <a:lnTo>
                  <a:pt x="36875" y="62911"/>
                </a:lnTo>
                <a:lnTo>
                  <a:pt x="37151" y="62703"/>
                </a:lnTo>
                <a:lnTo>
                  <a:pt x="37219" y="62703"/>
                </a:lnTo>
                <a:lnTo>
                  <a:pt x="37771" y="63015"/>
                </a:lnTo>
                <a:lnTo>
                  <a:pt x="38322" y="63847"/>
                </a:lnTo>
                <a:lnTo>
                  <a:pt x="38805" y="64783"/>
                </a:lnTo>
                <a:lnTo>
                  <a:pt x="39218" y="65823"/>
                </a:lnTo>
                <a:lnTo>
                  <a:pt x="39563" y="66551"/>
                </a:lnTo>
                <a:lnTo>
                  <a:pt x="41010" y="70086"/>
                </a:lnTo>
                <a:lnTo>
                  <a:pt x="42251" y="73830"/>
                </a:lnTo>
                <a:lnTo>
                  <a:pt x="43354" y="77573"/>
                </a:lnTo>
                <a:lnTo>
                  <a:pt x="44457" y="81421"/>
                </a:lnTo>
                <a:lnTo>
                  <a:pt x="45491" y="85268"/>
                </a:lnTo>
                <a:lnTo>
                  <a:pt x="46387" y="89220"/>
                </a:lnTo>
                <a:lnTo>
                  <a:pt x="47007" y="93379"/>
                </a:lnTo>
                <a:lnTo>
                  <a:pt x="47352" y="98786"/>
                </a:lnTo>
                <a:lnTo>
                  <a:pt x="47352" y="104298"/>
                </a:lnTo>
                <a:close/>
                <a:moveTo>
                  <a:pt x="64928" y="46793"/>
                </a:moveTo>
                <a:lnTo>
                  <a:pt x="64997" y="47001"/>
                </a:lnTo>
                <a:lnTo>
                  <a:pt x="64997" y="47625"/>
                </a:lnTo>
                <a:lnTo>
                  <a:pt x="64997" y="48457"/>
                </a:lnTo>
                <a:lnTo>
                  <a:pt x="64859" y="49393"/>
                </a:lnTo>
                <a:lnTo>
                  <a:pt x="64514" y="50121"/>
                </a:lnTo>
                <a:lnTo>
                  <a:pt x="64238" y="50641"/>
                </a:lnTo>
                <a:lnTo>
                  <a:pt x="63894" y="51577"/>
                </a:lnTo>
                <a:lnTo>
                  <a:pt x="63411" y="52720"/>
                </a:lnTo>
                <a:lnTo>
                  <a:pt x="62860" y="54176"/>
                </a:lnTo>
                <a:lnTo>
                  <a:pt x="62309" y="55632"/>
                </a:lnTo>
                <a:lnTo>
                  <a:pt x="61688" y="57088"/>
                </a:lnTo>
                <a:lnTo>
                  <a:pt x="61688" y="57192"/>
                </a:lnTo>
                <a:lnTo>
                  <a:pt x="61688" y="57400"/>
                </a:lnTo>
                <a:lnTo>
                  <a:pt x="61344" y="59376"/>
                </a:lnTo>
                <a:lnTo>
                  <a:pt x="61068" y="61351"/>
                </a:lnTo>
                <a:lnTo>
                  <a:pt x="60930" y="63327"/>
                </a:lnTo>
                <a:lnTo>
                  <a:pt x="60930" y="63535"/>
                </a:lnTo>
                <a:lnTo>
                  <a:pt x="60930" y="63639"/>
                </a:lnTo>
                <a:lnTo>
                  <a:pt x="60999" y="64471"/>
                </a:lnTo>
                <a:lnTo>
                  <a:pt x="61068" y="65303"/>
                </a:lnTo>
                <a:lnTo>
                  <a:pt x="61137" y="66239"/>
                </a:lnTo>
                <a:lnTo>
                  <a:pt x="61137" y="67071"/>
                </a:lnTo>
                <a:lnTo>
                  <a:pt x="60999" y="67798"/>
                </a:lnTo>
                <a:lnTo>
                  <a:pt x="60723" y="68422"/>
                </a:lnTo>
                <a:lnTo>
                  <a:pt x="60241" y="68734"/>
                </a:lnTo>
                <a:lnTo>
                  <a:pt x="59965" y="68734"/>
                </a:lnTo>
                <a:lnTo>
                  <a:pt x="59414" y="68630"/>
                </a:lnTo>
                <a:lnTo>
                  <a:pt x="58724" y="68526"/>
                </a:lnTo>
                <a:lnTo>
                  <a:pt x="57966" y="68422"/>
                </a:lnTo>
                <a:lnTo>
                  <a:pt x="57346" y="68214"/>
                </a:lnTo>
                <a:lnTo>
                  <a:pt x="56863" y="68110"/>
                </a:lnTo>
                <a:lnTo>
                  <a:pt x="56657" y="67902"/>
                </a:lnTo>
                <a:lnTo>
                  <a:pt x="56726" y="66343"/>
                </a:lnTo>
                <a:lnTo>
                  <a:pt x="56726" y="64471"/>
                </a:lnTo>
                <a:lnTo>
                  <a:pt x="56726" y="62599"/>
                </a:lnTo>
                <a:lnTo>
                  <a:pt x="56174" y="61247"/>
                </a:lnTo>
                <a:lnTo>
                  <a:pt x="55829" y="59896"/>
                </a:lnTo>
                <a:lnTo>
                  <a:pt x="55554" y="58856"/>
                </a:lnTo>
                <a:lnTo>
                  <a:pt x="55485" y="58024"/>
                </a:lnTo>
                <a:lnTo>
                  <a:pt x="55416" y="57816"/>
                </a:lnTo>
                <a:lnTo>
                  <a:pt x="54727" y="57192"/>
                </a:lnTo>
                <a:lnTo>
                  <a:pt x="54244" y="56360"/>
                </a:lnTo>
                <a:lnTo>
                  <a:pt x="53900" y="55528"/>
                </a:lnTo>
                <a:lnTo>
                  <a:pt x="53693" y="54696"/>
                </a:lnTo>
                <a:lnTo>
                  <a:pt x="53555" y="54072"/>
                </a:lnTo>
                <a:lnTo>
                  <a:pt x="53486" y="53864"/>
                </a:lnTo>
                <a:lnTo>
                  <a:pt x="52797" y="54904"/>
                </a:lnTo>
                <a:lnTo>
                  <a:pt x="51970" y="55632"/>
                </a:lnTo>
                <a:lnTo>
                  <a:pt x="51074" y="56152"/>
                </a:lnTo>
                <a:lnTo>
                  <a:pt x="50109" y="56360"/>
                </a:lnTo>
                <a:lnTo>
                  <a:pt x="49213" y="56360"/>
                </a:lnTo>
                <a:lnTo>
                  <a:pt x="48454" y="56360"/>
                </a:lnTo>
                <a:lnTo>
                  <a:pt x="47834" y="56256"/>
                </a:lnTo>
                <a:lnTo>
                  <a:pt x="47765" y="56256"/>
                </a:lnTo>
                <a:lnTo>
                  <a:pt x="47696" y="56256"/>
                </a:lnTo>
                <a:lnTo>
                  <a:pt x="47696" y="56152"/>
                </a:lnTo>
                <a:lnTo>
                  <a:pt x="47558" y="56152"/>
                </a:lnTo>
                <a:lnTo>
                  <a:pt x="47489" y="56152"/>
                </a:lnTo>
                <a:lnTo>
                  <a:pt x="47421" y="56152"/>
                </a:lnTo>
                <a:lnTo>
                  <a:pt x="47834" y="55112"/>
                </a:lnTo>
                <a:lnTo>
                  <a:pt x="48110" y="53552"/>
                </a:lnTo>
                <a:lnTo>
                  <a:pt x="48317" y="51681"/>
                </a:lnTo>
                <a:lnTo>
                  <a:pt x="48523" y="49601"/>
                </a:lnTo>
                <a:lnTo>
                  <a:pt x="48661" y="47417"/>
                </a:lnTo>
                <a:lnTo>
                  <a:pt x="48799" y="45233"/>
                </a:lnTo>
                <a:lnTo>
                  <a:pt x="48937" y="43154"/>
                </a:lnTo>
                <a:lnTo>
                  <a:pt x="49006" y="41282"/>
                </a:lnTo>
                <a:lnTo>
                  <a:pt x="49144" y="39826"/>
                </a:lnTo>
                <a:lnTo>
                  <a:pt x="49213" y="38890"/>
                </a:lnTo>
                <a:lnTo>
                  <a:pt x="49419" y="37954"/>
                </a:lnTo>
                <a:lnTo>
                  <a:pt x="49764" y="36915"/>
                </a:lnTo>
                <a:lnTo>
                  <a:pt x="50178" y="35875"/>
                </a:lnTo>
                <a:lnTo>
                  <a:pt x="50591" y="34835"/>
                </a:lnTo>
                <a:lnTo>
                  <a:pt x="51005" y="34003"/>
                </a:lnTo>
                <a:lnTo>
                  <a:pt x="51349" y="33275"/>
                </a:lnTo>
                <a:lnTo>
                  <a:pt x="51625" y="32755"/>
                </a:lnTo>
                <a:lnTo>
                  <a:pt x="51694" y="32651"/>
                </a:lnTo>
                <a:lnTo>
                  <a:pt x="51832" y="32755"/>
                </a:lnTo>
                <a:lnTo>
                  <a:pt x="51970" y="32547"/>
                </a:lnTo>
                <a:lnTo>
                  <a:pt x="52107" y="32235"/>
                </a:lnTo>
                <a:lnTo>
                  <a:pt x="52107" y="32651"/>
                </a:lnTo>
                <a:lnTo>
                  <a:pt x="52107" y="33067"/>
                </a:lnTo>
                <a:lnTo>
                  <a:pt x="53624" y="34939"/>
                </a:lnTo>
                <a:lnTo>
                  <a:pt x="53624" y="36603"/>
                </a:lnTo>
                <a:lnTo>
                  <a:pt x="53831" y="38578"/>
                </a:lnTo>
                <a:lnTo>
                  <a:pt x="54106" y="40762"/>
                </a:lnTo>
                <a:lnTo>
                  <a:pt x="54451" y="42946"/>
                </a:lnTo>
                <a:lnTo>
                  <a:pt x="54865" y="45233"/>
                </a:lnTo>
                <a:lnTo>
                  <a:pt x="55347" y="47521"/>
                </a:lnTo>
                <a:lnTo>
                  <a:pt x="55829" y="49705"/>
                </a:lnTo>
                <a:lnTo>
                  <a:pt x="56312" y="51681"/>
                </a:lnTo>
                <a:lnTo>
                  <a:pt x="56794" y="53448"/>
                </a:lnTo>
                <a:lnTo>
                  <a:pt x="57208" y="55008"/>
                </a:lnTo>
                <a:lnTo>
                  <a:pt x="57484" y="56152"/>
                </a:lnTo>
                <a:lnTo>
                  <a:pt x="57690" y="56880"/>
                </a:lnTo>
                <a:lnTo>
                  <a:pt x="57759" y="57192"/>
                </a:lnTo>
                <a:lnTo>
                  <a:pt x="60034" y="60831"/>
                </a:lnTo>
                <a:lnTo>
                  <a:pt x="60034" y="60727"/>
                </a:lnTo>
                <a:lnTo>
                  <a:pt x="60034" y="60623"/>
                </a:lnTo>
                <a:lnTo>
                  <a:pt x="60034" y="60311"/>
                </a:lnTo>
                <a:lnTo>
                  <a:pt x="60172" y="59584"/>
                </a:lnTo>
                <a:lnTo>
                  <a:pt x="60310" y="58440"/>
                </a:lnTo>
                <a:lnTo>
                  <a:pt x="60172" y="58856"/>
                </a:lnTo>
                <a:lnTo>
                  <a:pt x="60034" y="59272"/>
                </a:lnTo>
                <a:lnTo>
                  <a:pt x="60241" y="57920"/>
                </a:lnTo>
                <a:lnTo>
                  <a:pt x="60379" y="56360"/>
                </a:lnTo>
                <a:lnTo>
                  <a:pt x="60448" y="54696"/>
                </a:lnTo>
                <a:lnTo>
                  <a:pt x="60585" y="53136"/>
                </a:lnTo>
                <a:lnTo>
                  <a:pt x="60792" y="51577"/>
                </a:lnTo>
                <a:lnTo>
                  <a:pt x="61068" y="50329"/>
                </a:lnTo>
                <a:lnTo>
                  <a:pt x="61344" y="49393"/>
                </a:lnTo>
                <a:lnTo>
                  <a:pt x="61688" y="48353"/>
                </a:lnTo>
                <a:lnTo>
                  <a:pt x="62102" y="47001"/>
                </a:lnTo>
                <a:lnTo>
                  <a:pt x="62446" y="45649"/>
                </a:lnTo>
                <a:lnTo>
                  <a:pt x="62860" y="44298"/>
                </a:lnTo>
                <a:lnTo>
                  <a:pt x="63205" y="43154"/>
                </a:lnTo>
                <a:lnTo>
                  <a:pt x="63480" y="42218"/>
                </a:lnTo>
                <a:lnTo>
                  <a:pt x="63687" y="41698"/>
                </a:lnTo>
                <a:lnTo>
                  <a:pt x="64170" y="40346"/>
                </a:lnTo>
                <a:lnTo>
                  <a:pt x="64652" y="39202"/>
                </a:lnTo>
                <a:lnTo>
                  <a:pt x="64928" y="38266"/>
                </a:lnTo>
                <a:lnTo>
                  <a:pt x="65203" y="37435"/>
                </a:lnTo>
                <a:lnTo>
                  <a:pt x="65479" y="36707"/>
                </a:lnTo>
                <a:lnTo>
                  <a:pt x="65755" y="36083"/>
                </a:lnTo>
                <a:lnTo>
                  <a:pt x="65893" y="35459"/>
                </a:lnTo>
                <a:lnTo>
                  <a:pt x="66168" y="33067"/>
                </a:lnTo>
                <a:lnTo>
                  <a:pt x="66513" y="30779"/>
                </a:lnTo>
                <a:lnTo>
                  <a:pt x="66582" y="30571"/>
                </a:lnTo>
                <a:lnTo>
                  <a:pt x="66789" y="29948"/>
                </a:lnTo>
                <a:lnTo>
                  <a:pt x="66995" y="29324"/>
                </a:lnTo>
                <a:lnTo>
                  <a:pt x="67202" y="28700"/>
                </a:lnTo>
                <a:lnTo>
                  <a:pt x="67478" y="28388"/>
                </a:lnTo>
                <a:lnTo>
                  <a:pt x="67547" y="28388"/>
                </a:lnTo>
                <a:lnTo>
                  <a:pt x="68994" y="34107"/>
                </a:lnTo>
                <a:lnTo>
                  <a:pt x="70580" y="39826"/>
                </a:lnTo>
                <a:lnTo>
                  <a:pt x="72372" y="45337"/>
                </a:lnTo>
                <a:lnTo>
                  <a:pt x="71062" y="46481"/>
                </a:lnTo>
                <a:lnTo>
                  <a:pt x="69684" y="47105"/>
                </a:lnTo>
                <a:lnTo>
                  <a:pt x="68443" y="47417"/>
                </a:lnTo>
                <a:lnTo>
                  <a:pt x="67340" y="47417"/>
                </a:lnTo>
                <a:lnTo>
                  <a:pt x="66375" y="47313"/>
                </a:lnTo>
                <a:lnTo>
                  <a:pt x="65617" y="47105"/>
                </a:lnTo>
                <a:lnTo>
                  <a:pt x="65134" y="46897"/>
                </a:lnTo>
                <a:lnTo>
                  <a:pt x="64928" y="46793"/>
                </a:lnTo>
                <a:close/>
                <a:moveTo>
                  <a:pt x="81401" y="70710"/>
                </a:moveTo>
                <a:lnTo>
                  <a:pt x="81539" y="71334"/>
                </a:lnTo>
                <a:lnTo>
                  <a:pt x="81746" y="71854"/>
                </a:lnTo>
                <a:lnTo>
                  <a:pt x="82090" y="72062"/>
                </a:lnTo>
                <a:lnTo>
                  <a:pt x="82504" y="72166"/>
                </a:lnTo>
                <a:lnTo>
                  <a:pt x="81815" y="75909"/>
                </a:lnTo>
                <a:lnTo>
                  <a:pt x="81194" y="73830"/>
                </a:lnTo>
                <a:lnTo>
                  <a:pt x="80574" y="71230"/>
                </a:lnTo>
                <a:lnTo>
                  <a:pt x="80022" y="68422"/>
                </a:lnTo>
                <a:lnTo>
                  <a:pt x="79954" y="68318"/>
                </a:lnTo>
                <a:lnTo>
                  <a:pt x="79816" y="66967"/>
                </a:lnTo>
                <a:lnTo>
                  <a:pt x="79540" y="65615"/>
                </a:lnTo>
                <a:lnTo>
                  <a:pt x="79126" y="63119"/>
                </a:lnTo>
                <a:lnTo>
                  <a:pt x="78851" y="60727"/>
                </a:lnTo>
                <a:lnTo>
                  <a:pt x="78575" y="58648"/>
                </a:lnTo>
                <a:lnTo>
                  <a:pt x="78368" y="56984"/>
                </a:lnTo>
                <a:lnTo>
                  <a:pt x="78368" y="56464"/>
                </a:lnTo>
                <a:lnTo>
                  <a:pt x="78368" y="56048"/>
                </a:lnTo>
                <a:lnTo>
                  <a:pt x="78299" y="55632"/>
                </a:lnTo>
                <a:lnTo>
                  <a:pt x="78230" y="55424"/>
                </a:lnTo>
                <a:lnTo>
                  <a:pt x="78230" y="55216"/>
                </a:lnTo>
                <a:lnTo>
                  <a:pt x="78230" y="55112"/>
                </a:lnTo>
                <a:lnTo>
                  <a:pt x="80367" y="60000"/>
                </a:lnTo>
                <a:lnTo>
                  <a:pt x="80091" y="60415"/>
                </a:lnTo>
                <a:lnTo>
                  <a:pt x="79885" y="61143"/>
                </a:lnTo>
                <a:lnTo>
                  <a:pt x="79816" y="61975"/>
                </a:lnTo>
                <a:lnTo>
                  <a:pt x="79954" y="62807"/>
                </a:lnTo>
                <a:lnTo>
                  <a:pt x="80160" y="63535"/>
                </a:lnTo>
                <a:lnTo>
                  <a:pt x="80574" y="64055"/>
                </a:lnTo>
                <a:lnTo>
                  <a:pt x="81056" y="64575"/>
                </a:lnTo>
                <a:lnTo>
                  <a:pt x="81470" y="65303"/>
                </a:lnTo>
                <a:lnTo>
                  <a:pt x="81677" y="66135"/>
                </a:lnTo>
                <a:lnTo>
                  <a:pt x="81815" y="66759"/>
                </a:lnTo>
                <a:lnTo>
                  <a:pt x="81815" y="66967"/>
                </a:lnTo>
                <a:lnTo>
                  <a:pt x="81883" y="67071"/>
                </a:lnTo>
                <a:lnTo>
                  <a:pt x="81883" y="67279"/>
                </a:lnTo>
                <a:lnTo>
                  <a:pt x="81952" y="67383"/>
                </a:lnTo>
                <a:lnTo>
                  <a:pt x="81952" y="67487"/>
                </a:lnTo>
                <a:lnTo>
                  <a:pt x="81952" y="67590"/>
                </a:lnTo>
                <a:lnTo>
                  <a:pt x="82021" y="67590"/>
                </a:lnTo>
                <a:lnTo>
                  <a:pt x="82021" y="67694"/>
                </a:lnTo>
                <a:lnTo>
                  <a:pt x="82021" y="67798"/>
                </a:lnTo>
                <a:lnTo>
                  <a:pt x="82090" y="67798"/>
                </a:lnTo>
                <a:lnTo>
                  <a:pt x="82090" y="67902"/>
                </a:lnTo>
                <a:lnTo>
                  <a:pt x="82090" y="68006"/>
                </a:lnTo>
                <a:lnTo>
                  <a:pt x="82159" y="68006"/>
                </a:lnTo>
                <a:lnTo>
                  <a:pt x="82159" y="68110"/>
                </a:lnTo>
                <a:lnTo>
                  <a:pt x="82228" y="68110"/>
                </a:lnTo>
                <a:lnTo>
                  <a:pt x="82228" y="68214"/>
                </a:lnTo>
                <a:lnTo>
                  <a:pt x="82297" y="68214"/>
                </a:lnTo>
                <a:lnTo>
                  <a:pt x="82297" y="68318"/>
                </a:lnTo>
                <a:lnTo>
                  <a:pt x="82366" y="68318"/>
                </a:lnTo>
                <a:lnTo>
                  <a:pt x="82435" y="68422"/>
                </a:lnTo>
                <a:lnTo>
                  <a:pt x="82504" y="68422"/>
                </a:lnTo>
                <a:lnTo>
                  <a:pt x="82573" y="68422"/>
                </a:lnTo>
                <a:lnTo>
                  <a:pt x="82573" y="68630"/>
                </a:lnTo>
                <a:lnTo>
                  <a:pt x="82642" y="68838"/>
                </a:lnTo>
                <a:lnTo>
                  <a:pt x="82021" y="69046"/>
                </a:lnTo>
                <a:lnTo>
                  <a:pt x="81677" y="69358"/>
                </a:lnTo>
                <a:lnTo>
                  <a:pt x="81401" y="69878"/>
                </a:lnTo>
                <a:lnTo>
                  <a:pt x="81401" y="70710"/>
                </a:lnTo>
                <a:close/>
              </a:path>
            </a:pathLst>
          </a:custGeom>
          <a:gradFill>
            <a:gsLst>
              <a:gs pos="0">
                <a:srgbClr val="B5B5B5"/>
              </a:gs>
              <a:gs pos="100000">
                <a:srgbClr val="F6F6F6"/>
              </a:gs>
            </a:gsLst>
            <a:lin ang="5400000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1F528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" name="Shape 12"/>
          <p:cNvCxnSpPr/>
          <p:nvPr/>
        </p:nvCxnSpPr>
        <p:spPr>
          <a:xfrm>
            <a:off x="468312" y="1187450"/>
            <a:ext cx="8275636" cy="9524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13" name="Shape 13"/>
          <p:cNvSpPr txBox="1">
            <a:spLocks noGrp="1"/>
          </p:cNvSpPr>
          <p:nvPr>
            <p:ph type="body" idx="1"/>
          </p:nvPr>
        </p:nvSpPr>
        <p:spPr>
          <a:xfrm>
            <a:off x="468312" y="1196975"/>
            <a:ext cx="8229600" cy="5105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❖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563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2800" b="1" i="1" u="none" strike="noStrike" cap="none">
                <a:solidFill>
                  <a:srgbClr val="1F528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2800" b="1" i="1" u="none" strike="noStrike" cap="none">
                <a:solidFill>
                  <a:srgbClr val="1F528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2800" b="1" i="1" u="none" strike="noStrike" cap="none">
                <a:solidFill>
                  <a:srgbClr val="1F528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2800" b="1" i="1" u="none" strike="noStrike" cap="none">
                <a:solidFill>
                  <a:srgbClr val="1F528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2800" b="1" i="1" u="none" strike="noStrike" cap="none">
                <a:solidFill>
                  <a:srgbClr val="1F528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r" rtl="0">
              <a:spcBef>
                <a:spcPts val="0"/>
              </a:spcBef>
              <a:spcAft>
                <a:spcPts val="0"/>
              </a:spcAft>
              <a:buNone/>
              <a:defRPr sz="2800" b="1" i="1" u="none" strike="noStrike" cap="none">
                <a:solidFill>
                  <a:srgbClr val="1F528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r" rtl="0">
              <a:spcBef>
                <a:spcPts val="0"/>
              </a:spcBef>
              <a:spcAft>
                <a:spcPts val="0"/>
              </a:spcAft>
              <a:buNone/>
              <a:defRPr sz="2800" b="1" i="1" u="none" strike="noStrike" cap="none">
                <a:solidFill>
                  <a:srgbClr val="1F528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r" rtl="0">
              <a:spcBef>
                <a:spcPts val="0"/>
              </a:spcBef>
              <a:spcAft>
                <a:spcPts val="0"/>
              </a:spcAft>
              <a:buNone/>
              <a:defRPr sz="2800" b="1" i="1" u="none" strike="noStrike" cap="none">
                <a:solidFill>
                  <a:srgbClr val="1F528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r" rtl="0">
              <a:spcBef>
                <a:spcPts val="0"/>
              </a:spcBef>
              <a:spcAft>
                <a:spcPts val="0"/>
              </a:spcAft>
              <a:buNone/>
              <a:defRPr sz="2800" b="1" i="1" u="none" strike="noStrike" cap="none">
                <a:solidFill>
                  <a:srgbClr val="1F528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3657600" y="6537325"/>
            <a:ext cx="2133599" cy="3206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buClr>
                <a:srgbClr val="1F528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kern="0">
                <a:solidFill>
                  <a:srgbClr val="1F5281"/>
                </a:solidFill>
                <a:latin typeface="Arial"/>
                <a:ea typeface="Arial"/>
                <a:cs typeface="Arial"/>
                <a:sym typeface="Arial"/>
              </a:rPr>
              <a:pPr algn="r" fontAlgn="auto">
                <a:spcBef>
                  <a:spcPts val="0"/>
                </a:spcBef>
                <a:spcAft>
                  <a:spcPts val="0"/>
                </a:spcAft>
                <a:buClr>
                  <a:srgbClr val="1F5281"/>
                </a:buClr>
                <a:buSzPct val="25000"/>
                <a:buFont typeface="Arial"/>
                <a:buNone/>
              </a:pPr>
              <a:t>‹nº›</a:t>
            </a:fld>
            <a:endParaRPr lang="en-US" sz="1400" kern="0">
              <a:solidFill>
                <a:srgbClr val="1F528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5932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32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/>
          <p:cNvSpPr>
            <a:spLocks noChangeArrowheads="1"/>
          </p:cNvSpPr>
          <p:nvPr/>
        </p:nvSpPr>
        <p:spPr bwMode="gray">
          <a:xfrm>
            <a:off x="165100" y="144463"/>
            <a:ext cx="8816975" cy="6454775"/>
          </a:xfrm>
          <a:prstGeom prst="roundRect">
            <a:avLst>
              <a:gd name="adj" fmla="val 4287"/>
            </a:avLst>
          </a:prstGeom>
          <a:noFill/>
          <a:ln w="38100">
            <a:solidFill>
              <a:schemeClr val="accent1"/>
            </a:solidFill>
            <a:round/>
            <a:headEnd/>
            <a:tailEnd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pt-BR" altLang="pt-BR" smtClean="0">
              <a:solidFill>
                <a:srgbClr val="1F5281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96975"/>
            <a:ext cx="82296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/>
              <a:t>Click to edit Master text styles</a:t>
            </a:r>
          </a:p>
          <a:p>
            <a:pPr lvl="1"/>
            <a:r>
              <a:rPr lang="en-US" altLang="pt-BR" smtClean="0"/>
              <a:t>Second level</a:t>
            </a:r>
          </a:p>
          <a:p>
            <a:pPr lvl="2"/>
            <a:r>
              <a:rPr lang="en-US" altLang="pt-BR" smtClean="0"/>
              <a:t>Third level</a:t>
            </a:r>
          </a:p>
          <a:p>
            <a:pPr lvl="3"/>
            <a:r>
              <a:rPr lang="en-US" altLang="pt-BR" smtClean="0"/>
              <a:t>Fourth level</a:t>
            </a:r>
          </a:p>
          <a:p>
            <a:pPr lvl="4"/>
            <a:r>
              <a:rPr lang="en-US" altLang="pt-BR" smtClean="0"/>
              <a:t>Fifth level</a:t>
            </a:r>
          </a:p>
        </p:txBody>
      </p:sp>
      <p:sp>
        <p:nvSpPr>
          <p:cNvPr id="6922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57600" y="6537325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cs typeface="+mn-cs"/>
              </a:defRPr>
            </a:lvl1pPr>
          </a:lstStyle>
          <a:p>
            <a:pPr>
              <a:defRPr/>
            </a:pPr>
            <a:fld id="{7B43CCE2-8258-4178-AC46-2300EB3B7EBC}" type="slidenum">
              <a:rPr lang="en-US">
                <a:solidFill>
                  <a:srgbClr val="1F5281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1F5281"/>
              </a:solidFill>
            </a:endParaRPr>
          </a:p>
        </p:txBody>
      </p:sp>
      <p:sp>
        <p:nvSpPr>
          <p:cNvPr id="1029" name="Freeform 5"/>
          <p:cNvSpPr>
            <a:spLocks noEditPoints="1"/>
          </p:cNvSpPr>
          <p:nvPr/>
        </p:nvSpPr>
        <p:spPr bwMode="gray">
          <a:xfrm>
            <a:off x="395288" y="188913"/>
            <a:ext cx="1152525" cy="936625"/>
          </a:xfrm>
          <a:custGeom>
            <a:avLst/>
            <a:gdLst>
              <a:gd name="T0" fmla="*/ 2147483647 w 3482"/>
              <a:gd name="T1" fmla="*/ 2147483647 h 2308"/>
              <a:gd name="T2" fmla="*/ 2147483647 w 3482"/>
              <a:gd name="T3" fmla="*/ 2147483647 h 2308"/>
              <a:gd name="T4" fmla="*/ 2147483647 w 3482"/>
              <a:gd name="T5" fmla="*/ 2147483647 h 2308"/>
              <a:gd name="T6" fmla="*/ 2147483647 w 3482"/>
              <a:gd name="T7" fmla="*/ 2147483647 h 2308"/>
              <a:gd name="T8" fmla="*/ 2147483647 w 3482"/>
              <a:gd name="T9" fmla="*/ 2147483647 h 2308"/>
              <a:gd name="T10" fmla="*/ 2147483647 w 3482"/>
              <a:gd name="T11" fmla="*/ 2147483647 h 2308"/>
              <a:gd name="T12" fmla="*/ 2147483647 w 3482"/>
              <a:gd name="T13" fmla="*/ 2147483647 h 2308"/>
              <a:gd name="T14" fmla="*/ 2147483647 w 3482"/>
              <a:gd name="T15" fmla="*/ 2147483647 h 2308"/>
              <a:gd name="T16" fmla="*/ 2147483647 w 3482"/>
              <a:gd name="T17" fmla="*/ 2147483647 h 2308"/>
              <a:gd name="T18" fmla="*/ 2147483647 w 3482"/>
              <a:gd name="T19" fmla="*/ 2147483647 h 2308"/>
              <a:gd name="T20" fmla="*/ 2147483647 w 3482"/>
              <a:gd name="T21" fmla="*/ 2147483647 h 2308"/>
              <a:gd name="T22" fmla="*/ 2147483647 w 3482"/>
              <a:gd name="T23" fmla="*/ 2147483647 h 2308"/>
              <a:gd name="T24" fmla="*/ 2147483647 w 3482"/>
              <a:gd name="T25" fmla="*/ 2147483647 h 2308"/>
              <a:gd name="T26" fmla="*/ 2147483647 w 3482"/>
              <a:gd name="T27" fmla="*/ 2147483647 h 2308"/>
              <a:gd name="T28" fmla="*/ 2147483647 w 3482"/>
              <a:gd name="T29" fmla="*/ 2147483647 h 2308"/>
              <a:gd name="T30" fmla="*/ 2147483647 w 3482"/>
              <a:gd name="T31" fmla="*/ 2147483647 h 2308"/>
              <a:gd name="T32" fmla="*/ 2147483647 w 3482"/>
              <a:gd name="T33" fmla="*/ 2147483647 h 2308"/>
              <a:gd name="T34" fmla="*/ 2147483647 w 3482"/>
              <a:gd name="T35" fmla="*/ 2147483647 h 2308"/>
              <a:gd name="T36" fmla="*/ 2147483647 w 3482"/>
              <a:gd name="T37" fmla="*/ 2147483647 h 2308"/>
              <a:gd name="T38" fmla="*/ 2147483647 w 3482"/>
              <a:gd name="T39" fmla="*/ 2147483647 h 2308"/>
              <a:gd name="T40" fmla="*/ 2147483647 w 3482"/>
              <a:gd name="T41" fmla="*/ 2147483647 h 2308"/>
              <a:gd name="T42" fmla="*/ 2147483647 w 3482"/>
              <a:gd name="T43" fmla="*/ 2147483647 h 2308"/>
              <a:gd name="T44" fmla="*/ 2147483647 w 3482"/>
              <a:gd name="T45" fmla="*/ 2147483647 h 2308"/>
              <a:gd name="T46" fmla="*/ 2147483647 w 3482"/>
              <a:gd name="T47" fmla="*/ 2147483647 h 2308"/>
              <a:gd name="T48" fmla="*/ 2147483647 w 3482"/>
              <a:gd name="T49" fmla="*/ 2147483647 h 2308"/>
              <a:gd name="T50" fmla="*/ 2147483647 w 3482"/>
              <a:gd name="T51" fmla="*/ 2147483647 h 2308"/>
              <a:gd name="T52" fmla="*/ 2147483647 w 3482"/>
              <a:gd name="T53" fmla="*/ 2147483647 h 2308"/>
              <a:gd name="T54" fmla="*/ 2147483647 w 3482"/>
              <a:gd name="T55" fmla="*/ 2147483647 h 2308"/>
              <a:gd name="T56" fmla="*/ 2147483647 w 3482"/>
              <a:gd name="T57" fmla="*/ 2147483647 h 2308"/>
              <a:gd name="T58" fmla="*/ 2147483647 w 3482"/>
              <a:gd name="T59" fmla="*/ 2147483647 h 2308"/>
              <a:gd name="T60" fmla="*/ 2147483647 w 3482"/>
              <a:gd name="T61" fmla="*/ 2147483647 h 2308"/>
              <a:gd name="T62" fmla="*/ 2147483647 w 3482"/>
              <a:gd name="T63" fmla="*/ 2147483647 h 2308"/>
              <a:gd name="T64" fmla="*/ 2147483647 w 3482"/>
              <a:gd name="T65" fmla="*/ 2147483647 h 2308"/>
              <a:gd name="T66" fmla="*/ 2147483647 w 3482"/>
              <a:gd name="T67" fmla="*/ 2147483647 h 2308"/>
              <a:gd name="T68" fmla="*/ 2147483647 w 3482"/>
              <a:gd name="T69" fmla="*/ 2147483647 h 2308"/>
              <a:gd name="T70" fmla="*/ 2147483647 w 3482"/>
              <a:gd name="T71" fmla="*/ 2147483647 h 2308"/>
              <a:gd name="T72" fmla="*/ 2147483647 w 3482"/>
              <a:gd name="T73" fmla="*/ 2147483647 h 2308"/>
              <a:gd name="T74" fmla="*/ 2147483647 w 3482"/>
              <a:gd name="T75" fmla="*/ 2147483647 h 2308"/>
              <a:gd name="T76" fmla="*/ 2147483647 w 3482"/>
              <a:gd name="T77" fmla="*/ 2147483647 h 2308"/>
              <a:gd name="T78" fmla="*/ 2147483647 w 3482"/>
              <a:gd name="T79" fmla="*/ 2147483647 h 2308"/>
              <a:gd name="T80" fmla="*/ 2147483647 w 3482"/>
              <a:gd name="T81" fmla="*/ 2147483647 h 2308"/>
              <a:gd name="T82" fmla="*/ 2147483647 w 3482"/>
              <a:gd name="T83" fmla="*/ 2147483647 h 2308"/>
              <a:gd name="T84" fmla="*/ 2147483647 w 3482"/>
              <a:gd name="T85" fmla="*/ 2147483647 h 2308"/>
              <a:gd name="T86" fmla="*/ 2147483647 w 3482"/>
              <a:gd name="T87" fmla="*/ 2147483647 h 2308"/>
              <a:gd name="T88" fmla="*/ 2147483647 w 3482"/>
              <a:gd name="T89" fmla="*/ 2147483647 h 2308"/>
              <a:gd name="T90" fmla="*/ 2147483647 w 3482"/>
              <a:gd name="T91" fmla="*/ 2147483647 h 2308"/>
              <a:gd name="T92" fmla="*/ 2147483647 w 3482"/>
              <a:gd name="T93" fmla="*/ 2147483647 h 2308"/>
              <a:gd name="T94" fmla="*/ 2147483647 w 3482"/>
              <a:gd name="T95" fmla="*/ 2147483647 h 2308"/>
              <a:gd name="T96" fmla="*/ 2147483647 w 3482"/>
              <a:gd name="T97" fmla="*/ 2147483647 h 2308"/>
              <a:gd name="T98" fmla="*/ 2147483647 w 3482"/>
              <a:gd name="T99" fmla="*/ 2147483647 h 2308"/>
              <a:gd name="T100" fmla="*/ 2147483647 w 3482"/>
              <a:gd name="T101" fmla="*/ 2147483647 h 2308"/>
              <a:gd name="T102" fmla="*/ 2147483647 w 3482"/>
              <a:gd name="T103" fmla="*/ 2147483647 h 2308"/>
              <a:gd name="T104" fmla="*/ 2147483647 w 3482"/>
              <a:gd name="T105" fmla="*/ 2147483647 h 2308"/>
              <a:gd name="T106" fmla="*/ 2147483647 w 3482"/>
              <a:gd name="T107" fmla="*/ 2147483647 h 2308"/>
              <a:gd name="T108" fmla="*/ 2147483647 w 3482"/>
              <a:gd name="T109" fmla="*/ 2147483647 h 2308"/>
              <a:gd name="T110" fmla="*/ 2147483647 w 3482"/>
              <a:gd name="T111" fmla="*/ 2147483647 h 2308"/>
              <a:gd name="T112" fmla="*/ 2147483647 w 3482"/>
              <a:gd name="T113" fmla="*/ 2147483647 h 2308"/>
              <a:gd name="T114" fmla="*/ 2147483647 w 3482"/>
              <a:gd name="T115" fmla="*/ 2147483647 h 2308"/>
              <a:gd name="T116" fmla="*/ 2147483647 w 3482"/>
              <a:gd name="T117" fmla="*/ 2147483647 h 2308"/>
              <a:gd name="T118" fmla="*/ 2147483647 w 3482"/>
              <a:gd name="T119" fmla="*/ 2147483647 h 2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3482" h="2308">
                <a:moveTo>
                  <a:pt x="3278" y="1750"/>
                </a:moveTo>
                <a:lnTo>
                  <a:pt x="3482" y="1144"/>
                </a:lnTo>
                <a:lnTo>
                  <a:pt x="3414" y="1126"/>
                </a:lnTo>
                <a:lnTo>
                  <a:pt x="2642" y="1152"/>
                </a:lnTo>
                <a:lnTo>
                  <a:pt x="2640" y="1150"/>
                </a:lnTo>
                <a:lnTo>
                  <a:pt x="2638" y="1148"/>
                </a:lnTo>
                <a:lnTo>
                  <a:pt x="2630" y="1144"/>
                </a:lnTo>
                <a:lnTo>
                  <a:pt x="2622" y="1142"/>
                </a:lnTo>
                <a:lnTo>
                  <a:pt x="2618" y="1136"/>
                </a:lnTo>
                <a:lnTo>
                  <a:pt x="2612" y="1132"/>
                </a:lnTo>
                <a:lnTo>
                  <a:pt x="2606" y="1128"/>
                </a:lnTo>
                <a:lnTo>
                  <a:pt x="2598" y="1124"/>
                </a:lnTo>
                <a:lnTo>
                  <a:pt x="2592" y="1122"/>
                </a:lnTo>
                <a:lnTo>
                  <a:pt x="2608" y="1100"/>
                </a:lnTo>
                <a:lnTo>
                  <a:pt x="2620" y="1076"/>
                </a:lnTo>
                <a:lnTo>
                  <a:pt x="2622" y="1050"/>
                </a:lnTo>
                <a:lnTo>
                  <a:pt x="2620" y="1040"/>
                </a:lnTo>
                <a:lnTo>
                  <a:pt x="2618" y="1032"/>
                </a:lnTo>
                <a:lnTo>
                  <a:pt x="2604" y="998"/>
                </a:lnTo>
                <a:lnTo>
                  <a:pt x="2586" y="970"/>
                </a:lnTo>
                <a:lnTo>
                  <a:pt x="2566" y="950"/>
                </a:lnTo>
                <a:lnTo>
                  <a:pt x="2546" y="934"/>
                </a:lnTo>
                <a:lnTo>
                  <a:pt x="2526" y="924"/>
                </a:lnTo>
                <a:lnTo>
                  <a:pt x="2508" y="918"/>
                </a:lnTo>
                <a:lnTo>
                  <a:pt x="2494" y="916"/>
                </a:lnTo>
                <a:lnTo>
                  <a:pt x="2484" y="914"/>
                </a:lnTo>
                <a:lnTo>
                  <a:pt x="2480" y="914"/>
                </a:lnTo>
                <a:lnTo>
                  <a:pt x="2428" y="798"/>
                </a:lnTo>
                <a:lnTo>
                  <a:pt x="2424" y="778"/>
                </a:lnTo>
                <a:lnTo>
                  <a:pt x="2416" y="768"/>
                </a:lnTo>
                <a:lnTo>
                  <a:pt x="2408" y="762"/>
                </a:lnTo>
                <a:lnTo>
                  <a:pt x="2400" y="760"/>
                </a:lnTo>
                <a:lnTo>
                  <a:pt x="2398" y="760"/>
                </a:lnTo>
                <a:lnTo>
                  <a:pt x="2396" y="754"/>
                </a:lnTo>
                <a:lnTo>
                  <a:pt x="2390" y="742"/>
                </a:lnTo>
                <a:lnTo>
                  <a:pt x="2382" y="724"/>
                </a:lnTo>
                <a:lnTo>
                  <a:pt x="2368" y="698"/>
                </a:lnTo>
                <a:lnTo>
                  <a:pt x="2352" y="670"/>
                </a:lnTo>
                <a:lnTo>
                  <a:pt x="2338" y="638"/>
                </a:lnTo>
                <a:lnTo>
                  <a:pt x="2328" y="610"/>
                </a:lnTo>
                <a:lnTo>
                  <a:pt x="2320" y="580"/>
                </a:lnTo>
                <a:lnTo>
                  <a:pt x="2308" y="550"/>
                </a:lnTo>
                <a:lnTo>
                  <a:pt x="2290" y="518"/>
                </a:lnTo>
                <a:lnTo>
                  <a:pt x="2272" y="500"/>
                </a:lnTo>
                <a:lnTo>
                  <a:pt x="2256" y="490"/>
                </a:lnTo>
                <a:lnTo>
                  <a:pt x="2238" y="488"/>
                </a:lnTo>
                <a:lnTo>
                  <a:pt x="2222" y="492"/>
                </a:lnTo>
                <a:lnTo>
                  <a:pt x="2208" y="496"/>
                </a:lnTo>
                <a:lnTo>
                  <a:pt x="2200" y="502"/>
                </a:lnTo>
                <a:lnTo>
                  <a:pt x="2196" y="504"/>
                </a:lnTo>
                <a:lnTo>
                  <a:pt x="2134" y="480"/>
                </a:lnTo>
                <a:lnTo>
                  <a:pt x="2072" y="466"/>
                </a:lnTo>
                <a:lnTo>
                  <a:pt x="2014" y="458"/>
                </a:lnTo>
                <a:lnTo>
                  <a:pt x="1998" y="456"/>
                </a:lnTo>
                <a:lnTo>
                  <a:pt x="1982" y="454"/>
                </a:lnTo>
                <a:lnTo>
                  <a:pt x="1980" y="454"/>
                </a:lnTo>
                <a:lnTo>
                  <a:pt x="1982" y="432"/>
                </a:lnTo>
                <a:lnTo>
                  <a:pt x="1980" y="410"/>
                </a:lnTo>
                <a:lnTo>
                  <a:pt x="1984" y="426"/>
                </a:lnTo>
                <a:lnTo>
                  <a:pt x="1984" y="440"/>
                </a:lnTo>
                <a:lnTo>
                  <a:pt x="1982" y="452"/>
                </a:lnTo>
                <a:lnTo>
                  <a:pt x="1996" y="410"/>
                </a:lnTo>
                <a:lnTo>
                  <a:pt x="2006" y="366"/>
                </a:lnTo>
                <a:lnTo>
                  <a:pt x="2008" y="320"/>
                </a:lnTo>
                <a:lnTo>
                  <a:pt x="2002" y="284"/>
                </a:lnTo>
                <a:lnTo>
                  <a:pt x="1992" y="250"/>
                </a:lnTo>
                <a:lnTo>
                  <a:pt x="1978" y="216"/>
                </a:lnTo>
                <a:lnTo>
                  <a:pt x="1970" y="190"/>
                </a:lnTo>
                <a:lnTo>
                  <a:pt x="1962" y="170"/>
                </a:lnTo>
                <a:lnTo>
                  <a:pt x="1952" y="152"/>
                </a:lnTo>
                <a:lnTo>
                  <a:pt x="1940" y="136"/>
                </a:lnTo>
                <a:lnTo>
                  <a:pt x="1918" y="116"/>
                </a:lnTo>
                <a:lnTo>
                  <a:pt x="1886" y="86"/>
                </a:lnTo>
                <a:lnTo>
                  <a:pt x="1854" y="58"/>
                </a:lnTo>
                <a:lnTo>
                  <a:pt x="1816" y="34"/>
                </a:lnTo>
                <a:lnTo>
                  <a:pt x="1780" y="18"/>
                </a:lnTo>
                <a:lnTo>
                  <a:pt x="1742" y="6"/>
                </a:lnTo>
                <a:lnTo>
                  <a:pt x="1700" y="0"/>
                </a:lnTo>
                <a:lnTo>
                  <a:pt x="1670" y="2"/>
                </a:lnTo>
                <a:lnTo>
                  <a:pt x="1640" y="4"/>
                </a:lnTo>
                <a:lnTo>
                  <a:pt x="1616" y="8"/>
                </a:lnTo>
                <a:lnTo>
                  <a:pt x="1592" y="12"/>
                </a:lnTo>
                <a:lnTo>
                  <a:pt x="1578" y="20"/>
                </a:lnTo>
                <a:lnTo>
                  <a:pt x="1564" y="30"/>
                </a:lnTo>
                <a:lnTo>
                  <a:pt x="1552" y="42"/>
                </a:lnTo>
                <a:lnTo>
                  <a:pt x="1532" y="58"/>
                </a:lnTo>
                <a:lnTo>
                  <a:pt x="1510" y="72"/>
                </a:lnTo>
                <a:lnTo>
                  <a:pt x="1502" y="78"/>
                </a:lnTo>
                <a:lnTo>
                  <a:pt x="1492" y="86"/>
                </a:lnTo>
                <a:lnTo>
                  <a:pt x="1484" y="90"/>
                </a:lnTo>
                <a:lnTo>
                  <a:pt x="1476" y="96"/>
                </a:lnTo>
                <a:lnTo>
                  <a:pt x="1468" y="104"/>
                </a:lnTo>
                <a:lnTo>
                  <a:pt x="1462" y="110"/>
                </a:lnTo>
                <a:lnTo>
                  <a:pt x="1458" y="118"/>
                </a:lnTo>
                <a:lnTo>
                  <a:pt x="1452" y="126"/>
                </a:lnTo>
                <a:lnTo>
                  <a:pt x="1448" y="134"/>
                </a:lnTo>
                <a:lnTo>
                  <a:pt x="1442" y="142"/>
                </a:lnTo>
                <a:lnTo>
                  <a:pt x="1436" y="148"/>
                </a:lnTo>
                <a:lnTo>
                  <a:pt x="1426" y="166"/>
                </a:lnTo>
                <a:lnTo>
                  <a:pt x="1418" y="182"/>
                </a:lnTo>
                <a:lnTo>
                  <a:pt x="1406" y="208"/>
                </a:lnTo>
                <a:lnTo>
                  <a:pt x="1396" y="234"/>
                </a:lnTo>
                <a:lnTo>
                  <a:pt x="1388" y="266"/>
                </a:lnTo>
                <a:lnTo>
                  <a:pt x="1388" y="296"/>
                </a:lnTo>
                <a:lnTo>
                  <a:pt x="1390" y="308"/>
                </a:lnTo>
                <a:lnTo>
                  <a:pt x="1388" y="318"/>
                </a:lnTo>
                <a:lnTo>
                  <a:pt x="1386" y="328"/>
                </a:lnTo>
                <a:lnTo>
                  <a:pt x="1386" y="346"/>
                </a:lnTo>
                <a:lnTo>
                  <a:pt x="1388" y="364"/>
                </a:lnTo>
                <a:lnTo>
                  <a:pt x="1384" y="368"/>
                </a:lnTo>
                <a:lnTo>
                  <a:pt x="1380" y="370"/>
                </a:lnTo>
                <a:lnTo>
                  <a:pt x="1378" y="376"/>
                </a:lnTo>
                <a:lnTo>
                  <a:pt x="1376" y="382"/>
                </a:lnTo>
                <a:lnTo>
                  <a:pt x="1372" y="404"/>
                </a:lnTo>
                <a:lnTo>
                  <a:pt x="1372" y="422"/>
                </a:lnTo>
                <a:lnTo>
                  <a:pt x="1372" y="436"/>
                </a:lnTo>
                <a:lnTo>
                  <a:pt x="1370" y="450"/>
                </a:lnTo>
                <a:lnTo>
                  <a:pt x="1372" y="470"/>
                </a:lnTo>
                <a:lnTo>
                  <a:pt x="1378" y="494"/>
                </a:lnTo>
                <a:lnTo>
                  <a:pt x="1386" y="516"/>
                </a:lnTo>
                <a:lnTo>
                  <a:pt x="1350" y="546"/>
                </a:lnTo>
                <a:lnTo>
                  <a:pt x="1318" y="574"/>
                </a:lnTo>
                <a:lnTo>
                  <a:pt x="1308" y="582"/>
                </a:lnTo>
                <a:lnTo>
                  <a:pt x="1294" y="596"/>
                </a:lnTo>
                <a:lnTo>
                  <a:pt x="1276" y="614"/>
                </a:lnTo>
                <a:lnTo>
                  <a:pt x="1274" y="610"/>
                </a:lnTo>
                <a:lnTo>
                  <a:pt x="1272" y="608"/>
                </a:lnTo>
                <a:lnTo>
                  <a:pt x="1272" y="606"/>
                </a:lnTo>
                <a:lnTo>
                  <a:pt x="1276" y="602"/>
                </a:lnTo>
                <a:lnTo>
                  <a:pt x="1276" y="600"/>
                </a:lnTo>
                <a:lnTo>
                  <a:pt x="1278" y="598"/>
                </a:lnTo>
                <a:lnTo>
                  <a:pt x="1280" y="596"/>
                </a:lnTo>
                <a:lnTo>
                  <a:pt x="1282" y="594"/>
                </a:lnTo>
                <a:lnTo>
                  <a:pt x="1284" y="590"/>
                </a:lnTo>
                <a:lnTo>
                  <a:pt x="1288" y="592"/>
                </a:lnTo>
                <a:lnTo>
                  <a:pt x="1292" y="594"/>
                </a:lnTo>
                <a:lnTo>
                  <a:pt x="1292" y="574"/>
                </a:lnTo>
                <a:lnTo>
                  <a:pt x="1294" y="554"/>
                </a:lnTo>
                <a:lnTo>
                  <a:pt x="1300" y="528"/>
                </a:lnTo>
                <a:lnTo>
                  <a:pt x="1302" y="528"/>
                </a:lnTo>
                <a:lnTo>
                  <a:pt x="1304" y="528"/>
                </a:lnTo>
                <a:lnTo>
                  <a:pt x="1306" y="528"/>
                </a:lnTo>
                <a:lnTo>
                  <a:pt x="1308" y="522"/>
                </a:lnTo>
                <a:lnTo>
                  <a:pt x="1308" y="518"/>
                </a:lnTo>
                <a:lnTo>
                  <a:pt x="1308" y="512"/>
                </a:lnTo>
                <a:lnTo>
                  <a:pt x="1306" y="508"/>
                </a:lnTo>
                <a:lnTo>
                  <a:pt x="1306" y="504"/>
                </a:lnTo>
                <a:lnTo>
                  <a:pt x="1304" y="504"/>
                </a:lnTo>
                <a:lnTo>
                  <a:pt x="1308" y="476"/>
                </a:lnTo>
                <a:lnTo>
                  <a:pt x="1302" y="444"/>
                </a:lnTo>
                <a:lnTo>
                  <a:pt x="1298" y="430"/>
                </a:lnTo>
                <a:lnTo>
                  <a:pt x="1296" y="418"/>
                </a:lnTo>
                <a:lnTo>
                  <a:pt x="1296" y="408"/>
                </a:lnTo>
                <a:lnTo>
                  <a:pt x="1294" y="394"/>
                </a:lnTo>
                <a:lnTo>
                  <a:pt x="1290" y="374"/>
                </a:lnTo>
                <a:lnTo>
                  <a:pt x="1286" y="348"/>
                </a:lnTo>
                <a:lnTo>
                  <a:pt x="1280" y="318"/>
                </a:lnTo>
                <a:lnTo>
                  <a:pt x="1276" y="290"/>
                </a:lnTo>
                <a:lnTo>
                  <a:pt x="1280" y="298"/>
                </a:lnTo>
                <a:lnTo>
                  <a:pt x="1284" y="304"/>
                </a:lnTo>
                <a:lnTo>
                  <a:pt x="1286" y="312"/>
                </a:lnTo>
                <a:lnTo>
                  <a:pt x="1286" y="320"/>
                </a:lnTo>
                <a:lnTo>
                  <a:pt x="1288" y="312"/>
                </a:lnTo>
                <a:lnTo>
                  <a:pt x="1288" y="304"/>
                </a:lnTo>
                <a:lnTo>
                  <a:pt x="1290" y="296"/>
                </a:lnTo>
                <a:lnTo>
                  <a:pt x="1292" y="300"/>
                </a:lnTo>
                <a:lnTo>
                  <a:pt x="1294" y="302"/>
                </a:lnTo>
                <a:lnTo>
                  <a:pt x="1296" y="306"/>
                </a:lnTo>
                <a:lnTo>
                  <a:pt x="1296" y="310"/>
                </a:lnTo>
                <a:lnTo>
                  <a:pt x="1300" y="300"/>
                </a:lnTo>
                <a:lnTo>
                  <a:pt x="1304" y="292"/>
                </a:lnTo>
                <a:lnTo>
                  <a:pt x="1310" y="294"/>
                </a:lnTo>
                <a:lnTo>
                  <a:pt x="1316" y="298"/>
                </a:lnTo>
                <a:lnTo>
                  <a:pt x="1322" y="302"/>
                </a:lnTo>
                <a:lnTo>
                  <a:pt x="1318" y="286"/>
                </a:lnTo>
                <a:lnTo>
                  <a:pt x="1314" y="268"/>
                </a:lnTo>
                <a:lnTo>
                  <a:pt x="1320" y="268"/>
                </a:lnTo>
                <a:lnTo>
                  <a:pt x="1324" y="270"/>
                </a:lnTo>
                <a:lnTo>
                  <a:pt x="1328" y="272"/>
                </a:lnTo>
                <a:lnTo>
                  <a:pt x="1330" y="278"/>
                </a:lnTo>
                <a:lnTo>
                  <a:pt x="1332" y="252"/>
                </a:lnTo>
                <a:lnTo>
                  <a:pt x="1322" y="228"/>
                </a:lnTo>
                <a:lnTo>
                  <a:pt x="1306" y="206"/>
                </a:lnTo>
                <a:lnTo>
                  <a:pt x="1286" y="188"/>
                </a:lnTo>
                <a:lnTo>
                  <a:pt x="1262" y="178"/>
                </a:lnTo>
                <a:lnTo>
                  <a:pt x="1266" y="176"/>
                </a:lnTo>
                <a:lnTo>
                  <a:pt x="1272" y="176"/>
                </a:lnTo>
                <a:lnTo>
                  <a:pt x="1278" y="178"/>
                </a:lnTo>
                <a:lnTo>
                  <a:pt x="1284" y="178"/>
                </a:lnTo>
                <a:lnTo>
                  <a:pt x="1288" y="180"/>
                </a:lnTo>
                <a:lnTo>
                  <a:pt x="1294" y="180"/>
                </a:lnTo>
                <a:lnTo>
                  <a:pt x="1282" y="172"/>
                </a:lnTo>
                <a:lnTo>
                  <a:pt x="1272" y="168"/>
                </a:lnTo>
                <a:lnTo>
                  <a:pt x="1266" y="166"/>
                </a:lnTo>
                <a:lnTo>
                  <a:pt x="1260" y="166"/>
                </a:lnTo>
                <a:lnTo>
                  <a:pt x="1256" y="166"/>
                </a:lnTo>
                <a:lnTo>
                  <a:pt x="1248" y="158"/>
                </a:lnTo>
                <a:lnTo>
                  <a:pt x="1234" y="148"/>
                </a:lnTo>
                <a:lnTo>
                  <a:pt x="1216" y="140"/>
                </a:lnTo>
                <a:lnTo>
                  <a:pt x="1196" y="134"/>
                </a:lnTo>
                <a:lnTo>
                  <a:pt x="1176" y="128"/>
                </a:lnTo>
                <a:lnTo>
                  <a:pt x="1162" y="126"/>
                </a:lnTo>
                <a:lnTo>
                  <a:pt x="1152" y="126"/>
                </a:lnTo>
                <a:lnTo>
                  <a:pt x="1154" y="124"/>
                </a:lnTo>
                <a:lnTo>
                  <a:pt x="1158" y="124"/>
                </a:lnTo>
                <a:lnTo>
                  <a:pt x="1162" y="122"/>
                </a:lnTo>
                <a:lnTo>
                  <a:pt x="1166" y="120"/>
                </a:lnTo>
                <a:lnTo>
                  <a:pt x="1170" y="120"/>
                </a:lnTo>
                <a:lnTo>
                  <a:pt x="1172" y="118"/>
                </a:lnTo>
                <a:lnTo>
                  <a:pt x="1162" y="118"/>
                </a:lnTo>
                <a:lnTo>
                  <a:pt x="1150" y="116"/>
                </a:lnTo>
                <a:lnTo>
                  <a:pt x="1134" y="116"/>
                </a:lnTo>
                <a:lnTo>
                  <a:pt x="1112" y="116"/>
                </a:lnTo>
                <a:lnTo>
                  <a:pt x="1082" y="118"/>
                </a:lnTo>
                <a:lnTo>
                  <a:pt x="1078" y="118"/>
                </a:lnTo>
                <a:lnTo>
                  <a:pt x="1072" y="116"/>
                </a:lnTo>
                <a:lnTo>
                  <a:pt x="1068" y="112"/>
                </a:lnTo>
                <a:lnTo>
                  <a:pt x="1064" y="108"/>
                </a:lnTo>
                <a:lnTo>
                  <a:pt x="1060" y="106"/>
                </a:lnTo>
                <a:lnTo>
                  <a:pt x="1052" y="102"/>
                </a:lnTo>
                <a:lnTo>
                  <a:pt x="1044" y="102"/>
                </a:lnTo>
                <a:lnTo>
                  <a:pt x="1036" y="100"/>
                </a:lnTo>
                <a:lnTo>
                  <a:pt x="1028" y="98"/>
                </a:lnTo>
                <a:lnTo>
                  <a:pt x="1038" y="96"/>
                </a:lnTo>
                <a:lnTo>
                  <a:pt x="1048" y="92"/>
                </a:lnTo>
                <a:lnTo>
                  <a:pt x="1030" y="86"/>
                </a:lnTo>
                <a:lnTo>
                  <a:pt x="1010" y="84"/>
                </a:lnTo>
                <a:lnTo>
                  <a:pt x="990" y="86"/>
                </a:lnTo>
                <a:lnTo>
                  <a:pt x="970" y="86"/>
                </a:lnTo>
                <a:lnTo>
                  <a:pt x="974" y="84"/>
                </a:lnTo>
                <a:lnTo>
                  <a:pt x="976" y="82"/>
                </a:lnTo>
                <a:lnTo>
                  <a:pt x="958" y="82"/>
                </a:lnTo>
                <a:lnTo>
                  <a:pt x="940" y="86"/>
                </a:lnTo>
                <a:lnTo>
                  <a:pt x="922" y="92"/>
                </a:lnTo>
                <a:lnTo>
                  <a:pt x="922" y="90"/>
                </a:lnTo>
                <a:lnTo>
                  <a:pt x="924" y="88"/>
                </a:lnTo>
                <a:lnTo>
                  <a:pt x="896" y="90"/>
                </a:lnTo>
                <a:lnTo>
                  <a:pt x="870" y="98"/>
                </a:lnTo>
                <a:lnTo>
                  <a:pt x="844" y="106"/>
                </a:lnTo>
                <a:lnTo>
                  <a:pt x="830" y="110"/>
                </a:lnTo>
                <a:lnTo>
                  <a:pt x="816" y="116"/>
                </a:lnTo>
                <a:lnTo>
                  <a:pt x="802" y="122"/>
                </a:lnTo>
                <a:lnTo>
                  <a:pt x="786" y="132"/>
                </a:lnTo>
                <a:lnTo>
                  <a:pt x="776" y="142"/>
                </a:lnTo>
                <a:lnTo>
                  <a:pt x="770" y="152"/>
                </a:lnTo>
                <a:lnTo>
                  <a:pt x="768" y="154"/>
                </a:lnTo>
                <a:lnTo>
                  <a:pt x="740" y="162"/>
                </a:lnTo>
                <a:lnTo>
                  <a:pt x="716" y="174"/>
                </a:lnTo>
                <a:lnTo>
                  <a:pt x="694" y="194"/>
                </a:lnTo>
                <a:lnTo>
                  <a:pt x="674" y="220"/>
                </a:lnTo>
                <a:lnTo>
                  <a:pt x="660" y="254"/>
                </a:lnTo>
                <a:lnTo>
                  <a:pt x="648" y="286"/>
                </a:lnTo>
                <a:lnTo>
                  <a:pt x="634" y="320"/>
                </a:lnTo>
                <a:lnTo>
                  <a:pt x="618" y="354"/>
                </a:lnTo>
                <a:lnTo>
                  <a:pt x="604" y="390"/>
                </a:lnTo>
                <a:lnTo>
                  <a:pt x="594" y="422"/>
                </a:lnTo>
                <a:lnTo>
                  <a:pt x="598" y="414"/>
                </a:lnTo>
                <a:lnTo>
                  <a:pt x="604" y="408"/>
                </a:lnTo>
                <a:lnTo>
                  <a:pt x="598" y="428"/>
                </a:lnTo>
                <a:lnTo>
                  <a:pt x="596" y="454"/>
                </a:lnTo>
                <a:lnTo>
                  <a:pt x="596" y="484"/>
                </a:lnTo>
                <a:lnTo>
                  <a:pt x="598" y="510"/>
                </a:lnTo>
                <a:lnTo>
                  <a:pt x="604" y="528"/>
                </a:lnTo>
                <a:lnTo>
                  <a:pt x="608" y="522"/>
                </a:lnTo>
                <a:lnTo>
                  <a:pt x="610" y="514"/>
                </a:lnTo>
                <a:lnTo>
                  <a:pt x="608" y="530"/>
                </a:lnTo>
                <a:lnTo>
                  <a:pt x="608" y="552"/>
                </a:lnTo>
                <a:lnTo>
                  <a:pt x="612" y="574"/>
                </a:lnTo>
                <a:lnTo>
                  <a:pt x="616" y="594"/>
                </a:lnTo>
                <a:lnTo>
                  <a:pt x="624" y="612"/>
                </a:lnTo>
                <a:lnTo>
                  <a:pt x="636" y="624"/>
                </a:lnTo>
                <a:lnTo>
                  <a:pt x="636" y="620"/>
                </a:lnTo>
                <a:lnTo>
                  <a:pt x="636" y="616"/>
                </a:lnTo>
                <a:lnTo>
                  <a:pt x="638" y="612"/>
                </a:lnTo>
                <a:lnTo>
                  <a:pt x="638" y="608"/>
                </a:lnTo>
                <a:lnTo>
                  <a:pt x="644" y="636"/>
                </a:lnTo>
                <a:lnTo>
                  <a:pt x="650" y="662"/>
                </a:lnTo>
                <a:lnTo>
                  <a:pt x="650" y="660"/>
                </a:lnTo>
                <a:lnTo>
                  <a:pt x="650" y="658"/>
                </a:lnTo>
                <a:lnTo>
                  <a:pt x="654" y="672"/>
                </a:lnTo>
                <a:lnTo>
                  <a:pt x="662" y="686"/>
                </a:lnTo>
                <a:lnTo>
                  <a:pt x="672" y="700"/>
                </a:lnTo>
                <a:lnTo>
                  <a:pt x="678" y="712"/>
                </a:lnTo>
                <a:lnTo>
                  <a:pt x="678" y="708"/>
                </a:lnTo>
                <a:lnTo>
                  <a:pt x="680" y="702"/>
                </a:lnTo>
                <a:lnTo>
                  <a:pt x="680" y="696"/>
                </a:lnTo>
                <a:lnTo>
                  <a:pt x="682" y="690"/>
                </a:lnTo>
                <a:lnTo>
                  <a:pt x="682" y="684"/>
                </a:lnTo>
                <a:lnTo>
                  <a:pt x="684" y="710"/>
                </a:lnTo>
                <a:lnTo>
                  <a:pt x="684" y="736"/>
                </a:lnTo>
                <a:lnTo>
                  <a:pt x="690" y="732"/>
                </a:lnTo>
                <a:lnTo>
                  <a:pt x="696" y="728"/>
                </a:lnTo>
                <a:lnTo>
                  <a:pt x="694" y="762"/>
                </a:lnTo>
                <a:lnTo>
                  <a:pt x="688" y="788"/>
                </a:lnTo>
                <a:lnTo>
                  <a:pt x="682" y="804"/>
                </a:lnTo>
                <a:lnTo>
                  <a:pt x="678" y="814"/>
                </a:lnTo>
                <a:lnTo>
                  <a:pt x="674" y="818"/>
                </a:lnTo>
                <a:lnTo>
                  <a:pt x="672" y="820"/>
                </a:lnTo>
                <a:lnTo>
                  <a:pt x="674" y="824"/>
                </a:lnTo>
                <a:lnTo>
                  <a:pt x="678" y="834"/>
                </a:lnTo>
                <a:lnTo>
                  <a:pt x="686" y="852"/>
                </a:lnTo>
                <a:lnTo>
                  <a:pt x="702" y="872"/>
                </a:lnTo>
                <a:lnTo>
                  <a:pt x="722" y="894"/>
                </a:lnTo>
                <a:lnTo>
                  <a:pt x="740" y="910"/>
                </a:lnTo>
                <a:lnTo>
                  <a:pt x="760" y="926"/>
                </a:lnTo>
                <a:lnTo>
                  <a:pt x="776" y="938"/>
                </a:lnTo>
                <a:lnTo>
                  <a:pt x="790" y="948"/>
                </a:lnTo>
                <a:lnTo>
                  <a:pt x="780" y="946"/>
                </a:lnTo>
                <a:lnTo>
                  <a:pt x="772" y="944"/>
                </a:lnTo>
                <a:lnTo>
                  <a:pt x="744" y="924"/>
                </a:lnTo>
                <a:lnTo>
                  <a:pt x="716" y="902"/>
                </a:lnTo>
                <a:lnTo>
                  <a:pt x="692" y="880"/>
                </a:lnTo>
                <a:lnTo>
                  <a:pt x="672" y="860"/>
                </a:lnTo>
                <a:lnTo>
                  <a:pt x="658" y="838"/>
                </a:lnTo>
                <a:lnTo>
                  <a:pt x="652" y="820"/>
                </a:lnTo>
                <a:lnTo>
                  <a:pt x="658" y="804"/>
                </a:lnTo>
                <a:lnTo>
                  <a:pt x="656" y="804"/>
                </a:lnTo>
                <a:lnTo>
                  <a:pt x="654" y="806"/>
                </a:lnTo>
                <a:lnTo>
                  <a:pt x="650" y="808"/>
                </a:lnTo>
                <a:lnTo>
                  <a:pt x="646" y="812"/>
                </a:lnTo>
                <a:lnTo>
                  <a:pt x="642" y="818"/>
                </a:lnTo>
                <a:lnTo>
                  <a:pt x="638" y="826"/>
                </a:lnTo>
                <a:lnTo>
                  <a:pt x="632" y="840"/>
                </a:lnTo>
                <a:lnTo>
                  <a:pt x="626" y="858"/>
                </a:lnTo>
                <a:lnTo>
                  <a:pt x="620" y="876"/>
                </a:lnTo>
                <a:lnTo>
                  <a:pt x="614" y="892"/>
                </a:lnTo>
                <a:lnTo>
                  <a:pt x="612" y="898"/>
                </a:lnTo>
                <a:lnTo>
                  <a:pt x="610" y="902"/>
                </a:lnTo>
                <a:lnTo>
                  <a:pt x="610" y="906"/>
                </a:lnTo>
                <a:lnTo>
                  <a:pt x="610" y="908"/>
                </a:lnTo>
                <a:lnTo>
                  <a:pt x="604" y="908"/>
                </a:lnTo>
                <a:lnTo>
                  <a:pt x="592" y="910"/>
                </a:lnTo>
                <a:lnTo>
                  <a:pt x="576" y="914"/>
                </a:lnTo>
                <a:lnTo>
                  <a:pt x="562" y="920"/>
                </a:lnTo>
                <a:lnTo>
                  <a:pt x="552" y="930"/>
                </a:lnTo>
                <a:lnTo>
                  <a:pt x="548" y="932"/>
                </a:lnTo>
                <a:lnTo>
                  <a:pt x="538" y="934"/>
                </a:lnTo>
                <a:lnTo>
                  <a:pt x="528" y="940"/>
                </a:lnTo>
                <a:lnTo>
                  <a:pt x="516" y="950"/>
                </a:lnTo>
                <a:lnTo>
                  <a:pt x="508" y="964"/>
                </a:lnTo>
                <a:lnTo>
                  <a:pt x="508" y="984"/>
                </a:lnTo>
                <a:lnTo>
                  <a:pt x="504" y="986"/>
                </a:lnTo>
                <a:lnTo>
                  <a:pt x="492" y="990"/>
                </a:lnTo>
                <a:lnTo>
                  <a:pt x="476" y="998"/>
                </a:lnTo>
                <a:lnTo>
                  <a:pt x="460" y="1006"/>
                </a:lnTo>
                <a:lnTo>
                  <a:pt x="446" y="1018"/>
                </a:lnTo>
                <a:lnTo>
                  <a:pt x="440" y="1024"/>
                </a:lnTo>
                <a:lnTo>
                  <a:pt x="436" y="1028"/>
                </a:lnTo>
                <a:lnTo>
                  <a:pt x="432" y="1032"/>
                </a:lnTo>
                <a:lnTo>
                  <a:pt x="430" y="1034"/>
                </a:lnTo>
                <a:lnTo>
                  <a:pt x="428" y="1036"/>
                </a:lnTo>
                <a:lnTo>
                  <a:pt x="424" y="1036"/>
                </a:lnTo>
                <a:lnTo>
                  <a:pt x="416" y="1040"/>
                </a:lnTo>
                <a:lnTo>
                  <a:pt x="404" y="1046"/>
                </a:lnTo>
                <a:lnTo>
                  <a:pt x="388" y="1060"/>
                </a:lnTo>
                <a:lnTo>
                  <a:pt x="370" y="1082"/>
                </a:lnTo>
                <a:lnTo>
                  <a:pt x="360" y="1094"/>
                </a:lnTo>
                <a:lnTo>
                  <a:pt x="350" y="1106"/>
                </a:lnTo>
                <a:lnTo>
                  <a:pt x="312" y="1108"/>
                </a:lnTo>
                <a:lnTo>
                  <a:pt x="272" y="1118"/>
                </a:lnTo>
                <a:lnTo>
                  <a:pt x="230" y="1136"/>
                </a:lnTo>
                <a:lnTo>
                  <a:pt x="192" y="1160"/>
                </a:lnTo>
                <a:lnTo>
                  <a:pt x="160" y="1188"/>
                </a:lnTo>
                <a:lnTo>
                  <a:pt x="138" y="1220"/>
                </a:lnTo>
                <a:lnTo>
                  <a:pt x="116" y="1272"/>
                </a:lnTo>
                <a:lnTo>
                  <a:pt x="98" y="1326"/>
                </a:lnTo>
                <a:lnTo>
                  <a:pt x="84" y="1384"/>
                </a:lnTo>
                <a:lnTo>
                  <a:pt x="70" y="1440"/>
                </a:lnTo>
                <a:lnTo>
                  <a:pt x="54" y="1496"/>
                </a:lnTo>
                <a:lnTo>
                  <a:pt x="38" y="1538"/>
                </a:lnTo>
                <a:lnTo>
                  <a:pt x="22" y="1584"/>
                </a:lnTo>
                <a:lnTo>
                  <a:pt x="8" y="1630"/>
                </a:lnTo>
                <a:lnTo>
                  <a:pt x="0" y="1672"/>
                </a:lnTo>
                <a:lnTo>
                  <a:pt x="2" y="1698"/>
                </a:lnTo>
                <a:lnTo>
                  <a:pt x="12" y="1728"/>
                </a:lnTo>
                <a:lnTo>
                  <a:pt x="30" y="1758"/>
                </a:lnTo>
                <a:lnTo>
                  <a:pt x="52" y="1788"/>
                </a:lnTo>
                <a:lnTo>
                  <a:pt x="74" y="1818"/>
                </a:lnTo>
                <a:lnTo>
                  <a:pt x="68" y="1934"/>
                </a:lnTo>
                <a:lnTo>
                  <a:pt x="68" y="2050"/>
                </a:lnTo>
                <a:lnTo>
                  <a:pt x="66" y="2106"/>
                </a:lnTo>
                <a:lnTo>
                  <a:pt x="66" y="2158"/>
                </a:lnTo>
                <a:lnTo>
                  <a:pt x="64" y="2204"/>
                </a:lnTo>
                <a:lnTo>
                  <a:pt x="68" y="2246"/>
                </a:lnTo>
                <a:lnTo>
                  <a:pt x="68" y="2254"/>
                </a:lnTo>
                <a:lnTo>
                  <a:pt x="68" y="2260"/>
                </a:lnTo>
                <a:lnTo>
                  <a:pt x="68" y="2268"/>
                </a:lnTo>
                <a:lnTo>
                  <a:pt x="76" y="2288"/>
                </a:lnTo>
                <a:lnTo>
                  <a:pt x="90" y="2304"/>
                </a:lnTo>
                <a:lnTo>
                  <a:pt x="3292" y="2308"/>
                </a:lnTo>
                <a:lnTo>
                  <a:pt x="3268" y="1756"/>
                </a:lnTo>
                <a:lnTo>
                  <a:pt x="3278" y="1750"/>
                </a:lnTo>
                <a:close/>
                <a:moveTo>
                  <a:pt x="1044" y="984"/>
                </a:moveTo>
                <a:lnTo>
                  <a:pt x="1048" y="978"/>
                </a:lnTo>
                <a:lnTo>
                  <a:pt x="1054" y="974"/>
                </a:lnTo>
                <a:lnTo>
                  <a:pt x="1062" y="972"/>
                </a:lnTo>
                <a:lnTo>
                  <a:pt x="1070" y="970"/>
                </a:lnTo>
                <a:lnTo>
                  <a:pt x="1092" y="974"/>
                </a:lnTo>
                <a:lnTo>
                  <a:pt x="1116" y="982"/>
                </a:lnTo>
                <a:lnTo>
                  <a:pt x="1140" y="988"/>
                </a:lnTo>
                <a:lnTo>
                  <a:pt x="1162" y="990"/>
                </a:lnTo>
                <a:lnTo>
                  <a:pt x="1162" y="1006"/>
                </a:lnTo>
                <a:lnTo>
                  <a:pt x="1162" y="1022"/>
                </a:lnTo>
                <a:lnTo>
                  <a:pt x="1128" y="1012"/>
                </a:lnTo>
                <a:lnTo>
                  <a:pt x="1096" y="1004"/>
                </a:lnTo>
                <a:lnTo>
                  <a:pt x="1064" y="1000"/>
                </a:lnTo>
                <a:lnTo>
                  <a:pt x="1058" y="1000"/>
                </a:lnTo>
                <a:lnTo>
                  <a:pt x="1050" y="998"/>
                </a:lnTo>
                <a:lnTo>
                  <a:pt x="1040" y="998"/>
                </a:lnTo>
                <a:lnTo>
                  <a:pt x="1042" y="990"/>
                </a:lnTo>
                <a:lnTo>
                  <a:pt x="1044" y="984"/>
                </a:lnTo>
                <a:close/>
                <a:moveTo>
                  <a:pt x="974" y="1130"/>
                </a:moveTo>
                <a:lnTo>
                  <a:pt x="974" y="1114"/>
                </a:lnTo>
                <a:lnTo>
                  <a:pt x="980" y="1098"/>
                </a:lnTo>
                <a:lnTo>
                  <a:pt x="988" y="1086"/>
                </a:lnTo>
                <a:lnTo>
                  <a:pt x="994" y="1074"/>
                </a:lnTo>
                <a:lnTo>
                  <a:pt x="990" y="1064"/>
                </a:lnTo>
                <a:lnTo>
                  <a:pt x="994" y="1066"/>
                </a:lnTo>
                <a:lnTo>
                  <a:pt x="1006" y="1072"/>
                </a:lnTo>
                <a:lnTo>
                  <a:pt x="1018" y="1080"/>
                </a:lnTo>
                <a:lnTo>
                  <a:pt x="1030" y="1092"/>
                </a:lnTo>
                <a:lnTo>
                  <a:pt x="1038" y="1106"/>
                </a:lnTo>
                <a:lnTo>
                  <a:pt x="1040" y="1122"/>
                </a:lnTo>
                <a:lnTo>
                  <a:pt x="1042" y="1144"/>
                </a:lnTo>
                <a:lnTo>
                  <a:pt x="1046" y="1166"/>
                </a:lnTo>
                <a:lnTo>
                  <a:pt x="1050" y="1186"/>
                </a:lnTo>
                <a:lnTo>
                  <a:pt x="1052" y="1202"/>
                </a:lnTo>
                <a:lnTo>
                  <a:pt x="1052" y="1208"/>
                </a:lnTo>
                <a:lnTo>
                  <a:pt x="1048" y="1204"/>
                </a:lnTo>
                <a:lnTo>
                  <a:pt x="1038" y="1196"/>
                </a:lnTo>
                <a:lnTo>
                  <a:pt x="1024" y="1186"/>
                </a:lnTo>
                <a:lnTo>
                  <a:pt x="1010" y="1172"/>
                </a:lnTo>
                <a:lnTo>
                  <a:pt x="994" y="1158"/>
                </a:lnTo>
                <a:lnTo>
                  <a:pt x="982" y="1144"/>
                </a:lnTo>
                <a:lnTo>
                  <a:pt x="974" y="1130"/>
                </a:lnTo>
                <a:close/>
                <a:moveTo>
                  <a:pt x="1374" y="2006"/>
                </a:moveTo>
                <a:lnTo>
                  <a:pt x="1374" y="2012"/>
                </a:lnTo>
                <a:lnTo>
                  <a:pt x="1374" y="2018"/>
                </a:lnTo>
                <a:lnTo>
                  <a:pt x="1372" y="2036"/>
                </a:lnTo>
                <a:lnTo>
                  <a:pt x="1370" y="2058"/>
                </a:lnTo>
                <a:lnTo>
                  <a:pt x="1366" y="2078"/>
                </a:lnTo>
                <a:lnTo>
                  <a:pt x="1362" y="2090"/>
                </a:lnTo>
                <a:lnTo>
                  <a:pt x="1340" y="2048"/>
                </a:lnTo>
                <a:lnTo>
                  <a:pt x="1312" y="2006"/>
                </a:lnTo>
                <a:lnTo>
                  <a:pt x="1282" y="1964"/>
                </a:lnTo>
                <a:lnTo>
                  <a:pt x="1256" y="1922"/>
                </a:lnTo>
                <a:lnTo>
                  <a:pt x="1220" y="1854"/>
                </a:lnTo>
                <a:lnTo>
                  <a:pt x="1190" y="1784"/>
                </a:lnTo>
                <a:lnTo>
                  <a:pt x="1160" y="1712"/>
                </a:lnTo>
                <a:lnTo>
                  <a:pt x="1128" y="1622"/>
                </a:lnTo>
                <a:lnTo>
                  <a:pt x="1102" y="1530"/>
                </a:lnTo>
                <a:lnTo>
                  <a:pt x="1078" y="1436"/>
                </a:lnTo>
                <a:lnTo>
                  <a:pt x="1064" y="1392"/>
                </a:lnTo>
                <a:lnTo>
                  <a:pt x="1048" y="1346"/>
                </a:lnTo>
                <a:lnTo>
                  <a:pt x="1034" y="1302"/>
                </a:lnTo>
                <a:lnTo>
                  <a:pt x="1026" y="1256"/>
                </a:lnTo>
                <a:lnTo>
                  <a:pt x="1030" y="1210"/>
                </a:lnTo>
                <a:lnTo>
                  <a:pt x="1032" y="1214"/>
                </a:lnTo>
                <a:lnTo>
                  <a:pt x="1038" y="1216"/>
                </a:lnTo>
                <a:lnTo>
                  <a:pt x="1048" y="1216"/>
                </a:lnTo>
                <a:lnTo>
                  <a:pt x="1060" y="1212"/>
                </a:lnTo>
                <a:lnTo>
                  <a:pt x="1070" y="1210"/>
                </a:lnTo>
                <a:lnTo>
                  <a:pt x="1078" y="1206"/>
                </a:lnTo>
                <a:lnTo>
                  <a:pt x="1080" y="1206"/>
                </a:lnTo>
                <a:lnTo>
                  <a:pt x="1096" y="1212"/>
                </a:lnTo>
                <a:lnTo>
                  <a:pt x="1112" y="1228"/>
                </a:lnTo>
                <a:lnTo>
                  <a:pt x="1126" y="1246"/>
                </a:lnTo>
                <a:lnTo>
                  <a:pt x="1138" y="1266"/>
                </a:lnTo>
                <a:lnTo>
                  <a:pt x="1148" y="1280"/>
                </a:lnTo>
                <a:lnTo>
                  <a:pt x="1190" y="1348"/>
                </a:lnTo>
                <a:lnTo>
                  <a:pt x="1226" y="1420"/>
                </a:lnTo>
                <a:lnTo>
                  <a:pt x="1258" y="1492"/>
                </a:lnTo>
                <a:lnTo>
                  <a:pt x="1290" y="1566"/>
                </a:lnTo>
                <a:lnTo>
                  <a:pt x="1320" y="1640"/>
                </a:lnTo>
                <a:lnTo>
                  <a:pt x="1346" y="1716"/>
                </a:lnTo>
                <a:lnTo>
                  <a:pt x="1364" y="1796"/>
                </a:lnTo>
                <a:lnTo>
                  <a:pt x="1374" y="1900"/>
                </a:lnTo>
                <a:lnTo>
                  <a:pt x="1374" y="2006"/>
                </a:lnTo>
                <a:close/>
                <a:moveTo>
                  <a:pt x="1884" y="900"/>
                </a:moveTo>
                <a:lnTo>
                  <a:pt x="1886" y="904"/>
                </a:lnTo>
                <a:lnTo>
                  <a:pt x="1886" y="916"/>
                </a:lnTo>
                <a:lnTo>
                  <a:pt x="1886" y="932"/>
                </a:lnTo>
                <a:lnTo>
                  <a:pt x="1882" y="950"/>
                </a:lnTo>
                <a:lnTo>
                  <a:pt x="1872" y="964"/>
                </a:lnTo>
                <a:lnTo>
                  <a:pt x="1864" y="974"/>
                </a:lnTo>
                <a:lnTo>
                  <a:pt x="1854" y="992"/>
                </a:lnTo>
                <a:lnTo>
                  <a:pt x="1840" y="1014"/>
                </a:lnTo>
                <a:lnTo>
                  <a:pt x="1824" y="1042"/>
                </a:lnTo>
                <a:lnTo>
                  <a:pt x="1808" y="1070"/>
                </a:lnTo>
                <a:lnTo>
                  <a:pt x="1790" y="1098"/>
                </a:lnTo>
                <a:lnTo>
                  <a:pt x="1790" y="1100"/>
                </a:lnTo>
                <a:lnTo>
                  <a:pt x="1790" y="1104"/>
                </a:lnTo>
                <a:lnTo>
                  <a:pt x="1780" y="1142"/>
                </a:lnTo>
                <a:lnTo>
                  <a:pt x="1772" y="1180"/>
                </a:lnTo>
                <a:lnTo>
                  <a:pt x="1768" y="1218"/>
                </a:lnTo>
                <a:lnTo>
                  <a:pt x="1768" y="1222"/>
                </a:lnTo>
                <a:lnTo>
                  <a:pt x="1768" y="1224"/>
                </a:lnTo>
                <a:lnTo>
                  <a:pt x="1770" y="1240"/>
                </a:lnTo>
                <a:lnTo>
                  <a:pt x="1772" y="1256"/>
                </a:lnTo>
                <a:lnTo>
                  <a:pt x="1774" y="1274"/>
                </a:lnTo>
                <a:lnTo>
                  <a:pt x="1774" y="1290"/>
                </a:lnTo>
                <a:lnTo>
                  <a:pt x="1770" y="1304"/>
                </a:lnTo>
                <a:lnTo>
                  <a:pt x="1762" y="1316"/>
                </a:lnTo>
                <a:lnTo>
                  <a:pt x="1748" y="1322"/>
                </a:lnTo>
                <a:lnTo>
                  <a:pt x="1740" y="1322"/>
                </a:lnTo>
                <a:lnTo>
                  <a:pt x="1724" y="1320"/>
                </a:lnTo>
                <a:lnTo>
                  <a:pt x="1704" y="1318"/>
                </a:lnTo>
                <a:lnTo>
                  <a:pt x="1682" y="1316"/>
                </a:lnTo>
                <a:lnTo>
                  <a:pt x="1664" y="1312"/>
                </a:lnTo>
                <a:lnTo>
                  <a:pt x="1650" y="1310"/>
                </a:lnTo>
                <a:lnTo>
                  <a:pt x="1644" y="1306"/>
                </a:lnTo>
                <a:lnTo>
                  <a:pt x="1646" y="1276"/>
                </a:lnTo>
                <a:lnTo>
                  <a:pt x="1646" y="1240"/>
                </a:lnTo>
                <a:lnTo>
                  <a:pt x="1646" y="1204"/>
                </a:lnTo>
                <a:lnTo>
                  <a:pt x="1630" y="1178"/>
                </a:lnTo>
                <a:lnTo>
                  <a:pt x="1620" y="1152"/>
                </a:lnTo>
                <a:lnTo>
                  <a:pt x="1612" y="1132"/>
                </a:lnTo>
                <a:lnTo>
                  <a:pt x="1610" y="1116"/>
                </a:lnTo>
                <a:lnTo>
                  <a:pt x="1608" y="1112"/>
                </a:lnTo>
                <a:lnTo>
                  <a:pt x="1588" y="1100"/>
                </a:lnTo>
                <a:lnTo>
                  <a:pt x="1574" y="1084"/>
                </a:lnTo>
                <a:lnTo>
                  <a:pt x="1564" y="1068"/>
                </a:lnTo>
                <a:lnTo>
                  <a:pt x="1558" y="1052"/>
                </a:lnTo>
                <a:lnTo>
                  <a:pt x="1554" y="1040"/>
                </a:lnTo>
                <a:lnTo>
                  <a:pt x="1552" y="1036"/>
                </a:lnTo>
                <a:lnTo>
                  <a:pt x="1532" y="1056"/>
                </a:lnTo>
                <a:lnTo>
                  <a:pt x="1508" y="1070"/>
                </a:lnTo>
                <a:lnTo>
                  <a:pt x="1482" y="1080"/>
                </a:lnTo>
                <a:lnTo>
                  <a:pt x="1454" y="1084"/>
                </a:lnTo>
                <a:lnTo>
                  <a:pt x="1428" y="1084"/>
                </a:lnTo>
                <a:lnTo>
                  <a:pt x="1406" y="1084"/>
                </a:lnTo>
                <a:lnTo>
                  <a:pt x="1388" y="1082"/>
                </a:lnTo>
                <a:lnTo>
                  <a:pt x="1386" y="1082"/>
                </a:lnTo>
                <a:lnTo>
                  <a:pt x="1384" y="1082"/>
                </a:lnTo>
                <a:lnTo>
                  <a:pt x="1384" y="1080"/>
                </a:lnTo>
                <a:lnTo>
                  <a:pt x="1380" y="1080"/>
                </a:lnTo>
                <a:lnTo>
                  <a:pt x="1378" y="1080"/>
                </a:lnTo>
                <a:lnTo>
                  <a:pt x="1376" y="1080"/>
                </a:lnTo>
                <a:lnTo>
                  <a:pt x="1388" y="1060"/>
                </a:lnTo>
                <a:lnTo>
                  <a:pt x="1396" y="1030"/>
                </a:lnTo>
                <a:lnTo>
                  <a:pt x="1402" y="994"/>
                </a:lnTo>
                <a:lnTo>
                  <a:pt x="1408" y="954"/>
                </a:lnTo>
                <a:lnTo>
                  <a:pt x="1412" y="912"/>
                </a:lnTo>
                <a:lnTo>
                  <a:pt x="1416" y="870"/>
                </a:lnTo>
                <a:lnTo>
                  <a:pt x="1420" y="830"/>
                </a:lnTo>
                <a:lnTo>
                  <a:pt x="1422" y="794"/>
                </a:lnTo>
                <a:lnTo>
                  <a:pt x="1426" y="766"/>
                </a:lnTo>
                <a:lnTo>
                  <a:pt x="1428" y="748"/>
                </a:lnTo>
                <a:lnTo>
                  <a:pt x="1434" y="730"/>
                </a:lnTo>
                <a:lnTo>
                  <a:pt x="1444" y="710"/>
                </a:lnTo>
                <a:lnTo>
                  <a:pt x="1456" y="690"/>
                </a:lnTo>
                <a:lnTo>
                  <a:pt x="1468" y="670"/>
                </a:lnTo>
                <a:lnTo>
                  <a:pt x="1480" y="654"/>
                </a:lnTo>
                <a:lnTo>
                  <a:pt x="1490" y="640"/>
                </a:lnTo>
                <a:lnTo>
                  <a:pt x="1498" y="630"/>
                </a:lnTo>
                <a:lnTo>
                  <a:pt x="1500" y="628"/>
                </a:lnTo>
                <a:lnTo>
                  <a:pt x="1504" y="630"/>
                </a:lnTo>
                <a:lnTo>
                  <a:pt x="1508" y="626"/>
                </a:lnTo>
                <a:lnTo>
                  <a:pt x="1512" y="620"/>
                </a:lnTo>
                <a:lnTo>
                  <a:pt x="1512" y="628"/>
                </a:lnTo>
                <a:lnTo>
                  <a:pt x="1512" y="636"/>
                </a:lnTo>
                <a:lnTo>
                  <a:pt x="1556" y="672"/>
                </a:lnTo>
                <a:lnTo>
                  <a:pt x="1556" y="704"/>
                </a:lnTo>
                <a:lnTo>
                  <a:pt x="1562" y="742"/>
                </a:lnTo>
                <a:lnTo>
                  <a:pt x="1570" y="784"/>
                </a:lnTo>
                <a:lnTo>
                  <a:pt x="1580" y="826"/>
                </a:lnTo>
                <a:lnTo>
                  <a:pt x="1592" y="870"/>
                </a:lnTo>
                <a:lnTo>
                  <a:pt x="1606" y="914"/>
                </a:lnTo>
                <a:lnTo>
                  <a:pt x="1620" y="956"/>
                </a:lnTo>
                <a:lnTo>
                  <a:pt x="1634" y="994"/>
                </a:lnTo>
                <a:lnTo>
                  <a:pt x="1648" y="1028"/>
                </a:lnTo>
                <a:lnTo>
                  <a:pt x="1660" y="1058"/>
                </a:lnTo>
                <a:lnTo>
                  <a:pt x="1668" y="1080"/>
                </a:lnTo>
                <a:lnTo>
                  <a:pt x="1674" y="1094"/>
                </a:lnTo>
                <a:lnTo>
                  <a:pt x="1676" y="1100"/>
                </a:lnTo>
                <a:lnTo>
                  <a:pt x="1742" y="1170"/>
                </a:lnTo>
                <a:lnTo>
                  <a:pt x="1742" y="1168"/>
                </a:lnTo>
                <a:lnTo>
                  <a:pt x="1742" y="1166"/>
                </a:lnTo>
                <a:lnTo>
                  <a:pt x="1742" y="1160"/>
                </a:lnTo>
                <a:lnTo>
                  <a:pt x="1746" y="1146"/>
                </a:lnTo>
                <a:lnTo>
                  <a:pt x="1750" y="1124"/>
                </a:lnTo>
                <a:lnTo>
                  <a:pt x="1746" y="1132"/>
                </a:lnTo>
                <a:lnTo>
                  <a:pt x="1742" y="1140"/>
                </a:lnTo>
                <a:lnTo>
                  <a:pt x="1748" y="1114"/>
                </a:lnTo>
                <a:lnTo>
                  <a:pt x="1752" y="1084"/>
                </a:lnTo>
                <a:lnTo>
                  <a:pt x="1754" y="1052"/>
                </a:lnTo>
                <a:lnTo>
                  <a:pt x="1758" y="1022"/>
                </a:lnTo>
                <a:lnTo>
                  <a:pt x="1764" y="992"/>
                </a:lnTo>
                <a:lnTo>
                  <a:pt x="1772" y="968"/>
                </a:lnTo>
                <a:lnTo>
                  <a:pt x="1780" y="950"/>
                </a:lnTo>
                <a:lnTo>
                  <a:pt x="1790" y="930"/>
                </a:lnTo>
                <a:lnTo>
                  <a:pt x="1802" y="904"/>
                </a:lnTo>
                <a:lnTo>
                  <a:pt x="1812" y="878"/>
                </a:lnTo>
                <a:lnTo>
                  <a:pt x="1824" y="852"/>
                </a:lnTo>
                <a:lnTo>
                  <a:pt x="1834" y="830"/>
                </a:lnTo>
                <a:lnTo>
                  <a:pt x="1842" y="812"/>
                </a:lnTo>
                <a:lnTo>
                  <a:pt x="1848" y="802"/>
                </a:lnTo>
                <a:lnTo>
                  <a:pt x="1862" y="776"/>
                </a:lnTo>
                <a:lnTo>
                  <a:pt x="1876" y="754"/>
                </a:lnTo>
                <a:lnTo>
                  <a:pt x="1884" y="736"/>
                </a:lnTo>
                <a:lnTo>
                  <a:pt x="1892" y="720"/>
                </a:lnTo>
                <a:lnTo>
                  <a:pt x="1900" y="706"/>
                </a:lnTo>
                <a:lnTo>
                  <a:pt x="1908" y="694"/>
                </a:lnTo>
                <a:lnTo>
                  <a:pt x="1912" y="682"/>
                </a:lnTo>
                <a:lnTo>
                  <a:pt x="1920" y="636"/>
                </a:lnTo>
                <a:lnTo>
                  <a:pt x="1930" y="592"/>
                </a:lnTo>
                <a:lnTo>
                  <a:pt x="1932" y="588"/>
                </a:lnTo>
                <a:lnTo>
                  <a:pt x="1938" y="576"/>
                </a:lnTo>
                <a:lnTo>
                  <a:pt x="1944" y="564"/>
                </a:lnTo>
                <a:lnTo>
                  <a:pt x="1950" y="552"/>
                </a:lnTo>
                <a:lnTo>
                  <a:pt x="1958" y="546"/>
                </a:lnTo>
                <a:lnTo>
                  <a:pt x="1960" y="546"/>
                </a:lnTo>
                <a:lnTo>
                  <a:pt x="2002" y="656"/>
                </a:lnTo>
                <a:lnTo>
                  <a:pt x="2048" y="766"/>
                </a:lnTo>
                <a:lnTo>
                  <a:pt x="2100" y="872"/>
                </a:lnTo>
                <a:lnTo>
                  <a:pt x="2062" y="894"/>
                </a:lnTo>
                <a:lnTo>
                  <a:pt x="2022" y="906"/>
                </a:lnTo>
                <a:lnTo>
                  <a:pt x="1986" y="912"/>
                </a:lnTo>
                <a:lnTo>
                  <a:pt x="1954" y="912"/>
                </a:lnTo>
                <a:lnTo>
                  <a:pt x="1926" y="910"/>
                </a:lnTo>
                <a:lnTo>
                  <a:pt x="1904" y="906"/>
                </a:lnTo>
                <a:lnTo>
                  <a:pt x="1890" y="902"/>
                </a:lnTo>
                <a:lnTo>
                  <a:pt x="1884" y="900"/>
                </a:lnTo>
                <a:close/>
                <a:moveTo>
                  <a:pt x="2362" y="1360"/>
                </a:moveTo>
                <a:lnTo>
                  <a:pt x="2366" y="1372"/>
                </a:lnTo>
                <a:lnTo>
                  <a:pt x="2372" y="1382"/>
                </a:lnTo>
                <a:lnTo>
                  <a:pt x="2382" y="1386"/>
                </a:lnTo>
                <a:lnTo>
                  <a:pt x="2394" y="1388"/>
                </a:lnTo>
                <a:lnTo>
                  <a:pt x="2374" y="1460"/>
                </a:lnTo>
                <a:lnTo>
                  <a:pt x="2356" y="1420"/>
                </a:lnTo>
                <a:lnTo>
                  <a:pt x="2338" y="1370"/>
                </a:lnTo>
                <a:lnTo>
                  <a:pt x="2322" y="1316"/>
                </a:lnTo>
                <a:lnTo>
                  <a:pt x="2320" y="1314"/>
                </a:lnTo>
                <a:lnTo>
                  <a:pt x="2316" y="1288"/>
                </a:lnTo>
                <a:lnTo>
                  <a:pt x="2308" y="1262"/>
                </a:lnTo>
                <a:lnTo>
                  <a:pt x="2296" y="1214"/>
                </a:lnTo>
                <a:lnTo>
                  <a:pt x="2288" y="1168"/>
                </a:lnTo>
                <a:lnTo>
                  <a:pt x="2280" y="1128"/>
                </a:lnTo>
                <a:lnTo>
                  <a:pt x="2274" y="1096"/>
                </a:lnTo>
                <a:lnTo>
                  <a:pt x="2274" y="1086"/>
                </a:lnTo>
                <a:lnTo>
                  <a:pt x="2274" y="1078"/>
                </a:lnTo>
                <a:lnTo>
                  <a:pt x="2272" y="1070"/>
                </a:lnTo>
                <a:lnTo>
                  <a:pt x="2270" y="1066"/>
                </a:lnTo>
                <a:lnTo>
                  <a:pt x="2270" y="1062"/>
                </a:lnTo>
                <a:lnTo>
                  <a:pt x="2270" y="1060"/>
                </a:lnTo>
                <a:lnTo>
                  <a:pt x="2332" y="1154"/>
                </a:lnTo>
                <a:lnTo>
                  <a:pt x="2324" y="1162"/>
                </a:lnTo>
                <a:lnTo>
                  <a:pt x="2318" y="1176"/>
                </a:lnTo>
                <a:lnTo>
                  <a:pt x="2316" y="1192"/>
                </a:lnTo>
                <a:lnTo>
                  <a:pt x="2320" y="1208"/>
                </a:lnTo>
                <a:lnTo>
                  <a:pt x="2326" y="1222"/>
                </a:lnTo>
                <a:lnTo>
                  <a:pt x="2338" y="1232"/>
                </a:lnTo>
                <a:lnTo>
                  <a:pt x="2352" y="1242"/>
                </a:lnTo>
                <a:lnTo>
                  <a:pt x="2364" y="1256"/>
                </a:lnTo>
                <a:lnTo>
                  <a:pt x="2370" y="1272"/>
                </a:lnTo>
                <a:lnTo>
                  <a:pt x="2374" y="1284"/>
                </a:lnTo>
                <a:lnTo>
                  <a:pt x="2374" y="1288"/>
                </a:lnTo>
                <a:lnTo>
                  <a:pt x="2376" y="1290"/>
                </a:lnTo>
                <a:lnTo>
                  <a:pt x="2376" y="1294"/>
                </a:lnTo>
                <a:lnTo>
                  <a:pt x="2378" y="1296"/>
                </a:lnTo>
                <a:lnTo>
                  <a:pt x="2378" y="1298"/>
                </a:lnTo>
                <a:lnTo>
                  <a:pt x="2378" y="1300"/>
                </a:lnTo>
                <a:lnTo>
                  <a:pt x="2380" y="1300"/>
                </a:lnTo>
                <a:lnTo>
                  <a:pt x="2380" y="1302"/>
                </a:lnTo>
                <a:lnTo>
                  <a:pt x="2380" y="1304"/>
                </a:lnTo>
                <a:lnTo>
                  <a:pt x="2382" y="1304"/>
                </a:lnTo>
                <a:lnTo>
                  <a:pt x="2382" y="1306"/>
                </a:lnTo>
                <a:lnTo>
                  <a:pt x="2382" y="1308"/>
                </a:lnTo>
                <a:lnTo>
                  <a:pt x="2384" y="1308"/>
                </a:lnTo>
                <a:lnTo>
                  <a:pt x="2384" y="1310"/>
                </a:lnTo>
                <a:lnTo>
                  <a:pt x="2386" y="1310"/>
                </a:lnTo>
                <a:lnTo>
                  <a:pt x="2386" y="1312"/>
                </a:lnTo>
                <a:lnTo>
                  <a:pt x="2388" y="1312"/>
                </a:lnTo>
                <a:lnTo>
                  <a:pt x="2388" y="1314"/>
                </a:lnTo>
                <a:lnTo>
                  <a:pt x="2390" y="1314"/>
                </a:lnTo>
                <a:lnTo>
                  <a:pt x="2392" y="1316"/>
                </a:lnTo>
                <a:lnTo>
                  <a:pt x="2394" y="1316"/>
                </a:lnTo>
                <a:lnTo>
                  <a:pt x="2396" y="1316"/>
                </a:lnTo>
                <a:lnTo>
                  <a:pt x="2396" y="1320"/>
                </a:lnTo>
                <a:lnTo>
                  <a:pt x="2398" y="1324"/>
                </a:lnTo>
                <a:lnTo>
                  <a:pt x="2380" y="1328"/>
                </a:lnTo>
                <a:lnTo>
                  <a:pt x="2370" y="1334"/>
                </a:lnTo>
                <a:lnTo>
                  <a:pt x="2362" y="1344"/>
                </a:lnTo>
                <a:lnTo>
                  <a:pt x="2362" y="1360"/>
                </a:lnTo>
                <a:close/>
              </a:path>
            </a:pathLst>
          </a:custGeom>
          <a:gradFill rotWithShape="1">
            <a:gsLst>
              <a:gs pos="0">
                <a:srgbClr val="B5B5B5"/>
              </a:gs>
              <a:gs pos="100000">
                <a:srgbClr val="F6F6F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solidFill>
                <a:srgbClr val="1F5281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4638"/>
            <a:ext cx="822960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/>
              <a:t>Click to edit Master title style</a:t>
            </a: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gray">
          <a:xfrm>
            <a:off x="468313" y="1187450"/>
            <a:ext cx="8275637" cy="95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mtClean="0">
              <a:solidFill>
                <a:srgbClr val="1F52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396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8" r:id="rId1"/>
    <p:sldLayoutId id="2147484329" r:id="rId2"/>
    <p:sldLayoutId id="2147484330" r:id="rId3"/>
    <p:sldLayoutId id="2147484331" r:id="rId4"/>
    <p:sldLayoutId id="2147484332" r:id="rId5"/>
    <p:sldLayoutId id="2147484333" r:id="rId6"/>
    <p:sldLayoutId id="2147484334" r:id="rId7"/>
    <p:sldLayoutId id="2147484335" r:id="rId8"/>
    <p:sldLayoutId id="2147484336" r:id="rId9"/>
    <p:sldLayoutId id="2147484337" r:id="rId10"/>
    <p:sldLayoutId id="2147484338" r:id="rId11"/>
    <p:sldLayoutId id="2147484339" r:id="rId12"/>
  </p:sldLayoutIdLst>
  <p:transition spd="slow"/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/>
          <p:cNvSpPr>
            <a:spLocks noChangeArrowheads="1"/>
          </p:cNvSpPr>
          <p:nvPr/>
        </p:nvSpPr>
        <p:spPr bwMode="gray">
          <a:xfrm>
            <a:off x="165100" y="144463"/>
            <a:ext cx="8816975" cy="6454775"/>
          </a:xfrm>
          <a:prstGeom prst="roundRect">
            <a:avLst>
              <a:gd name="adj" fmla="val 4287"/>
            </a:avLst>
          </a:prstGeom>
          <a:noFill/>
          <a:ln w="38100">
            <a:solidFill>
              <a:schemeClr val="accent1"/>
            </a:solidFill>
            <a:round/>
            <a:headEnd/>
            <a:tailEnd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pt-BR" altLang="pt-BR" smtClean="0">
              <a:solidFill>
                <a:srgbClr val="1F5281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96975"/>
            <a:ext cx="82296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/>
              <a:t>Click to edit Master text styles</a:t>
            </a:r>
          </a:p>
          <a:p>
            <a:pPr lvl="1"/>
            <a:r>
              <a:rPr lang="en-US" altLang="pt-BR" smtClean="0"/>
              <a:t>Second level</a:t>
            </a:r>
          </a:p>
          <a:p>
            <a:pPr lvl="2"/>
            <a:r>
              <a:rPr lang="en-US" altLang="pt-BR" smtClean="0"/>
              <a:t>Third level</a:t>
            </a:r>
          </a:p>
          <a:p>
            <a:pPr lvl="3"/>
            <a:r>
              <a:rPr lang="en-US" altLang="pt-BR" smtClean="0"/>
              <a:t>Fourth level</a:t>
            </a:r>
          </a:p>
          <a:p>
            <a:pPr lvl="4"/>
            <a:r>
              <a:rPr lang="en-US" altLang="pt-BR" smtClean="0"/>
              <a:t>Fifth level</a:t>
            </a:r>
          </a:p>
        </p:txBody>
      </p:sp>
      <p:sp>
        <p:nvSpPr>
          <p:cNvPr id="6922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57600" y="6537325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1F5281"/>
                </a:solidFill>
                <a:cs typeface="+mn-cs"/>
              </a:defRPr>
            </a:lvl1pPr>
          </a:lstStyle>
          <a:p>
            <a:pPr>
              <a:defRPr/>
            </a:pPr>
            <a:fld id="{DC05DC90-1C1E-447C-9F15-C2542EE6D7AF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  <p:sp>
        <p:nvSpPr>
          <p:cNvPr id="2053" name="Freeform 5"/>
          <p:cNvSpPr>
            <a:spLocks noEditPoints="1"/>
          </p:cNvSpPr>
          <p:nvPr/>
        </p:nvSpPr>
        <p:spPr bwMode="gray">
          <a:xfrm>
            <a:off x="395288" y="188913"/>
            <a:ext cx="1152525" cy="936625"/>
          </a:xfrm>
          <a:custGeom>
            <a:avLst/>
            <a:gdLst>
              <a:gd name="T0" fmla="*/ 2147483647 w 3482"/>
              <a:gd name="T1" fmla="*/ 2147483647 h 2308"/>
              <a:gd name="T2" fmla="*/ 2147483647 w 3482"/>
              <a:gd name="T3" fmla="*/ 2147483647 h 2308"/>
              <a:gd name="T4" fmla="*/ 2147483647 w 3482"/>
              <a:gd name="T5" fmla="*/ 2147483647 h 2308"/>
              <a:gd name="T6" fmla="*/ 2147483647 w 3482"/>
              <a:gd name="T7" fmla="*/ 2147483647 h 2308"/>
              <a:gd name="T8" fmla="*/ 2147483647 w 3482"/>
              <a:gd name="T9" fmla="*/ 2147483647 h 2308"/>
              <a:gd name="T10" fmla="*/ 2147483647 w 3482"/>
              <a:gd name="T11" fmla="*/ 2147483647 h 2308"/>
              <a:gd name="T12" fmla="*/ 2147483647 w 3482"/>
              <a:gd name="T13" fmla="*/ 2147483647 h 2308"/>
              <a:gd name="T14" fmla="*/ 2147483647 w 3482"/>
              <a:gd name="T15" fmla="*/ 2147483647 h 2308"/>
              <a:gd name="T16" fmla="*/ 2147483647 w 3482"/>
              <a:gd name="T17" fmla="*/ 2147483647 h 2308"/>
              <a:gd name="T18" fmla="*/ 2147483647 w 3482"/>
              <a:gd name="T19" fmla="*/ 2147483647 h 2308"/>
              <a:gd name="T20" fmla="*/ 2147483647 w 3482"/>
              <a:gd name="T21" fmla="*/ 2147483647 h 2308"/>
              <a:gd name="T22" fmla="*/ 2147483647 w 3482"/>
              <a:gd name="T23" fmla="*/ 2147483647 h 2308"/>
              <a:gd name="T24" fmla="*/ 2147483647 w 3482"/>
              <a:gd name="T25" fmla="*/ 2147483647 h 2308"/>
              <a:gd name="T26" fmla="*/ 2147483647 w 3482"/>
              <a:gd name="T27" fmla="*/ 2147483647 h 2308"/>
              <a:gd name="T28" fmla="*/ 2147483647 w 3482"/>
              <a:gd name="T29" fmla="*/ 2147483647 h 2308"/>
              <a:gd name="T30" fmla="*/ 2147483647 w 3482"/>
              <a:gd name="T31" fmla="*/ 2147483647 h 2308"/>
              <a:gd name="T32" fmla="*/ 2147483647 w 3482"/>
              <a:gd name="T33" fmla="*/ 2147483647 h 2308"/>
              <a:gd name="T34" fmla="*/ 2147483647 w 3482"/>
              <a:gd name="T35" fmla="*/ 2147483647 h 2308"/>
              <a:gd name="T36" fmla="*/ 2147483647 w 3482"/>
              <a:gd name="T37" fmla="*/ 2147483647 h 2308"/>
              <a:gd name="T38" fmla="*/ 2147483647 w 3482"/>
              <a:gd name="T39" fmla="*/ 2147483647 h 2308"/>
              <a:gd name="T40" fmla="*/ 2147483647 w 3482"/>
              <a:gd name="T41" fmla="*/ 2147483647 h 2308"/>
              <a:gd name="T42" fmla="*/ 2147483647 w 3482"/>
              <a:gd name="T43" fmla="*/ 2147483647 h 2308"/>
              <a:gd name="T44" fmla="*/ 2147483647 w 3482"/>
              <a:gd name="T45" fmla="*/ 2147483647 h 2308"/>
              <a:gd name="T46" fmla="*/ 2147483647 w 3482"/>
              <a:gd name="T47" fmla="*/ 2147483647 h 2308"/>
              <a:gd name="T48" fmla="*/ 2147483647 w 3482"/>
              <a:gd name="T49" fmla="*/ 2147483647 h 2308"/>
              <a:gd name="T50" fmla="*/ 2147483647 w 3482"/>
              <a:gd name="T51" fmla="*/ 2147483647 h 2308"/>
              <a:gd name="T52" fmla="*/ 2147483647 w 3482"/>
              <a:gd name="T53" fmla="*/ 2147483647 h 2308"/>
              <a:gd name="T54" fmla="*/ 2147483647 w 3482"/>
              <a:gd name="T55" fmla="*/ 2147483647 h 2308"/>
              <a:gd name="T56" fmla="*/ 2147483647 w 3482"/>
              <a:gd name="T57" fmla="*/ 2147483647 h 2308"/>
              <a:gd name="T58" fmla="*/ 2147483647 w 3482"/>
              <a:gd name="T59" fmla="*/ 2147483647 h 2308"/>
              <a:gd name="T60" fmla="*/ 2147483647 w 3482"/>
              <a:gd name="T61" fmla="*/ 2147483647 h 2308"/>
              <a:gd name="T62" fmla="*/ 2147483647 w 3482"/>
              <a:gd name="T63" fmla="*/ 2147483647 h 2308"/>
              <a:gd name="T64" fmla="*/ 2147483647 w 3482"/>
              <a:gd name="T65" fmla="*/ 2147483647 h 2308"/>
              <a:gd name="T66" fmla="*/ 2147483647 w 3482"/>
              <a:gd name="T67" fmla="*/ 2147483647 h 2308"/>
              <a:gd name="T68" fmla="*/ 2147483647 w 3482"/>
              <a:gd name="T69" fmla="*/ 2147483647 h 2308"/>
              <a:gd name="T70" fmla="*/ 2147483647 w 3482"/>
              <a:gd name="T71" fmla="*/ 2147483647 h 2308"/>
              <a:gd name="T72" fmla="*/ 2147483647 w 3482"/>
              <a:gd name="T73" fmla="*/ 2147483647 h 2308"/>
              <a:gd name="T74" fmla="*/ 2147483647 w 3482"/>
              <a:gd name="T75" fmla="*/ 2147483647 h 2308"/>
              <a:gd name="T76" fmla="*/ 2147483647 w 3482"/>
              <a:gd name="T77" fmla="*/ 2147483647 h 2308"/>
              <a:gd name="T78" fmla="*/ 2147483647 w 3482"/>
              <a:gd name="T79" fmla="*/ 2147483647 h 2308"/>
              <a:gd name="T80" fmla="*/ 2147483647 w 3482"/>
              <a:gd name="T81" fmla="*/ 2147483647 h 2308"/>
              <a:gd name="T82" fmla="*/ 2147483647 w 3482"/>
              <a:gd name="T83" fmla="*/ 2147483647 h 2308"/>
              <a:gd name="T84" fmla="*/ 2147483647 w 3482"/>
              <a:gd name="T85" fmla="*/ 2147483647 h 2308"/>
              <a:gd name="T86" fmla="*/ 2147483647 w 3482"/>
              <a:gd name="T87" fmla="*/ 2147483647 h 2308"/>
              <a:gd name="T88" fmla="*/ 2147483647 w 3482"/>
              <a:gd name="T89" fmla="*/ 2147483647 h 2308"/>
              <a:gd name="T90" fmla="*/ 2147483647 w 3482"/>
              <a:gd name="T91" fmla="*/ 2147483647 h 2308"/>
              <a:gd name="T92" fmla="*/ 2147483647 w 3482"/>
              <a:gd name="T93" fmla="*/ 2147483647 h 2308"/>
              <a:gd name="T94" fmla="*/ 2147483647 w 3482"/>
              <a:gd name="T95" fmla="*/ 2147483647 h 2308"/>
              <a:gd name="T96" fmla="*/ 2147483647 w 3482"/>
              <a:gd name="T97" fmla="*/ 2147483647 h 2308"/>
              <a:gd name="T98" fmla="*/ 2147483647 w 3482"/>
              <a:gd name="T99" fmla="*/ 2147483647 h 2308"/>
              <a:gd name="T100" fmla="*/ 2147483647 w 3482"/>
              <a:gd name="T101" fmla="*/ 2147483647 h 2308"/>
              <a:gd name="T102" fmla="*/ 2147483647 w 3482"/>
              <a:gd name="T103" fmla="*/ 2147483647 h 2308"/>
              <a:gd name="T104" fmla="*/ 2147483647 w 3482"/>
              <a:gd name="T105" fmla="*/ 2147483647 h 2308"/>
              <a:gd name="T106" fmla="*/ 2147483647 w 3482"/>
              <a:gd name="T107" fmla="*/ 2147483647 h 2308"/>
              <a:gd name="T108" fmla="*/ 2147483647 w 3482"/>
              <a:gd name="T109" fmla="*/ 2147483647 h 2308"/>
              <a:gd name="T110" fmla="*/ 2147483647 w 3482"/>
              <a:gd name="T111" fmla="*/ 2147483647 h 2308"/>
              <a:gd name="T112" fmla="*/ 2147483647 w 3482"/>
              <a:gd name="T113" fmla="*/ 2147483647 h 2308"/>
              <a:gd name="T114" fmla="*/ 2147483647 w 3482"/>
              <a:gd name="T115" fmla="*/ 2147483647 h 2308"/>
              <a:gd name="T116" fmla="*/ 2147483647 w 3482"/>
              <a:gd name="T117" fmla="*/ 2147483647 h 2308"/>
              <a:gd name="T118" fmla="*/ 2147483647 w 3482"/>
              <a:gd name="T119" fmla="*/ 2147483647 h 2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3482" h="2308">
                <a:moveTo>
                  <a:pt x="3278" y="1750"/>
                </a:moveTo>
                <a:lnTo>
                  <a:pt x="3482" y="1144"/>
                </a:lnTo>
                <a:lnTo>
                  <a:pt x="3414" y="1126"/>
                </a:lnTo>
                <a:lnTo>
                  <a:pt x="2642" y="1152"/>
                </a:lnTo>
                <a:lnTo>
                  <a:pt x="2640" y="1150"/>
                </a:lnTo>
                <a:lnTo>
                  <a:pt x="2638" y="1148"/>
                </a:lnTo>
                <a:lnTo>
                  <a:pt x="2630" y="1144"/>
                </a:lnTo>
                <a:lnTo>
                  <a:pt x="2622" y="1142"/>
                </a:lnTo>
                <a:lnTo>
                  <a:pt x="2618" y="1136"/>
                </a:lnTo>
                <a:lnTo>
                  <a:pt x="2612" y="1132"/>
                </a:lnTo>
                <a:lnTo>
                  <a:pt x="2606" y="1128"/>
                </a:lnTo>
                <a:lnTo>
                  <a:pt x="2598" y="1124"/>
                </a:lnTo>
                <a:lnTo>
                  <a:pt x="2592" y="1122"/>
                </a:lnTo>
                <a:lnTo>
                  <a:pt x="2608" y="1100"/>
                </a:lnTo>
                <a:lnTo>
                  <a:pt x="2620" y="1076"/>
                </a:lnTo>
                <a:lnTo>
                  <a:pt x="2622" y="1050"/>
                </a:lnTo>
                <a:lnTo>
                  <a:pt x="2620" y="1040"/>
                </a:lnTo>
                <a:lnTo>
                  <a:pt x="2618" y="1032"/>
                </a:lnTo>
                <a:lnTo>
                  <a:pt x="2604" y="998"/>
                </a:lnTo>
                <a:lnTo>
                  <a:pt x="2586" y="970"/>
                </a:lnTo>
                <a:lnTo>
                  <a:pt x="2566" y="950"/>
                </a:lnTo>
                <a:lnTo>
                  <a:pt x="2546" y="934"/>
                </a:lnTo>
                <a:lnTo>
                  <a:pt x="2526" y="924"/>
                </a:lnTo>
                <a:lnTo>
                  <a:pt x="2508" y="918"/>
                </a:lnTo>
                <a:lnTo>
                  <a:pt x="2494" y="916"/>
                </a:lnTo>
                <a:lnTo>
                  <a:pt x="2484" y="914"/>
                </a:lnTo>
                <a:lnTo>
                  <a:pt x="2480" y="914"/>
                </a:lnTo>
                <a:lnTo>
                  <a:pt x="2428" y="798"/>
                </a:lnTo>
                <a:lnTo>
                  <a:pt x="2424" y="778"/>
                </a:lnTo>
                <a:lnTo>
                  <a:pt x="2416" y="768"/>
                </a:lnTo>
                <a:lnTo>
                  <a:pt x="2408" y="762"/>
                </a:lnTo>
                <a:lnTo>
                  <a:pt x="2400" y="760"/>
                </a:lnTo>
                <a:lnTo>
                  <a:pt x="2398" y="760"/>
                </a:lnTo>
                <a:lnTo>
                  <a:pt x="2396" y="754"/>
                </a:lnTo>
                <a:lnTo>
                  <a:pt x="2390" y="742"/>
                </a:lnTo>
                <a:lnTo>
                  <a:pt x="2382" y="724"/>
                </a:lnTo>
                <a:lnTo>
                  <a:pt x="2368" y="698"/>
                </a:lnTo>
                <a:lnTo>
                  <a:pt x="2352" y="670"/>
                </a:lnTo>
                <a:lnTo>
                  <a:pt x="2338" y="638"/>
                </a:lnTo>
                <a:lnTo>
                  <a:pt x="2328" y="610"/>
                </a:lnTo>
                <a:lnTo>
                  <a:pt x="2320" y="580"/>
                </a:lnTo>
                <a:lnTo>
                  <a:pt x="2308" y="550"/>
                </a:lnTo>
                <a:lnTo>
                  <a:pt x="2290" y="518"/>
                </a:lnTo>
                <a:lnTo>
                  <a:pt x="2272" y="500"/>
                </a:lnTo>
                <a:lnTo>
                  <a:pt x="2256" y="490"/>
                </a:lnTo>
                <a:lnTo>
                  <a:pt x="2238" y="488"/>
                </a:lnTo>
                <a:lnTo>
                  <a:pt x="2222" y="492"/>
                </a:lnTo>
                <a:lnTo>
                  <a:pt x="2208" y="496"/>
                </a:lnTo>
                <a:lnTo>
                  <a:pt x="2200" y="502"/>
                </a:lnTo>
                <a:lnTo>
                  <a:pt x="2196" y="504"/>
                </a:lnTo>
                <a:lnTo>
                  <a:pt x="2134" y="480"/>
                </a:lnTo>
                <a:lnTo>
                  <a:pt x="2072" y="466"/>
                </a:lnTo>
                <a:lnTo>
                  <a:pt x="2014" y="458"/>
                </a:lnTo>
                <a:lnTo>
                  <a:pt x="1998" y="456"/>
                </a:lnTo>
                <a:lnTo>
                  <a:pt x="1982" y="454"/>
                </a:lnTo>
                <a:lnTo>
                  <a:pt x="1980" y="454"/>
                </a:lnTo>
                <a:lnTo>
                  <a:pt x="1982" y="432"/>
                </a:lnTo>
                <a:lnTo>
                  <a:pt x="1980" y="410"/>
                </a:lnTo>
                <a:lnTo>
                  <a:pt x="1984" y="426"/>
                </a:lnTo>
                <a:lnTo>
                  <a:pt x="1984" y="440"/>
                </a:lnTo>
                <a:lnTo>
                  <a:pt x="1982" y="452"/>
                </a:lnTo>
                <a:lnTo>
                  <a:pt x="1996" y="410"/>
                </a:lnTo>
                <a:lnTo>
                  <a:pt x="2006" y="366"/>
                </a:lnTo>
                <a:lnTo>
                  <a:pt x="2008" y="320"/>
                </a:lnTo>
                <a:lnTo>
                  <a:pt x="2002" y="284"/>
                </a:lnTo>
                <a:lnTo>
                  <a:pt x="1992" y="250"/>
                </a:lnTo>
                <a:lnTo>
                  <a:pt x="1978" y="216"/>
                </a:lnTo>
                <a:lnTo>
                  <a:pt x="1970" y="190"/>
                </a:lnTo>
                <a:lnTo>
                  <a:pt x="1962" y="170"/>
                </a:lnTo>
                <a:lnTo>
                  <a:pt x="1952" y="152"/>
                </a:lnTo>
                <a:lnTo>
                  <a:pt x="1940" y="136"/>
                </a:lnTo>
                <a:lnTo>
                  <a:pt x="1918" y="116"/>
                </a:lnTo>
                <a:lnTo>
                  <a:pt x="1886" y="86"/>
                </a:lnTo>
                <a:lnTo>
                  <a:pt x="1854" y="58"/>
                </a:lnTo>
                <a:lnTo>
                  <a:pt x="1816" y="34"/>
                </a:lnTo>
                <a:lnTo>
                  <a:pt x="1780" y="18"/>
                </a:lnTo>
                <a:lnTo>
                  <a:pt x="1742" y="6"/>
                </a:lnTo>
                <a:lnTo>
                  <a:pt x="1700" y="0"/>
                </a:lnTo>
                <a:lnTo>
                  <a:pt x="1670" y="2"/>
                </a:lnTo>
                <a:lnTo>
                  <a:pt x="1640" y="4"/>
                </a:lnTo>
                <a:lnTo>
                  <a:pt x="1616" y="8"/>
                </a:lnTo>
                <a:lnTo>
                  <a:pt x="1592" y="12"/>
                </a:lnTo>
                <a:lnTo>
                  <a:pt x="1578" y="20"/>
                </a:lnTo>
                <a:lnTo>
                  <a:pt x="1564" y="30"/>
                </a:lnTo>
                <a:lnTo>
                  <a:pt x="1552" y="42"/>
                </a:lnTo>
                <a:lnTo>
                  <a:pt x="1532" y="58"/>
                </a:lnTo>
                <a:lnTo>
                  <a:pt x="1510" y="72"/>
                </a:lnTo>
                <a:lnTo>
                  <a:pt x="1502" y="78"/>
                </a:lnTo>
                <a:lnTo>
                  <a:pt x="1492" y="86"/>
                </a:lnTo>
                <a:lnTo>
                  <a:pt x="1484" y="90"/>
                </a:lnTo>
                <a:lnTo>
                  <a:pt x="1476" y="96"/>
                </a:lnTo>
                <a:lnTo>
                  <a:pt x="1468" y="104"/>
                </a:lnTo>
                <a:lnTo>
                  <a:pt x="1462" y="110"/>
                </a:lnTo>
                <a:lnTo>
                  <a:pt x="1458" y="118"/>
                </a:lnTo>
                <a:lnTo>
                  <a:pt x="1452" y="126"/>
                </a:lnTo>
                <a:lnTo>
                  <a:pt x="1448" y="134"/>
                </a:lnTo>
                <a:lnTo>
                  <a:pt x="1442" y="142"/>
                </a:lnTo>
                <a:lnTo>
                  <a:pt x="1436" y="148"/>
                </a:lnTo>
                <a:lnTo>
                  <a:pt x="1426" y="166"/>
                </a:lnTo>
                <a:lnTo>
                  <a:pt x="1418" y="182"/>
                </a:lnTo>
                <a:lnTo>
                  <a:pt x="1406" y="208"/>
                </a:lnTo>
                <a:lnTo>
                  <a:pt x="1396" y="234"/>
                </a:lnTo>
                <a:lnTo>
                  <a:pt x="1388" y="266"/>
                </a:lnTo>
                <a:lnTo>
                  <a:pt x="1388" y="296"/>
                </a:lnTo>
                <a:lnTo>
                  <a:pt x="1390" y="308"/>
                </a:lnTo>
                <a:lnTo>
                  <a:pt x="1388" y="318"/>
                </a:lnTo>
                <a:lnTo>
                  <a:pt x="1386" y="328"/>
                </a:lnTo>
                <a:lnTo>
                  <a:pt x="1386" y="346"/>
                </a:lnTo>
                <a:lnTo>
                  <a:pt x="1388" y="364"/>
                </a:lnTo>
                <a:lnTo>
                  <a:pt x="1384" y="368"/>
                </a:lnTo>
                <a:lnTo>
                  <a:pt x="1380" y="370"/>
                </a:lnTo>
                <a:lnTo>
                  <a:pt x="1378" y="376"/>
                </a:lnTo>
                <a:lnTo>
                  <a:pt x="1376" y="382"/>
                </a:lnTo>
                <a:lnTo>
                  <a:pt x="1372" y="404"/>
                </a:lnTo>
                <a:lnTo>
                  <a:pt x="1372" y="422"/>
                </a:lnTo>
                <a:lnTo>
                  <a:pt x="1372" y="436"/>
                </a:lnTo>
                <a:lnTo>
                  <a:pt x="1370" y="450"/>
                </a:lnTo>
                <a:lnTo>
                  <a:pt x="1372" y="470"/>
                </a:lnTo>
                <a:lnTo>
                  <a:pt x="1378" y="494"/>
                </a:lnTo>
                <a:lnTo>
                  <a:pt x="1386" y="516"/>
                </a:lnTo>
                <a:lnTo>
                  <a:pt x="1350" y="546"/>
                </a:lnTo>
                <a:lnTo>
                  <a:pt x="1318" y="574"/>
                </a:lnTo>
                <a:lnTo>
                  <a:pt x="1308" y="582"/>
                </a:lnTo>
                <a:lnTo>
                  <a:pt x="1294" y="596"/>
                </a:lnTo>
                <a:lnTo>
                  <a:pt x="1276" y="614"/>
                </a:lnTo>
                <a:lnTo>
                  <a:pt x="1274" y="610"/>
                </a:lnTo>
                <a:lnTo>
                  <a:pt x="1272" y="608"/>
                </a:lnTo>
                <a:lnTo>
                  <a:pt x="1272" y="606"/>
                </a:lnTo>
                <a:lnTo>
                  <a:pt x="1276" y="602"/>
                </a:lnTo>
                <a:lnTo>
                  <a:pt x="1276" y="600"/>
                </a:lnTo>
                <a:lnTo>
                  <a:pt x="1278" y="598"/>
                </a:lnTo>
                <a:lnTo>
                  <a:pt x="1280" y="596"/>
                </a:lnTo>
                <a:lnTo>
                  <a:pt x="1282" y="594"/>
                </a:lnTo>
                <a:lnTo>
                  <a:pt x="1284" y="590"/>
                </a:lnTo>
                <a:lnTo>
                  <a:pt x="1288" y="592"/>
                </a:lnTo>
                <a:lnTo>
                  <a:pt x="1292" y="594"/>
                </a:lnTo>
                <a:lnTo>
                  <a:pt x="1292" y="574"/>
                </a:lnTo>
                <a:lnTo>
                  <a:pt x="1294" y="554"/>
                </a:lnTo>
                <a:lnTo>
                  <a:pt x="1300" y="528"/>
                </a:lnTo>
                <a:lnTo>
                  <a:pt x="1302" y="528"/>
                </a:lnTo>
                <a:lnTo>
                  <a:pt x="1304" y="528"/>
                </a:lnTo>
                <a:lnTo>
                  <a:pt x="1306" y="528"/>
                </a:lnTo>
                <a:lnTo>
                  <a:pt x="1308" y="522"/>
                </a:lnTo>
                <a:lnTo>
                  <a:pt x="1308" y="518"/>
                </a:lnTo>
                <a:lnTo>
                  <a:pt x="1308" y="512"/>
                </a:lnTo>
                <a:lnTo>
                  <a:pt x="1306" y="508"/>
                </a:lnTo>
                <a:lnTo>
                  <a:pt x="1306" y="504"/>
                </a:lnTo>
                <a:lnTo>
                  <a:pt x="1304" y="504"/>
                </a:lnTo>
                <a:lnTo>
                  <a:pt x="1308" y="476"/>
                </a:lnTo>
                <a:lnTo>
                  <a:pt x="1302" y="444"/>
                </a:lnTo>
                <a:lnTo>
                  <a:pt x="1298" y="430"/>
                </a:lnTo>
                <a:lnTo>
                  <a:pt x="1296" y="418"/>
                </a:lnTo>
                <a:lnTo>
                  <a:pt x="1296" y="408"/>
                </a:lnTo>
                <a:lnTo>
                  <a:pt x="1294" y="394"/>
                </a:lnTo>
                <a:lnTo>
                  <a:pt x="1290" y="374"/>
                </a:lnTo>
                <a:lnTo>
                  <a:pt x="1286" y="348"/>
                </a:lnTo>
                <a:lnTo>
                  <a:pt x="1280" y="318"/>
                </a:lnTo>
                <a:lnTo>
                  <a:pt x="1276" y="290"/>
                </a:lnTo>
                <a:lnTo>
                  <a:pt x="1280" y="298"/>
                </a:lnTo>
                <a:lnTo>
                  <a:pt x="1284" y="304"/>
                </a:lnTo>
                <a:lnTo>
                  <a:pt x="1286" y="312"/>
                </a:lnTo>
                <a:lnTo>
                  <a:pt x="1286" y="320"/>
                </a:lnTo>
                <a:lnTo>
                  <a:pt x="1288" y="312"/>
                </a:lnTo>
                <a:lnTo>
                  <a:pt x="1288" y="304"/>
                </a:lnTo>
                <a:lnTo>
                  <a:pt x="1290" y="296"/>
                </a:lnTo>
                <a:lnTo>
                  <a:pt x="1292" y="300"/>
                </a:lnTo>
                <a:lnTo>
                  <a:pt x="1294" y="302"/>
                </a:lnTo>
                <a:lnTo>
                  <a:pt x="1296" y="306"/>
                </a:lnTo>
                <a:lnTo>
                  <a:pt x="1296" y="310"/>
                </a:lnTo>
                <a:lnTo>
                  <a:pt x="1300" y="300"/>
                </a:lnTo>
                <a:lnTo>
                  <a:pt x="1304" y="292"/>
                </a:lnTo>
                <a:lnTo>
                  <a:pt x="1310" y="294"/>
                </a:lnTo>
                <a:lnTo>
                  <a:pt x="1316" y="298"/>
                </a:lnTo>
                <a:lnTo>
                  <a:pt x="1322" y="302"/>
                </a:lnTo>
                <a:lnTo>
                  <a:pt x="1318" y="286"/>
                </a:lnTo>
                <a:lnTo>
                  <a:pt x="1314" y="268"/>
                </a:lnTo>
                <a:lnTo>
                  <a:pt x="1320" y="268"/>
                </a:lnTo>
                <a:lnTo>
                  <a:pt x="1324" y="270"/>
                </a:lnTo>
                <a:lnTo>
                  <a:pt x="1328" y="272"/>
                </a:lnTo>
                <a:lnTo>
                  <a:pt x="1330" y="278"/>
                </a:lnTo>
                <a:lnTo>
                  <a:pt x="1332" y="252"/>
                </a:lnTo>
                <a:lnTo>
                  <a:pt x="1322" y="228"/>
                </a:lnTo>
                <a:lnTo>
                  <a:pt x="1306" y="206"/>
                </a:lnTo>
                <a:lnTo>
                  <a:pt x="1286" y="188"/>
                </a:lnTo>
                <a:lnTo>
                  <a:pt x="1262" y="178"/>
                </a:lnTo>
                <a:lnTo>
                  <a:pt x="1266" y="176"/>
                </a:lnTo>
                <a:lnTo>
                  <a:pt x="1272" y="176"/>
                </a:lnTo>
                <a:lnTo>
                  <a:pt x="1278" y="178"/>
                </a:lnTo>
                <a:lnTo>
                  <a:pt x="1284" y="178"/>
                </a:lnTo>
                <a:lnTo>
                  <a:pt x="1288" y="180"/>
                </a:lnTo>
                <a:lnTo>
                  <a:pt x="1294" y="180"/>
                </a:lnTo>
                <a:lnTo>
                  <a:pt x="1282" y="172"/>
                </a:lnTo>
                <a:lnTo>
                  <a:pt x="1272" y="168"/>
                </a:lnTo>
                <a:lnTo>
                  <a:pt x="1266" y="166"/>
                </a:lnTo>
                <a:lnTo>
                  <a:pt x="1260" y="166"/>
                </a:lnTo>
                <a:lnTo>
                  <a:pt x="1256" y="166"/>
                </a:lnTo>
                <a:lnTo>
                  <a:pt x="1248" y="158"/>
                </a:lnTo>
                <a:lnTo>
                  <a:pt x="1234" y="148"/>
                </a:lnTo>
                <a:lnTo>
                  <a:pt x="1216" y="140"/>
                </a:lnTo>
                <a:lnTo>
                  <a:pt x="1196" y="134"/>
                </a:lnTo>
                <a:lnTo>
                  <a:pt x="1176" y="128"/>
                </a:lnTo>
                <a:lnTo>
                  <a:pt x="1162" y="126"/>
                </a:lnTo>
                <a:lnTo>
                  <a:pt x="1152" y="126"/>
                </a:lnTo>
                <a:lnTo>
                  <a:pt x="1154" y="124"/>
                </a:lnTo>
                <a:lnTo>
                  <a:pt x="1158" y="124"/>
                </a:lnTo>
                <a:lnTo>
                  <a:pt x="1162" y="122"/>
                </a:lnTo>
                <a:lnTo>
                  <a:pt x="1166" y="120"/>
                </a:lnTo>
                <a:lnTo>
                  <a:pt x="1170" y="120"/>
                </a:lnTo>
                <a:lnTo>
                  <a:pt x="1172" y="118"/>
                </a:lnTo>
                <a:lnTo>
                  <a:pt x="1162" y="118"/>
                </a:lnTo>
                <a:lnTo>
                  <a:pt x="1150" y="116"/>
                </a:lnTo>
                <a:lnTo>
                  <a:pt x="1134" y="116"/>
                </a:lnTo>
                <a:lnTo>
                  <a:pt x="1112" y="116"/>
                </a:lnTo>
                <a:lnTo>
                  <a:pt x="1082" y="118"/>
                </a:lnTo>
                <a:lnTo>
                  <a:pt x="1078" y="118"/>
                </a:lnTo>
                <a:lnTo>
                  <a:pt x="1072" y="116"/>
                </a:lnTo>
                <a:lnTo>
                  <a:pt x="1068" y="112"/>
                </a:lnTo>
                <a:lnTo>
                  <a:pt x="1064" y="108"/>
                </a:lnTo>
                <a:lnTo>
                  <a:pt x="1060" y="106"/>
                </a:lnTo>
                <a:lnTo>
                  <a:pt x="1052" y="102"/>
                </a:lnTo>
                <a:lnTo>
                  <a:pt x="1044" y="102"/>
                </a:lnTo>
                <a:lnTo>
                  <a:pt x="1036" y="100"/>
                </a:lnTo>
                <a:lnTo>
                  <a:pt x="1028" y="98"/>
                </a:lnTo>
                <a:lnTo>
                  <a:pt x="1038" y="96"/>
                </a:lnTo>
                <a:lnTo>
                  <a:pt x="1048" y="92"/>
                </a:lnTo>
                <a:lnTo>
                  <a:pt x="1030" y="86"/>
                </a:lnTo>
                <a:lnTo>
                  <a:pt x="1010" y="84"/>
                </a:lnTo>
                <a:lnTo>
                  <a:pt x="990" y="86"/>
                </a:lnTo>
                <a:lnTo>
                  <a:pt x="970" y="86"/>
                </a:lnTo>
                <a:lnTo>
                  <a:pt x="974" y="84"/>
                </a:lnTo>
                <a:lnTo>
                  <a:pt x="976" y="82"/>
                </a:lnTo>
                <a:lnTo>
                  <a:pt x="958" y="82"/>
                </a:lnTo>
                <a:lnTo>
                  <a:pt x="940" y="86"/>
                </a:lnTo>
                <a:lnTo>
                  <a:pt x="922" y="92"/>
                </a:lnTo>
                <a:lnTo>
                  <a:pt x="922" y="90"/>
                </a:lnTo>
                <a:lnTo>
                  <a:pt x="924" y="88"/>
                </a:lnTo>
                <a:lnTo>
                  <a:pt x="896" y="90"/>
                </a:lnTo>
                <a:lnTo>
                  <a:pt x="870" y="98"/>
                </a:lnTo>
                <a:lnTo>
                  <a:pt x="844" y="106"/>
                </a:lnTo>
                <a:lnTo>
                  <a:pt x="830" y="110"/>
                </a:lnTo>
                <a:lnTo>
                  <a:pt x="816" y="116"/>
                </a:lnTo>
                <a:lnTo>
                  <a:pt x="802" y="122"/>
                </a:lnTo>
                <a:lnTo>
                  <a:pt x="786" y="132"/>
                </a:lnTo>
                <a:lnTo>
                  <a:pt x="776" y="142"/>
                </a:lnTo>
                <a:lnTo>
                  <a:pt x="770" y="152"/>
                </a:lnTo>
                <a:lnTo>
                  <a:pt x="768" y="154"/>
                </a:lnTo>
                <a:lnTo>
                  <a:pt x="740" y="162"/>
                </a:lnTo>
                <a:lnTo>
                  <a:pt x="716" y="174"/>
                </a:lnTo>
                <a:lnTo>
                  <a:pt x="694" y="194"/>
                </a:lnTo>
                <a:lnTo>
                  <a:pt x="674" y="220"/>
                </a:lnTo>
                <a:lnTo>
                  <a:pt x="660" y="254"/>
                </a:lnTo>
                <a:lnTo>
                  <a:pt x="648" y="286"/>
                </a:lnTo>
                <a:lnTo>
                  <a:pt x="634" y="320"/>
                </a:lnTo>
                <a:lnTo>
                  <a:pt x="618" y="354"/>
                </a:lnTo>
                <a:lnTo>
                  <a:pt x="604" y="390"/>
                </a:lnTo>
                <a:lnTo>
                  <a:pt x="594" y="422"/>
                </a:lnTo>
                <a:lnTo>
                  <a:pt x="598" y="414"/>
                </a:lnTo>
                <a:lnTo>
                  <a:pt x="604" y="408"/>
                </a:lnTo>
                <a:lnTo>
                  <a:pt x="598" y="428"/>
                </a:lnTo>
                <a:lnTo>
                  <a:pt x="596" y="454"/>
                </a:lnTo>
                <a:lnTo>
                  <a:pt x="596" y="484"/>
                </a:lnTo>
                <a:lnTo>
                  <a:pt x="598" y="510"/>
                </a:lnTo>
                <a:lnTo>
                  <a:pt x="604" y="528"/>
                </a:lnTo>
                <a:lnTo>
                  <a:pt x="608" y="522"/>
                </a:lnTo>
                <a:lnTo>
                  <a:pt x="610" y="514"/>
                </a:lnTo>
                <a:lnTo>
                  <a:pt x="608" y="530"/>
                </a:lnTo>
                <a:lnTo>
                  <a:pt x="608" y="552"/>
                </a:lnTo>
                <a:lnTo>
                  <a:pt x="612" y="574"/>
                </a:lnTo>
                <a:lnTo>
                  <a:pt x="616" y="594"/>
                </a:lnTo>
                <a:lnTo>
                  <a:pt x="624" y="612"/>
                </a:lnTo>
                <a:lnTo>
                  <a:pt x="636" y="624"/>
                </a:lnTo>
                <a:lnTo>
                  <a:pt x="636" y="620"/>
                </a:lnTo>
                <a:lnTo>
                  <a:pt x="636" y="616"/>
                </a:lnTo>
                <a:lnTo>
                  <a:pt x="638" y="612"/>
                </a:lnTo>
                <a:lnTo>
                  <a:pt x="638" y="608"/>
                </a:lnTo>
                <a:lnTo>
                  <a:pt x="644" y="636"/>
                </a:lnTo>
                <a:lnTo>
                  <a:pt x="650" y="662"/>
                </a:lnTo>
                <a:lnTo>
                  <a:pt x="650" y="660"/>
                </a:lnTo>
                <a:lnTo>
                  <a:pt x="650" y="658"/>
                </a:lnTo>
                <a:lnTo>
                  <a:pt x="654" y="672"/>
                </a:lnTo>
                <a:lnTo>
                  <a:pt x="662" y="686"/>
                </a:lnTo>
                <a:lnTo>
                  <a:pt x="672" y="700"/>
                </a:lnTo>
                <a:lnTo>
                  <a:pt x="678" y="712"/>
                </a:lnTo>
                <a:lnTo>
                  <a:pt x="678" y="708"/>
                </a:lnTo>
                <a:lnTo>
                  <a:pt x="680" y="702"/>
                </a:lnTo>
                <a:lnTo>
                  <a:pt x="680" y="696"/>
                </a:lnTo>
                <a:lnTo>
                  <a:pt x="682" y="690"/>
                </a:lnTo>
                <a:lnTo>
                  <a:pt x="682" y="684"/>
                </a:lnTo>
                <a:lnTo>
                  <a:pt x="684" y="710"/>
                </a:lnTo>
                <a:lnTo>
                  <a:pt x="684" y="736"/>
                </a:lnTo>
                <a:lnTo>
                  <a:pt x="690" y="732"/>
                </a:lnTo>
                <a:lnTo>
                  <a:pt x="696" y="728"/>
                </a:lnTo>
                <a:lnTo>
                  <a:pt x="694" y="762"/>
                </a:lnTo>
                <a:lnTo>
                  <a:pt x="688" y="788"/>
                </a:lnTo>
                <a:lnTo>
                  <a:pt x="682" y="804"/>
                </a:lnTo>
                <a:lnTo>
                  <a:pt x="678" y="814"/>
                </a:lnTo>
                <a:lnTo>
                  <a:pt x="674" y="818"/>
                </a:lnTo>
                <a:lnTo>
                  <a:pt x="672" y="820"/>
                </a:lnTo>
                <a:lnTo>
                  <a:pt x="674" y="824"/>
                </a:lnTo>
                <a:lnTo>
                  <a:pt x="678" y="834"/>
                </a:lnTo>
                <a:lnTo>
                  <a:pt x="686" y="852"/>
                </a:lnTo>
                <a:lnTo>
                  <a:pt x="702" y="872"/>
                </a:lnTo>
                <a:lnTo>
                  <a:pt x="722" y="894"/>
                </a:lnTo>
                <a:lnTo>
                  <a:pt x="740" y="910"/>
                </a:lnTo>
                <a:lnTo>
                  <a:pt x="760" y="926"/>
                </a:lnTo>
                <a:lnTo>
                  <a:pt x="776" y="938"/>
                </a:lnTo>
                <a:lnTo>
                  <a:pt x="790" y="948"/>
                </a:lnTo>
                <a:lnTo>
                  <a:pt x="780" y="946"/>
                </a:lnTo>
                <a:lnTo>
                  <a:pt x="772" y="944"/>
                </a:lnTo>
                <a:lnTo>
                  <a:pt x="744" y="924"/>
                </a:lnTo>
                <a:lnTo>
                  <a:pt x="716" y="902"/>
                </a:lnTo>
                <a:lnTo>
                  <a:pt x="692" y="880"/>
                </a:lnTo>
                <a:lnTo>
                  <a:pt x="672" y="860"/>
                </a:lnTo>
                <a:lnTo>
                  <a:pt x="658" y="838"/>
                </a:lnTo>
                <a:lnTo>
                  <a:pt x="652" y="820"/>
                </a:lnTo>
                <a:lnTo>
                  <a:pt x="658" y="804"/>
                </a:lnTo>
                <a:lnTo>
                  <a:pt x="656" y="804"/>
                </a:lnTo>
                <a:lnTo>
                  <a:pt x="654" y="806"/>
                </a:lnTo>
                <a:lnTo>
                  <a:pt x="650" y="808"/>
                </a:lnTo>
                <a:lnTo>
                  <a:pt x="646" y="812"/>
                </a:lnTo>
                <a:lnTo>
                  <a:pt x="642" y="818"/>
                </a:lnTo>
                <a:lnTo>
                  <a:pt x="638" y="826"/>
                </a:lnTo>
                <a:lnTo>
                  <a:pt x="632" y="840"/>
                </a:lnTo>
                <a:lnTo>
                  <a:pt x="626" y="858"/>
                </a:lnTo>
                <a:lnTo>
                  <a:pt x="620" y="876"/>
                </a:lnTo>
                <a:lnTo>
                  <a:pt x="614" y="892"/>
                </a:lnTo>
                <a:lnTo>
                  <a:pt x="612" y="898"/>
                </a:lnTo>
                <a:lnTo>
                  <a:pt x="610" y="902"/>
                </a:lnTo>
                <a:lnTo>
                  <a:pt x="610" y="906"/>
                </a:lnTo>
                <a:lnTo>
                  <a:pt x="610" y="908"/>
                </a:lnTo>
                <a:lnTo>
                  <a:pt x="604" y="908"/>
                </a:lnTo>
                <a:lnTo>
                  <a:pt x="592" y="910"/>
                </a:lnTo>
                <a:lnTo>
                  <a:pt x="576" y="914"/>
                </a:lnTo>
                <a:lnTo>
                  <a:pt x="562" y="920"/>
                </a:lnTo>
                <a:lnTo>
                  <a:pt x="552" y="930"/>
                </a:lnTo>
                <a:lnTo>
                  <a:pt x="548" y="932"/>
                </a:lnTo>
                <a:lnTo>
                  <a:pt x="538" y="934"/>
                </a:lnTo>
                <a:lnTo>
                  <a:pt x="528" y="940"/>
                </a:lnTo>
                <a:lnTo>
                  <a:pt x="516" y="950"/>
                </a:lnTo>
                <a:lnTo>
                  <a:pt x="508" y="964"/>
                </a:lnTo>
                <a:lnTo>
                  <a:pt x="508" y="984"/>
                </a:lnTo>
                <a:lnTo>
                  <a:pt x="504" y="986"/>
                </a:lnTo>
                <a:lnTo>
                  <a:pt x="492" y="990"/>
                </a:lnTo>
                <a:lnTo>
                  <a:pt x="476" y="998"/>
                </a:lnTo>
                <a:lnTo>
                  <a:pt x="460" y="1006"/>
                </a:lnTo>
                <a:lnTo>
                  <a:pt x="446" y="1018"/>
                </a:lnTo>
                <a:lnTo>
                  <a:pt x="440" y="1024"/>
                </a:lnTo>
                <a:lnTo>
                  <a:pt x="436" y="1028"/>
                </a:lnTo>
                <a:lnTo>
                  <a:pt x="432" y="1032"/>
                </a:lnTo>
                <a:lnTo>
                  <a:pt x="430" y="1034"/>
                </a:lnTo>
                <a:lnTo>
                  <a:pt x="428" y="1036"/>
                </a:lnTo>
                <a:lnTo>
                  <a:pt x="424" y="1036"/>
                </a:lnTo>
                <a:lnTo>
                  <a:pt x="416" y="1040"/>
                </a:lnTo>
                <a:lnTo>
                  <a:pt x="404" y="1046"/>
                </a:lnTo>
                <a:lnTo>
                  <a:pt x="388" y="1060"/>
                </a:lnTo>
                <a:lnTo>
                  <a:pt x="370" y="1082"/>
                </a:lnTo>
                <a:lnTo>
                  <a:pt x="360" y="1094"/>
                </a:lnTo>
                <a:lnTo>
                  <a:pt x="350" y="1106"/>
                </a:lnTo>
                <a:lnTo>
                  <a:pt x="312" y="1108"/>
                </a:lnTo>
                <a:lnTo>
                  <a:pt x="272" y="1118"/>
                </a:lnTo>
                <a:lnTo>
                  <a:pt x="230" y="1136"/>
                </a:lnTo>
                <a:lnTo>
                  <a:pt x="192" y="1160"/>
                </a:lnTo>
                <a:lnTo>
                  <a:pt x="160" y="1188"/>
                </a:lnTo>
                <a:lnTo>
                  <a:pt x="138" y="1220"/>
                </a:lnTo>
                <a:lnTo>
                  <a:pt x="116" y="1272"/>
                </a:lnTo>
                <a:lnTo>
                  <a:pt x="98" y="1326"/>
                </a:lnTo>
                <a:lnTo>
                  <a:pt x="84" y="1384"/>
                </a:lnTo>
                <a:lnTo>
                  <a:pt x="70" y="1440"/>
                </a:lnTo>
                <a:lnTo>
                  <a:pt x="54" y="1496"/>
                </a:lnTo>
                <a:lnTo>
                  <a:pt x="38" y="1538"/>
                </a:lnTo>
                <a:lnTo>
                  <a:pt x="22" y="1584"/>
                </a:lnTo>
                <a:lnTo>
                  <a:pt x="8" y="1630"/>
                </a:lnTo>
                <a:lnTo>
                  <a:pt x="0" y="1672"/>
                </a:lnTo>
                <a:lnTo>
                  <a:pt x="2" y="1698"/>
                </a:lnTo>
                <a:lnTo>
                  <a:pt x="12" y="1728"/>
                </a:lnTo>
                <a:lnTo>
                  <a:pt x="30" y="1758"/>
                </a:lnTo>
                <a:lnTo>
                  <a:pt x="52" y="1788"/>
                </a:lnTo>
                <a:lnTo>
                  <a:pt x="74" y="1818"/>
                </a:lnTo>
                <a:lnTo>
                  <a:pt x="68" y="1934"/>
                </a:lnTo>
                <a:lnTo>
                  <a:pt x="68" y="2050"/>
                </a:lnTo>
                <a:lnTo>
                  <a:pt x="66" y="2106"/>
                </a:lnTo>
                <a:lnTo>
                  <a:pt x="66" y="2158"/>
                </a:lnTo>
                <a:lnTo>
                  <a:pt x="64" y="2204"/>
                </a:lnTo>
                <a:lnTo>
                  <a:pt x="68" y="2246"/>
                </a:lnTo>
                <a:lnTo>
                  <a:pt x="68" y="2254"/>
                </a:lnTo>
                <a:lnTo>
                  <a:pt x="68" y="2260"/>
                </a:lnTo>
                <a:lnTo>
                  <a:pt x="68" y="2268"/>
                </a:lnTo>
                <a:lnTo>
                  <a:pt x="76" y="2288"/>
                </a:lnTo>
                <a:lnTo>
                  <a:pt x="90" y="2304"/>
                </a:lnTo>
                <a:lnTo>
                  <a:pt x="3292" y="2308"/>
                </a:lnTo>
                <a:lnTo>
                  <a:pt x="3268" y="1756"/>
                </a:lnTo>
                <a:lnTo>
                  <a:pt x="3278" y="1750"/>
                </a:lnTo>
                <a:close/>
                <a:moveTo>
                  <a:pt x="1044" y="984"/>
                </a:moveTo>
                <a:lnTo>
                  <a:pt x="1048" y="978"/>
                </a:lnTo>
                <a:lnTo>
                  <a:pt x="1054" y="974"/>
                </a:lnTo>
                <a:lnTo>
                  <a:pt x="1062" y="972"/>
                </a:lnTo>
                <a:lnTo>
                  <a:pt x="1070" y="970"/>
                </a:lnTo>
                <a:lnTo>
                  <a:pt x="1092" y="974"/>
                </a:lnTo>
                <a:lnTo>
                  <a:pt x="1116" y="982"/>
                </a:lnTo>
                <a:lnTo>
                  <a:pt x="1140" y="988"/>
                </a:lnTo>
                <a:lnTo>
                  <a:pt x="1162" y="990"/>
                </a:lnTo>
                <a:lnTo>
                  <a:pt x="1162" y="1006"/>
                </a:lnTo>
                <a:lnTo>
                  <a:pt x="1162" y="1022"/>
                </a:lnTo>
                <a:lnTo>
                  <a:pt x="1128" y="1012"/>
                </a:lnTo>
                <a:lnTo>
                  <a:pt x="1096" y="1004"/>
                </a:lnTo>
                <a:lnTo>
                  <a:pt x="1064" y="1000"/>
                </a:lnTo>
                <a:lnTo>
                  <a:pt x="1058" y="1000"/>
                </a:lnTo>
                <a:lnTo>
                  <a:pt x="1050" y="998"/>
                </a:lnTo>
                <a:lnTo>
                  <a:pt x="1040" y="998"/>
                </a:lnTo>
                <a:lnTo>
                  <a:pt x="1042" y="990"/>
                </a:lnTo>
                <a:lnTo>
                  <a:pt x="1044" y="984"/>
                </a:lnTo>
                <a:close/>
                <a:moveTo>
                  <a:pt x="974" y="1130"/>
                </a:moveTo>
                <a:lnTo>
                  <a:pt x="974" y="1114"/>
                </a:lnTo>
                <a:lnTo>
                  <a:pt x="980" y="1098"/>
                </a:lnTo>
                <a:lnTo>
                  <a:pt x="988" y="1086"/>
                </a:lnTo>
                <a:lnTo>
                  <a:pt x="994" y="1074"/>
                </a:lnTo>
                <a:lnTo>
                  <a:pt x="990" y="1064"/>
                </a:lnTo>
                <a:lnTo>
                  <a:pt x="994" y="1066"/>
                </a:lnTo>
                <a:lnTo>
                  <a:pt x="1006" y="1072"/>
                </a:lnTo>
                <a:lnTo>
                  <a:pt x="1018" y="1080"/>
                </a:lnTo>
                <a:lnTo>
                  <a:pt x="1030" y="1092"/>
                </a:lnTo>
                <a:lnTo>
                  <a:pt x="1038" y="1106"/>
                </a:lnTo>
                <a:lnTo>
                  <a:pt x="1040" y="1122"/>
                </a:lnTo>
                <a:lnTo>
                  <a:pt x="1042" y="1144"/>
                </a:lnTo>
                <a:lnTo>
                  <a:pt x="1046" y="1166"/>
                </a:lnTo>
                <a:lnTo>
                  <a:pt x="1050" y="1186"/>
                </a:lnTo>
                <a:lnTo>
                  <a:pt x="1052" y="1202"/>
                </a:lnTo>
                <a:lnTo>
                  <a:pt x="1052" y="1208"/>
                </a:lnTo>
                <a:lnTo>
                  <a:pt x="1048" y="1204"/>
                </a:lnTo>
                <a:lnTo>
                  <a:pt x="1038" y="1196"/>
                </a:lnTo>
                <a:lnTo>
                  <a:pt x="1024" y="1186"/>
                </a:lnTo>
                <a:lnTo>
                  <a:pt x="1010" y="1172"/>
                </a:lnTo>
                <a:lnTo>
                  <a:pt x="994" y="1158"/>
                </a:lnTo>
                <a:lnTo>
                  <a:pt x="982" y="1144"/>
                </a:lnTo>
                <a:lnTo>
                  <a:pt x="974" y="1130"/>
                </a:lnTo>
                <a:close/>
                <a:moveTo>
                  <a:pt x="1374" y="2006"/>
                </a:moveTo>
                <a:lnTo>
                  <a:pt x="1374" y="2012"/>
                </a:lnTo>
                <a:lnTo>
                  <a:pt x="1374" y="2018"/>
                </a:lnTo>
                <a:lnTo>
                  <a:pt x="1372" y="2036"/>
                </a:lnTo>
                <a:lnTo>
                  <a:pt x="1370" y="2058"/>
                </a:lnTo>
                <a:lnTo>
                  <a:pt x="1366" y="2078"/>
                </a:lnTo>
                <a:lnTo>
                  <a:pt x="1362" y="2090"/>
                </a:lnTo>
                <a:lnTo>
                  <a:pt x="1340" y="2048"/>
                </a:lnTo>
                <a:lnTo>
                  <a:pt x="1312" y="2006"/>
                </a:lnTo>
                <a:lnTo>
                  <a:pt x="1282" y="1964"/>
                </a:lnTo>
                <a:lnTo>
                  <a:pt x="1256" y="1922"/>
                </a:lnTo>
                <a:lnTo>
                  <a:pt x="1220" y="1854"/>
                </a:lnTo>
                <a:lnTo>
                  <a:pt x="1190" y="1784"/>
                </a:lnTo>
                <a:lnTo>
                  <a:pt x="1160" y="1712"/>
                </a:lnTo>
                <a:lnTo>
                  <a:pt x="1128" y="1622"/>
                </a:lnTo>
                <a:lnTo>
                  <a:pt x="1102" y="1530"/>
                </a:lnTo>
                <a:lnTo>
                  <a:pt x="1078" y="1436"/>
                </a:lnTo>
                <a:lnTo>
                  <a:pt x="1064" y="1392"/>
                </a:lnTo>
                <a:lnTo>
                  <a:pt x="1048" y="1346"/>
                </a:lnTo>
                <a:lnTo>
                  <a:pt x="1034" y="1302"/>
                </a:lnTo>
                <a:lnTo>
                  <a:pt x="1026" y="1256"/>
                </a:lnTo>
                <a:lnTo>
                  <a:pt x="1030" y="1210"/>
                </a:lnTo>
                <a:lnTo>
                  <a:pt x="1032" y="1214"/>
                </a:lnTo>
                <a:lnTo>
                  <a:pt x="1038" y="1216"/>
                </a:lnTo>
                <a:lnTo>
                  <a:pt x="1048" y="1216"/>
                </a:lnTo>
                <a:lnTo>
                  <a:pt x="1060" y="1212"/>
                </a:lnTo>
                <a:lnTo>
                  <a:pt x="1070" y="1210"/>
                </a:lnTo>
                <a:lnTo>
                  <a:pt x="1078" y="1206"/>
                </a:lnTo>
                <a:lnTo>
                  <a:pt x="1080" y="1206"/>
                </a:lnTo>
                <a:lnTo>
                  <a:pt x="1096" y="1212"/>
                </a:lnTo>
                <a:lnTo>
                  <a:pt x="1112" y="1228"/>
                </a:lnTo>
                <a:lnTo>
                  <a:pt x="1126" y="1246"/>
                </a:lnTo>
                <a:lnTo>
                  <a:pt x="1138" y="1266"/>
                </a:lnTo>
                <a:lnTo>
                  <a:pt x="1148" y="1280"/>
                </a:lnTo>
                <a:lnTo>
                  <a:pt x="1190" y="1348"/>
                </a:lnTo>
                <a:lnTo>
                  <a:pt x="1226" y="1420"/>
                </a:lnTo>
                <a:lnTo>
                  <a:pt x="1258" y="1492"/>
                </a:lnTo>
                <a:lnTo>
                  <a:pt x="1290" y="1566"/>
                </a:lnTo>
                <a:lnTo>
                  <a:pt x="1320" y="1640"/>
                </a:lnTo>
                <a:lnTo>
                  <a:pt x="1346" y="1716"/>
                </a:lnTo>
                <a:lnTo>
                  <a:pt x="1364" y="1796"/>
                </a:lnTo>
                <a:lnTo>
                  <a:pt x="1374" y="1900"/>
                </a:lnTo>
                <a:lnTo>
                  <a:pt x="1374" y="2006"/>
                </a:lnTo>
                <a:close/>
                <a:moveTo>
                  <a:pt x="1884" y="900"/>
                </a:moveTo>
                <a:lnTo>
                  <a:pt x="1886" y="904"/>
                </a:lnTo>
                <a:lnTo>
                  <a:pt x="1886" y="916"/>
                </a:lnTo>
                <a:lnTo>
                  <a:pt x="1886" y="932"/>
                </a:lnTo>
                <a:lnTo>
                  <a:pt x="1882" y="950"/>
                </a:lnTo>
                <a:lnTo>
                  <a:pt x="1872" y="964"/>
                </a:lnTo>
                <a:lnTo>
                  <a:pt x="1864" y="974"/>
                </a:lnTo>
                <a:lnTo>
                  <a:pt x="1854" y="992"/>
                </a:lnTo>
                <a:lnTo>
                  <a:pt x="1840" y="1014"/>
                </a:lnTo>
                <a:lnTo>
                  <a:pt x="1824" y="1042"/>
                </a:lnTo>
                <a:lnTo>
                  <a:pt x="1808" y="1070"/>
                </a:lnTo>
                <a:lnTo>
                  <a:pt x="1790" y="1098"/>
                </a:lnTo>
                <a:lnTo>
                  <a:pt x="1790" y="1100"/>
                </a:lnTo>
                <a:lnTo>
                  <a:pt x="1790" y="1104"/>
                </a:lnTo>
                <a:lnTo>
                  <a:pt x="1780" y="1142"/>
                </a:lnTo>
                <a:lnTo>
                  <a:pt x="1772" y="1180"/>
                </a:lnTo>
                <a:lnTo>
                  <a:pt x="1768" y="1218"/>
                </a:lnTo>
                <a:lnTo>
                  <a:pt x="1768" y="1222"/>
                </a:lnTo>
                <a:lnTo>
                  <a:pt x="1768" y="1224"/>
                </a:lnTo>
                <a:lnTo>
                  <a:pt x="1770" y="1240"/>
                </a:lnTo>
                <a:lnTo>
                  <a:pt x="1772" y="1256"/>
                </a:lnTo>
                <a:lnTo>
                  <a:pt x="1774" y="1274"/>
                </a:lnTo>
                <a:lnTo>
                  <a:pt x="1774" y="1290"/>
                </a:lnTo>
                <a:lnTo>
                  <a:pt x="1770" y="1304"/>
                </a:lnTo>
                <a:lnTo>
                  <a:pt x="1762" y="1316"/>
                </a:lnTo>
                <a:lnTo>
                  <a:pt x="1748" y="1322"/>
                </a:lnTo>
                <a:lnTo>
                  <a:pt x="1740" y="1322"/>
                </a:lnTo>
                <a:lnTo>
                  <a:pt x="1724" y="1320"/>
                </a:lnTo>
                <a:lnTo>
                  <a:pt x="1704" y="1318"/>
                </a:lnTo>
                <a:lnTo>
                  <a:pt x="1682" y="1316"/>
                </a:lnTo>
                <a:lnTo>
                  <a:pt x="1664" y="1312"/>
                </a:lnTo>
                <a:lnTo>
                  <a:pt x="1650" y="1310"/>
                </a:lnTo>
                <a:lnTo>
                  <a:pt x="1644" y="1306"/>
                </a:lnTo>
                <a:lnTo>
                  <a:pt x="1646" y="1276"/>
                </a:lnTo>
                <a:lnTo>
                  <a:pt x="1646" y="1240"/>
                </a:lnTo>
                <a:lnTo>
                  <a:pt x="1646" y="1204"/>
                </a:lnTo>
                <a:lnTo>
                  <a:pt x="1630" y="1178"/>
                </a:lnTo>
                <a:lnTo>
                  <a:pt x="1620" y="1152"/>
                </a:lnTo>
                <a:lnTo>
                  <a:pt x="1612" y="1132"/>
                </a:lnTo>
                <a:lnTo>
                  <a:pt x="1610" y="1116"/>
                </a:lnTo>
                <a:lnTo>
                  <a:pt x="1608" y="1112"/>
                </a:lnTo>
                <a:lnTo>
                  <a:pt x="1588" y="1100"/>
                </a:lnTo>
                <a:lnTo>
                  <a:pt x="1574" y="1084"/>
                </a:lnTo>
                <a:lnTo>
                  <a:pt x="1564" y="1068"/>
                </a:lnTo>
                <a:lnTo>
                  <a:pt x="1558" y="1052"/>
                </a:lnTo>
                <a:lnTo>
                  <a:pt x="1554" y="1040"/>
                </a:lnTo>
                <a:lnTo>
                  <a:pt x="1552" y="1036"/>
                </a:lnTo>
                <a:lnTo>
                  <a:pt x="1532" y="1056"/>
                </a:lnTo>
                <a:lnTo>
                  <a:pt x="1508" y="1070"/>
                </a:lnTo>
                <a:lnTo>
                  <a:pt x="1482" y="1080"/>
                </a:lnTo>
                <a:lnTo>
                  <a:pt x="1454" y="1084"/>
                </a:lnTo>
                <a:lnTo>
                  <a:pt x="1428" y="1084"/>
                </a:lnTo>
                <a:lnTo>
                  <a:pt x="1406" y="1084"/>
                </a:lnTo>
                <a:lnTo>
                  <a:pt x="1388" y="1082"/>
                </a:lnTo>
                <a:lnTo>
                  <a:pt x="1386" y="1082"/>
                </a:lnTo>
                <a:lnTo>
                  <a:pt x="1384" y="1082"/>
                </a:lnTo>
                <a:lnTo>
                  <a:pt x="1384" y="1080"/>
                </a:lnTo>
                <a:lnTo>
                  <a:pt x="1380" y="1080"/>
                </a:lnTo>
                <a:lnTo>
                  <a:pt x="1378" y="1080"/>
                </a:lnTo>
                <a:lnTo>
                  <a:pt x="1376" y="1080"/>
                </a:lnTo>
                <a:lnTo>
                  <a:pt x="1388" y="1060"/>
                </a:lnTo>
                <a:lnTo>
                  <a:pt x="1396" y="1030"/>
                </a:lnTo>
                <a:lnTo>
                  <a:pt x="1402" y="994"/>
                </a:lnTo>
                <a:lnTo>
                  <a:pt x="1408" y="954"/>
                </a:lnTo>
                <a:lnTo>
                  <a:pt x="1412" y="912"/>
                </a:lnTo>
                <a:lnTo>
                  <a:pt x="1416" y="870"/>
                </a:lnTo>
                <a:lnTo>
                  <a:pt x="1420" y="830"/>
                </a:lnTo>
                <a:lnTo>
                  <a:pt x="1422" y="794"/>
                </a:lnTo>
                <a:lnTo>
                  <a:pt x="1426" y="766"/>
                </a:lnTo>
                <a:lnTo>
                  <a:pt x="1428" y="748"/>
                </a:lnTo>
                <a:lnTo>
                  <a:pt x="1434" y="730"/>
                </a:lnTo>
                <a:lnTo>
                  <a:pt x="1444" y="710"/>
                </a:lnTo>
                <a:lnTo>
                  <a:pt x="1456" y="690"/>
                </a:lnTo>
                <a:lnTo>
                  <a:pt x="1468" y="670"/>
                </a:lnTo>
                <a:lnTo>
                  <a:pt x="1480" y="654"/>
                </a:lnTo>
                <a:lnTo>
                  <a:pt x="1490" y="640"/>
                </a:lnTo>
                <a:lnTo>
                  <a:pt x="1498" y="630"/>
                </a:lnTo>
                <a:lnTo>
                  <a:pt x="1500" y="628"/>
                </a:lnTo>
                <a:lnTo>
                  <a:pt x="1504" y="630"/>
                </a:lnTo>
                <a:lnTo>
                  <a:pt x="1508" y="626"/>
                </a:lnTo>
                <a:lnTo>
                  <a:pt x="1512" y="620"/>
                </a:lnTo>
                <a:lnTo>
                  <a:pt x="1512" y="628"/>
                </a:lnTo>
                <a:lnTo>
                  <a:pt x="1512" y="636"/>
                </a:lnTo>
                <a:lnTo>
                  <a:pt x="1556" y="672"/>
                </a:lnTo>
                <a:lnTo>
                  <a:pt x="1556" y="704"/>
                </a:lnTo>
                <a:lnTo>
                  <a:pt x="1562" y="742"/>
                </a:lnTo>
                <a:lnTo>
                  <a:pt x="1570" y="784"/>
                </a:lnTo>
                <a:lnTo>
                  <a:pt x="1580" y="826"/>
                </a:lnTo>
                <a:lnTo>
                  <a:pt x="1592" y="870"/>
                </a:lnTo>
                <a:lnTo>
                  <a:pt x="1606" y="914"/>
                </a:lnTo>
                <a:lnTo>
                  <a:pt x="1620" y="956"/>
                </a:lnTo>
                <a:lnTo>
                  <a:pt x="1634" y="994"/>
                </a:lnTo>
                <a:lnTo>
                  <a:pt x="1648" y="1028"/>
                </a:lnTo>
                <a:lnTo>
                  <a:pt x="1660" y="1058"/>
                </a:lnTo>
                <a:lnTo>
                  <a:pt x="1668" y="1080"/>
                </a:lnTo>
                <a:lnTo>
                  <a:pt x="1674" y="1094"/>
                </a:lnTo>
                <a:lnTo>
                  <a:pt x="1676" y="1100"/>
                </a:lnTo>
                <a:lnTo>
                  <a:pt x="1742" y="1170"/>
                </a:lnTo>
                <a:lnTo>
                  <a:pt x="1742" y="1168"/>
                </a:lnTo>
                <a:lnTo>
                  <a:pt x="1742" y="1166"/>
                </a:lnTo>
                <a:lnTo>
                  <a:pt x="1742" y="1160"/>
                </a:lnTo>
                <a:lnTo>
                  <a:pt x="1746" y="1146"/>
                </a:lnTo>
                <a:lnTo>
                  <a:pt x="1750" y="1124"/>
                </a:lnTo>
                <a:lnTo>
                  <a:pt x="1746" y="1132"/>
                </a:lnTo>
                <a:lnTo>
                  <a:pt x="1742" y="1140"/>
                </a:lnTo>
                <a:lnTo>
                  <a:pt x="1748" y="1114"/>
                </a:lnTo>
                <a:lnTo>
                  <a:pt x="1752" y="1084"/>
                </a:lnTo>
                <a:lnTo>
                  <a:pt x="1754" y="1052"/>
                </a:lnTo>
                <a:lnTo>
                  <a:pt x="1758" y="1022"/>
                </a:lnTo>
                <a:lnTo>
                  <a:pt x="1764" y="992"/>
                </a:lnTo>
                <a:lnTo>
                  <a:pt x="1772" y="968"/>
                </a:lnTo>
                <a:lnTo>
                  <a:pt x="1780" y="950"/>
                </a:lnTo>
                <a:lnTo>
                  <a:pt x="1790" y="930"/>
                </a:lnTo>
                <a:lnTo>
                  <a:pt x="1802" y="904"/>
                </a:lnTo>
                <a:lnTo>
                  <a:pt x="1812" y="878"/>
                </a:lnTo>
                <a:lnTo>
                  <a:pt x="1824" y="852"/>
                </a:lnTo>
                <a:lnTo>
                  <a:pt x="1834" y="830"/>
                </a:lnTo>
                <a:lnTo>
                  <a:pt x="1842" y="812"/>
                </a:lnTo>
                <a:lnTo>
                  <a:pt x="1848" y="802"/>
                </a:lnTo>
                <a:lnTo>
                  <a:pt x="1862" y="776"/>
                </a:lnTo>
                <a:lnTo>
                  <a:pt x="1876" y="754"/>
                </a:lnTo>
                <a:lnTo>
                  <a:pt x="1884" y="736"/>
                </a:lnTo>
                <a:lnTo>
                  <a:pt x="1892" y="720"/>
                </a:lnTo>
                <a:lnTo>
                  <a:pt x="1900" y="706"/>
                </a:lnTo>
                <a:lnTo>
                  <a:pt x="1908" y="694"/>
                </a:lnTo>
                <a:lnTo>
                  <a:pt x="1912" y="682"/>
                </a:lnTo>
                <a:lnTo>
                  <a:pt x="1920" y="636"/>
                </a:lnTo>
                <a:lnTo>
                  <a:pt x="1930" y="592"/>
                </a:lnTo>
                <a:lnTo>
                  <a:pt x="1932" y="588"/>
                </a:lnTo>
                <a:lnTo>
                  <a:pt x="1938" y="576"/>
                </a:lnTo>
                <a:lnTo>
                  <a:pt x="1944" y="564"/>
                </a:lnTo>
                <a:lnTo>
                  <a:pt x="1950" y="552"/>
                </a:lnTo>
                <a:lnTo>
                  <a:pt x="1958" y="546"/>
                </a:lnTo>
                <a:lnTo>
                  <a:pt x="1960" y="546"/>
                </a:lnTo>
                <a:lnTo>
                  <a:pt x="2002" y="656"/>
                </a:lnTo>
                <a:lnTo>
                  <a:pt x="2048" y="766"/>
                </a:lnTo>
                <a:lnTo>
                  <a:pt x="2100" y="872"/>
                </a:lnTo>
                <a:lnTo>
                  <a:pt x="2062" y="894"/>
                </a:lnTo>
                <a:lnTo>
                  <a:pt x="2022" y="906"/>
                </a:lnTo>
                <a:lnTo>
                  <a:pt x="1986" y="912"/>
                </a:lnTo>
                <a:lnTo>
                  <a:pt x="1954" y="912"/>
                </a:lnTo>
                <a:lnTo>
                  <a:pt x="1926" y="910"/>
                </a:lnTo>
                <a:lnTo>
                  <a:pt x="1904" y="906"/>
                </a:lnTo>
                <a:lnTo>
                  <a:pt x="1890" y="902"/>
                </a:lnTo>
                <a:lnTo>
                  <a:pt x="1884" y="900"/>
                </a:lnTo>
                <a:close/>
                <a:moveTo>
                  <a:pt x="2362" y="1360"/>
                </a:moveTo>
                <a:lnTo>
                  <a:pt x="2366" y="1372"/>
                </a:lnTo>
                <a:lnTo>
                  <a:pt x="2372" y="1382"/>
                </a:lnTo>
                <a:lnTo>
                  <a:pt x="2382" y="1386"/>
                </a:lnTo>
                <a:lnTo>
                  <a:pt x="2394" y="1388"/>
                </a:lnTo>
                <a:lnTo>
                  <a:pt x="2374" y="1460"/>
                </a:lnTo>
                <a:lnTo>
                  <a:pt x="2356" y="1420"/>
                </a:lnTo>
                <a:lnTo>
                  <a:pt x="2338" y="1370"/>
                </a:lnTo>
                <a:lnTo>
                  <a:pt x="2322" y="1316"/>
                </a:lnTo>
                <a:lnTo>
                  <a:pt x="2320" y="1314"/>
                </a:lnTo>
                <a:lnTo>
                  <a:pt x="2316" y="1288"/>
                </a:lnTo>
                <a:lnTo>
                  <a:pt x="2308" y="1262"/>
                </a:lnTo>
                <a:lnTo>
                  <a:pt x="2296" y="1214"/>
                </a:lnTo>
                <a:lnTo>
                  <a:pt x="2288" y="1168"/>
                </a:lnTo>
                <a:lnTo>
                  <a:pt x="2280" y="1128"/>
                </a:lnTo>
                <a:lnTo>
                  <a:pt x="2274" y="1096"/>
                </a:lnTo>
                <a:lnTo>
                  <a:pt x="2274" y="1086"/>
                </a:lnTo>
                <a:lnTo>
                  <a:pt x="2274" y="1078"/>
                </a:lnTo>
                <a:lnTo>
                  <a:pt x="2272" y="1070"/>
                </a:lnTo>
                <a:lnTo>
                  <a:pt x="2270" y="1066"/>
                </a:lnTo>
                <a:lnTo>
                  <a:pt x="2270" y="1062"/>
                </a:lnTo>
                <a:lnTo>
                  <a:pt x="2270" y="1060"/>
                </a:lnTo>
                <a:lnTo>
                  <a:pt x="2332" y="1154"/>
                </a:lnTo>
                <a:lnTo>
                  <a:pt x="2324" y="1162"/>
                </a:lnTo>
                <a:lnTo>
                  <a:pt x="2318" y="1176"/>
                </a:lnTo>
                <a:lnTo>
                  <a:pt x="2316" y="1192"/>
                </a:lnTo>
                <a:lnTo>
                  <a:pt x="2320" y="1208"/>
                </a:lnTo>
                <a:lnTo>
                  <a:pt x="2326" y="1222"/>
                </a:lnTo>
                <a:lnTo>
                  <a:pt x="2338" y="1232"/>
                </a:lnTo>
                <a:lnTo>
                  <a:pt x="2352" y="1242"/>
                </a:lnTo>
                <a:lnTo>
                  <a:pt x="2364" y="1256"/>
                </a:lnTo>
                <a:lnTo>
                  <a:pt x="2370" y="1272"/>
                </a:lnTo>
                <a:lnTo>
                  <a:pt x="2374" y="1284"/>
                </a:lnTo>
                <a:lnTo>
                  <a:pt x="2374" y="1288"/>
                </a:lnTo>
                <a:lnTo>
                  <a:pt x="2376" y="1290"/>
                </a:lnTo>
                <a:lnTo>
                  <a:pt x="2376" y="1294"/>
                </a:lnTo>
                <a:lnTo>
                  <a:pt x="2378" y="1296"/>
                </a:lnTo>
                <a:lnTo>
                  <a:pt x="2378" y="1298"/>
                </a:lnTo>
                <a:lnTo>
                  <a:pt x="2378" y="1300"/>
                </a:lnTo>
                <a:lnTo>
                  <a:pt x="2380" y="1300"/>
                </a:lnTo>
                <a:lnTo>
                  <a:pt x="2380" y="1302"/>
                </a:lnTo>
                <a:lnTo>
                  <a:pt x="2380" y="1304"/>
                </a:lnTo>
                <a:lnTo>
                  <a:pt x="2382" y="1304"/>
                </a:lnTo>
                <a:lnTo>
                  <a:pt x="2382" y="1306"/>
                </a:lnTo>
                <a:lnTo>
                  <a:pt x="2382" y="1308"/>
                </a:lnTo>
                <a:lnTo>
                  <a:pt x="2384" y="1308"/>
                </a:lnTo>
                <a:lnTo>
                  <a:pt x="2384" y="1310"/>
                </a:lnTo>
                <a:lnTo>
                  <a:pt x="2386" y="1310"/>
                </a:lnTo>
                <a:lnTo>
                  <a:pt x="2386" y="1312"/>
                </a:lnTo>
                <a:lnTo>
                  <a:pt x="2388" y="1312"/>
                </a:lnTo>
                <a:lnTo>
                  <a:pt x="2388" y="1314"/>
                </a:lnTo>
                <a:lnTo>
                  <a:pt x="2390" y="1314"/>
                </a:lnTo>
                <a:lnTo>
                  <a:pt x="2392" y="1316"/>
                </a:lnTo>
                <a:lnTo>
                  <a:pt x="2394" y="1316"/>
                </a:lnTo>
                <a:lnTo>
                  <a:pt x="2396" y="1316"/>
                </a:lnTo>
                <a:lnTo>
                  <a:pt x="2396" y="1320"/>
                </a:lnTo>
                <a:lnTo>
                  <a:pt x="2398" y="1324"/>
                </a:lnTo>
                <a:lnTo>
                  <a:pt x="2380" y="1328"/>
                </a:lnTo>
                <a:lnTo>
                  <a:pt x="2370" y="1334"/>
                </a:lnTo>
                <a:lnTo>
                  <a:pt x="2362" y="1344"/>
                </a:lnTo>
                <a:lnTo>
                  <a:pt x="2362" y="1360"/>
                </a:lnTo>
                <a:close/>
              </a:path>
            </a:pathLst>
          </a:custGeom>
          <a:gradFill rotWithShape="1">
            <a:gsLst>
              <a:gs pos="0">
                <a:srgbClr val="B5B5B5"/>
              </a:gs>
              <a:gs pos="100000">
                <a:srgbClr val="F6F6F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solidFill>
                <a:srgbClr val="1F5281"/>
              </a:solidFill>
            </a:endParaRP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4638"/>
            <a:ext cx="822960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/>
              <a:t>Click to edit Master title style</a:t>
            </a:r>
          </a:p>
        </p:txBody>
      </p:sp>
      <p:sp>
        <p:nvSpPr>
          <p:cNvPr id="2055" name="Line 7"/>
          <p:cNvSpPr>
            <a:spLocks noChangeShapeType="1"/>
          </p:cNvSpPr>
          <p:nvPr/>
        </p:nvSpPr>
        <p:spPr bwMode="gray">
          <a:xfrm>
            <a:off x="468313" y="1187450"/>
            <a:ext cx="8275637" cy="95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mtClean="0">
              <a:solidFill>
                <a:srgbClr val="1F52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695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1" r:id="rId1"/>
    <p:sldLayoutId id="2147484342" r:id="rId2"/>
    <p:sldLayoutId id="2147484343" r:id="rId3"/>
    <p:sldLayoutId id="2147484344" r:id="rId4"/>
    <p:sldLayoutId id="2147484345" r:id="rId5"/>
    <p:sldLayoutId id="2147484346" r:id="rId6"/>
    <p:sldLayoutId id="2147484347" r:id="rId7"/>
    <p:sldLayoutId id="2147484348" r:id="rId8"/>
    <p:sldLayoutId id="2147484349" r:id="rId9"/>
    <p:sldLayoutId id="2147484350" r:id="rId10"/>
    <p:sldLayoutId id="2147484351" r:id="rId11"/>
    <p:sldLayoutId id="2147484352" r:id="rId12"/>
  </p:sldLayoutIdLst>
  <p:transition spd="slow"/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/>
          <p:cNvSpPr>
            <a:spLocks noChangeArrowheads="1"/>
          </p:cNvSpPr>
          <p:nvPr/>
        </p:nvSpPr>
        <p:spPr bwMode="gray">
          <a:xfrm>
            <a:off x="165100" y="144463"/>
            <a:ext cx="8816975" cy="6454775"/>
          </a:xfrm>
          <a:prstGeom prst="roundRect">
            <a:avLst>
              <a:gd name="adj" fmla="val 4287"/>
            </a:avLst>
          </a:prstGeom>
          <a:noFill/>
          <a:ln w="38100">
            <a:solidFill>
              <a:schemeClr val="accent1"/>
            </a:solidFill>
            <a:round/>
            <a:headEnd/>
            <a:tailEnd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pt-BR" altLang="pt-BR" smtClean="0">
              <a:solidFill>
                <a:srgbClr val="1F5281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96975"/>
            <a:ext cx="82296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/>
              <a:t>Click to edit Master text styles</a:t>
            </a:r>
          </a:p>
          <a:p>
            <a:pPr lvl="1"/>
            <a:r>
              <a:rPr lang="en-US" altLang="pt-BR" smtClean="0"/>
              <a:t>Second level</a:t>
            </a:r>
          </a:p>
          <a:p>
            <a:pPr lvl="2"/>
            <a:r>
              <a:rPr lang="en-US" altLang="pt-BR" smtClean="0"/>
              <a:t>Third level</a:t>
            </a:r>
          </a:p>
          <a:p>
            <a:pPr lvl="3"/>
            <a:r>
              <a:rPr lang="en-US" altLang="pt-BR" smtClean="0"/>
              <a:t>Fourth level</a:t>
            </a:r>
          </a:p>
          <a:p>
            <a:pPr lvl="4"/>
            <a:r>
              <a:rPr lang="en-US" altLang="pt-BR" smtClean="0"/>
              <a:t>Fifth level</a:t>
            </a:r>
          </a:p>
        </p:txBody>
      </p:sp>
      <p:sp>
        <p:nvSpPr>
          <p:cNvPr id="6922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57600" y="6537325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BEEBAD25-92AE-424B-BE16-C1AAF508034C}" type="slidenum">
              <a:rPr lang="en-US" altLang="pt-BR">
                <a:solidFill>
                  <a:srgbClr val="1F5281"/>
                </a:solidFill>
              </a:rPr>
              <a:pPr>
                <a:defRPr/>
              </a:pPr>
              <a:t>‹nº›</a:t>
            </a:fld>
            <a:endParaRPr lang="en-US" altLang="pt-BR">
              <a:solidFill>
                <a:srgbClr val="1F5281"/>
              </a:solidFill>
            </a:endParaRPr>
          </a:p>
        </p:txBody>
      </p:sp>
      <p:sp>
        <p:nvSpPr>
          <p:cNvPr id="1029" name="Freeform 5"/>
          <p:cNvSpPr>
            <a:spLocks noEditPoints="1"/>
          </p:cNvSpPr>
          <p:nvPr/>
        </p:nvSpPr>
        <p:spPr bwMode="gray">
          <a:xfrm>
            <a:off x="395288" y="188913"/>
            <a:ext cx="1152525" cy="936625"/>
          </a:xfrm>
          <a:custGeom>
            <a:avLst/>
            <a:gdLst>
              <a:gd name="T0" fmla="*/ 2147483647 w 3482"/>
              <a:gd name="T1" fmla="*/ 2147483647 h 2308"/>
              <a:gd name="T2" fmla="*/ 2147483647 w 3482"/>
              <a:gd name="T3" fmla="*/ 2147483647 h 2308"/>
              <a:gd name="T4" fmla="*/ 2147483647 w 3482"/>
              <a:gd name="T5" fmla="*/ 2147483647 h 2308"/>
              <a:gd name="T6" fmla="*/ 2147483647 w 3482"/>
              <a:gd name="T7" fmla="*/ 2147483647 h 2308"/>
              <a:gd name="T8" fmla="*/ 2147483647 w 3482"/>
              <a:gd name="T9" fmla="*/ 2147483647 h 2308"/>
              <a:gd name="T10" fmla="*/ 2147483647 w 3482"/>
              <a:gd name="T11" fmla="*/ 2147483647 h 2308"/>
              <a:gd name="T12" fmla="*/ 2147483647 w 3482"/>
              <a:gd name="T13" fmla="*/ 2147483647 h 2308"/>
              <a:gd name="T14" fmla="*/ 2147483647 w 3482"/>
              <a:gd name="T15" fmla="*/ 2147483647 h 2308"/>
              <a:gd name="T16" fmla="*/ 2147483647 w 3482"/>
              <a:gd name="T17" fmla="*/ 2147483647 h 2308"/>
              <a:gd name="T18" fmla="*/ 2147483647 w 3482"/>
              <a:gd name="T19" fmla="*/ 2147483647 h 2308"/>
              <a:gd name="T20" fmla="*/ 2147483647 w 3482"/>
              <a:gd name="T21" fmla="*/ 2147483647 h 2308"/>
              <a:gd name="T22" fmla="*/ 2147483647 w 3482"/>
              <a:gd name="T23" fmla="*/ 2147483647 h 2308"/>
              <a:gd name="T24" fmla="*/ 2147483647 w 3482"/>
              <a:gd name="T25" fmla="*/ 2147483647 h 2308"/>
              <a:gd name="T26" fmla="*/ 2147483647 w 3482"/>
              <a:gd name="T27" fmla="*/ 2147483647 h 2308"/>
              <a:gd name="T28" fmla="*/ 2147483647 w 3482"/>
              <a:gd name="T29" fmla="*/ 2147483647 h 2308"/>
              <a:gd name="T30" fmla="*/ 2147483647 w 3482"/>
              <a:gd name="T31" fmla="*/ 2147483647 h 2308"/>
              <a:gd name="T32" fmla="*/ 2147483647 w 3482"/>
              <a:gd name="T33" fmla="*/ 2147483647 h 2308"/>
              <a:gd name="T34" fmla="*/ 2147483647 w 3482"/>
              <a:gd name="T35" fmla="*/ 2147483647 h 2308"/>
              <a:gd name="T36" fmla="*/ 2147483647 w 3482"/>
              <a:gd name="T37" fmla="*/ 2147483647 h 2308"/>
              <a:gd name="T38" fmla="*/ 2147483647 w 3482"/>
              <a:gd name="T39" fmla="*/ 2147483647 h 2308"/>
              <a:gd name="T40" fmla="*/ 2147483647 w 3482"/>
              <a:gd name="T41" fmla="*/ 2147483647 h 2308"/>
              <a:gd name="T42" fmla="*/ 2147483647 w 3482"/>
              <a:gd name="T43" fmla="*/ 2147483647 h 2308"/>
              <a:gd name="T44" fmla="*/ 2147483647 w 3482"/>
              <a:gd name="T45" fmla="*/ 2147483647 h 2308"/>
              <a:gd name="T46" fmla="*/ 2147483647 w 3482"/>
              <a:gd name="T47" fmla="*/ 2147483647 h 2308"/>
              <a:gd name="T48" fmla="*/ 2147483647 w 3482"/>
              <a:gd name="T49" fmla="*/ 2147483647 h 2308"/>
              <a:gd name="T50" fmla="*/ 2147483647 w 3482"/>
              <a:gd name="T51" fmla="*/ 2147483647 h 2308"/>
              <a:gd name="T52" fmla="*/ 2147483647 w 3482"/>
              <a:gd name="T53" fmla="*/ 2147483647 h 2308"/>
              <a:gd name="T54" fmla="*/ 2147483647 w 3482"/>
              <a:gd name="T55" fmla="*/ 2147483647 h 2308"/>
              <a:gd name="T56" fmla="*/ 2147483647 w 3482"/>
              <a:gd name="T57" fmla="*/ 2147483647 h 2308"/>
              <a:gd name="T58" fmla="*/ 2147483647 w 3482"/>
              <a:gd name="T59" fmla="*/ 2147483647 h 2308"/>
              <a:gd name="T60" fmla="*/ 2147483647 w 3482"/>
              <a:gd name="T61" fmla="*/ 2147483647 h 2308"/>
              <a:gd name="T62" fmla="*/ 2147483647 w 3482"/>
              <a:gd name="T63" fmla="*/ 2147483647 h 2308"/>
              <a:gd name="T64" fmla="*/ 2147483647 w 3482"/>
              <a:gd name="T65" fmla="*/ 2147483647 h 2308"/>
              <a:gd name="T66" fmla="*/ 2147483647 w 3482"/>
              <a:gd name="T67" fmla="*/ 2147483647 h 2308"/>
              <a:gd name="T68" fmla="*/ 2147483647 w 3482"/>
              <a:gd name="T69" fmla="*/ 2147483647 h 2308"/>
              <a:gd name="T70" fmla="*/ 2147483647 w 3482"/>
              <a:gd name="T71" fmla="*/ 2147483647 h 2308"/>
              <a:gd name="T72" fmla="*/ 2147483647 w 3482"/>
              <a:gd name="T73" fmla="*/ 2147483647 h 2308"/>
              <a:gd name="T74" fmla="*/ 2147483647 w 3482"/>
              <a:gd name="T75" fmla="*/ 2147483647 h 2308"/>
              <a:gd name="T76" fmla="*/ 2147483647 w 3482"/>
              <a:gd name="T77" fmla="*/ 2147483647 h 2308"/>
              <a:gd name="T78" fmla="*/ 2147483647 w 3482"/>
              <a:gd name="T79" fmla="*/ 2147483647 h 2308"/>
              <a:gd name="T80" fmla="*/ 2147483647 w 3482"/>
              <a:gd name="T81" fmla="*/ 2147483647 h 2308"/>
              <a:gd name="T82" fmla="*/ 2147483647 w 3482"/>
              <a:gd name="T83" fmla="*/ 2147483647 h 2308"/>
              <a:gd name="T84" fmla="*/ 2147483647 w 3482"/>
              <a:gd name="T85" fmla="*/ 2147483647 h 2308"/>
              <a:gd name="T86" fmla="*/ 2147483647 w 3482"/>
              <a:gd name="T87" fmla="*/ 2147483647 h 2308"/>
              <a:gd name="T88" fmla="*/ 2147483647 w 3482"/>
              <a:gd name="T89" fmla="*/ 2147483647 h 2308"/>
              <a:gd name="T90" fmla="*/ 2147483647 w 3482"/>
              <a:gd name="T91" fmla="*/ 2147483647 h 2308"/>
              <a:gd name="T92" fmla="*/ 2147483647 w 3482"/>
              <a:gd name="T93" fmla="*/ 2147483647 h 2308"/>
              <a:gd name="T94" fmla="*/ 2147483647 w 3482"/>
              <a:gd name="T95" fmla="*/ 2147483647 h 2308"/>
              <a:gd name="T96" fmla="*/ 2147483647 w 3482"/>
              <a:gd name="T97" fmla="*/ 2147483647 h 2308"/>
              <a:gd name="T98" fmla="*/ 2147483647 w 3482"/>
              <a:gd name="T99" fmla="*/ 2147483647 h 2308"/>
              <a:gd name="T100" fmla="*/ 2147483647 w 3482"/>
              <a:gd name="T101" fmla="*/ 2147483647 h 2308"/>
              <a:gd name="T102" fmla="*/ 2147483647 w 3482"/>
              <a:gd name="T103" fmla="*/ 2147483647 h 2308"/>
              <a:gd name="T104" fmla="*/ 2147483647 w 3482"/>
              <a:gd name="T105" fmla="*/ 2147483647 h 2308"/>
              <a:gd name="T106" fmla="*/ 2147483647 w 3482"/>
              <a:gd name="T107" fmla="*/ 2147483647 h 2308"/>
              <a:gd name="T108" fmla="*/ 2147483647 w 3482"/>
              <a:gd name="T109" fmla="*/ 2147483647 h 2308"/>
              <a:gd name="T110" fmla="*/ 2147483647 w 3482"/>
              <a:gd name="T111" fmla="*/ 2147483647 h 2308"/>
              <a:gd name="T112" fmla="*/ 2147483647 w 3482"/>
              <a:gd name="T113" fmla="*/ 2147483647 h 2308"/>
              <a:gd name="T114" fmla="*/ 2147483647 w 3482"/>
              <a:gd name="T115" fmla="*/ 2147483647 h 2308"/>
              <a:gd name="T116" fmla="*/ 2147483647 w 3482"/>
              <a:gd name="T117" fmla="*/ 2147483647 h 2308"/>
              <a:gd name="T118" fmla="*/ 2147483647 w 3482"/>
              <a:gd name="T119" fmla="*/ 2147483647 h 2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3482" h="2308">
                <a:moveTo>
                  <a:pt x="3278" y="1750"/>
                </a:moveTo>
                <a:lnTo>
                  <a:pt x="3482" y="1144"/>
                </a:lnTo>
                <a:lnTo>
                  <a:pt x="3414" y="1126"/>
                </a:lnTo>
                <a:lnTo>
                  <a:pt x="2642" y="1152"/>
                </a:lnTo>
                <a:lnTo>
                  <a:pt x="2640" y="1150"/>
                </a:lnTo>
                <a:lnTo>
                  <a:pt x="2638" y="1148"/>
                </a:lnTo>
                <a:lnTo>
                  <a:pt x="2630" y="1144"/>
                </a:lnTo>
                <a:lnTo>
                  <a:pt x="2622" y="1142"/>
                </a:lnTo>
                <a:lnTo>
                  <a:pt x="2618" y="1136"/>
                </a:lnTo>
                <a:lnTo>
                  <a:pt x="2612" y="1132"/>
                </a:lnTo>
                <a:lnTo>
                  <a:pt x="2606" y="1128"/>
                </a:lnTo>
                <a:lnTo>
                  <a:pt x="2598" y="1124"/>
                </a:lnTo>
                <a:lnTo>
                  <a:pt x="2592" y="1122"/>
                </a:lnTo>
                <a:lnTo>
                  <a:pt x="2608" y="1100"/>
                </a:lnTo>
                <a:lnTo>
                  <a:pt x="2620" y="1076"/>
                </a:lnTo>
                <a:lnTo>
                  <a:pt x="2622" y="1050"/>
                </a:lnTo>
                <a:lnTo>
                  <a:pt x="2620" y="1040"/>
                </a:lnTo>
                <a:lnTo>
                  <a:pt x="2618" y="1032"/>
                </a:lnTo>
                <a:lnTo>
                  <a:pt x="2604" y="998"/>
                </a:lnTo>
                <a:lnTo>
                  <a:pt x="2586" y="970"/>
                </a:lnTo>
                <a:lnTo>
                  <a:pt x="2566" y="950"/>
                </a:lnTo>
                <a:lnTo>
                  <a:pt x="2546" y="934"/>
                </a:lnTo>
                <a:lnTo>
                  <a:pt x="2526" y="924"/>
                </a:lnTo>
                <a:lnTo>
                  <a:pt x="2508" y="918"/>
                </a:lnTo>
                <a:lnTo>
                  <a:pt x="2494" y="916"/>
                </a:lnTo>
                <a:lnTo>
                  <a:pt x="2484" y="914"/>
                </a:lnTo>
                <a:lnTo>
                  <a:pt x="2480" y="914"/>
                </a:lnTo>
                <a:lnTo>
                  <a:pt x="2428" y="798"/>
                </a:lnTo>
                <a:lnTo>
                  <a:pt x="2424" y="778"/>
                </a:lnTo>
                <a:lnTo>
                  <a:pt x="2416" y="768"/>
                </a:lnTo>
                <a:lnTo>
                  <a:pt x="2408" y="762"/>
                </a:lnTo>
                <a:lnTo>
                  <a:pt x="2400" y="760"/>
                </a:lnTo>
                <a:lnTo>
                  <a:pt x="2398" y="760"/>
                </a:lnTo>
                <a:lnTo>
                  <a:pt x="2396" y="754"/>
                </a:lnTo>
                <a:lnTo>
                  <a:pt x="2390" y="742"/>
                </a:lnTo>
                <a:lnTo>
                  <a:pt x="2382" y="724"/>
                </a:lnTo>
                <a:lnTo>
                  <a:pt x="2368" y="698"/>
                </a:lnTo>
                <a:lnTo>
                  <a:pt x="2352" y="670"/>
                </a:lnTo>
                <a:lnTo>
                  <a:pt x="2338" y="638"/>
                </a:lnTo>
                <a:lnTo>
                  <a:pt x="2328" y="610"/>
                </a:lnTo>
                <a:lnTo>
                  <a:pt x="2320" y="580"/>
                </a:lnTo>
                <a:lnTo>
                  <a:pt x="2308" y="550"/>
                </a:lnTo>
                <a:lnTo>
                  <a:pt x="2290" y="518"/>
                </a:lnTo>
                <a:lnTo>
                  <a:pt x="2272" y="500"/>
                </a:lnTo>
                <a:lnTo>
                  <a:pt x="2256" y="490"/>
                </a:lnTo>
                <a:lnTo>
                  <a:pt x="2238" y="488"/>
                </a:lnTo>
                <a:lnTo>
                  <a:pt x="2222" y="492"/>
                </a:lnTo>
                <a:lnTo>
                  <a:pt x="2208" y="496"/>
                </a:lnTo>
                <a:lnTo>
                  <a:pt x="2200" y="502"/>
                </a:lnTo>
                <a:lnTo>
                  <a:pt x="2196" y="504"/>
                </a:lnTo>
                <a:lnTo>
                  <a:pt x="2134" y="480"/>
                </a:lnTo>
                <a:lnTo>
                  <a:pt x="2072" y="466"/>
                </a:lnTo>
                <a:lnTo>
                  <a:pt x="2014" y="458"/>
                </a:lnTo>
                <a:lnTo>
                  <a:pt x="1998" y="456"/>
                </a:lnTo>
                <a:lnTo>
                  <a:pt x="1982" y="454"/>
                </a:lnTo>
                <a:lnTo>
                  <a:pt x="1980" y="454"/>
                </a:lnTo>
                <a:lnTo>
                  <a:pt x="1982" y="432"/>
                </a:lnTo>
                <a:lnTo>
                  <a:pt x="1980" y="410"/>
                </a:lnTo>
                <a:lnTo>
                  <a:pt x="1984" y="426"/>
                </a:lnTo>
                <a:lnTo>
                  <a:pt x="1984" y="440"/>
                </a:lnTo>
                <a:lnTo>
                  <a:pt x="1982" y="452"/>
                </a:lnTo>
                <a:lnTo>
                  <a:pt x="1996" y="410"/>
                </a:lnTo>
                <a:lnTo>
                  <a:pt x="2006" y="366"/>
                </a:lnTo>
                <a:lnTo>
                  <a:pt x="2008" y="320"/>
                </a:lnTo>
                <a:lnTo>
                  <a:pt x="2002" y="284"/>
                </a:lnTo>
                <a:lnTo>
                  <a:pt x="1992" y="250"/>
                </a:lnTo>
                <a:lnTo>
                  <a:pt x="1978" y="216"/>
                </a:lnTo>
                <a:lnTo>
                  <a:pt x="1970" y="190"/>
                </a:lnTo>
                <a:lnTo>
                  <a:pt x="1962" y="170"/>
                </a:lnTo>
                <a:lnTo>
                  <a:pt x="1952" y="152"/>
                </a:lnTo>
                <a:lnTo>
                  <a:pt x="1940" y="136"/>
                </a:lnTo>
                <a:lnTo>
                  <a:pt x="1918" y="116"/>
                </a:lnTo>
                <a:lnTo>
                  <a:pt x="1886" y="86"/>
                </a:lnTo>
                <a:lnTo>
                  <a:pt x="1854" y="58"/>
                </a:lnTo>
                <a:lnTo>
                  <a:pt x="1816" y="34"/>
                </a:lnTo>
                <a:lnTo>
                  <a:pt x="1780" y="18"/>
                </a:lnTo>
                <a:lnTo>
                  <a:pt x="1742" y="6"/>
                </a:lnTo>
                <a:lnTo>
                  <a:pt x="1700" y="0"/>
                </a:lnTo>
                <a:lnTo>
                  <a:pt x="1670" y="2"/>
                </a:lnTo>
                <a:lnTo>
                  <a:pt x="1640" y="4"/>
                </a:lnTo>
                <a:lnTo>
                  <a:pt x="1616" y="8"/>
                </a:lnTo>
                <a:lnTo>
                  <a:pt x="1592" y="12"/>
                </a:lnTo>
                <a:lnTo>
                  <a:pt x="1578" y="20"/>
                </a:lnTo>
                <a:lnTo>
                  <a:pt x="1564" y="30"/>
                </a:lnTo>
                <a:lnTo>
                  <a:pt x="1552" y="42"/>
                </a:lnTo>
                <a:lnTo>
                  <a:pt x="1532" y="58"/>
                </a:lnTo>
                <a:lnTo>
                  <a:pt x="1510" y="72"/>
                </a:lnTo>
                <a:lnTo>
                  <a:pt x="1502" y="78"/>
                </a:lnTo>
                <a:lnTo>
                  <a:pt x="1492" y="86"/>
                </a:lnTo>
                <a:lnTo>
                  <a:pt x="1484" y="90"/>
                </a:lnTo>
                <a:lnTo>
                  <a:pt x="1476" y="96"/>
                </a:lnTo>
                <a:lnTo>
                  <a:pt x="1468" y="104"/>
                </a:lnTo>
                <a:lnTo>
                  <a:pt x="1462" y="110"/>
                </a:lnTo>
                <a:lnTo>
                  <a:pt x="1458" y="118"/>
                </a:lnTo>
                <a:lnTo>
                  <a:pt x="1452" y="126"/>
                </a:lnTo>
                <a:lnTo>
                  <a:pt x="1448" y="134"/>
                </a:lnTo>
                <a:lnTo>
                  <a:pt x="1442" y="142"/>
                </a:lnTo>
                <a:lnTo>
                  <a:pt x="1436" y="148"/>
                </a:lnTo>
                <a:lnTo>
                  <a:pt x="1426" y="166"/>
                </a:lnTo>
                <a:lnTo>
                  <a:pt x="1418" y="182"/>
                </a:lnTo>
                <a:lnTo>
                  <a:pt x="1406" y="208"/>
                </a:lnTo>
                <a:lnTo>
                  <a:pt x="1396" y="234"/>
                </a:lnTo>
                <a:lnTo>
                  <a:pt x="1388" y="266"/>
                </a:lnTo>
                <a:lnTo>
                  <a:pt x="1388" y="296"/>
                </a:lnTo>
                <a:lnTo>
                  <a:pt x="1390" y="308"/>
                </a:lnTo>
                <a:lnTo>
                  <a:pt x="1388" y="318"/>
                </a:lnTo>
                <a:lnTo>
                  <a:pt x="1386" y="328"/>
                </a:lnTo>
                <a:lnTo>
                  <a:pt x="1386" y="346"/>
                </a:lnTo>
                <a:lnTo>
                  <a:pt x="1388" y="364"/>
                </a:lnTo>
                <a:lnTo>
                  <a:pt x="1384" y="368"/>
                </a:lnTo>
                <a:lnTo>
                  <a:pt x="1380" y="370"/>
                </a:lnTo>
                <a:lnTo>
                  <a:pt x="1378" y="376"/>
                </a:lnTo>
                <a:lnTo>
                  <a:pt x="1376" y="382"/>
                </a:lnTo>
                <a:lnTo>
                  <a:pt x="1372" y="404"/>
                </a:lnTo>
                <a:lnTo>
                  <a:pt x="1372" y="422"/>
                </a:lnTo>
                <a:lnTo>
                  <a:pt x="1372" y="436"/>
                </a:lnTo>
                <a:lnTo>
                  <a:pt x="1370" y="450"/>
                </a:lnTo>
                <a:lnTo>
                  <a:pt x="1372" y="470"/>
                </a:lnTo>
                <a:lnTo>
                  <a:pt x="1378" y="494"/>
                </a:lnTo>
                <a:lnTo>
                  <a:pt x="1386" y="516"/>
                </a:lnTo>
                <a:lnTo>
                  <a:pt x="1350" y="546"/>
                </a:lnTo>
                <a:lnTo>
                  <a:pt x="1318" y="574"/>
                </a:lnTo>
                <a:lnTo>
                  <a:pt x="1308" y="582"/>
                </a:lnTo>
                <a:lnTo>
                  <a:pt x="1294" y="596"/>
                </a:lnTo>
                <a:lnTo>
                  <a:pt x="1276" y="614"/>
                </a:lnTo>
                <a:lnTo>
                  <a:pt x="1274" y="610"/>
                </a:lnTo>
                <a:lnTo>
                  <a:pt x="1272" y="608"/>
                </a:lnTo>
                <a:lnTo>
                  <a:pt x="1272" y="606"/>
                </a:lnTo>
                <a:lnTo>
                  <a:pt x="1276" y="602"/>
                </a:lnTo>
                <a:lnTo>
                  <a:pt x="1276" y="600"/>
                </a:lnTo>
                <a:lnTo>
                  <a:pt x="1278" y="598"/>
                </a:lnTo>
                <a:lnTo>
                  <a:pt x="1280" y="596"/>
                </a:lnTo>
                <a:lnTo>
                  <a:pt x="1282" y="594"/>
                </a:lnTo>
                <a:lnTo>
                  <a:pt x="1284" y="590"/>
                </a:lnTo>
                <a:lnTo>
                  <a:pt x="1288" y="592"/>
                </a:lnTo>
                <a:lnTo>
                  <a:pt x="1292" y="594"/>
                </a:lnTo>
                <a:lnTo>
                  <a:pt x="1292" y="574"/>
                </a:lnTo>
                <a:lnTo>
                  <a:pt x="1294" y="554"/>
                </a:lnTo>
                <a:lnTo>
                  <a:pt x="1300" y="528"/>
                </a:lnTo>
                <a:lnTo>
                  <a:pt x="1302" y="528"/>
                </a:lnTo>
                <a:lnTo>
                  <a:pt x="1304" y="528"/>
                </a:lnTo>
                <a:lnTo>
                  <a:pt x="1306" y="528"/>
                </a:lnTo>
                <a:lnTo>
                  <a:pt x="1308" y="522"/>
                </a:lnTo>
                <a:lnTo>
                  <a:pt x="1308" y="518"/>
                </a:lnTo>
                <a:lnTo>
                  <a:pt x="1308" y="512"/>
                </a:lnTo>
                <a:lnTo>
                  <a:pt x="1306" y="508"/>
                </a:lnTo>
                <a:lnTo>
                  <a:pt x="1306" y="504"/>
                </a:lnTo>
                <a:lnTo>
                  <a:pt x="1304" y="504"/>
                </a:lnTo>
                <a:lnTo>
                  <a:pt x="1308" y="476"/>
                </a:lnTo>
                <a:lnTo>
                  <a:pt x="1302" y="444"/>
                </a:lnTo>
                <a:lnTo>
                  <a:pt x="1298" y="430"/>
                </a:lnTo>
                <a:lnTo>
                  <a:pt x="1296" y="418"/>
                </a:lnTo>
                <a:lnTo>
                  <a:pt x="1296" y="408"/>
                </a:lnTo>
                <a:lnTo>
                  <a:pt x="1294" y="394"/>
                </a:lnTo>
                <a:lnTo>
                  <a:pt x="1290" y="374"/>
                </a:lnTo>
                <a:lnTo>
                  <a:pt x="1286" y="348"/>
                </a:lnTo>
                <a:lnTo>
                  <a:pt x="1280" y="318"/>
                </a:lnTo>
                <a:lnTo>
                  <a:pt x="1276" y="290"/>
                </a:lnTo>
                <a:lnTo>
                  <a:pt x="1280" y="298"/>
                </a:lnTo>
                <a:lnTo>
                  <a:pt x="1284" y="304"/>
                </a:lnTo>
                <a:lnTo>
                  <a:pt x="1286" y="312"/>
                </a:lnTo>
                <a:lnTo>
                  <a:pt x="1286" y="320"/>
                </a:lnTo>
                <a:lnTo>
                  <a:pt x="1288" y="312"/>
                </a:lnTo>
                <a:lnTo>
                  <a:pt x="1288" y="304"/>
                </a:lnTo>
                <a:lnTo>
                  <a:pt x="1290" y="296"/>
                </a:lnTo>
                <a:lnTo>
                  <a:pt x="1292" y="300"/>
                </a:lnTo>
                <a:lnTo>
                  <a:pt x="1294" y="302"/>
                </a:lnTo>
                <a:lnTo>
                  <a:pt x="1296" y="306"/>
                </a:lnTo>
                <a:lnTo>
                  <a:pt x="1296" y="310"/>
                </a:lnTo>
                <a:lnTo>
                  <a:pt x="1300" y="300"/>
                </a:lnTo>
                <a:lnTo>
                  <a:pt x="1304" y="292"/>
                </a:lnTo>
                <a:lnTo>
                  <a:pt x="1310" y="294"/>
                </a:lnTo>
                <a:lnTo>
                  <a:pt x="1316" y="298"/>
                </a:lnTo>
                <a:lnTo>
                  <a:pt x="1322" y="302"/>
                </a:lnTo>
                <a:lnTo>
                  <a:pt x="1318" y="286"/>
                </a:lnTo>
                <a:lnTo>
                  <a:pt x="1314" y="268"/>
                </a:lnTo>
                <a:lnTo>
                  <a:pt x="1320" y="268"/>
                </a:lnTo>
                <a:lnTo>
                  <a:pt x="1324" y="270"/>
                </a:lnTo>
                <a:lnTo>
                  <a:pt x="1328" y="272"/>
                </a:lnTo>
                <a:lnTo>
                  <a:pt x="1330" y="278"/>
                </a:lnTo>
                <a:lnTo>
                  <a:pt x="1332" y="252"/>
                </a:lnTo>
                <a:lnTo>
                  <a:pt x="1322" y="228"/>
                </a:lnTo>
                <a:lnTo>
                  <a:pt x="1306" y="206"/>
                </a:lnTo>
                <a:lnTo>
                  <a:pt x="1286" y="188"/>
                </a:lnTo>
                <a:lnTo>
                  <a:pt x="1262" y="178"/>
                </a:lnTo>
                <a:lnTo>
                  <a:pt x="1266" y="176"/>
                </a:lnTo>
                <a:lnTo>
                  <a:pt x="1272" y="176"/>
                </a:lnTo>
                <a:lnTo>
                  <a:pt x="1278" y="178"/>
                </a:lnTo>
                <a:lnTo>
                  <a:pt x="1284" y="178"/>
                </a:lnTo>
                <a:lnTo>
                  <a:pt x="1288" y="180"/>
                </a:lnTo>
                <a:lnTo>
                  <a:pt x="1294" y="180"/>
                </a:lnTo>
                <a:lnTo>
                  <a:pt x="1282" y="172"/>
                </a:lnTo>
                <a:lnTo>
                  <a:pt x="1272" y="168"/>
                </a:lnTo>
                <a:lnTo>
                  <a:pt x="1266" y="166"/>
                </a:lnTo>
                <a:lnTo>
                  <a:pt x="1260" y="166"/>
                </a:lnTo>
                <a:lnTo>
                  <a:pt x="1256" y="166"/>
                </a:lnTo>
                <a:lnTo>
                  <a:pt x="1248" y="158"/>
                </a:lnTo>
                <a:lnTo>
                  <a:pt x="1234" y="148"/>
                </a:lnTo>
                <a:lnTo>
                  <a:pt x="1216" y="140"/>
                </a:lnTo>
                <a:lnTo>
                  <a:pt x="1196" y="134"/>
                </a:lnTo>
                <a:lnTo>
                  <a:pt x="1176" y="128"/>
                </a:lnTo>
                <a:lnTo>
                  <a:pt x="1162" y="126"/>
                </a:lnTo>
                <a:lnTo>
                  <a:pt x="1152" y="126"/>
                </a:lnTo>
                <a:lnTo>
                  <a:pt x="1154" y="124"/>
                </a:lnTo>
                <a:lnTo>
                  <a:pt x="1158" y="124"/>
                </a:lnTo>
                <a:lnTo>
                  <a:pt x="1162" y="122"/>
                </a:lnTo>
                <a:lnTo>
                  <a:pt x="1166" y="120"/>
                </a:lnTo>
                <a:lnTo>
                  <a:pt x="1170" y="120"/>
                </a:lnTo>
                <a:lnTo>
                  <a:pt x="1172" y="118"/>
                </a:lnTo>
                <a:lnTo>
                  <a:pt x="1162" y="118"/>
                </a:lnTo>
                <a:lnTo>
                  <a:pt x="1150" y="116"/>
                </a:lnTo>
                <a:lnTo>
                  <a:pt x="1134" y="116"/>
                </a:lnTo>
                <a:lnTo>
                  <a:pt x="1112" y="116"/>
                </a:lnTo>
                <a:lnTo>
                  <a:pt x="1082" y="118"/>
                </a:lnTo>
                <a:lnTo>
                  <a:pt x="1078" y="118"/>
                </a:lnTo>
                <a:lnTo>
                  <a:pt x="1072" y="116"/>
                </a:lnTo>
                <a:lnTo>
                  <a:pt x="1068" y="112"/>
                </a:lnTo>
                <a:lnTo>
                  <a:pt x="1064" y="108"/>
                </a:lnTo>
                <a:lnTo>
                  <a:pt x="1060" y="106"/>
                </a:lnTo>
                <a:lnTo>
                  <a:pt x="1052" y="102"/>
                </a:lnTo>
                <a:lnTo>
                  <a:pt x="1044" y="102"/>
                </a:lnTo>
                <a:lnTo>
                  <a:pt x="1036" y="100"/>
                </a:lnTo>
                <a:lnTo>
                  <a:pt x="1028" y="98"/>
                </a:lnTo>
                <a:lnTo>
                  <a:pt x="1038" y="96"/>
                </a:lnTo>
                <a:lnTo>
                  <a:pt x="1048" y="92"/>
                </a:lnTo>
                <a:lnTo>
                  <a:pt x="1030" y="86"/>
                </a:lnTo>
                <a:lnTo>
                  <a:pt x="1010" y="84"/>
                </a:lnTo>
                <a:lnTo>
                  <a:pt x="990" y="86"/>
                </a:lnTo>
                <a:lnTo>
                  <a:pt x="970" y="86"/>
                </a:lnTo>
                <a:lnTo>
                  <a:pt x="974" y="84"/>
                </a:lnTo>
                <a:lnTo>
                  <a:pt x="976" y="82"/>
                </a:lnTo>
                <a:lnTo>
                  <a:pt x="958" y="82"/>
                </a:lnTo>
                <a:lnTo>
                  <a:pt x="940" y="86"/>
                </a:lnTo>
                <a:lnTo>
                  <a:pt x="922" y="92"/>
                </a:lnTo>
                <a:lnTo>
                  <a:pt x="922" y="90"/>
                </a:lnTo>
                <a:lnTo>
                  <a:pt x="924" y="88"/>
                </a:lnTo>
                <a:lnTo>
                  <a:pt x="896" y="90"/>
                </a:lnTo>
                <a:lnTo>
                  <a:pt x="870" y="98"/>
                </a:lnTo>
                <a:lnTo>
                  <a:pt x="844" y="106"/>
                </a:lnTo>
                <a:lnTo>
                  <a:pt x="830" y="110"/>
                </a:lnTo>
                <a:lnTo>
                  <a:pt x="816" y="116"/>
                </a:lnTo>
                <a:lnTo>
                  <a:pt x="802" y="122"/>
                </a:lnTo>
                <a:lnTo>
                  <a:pt x="786" y="132"/>
                </a:lnTo>
                <a:lnTo>
                  <a:pt x="776" y="142"/>
                </a:lnTo>
                <a:lnTo>
                  <a:pt x="770" y="152"/>
                </a:lnTo>
                <a:lnTo>
                  <a:pt x="768" y="154"/>
                </a:lnTo>
                <a:lnTo>
                  <a:pt x="740" y="162"/>
                </a:lnTo>
                <a:lnTo>
                  <a:pt x="716" y="174"/>
                </a:lnTo>
                <a:lnTo>
                  <a:pt x="694" y="194"/>
                </a:lnTo>
                <a:lnTo>
                  <a:pt x="674" y="220"/>
                </a:lnTo>
                <a:lnTo>
                  <a:pt x="660" y="254"/>
                </a:lnTo>
                <a:lnTo>
                  <a:pt x="648" y="286"/>
                </a:lnTo>
                <a:lnTo>
                  <a:pt x="634" y="320"/>
                </a:lnTo>
                <a:lnTo>
                  <a:pt x="618" y="354"/>
                </a:lnTo>
                <a:lnTo>
                  <a:pt x="604" y="390"/>
                </a:lnTo>
                <a:lnTo>
                  <a:pt x="594" y="422"/>
                </a:lnTo>
                <a:lnTo>
                  <a:pt x="598" y="414"/>
                </a:lnTo>
                <a:lnTo>
                  <a:pt x="604" y="408"/>
                </a:lnTo>
                <a:lnTo>
                  <a:pt x="598" y="428"/>
                </a:lnTo>
                <a:lnTo>
                  <a:pt x="596" y="454"/>
                </a:lnTo>
                <a:lnTo>
                  <a:pt x="596" y="484"/>
                </a:lnTo>
                <a:lnTo>
                  <a:pt x="598" y="510"/>
                </a:lnTo>
                <a:lnTo>
                  <a:pt x="604" y="528"/>
                </a:lnTo>
                <a:lnTo>
                  <a:pt x="608" y="522"/>
                </a:lnTo>
                <a:lnTo>
                  <a:pt x="610" y="514"/>
                </a:lnTo>
                <a:lnTo>
                  <a:pt x="608" y="530"/>
                </a:lnTo>
                <a:lnTo>
                  <a:pt x="608" y="552"/>
                </a:lnTo>
                <a:lnTo>
                  <a:pt x="612" y="574"/>
                </a:lnTo>
                <a:lnTo>
                  <a:pt x="616" y="594"/>
                </a:lnTo>
                <a:lnTo>
                  <a:pt x="624" y="612"/>
                </a:lnTo>
                <a:lnTo>
                  <a:pt x="636" y="624"/>
                </a:lnTo>
                <a:lnTo>
                  <a:pt x="636" y="620"/>
                </a:lnTo>
                <a:lnTo>
                  <a:pt x="636" y="616"/>
                </a:lnTo>
                <a:lnTo>
                  <a:pt x="638" y="612"/>
                </a:lnTo>
                <a:lnTo>
                  <a:pt x="638" y="608"/>
                </a:lnTo>
                <a:lnTo>
                  <a:pt x="644" y="636"/>
                </a:lnTo>
                <a:lnTo>
                  <a:pt x="650" y="662"/>
                </a:lnTo>
                <a:lnTo>
                  <a:pt x="650" y="660"/>
                </a:lnTo>
                <a:lnTo>
                  <a:pt x="650" y="658"/>
                </a:lnTo>
                <a:lnTo>
                  <a:pt x="654" y="672"/>
                </a:lnTo>
                <a:lnTo>
                  <a:pt x="662" y="686"/>
                </a:lnTo>
                <a:lnTo>
                  <a:pt x="672" y="700"/>
                </a:lnTo>
                <a:lnTo>
                  <a:pt x="678" y="712"/>
                </a:lnTo>
                <a:lnTo>
                  <a:pt x="678" y="708"/>
                </a:lnTo>
                <a:lnTo>
                  <a:pt x="680" y="702"/>
                </a:lnTo>
                <a:lnTo>
                  <a:pt x="680" y="696"/>
                </a:lnTo>
                <a:lnTo>
                  <a:pt x="682" y="690"/>
                </a:lnTo>
                <a:lnTo>
                  <a:pt x="682" y="684"/>
                </a:lnTo>
                <a:lnTo>
                  <a:pt x="684" y="710"/>
                </a:lnTo>
                <a:lnTo>
                  <a:pt x="684" y="736"/>
                </a:lnTo>
                <a:lnTo>
                  <a:pt x="690" y="732"/>
                </a:lnTo>
                <a:lnTo>
                  <a:pt x="696" y="728"/>
                </a:lnTo>
                <a:lnTo>
                  <a:pt x="694" y="762"/>
                </a:lnTo>
                <a:lnTo>
                  <a:pt x="688" y="788"/>
                </a:lnTo>
                <a:lnTo>
                  <a:pt x="682" y="804"/>
                </a:lnTo>
                <a:lnTo>
                  <a:pt x="678" y="814"/>
                </a:lnTo>
                <a:lnTo>
                  <a:pt x="674" y="818"/>
                </a:lnTo>
                <a:lnTo>
                  <a:pt x="672" y="820"/>
                </a:lnTo>
                <a:lnTo>
                  <a:pt x="674" y="824"/>
                </a:lnTo>
                <a:lnTo>
                  <a:pt x="678" y="834"/>
                </a:lnTo>
                <a:lnTo>
                  <a:pt x="686" y="852"/>
                </a:lnTo>
                <a:lnTo>
                  <a:pt x="702" y="872"/>
                </a:lnTo>
                <a:lnTo>
                  <a:pt x="722" y="894"/>
                </a:lnTo>
                <a:lnTo>
                  <a:pt x="740" y="910"/>
                </a:lnTo>
                <a:lnTo>
                  <a:pt x="760" y="926"/>
                </a:lnTo>
                <a:lnTo>
                  <a:pt x="776" y="938"/>
                </a:lnTo>
                <a:lnTo>
                  <a:pt x="790" y="948"/>
                </a:lnTo>
                <a:lnTo>
                  <a:pt x="780" y="946"/>
                </a:lnTo>
                <a:lnTo>
                  <a:pt x="772" y="944"/>
                </a:lnTo>
                <a:lnTo>
                  <a:pt x="744" y="924"/>
                </a:lnTo>
                <a:lnTo>
                  <a:pt x="716" y="902"/>
                </a:lnTo>
                <a:lnTo>
                  <a:pt x="692" y="880"/>
                </a:lnTo>
                <a:lnTo>
                  <a:pt x="672" y="860"/>
                </a:lnTo>
                <a:lnTo>
                  <a:pt x="658" y="838"/>
                </a:lnTo>
                <a:lnTo>
                  <a:pt x="652" y="820"/>
                </a:lnTo>
                <a:lnTo>
                  <a:pt x="658" y="804"/>
                </a:lnTo>
                <a:lnTo>
                  <a:pt x="656" y="804"/>
                </a:lnTo>
                <a:lnTo>
                  <a:pt x="654" y="806"/>
                </a:lnTo>
                <a:lnTo>
                  <a:pt x="650" y="808"/>
                </a:lnTo>
                <a:lnTo>
                  <a:pt x="646" y="812"/>
                </a:lnTo>
                <a:lnTo>
                  <a:pt x="642" y="818"/>
                </a:lnTo>
                <a:lnTo>
                  <a:pt x="638" y="826"/>
                </a:lnTo>
                <a:lnTo>
                  <a:pt x="632" y="840"/>
                </a:lnTo>
                <a:lnTo>
                  <a:pt x="626" y="858"/>
                </a:lnTo>
                <a:lnTo>
                  <a:pt x="620" y="876"/>
                </a:lnTo>
                <a:lnTo>
                  <a:pt x="614" y="892"/>
                </a:lnTo>
                <a:lnTo>
                  <a:pt x="612" y="898"/>
                </a:lnTo>
                <a:lnTo>
                  <a:pt x="610" y="902"/>
                </a:lnTo>
                <a:lnTo>
                  <a:pt x="610" y="906"/>
                </a:lnTo>
                <a:lnTo>
                  <a:pt x="610" y="908"/>
                </a:lnTo>
                <a:lnTo>
                  <a:pt x="604" y="908"/>
                </a:lnTo>
                <a:lnTo>
                  <a:pt x="592" y="910"/>
                </a:lnTo>
                <a:lnTo>
                  <a:pt x="576" y="914"/>
                </a:lnTo>
                <a:lnTo>
                  <a:pt x="562" y="920"/>
                </a:lnTo>
                <a:lnTo>
                  <a:pt x="552" y="930"/>
                </a:lnTo>
                <a:lnTo>
                  <a:pt x="548" y="932"/>
                </a:lnTo>
                <a:lnTo>
                  <a:pt x="538" y="934"/>
                </a:lnTo>
                <a:lnTo>
                  <a:pt x="528" y="940"/>
                </a:lnTo>
                <a:lnTo>
                  <a:pt x="516" y="950"/>
                </a:lnTo>
                <a:lnTo>
                  <a:pt x="508" y="964"/>
                </a:lnTo>
                <a:lnTo>
                  <a:pt x="508" y="984"/>
                </a:lnTo>
                <a:lnTo>
                  <a:pt x="504" y="986"/>
                </a:lnTo>
                <a:lnTo>
                  <a:pt x="492" y="990"/>
                </a:lnTo>
                <a:lnTo>
                  <a:pt x="476" y="998"/>
                </a:lnTo>
                <a:lnTo>
                  <a:pt x="460" y="1006"/>
                </a:lnTo>
                <a:lnTo>
                  <a:pt x="446" y="1018"/>
                </a:lnTo>
                <a:lnTo>
                  <a:pt x="440" y="1024"/>
                </a:lnTo>
                <a:lnTo>
                  <a:pt x="436" y="1028"/>
                </a:lnTo>
                <a:lnTo>
                  <a:pt x="432" y="1032"/>
                </a:lnTo>
                <a:lnTo>
                  <a:pt x="430" y="1034"/>
                </a:lnTo>
                <a:lnTo>
                  <a:pt x="428" y="1036"/>
                </a:lnTo>
                <a:lnTo>
                  <a:pt x="424" y="1036"/>
                </a:lnTo>
                <a:lnTo>
                  <a:pt x="416" y="1040"/>
                </a:lnTo>
                <a:lnTo>
                  <a:pt x="404" y="1046"/>
                </a:lnTo>
                <a:lnTo>
                  <a:pt x="388" y="1060"/>
                </a:lnTo>
                <a:lnTo>
                  <a:pt x="370" y="1082"/>
                </a:lnTo>
                <a:lnTo>
                  <a:pt x="360" y="1094"/>
                </a:lnTo>
                <a:lnTo>
                  <a:pt x="350" y="1106"/>
                </a:lnTo>
                <a:lnTo>
                  <a:pt x="312" y="1108"/>
                </a:lnTo>
                <a:lnTo>
                  <a:pt x="272" y="1118"/>
                </a:lnTo>
                <a:lnTo>
                  <a:pt x="230" y="1136"/>
                </a:lnTo>
                <a:lnTo>
                  <a:pt x="192" y="1160"/>
                </a:lnTo>
                <a:lnTo>
                  <a:pt x="160" y="1188"/>
                </a:lnTo>
                <a:lnTo>
                  <a:pt x="138" y="1220"/>
                </a:lnTo>
                <a:lnTo>
                  <a:pt x="116" y="1272"/>
                </a:lnTo>
                <a:lnTo>
                  <a:pt x="98" y="1326"/>
                </a:lnTo>
                <a:lnTo>
                  <a:pt x="84" y="1384"/>
                </a:lnTo>
                <a:lnTo>
                  <a:pt x="70" y="1440"/>
                </a:lnTo>
                <a:lnTo>
                  <a:pt x="54" y="1496"/>
                </a:lnTo>
                <a:lnTo>
                  <a:pt x="38" y="1538"/>
                </a:lnTo>
                <a:lnTo>
                  <a:pt x="22" y="1584"/>
                </a:lnTo>
                <a:lnTo>
                  <a:pt x="8" y="1630"/>
                </a:lnTo>
                <a:lnTo>
                  <a:pt x="0" y="1672"/>
                </a:lnTo>
                <a:lnTo>
                  <a:pt x="2" y="1698"/>
                </a:lnTo>
                <a:lnTo>
                  <a:pt x="12" y="1728"/>
                </a:lnTo>
                <a:lnTo>
                  <a:pt x="30" y="1758"/>
                </a:lnTo>
                <a:lnTo>
                  <a:pt x="52" y="1788"/>
                </a:lnTo>
                <a:lnTo>
                  <a:pt x="74" y="1818"/>
                </a:lnTo>
                <a:lnTo>
                  <a:pt x="68" y="1934"/>
                </a:lnTo>
                <a:lnTo>
                  <a:pt x="68" y="2050"/>
                </a:lnTo>
                <a:lnTo>
                  <a:pt x="66" y="2106"/>
                </a:lnTo>
                <a:lnTo>
                  <a:pt x="66" y="2158"/>
                </a:lnTo>
                <a:lnTo>
                  <a:pt x="64" y="2204"/>
                </a:lnTo>
                <a:lnTo>
                  <a:pt x="68" y="2246"/>
                </a:lnTo>
                <a:lnTo>
                  <a:pt x="68" y="2254"/>
                </a:lnTo>
                <a:lnTo>
                  <a:pt x="68" y="2260"/>
                </a:lnTo>
                <a:lnTo>
                  <a:pt x="68" y="2268"/>
                </a:lnTo>
                <a:lnTo>
                  <a:pt x="76" y="2288"/>
                </a:lnTo>
                <a:lnTo>
                  <a:pt x="90" y="2304"/>
                </a:lnTo>
                <a:lnTo>
                  <a:pt x="3292" y="2308"/>
                </a:lnTo>
                <a:lnTo>
                  <a:pt x="3268" y="1756"/>
                </a:lnTo>
                <a:lnTo>
                  <a:pt x="3278" y="1750"/>
                </a:lnTo>
                <a:close/>
                <a:moveTo>
                  <a:pt x="1044" y="984"/>
                </a:moveTo>
                <a:lnTo>
                  <a:pt x="1048" y="978"/>
                </a:lnTo>
                <a:lnTo>
                  <a:pt x="1054" y="974"/>
                </a:lnTo>
                <a:lnTo>
                  <a:pt x="1062" y="972"/>
                </a:lnTo>
                <a:lnTo>
                  <a:pt x="1070" y="970"/>
                </a:lnTo>
                <a:lnTo>
                  <a:pt x="1092" y="974"/>
                </a:lnTo>
                <a:lnTo>
                  <a:pt x="1116" y="982"/>
                </a:lnTo>
                <a:lnTo>
                  <a:pt x="1140" y="988"/>
                </a:lnTo>
                <a:lnTo>
                  <a:pt x="1162" y="990"/>
                </a:lnTo>
                <a:lnTo>
                  <a:pt x="1162" y="1006"/>
                </a:lnTo>
                <a:lnTo>
                  <a:pt x="1162" y="1022"/>
                </a:lnTo>
                <a:lnTo>
                  <a:pt x="1128" y="1012"/>
                </a:lnTo>
                <a:lnTo>
                  <a:pt x="1096" y="1004"/>
                </a:lnTo>
                <a:lnTo>
                  <a:pt x="1064" y="1000"/>
                </a:lnTo>
                <a:lnTo>
                  <a:pt x="1058" y="1000"/>
                </a:lnTo>
                <a:lnTo>
                  <a:pt x="1050" y="998"/>
                </a:lnTo>
                <a:lnTo>
                  <a:pt x="1040" y="998"/>
                </a:lnTo>
                <a:lnTo>
                  <a:pt x="1042" y="990"/>
                </a:lnTo>
                <a:lnTo>
                  <a:pt x="1044" y="984"/>
                </a:lnTo>
                <a:close/>
                <a:moveTo>
                  <a:pt x="974" y="1130"/>
                </a:moveTo>
                <a:lnTo>
                  <a:pt x="974" y="1114"/>
                </a:lnTo>
                <a:lnTo>
                  <a:pt x="980" y="1098"/>
                </a:lnTo>
                <a:lnTo>
                  <a:pt x="988" y="1086"/>
                </a:lnTo>
                <a:lnTo>
                  <a:pt x="994" y="1074"/>
                </a:lnTo>
                <a:lnTo>
                  <a:pt x="990" y="1064"/>
                </a:lnTo>
                <a:lnTo>
                  <a:pt x="994" y="1066"/>
                </a:lnTo>
                <a:lnTo>
                  <a:pt x="1006" y="1072"/>
                </a:lnTo>
                <a:lnTo>
                  <a:pt x="1018" y="1080"/>
                </a:lnTo>
                <a:lnTo>
                  <a:pt x="1030" y="1092"/>
                </a:lnTo>
                <a:lnTo>
                  <a:pt x="1038" y="1106"/>
                </a:lnTo>
                <a:lnTo>
                  <a:pt x="1040" y="1122"/>
                </a:lnTo>
                <a:lnTo>
                  <a:pt x="1042" y="1144"/>
                </a:lnTo>
                <a:lnTo>
                  <a:pt x="1046" y="1166"/>
                </a:lnTo>
                <a:lnTo>
                  <a:pt x="1050" y="1186"/>
                </a:lnTo>
                <a:lnTo>
                  <a:pt x="1052" y="1202"/>
                </a:lnTo>
                <a:lnTo>
                  <a:pt x="1052" y="1208"/>
                </a:lnTo>
                <a:lnTo>
                  <a:pt x="1048" y="1204"/>
                </a:lnTo>
                <a:lnTo>
                  <a:pt x="1038" y="1196"/>
                </a:lnTo>
                <a:lnTo>
                  <a:pt x="1024" y="1186"/>
                </a:lnTo>
                <a:lnTo>
                  <a:pt x="1010" y="1172"/>
                </a:lnTo>
                <a:lnTo>
                  <a:pt x="994" y="1158"/>
                </a:lnTo>
                <a:lnTo>
                  <a:pt x="982" y="1144"/>
                </a:lnTo>
                <a:lnTo>
                  <a:pt x="974" y="1130"/>
                </a:lnTo>
                <a:close/>
                <a:moveTo>
                  <a:pt x="1374" y="2006"/>
                </a:moveTo>
                <a:lnTo>
                  <a:pt x="1374" y="2012"/>
                </a:lnTo>
                <a:lnTo>
                  <a:pt x="1374" y="2018"/>
                </a:lnTo>
                <a:lnTo>
                  <a:pt x="1372" y="2036"/>
                </a:lnTo>
                <a:lnTo>
                  <a:pt x="1370" y="2058"/>
                </a:lnTo>
                <a:lnTo>
                  <a:pt x="1366" y="2078"/>
                </a:lnTo>
                <a:lnTo>
                  <a:pt x="1362" y="2090"/>
                </a:lnTo>
                <a:lnTo>
                  <a:pt x="1340" y="2048"/>
                </a:lnTo>
                <a:lnTo>
                  <a:pt x="1312" y="2006"/>
                </a:lnTo>
                <a:lnTo>
                  <a:pt x="1282" y="1964"/>
                </a:lnTo>
                <a:lnTo>
                  <a:pt x="1256" y="1922"/>
                </a:lnTo>
                <a:lnTo>
                  <a:pt x="1220" y="1854"/>
                </a:lnTo>
                <a:lnTo>
                  <a:pt x="1190" y="1784"/>
                </a:lnTo>
                <a:lnTo>
                  <a:pt x="1160" y="1712"/>
                </a:lnTo>
                <a:lnTo>
                  <a:pt x="1128" y="1622"/>
                </a:lnTo>
                <a:lnTo>
                  <a:pt x="1102" y="1530"/>
                </a:lnTo>
                <a:lnTo>
                  <a:pt x="1078" y="1436"/>
                </a:lnTo>
                <a:lnTo>
                  <a:pt x="1064" y="1392"/>
                </a:lnTo>
                <a:lnTo>
                  <a:pt x="1048" y="1346"/>
                </a:lnTo>
                <a:lnTo>
                  <a:pt x="1034" y="1302"/>
                </a:lnTo>
                <a:lnTo>
                  <a:pt x="1026" y="1256"/>
                </a:lnTo>
                <a:lnTo>
                  <a:pt x="1030" y="1210"/>
                </a:lnTo>
                <a:lnTo>
                  <a:pt x="1032" y="1214"/>
                </a:lnTo>
                <a:lnTo>
                  <a:pt x="1038" y="1216"/>
                </a:lnTo>
                <a:lnTo>
                  <a:pt x="1048" y="1216"/>
                </a:lnTo>
                <a:lnTo>
                  <a:pt x="1060" y="1212"/>
                </a:lnTo>
                <a:lnTo>
                  <a:pt x="1070" y="1210"/>
                </a:lnTo>
                <a:lnTo>
                  <a:pt x="1078" y="1206"/>
                </a:lnTo>
                <a:lnTo>
                  <a:pt x="1080" y="1206"/>
                </a:lnTo>
                <a:lnTo>
                  <a:pt x="1096" y="1212"/>
                </a:lnTo>
                <a:lnTo>
                  <a:pt x="1112" y="1228"/>
                </a:lnTo>
                <a:lnTo>
                  <a:pt x="1126" y="1246"/>
                </a:lnTo>
                <a:lnTo>
                  <a:pt x="1138" y="1266"/>
                </a:lnTo>
                <a:lnTo>
                  <a:pt x="1148" y="1280"/>
                </a:lnTo>
                <a:lnTo>
                  <a:pt x="1190" y="1348"/>
                </a:lnTo>
                <a:lnTo>
                  <a:pt x="1226" y="1420"/>
                </a:lnTo>
                <a:lnTo>
                  <a:pt x="1258" y="1492"/>
                </a:lnTo>
                <a:lnTo>
                  <a:pt x="1290" y="1566"/>
                </a:lnTo>
                <a:lnTo>
                  <a:pt x="1320" y="1640"/>
                </a:lnTo>
                <a:lnTo>
                  <a:pt x="1346" y="1716"/>
                </a:lnTo>
                <a:lnTo>
                  <a:pt x="1364" y="1796"/>
                </a:lnTo>
                <a:lnTo>
                  <a:pt x="1374" y="1900"/>
                </a:lnTo>
                <a:lnTo>
                  <a:pt x="1374" y="2006"/>
                </a:lnTo>
                <a:close/>
                <a:moveTo>
                  <a:pt x="1884" y="900"/>
                </a:moveTo>
                <a:lnTo>
                  <a:pt x="1886" y="904"/>
                </a:lnTo>
                <a:lnTo>
                  <a:pt x="1886" y="916"/>
                </a:lnTo>
                <a:lnTo>
                  <a:pt x="1886" y="932"/>
                </a:lnTo>
                <a:lnTo>
                  <a:pt x="1882" y="950"/>
                </a:lnTo>
                <a:lnTo>
                  <a:pt x="1872" y="964"/>
                </a:lnTo>
                <a:lnTo>
                  <a:pt x="1864" y="974"/>
                </a:lnTo>
                <a:lnTo>
                  <a:pt x="1854" y="992"/>
                </a:lnTo>
                <a:lnTo>
                  <a:pt x="1840" y="1014"/>
                </a:lnTo>
                <a:lnTo>
                  <a:pt x="1824" y="1042"/>
                </a:lnTo>
                <a:lnTo>
                  <a:pt x="1808" y="1070"/>
                </a:lnTo>
                <a:lnTo>
                  <a:pt x="1790" y="1098"/>
                </a:lnTo>
                <a:lnTo>
                  <a:pt x="1790" y="1100"/>
                </a:lnTo>
                <a:lnTo>
                  <a:pt x="1790" y="1104"/>
                </a:lnTo>
                <a:lnTo>
                  <a:pt x="1780" y="1142"/>
                </a:lnTo>
                <a:lnTo>
                  <a:pt x="1772" y="1180"/>
                </a:lnTo>
                <a:lnTo>
                  <a:pt x="1768" y="1218"/>
                </a:lnTo>
                <a:lnTo>
                  <a:pt x="1768" y="1222"/>
                </a:lnTo>
                <a:lnTo>
                  <a:pt x="1768" y="1224"/>
                </a:lnTo>
                <a:lnTo>
                  <a:pt x="1770" y="1240"/>
                </a:lnTo>
                <a:lnTo>
                  <a:pt x="1772" y="1256"/>
                </a:lnTo>
                <a:lnTo>
                  <a:pt x="1774" y="1274"/>
                </a:lnTo>
                <a:lnTo>
                  <a:pt x="1774" y="1290"/>
                </a:lnTo>
                <a:lnTo>
                  <a:pt x="1770" y="1304"/>
                </a:lnTo>
                <a:lnTo>
                  <a:pt x="1762" y="1316"/>
                </a:lnTo>
                <a:lnTo>
                  <a:pt x="1748" y="1322"/>
                </a:lnTo>
                <a:lnTo>
                  <a:pt x="1740" y="1322"/>
                </a:lnTo>
                <a:lnTo>
                  <a:pt x="1724" y="1320"/>
                </a:lnTo>
                <a:lnTo>
                  <a:pt x="1704" y="1318"/>
                </a:lnTo>
                <a:lnTo>
                  <a:pt x="1682" y="1316"/>
                </a:lnTo>
                <a:lnTo>
                  <a:pt x="1664" y="1312"/>
                </a:lnTo>
                <a:lnTo>
                  <a:pt x="1650" y="1310"/>
                </a:lnTo>
                <a:lnTo>
                  <a:pt x="1644" y="1306"/>
                </a:lnTo>
                <a:lnTo>
                  <a:pt x="1646" y="1276"/>
                </a:lnTo>
                <a:lnTo>
                  <a:pt x="1646" y="1240"/>
                </a:lnTo>
                <a:lnTo>
                  <a:pt x="1646" y="1204"/>
                </a:lnTo>
                <a:lnTo>
                  <a:pt x="1630" y="1178"/>
                </a:lnTo>
                <a:lnTo>
                  <a:pt x="1620" y="1152"/>
                </a:lnTo>
                <a:lnTo>
                  <a:pt x="1612" y="1132"/>
                </a:lnTo>
                <a:lnTo>
                  <a:pt x="1610" y="1116"/>
                </a:lnTo>
                <a:lnTo>
                  <a:pt x="1608" y="1112"/>
                </a:lnTo>
                <a:lnTo>
                  <a:pt x="1588" y="1100"/>
                </a:lnTo>
                <a:lnTo>
                  <a:pt x="1574" y="1084"/>
                </a:lnTo>
                <a:lnTo>
                  <a:pt x="1564" y="1068"/>
                </a:lnTo>
                <a:lnTo>
                  <a:pt x="1558" y="1052"/>
                </a:lnTo>
                <a:lnTo>
                  <a:pt x="1554" y="1040"/>
                </a:lnTo>
                <a:lnTo>
                  <a:pt x="1552" y="1036"/>
                </a:lnTo>
                <a:lnTo>
                  <a:pt x="1532" y="1056"/>
                </a:lnTo>
                <a:lnTo>
                  <a:pt x="1508" y="1070"/>
                </a:lnTo>
                <a:lnTo>
                  <a:pt x="1482" y="1080"/>
                </a:lnTo>
                <a:lnTo>
                  <a:pt x="1454" y="1084"/>
                </a:lnTo>
                <a:lnTo>
                  <a:pt x="1428" y="1084"/>
                </a:lnTo>
                <a:lnTo>
                  <a:pt x="1406" y="1084"/>
                </a:lnTo>
                <a:lnTo>
                  <a:pt x="1388" y="1082"/>
                </a:lnTo>
                <a:lnTo>
                  <a:pt x="1386" y="1082"/>
                </a:lnTo>
                <a:lnTo>
                  <a:pt x="1384" y="1082"/>
                </a:lnTo>
                <a:lnTo>
                  <a:pt x="1384" y="1080"/>
                </a:lnTo>
                <a:lnTo>
                  <a:pt x="1380" y="1080"/>
                </a:lnTo>
                <a:lnTo>
                  <a:pt x="1378" y="1080"/>
                </a:lnTo>
                <a:lnTo>
                  <a:pt x="1376" y="1080"/>
                </a:lnTo>
                <a:lnTo>
                  <a:pt x="1388" y="1060"/>
                </a:lnTo>
                <a:lnTo>
                  <a:pt x="1396" y="1030"/>
                </a:lnTo>
                <a:lnTo>
                  <a:pt x="1402" y="994"/>
                </a:lnTo>
                <a:lnTo>
                  <a:pt x="1408" y="954"/>
                </a:lnTo>
                <a:lnTo>
                  <a:pt x="1412" y="912"/>
                </a:lnTo>
                <a:lnTo>
                  <a:pt x="1416" y="870"/>
                </a:lnTo>
                <a:lnTo>
                  <a:pt x="1420" y="830"/>
                </a:lnTo>
                <a:lnTo>
                  <a:pt x="1422" y="794"/>
                </a:lnTo>
                <a:lnTo>
                  <a:pt x="1426" y="766"/>
                </a:lnTo>
                <a:lnTo>
                  <a:pt x="1428" y="748"/>
                </a:lnTo>
                <a:lnTo>
                  <a:pt x="1434" y="730"/>
                </a:lnTo>
                <a:lnTo>
                  <a:pt x="1444" y="710"/>
                </a:lnTo>
                <a:lnTo>
                  <a:pt x="1456" y="690"/>
                </a:lnTo>
                <a:lnTo>
                  <a:pt x="1468" y="670"/>
                </a:lnTo>
                <a:lnTo>
                  <a:pt x="1480" y="654"/>
                </a:lnTo>
                <a:lnTo>
                  <a:pt x="1490" y="640"/>
                </a:lnTo>
                <a:lnTo>
                  <a:pt x="1498" y="630"/>
                </a:lnTo>
                <a:lnTo>
                  <a:pt x="1500" y="628"/>
                </a:lnTo>
                <a:lnTo>
                  <a:pt x="1504" y="630"/>
                </a:lnTo>
                <a:lnTo>
                  <a:pt x="1508" y="626"/>
                </a:lnTo>
                <a:lnTo>
                  <a:pt x="1512" y="620"/>
                </a:lnTo>
                <a:lnTo>
                  <a:pt x="1512" y="628"/>
                </a:lnTo>
                <a:lnTo>
                  <a:pt x="1512" y="636"/>
                </a:lnTo>
                <a:lnTo>
                  <a:pt x="1556" y="672"/>
                </a:lnTo>
                <a:lnTo>
                  <a:pt x="1556" y="704"/>
                </a:lnTo>
                <a:lnTo>
                  <a:pt x="1562" y="742"/>
                </a:lnTo>
                <a:lnTo>
                  <a:pt x="1570" y="784"/>
                </a:lnTo>
                <a:lnTo>
                  <a:pt x="1580" y="826"/>
                </a:lnTo>
                <a:lnTo>
                  <a:pt x="1592" y="870"/>
                </a:lnTo>
                <a:lnTo>
                  <a:pt x="1606" y="914"/>
                </a:lnTo>
                <a:lnTo>
                  <a:pt x="1620" y="956"/>
                </a:lnTo>
                <a:lnTo>
                  <a:pt x="1634" y="994"/>
                </a:lnTo>
                <a:lnTo>
                  <a:pt x="1648" y="1028"/>
                </a:lnTo>
                <a:lnTo>
                  <a:pt x="1660" y="1058"/>
                </a:lnTo>
                <a:lnTo>
                  <a:pt x="1668" y="1080"/>
                </a:lnTo>
                <a:lnTo>
                  <a:pt x="1674" y="1094"/>
                </a:lnTo>
                <a:lnTo>
                  <a:pt x="1676" y="1100"/>
                </a:lnTo>
                <a:lnTo>
                  <a:pt x="1742" y="1170"/>
                </a:lnTo>
                <a:lnTo>
                  <a:pt x="1742" y="1168"/>
                </a:lnTo>
                <a:lnTo>
                  <a:pt x="1742" y="1166"/>
                </a:lnTo>
                <a:lnTo>
                  <a:pt x="1742" y="1160"/>
                </a:lnTo>
                <a:lnTo>
                  <a:pt x="1746" y="1146"/>
                </a:lnTo>
                <a:lnTo>
                  <a:pt x="1750" y="1124"/>
                </a:lnTo>
                <a:lnTo>
                  <a:pt x="1746" y="1132"/>
                </a:lnTo>
                <a:lnTo>
                  <a:pt x="1742" y="1140"/>
                </a:lnTo>
                <a:lnTo>
                  <a:pt x="1748" y="1114"/>
                </a:lnTo>
                <a:lnTo>
                  <a:pt x="1752" y="1084"/>
                </a:lnTo>
                <a:lnTo>
                  <a:pt x="1754" y="1052"/>
                </a:lnTo>
                <a:lnTo>
                  <a:pt x="1758" y="1022"/>
                </a:lnTo>
                <a:lnTo>
                  <a:pt x="1764" y="992"/>
                </a:lnTo>
                <a:lnTo>
                  <a:pt x="1772" y="968"/>
                </a:lnTo>
                <a:lnTo>
                  <a:pt x="1780" y="950"/>
                </a:lnTo>
                <a:lnTo>
                  <a:pt x="1790" y="930"/>
                </a:lnTo>
                <a:lnTo>
                  <a:pt x="1802" y="904"/>
                </a:lnTo>
                <a:lnTo>
                  <a:pt x="1812" y="878"/>
                </a:lnTo>
                <a:lnTo>
                  <a:pt x="1824" y="852"/>
                </a:lnTo>
                <a:lnTo>
                  <a:pt x="1834" y="830"/>
                </a:lnTo>
                <a:lnTo>
                  <a:pt x="1842" y="812"/>
                </a:lnTo>
                <a:lnTo>
                  <a:pt x="1848" y="802"/>
                </a:lnTo>
                <a:lnTo>
                  <a:pt x="1862" y="776"/>
                </a:lnTo>
                <a:lnTo>
                  <a:pt x="1876" y="754"/>
                </a:lnTo>
                <a:lnTo>
                  <a:pt x="1884" y="736"/>
                </a:lnTo>
                <a:lnTo>
                  <a:pt x="1892" y="720"/>
                </a:lnTo>
                <a:lnTo>
                  <a:pt x="1900" y="706"/>
                </a:lnTo>
                <a:lnTo>
                  <a:pt x="1908" y="694"/>
                </a:lnTo>
                <a:lnTo>
                  <a:pt x="1912" y="682"/>
                </a:lnTo>
                <a:lnTo>
                  <a:pt x="1920" y="636"/>
                </a:lnTo>
                <a:lnTo>
                  <a:pt x="1930" y="592"/>
                </a:lnTo>
                <a:lnTo>
                  <a:pt x="1932" y="588"/>
                </a:lnTo>
                <a:lnTo>
                  <a:pt x="1938" y="576"/>
                </a:lnTo>
                <a:lnTo>
                  <a:pt x="1944" y="564"/>
                </a:lnTo>
                <a:lnTo>
                  <a:pt x="1950" y="552"/>
                </a:lnTo>
                <a:lnTo>
                  <a:pt x="1958" y="546"/>
                </a:lnTo>
                <a:lnTo>
                  <a:pt x="1960" y="546"/>
                </a:lnTo>
                <a:lnTo>
                  <a:pt x="2002" y="656"/>
                </a:lnTo>
                <a:lnTo>
                  <a:pt x="2048" y="766"/>
                </a:lnTo>
                <a:lnTo>
                  <a:pt x="2100" y="872"/>
                </a:lnTo>
                <a:lnTo>
                  <a:pt x="2062" y="894"/>
                </a:lnTo>
                <a:lnTo>
                  <a:pt x="2022" y="906"/>
                </a:lnTo>
                <a:lnTo>
                  <a:pt x="1986" y="912"/>
                </a:lnTo>
                <a:lnTo>
                  <a:pt x="1954" y="912"/>
                </a:lnTo>
                <a:lnTo>
                  <a:pt x="1926" y="910"/>
                </a:lnTo>
                <a:lnTo>
                  <a:pt x="1904" y="906"/>
                </a:lnTo>
                <a:lnTo>
                  <a:pt x="1890" y="902"/>
                </a:lnTo>
                <a:lnTo>
                  <a:pt x="1884" y="900"/>
                </a:lnTo>
                <a:close/>
                <a:moveTo>
                  <a:pt x="2362" y="1360"/>
                </a:moveTo>
                <a:lnTo>
                  <a:pt x="2366" y="1372"/>
                </a:lnTo>
                <a:lnTo>
                  <a:pt x="2372" y="1382"/>
                </a:lnTo>
                <a:lnTo>
                  <a:pt x="2382" y="1386"/>
                </a:lnTo>
                <a:lnTo>
                  <a:pt x="2394" y="1388"/>
                </a:lnTo>
                <a:lnTo>
                  <a:pt x="2374" y="1460"/>
                </a:lnTo>
                <a:lnTo>
                  <a:pt x="2356" y="1420"/>
                </a:lnTo>
                <a:lnTo>
                  <a:pt x="2338" y="1370"/>
                </a:lnTo>
                <a:lnTo>
                  <a:pt x="2322" y="1316"/>
                </a:lnTo>
                <a:lnTo>
                  <a:pt x="2320" y="1314"/>
                </a:lnTo>
                <a:lnTo>
                  <a:pt x="2316" y="1288"/>
                </a:lnTo>
                <a:lnTo>
                  <a:pt x="2308" y="1262"/>
                </a:lnTo>
                <a:lnTo>
                  <a:pt x="2296" y="1214"/>
                </a:lnTo>
                <a:lnTo>
                  <a:pt x="2288" y="1168"/>
                </a:lnTo>
                <a:lnTo>
                  <a:pt x="2280" y="1128"/>
                </a:lnTo>
                <a:lnTo>
                  <a:pt x="2274" y="1096"/>
                </a:lnTo>
                <a:lnTo>
                  <a:pt x="2274" y="1086"/>
                </a:lnTo>
                <a:lnTo>
                  <a:pt x="2274" y="1078"/>
                </a:lnTo>
                <a:lnTo>
                  <a:pt x="2272" y="1070"/>
                </a:lnTo>
                <a:lnTo>
                  <a:pt x="2270" y="1066"/>
                </a:lnTo>
                <a:lnTo>
                  <a:pt x="2270" y="1062"/>
                </a:lnTo>
                <a:lnTo>
                  <a:pt x="2270" y="1060"/>
                </a:lnTo>
                <a:lnTo>
                  <a:pt x="2332" y="1154"/>
                </a:lnTo>
                <a:lnTo>
                  <a:pt x="2324" y="1162"/>
                </a:lnTo>
                <a:lnTo>
                  <a:pt x="2318" y="1176"/>
                </a:lnTo>
                <a:lnTo>
                  <a:pt x="2316" y="1192"/>
                </a:lnTo>
                <a:lnTo>
                  <a:pt x="2320" y="1208"/>
                </a:lnTo>
                <a:lnTo>
                  <a:pt x="2326" y="1222"/>
                </a:lnTo>
                <a:lnTo>
                  <a:pt x="2338" y="1232"/>
                </a:lnTo>
                <a:lnTo>
                  <a:pt x="2352" y="1242"/>
                </a:lnTo>
                <a:lnTo>
                  <a:pt x="2364" y="1256"/>
                </a:lnTo>
                <a:lnTo>
                  <a:pt x="2370" y="1272"/>
                </a:lnTo>
                <a:lnTo>
                  <a:pt x="2374" y="1284"/>
                </a:lnTo>
                <a:lnTo>
                  <a:pt x="2374" y="1288"/>
                </a:lnTo>
                <a:lnTo>
                  <a:pt x="2376" y="1290"/>
                </a:lnTo>
                <a:lnTo>
                  <a:pt x="2376" y="1294"/>
                </a:lnTo>
                <a:lnTo>
                  <a:pt x="2378" y="1296"/>
                </a:lnTo>
                <a:lnTo>
                  <a:pt x="2378" y="1298"/>
                </a:lnTo>
                <a:lnTo>
                  <a:pt x="2378" y="1300"/>
                </a:lnTo>
                <a:lnTo>
                  <a:pt x="2380" y="1300"/>
                </a:lnTo>
                <a:lnTo>
                  <a:pt x="2380" y="1302"/>
                </a:lnTo>
                <a:lnTo>
                  <a:pt x="2380" y="1304"/>
                </a:lnTo>
                <a:lnTo>
                  <a:pt x="2382" y="1304"/>
                </a:lnTo>
                <a:lnTo>
                  <a:pt x="2382" y="1306"/>
                </a:lnTo>
                <a:lnTo>
                  <a:pt x="2382" y="1308"/>
                </a:lnTo>
                <a:lnTo>
                  <a:pt x="2384" y="1308"/>
                </a:lnTo>
                <a:lnTo>
                  <a:pt x="2384" y="1310"/>
                </a:lnTo>
                <a:lnTo>
                  <a:pt x="2386" y="1310"/>
                </a:lnTo>
                <a:lnTo>
                  <a:pt x="2386" y="1312"/>
                </a:lnTo>
                <a:lnTo>
                  <a:pt x="2388" y="1312"/>
                </a:lnTo>
                <a:lnTo>
                  <a:pt x="2388" y="1314"/>
                </a:lnTo>
                <a:lnTo>
                  <a:pt x="2390" y="1314"/>
                </a:lnTo>
                <a:lnTo>
                  <a:pt x="2392" y="1316"/>
                </a:lnTo>
                <a:lnTo>
                  <a:pt x="2394" y="1316"/>
                </a:lnTo>
                <a:lnTo>
                  <a:pt x="2396" y="1316"/>
                </a:lnTo>
                <a:lnTo>
                  <a:pt x="2396" y="1320"/>
                </a:lnTo>
                <a:lnTo>
                  <a:pt x="2398" y="1324"/>
                </a:lnTo>
                <a:lnTo>
                  <a:pt x="2380" y="1328"/>
                </a:lnTo>
                <a:lnTo>
                  <a:pt x="2370" y="1334"/>
                </a:lnTo>
                <a:lnTo>
                  <a:pt x="2362" y="1344"/>
                </a:lnTo>
                <a:lnTo>
                  <a:pt x="2362" y="1360"/>
                </a:lnTo>
                <a:close/>
              </a:path>
            </a:pathLst>
          </a:custGeom>
          <a:gradFill rotWithShape="1">
            <a:gsLst>
              <a:gs pos="0">
                <a:srgbClr val="B5B5B5"/>
              </a:gs>
              <a:gs pos="100000">
                <a:srgbClr val="F6F6F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pt-BR" smtClean="0">
              <a:solidFill>
                <a:srgbClr val="1F5281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4638"/>
            <a:ext cx="822960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/>
              <a:t>Click to edit Master title style</a:t>
            </a: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gray">
          <a:xfrm>
            <a:off x="468313" y="1187450"/>
            <a:ext cx="8275637" cy="95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pt-BR" smtClean="0">
              <a:solidFill>
                <a:srgbClr val="1F52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419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7" r:id="rId1"/>
    <p:sldLayoutId id="2147484368" r:id="rId2"/>
    <p:sldLayoutId id="2147484369" r:id="rId3"/>
    <p:sldLayoutId id="2147484370" r:id="rId4"/>
    <p:sldLayoutId id="2147484371" r:id="rId5"/>
    <p:sldLayoutId id="2147484372" r:id="rId6"/>
    <p:sldLayoutId id="2147484373" r:id="rId7"/>
    <p:sldLayoutId id="2147484374" r:id="rId8"/>
    <p:sldLayoutId id="2147484375" r:id="rId9"/>
    <p:sldLayoutId id="2147484376" r:id="rId10"/>
    <p:sldLayoutId id="2147484377" r:id="rId11"/>
    <p:sldLayoutId id="2147484378" r:id="rId12"/>
  </p:sldLayoutIdLst>
  <p:transition spd="slow"/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/>
          <p:cNvSpPr>
            <a:spLocks noChangeArrowheads="1"/>
          </p:cNvSpPr>
          <p:nvPr/>
        </p:nvSpPr>
        <p:spPr bwMode="gray">
          <a:xfrm>
            <a:off x="165100" y="144463"/>
            <a:ext cx="8816975" cy="6454775"/>
          </a:xfrm>
          <a:prstGeom prst="roundRect">
            <a:avLst>
              <a:gd name="adj" fmla="val 4287"/>
            </a:avLst>
          </a:prstGeom>
          <a:noFill/>
          <a:ln w="38100">
            <a:solidFill>
              <a:schemeClr val="accent1"/>
            </a:solidFill>
            <a:round/>
            <a:headEnd/>
            <a:tailEnd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pt-BR" altLang="pt-BR" smtClean="0">
              <a:solidFill>
                <a:srgbClr val="1F5281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96975"/>
            <a:ext cx="82296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/>
              <a:t>Click to edit Master text styles</a:t>
            </a:r>
          </a:p>
          <a:p>
            <a:pPr lvl="1"/>
            <a:r>
              <a:rPr lang="en-US" altLang="pt-BR" smtClean="0"/>
              <a:t>Second level</a:t>
            </a:r>
          </a:p>
          <a:p>
            <a:pPr lvl="2"/>
            <a:r>
              <a:rPr lang="en-US" altLang="pt-BR" smtClean="0"/>
              <a:t>Third level</a:t>
            </a:r>
          </a:p>
          <a:p>
            <a:pPr lvl="3"/>
            <a:r>
              <a:rPr lang="en-US" altLang="pt-BR" smtClean="0"/>
              <a:t>Fourth level</a:t>
            </a:r>
          </a:p>
          <a:p>
            <a:pPr lvl="4"/>
            <a:r>
              <a:rPr lang="en-US" altLang="pt-BR" smtClean="0"/>
              <a:t>Fifth level</a:t>
            </a:r>
          </a:p>
        </p:txBody>
      </p:sp>
      <p:sp>
        <p:nvSpPr>
          <p:cNvPr id="6922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57600" y="6537325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1F5281"/>
                </a:solidFill>
              </a:defRPr>
            </a:lvl1pPr>
          </a:lstStyle>
          <a:p>
            <a:pPr>
              <a:defRPr/>
            </a:pPr>
            <a:fld id="{7BB8EAAF-B10F-49DD-81E7-CFAE849AF816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  <p:sp>
        <p:nvSpPr>
          <p:cNvPr id="3077" name="Freeform 5"/>
          <p:cNvSpPr>
            <a:spLocks noEditPoints="1"/>
          </p:cNvSpPr>
          <p:nvPr/>
        </p:nvSpPr>
        <p:spPr bwMode="gray">
          <a:xfrm>
            <a:off x="395288" y="188913"/>
            <a:ext cx="1152525" cy="936625"/>
          </a:xfrm>
          <a:custGeom>
            <a:avLst/>
            <a:gdLst>
              <a:gd name="T0" fmla="*/ 2147483647 w 3482"/>
              <a:gd name="T1" fmla="*/ 2147483647 h 2308"/>
              <a:gd name="T2" fmla="*/ 2147483647 w 3482"/>
              <a:gd name="T3" fmla="*/ 2147483647 h 2308"/>
              <a:gd name="T4" fmla="*/ 2147483647 w 3482"/>
              <a:gd name="T5" fmla="*/ 2147483647 h 2308"/>
              <a:gd name="T6" fmla="*/ 2147483647 w 3482"/>
              <a:gd name="T7" fmla="*/ 2147483647 h 2308"/>
              <a:gd name="T8" fmla="*/ 2147483647 w 3482"/>
              <a:gd name="T9" fmla="*/ 2147483647 h 2308"/>
              <a:gd name="T10" fmla="*/ 2147483647 w 3482"/>
              <a:gd name="T11" fmla="*/ 2147483647 h 2308"/>
              <a:gd name="T12" fmla="*/ 2147483647 w 3482"/>
              <a:gd name="T13" fmla="*/ 2147483647 h 2308"/>
              <a:gd name="T14" fmla="*/ 2147483647 w 3482"/>
              <a:gd name="T15" fmla="*/ 2147483647 h 2308"/>
              <a:gd name="T16" fmla="*/ 2147483647 w 3482"/>
              <a:gd name="T17" fmla="*/ 2147483647 h 2308"/>
              <a:gd name="T18" fmla="*/ 2147483647 w 3482"/>
              <a:gd name="T19" fmla="*/ 2147483647 h 2308"/>
              <a:gd name="T20" fmla="*/ 2147483647 w 3482"/>
              <a:gd name="T21" fmla="*/ 2147483647 h 2308"/>
              <a:gd name="T22" fmla="*/ 2147483647 w 3482"/>
              <a:gd name="T23" fmla="*/ 2147483647 h 2308"/>
              <a:gd name="T24" fmla="*/ 2147483647 w 3482"/>
              <a:gd name="T25" fmla="*/ 2147483647 h 2308"/>
              <a:gd name="T26" fmla="*/ 2147483647 w 3482"/>
              <a:gd name="T27" fmla="*/ 2147483647 h 2308"/>
              <a:gd name="T28" fmla="*/ 2147483647 w 3482"/>
              <a:gd name="T29" fmla="*/ 2147483647 h 2308"/>
              <a:gd name="T30" fmla="*/ 2147483647 w 3482"/>
              <a:gd name="T31" fmla="*/ 2147483647 h 2308"/>
              <a:gd name="T32" fmla="*/ 2147483647 w 3482"/>
              <a:gd name="T33" fmla="*/ 2147483647 h 2308"/>
              <a:gd name="T34" fmla="*/ 2147483647 w 3482"/>
              <a:gd name="T35" fmla="*/ 2147483647 h 2308"/>
              <a:gd name="T36" fmla="*/ 2147483647 w 3482"/>
              <a:gd name="T37" fmla="*/ 2147483647 h 2308"/>
              <a:gd name="T38" fmla="*/ 2147483647 w 3482"/>
              <a:gd name="T39" fmla="*/ 2147483647 h 2308"/>
              <a:gd name="T40" fmla="*/ 2147483647 w 3482"/>
              <a:gd name="T41" fmla="*/ 2147483647 h 2308"/>
              <a:gd name="T42" fmla="*/ 2147483647 w 3482"/>
              <a:gd name="T43" fmla="*/ 2147483647 h 2308"/>
              <a:gd name="T44" fmla="*/ 2147483647 w 3482"/>
              <a:gd name="T45" fmla="*/ 2147483647 h 2308"/>
              <a:gd name="T46" fmla="*/ 2147483647 w 3482"/>
              <a:gd name="T47" fmla="*/ 2147483647 h 2308"/>
              <a:gd name="T48" fmla="*/ 2147483647 w 3482"/>
              <a:gd name="T49" fmla="*/ 2147483647 h 2308"/>
              <a:gd name="T50" fmla="*/ 2147483647 w 3482"/>
              <a:gd name="T51" fmla="*/ 2147483647 h 2308"/>
              <a:gd name="T52" fmla="*/ 2147483647 w 3482"/>
              <a:gd name="T53" fmla="*/ 2147483647 h 2308"/>
              <a:gd name="T54" fmla="*/ 2147483647 w 3482"/>
              <a:gd name="T55" fmla="*/ 2147483647 h 2308"/>
              <a:gd name="T56" fmla="*/ 2147483647 w 3482"/>
              <a:gd name="T57" fmla="*/ 2147483647 h 2308"/>
              <a:gd name="T58" fmla="*/ 2147483647 w 3482"/>
              <a:gd name="T59" fmla="*/ 2147483647 h 2308"/>
              <a:gd name="T60" fmla="*/ 2147483647 w 3482"/>
              <a:gd name="T61" fmla="*/ 2147483647 h 2308"/>
              <a:gd name="T62" fmla="*/ 2147483647 w 3482"/>
              <a:gd name="T63" fmla="*/ 2147483647 h 2308"/>
              <a:gd name="T64" fmla="*/ 2147483647 w 3482"/>
              <a:gd name="T65" fmla="*/ 2147483647 h 2308"/>
              <a:gd name="T66" fmla="*/ 2147483647 w 3482"/>
              <a:gd name="T67" fmla="*/ 2147483647 h 2308"/>
              <a:gd name="T68" fmla="*/ 2147483647 w 3482"/>
              <a:gd name="T69" fmla="*/ 2147483647 h 2308"/>
              <a:gd name="T70" fmla="*/ 2147483647 w 3482"/>
              <a:gd name="T71" fmla="*/ 2147483647 h 2308"/>
              <a:gd name="T72" fmla="*/ 2147483647 w 3482"/>
              <a:gd name="T73" fmla="*/ 2147483647 h 2308"/>
              <a:gd name="T74" fmla="*/ 2147483647 w 3482"/>
              <a:gd name="T75" fmla="*/ 2147483647 h 2308"/>
              <a:gd name="T76" fmla="*/ 2147483647 w 3482"/>
              <a:gd name="T77" fmla="*/ 2147483647 h 2308"/>
              <a:gd name="T78" fmla="*/ 2147483647 w 3482"/>
              <a:gd name="T79" fmla="*/ 2147483647 h 2308"/>
              <a:gd name="T80" fmla="*/ 2147483647 w 3482"/>
              <a:gd name="T81" fmla="*/ 2147483647 h 2308"/>
              <a:gd name="T82" fmla="*/ 2147483647 w 3482"/>
              <a:gd name="T83" fmla="*/ 2147483647 h 2308"/>
              <a:gd name="T84" fmla="*/ 2147483647 w 3482"/>
              <a:gd name="T85" fmla="*/ 2147483647 h 2308"/>
              <a:gd name="T86" fmla="*/ 2147483647 w 3482"/>
              <a:gd name="T87" fmla="*/ 2147483647 h 2308"/>
              <a:gd name="T88" fmla="*/ 2147483647 w 3482"/>
              <a:gd name="T89" fmla="*/ 2147483647 h 2308"/>
              <a:gd name="T90" fmla="*/ 2147483647 w 3482"/>
              <a:gd name="T91" fmla="*/ 2147483647 h 2308"/>
              <a:gd name="T92" fmla="*/ 2147483647 w 3482"/>
              <a:gd name="T93" fmla="*/ 2147483647 h 2308"/>
              <a:gd name="T94" fmla="*/ 2147483647 w 3482"/>
              <a:gd name="T95" fmla="*/ 2147483647 h 2308"/>
              <a:gd name="T96" fmla="*/ 2147483647 w 3482"/>
              <a:gd name="T97" fmla="*/ 2147483647 h 2308"/>
              <a:gd name="T98" fmla="*/ 2147483647 w 3482"/>
              <a:gd name="T99" fmla="*/ 2147483647 h 2308"/>
              <a:gd name="T100" fmla="*/ 2147483647 w 3482"/>
              <a:gd name="T101" fmla="*/ 2147483647 h 2308"/>
              <a:gd name="T102" fmla="*/ 2147483647 w 3482"/>
              <a:gd name="T103" fmla="*/ 2147483647 h 2308"/>
              <a:gd name="T104" fmla="*/ 2147483647 w 3482"/>
              <a:gd name="T105" fmla="*/ 2147483647 h 2308"/>
              <a:gd name="T106" fmla="*/ 2147483647 w 3482"/>
              <a:gd name="T107" fmla="*/ 2147483647 h 2308"/>
              <a:gd name="T108" fmla="*/ 2147483647 w 3482"/>
              <a:gd name="T109" fmla="*/ 2147483647 h 2308"/>
              <a:gd name="T110" fmla="*/ 2147483647 w 3482"/>
              <a:gd name="T111" fmla="*/ 2147483647 h 2308"/>
              <a:gd name="T112" fmla="*/ 2147483647 w 3482"/>
              <a:gd name="T113" fmla="*/ 2147483647 h 2308"/>
              <a:gd name="T114" fmla="*/ 2147483647 w 3482"/>
              <a:gd name="T115" fmla="*/ 2147483647 h 2308"/>
              <a:gd name="T116" fmla="*/ 2147483647 w 3482"/>
              <a:gd name="T117" fmla="*/ 2147483647 h 2308"/>
              <a:gd name="T118" fmla="*/ 2147483647 w 3482"/>
              <a:gd name="T119" fmla="*/ 2147483647 h 2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3482" h="2308">
                <a:moveTo>
                  <a:pt x="3278" y="1750"/>
                </a:moveTo>
                <a:lnTo>
                  <a:pt x="3482" y="1144"/>
                </a:lnTo>
                <a:lnTo>
                  <a:pt x="3414" y="1126"/>
                </a:lnTo>
                <a:lnTo>
                  <a:pt x="2642" y="1152"/>
                </a:lnTo>
                <a:lnTo>
                  <a:pt x="2640" y="1150"/>
                </a:lnTo>
                <a:lnTo>
                  <a:pt x="2638" y="1148"/>
                </a:lnTo>
                <a:lnTo>
                  <a:pt x="2630" y="1144"/>
                </a:lnTo>
                <a:lnTo>
                  <a:pt x="2622" y="1142"/>
                </a:lnTo>
                <a:lnTo>
                  <a:pt x="2618" y="1136"/>
                </a:lnTo>
                <a:lnTo>
                  <a:pt x="2612" y="1132"/>
                </a:lnTo>
                <a:lnTo>
                  <a:pt x="2606" y="1128"/>
                </a:lnTo>
                <a:lnTo>
                  <a:pt x="2598" y="1124"/>
                </a:lnTo>
                <a:lnTo>
                  <a:pt x="2592" y="1122"/>
                </a:lnTo>
                <a:lnTo>
                  <a:pt x="2608" y="1100"/>
                </a:lnTo>
                <a:lnTo>
                  <a:pt x="2620" y="1076"/>
                </a:lnTo>
                <a:lnTo>
                  <a:pt x="2622" y="1050"/>
                </a:lnTo>
                <a:lnTo>
                  <a:pt x="2620" y="1040"/>
                </a:lnTo>
                <a:lnTo>
                  <a:pt x="2618" y="1032"/>
                </a:lnTo>
                <a:lnTo>
                  <a:pt x="2604" y="998"/>
                </a:lnTo>
                <a:lnTo>
                  <a:pt x="2586" y="970"/>
                </a:lnTo>
                <a:lnTo>
                  <a:pt x="2566" y="950"/>
                </a:lnTo>
                <a:lnTo>
                  <a:pt x="2546" y="934"/>
                </a:lnTo>
                <a:lnTo>
                  <a:pt x="2526" y="924"/>
                </a:lnTo>
                <a:lnTo>
                  <a:pt x="2508" y="918"/>
                </a:lnTo>
                <a:lnTo>
                  <a:pt x="2494" y="916"/>
                </a:lnTo>
                <a:lnTo>
                  <a:pt x="2484" y="914"/>
                </a:lnTo>
                <a:lnTo>
                  <a:pt x="2480" y="914"/>
                </a:lnTo>
                <a:lnTo>
                  <a:pt x="2428" y="798"/>
                </a:lnTo>
                <a:lnTo>
                  <a:pt x="2424" y="778"/>
                </a:lnTo>
                <a:lnTo>
                  <a:pt x="2416" y="768"/>
                </a:lnTo>
                <a:lnTo>
                  <a:pt x="2408" y="762"/>
                </a:lnTo>
                <a:lnTo>
                  <a:pt x="2400" y="760"/>
                </a:lnTo>
                <a:lnTo>
                  <a:pt x="2398" y="760"/>
                </a:lnTo>
                <a:lnTo>
                  <a:pt x="2396" y="754"/>
                </a:lnTo>
                <a:lnTo>
                  <a:pt x="2390" y="742"/>
                </a:lnTo>
                <a:lnTo>
                  <a:pt x="2382" y="724"/>
                </a:lnTo>
                <a:lnTo>
                  <a:pt x="2368" y="698"/>
                </a:lnTo>
                <a:lnTo>
                  <a:pt x="2352" y="670"/>
                </a:lnTo>
                <a:lnTo>
                  <a:pt x="2338" y="638"/>
                </a:lnTo>
                <a:lnTo>
                  <a:pt x="2328" y="610"/>
                </a:lnTo>
                <a:lnTo>
                  <a:pt x="2320" y="580"/>
                </a:lnTo>
                <a:lnTo>
                  <a:pt x="2308" y="550"/>
                </a:lnTo>
                <a:lnTo>
                  <a:pt x="2290" y="518"/>
                </a:lnTo>
                <a:lnTo>
                  <a:pt x="2272" y="500"/>
                </a:lnTo>
                <a:lnTo>
                  <a:pt x="2256" y="490"/>
                </a:lnTo>
                <a:lnTo>
                  <a:pt x="2238" y="488"/>
                </a:lnTo>
                <a:lnTo>
                  <a:pt x="2222" y="492"/>
                </a:lnTo>
                <a:lnTo>
                  <a:pt x="2208" y="496"/>
                </a:lnTo>
                <a:lnTo>
                  <a:pt x="2200" y="502"/>
                </a:lnTo>
                <a:lnTo>
                  <a:pt x="2196" y="504"/>
                </a:lnTo>
                <a:lnTo>
                  <a:pt x="2134" y="480"/>
                </a:lnTo>
                <a:lnTo>
                  <a:pt x="2072" y="466"/>
                </a:lnTo>
                <a:lnTo>
                  <a:pt x="2014" y="458"/>
                </a:lnTo>
                <a:lnTo>
                  <a:pt x="1998" y="456"/>
                </a:lnTo>
                <a:lnTo>
                  <a:pt x="1982" y="454"/>
                </a:lnTo>
                <a:lnTo>
                  <a:pt x="1980" y="454"/>
                </a:lnTo>
                <a:lnTo>
                  <a:pt x="1982" y="432"/>
                </a:lnTo>
                <a:lnTo>
                  <a:pt x="1980" y="410"/>
                </a:lnTo>
                <a:lnTo>
                  <a:pt x="1984" y="426"/>
                </a:lnTo>
                <a:lnTo>
                  <a:pt x="1984" y="440"/>
                </a:lnTo>
                <a:lnTo>
                  <a:pt x="1982" y="452"/>
                </a:lnTo>
                <a:lnTo>
                  <a:pt x="1996" y="410"/>
                </a:lnTo>
                <a:lnTo>
                  <a:pt x="2006" y="366"/>
                </a:lnTo>
                <a:lnTo>
                  <a:pt x="2008" y="320"/>
                </a:lnTo>
                <a:lnTo>
                  <a:pt x="2002" y="284"/>
                </a:lnTo>
                <a:lnTo>
                  <a:pt x="1992" y="250"/>
                </a:lnTo>
                <a:lnTo>
                  <a:pt x="1978" y="216"/>
                </a:lnTo>
                <a:lnTo>
                  <a:pt x="1970" y="190"/>
                </a:lnTo>
                <a:lnTo>
                  <a:pt x="1962" y="170"/>
                </a:lnTo>
                <a:lnTo>
                  <a:pt x="1952" y="152"/>
                </a:lnTo>
                <a:lnTo>
                  <a:pt x="1940" y="136"/>
                </a:lnTo>
                <a:lnTo>
                  <a:pt x="1918" y="116"/>
                </a:lnTo>
                <a:lnTo>
                  <a:pt x="1886" y="86"/>
                </a:lnTo>
                <a:lnTo>
                  <a:pt x="1854" y="58"/>
                </a:lnTo>
                <a:lnTo>
                  <a:pt x="1816" y="34"/>
                </a:lnTo>
                <a:lnTo>
                  <a:pt x="1780" y="18"/>
                </a:lnTo>
                <a:lnTo>
                  <a:pt x="1742" y="6"/>
                </a:lnTo>
                <a:lnTo>
                  <a:pt x="1700" y="0"/>
                </a:lnTo>
                <a:lnTo>
                  <a:pt x="1670" y="2"/>
                </a:lnTo>
                <a:lnTo>
                  <a:pt x="1640" y="4"/>
                </a:lnTo>
                <a:lnTo>
                  <a:pt x="1616" y="8"/>
                </a:lnTo>
                <a:lnTo>
                  <a:pt x="1592" y="12"/>
                </a:lnTo>
                <a:lnTo>
                  <a:pt x="1578" y="20"/>
                </a:lnTo>
                <a:lnTo>
                  <a:pt x="1564" y="30"/>
                </a:lnTo>
                <a:lnTo>
                  <a:pt x="1552" y="42"/>
                </a:lnTo>
                <a:lnTo>
                  <a:pt x="1532" y="58"/>
                </a:lnTo>
                <a:lnTo>
                  <a:pt x="1510" y="72"/>
                </a:lnTo>
                <a:lnTo>
                  <a:pt x="1502" y="78"/>
                </a:lnTo>
                <a:lnTo>
                  <a:pt x="1492" y="86"/>
                </a:lnTo>
                <a:lnTo>
                  <a:pt x="1484" y="90"/>
                </a:lnTo>
                <a:lnTo>
                  <a:pt x="1476" y="96"/>
                </a:lnTo>
                <a:lnTo>
                  <a:pt x="1468" y="104"/>
                </a:lnTo>
                <a:lnTo>
                  <a:pt x="1462" y="110"/>
                </a:lnTo>
                <a:lnTo>
                  <a:pt x="1458" y="118"/>
                </a:lnTo>
                <a:lnTo>
                  <a:pt x="1452" y="126"/>
                </a:lnTo>
                <a:lnTo>
                  <a:pt x="1448" y="134"/>
                </a:lnTo>
                <a:lnTo>
                  <a:pt x="1442" y="142"/>
                </a:lnTo>
                <a:lnTo>
                  <a:pt x="1436" y="148"/>
                </a:lnTo>
                <a:lnTo>
                  <a:pt x="1426" y="166"/>
                </a:lnTo>
                <a:lnTo>
                  <a:pt x="1418" y="182"/>
                </a:lnTo>
                <a:lnTo>
                  <a:pt x="1406" y="208"/>
                </a:lnTo>
                <a:lnTo>
                  <a:pt x="1396" y="234"/>
                </a:lnTo>
                <a:lnTo>
                  <a:pt x="1388" y="266"/>
                </a:lnTo>
                <a:lnTo>
                  <a:pt x="1388" y="296"/>
                </a:lnTo>
                <a:lnTo>
                  <a:pt x="1390" y="308"/>
                </a:lnTo>
                <a:lnTo>
                  <a:pt x="1388" y="318"/>
                </a:lnTo>
                <a:lnTo>
                  <a:pt x="1386" y="328"/>
                </a:lnTo>
                <a:lnTo>
                  <a:pt x="1386" y="346"/>
                </a:lnTo>
                <a:lnTo>
                  <a:pt x="1388" y="364"/>
                </a:lnTo>
                <a:lnTo>
                  <a:pt x="1384" y="368"/>
                </a:lnTo>
                <a:lnTo>
                  <a:pt x="1380" y="370"/>
                </a:lnTo>
                <a:lnTo>
                  <a:pt x="1378" y="376"/>
                </a:lnTo>
                <a:lnTo>
                  <a:pt x="1376" y="382"/>
                </a:lnTo>
                <a:lnTo>
                  <a:pt x="1372" y="404"/>
                </a:lnTo>
                <a:lnTo>
                  <a:pt x="1372" y="422"/>
                </a:lnTo>
                <a:lnTo>
                  <a:pt x="1372" y="436"/>
                </a:lnTo>
                <a:lnTo>
                  <a:pt x="1370" y="450"/>
                </a:lnTo>
                <a:lnTo>
                  <a:pt x="1372" y="470"/>
                </a:lnTo>
                <a:lnTo>
                  <a:pt x="1378" y="494"/>
                </a:lnTo>
                <a:lnTo>
                  <a:pt x="1386" y="516"/>
                </a:lnTo>
                <a:lnTo>
                  <a:pt x="1350" y="546"/>
                </a:lnTo>
                <a:lnTo>
                  <a:pt x="1318" y="574"/>
                </a:lnTo>
                <a:lnTo>
                  <a:pt x="1308" y="582"/>
                </a:lnTo>
                <a:lnTo>
                  <a:pt x="1294" y="596"/>
                </a:lnTo>
                <a:lnTo>
                  <a:pt x="1276" y="614"/>
                </a:lnTo>
                <a:lnTo>
                  <a:pt x="1274" y="610"/>
                </a:lnTo>
                <a:lnTo>
                  <a:pt x="1272" y="608"/>
                </a:lnTo>
                <a:lnTo>
                  <a:pt x="1272" y="606"/>
                </a:lnTo>
                <a:lnTo>
                  <a:pt x="1276" y="602"/>
                </a:lnTo>
                <a:lnTo>
                  <a:pt x="1276" y="600"/>
                </a:lnTo>
                <a:lnTo>
                  <a:pt x="1278" y="598"/>
                </a:lnTo>
                <a:lnTo>
                  <a:pt x="1280" y="596"/>
                </a:lnTo>
                <a:lnTo>
                  <a:pt x="1282" y="594"/>
                </a:lnTo>
                <a:lnTo>
                  <a:pt x="1284" y="590"/>
                </a:lnTo>
                <a:lnTo>
                  <a:pt x="1288" y="592"/>
                </a:lnTo>
                <a:lnTo>
                  <a:pt x="1292" y="594"/>
                </a:lnTo>
                <a:lnTo>
                  <a:pt x="1292" y="574"/>
                </a:lnTo>
                <a:lnTo>
                  <a:pt x="1294" y="554"/>
                </a:lnTo>
                <a:lnTo>
                  <a:pt x="1300" y="528"/>
                </a:lnTo>
                <a:lnTo>
                  <a:pt x="1302" y="528"/>
                </a:lnTo>
                <a:lnTo>
                  <a:pt x="1304" y="528"/>
                </a:lnTo>
                <a:lnTo>
                  <a:pt x="1306" y="528"/>
                </a:lnTo>
                <a:lnTo>
                  <a:pt x="1308" y="522"/>
                </a:lnTo>
                <a:lnTo>
                  <a:pt x="1308" y="518"/>
                </a:lnTo>
                <a:lnTo>
                  <a:pt x="1308" y="512"/>
                </a:lnTo>
                <a:lnTo>
                  <a:pt x="1306" y="508"/>
                </a:lnTo>
                <a:lnTo>
                  <a:pt x="1306" y="504"/>
                </a:lnTo>
                <a:lnTo>
                  <a:pt x="1304" y="504"/>
                </a:lnTo>
                <a:lnTo>
                  <a:pt x="1308" y="476"/>
                </a:lnTo>
                <a:lnTo>
                  <a:pt x="1302" y="444"/>
                </a:lnTo>
                <a:lnTo>
                  <a:pt x="1298" y="430"/>
                </a:lnTo>
                <a:lnTo>
                  <a:pt x="1296" y="418"/>
                </a:lnTo>
                <a:lnTo>
                  <a:pt x="1296" y="408"/>
                </a:lnTo>
                <a:lnTo>
                  <a:pt x="1294" y="394"/>
                </a:lnTo>
                <a:lnTo>
                  <a:pt x="1290" y="374"/>
                </a:lnTo>
                <a:lnTo>
                  <a:pt x="1286" y="348"/>
                </a:lnTo>
                <a:lnTo>
                  <a:pt x="1280" y="318"/>
                </a:lnTo>
                <a:lnTo>
                  <a:pt x="1276" y="290"/>
                </a:lnTo>
                <a:lnTo>
                  <a:pt x="1280" y="298"/>
                </a:lnTo>
                <a:lnTo>
                  <a:pt x="1284" y="304"/>
                </a:lnTo>
                <a:lnTo>
                  <a:pt x="1286" y="312"/>
                </a:lnTo>
                <a:lnTo>
                  <a:pt x="1286" y="320"/>
                </a:lnTo>
                <a:lnTo>
                  <a:pt x="1288" y="312"/>
                </a:lnTo>
                <a:lnTo>
                  <a:pt x="1288" y="304"/>
                </a:lnTo>
                <a:lnTo>
                  <a:pt x="1290" y="296"/>
                </a:lnTo>
                <a:lnTo>
                  <a:pt x="1292" y="300"/>
                </a:lnTo>
                <a:lnTo>
                  <a:pt x="1294" y="302"/>
                </a:lnTo>
                <a:lnTo>
                  <a:pt x="1296" y="306"/>
                </a:lnTo>
                <a:lnTo>
                  <a:pt x="1296" y="310"/>
                </a:lnTo>
                <a:lnTo>
                  <a:pt x="1300" y="300"/>
                </a:lnTo>
                <a:lnTo>
                  <a:pt x="1304" y="292"/>
                </a:lnTo>
                <a:lnTo>
                  <a:pt x="1310" y="294"/>
                </a:lnTo>
                <a:lnTo>
                  <a:pt x="1316" y="298"/>
                </a:lnTo>
                <a:lnTo>
                  <a:pt x="1322" y="302"/>
                </a:lnTo>
                <a:lnTo>
                  <a:pt x="1318" y="286"/>
                </a:lnTo>
                <a:lnTo>
                  <a:pt x="1314" y="268"/>
                </a:lnTo>
                <a:lnTo>
                  <a:pt x="1320" y="268"/>
                </a:lnTo>
                <a:lnTo>
                  <a:pt x="1324" y="270"/>
                </a:lnTo>
                <a:lnTo>
                  <a:pt x="1328" y="272"/>
                </a:lnTo>
                <a:lnTo>
                  <a:pt x="1330" y="278"/>
                </a:lnTo>
                <a:lnTo>
                  <a:pt x="1332" y="252"/>
                </a:lnTo>
                <a:lnTo>
                  <a:pt x="1322" y="228"/>
                </a:lnTo>
                <a:lnTo>
                  <a:pt x="1306" y="206"/>
                </a:lnTo>
                <a:lnTo>
                  <a:pt x="1286" y="188"/>
                </a:lnTo>
                <a:lnTo>
                  <a:pt x="1262" y="178"/>
                </a:lnTo>
                <a:lnTo>
                  <a:pt x="1266" y="176"/>
                </a:lnTo>
                <a:lnTo>
                  <a:pt x="1272" y="176"/>
                </a:lnTo>
                <a:lnTo>
                  <a:pt x="1278" y="178"/>
                </a:lnTo>
                <a:lnTo>
                  <a:pt x="1284" y="178"/>
                </a:lnTo>
                <a:lnTo>
                  <a:pt x="1288" y="180"/>
                </a:lnTo>
                <a:lnTo>
                  <a:pt x="1294" y="180"/>
                </a:lnTo>
                <a:lnTo>
                  <a:pt x="1282" y="172"/>
                </a:lnTo>
                <a:lnTo>
                  <a:pt x="1272" y="168"/>
                </a:lnTo>
                <a:lnTo>
                  <a:pt x="1266" y="166"/>
                </a:lnTo>
                <a:lnTo>
                  <a:pt x="1260" y="166"/>
                </a:lnTo>
                <a:lnTo>
                  <a:pt x="1256" y="166"/>
                </a:lnTo>
                <a:lnTo>
                  <a:pt x="1248" y="158"/>
                </a:lnTo>
                <a:lnTo>
                  <a:pt x="1234" y="148"/>
                </a:lnTo>
                <a:lnTo>
                  <a:pt x="1216" y="140"/>
                </a:lnTo>
                <a:lnTo>
                  <a:pt x="1196" y="134"/>
                </a:lnTo>
                <a:lnTo>
                  <a:pt x="1176" y="128"/>
                </a:lnTo>
                <a:lnTo>
                  <a:pt x="1162" y="126"/>
                </a:lnTo>
                <a:lnTo>
                  <a:pt x="1152" y="126"/>
                </a:lnTo>
                <a:lnTo>
                  <a:pt x="1154" y="124"/>
                </a:lnTo>
                <a:lnTo>
                  <a:pt x="1158" y="124"/>
                </a:lnTo>
                <a:lnTo>
                  <a:pt x="1162" y="122"/>
                </a:lnTo>
                <a:lnTo>
                  <a:pt x="1166" y="120"/>
                </a:lnTo>
                <a:lnTo>
                  <a:pt x="1170" y="120"/>
                </a:lnTo>
                <a:lnTo>
                  <a:pt x="1172" y="118"/>
                </a:lnTo>
                <a:lnTo>
                  <a:pt x="1162" y="118"/>
                </a:lnTo>
                <a:lnTo>
                  <a:pt x="1150" y="116"/>
                </a:lnTo>
                <a:lnTo>
                  <a:pt x="1134" y="116"/>
                </a:lnTo>
                <a:lnTo>
                  <a:pt x="1112" y="116"/>
                </a:lnTo>
                <a:lnTo>
                  <a:pt x="1082" y="118"/>
                </a:lnTo>
                <a:lnTo>
                  <a:pt x="1078" y="118"/>
                </a:lnTo>
                <a:lnTo>
                  <a:pt x="1072" y="116"/>
                </a:lnTo>
                <a:lnTo>
                  <a:pt x="1068" y="112"/>
                </a:lnTo>
                <a:lnTo>
                  <a:pt x="1064" y="108"/>
                </a:lnTo>
                <a:lnTo>
                  <a:pt x="1060" y="106"/>
                </a:lnTo>
                <a:lnTo>
                  <a:pt x="1052" y="102"/>
                </a:lnTo>
                <a:lnTo>
                  <a:pt x="1044" y="102"/>
                </a:lnTo>
                <a:lnTo>
                  <a:pt x="1036" y="100"/>
                </a:lnTo>
                <a:lnTo>
                  <a:pt x="1028" y="98"/>
                </a:lnTo>
                <a:lnTo>
                  <a:pt x="1038" y="96"/>
                </a:lnTo>
                <a:lnTo>
                  <a:pt x="1048" y="92"/>
                </a:lnTo>
                <a:lnTo>
                  <a:pt x="1030" y="86"/>
                </a:lnTo>
                <a:lnTo>
                  <a:pt x="1010" y="84"/>
                </a:lnTo>
                <a:lnTo>
                  <a:pt x="990" y="86"/>
                </a:lnTo>
                <a:lnTo>
                  <a:pt x="970" y="86"/>
                </a:lnTo>
                <a:lnTo>
                  <a:pt x="974" y="84"/>
                </a:lnTo>
                <a:lnTo>
                  <a:pt x="976" y="82"/>
                </a:lnTo>
                <a:lnTo>
                  <a:pt x="958" y="82"/>
                </a:lnTo>
                <a:lnTo>
                  <a:pt x="940" y="86"/>
                </a:lnTo>
                <a:lnTo>
                  <a:pt x="922" y="92"/>
                </a:lnTo>
                <a:lnTo>
                  <a:pt x="922" y="90"/>
                </a:lnTo>
                <a:lnTo>
                  <a:pt x="924" y="88"/>
                </a:lnTo>
                <a:lnTo>
                  <a:pt x="896" y="90"/>
                </a:lnTo>
                <a:lnTo>
                  <a:pt x="870" y="98"/>
                </a:lnTo>
                <a:lnTo>
                  <a:pt x="844" y="106"/>
                </a:lnTo>
                <a:lnTo>
                  <a:pt x="830" y="110"/>
                </a:lnTo>
                <a:lnTo>
                  <a:pt x="816" y="116"/>
                </a:lnTo>
                <a:lnTo>
                  <a:pt x="802" y="122"/>
                </a:lnTo>
                <a:lnTo>
                  <a:pt x="786" y="132"/>
                </a:lnTo>
                <a:lnTo>
                  <a:pt x="776" y="142"/>
                </a:lnTo>
                <a:lnTo>
                  <a:pt x="770" y="152"/>
                </a:lnTo>
                <a:lnTo>
                  <a:pt x="768" y="154"/>
                </a:lnTo>
                <a:lnTo>
                  <a:pt x="740" y="162"/>
                </a:lnTo>
                <a:lnTo>
                  <a:pt x="716" y="174"/>
                </a:lnTo>
                <a:lnTo>
                  <a:pt x="694" y="194"/>
                </a:lnTo>
                <a:lnTo>
                  <a:pt x="674" y="220"/>
                </a:lnTo>
                <a:lnTo>
                  <a:pt x="660" y="254"/>
                </a:lnTo>
                <a:lnTo>
                  <a:pt x="648" y="286"/>
                </a:lnTo>
                <a:lnTo>
                  <a:pt x="634" y="320"/>
                </a:lnTo>
                <a:lnTo>
                  <a:pt x="618" y="354"/>
                </a:lnTo>
                <a:lnTo>
                  <a:pt x="604" y="390"/>
                </a:lnTo>
                <a:lnTo>
                  <a:pt x="594" y="422"/>
                </a:lnTo>
                <a:lnTo>
                  <a:pt x="598" y="414"/>
                </a:lnTo>
                <a:lnTo>
                  <a:pt x="604" y="408"/>
                </a:lnTo>
                <a:lnTo>
                  <a:pt x="598" y="428"/>
                </a:lnTo>
                <a:lnTo>
                  <a:pt x="596" y="454"/>
                </a:lnTo>
                <a:lnTo>
                  <a:pt x="596" y="484"/>
                </a:lnTo>
                <a:lnTo>
                  <a:pt x="598" y="510"/>
                </a:lnTo>
                <a:lnTo>
                  <a:pt x="604" y="528"/>
                </a:lnTo>
                <a:lnTo>
                  <a:pt x="608" y="522"/>
                </a:lnTo>
                <a:lnTo>
                  <a:pt x="610" y="514"/>
                </a:lnTo>
                <a:lnTo>
                  <a:pt x="608" y="530"/>
                </a:lnTo>
                <a:lnTo>
                  <a:pt x="608" y="552"/>
                </a:lnTo>
                <a:lnTo>
                  <a:pt x="612" y="574"/>
                </a:lnTo>
                <a:lnTo>
                  <a:pt x="616" y="594"/>
                </a:lnTo>
                <a:lnTo>
                  <a:pt x="624" y="612"/>
                </a:lnTo>
                <a:lnTo>
                  <a:pt x="636" y="624"/>
                </a:lnTo>
                <a:lnTo>
                  <a:pt x="636" y="620"/>
                </a:lnTo>
                <a:lnTo>
                  <a:pt x="636" y="616"/>
                </a:lnTo>
                <a:lnTo>
                  <a:pt x="638" y="612"/>
                </a:lnTo>
                <a:lnTo>
                  <a:pt x="638" y="608"/>
                </a:lnTo>
                <a:lnTo>
                  <a:pt x="644" y="636"/>
                </a:lnTo>
                <a:lnTo>
                  <a:pt x="650" y="662"/>
                </a:lnTo>
                <a:lnTo>
                  <a:pt x="650" y="660"/>
                </a:lnTo>
                <a:lnTo>
                  <a:pt x="650" y="658"/>
                </a:lnTo>
                <a:lnTo>
                  <a:pt x="654" y="672"/>
                </a:lnTo>
                <a:lnTo>
                  <a:pt x="662" y="686"/>
                </a:lnTo>
                <a:lnTo>
                  <a:pt x="672" y="700"/>
                </a:lnTo>
                <a:lnTo>
                  <a:pt x="678" y="712"/>
                </a:lnTo>
                <a:lnTo>
                  <a:pt x="678" y="708"/>
                </a:lnTo>
                <a:lnTo>
                  <a:pt x="680" y="702"/>
                </a:lnTo>
                <a:lnTo>
                  <a:pt x="680" y="696"/>
                </a:lnTo>
                <a:lnTo>
                  <a:pt x="682" y="690"/>
                </a:lnTo>
                <a:lnTo>
                  <a:pt x="682" y="684"/>
                </a:lnTo>
                <a:lnTo>
                  <a:pt x="684" y="710"/>
                </a:lnTo>
                <a:lnTo>
                  <a:pt x="684" y="736"/>
                </a:lnTo>
                <a:lnTo>
                  <a:pt x="690" y="732"/>
                </a:lnTo>
                <a:lnTo>
                  <a:pt x="696" y="728"/>
                </a:lnTo>
                <a:lnTo>
                  <a:pt x="694" y="762"/>
                </a:lnTo>
                <a:lnTo>
                  <a:pt x="688" y="788"/>
                </a:lnTo>
                <a:lnTo>
                  <a:pt x="682" y="804"/>
                </a:lnTo>
                <a:lnTo>
                  <a:pt x="678" y="814"/>
                </a:lnTo>
                <a:lnTo>
                  <a:pt x="674" y="818"/>
                </a:lnTo>
                <a:lnTo>
                  <a:pt x="672" y="820"/>
                </a:lnTo>
                <a:lnTo>
                  <a:pt x="674" y="824"/>
                </a:lnTo>
                <a:lnTo>
                  <a:pt x="678" y="834"/>
                </a:lnTo>
                <a:lnTo>
                  <a:pt x="686" y="852"/>
                </a:lnTo>
                <a:lnTo>
                  <a:pt x="702" y="872"/>
                </a:lnTo>
                <a:lnTo>
                  <a:pt x="722" y="894"/>
                </a:lnTo>
                <a:lnTo>
                  <a:pt x="740" y="910"/>
                </a:lnTo>
                <a:lnTo>
                  <a:pt x="760" y="926"/>
                </a:lnTo>
                <a:lnTo>
                  <a:pt x="776" y="938"/>
                </a:lnTo>
                <a:lnTo>
                  <a:pt x="790" y="948"/>
                </a:lnTo>
                <a:lnTo>
                  <a:pt x="780" y="946"/>
                </a:lnTo>
                <a:lnTo>
                  <a:pt x="772" y="944"/>
                </a:lnTo>
                <a:lnTo>
                  <a:pt x="744" y="924"/>
                </a:lnTo>
                <a:lnTo>
                  <a:pt x="716" y="902"/>
                </a:lnTo>
                <a:lnTo>
                  <a:pt x="692" y="880"/>
                </a:lnTo>
                <a:lnTo>
                  <a:pt x="672" y="860"/>
                </a:lnTo>
                <a:lnTo>
                  <a:pt x="658" y="838"/>
                </a:lnTo>
                <a:lnTo>
                  <a:pt x="652" y="820"/>
                </a:lnTo>
                <a:lnTo>
                  <a:pt x="658" y="804"/>
                </a:lnTo>
                <a:lnTo>
                  <a:pt x="656" y="804"/>
                </a:lnTo>
                <a:lnTo>
                  <a:pt x="654" y="806"/>
                </a:lnTo>
                <a:lnTo>
                  <a:pt x="650" y="808"/>
                </a:lnTo>
                <a:lnTo>
                  <a:pt x="646" y="812"/>
                </a:lnTo>
                <a:lnTo>
                  <a:pt x="642" y="818"/>
                </a:lnTo>
                <a:lnTo>
                  <a:pt x="638" y="826"/>
                </a:lnTo>
                <a:lnTo>
                  <a:pt x="632" y="840"/>
                </a:lnTo>
                <a:lnTo>
                  <a:pt x="626" y="858"/>
                </a:lnTo>
                <a:lnTo>
                  <a:pt x="620" y="876"/>
                </a:lnTo>
                <a:lnTo>
                  <a:pt x="614" y="892"/>
                </a:lnTo>
                <a:lnTo>
                  <a:pt x="612" y="898"/>
                </a:lnTo>
                <a:lnTo>
                  <a:pt x="610" y="902"/>
                </a:lnTo>
                <a:lnTo>
                  <a:pt x="610" y="906"/>
                </a:lnTo>
                <a:lnTo>
                  <a:pt x="610" y="908"/>
                </a:lnTo>
                <a:lnTo>
                  <a:pt x="604" y="908"/>
                </a:lnTo>
                <a:lnTo>
                  <a:pt x="592" y="910"/>
                </a:lnTo>
                <a:lnTo>
                  <a:pt x="576" y="914"/>
                </a:lnTo>
                <a:lnTo>
                  <a:pt x="562" y="920"/>
                </a:lnTo>
                <a:lnTo>
                  <a:pt x="552" y="930"/>
                </a:lnTo>
                <a:lnTo>
                  <a:pt x="548" y="932"/>
                </a:lnTo>
                <a:lnTo>
                  <a:pt x="538" y="934"/>
                </a:lnTo>
                <a:lnTo>
                  <a:pt x="528" y="940"/>
                </a:lnTo>
                <a:lnTo>
                  <a:pt x="516" y="950"/>
                </a:lnTo>
                <a:lnTo>
                  <a:pt x="508" y="964"/>
                </a:lnTo>
                <a:lnTo>
                  <a:pt x="508" y="984"/>
                </a:lnTo>
                <a:lnTo>
                  <a:pt x="504" y="986"/>
                </a:lnTo>
                <a:lnTo>
                  <a:pt x="492" y="990"/>
                </a:lnTo>
                <a:lnTo>
                  <a:pt x="476" y="998"/>
                </a:lnTo>
                <a:lnTo>
                  <a:pt x="460" y="1006"/>
                </a:lnTo>
                <a:lnTo>
                  <a:pt x="446" y="1018"/>
                </a:lnTo>
                <a:lnTo>
                  <a:pt x="440" y="1024"/>
                </a:lnTo>
                <a:lnTo>
                  <a:pt x="436" y="1028"/>
                </a:lnTo>
                <a:lnTo>
                  <a:pt x="432" y="1032"/>
                </a:lnTo>
                <a:lnTo>
                  <a:pt x="430" y="1034"/>
                </a:lnTo>
                <a:lnTo>
                  <a:pt x="428" y="1036"/>
                </a:lnTo>
                <a:lnTo>
                  <a:pt x="424" y="1036"/>
                </a:lnTo>
                <a:lnTo>
                  <a:pt x="416" y="1040"/>
                </a:lnTo>
                <a:lnTo>
                  <a:pt x="404" y="1046"/>
                </a:lnTo>
                <a:lnTo>
                  <a:pt x="388" y="1060"/>
                </a:lnTo>
                <a:lnTo>
                  <a:pt x="370" y="1082"/>
                </a:lnTo>
                <a:lnTo>
                  <a:pt x="360" y="1094"/>
                </a:lnTo>
                <a:lnTo>
                  <a:pt x="350" y="1106"/>
                </a:lnTo>
                <a:lnTo>
                  <a:pt x="312" y="1108"/>
                </a:lnTo>
                <a:lnTo>
                  <a:pt x="272" y="1118"/>
                </a:lnTo>
                <a:lnTo>
                  <a:pt x="230" y="1136"/>
                </a:lnTo>
                <a:lnTo>
                  <a:pt x="192" y="1160"/>
                </a:lnTo>
                <a:lnTo>
                  <a:pt x="160" y="1188"/>
                </a:lnTo>
                <a:lnTo>
                  <a:pt x="138" y="1220"/>
                </a:lnTo>
                <a:lnTo>
                  <a:pt x="116" y="1272"/>
                </a:lnTo>
                <a:lnTo>
                  <a:pt x="98" y="1326"/>
                </a:lnTo>
                <a:lnTo>
                  <a:pt x="84" y="1384"/>
                </a:lnTo>
                <a:lnTo>
                  <a:pt x="70" y="1440"/>
                </a:lnTo>
                <a:lnTo>
                  <a:pt x="54" y="1496"/>
                </a:lnTo>
                <a:lnTo>
                  <a:pt x="38" y="1538"/>
                </a:lnTo>
                <a:lnTo>
                  <a:pt x="22" y="1584"/>
                </a:lnTo>
                <a:lnTo>
                  <a:pt x="8" y="1630"/>
                </a:lnTo>
                <a:lnTo>
                  <a:pt x="0" y="1672"/>
                </a:lnTo>
                <a:lnTo>
                  <a:pt x="2" y="1698"/>
                </a:lnTo>
                <a:lnTo>
                  <a:pt x="12" y="1728"/>
                </a:lnTo>
                <a:lnTo>
                  <a:pt x="30" y="1758"/>
                </a:lnTo>
                <a:lnTo>
                  <a:pt x="52" y="1788"/>
                </a:lnTo>
                <a:lnTo>
                  <a:pt x="74" y="1818"/>
                </a:lnTo>
                <a:lnTo>
                  <a:pt x="68" y="1934"/>
                </a:lnTo>
                <a:lnTo>
                  <a:pt x="68" y="2050"/>
                </a:lnTo>
                <a:lnTo>
                  <a:pt x="66" y="2106"/>
                </a:lnTo>
                <a:lnTo>
                  <a:pt x="66" y="2158"/>
                </a:lnTo>
                <a:lnTo>
                  <a:pt x="64" y="2204"/>
                </a:lnTo>
                <a:lnTo>
                  <a:pt x="68" y="2246"/>
                </a:lnTo>
                <a:lnTo>
                  <a:pt x="68" y="2254"/>
                </a:lnTo>
                <a:lnTo>
                  <a:pt x="68" y="2260"/>
                </a:lnTo>
                <a:lnTo>
                  <a:pt x="68" y="2268"/>
                </a:lnTo>
                <a:lnTo>
                  <a:pt x="76" y="2288"/>
                </a:lnTo>
                <a:lnTo>
                  <a:pt x="90" y="2304"/>
                </a:lnTo>
                <a:lnTo>
                  <a:pt x="3292" y="2308"/>
                </a:lnTo>
                <a:lnTo>
                  <a:pt x="3268" y="1756"/>
                </a:lnTo>
                <a:lnTo>
                  <a:pt x="3278" y="1750"/>
                </a:lnTo>
                <a:close/>
                <a:moveTo>
                  <a:pt x="1044" y="984"/>
                </a:moveTo>
                <a:lnTo>
                  <a:pt x="1048" y="978"/>
                </a:lnTo>
                <a:lnTo>
                  <a:pt x="1054" y="974"/>
                </a:lnTo>
                <a:lnTo>
                  <a:pt x="1062" y="972"/>
                </a:lnTo>
                <a:lnTo>
                  <a:pt x="1070" y="970"/>
                </a:lnTo>
                <a:lnTo>
                  <a:pt x="1092" y="974"/>
                </a:lnTo>
                <a:lnTo>
                  <a:pt x="1116" y="982"/>
                </a:lnTo>
                <a:lnTo>
                  <a:pt x="1140" y="988"/>
                </a:lnTo>
                <a:lnTo>
                  <a:pt x="1162" y="990"/>
                </a:lnTo>
                <a:lnTo>
                  <a:pt x="1162" y="1006"/>
                </a:lnTo>
                <a:lnTo>
                  <a:pt x="1162" y="1022"/>
                </a:lnTo>
                <a:lnTo>
                  <a:pt x="1128" y="1012"/>
                </a:lnTo>
                <a:lnTo>
                  <a:pt x="1096" y="1004"/>
                </a:lnTo>
                <a:lnTo>
                  <a:pt x="1064" y="1000"/>
                </a:lnTo>
                <a:lnTo>
                  <a:pt x="1058" y="1000"/>
                </a:lnTo>
                <a:lnTo>
                  <a:pt x="1050" y="998"/>
                </a:lnTo>
                <a:lnTo>
                  <a:pt x="1040" y="998"/>
                </a:lnTo>
                <a:lnTo>
                  <a:pt x="1042" y="990"/>
                </a:lnTo>
                <a:lnTo>
                  <a:pt x="1044" y="984"/>
                </a:lnTo>
                <a:close/>
                <a:moveTo>
                  <a:pt x="974" y="1130"/>
                </a:moveTo>
                <a:lnTo>
                  <a:pt x="974" y="1114"/>
                </a:lnTo>
                <a:lnTo>
                  <a:pt x="980" y="1098"/>
                </a:lnTo>
                <a:lnTo>
                  <a:pt x="988" y="1086"/>
                </a:lnTo>
                <a:lnTo>
                  <a:pt x="994" y="1074"/>
                </a:lnTo>
                <a:lnTo>
                  <a:pt x="990" y="1064"/>
                </a:lnTo>
                <a:lnTo>
                  <a:pt x="994" y="1066"/>
                </a:lnTo>
                <a:lnTo>
                  <a:pt x="1006" y="1072"/>
                </a:lnTo>
                <a:lnTo>
                  <a:pt x="1018" y="1080"/>
                </a:lnTo>
                <a:lnTo>
                  <a:pt x="1030" y="1092"/>
                </a:lnTo>
                <a:lnTo>
                  <a:pt x="1038" y="1106"/>
                </a:lnTo>
                <a:lnTo>
                  <a:pt x="1040" y="1122"/>
                </a:lnTo>
                <a:lnTo>
                  <a:pt x="1042" y="1144"/>
                </a:lnTo>
                <a:lnTo>
                  <a:pt x="1046" y="1166"/>
                </a:lnTo>
                <a:lnTo>
                  <a:pt x="1050" y="1186"/>
                </a:lnTo>
                <a:lnTo>
                  <a:pt x="1052" y="1202"/>
                </a:lnTo>
                <a:lnTo>
                  <a:pt x="1052" y="1208"/>
                </a:lnTo>
                <a:lnTo>
                  <a:pt x="1048" y="1204"/>
                </a:lnTo>
                <a:lnTo>
                  <a:pt x="1038" y="1196"/>
                </a:lnTo>
                <a:lnTo>
                  <a:pt x="1024" y="1186"/>
                </a:lnTo>
                <a:lnTo>
                  <a:pt x="1010" y="1172"/>
                </a:lnTo>
                <a:lnTo>
                  <a:pt x="994" y="1158"/>
                </a:lnTo>
                <a:lnTo>
                  <a:pt x="982" y="1144"/>
                </a:lnTo>
                <a:lnTo>
                  <a:pt x="974" y="1130"/>
                </a:lnTo>
                <a:close/>
                <a:moveTo>
                  <a:pt x="1374" y="2006"/>
                </a:moveTo>
                <a:lnTo>
                  <a:pt x="1374" y="2012"/>
                </a:lnTo>
                <a:lnTo>
                  <a:pt x="1374" y="2018"/>
                </a:lnTo>
                <a:lnTo>
                  <a:pt x="1372" y="2036"/>
                </a:lnTo>
                <a:lnTo>
                  <a:pt x="1370" y="2058"/>
                </a:lnTo>
                <a:lnTo>
                  <a:pt x="1366" y="2078"/>
                </a:lnTo>
                <a:lnTo>
                  <a:pt x="1362" y="2090"/>
                </a:lnTo>
                <a:lnTo>
                  <a:pt x="1340" y="2048"/>
                </a:lnTo>
                <a:lnTo>
                  <a:pt x="1312" y="2006"/>
                </a:lnTo>
                <a:lnTo>
                  <a:pt x="1282" y="1964"/>
                </a:lnTo>
                <a:lnTo>
                  <a:pt x="1256" y="1922"/>
                </a:lnTo>
                <a:lnTo>
                  <a:pt x="1220" y="1854"/>
                </a:lnTo>
                <a:lnTo>
                  <a:pt x="1190" y="1784"/>
                </a:lnTo>
                <a:lnTo>
                  <a:pt x="1160" y="1712"/>
                </a:lnTo>
                <a:lnTo>
                  <a:pt x="1128" y="1622"/>
                </a:lnTo>
                <a:lnTo>
                  <a:pt x="1102" y="1530"/>
                </a:lnTo>
                <a:lnTo>
                  <a:pt x="1078" y="1436"/>
                </a:lnTo>
                <a:lnTo>
                  <a:pt x="1064" y="1392"/>
                </a:lnTo>
                <a:lnTo>
                  <a:pt x="1048" y="1346"/>
                </a:lnTo>
                <a:lnTo>
                  <a:pt x="1034" y="1302"/>
                </a:lnTo>
                <a:lnTo>
                  <a:pt x="1026" y="1256"/>
                </a:lnTo>
                <a:lnTo>
                  <a:pt x="1030" y="1210"/>
                </a:lnTo>
                <a:lnTo>
                  <a:pt x="1032" y="1214"/>
                </a:lnTo>
                <a:lnTo>
                  <a:pt x="1038" y="1216"/>
                </a:lnTo>
                <a:lnTo>
                  <a:pt x="1048" y="1216"/>
                </a:lnTo>
                <a:lnTo>
                  <a:pt x="1060" y="1212"/>
                </a:lnTo>
                <a:lnTo>
                  <a:pt x="1070" y="1210"/>
                </a:lnTo>
                <a:lnTo>
                  <a:pt x="1078" y="1206"/>
                </a:lnTo>
                <a:lnTo>
                  <a:pt x="1080" y="1206"/>
                </a:lnTo>
                <a:lnTo>
                  <a:pt x="1096" y="1212"/>
                </a:lnTo>
                <a:lnTo>
                  <a:pt x="1112" y="1228"/>
                </a:lnTo>
                <a:lnTo>
                  <a:pt x="1126" y="1246"/>
                </a:lnTo>
                <a:lnTo>
                  <a:pt x="1138" y="1266"/>
                </a:lnTo>
                <a:lnTo>
                  <a:pt x="1148" y="1280"/>
                </a:lnTo>
                <a:lnTo>
                  <a:pt x="1190" y="1348"/>
                </a:lnTo>
                <a:lnTo>
                  <a:pt x="1226" y="1420"/>
                </a:lnTo>
                <a:lnTo>
                  <a:pt x="1258" y="1492"/>
                </a:lnTo>
                <a:lnTo>
                  <a:pt x="1290" y="1566"/>
                </a:lnTo>
                <a:lnTo>
                  <a:pt x="1320" y="1640"/>
                </a:lnTo>
                <a:lnTo>
                  <a:pt x="1346" y="1716"/>
                </a:lnTo>
                <a:lnTo>
                  <a:pt x="1364" y="1796"/>
                </a:lnTo>
                <a:lnTo>
                  <a:pt x="1374" y="1900"/>
                </a:lnTo>
                <a:lnTo>
                  <a:pt x="1374" y="2006"/>
                </a:lnTo>
                <a:close/>
                <a:moveTo>
                  <a:pt x="1884" y="900"/>
                </a:moveTo>
                <a:lnTo>
                  <a:pt x="1886" y="904"/>
                </a:lnTo>
                <a:lnTo>
                  <a:pt x="1886" y="916"/>
                </a:lnTo>
                <a:lnTo>
                  <a:pt x="1886" y="932"/>
                </a:lnTo>
                <a:lnTo>
                  <a:pt x="1882" y="950"/>
                </a:lnTo>
                <a:lnTo>
                  <a:pt x="1872" y="964"/>
                </a:lnTo>
                <a:lnTo>
                  <a:pt x="1864" y="974"/>
                </a:lnTo>
                <a:lnTo>
                  <a:pt x="1854" y="992"/>
                </a:lnTo>
                <a:lnTo>
                  <a:pt x="1840" y="1014"/>
                </a:lnTo>
                <a:lnTo>
                  <a:pt x="1824" y="1042"/>
                </a:lnTo>
                <a:lnTo>
                  <a:pt x="1808" y="1070"/>
                </a:lnTo>
                <a:lnTo>
                  <a:pt x="1790" y="1098"/>
                </a:lnTo>
                <a:lnTo>
                  <a:pt x="1790" y="1100"/>
                </a:lnTo>
                <a:lnTo>
                  <a:pt x="1790" y="1104"/>
                </a:lnTo>
                <a:lnTo>
                  <a:pt x="1780" y="1142"/>
                </a:lnTo>
                <a:lnTo>
                  <a:pt x="1772" y="1180"/>
                </a:lnTo>
                <a:lnTo>
                  <a:pt x="1768" y="1218"/>
                </a:lnTo>
                <a:lnTo>
                  <a:pt x="1768" y="1222"/>
                </a:lnTo>
                <a:lnTo>
                  <a:pt x="1768" y="1224"/>
                </a:lnTo>
                <a:lnTo>
                  <a:pt x="1770" y="1240"/>
                </a:lnTo>
                <a:lnTo>
                  <a:pt x="1772" y="1256"/>
                </a:lnTo>
                <a:lnTo>
                  <a:pt x="1774" y="1274"/>
                </a:lnTo>
                <a:lnTo>
                  <a:pt x="1774" y="1290"/>
                </a:lnTo>
                <a:lnTo>
                  <a:pt x="1770" y="1304"/>
                </a:lnTo>
                <a:lnTo>
                  <a:pt x="1762" y="1316"/>
                </a:lnTo>
                <a:lnTo>
                  <a:pt x="1748" y="1322"/>
                </a:lnTo>
                <a:lnTo>
                  <a:pt x="1740" y="1322"/>
                </a:lnTo>
                <a:lnTo>
                  <a:pt x="1724" y="1320"/>
                </a:lnTo>
                <a:lnTo>
                  <a:pt x="1704" y="1318"/>
                </a:lnTo>
                <a:lnTo>
                  <a:pt x="1682" y="1316"/>
                </a:lnTo>
                <a:lnTo>
                  <a:pt x="1664" y="1312"/>
                </a:lnTo>
                <a:lnTo>
                  <a:pt x="1650" y="1310"/>
                </a:lnTo>
                <a:lnTo>
                  <a:pt x="1644" y="1306"/>
                </a:lnTo>
                <a:lnTo>
                  <a:pt x="1646" y="1276"/>
                </a:lnTo>
                <a:lnTo>
                  <a:pt x="1646" y="1240"/>
                </a:lnTo>
                <a:lnTo>
                  <a:pt x="1646" y="1204"/>
                </a:lnTo>
                <a:lnTo>
                  <a:pt x="1630" y="1178"/>
                </a:lnTo>
                <a:lnTo>
                  <a:pt x="1620" y="1152"/>
                </a:lnTo>
                <a:lnTo>
                  <a:pt x="1612" y="1132"/>
                </a:lnTo>
                <a:lnTo>
                  <a:pt x="1610" y="1116"/>
                </a:lnTo>
                <a:lnTo>
                  <a:pt x="1608" y="1112"/>
                </a:lnTo>
                <a:lnTo>
                  <a:pt x="1588" y="1100"/>
                </a:lnTo>
                <a:lnTo>
                  <a:pt x="1574" y="1084"/>
                </a:lnTo>
                <a:lnTo>
                  <a:pt x="1564" y="1068"/>
                </a:lnTo>
                <a:lnTo>
                  <a:pt x="1558" y="1052"/>
                </a:lnTo>
                <a:lnTo>
                  <a:pt x="1554" y="1040"/>
                </a:lnTo>
                <a:lnTo>
                  <a:pt x="1552" y="1036"/>
                </a:lnTo>
                <a:lnTo>
                  <a:pt x="1532" y="1056"/>
                </a:lnTo>
                <a:lnTo>
                  <a:pt x="1508" y="1070"/>
                </a:lnTo>
                <a:lnTo>
                  <a:pt x="1482" y="1080"/>
                </a:lnTo>
                <a:lnTo>
                  <a:pt x="1454" y="1084"/>
                </a:lnTo>
                <a:lnTo>
                  <a:pt x="1428" y="1084"/>
                </a:lnTo>
                <a:lnTo>
                  <a:pt x="1406" y="1084"/>
                </a:lnTo>
                <a:lnTo>
                  <a:pt x="1388" y="1082"/>
                </a:lnTo>
                <a:lnTo>
                  <a:pt x="1386" y="1082"/>
                </a:lnTo>
                <a:lnTo>
                  <a:pt x="1384" y="1082"/>
                </a:lnTo>
                <a:lnTo>
                  <a:pt x="1384" y="1080"/>
                </a:lnTo>
                <a:lnTo>
                  <a:pt x="1380" y="1080"/>
                </a:lnTo>
                <a:lnTo>
                  <a:pt x="1378" y="1080"/>
                </a:lnTo>
                <a:lnTo>
                  <a:pt x="1376" y="1080"/>
                </a:lnTo>
                <a:lnTo>
                  <a:pt x="1388" y="1060"/>
                </a:lnTo>
                <a:lnTo>
                  <a:pt x="1396" y="1030"/>
                </a:lnTo>
                <a:lnTo>
                  <a:pt x="1402" y="994"/>
                </a:lnTo>
                <a:lnTo>
                  <a:pt x="1408" y="954"/>
                </a:lnTo>
                <a:lnTo>
                  <a:pt x="1412" y="912"/>
                </a:lnTo>
                <a:lnTo>
                  <a:pt x="1416" y="870"/>
                </a:lnTo>
                <a:lnTo>
                  <a:pt x="1420" y="830"/>
                </a:lnTo>
                <a:lnTo>
                  <a:pt x="1422" y="794"/>
                </a:lnTo>
                <a:lnTo>
                  <a:pt x="1426" y="766"/>
                </a:lnTo>
                <a:lnTo>
                  <a:pt x="1428" y="748"/>
                </a:lnTo>
                <a:lnTo>
                  <a:pt x="1434" y="730"/>
                </a:lnTo>
                <a:lnTo>
                  <a:pt x="1444" y="710"/>
                </a:lnTo>
                <a:lnTo>
                  <a:pt x="1456" y="690"/>
                </a:lnTo>
                <a:lnTo>
                  <a:pt x="1468" y="670"/>
                </a:lnTo>
                <a:lnTo>
                  <a:pt x="1480" y="654"/>
                </a:lnTo>
                <a:lnTo>
                  <a:pt x="1490" y="640"/>
                </a:lnTo>
                <a:lnTo>
                  <a:pt x="1498" y="630"/>
                </a:lnTo>
                <a:lnTo>
                  <a:pt x="1500" y="628"/>
                </a:lnTo>
                <a:lnTo>
                  <a:pt x="1504" y="630"/>
                </a:lnTo>
                <a:lnTo>
                  <a:pt x="1508" y="626"/>
                </a:lnTo>
                <a:lnTo>
                  <a:pt x="1512" y="620"/>
                </a:lnTo>
                <a:lnTo>
                  <a:pt x="1512" y="628"/>
                </a:lnTo>
                <a:lnTo>
                  <a:pt x="1512" y="636"/>
                </a:lnTo>
                <a:lnTo>
                  <a:pt x="1556" y="672"/>
                </a:lnTo>
                <a:lnTo>
                  <a:pt x="1556" y="704"/>
                </a:lnTo>
                <a:lnTo>
                  <a:pt x="1562" y="742"/>
                </a:lnTo>
                <a:lnTo>
                  <a:pt x="1570" y="784"/>
                </a:lnTo>
                <a:lnTo>
                  <a:pt x="1580" y="826"/>
                </a:lnTo>
                <a:lnTo>
                  <a:pt x="1592" y="870"/>
                </a:lnTo>
                <a:lnTo>
                  <a:pt x="1606" y="914"/>
                </a:lnTo>
                <a:lnTo>
                  <a:pt x="1620" y="956"/>
                </a:lnTo>
                <a:lnTo>
                  <a:pt x="1634" y="994"/>
                </a:lnTo>
                <a:lnTo>
                  <a:pt x="1648" y="1028"/>
                </a:lnTo>
                <a:lnTo>
                  <a:pt x="1660" y="1058"/>
                </a:lnTo>
                <a:lnTo>
                  <a:pt x="1668" y="1080"/>
                </a:lnTo>
                <a:lnTo>
                  <a:pt x="1674" y="1094"/>
                </a:lnTo>
                <a:lnTo>
                  <a:pt x="1676" y="1100"/>
                </a:lnTo>
                <a:lnTo>
                  <a:pt x="1742" y="1170"/>
                </a:lnTo>
                <a:lnTo>
                  <a:pt x="1742" y="1168"/>
                </a:lnTo>
                <a:lnTo>
                  <a:pt x="1742" y="1166"/>
                </a:lnTo>
                <a:lnTo>
                  <a:pt x="1742" y="1160"/>
                </a:lnTo>
                <a:lnTo>
                  <a:pt x="1746" y="1146"/>
                </a:lnTo>
                <a:lnTo>
                  <a:pt x="1750" y="1124"/>
                </a:lnTo>
                <a:lnTo>
                  <a:pt x="1746" y="1132"/>
                </a:lnTo>
                <a:lnTo>
                  <a:pt x="1742" y="1140"/>
                </a:lnTo>
                <a:lnTo>
                  <a:pt x="1748" y="1114"/>
                </a:lnTo>
                <a:lnTo>
                  <a:pt x="1752" y="1084"/>
                </a:lnTo>
                <a:lnTo>
                  <a:pt x="1754" y="1052"/>
                </a:lnTo>
                <a:lnTo>
                  <a:pt x="1758" y="1022"/>
                </a:lnTo>
                <a:lnTo>
                  <a:pt x="1764" y="992"/>
                </a:lnTo>
                <a:lnTo>
                  <a:pt x="1772" y="968"/>
                </a:lnTo>
                <a:lnTo>
                  <a:pt x="1780" y="950"/>
                </a:lnTo>
                <a:lnTo>
                  <a:pt x="1790" y="930"/>
                </a:lnTo>
                <a:lnTo>
                  <a:pt x="1802" y="904"/>
                </a:lnTo>
                <a:lnTo>
                  <a:pt x="1812" y="878"/>
                </a:lnTo>
                <a:lnTo>
                  <a:pt x="1824" y="852"/>
                </a:lnTo>
                <a:lnTo>
                  <a:pt x="1834" y="830"/>
                </a:lnTo>
                <a:lnTo>
                  <a:pt x="1842" y="812"/>
                </a:lnTo>
                <a:lnTo>
                  <a:pt x="1848" y="802"/>
                </a:lnTo>
                <a:lnTo>
                  <a:pt x="1862" y="776"/>
                </a:lnTo>
                <a:lnTo>
                  <a:pt x="1876" y="754"/>
                </a:lnTo>
                <a:lnTo>
                  <a:pt x="1884" y="736"/>
                </a:lnTo>
                <a:lnTo>
                  <a:pt x="1892" y="720"/>
                </a:lnTo>
                <a:lnTo>
                  <a:pt x="1900" y="706"/>
                </a:lnTo>
                <a:lnTo>
                  <a:pt x="1908" y="694"/>
                </a:lnTo>
                <a:lnTo>
                  <a:pt x="1912" y="682"/>
                </a:lnTo>
                <a:lnTo>
                  <a:pt x="1920" y="636"/>
                </a:lnTo>
                <a:lnTo>
                  <a:pt x="1930" y="592"/>
                </a:lnTo>
                <a:lnTo>
                  <a:pt x="1932" y="588"/>
                </a:lnTo>
                <a:lnTo>
                  <a:pt x="1938" y="576"/>
                </a:lnTo>
                <a:lnTo>
                  <a:pt x="1944" y="564"/>
                </a:lnTo>
                <a:lnTo>
                  <a:pt x="1950" y="552"/>
                </a:lnTo>
                <a:lnTo>
                  <a:pt x="1958" y="546"/>
                </a:lnTo>
                <a:lnTo>
                  <a:pt x="1960" y="546"/>
                </a:lnTo>
                <a:lnTo>
                  <a:pt x="2002" y="656"/>
                </a:lnTo>
                <a:lnTo>
                  <a:pt x="2048" y="766"/>
                </a:lnTo>
                <a:lnTo>
                  <a:pt x="2100" y="872"/>
                </a:lnTo>
                <a:lnTo>
                  <a:pt x="2062" y="894"/>
                </a:lnTo>
                <a:lnTo>
                  <a:pt x="2022" y="906"/>
                </a:lnTo>
                <a:lnTo>
                  <a:pt x="1986" y="912"/>
                </a:lnTo>
                <a:lnTo>
                  <a:pt x="1954" y="912"/>
                </a:lnTo>
                <a:lnTo>
                  <a:pt x="1926" y="910"/>
                </a:lnTo>
                <a:lnTo>
                  <a:pt x="1904" y="906"/>
                </a:lnTo>
                <a:lnTo>
                  <a:pt x="1890" y="902"/>
                </a:lnTo>
                <a:lnTo>
                  <a:pt x="1884" y="900"/>
                </a:lnTo>
                <a:close/>
                <a:moveTo>
                  <a:pt x="2362" y="1360"/>
                </a:moveTo>
                <a:lnTo>
                  <a:pt x="2366" y="1372"/>
                </a:lnTo>
                <a:lnTo>
                  <a:pt x="2372" y="1382"/>
                </a:lnTo>
                <a:lnTo>
                  <a:pt x="2382" y="1386"/>
                </a:lnTo>
                <a:lnTo>
                  <a:pt x="2394" y="1388"/>
                </a:lnTo>
                <a:lnTo>
                  <a:pt x="2374" y="1460"/>
                </a:lnTo>
                <a:lnTo>
                  <a:pt x="2356" y="1420"/>
                </a:lnTo>
                <a:lnTo>
                  <a:pt x="2338" y="1370"/>
                </a:lnTo>
                <a:lnTo>
                  <a:pt x="2322" y="1316"/>
                </a:lnTo>
                <a:lnTo>
                  <a:pt x="2320" y="1314"/>
                </a:lnTo>
                <a:lnTo>
                  <a:pt x="2316" y="1288"/>
                </a:lnTo>
                <a:lnTo>
                  <a:pt x="2308" y="1262"/>
                </a:lnTo>
                <a:lnTo>
                  <a:pt x="2296" y="1214"/>
                </a:lnTo>
                <a:lnTo>
                  <a:pt x="2288" y="1168"/>
                </a:lnTo>
                <a:lnTo>
                  <a:pt x="2280" y="1128"/>
                </a:lnTo>
                <a:lnTo>
                  <a:pt x="2274" y="1096"/>
                </a:lnTo>
                <a:lnTo>
                  <a:pt x="2274" y="1086"/>
                </a:lnTo>
                <a:lnTo>
                  <a:pt x="2274" y="1078"/>
                </a:lnTo>
                <a:lnTo>
                  <a:pt x="2272" y="1070"/>
                </a:lnTo>
                <a:lnTo>
                  <a:pt x="2270" y="1066"/>
                </a:lnTo>
                <a:lnTo>
                  <a:pt x="2270" y="1062"/>
                </a:lnTo>
                <a:lnTo>
                  <a:pt x="2270" y="1060"/>
                </a:lnTo>
                <a:lnTo>
                  <a:pt x="2332" y="1154"/>
                </a:lnTo>
                <a:lnTo>
                  <a:pt x="2324" y="1162"/>
                </a:lnTo>
                <a:lnTo>
                  <a:pt x="2318" y="1176"/>
                </a:lnTo>
                <a:lnTo>
                  <a:pt x="2316" y="1192"/>
                </a:lnTo>
                <a:lnTo>
                  <a:pt x="2320" y="1208"/>
                </a:lnTo>
                <a:lnTo>
                  <a:pt x="2326" y="1222"/>
                </a:lnTo>
                <a:lnTo>
                  <a:pt x="2338" y="1232"/>
                </a:lnTo>
                <a:lnTo>
                  <a:pt x="2352" y="1242"/>
                </a:lnTo>
                <a:lnTo>
                  <a:pt x="2364" y="1256"/>
                </a:lnTo>
                <a:lnTo>
                  <a:pt x="2370" y="1272"/>
                </a:lnTo>
                <a:lnTo>
                  <a:pt x="2374" y="1284"/>
                </a:lnTo>
                <a:lnTo>
                  <a:pt x="2374" y="1288"/>
                </a:lnTo>
                <a:lnTo>
                  <a:pt x="2376" y="1290"/>
                </a:lnTo>
                <a:lnTo>
                  <a:pt x="2376" y="1294"/>
                </a:lnTo>
                <a:lnTo>
                  <a:pt x="2378" y="1296"/>
                </a:lnTo>
                <a:lnTo>
                  <a:pt x="2378" y="1298"/>
                </a:lnTo>
                <a:lnTo>
                  <a:pt x="2378" y="1300"/>
                </a:lnTo>
                <a:lnTo>
                  <a:pt x="2380" y="1300"/>
                </a:lnTo>
                <a:lnTo>
                  <a:pt x="2380" y="1302"/>
                </a:lnTo>
                <a:lnTo>
                  <a:pt x="2380" y="1304"/>
                </a:lnTo>
                <a:lnTo>
                  <a:pt x="2382" y="1304"/>
                </a:lnTo>
                <a:lnTo>
                  <a:pt x="2382" y="1306"/>
                </a:lnTo>
                <a:lnTo>
                  <a:pt x="2382" y="1308"/>
                </a:lnTo>
                <a:lnTo>
                  <a:pt x="2384" y="1308"/>
                </a:lnTo>
                <a:lnTo>
                  <a:pt x="2384" y="1310"/>
                </a:lnTo>
                <a:lnTo>
                  <a:pt x="2386" y="1310"/>
                </a:lnTo>
                <a:lnTo>
                  <a:pt x="2386" y="1312"/>
                </a:lnTo>
                <a:lnTo>
                  <a:pt x="2388" y="1312"/>
                </a:lnTo>
                <a:lnTo>
                  <a:pt x="2388" y="1314"/>
                </a:lnTo>
                <a:lnTo>
                  <a:pt x="2390" y="1314"/>
                </a:lnTo>
                <a:lnTo>
                  <a:pt x="2392" y="1316"/>
                </a:lnTo>
                <a:lnTo>
                  <a:pt x="2394" y="1316"/>
                </a:lnTo>
                <a:lnTo>
                  <a:pt x="2396" y="1316"/>
                </a:lnTo>
                <a:lnTo>
                  <a:pt x="2396" y="1320"/>
                </a:lnTo>
                <a:lnTo>
                  <a:pt x="2398" y="1324"/>
                </a:lnTo>
                <a:lnTo>
                  <a:pt x="2380" y="1328"/>
                </a:lnTo>
                <a:lnTo>
                  <a:pt x="2370" y="1334"/>
                </a:lnTo>
                <a:lnTo>
                  <a:pt x="2362" y="1344"/>
                </a:lnTo>
                <a:lnTo>
                  <a:pt x="2362" y="1360"/>
                </a:lnTo>
                <a:close/>
              </a:path>
            </a:pathLst>
          </a:custGeom>
          <a:gradFill rotWithShape="1">
            <a:gsLst>
              <a:gs pos="0">
                <a:srgbClr val="B5B5B5"/>
              </a:gs>
              <a:gs pos="100000">
                <a:srgbClr val="F6F6F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solidFill>
                <a:srgbClr val="1F5281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4638"/>
            <a:ext cx="822960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/>
              <a:t>Click to edit Master title style</a:t>
            </a:r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gray">
          <a:xfrm>
            <a:off x="468313" y="1187450"/>
            <a:ext cx="8275637" cy="95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mtClean="0">
              <a:solidFill>
                <a:srgbClr val="1F52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9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0" r:id="rId1"/>
    <p:sldLayoutId id="2147484381" r:id="rId2"/>
    <p:sldLayoutId id="2147484382" r:id="rId3"/>
    <p:sldLayoutId id="2147484383" r:id="rId4"/>
    <p:sldLayoutId id="2147484384" r:id="rId5"/>
    <p:sldLayoutId id="2147484385" r:id="rId6"/>
    <p:sldLayoutId id="2147484386" r:id="rId7"/>
    <p:sldLayoutId id="2147484387" r:id="rId8"/>
    <p:sldLayoutId id="2147484388" r:id="rId9"/>
    <p:sldLayoutId id="2147484389" r:id="rId10"/>
    <p:sldLayoutId id="2147484390" r:id="rId11"/>
    <p:sldLayoutId id="2147484391" r:id="rId12"/>
  </p:sldLayoutIdLst>
  <p:transition spd="slow"/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8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8.png"/><Relationship Id="rId5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3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8.png"/><Relationship Id="rId5" Type="http://schemas.openxmlformats.org/officeDocument/2006/relationships/image" Target="../media/image51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2.png"/><Relationship Id="rId5" Type="http://schemas.openxmlformats.org/officeDocument/2006/relationships/image" Target="../media/image8.png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4.png"/><Relationship Id="rId5" Type="http://schemas.openxmlformats.org/officeDocument/2006/relationships/image" Target="../media/image8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5.png"/><Relationship Id="rId5" Type="http://schemas.openxmlformats.org/officeDocument/2006/relationships/image" Target="../media/image8.png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9.png"/><Relationship Id="rId5" Type="http://schemas.openxmlformats.org/officeDocument/2006/relationships/image" Target="../media/image8.png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6.png"/><Relationship Id="rId5" Type="http://schemas.openxmlformats.org/officeDocument/2006/relationships/image" Target="../media/image8.png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7.png"/><Relationship Id="rId5" Type="http://schemas.openxmlformats.org/officeDocument/2006/relationships/image" Target="../media/image8.png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8.png"/><Relationship Id="rId5" Type="http://schemas.openxmlformats.org/officeDocument/2006/relationships/image" Target="../media/image8.png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9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.png"/><Relationship Id="rId7" Type="http://schemas.openxmlformats.org/officeDocument/2006/relationships/image" Target="../media/image6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1.png"/><Relationship Id="rId11" Type="http://schemas.openxmlformats.org/officeDocument/2006/relationships/image" Target="../media/image6.png"/><Relationship Id="rId5" Type="http://schemas.openxmlformats.org/officeDocument/2006/relationships/image" Target="../media/image60.png"/><Relationship Id="rId10" Type="http://schemas.openxmlformats.org/officeDocument/2006/relationships/image" Target="../media/image8.png"/><Relationship Id="rId4" Type="http://schemas.openxmlformats.org/officeDocument/2006/relationships/image" Target="../media/image34.png"/><Relationship Id="rId9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5.png"/><Relationship Id="rId5" Type="http://schemas.openxmlformats.org/officeDocument/2006/relationships/image" Target="../media/image8.png"/><Relationship Id="rId4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3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6.png"/><Relationship Id="rId5" Type="http://schemas.openxmlformats.org/officeDocument/2006/relationships/image" Target="../media/image8.png"/><Relationship Id="rId4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7.png"/><Relationship Id="rId5" Type="http://schemas.openxmlformats.org/officeDocument/2006/relationships/image" Target="../media/image8.png"/><Relationship Id="rId4" Type="http://schemas.openxmlformats.org/officeDocument/2006/relationships/image" Target="../media/image3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8.png"/><Relationship Id="rId5" Type="http://schemas.openxmlformats.org/officeDocument/2006/relationships/image" Target="../media/image8.png"/><Relationship Id="rId4" Type="http://schemas.openxmlformats.org/officeDocument/2006/relationships/image" Target="../media/image3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9.png"/><Relationship Id="rId5" Type="http://schemas.openxmlformats.org/officeDocument/2006/relationships/image" Target="../media/image8.png"/><Relationship Id="rId4" Type="http://schemas.openxmlformats.org/officeDocument/2006/relationships/image" Target="../media/image3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7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0.png"/><Relationship Id="rId5" Type="http://schemas.openxmlformats.org/officeDocument/2006/relationships/image" Target="../media/image8.png"/><Relationship Id="rId4" Type="http://schemas.openxmlformats.org/officeDocument/2006/relationships/image" Target="../media/image3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2.png"/><Relationship Id="rId5" Type="http://schemas.openxmlformats.org/officeDocument/2006/relationships/image" Target="../media/image8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3.png"/><Relationship Id="rId5" Type="http://schemas.openxmlformats.org/officeDocument/2006/relationships/image" Target="../media/image8.png"/><Relationship Id="rId4" Type="http://schemas.openxmlformats.org/officeDocument/2006/relationships/image" Target="../media/image3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4.png"/><Relationship Id="rId5" Type="http://schemas.openxmlformats.org/officeDocument/2006/relationships/image" Target="../media/image8.png"/><Relationship Id="rId4" Type="http://schemas.openxmlformats.org/officeDocument/2006/relationships/image" Target="../media/image3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7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8.png"/><Relationship Id="rId4" Type="http://schemas.openxmlformats.org/officeDocument/2006/relationships/image" Target="../media/image3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>
            <a:hlinkClick r:id="" action="ppaction://hlinkshowjump?jump=endshow" highlightClick="1"/>
          </p:cNvPr>
          <p:cNvSpPr>
            <a:spLocks noChangeArrowheads="1"/>
          </p:cNvSpPr>
          <p:nvPr/>
        </p:nvSpPr>
        <p:spPr bwMode="auto">
          <a:xfrm>
            <a:off x="8229600" y="762000"/>
            <a:ext cx="152400" cy="1524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pt-BR" altLang="pt-BR"/>
          </a:p>
        </p:txBody>
      </p:sp>
      <p:sp>
        <p:nvSpPr>
          <p:cNvPr id="7171" name="Text Box 4"/>
          <p:cNvSpPr txBox="1">
            <a:spLocks noChangeArrowheads="1"/>
          </p:cNvSpPr>
          <p:nvPr/>
        </p:nvSpPr>
        <p:spPr bwMode="auto">
          <a:xfrm>
            <a:off x="323850" y="1340768"/>
            <a:ext cx="8496300" cy="5221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altLang="pt-BR" sz="2400" b="1" dirty="0">
                <a:solidFill>
                  <a:srgbClr val="79F65C"/>
                </a:solidFill>
                <a:cs typeface="+mn-cs"/>
              </a:rPr>
              <a:t>	</a:t>
            </a:r>
          </a:p>
          <a:p>
            <a:pPr algn="ctr">
              <a:lnSpc>
                <a:spcPct val="120000"/>
              </a:lnSpc>
              <a:spcBef>
                <a:spcPct val="500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altLang="pt-BR" sz="2600" b="1" dirty="0" smtClean="0">
                <a:solidFill>
                  <a:srgbClr val="003366"/>
                </a:solidFill>
                <a:latin typeface="Verdana" pitchFamily="34" charset="0"/>
                <a:cs typeface="+mn-cs"/>
              </a:rPr>
              <a:t>O PRODUTOR PIMÁRIO</a:t>
            </a:r>
          </a:p>
          <a:p>
            <a:pPr algn="ctr">
              <a:lnSpc>
                <a:spcPct val="120000"/>
              </a:lnSpc>
              <a:spcBef>
                <a:spcPct val="500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endParaRPr lang="en-US" altLang="pt-BR" sz="4400" b="1" dirty="0" smtClean="0">
              <a:solidFill>
                <a:srgbClr val="003366"/>
              </a:solidFill>
              <a:latin typeface="Verdana" pitchFamily="34" charset="0"/>
              <a:cs typeface="+mn-cs"/>
            </a:endParaRPr>
          </a:p>
          <a:p>
            <a:pPr algn="ctr">
              <a:lnSpc>
                <a:spcPct val="120000"/>
              </a:lnSpc>
              <a:spcBef>
                <a:spcPct val="500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endParaRPr lang="en-US" altLang="pt-BR" b="1" dirty="0" smtClean="0">
              <a:solidFill>
                <a:srgbClr val="003366"/>
              </a:solidFill>
              <a:latin typeface="Verdana" pitchFamily="34" charset="0"/>
              <a:cs typeface="+mn-cs"/>
            </a:endParaRPr>
          </a:p>
          <a:p>
            <a:pPr algn="ctr">
              <a:lnSpc>
                <a:spcPct val="120000"/>
              </a:lnSpc>
              <a:spcBef>
                <a:spcPct val="500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endParaRPr lang="en-US" altLang="pt-BR" b="1" dirty="0">
              <a:solidFill>
                <a:srgbClr val="003366"/>
              </a:solidFill>
              <a:latin typeface="Verdana" pitchFamily="34" charset="0"/>
              <a:cs typeface="+mn-cs"/>
            </a:endParaRPr>
          </a:p>
          <a:p>
            <a:pPr algn="ctr">
              <a:lnSpc>
                <a:spcPct val="120000"/>
              </a:lnSpc>
              <a:spcBef>
                <a:spcPct val="500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endParaRPr lang="en-US" altLang="pt-BR" b="1" dirty="0" smtClean="0">
              <a:solidFill>
                <a:srgbClr val="003366"/>
              </a:solidFill>
              <a:latin typeface="Verdana" pitchFamily="34" charset="0"/>
              <a:cs typeface="+mn-cs"/>
            </a:endParaRPr>
          </a:p>
          <a:p>
            <a:pPr algn="ctr">
              <a:lnSpc>
                <a:spcPct val="120000"/>
              </a:lnSpc>
              <a:spcBef>
                <a:spcPct val="5000"/>
              </a:spcBef>
              <a:buClr>
                <a:schemeClr val="tx1"/>
              </a:buClr>
              <a:buNone/>
              <a:defRPr/>
            </a:pPr>
            <a:r>
              <a:rPr lang="en-US" altLang="pt-BR" b="1" kern="0" dirty="0" smtClean="0">
                <a:solidFill>
                  <a:srgbClr val="006666"/>
                </a:solidFill>
                <a:latin typeface="+mj-lt"/>
                <a:ea typeface="+mj-ea"/>
                <a:cs typeface="+mj-cs"/>
              </a:rPr>
              <a:t>ICMS</a:t>
            </a:r>
          </a:p>
          <a:p>
            <a:pPr algn="r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Tx/>
              <a:buNone/>
              <a:defRPr/>
            </a:pPr>
            <a:endParaRPr lang="en-US" altLang="pt-BR" sz="2000" b="1" dirty="0" smtClean="0">
              <a:solidFill>
                <a:srgbClr val="003366"/>
              </a:solidFill>
              <a:latin typeface="Verdana" pitchFamily="34" charset="0"/>
              <a:cs typeface="+mn-cs"/>
            </a:endParaRPr>
          </a:p>
          <a:p>
            <a:pPr algn="r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Tx/>
              <a:buNone/>
              <a:defRPr/>
            </a:pPr>
            <a:endParaRPr lang="en-US" altLang="pt-BR" sz="200" b="1" dirty="0" smtClean="0">
              <a:solidFill>
                <a:srgbClr val="003366"/>
              </a:solidFill>
              <a:latin typeface="Verdana" pitchFamily="34" charset="0"/>
              <a:cs typeface="+mn-cs"/>
            </a:endParaRPr>
          </a:p>
          <a:p>
            <a:pPr algn="r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FontTx/>
              <a:buNone/>
              <a:defRPr/>
            </a:pPr>
            <a:r>
              <a:rPr lang="en-US" altLang="pt-BR" sz="1400" b="1" dirty="0" smtClean="0">
                <a:solidFill>
                  <a:schemeClr val="tx1">
                    <a:lumMod val="50000"/>
                  </a:schemeClr>
                </a:solidFill>
                <a:latin typeface="Verdana" pitchFamily="34" charset="0"/>
                <a:cs typeface="+mn-cs"/>
              </a:rPr>
              <a:t>Adalberto </a:t>
            </a:r>
            <a:r>
              <a:rPr lang="en-US" altLang="pt-BR" sz="1400" b="1" dirty="0" err="1" smtClean="0">
                <a:solidFill>
                  <a:schemeClr val="tx1">
                    <a:lumMod val="50000"/>
                  </a:schemeClr>
                </a:solidFill>
                <a:latin typeface="Verdana" pitchFamily="34" charset="0"/>
                <a:cs typeface="+mn-cs"/>
              </a:rPr>
              <a:t>Dall’Oglio</a:t>
            </a:r>
            <a:endParaRPr lang="en-US" altLang="pt-BR" sz="1400" b="1" dirty="0" smtClean="0">
              <a:solidFill>
                <a:schemeClr val="tx1">
                  <a:lumMod val="50000"/>
                </a:schemeClr>
              </a:solidFill>
              <a:latin typeface="Verdana" pitchFamily="34" charset="0"/>
              <a:cs typeface="+mn-cs"/>
            </a:endParaRPr>
          </a:p>
          <a:p>
            <a:pPr algn="r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FontTx/>
              <a:buNone/>
              <a:defRPr/>
            </a:pPr>
            <a:r>
              <a:rPr lang="en-US" altLang="pt-BR" sz="1400" b="1" dirty="0" err="1" smtClean="0">
                <a:solidFill>
                  <a:schemeClr val="tx1">
                    <a:lumMod val="50000"/>
                  </a:schemeClr>
                </a:solidFill>
                <a:latin typeface="Verdana" pitchFamily="34" charset="0"/>
                <a:cs typeface="+mn-cs"/>
              </a:rPr>
              <a:t>Joacir</a:t>
            </a:r>
            <a:r>
              <a:rPr lang="en-US" altLang="pt-BR" sz="1400" b="1" dirty="0" smtClean="0">
                <a:solidFill>
                  <a:schemeClr val="tx1">
                    <a:lumMod val="50000"/>
                  </a:schemeClr>
                </a:solidFill>
                <a:latin typeface="Verdana" pitchFamily="34" charset="0"/>
                <a:cs typeface="+mn-cs"/>
              </a:rPr>
              <a:t> </a:t>
            </a:r>
            <a:r>
              <a:rPr lang="en-US" altLang="pt-BR" sz="1400" b="1" dirty="0" err="1">
                <a:solidFill>
                  <a:schemeClr val="tx1">
                    <a:lumMod val="50000"/>
                  </a:schemeClr>
                </a:solidFill>
                <a:latin typeface="Verdana" pitchFamily="34" charset="0"/>
                <a:cs typeface="+mn-cs"/>
              </a:rPr>
              <a:t>Sevegnani</a:t>
            </a:r>
            <a:endParaRPr lang="en-US" altLang="pt-BR" sz="1400" b="1" dirty="0">
              <a:solidFill>
                <a:schemeClr val="tx1">
                  <a:lumMod val="50000"/>
                </a:schemeClr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198438"/>
            <a:ext cx="4413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87325"/>
            <a:ext cx="933450" cy="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2" name="CaixaDeTexto 1"/>
          <p:cNvSpPr txBox="1">
            <a:spLocks noChangeArrowheads="1"/>
          </p:cNvSpPr>
          <p:nvPr/>
        </p:nvSpPr>
        <p:spPr bwMode="auto">
          <a:xfrm>
            <a:off x="404813" y="260350"/>
            <a:ext cx="933450" cy="6778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endParaRPr lang="pt-BR" altLang="pt-BR" sz="1800"/>
          </a:p>
          <a:p>
            <a:pPr eaLnBrk="0" hangingPunct="0"/>
            <a:endParaRPr lang="pt-BR" altLang="pt-BR" sz="2000"/>
          </a:p>
        </p:txBody>
      </p:sp>
      <p:pic>
        <p:nvPicPr>
          <p:cNvPr id="1946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925" y="311150"/>
            <a:ext cx="9445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971550" y="417513"/>
            <a:ext cx="7354888" cy="563562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1F528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1F5281"/>
                </a:solidFill>
                <a:latin typeface="Verdana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1F5281"/>
                </a:solidFill>
                <a:latin typeface="Verdana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1F5281"/>
                </a:solidFill>
                <a:latin typeface="Verdana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1F5281"/>
                </a:solidFill>
                <a:latin typeface="Verdana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1F5281"/>
                </a:solidFill>
                <a:latin typeface="Verdana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1F5281"/>
                </a:solidFill>
                <a:latin typeface="Verdana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1F5281"/>
                </a:solidFill>
                <a:latin typeface="Verdana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1F5281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3000" i="0" kern="0" dirty="0" smtClean="0">
                <a:solidFill>
                  <a:srgbClr val="006666"/>
                </a:solidFill>
              </a:rPr>
              <a:t>AMAVI - SEF</a:t>
            </a:r>
            <a:endParaRPr lang="pt-BR" altLang="pt-BR" sz="3000" i="0" kern="0" dirty="0">
              <a:solidFill>
                <a:srgbClr val="00808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388" y="2420888"/>
            <a:ext cx="3552778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15252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2">
            <a:hlinkClick r:id="" action="ppaction://hlinkshowjump?jump=endshow" highlightClick="1"/>
          </p:cNvPr>
          <p:cNvSpPr>
            <a:spLocks noChangeArrowheads="1"/>
          </p:cNvSpPr>
          <p:nvPr/>
        </p:nvSpPr>
        <p:spPr bwMode="auto">
          <a:xfrm>
            <a:off x="8229600" y="762000"/>
            <a:ext cx="152400" cy="1524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pt-BR" altLang="pt-BR">
              <a:solidFill>
                <a:srgbClr val="1F5281"/>
              </a:solidFill>
            </a:endParaRPr>
          </a:p>
        </p:txBody>
      </p:sp>
      <p:sp>
        <p:nvSpPr>
          <p:cNvPr id="29699" name="Text Box 4"/>
          <p:cNvSpPr txBox="1">
            <a:spLocks noChangeArrowheads="1"/>
          </p:cNvSpPr>
          <p:nvPr/>
        </p:nvSpPr>
        <p:spPr bwMode="auto">
          <a:xfrm>
            <a:off x="323850" y="1492388"/>
            <a:ext cx="8496300" cy="225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pt-BR" sz="2400" b="1" dirty="0">
                <a:solidFill>
                  <a:srgbClr val="79F65C"/>
                </a:solidFill>
              </a:rPr>
              <a:t>	</a:t>
            </a:r>
          </a:p>
          <a:p>
            <a:pPr algn="ctr">
              <a:lnSpc>
                <a:spcPct val="120000"/>
              </a:lnSpc>
              <a:spcBef>
                <a:spcPct val="5000"/>
              </a:spcBef>
              <a:buClr>
                <a:srgbClr val="1F5281"/>
              </a:buClr>
              <a:buFont typeface="Wingdings" pitchFamily="2" charset="2"/>
              <a:buNone/>
            </a:pPr>
            <a:endParaRPr lang="en-US" altLang="pt-BR" sz="1000" b="1" dirty="0">
              <a:solidFill>
                <a:srgbClr val="003366"/>
              </a:solidFill>
            </a:endParaRPr>
          </a:p>
          <a:p>
            <a:pPr algn="ctr">
              <a:lnSpc>
                <a:spcPct val="120000"/>
              </a:lnSpc>
              <a:spcBef>
                <a:spcPct val="5000"/>
              </a:spcBef>
              <a:buClr>
                <a:srgbClr val="1F5281"/>
              </a:buClr>
              <a:buFont typeface="Wingdings" pitchFamily="2" charset="2"/>
              <a:buNone/>
            </a:pPr>
            <a:r>
              <a:rPr lang="en-US" altLang="pt-BR" b="1" dirty="0" smtClean="0">
                <a:solidFill>
                  <a:srgbClr val="003366"/>
                </a:solidFill>
                <a:latin typeface="Verdana" pitchFamily="34" charset="0"/>
              </a:rPr>
              <a:t>ALTERAÇÕES NA LEGISLAÇÃO TRIBUTÁRIA</a:t>
            </a:r>
            <a:endParaRPr lang="en-US" altLang="pt-BR" sz="1200" b="1" dirty="0">
              <a:solidFill>
                <a:srgbClr val="002850"/>
              </a:solidFill>
            </a:endParaRPr>
          </a:p>
          <a:p>
            <a:pPr>
              <a:buClr>
                <a:srgbClr val="1F5281"/>
              </a:buClr>
              <a:buFont typeface="Wingdings" pitchFamily="2" charset="2"/>
              <a:buNone/>
            </a:pPr>
            <a:endParaRPr lang="en-US" altLang="pt-BR" sz="1200" b="1" dirty="0">
              <a:solidFill>
                <a:srgbClr val="002850"/>
              </a:solidFill>
            </a:endParaRPr>
          </a:p>
          <a:p>
            <a:pPr algn="r">
              <a:lnSpc>
                <a:spcPct val="110000"/>
              </a:lnSpc>
              <a:buClr>
                <a:srgbClr val="1F5281"/>
              </a:buClr>
              <a:buFont typeface="Wingdings" pitchFamily="2" charset="2"/>
              <a:buNone/>
            </a:pPr>
            <a:endParaRPr lang="en-US" altLang="pt-BR" sz="1700" b="1" dirty="0">
              <a:solidFill>
                <a:srgbClr val="1F1759"/>
              </a:solidFill>
              <a:latin typeface="Verdana" pitchFamily="34" charset="0"/>
            </a:endParaRPr>
          </a:p>
        </p:txBody>
      </p:sp>
      <p:sp>
        <p:nvSpPr>
          <p:cNvPr id="29700" name="Text Box 10"/>
          <p:cNvSpPr txBox="1">
            <a:spLocks noChangeArrowheads="1"/>
          </p:cNvSpPr>
          <p:nvPr/>
        </p:nvSpPr>
        <p:spPr bwMode="auto">
          <a:xfrm>
            <a:off x="1258888" y="414338"/>
            <a:ext cx="6634162" cy="522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pt-BR" altLang="pt-BR" sz="2800" b="1" dirty="0" smtClean="0">
                <a:solidFill>
                  <a:srgbClr val="006666"/>
                </a:solidFill>
                <a:latin typeface="Verdana" pitchFamily="34" charset="0"/>
              </a:rPr>
              <a:t>PRODUTOR PRIMÁRIO</a:t>
            </a:r>
            <a:endParaRPr lang="en-US" altLang="pt-BR" sz="2800" b="1" dirty="0">
              <a:solidFill>
                <a:srgbClr val="006666"/>
              </a:solidFill>
              <a:latin typeface="Verdana" pitchFamily="34" charset="0"/>
            </a:endParaRPr>
          </a:p>
        </p:txBody>
      </p:sp>
      <p:pic>
        <p:nvPicPr>
          <p:cNvPr id="29701" name="Picture 10" descr="http://www.dbserver.com.br/crmcidadao/images/logos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3" y="196850"/>
            <a:ext cx="1500187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198438"/>
            <a:ext cx="4413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87325"/>
            <a:ext cx="933450" cy="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645024"/>
            <a:ext cx="3888432" cy="213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15252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81201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19225"/>
            <a:ext cx="8229600" cy="5105400"/>
          </a:xfrm>
        </p:spPr>
        <p:txBody>
          <a:bodyPr/>
          <a:lstStyle/>
          <a:p>
            <a:pPr eaLnBrk="1" hangingPunct="1">
              <a:spcBef>
                <a:spcPct val="100000"/>
              </a:spcBef>
              <a:buClr>
                <a:srgbClr val="000099"/>
              </a:buClr>
              <a:buFont typeface="Wingdings" pitchFamily="2" charset="2"/>
              <a:buNone/>
            </a:pPr>
            <a:endParaRPr lang="pt-BR" altLang="pt-BR" sz="2000" b="1" dirty="0" smtClean="0">
              <a:solidFill>
                <a:srgbClr val="000099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pt-BR" altLang="pt-BR" sz="2000" b="1" dirty="0" smtClean="0">
              <a:solidFill>
                <a:srgbClr val="000099"/>
              </a:solidFill>
            </a:endParaRPr>
          </a:p>
        </p:txBody>
      </p:sp>
      <p:sp>
        <p:nvSpPr>
          <p:cNvPr id="20483" name="Line 8"/>
          <p:cNvSpPr>
            <a:spLocks noChangeShapeType="1"/>
          </p:cNvSpPr>
          <p:nvPr/>
        </p:nvSpPr>
        <p:spPr bwMode="auto">
          <a:xfrm flipV="1">
            <a:off x="2627313" y="2349500"/>
            <a:ext cx="2908300" cy="10080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0484" name="Line 9"/>
          <p:cNvSpPr>
            <a:spLocks noChangeShapeType="1"/>
          </p:cNvSpPr>
          <p:nvPr/>
        </p:nvSpPr>
        <p:spPr bwMode="auto">
          <a:xfrm>
            <a:off x="2843213" y="3824288"/>
            <a:ext cx="2692400" cy="365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0485" name="Line 10"/>
          <p:cNvSpPr>
            <a:spLocks noChangeShapeType="1"/>
          </p:cNvSpPr>
          <p:nvPr/>
        </p:nvSpPr>
        <p:spPr bwMode="auto">
          <a:xfrm>
            <a:off x="2555875" y="4292600"/>
            <a:ext cx="2944813" cy="12969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20486" name="Picture 10" descr="http://www.dbserver.com.br/crmcidadao/images/logos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200" y="260350"/>
            <a:ext cx="942975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198438"/>
            <a:ext cx="4413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87325"/>
            <a:ext cx="933450" cy="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90" name="Oval 7"/>
          <p:cNvSpPr>
            <a:spLocks noChangeArrowheads="1"/>
          </p:cNvSpPr>
          <p:nvPr/>
        </p:nvSpPr>
        <p:spPr bwMode="auto">
          <a:xfrm>
            <a:off x="5500688" y="4941888"/>
            <a:ext cx="2816225" cy="1511300"/>
          </a:xfrm>
          <a:prstGeom prst="ellipse">
            <a:avLst/>
          </a:prstGeom>
          <a:gradFill rotWithShape="1">
            <a:gsLst>
              <a:gs pos="0">
                <a:srgbClr val="DBDBAF"/>
              </a:gs>
              <a:gs pos="50000">
                <a:srgbClr val="FFFFCC"/>
              </a:gs>
              <a:gs pos="100000">
                <a:srgbClr val="DBDBAF"/>
              </a:gs>
            </a:gsLst>
            <a:lin ang="54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Font typeface="Wingdings" pitchFamily="2" charset="2"/>
              <a:buNone/>
            </a:pPr>
            <a:r>
              <a:rPr lang="pt-BR" altLang="pt-BR" sz="2400">
                <a:solidFill>
                  <a:srgbClr val="000099"/>
                </a:solidFill>
              </a:rPr>
              <a:t>  </a:t>
            </a:r>
            <a:r>
              <a:rPr lang="pt-BR" altLang="pt-BR" sz="2400" b="1">
                <a:solidFill>
                  <a:srgbClr val="000058"/>
                </a:solidFill>
              </a:rPr>
              <a:t>Consumidor</a:t>
            </a:r>
          </a:p>
          <a:p>
            <a:pPr>
              <a:buFont typeface="Wingdings" pitchFamily="2" charset="2"/>
              <a:buNone/>
            </a:pPr>
            <a:r>
              <a:rPr lang="pt-BR" altLang="pt-BR" sz="2400" b="1">
                <a:solidFill>
                  <a:srgbClr val="000058"/>
                </a:solidFill>
              </a:rPr>
              <a:t>       Final</a:t>
            </a:r>
          </a:p>
        </p:txBody>
      </p:sp>
      <p:sp>
        <p:nvSpPr>
          <p:cNvPr id="20491" name="Oval 7"/>
          <p:cNvSpPr>
            <a:spLocks noChangeArrowheads="1"/>
          </p:cNvSpPr>
          <p:nvPr/>
        </p:nvSpPr>
        <p:spPr bwMode="auto">
          <a:xfrm>
            <a:off x="5535613" y="3141663"/>
            <a:ext cx="2816225" cy="1511300"/>
          </a:xfrm>
          <a:prstGeom prst="ellipse">
            <a:avLst/>
          </a:prstGeom>
          <a:gradFill rotWithShape="1">
            <a:gsLst>
              <a:gs pos="0">
                <a:srgbClr val="DBDBAF"/>
              </a:gs>
              <a:gs pos="50000">
                <a:srgbClr val="FFFFCC"/>
              </a:gs>
              <a:gs pos="100000">
                <a:srgbClr val="DBDBAF"/>
              </a:gs>
            </a:gsLst>
            <a:lin ang="54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Font typeface="Wingdings" pitchFamily="2" charset="2"/>
              <a:buNone/>
            </a:pPr>
            <a:r>
              <a:rPr lang="pt-BR" altLang="pt-BR" sz="2400">
                <a:solidFill>
                  <a:srgbClr val="000099"/>
                </a:solidFill>
              </a:rPr>
              <a:t>   </a:t>
            </a:r>
            <a:r>
              <a:rPr lang="pt-BR" altLang="pt-BR" sz="2400" b="1">
                <a:solidFill>
                  <a:srgbClr val="000058"/>
                </a:solidFill>
              </a:rPr>
              <a:t>Indústria</a:t>
            </a:r>
          </a:p>
        </p:txBody>
      </p:sp>
      <p:sp>
        <p:nvSpPr>
          <p:cNvPr id="20492" name="Oval 7"/>
          <p:cNvSpPr>
            <a:spLocks noChangeArrowheads="1"/>
          </p:cNvSpPr>
          <p:nvPr/>
        </p:nvSpPr>
        <p:spPr bwMode="auto">
          <a:xfrm>
            <a:off x="5535613" y="1412875"/>
            <a:ext cx="2816225" cy="1511300"/>
          </a:xfrm>
          <a:prstGeom prst="ellipse">
            <a:avLst/>
          </a:prstGeom>
          <a:gradFill rotWithShape="1">
            <a:gsLst>
              <a:gs pos="0">
                <a:srgbClr val="DBDBAF"/>
              </a:gs>
              <a:gs pos="50000">
                <a:srgbClr val="FFFFCC"/>
              </a:gs>
              <a:gs pos="100000">
                <a:srgbClr val="DBDBAF"/>
              </a:gs>
            </a:gsLst>
            <a:lin ang="54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Font typeface="Wingdings" pitchFamily="2" charset="2"/>
              <a:buNone/>
            </a:pPr>
            <a:r>
              <a:rPr lang="pt-BR" altLang="pt-BR" sz="2400">
                <a:solidFill>
                  <a:srgbClr val="000099"/>
                </a:solidFill>
              </a:rPr>
              <a:t>   </a:t>
            </a:r>
            <a:r>
              <a:rPr lang="pt-BR" altLang="pt-BR" sz="2400" b="1">
                <a:solidFill>
                  <a:srgbClr val="000058"/>
                </a:solidFill>
              </a:rPr>
              <a:t>Comércio</a:t>
            </a:r>
          </a:p>
        </p:txBody>
      </p:sp>
      <p:sp>
        <p:nvSpPr>
          <p:cNvPr id="20493" name="Oval 4"/>
          <p:cNvSpPr>
            <a:spLocks noChangeArrowheads="1"/>
          </p:cNvSpPr>
          <p:nvPr/>
        </p:nvSpPr>
        <p:spPr bwMode="auto">
          <a:xfrm>
            <a:off x="611188" y="2995613"/>
            <a:ext cx="2232025" cy="1581150"/>
          </a:xfrm>
          <a:prstGeom prst="ellipse">
            <a:avLst/>
          </a:prstGeom>
          <a:gradFill rotWithShape="1">
            <a:gsLst>
              <a:gs pos="0">
                <a:srgbClr val="DBDBAF"/>
              </a:gs>
              <a:gs pos="50000">
                <a:srgbClr val="FFFFCC"/>
              </a:gs>
              <a:gs pos="100000">
                <a:srgbClr val="DBDBAF"/>
              </a:gs>
            </a:gsLst>
            <a:lin ang="54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pt-BR" altLang="pt-BR" sz="2400" b="1">
                <a:solidFill>
                  <a:srgbClr val="000058"/>
                </a:solidFill>
              </a:rPr>
              <a:t>Agricultor</a:t>
            </a:r>
          </a:p>
        </p:txBody>
      </p:sp>
      <p:sp>
        <p:nvSpPr>
          <p:cNvPr id="31" name="Text Box 10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57200" y="241306"/>
            <a:ext cx="8229600" cy="904863"/>
          </a:xfrm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pt-BR" sz="2400" i="0" dirty="0" smtClean="0">
                <a:solidFill>
                  <a:srgbClr val="006666"/>
                </a:solidFill>
                <a:latin typeface="Verdana" pitchFamily="34" charset="0"/>
              </a:rPr>
              <a:t>A comercialização da </a:t>
            </a:r>
            <a:r>
              <a:rPr lang="pt-BR" sz="2400" i="0" dirty="0" smtClean="0">
                <a:solidFill>
                  <a:srgbClr val="006666"/>
                </a:solidFill>
                <a:latin typeface="Verdana" pitchFamily="34" charset="0"/>
              </a:rPr>
              <a:t>produção</a:t>
            </a:r>
            <a:br>
              <a:rPr lang="pt-BR" sz="2400" i="0" dirty="0" smtClean="0">
                <a:solidFill>
                  <a:srgbClr val="006666"/>
                </a:solidFill>
                <a:latin typeface="Verdana" pitchFamily="34" charset="0"/>
              </a:rPr>
            </a:br>
            <a:r>
              <a:rPr lang="pt-BR" sz="2400" i="0" dirty="0" smtClean="0">
                <a:solidFill>
                  <a:srgbClr val="006666"/>
                </a:solidFill>
                <a:latin typeface="Verdana" pitchFamily="34" charset="0"/>
              </a:rPr>
              <a:t>pelo Agricultor</a:t>
            </a:r>
            <a:endParaRPr lang="en-US" altLang="pt-BR" sz="2400" dirty="0">
              <a:solidFill>
                <a:srgbClr val="008080"/>
              </a:solidFill>
              <a:latin typeface="+mj-lt"/>
            </a:endParaRPr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15252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44488"/>
            <a:ext cx="8229600" cy="563562"/>
          </a:xfrm>
        </p:spPr>
        <p:txBody>
          <a:bodyPr/>
          <a:lstStyle/>
          <a:p>
            <a:pPr algn="ctr" eaLnBrk="1" hangingPunct="1"/>
            <a:r>
              <a:rPr lang="pt-BR" altLang="pt-BR" sz="2600" i="0" dirty="0" smtClean="0">
                <a:solidFill>
                  <a:srgbClr val="006666"/>
                </a:solidFill>
              </a:rPr>
              <a:t>Como era antes das mudanças</a:t>
            </a:r>
            <a:br>
              <a:rPr lang="pt-BR" altLang="pt-BR" sz="2600" i="0" dirty="0" smtClean="0">
                <a:solidFill>
                  <a:srgbClr val="006666"/>
                </a:solidFill>
              </a:rPr>
            </a:br>
            <a:r>
              <a:rPr lang="pt-BR" altLang="pt-BR" sz="2600" i="0" dirty="0">
                <a:solidFill>
                  <a:srgbClr val="008080"/>
                </a:solidFill>
              </a:rPr>
              <a:t>P</a:t>
            </a:r>
            <a:r>
              <a:rPr lang="pt-BR" altLang="pt-BR" sz="2600" i="0" dirty="0" smtClean="0">
                <a:solidFill>
                  <a:srgbClr val="008080"/>
                </a:solidFill>
              </a:rPr>
              <a:t>rodutor Primário</a:t>
            </a:r>
            <a:endParaRPr lang="pt-BR" altLang="pt-BR" sz="2600" i="0" dirty="0">
              <a:solidFill>
                <a:srgbClr val="008080"/>
              </a:solidFill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1" y="1421731"/>
            <a:ext cx="8383588" cy="4897437"/>
          </a:xfrm>
        </p:spPr>
        <p:txBody>
          <a:bodyPr/>
          <a:lstStyle/>
          <a:p>
            <a:pPr marL="438150" lvl="1" algn="just" eaLnBrk="1" hangingPunct="1">
              <a:spcBef>
                <a:spcPts val="3600"/>
              </a:spcBef>
              <a:buClr>
                <a:srgbClr val="008080"/>
              </a:buClr>
              <a:defRPr/>
            </a:pPr>
            <a:r>
              <a:rPr lang="pt-BR" altLang="pt-BR" sz="2400" b="1" dirty="0">
                <a:solidFill>
                  <a:srgbClr val="002850"/>
                </a:solidFill>
              </a:rPr>
              <a:t>A nota fiscal de produtor:</a:t>
            </a:r>
          </a:p>
          <a:p>
            <a:pPr marL="838200" lvl="2" algn="just" eaLnBrk="1" hangingPunct="1">
              <a:spcBef>
                <a:spcPts val="1200"/>
              </a:spcBef>
              <a:buClr>
                <a:srgbClr val="008080"/>
              </a:buClr>
              <a:defRPr/>
            </a:pPr>
            <a:r>
              <a:rPr lang="pt-BR" altLang="pt-BR" sz="2000" b="1" dirty="0">
                <a:solidFill>
                  <a:srgbClr val="002850"/>
                </a:solidFill>
              </a:rPr>
              <a:t>Salvo exceções, só era permitida para a comercialização de produtos em estado natural</a:t>
            </a:r>
            <a:r>
              <a:rPr lang="pt-BR" altLang="pt-BR" sz="2000" b="1" dirty="0" smtClean="0">
                <a:solidFill>
                  <a:srgbClr val="002850"/>
                </a:solidFill>
              </a:rPr>
              <a:t>.</a:t>
            </a:r>
          </a:p>
          <a:p>
            <a:pPr marL="838200" lvl="2" algn="just" eaLnBrk="1" hangingPunct="1">
              <a:spcBef>
                <a:spcPts val="1200"/>
              </a:spcBef>
              <a:buClr>
                <a:srgbClr val="008080"/>
              </a:buClr>
              <a:defRPr/>
            </a:pPr>
            <a:endParaRPr lang="pt-BR" altLang="pt-BR" sz="1000" b="1" dirty="0">
              <a:solidFill>
                <a:srgbClr val="002850"/>
              </a:solidFill>
            </a:endParaRPr>
          </a:p>
          <a:p>
            <a:pPr marL="438150" lvl="1" algn="just" eaLnBrk="1" hangingPunct="1">
              <a:spcBef>
                <a:spcPts val="1200"/>
              </a:spcBef>
              <a:buClr>
                <a:srgbClr val="008080"/>
              </a:buClr>
              <a:defRPr/>
            </a:pPr>
            <a:r>
              <a:rPr lang="pt-BR" altLang="pt-BR" sz="2400" b="1" dirty="0" smtClean="0">
                <a:solidFill>
                  <a:srgbClr val="002850"/>
                </a:solidFill>
                <a:ea typeface="+mn-ea"/>
                <a:cs typeface="+mn-cs"/>
              </a:rPr>
              <a:t>A tributação:</a:t>
            </a:r>
          </a:p>
          <a:p>
            <a:pPr marL="838200" lvl="2" algn="just" eaLnBrk="1" hangingPunct="1">
              <a:spcBef>
                <a:spcPts val="1200"/>
              </a:spcBef>
              <a:buClr>
                <a:srgbClr val="008080"/>
              </a:buClr>
              <a:defRPr/>
            </a:pPr>
            <a:r>
              <a:rPr lang="pt-BR" altLang="pt-BR" sz="2000" b="1" dirty="0" smtClean="0">
                <a:solidFill>
                  <a:srgbClr val="002850"/>
                </a:solidFill>
                <a:ea typeface="+mn-ea"/>
                <a:cs typeface="+mn-cs"/>
              </a:rPr>
              <a:t>As operações de vendas para </a:t>
            </a:r>
            <a:r>
              <a:rPr lang="pt-BR" altLang="pt-BR" sz="2000" b="1" dirty="0" smtClean="0">
                <a:solidFill>
                  <a:srgbClr val="800000"/>
                </a:solidFill>
                <a:ea typeface="+mn-ea"/>
                <a:cs typeface="+mn-cs"/>
              </a:rPr>
              <a:t>indústria</a:t>
            </a:r>
            <a:r>
              <a:rPr lang="pt-BR" altLang="pt-BR" sz="2000" b="1" dirty="0">
                <a:solidFill>
                  <a:srgbClr val="002850"/>
                </a:solidFill>
                <a:ea typeface="+mn-ea"/>
                <a:cs typeface="+mn-cs"/>
              </a:rPr>
              <a:t>,</a:t>
            </a:r>
            <a:r>
              <a:rPr lang="pt-BR" altLang="pt-BR" sz="2000" b="1" dirty="0" smtClean="0">
                <a:solidFill>
                  <a:srgbClr val="800000"/>
                </a:solidFill>
                <a:ea typeface="+mn-ea"/>
                <a:cs typeface="+mn-cs"/>
              </a:rPr>
              <a:t> comércio </a:t>
            </a:r>
            <a:r>
              <a:rPr lang="pt-BR" altLang="pt-BR" sz="2000" b="1" dirty="0">
                <a:solidFill>
                  <a:srgbClr val="002850"/>
                </a:solidFill>
                <a:ea typeface="+mn-ea"/>
                <a:cs typeface="+mn-cs"/>
              </a:rPr>
              <a:t>ou</a:t>
            </a:r>
            <a:r>
              <a:rPr lang="pt-BR" altLang="pt-BR" sz="2000" b="1" dirty="0" smtClean="0">
                <a:solidFill>
                  <a:srgbClr val="800000"/>
                </a:solidFill>
                <a:ea typeface="+mn-ea"/>
                <a:cs typeface="+mn-cs"/>
              </a:rPr>
              <a:t> consumidor final </a:t>
            </a:r>
            <a:r>
              <a:rPr lang="pt-BR" altLang="pt-BR" sz="2000" b="1" dirty="0">
                <a:solidFill>
                  <a:srgbClr val="002850"/>
                </a:solidFill>
                <a:ea typeface="+mn-ea"/>
                <a:cs typeface="+mn-cs"/>
              </a:rPr>
              <a:t>eram tributadas </a:t>
            </a:r>
            <a:r>
              <a:rPr lang="pt-BR" altLang="pt-BR" sz="2000" b="1" dirty="0" smtClean="0">
                <a:solidFill>
                  <a:srgbClr val="002850"/>
                </a:solidFill>
                <a:ea typeface="+mn-ea"/>
                <a:cs typeface="+mn-cs"/>
              </a:rPr>
              <a:t>pelo </a:t>
            </a:r>
            <a:r>
              <a:rPr lang="pt-BR" altLang="pt-BR" sz="2000" b="1" dirty="0">
                <a:solidFill>
                  <a:srgbClr val="002850"/>
                </a:solidFill>
                <a:ea typeface="+mn-ea"/>
                <a:cs typeface="+mn-cs"/>
              </a:rPr>
              <a:t>ICMS</a:t>
            </a:r>
            <a:r>
              <a:rPr lang="pt-BR" altLang="pt-BR" sz="2000" b="1" dirty="0" smtClean="0">
                <a:solidFill>
                  <a:srgbClr val="002850"/>
                </a:solidFill>
                <a:ea typeface="+mn-ea"/>
                <a:cs typeface="+mn-cs"/>
              </a:rPr>
              <a:t>.</a:t>
            </a:r>
          </a:p>
        </p:txBody>
      </p:sp>
      <p:pic>
        <p:nvPicPr>
          <p:cNvPr id="21508" name="Picture 10" descr="http://www.dbserver.com.br/crmcidadao/images/logos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200" y="260350"/>
            <a:ext cx="942975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198438"/>
            <a:ext cx="4413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87325"/>
            <a:ext cx="933450" cy="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2" name="CaixaDeTexto 1"/>
          <p:cNvSpPr txBox="1">
            <a:spLocks noChangeArrowheads="1"/>
          </p:cNvSpPr>
          <p:nvPr/>
        </p:nvSpPr>
        <p:spPr bwMode="auto">
          <a:xfrm>
            <a:off x="1370459" y="6015128"/>
            <a:ext cx="30575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/>
            <a:r>
              <a:rPr lang="pt-BR" altLang="pt-BR" sz="1800" b="1" dirty="0" smtClean="0">
                <a:solidFill>
                  <a:srgbClr val="002448"/>
                </a:solidFill>
              </a:rPr>
              <a:t>Em estado natural</a:t>
            </a:r>
            <a:endParaRPr lang="pt-BR" altLang="pt-BR" sz="1800" b="1" dirty="0">
              <a:solidFill>
                <a:srgbClr val="002448"/>
              </a:solidFill>
            </a:endParaRPr>
          </a:p>
        </p:txBody>
      </p:sp>
      <p:sp>
        <p:nvSpPr>
          <p:cNvPr id="21513" name="CaixaDeTexto 15"/>
          <p:cNvSpPr txBox="1">
            <a:spLocks noChangeArrowheads="1"/>
          </p:cNvSpPr>
          <p:nvPr/>
        </p:nvSpPr>
        <p:spPr bwMode="auto">
          <a:xfrm>
            <a:off x="5258817" y="6084004"/>
            <a:ext cx="30575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/>
            <a:r>
              <a:rPr lang="pt-BR" altLang="pt-BR" sz="1800" b="1" dirty="0" smtClean="0">
                <a:solidFill>
                  <a:srgbClr val="002448"/>
                </a:solidFill>
              </a:rPr>
              <a:t>Industrialização artesanal</a:t>
            </a:r>
            <a:endParaRPr lang="pt-BR" altLang="pt-BR" sz="1800" b="1" dirty="0">
              <a:solidFill>
                <a:srgbClr val="002448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459" y="4509120"/>
            <a:ext cx="3057525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637" y="4349231"/>
            <a:ext cx="2312731" cy="1710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15252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09411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636713"/>
            <a:ext cx="8302625" cy="5105400"/>
          </a:xfrm>
        </p:spPr>
        <p:txBody>
          <a:bodyPr/>
          <a:lstStyle/>
          <a:p>
            <a:pPr marL="438150" lvl="1" algn="just" eaLnBrk="1" hangingPunct="1">
              <a:lnSpc>
                <a:spcPts val="3300"/>
              </a:lnSpc>
              <a:spcBef>
                <a:spcPct val="100000"/>
              </a:spcBef>
              <a:buClr>
                <a:srgbClr val="008080"/>
              </a:buClr>
              <a:defRPr/>
            </a:pPr>
            <a:r>
              <a:rPr lang="pt-BR" altLang="pt-BR" sz="2400" b="1" dirty="0" smtClean="0">
                <a:solidFill>
                  <a:srgbClr val="002850"/>
                </a:solidFill>
                <a:ea typeface="+mn-ea"/>
                <a:cs typeface="+mn-cs"/>
              </a:rPr>
              <a:t>Atualmente, a Nota Fiscal de Produtor pode ser utilizada para quaisquer saídas realizadas </a:t>
            </a:r>
            <a:r>
              <a:rPr lang="pt-BR" altLang="pt-BR" sz="2400" b="1" dirty="0" err="1" smtClean="0">
                <a:solidFill>
                  <a:srgbClr val="002850"/>
                </a:solidFill>
                <a:ea typeface="+mn-ea"/>
                <a:cs typeface="+mn-cs"/>
              </a:rPr>
              <a:t>pelor</a:t>
            </a:r>
            <a:r>
              <a:rPr lang="pt-BR" altLang="pt-BR" sz="2400" b="1" dirty="0" smtClean="0">
                <a:solidFill>
                  <a:srgbClr val="002850"/>
                </a:solidFill>
                <a:ea typeface="+mn-ea"/>
                <a:cs typeface="+mn-cs"/>
              </a:rPr>
              <a:t> Produtor Primário. </a:t>
            </a:r>
          </a:p>
          <a:p>
            <a:pPr marL="152400" lvl="1" indent="0" algn="just" eaLnBrk="1" hangingPunct="1">
              <a:spcBef>
                <a:spcPct val="100000"/>
              </a:spcBef>
              <a:buClr>
                <a:srgbClr val="008080"/>
              </a:buClr>
              <a:buFont typeface="Wingdings" pitchFamily="2" charset="2"/>
              <a:buNone/>
              <a:defRPr/>
            </a:pPr>
            <a:endParaRPr lang="pt-BR" altLang="pt-BR" sz="2400" b="1" dirty="0">
              <a:solidFill>
                <a:srgbClr val="002850"/>
              </a:solidFill>
              <a:ea typeface="+mn-ea"/>
              <a:cs typeface="+mn-cs"/>
            </a:endParaRPr>
          </a:p>
          <a:p>
            <a:pPr marL="438150" lvl="1" algn="just" eaLnBrk="1" hangingPunct="1">
              <a:spcBef>
                <a:spcPct val="100000"/>
              </a:spcBef>
              <a:buClr>
                <a:srgbClr val="008080"/>
              </a:buClr>
              <a:defRPr/>
            </a:pPr>
            <a:endParaRPr lang="pt-BR" altLang="pt-BR" sz="2400" b="1" dirty="0" smtClean="0">
              <a:solidFill>
                <a:srgbClr val="002850"/>
              </a:solidFill>
              <a:ea typeface="+mn-ea"/>
              <a:cs typeface="+mn-cs"/>
            </a:endParaRPr>
          </a:p>
        </p:txBody>
      </p:sp>
      <p:pic>
        <p:nvPicPr>
          <p:cNvPr id="22532" name="Picture 10" descr="http://www.dbserver.com.br/crmcidadao/images/logos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200" y="260350"/>
            <a:ext cx="942975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198438"/>
            <a:ext cx="4413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87325"/>
            <a:ext cx="933450" cy="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black">
          <a:xfrm>
            <a:off x="611560" y="369888"/>
            <a:ext cx="822960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1F528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1F5281"/>
                </a:solidFill>
                <a:latin typeface="Verdana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1F5281"/>
                </a:solidFill>
                <a:latin typeface="Verdana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1F5281"/>
                </a:solidFill>
                <a:latin typeface="Verdana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1F5281"/>
                </a:solidFill>
                <a:latin typeface="Verdana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1F5281"/>
                </a:solidFill>
                <a:latin typeface="Verdana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1F5281"/>
                </a:solidFill>
                <a:latin typeface="Verdana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1F5281"/>
                </a:solidFill>
                <a:latin typeface="Verdana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1F528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pt-BR" altLang="pt-BR" sz="2600" i="0" dirty="0" smtClean="0">
                <a:solidFill>
                  <a:srgbClr val="006666"/>
                </a:solidFill>
              </a:rPr>
              <a:t>Como ficou após as mudanças</a:t>
            </a:r>
            <a:br>
              <a:rPr lang="pt-BR" altLang="pt-BR" sz="2600" i="0" dirty="0" smtClean="0">
                <a:solidFill>
                  <a:srgbClr val="006666"/>
                </a:solidFill>
              </a:rPr>
            </a:br>
            <a:r>
              <a:rPr lang="pt-BR" altLang="pt-BR" sz="2600" i="0" dirty="0" smtClean="0">
                <a:solidFill>
                  <a:srgbClr val="008080"/>
                </a:solidFill>
              </a:rPr>
              <a:t>A Nota Fiscal de Produtor</a:t>
            </a:r>
            <a:endParaRPr lang="pt-BR" altLang="pt-BR" sz="2600" i="0" dirty="0">
              <a:solidFill>
                <a:srgbClr val="00808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933056"/>
            <a:ext cx="2607689" cy="1760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0" y="3399836"/>
            <a:ext cx="2448273" cy="2405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15252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78702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628800"/>
            <a:ext cx="8302625" cy="4897437"/>
          </a:xfrm>
        </p:spPr>
        <p:txBody>
          <a:bodyPr/>
          <a:lstStyle/>
          <a:p>
            <a:pPr marL="438150" lvl="1" algn="just" eaLnBrk="1" hangingPunct="1">
              <a:spcBef>
                <a:spcPct val="100000"/>
              </a:spcBef>
              <a:buClr>
                <a:srgbClr val="008080"/>
              </a:buClr>
              <a:defRPr/>
            </a:pPr>
            <a:r>
              <a:rPr lang="pt-BR" altLang="pt-BR" sz="2400" b="1" dirty="0" smtClean="0">
                <a:solidFill>
                  <a:srgbClr val="002850"/>
                </a:solidFill>
                <a:ea typeface="+mn-ea"/>
                <a:cs typeface="+mn-cs"/>
              </a:rPr>
              <a:t>Atualmente, nas vendas realizadas pelo Produtor Primário para </a:t>
            </a:r>
            <a:r>
              <a:rPr lang="pt-BR" altLang="pt-BR" sz="2400" b="1" dirty="0" smtClean="0">
                <a:solidFill>
                  <a:srgbClr val="800000"/>
                </a:solidFill>
                <a:ea typeface="+mn-ea"/>
                <a:cs typeface="+mn-cs"/>
              </a:rPr>
              <a:t>indústria</a:t>
            </a:r>
            <a:r>
              <a:rPr lang="pt-BR" altLang="pt-BR" sz="2400" b="1" dirty="0" smtClean="0">
                <a:solidFill>
                  <a:srgbClr val="002850"/>
                </a:solidFill>
                <a:ea typeface="+mn-ea"/>
                <a:cs typeface="+mn-cs"/>
              </a:rPr>
              <a:t> ou </a:t>
            </a:r>
            <a:r>
              <a:rPr lang="pt-BR" altLang="pt-BR" sz="2400" b="1" dirty="0" smtClean="0">
                <a:solidFill>
                  <a:srgbClr val="800000"/>
                </a:solidFill>
                <a:ea typeface="+mn-ea"/>
                <a:cs typeface="+mn-cs"/>
              </a:rPr>
              <a:t>comércio,</a:t>
            </a:r>
            <a:r>
              <a:rPr lang="pt-BR" altLang="pt-BR" sz="2400" b="1" dirty="0" smtClean="0">
                <a:solidFill>
                  <a:srgbClr val="002850"/>
                </a:solidFill>
                <a:ea typeface="+mn-ea"/>
                <a:cs typeface="+mn-cs"/>
              </a:rPr>
              <a:t> o ICMS fica diferido.</a:t>
            </a:r>
          </a:p>
          <a:p>
            <a:pPr marL="438150" lvl="1" algn="just" eaLnBrk="1" hangingPunct="1">
              <a:spcBef>
                <a:spcPct val="100000"/>
              </a:spcBef>
              <a:buClr>
                <a:srgbClr val="008080"/>
              </a:buClr>
              <a:defRPr/>
            </a:pPr>
            <a:endParaRPr lang="pt-BR" altLang="pt-BR" sz="2400" b="1" dirty="0" smtClean="0">
              <a:solidFill>
                <a:srgbClr val="002850"/>
              </a:solidFill>
              <a:ea typeface="+mn-ea"/>
              <a:cs typeface="+mn-cs"/>
            </a:endParaRPr>
          </a:p>
        </p:txBody>
      </p:sp>
      <p:pic>
        <p:nvPicPr>
          <p:cNvPr id="21508" name="Picture 10" descr="http://www.dbserver.com.br/crmcidadao/images/logos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200" y="260350"/>
            <a:ext cx="942975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198438"/>
            <a:ext cx="4413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87325"/>
            <a:ext cx="933450" cy="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2" name="CaixaDeTexto 1"/>
          <p:cNvSpPr txBox="1">
            <a:spLocks noChangeArrowheads="1"/>
          </p:cNvSpPr>
          <p:nvPr/>
        </p:nvSpPr>
        <p:spPr bwMode="auto">
          <a:xfrm>
            <a:off x="1692275" y="5435376"/>
            <a:ext cx="180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pt-BR" altLang="pt-BR" sz="1800" b="1">
                <a:solidFill>
                  <a:srgbClr val="002448"/>
                </a:solidFill>
              </a:rPr>
              <a:t>Comércio</a:t>
            </a:r>
          </a:p>
        </p:txBody>
      </p:sp>
      <p:sp>
        <p:nvSpPr>
          <p:cNvPr id="21513" name="CaixaDeTexto 15"/>
          <p:cNvSpPr txBox="1">
            <a:spLocks noChangeArrowheads="1"/>
          </p:cNvSpPr>
          <p:nvPr/>
        </p:nvSpPr>
        <p:spPr bwMode="auto">
          <a:xfrm>
            <a:off x="6011863" y="5435376"/>
            <a:ext cx="180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pt-BR" altLang="pt-BR" sz="1800" b="1">
                <a:solidFill>
                  <a:srgbClr val="002448"/>
                </a:solidFill>
              </a:rPr>
              <a:t>Indústria</a:t>
            </a:r>
          </a:p>
        </p:txBody>
      </p:sp>
      <p:pic>
        <p:nvPicPr>
          <p:cNvPr id="215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3333526"/>
            <a:ext cx="2771775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3844701"/>
            <a:ext cx="4032250" cy="156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black">
          <a:xfrm>
            <a:off x="722892" y="400051"/>
            <a:ext cx="822960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1F528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1F5281"/>
                </a:solidFill>
                <a:latin typeface="Verdana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1F5281"/>
                </a:solidFill>
                <a:latin typeface="Verdana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1F5281"/>
                </a:solidFill>
                <a:latin typeface="Verdana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1F5281"/>
                </a:solidFill>
                <a:latin typeface="Verdana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1F5281"/>
                </a:solidFill>
                <a:latin typeface="Verdana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1F5281"/>
                </a:solidFill>
                <a:latin typeface="Verdana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1F5281"/>
                </a:solidFill>
                <a:latin typeface="Verdana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1F528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pt-BR" altLang="pt-BR" sz="2600" i="0" dirty="0" smtClean="0">
                <a:solidFill>
                  <a:srgbClr val="006666"/>
                </a:solidFill>
              </a:rPr>
              <a:t>Como ficou após as mudanças</a:t>
            </a:r>
            <a:br>
              <a:rPr lang="pt-BR" altLang="pt-BR" sz="2600" i="0" dirty="0" smtClean="0">
                <a:solidFill>
                  <a:srgbClr val="006666"/>
                </a:solidFill>
              </a:rPr>
            </a:br>
            <a:r>
              <a:rPr lang="pt-BR" altLang="pt-BR" sz="2600" i="0" dirty="0" smtClean="0">
                <a:solidFill>
                  <a:srgbClr val="008080"/>
                </a:solidFill>
              </a:rPr>
              <a:t>A tributação</a:t>
            </a:r>
            <a:endParaRPr lang="pt-BR" altLang="pt-BR" sz="2600" i="0" dirty="0">
              <a:solidFill>
                <a:srgbClr val="008080"/>
              </a:solidFill>
            </a:endParaRP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15252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636713"/>
            <a:ext cx="8302625" cy="5105400"/>
          </a:xfrm>
        </p:spPr>
        <p:txBody>
          <a:bodyPr/>
          <a:lstStyle/>
          <a:p>
            <a:pPr marL="438150" lvl="1" algn="just" eaLnBrk="1" hangingPunct="1">
              <a:lnSpc>
                <a:spcPts val="3300"/>
              </a:lnSpc>
              <a:spcBef>
                <a:spcPct val="100000"/>
              </a:spcBef>
              <a:buClr>
                <a:srgbClr val="008080"/>
              </a:buClr>
              <a:defRPr/>
            </a:pPr>
            <a:r>
              <a:rPr lang="pt-BR" altLang="pt-BR" sz="2400" b="1" dirty="0" smtClean="0">
                <a:solidFill>
                  <a:srgbClr val="002850"/>
                </a:solidFill>
                <a:ea typeface="+mn-ea"/>
                <a:cs typeface="+mn-cs"/>
              </a:rPr>
              <a:t>Atualmente, nas vendas de produtos para </a:t>
            </a:r>
            <a:r>
              <a:rPr lang="pt-BR" altLang="pt-BR" sz="2400" b="1" dirty="0">
                <a:solidFill>
                  <a:srgbClr val="800000"/>
                </a:solidFill>
                <a:ea typeface="+mn-ea"/>
                <a:cs typeface="+mn-cs"/>
              </a:rPr>
              <a:t>consumidor final </a:t>
            </a:r>
            <a:r>
              <a:rPr lang="pt-BR" altLang="pt-BR" sz="2400" b="1" dirty="0" smtClean="0">
                <a:solidFill>
                  <a:srgbClr val="002850"/>
                </a:solidFill>
                <a:ea typeface="+mn-ea"/>
                <a:cs typeface="+mn-cs"/>
              </a:rPr>
              <a:t>as operações são reguladas pela </a:t>
            </a:r>
            <a:r>
              <a:rPr lang="pt-BR" altLang="pt-BR" sz="2400" b="1" dirty="0" smtClean="0">
                <a:solidFill>
                  <a:srgbClr val="9C1D04"/>
                </a:solidFill>
                <a:ea typeface="+mn-ea"/>
                <a:cs typeface="+mn-cs"/>
              </a:rPr>
              <a:t>Lei do </a:t>
            </a:r>
            <a:r>
              <a:rPr lang="pt-BR" altLang="pt-BR" sz="2400" b="1" dirty="0" err="1" smtClean="0">
                <a:solidFill>
                  <a:srgbClr val="9C1D04"/>
                </a:solidFill>
                <a:ea typeface="+mn-ea"/>
                <a:cs typeface="+mn-cs"/>
              </a:rPr>
              <a:t>Microprodutor</a:t>
            </a:r>
            <a:r>
              <a:rPr lang="pt-BR" altLang="pt-BR" sz="2400" b="1" dirty="0" smtClean="0">
                <a:solidFill>
                  <a:srgbClr val="9C1D04"/>
                </a:solidFill>
                <a:ea typeface="+mn-ea"/>
                <a:cs typeface="+mn-cs"/>
              </a:rPr>
              <a:t> Primário</a:t>
            </a:r>
            <a:r>
              <a:rPr lang="pt-BR" altLang="pt-BR" sz="2400" b="1" dirty="0" smtClean="0">
                <a:solidFill>
                  <a:srgbClr val="002850"/>
                </a:solidFill>
                <a:ea typeface="+mn-ea"/>
                <a:cs typeface="+mn-cs"/>
              </a:rPr>
              <a:t>.</a:t>
            </a:r>
          </a:p>
          <a:p>
            <a:pPr marL="152400" lvl="1" indent="0" algn="just" eaLnBrk="1" hangingPunct="1">
              <a:spcBef>
                <a:spcPct val="100000"/>
              </a:spcBef>
              <a:buClr>
                <a:srgbClr val="008080"/>
              </a:buClr>
              <a:buFont typeface="Wingdings" pitchFamily="2" charset="2"/>
              <a:buNone/>
              <a:defRPr/>
            </a:pPr>
            <a:endParaRPr lang="pt-BR" altLang="pt-BR" sz="2400" b="1" dirty="0">
              <a:solidFill>
                <a:srgbClr val="002850"/>
              </a:solidFill>
              <a:ea typeface="+mn-ea"/>
              <a:cs typeface="+mn-cs"/>
            </a:endParaRPr>
          </a:p>
          <a:p>
            <a:pPr marL="438150" lvl="1" algn="just" eaLnBrk="1" hangingPunct="1">
              <a:spcBef>
                <a:spcPct val="100000"/>
              </a:spcBef>
              <a:buClr>
                <a:srgbClr val="008080"/>
              </a:buClr>
              <a:defRPr/>
            </a:pPr>
            <a:endParaRPr lang="pt-BR" altLang="pt-BR" sz="2400" b="1" dirty="0" smtClean="0">
              <a:solidFill>
                <a:srgbClr val="002850"/>
              </a:solidFill>
              <a:ea typeface="+mn-ea"/>
              <a:cs typeface="+mn-cs"/>
            </a:endParaRPr>
          </a:p>
        </p:txBody>
      </p:sp>
      <p:pic>
        <p:nvPicPr>
          <p:cNvPr id="22532" name="Picture 10" descr="http://www.dbserver.com.br/crmcidadao/images/logos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200" y="260350"/>
            <a:ext cx="942975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198438"/>
            <a:ext cx="4413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87325"/>
            <a:ext cx="933450" cy="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6" name="CaixaDeTexto 15"/>
          <p:cNvSpPr txBox="1">
            <a:spLocks noChangeArrowheads="1"/>
          </p:cNvSpPr>
          <p:nvPr/>
        </p:nvSpPr>
        <p:spPr bwMode="auto">
          <a:xfrm>
            <a:off x="3482975" y="5765254"/>
            <a:ext cx="23764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pt-BR" altLang="pt-BR" sz="2000" b="1">
                <a:solidFill>
                  <a:srgbClr val="002448"/>
                </a:solidFill>
              </a:rPr>
              <a:t>Consumidor Final</a:t>
            </a:r>
          </a:p>
        </p:txBody>
      </p:sp>
      <p:pic>
        <p:nvPicPr>
          <p:cNvPr id="225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50" y="3572916"/>
            <a:ext cx="3309938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black">
          <a:xfrm>
            <a:off x="611560" y="378357"/>
            <a:ext cx="822960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1F528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1F5281"/>
                </a:solidFill>
                <a:latin typeface="Verdana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1F5281"/>
                </a:solidFill>
                <a:latin typeface="Verdana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1F5281"/>
                </a:solidFill>
                <a:latin typeface="Verdana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1F5281"/>
                </a:solidFill>
                <a:latin typeface="Verdana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1F5281"/>
                </a:solidFill>
                <a:latin typeface="Verdana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1F5281"/>
                </a:solidFill>
                <a:latin typeface="Verdana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1F5281"/>
                </a:solidFill>
                <a:latin typeface="Verdana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1F528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pt-BR" altLang="pt-BR" sz="2600" i="0" dirty="0" smtClean="0">
                <a:solidFill>
                  <a:srgbClr val="006666"/>
                </a:solidFill>
              </a:rPr>
              <a:t>Como ficou após as mudanças</a:t>
            </a:r>
            <a:br>
              <a:rPr lang="pt-BR" altLang="pt-BR" sz="2600" i="0" dirty="0" smtClean="0">
                <a:solidFill>
                  <a:srgbClr val="006666"/>
                </a:solidFill>
              </a:rPr>
            </a:br>
            <a:r>
              <a:rPr lang="pt-BR" altLang="pt-BR" sz="2600" i="0" dirty="0" smtClean="0">
                <a:solidFill>
                  <a:srgbClr val="008080"/>
                </a:solidFill>
              </a:rPr>
              <a:t>A tributação</a:t>
            </a:r>
            <a:endParaRPr lang="pt-BR" altLang="pt-BR" sz="2600" i="0" dirty="0">
              <a:solidFill>
                <a:srgbClr val="008080"/>
              </a:solidFill>
            </a:endParaRP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15252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>
            <a:hlinkClick r:id="" action="ppaction://hlinkshowjump?jump=endshow" highlightClick="1"/>
          </p:cNvPr>
          <p:cNvSpPr>
            <a:spLocks noChangeArrowheads="1"/>
          </p:cNvSpPr>
          <p:nvPr/>
        </p:nvSpPr>
        <p:spPr bwMode="auto">
          <a:xfrm>
            <a:off x="8229600" y="762000"/>
            <a:ext cx="152400" cy="1524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pt-BR" altLang="pt-BR">
              <a:solidFill>
                <a:srgbClr val="1F5281"/>
              </a:solidFill>
            </a:endParaRPr>
          </a:p>
        </p:txBody>
      </p:sp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323850" y="1254125"/>
            <a:ext cx="8496300" cy="351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pt-BR" sz="2400" b="1" dirty="0">
                <a:solidFill>
                  <a:srgbClr val="79F65C"/>
                </a:solidFill>
              </a:rPr>
              <a:t>	</a:t>
            </a:r>
          </a:p>
          <a:p>
            <a:pPr algn="ctr">
              <a:lnSpc>
                <a:spcPct val="120000"/>
              </a:lnSpc>
              <a:spcBef>
                <a:spcPct val="5000"/>
              </a:spcBef>
              <a:buClr>
                <a:srgbClr val="1F5281"/>
              </a:buClr>
              <a:buFont typeface="Wingdings" pitchFamily="2" charset="2"/>
              <a:buNone/>
            </a:pPr>
            <a:endParaRPr lang="en-US" altLang="pt-BR" sz="1000" b="1" dirty="0">
              <a:solidFill>
                <a:srgbClr val="003366"/>
              </a:solidFill>
            </a:endParaRPr>
          </a:p>
          <a:p>
            <a:pPr algn="ctr">
              <a:lnSpc>
                <a:spcPct val="120000"/>
              </a:lnSpc>
              <a:spcBef>
                <a:spcPct val="5000"/>
              </a:spcBef>
              <a:buClr>
                <a:srgbClr val="1F5281"/>
              </a:buClr>
              <a:buFont typeface="Wingdings" pitchFamily="2" charset="2"/>
              <a:buNone/>
            </a:pPr>
            <a:r>
              <a:rPr lang="en-US" altLang="pt-BR" sz="2800" b="1" dirty="0" smtClean="0">
                <a:solidFill>
                  <a:srgbClr val="003366"/>
                </a:solidFill>
                <a:latin typeface="Verdana" pitchFamily="34" charset="0"/>
              </a:rPr>
              <a:t>LEI Nº 16.971 DE</a:t>
            </a:r>
          </a:p>
          <a:p>
            <a:pPr algn="ctr">
              <a:lnSpc>
                <a:spcPct val="120000"/>
              </a:lnSpc>
              <a:spcBef>
                <a:spcPct val="5000"/>
              </a:spcBef>
              <a:buClr>
                <a:srgbClr val="1F5281"/>
              </a:buClr>
              <a:buFont typeface="Wingdings" pitchFamily="2" charset="2"/>
              <a:buNone/>
            </a:pPr>
            <a:r>
              <a:rPr lang="en-US" altLang="pt-BR" sz="2800" b="1" dirty="0" smtClean="0">
                <a:solidFill>
                  <a:srgbClr val="003366"/>
                </a:solidFill>
                <a:latin typeface="Verdana" pitchFamily="34" charset="0"/>
              </a:rPr>
              <a:t>26/07/17</a:t>
            </a:r>
          </a:p>
          <a:p>
            <a:pPr algn="ctr">
              <a:lnSpc>
                <a:spcPct val="120000"/>
              </a:lnSpc>
              <a:spcBef>
                <a:spcPct val="5000"/>
              </a:spcBef>
              <a:buClr>
                <a:srgbClr val="1F5281"/>
              </a:buClr>
              <a:buFont typeface="Wingdings" pitchFamily="2" charset="2"/>
              <a:buNone/>
            </a:pPr>
            <a:endParaRPr lang="en-US" altLang="pt-BR" sz="2800" b="1" dirty="0">
              <a:solidFill>
                <a:srgbClr val="003366"/>
              </a:solidFill>
              <a:latin typeface="Verdana" pitchFamily="34" charset="0"/>
            </a:endParaRPr>
          </a:p>
          <a:p>
            <a:pPr algn="r">
              <a:lnSpc>
                <a:spcPct val="110000"/>
              </a:lnSpc>
              <a:buClr>
                <a:srgbClr val="1F5281"/>
              </a:buClr>
            </a:pPr>
            <a:endParaRPr lang="en-US" altLang="pt-BR" sz="1600" b="1" dirty="0">
              <a:solidFill>
                <a:srgbClr val="1F1759"/>
              </a:solidFill>
              <a:latin typeface="Verdana" pitchFamily="34" charset="0"/>
            </a:endParaRPr>
          </a:p>
          <a:p>
            <a:pPr algn="r">
              <a:lnSpc>
                <a:spcPct val="110000"/>
              </a:lnSpc>
              <a:spcAft>
                <a:spcPts val="600"/>
              </a:spcAft>
              <a:buClr>
                <a:srgbClr val="1F5281"/>
              </a:buClr>
            </a:pPr>
            <a:endParaRPr lang="en-US" altLang="pt-BR" sz="1600" b="1" dirty="0">
              <a:solidFill>
                <a:srgbClr val="006666"/>
              </a:solidFill>
              <a:latin typeface="Verdana" pitchFamily="34" charset="0"/>
            </a:endParaRPr>
          </a:p>
          <a:p>
            <a:pPr>
              <a:lnSpc>
                <a:spcPct val="120000"/>
              </a:lnSpc>
              <a:spcBef>
                <a:spcPct val="5000"/>
              </a:spcBef>
              <a:buClr>
                <a:srgbClr val="1F5281"/>
              </a:buClr>
              <a:buFont typeface="Wingdings" pitchFamily="2" charset="2"/>
              <a:buNone/>
            </a:pPr>
            <a:endParaRPr lang="en-US" altLang="pt-BR" sz="1200" b="1" dirty="0">
              <a:solidFill>
                <a:srgbClr val="002850"/>
              </a:solidFill>
            </a:endParaRPr>
          </a:p>
          <a:p>
            <a:pPr>
              <a:buClr>
                <a:srgbClr val="1F5281"/>
              </a:buClr>
              <a:buFont typeface="Wingdings" pitchFamily="2" charset="2"/>
              <a:buNone/>
            </a:pPr>
            <a:endParaRPr lang="en-US" altLang="pt-BR" sz="1200" b="1" dirty="0">
              <a:solidFill>
                <a:srgbClr val="002850"/>
              </a:solidFill>
            </a:endParaRPr>
          </a:p>
          <a:p>
            <a:pPr algn="r">
              <a:lnSpc>
                <a:spcPct val="110000"/>
              </a:lnSpc>
              <a:buClr>
                <a:srgbClr val="1F5281"/>
              </a:buClr>
              <a:buFont typeface="Wingdings" pitchFamily="2" charset="2"/>
              <a:buNone/>
            </a:pPr>
            <a:endParaRPr lang="en-US" altLang="pt-BR" sz="1700" b="1" dirty="0">
              <a:solidFill>
                <a:srgbClr val="1F1759"/>
              </a:solidFill>
              <a:latin typeface="Verdana" pitchFamily="34" charset="0"/>
            </a:endParaRPr>
          </a:p>
        </p:txBody>
      </p:sp>
      <p:sp>
        <p:nvSpPr>
          <p:cNvPr id="23556" name="Text Box 10"/>
          <p:cNvSpPr txBox="1">
            <a:spLocks noChangeArrowheads="1"/>
          </p:cNvSpPr>
          <p:nvPr/>
        </p:nvSpPr>
        <p:spPr bwMode="auto">
          <a:xfrm>
            <a:off x="1258888" y="188640"/>
            <a:ext cx="6634162" cy="140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pt-BR" sz="2600" b="1" dirty="0" smtClean="0">
                <a:solidFill>
                  <a:srgbClr val="006666"/>
                </a:solidFill>
                <a:latin typeface="Verdana" pitchFamily="34" charset="0"/>
              </a:rPr>
              <a:t>O MICROPRODUTOR</a:t>
            </a:r>
          </a:p>
          <a:p>
            <a:pPr algn="ctr">
              <a:lnSpc>
                <a:spcPct val="110000"/>
              </a:lnSpc>
            </a:pPr>
            <a:r>
              <a:rPr lang="en-US" altLang="pt-BR" sz="2600" b="1" dirty="0" smtClean="0">
                <a:solidFill>
                  <a:srgbClr val="006666"/>
                </a:solidFill>
                <a:latin typeface="Verdana" pitchFamily="34" charset="0"/>
              </a:rPr>
              <a:t>PRIMÁRIO</a:t>
            </a:r>
            <a:endParaRPr lang="en-US" altLang="pt-BR" sz="2600" b="1" dirty="0">
              <a:solidFill>
                <a:srgbClr val="006666"/>
              </a:solidFill>
              <a:latin typeface="Verdana" pitchFamily="34" charset="0"/>
            </a:endParaRPr>
          </a:p>
          <a:p>
            <a:pPr algn="ctr">
              <a:lnSpc>
                <a:spcPct val="110000"/>
              </a:lnSpc>
            </a:pPr>
            <a:endParaRPr lang="en-US" altLang="pt-BR" sz="2800" b="1" dirty="0">
              <a:solidFill>
                <a:srgbClr val="006666"/>
              </a:solidFill>
              <a:latin typeface="Verdana" pitchFamily="34" charset="0"/>
            </a:endParaRPr>
          </a:p>
        </p:txBody>
      </p:sp>
      <p:pic>
        <p:nvPicPr>
          <p:cNvPr id="23557" name="Picture 10" descr="http://www.dbserver.com.br/crmcidadao/images/logos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3" y="196850"/>
            <a:ext cx="1500187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198438"/>
            <a:ext cx="4413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87325"/>
            <a:ext cx="933450" cy="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357563"/>
            <a:ext cx="2189163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2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63" y="3357563"/>
            <a:ext cx="2181225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3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343275"/>
            <a:ext cx="278765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15252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344488"/>
            <a:ext cx="7354888" cy="563562"/>
          </a:xfrm>
        </p:spPr>
        <p:txBody>
          <a:bodyPr/>
          <a:lstStyle/>
          <a:p>
            <a:pPr algn="ctr" eaLnBrk="1" hangingPunct="1"/>
            <a:r>
              <a:rPr lang="pt-BR" altLang="pt-BR" sz="2600" i="0" smtClean="0">
                <a:solidFill>
                  <a:srgbClr val="006666"/>
                </a:solidFill>
              </a:rPr>
              <a:t>Quem se enquadra como </a:t>
            </a:r>
            <a:r>
              <a:rPr lang="pt-BR" altLang="pt-BR" sz="2600" i="0" smtClean="0">
                <a:solidFill>
                  <a:srgbClr val="008080"/>
                </a:solidFill>
              </a:rPr>
              <a:t>Microprodutor Primário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424863" cy="4967287"/>
          </a:xfrm>
        </p:spPr>
        <p:txBody>
          <a:bodyPr/>
          <a:lstStyle/>
          <a:p>
            <a:pPr algn="just" eaLnBrk="1" hangingPunct="1">
              <a:lnSpc>
                <a:spcPts val="3400"/>
              </a:lnSpc>
              <a:spcBef>
                <a:spcPct val="100000"/>
              </a:spcBef>
              <a:buClr>
                <a:srgbClr val="003366"/>
              </a:buClr>
              <a:buFont typeface="Wingdings" pitchFamily="2" charset="2"/>
              <a:buChar char="q"/>
              <a:tabLst>
                <a:tab pos="444500" algn="l"/>
                <a:tab pos="901700" algn="l"/>
                <a:tab pos="2336800" algn="l"/>
              </a:tabLst>
            </a:pPr>
            <a:r>
              <a:rPr lang="pt-BR" altLang="pt-BR" sz="2400" b="1" dirty="0" smtClean="0">
                <a:solidFill>
                  <a:srgbClr val="800000"/>
                </a:solidFill>
              </a:rPr>
              <a:t>Pode ser </a:t>
            </a:r>
            <a:r>
              <a:rPr lang="pt-BR" altLang="pt-BR" sz="2400" b="1" dirty="0" err="1" smtClean="0">
                <a:solidFill>
                  <a:srgbClr val="800000"/>
                </a:solidFill>
              </a:rPr>
              <a:t>microprodutor</a:t>
            </a:r>
            <a:r>
              <a:rPr lang="pt-BR" altLang="pt-BR" sz="2400" b="1" dirty="0" smtClean="0">
                <a:solidFill>
                  <a:srgbClr val="800000"/>
                </a:solidFill>
              </a:rPr>
              <a:t> primário</a:t>
            </a:r>
            <a:r>
              <a:rPr lang="pt-BR" altLang="pt-BR" sz="2400" b="1" dirty="0" smtClean="0">
                <a:solidFill>
                  <a:srgbClr val="002850"/>
                </a:solidFill>
              </a:rPr>
              <a:t>:</a:t>
            </a:r>
          </a:p>
          <a:p>
            <a:pPr lvl="1" algn="just" eaLnBrk="1" hangingPunct="1">
              <a:lnSpc>
                <a:spcPts val="3400"/>
              </a:lnSpc>
              <a:spcBef>
                <a:spcPts val="1800"/>
              </a:spcBef>
              <a:buClr>
                <a:srgbClr val="003366"/>
              </a:buClr>
              <a:tabLst>
                <a:tab pos="444500" algn="l"/>
                <a:tab pos="901700" algn="l"/>
                <a:tab pos="2336800" algn="l"/>
              </a:tabLst>
            </a:pPr>
            <a:r>
              <a:rPr lang="pt-BR" altLang="pt-BR" sz="2200" b="1" dirty="0" smtClean="0">
                <a:solidFill>
                  <a:srgbClr val="002850"/>
                </a:solidFill>
              </a:rPr>
              <a:t>Propriedade até 4 módulos fiscais.</a:t>
            </a:r>
          </a:p>
          <a:p>
            <a:pPr lvl="1" algn="just" eaLnBrk="1" hangingPunct="1">
              <a:lnSpc>
                <a:spcPts val="3000"/>
              </a:lnSpc>
              <a:spcBef>
                <a:spcPts val="1800"/>
              </a:spcBef>
              <a:buClr>
                <a:srgbClr val="003366"/>
              </a:buClr>
              <a:tabLst>
                <a:tab pos="444500" algn="l"/>
                <a:tab pos="901700" algn="l"/>
                <a:tab pos="2336800" algn="l"/>
              </a:tabLst>
            </a:pPr>
            <a:r>
              <a:rPr lang="pt-BR" altLang="pt-BR" sz="2200" b="1" dirty="0" smtClean="0">
                <a:solidFill>
                  <a:srgbClr val="002850"/>
                </a:solidFill>
              </a:rPr>
              <a:t>Receita bruta anual de até </a:t>
            </a:r>
          </a:p>
          <a:p>
            <a:pPr marL="457200" lvl="1" indent="0" algn="just" eaLnBrk="1" hangingPunct="1">
              <a:lnSpc>
                <a:spcPts val="3000"/>
              </a:lnSpc>
              <a:spcBef>
                <a:spcPts val="0"/>
              </a:spcBef>
              <a:buClr>
                <a:srgbClr val="003366"/>
              </a:buClr>
              <a:buNone/>
              <a:tabLst>
                <a:tab pos="444500" algn="l"/>
                <a:tab pos="901700" algn="l"/>
                <a:tab pos="2336800" algn="l"/>
              </a:tabLst>
            </a:pPr>
            <a:r>
              <a:rPr lang="pt-BR" altLang="pt-BR" sz="2200" b="1" dirty="0">
                <a:solidFill>
                  <a:srgbClr val="002850"/>
                </a:solidFill>
              </a:rPr>
              <a:t> </a:t>
            </a:r>
            <a:r>
              <a:rPr lang="pt-BR" altLang="pt-BR" sz="2200" b="1" dirty="0" smtClean="0">
                <a:solidFill>
                  <a:srgbClr val="002850"/>
                </a:solidFill>
              </a:rPr>
              <a:t>   R$ 360.000,00.</a:t>
            </a:r>
          </a:p>
          <a:p>
            <a:pPr lvl="1" algn="just" eaLnBrk="1" hangingPunct="1">
              <a:lnSpc>
                <a:spcPts val="3000"/>
              </a:lnSpc>
              <a:spcBef>
                <a:spcPts val="1800"/>
              </a:spcBef>
              <a:buClr>
                <a:srgbClr val="003366"/>
              </a:buClr>
              <a:tabLst>
                <a:tab pos="444500" algn="l"/>
                <a:tab pos="901700" algn="l"/>
                <a:tab pos="2336800" algn="l"/>
              </a:tabLst>
            </a:pPr>
            <a:r>
              <a:rPr lang="pt-BR" altLang="pt-BR" sz="2200" b="1" dirty="0" smtClean="0">
                <a:solidFill>
                  <a:srgbClr val="002850"/>
                </a:solidFill>
              </a:rPr>
              <a:t>Comercialização da produção em estado natural ou submetida a processo de </a:t>
            </a:r>
            <a:r>
              <a:rPr lang="pt-BR" altLang="pt-BR" sz="2200" b="1" dirty="0" smtClean="0">
                <a:solidFill>
                  <a:srgbClr val="9C1D04"/>
                </a:solidFill>
              </a:rPr>
              <a:t>industrialização artesanal</a:t>
            </a:r>
            <a:r>
              <a:rPr lang="pt-BR" altLang="pt-BR" sz="2200" b="1" dirty="0" smtClean="0">
                <a:solidFill>
                  <a:srgbClr val="002850"/>
                </a:solidFill>
              </a:rPr>
              <a:t>.</a:t>
            </a:r>
          </a:p>
          <a:p>
            <a:pPr lvl="1" algn="just" eaLnBrk="1" hangingPunct="1">
              <a:lnSpc>
                <a:spcPts val="3400"/>
              </a:lnSpc>
              <a:spcBef>
                <a:spcPts val="1800"/>
              </a:spcBef>
              <a:buClr>
                <a:srgbClr val="003366"/>
              </a:buClr>
              <a:tabLst>
                <a:tab pos="444500" algn="l"/>
                <a:tab pos="901700" algn="l"/>
                <a:tab pos="2336800" algn="l"/>
              </a:tabLst>
            </a:pPr>
            <a:r>
              <a:rPr lang="pt-BR" altLang="pt-BR" sz="2200" b="1" dirty="0" smtClean="0">
                <a:solidFill>
                  <a:srgbClr val="002850"/>
                </a:solidFill>
              </a:rPr>
              <a:t>Uso predominante de mão de obra da própria família.</a:t>
            </a:r>
          </a:p>
          <a:p>
            <a:pPr lvl="1" algn="just" eaLnBrk="1" hangingPunct="1">
              <a:lnSpc>
                <a:spcPts val="3000"/>
              </a:lnSpc>
              <a:spcBef>
                <a:spcPts val="1800"/>
              </a:spcBef>
              <a:buClr>
                <a:srgbClr val="003366"/>
              </a:buClr>
              <a:tabLst>
                <a:tab pos="444500" algn="l"/>
                <a:tab pos="901700" algn="l"/>
                <a:tab pos="2336800" algn="l"/>
              </a:tabLst>
            </a:pPr>
            <a:r>
              <a:rPr lang="pt-BR" altLang="pt-BR" sz="2200" b="1" dirty="0" smtClean="0">
                <a:solidFill>
                  <a:srgbClr val="002850"/>
                </a:solidFill>
              </a:rPr>
              <a:t>A renda obtida através da atividade seja o seu principal meio de subsistência.</a:t>
            </a:r>
          </a:p>
        </p:txBody>
      </p:sp>
      <p:pic>
        <p:nvPicPr>
          <p:cNvPr id="24580" name="Picture 10" descr="http://www.dbserver.com.br/crmcidadao/images/logos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200" y="260350"/>
            <a:ext cx="942975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198438"/>
            <a:ext cx="4413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87325"/>
            <a:ext cx="933450" cy="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437" y="1556792"/>
            <a:ext cx="2739515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15252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344488"/>
            <a:ext cx="7354888" cy="563562"/>
          </a:xfrm>
        </p:spPr>
        <p:txBody>
          <a:bodyPr/>
          <a:lstStyle/>
          <a:p>
            <a:pPr algn="ctr" eaLnBrk="1" hangingPunct="1"/>
            <a:r>
              <a:rPr lang="pt-BR" altLang="pt-BR" sz="2600" i="0" dirty="0" smtClean="0">
                <a:solidFill>
                  <a:srgbClr val="006666"/>
                </a:solidFill>
              </a:rPr>
              <a:t>Benefícios para o  </a:t>
            </a:r>
            <a:br>
              <a:rPr lang="pt-BR" altLang="pt-BR" sz="2600" i="0" dirty="0" smtClean="0">
                <a:solidFill>
                  <a:srgbClr val="006666"/>
                </a:solidFill>
              </a:rPr>
            </a:br>
            <a:r>
              <a:rPr lang="pt-BR" altLang="pt-BR" sz="2600" i="0" dirty="0" err="1" smtClean="0">
                <a:solidFill>
                  <a:srgbClr val="008080"/>
                </a:solidFill>
              </a:rPr>
              <a:t>Microprodutor</a:t>
            </a:r>
            <a:r>
              <a:rPr lang="pt-BR" altLang="pt-BR" sz="2600" i="0" dirty="0" smtClean="0">
                <a:solidFill>
                  <a:srgbClr val="008080"/>
                </a:solidFill>
              </a:rPr>
              <a:t> Primário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496300" cy="4967287"/>
          </a:xfrm>
        </p:spPr>
        <p:txBody>
          <a:bodyPr/>
          <a:lstStyle/>
          <a:p>
            <a:pPr algn="just" eaLnBrk="1" hangingPunct="1">
              <a:lnSpc>
                <a:spcPts val="3400"/>
              </a:lnSpc>
              <a:spcBef>
                <a:spcPct val="100000"/>
              </a:spcBef>
              <a:spcAft>
                <a:spcPts val="1800"/>
              </a:spcAft>
              <a:buClr>
                <a:srgbClr val="003366"/>
              </a:buClr>
              <a:buFont typeface="Wingdings" pitchFamily="2" charset="2"/>
              <a:buChar char="q"/>
              <a:tabLst>
                <a:tab pos="444500" algn="l"/>
                <a:tab pos="901700" algn="l"/>
                <a:tab pos="2336800" algn="l"/>
              </a:tabLst>
            </a:pPr>
            <a:r>
              <a:rPr lang="pt-BR" altLang="pt-BR" sz="2400" b="1" smtClean="0">
                <a:solidFill>
                  <a:srgbClr val="002850"/>
                </a:solidFill>
              </a:rPr>
              <a:t>Os benefícios para o microprodutor primário:</a:t>
            </a:r>
          </a:p>
          <a:p>
            <a:pPr marL="719138" lvl="1" indent="-261938" algn="just" eaLnBrk="1" hangingPunct="1">
              <a:lnSpc>
                <a:spcPts val="3400"/>
              </a:lnSpc>
              <a:spcBef>
                <a:spcPct val="0"/>
              </a:spcBef>
              <a:buClr>
                <a:srgbClr val="003366"/>
              </a:buClr>
              <a:tabLst>
                <a:tab pos="444500" algn="l"/>
                <a:tab pos="901700" algn="l"/>
                <a:tab pos="2336800" algn="l"/>
              </a:tabLst>
            </a:pPr>
            <a:r>
              <a:rPr lang="pt-BR" altLang="pt-BR" sz="2200" b="1" smtClean="0">
                <a:solidFill>
                  <a:srgbClr val="800000"/>
                </a:solidFill>
              </a:rPr>
              <a:t>Tratamento simplificado </a:t>
            </a:r>
            <a:r>
              <a:rPr lang="pt-BR" altLang="pt-BR" sz="2200" b="1" smtClean="0">
                <a:solidFill>
                  <a:srgbClr val="002850"/>
                </a:solidFill>
              </a:rPr>
              <a:t>para as obrigações relativas à Vigilância sanitária, inspeção e fiscalização de produtos de origem animal e vegetal, tributárias e ambientais.</a:t>
            </a:r>
          </a:p>
          <a:p>
            <a:pPr marL="719138" lvl="1" indent="-261938" algn="just" eaLnBrk="1" hangingPunct="1">
              <a:lnSpc>
                <a:spcPts val="3400"/>
              </a:lnSpc>
              <a:spcBef>
                <a:spcPts val="1800"/>
              </a:spcBef>
              <a:buClr>
                <a:srgbClr val="003366"/>
              </a:buClr>
              <a:tabLst>
                <a:tab pos="444500" algn="l"/>
                <a:tab pos="901700" algn="l"/>
                <a:tab pos="2336800" algn="l"/>
              </a:tabLst>
            </a:pPr>
            <a:r>
              <a:rPr lang="pt-BR" altLang="pt-BR" sz="2200" b="1" smtClean="0">
                <a:solidFill>
                  <a:srgbClr val="800000"/>
                </a:solidFill>
              </a:rPr>
              <a:t>Isenção de ICMS </a:t>
            </a:r>
            <a:r>
              <a:rPr lang="pt-BR" altLang="pt-BR" sz="2200" b="1" smtClean="0">
                <a:solidFill>
                  <a:srgbClr val="002850"/>
                </a:solidFill>
              </a:rPr>
              <a:t>nas vendas a consumidor final até R$ 120.000,00 por ano.</a:t>
            </a:r>
          </a:p>
        </p:txBody>
      </p:sp>
      <p:pic>
        <p:nvPicPr>
          <p:cNvPr id="25604" name="Picture 10" descr="http://www.dbserver.com.br/crmcidadao/images/logos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200" y="260350"/>
            <a:ext cx="942975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198438"/>
            <a:ext cx="4413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87325"/>
            <a:ext cx="933450" cy="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288" y="4292600"/>
            <a:ext cx="1873250" cy="186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15252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344488"/>
            <a:ext cx="7354888" cy="563562"/>
          </a:xfrm>
        </p:spPr>
        <p:txBody>
          <a:bodyPr/>
          <a:lstStyle/>
          <a:p>
            <a:pPr algn="ctr" eaLnBrk="1" hangingPunct="1"/>
            <a:r>
              <a:rPr lang="pt-BR" altLang="pt-BR" sz="2600" i="0" dirty="0" smtClean="0">
                <a:solidFill>
                  <a:srgbClr val="006666"/>
                </a:solidFill>
              </a:rPr>
              <a:t>Benefícios para o  </a:t>
            </a:r>
            <a:br>
              <a:rPr lang="pt-BR" altLang="pt-BR" sz="2600" i="0" dirty="0" smtClean="0">
                <a:solidFill>
                  <a:srgbClr val="006666"/>
                </a:solidFill>
              </a:rPr>
            </a:br>
            <a:r>
              <a:rPr lang="pt-BR" altLang="pt-BR" sz="2600" i="0" dirty="0" err="1" smtClean="0">
                <a:solidFill>
                  <a:srgbClr val="008080"/>
                </a:solidFill>
              </a:rPr>
              <a:t>Microprodutor</a:t>
            </a:r>
            <a:r>
              <a:rPr lang="pt-BR" altLang="pt-BR" sz="2600" i="0" dirty="0" smtClean="0">
                <a:solidFill>
                  <a:srgbClr val="008080"/>
                </a:solidFill>
              </a:rPr>
              <a:t> Primário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496300" cy="4967287"/>
          </a:xfrm>
        </p:spPr>
        <p:txBody>
          <a:bodyPr/>
          <a:lstStyle/>
          <a:p>
            <a:pPr algn="just" eaLnBrk="1" hangingPunct="1">
              <a:lnSpc>
                <a:spcPts val="3400"/>
              </a:lnSpc>
              <a:spcBef>
                <a:spcPct val="100000"/>
              </a:spcBef>
              <a:spcAft>
                <a:spcPts val="600"/>
              </a:spcAft>
              <a:buClr>
                <a:srgbClr val="003366"/>
              </a:buClr>
              <a:buFont typeface="Wingdings" pitchFamily="2" charset="2"/>
              <a:buChar char="q"/>
              <a:tabLst>
                <a:tab pos="444500" algn="l"/>
                <a:tab pos="901700" algn="l"/>
                <a:tab pos="2336800" algn="l"/>
              </a:tabLst>
            </a:pPr>
            <a:r>
              <a:rPr lang="pt-BR" altLang="pt-BR" sz="2400" b="1" dirty="0" smtClean="0">
                <a:solidFill>
                  <a:srgbClr val="002850"/>
                </a:solidFill>
              </a:rPr>
              <a:t>Os benefícios para o </a:t>
            </a:r>
            <a:r>
              <a:rPr lang="pt-BR" altLang="pt-BR" sz="2400" b="1" dirty="0" err="1" smtClean="0">
                <a:solidFill>
                  <a:srgbClr val="002850"/>
                </a:solidFill>
              </a:rPr>
              <a:t>microprodutor</a:t>
            </a:r>
            <a:r>
              <a:rPr lang="pt-BR" altLang="pt-BR" sz="2400" b="1" dirty="0" smtClean="0">
                <a:solidFill>
                  <a:srgbClr val="002850"/>
                </a:solidFill>
              </a:rPr>
              <a:t> primário:</a:t>
            </a:r>
          </a:p>
          <a:p>
            <a:pPr marL="719138" lvl="1" indent="-261938" algn="just" eaLnBrk="1" hangingPunct="1">
              <a:spcBef>
                <a:spcPts val="1800"/>
              </a:spcBef>
              <a:buClr>
                <a:srgbClr val="003366"/>
              </a:buClr>
              <a:tabLst>
                <a:tab pos="444500" algn="l"/>
                <a:tab pos="901700" algn="l"/>
                <a:tab pos="2336800" algn="l"/>
              </a:tabLst>
            </a:pPr>
            <a:r>
              <a:rPr lang="pt-BR" altLang="pt-BR" sz="2200" b="1" dirty="0" smtClean="0">
                <a:solidFill>
                  <a:srgbClr val="800000"/>
                </a:solidFill>
              </a:rPr>
              <a:t>Direito ao crédito </a:t>
            </a:r>
            <a:r>
              <a:rPr lang="pt-BR" altLang="pt-BR" sz="2200" b="1" dirty="0" smtClean="0">
                <a:solidFill>
                  <a:srgbClr val="002850"/>
                </a:solidFill>
              </a:rPr>
              <a:t>referente compras de máquinas, equipamentos e insumos.</a:t>
            </a:r>
          </a:p>
          <a:p>
            <a:pPr marL="719138" lvl="1" indent="-261938" algn="just" eaLnBrk="1" hangingPunct="1">
              <a:spcBef>
                <a:spcPts val="2400"/>
              </a:spcBef>
              <a:buClr>
                <a:srgbClr val="003366"/>
              </a:buClr>
              <a:tabLst>
                <a:tab pos="444500" algn="l"/>
                <a:tab pos="901700" algn="l"/>
                <a:tab pos="2336800" algn="l"/>
              </a:tabLst>
            </a:pPr>
            <a:r>
              <a:rPr lang="pt-BR" altLang="pt-BR" sz="2200" b="1" dirty="0" smtClean="0">
                <a:solidFill>
                  <a:srgbClr val="002850"/>
                </a:solidFill>
              </a:rPr>
              <a:t>Pode comercializar com Nota Fiscal de Produtor, tanto produtos em estado natural ou </a:t>
            </a:r>
            <a:r>
              <a:rPr lang="pt-BR" altLang="pt-BR" sz="2200" b="1" dirty="0" smtClean="0">
                <a:solidFill>
                  <a:srgbClr val="800000"/>
                </a:solidFill>
              </a:rPr>
              <a:t>industrializados artesanalmente</a:t>
            </a:r>
            <a:r>
              <a:rPr lang="pt-BR" altLang="pt-BR" sz="2200" b="1" dirty="0" smtClean="0">
                <a:solidFill>
                  <a:srgbClr val="002850"/>
                </a:solidFill>
              </a:rPr>
              <a:t>.</a:t>
            </a:r>
          </a:p>
        </p:txBody>
      </p:sp>
      <p:pic>
        <p:nvPicPr>
          <p:cNvPr id="26628" name="Picture 10" descr="http://www.dbserver.com.br/crmcidadao/images/logos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200" y="260350"/>
            <a:ext cx="942975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198438"/>
            <a:ext cx="4413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87325"/>
            <a:ext cx="933450" cy="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581128"/>
            <a:ext cx="3528392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012" y="4437113"/>
            <a:ext cx="3414440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15252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>
            <a:hlinkClick r:id="" action="ppaction://hlinkshowjump?jump=endshow" highlightClick="1"/>
          </p:cNvPr>
          <p:cNvSpPr>
            <a:spLocks noChangeArrowheads="1"/>
          </p:cNvSpPr>
          <p:nvPr/>
        </p:nvSpPr>
        <p:spPr bwMode="auto">
          <a:xfrm>
            <a:off x="8229600" y="762000"/>
            <a:ext cx="152400" cy="1524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pt-BR" altLang="pt-BR">
              <a:solidFill>
                <a:srgbClr val="1F5281"/>
              </a:solidFill>
            </a:endParaRPr>
          </a:p>
        </p:txBody>
      </p:sp>
      <p:sp>
        <p:nvSpPr>
          <p:cNvPr id="7171" name="Text Box 4"/>
          <p:cNvSpPr txBox="1">
            <a:spLocks noChangeArrowheads="1"/>
          </p:cNvSpPr>
          <p:nvPr/>
        </p:nvSpPr>
        <p:spPr bwMode="auto">
          <a:xfrm>
            <a:off x="292100" y="1340768"/>
            <a:ext cx="8640638" cy="370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>
              <a:spcBef>
                <a:spcPts val="0"/>
              </a:spcBef>
              <a:spcAft>
                <a:spcPts val="1800"/>
              </a:spcAft>
              <a:buClrTx/>
              <a:buFont typeface="Wingdings" pitchFamily="2" charset="2"/>
              <a:buChar char="§"/>
              <a:defRPr/>
            </a:pPr>
            <a:r>
              <a:rPr lang="en-US" altLang="pt-BR" sz="2200" b="1" dirty="0" err="1" smtClean="0">
                <a:solidFill>
                  <a:srgbClr val="002448"/>
                </a:solidFill>
                <a:latin typeface="Verdana" pitchFamily="34" charset="0"/>
              </a:rPr>
              <a:t>Conceitos</a:t>
            </a:r>
            <a:r>
              <a:rPr lang="en-US" altLang="pt-BR" sz="2200" b="1" dirty="0" smtClean="0">
                <a:solidFill>
                  <a:srgbClr val="002448"/>
                </a:solidFill>
                <a:latin typeface="Verdana" pitchFamily="34" charset="0"/>
              </a:rPr>
              <a:t> </a:t>
            </a:r>
            <a:r>
              <a:rPr lang="en-US" altLang="pt-BR" sz="2200" b="1" dirty="0" err="1" smtClean="0">
                <a:solidFill>
                  <a:srgbClr val="002448"/>
                </a:solidFill>
                <a:latin typeface="Verdana" pitchFamily="34" charset="0"/>
              </a:rPr>
              <a:t>iniciais</a:t>
            </a:r>
            <a:r>
              <a:rPr lang="en-US" altLang="pt-BR" sz="2200" b="1" dirty="0" smtClean="0">
                <a:solidFill>
                  <a:srgbClr val="002448"/>
                </a:solidFill>
                <a:latin typeface="Verdana" pitchFamily="34" charset="0"/>
              </a:rPr>
              <a:t>.</a:t>
            </a:r>
          </a:p>
          <a:p>
            <a:pPr marL="457200" indent="-457200">
              <a:spcBef>
                <a:spcPts val="0"/>
              </a:spcBef>
              <a:spcAft>
                <a:spcPts val="1800"/>
              </a:spcAft>
              <a:buClrTx/>
              <a:buFont typeface="Wingdings" pitchFamily="2" charset="2"/>
              <a:buChar char="§"/>
              <a:defRPr/>
            </a:pPr>
            <a:r>
              <a:rPr lang="en-US" altLang="pt-BR" sz="2200" b="1" dirty="0" err="1" smtClean="0">
                <a:solidFill>
                  <a:srgbClr val="002448"/>
                </a:solidFill>
                <a:latin typeface="Verdana" pitchFamily="34" charset="0"/>
              </a:rPr>
              <a:t>Alterações</a:t>
            </a:r>
            <a:r>
              <a:rPr lang="en-US" altLang="pt-BR" sz="2200" b="1" dirty="0" smtClean="0">
                <a:solidFill>
                  <a:srgbClr val="002448"/>
                </a:solidFill>
                <a:latin typeface="Verdana" pitchFamily="34" charset="0"/>
              </a:rPr>
              <a:t> </a:t>
            </a:r>
            <a:r>
              <a:rPr lang="en-US" altLang="pt-BR" sz="2200" b="1" dirty="0" err="1" smtClean="0">
                <a:solidFill>
                  <a:srgbClr val="002448"/>
                </a:solidFill>
                <a:latin typeface="Verdana" pitchFamily="34" charset="0"/>
              </a:rPr>
              <a:t>na</a:t>
            </a:r>
            <a:r>
              <a:rPr lang="en-US" altLang="pt-BR" sz="2200" b="1" dirty="0" smtClean="0">
                <a:solidFill>
                  <a:srgbClr val="002448"/>
                </a:solidFill>
                <a:latin typeface="Verdana" pitchFamily="34" charset="0"/>
              </a:rPr>
              <a:t> </a:t>
            </a:r>
            <a:r>
              <a:rPr lang="en-US" altLang="pt-BR" sz="2200" b="1" dirty="0" err="1" smtClean="0">
                <a:solidFill>
                  <a:srgbClr val="002448"/>
                </a:solidFill>
                <a:latin typeface="Verdana" pitchFamily="34" charset="0"/>
              </a:rPr>
              <a:t>legislação</a:t>
            </a:r>
            <a:r>
              <a:rPr lang="en-US" altLang="pt-BR" sz="2200" b="1" dirty="0" smtClean="0">
                <a:solidFill>
                  <a:srgbClr val="002448"/>
                </a:solidFill>
                <a:latin typeface="Verdana" pitchFamily="34" charset="0"/>
              </a:rPr>
              <a:t> </a:t>
            </a:r>
            <a:r>
              <a:rPr lang="en-US" altLang="pt-BR" sz="2200" b="1" dirty="0" err="1" smtClean="0">
                <a:solidFill>
                  <a:srgbClr val="002448"/>
                </a:solidFill>
                <a:latin typeface="Verdana" pitchFamily="34" charset="0"/>
              </a:rPr>
              <a:t>tributária</a:t>
            </a:r>
            <a:r>
              <a:rPr lang="en-US" altLang="pt-BR" sz="2200" b="1" dirty="0" smtClean="0">
                <a:solidFill>
                  <a:srgbClr val="002448"/>
                </a:solidFill>
                <a:latin typeface="Verdana" pitchFamily="34" charset="0"/>
              </a:rPr>
              <a:t>.</a:t>
            </a:r>
          </a:p>
          <a:p>
            <a:pPr marL="457200" indent="-457200">
              <a:spcBef>
                <a:spcPts val="0"/>
              </a:spcBef>
              <a:spcAft>
                <a:spcPts val="1800"/>
              </a:spcAft>
              <a:buClrTx/>
              <a:buFont typeface="Wingdings" pitchFamily="2" charset="2"/>
              <a:buChar char="§"/>
              <a:defRPr/>
            </a:pPr>
            <a:r>
              <a:rPr lang="en-US" altLang="pt-BR" sz="2200" b="1" dirty="0" smtClean="0">
                <a:solidFill>
                  <a:srgbClr val="002448"/>
                </a:solidFill>
                <a:latin typeface="Verdana" pitchFamily="34" charset="0"/>
              </a:rPr>
              <a:t>A Lei do </a:t>
            </a:r>
            <a:r>
              <a:rPr lang="en-US" altLang="pt-BR" sz="2200" b="1" dirty="0" err="1" smtClean="0">
                <a:solidFill>
                  <a:srgbClr val="002448"/>
                </a:solidFill>
                <a:latin typeface="Verdana" pitchFamily="34" charset="0"/>
              </a:rPr>
              <a:t>Microprodutor</a:t>
            </a:r>
            <a:r>
              <a:rPr lang="en-US" altLang="pt-BR" sz="2200" b="1" dirty="0" smtClean="0">
                <a:solidFill>
                  <a:srgbClr val="002448"/>
                </a:solidFill>
                <a:latin typeface="Verdana" pitchFamily="34" charset="0"/>
              </a:rPr>
              <a:t>.</a:t>
            </a:r>
          </a:p>
          <a:p>
            <a:pPr marL="457200" indent="-457200">
              <a:spcBef>
                <a:spcPts val="0"/>
              </a:spcBef>
              <a:spcAft>
                <a:spcPts val="1800"/>
              </a:spcAft>
              <a:buClrTx/>
              <a:buFont typeface="Wingdings" pitchFamily="2" charset="2"/>
              <a:buChar char="§"/>
              <a:defRPr/>
            </a:pPr>
            <a:r>
              <a:rPr lang="en-US" altLang="pt-BR" sz="2200" b="1" dirty="0" err="1" smtClean="0">
                <a:solidFill>
                  <a:srgbClr val="002448"/>
                </a:solidFill>
                <a:latin typeface="Verdana" pitchFamily="34" charset="0"/>
              </a:rPr>
              <a:t>Projeto</a:t>
            </a:r>
            <a:r>
              <a:rPr lang="en-US" altLang="pt-BR" sz="2200" b="1" dirty="0" smtClean="0">
                <a:solidFill>
                  <a:srgbClr val="002448"/>
                </a:solidFill>
                <a:latin typeface="Verdana" pitchFamily="34" charset="0"/>
              </a:rPr>
              <a:t> de Lei </a:t>
            </a:r>
            <a:r>
              <a:rPr lang="en-US" altLang="pt-BR" sz="2200" b="1" dirty="0" err="1" smtClean="0">
                <a:solidFill>
                  <a:srgbClr val="002448"/>
                </a:solidFill>
                <a:latin typeface="Verdana" pitchFamily="34" charset="0"/>
              </a:rPr>
              <a:t>Cooperativas</a:t>
            </a:r>
            <a:r>
              <a:rPr lang="en-US" altLang="pt-BR" sz="2200" b="1" dirty="0" smtClean="0">
                <a:solidFill>
                  <a:srgbClr val="002448"/>
                </a:solidFill>
                <a:latin typeface="Verdana" pitchFamily="34" charset="0"/>
              </a:rPr>
              <a:t> da </a:t>
            </a:r>
            <a:r>
              <a:rPr lang="en-US" altLang="pt-BR" sz="2200" b="1" dirty="0" err="1" smtClean="0">
                <a:solidFill>
                  <a:srgbClr val="002448"/>
                </a:solidFill>
                <a:latin typeface="Verdana" pitchFamily="34" charset="0"/>
              </a:rPr>
              <a:t>Agricultura</a:t>
            </a:r>
            <a:r>
              <a:rPr lang="en-US" altLang="pt-BR" sz="2200" b="1" dirty="0" smtClean="0">
                <a:solidFill>
                  <a:srgbClr val="002448"/>
                </a:solidFill>
                <a:latin typeface="Verdana" pitchFamily="34" charset="0"/>
              </a:rPr>
              <a:t> Familiar.</a:t>
            </a:r>
            <a:endParaRPr lang="en-US" altLang="pt-BR" sz="2200" b="1" dirty="0">
              <a:solidFill>
                <a:srgbClr val="002448"/>
              </a:solidFill>
              <a:latin typeface="Verdana" pitchFamily="34" charset="0"/>
            </a:endParaRPr>
          </a:p>
          <a:p>
            <a:pPr marL="457200" indent="-457200">
              <a:spcBef>
                <a:spcPts val="0"/>
              </a:spcBef>
              <a:spcAft>
                <a:spcPts val="1800"/>
              </a:spcAft>
              <a:buClrTx/>
              <a:buFont typeface="Wingdings" pitchFamily="2" charset="2"/>
              <a:buChar char="§"/>
              <a:defRPr/>
            </a:pPr>
            <a:r>
              <a:rPr lang="en-US" altLang="pt-BR" sz="2200" b="1" dirty="0" smtClean="0">
                <a:solidFill>
                  <a:srgbClr val="002448"/>
                </a:solidFill>
                <a:latin typeface="Verdana" pitchFamily="34" charset="0"/>
              </a:rPr>
              <a:t>A nota fiscal de </a:t>
            </a:r>
            <a:r>
              <a:rPr lang="en-US" altLang="pt-BR" sz="2200" b="1" dirty="0" err="1" smtClean="0">
                <a:solidFill>
                  <a:srgbClr val="002448"/>
                </a:solidFill>
                <a:latin typeface="Verdana" pitchFamily="34" charset="0"/>
              </a:rPr>
              <a:t>produtor</a:t>
            </a:r>
            <a:r>
              <a:rPr lang="en-US" altLang="pt-BR" sz="2200" b="1" dirty="0" smtClean="0">
                <a:solidFill>
                  <a:srgbClr val="002448"/>
                </a:solidFill>
                <a:latin typeface="Verdana" pitchFamily="34" charset="0"/>
              </a:rPr>
              <a:t> </a:t>
            </a:r>
            <a:r>
              <a:rPr lang="en-US" altLang="pt-BR" sz="2200" b="1" dirty="0" err="1" smtClean="0">
                <a:solidFill>
                  <a:srgbClr val="002448"/>
                </a:solidFill>
                <a:latin typeface="Verdana" pitchFamily="34" charset="0"/>
              </a:rPr>
              <a:t>eletrônica</a:t>
            </a:r>
            <a:r>
              <a:rPr lang="en-US" altLang="pt-BR" sz="2200" b="1" dirty="0" smtClean="0">
                <a:solidFill>
                  <a:srgbClr val="002448"/>
                </a:solidFill>
                <a:latin typeface="Verdana" pitchFamily="34" charset="0"/>
              </a:rPr>
              <a:t>.</a:t>
            </a:r>
          </a:p>
          <a:p>
            <a:pPr marL="457200" indent="-457200">
              <a:spcBef>
                <a:spcPts val="0"/>
              </a:spcBef>
              <a:spcAft>
                <a:spcPts val="1800"/>
              </a:spcAft>
              <a:buClrTx/>
              <a:buFont typeface="Wingdings" pitchFamily="2" charset="2"/>
              <a:buChar char="§"/>
              <a:defRPr/>
            </a:pPr>
            <a:r>
              <a:rPr lang="en-US" altLang="pt-BR" sz="2200" b="1" dirty="0" smtClean="0">
                <a:solidFill>
                  <a:srgbClr val="002448"/>
                </a:solidFill>
                <a:latin typeface="Verdana" pitchFamily="34" charset="0"/>
              </a:rPr>
              <a:t>O </a:t>
            </a:r>
            <a:r>
              <a:rPr lang="en-US" altLang="pt-BR" sz="2200" b="1" dirty="0" err="1" smtClean="0">
                <a:solidFill>
                  <a:srgbClr val="002448"/>
                </a:solidFill>
                <a:latin typeface="Verdana" pitchFamily="34" charset="0"/>
              </a:rPr>
              <a:t>direito</a:t>
            </a:r>
            <a:r>
              <a:rPr lang="en-US" altLang="pt-BR" sz="2200" b="1" dirty="0" smtClean="0">
                <a:solidFill>
                  <a:srgbClr val="002448"/>
                </a:solidFill>
                <a:latin typeface="Verdana" pitchFamily="34" charset="0"/>
              </a:rPr>
              <a:t> de </a:t>
            </a:r>
            <a:r>
              <a:rPr lang="en-US" altLang="pt-BR" sz="2200" b="1" dirty="0" err="1" smtClean="0">
                <a:solidFill>
                  <a:srgbClr val="002448"/>
                </a:solidFill>
                <a:latin typeface="Verdana" pitchFamily="34" charset="0"/>
              </a:rPr>
              <a:t>créditos</a:t>
            </a:r>
            <a:r>
              <a:rPr lang="en-US" altLang="pt-BR" sz="2200" b="1" dirty="0" smtClean="0">
                <a:solidFill>
                  <a:srgbClr val="002448"/>
                </a:solidFill>
                <a:latin typeface="Verdana" pitchFamily="34" charset="0"/>
              </a:rPr>
              <a:t> do </a:t>
            </a:r>
            <a:r>
              <a:rPr lang="en-US" altLang="pt-BR" sz="2200" b="1" dirty="0" err="1" smtClean="0">
                <a:solidFill>
                  <a:srgbClr val="002448"/>
                </a:solidFill>
                <a:latin typeface="Verdana" pitchFamily="34" charset="0"/>
              </a:rPr>
              <a:t>Produtor</a:t>
            </a:r>
            <a:r>
              <a:rPr lang="en-US" altLang="pt-BR" sz="2200" b="1" dirty="0" smtClean="0">
                <a:solidFill>
                  <a:srgbClr val="002448"/>
                </a:solidFill>
                <a:latin typeface="Verdana" pitchFamily="34" charset="0"/>
              </a:rPr>
              <a:t> </a:t>
            </a:r>
            <a:r>
              <a:rPr lang="en-US" altLang="pt-BR" sz="2200" b="1" dirty="0" err="1" smtClean="0">
                <a:solidFill>
                  <a:srgbClr val="002448"/>
                </a:solidFill>
                <a:latin typeface="Verdana" pitchFamily="34" charset="0"/>
              </a:rPr>
              <a:t>Primário</a:t>
            </a:r>
            <a:r>
              <a:rPr lang="en-US" altLang="pt-BR" sz="2200" b="1" dirty="0" smtClean="0">
                <a:solidFill>
                  <a:srgbClr val="002448"/>
                </a:solidFill>
                <a:latin typeface="Verdana" pitchFamily="34" charset="0"/>
              </a:rPr>
              <a:t>.</a:t>
            </a:r>
            <a:r>
              <a:rPr lang="en-US" altLang="pt-BR" sz="2800" b="1" kern="0" dirty="0" smtClean="0">
                <a:solidFill>
                  <a:srgbClr val="006666"/>
                </a:solidFill>
                <a:latin typeface="Verdana"/>
              </a:rPr>
              <a:t> </a:t>
            </a:r>
            <a:endParaRPr lang="en-US" altLang="pt-BR" sz="1400" b="1" dirty="0">
              <a:solidFill>
                <a:srgbClr val="1F5281">
                  <a:lumMod val="50000"/>
                </a:srgbClr>
              </a:solidFill>
              <a:latin typeface="Verdana" pitchFamily="34" charset="0"/>
            </a:endParaRPr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198438"/>
            <a:ext cx="4413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87325"/>
            <a:ext cx="933450" cy="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2" name="CaixaDeTexto 1"/>
          <p:cNvSpPr txBox="1">
            <a:spLocks noChangeArrowheads="1"/>
          </p:cNvSpPr>
          <p:nvPr/>
        </p:nvSpPr>
        <p:spPr bwMode="auto">
          <a:xfrm>
            <a:off x="404813" y="260350"/>
            <a:ext cx="933450" cy="6778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endParaRPr lang="pt-BR" altLang="pt-BR" sz="1800">
              <a:solidFill>
                <a:srgbClr val="1F5281"/>
              </a:solidFill>
            </a:endParaRPr>
          </a:p>
          <a:p>
            <a:pPr eaLnBrk="0" hangingPunct="0"/>
            <a:endParaRPr lang="pt-BR" altLang="pt-BR" sz="2000">
              <a:solidFill>
                <a:srgbClr val="1F5281"/>
              </a:solidFill>
            </a:endParaRPr>
          </a:p>
        </p:txBody>
      </p:sp>
      <p:pic>
        <p:nvPicPr>
          <p:cNvPr id="1946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925" y="311150"/>
            <a:ext cx="9445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971550" y="260648"/>
            <a:ext cx="7354888" cy="563562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1F528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1F5281"/>
                </a:solidFill>
                <a:latin typeface="Verdana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1F5281"/>
                </a:solidFill>
                <a:latin typeface="Verdana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1F5281"/>
                </a:solidFill>
                <a:latin typeface="Verdana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1F5281"/>
                </a:solidFill>
                <a:latin typeface="Verdana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1F5281"/>
                </a:solidFill>
                <a:latin typeface="Verdana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1F5281"/>
                </a:solidFill>
                <a:latin typeface="Verdana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1F5281"/>
                </a:solidFill>
                <a:latin typeface="Verdana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1F5281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2400" i="0" kern="0" dirty="0" smtClean="0">
                <a:solidFill>
                  <a:srgbClr val="006666"/>
                </a:solidFill>
              </a:rPr>
              <a:t>TEMAS QUE SERÃO DEBATIDOS</a:t>
            </a:r>
          </a:p>
          <a:p>
            <a:pPr algn="ctr" eaLnBrk="1" hangingPunct="1">
              <a:defRPr/>
            </a:pPr>
            <a:r>
              <a:rPr lang="pt-BR" altLang="pt-BR" sz="2300" i="0" kern="0" dirty="0" smtClean="0">
                <a:solidFill>
                  <a:srgbClr val="800000"/>
                </a:solidFill>
              </a:rPr>
              <a:t>Produtor Primário</a:t>
            </a:r>
            <a:endParaRPr lang="pt-BR" altLang="pt-BR" sz="2300" i="0" kern="0" dirty="0">
              <a:solidFill>
                <a:srgbClr val="8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9" y="5049476"/>
            <a:ext cx="2776887" cy="149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15252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95433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344488"/>
            <a:ext cx="7354888" cy="563562"/>
          </a:xfrm>
        </p:spPr>
        <p:txBody>
          <a:bodyPr/>
          <a:lstStyle/>
          <a:p>
            <a:pPr algn="ctr" eaLnBrk="1" hangingPunct="1"/>
            <a:r>
              <a:rPr lang="pt-BR" altLang="pt-BR" sz="2400" i="0" smtClean="0">
                <a:solidFill>
                  <a:srgbClr val="008080"/>
                </a:solidFill>
              </a:rPr>
              <a:t>Conceito de industrialização</a:t>
            </a:r>
            <a:br>
              <a:rPr lang="pt-BR" altLang="pt-BR" sz="2400" i="0" smtClean="0">
                <a:solidFill>
                  <a:srgbClr val="008080"/>
                </a:solidFill>
              </a:rPr>
            </a:br>
            <a:r>
              <a:rPr lang="pt-BR" altLang="pt-BR" sz="2400" i="0" smtClean="0">
                <a:solidFill>
                  <a:srgbClr val="008080"/>
                </a:solidFill>
              </a:rPr>
              <a:t>artesanal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341438"/>
            <a:ext cx="5543550" cy="4824412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spcBef>
                <a:spcPct val="100000"/>
              </a:spcBef>
              <a:buClr>
                <a:srgbClr val="008080"/>
              </a:buClr>
              <a:buFont typeface="Wingdings" pitchFamily="2" charset="2"/>
              <a:buChar char="q"/>
              <a:tabLst>
                <a:tab pos="444500" algn="l"/>
                <a:tab pos="901700" algn="l"/>
                <a:tab pos="2336800" algn="l"/>
              </a:tabLst>
              <a:defRPr/>
            </a:pPr>
            <a:r>
              <a:rPr lang="pt-BR" altLang="pt-BR" sz="2400" b="1" dirty="0" smtClean="0">
                <a:solidFill>
                  <a:srgbClr val="002850"/>
                </a:solidFill>
              </a:rPr>
              <a:t>O que é </a:t>
            </a:r>
            <a:r>
              <a:rPr lang="pt-BR" altLang="pt-BR" sz="2400" b="1" dirty="0">
                <a:solidFill>
                  <a:srgbClr val="002850"/>
                </a:solidFill>
              </a:rPr>
              <a:t>industrialização artesanal?</a:t>
            </a:r>
          </a:p>
          <a:p>
            <a:pPr marL="787400" lvl="1" indent="-342900" algn="just" eaLnBrk="1" hangingPunct="1">
              <a:lnSpc>
                <a:spcPts val="2600"/>
              </a:lnSpc>
              <a:spcBef>
                <a:spcPts val="1200"/>
              </a:spcBef>
              <a:buClr>
                <a:schemeClr val="tx1">
                  <a:lumMod val="50000"/>
                </a:schemeClr>
              </a:buClr>
              <a:tabLst>
                <a:tab pos="444500" algn="l"/>
                <a:tab pos="901700" algn="l"/>
                <a:tab pos="2336800" algn="l"/>
              </a:tabLst>
              <a:defRPr/>
            </a:pPr>
            <a:r>
              <a:rPr lang="pt-BR" altLang="pt-BR" sz="2200" b="1" dirty="0">
                <a:solidFill>
                  <a:srgbClr val="002850"/>
                </a:solidFill>
              </a:rPr>
              <a:t>O processo realizado diretamente pelo </a:t>
            </a:r>
            <a:r>
              <a:rPr lang="pt-BR" altLang="pt-BR" sz="2200" b="1" dirty="0">
                <a:solidFill>
                  <a:srgbClr val="9C1D04"/>
                </a:solidFill>
                <a:ea typeface="+mn-ea"/>
                <a:cs typeface="+mn-cs"/>
              </a:rPr>
              <a:t>próprio produtor primário</a:t>
            </a:r>
            <a:r>
              <a:rPr lang="pt-BR" altLang="pt-BR" sz="2200" b="1" dirty="0">
                <a:solidFill>
                  <a:srgbClr val="002850"/>
                </a:solidFill>
              </a:rPr>
              <a:t>.</a:t>
            </a:r>
          </a:p>
          <a:p>
            <a:pPr marL="787400" lvl="1" indent="-342900" algn="just" eaLnBrk="1" hangingPunct="1">
              <a:lnSpc>
                <a:spcPts val="2700"/>
              </a:lnSpc>
              <a:spcBef>
                <a:spcPts val="1200"/>
              </a:spcBef>
              <a:buClr>
                <a:schemeClr val="tx1">
                  <a:lumMod val="50000"/>
                </a:schemeClr>
              </a:buClr>
              <a:tabLst>
                <a:tab pos="444500" algn="l"/>
                <a:tab pos="901700" algn="l"/>
                <a:tab pos="2336800" algn="l"/>
              </a:tabLst>
              <a:defRPr/>
            </a:pPr>
            <a:r>
              <a:rPr lang="pt-BR" altLang="pt-BR" sz="2200" b="1" dirty="0">
                <a:solidFill>
                  <a:srgbClr val="9C1D04"/>
                </a:solidFill>
              </a:rPr>
              <a:t>No local </a:t>
            </a:r>
            <a:r>
              <a:rPr lang="pt-BR" altLang="pt-BR" sz="2200" b="1" dirty="0">
                <a:solidFill>
                  <a:srgbClr val="002850"/>
                </a:solidFill>
              </a:rPr>
              <a:t>do exercício da atividade rural. </a:t>
            </a:r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198438"/>
            <a:ext cx="4413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87325"/>
            <a:ext cx="933450" cy="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250825"/>
            <a:ext cx="938212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5" name="Picture 10" descr="http://www.dbserver.com.br/crmcidadao/images/logos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333375"/>
            <a:ext cx="77311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250825" y="3860800"/>
            <a:ext cx="8281988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787400" lvl="1" indent="-342900" algn="just" eaLnBrk="1" hangingPunct="1">
              <a:lnSpc>
                <a:spcPts val="3000"/>
              </a:lnSpc>
              <a:spcBef>
                <a:spcPts val="1200"/>
              </a:spcBef>
              <a:buClr>
                <a:schemeClr val="tx1">
                  <a:lumMod val="50000"/>
                </a:schemeClr>
              </a:buClr>
              <a:tabLst>
                <a:tab pos="444500" algn="l"/>
                <a:tab pos="901700" algn="l"/>
                <a:tab pos="2336800" algn="l"/>
              </a:tabLst>
              <a:defRPr/>
            </a:pPr>
            <a:r>
              <a:rPr lang="pt-BR" altLang="pt-BR" sz="2200" b="1" kern="0" dirty="0" smtClean="0">
                <a:solidFill>
                  <a:srgbClr val="002850"/>
                </a:solidFill>
                <a:cs typeface="+mn-cs"/>
              </a:rPr>
              <a:t>Com uso predominante de </a:t>
            </a:r>
            <a:r>
              <a:rPr lang="pt-BR" altLang="pt-BR" sz="2200" b="1" kern="0" dirty="0" smtClean="0">
                <a:solidFill>
                  <a:srgbClr val="9C1D04"/>
                </a:solidFill>
                <a:cs typeface="+mn-cs"/>
              </a:rPr>
              <a:t>mão de obra familiar</a:t>
            </a:r>
            <a:r>
              <a:rPr lang="pt-BR" altLang="pt-BR" sz="2200" b="1" kern="0" dirty="0" smtClean="0">
                <a:solidFill>
                  <a:srgbClr val="002850"/>
                </a:solidFill>
                <a:cs typeface="+mn-cs"/>
              </a:rPr>
              <a:t>.</a:t>
            </a:r>
          </a:p>
          <a:p>
            <a:pPr marL="787400" lvl="1" indent="-342900" algn="just" eaLnBrk="1" hangingPunct="1">
              <a:lnSpc>
                <a:spcPts val="3000"/>
              </a:lnSpc>
              <a:spcBef>
                <a:spcPts val="1200"/>
              </a:spcBef>
              <a:buClr>
                <a:schemeClr val="tx1">
                  <a:lumMod val="50000"/>
                </a:schemeClr>
              </a:buClr>
              <a:tabLst>
                <a:tab pos="444500" algn="l"/>
                <a:tab pos="901700" algn="l"/>
                <a:tab pos="2336800" algn="l"/>
              </a:tabLst>
              <a:defRPr/>
            </a:pPr>
            <a:r>
              <a:rPr lang="pt-BR" altLang="pt-BR" sz="2200" b="1" kern="0" dirty="0" smtClean="0">
                <a:solidFill>
                  <a:srgbClr val="002850"/>
                </a:solidFill>
                <a:cs typeface="+mn-cs"/>
              </a:rPr>
              <a:t>Permitido o emprego de </a:t>
            </a:r>
            <a:r>
              <a:rPr lang="pt-BR" altLang="pt-BR" sz="2200" b="1" kern="0" dirty="0" smtClean="0">
                <a:solidFill>
                  <a:srgbClr val="9C1D04"/>
                </a:solidFill>
                <a:cs typeface="+mn-cs"/>
              </a:rPr>
              <a:t>matéria-prima de terceiros</a:t>
            </a:r>
            <a:r>
              <a:rPr lang="pt-BR" altLang="pt-BR" sz="2200" b="1" kern="0" dirty="0" smtClean="0">
                <a:solidFill>
                  <a:srgbClr val="002850"/>
                </a:solidFill>
                <a:cs typeface="+mn-cs"/>
              </a:rPr>
              <a:t>.</a:t>
            </a:r>
          </a:p>
          <a:p>
            <a:pPr marL="787400" lvl="1" indent="-342900" algn="just" eaLnBrk="1" hangingPunct="1">
              <a:lnSpc>
                <a:spcPts val="3000"/>
              </a:lnSpc>
              <a:spcBef>
                <a:spcPts val="1200"/>
              </a:spcBef>
              <a:buClr>
                <a:schemeClr val="tx1">
                  <a:lumMod val="50000"/>
                </a:schemeClr>
              </a:buClr>
              <a:tabLst>
                <a:tab pos="444500" algn="l"/>
                <a:tab pos="901700" algn="l"/>
                <a:tab pos="2336800" algn="l"/>
              </a:tabLst>
              <a:defRPr/>
            </a:pPr>
            <a:r>
              <a:rPr lang="pt-BR" altLang="pt-BR" sz="2200" b="1" kern="0" dirty="0" smtClean="0">
                <a:solidFill>
                  <a:schemeClr val="tx1">
                    <a:lumMod val="50000"/>
                  </a:schemeClr>
                </a:solidFill>
                <a:cs typeface="+mn-cs"/>
              </a:rPr>
              <a:t>Não tributado pelo IPI.</a:t>
            </a:r>
            <a:endParaRPr lang="pt-BR" altLang="pt-BR" sz="2200" b="1" kern="0" dirty="0">
              <a:solidFill>
                <a:schemeClr val="tx1">
                  <a:lumMod val="50000"/>
                </a:schemeClr>
              </a:solidFill>
              <a:cs typeface="+mn-cs"/>
            </a:endParaRPr>
          </a:p>
        </p:txBody>
      </p:sp>
      <p:pic>
        <p:nvPicPr>
          <p:cNvPr id="2765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501775"/>
            <a:ext cx="2378075" cy="178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15252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414463"/>
            <a:ext cx="5543550" cy="4967287"/>
          </a:xfrm>
        </p:spPr>
        <p:txBody>
          <a:bodyPr/>
          <a:lstStyle/>
          <a:p>
            <a:pPr algn="just" eaLnBrk="1" hangingPunct="1">
              <a:lnSpc>
                <a:spcPts val="3400"/>
              </a:lnSpc>
              <a:spcBef>
                <a:spcPct val="100000"/>
              </a:spcBef>
              <a:buClr>
                <a:srgbClr val="003366"/>
              </a:buClr>
              <a:buFont typeface="Wingdings" pitchFamily="2" charset="2"/>
              <a:buChar char="§"/>
              <a:tabLst>
                <a:tab pos="444500" algn="l"/>
                <a:tab pos="901700" algn="l"/>
                <a:tab pos="2336800" algn="l"/>
              </a:tabLst>
              <a:defRPr/>
            </a:pPr>
            <a:r>
              <a:rPr lang="pt-BR" altLang="pt-BR" sz="2300" b="1" dirty="0" smtClean="0">
                <a:solidFill>
                  <a:srgbClr val="002850"/>
                </a:solidFill>
              </a:rPr>
              <a:t>A embalagem deve conter apenas informações decorrentes de exigências técnicas constantes de leis ou atos administrativos.</a:t>
            </a:r>
          </a:p>
          <a:p>
            <a:pPr algn="just" eaLnBrk="1" hangingPunct="1">
              <a:lnSpc>
                <a:spcPts val="3400"/>
              </a:lnSpc>
              <a:spcBef>
                <a:spcPct val="100000"/>
              </a:spcBef>
              <a:buClr>
                <a:srgbClr val="003366"/>
              </a:buClr>
              <a:buFont typeface="Wingdings" pitchFamily="2" charset="2"/>
              <a:buChar char="§"/>
              <a:tabLst>
                <a:tab pos="444500" algn="l"/>
                <a:tab pos="901700" algn="l"/>
                <a:tab pos="2336800" algn="l"/>
              </a:tabLst>
              <a:defRPr/>
            </a:pPr>
            <a:r>
              <a:rPr lang="pt-BR" altLang="pt-BR" sz="2300" b="1" dirty="0" smtClean="0">
                <a:solidFill>
                  <a:srgbClr val="9C1D04"/>
                </a:solidFill>
              </a:rPr>
              <a:t>Fica sujeita </a:t>
            </a:r>
            <a:r>
              <a:rPr lang="pt-BR" altLang="pt-BR" sz="2300" b="1" dirty="0">
                <a:solidFill>
                  <a:srgbClr val="9C1D04"/>
                </a:solidFill>
              </a:rPr>
              <a:t>ao IPI</a:t>
            </a:r>
            <a:r>
              <a:rPr lang="pt-BR" altLang="pt-BR" sz="2300" b="1" dirty="0" smtClean="0">
                <a:solidFill>
                  <a:srgbClr val="002850"/>
                </a:solidFill>
              </a:rPr>
              <a:t>: </a:t>
            </a:r>
          </a:p>
          <a:p>
            <a:pPr marL="355600" indent="0" algn="just" eaLnBrk="1" hangingPunct="1">
              <a:lnSpc>
                <a:spcPts val="3400"/>
              </a:lnSpc>
              <a:spcBef>
                <a:spcPts val="0"/>
              </a:spcBef>
              <a:buClr>
                <a:srgbClr val="003366"/>
              </a:buClr>
              <a:buFont typeface="Wingdings" pitchFamily="2" charset="2"/>
              <a:buNone/>
              <a:tabLst>
                <a:tab pos="444500" algn="l"/>
                <a:tab pos="901700" algn="l"/>
                <a:tab pos="2336800" algn="l"/>
              </a:tabLst>
              <a:defRPr/>
            </a:pPr>
            <a:r>
              <a:rPr lang="pt-BR" altLang="pt-BR" sz="2300" b="1" dirty="0" smtClean="0">
                <a:solidFill>
                  <a:srgbClr val="002850"/>
                </a:solidFill>
              </a:rPr>
              <a:t>Embalagem  </a:t>
            </a:r>
            <a:r>
              <a:rPr lang="pt-BR" altLang="pt-BR" sz="2300" b="1" dirty="0" smtClean="0">
                <a:solidFill>
                  <a:srgbClr val="008080"/>
                </a:solidFill>
              </a:rPr>
              <a:t>com acabamento e com rotulagem promocional </a:t>
            </a:r>
            <a:r>
              <a:rPr lang="pt-BR" altLang="pt-BR" sz="2300" b="1" dirty="0" smtClean="0">
                <a:solidFill>
                  <a:srgbClr val="002850"/>
                </a:solidFill>
              </a:rPr>
              <a:t>que vise valorizar o produto em razão da qualidade do material ou da perfeição do seu acabamento.</a:t>
            </a:r>
          </a:p>
        </p:txBody>
      </p:sp>
      <p:pic>
        <p:nvPicPr>
          <p:cNvPr id="28675" name="Picture 10" descr="http://www.dbserver.com.br/crmcidadao/images/logos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200" y="260350"/>
            <a:ext cx="942975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484313"/>
            <a:ext cx="2808287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149725"/>
            <a:ext cx="280828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198438"/>
            <a:ext cx="4413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87325"/>
            <a:ext cx="933450" cy="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81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344488"/>
            <a:ext cx="7354888" cy="563562"/>
          </a:xfrm>
        </p:spPr>
        <p:txBody>
          <a:bodyPr/>
          <a:lstStyle/>
          <a:p>
            <a:pPr algn="ctr" eaLnBrk="1" hangingPunct="1"/>
            <a:r>
              <a:rPr lang="pt-BR" altLang="pt-BR" sz="2400" i="0" smtClean="0">
                <a:solidFill>
                  <a:srgbClr val="008080"/>
                </a:solidFill>
              </a:rPr>
              <a:t>Industrialização artesanal</a:t>
            </a:r>
            <a:br>
              <a:rPr lang="pt-BR" altLang="pt-BR" sz="2400" i="0" smtClean="0">
                <a:solidFill>
                  <a:srgbClr val="008080"/>
                </a:solidFill>
              </a:rPr>
            </a:br>
            <a:r>
              <a:rPr lang="pt-BR" altLang="pt-BR" sz="2400" i="0" smtClean="0">
                <a:solidFill>
                  <a:srgbClr val="008080"/>
                </a:solidFill>
              </a:rPr>
              <a:t>e IPI</a:t>
            </a: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15252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517525" y="1452339"/>
            <a:ext cx="7975600" cy="4352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just" defTabSz="381000" eaLnBrk="0" hangingPunct="0">
              <a:spcBef>
                <a:spcPct val="20000"/>
              </a:spcBef>
              <a:buClr>
                <a:srgbClr val="9C1D04"/>
              </a:buClr>
              <a:buSzPct val="80000"/>
              <a:buFont typeface="Wingdings" pitchFamily="2" charset="2"/>
              <a:buChar char="q"/>
              <a:defRPr/>
            </a:pPr>
            <a:r>
              <a:rPr lang="pt-BR" altLang="pt-BR" sz="2400" b="1" dirty="0" smtClean="0">
                <a:solidFill>
                  <a:srgbClr val="1F5281">
                    <a:lumMod val="50000"/>
                  </a:srgbClr>
                </a:solidFill>
                <a:latin typeface="Arial" pitchFamily="34" charset="0"/>
              </a:rPr>
              <a:t>A venda de produtos na propriedade, em feiras e a consumidor final de produtos de origem animal e vegetal.</a:t>
            </a:r>
          </a:p>
          <a:p>
            <a:pPr marL="342900" indent="-342900" algn="just" defTabSz="381000" eaLnBrk="0" hangingPunct="0">
              <a:spcBef>
                <a:spcPct val="20000"/>
              </a:spcBef>
              <a:buClr>
                <a:srgbClr val="9C1D04"/>
              </a:buClr>
              <a:buSzPct val="80000"/>
              <a:buFont typeface="Wingdings" pitchFamily="2" charset="2"/>
              <a:buChar char="q"/>
              <a:defRPr/>
            </a:pPr>
            <a:endParaRPr lang="pt-BR" altLang="pt-BR" sz="1600" b="1" dirty="0" smtClean="0">
              <a:solidFill>
                <a:srgbClr val="1F5281">
                  <a:lumMod val="50000"/>
                </a:srgbClr>
              </a:solidFill>
              <a:latin typeface="Arial" pitchFamily="34" charset="0"/>
            </a:endParaRPr>
          </a:p>
          <a:p>
            <a:pPr marL="342900" indent="-342900" algn="just" defTabSz="381000" eaLnBrk="0" hangingPunct="0">
              <a:spcBef>
                <a:spcPct val="20000"/>
              </a:spcBef>
              <a:buClr>
                <a:srgbClr val="9C1D04"/>
              </a:buClr>
              <a:buSzPct val="80000"/>
              <a:buFont typeface="Wingdings" pitchFamily="2" charset="2"/>
              <a:buChar char="q"/>
              <a:defRPr/>
            </a:pPr>
            <a:r>
              <a:rPr lang="pt-BR" altLang="pt-BR" sz="2400" b="1" dirty="0" smtClean="0">
                <a:solidFill>
                  <a:srgbClr val="1F5281">
                    <a:lumMod val="50000"/>
                  </a:srgbClr>
                </a:solidFill>
                <a:latin typeface="Arial" pitchFamily="34" charset="0"/>
              </a:rPr>
              <a:t>No turismo rural, a utilização da mesma cozinha, utensílios e equipamentos da própria residência.</a:t>
            </a:r>
          </a:p>
          <a:p>
            <a:pPr algn="just" defTabSz="381000" eaLnBrk="0" hangingPunct="0">
              <a:spcBef>
                <a:spcPct val="20000"/>
              </a:spcBef>
              <a:buClr>
                <a:srgbClr val="9C1D04"/>
              </a:buClr>
              <a:buSzPct val="80000"/>
              <a:defRPr/>
            </a:pPr>
            <a:endParaRPr lang="pt-BR" altLang="pt-BR" sz="2400" b="1" dirty="0" smtClean="0">
              <a:solidFill>
                <a:srgbClr val="1F5281">
                  <a:lumMod val="50000"/>
                </a:srgbClr>
              </a:solidFill>
              <a:latin typeface="Arial" pitchFamily="34" charset="0"/>
            </a:endParaRPr>
          </a:p>
          <a:p>
            <a:pPr marL="342900" indent="-342900" algn="just" defTabSz="381000" eaLnBrk="0" hangingPunct="0">
              <a:spcBef>
                <a:spcPct val="20000"/>
              </a:spcBef>
              <a:buClr>
                <a:srgbClr val="9C1D04"/>
              </a:buClr>
              <a:buSzPct val="80000"/>
              <a:buFont typeface="Wingdings" pitchFamily="2" charset="2"/>
              <a:buChar char="q"/>
              <a:defRPr/>
            </a:pPr>
            <a:endParaRPr lang="pt-BR" altLang="pt-BR" sz="2400" b="1" dirty="0" smtClean="0">
              <a:solidFill>
                <a:srgbClr val="1F5281">
                  <a:lumMod val="50000"/>
                </a:srgbClr>
              </a:solidFill>
              <a:latin typeface="Arial" pitchFamily="34" charset="0"/>
            </a:endParaRPr>
          </a:p>
          <a:p>
            <a:pPr marL="800100" lvl="1" indent="-342900" algn="just" defTabSz="381000" eaLnBrk="0" hangingPunct="0">
              <a:spcBef>
                <a:spcPct val="20000"/>
              </a:spcBef>
              <a:buClr>
                <a:srgbClr val="2F5F4D"/>
              </a:buClr>
              <a:buSzPct val="80000"/>
              <a:buFont typeface="Wingdings" pitchFamily="2" charset="2"/>
              <a:buChar char="q"/>
              <a:defRPr/>
            </a:pPr>
            <a:endParaRPr lang="pt-BR" altLang="pt-BR" sz="2400" b="1" dirty="0">
              <a:solidFill>
                <a:srgbClr val="000066"/>
              </a:solidFill>
              <a:latin typeface="Arial" pitchFamily="34" charset="0"/>
            </a:endParaRP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395288" y="188913"/>
            <a:ext cx="1439862" cy="9318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pt-BR" altLang="pt-BR" sz="2800" smtClean="0">
              <a:solidFill>
                <a:srgbClr val="FFFFFF"/>
              </a:solidFill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pt-BR" altLang="pt-BR" smtClean="0">
              <a:solidFill>
                <a:srgbClr val="FFFFFF"/>
              </a:solidFill>
            </a:endParaRPr>
          </a:p>
        </p:txBody>
      </p:sp>
      <p:pic>
        <p:nvPicPr>
          <p:cNvPr id="34822" name="Picture 10" descr="http://www.dbserver.com.br/crmcidadao/images/logos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988" y="260350"/>
            <a:ext cx="1500187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230832" y="417513"/>
            <a:ext cx="8229600" cy="563562"/>
          </a:xfrm>
        </p:spPr>
        <p:txBody>
          <a:bodyPr/>
          <a:lstStyle/>
          <a:p>
            <a:pPr algn="ctr" eaLnBrk="1" hangingPunct="1"/>
            <a:r>
              <a:rPr lang="pt-BR" altLang="pt-BR" sz="2400" i="0" dirty="0" smtClean="0">
                <a:solidFill>
                  <a:srgbClr val="006666"/>
                </a:solidFill>
              </a:rPr>
              <a:t>A REGULAMENTAÇÃO</a:t>
            </a:r>
            <a:br>
              <a:rPr lang="pt-BR" altLang="pt-BR" sz="2400" i="0" dirty="0" smtClean="0">
                <a:solidFill>
                  <a:srgbClr val="006666"/>
                </a:solidFill>
              </a:rPr>
            </a:br>
            <a:r>
              <a:rPr lang="pt-BR" altLang="pt-BR" sz="2400" i="0" dirty="0" smtClean="0">
                <a:solidFill>
                  <a:srgbClr val="006666"/>
                </a:solidFill>
              </a:rPr>
              <a:t>   </a:t>
            </a:r>
            <a:r>
              <a:rPr lang="pt-BR" altLang="pt-BR" sz="2300" i="0" dirty="0" smtClean="0">
                <a:solidFill>
                  <a:srgbClr val="008080"/>
                </a:solidFill>
              </a:rPr>
              <a:t>Controle </a:t>
            </a:r>
            <a:r>
              <a:rPr lang="pt-BR" altLang="pt-BR" sz="2300" i="0" dirty="0">
                <a:solidFill>
                  <a:srgbClr val="008080"/>
                </a:solidFill>
              </a:rPr>
              <a:t>da sanidade dos produtos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19" y="4110985"/>
            <a:ext cx="1927225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839" y="4148609"/>
            <a:ext cx="3516738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15252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42910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2">
            <a:hlinkClick r:id="" action="ppaction://hlinkshowjump?jump=endshow" highlightClick="1"/>
          </p:cNvPr>
          <p:cNvSpPr>
            <a:spLocks noChangeArrowheads="1"/>
          </p:cNvSpPr>
          <p:nvPr/>
        </p:nvSpPr>
        <p:spPr bwMode="auto">
          <a:xfrm>
            <a:off x="8229600" y="762000"/>
            <a:ext cx="152400" cy="1524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pt-BR" altLang="pt-BR" smtClean="0">
              <a:solidFill>
                <a:srgbClr val="1F5281"/>
              </a:solidFill>
            </a:endParaRPr>
          </a:p>
        </p:txBody>
      </p:sp>
      <p:sp>
        <p:nvSpPr>
          <p:cNvPr id="34819" name="Text Box 4"/>
          <p:cNvSpPr txBox="1">
            <a:spLocks noChangeArrowheads="1"/>
          </p:cNvSpPr>
          <p:nvPr/>
        </p:nvSpPr>
        <p:spPr bwMode="auto">
          <a:xfrm>
            <a:off x="323850" y="1254125"/>
            <a:ext cx="8496300" cy="2263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pt-BR" sz="2400" b="1" dirty="0" smtClean="0">
                <a:solidFill>
                  <a:srgbClr val="79F65C"/>
                </a:solidFill>
              </a:rPr>
              <a:t>	</a:t>
            </a:r>
          </a:p>
          <a:p>
            <a:pPr algn="ctr">
              <a:lnSpc>
                <a:spcPct val="120000"/>
              </a:lnSpc>
              <a:spcBef>
                <a:spcPct val="5000"/>
              </a:spcBef>
              <a:buClr>
                <a:srgbClr val="1F5281"/>
              </a:buClr>
              <a:buFont typeface="Wingdings" pitchFamily="2" charset="2"/>
              <a:buNone/>
            </a:pPr>
            <a:endParaRPr lang="en-US" altLang="pt-BR" sz="1000" b="1" dirty="0" smtClean="0">
              <a:solidFill>
                <a:srgbClr val="003366"/>
              </a:solidFill>
            </a:endParaRPr>
          </a:p>
          <a:p>
            <a:pPr algn="ctr">
              <a:lnSpc>
                <a:spcPct val="120000"/>
              </a:lnSpc>
              <a:spcBef>
                <a:spcPct val="5000"/>
              </a:spcBef>
              <a:buClr>
                <a:srgbClr val="1F5281"/>
              </a:buClr>
              <a:buFont typeface="Wingdings" pitchFamily="2" charset="2"/>
              <a:buNone/>
            </a:pPr>
            <a:r>
              <a:rPr lang="en-US" altLang="pt-BR" sz="2600" b="1" dirty="0" smtClean="0">
                <a:solidFill>
                  <a:srgbClr val="003366"/>
                </a:solidFill>
                <a:latin typeface="Verdana" pitchFamily="34" charset="0"/>
              </a:rPr>
              <a:t>O PROJETO DE LEI DAS COOPERATIVAS</a:t>
            </a:r>
          </a:p>
          <a:p>
            <a:pPr algn="ctr">
              <a:lnSpc>
                <a:spcPct val="120000"/>
              </a:lnSpc>
              <a:spcBef>
                <a:spcPct val="5000"/>
              </a:spcBef>
              <a:buClr>
                <a:srgbClr val="1F5281"/>
              </a:buClr>
              <a:buFont typeface="Wingdings" pitchFamily="2" charset="2"/>
              <a:buNone/>
            </a:pPr>
            <a:r>
              <a:rPr lang="en-US" altLang="pt-BR" sz="2600" b="1" dirty="0">
                <a:solidFill>
                  <a:srgbClr val="003366"/>
                </a:solidFill>
                <a:latin typeface="Verdana" pitchFamily="34" charset="0"/>
              </a:rPr>
              <a:t>D</a:t>
            </a:r>
            <a:r>
              <a:rPr lang="en-US" altLang="pt-BR" sz="2600" b="1" dirty="0" smtClean="0">
                <a:solidFill>
                  <a:srgbClr val="003366"/>
                </a:solidFill>
                <a:latin typeface="Verdana" pitchFamily="34" charset="0"/>
              </a:rPr>
              <a:t>A AGRICULTURA FAMILIAR</a:t>
            </a:r>
            <a:endParaRPr lang="en-US" altLang="pt-BR" sz="2600" b="1" dirty="0" smtClean="0">
              <a:solidFill>
                <a:srgbClr val="006666"/>
              </a:solidFill>
              <a:latin typeface="Verdana" pitchFamily="34" charset="0"/>
            </a:endParaRPr>
          </a:p>
          <a:p>
            <a:pPr>
              <a:lnSpc>
                <a:spcPct val="120000"/>
              </a:lnSpc>
              <a:spcBef>
                <a:spcPct val="5000"/>
              </a:spcBef>
              <a:buClr>
                <a:srgbClr val="1F5281"/>
              </a:buClr>
              <a:buFont typeface="Wingdings" pitchFamily="2" charset="2"/>
              <a:buNone/>
            </a:pPr>
            <a:endParaRPr lang="en-US" altLang="pt-BR" sz="1200" b="1" dirty="0" smtClean="0">
              <a:solidFill>
                <a:srgbClr val="002850"/>
              </a:solidFill>
            </a:endParaRPr>
          </a:p>
          <a:p>
            <a:pPr>
              <a:buClr>
                <a:srgbClr val="1F5281"/>
              </a:buClr>
              <a:buFont typeface="Wingdings" pitchFamily="2" charset="2"/>
              <a:buNone/>
            </a:pPr>
            <a:endParaRPr lang="en-US" altLang="pt-BR" sz="1200" b="1" dirty="0" smtClean="0">
              <a:solidFill>
                <a:srgbClr val="002850"/>
              </a:solidFill>
            </a:endParaRPr>
          </a:p>
          <a:p>
            <a:pPr algn="r">
              <a:lnSpc>
                <a:spcPct val="110000"/>
              </a:lnSpc>
              <a:buClr>
                <a:srgbClr val="1F5281"/>
              </a:buClr>
              <a:buFont typeface="Wingdings" pitchFamily="2" charset="2"/>
              <a:buNone/>
            </a:pPr>
            <a:endParaRPr lang="en-US" altLang="pt-BR" sz="1700" b="1" dirty="0" smtClean="0">
              <a:solidFill>
                <a:srgbClr val="1F1759"/>
              </a:solidFill>
              <a:latin typeface="Verdana" pitchFamily="34" charset="0"/>
            </a:endParaRPr>
          </a:p>
        </p:txBody>
      </p:sp>
      <p:pic>
        <p:nvPicPr>
          <p:cNvPr id="34820" name="Picture 10" descr="http://www.dbserver.com.br/crmcidadao/images/logos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3" y="196850"/>
            <a:ext cx="1500187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198438"/>
            <a:ext cx="4413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87325"/>
            <a:ext cx="933450" cy="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550" y="3862388"/>
            <a:ext cx="3276600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5" name="Text Box 10"/>
          <p:cNvSpPr txBox="1">
            <a:spLocks noChangeArrowheads="1"/>
          </p:cNvSpPr>
          <p:nvPr/>
        </p:nvSpPr>
        <p:spPr bwMode="auto">
          <a:xfrm>
            <a:off x="1116013" y="414338"/>
            <a:ext cx="6634162" cy="56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pt-BR" altLang="pt-BR" sz="2800" b="1" dirty="0" smtClean="0">
                <a:solidFill>
                  <a:srgbClr val="006666"/>
                </a:solidFill>
                <a:latin typeface="Verdana" pitchFamily="34" charset="0"/>
              </a:rPr>
              <a:t>CETREC - CHAPECÓ</a:t>
            </a:r>
            <a:endParaRPr lang="en-US" altLang="pt-BR" sz="2800" b="1" dirty="0" smtClean="0">
              <a:solidFill>
                <a:srgbClr val="006666"/>
              </a:solidFill>
              <a:latin typeface="Verdana" pitchFamily="34" charset="0"/>
            </a:endParaRPr>
          </a:p>
        </p:txBody>
      </p:sp>
      <p:pic>
        <p:nvPicPr>
          <p:cNvPr id="34826" name="Picture 12" descr="http://cdn1.mundodastribos.com/443349-Agroind%C3%BAstri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3862388"/>
            <a:ext cx="2217737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15252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167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344488"/>
            <a:ext cx="7354888" cy="563562"/>
          </a:xfrm>
        </p:spPr>
        <p:txBody>
          <a:bodyPr/>
          <a:lstStyle/>
          <a:p>
            <a:pPr algn="ctr" eaLnBrk="1" hangingPunct="1"/>
            <a:r>
              <a:rPr lang="pt-BR" altLang="pt-BR" sz="2400" i="0" dirty="0" smtClean="0">
                <a:solidFill>
                  <a:srgbClr val="006666"/>
                </a:solidFill>
              </a:rPr>
              <a:t>Projeto de Lei das Cooperativas da Agricultura Familiar</a:t>
            </a:r>
            <a:endParaRPr lang="pt-BR" altLang="pt-BR" sz="2400" i="0" dirty="0" smtClean="0">
              <a:solidFill>
                <a:srgbClr val="9C1D04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558057"/>
            <a:ext cx="8424863" cy="4967287"/>
          </a:xfrm>
        </p:spPr>
        <p:txBody>
          <a:bodyPr/>
          <a:lstStyle/>
          <a:p>
            <a:pPr algn="just" eaLnBrk="1" hangingPunct="1">
              <a:lnSpc>
                <a:spcPts val="3400"/>
              </a:lnSpc>
              <a:spcBef>
                <a:spcPct val="100000"/>
              </a:spcBef>
              <a:buClr>
                <a:srgbClr val="003366"/>
              </a:buClr>
              <a:buFont typeface="Wingdings" pitchFamily="2" charset="2"/>
              <a:buChar char="§"/>
              <a:tabLst>
                <a:tab pos="444500" algn="l"/>
                <a:tab pos="901700" algn="l"/>
                <a:tab pos="2336800" algn="l"/>
              </a:tabLst>
              <a:defRPr/>
            </a:pPr>
            <a:r>
              <a:rPr lang="pt-BR" altLang="pt-BR" sz="2400" b="1" dirty="0">
                <a:solidFill>
                  <a:srgbClr val="002448"/>
                </a:solidFill>
              </a:rPr>
              <a:t>Pessoa jurídica formalizada como </a:t>
            </a:r>
            <a:r>
              <a:rPr lang="pt-BR" altLang="pt-BR" sz="2400" b="1" dirty="0">
                <a:solidFill>
                  <a:srgbClr val="9C1D04"/>
                </a:solidFill>
              </a:rPr>
              <a:t>cooperativa</a:t>
            </a:r>
            <a:r>
              <a:rPr lang="pt-BR" altLang="pt-BR" sz="2400" b="1" dirty="0">
                <a:solidFill>
                  <a:srgbClr val="002448"/>
                </a:solidFill>
              </a:rPr>
              <a:t>, que possua, no mínimo,</a:t>
            </a:r>
            <a:r>
              <a:rPr lang="pt-BR" sz="2400" b="1" dirty="0">
                <a:solidFill>
                  <a:srgbClr val="002448"/>
                </a:solidFill>
              </a:rPr>
              <a:t> 80% </a:t>
            </a:r>
            <a:r>
              <a:rPr lang="pt-BR" sz="2400" b="1" dirty="0" smtClean="0">
                <a:solidFill>
                  <a:srgbClr val="002448"/>
                </a:solidFill>
              </a:rPr>
              <a:t>dos </a:t>
            </a:r>
            <a:r>
              <a:rPr lang="pt-BR" sz="2400" b="1" dirty="0">
                <a:solidFill>
                  <a:srgbClr val="002448"/>
                </a:solidFill>
              </a:rPr>
              <a:t>cooperados </a:t>
            </a:r>
            <a:r>
              <a:rPr lang="pt-BR" sz="2400" b="1" dirty="0" smtClean="0">
                <a:solidFill>
                  <a:srgbClr val="002448"/>
                </a:solidFill>
              </a:rPr>
              <a:t>enquadrados como  </a:t>
            </a:r>
            <a:r>
              <a:rPr lang="pt-BR" sz="2400" b="1" dirty="0">
                <a:solidFill>
                  <a:srgbClr val="002448"/>
                </a:solidFill>
              </a:rPr>
              <a:t>agricultores familiares.</a:t>
            </a:r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198438"/>
            <a:ext cx="4413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87325"/>
            <a:ext cx="933450" cy="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260350"/>
            <a:ext cx="938212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7" name="Picture 10" descr="http://www.dbserver.com.br/crmcidadao/images/logos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333375"/>
            <a:ext cx="77311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684255"/>
            <a:ext cx="3034524" cy="2022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50" name="AutoShape 11" descr="Resultado de imagem para cooperativ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pt-BR" smtClean="0">
              <a:solidFill>
                <a:srgbClr val="1F5281"/>
              </a:solidFill>
            </a:endParaRPr>
          </a:p>
        </p:txBody>
      </p:sp>
      <p:pic>
        <p:nvPicPr>
          <p:cNvPr id="35851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737" y="3692508"/>
            <a:ext cx="3359663" cy="2112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15252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28533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2">
            <a:hlinkClick r:id="" action="ppaction://hlinkshowjump?jump=endshow" highlightClick="1"/>
          </p:cNvPr>
          <p:cNvSpPr>
            <a:spLocks noChangeArrowheads="1"/>
          </p:cNvSpPr>
          <p:nvPr/>
        </p:nvSpPr>
        <p:spPr bwMode="auto">
          <a:xfrm>
            <a:off x="8229600" y="762000"/>
            <a:ext cx="152400" cy="1524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pt-BR" altLang="pt-BR">
              <a:solidFill>
                <a:srgbClr val="1F5281"/>
              </a:solidFill>
            </a:endParaRPr>
          </a:p>
        </p:txBody>
      </p:sp>
      <p:sp>
        <p:nvSpPr>
          <p:cNvPr id="29699" name="Text Box 4"/>
          <p:cNvSpPr txBox="1">
            <a:spLocks noChangeArrowheads="1"/>
          </p:cNvSpPr>
          <p:nvPr/>
        </p:nvSpPr>
        <p:spPr bwMode="auto">
          <a:xfrm>
            <a:off x="323850" y="1254125"/>
            <a:ext cx="8496300" cy="297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pt-BR" sz="2400" b="1">
                <a:solidFill>
                  <a:srgbClr val="79F65C"/>
                </a:solidFill>
              </a:rPr>
              <a:t>	</a:t>
            </a:r>
          </a:p>
          <a:p>
            <a:pPr algn="ctr">
              <a:lnSpc>
                <a:spcPct val="120000"/>
              </a:lnSpc>
              <a:spcBef>
                <a:spcPct val="5000"/>
              </a:spcBef>
              <a:buClr>
                <a:srgbClr val="1F5281"/>
              </a:buClr>
              <a:buFont typeface="Wingdings" pitchFamily="2" charset="2"/>
              <a:buNone/>
            </a:pPr>
            <a:endParaRPr lang="en-US" altLang="pt-BR" sz="1000" b="1">
              <a:solidFill>
                <a:srgbClr val="003366"/>
              </a:solidFill>
            </a:endParaRPr>
          </a:p>
          <a:p>
            <a:pPr algn="ctr">
              <a:lnSpc>
                <a:spcPct val="120000"/>
              </a:lnSpc>
              <a:spcBef>
                <a:spcPct val="5000"/>
              </a:spcBef>
              <a:buClr>
                <a:srgbClr val="1F5281"/>
              </a:buClr>
              <a:buFont typeface="Wingdings" pitchFamily="2" charset="2"/>
              <a:buNone/>
            </a:pPr>
            <a:r>
              <a:rPr lang="en-US" altLang="pt-BR" sz="2800" b="1">
                <a:solidFill>
                  <a:srgbClr val="003366"/>
                </a:solidFill>
                <a:latin typeface="Verdana" pitchFamily="34" charset="0"/>
              </a:rPr>
              <a:t>A NOTA FISCAL DE </a:t>
            </a:r>
          </a:p>
          <a:p>
            <a:pPr algn="ctr">
              <a:lnSpc>
                <a:spcPct val="120000"/>
              </a:lnSpc>
              <a:spcBef>
                <a:spcPct val="5000"/>
              </a:spcBef>
              <a:buClr>
                <a:srgbClr val="1F5281"/>
              </a:buClr>
              <a:buFont typeface="Wingdings" pitchFamily="2" charset="2"/>
              <a:buNone/>
            </a:pPr>
            <a:r>
              <a:rPr lang="en-US" altLang="pt-BR" sz="2800" b="1">
                <a:solidFill>
                  <a:srgbClr val="003366"/>
                </a:solidFill>
                <a:latin typeface="Verdana" pitchFamily="34" charset="0"/>
              </a:rPr>
              <a:t>PRODUTOR</a:t>
            </a:r>
            <a:endParaRPr lang="en-US" altLang="pt-BR" sz="1800" b="1">
              <a:solidFill>
                <a:srgbClr val="002850"/>
              </a:solidFill>
            </a:endParaRPr>
          </a:p>
          <a:p>
            <a:pPr algn="r">
              <a:lnSpc>
                <a:spcPct val="110000"/>
              </a:lnSpc>
              <a:buClr>
                <a:srgbClr val="1F5281"/>
              </a:buClr>
            </a:pPr>
            <a:endParaRPr lang="en-US" altLang="pt-BR" sz="1600" b="1">
              <a:solidFill>
                <a:srgbClr val="1F1759"/>
              </a:solidFill>
              <a:latin typeface="Verdana" pitchFamily="34" charset="0"/>
            </a:endParaRPr>
          </a:p>
          <a:p>
            <a:pPr algn="r">
              <a:lnSpc>
                <a:spcPct val="110000"/>
              </a:lnSpc>
              <a:spcAft>
                <a:spcPts val="600"/>
              </a:spcAft>
              <a:buClr>
                <a:srgbClr val="1F5281"/>
              </a:buClr>
            </a:pPr>
            <a:endParaRPr lang="en-US" altLang="pt-BR" sz="1600" b="1">
              <a:solidFill>
                <a:srgbClr val="006666"/>
              </a:solidFill>
              <a:latin typeface="Verdana" pitchFamily="34" charset="0"/>
            </a:endParaRPr>
          </a:p>
          <a:p>
            <a:pPr>
              <a:lnSpc>
                <a:spcPct val="120000"/>
              </a:lnSpc>
              <a:spcBef>
                <a:spcPct val="5000"/>
              </a:spcBef>
              <a:buClr>
                <a:srgbClr val="1F5281"/>
              </a:buClr>
              <a:buFont typeface="Wingdings" pitchFamily="2" charset="2"/>
              <a:buNone/>
            </a:pPr>
            <a:endParaRPr lang="en-US" altLang="pt-BR" sz="1200" b="1">
              <a:solidFill>
                <a:srgbClr val="002850"/>
              </a:solidFill>
            </a:endParaRPr>
          </a:p>
          <a:p>
            <a:pPr>
              <a:buClr>
                <a:srgbClr val="1F5281"/>
              </a:buClr>
              <a:buFont typeface="Wingdings" pitchFamily="2" charset="2"/>
              <a:buNone/>
            </a:pPr>
            <a:endParaRPr lang="en-US" altLang="pt-BR" sz="1200" b="1">
              <a:solidFill>
                <a:srgbClr val="002850"/>
              </a:solidFill>
            </a:endParaRPr>
          </a:p>
          <a:p>
            <a:pPr algn="r">
              <a:lnSpc>
                <a:spcPct val="110000"/>
              </a:lnSpc>
              <a:buClr>
                <a:srgbClr val="1F5281"/>
              </a:buClr>
              <a:buFont typeface="Wingdings" pitchFamily="2" charset="2"/>
              <a:buNone/>
            </a:pPr>
            <a:endParaRPr lang="en-US" altLang="pt-BR" sz="1700" b="1">
              <a:solidFill>
                <a:srgbClr val="1F1759"/>
              </a:solidFill>
              <a:latin typeface="Verdana" pitchFamily="34" charset="0"/>
            </a:endParaRPr>
          </a:p>
        </p:txBody>
      </p:sp>
      <p:sp>
        <p:nvSpPr>
          <p:cNvPr id="29700" name="Text Box 10"/>
          <p:cNvSpPr txBox="1">
            <a:spLocks noChangeArrowheads="1"/>
          </p:cNvSpPr>
          <p:nvPr/>
        </p:nvSpPr>
        <p:spPr bwMode="auto">
          <a:xfrm>
            <a:off x="1258888" y="414338"/>
            <a:ext cx="6634162" cy="522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pt-BR" altLang="pt-BR" sz="2800" b="1" dirty="0" smtClean="0">
                <a:solidFill>
                  <a:srgbClr val="006666"/>
                </a:solidFill>
                <a:latin typeface="Verdana" pitchFamily="34" charset="0"/>
              </a:rPr>
              <a:t>PRODUTOR PRIMÁRIO</a:t>
            </a:r>
            <a:endParaRPr lang="en-US" altLang="pt-BR" sz="2800" b="1" dirty="0">
              <a:solidFill>
                <a:srgbClr val="006666"/>
              </a:solidFill>
              <a:latin typeface="Verdana" pitchFamily="34" charset="0"/>
            </a:endParaRPr>
          </a:p>
        </p:txBody>
      </p:sp>
      <p:pic>
        <p:nvPicPr>
          <p:cNvPr id="29701" name="Picture 10" descr="http://www.dbserver.com.br/crmcidadao/images/logos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3" y="196850"/>
            <a:ext cx="1500187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198438"/>
            <a:ext cx="4413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87325"/>
            <a:ext cx="933450" cy="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014663"/>
            <a:ext cx="3336925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15252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198438"/>
            <a:ext cx="4413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557338"/>
            <a:ext cx="8229600" cy="4967287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spcBef>
                <a:spcPct val="100000"/>
              </a:spcBef>
              <a:buClr>
                <a:srgbClr val="003366"/>
              </a:buClr>
              <a:buFont typeface="Wingdings" pitchFamily="2" charset="2"/>
              <a:buChar char="§"/>
              <a:tabLst>
                <a:tab pos="355600" algn="l"/>
                <a:tab pos="901700" algn="l"/>
                <a:tab pos="2336800" algn="l"/>
              </a:tabLst>
            </a:pPr>
            <a:r>
              <a:rPr lang="pt-BR" altLang="pt-BR" sz="2400" b="1" smtClean="0">
                <a:solidFill>
                  <a:srgbClr val="002850"/>
                </a:solidFill>
              </a:rPr>
              <a:t>O Produtor emite nota fiscal, indicando como destinatário o adquirente.</a:t>
            </a:r>
          </a:p>
          <a:p>
            <a:pPr algn="just" eaLnBrk="1" hangingPunct="1">
              <a:lnSpc>
                <a:spcPct val="90000"/>
              </a:lnSpc>
              <a:spcBef>
                <a:spcPct val="100000"/>
              </a:spcBef>
              <a:buClr>
                <a:srgbClr val="003366"/>
              </a:buClr>
              <a:buFont typeface="Wingdings" pitchFamily="2" charset="2"/>
              <a:buChar char="§"/>
              <a:tabLst>
                <a:tab pos="355600" algn="l"/>
                <a:tab pos="901700" algn="l"/>
                <a:tab pos="2336800" algn="l"/>
              </a:tabLst>
            </a:pPr>
            <a:r>
              <a:rPr lang="pt-BR" altLang="pt-BR" sz="2400" b="1" smtClean="0">
                <a:solidFill>
                  <a:srgbClr val="800000"/>
                </a:solidFill>
              </a:rPr>
              <a:t>Natureza da operação</a:t>
            </a:r>
            <a:r>
              <a:rPr lang="pt-BR" altLang="pt-BR" sz="2400" b="1" smtClean="0">
                <a:solidFill>
                  <a:srgbClr val="002850"/>
                </a:solidFill>
              </a:rPr>
              <a:t>: “Venda”</a:t>
            </a:r>
          </a:p>
          <a:p>
            <a:pPr algn="just" eaLnBrk="1" hangingPunct="1">
              <a:lnSpc>
                <a:spcPct val="90000"/>
              </a:lnSpc>
              <a:spcBef>
                <a:spcPct val="100000"/>
              </a:spcBef>
              <a:buClr>
                <a:srgbClr val="003366"/>
              </a:buClr>
              <a:buFont typeface="Wingdings" pitchFamily="2" charset="2"/>
              <a:buChar char="§"/>
              <a:tabLst>
                <a:tab pos="355600" algn="l"/>
                <a:tab pos="901700" algn="l"/>
                <a:tab pos="2336800" algn="l"/>
              </a:tabLst>
            </a:pPr>
            <a:r>
              <a:rPr lang="pt-BR" altLang="pt-BR" sz="2400" b="1" smtClean="0">
                <a:solidFill>
                  <a:srgbClr val="002850"/>
                </a:solidFill>
              </a:rPr>
              <a:t>No campo “dados adicionais” indicar a palavra “</a:t>
            </a:r>
            <a:r>
              <a:rPr lang="pt-BR" altLang="pt-BR" sz="2400" b="1" smtClean="0">
                <a:solidFill>
                  <a:srgbClr val="800000"/>
                </a:solidFill>
              </a:rPr>
              <a:t>diferido</a:t>
            </a:r>
            <a:r>
              <a:rPr lang="pt-BR" altLang="pt-BR" sz="2400" b="1" smtClean="0">
                <a:solidFill>
                  <a:srgbClr val="002850"/>
                </a:solidFill>
              </a:rPr>
              <a:t>”.</a:t>
            </a:r>
          </a:p>
        </p:txBody>
      </p:sp>
      <p:pic>
        <p:nvPicPr>
          <p:cNvPr id="30724" name="Picture 10" descr="http://www.dbserver.com.br/crmcidadao/images/logos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333375"/>
            <a:ext cx="77311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87325"/>
            <a:ext cx="933450" cy="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241300"/>
            <a:ext cx="938212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8" name="Rectangle 2"/>
          <p:cNvSpPr txBox="1">
            <a:spLocks noChangeArrowheads="1"/>
          </p:cNvSpPr>
          <p:nvPr/>
        </p:nvSpPr>
        <p:spPr bwMode="black">
          <a:xfrm>
            <a:off x="1327150" y="333375"/>
            <a:ext cx="7354888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defRPr/>
            </a:pPr>
            <a:r>
              <a:rPr lang="pt-BR" altLang="pt-BR" sz="2000" b="1" dirty="0" smtClean="0">
                <a:solidFill>
                  <a:srgbClr val="006666"/>
                </a:solidFill>
                <a:latin typeface="+mj-lt"/>
                <a:ea typeface="+mj-ea"/>
                <a:cs typeface="+mj-cs"/>
              </a:rPr>
              <a:t>As vendas do </a:t>
            </a:r>
            <a:r>
              <a:rPr lang="pt-BR" altLang="pt-BR" sz="2000" b="1" dirty="0">
                <a:solidFill>
                  <a:srgbClr val="006666"/>
                </a:solidFill>
                <a:latin typeface="+mj-lt"/>
                <a:ea typeface="+mj-ea"/>
                <a:cs typeface="+mj-cs"/>
              </a:rPr>
              <a:t>produtor </a:t>
            </a:r>
            <a:r>
              <a:rPr lang="pt-BR" altLang="pt-BR" sz="2000" b="1" dirty="0" smtClean="0">
                <a:solidFill>
                  <a:srgbClr val="006666"/>
                </a:solidFill>
                <a:latin typeface="+mj-lt"/>
                <a:ea typeface="+mj-ea"/>
                <a:cs typeface="+mj-cs"/>
              </a:rPr>
              <a:t>com Nota Fiscal </a:t>
            </a:r>
            <a:endParaRPr lang="pt-BR" altLang="pt-BR" sz="2000" b="1" dirty="0">
              <a:solidFill>
                <a:srgbClr val="006666"/>
              </a:solidFill>
              <a:latin typeface="+mj-lt"/>
              <a:ea typeface="+mj-ea"/>
              <a:cs typeface="+mj-cs"/>
            </a:endParaRPr>
          </a:p>
          <a:p>
            <a:pPr algn="ctr" eaLnBrk="0" hangingPunct="0">
              <a:defRPr/>
            </a:pPr>
            <a:r>
              <a:rPr lang="pt-BR" altLang="pt-BR" sz="2400" b="1" dirty="0" smtClean="0">
                <a:solidFill>
                  <a:srgbClr val="008080"/>
                </a:solidFill>
                <a:latin typeface="Verdana" pitchFamily="34" charset="0"/>
                <a:cs typeface="+mn-cs"/>
              </a:rPr>
              <a:t>Para Indústria ou Comércio</a:t>
            </a:r>
            <a:endParaRPr lang="pt-BR" altLang="pt-BR" sz="2400" b="1" dirty="0">
              <a:solidFill>
                <a:srgbClr val="008080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3072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076700"/>
            <a:ext cx="3524250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15252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198438"/>
            <a:ext cx="4413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14463"/>
            <a:ext cx="8229600" cy="4967287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spcBef>
                <a:spcPct val="100000"/>
              </a:spcBef>
              <a:buClr>
                <a:srgbClr val="003366"/>
              </a:buClr>
              <a:buFont typeface="Wingdings" pitchFamily="2" charset="2"/>
              <a:buChar char="§"/>
              <a:tabLst>
                <a:tab pos="355600" algn="l"/>
                <a:tab pos="901700" algn="l"/>
                <a:tab pos="2336800" algn="l"/>
              </a:tabLst>
              <a:defRPr/>
            </a:pPr>
            <a:r>
              <a:rPr lang="pt-BR" altLang="pt-BR" sz="2400" b="1" dirty="0" smtClean="0">
                <a:solidFill>
                  <a:srgbClr val="002850"/>
                </a:solidFill>
              </a:rPr>
              <a:t>O Produtor emite nota fiscal de remessa, indicando </a:t>
            </a:r>
            <a:r>
              <a:rPr lang="pt-BR" altLang="pt-BR" sz="2400" b="1" dirty="0" smtClean="0">
                <a:solidFill>
                  <a:srgbClr val="800000"/>
                </a:solidFill>
              </a:rPr>
              <a:t>ele próprio como destinatário</a:t>
            </a:r>
            <a:r>
              <a:rPr lang="pt-BR" altLang="pt-BR" sz="2400" b="1" dirty="0" smtClean="0">
                <a:solidFill>
                  <a:srgbClr val="002850"/>
                </a:solidFill>
              </a:rPr>
              <a:t>.</a:t>
            </a:r>
          </a:p>
          <a:p>
            <a:pPr algn="just" eaLnBrk="1" hangingPunct="1">
              <a:lnSpc>
                <a:spcPct val="90000"/>
              </a:lnSpc>
              <a:spcBef>
                <a:spcPct val="100000"/>
              </a:spcBef>
              <a:buClr>
                <a:srgbClr val="003366"/>
              </a:buClr>
              <a:buFont typeface="Wingdings" pitchFamily="2" charset="2"/>
              <a:buChar char="§"/>
              <a:tabLst>
                <a:tab pos="355600" algn="l"/>
                <a:tab pos="901700" algn="l"/>
                <a:tab pos="2336800" algn="l"/>
              </a:tabLst>
              <a:defRPr/>
            </a:pPr>
            <a:r>
              <a:rPr lang="pt-BR" altLang="pt-BR" sz="2400" b="1" dirty="0" smtClean="0">
                <a:solidFill>
                  <a:srgbClr val="800000"/>
                </a:solidFill>
              </a:rPr>
              <a:t>Natureza da operação</a:t>
            </a:r>
            <a:r>
              <a:rPr lang="pt-BR" altLang="pt-BR" sz="2400" b="1" dirty="0" smtClean="0">
                <a:solidFill>
                  <a:srgbClr val="002850"/>
                </a:solidFill>
              </a:rPr>
              <a:t>: “A vender”.</a:t>
            </a:r>
          </a:p>
          <a:p>
            <a:pPr algn="just" eaLnBrk="1" hangingPunct="1">
              <a:lnSpc>
                <a:spcPct val="90000"/>
              </a:lnSpc>
              <a:spcBef>
                <a:spcPct val="100000"/>
              </a:spcBef>
              <a:buClr>
                <a:srgbClr val="003366"/>
              </a:buClr>
              <a:buFont typeface="Wingdings" pitchFamily="2" charset="2"/>
              <a:buChar char="§"/>
              <a:tabLst>
                <a:tab pos="355600" algn="l"/>
                <a:tab pos="901700" algn="l"/>
                <a:tab pos="2336800" algn="l"/>
              </a:tabLst>
              <a:defRPr/>
            </a:pPr>
            <a:r>
              <a:rPr lang="pt-BR" altLang="pt-BR" sz="2400" b="1" dirty="0" smtClean="0">
                <a:solidFill>
                  <a:srgbClr val="002850"/>
                </a:solidFill>
              </a:rPr>
              <a:t>Constar no corpo da nota fiscal:</a:t>
            </a:r>
          </a:p>
          <a:p>
            <a:pPr lvl="1" algn="just" eaLnBrk="1" hangingPunct="1">
              <a:lnSpc>
                <a:spcPct val="90000"/>
              </a:lnSpc>
              <a:spcBef>
                <a:spcPts val="1200"/>
              </a:spcBef>
              <a:buClr>
                <a:srgbClr val="003366"/>
              </a:buClr>
              <a:tabLst>
                <a:tab pos="355600" algn="l"/>
                <a:tab pos="901700" algn="l"/>
                <a:tab pos="2336800" algn="l"/>
              </a:tabLst>
              <a:defRPr/>
            </a:pPr>
            <a:r>
              <a:rPr lang="pt-BR" altLang="pt-BR" sz="2000" b="1" dirty="0">
                <a:solidFill>
                  <a:srgbClr val="002850"/>
                </a:solidFill>
              </a:rPr>
              <a:t>o local da feira </a:t>
            </a:r>
            <a:r>
              <a:rPr lang="pt-BR" altLang="pt-BR" sz="2000" b="1" dirty="0" smtClean="0">
                <a:solidFill>
                  <a:srgbClr val="002850"/>
                </a:solidFill>
              </a:rPr>
              <a:t>ou da venda ambulante.</a:t>
            </a:r>
          </a:p>
          <a:p>
            <a:pPr lvl="1" algn="just" eaLnBrk="1" hangingPunct="1">
              <a:lnSpc>
                <a:spcPct val="90000"/>
              </a:lnSpc>
              <a:spcBef>
                <a:spcPts val="1200"/>
              </a:spcBef>
              <a:buClr>
                <a:srgbClr val="003366"/>
              </a:buClr>
              <a:tabLst>
                <a:tab pos="355600" algn="l"/>
                <a:tab pos="901700" algn="l"/>
                <a:tab pos="2336800" algn="l"/>
              </a:tabLst>
              <a:defRPr/>
            </a:pPr>
            <a:r>
              <a:rPr lang="pt-BR" altLang="pt-BR" sz="2000" b="1" dirty="0" smtClean="0">
                <a:solidFill>
                  <a:srgbClr val="002850"/>
                </a:solidFill>
              </a:rPr>
              <a:t>Isento – </a:t>
            </a:r>
            <a:r>
              <a:rPr lang="pt-BR" altLang="pt-BR" sz="2000" b="1" dirty="0" err="1" smtClean="0">
                <a:solidFill>
                  <a:srgbClr val="002850"/>
                </a:solidFill>
              </a:rPr>
              <a:t>Microprodutor</a:t>
            </a:r>
            <a:r>
              <a:rPr lang="pt-BR" altLang="pt-BR" sz="2000" b="1" dirty="0" smtClean="0">
                <a:solidFill>
                  <a:srgbClr val="002850"/>
                </a:solidFill>
              </a:rPr>
              <a:t> Primário.</a:t>
            </a:r>
          </a:p>
          <a:p>
            <a:pPr marL="0" indent="0" algn="just" eaLnBrk="1" hangingPunct="1">
              <a:lnSpc>
                <a:spcPct val="90000"/>
              </a:lnSpc>
              <a:spcBef>
                <a:spcPct val="100000"/>
              </a:spcBef>
              <a:buClr>
                <a:srgbClr val="003366"/>
              </a:buClr>
              <a:buFont typeface="Wingdings" pitchFamily="2" charset="2"/>
              <a:buNone/>
              <a:tabLst>
                <a:tab pos="444500" algn="l"/>
                <a:tab pos="901700" algn="l"/>
                <a:tab pos="2336800" algn="l"/>
              </a:tabLst>
              <a:defRPr/>
            </a:pPr>
            <a:endParaRPr lang="pt-BR" altLang="pt-BR" sz="2400" b="1" dirty="0" smtClean="0">
              <a:solidFill>
                <a:srgbClr val="002850"/>
              </a:solidFill>
            </a:endParaRPr>
          </a:p>
          <a:p>
            <a:pPr marL="457200" indent="-457200" algn="just" eaLnBrk="1" hangingPunct="1">
              <a:lnSpc>
                <a:spcPct val="90000"/>
              </a:lnSpc>
              <a:spcBef>
                <a:spcPct val="100000"/>
              </a:spcBef>
              <a:buClr>
                <a:srgbClr val="003366"/>
              </a:buClr>
              <a:buFont typeface="Verdana" pitchFamily="34" charset="0"/>
              <a:buAutoNum type="arabicParenR"/>
              <a:tabLst>
                <a:tab pos="444500" algn="l"/>
                <a:tab pos="901700" algn="l"/>
                <a:tab pos="2336800" algn="l"/>
              </a:tabLst>
              <a:defRPr/>
            </a:pPr>
            <a:endParaRPr lang="pt-BR" altLang="pt-BR" sz="2400" b="1" dirty="0" smtClean="0">
              <a:solidFill>
                <a:srgbClr val="002850"/>
              </a:solidFill>
            </a:endParaRPr>
          </a:p>
        </p:txBody>
      </p:sp>
      <p:pic>
        <p:nvPicPr>
          <p:cNvPr id="31748" name="Picture 10" descr="http://www.dbserver.com.br/crmcidadao/images/logos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333375"/>
            <a:ext cx="77311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87325"/>
            <a:ext cx="933450" cy="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0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63" y="4673600"/>
            <a:ext cx="2179637" cy="163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241300"/>
            <a:ext cx="938212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8" name="Rectangle 2"/>
          <p:cNvSpPr txBox="1">
            <a:spLocks noChangeArrowheads="1"/>
          </p:cNvSpPr>
          <p:nvPr/>
        </p:nvSpPr>
        <p:spPr bwMode="black">
          <a:xfrm>
            <a:off x="1327150" y="333375"/>
            <a:ext cx="7354888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defRPr/>
            </a:pPr>
            <a:r>
              <a:rPr lang="pt-BR" altLang="pt-BR" sz="2000" b="1" dirty="0">
                <a:solidFill>
                  <a:srgbClr val="006666"/>
                </a:solidFill>
                <a:latin typeface="+mj-lt"/>
                <a:ea typeface="+mj-ea"/>
                <a:cs typeface="+mj-cs"/>
              </a:rPr>
              <a:t>As vendas do produtor </a:t>
            </a:r>
            <a:r>
              <a:rPr lang="pt-BR" altLang="pt-BR" sz="2000" b="1" dirty="0" smtClean="0">
                <a:solidFill>
                  <a:srgbClr val="006666"/>
                </a:solidFill>
                <a:latin typeface="+mj-lt"/>
                <a:ea typeface="+mj-ea"/>
                <a:cs typeface="+mj-cs"/>
              </a:rPr>
              <a:t>com Nota Fiscal </a:t>
            </a:r>
            <a:endParaRPr lang="pt-BR" altLang="pt-BR" sz="2000" b="1" dirty="0">
              <a:solidFill>
                <a:srgbClr val="006666"/>
              </a:solidFill>
              <a:latin typeface="+mj-lt"/>
              <a:ea typeface="+mj-ea"/>
              <a:cs typeface="+mj-cs"/>
            </a:endParaRPr>
          </a:p>
          <a:p>
            <a:pPr algn="ctr" eaLnBrk="0" hangingPunct="0">
              <a:defRPr/>
            </a:pPr>
            <a:r>
              <a:rPr lang="pt-BR" altLang="pt-BR" sz="2400" b="1" dirty="0" smtClean="0">
                <a:solidFill>
                  <a:srgbClr val="008080"/>
                </a:solidFill>
                <a:latin typeface="Verdana" pitchFamily="34" charset="0"/>
                <a:cs typeface="+mn-cs"/>
              </a:rPr>
              <a:t>Feiras e Venda Ambulante</a:t>
            </a:r>
            <a:endParaRPr lang="pt-BR" altLang="pt-BR" sz="2400" b="1" dirty="0">
              <a:solidFill>
                <a:srgbClr val="008080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3175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672013"/>
            <a:ext cx="2447925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15252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198438"/>
            <a:ext cx="4413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14463"/>
            <a:ext cx="8229600" cy="4967287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spcBef>
                <a:spcPct val="100000"/>
              </a:spcBef>
              <a:buClr>
                <a:srgbClr val="003366"/>
              </a:buClr>
              <a:buFont typeface="Wingdings" pitchFamily="2" charset="2"/>
              <a:buChar char="§"/>
              <a:tabLst>
                <a:tab pos="355600" algn="l"/>
                <a:tab pos="901700" algn="l"/>
                <a:tab pos="2336800" algn="l"/>
              </a:tabLst>
              <a:defRPr/>
            </a:pPr>
            <a:r>
              <a:rPr lang="pt-BR" altLang="pt-BR" sz="2400" b="1" dirty="0">
                <a:solidFill>
                  <a:srgbClr val="002850"/>
                </a:solidFill>
              </a:rPr>
              <a:t>A</a:t>
            </a:r>
            <a:r>
              <a:rPr lang="pt-BR" altLang="pt-BR" sz="2400" b="1" dirty="0" smtClean="0">
                <a:solidFill>
                  <a:srgbClr val="002850"/>
                </a:solidFill>
              </a:rPr>
              <a:t>pós as vendas, </a:t>
            </a:r>
            <a:r>
              <a:rPr lang="pt-BR" altLang="pt-BR" sz="2400" b="1" dirty="0" smtClean="0">
                <a:solidFill>
                  <a:srgbClr val="800000"/>
                </a:solidFill>
              </a:rPr>
              <a:t>emitir nota fiscal </a:t>
            </a:r>
            <a:r>
              <a:rPr lang="pt-BR" altLang="pt-BR" sz="2400" b="1" dirty="0" smtClean="0">
                <a:solidFill>
                  <a:srgbClr val="002850"/>
                </a:solidFill>
              </a:rPr>
              <a:t>do que foi vendido, indicando:</a:t>
            </a:r>
          </a:p>
          <a:p>
            <a:pPr lvl="1" algn="just" eaLnBrk="1" hangingPunct="1">
              <a:lnSpc>
                <a:spcPct val="90000"/>
              </a:lnSpc>
              <a:spcBef>
                <a:spcPts val="600"/>
              </a:spcBef>
              <a:buClr>
                <a:srgbClr val="003366"/>
              </a:buClr>
              <a:tabLst>
                <a:tab pos="355600" algn="l"/>
                <a:tab pos="901700" algn="l"/>
                <a:tab pos="2336800" algn="l"/>
              </a:tabLst>
              <a:defRPr/>
            </a:pPr>
            <a:r>
              <a:rPr lang="pt-BR" altLang="pt-BR" sz="2000" b="1" dirty="0" smtClean="0">
                <a:solidFill>
                  <a:srgbClr val="002850"/>
                </a:solidFill>
              </a:rPr>
              <a:t>Como destinatário, o próprio apicultor.</a:t>
            </a:r>
          </a:p>
          <a:p>
            <a:pPr lvl="1" algn="just" eaLnBrk="1" hangingPunct="1">
              <a:lnSpc>
                <a:spcPct val="90000"/>
              </a:lnSpc>
              <a:spcBef>
                <a:spcPts val="600"/>
              </a:spcBef>
              <a:buClr>
                <a:srgbClr val="003366"/>
              </a:buClr>
              <a:tabLst>
                <a:tab pos="355600" algn="l"/>
                <a:tab pos="901700" algn="l"/>
                <a:tab pos="2336800" algn="l"/>
              </a:tabLst>
              <a:defRPr/>
            </a:pPr>
            <a:r>
              <a:rPr lang="pt-BR" altLang="pt-BR" sz="2000" b="1" dirty="0" smtClean="0">
                <a:solidFill>
                  <a:srgbClr val="002850"/>
                </a:solidFill>
              </a:rPr>
              <a:t>O número da nota fiscal de remessa.</a:t>
            </a:r>
          </a:p>
          <a:p>
            <a:pPr algn="just" eaLnBrk="1" hangingPunct="1">
              <a:lnSpc>
                <a:spcPct val="90000"/>
              </a:lnSpc>
              <a:spcBef>
                <a:spcPct val="100000"/>
              </a:spcBef>
              <a:buClr>
                <a:srgbClr val="003366"/>
              </a:buClr>
              <a:buFont typeface="Wingdings" pitchFamily="2" charset="2"/>
              <a:buChar char="§"/>
              <a:tabLst>
                <a:tab pos="355600" algn="l"/>
                <a:tab pos="901700" algn="l"/>
                <a:tab pos="2336800" algn="l"/>
              </a:tabLst>
              <a:defRPr/>
            </a:pPr>
            <a:r>
              <a:rPr lang="pt-BR" altLang="pt-BR" sz="2400" b="1" dirty="0" smtClean="0">
                <a:solidFill>
                  <a:srgbClr val="800000"/>
                </a:solidFill>
              </a:rPr>
              <a:t>Natureza da operação</a:t>
            </a:r>
            <a:r>
              <a:rPr lang="pt-BR" altLang="pt-BR" sz="2400" b="1" dirty="0" smtClean="0">
                <a:solidFill>
                  <a:srgbClr val="002850"/>
                </a:solidFill>
              </a:rPr>
              <a:t>: Vendas a consumidor final.</a:t>
            </a:r>
          </a:p>
          <a:p>
            <a:pPr algn="just" eaLnBrk="1" hangingPunct="1">
              <a:lnSpc>
                <a:spcPct val="90000"/>
              </a:lnSpc>
              <a:spcBef>
                <a:spcPct val="100000"/>
              </a:spcBef>
              <a:buClr>
                <a:srgbClr val="003366"/>
              </a:buClr>
              <a:buFont typeface="Wingdings" pitchFamily="2" charset="2"/>
              <a:buChar char="§"/>
              <a:tabLst>
                <a:tab pos="355600" algn="l"/>
                <a:tab pos="901700" algn="l"/>
                <a:tab pos="2336800" algn="l"/>
              </a:tabLst>
              <a:defRPr/>
            </a:pPr>
            <a:r>
              <a:rPr lang="pt-BR" altLang="pt-BR" sz="2400" b="1" dirty="0" smtClean="0">
                <a:solidFill>
                  <a:srgbClr val="002850"/>
                </a:solidFill>
              </a:rPr>
              <a:t>Com </a:t>
            </a:r>
            <a:r>
              <a:rPr lang="pt-BR" altLang="pt-BR" sz="2400" b="1" dirty="0" smtClean="0">
                <a:solidFill>
                  <a:srgbClr val="800000"/>
                </a:solidFill>
              </a:rPr>
              <a:t>isenção de ICMS</a:t>
            </a:r>
            <a:r>
              <a:rPr lang="pt-BR" altLang="pt-BR" sz="2400" b="1" dirty="0" smtClean="0">
                <a:solidFill>
                  <a:srgbClr val="002850"/>
                </a:solidFill>
              </a:rPr>
              <a:t>.</a:t>
            </a:r>
          </a:p>
          <a:p>
            <a:pPr algn="just" eaLnBrk="1" hangingPunct="1">
              <a:lnSpc>
                <a:spcPct val="90000"/>
              </a:lnSpc>
              <a:spcBef>
                <a:spcPct val="100000"/>
              </a:spcBef>
              <a:buClr>
                <a:srgbClr val="003366"/>
              </a:buClr>
              <a:buFont typeface="Wingdings" pitchFamily="2" charset="2"/>
              <a:buChar char="§"/>
              <a:tabLst>
                <a:tab pos="355600" algn="l"/>
                <a:tab pos="901700" algn="l"/>
                <a:tab pos="2336800" algn="l"/>
              </a:tabLst>
              <a:defRPr/>
            </a:pPr>
            <a:r>
              <a:rPr lang="pt-BR" altLang="pt-BR" sz="2400" b="1" dirty="0" smtClean="0">
                <a:solidFill>
                  <a:srgbClr val="800000"/>
                </a:solidFill>
              </a:rPr>
              <a:t>Dispensada a </a:t>
            </a:r>
            <a:r>
              <a:rPr lang="pt-BR" altLang="pt-BR" sz="2400" b="1" dirty="0" err="1" smtClean="0">
                <a:solidFill>
                  <a:srgbClr val="800000"/>
                </a:solidFill>
              </a:rPr>
              <a:t>contranota</a:t>
            </a:r>
            <a:r>
              <a:rPr lang="pt-BR" altLang="pt-BR" sz="2400" b="1" dirty="0" smtClean="0">
                <a:solidFill>
                  <a:srgbClr val="002850"/>
                </a:solidFill>
              </a:rPr>
              <a:t>.</a:t>
            </a:r>
          </a:p>
          <a:p>
            <a:pPr marL="0" indent="0" algn="just" eaLnBrk="1" hangingPunct="1">
              <a:lnSpc>
                <a:spcPct val="90000"/>
              </a:lnSpc>
              <a:spcBef>
                <a:spcPct val="100000"/>
              </a:spcBef>
              <a:buClr>
                <a:srgbClr val="003366"/>
              </a:buClr>
              <a:buFont typeface="Wingdings" pitchFamily="2" charset="2"/>
              <a:buNone/>
              <a:tabLst>
                <a:tab pos="444500" algn="l"/>
                <a:tab pos="901700" algn="l"/>
                <a:tab pos="2336800" algn="l"/>
              </a:tabLst>
              <a:defRPr/>
            </a:pPr>
            <a:endParaRPr lang="pt-BR" altLang="pt-BR" sz="2400" b="1" dirty="0" smtClean="0">
              <a:solidFill>
                <a:srgbClr val="002850"/>
              </a:solidFill>
            </a:endParaRPr>
          </a:p>
          <a:p>
            <a:pPr marL="457200" indent="-457200" algn="just" eaLnBrk="1" hangingPunct="1">
              <a:lnSpc>
                <a:spcPct val="90000"/>
              </a:lnSpc>
              <a:spcBef>
                <a:spcPct val="100000"/>
              </a:spcBef>
              <a:buClr>
                <a:srgbClr val="003366"/>
              </a:buClr>
              <a:buFont typeface="Verdana" pitchFamily="34" charset="0"/>
              <a:buAutoNum type="arabicParenR"/>
              <a:tabLst>
                <a:tab pos="444500" algn="l"/>
                <a:tab pos="901700" algn="l"/>
                <a:tab pos="2336800" algn="l"/>
              </a:tabLst>
              <a:defRPr/>
            </a:pPr>
            <a:endParaRPr lang="pt-BR" altLang="pt-BR" sz="2400" b="1" dirty="0" smtClean="0">
              <a:solidFill>
                <a:srgbClr val="002850"/>
              </a:solidFill>
            </a:endParaRPr>
          </a:p>
        </p:txBody>
      </p:sp>
      <p:pic>
        <p:nvPicPr>
          <p:cNvPr id="32772" name="Picture 10" descr="http://www.dbserver.com.br/crmcidadao/images/logos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333375"/>
            <a:ext cx="77311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87325"/>
            <a:ext cx="933450" cy="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4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581525"/>
            <a:ext cx="2449512" cy="183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241300"/>
            <a:ext cx="938212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8" name="Rectangle 2"/>
          <p:cNvSpPr txBox="1">
            <a:spLocks noChangeArrowheads="1"/>
          </p:cNvSpPr>
          <p:nvPr/>
        </p:nvSpPr>
        <p:spPr bwMode="black">
          <a:xfrm>
            <a:off x="1327150" y="333375"/>
            <a:ext cx="7354888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defRPr/>
            </a:pPr>
            <a:r>
              <a:rPr lang="pt-BR" altLang="pt-BR" sz="2000" b="1" dirty="0">
                <a:solidFill>
                  <a:srgbClr val="006666"/>
                </a:solidFill>
                <a:latin typeface="+mj-lt"/>
                <a:ea typeface="+mj-ea"/>
                <a:cs typeface="+mj-cs"/>
              </a:rPr>
              <a:t>As vendas do produtor </a:t>
            </a:r>
            <a:r>
              <a:rPr lang="pt-BR" altLang="pt-BR" sz="2000" b="1" dirty="0" smtClean="0">
                <a:solidFill>
                  <a:srgbClr val="006666"/>
                </a:solidFill>
                <a:latin typeface="+mj-lt"/>
                <a:ea typeface="+mj-ea"/>
                <a:cs typeface="+mj-cs"/>
              </a:rPr>
              <a:t>com Nota Fiscal </a:t>
            </a:r>
            <a:endParaRPr lang="pt-BR" altLang="pt-BR" sz="2000" b="1" dirty="0">
              <a:solidFill>
                <a:srgbClr val="006666"/>
              </a:solidFill>
              <a:latin typeface="+mj-lt"/>
              <a:ea typeface="+mj-ea"/>
              <a:cs typeface="+mj-cs"/>
            </a:endParaRPr>
          </a:p>
          <a:p>
            <a:pPr algn="ctr" eaLnBrk="0" hangingPunct="0">
              <a:defRPr/>
            </a:pPr>
            <a:r>
              <a:rPr lang="pt-BR" altLang="pt-BR" sz="2400" b="1" dirty="0" smtClean="0">
                <a:solidFill>
                  <a:srgbClr val="008080"/>
                </a:solidFill>
                <a:latin typeface="Verdana" pitchFamily="34" charset="0"/>
                <a:cs typeface="+mn-cs"/>
              </a:rPr>
              <a:t>Feiras e </a:t>
            </a:r>
            <a:r>
              <a:rPr lang="pt-BR" altLang="pt-BR" sz="2400" b="1" dirty="0">
                <a:solidFill>
                  <a:srgbClr val="008080"/>
                </a:solidFill>
                <a:latin typeface="Verdana" pitchFamily="34" charset="0"/>
                <a:cs typeface="+mn-cs"/>
              </a:rPr>
              <a:t>V</a:t>
            </a:r>
            <a:r>
              <a:rPr lang="pt-BR" altLang="pt-BR" sz="2400" b="1" dirty="0" smtClean="0">
                <a:solidFill>
                  <a:srgbClr val="008080"/>
                </a:solidFill>
                <a:latin typeface="Verdana" pitchFamily="34" charset="0"/>
                <a:cs typeface="+mn-cs"/>
              </a:rPr>
              <a:t>enda </a:t>
            </a:r>
            <a:r>
              <a:rPr lang="pt-BR" altLang="pt-BR" sz="2400" b="1" dirty="0">
                <a:solidFill>
                  <a:srgbClr val="008080"/>
                </a:solidFill>
                <a:latin typeface="Verdana" pitchFamily="34" charset="0"/>
                <a:cs typeface="+mn-cs"/>
              </a:rPr>
              <a:t>A</a:t>
            </a:r>
            <a:r>
              <a:rPr lang="pt-BR" altLang="pt-BR" sz="2400" b="1" dirty="0" smtClean="0">
                <a:solidFill>
                  <a:srgbClr val="008080"/>
                </a:solidFill>
                <a:latin typeface="Verdana" pitchFamily="34" charset="0"/>
                <a:cs typeface="+mn-cs"/>
              </a:rPr>
              <a:t>mbulante</a:t>
            </a:r>
            <a:endParaRPr lang="pt-BR" altLang="pt-BR" sz="2400" b="1" dirty="0">
              <a:solidFill>
                <a:srgbClr val="008080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15252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19225"/>
            <a:ext cx="8229600" cy="5105400"/>
          </a:xfrm>
        </p:spPr>
        <p:txBody>
          <a:bodyPr/>
          <a:lstStyle/>
          <a:p>
            <a:pPr eaLnBrk="1" hangingPunct="1">
              <a:spcBef>
                <a:spcPct val="100000"/>
              </a:spcBef>
              <a:buClr>
                <a:srgbClr val="000099"/>
              </a:buClr>
              <a:buFont typeface="Wingdings" pitchFamily="2" charset="2"/>
              <a:buNone/>
            </a:pPr>
            <a:endParaRPr lang="pt-BR" altLang="pt-BR" sz="2000" b="1" smtClean="0">
              <a:solidFill>
                <a:srgbClr val="000099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pt-BR" altLang="pt-BR" sz="2000" b="1" smtClean="0">
              <a:solidFill>
                <a:srgbClr val="000099"/>
              </a:solidFill>
            </a:endParaRPr>
          </a:p>
        </p:txBody>
      </p:sp>
      <p:sp>
        <p:nvSpPr>
          <p:cNvPr id="33795" name="Line 8"/>
          <p:cNvSpPr>
            <a:spLocks noChangeShapeType="1"/>
          </p:cNvSpPr>
          <p:nvPr/>
        </p:nvSpPr>
        <p:spPr bwMode="auto">
          <a:xfrm>
            <a:off x="3355975" y="2168525"/>
            <a:ext cx="3087688" cy="4683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3796" name="Line 9"/>
          <p:cNvSpPr>
            <a:spLocks noChangeShapeType="1"/>
          </p:cNvSpPr>
          <p:nvPr/>
        </p:nvSpPr>
        <p:spPr bwMode="auto">
          <a:xfrm flipV="1">
            <a:off x="2843213" y="3068638"/>
            <a:ext cx="3600450" cy="755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3797" name="Line 10"/>
          <p:cNvSpPr>
            <a:spLocks noChangeShapeType="1"/>
          </p:cNvSpPr>
          <p:nvPr/>
        </p:nvSpPr>
        <p:spPr bwMode="auto">
          <a:xfrm>
            <a:off x="3059113" y="5697538"/>
            <a:ext cx="331311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33798" name="Picture 10" descr="http://www.dbserver.com.br/crmcidadao/images/logos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200" y="260350"/>
            <a:ext cx="942975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198438"/>
            <a:ext cx="4413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87325"/>
            <a:ext cx="933450" cy="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802" name="Oval 7"/>
          <p:cNvSpPr>
            <a:spLocks noChangeArrowheads="1"/>
          </p:cNvSpPr>
          <p:nvPr/>
        </p:nvSpPr>
        <p:spPr bwMode="auto">
          <a:xfrm>
            <a:off x="427038" y="4941888"/>
            <a:ext cx="2816225" cy="1511300"/>
          </a:xfrm>
          <a:prstGeom prst="ellipse">
            <a:avLst/>
          </a:prstGeom>
          <a:gradFill rotWithShape="1">
            <a:gsLst>
              <a:gs pos="0">
                <a:srgbClr val="DBDBAF"/>
              </a:gs>
              <a:gs pos="50000">
                <a:srgbClr val="FFFFCC"/>
              </a:gs>
              <a:gs pos="100000">
                <a:srgbClr val="DBDBAF"/>
              </a:gs>
            </a:gsLst>
            <a:lin ang="54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Font typeface="Wingdings" pitchFamily="2" charset="2"/>
              <a:buNone/>
            </a:pPr>
            <a:r>
              <a:rPr lang="pt-BR" altLang="pt-BR" sz="2400">
                <a:solidFill>
                  <a:srgbClr val="000099"/>
                </a:solidFill>
              </a:rPr>
              <a:t>  </a:t>
            </a:r>
            <a:r>
              <a:rPr lang="pt-BR" altLang="pt-BR" sz="2400" b="1">
                <a:solidFill>
                  <a:srgbClr val="000058"/>
                </a:solidFill>
              </a:rPr>
              <a:t>Consumidor</a:t>
            </a:r>
          </a:p>
          <a:p>
            <a:pPr>
              <a:buFont typeface="Wingdings" pitchFamily="2" charset="2"/>
              <a:buNone/>
            </a:pPr>
            <a:r>
              <a:rPr lang="pt-BR" altLang="pt-BR" sz="2400" b="1">
                <a:solidFill>
                  <a:srgbClr val="000058"/>
                </a:solidFill>
              </a:rPr>
              <a:t>       Final</a:t>
            </a:r>
          </a:p>
        </p:txBody>
      </p:sp>
      <p:sp>
        <p:nvSpPr>
          <p:cNvPr id="33803" name="Oval 7"/>
          <p:cNvSpPr>
            <a:spLocks noChangeArrowheads="1"/>
          </p:cNvSpPr>
          <p:nvPr/>
        </p:nvSpPr>
        <p:spPr bwMode="auto">
          <a:xfrm>
            <a:off x="539750" y="3213100"/>
            <a:ext cx="2816225" cy="1511300"/>
          </a:xfrm>
          <a:prstGeom prst="ellipse">
            <a:avLst/>
          </a:prstGeom>
          <a:gradFill rotWithShape="1">
            <a:gsLst>
              <a:gs pos="0">
                <a:srgbClr val="DBDBAF"/>
              </a:gs>
              <a:gs pos="50000">
                <a:srgbClr val="FFFFCC"/>
              </a:gs>
              <a:gs pos="100000">
                <a:srgbClr val="DBDBAF"/>
              </a:gs>
            </a:gsLst>
            <a:lin ang="54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Font typeface="Wingdings" pitchFamily="2" charset="2"/>
              <a:buNone/>
            </a:pPr>
            <a:r>
              <a:rPr lang="pt-BR" altLang="pt-BR" sz="2400">
                <a:solidFill>
                  <a:srgbClr val="000099"/>
                </a:solidFill>
              </a:rPr>
              <a:t>   </a:t>
            </a:r>
            <a:r>
              <a:rPr lang="pt-BR" altLang="pt-BR" sz="2400" b="1">
                <a:solidFill>
                  <a:srgbClr val="000058"/>
                </a:solidFill>
              </a:rPr>
              <a:t>Indústria</a:t>
            </a:r>
          </a:p>
        </p:txBody>
      </p:sp>
      <p:sp>
        <p:nvSpPr>
          <p:cNvPr id="33804" name="Oval 7"/>
          <p:cNvSpPr>
            <a:spLocks noChangeArrowheads="1"/>
          </p:cNvSpPr>
          <p:nvPr/>
        </p:nvSpPr>
        <p:spPr bwMode="auto">
          <a:xfrm>
            <a:off x="539750" y="1412875"/>
            <a:ext cx="2816225" cy="1511300"/>
          </a:xfrm>
          <a:prstGeom prst="ellipse">
            <a:avLst/>
          </a:prstGeom>
          <a:gradFill rotWithShape="1">
            <a:gsLst>
              <a:gs pos="0">
                <a:srgbClr val="DBDBAF"/>
              </a:gs>
              <a:gs pos="50000">
                <a:srgbClr val="FFFFCC"/>
              </a:gs>
              <a:gs pos="100000">
                <a:srgbClr val="DBDBAF"/>
              </a:gs>
            </a:gsLst>
            <a:lin ang="54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Font typeface="Wingdings" pitchFamily="2" charset="2"/>
              <a:buNone/>
            </a:pPr>
            <a:r>
              <a:rPr lang="pt-BR" altLang="pt-BR" sz="2400">
                <a:solidFill>
                  <a:srgbClr val="000099"/>
                </a:solidFill>
              </a:rPr>
              <a:t>   </a:t>
            </a:r>
            <a:r>
              <a:rPr lang="pt-BR" altLang="pt-BR" sz="2400" b="1">
                <a:solidFill>
                  <a:srgbClr val="000058"/>
                </a:solidFill>
              </a:rPr>
              <a:t>Comércio</a:t>
            </a:r>
          </a:p>
        </p:txBody>
      </p:sp>
      <p:sp>
        <p:nvSpPr>
          <p:cNvPr id="31" name="Text Box 10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57200" y="200517"/>
            <a:ext cx="8229600" cy="996235"/>
          </a:xfrm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pt-BR" sz="2800" i="0" dirty="0" smtClean="0">
                <a:solidFill>
                  <a:srgbClr val="006666"/>
                </a:solidFill>
                <a:latin typeface="Verdana" pitchFamily="34" charset="0"/>
              </a:rPr>
              <a:t>Produtor Primário</a:t>
            </a:r>
            <a:br>
              <a:rPr lang="pt-BR" sz="2800" i="0" dirty="0" smtClean="0">
                <a:solidFill>
                  <a:srgbClr val="006666"/>
                </a:solidFill>
                <a:latin typeface="Verdana" pitchFamily="34" charset="0"/>
              </a:rPr>
            </a:br>
            <a:r>
              <a:rPr lang="pt-BR" sz="2600" i="0" dirty="0" smtClean="0">
                <a:solidFill>
                  <a:srgbClr val="002060"/>
                </a:solidFill>
                <a:latin typeface="Verdana" pitchFamily="34" charset="0"/>
              </a:rPr>
              <a:t>Uma síntese</a:t>
            </a:r>
            <a:endParaRPr lang="en-US" altLang="pt-BR" sz="26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6477000" y="2362200"/>
            <a:ext cx="1944688" cy="935038"/>
          </a:xfrm>
          <a:prstGeom prst="rect">
            <a:avLst/>
          </a:prstGeom>
          <a:gradFill rotWithShape="1">
            <a:gsLst>
              <a:gs pos="0">
                <a:srgbClr val="DBDBAF"/>
              </a:gs>
              <a:gs pos="50000">
                <a:srgbClr val="FFFFCC"/>
              </a:gs>
              <a:gs pos="100000">
                <a:srgbClr val="DBDBAF"/>
              </a:gs>
            </a:gsLst>
            <a:lin ang="54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eaLnBrk="1" hangingPunct="1">
              <a:buClrTx/>
              <a:buFont typeface="Wingdings" pitchFamily="2" charset="2"/>
              <a:buNone/>
              <a:defRPr sz="2400">
                <a:solidFill>
                  <a:srgbClr val="000099"/>
                </a:solidFill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/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/>
            </a:lvl3pPr>
            <a:lvl4pPr marL="1600200" indent="-228600">
              <a:spcBef>
                <a:spcPct val="20000"/>
              </a:spcBef>
              <a:buChar char="–"/>
              <a:defRPr sz="2000"/>
            </a:lvl4pPr>
            <a:lvl5pPr marL="2057400" indent="-228600">
              <a:spcBef>
                <a:spcPct val="20000"/>
              </a:spcBef>
              <a:buChar char="»"/>
              <a:defRPr sz="2000"/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pPr>
              <a:defRPr/>
            </a:pPr>
            <a:endParaRPr lang="pt-BR" dirty="0">
              <a:cs typeface="+mn-cs"/>
            </a:endParaRPr>
          </a:p>
          <a:p>
            <a:pPr algn="ctr">
              <a:defRPr/>
            </a:pPr>
            <a:r>
              <a:rPr lang="pt-BR" b="1" dirty="0">
                <a:solidFill>
                  <a:schemeClr val="tx2"/>
                </a:solidFill>
                <a:cs typeface="+mn-cs"/>
              </a:rPr>
              <a:t>Diferido</a:t>
            </a:r>
          </a:p>
          <a:p>
            <a:pPr>
              <a:defRPr/>
            </a:pPr>
            <a:endParaRPr lang="pt-BR" dirty="0">
              <a:cs typeface="+mn-cs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6443663" y="5229225"/>
            <a:ext cx="1944687" cy="935038"/>
          </a:xfrm>
          <a:prstGeom prst="rect">
            <a:avLst/>
          </a:prstGeom>
          <a:gradFill rotWithShape="1">
            <a:gsLst>
              <a:gs pos="0">
                <a:srgbClr val="DBDBAF"/>
              </a:gs>
              <a:gs pos="50000">
                <a:srgbClr val="FFFFCC"/>
              </a:gs>
              <a:gs pos="100000">
                <a:srgbClr val="DBDBAF"/>
              </a:gs>
            </a:gsLst>
            <a:lin ang="54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eaLnBrk="1" hangingPunct="1">
              <a:buClrTx/>
              <a:buFont typeface="Wingdings" pitchFamily="2" charset="2"/>
              <a:buNone/>
              <a:defRPr sz="2400">
                <a:solidFill>
                  <a:srgbClr val="000099"/>
                </a:solidFill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/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/>
            </a:lvl3pPr>
            <a:lvl4pPr marL="1600200" indent="-228600">
              <a:spcBef>
                <a:spcPct val="20000"/>
              </a:spcBef>
              <a:buChar char="–"/>
              <a:defRPr sz="2000"/>
            </a:lvl4pPr>
            <a:lvl5pPr marL="2057400" indent="-228600">
              <a:spcBef>
                <a:spcPct val="20000"/>
              </a:spcBef>
              <a:buChar char="»"/>
              <a:defRPr sz="2000"/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pPr>
              <a:defRPr/>
            </a:pPr>
            <a:endParaRPr lang="pt-BR" dirty="0">
              <a:cs typeface="+mn-cs"/>
            </a:endParaRPr>
          </a:p>
          <a:p>
            <a:pPr algn="ctr">
              <a:defRPr/>
            </a:pPr>
            <a:r>
              <a:rPr lang="pt-BR" b="1" dirty="0" smtClean="0">
                <a:solidFill>
                  <a:schemeClr val="tx2"/>
                </a:solidFill>
                <a:cs typeface="+mn-cs"/>
              </a:rPr>
              <a:t>Isento</a:t>
            </a:r>
          </a:p>
          <a:p>
            <a:pPr>
              <a:defRPr/>
            </a:pPr>
            <a:endParaRPr lang="pt-BR" dirty="0">
              <a:cs typeface="+mn-cs"/>
            </a:endParaRPr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15252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2">
            <a:hlinkClick r:id="" action="ppaction://hlinkshowjump?jump=endshow" highlightClick="1"/>
          </p:cNvPr>
          <p:cNvSpPr>
            <a:spLocks noChangeArrowheads="1"/>
          </p:cNvSpPr>
          <p:nvPr/>
        </p:nvSpPr>
        <p:spPr bwMode="auto">
          <a:xfrm>
            <a:off x="8229600" y="762000"/>
            <a:ext cx="152400" cy="1524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pt-BR" altLang="pt-BR">
              <a:solidFill>
                <a:srgbClr val="1F5281"/>
              </a:solidFill>
            </a:endParaRPr>
          </a:p>
        </p:txBody>
      </p:sp>
      <p:sp>
        <p:nvSpPr>
          <p:cNvPr id="29699" name="Text Box 4"/>
          <p:cNvSpPr txBox="1">
            <a:spLocks noChangeArrowheads="1"/>
          </p:cNvSpPr>
          <p:nvPr/>
        </p:nvSpPr>
        <p:spPr bwMode="auto">
          <a:xfrm>
            <a:off x="323850" y="1492388"/>
            <a:ext cx="8496300" cy="25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pt-BR" sz="2400" b="1" dirty="0">
                <a:solidFill>
                  <a:srgbClr val="79F65C"/>
                </a:solidFill>
              </a:rPr>
              <a:t>	</a:t>
            </a:r>
          </a:p>
          <a:p>
            <a:pPr algn="ctr">
              <a:lnSpc>
                <a:spcPct val="120000"/>
              </a:lnSpc>
              <a:spcBef>
                <a:spcPct val="5000"/>
              </a:spcBef>
              <a:buClr>
                <a:srgbClr val="1F5281"/>
              </a:buClr>
              <a:buFont typeface="Wingdings" pitchFamily="2" charset="2"/>
              <a:buNone/>
            </a:pPr>
            <a:endParaRPr lang="en-US" altLang="pt-BR" sz="1000" b="1" dirty="0">
              <a:solidFill>
                <a:srgbClr val="003366"/>
              </a:solidFill>
            </a:endParaRPr>
          </a:p>
          <a:p>
            <a:pPr algn="ctr">
              <a:lnSpc>
                <a:spcPct val="120000"/>
              </a:lnSpc>
              <a:spcBef>
                <a:spcPct val="5000"/>
              </a:spcBef>
              <a:buClr>
                <a:srgbClr val="1F5281"/>
              </a:buClr>
              <a:buFont typeface="Wingdings" pitchFamily="2" charset="2"/>
              <a:buNone/>
            </a:pPr>
            <a:r>
              <a:rPr lang="en-US" altLang="pt-BR" b="1" dirty="0" smtClean="0">
                <a:solidFill>
                  <a:srgbClr val="003366"/>
                </a:solidFill>
                <a:latin typeface="Verdana" pitchFamily="34" charset="0"/>
              </a:rPr>
              <a:t>CONCEITOS INICIAIS</a:t>
            </a:r>
            <a:endParaRPr lang="en-US" altLang="pt-BR" b="1" dirty="0">
              <a:solidFill>
                <a:srgbClr val="002850"/>
              </a:solidFill>
            </a:endParaRPr>
          </a:p>
          <a:p>
            <a:pPr algn="r">
              <a:lnSpc>
                <a:spcPct val="110000"/>
              </a:lnSpc>
              <a:buClr>
                <a:srgbClr val="1F5281"/>
              </a:buClr>
            </a:pPr>
            <a:endParaRPr lang="en-US" altLang="pt-BR" sz="1600" b="1" dirty="0">
              <a:solidFill>
                <a:srgbClr val="1F1759"/>
              </a:solidFill>
              <a:latin typeface="Verdana" pitchFamily="34" charset="0"/>
            </a:endParaRPr>
          </a:p>
          <a:p>
            <a:pPr algn="r">
              <a:lnSpc>
                <a:spcPct val="110000"/>
              </a:lnSpc>
              <a:spcAft>
                <a:spcPts val="600"/>
              </a:spcAft>
              <a:buClr>
                <a:srgbClr val="1F5281"/>
              </a:buClr>
            </a:pPr>
            <a:endParaRPr lang="en-US" altLang="pt-BR" sz="1600" b="1" dirty="0">
              <a:solidFill>
                <a:srgbClr val="006666"/>
              </a:solidFill>
              <a:latin typeface="Verdana" pitchFamily="34" charset="0"/>
            </a:endParaRPr>
          </a:p>
          <a:p>
            <a:pPr>
              <a:lnSpc>
                <a:spcPct val="120000"/>
              </a:lnSpc>
              <a:spcBef>
                <a:spcPct val="5000"/>
              </a:spcBef>
              <a:buClr>
                <a:srgbClr val="1F5281"/>
              </a:buClr>
              <a:buFont typeface="Wingdings" pitchFamily="2" charset="2"/>
              <a:buNone/>
            </a:pPr>
            <a:endParaRPr lang="en-US" altLang="pt-BR" sz="1200" b="1" dirty="0">
              <a:solidFill>
                <a:srgbClr val="002850"/>
              </a:solidFill>
            </a:endParaRPr>
          </a:p>
          <a:p>
            <a:pPr>
              <a:buClr>
                <a:srgbClr val="1F5281"/>
              </a:buClr>
              <a:buFont typeface="Wingdings" pitchFamily="2" charset="2"/>
              <a:buNone/>
            </a:pPr>
            <a:endParaRPr lang="en-US" altLang="pt-BR" sz="1200" b="1" dirty="0">
              <a:solidFill>
                <a:srgbClr val="002850"/>
              </a:solidFill>
            </a:endParaRPr>
          </a:p>
          <a:p>
            <a:pPr algn="r">
              <a:lnSpc>
                <a:spcPct val="110000"/>
              </a:lnSpc>
              <a:buClr>
                <a:srgbClr val="1F5281"/>
              </a:buClr>
              <a:buFont typeface="Wingdings" pitchFamily="2" charset="2"/>
              <a:buNone/>
            </a:pPr>
            <a:endParaRPr lang="en-US" altLang="pt-BR" sz="1700" b="1" dirty="0">
              <a:solidFill>
                <a:srgbClr val="1F1759"/>
              </a:solidFill>
              <a:latin typeface="Verdana" pitchFamily="34" charset="0"/>
            </a:endParaRPr>
          </a:p>
        </p:txBody>
      </p:sp>
      <p:sp>
        <p:nvSpPr>
          <p:cNvPr id="29700" name="Text Box 10"/>
          <p:cNvSpPr txBox="1">
            <a:spLocks noChangeArrowheads="1"/>
          </p:cNvSpPr>
          <p:nvPr/>
        </p:nvSpPr>
        <p:spPr bwMode="auto">
          <a:xfrm>
            <a:off x="1258888" y="414338"/>
            <a:ext cx="6634162" cy="522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pt-BR" altLang="pt-BR" sz="2800" b="1" dirty="0" smtClean="0">
                <a:solidFill>
                  <a:srgbClr val="006666"/>
                </a:solidFill>
                <a:latin typeface="Verdana" pitchFamily="34" charset="0"/>
              </a:rPr>
              <a:t>INTRODUÇÃO</a:t>
            </a:r>
            <a:endParaRPr lang="en-US" altLang="pt-BR" sz="2800" b="1" dirty="0">
              <a:solidFill>
                <a:srgbClr val="006666"/>
              </a:solidFill>
              <a:latin typeface="Verdana" pitchFamily="34" charset="0"/>
            </a:endParaRPr>
          </a:p>
        </p:txBody>
      </p:sp>
      <p:pic>
        <p:nvPicPr>
          <p:cNvPr id="29701" name="Picture 10" descr="http://www.dbserver.com.br/crmcidadao/images/logos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3" y="196850"/>
            <a:ext cx="1500187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198438"/>
            <a:ext cx="4413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87325"/>
            <a:ext cx="933450" cy="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996952"/>
            <a:ext cx="3695983" cy="2238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15252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75172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517525" y="1524347"/>
            <a:ext cx="7975600" cy="4352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just" defTabSz="381000" eaLnBrk="0" hangingPunct="0">
              <a:spcBef>
                <a:spcPct val="20000"/>
              </a:spcBef>
              <a:buClr>
                <a:srgbClr val="9C1D04"/>
              </a:buClr>
              <a:buSzPct val="80000"/>
              <a:buFont typeface="Wingdings" pitchFamily="2" charset="2"/>
              <a:buChar char="q"/>
              <a:defRPr/>
            </a:pPr>
            <a:r>
              <a:rPr lang="pt-BR" altLang="pt-BR" sz="2400" b="1" dirty="0" smtClean="0">
                <a:solidFill>
                  <a:srgbClr val="1F5281">
                    <a:lumMod val="50000"/>
                  </a:srgbClr>
                </a:solidFill>
                <a:latin typeface="Arial" pitchFamily="34" charset="0"/>
              </a:rPr>
              <a:t>A possibilidade de documentar o serviço de hospedagem na nota fiscal de produtor.</a:t>
            </a:r>
          </a:p>
          <a:p>
            <a:pPr marL="342900" indent="-342900" algn="just" defTabSz="381000" eaLnBrk="0" hangingPunct="0">
              <a:spcBef>
                <a:spcPct val="20000"/>
              </a:spcBef>
              <a:buClr>
                <a:srgbClr val="9C1D04"/>
              </a:buClr>
              <a:buSzPct val="80000"/>
              <a:buFont typeface="Wingdings" pitchFamily="2" charset="2"/>
              <a:buChar char="q"/>
              <a:defRPr/>
            </a:pPr>
            <a:endParaRPr lang="pt-BR" altLang="pt-BR" sz="1600" b="1" dirty="0" smtClean="0">
              <a:solidFill>
                <a:srgbClr val="1F5281">
                  <a:lumMod val="50000"/>
                </a:srgbClr>
              </a:solidFill>
              <a:latin typeface="Arial" pitchFamily="34" charset="0"/>
            </a:endParaRPr>
          </a:p>
          <a:p>
            <a:pPr marL="342900" indent="-342900" algn="just" defTabSz="381000" eaLnBrk="0" hangingPunct="0">
              <a:spcBef>
                <a:spcPct val="20000"/>
              </a:spcBef>
              <a:buClr>
                <a:srgbClr val="9C1D04"/>
              </a:buClr>
              <a:buSzPct val="80000"/>
              <a:buFont typeface="Wingdings" pitchFamily="2" charset="2"/>
              <a:buChar char="q"/>
              <a:defRPr/>
            </a:pPr>
            <a:r>
              <a:rPr lang="pt-BR" altLang="pt-BR" sz="2400" b="1" dirty="0" smtClean="0">
                <a:solidFill>
                  <a:srgbClr val="1F5281">
                    <a:lumMod val="50000"/>
                  </a:srgbClr>
                </a:solidFill>
                <a:latin typeface="Arial" pitchFamily="34" charset="0"/>
              </a:rPr>
              <a:t>Esta possibilidade só é possível na Nota Fiscal de Produtor Eletrônica.</a:t>
            </a:r>
          </a:p>
          <a:p>
            <a:pPr algn="just" defTabSz="381000" eaLnBrk="0" hangingPunct="0">
              <a:spcBef>
                <a:spcPct val="20000"/>
              </a:spcBef>
              <a:buClr>
                <a:srgbClr val="9C1D04"/>
              </a:buClr>
              <a:buSzPct val="80000"/>
              <a:defRPr/>
            </a:pPr>
            <a:endParaRPr lang="pt-BR" altLang="pt-BR" sz="2400" b="1" dirty="0" smtClean="0">
              <a:solidFill>
                <a:srgbClr val="1F5281">
                  <a:lumMod val="50000"/>
                </a:srgbClr>
              </a:solidFill>
              <a:latin typeface="Arial" pitchFamily="34" charset="0"/>
            </a:endParaRPr>
          </a:p>
          <a:p>
            <a:pPr marL="342900" indent="-342900" algn="just" defTabSz="381000" eaLnBrk="0" hangingPunct="0">
              <a:spcBef>
                <a:spcPct val="20000"/>
              </a:spcBef>
              <a:buClr>
                <a:srgbClr val="9C1D04"/>
              </a:buClr>
              <a:buSzPct val="80000"/>
              <a:buFont typeface="Wingdings" pitchFamily="2" charset="2"/>
              <a:buChar char="q"/>
              <a:defRPr/>
            </a:pPr>
            <a:endParaRPr lang="pt-BR" altLang="pt-BR" sz="2400" b="1" dirty="0" smtClean="0">
              <a:solidFill>
                <a:srgbClr val="1F5281">
                  <a:lumMod val="50000"/>
                </a:srgbClr>
              </a:solidFill>
              <a:latin typeface="Arial" pitchFamily="34" charset="0"/>
            </a:endParaRPr>
          </a:p>
          <a:p>
            <a:pPr marL="800100" lvl="1" indent="-342900" algn="just" defTabSz="381000" eaLnBrk="0" hangingPunct="0">
              <a:spcBef>
                <a:spcPct val="20000"/>
              </a:spcBef>
              <a:buClr>
                <a:srgbClr val="2F5F4D"/>
              </a:buClr>
              <a:buSzPct val="80000"/>
              <a:buFont typeface="Wingdings" pitchFamily="2" charset="2"/>
              <a:buChar char="q"/>
              <a:defRPr/>
            </a:pPr>
            <a:endParaRPr lang="pt-BR" altLang="pt-BR" sz="2400" b="1" dirty="0">
              <a:solidFill>
                <a:srgbClr val="000066"/>
              </a:solidFill>
              <a:latin typeface="Arial" pitchFamily="34" charset="0"/>
            </a:endParaRP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395288" y="188913"/>
            <a:ext cx="1439862" cy="9318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pt-BR" altLang="pt-BR" sz="2800" smtClean="0">
              <a:solidFill>
                <a:srgbClr val="FFFFFF"/>
              </a:solidFill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pt-BR" altLang="pt-BR" smtClean="0">
              <a:solidFill>
                <a:srgbClr val="FFFFFF"/>
              </a:solidFill>
            </a:endParaRPr>
          </a:p>
        </p:txBody>
      </p:sp>
      <p:pic>
        <p:nvPicPr>
          <p:cNvPr id="34822" name="Picture 10" descr="http://www.dbserver.com.br/crmcidadao/images/logos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988" y="260350"/>
            <a:ext cx="1500187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078" y="3933058"/>
            <a:ext cx="1926337" cy="1944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" y="345158"/>
            <a:ext cx="8229600" cy="563562"/>
          </a:xfrm>
        </p:spPr>
        <p:txBody>
          <a:bodyPr/>
          <a:lstStyle/>
          <a:p>
            <a:pPr algn="ctr" eaLnBrk="1" hangingPunct="1"/>
            <a:r>
              <a:rPr lang="pt-BR" altLang="pt-BR" i="0" dirty="0" smtClean="0">
                <a:solidFill>
                  <a:srgbClr val="006666"/>
                </a:solidFill>
              </a:rPr>
              <a:t>A </a:t>
            </a:r>
            <a:r>
              <a:rPr lang="pt-BR" altLang="pt-BR" sz="2400" i="0" dirty="0" smtClean="0">
                <a:solidFill>
                  <a:srgbClr val="006666"/>
                </a:solidFill>
              </a:rPr>
              <a:t>nota fiscal de produtor no</a:t>
            </a:r>
            <a:br>
              <a:rPr lang="pt-BR" altLang="pt-BR" sz="2400" i="0" dirty="0" smtClean="0">
                <a:solidFill>
                  <a:srgbClr val="006666"/>
                </a:solidFill>
              </a:rPr>
            </a:br>
            <a:r>
              <a:rPr lang="pt-BR" altLang="pt-BR" sz="2400" i="0" dirty="0" smtClean="0">
                <a:solidFill>
                  <a:srgbClr val="006666"/>
                </a:solidFill>
              </a:rPr>
              <a:t>turismo rural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822014"/>
            <a:ext cx="3626346" cy="2044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15252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64363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Shape 915"/>
          <p:cNvSpPr/>
          <p:nvPr/>
        </p:nvSpPr>
        <p:spPr>
          <a:xfrm>
            <a:off x="8229600" y="762000"/>
            <a:ext cx="152399" cy="1523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1F528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6" name="Shape 916"/>
          <p:cNvSpPr txBox="1"/>
          <p:nvPr/>
        </p:nvSpPr>
        <p:spPr>
          <a:xfrm>
            <a:off x="323850" y="1052512"/>
            <a:ext cx="8496299" cy="65960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9F65C"/>
              </a:buClr>
              <a:buSzPct val="25000"/>
              <a:buFont typeface="Arial"/>
              <a:buNone/>
            </a:pPr>
            <a:r>
              <a:rPr lang="en-US" sz="2400" b="1" kern="0" dirty="0">
                <a:solidFill>
                  <a:srgbClr val="79F65C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</a:p>
          <a:p>
            <a:pPr algn="ctr" fontAlgn="auto">
              <a:lnSpc>
                <a:spcPct val="120000"/>
              </a:lnSpc>
              <a:spcBef>
                <a:spcPts val="100"/>
              </a:spcBef>
              <a:spcAft>
                <a:spcPts val="0"/>
              </a:spcAft>
              <a:buClr>
                <a:srgbClr val="1F5281"/>
              </a:buClr>
              <a:buSzPct val="25000"/>
              <a:buFont typeface="Arial"/>
              <a:buNone/>
            </a:pPr>
            <a:r>
              <a:rPr lang="en-US" sz="2000" b="1" kern="0" dirty="0">
                <a:solidFill>
                  <a:srgbClr val="1F528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algn="ctr" fontAlgn="auto">
              <a:lnSpc>
                <a:spcPct val="120000"/>
              </a:lnSpc>
              <a:spcBef>
                <a:spcPts val="70"/>
              </a:spcBef>
              <a:spcAft>
                <a:spcPts val="0"/>
              </a:spcAft>
              <a:buClr>
                <a:srgbClr val="1F5281"/>
              </a:buClr>
              <a:buFont typeface="Arial"/>
              <a:buNone/>
            </a:pPr>
            <a:endParaRPr sz="1400" b="1" kern="0" dirty="0">
              <a:solidFill>
                <a:srgbClr val="9933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ctr" fontAlgn="auto">
              <a:lnSpc>
                <a:spcPct val="120000"/>
              </a:lnSpc>
              <a:spcBef>
                <a:spcPts val="160"/>
              </a:spcBef>
              <a:spcAft>
                <a:spcPts val="0"/>
              </a:spcAft>
              <a:buClr>
                <a:srgbClr val="003366"/>
              </a:buClr>
              <a:buSzPct val="25000"/>
              <a:buFont typeface="Verdana"/>
              <a:buNone/>
            </a:pPr>
            <a:r>
              <a:rPr lang="en-US" sz="2400" b="1" kern="0" dirty="0">
                <a:solidFill>
                  <a:srgbClr val="102940"/>
                </a:solidFill>
                <a:latin typeface="Verdana"/>
                <a:ea typeface="Verdana"/>
                <a:cs typeface="Verdana"/>
                <a:sym typeface="Verdana"/>
              </a:rPr>
              <a:t>NOTA FISCAL DE PRODUTOR</a:t>
            </a:r>
          </a:p>
          <a:p>
            <a:pPr algn="ctr" fontAlgn="auto">
              <a:lnSpc>
                <a:spcPct val="120000"/>
              </a:lnSpc>
              <a:spcBef>
                <a:spcPts val="160"/>
              </a:spcBef>
              <a:spcAft>
                <a:spcPts val="0"/>
              </a:spcAft>
              <a:buClr>
                <a:srgbClr val="003366"/>
              </a:buClr>
              <a:buSzPct val="25000"/>
              <a:buFont typeface="Verdana"/>
              <a:buNone/>
            </a:pPr>
            <a:r>
              <a:rPr lang="en-US" sz="2400" b="1" kern="0" dirty="0">
                <a:solidFill>
                  <a:srgbClr val="102940"/>
                </a:solidFill>
                <a:latin typeface="Verdana"/>
                <a:ea typeface="Verdana"/>
                <a:cs typeface="Verdana"/>
                <a:sym typeface="Verdana"/>
              </a:rPr>
              <a:t>ELETRÔNICA</a:t>
            </a:r>
          </a:p>
          <a:p>
            <a:pPr algn="ctr" fontAlgn="auto">
              <a:lnSpc>
                <a:spcPct val="120000"/>
              </a:lnSpc>
              <a:spcBef>
                <a:spcPts val="70"/>
              </a:spcBef>
              <a:spcAft>
                <a:spcPts val="0"/>
              </a:spcAft>
              <a:buClr>
                <a:srgbClr val="1F5281"/>
              </a:buClr>
              <a:buFont typeface="Arial"/>
              <a:buNone/>
            </a:pPr>
            <a:endParaRPr sz="1400" b="1" kern="0" dirty="0">
              <a:solidFill>
                <a:srgbClr val="9933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ctr" fontAlgn="auto">
              <a:lnSpc>
                <a:spcPct val="120000"/>
              </a:lnSpc>
              <a:spcBef>
                <a:spcPts val="140"/>
              </a:spcBef>
              <a:spcAft>
                <a:spcPts val="0"/>
              </a:spcAft>
              <a:buClr>
                <a:srgbClr val="1F5281"/>
              </a:buClr>
              <a:buFont typeface="Arial"/>
              <a:buNone/>
            </a:pPr>
            <a:endParaRPr sz="2800" b="1" kern="0" dirty="0">
              <a:solidFill>
                <a:srgbClr val="9933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ctr" fontAlgn="auto">
              <a:lnSpc>
                <a:spcPct val="120000"/>
              </a:lnSpc>
              <a:spcBef>
                <a:spcPts val="120"/>
              </a:spcBef>
              <a:spcAft>
                <a:spcPts val="0"/>
              </a:spcAft>
              <a:buClr>
                <a:srgbClr val="1F5281"/>
              </a:buClr>
              <a:buFont typeface="Arial"/>
              <a:buNone/>
            </a:pPr>
            <a:endParaRPr sz="2400" b="1" kern="0" dirty="0">
              <a:solidFill>
                <a:srgbClr val="9933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fontAlgn="auto">
              <a:lnSpc>
                <a:spcPct val="120000"/>
              </a:lnSpc>
              <a:spcBef>
                <a:spcPts val="120"/>
              </a:spcBef>
              <a:spcAft>
                <a:spcPts val="0"/>
              </a:spcAft>
              <a:buClr>
                <a:srgbClr val="1F5281"/>
              </a:buClr>
              <a:buFont typeface="Arial"/>
              <a:buNone/>
            </a:pPr>
            <a:endParaRPr sz="2400" b="1" kern="0" dirty="0">
              <a:solidFill>
                <a:srgbClr val="9933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fontAlgn="auto">
              <a:lnSpc>
                <a:spcPct val="120000"/>
              </a:lnSpc>
              <a:spcBef>
                <a:spcPts val="100"/>
              </a:spcBef>
              <a:spcAft>
                <a:spcPts val="0"/>
              </a:spcAft>
              <a:buClr>
                <a:srgbClr val="1F5281"/>
              </a:buClr>
              <a:buFont typeface="Arial"/>
              <a:buNone/>
            </a:pPr>
            <a:endParaRPr sz="2000" b="1" kern="0" dirty="0">
              <a:solidFill>
                <a:srgbClr val="9933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fontAlgn="auto">
              <a:lnSpc>
                <a:spcPct val="120000"/>
              </a:lnSpc>
              <a:spcBef>
                <a:spcPts val="100"/>
              </a:spcBef>
              <a:spcAft>
                <a:spcPts val="0"/>
              </a:spcAft>
              <a:buClr>
                <a:srgbClr val="1F5281"/>
              </a:buClr>
              <a:buFont typeface="Arial"/>
              <a:buNone/>
            </a:pPr>
            <a:endParaRPr sz="2000" b="1" kern="0" dirty="0">
              <a:solidFill>
                <a:srgbClr val="9933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fontAlgn="auto">
              <a:lnSpc>
                <a:spcPct val="120000"/>
              </a:lnSpc>
              <a:spcBef>
                <a:spcPts val="100"/>
              </a:spcBef>
              <a:spcAft>
                <a:spcPts val="0"/>
              </a:spcAft>
              <a:buClr>
                <a:srgbClr val="1F5281"/>
              </a:buClr>
              <a:buFont typeface="Arial"/>
              <a:buNone/>
            </a:pPr>
            <a:endParaRPr sz="2000" b="1" kern="0" dirty="0">
              <a:solidFill>
                <a:srgbClr val="9933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fontAlgn="auto">
              <a:lnSpc>
                <a:spcPct val="120000"/>
              </a:lnSpc>
              <a:spcBef>
                <a:spcPts val="120"/>
              </a:spcBef>
              <a:spcAft>
                <a:spcPts val="0"/>
              </a:spcAft>
              <a:buClr>
                <a:srgbClr val="1F5281"/>
              </a:buClr>
              <a:buFont typeface="Arial"/>
              <a:buNone/>
            </a:pPr>
            <a:endParaRPr sz="2400" b="1" kern="0" dirty="0">
              <a:solidFill>
                <a:srgbClr val="9933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r" fontAlgn="auto">
              <a:lnSpc>
                <a:spcPct val="120000"/>
              </a:lnSpc>
              <a:spcBef>
                <a:spcPts val="80"/>
              </a:spcBef>
              <a:spcAft>
                <a:spcPts val="0"/>
              </a:spcAft>
              <a:buClr>
                <a:srgbClr val="1F5281"/>
              </a:buClr>
              <a:buFont typeface="Arial"/>
              <a:buNone/>
            </a:pPr>
            <a:endParaRPr sz="1600" b="1" kern="0" dirty="0">
              <a:solidFill>
                <a:srgbClr val="003366"/>
              </a:solidFill>
              <a:latin typeface="Arial"/>
              <a:ea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600" b="1" kern="0" dirty="0">
              <a:solidFill>
                <a:srgbClr val="0033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7" name="Shape 9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75819" y="3286225"/>
            <a:ext cx="2392361" cy="2158999"/>
          </a:xfrm>
          <a:prstGeom prst="rect">
            <a:avLst/>
          </a:prstGeom>
          <a:noFill/>
          <a:ln>
            <a:noFill/>
          </a:ln>
        </p:spPr>
      </p:pic>
      <p:sp>
        <p:nvSpPr>
          <p:cNvPr id="918" name="Shape 918"/>
          <p:cNvSpPr txBox="1"/>
          <p:nvPr/>
        </p:nvSpPr>
        <p:spPr>
          <a:xfrm>
            <a:off x="395287" y="179386"/>
            <a:ext cx="1190624" cy="900111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1F528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9" name="Shape 9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6487" y="198436"/>
            <a:ext cx="441324" cy="92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Shape 9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4812" y="187325"/>
            <a:ext cx="933450" cy="7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Shape 9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50200" y="260350"/>
            <a:ext cx="942975" cy="703262"/>
          </a:xfrm>
          <a:prstGeom prst="rect">
            <a:avLst/>
          </a:prstGeom>
          <a:noFill/>
          <a:ln>
            <a:noFill/>
          </a:ln>
        </p:spPr>
      </p:pic>
      <p:sp>
        <p:nvSpPr>
          <p:cNvPr id="923" name="Shape 923"/>
          <p:cNvSpPr txBox="1"/>
          <p:nvPr/>
        </p:nvSpPr>
        <p:spPr>
          <a:xfrm>
            <a:off x="457200" y="417511"/>
            <a:ext cx="8229600" cy="6619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264D3E"/>
              </a:buClr>
              <a:buSzPct val="25000"/>
              <a:buFont typeface="Verdana"/>
              <a:buNone/>
            </a:pPr>
            <a:r>
              <a:rPr lang="en-US" sz="2800" b="1" kern="0" dirty="0" smtClean="0">
                <a:solidFill>
                  <a:srgbClr val="264D3E"/>
                </a:solidFill>
                <a:latin typeface="Verdana"/>
                <a:ea typeface="Verdana"/>
                <a:cs typeface="Verdana"/>
                <a:sym typeface="Verdana"/>
              </a:rPr>
              <a:t>  </a:t>
            </a:r>
            <a:r>
              <a:rPr lang="en-US" sz="2200" b="1" kern="0" dirty="0" smtClean="0">
                <a:solidFill>
                  <a:srgbClr val="004E4C"/>
                </a:solidFill>
                <a:latin typeface="Verdana"/>
                <a:ea typeface="Verdana"/>
                <a:cs typeface="Verdana"/>
                <a:sym typeface="Verdana"/>
              </a:rPr>
              <a:t>PRODUTOR PRIMÁRIO</a:t>
            </a:r>
            <a:endParaRPr lang="en-US" sz="2000" b="1" kern="0" dirty="0">
              <a:solidFill>
                <a:srgbClr val="10294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15252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614537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Shape 915"/>
          <p:cNvSpPr/>
          <p:nvPr/>
        </p:nvSpPr>
        <p:spPr>
          <a:xfrm>
            <a:off x="8229600" y="762000"/>
            <a:ext cx="152399" cy="1523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1F528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8" name="Shape 918"/>
          <p:cNvSpPr txBox="1"/>
          <p:nvPr/>
        </p:nvSpPr>
        <p:spPr>
          <a:xfrm>
            <a:off x="395287" y="179386"/>
            <a:ext cx="1190624" cy="900111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1F528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9" name="Shape 9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6487" y="198436"/>
            <a:ext cx="441324" cy="92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Shape 9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4812" y="187325"/>
            <a:ext cx="933450" cy="7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Shape 9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50200" y="260350"/>
            <a:ext cx="942975" cy="703262"/>
          </a:xfrm>
          <a:prstGeom prst="rect">
            <a:avLst/>
          </a:prstGeom>
          <a:noFill/>
          <a:ln>
            <a:noFill/>
          </a:ln>
        </p:spPr>
      </p:pic>
      <p:sp>
        <p:nvSpPr>
          <p:cNvPr id="923" name="Shape 923"/>
          <p:cNvSpPr txBox="1"/>
          <p:nvPr/>
        </p:nvSpPr>
        <p:spPr>
          <a:xfrm>
            <a:off x="541004" y="375083"/>
            <a:ext cx="8229600" cy="4968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264D3E"/>
              </a:buClr>
              <a:buSzPct val="25000"/>
            </a:pPr>
            <a:r>
              <a:rPr lang="en-US" sz="2400" b="1" dirty="0">
                <a:solidFill>
                  <a:srgbClr val="006666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Verdana"/>
              </a:rPr>
              <a:t>COMO FUNCIONA NA PRÁTICA</a:t>
            </a:r>
          </a:p>
        </p:txBody>
      </p:sp>
      <p:pic>
        <p:nvPicPr>
          <p:cNvPr id="10" name="Shape 95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30748" y="1700808"/>
            <a:ext cx="1273300" cy="1716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94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19872" y="4513344"/>
            <a:ext cx="2088232" cy="16519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3419872" y="1300698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2000" b="1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AGRICULTOR</a:t>
            </a:r>
            <a:endParaRPr lang="pt-BR" sz="20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779912" y="6165304"/>
            <a:ext cx="15247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200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pt-BR" sz="2000" b="1" kern="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SEF - SC</a:t>
            </a:r>
            <a:endParaRPr lang="pt-BR" sz="2000" b="1" kern="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908836" y="3688863"/>
            <a:ext cx="2399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2000" b="1" kern="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NFP-E AUTORIZADA</a:t>
            </a:r>
            <a:endParaRPr lang="pt-BR" sz="2000" b="1" kern="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275948" y="3688863"/>
            <a:ext cx="25039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pt-BR" sz="2000" b="1" kern="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EMISSÃO DA NFP-E</a:t>
            </a:r>
            <a:endParaRPr lang="pt-BR" sz="2000" b="1" kern="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23" name="Seta para baixo 22"/>
          <p:cNvSpPr/>
          <p:nvPr/>
        </p:nvSpPr>
        <p:spPr>
          <a:xfrm rot="10800000">
            <a:off x="4529791" y="3513785"/>
            <a:ext cx="252028" cy="10174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 sz="14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24" name="Seta para baixo 23"/>
          <p:cNvSpPr/>
          <p:nvPr/>
        </p:nvSpPr>
        <p:spPr>
          <a:xfrm>
            <a:off x="3923928" y="3495902"/>
            <a:ext cx="252028" cy="10174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 sz="1400" kern="0">
              <a:solidFill>
                <a:srgbClr val="FFFFFF"/>
              </a:solidFill>
              <a:sym typeface="Arial"/>
            </a:endParaRPr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15252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827567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Shape 915"/>
          <p:cNvSpPr/>
          <p:nvPr/>
        </p:nvSpPr>
        <p:spPr>
          <a:xfrm>
            <a:off x="8229600" y="762000"/>
            <a:ext cx="152399" cy="1523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1F528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8" name="Shape 918"/>
          <p:cNvSpPr txBox="1"/>
          <p:nvPr/>
        </p:nvSpPr>
        <p:spPr>
          <a:xfrm>
            <a:off x="395287" y="179386"/>
            <a:ext cx="1190624" cy="900111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1F528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9" name="Shape 9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6487" y="198436"/>
            <a:ext cx="441324" cy="92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Shape 9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4812" y="187325"/>
            <a:ext cx="933450" cy="7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Shape 9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50200" y="260350"/>
            <a:ext cx="942975" cy="703262"/>
          </a:xfrm>
          <a:prstGeom prst="rect">
            <a:avLst/>
          </a:prstGeom>
          <a:noFill/>
          <a:ln>
            <a:noFill/>
          </a:ln>
        </p:spPr>
      </p:pic>
      <p:sp>
        <p:nvSpPr>
          <p:cNvPr id="923" name="Shape 923"/>
          <p:cNvSpPr txBox="1"/>
          <p:nvPr/>
        </p:nvSpPr>
        <p:spPr>
          <a:xfrm>
            <a:off x="457200" y="417512"/>
            <a:ext cx="8229600" cy="4968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264D3E"/>
              </a:buClr>
              <a:buSzPct val="25000"/>
            </a:pPr>
            <a:r>
              <a:rPr lang="en-US" sz="2400" b="1" dirty="0">
                <a:solidFill>
                  <a:srgbClr val="006666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Verdana"/>
              </a:rPr>
              <a:t>COMO FAÇO PARA ME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264D3E"/>
              </a:buClr>
              <a:buSzPct val="25000"/>
            </a:pPr>
            <a:r>
              <a:rPr lang="en-US" sz="2400" b="1" dirty="0">
                <a:solidFill>
                  <a:srgbClr val="006666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Verdana"/>
              </a:rPr>
              <a:t>CADASTRAR?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594139" y="1412775"/>
            <a:ext cx="8120373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 sz="800" kern="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  <a:p>
            <a:pPr marL="342900" indent="-3429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pt-BR" sz="2400" b="1" kern="0" dirty="0" smtClean="0">
                <a:solidFill>
                  <a:srgbClr val="00244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DUAS ALTERNATIVAS:</a:t>
            </a:r>
          </a:p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endParaRPr lang="pt-BR" sz="500" b="1" kern="0" dirty="0" smtClean="0">
              <a:solidFill>
                <a:srgbClr val="00244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  <a:p>
            <a:pPr marL="720725" lvl="4" indent="-36512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pt-BR" sz="2000" b="1" kern="0" dirty="0" smtClean="0">
                <a:solidFill>
                  <a:srgbClr val="00244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ACESSANDO AO SISTEMA DA </a:t>
            </a:r>
            <a:r>
              <a:rPr lang="pt-BR" sz="2000" b="1" kern="0" dirty="0" smtClean="0">
                <a:solidFill>
                  <a:srgbClr val="8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SECRETARIA DA FAZENDA</a:t>
            </a:r>
            <a:r>
              <a:rPr lang="pt-BR" sz="2000" b="1" kern="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.</a:t>
            </a:r>
          </a:p>
          <a:p>
            <a:pPr marL="355600" lvl="4" fontAlgn="auto">
              <a:spcBef>
                <a:spcPts val="0"/>
              </a:spcBef>
              <a:spcAft>
                <a:spcPts val="0"/>
              </a:spcAft>
            </a:pPr>
            <a:r>
              <a:rPr lang="pt-BR" sz="2000" b="1" kern="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 </a:t>
            </a:r>
          </a:p>
          <a:p>
            <a:pPr marL="720725" lvl="2" indent="-365125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pt-BR" sz="2000" b="1" kern="0" dirty="0" smtClean="0">
                <a:solidFill>
                  <a:srgbClr val="00244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UNIDADE CONVENIADA DO </a:t>
            </a:r>
            <a:r>
              <a:rPr lang="pt-BR" sz="2000" b="1" kern="0" dirty="0" smtClean="0">
                <a:solidFill>
                  <a:srgbClr val="8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MUNICÍPIO</a:t>
            </a:r>
            <a:r>
              <a:rPr lang="pt-BR" sz="2000" b="1" kern="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.</a:t>
            </a:r>
          </a:p>
          <a:p>
            <a:pPr marL="342900" indent="-34290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endParaRPr lang="pt-BR" sz="2000" kern="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 sz="2000" kern="0" dirty="0" smtClea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 sz="2000" kern="0" dirty="0" smtClea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365104"/>
            <a:ext cx="2088232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15252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563078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Shape 915"/>
          <p:cNvSpPr/>
          <p:nvPr/>
        </p:nvSpPr>
        <p:spPr>
          <a:xfrm>
            <a:off x="8229600" y="762000"/>
            <a:ext cx="152399" cy="1523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1F528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8" name="Shape 918"/>
          <p:cNvSpPr txBox="1"/>
          <p:nvPr/>
        </p:nvSpPr>
        <p:spPr>
          <a:xfrm>
            <a:off x="395287" y="179386"/>
            <a:ext cx="1190624" cy="900111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1F528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9" name="Shape 9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6487" y="198436"/>
            <a:ext cx="441324" cy="92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Shape 9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4812" y="187325"/>
            <a:ext cx="933450" cy="7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Shape 9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50200" y="260350"/>
            <a:ext cx="942975" cy="703262"/>
          </a:xfrm>
          <a:prstGeom prst="rect">
            <a:avLst/>
          </a:prstGeom>
          <a:noFill/>
          <a:ln>
            <a:noFill/>
          </a:ln>
        </p:spPr>
      </p:pic>
      <p:sp>
        <p:nvSpPr>
          <p:cNvPr id="923" name="Shape 923"/>
          <p:cNvSpPr txBox="1"/>
          <p:nvPr/>
        </p:nvSpPr>
        <p:spPr>
          <a:xfrm>
            <a:off x="457200" y="417512"/>
            <a:ext cx="8229600" cy="4968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264D3E"/>
              </a:buClr>
              <a:buSzPct val="25000"/>
            </a:pPr>
            <a:r>
              <a:rPr lang="pt-BR" sz="2400" b="1" dirty="0">
                <a:solidFill>
                  <a:srgbClr val="006666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Arial"/>
              </a:rPr>
              <a:t>POSSO EMPRESTAR 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264D3E"/>
              </a:buClr>
              <a:buSzPct val="25000"/>
            </a:pPr>
            <a:r>
              <a:rPr lang="pt-BR" sz="2400" b="1" dirty="0">
                <a:solidFill>
                  <a:srgbClr val="006666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Arial"/>
              </a:rPr>
              <a:t>SENHA DE ACESSO?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570371" y="1340768"/>
            <a:ext cx="81203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 sz="800" kern="0" dirty="0" smtClea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 sz="2000" kern="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pt-BR" sz="2000" b="1" kern="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NÃO, O AGRICULTOR É RESPONSÁVEL PELO USO INDEVIDO DA NFP-E.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 sz="2000" kern="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 sz="2000" kern="0" dirty="0" smtClean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 sz="2000" kern="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112" y="3324586"/>
            <a:ext cx="3207820" cy="2984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15252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599787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Shape 915"/>
          <p:cNvSpPr/>
          <p:nvPr/>
        </p:nvSpPr>
        <p:spPr>
          <a:xfrm>
            <a:off x="8229600" y="762000"/>
            <a:ext cx="152399" cy="1523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1F528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8" name="Shape 918"/>
          <p:cNvSpPr txBox="1"/>
          <p:nvPr/>
        </p:nvSpPr>
        <p:spPr>
          <a:xfrm>
            <a:off x="395287" y="179386"/>
            <a:ext cx="1190624" cy="900111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1F528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9" name="Shape 9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6487" y="198436"/>
            <a:ext cx="441324" cy="92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Shape 9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4812" y="187325"/>
            <a:ext cx="933450" cy="7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Shape 9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50200" y="260350"/>
            <a:ext cx="942975" cy="703262"/>
          </a:xfrm>
          <a:prstGeom prst="rect">
            <a:avLst/>
          </a:prstGeom>
          <a:noFill/>
          <a:ln>
            <a:noFill/>
          </a:ln>
        </p:spPr>
      </p:pic>
      <p:sp>
        <p:nvSpPr>
          <p:cNvPr id="923" name="Shape 923"/>
          <p:cNvSpPr txBox="1"/>
          <p:nvPr/>
        </p:nvSpPr>
        <p:spPr>
          <a:xfrm>
            <a:off x="457200" y="417512"/>
            <a:ext cx="8229600" cy="4968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264D3E"/>
              </a:buClr>
              <a:buSzPct val="25000"/>
            </a:pPr>
            <a:r>
              <a:rPr lang="en-US" sz="2400" b="1" dirty="0">
                <a:solidFill>
                  <a:srgbClr val="006666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Verdana"/>
              </a:rPr>
              <a:t>PARA QUE SITUAÇÕES É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264D3E"/>
              </a:buClr>
              <a:buSzPct val="25000"/>
            </a:pPr>
            <a:r>
              <a:rPr lang="en-US" sz="2400" b="1" dirty="0" smtClean="0">
                <a:solidFill>
                  <a:srgbClr val="006666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Verdana"/>
              </a:rPr>
              <a:t>OBRIGATÓRIA</a:t>
            </a:r>
            <a:endParaRPr lang="en-US" sz="2400" b="1" dirty="0">
              <a:solidFill>
                <a:srgbClr val="006666"/>
              </a:solidFill>
              <a:latin typeface="Verdana" pitchFamily="34" charset="0"/>
              <a:ea typeface="Verdana" pitchFamily="34" charset="0"/>
              <a:cs typeface="Verdana" pitchFamily="34" charset="0"/>
              <a:sym typeface="Verdana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66427" y="1340768"/>
            <a:ext cx="81203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 sz="2000" kern="0" dirty="0" smtClean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pt-BR" sz="2000" b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A NOTA FISCAL DE PROUTOR ELETRÔNICA É OBRIGATÓRIA SOMENTE PARA DOCUMENTAR AS VENDAS REALILZADAS </a:t>
            </a:r>
            <a:r>
              <a:rPr lang="pt-BR" sz="2000" b="1" kern="0" dirty="0" smtClean="0">
                <a:solidFill>
                  <a:srgbClr val="99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PARA OUTROS ESTADOS</a:t>
            </a:r>
            <a:r>
              <a:rPr lang="pt-BR" sz="2000" b="1" kern="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 sz="2000" kern="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728" y="3645024"/>
            <a:ext cx="4680520" cy="2638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15252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906837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Shape 915"/>
          <p:cNvSpPr/>
          <p:nvPr/>
        </p:nvSpPr>
        <p:spPr>
          <a:xfrm>
            <a:off x="8229600" y="762000"/>
            <a:ext cx="152399" cy="1523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1F528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8" name="Shape 918"/>
          <p:cNvSpPr txBox="1"/>
          <p:nvPr/>
        </p:nvSpPr>
        <p:spPr>
          <a:xfrm>
            <a:off x="395287" y="179386"/>
            <a:ext cx="1190624" cy="900111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1F528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9" name="Shape 9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6487" y="198436"/>
            <a:ext cx="441324" cy="92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Shape 9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4812" y="187325"/>
            <a:ext cx="933450" cy="7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Shape 9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50200" y="260350"/>
            <a:ext cx="942975" cy="703262"/>
          </a:xfrm>
          <a:prstGeom prst="rect">
            <a:avLst/>
          </a:prstGeom>
          <a:noFill/>
          <a:ln>
            <a:noFill/>
          </a:ln>
        </p:spPr>
      </p:pic>
      <p:sp>
        <p:nvSpPr>
          <p:cNvPr id="923" name="Shape 923"/>
          <p:cNvSpPr txBox="1"/>
          <p:nvPr/>
        </p:nvSpPr>
        <p:spPr>
          <a:xfrm>
            <a:off x="457200" y="417512"/>
            <a:ext cx="8229600" cy="4968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264D3E"/>
              </a:buClr>
              <a:buSzPct val="25000"/>
            </a:pPr>
            <a:r>
              <a:rPr lang="pt-BR" sz="2300" b="1" dirty="0">
                <a:solidFill>
                  <a:srgbClr val="006666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Arial"/>
              </a:rPr>
              <a:t>NA PROPRIEDADE NÃO TEM ACESSO À INTERNET. O QUE FAZER?</a:t>
            </a:r>
            <a:endParaRPr lang="en-US" sz="2300" b="1" dirty="0">
              <a:solidFill>
                <a:srgbClr val="006666"/>
              </a:solidFill>
              <a:latin typeface="Verdana" pitchFamily="34" charset="0"/>
              <a:ea typeface="Verdana" pitchFamily="34" charset="0"/>
              <a:cs typeface="Verdana" pitchFamily="34" charset="0"/>
              <a:sym typeface="Verdana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87039" y="1663640"/>
            <a:ext cx="8299761" cy="1415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7550" lvl="4" indent="-3429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pt-BR" sz="2000" b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EMITIR </a:t>
            </a:r>
            <a:r>
              <a:rPr lang="pt-BR" sz="2000" b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NOTA FISCAL DE PRODUTOR PARA DOCUMENTAR O TRANSPORTE ATÉ O LOCAL DE ACESSO À INTERNET.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933056"/>
            <a:ext cx="2592288" cy="2289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15252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858067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Shape 915"/>
          <p:cNvSpPr/>
          <p:nvPr/>
        </p:nvSpPr>
        <p:spPr>
          <a:xfrm>
            <a:off x="8229600" y="762000"/>
            <a:ext cx="152399" cy="1523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1F528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8" name="Shape 918"/>
          <p:cNvSpPr txBox="1"/>
          <p:nvPr/>
        </p:nvSpPr>
        <p:spPr>
          <a:xfrm>
            <a:off x="395287" y="179386"/>
            <a:ext cx="1190624" cy="900111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1F528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9" name="Shape 9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6487" y="198436"/>
            <a:ext cx="441324" cy="92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Shape 9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4812" y="187325"/>
            <a:ext cx="933450" cy="7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Shape 9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50200" y="260350"/>
            <a:ext cx="942975" cy="703262"/>
          </a:xfrm>
          <a:prstGeom prst="rect">
            <a:avLst/>
          </a:prstGeom>
          <a:noFill/>
          <a:ln>
            <a:noFill/>
          </a:ln>
        </p:spPr>
      </p:pic>
      <p:sp>
        <p:nvSpPr>
          <p:cNvPr id="923" name="Shape 923"/>
          <p:cNvSpPr txBox="1"/>
          <p:nvPr/>
        </p:nvSpPr>
        <p:spPr>
          <a:xfrm>
            <a:off x="457200" y="417512"/>
            <a:ext cx="8229600" cy="4968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264D3E"/>
              </a:buClr>
              <a:buSzPct val="25000"/>
            </a:pPr>
            <a:r>
              <a:rPr lang="pt-BR" sz="2400" b="1" dirty="0">
                <a:solidFill>
                  <a:srgbClr val="006666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Arial"/>
              </a:rPr>
              <a:t>PERDI A SENHA DE ACESSO.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264D3E"/>
              </a:buClr>
              <a:buSzPct val="25000"/>
            </a:pPr>
            <a:r>
              <a:rPr lang="pt-BR" sz="2400" b="1" dirty="0">
                <a:solidFill>
                  <a:srgbClr val="006666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Arial"/>
              </a:rPr>
              <a:t>O QUE FAZER?</a:t>
            </a:r>
            <a:endParaRPr lang="en-US" sz="2400" b="1" dirty="0">
              <a:solidFill>
                <a:srgbClr val="006666"/>
              </a:solidFill>
              <a:latin typeface="Verdana" pitchFamily="34" charset="0"/>
              <a:ea typeface="Verdana" pitchFamily="34" charset="0"/>
              <a:cs typeface="Verdana" pitchFamily="34" charset="0"/>
              <a:sym typeface="Verdana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54654" y="1314376"/>
            <a:ext cx="8120373" cy="1415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7550" lvl="4" indent="-3429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pt-BR" sz="2000" b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NO </a:t>
            </a:r>
            <a:r>
              <a:rPr lang="pt-BR" sz="2000" b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LOCAL DE ACESSO HÁ UM LINK PARA CLICAR E SOLICITAR NOVA SENHA QUE SERÁ ENVIADA PARA O SEU EMAIL.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068960"/>
            <a:ext cx="3509098" cy="327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15252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747099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Shape 915"/>
          <p:cNvSpPr/>
          <p:nvPr/>
        </p:nvSpPr>
        <p:spPr>
          <a:xfrm>
            <a:off x="8229600" y="762000"/>
            <a:ext cx="152399" cy="1523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1F528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8" name="Shape 918"/>
          <p:cNvSpPr txBox="1"/>
          <p:nvPr/>
        </p:nvSpPr>
        <p:spPr>
          <a:xfrm>
            <a:off x="395287" y="179386"/>
            <a:ext cx="1190624" cy="900111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1F528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9" name="Shape 9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6487" y="198436"/>
            <a:ext cx="441324" cy="92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Shape 9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4812" y="187325"/>
            <a:ext cx="933450" cy="7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Shape 9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50200" y="260350"/>
            <a:ext cx="942975" cy="703262"/>
          </a:xfrm>
          <a:prstGeom prst="rect">
            <a:avLst/>
          </a:prstGeom>
          <a:noFill/>
          <a:ln>
            <a:noFill/>
          </a:ln>
        </p:spPr>
      </p:pic>
      <p:sp>
        <p:nvSpPr>
          <p:cNvPr id="923" name="Shape 923"/>
          <p:cNvSpPr txBox="1"/>
          <p:nvPr/>
        </p:nvSpPr>
        <p:spPr>
          <a:xfrm>
            <a:off x="457200" y="417512"/>
            <a:ext cx="8229600" cy="4968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264D3E"/>
              </a:buClr>
              <a:buSzPct val="25000"/>
            </a:pPr>
            <a:r>
              <a:rPr lang="en-US" sz="2400" b="1" dirty="0">
                <a:solidFill>
                  <a:srgbClr val="006666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Verdana"/>
              </a:rPr>
              <a:t>A NOTA FISCAL EM PAPEL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264D3E"/>
              </a:buClr>
              <a:buSzPct val="25000"/>
            </a:pPr>
            <a:r>
              <a:rPr lang="en-US" sz="2400" b="1" dirty="0">
                <a:solidFill>
                  <a:srgbClr val="006666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Verdana"/>
              </a:rPr>
              <a:t>E ELETRÔNICA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566427" y="1340768"/>
            <a:ext cx="812037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pt-BR" sz="2000" b="1" kern="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POSSO USAR A NOTA FISCAL DE PRODUTOR EM PAPEL E PARA FORA DO ESTADO A NOTA FISCAL DE PRODUTOR ELETRÔNICA?</a:t>
            </a:r>
          </a:p>
          <a:p>
            <a:pPr marL="342900" indent="-3429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endParaRPr lang="pt-BR" sz="2000" b="1" kern="0" dirty="0" smtClean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  <a:p>
            <a:pPr marL="374650" lvl="4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000" b="1" kern="0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Arial"/>
              </a:rPr>
              <a:t>RESPOSTA: NÃO É PROIBIDO, MAS O IDEAL É QUE O PRODUTOR COMECE A SE HABITUAR A UTILIZAR SÓ A NOTA FISCAL DE PRODUTOR ELETRÔNICA.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797152"/>
            <a:ext cx="3456384" cy="176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15252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972234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2">
            <a:hlinkClick r:id="" action="ppaction://hlinkshowjump?jump=endshow" highlightClick="1"/>
          </p:cNvPr>
          <p:cNvSpPr>
            <a:spLocks noChangeArrowheads="1"/>
          </p:cNvSpPr>
          <p:nvPr/>
        </p:nvSpPr>
        <p:spPr bwMode="auto">
          <a:xfrm>
            <a:off x="8229600" y="762000"/>
            <a:ext cx="152400" cy="1524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pt-BR" altLang="pt-BR" smtClean="0">
              <a:solidFill>
                <a:srgbClr val="1F5281"/>
              </a:solidFill>
            </a:endParaRPr>
          </a:p>
        </p:txBody>
      </p:sp>
      <p:sp>
        <p:nvSpPr>
          <p:cNvPr id="3075" name="Text Box 4"/>
          <p:cNvSpPr txBox="1">
            <a:spLocks noChangeArrowheads="1"/>
          </p:cNvSpPr>
          <p:nvPr/>
        </p:nvSpPr>
        <p:spPr bwMode="auto">
          <a:xfrm>
            <a:off x="366713" y="1223632"/>
            <a:ext cx="8496300" cy="501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en-US" altLang="pt-BR" sz="2400" b="1" dirty="0">
                <a:solidFill>
                  <a:srgbClr val="79F65C"/>
                </a:solidFill>
              </a:rPr>
              <a:t>	</a:t>
            </a:r>
            <a:endParaRPr lang="en-US" altLang="pt-BR" sz="2400" b="1" dirty="0" smtClean="0">
              <a:solidFill>
                <a:srgbClr val="79F65C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en-US" altLang="pt-BR" sz="1050" b="1" dirty="0">
              <a:solidFill>
                <a:srgbClr val="79F65C"/>
              </a:solidFill>
            </a:endParaRPr>
          </a:p>
          <a:p>
            <a:pPr algn="ctr">
              <a:lnSpc>
                <a:spcPct val="120000"/>
              </a:lnSpc>
              <a:spcBef>
                <a:spcPct val="5000"/>
              </a:spcBef>
              <a:buClr>
                <a:srgbClr val="1F5281"/>
              </a:buClr>
              <a:buFont typeface="Wingdings" pitchFamily="2" charset="2"/>
              <a:buNone/>
              <a:defRPr/>
            </a:pPr>
            <a:r>
              <a:rPr lang="en-US" altLang="pt-BR" sz="2800" b="1" dirty="0" smtClean="0">
                <a:solidFill>
                  <a:srgbClr val="003366"/>
                </a:solidFill>
                <a:latin typeface="Verdana" pitchFamily="34" charset="0"/>
              </a:rPr>
              <a:t>TRANSFERÊNCIA DE CRÉDITO</a:t>
            </a:r>
          </a:p>
          <a:p>
            <a:pPr algn="ctr">
              <a:lnSpc>
                <a:spcPct val="120000"/>
              </a:lnSpc>
              <a:spcBef>
                <a:spcPct val="5000"/>
              </a:spcBef>
              <a:buClr>
                <a:srgbClr val="1F5281"/>
              </a:buClr>
              <a:buFont typeface="Wingdings" pitchFamily="2" charset="2"/>
              <a:buNone/>
              <a:defRPr/>
            </a:pPr>
            <a:r>
              <a:rPr lang="en-US" altLang="pt-BR" sz="4000" b="1" dirty="0">
                <a:solidFill>
                  <a:srgbClr val="006666"/>
                </a:solidFill>
                <a:latin typeface="Verdana" pitchFamily="34" charset="0"/>
              </a:rPr>
              <a:t>ICMS</a:t>
            </a:r>
          </a:p>
          <a:p>
            <a:pPr algn="ctr">
              <a:lnSpc>
                <a:spcPct val="120000"/>
              </a:lnSpc>
              <a:spcBef>
                <a:spcPct val="5000"/>
              </a:spcBef>
              <a:buClr>
                <a:srgbClr val="1F5281"/>
              </a:buClr>
              <a:buFont typeface="Wingdings" pitchFamily="2" charset="2"/>
              <a:buNone/>
              <a:defRPr/>
            </a:pPr>
            <a:endParaRPr lang="en-US" altLang="pt-BR" sz="3000" b="1" dirty="0">
              <a:solidFill>
                <a:srgbClr val="006666"/>
              </a:solidFill>
              <a:latin typeface="Verdana" pitchFamily="34" charset="0"/>
            </a:endParaRPr>
          </a:p>
          <a:p>
            <a:pPr algn="ctr">
              <a:lnSpc>
                <a:spcPct val="120000"/>
              </a:lnSpc>
              <a:spcBef>
                <a:spcPct val="5000"/>
              </a:spcBef>
              <a:buClr>
                <a:srgbClr val="1F5281"/>
              </a:buClr>
              <a:buFont typeface="Wingdings" pitchFamily="2" charset="2"/>
              <a:buNone/>
              <a:defRPr/>
            </a:pPr>
            <a:endParaRPr lang="en-US" altLang="pt-BR" sz="2800" b="1" dirty="0">
              <a:solidFill>
                <a:srgbClr val="002850"/>
              </a:solidFill>
            </a:endParaRPr>
          </a:p>
          <a:p>
            <a:pPr>
              <a:lnSpc>
                <a:spcPct val="120000"/>
              </a:lnSpc>
              <a:spcBef>
                <a:spcPct val="5000"/>
              </a:spcBef>
              <a:buClr>
                <a:srgbClr val="1F5281"/>
              </a:buClr>
              <a:buFont typeface="Wingdings" pitchFamily="2" charset="2"/>
              <a:buNone/>
              <a:defRPr/>
            </a:pPr>
            <a:endParaRPr lang="en-US" altLang="pt-BR" sz="1800" b="1" dirty="0">
              <a:solidFill>
                <a:srgbClr val="002850"/>
              </a:solidFill>
            </a:endParaRPr>
          </a:p>
          <a:p>
            <a:pPr>
              <a:lnSpc>
                <a:spcPct val="120000"/>
              </a:lnSpc>
              <a:spcBef>
                <a:spcPct val="5000"/>
              </a:spcBef>
              <a:buClr>
                <a:srgbClr val="1F5281"/>
              </a:buClr>
              <a:buFont typeface="Wingdings" pitchFamily="2" charset="2"/>
              <a:buNone/>
              <a:defRPr/>
            </a:pPr>
            <a:endParaRPr lang="en-US" altLang="pt-BR" sz="1800" b="1" dirty="0">
              <a:solidFill>
                <a:srgbClr val="002850"/>
              </a:solidFill>
            </a:endParaRPr>
          </a:p>
          <a:p>
            <a:pPr algn="r">
              <a:lnSpc>
                <a:spcPct val="110000"/>
              </a:lnSpc>
              <a:buClr>
                <a:srgbClr val="1F5281"/>
              </a:buClr>
              <a:defRPr/>
            </a:pPr>
            <a:endParaRPr lang="en-US" altLang="pt-BR" sz="1600" b="1" dirty="0" smtClean="0">
              <a:solidFill>
                <a:srgbClr val="1F1759"/>
              </a:solidFill>
              <a:latin typeface="Verdana" pitchFamily="34" charset="0"/>
            </a:endParaRPr>
          </a:p>
          <a:p>
            <a:pPr algn="r">
              <a:lnSpc>
                <a:spcPct val="110000"/>
              </a:lnSpc>
              <a:buClr>
                <a:srgbClr val="1F5281"/>
              </a:buClr>
              <a:defRPr/>
            </a:pPr>
            <a:endParaRPr lang="en-US" altLang="pt-BR" sz="2400" b="1" dirty="0">
              <a:solidFill>
                <a:srgbClr val="1F1759"/>
              </a:solidFill>
              <a:latin typeface="Verdana" pitchFamily="34" charset="0"/>
            </a:endParaRPr>
          </a:p>
          <a:p>
            <a:pPr>
              <a:lnSpc>
                <a:spcPct val="120000"/>
              </a:lnSpc>
              <a:spcBef>
                <a:spcPct val="5000"/>
              </a:spcBef>
              <a:buClr>
                <a:srgbClr val="1F5281"/>
              </a:buClr>
              <a:buFont typeface="Wingdings" pitchFamily="2" charset="2"/>
              <a:buNone/>
              <a:defRPr/>
            </a:pPr>
            <a:endParaRPr lang="en-US" altLang="pt-BR" sz="1200" b="1" dirty="0">
              <a:solidFill>
                <a:srgbClr val="002850"/>
              </a:solidFill>
            </a:endParaRPr>
          </a:p>
          <a:p>
            <a:pPr>
              <a:buClr>
                <a:srgbClr val="1F5281"/>
              </a:buClr>
              <a:buFont typeface="Wingdings" pitchFamily="2" charset="2"/>
              <a:buNone/>
              <a:defRPr/>
            </a:pPr>
            <a:endParaRPr lang="en-US" altLang="pt-BR" sz="1200" b="1" dirty="0">
              <a:solidFill>
                <a:srgbClr val="002850"/>
              </a:solidFill>
            </a:endParaRPr>
          </a:p>
          <a:p>
            <a:pPr algn="r">
              <a:lnSpc>
                <a:spcPct val="110000"/>
              </a:lnSpc>
              <a:buClr>
                <a:srgbClr val="1F5281"/>
              </a:buClr>
              <a:buFont typeface="Wingdings" pitchFamily="2" charset="2"/>
              <a:buNone/>
              <a:defRPr/>
            </a:pPr>
            <a:endParaRPr lang="en-US" altLang="pt-BR" sz="1700" b="1" dirty="0">
              <a:solidFill>
                <a:srgbClr val="1F1759"/>
              </a:solidFill>
              <a:latin typeface="Verdana" pitchFamily="34" charset="0"/>
            </a:endParaRPr>
          </a:p>
        </p:txBody>
      </p:sp>
      <p:sp>
        <p:nvSpPr>
          <p:cNvPr id="20484" name="Text Box 10"/>
          <p:cNvSpPr txBox="1">
            <a:spLocks noChangeArrowheads="1"/>
          </p:cNvSpPr>
          <p:nvPr/>
        </p:nvSpPr>
        <p:spPr bwMode="auto">
          <a:xfrm>
            <a:off x="1331913" y="377825"/>
            <a:ext cx="6634162" cy="552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en-US" altLang="pt-BR" sz="3000" b="1" dirty="0" smtClean="0">
                <a:solidFill>
                  <a:srgbClr val="006666"/>
                </a:solidFill>
                <a:latin typeface="Verdana" pitchFamily="34" charset="0"/>
              </a:rPr>
              <a:t>PRODUTOR PRIMÁRIO</a:t>
            </a:r>
          </a:p>
        </p:txBody>
      </p:sp>
      <p:pic>
        <p:nvPicPr>
          <p:cNvPr id="20485" name="Picture 10" descr="http://www.dbserver.com.br/crmcidadao/images/logos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3" y="196850"/>
            <a:ext cx="1500187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AutoShape 9" descr="Resultado de imagem para FETRAF SU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solidFill>
                <a:srgbClr val="1F5281"/>
              </a:solidFill>
            </a:endParaRPr>
          </a:p>
        </p:txBody>
      </p:sp>
      <p:sp>
        <p:nvSpPr>
          <p:cNvPr id="20488" name="CaixaDeTexto 2"/>
          <p:cNvSpPr txBox="1">
            <a:spLocks noChangeArrowheads="1"/>
          </p:cNvSpPr>
          <p:nvPr/>
        </p:nvSpPr>
        <p:spPr bwMode="auto">
          <a:xfrm>
            <a:off x="1403350" y="188913"/>
            <a:ext cx="288925" cy="8620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t-BR" sz="1000" smtClean="0">
              <a:solidFill>
                <a:srgbClr val="1F5281"/>
              </a:solidFill>
            </a:endParaRPr>
          </a:p>
          <a:p>
            <a:pPr eaLnBrk="1" hangingPunct="1"/>
            <a:endParaRPr lang="pt-BR" sz="1000" smtClean="0">
              <a:solidFill>
                <a:srgbClr val="1F5281"/>
              </a:solidFill>
            </a:endParaRPr>
          </a:p>
          <a:p>
            <a:pPr eaLnBrk="1" hangingPunct="1"/>
            <a:r>
              <a:rPr lang="pt-BR" sz="1000" smtClean="0">
                <a:solidFill>
                  <a:srgbClr val="FFFFFF"/>
                </a:solidFill>
              </a:rPr>
              <a:t>U</a:t>
            </a:r>
          </a:p>
          <a:p>
            <a:pPr eaLnBrk="1" hangingPunct="1"/>
            <a:endParaRPr lang="pt-BR" sz="1000" smtClean="0">
              <a:solidFill>
                <a:srgbClr val="1F5281"/>
              </a:solidFill>
            </a:endParaRPr>
          </a:p>
          <a:p>
            <a:pPr eaLnBrk="1" hangingPunct="1"/>
            <a:endParaRPr lang="pt-BR" sz="1000" smtClean="0">
              <a:solidFill>
                <a:srgbClr val="1F5281"/>
              </a:solidFill>
            </a:endParaRPr>
          </a:p>
        </p:txBody>
      </p:sp>
      <p:pic>
        <p:nvPicPr>
          <p:cNvPr id="2048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198438"/>
            <a:ext cx="4413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87325"/>
            <a:ext cx="933450" cy="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645024"/>
            <a:ext cx="3507270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15252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955758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1439863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344488"/>
            <a:ext cx="7354888" cy="563562"/>
          </a:xfrm>
        </p:spPr>
        <p:txBody>
          <a:bodyPr/>
          <a:lstStyle/>
          <a:p>
            <a:pPr algn="ctr" eaLnBrk="1" hangingPunct="1"/>
            <a:r>
              <a:rPr lang="pt-BR" altLang="pt-BR" sz="2600" i="0" smtClean="0">
                <a:solidFill>
                  <a:srgbClr val="006666"/>
                </a:solidFill>
              </a:rPr>
              <a:t/>
            </a:r>
            <a:br>
              <a:rPr lang="pt-BR" altLang="pt-BR" sz="2600" i="0" smtClean="0">
                <a:solidFill>
                  <a:srgbClr val="006666"/>
                </a:solidFill>
              </a:rPr>
            </a:br>
            <a:r>
              <a:rPr lang="pt-BR" altLang="pt-BR" sz="2600" i="0" smtClean="0">
                <a:solidFill>
                  <a:srgbClr val="006666"/>
                </a:solidFill>
              </a:rPr>
              <a:t>CONCEITOS INICIAIS</a:t>
            </a:r>
            <a:br>
              <a:rPr lang="pt-BR" altLang="pt-BR" sz="2600" i="0" smtClean="0">
                <a:solidFill>
                  <a:srgbClr val="006666"/>
                </a:solidFill>
              </a:rPr>
            </a:br>
            <a:endParaRPr lang="pt-BR" altLang="pt-BR" sz="2600" i="0" smtClean="0">
              <a:solidFill>
                <a:srgbClr val="9C1D04"/>
              </a:solidFill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229600" cy="4824413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spcBef>
                <a:spcPct val="100000"/>
              </a:spcBef>
              <a:buClr>
                <a:srgbClr val="003366"/>
              </a:buClr>
              <a:buFont typeface="Wingdings" pitchFamily="2" charset="2"/>
              <a:buChar char="§"/>
              <a:tabLst>
                <a:tab pos="444500" algn="l"/>
                <a:tab pos="901700" algn="l"/>
                <a:tab pos="2336800" algn="l"/>
              </a:tabLst>
            </a:pPr>
            <a:r>
              <a:rPr lang="pt-BR" altLang="pt-BR" sz="2400" b="1" dirty="0" smtClean="0">
                <a:solidFill>
                  <a:srgbClr val="002850"/>
                </a:solidFill>
              </a:rPr>
              <a:t>Incidência </a:t>
            </a:r>
          </a:p>
          <a:p>
            <a:pPr algn="just" eaLnBrk="1" hangingPunct="1">
              <a:lnSpc>
                <a:spcPct val="90000"/>
              </a:lnSpc>
              <a:spcBef>
                <a:spcPct val="100000"/>
              </a:spcBef>
              <a:buClr>
                <a:srgbClr val="003366"/>
              </a:buClr>
              <a:buFont typeface="Wingdings" pitchFamily="2" charset="2"/>
              <a:buChar char="§"/>
              <a:tabLst>
                <a:tab pos="444500" algn="l"/>
                <a:tab pos="901700" algn="l"/>
                <a:tab pos="2336800" algn="l"/>
              </a:tabLst>
            </a:pPr>
            <a:r>
              <a:rPr lang="pt-BR" altLang="pt-BR" sz="2400" b="1" dirty="0" smtClean="0">
                <a:solidFill>
                  <a:srgbClr val="002850"/>
                </a:solidFill>
              </a:rPr>
              <a:t>Isenção</a:t>
            </a:r>
          </a:p>
          <a:p>
            <a:pPr algn="just" eaLnBrk="1" hangingPunct="1">
              <a:lnSpc>
                <a:spcPct val="90000"/>
              </a:lnSpc>
              <a:spcBef>
                <a:spcPct val="100000"/>
              </a:spcBef>
              <a:buClr>
                <a:srgbClr val="003366"/>
              </a:buClr>
              <a:buFont typeface="Wingdings" pitchFamily="2" charset="2"/>
              <a:buChar char="§"/>
              <a:tabLst>
                <a:tab pos="444500" algn="l"/>
                <a:tab pos="901700" algn="l"/>
                <a:tab pos="2336800" algn="l"/>
              </a:tabLst>
            </a:pPr>
            <a:r>
              <a:rPr lang="pt-BR" altLang="pt-BR" sz="2400" b="1" dirty="0" smtClean="0">
                <a:solidFill>
                  <a:srgbClr val="002850"/>
                </a:solidFill>
              </a:rPr>
              <a:t>Diferimento </a:t>
            </a:r>
          </a:p>
          <a:p>
            <a:pPr algn="just" eaLnBrk="1" hangingPunct="1">
              <a:lnSpc>
                <a:spcPct val="90000"/>
              </a:lnSpc>
              <a:spcBef>
                <a:spcPct val="100000"/>
              </a:spcBef>
              <a:buClr>
                <a:srgbClr val="003366"/>
              </a:buClr>
              <a:buFont typeface="Wingdings" pitchFamily="2" charset="2"/>
              <a:buChar char="§"/>
              <a:tabLst>
                <a:tab pos="444500" algn="l"/>
                <a:tab pos="901700" algn="l"/>
                <a:tab pos="2336800" algn="l"/>
              </a:tabLst>
            </a:pPr>
            <a:r>
              <a:rPr lang="pt-BR" altLang="pt-BR" sz="2400" b="1" dirty="0" smtClean="0">
                <a:solidFill>
                  <a:srgbClr val="002850"/>
                </a:solidFill>
              </a:rPr>
              <a:t>Suspensão</a:t>
            </a:r>
          </a:p>
          <a:p>
            <a:pPr marL="457200" lvl="1" indent="0" algn="just" eaLnBrk="1" hangingPunct="1">
              <a:lnSpc>
                <a:spcPct val="90000"/>
              </a:lnSpc>
              <a:spcBef>
                <a:spcPct val="100000"/>
              </a:spcBef>
              <a:buClr>
                <a:srgbClr val="003366"/>
              </a:buClr>
              <a:buFont typeface="Wingdings" pitchFamily="2" charset="2"/>
              <a:buNone/>
              <a:tabLst>
                <a:tab pos="444500" algn="l"/>
                <a:tab pos="901700" algn="l"/>
                <a:tab pos="2336800" algn="l"/>
              </a:tabLst>
            </a:pPr>
            <a:endParaRPr lang="pt-BR" altLang="pt-BR" sz="2200" b="1" dirty="0" smtClean="0">
              <a:solidFill>
                <a:srgbClr val="002850"/>
              </a:solidFill>
            </a:endParaRPr>
          </a:p>
        </p:txBody>
      </p:sp>
      <p:pic>
        <p:nvPicPr>
          <p:cNvPr id="4101" name="Picture 10" descr="http://www.dbserver.com.br/crmcidadao/images/logos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200" y="260350"/>
            <a:ext cx="942975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15252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005064"/>
            <a:ext cx="4945063" cy="181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48519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347788"/>
            <a:ext cx="8302625" cy="5105400"/>
          </a:xfrm>
        </p:spPr>
        <p:txBody>
          <a:bodyPr/>
          <a:lstStyle/>
          <a:p>
            <a:pPr marL="152400" lvl="1" indent="0" algn="just" eaLnBrk="1" hangingPunct="1">
              <a:spcBef>
                <a:spcPct val="100000"/>
              </a:spcBef>
              <a:buClr>
                <a:srgbClr val="000099"/>
              </a:buClr>
              <a:buFont typeface="Wingdings" pitchFamily="2" charset="2"/>
              <a:buNone/>
            </a:pPr>
            <a:endParaRPr lang="pt-BR" altLang="pt-BR" sz="2400" b="1" dirty="0" smtClean="0">
              <a:solidFill>
                <a:srgbClr val="002850"/>
              </a:solidFill>
            </a:endParaRP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198438"/>
            <a:ext cx="4413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87325"/>
            <a:ext cx="933450" cy="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87325"/>
            <a:ext cx="938213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4" name="Rectangle 2"/>
          <p:cNvSpPr txBox="1">
            <a:spLocks noChangeArrowheads="1"/>
          </p:cNvSpPr>
          <p:nvPr/>
        </p:nvSpPr>
        <p:spPr bwMode="black">
          <a:xfrm>
            <a:off x="971550" y="344488"/>
            <a:ext cx="7354888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pt-BR" altLang="pt-BR" sz="2400" b="1" dirty="0" smtClean="0">
                <a:solidFill>
                  <a:srgbClr val="008080"/>
                </a:solidFill>
                <a:latin typeface="Verdana" pitchFamily="34" charset="0"/>
              </a:rPr>
              <a:t>O que é crédito de ICMS?</a:t>
            </a:r>
            <a:endParaRPr lang="pt-BR" altLang="pt-BR" sz="2400" b="1" dirty="0" smtClean="0">
              <a:solidFill>
                <a:srgbClr val="1F5281"/>
              </a:solidFill>
              <a:latin typeface="Verdana" pitchFamily="34" charset="0"/>
            </a:endParaRPr>
          </a:p>
        </p:txBody>
      </p:sp>
      <p:sp>
        <p:nvSpPr>
          <p:cNvPr id="22535" name="CaixaDeTexto 18"/>
          <p:cNvSpPr txBox="1">
            <a:spLocks noChangeArrowheads="1"/>
          </p:cNvSpPr>
          <p:nvPr/>
        </p:nvSpPr>
        <p:spPr bwMode="auto">
          <a:xfrm>
            <a:off x="1403350" y="188913"/>
            <a:ext cx="288925" cy="8620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t-BR" sz="1000" smtClean="0">
              <a:solidFill>
                <a:srgbClr val="1F5281"/>
              </a:solidFill>
            </a:endParaRPr>
          </a:p>
          <a:p>
            <a:pPr eaLnBrk="1" hangingPunct="1"/>
            <a:endParaRPr lang="pt-BR" sz="1000" smtClean="0">
              <a:solidFill>
                <a:srgbClr val="1F5281"/>
              </a:solidFill>
            </a:endParaRPr>
          </a:p>
          <a:p>
            <a:pPr eaLnBrk="1" hangingPunct="1"/>
            <a:r>
              <a:rPr lang="pt-BR" sz="1000" smtClean="0">
                <a:solidFill>
                  <a:srgbClr val="FFFFFF"/>
                </a:solidFill>
              </a:rPr>
              <a:t>U</a:t>
            </a:r>
          </a:p>
          <a:p>
            <a:pPr eaLnBrk="1" hangingPunct="1"/>
            <a:endParaRPr lang="pt-BR" sz="1000" smtClean="0">
              <a:solidFill>
                <a:srgbClr val="1F5281"/>
              </a:solidFill>
            </a:endParaRPr>
          </a:p>
          <a:p>
            <a:pPr eaLnBrk="1" hangingPunct="1"/>
            <a:endParaRPr lang="pt-BR" sz="1000" smtClean="0">
              <a:solidFill>
                <a:srgbClr val="1F5281"/>
              </a:solidFill>
            </a:endParaRPr>
          </a:p>
        </p:txBody>
      </p:sp>
      <p:pic>
        <p:nvPicPr>
          <p:cNvPr id="22536" name="Picture 10" descr="http://www.dbserver.com.br/crmcidadao/images/logos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200" y="260350"/>
            <a:ext cx="942975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198438"/>
            <a:ext cx="4413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87325"/>
            <a:ext cx="933450" cy="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Oval 4"/>
          <p:cNvSpPr>
            <a:spLocks noChangeArrowheads="1"/>
          </p:cNvSpPr>
          <p:nvPr/>
        </p:nvSpPr>
        <p:spPr bwMode="auto">
          <a:xfrm>
            <a:off x="6211888" y="3068638"/>
            <a:ext cx="2376487" cy="973137"/>
          </a:xfrm>
          <a:prstGeom prst="ellipse">
            <a:avLst/>
          </a:prstGeom>
          <a:gradFill rotWithShape="1">
            <a:gsLst>
              <a:gs pos="0">
                <a:srgbClr val="FFFFCC">
                  <a:gamma/>
                  <a:shade val="85882"/>
                  <a:invGamma/>
                </a:srgbClr>
              </a:gs>
              <a:gs pos="50000">
                <a:srgbClr val="FFFFCC"/>
              </a:gs>
              <a:gs pos="100000">
                <a:srgbClr val="FFFFCC">
                  <a:gamma/>
                  <a:shade val="85882"/>
                  <a:invGamma/>
                </a:srgbClr>
              </a:gs>
            </a:gsLst>
            <a:lin ang="5400000" scaled="1"/>
          </a:gradFill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kern="0" dirty="0">
                <a:solidFill>
                  <a:srgbClr val="002448"/>
                </a:solidFill>
              </a:rPr>
              <a:t>Agricultor compra</a:t>
            </a:r>
          </a:p>
        </p:txBody>
      </p:sp>
      <p:sp>
        <p:nvSpPr>
          <p:cNvPr id="30" name="Oval 5"/>
          <p:cNvSpPr>
            <a:spLocks noChangeArrowheads="1"/>
          </p:cNvSpPr>
          <p:nvPr/>
        </p:nvSpPr>
        <p:spPr bwMode="auto">
          <a:xfrm>
            <a:off x="3690938" y="4437063"/>
            <a:ext cx="1728787" cy="936625"/>
          </a:xfrm>
          <a:prstGeom prst="ellipse">
            <a:avLst/>
          </a:prstGeom>
          <a:gradFill rotWithShape="1">
            <a:gsLst>
              <a:gs pos="0">
                <a:srgbClr val="FFFFCC">
                  <a:gamma/>
                  <a:shade val="85882"/>
                  <a:invGamma/>
                </a:srgbClr>
              </a:gs>
              <a:gs pos="50000">
                <a:srgbClr val="FFFFCC"/>
              </a:gs>
              <a:gs pos="100000">
                <a:srgbClr val="FFFFCC">
                  <a:gamma/>
                  <a:shade val="85882"/>
                  <a:invGamma/>
                </a:srgbClr>
              </a:gs>
            </a:gsLst>
            <a:lin ang="5400000" scaled="1"/>
          </a:gradFill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kern="0" dirty="0">
                <a:solidFill>
                  <a:srgbClr val="002448"/>
                </a:solidFill>
              </a:rPr>
              <a:t>Implementos</a:t>
            </a:r>
          </a:p>
        </p:txBody>
      </p:sp>
      <p:sp>
        <p:nvSpPr>
          <p:cNvPr id="31" name="Oval 6"/>
          <p:cNvSpPr>
            <a:spLocks noChangeArrowheads="1"/>
          </p:cNvSpPr>
          <p:nvPr/>
        </p:nvSpPr>
        <p:spPr bwMode="auto">
          <a:xfrm>
            <a:off x="3619500" y="3141663"/>
            <a:ext cx="1728788" cy="936625"/>
          </a:xfrm>
          <a:prstGeom prst="ellipse">
            <a:avLst/>
          </a:prstGeom>
          <a:gradFill rotWithShape="1">
            <a:gsLst>
              <a:gs pos="0">
                <a:srgbClr val="FFFFCC">
                  <a:gamma/>
                  <a:shade val="85882"/>
                  <a:invGamma/>
                </a:srgbClr>
              </a:gs>
              <a:gs pos="50000">
                <a:srgbClr val="FFFFCC"/>
              </a:gs>
              <a:gs pos="100000">
                <a:srgbClr val="FFFFCC">
                  <a:gamma/>
                  <a:shade val="85882"/>
                  <a:invGamma/>
                </a:srgbClr>
              </a:gs>
            </a:gsLst>
            <a:lin ang="5400000" scaled="1"/>
          </a:gradFill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kern="0" dirty="0">
                <a:solidFill>
                  <a:srgbClr val="002448"/>
                </a:solidFill>
              </a:rPr>
              <a:t>Máquinas</a:t>
            </a:r>
          </a:p>
        </p:txBody>
      </p:sp>
      <p:sp>
        <p:nvSpPr>
          <p:cNvPr id="32" name="Oval 7"/>
          <p:cNvSpPr>
            <a:spLocks noChangeArrowheads="1"/>
          </p:cNvSpPr>
          <p:nvPr/>
        </p:nvSpPr>
        <p:spPr bwMode="auto">
          <a:xfrm>
            <a:off x="3619500" y="1987550"/>
            <a:ext cx="1728788" cy="936625"/>
          </a:xfrm>
          <a:prstGeom prst="ellipse">
            <a:avLst/>
          </a:prstGeom>
          <a:gradFill rotWithShape="1">
            <a:gsLst>
              <a:gs pos="0">
                <a:srgbClr val="FFFFCC">
                  <a:gamma/>
                  <a:shade val="85882"/>
                  <a:invGamma/>
                </a:srgbClr>
              </a:gs>
              <a:gs pos="50000">
                <a:srgbClr val="FFFFCC"/>
              </a:gs>
              <a:gs pos="100000">
                <a:srgbClr val="FFFFCC">
                  <a:gamma/>
                  <a:shade val="85882"/>
                  <a:invGamma/>
                </a:srgbClr>
              </a:gs>
            </a:gsLst>
            <a:lin ang="5400000" scaled="1"/>
          </a:gradFill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kern="0" dirty="0">
                <a:solidFill>
                  <a:srgbClr val="000000"/>
                </a:solidFill>
              </a:rPr>
              <a:t> </a:t>
            </a:r>
            <a:r>
              <a:rPr lang="pt-BR" b="1" kern="0" dirty="0">
                <a:solidFill>
                  <a:srgbClr val="002448"/>
                </a:solidFill>
              </a:rPr>
              <a:t>Insumos</a:t>
            </a:r>
          </a:p>
        </p:txBody>
      </p:sp>
      <p:sp>
        <p:nvSpPr>
          <p:cNvPr id="33" name="Line 8"/>
          <p:cNvSpPr>
            <a:spLocks noChangeShapeType="1"/>
          </p:cNvSpPr>
          <p:nvPr/>
        </p:nvSpPr>
        <p:spPr bwMode="auto">
          <a:xfrm flipV="1">
            <a:off x="1962150" y="2492375"/>
            <a:ext cx="1657350" cy="79216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pt-BR" b="1" kern="0">
              <a:solidFill>
                <a:srgbClr val="000000"/>
              </a:solidFill>
            </a:endParaRPr>
          </a:p>
        </p:txBody>
      </p:sp>
      <p:sp>
        <p:nvSpPr>
          <p:cNvPr id="34" name="Line 9"/>
          <p:cNvSpPr>
            <a:spLocks noChangeShapeType="1"/>
          </p:cNvSpPr>
          <p:nvPr/>
        </p:nvSpPr>
        <p:spPr bwMode="auto">
          <a:xfrm>
            <a:off x="2251075" y="3644900"/>
            <a:ext cx="1368425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pt-BR" b="1" kern="0">
              <a:solidFill>
                <a:srgbClr val="000000"/>
              </a:solidFill>
            </a:endParaRPr>
          </a:p>
        </p:txBody>
      </p:sp>
      <p:sp>
        <p:nvSpPr>
          <p:cNvPr id="35" name="Line 10"/>
          <p:cNvSpPr>
            <a:spLocks noChangeShapeType="1"/>
          </p:cNvSpPr>
          <p:nvPr/>
        </p:nvSpPr>
        <p:spPr bwMode="auto">
          <a:xfrm>
            <a:off x="1962150" y="3933825"/>
            <a:ext cx="1728788" cy="8636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pt-BR" b="1" kern="0">
              <a:solidFill>
                <a:srgbClr val="000000"/>
              </a:solidFill>
            </a:endParaRPr>
          </a:p>
        </p:txBody>
      </p:sp>
      <p:sp>
        <p:nvSpPr>
          <p:cNvPr id="36" name="Rectangle 11"/>
          <p:cNvSpPr>
            <a:spLocks noChangeArrowheads="1"/>
          </p:cNvSpPr>
          <p:nvPr/>
        </p:nvSpPr>
        <p:spPr bwMode="auto">
          <a:xfrm>
            <a:off x="587375" y="3141663"/>
            <a:ext cx="1655763" cy="1008062"/>
          </a:xfrm>
          <a:prstGeom prst="rect">
            <a:avLst/>
          </a:prstGeom>
          <a:gradFill rotWithShape="1">
            <a:gsLst>
              <a:gs pos="0">
                <a:srgbClr val="FFFFCC">
                  <a:gamma/>
                  <a:shade val="85882"/>
                  <a:invGamma/>
                </a:srgbClr>
              </a:gs>
              <a:gs pos="50000">
                <a:srgbClr val="FFFFCC"/>
              </a:gs>
              <a:gs pos="100000">
                <a:srgbClr val="FFFFCC">
                  <a:gamma/>
                  <a:shade val="85882"/>
                  <a:invGamma/>
                </a:srgbClr>
              </a:gs>
            </a:gsLst>
            <a:lin ang="5400000" scaled="1"/>
          </a:gra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kern="0" dirty="0">
                <a:solidFill>
                  <a:srgbClr val="002448"/>
                </a:solidFill>
              </a:rPr>
              <a:t>Com ICMS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kern="0" dirty="0">
                <a:solidFill>
                  <a:srgbClr val="002448"/>
                </a:solidFill>
              </a:rPr>
              <a:t>Destacado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kern="0" dirty="0">
                <a:solidFill>
                  <a:srgbClr val="002448"/>
                </a:solidFill>
              </a:rPr>
              <a:t>na Nota Fiscal</a:t>
            </a:r>
          </a:p>
        </p:txBody>
      </p:sp>
      <p:sp>
        <p:nvSpPr>
          <p:cNvPr id="37" name="Line 12"/>
          <p:cNvSpPr>
            <a:spLocks noChangeShapeType="1"/>
          </p:cNvSpPr>
          <p:nvPr/>
        </p:nvSpPr>
        <p:spPr bwMode="auto">
          <a:xfrm>
            <a:off x="5346700" y="3573463"/>
            <a:ext cx="79375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pt-BR" b="1" kern="0">
              <a:solidFill>
                <a:srgbClr val="000000"/>
              </a:solidFill>
            </a:endParaRPr>
          </a:p>
        </p:txBody>
      </p:sp>
      <p:sp>
        <p:nvSpPr>
          <p:cNvPr id="38" name="Line 13"/>
          <p:cNvSpPr>
            <a:spLocks noChangeShapeType="1"/>
          </p:cNvSpPr>
          <p:nvPr/>
        </p:nvSpPr>
        <p:spPr bwMode="auto">
          <a:xfrm>
            <a:off x="5346700" y="2457450"/>
            <a:ext cx="1223963" cy="68421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pt-BR" b="1" kern="0">
              <a:solidFill>
                <a:srgbClr val="000000"/>
              </a:solidFill>
            </a:endParaRPr>
          </a:p>
        </p:txBody>
      </p:sp>
      <p:sp>
        <p:nvSpPr>
          <p:cNvPr id="39" name="Line 14"/>
          <p:cNvSpPr>
            <a:spLocks noChangeShapeType="1"/>
          </p:cNvSpPr>
          <p:nvPr/>
        </p:nvSpPr>
        <p:spPr bwMode="auto">
          <a:xfrm flipV="1">
            <a:off x="5419725" y="4005263"/>
            <a:ext cx="1150938" cy="7905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pt-BR" b="1" kern="0">
              <a:solidFill>
                <a:srgbClr val="000000"/>
              </a:solidFill>
            </a:endParaRPr>
          </a:p>
        </p:txBody>
      </p:sp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15252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15370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9725" y="1347788"/>
            <a:ext cx="8302625" cy="5105400"/>
          </a:xfrm>
        </p:spPr>
        <p:txBody>
          <a:bodyPr/>
          <a:lstStyle/>
          <a:p>
            <a:pPr marL="438150" lvl="1" algn="just" eaLnBrk="1" hangingPunct="1">
              <a:spcBef>
                <a:spcPct val="100000"/>
              </a:spcBef>
              <a:buClr>
                <a:srgbClr val="000099"/>
              </a:buClr>
              <a:defRPr/>
            </a:pPr>
            <a:r>
              <a:rPr lang="pt-BR" altLang="pt-BR" sz="2200" b="1" dirty="0" smtClean="0">
                <a:solidFill>
                  <a:srgbClr val="002850"/>
                </a:solidFill>
                <a:ea typeface="+mn-ea"/>
                <a:cs typeface="+mn-cs"/>
              </a:rPr>
              <a:t>É uma sistemática que permite ao agricultor </a:t>
            </a:r>
            <a:r>
              <a:rPr lang="pt-BR" altLang="pt-BR" sz="2200" b="1" dirty="0" smtClean="0">
                <a:solidFill>
                  <a:srgbClr val="9C1D04"/>
                </a:solidFill>
                <a:ea typeface="+mn-ea"/>
                <a:cs typeface="+mn-cs"/>
              </a:rPr>
              <a:t>transferir o crédito do </a:t>
            </a:r>
            <a:r>
              <a:rPr lang="pt-BR" altLang="pt-BR" sz="2200" b="1" dirty="0">
                <a:solidFill>
                  <a:srgbClr val="9C1D04"/>
                </a:solidFill>
                <a:ea typeface="+mn-ea"/>
                <a:cs typeface="+mn-cs"/>
              </a:rPr>
              <a:t>imposto </a:t>
            </a:r>
            <a:r>
              <a:rPr lang="pt-BR" altLang="pt-BR" sz="2200" b="1" dirty="0" smtClean="0">
                <a:solidFill>
                  <a:srgbClr val="002850"/>
                </a:solidFill>
                <a:ea typeface="+mn-ea"/>
                <a:cs typeface="+mn-cs"/>
              </a:rPr>
              <a:t>que está destacado nas notas fiscais de compras de produtos que são </a:t>
            </a:r>
            <a:r>
              <a:rPr lang="pt-BR" altLang="pt-BR" sz="2200" b="1" dirty="0">
                <a:solidFill>
                  <a:srgbClr val="9C1D04"/>
                </a:solidFill>
                <a:ea typeface="+mn-ea"/>
                <a:cs typeface="+mn-cs"/>
              </a:rPr>
              <a:t>utilizados na atividade rural</a:t>
            </a:r>
            <a:r>
              <a:rPr lang="pt-BR" altLang="pt-BR" sz="2200" b="1" dirty="0" smtClean="0">
                <a:solidFill>
                  <a:srgbClr val="002850"/>
                </a:solidFill>
                <a:ea typeface="+mn-ea"/>
                <a:cs typeface="+mn-cs"/>
              </a:rPr>
              <a:t>.</a:t>
            </a:r>
          </a:p>
          <a:p>
            <a:pPr marL="152400" lvl="1" indent="0" algn="just" eaLnBrk="1" hangingPunct="1">
              <a:spcBef>
                <a:spcPct val="100000"/>
              </a:spcBef>
              <a:buClr>
                <a:srgbClr val="000099"/>
              </a:buClr>
              <a:buFont typeface="Wingdings" pitchFamily="2" charset="2"/>
              <a:buNone/>
              <a:defRPr/>
            </a:pPr>
            <a:endParaRPr lang="pt-BR" altLang="pt-BR" sz="2400" b="1" dirty="0" smtClean="0">
              <a:solidFill>
                <a:srgbClr val="002850"/>
              </a:solidFill>
            </a:endParaRP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198438"/>
            <a:ext cx="4413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87325"/>
            <a:ext cx="933450" cy="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87325"/>
            <a:ext cx="938213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3" name="Rectangle 2"/>
          <p:cNvSpPr txBox="1">
            <a:spLocks noChangeArrowheads="1"/>
          </p:cNvSpPr>
          <p:nvPr/>
        </p:nvSpPr>
        <p:spPr bwMode="black">
          <a:xfrm>
            <a:off x="971550" y="344488"/>
            <a:ext cx="7354888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defRPr/>
            </a:pPr>
            <a:r>
              <a:rPr lang="pt-BR" altLang="pt-BR" sz="2400" b="1" dirty="0" smtClean="0">
                <a:solidFill>
                  <a:srgbClr val="008080"/>
                </a:solidFill>
                <a:latin typeface="Verdana" pitchFamily="34" charset="0"/>
              </a:rPr>
              <a:t>O que é transferência de crédito</a:t>
            </a:r>
          </a:p>
          <a:p>
            <a:pPr algn="ctr" eaLnBrk="0" hangingPunct="0">
              <a:defRPr/>
            </a:pPr>
            <a:r>
              <a:rPr lang="pt-BR" altLang="pt-BR" sz="2400" b="1" dirty="0" smtClean="0">
                <a:solidFill>
                  <a:srgbClr val="1F5281"/>
                </a:solidFill>
                <a:latin typeface="Verdana" pitchFamily="34" charset="0"/>
              </a:rPr>
              <a:t>Produtor Primário</a:t>
            </a:r>
            <a:endParaRPr lang="pt-BR" altLang="pt-BR" sz="2400" b="1" dirty="0">
              <a:solidFill>
                <a:srgbClr val="1F5281"/>
              </a:solidFill>
              <a:latin typeface="Verdana" pitchFamily="34" charset="0"/>
            </a:endParaRPr>
          </a:p>
        </p:txBody>
      </p:sp>
      <p:pic>
        <p:nvPicPr>
          <p:cNvPr id="2355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213" y="4770438"/>
            <a:ext cx="2593975" cy="157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588" y="2598738"/>
            <a:ext cx="2641600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1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4633913"/>
            <a:ext cx="1787525" cy="178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643438"/>
            <a:ext cx="2714625" cy="183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3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2584450"/>
            <a:ext cx="2887663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64" name="CaixaDeTexto 18"/>
          <p:cNvSpPr txBox="1">
            <a:spLocks noChangeArrowheads="1"/>
          </p:cNvSpPr>
          <p:nvPr/>
        </p:nvSpPr>
        <p:spPr bwMode="auto">
          <a:xfrm>
            <a:off x="1403350" y="188913"/>
            <a:ext cx="288925" cy="8620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t-BR" sz="1000" smtClean="0">
              <a:solidFill>
                <a:srgbClr val="1F5281"/>
              </a:solidFill>
            </a:endParaRPr>
          </a:p>
          <a:p>
            <a:pPr eaLnBrk="1" hangingPunct="1"/>
            <a:endParaRPr lang="pt-BR" sz="1000" smtClean="0">
              <a:solidFill>
                <a:srgbClr val="1F5281"/>
              </a:solidFill>
            </a:endParaRPr>
          </a:p>
          <a:p>
            <a:pPr eaLnBrk="1" hangingPunct="1"/>
            <a:r>
              <a:rPr lang="pt-BR" sz="1000" smtClean="0">
                <a:solidFill>
                  <a:srgbClr val="FFFFFF"/>
                </a:solidFill>
              </a:rPr>
              <a:t>U</a:t>
            </a:r>
          </a:p>
          <a:p>
            <a:pPr eaLnBrk="1" hangingPunct="1"/>
            <a:endParaRPr lang="pt-BR" sz="1000" smtClean="0">
              <a:solidFill>
                <a:srgbClr val="1F5281"/>
              </a:solidFill>
            </a:endParaRPr>
          </a:p>
          <a:p>
            <a:pPr eaLnBrk="1" hangingPunct="1"/>
            <a:endParaRPr lang="pt-BR" sz="1000" smtClean="0">
              <a:solidFill>
                <a:srgbClr val="1F5281"/>
              </a:solidFill>
            </a:endParaRPr>
          </a:p>
        </p:txBody>
      </p:sp>
      <p:pic>
        <p:nvPicPr>
          <p:cNvPr id="23565" name="Picture 10" descr="http://www.dbserver.com.br/crmcidadao/images/logosc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200" y="260350"/>
            <a:ext cx="942975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198438"/>
            <a:ext cx="4413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7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87325"/>
            <a:ext cx="933450" cy="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15252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89382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9725" y="1419225"/>
            <a:ext cx="8480425" cy="5105400"/>
          </a:xfrm>
        </p:spPr>
        <p:txBody>
          <a:bodyPr/>
          <a:lstStyle/>
          <a:p>
            <a:pPr marL="438150" lvl="1" algn="just" eaLnBrk="1" hangingPunct="1">
              <a:spcBef>
                <a:spcPct val="100000"/>
              </a:spcBef>
              <a:buClr>
                <a:srgbClr val="000099"/>
              </a:buClr>
              <a:defRPr/>
            </a:pPr>
            <a:r>
              <a:rPr lang="pt-BR" altLang="pt-BR" sz="2400" b="1" dirty="0" smtClean="0">
                <a:solidFill>
                  <a:srgbClr val="002850"/>
                </a:solidFill>
                <a:ea typeface="+mn-ea"/>
                <a:cs typeface="+mn-cs"/>
              </a:rPr>
              <a:t>Só terá direito à transferência de crédito se o </a:t>
            </a:r>
            <a:r>
              <a:rPr lang="pt-BR" altLang="pt-BR" sz="2400" b="1" dirty="0">
                <a:solidFill>
                  <a:srgbClr val="9C1D04"/>
                </a:solidFill>
                <a:ea typeface="+mn-ea"/>
                <a:cs typeface="+mn-cs"/>
              </a:rPr>
              <a:t>produto vendido pelo agricultor será tributado </a:t>
            </a:r>
            <a:r>
              <a:rPr lang="pt-BR" altLang="pt-BR" sz="2400" b="1" dirty="0" smtClean="0">
                <a:solidFill>
                  <a:srgbClr val="002850"/>
                </a:solidFill>
                <a:ea typeface="+mn-ea"/>
                <a:cs typeface="+mn-cs"/>
              </a:rPr>
              <a:t>pelo imposto.</a:t>
            </a:r>
          </a:p>
          <a:p>
            <a:pPr marL="438150" lvl="1" algn="just" eaLnBrk="1" hangingPunct="1">
              <a:spcBef>
                <a:spcPct val="100000"/>
              </a:spcBef>
              <a:buClr>
                <a:srgbClr val="000099"/>
              </a:buClr>
              <a:defRPr/>
            </a:pPr>
            <a:r>
              <a:rPr lang="pt-BR" altLang="pt-BR" sz="2400" b="1" dirty="0" smtClean="0">
                <a:solidFill>
                  <a:srgbClr val="002850"/>
                </a:solidFill>
                <a:ea typeface="+mn-ea"/>
                <a:cs typeface="+mn-cs"/>
              </a:rPr>
              <a:t>Um exemplo:</a:t>
            </a:r>
          </a:p>
          <a:p>
            <a:pPr marL="838200" lvl="2" algn="just" eaLnBrk="1" hangingPunct="1">
              <a:spcBef>
                <a:spcPct val="100000"/>
              </a:spcBef>
              <a:buClr>
                <a:srgbClr val="000099"/>
              </a:buClr>
              <a:defRPr/>
            </a:pPr>
            <a:r>
              <a:rPr lang="pt-BR" altLang="pt-BR" sz="2200" b="1" dirty="0" smtClean="0">
                <a:solidFill>
                  <a:srgbClr val="002850"/>
                </a:solidFill>
                <a:ea typeface="+mn-ea"/>
                <a:cs typeface="+mn-cs"/>
              </a:rPr>
              <a:t>Agricultor vende feijão para um cerealista. Neste caso o cerealista irá tributar o feijão na venda. Por isso, o agricultor terá direito a transferir o crédito do que usou na produção do feijão.</a:t>
            </a: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198438"/>
            <a:ext cx="4413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87325"/>
            <a:ext cx="933450" cy="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87325"/>
            <a:ext cx="938213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3" name="Rectangle 2"/>
          <p:cNvSpPr txBox="1">
            <a:spLocks noChangeArrowheads="1"/>
          </p:cNvSpPr>
          <p:nvPr/>
        </p:nvSpPr>
        <p:spPr bwMode="black">
          <a:xfrm>
            <a:off x="971550" y="344488"/>
            <a:ext cx="7354888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defRPr/>
            </a:pPr>
            <a:r>
              <a:rPr lang="pt-BR" altLang="pt-BR" sz="2400" b="1" dirty="0" smtClean="0">
                <a:solidFill>
                  <a:srgbClr val="008080"/>
                </a:solidFill>
                <a:latin typeface="Verdana" pitchFamily="34" charset="0"/>
              </a:rPr>
              <a:t>Quem tem direito à </a:t>
            </a:r>
          </a:p>
          <a:p>
            <a:pPr algn="ctr" eaLnBrk="0" hangingPunct="0">
              <a:defRPr/>
            </a:pPr>
            <a:r>
              <a:rPr lang="pt-BR" altLang="pt-BR" sz="2400" b="1" dirty="0">
                <a:solidFill>
                  <a:srgbClr val="008080"/>
                </a:solidFill>
                <a:latin typeface="Verdana" pitchFamily="34" charset="0"/>
              </a:rPr>
              <a:t>transferência de crédito</a:t>
            </a:r>
          </a:p>
        </p:txBody>
      </p:sp>
      <p:sp>
        <p:nvSpPr>
          <p:cNvPr id="24583" name="CaixaDeTexto 12"/>
          <p:cNvSpPr txBox="1">
            <a:spLocks noChangeArrowheads="1"/>
          </p:cNvSpPr>
          <p:nvPr/>
        </p:nvSpPr>
        <p:spPr bwMode="auto">
          <a:xfrm>
            <a:off x="1403350" y="188913"/>
            <a:ext cx="288925" cy="8620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t-BR" sz="1000" smtClean="0">
              <a:solidFill>
                <a:srgbClr val="1F5281"/>
              </a:solidFill>
            </a:endParaRPr>
          </a:p>
          <a:p>
            <a:pPr eaLnBrk="1" hangingPunct="1"/>
            <a:endParaRPr lang="pt-BR" sz="1000" smtClean="0">
              <a:solidFill>
                <a:srgbClr val="1F5281"/>
              </a:solidFill>
            </a:endParaRPr>
          </a:p>
          <a:p>
            <a:pPr eaLnBrk="1" hangingPunct="1"/>
            <a:r>
              <a:rPr lang="pt-BR" sz="1000" smtClean="0">
                <a:solidFill>
                  <a:srgbClr val="FFFFFF"/>
                </a:solidFill>
              </a:rPr>
              <a:t>U</a:t>
            </a:r>
          </a:p>
          <a:p>
            <a:pPr eaLnBrk="1" hangingPunct="1"/>
            <a:endParaRPr lang="pt-BR" sz="1000" smtClean="0">
              <a:solidFill>
                <a:srgbClr val="1F5281"/>
              </a:solidFill>
            </a:endParaRPr>
          </a:p>
          <a:p>
            <a:pPr eaLnBrk="1" hangingPunct="1"/>
            <a:endParaRPr lang="pt-BR" sz="1000" smtClean="0">
              <a:solidFill>
                <a:srgbClr val="1F5281"/>
              </a:solidFill>
            </a:endParaRPr>
          </a:p>
        </p:txBody>
      </p:sp>
      <p:pic>
        <p:nvPicPr>
          <p:cNvPr id="24584" name="Picture 10" descr="http://www.dbserver.com.br/crmcidadao/images/logos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200" y="260350"/>
            <a:ext cx="942975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746625"/>
            <a:ext cx="3529013" cy="172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198438"/>
            <a:ext cx="4413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87325"/>
            <a:ext cx="933450" cy="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15252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54224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9725" y="1347788"/>
            <a:ext cx="8480425" cy="5105400"/>
          </a:xfrm>
        </p:spPr>
        <p:txBody>
          <a:bodyPr/>
          <a:lstStyle/>
          <a:p>
            <a:pPr marL="438150" lvl="1" algn="just" eaLnBrk="1" hangingPunct="1">
              <a:spcBef>
                <a:spcPct val="100000"/>
              </a:spcBef>
              <a:buClr>
                <a:srgbClr val="000099"/>
              </a:buClr>
              <a:defRPr/>
            </a:pPr>
            <a:r>
              <a:rPr lang="pt-BR" altLang="pt-BR" sz="2400" b="1" dirty="0" smtClean="0">
                <a:solidFill>
                  <a:srgbClr val="002850"/>
                </a:solidFill>
                <a:ea typeface="+mn-ea"/>
                <a:cs typeface="+mn-cs"/>
              </a:rPr>
              <a:t>O crédito pode ser transferido para o </a:t>
            </a:r>
            <a:r>
              <a:rPr lang="pt-BR" altLang="pt-BR" sz="2400" b="1" dirty="0" smtClean="0">
                <a:solidFill>
                  <a:srgbClr val="800000"/>
                </a:solidFill>
                <a:ea typeface="+mn-ea"/>
                <a:cs typeface="+mn-cs"/>
              </a:rPr>
              <a:t>comprador da produção</a:t>
            </a:r>
            <a:r>
              <a:rPr lang="pt-BR" altLang="pt-BR" sz="2400" b="1" dirty="0" smtClean="0">
                <a:solidFill>
                  <a:srgbClr val="002850"/>
                </a:solidFill>
                <a:ea typeface="+mn-ea"/>
                <a:cs typeface="+mn-cs"/>
              </a:rPr>
              <a:t>.</a:t>
            </a:r>
          </a:p>
          <a:p>
            <a:pPr marL="838200" lvl="2" algn="just" eaLnBrk="1" hangingPunct="1">
              <a:spcBef>
                <a:spcPct val="100000"/>
              </a:spcBef>
              <a:buClr>
                <a:srgbClr val="000099"/>
              </a:buClr>
              <a:defRPr/>
            </a:pPr>
            <a:r>
              <a:rPr lang="pt-BR" altLang="pt-BR" sz="2200" b="1" dirty="0" smtClean="0">
                <a:solidFill>
                  <a:srgbClr val="002850"/>
                </a:solidFill>
                <a:ea typeface="+mn-ea"/>
                <a:cs typeface="+mn-cs"/>
              </a:rPr>
              <a:t>Se for um </a:t>
            </a:r>
            <a:r>
              <a:rPr lang="pt-BR" altLang="pt-BR" sz="2200" b="1" dirty="0" err="1">
                <a:solidFill>
                  <a:srgbClr val="800000"/>
                </a:solidFill>
                <a:ea typeface="+mn-ea"/>
                <a:cs typeface="+mn-cs"/>
              </a:rPr>
              <a:t>Microprodutor</a:t>
            </a:r>
            <a:r>
              <a:rPr lang="pt-BR" altLang="pt-BR" sz="2200" b="1" dirty="0" smtClean="0">
                <a:solidFill>
                  <a:srgbClr val="800000"/>
                </a:solidFill>
                <a:ea typeface="+mn-ea"/>
                <a:cs typeface="+mn-cs"/>
              </a:rPr>
              <a:t> </a:t>
            </a:r>
            <a:r>
              <a:rPr lang="pt-BR" altLang="pt-BR" sz="2200" b="1" dirty="0" smtClean="0">
                <a:solidFill>
                  <a:srgbClr val="002850"/>
                </a:solidFill>
                <a:ea typeface="+mn-ea"/>
                <a:cs typeface="+mn-cs"/>
              </a:rPr>
              <a:t>ele poderá transferir o crédito para outras empresas.</a:t>
            </a:r>
          </a:p>
          <a:p>
            <a:pPr marL="838200" lvl="2" algn="just" eaLnBrk="1" hangingPunct="1">
              <a:spcBef>
                <a:spcPct val="100000"/>
              </a:spcBef>
              <a:buClr>
                <a:srgbClr val="000099"/>
              </a:buClr>
              <a:defRPr/>
            </a:pPr>
            <a:endParaRPr lang="pt-BR" altLang="pt-BR" sz="2200" b="1" dirty="0">
              <a:solidFill>
                <a:srgbClr val="002850"/>
              </a:solidFill>
              <a:ea typeface="+mn-ea"/>
              <a:cs typeface="+mn-cs"/>
            </a:endParaRPr>
          </a:p>
          <a:p>
            <a:pPr marL="838200" lvl="2" algn="just" eaLnBrk="1" hangingPunct="1">
              <a:spcBef>
                <a:spcPct val="100000"/>
              </a:spcBef>
              <a:buClr>
                <a:srgbClr val="000099"/>
              </a:buClr>
              <a:defRPr/>
            </a:pPr>
            <a:endParaRPr lang="pt-BR" altLang="pt-BR" sz="2200" b="1" dirty="0" smtClean="0">
              <a:solidFill>
                <a:srgbClr val="002850"/>
              </a:solidFill>
              <a:ea typeface="+mn-ea"/>
              <a:cs typeface="+mn-cs"/>
            </a:endParaRP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198438"/>
            <a:ext cx="4413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87325"/>
            <a:ext cx="933450" cy="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87325"/>
            <a:ext cx="938213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3" name="Rectangle 2"/>
          <p:cNvSpPr txBox="1">
            <a:spLocks noChangeArrowheads="1"/>
          </p:cNvSpPr>
          <p:nvPr/>
        </p:nvSpPr>
        <p:spPr bwMode="black">
          <a:xfrm>
            <a:off x="971550" y="344488"/>
            <a:ext cx="7354888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defRPr/>
            </a:pPr>
            <a:r>
              <a:rPr lang="pt-BR" altLang="pt-BR" sz="2400" b="1" dirty="0" smtClean="0">
                <a:solidFill>
                  <a:srgbClr val="008080"/>
                </a:solidFill>
                <a:latin typeface="Verdana" pitchFamily="34" charset="0"/>
              </a:rPr>
              <a:t>Para quem pode ser </a:t>
            </a:r>
          </a:p>
          <a:p>
            <a:pPr algn="ctr" eaLnBrk="0" hangingPunct="0">
              <a:defRPr/>
            </a:pPr>
            <a:r>
              <a:rPr lang="pt-BR" altLang="pt-BR" sz="2400" b="1" dirty="0" smtClean="0">
                <a:solidFill>
                  <a:srgbClr val="008080"/>
                </a:solidFill>
                <a:latin typeface="Verdana" pitchFamily="34" charset="0"/>
              </a:rPr>
              <a:t>transferido o crédito</a:t>
            </a:r>
            <a:endParaRPr lang="pt-BR" altLang="pt-BR" sz="2400" b="1" dirty="0">
              <a:solidFill>
                <a:srgbClr val="1F5281"/>
              </a:solidFill>
              <a:latin typeface="Verdana" pitchFamily="34" charset="0"/>
            </a:endParaRPr>
          </a:p>
        </p:txBody>
      </p:sp>
      <p:sp>
        <p:nvSpPr>
          <p:cNvPr id="25607" name="Line 9"/>
          <p:cNvSpPr>
            <a:spLocks noChangeShapeType="1"/>
          </p:cNvSpPr>
          <p:nvPr/>
        </p:nvSpPr>
        <p:spPr bwMode="auto">
          <a:xfrm>
            <a:off x="2771775" y="4616450"/>
            <a:ext cx="2876550" cy="0"/>
          </a:xfrm>
          <a:prstGeom prst="line">
            <a:avLst/>
          </a:prstGeom>
          <a:noFill/>
          <a:ln w="539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smtClean="0">
              <a:solidFill>
                <a:srgbClr val="1F5281"/>
              </a:solidFill>
            </a:endParaRPr>
          </a:p>
        </p:txBody>
      </p:sp>
      <p:sp>
        <p:nvSpPr>
          <p:cNvPr id="25608" name="Oval 7"/>
          <p:cNvSpPr>
            <a:spLocks noChangeArrowheads="1"/>
          </p:cNvSpPr>
          <p:nvPr/>
        </p:nvSpPr>
        <p:spPr bwMode="auto">
          <a:xfrm>
            <a:off x="5648325" y="3573463"/>
            <a:ext cx="3027363" cy="2087562"/>
          </a:xfrm>
          <a:prstGeom prst="ellipse">
            <a:avLst/>
          </a:prstGeom>
          <a:gradFill rotWithShape="1">
            <a:gsLst>
              <a:gs pos="0">
                <a:srgbClr val="DBDBAF"/>
              </a:gs>
              <a:gs pos="50000">
                <a:srgbClr val="FFFFCC"/>
              </a:gs>
              <a:gs pos="100000">
                <a:srgbClr val="DBDBAF"/>
              </a:gs>
            </a:gsLst>
            <a:lin ang="54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buFont typeface="Wingdings" pitchFamily="2" charset="2"/>
              <a:buNone/>
            </a:pPr>
            <a:r>
              <a:rPr lang="pt-BR" altLang="pt-BR" sz="2400" b="1" smtClean="0">
                <a:solidFill>
                  <a:srgbClr val="000058"/>
                </a:solidFill>
              </a:rPr>
              <a:t>Empresa </a:t>
            </a:r>
          </a:p>
          <a:p>
            <a:pPr algn="ctr">
              <a:buFont typeface="Wingdings" pitchFamily="2" charset="2"/>
              <a:buNone/>
            </a:pPr>
            <a:r>
              <a:rPr lang="pt-BR" altLang="pt-BR" sz="2400" b="1" smtClean="0">
                <a:solidFill>
                  <a:srgbClr val="000058"/>
                </a:solidFill>
              </a:rPr>
              <a:t>Compradora </a:t>
            </a:r>
          </a:p>
          <a:p>
            <a:pPr algn="ctr">
              <a:buFont typeface="Wingdings" pitchFamily="2" charset="2"/>
              <a:buNone/>
            </a:pPr>
            <a:r>
              <a:rPr lang="pt-BR" altLang="pt-BR" sz="2400" b="1" smtClean="0">
                <a:solidFill>
                  <a:srgbClr val="000058"/>
                </a:solidFill>
              </a:rPr>
              <a:t>ou para</a:t>
            </a:r>
          </a:p>
          <a:p>
            <a:pPr algn="ctr">
              <a:buFont typeface="Wingdings" pitchFamily="2" charset="2"/>
              <a:buNone/>
            </a:pPr>
            <a:r>
              <a:rPr lang="pt-BR" altLang="pt-BR" sz="2400" b="1" smtClean="0">
                <a:solidFill>
                  <a:srgbClr val="000058"/>
                </a:solidFill>
              </a:rPr>
              <a:t>terceiros</a:t>
            </a:r>
          </a:p>
        </p:txBody>
      </p:sp>
      <p:sp>
        <p:nvSpPr>
          <p:cNvPr id="25609" name="Oval 4"/>
          <p:cNvSpPr>
            <a:spLocks noChangeArrowheads="1"/>
          </p:cNvSpPr>
          <p:nvPr/>
        </p:nvSpPr>
        <p:spPr bwMode="auto">
          <a:xfrm>
            <a:off x="539750" y="3863975"/>
            <a:ext cx="2232025" cy="1581150"/>
          </a:xfrm>
          <a:prstGeom prst="ellipse">
            <a:avLst/>
          </a:prstGeom>
          <a:gradFill rotWithShape="1">
            <a:gsLst>
              <a:gs pos="0">
                <a:srgbClr val="DBDBAF"/>
              </a:gs>
              <a:gs pos="50000">
                <a:srgbClr val="FFFFCC"/>
              </a:gs>
              <a:gs pos="100000">
                <a:srgbClr val="DBDBAF"/>
              </a:gs>
            </a:gsLst>
            <a:lin ang="54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pt-BR" altLang="pt-BR" sz="2400" b="1" smtClean="0">
                <a:solidFill>
                  <a:srgbClr val="000058"/>
                </a:solidFill>
              </a:rPr>
              <a:t>Agricultor</a:t>
            </a:r>
          </a:p>
        </p:txBody>
      </p:sp>
      <p:sp>
        <p:nvSpPr>
          <p:cNvPr id="25610" name="CaixaDeTexto 13"/>
          <p:cNvSpPr txBox="1">
            <a:spLocks noChangeArrowheads="1"/>
          </p:cNvSpPr>
          <p:nvPr/>
        </p:nvSpPr>
        <p:spPr bwMode="auto">
          <a:xfrm>
            <a:off x="1403350" y="188913"/>
            <a:ext cx="288925" cy="8620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t-BR" sz="1000" smtClean="0">
              <a:solidFill>
                <a:srgbClr val="1F5281"/>
              </a:solidFill>
            </a:endParaRPr>
          </a:p>
          <a:p>
            <a:pPr eaLnBrk="1" hangingPunct="1"/>
            <a:endParaRPr lang="pt-BR" sz="1000" smtClean="0">
              <a:solidFill>
                <a:srgbClr val="1F5281"/>
              </a:solidFill>
            </a:endParaRPr>
          </a:p>
          <a:p>
            <a:pPr eaLnBrk="1" hangingPunct="1"/>
            <a:r>
              <a:rPr lang="pt-BR" sz="1000" smtClean="0">
                <a:solidFill>
                  <a:srgbClr val="FFFFFF"/>
                </a:solidFill>
              </a:rPr>
              <a:t>U</a:t>
            </a:r>
          </a:p>
          <a:p>
            <a:pPr eaLnBrk="1" hangingPunct="1"/>
            <a:endParaRPr lang="pt-BR" sz="1000" smtClean="0">
              <a:solidFill>
                <a:srgbClr val="1F5281"/>
              </a:solidFill>
            </a:endParaRPr>
          </a:p>
          <a:p>
            <a:pPr eaLnBrk="1" hangingPunct="1"/>
            <a:endParaRPr lang="pt-BR" sz="1000" smtClean="0">
              <a:solidFill>
                <a:srgbClr val="1F5281"/>
              </a:solidFill>
            </a:endParaRPr>
          </a:p>
        </p:txBody>
      </p:sp>
      <p:pic>
        <p:nvPicPr>
          <p:cNvPr id="25611" name="Picture 10" descr="http://www.dbserver.com.br/crmcidadao/images/logos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200" y="260350"/>
            <a:ext cx="942975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916238" y="4154488"/>
            <a:ext cx="26638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rgbClr val="800000"/>
                </a:solidFill>
                <a:latin typeface="Arial"/>
              </a:rPr>
              <a:t>Transfere para a </a:t>
            </a:r>
          </a:p>
        </p:txBody>
      </p:sp>
      <p:pic>
        <p:nvPicPr>
          <p:cNvPr id="256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198438"/>
            <a:ext cx="4413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87325"/>
            <a:ext cx="933450" cy="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15252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59873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9725" y="1492250"/>
            <a:ext cx="8480425" cy="5105400"/>
          </a:xfrm>
        </p:spPr>
        <p:txBody>
          <a:bodyPr/>
          <a:lstStyle/>
          <a:p>
            <a:pPr marL="438150" lvl="1" algn="just" eaLnBrk="1" hangingPunct="1">
              <a:spcBef>
                <a:spcPct val="100000"/>
              </a:spcBef>
              <a:buClr>
                <a:srgbClr val="000099"/>
              </a:buClr>
              <a:defRPr/>
            </a:pPr>
            <a:r>
              <a:rPr lang="pt-BR" altLang="pt-BR" sz="2400" b="1" dirty="0" smtClean="0">
                <a:solidFill>
                  <a:srgbClr val="002850"/>
                </a:solidFill>
                <a:ea typeface="+mn-ea"/>
                <a:cs typeface="+mn-cs"/>
              </a:rPr>
              <a:t>O limite que pode ser transferido é 10% do valor da produção que foi vendida.</a:t>
            </a:r>
            <a:endParaRPr lang="pt-BR" altLang="pt-BR" sz="2200" b="1" dirty="0" smtClean="0">
              <a:solidFill>
                <a:srgbClr val="002850"/>
              </a:solidFill>
              <a:ea typeface="+mn-ea"/>
              <a:cs typeface="+mn-cs"/>
            </a:endParaRPr>
          </a:p>
          <a:p>
            <a:pPr marL="838200" lvl="2" algn="just" eaLnBrk="1" hangingPunct="1">
              <a:spcBef>
                <a:spcPct val="100000"/>
              </a:spcBef>
              <a:buClr>
                <a:srgbClr val="000099"/>
              </a:buClr>
              <a:defRPr/>
            </a:pPr>
            <a:endParaRPr lang="pt-BR" altLang="pt-BR" sz="2200" b="1" dirty="0">
              <a:solidFill>
                <a:srgbClr val="002850"/>
              </a:solidFill>
              <a:ea typeface="+mn-ea"/>
              <a:cs typeface="+mn-cs"/>
            </a:endParaRPr>
          </a:p>
          <a:p>
            <a:pPr marL="838200" lvl="2" algn="just" eaLnBrk="1" hangingPunct="1">
              <a:spcBef>
                <a:spcPct val="100000"/>
              </a:spcBef>
              <a:buClr>
                <a:srgbClr val="000099"/>
              </a:buClr>
              <a:defRPr/>
            </a:pPr>
            <a:endParaRPr lang="pt-BR" altLang="pt-BR" sz="2200" b="1" dirty="0" smtClean="0">
              <a:solidFill>
                <a:srgbClr val="002850"/>
              </a:solidFill>
              <a:ea typeface="+mn-ea"/>
              <a:cs typeface="+mn-cs"/>
            </a:endParaRPr>
          </a:p>
          <a:p>
            <a:pPr marL="838200" lvl="2" algn="just" eaLnBrk="1" hangingPunct="1">
              <a:spcBef>
                <a:spcPct val="100000"/>
              </a:spcBef>
              <a:buClr>
                <a:srgbClr val="000099"/>
              </a:buClr>
              <a:defRPr/>
            </a:pPr>
            <a:endParaRPr lang="pt-BR" altLang="pt-BR" sz="2200" b="1" dirty="0">
              <a:solidFill>
                <a:srgbClr val="002850"/>
              </a:solidFill>
              <a:ea typeface="+mn-ea"/>
              <a:cs typeface="+mn-cs"/>
            </a:endParaRPr>
          </a:p>
          <a:p>
            <a:pPr marL="838200" lvl="2" algn="just" eaLnBrk="1" hangingPunct="1">
              <a:spcBef>
                <a:spcPct val="100000"/>
              </a:spcBef>
              <a:buClr>
                <a:srgbClr val="000099"/>
              </a:buClr>
              <a:defRPr/>
            </a:pPr>
            <a:endParaRPr lang="pt-BR" altLang="pt-BR" sz="2200" b="1" dirty="0" smtClean="0">
              <a:solidFill>
                <a:srgbClr val="002850"/>
              </a:solidFill>
              <a:ea typeface="+mn-ea"/>
              <a:cs typeface="+mn-cs"/>
            </a:endParaRPr>
          </a:p>
          <a:p>
            <a:pPr marL="838200" lvl="2" algn="just" eaLnBrk="1" hangingPunct="1">
              <a:spcBef>
                <a:spcPct val="100000"/>
              </a:spcBef>
              <a:buClr>
                <a:srgbClr val="000099"/>
              </a:buClr>
              <a:defRPr/>
            </a:pPr>
            <a:endParaRPr lang="pt-BR" altLang="pt-BR" sz="1200" b="1" dirty="0" smtClean="0">
              <a:solidFill>
                <a:srgbClr val="002850"/>
              </a:solidFill>
              <a:ea typeface="+mn-ea"/>
              <a:cs typeface="+mn-cs"/>
            </a:endParaRPr>
          </a:p>
          <a:p>
            <a:pPr marL="438150" lvl="1" algn="just" eaLnBrk="1" hangingPunct="1">
              <a:spcBef>
                <a:spcPct val="100000"/>
              </a:spcBef>
              <a:buClr>
                <a:srgbClr val="000099"/>
              </a:buClr>
              <a:defRPr/>
            </a:pPr>
            <a:r>
              <a:rPr lang="pt-BR" altLang="pt-BR" sz="2400" b="1" dirty="0" smtClean="0">
                <a:solidFill>
                  <a:srgbClr val="002850"/>
                </a:solidFill>
                <a:ea typeface="+mn-ea"/>
                <a:cs typeface="+mn-cs"/>
              </a:rPr>
              <a:t>Esse limite é o valor das </a:t>
            </a:r>
            <a:r>
              <a:rPr lang="pt-BR" altLang="pt-BR" sz="2400" b="1" dirty="0" smtClean="0">
                <a:solidFill>
                  <a:srgbClr val="800000"/>
                </a:solidFill>
                <a:ea typeface="+mn-ea"/>
                <a:cs typeface="+mn-cs"/>
              </a:rPr>
              <a:t>vendas que são tributadas</a:t>
            </a:r>
            <a:r>
              <a:rPr lang="pt-BR" altLang="pt-BR" sz="2400" b="1" dirty="0" smtClean="0">
                <a:solidFill>
                  <a:srgbClr val="002850"/>
                </a:solidFill>
                <a:ea typeface="+mn-ea"/>
                <a:cs typeface="+mn-cs"/>
              </a:rPr>
              <a:t>.</a:t>
            </a:r>
            <a:endParaRPr lang="pt-BR" altLang="pt-BR" sz="2200" b="1" dirty="0" smtClean="0">
              <a:solidFill>
                <a:srgbClr val="002850"/>
              </a:solidFill>
              <a:ea typeface="+mn-ea"/>
              <a:cs typeface="+mn-cs"/>
            </a:endParaRP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198438"/>
            <a:ext cx="4413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87325"/>
            <a:ext cx="933450" cy="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87325"/>
            <a:ext cx="938213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3" name="Rectangle 2"/>
          <p:cNvSpPr txBox="1">
            <a:spLocks noChangeArrowheads="1"/>
          </p:cNvSpPr>
          <p:nvPr/>
        </p:nvSpPr>
        <p:spPr bwMode="black">
          <a:xfrm>
            <a:off x="971550" y="344488"/>
            <a:ext cx="7354888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defRPr/>
            </a:pPr>
            <a:r>
              <a:rPr lang="pt-BR" altLang="pt-BR" sz="2400" b="1" dirty="0" smtClean="0">
                <a:solidFill>
                  <a:srgbClr val="008080"/>
                </a:solidFill>
                <a:latin typeface="Verdana" pitchFamily="34" charset="0"/>
              </a:rPr>
              <a:t>Qual o limite que pode ser </a:t>
            </a:r>
          </a:p>
          <a:p>
            <a:pPr algn="ctr" eaLnBrk="0" hangingPunct="0">
              <a:defRPr/>
            </a:pPr>
            <a:r>
              <a:rPr lang="pt-BR" altLang="pt-BR" sz="2400" b="1" dirty="0" smtClean="0">
                <a:solidFill>
                  <a:srgbClr val="008080"/>
                </a:solidFill>
                <a:latin typeface="Verdana" pitchFamily="34" charset="0"/>
              </a:rPr>
              <a:t>transferido por ano?</a:t>
            </a:r>
            <a:endParaRPr lang="pt-BR" altLang="pt-BR" sz="2400" b="1" dirty="0">
              <a:solidFill>
                <a:srgbClr val="1F5281"/>
              </a:solidFill>
              <a:latin typeface="Verdana" pitchFamily="34" charset="0"/>
            </a:endParaRPr>
          </a:p>
        </p:txBody>
      </p:sp>
      <p:sp>
        <p:nvSpPr>
          <p:cNvPr id="26631" name="CaixaDeTexto 13"/>
          <p:cNvSpPr txBox="1">
            <a:spLocks noChangeArrowheads="1"/>
          </p:cNvSpPr>
          <p:nvPr/>
        </p:nvSpPr>
        <p:spPr bwMode="auto">
          <a:xfrm>
            <a:off x="1403350" y="188913"/>
            <a:ext cx="288925" cy="8620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t-BR" sz="1000" smtClean="0">
              <a:solidFill>
                <a:srgbClr val="1F5281"/>
              </a:solidFill>
            </a:endParaRPr>
          </a:p>
          <a:p>
            <a:pPr eaLnBrk="1" hangingPunct="1"/>
            <a:endParaRPr lang="pt-BR" sz="1000" smtClean="0">
              <a:solidFill>
                <a:srgbClr val="1F5281"/>
              </a:solidFill>
            </a:endParaRPr>
          </a:p>
          <a:p>
            <a:pPr eaLnBrk="1" hangingPunct="1"/>
            <a:r>
              <a:rPr lang="pt-BR" sz="1000" smtClean="0">
                <a:solidFill>
                  <a:srgbClr val="FFFFFF"/>
                </a:solidFill>
              </a:rPr>
              <a:t>U</a:t>
            </a:r>
          </a:p>
          <a:p>
            <a:pPr eaLnBrk="1" hangingPunct="1"/>
            <a:endParaRPr lang="pt-BR" sz="1000" smtClean="0">
              <a:solidFill>
                <a:srgbClr val="1F5281"/>
              </a:solidFill>
            </a:endParaRPr>
          </a:p>
          <a:p>
            <a:pPr eaLnBrk="1" hangingPunct="1"/>
            <a:endParaRPr lang="pt-BR" sz="1000" smtClean="0">
              <a:solidFill>
                <a:srgbClr val="1F5281"/>
              </a:solidFill>
            </a:endParaRPr>
          </a:p>
        </p:txBody>
      </p:sp>
      <p:pic>
        <p:nvPicPr>
          <p:cNvPr id="26632" name="Picture 10" descr="http://www.dbserver.com.br/crmcidadao/images/logos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200" y="260350"/>
            <a:ext cx="942975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2852738"/>
            <a:ext cx="3248025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198438"/>
            <a:ext cx="4413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87325"/>
            <a:ext cx="933450" cy="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15252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48776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9725" y="1492250"/>
            <a:ext cx="8480425" cy="5105400"/>
          </a:xfrm>
        </p:spPr>
        <p:txBody>
          <a:bodyPr/>
          <a:lstStyle/>
          <a:p>
            <a:pPr marL="438150" lvl="1" algn="just" eaLnBrk="1" hangingPunct="1">
              <a:spcBef>
                <a:spcPct val="100000"/>
              </a:spcBef>
              <a:buClr>
                <a:srgbClr val="000099"/>
              </a:buClr>
              <a:defRPr/>
            </a:pPr>
            <a:r>
              <a:rPr lang="pt-BR" altLang="pt-BR" sz="2400" b="1" dirty="0" smtClean="0">
                <a:solidFill>
                  <a:srgbClr val="002850"/>
                </a:solidFill>
                <a:ea typeface="+mn-ea"/>
                <a:cs typeface="+mn-cs"/>
              </a:rPr>
              <a:t>O que muda na transferência de crédito: </a:t>
            </a:r>
          </a:p>
          <a:p>
            <a:pPr marL="838200" lvl="2" algn="just" eaLnBrk="1" hangingPunct="1">
              <a:spcBef>
                <a:spcPts val="1200"/>
              </a:spcBef>
              <a:buClr>
                <a:srgbClr val="000099"/>
              </a:buClr>
              <a:defRPr/>
            </a:pPr>
            <a:r>
              <a:rPr lang="pt-BR" altLang="pt-BR" sz="2200" b="1" dirty="0" smtClean="0">
                <a:solidFill>
                  <a:srgbClr val="002850"/>
                </a:solidFill>
                <a:ea typeface="+mn-ea"/>
                <a:cs typeface="+mn-cs"/>
              </a:rPr>
              <a:t>Pode transferir até R$ 5.000,00 por ano.</a:t>
            </a:r>
          </a:p>
          <a:p>
            <a:pPr marL="838200" lvl="2" algn="just" eaLnBrk="1" hangingPunct="1">
              <a:spcBef>
                <a:spcPts val="1200"/>
              </a:spcBef>
              <a:buClr>
                <a:srgbClr val="000099"/>
              </a:buClr>
              <a:defRPr/>
            </a:pPr>
            <a:r>
              <a:rPr lang="pt-BR" altLang="pt-BR" sz="2200" b="1" dirty="0" smtClean="0">
                <a:solidFill>
                  <a:srgbClr val="002850"/>
                </a:solidFill>
                <a:ea typeface="+mn-ea"/>
                <a:cs typeface="+mn-cs"/>
              </a:rPr>
              <a:t>Pode transferir para terceiros para compra de produtos a serem usados na atividade rural.</a:t>
            </a:r>
            <a:endParaRPr lang="pt-BR" altLang="pt-BR" sz="2200" b="1" dirty="0">
              <a:solidFill>
                <a:srgbClr val="002850"/>
              </a:solidFill>
              <a:ea typeface="+mn-ea"/>
              <a:cs typeface="+mn-cs"/>
            </a:endParaRPr>
          </a:p>
          <a:p>
            <a:pPr marL="838200" lvl="2" algn="just" eaLnBrk="1" hangingPunct="1">
              <a:spcBef>
                <a:spcPct val="100000"/>
              </a:spcBef>
              <a:buClr>
                <a:srgbClr val="000099"/>
              </a:buClr>
              <a:defRPr/>
            </a:pPr>
            <a:endParaRPr lang="pt-BR" altLang="pt-BR" sz="2200" b="1" dirty="0" smtClean="0">
              <a:solidFill>
                <a:srgbClr val="002850"/>
              </a:solidFill>
              <a:ea typeface="+mn-ea"/>
              <a:cs typeface="+mn-cs"/>
            </a:endParaRP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198438"/>
            <a:ext cx="4413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87325"/>
            <a:ext cx="933450" cy="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87325"/>
            <a:ext cx="938213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3" name="Rectangle 2"/>
          <p:cNvSpPr txBox="1">
            <a:spLocks noChangeArrowheads="1"/>
          </p:cNvSpPr>
          <p:nvPr/>
        </p:nvSpPr>
        <p:spPr bwMode="black">
          <a:xfrm>
            <a:off x="971550" y="344488"/>
            <a:ext cx="7354888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defRPr/>
            </a:pPr>
            <a:r>
              <a:rPr lang="pt-BR" altLang="pt-BR" sz="2400" b="1" dirty="0" smtClean="0">
                <a:solidFill>
                  <a:srgbClr val="008080"/>
                </a:solidFill>
                <a:latin typeface="Verdana" pitchFamily="34" charset="0"/>
              </a:rPr>
              <a:t>A transferência de crédito do</a:t>
            </a:r>
          </a:p>
          <a:p>
            <a:pPr algn="ctr" eaLnBrk="0" hangingPunct="0">
              <a:defRPr/>
            </a:pPr>
            <a:r>
              <a:rPr lang="pt-BR" altLang="pt-BR" sz="2400" b="1" dirty="0" err="1" smtClean="0">
                <a:solidFill>
                  <a:srgbClr val="800000"/>
                </a:solidFill>
                <a:latin typeface="Verdana" pitchFamily="34" charset="0"/>
              </a:rPr>
              <a:t>Microprodutor</a:t>
            </a:r>
            <a:endParaRPr lang="pt-BR" altLang="pt-BR" sz="2400" b="1" dirty="0">
              <a:solidFill>
                <a:srgbClr val="9C1D04"/>
              </a:solidFill>
              <a:latin typeface="Arial"/>
            </a:endParaRPr>
          </a:p>
        </p:txBody>
      </p:sp>
      <p:sp>
        <p:nvSpPr>
          <p:cNvPr id="28679" name="CaixaDeTexto 13"/>
          <p:cNvSpPr txBox="1">
            <a:spLocks noChangeArrowheads="1"/>
          </p:cNvSpPr>
          <p:nvPr/>
        </p:nvSpPr>
        <p:spPr bwMode="auto">
          <a:xfrm>
            <a:off x="1403350" y="188913"/>
            <a:ext cx="288925" cy="8620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t-BR" sz="1000" smtClean="0">
              <a:solidFill>
                <a:srgbClr val="1F5281"/>
              </a:solidFill>
            </a:endParaRPr>
          </a:p>
          <a:p>
            <a:pPr eaLnBrk="1" hangingPunct="1"/>
            <a:endParaRPr lang="pt-BR" sz="1000" smtClean="0">
              <a:solidFill>
                <a:srgbClr val="1F5281"/>
              </a:solidFill>
            </a:endParaRPr>
          </a:p>
          <a:p>
            <a:pPr eaLnBrk="1" hangingPunct="1"/>
            <a:r>
              <a:rPr lang="pt-BR" sz="1000" smtClean="0">
                <a:solidFill>
                  <a:srgbClr val="FFFFFF"/>
                </a:solidFill>
              </a:rPr>
              <a:t>U</a:t>
            </a:r>
          </a:p>
          <a:p>
            <a:pPr eaLnBrk="1" hangingPunct="1"/>
            <a:endParaRPr lang="pt-BR" sz="1000" smtClean="0">
              <a:solidFill>
                <a:srgbClr val="1F5281"/>
              </a:solidFill>
            </a:endParaRPr>
          </a:p>
          <a:p>
            <a:pPr eaLnBrk="1" hangingPunct="1"/>
            <a:endParaRPr lang="pt-BR" sz="1000" smtClean="0">
              <a:solidFill>
                <a:srgbClr val="1F5281"/>
              </a:solidFill>
            </a:endParaRPr>
          </a:p>
        </p:txBody>
      </p:sp>
      <p:pic>
        <p:nvPicPr>
          <p:cNvPr id="28680" name="Picture 10" descr="http://www.dbserver.com.br/crmcidadao/images/logos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200" y="260350"/>
            <a:ext cx="942975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198438"/>
            <a:ext cx="4413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87325"/>
            <a:ext cx="933450" cy="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4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933825"/>
            <a:ext cx="3465512" cy="230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15252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70075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9725" y="1492250"/>
            <a:ext cx="8480425" cy="5105400"/>
          </a:xfrm>
        </p:spPr>
        <p:txBody>
          <a:bodyPr/>
          <a:lstStyle/>
          <a:p>
            <a:pPr marL="438150" lvl="1" algn="just" eaLnBrk="1" hangingPunct="1">
              <a:spcBef>
                <a:spcPct val="100000"/>
              </a:spcBef>
              <a:buClr>
                <a:srgbClr val="000099"/>
              </a:buClr>
              <a:defRPr/>
            </a:pPr>
            <a:r>
              <a:rPr lang="pt-BR" altLang="pt-BR" sz="2400" b="1" dirty="0" smtClean="0">
                <a:solidFill>
                  <a:srgbClr val="002850"/>
                </a:solidFill>
                <a:ea typeface="+mn-ea"/>
                <a:cs typeface="+mn-cs"/>
              </a:rPr>
              <a:t>Vendi R$ 30.000,00 de </a:t>
            </a:r>
            <a:r>
              <a:rPr lang="pt-BR" altLang="pt-BR" sz="2400" b="1" dirty="0" smtClean="0">
                <a:solidFill>
                  <a:srgbClr val="800000"/>
                </a:solidFill>
                <a:ea typeface="+mn-ea"/>
                <a:cs typeface="+mn-cs"/>
              </a:rPr>
              <a:t>fumo</a:t>
            </a:r>
            <a:r>
              <a:rPr lang="pt-BR" altLang="pt-BR" sz="2400" b="1" dirty="0" smtClean="0">
                <a:solidFill>
                  <a:srgbClr val="002850"/>
                </a:solidFill>
                <a:ea typeface="+mn-ea"/>
                <a:cs typeface="+mn-cs"/>
              </a:rPr>
              <a:t>. Tenho direito a transferir o crédito da compra de uma máquina utilizada na produção com R$ 1.000,00 de imposto na nota fiscal?</a:t>
            </a:r>
          </a:p>
          <a:p>
            <a:pPr marL="838200" lvl="2" algn="just" eaLnBrk="1" hangingPunct="1">
              <a:spcBef>
                <a:spcPct val="100000"/>
              </a:spcBef>
              <a:buClr>
                <a:srgbClr val="000099"/>
              </a:buClr>
              <a:defRPr/>
            </a:pPr>
            <a:r>
              <a:rPr lang="pt-BR" altLang="pt-BR" sz="2200" b="1" dirty="0" smtClean="0">
                <a:solidFill>
                  <a:srgbClr val="002850"/>
                </a:solidFill>
                <a:ea typeface="+mn-ea"/>
                <a:cs typeface="+mn-cs"/>
              </a:rPr>
              <a:t>Sim, tem direito a transferir o crédito porque </a:t>
            </a:r>
            <a:r>
              <a:rPr lang="pt-BR" altLang="pt-BR" sz="2200" b="1" dirty="0" smtClean="0">
                <a:solidFill>
                  <a:srgbClr val="800000"/>
                </a:solidFill>
                <a:ea typeface="+mn-ea"/>
                <a:cs typeface="+mn-cs"/>
              </a:rPr>
              <a:t>fumo é um produto tributado</a:t>
            </a:r>
            <a:r>
              <a:rPr lang="pt-BR" altLang="pt-BR" sz="2200" b="1" dirty="0" smtClean="0">
                <a:solidFill>
                  <a:srgbClr val="002850"/>
                </a:solidFill>
                <a:ea typeface="+mn-ea"/>
                <a:cs typeface="+mn-cs"/>
              </a:rPr>
              <a:t>.</a:t>
            </a:r>
          </a:p>
          <a:p>
            <a:pPr marL="438150" lvl="1" algn="just" eaLnBrk="1" hangingPunct="1">
              <a:spcBef>
                <a:spcPct val="100000"/>
              </a:spcBef>
              <a:buClr>
                <a:srgbClr val="000099"/>
              </a:buClr>
              <a:defRPr/>
            </a:pPr>
            <a:endParaRPr lang="pt-BR" altLang="pt-BR" sz="2200" b="1" dirty="0">
              <a:solidFill>
                <a:srgbClr val="002850"/>
              </a:solidFill>
              <a:ea typeface="+mn-ea"/>
              <a:cs typeface="+mn-cs"/>
            </a:endParaRPr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198438"/>
            <a:ext cx="4413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87325"/>
            <a:ext cx="933450" cy="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87325"/>
            <a:ext cx="938213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2" name="Rectangle 2"/>
          <p:cNvSpPr txBox="1">
            <a:spLocks noChangeArrowheads="1"/>
          </p:cNvSpPr>
          <p:nvPr/>
        </p:nvSpPr>
        <p:spPr bwMode="black">
          <a:xfrm>
            <a:off x="971550" y="344488"/>
            <a:ext cx="7354888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pt-BR" altLang="pt-BR" sz="2400" b="1" smtClean="0">
                <a:solidFill>
                  <a:srgbClr val="008080"/>
                </a:solidFill>
                <a:latin typeface="Verdana" pitchFamily="34" charset="0"/>
              </a:rPr>
              <a:t>Pergunta 1</a:t>
            </a:r>
          </a:p>
          <a:p>
            <a:pPr algn="ctr"/>
            <a:r>
              <a:rPr lang="pt-BR" altLang="pt-BR" sz="2400" b="1" smtClean="0">
                <a:solidFill>
                  <a:srgbClr val="800000"/>
                </a:solidFill>
              </a:rPr>
              <a:t>Transferência de crédito</a:t>
            </a:r>
          </a:p>
        </p:txBody>
      </p:sp>
      <p:sp>
        <p:nvSpPr>
          <p:cNvPr id="29703" name="CaixaDeTexto 12"/>
          <p:cNvSpPr txBox="1">
            <a:spLocks noChangeArrowheads="1"/>
          </p:cNvSpPr>
          <p:nvPr/>
        </p:nvSpPr>
        <p:spPr bwMode="auto">
          <a:xfrm>
            <a:off x="1403350" y="188913"/>
            <a:ext cx="288925" cy="8620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t-BR" sz="1000" smtClean="0">
              <a:solidFill>
                <a:srgbClr val="1F5281"/>
              </a:solidFill>
            </a:endParaRPr>
          </a:p>
          <a:p>
            <a:pPr eaLnBrk="1" hangingPunct="1"/>
            <a:endParaRPr lang="pt-BR" sz="1000" smtClean="0">
              <a:solidFill>
                <a:srgbClr val="1F5281"/>
              </a:solidFill>
            </a:endParaRPr>
          </a:p>
          <a:p>
            <a:pPr eaLnBrk="1" hangingPunct="1"/>
            <a:r>
              <a:rPr lang="pt-BR" sz="1000" smtClean="0">
                <a:solidFill>
                  <a:srgbClr val="FFFFFF"/>
                </a:solidFill>
              </a:rPr>
              <a:t>U</a:t>
            </a:r>
          </a:p>
          <a:p>
            <a:pPr eaLnBrk="1" hangingPunct="1"/>
            <a:endParaRPr lang="pt-BR" sz="1000" smtClean="0">
              <a:solidFill>
                <a:srgbClr val="1F5281"/>
              </a:solidFill>
            </a:endParaRPr>
          </a:p>
          <a:p>
            <a:pPr eaLnBrk="1" hangingPunct="1"/>
            <a:endParaRPr lang="pt-BR" sz="1000" smtClean="0">
              <a:solidFill>
                <a:srgbClr val="1F5281"/>
              </a:solidFill>
            </a:endParaRPr>
          </a:p>
        </p:txBody>
      </p:sp>
      <p:pic>
        <p:nvPicPr>
          <p:cNvPr id="29704" name="Picture 10" descr="http://www.dbserver.com.br/crmcidadao/images/logos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200" y="260350"/>
            <a:ext cx="942975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198438"/>
            <a:ext cx="4413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87325"/>
            <a:ext cx="933450" cy="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8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149725"/>
            <a:ext cx="3024187" cy="222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15252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41717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9725" y="1492250"/>
            <a:ext cx="8480425" cy="5105400"/>
          </a:xfrm>
        </p:spPr>
        <p:txBody>
          <a:bodyPr/>
          <a:lstStyle/>
          <a:p>
            <a:pPr marL="438150" lvl="1" algn="just" eaLnBrk="1" hangingPunct="1">
              <a:spcBef>
                <a:spcPct val="100000"/>
              </a:spcBef>
              <a:buClr>
                <a:srgbClr val="000099"/>
              </a:buClr>
              <a:defRPr/>
            </a:pPr>
            <a:r>
              <a:rPr lang="pt-BR" altLang="pt-BR" sz="2400" b="1" dirty="0" smtClean="0">
                <a:solidFill>
                  <a:srgbClr val="002850"/>
                </a:solidFill>
                <a:ea typeface="+mn-ea"/>
                <a:cs typeface="+mn-cs"/>
              </a:rPr>
              <a:t>Vendi R$ 50.000,00 de </a:t>
            </a:r>
            <a:r>
              <a:rPr lang="pt-BR" altLang="pt-BR" sz="2400" b="1" dirty="0" smtClean="0">
                <a:solidFill>
                  <a:srgbClr val="800000"/>
                </a:solidFill>
                <a:ea typeface="+mn-ea"/>
                <a:cs typeface="+mn-cs"/>
              </a:rPr>
              <a:t>cebola</a:t>
            </a:r>
            <a:r>
              <a:rPr lang="pt-BR" altLang="pt-BR" sz="2400" b="1" dirty="0" smtClean="0">
                <a:solidFill>
                  <a:srgbClr val="002850"/>
                </a:solidFill>
                <a:ea typeface="+mn-ea"/>
                <a:cs typeface="+mn-cs"/>
              </a:rPr>
              <a:t>. Tenho direito a transferir o crédito da compra de uma máquina utilizada na produção com R$ 4.000,00 de imposto na nota fiscal?</a:t>
            </a:r>
          </a:p>
          <a:p>
            <a:pPr marL="838200" lvl="2" algn="just" eaLnBrk="1" hangingPunct="1">
              <a:spcBef>
                <a:spcPct val="100000"/>
              </a:spcBef>
              <a:buClr>
                <a:srgbClr val="000099"/>
              </a:buClr>
              <a:defRPr/>
            </a:pPr>
            <a:r>
              <a:rPr lang="pt-BR" altLang="pt-BR" sz="2200" b="1" dirty="0" smtClean="0">
                <a:solidFill>
                  <a:srgbClr val="002850"/>
                </a:solidFill>
                <a:ea typeface="+mn-ea"/>
                <a:cs typeface="+mn-cs"/>
              </a:rPr>
              <a:t>Não tem direito a transferir o crédito porque </a:t>
            </a:r>
            <a:r>
              <a:rPr lang="pt-BR" altLang="pt-BR" sz="2200" b="1" dirty="0" smtClean="0">
                <a:solidFill>
                  <a:srgbClr val="800000"/>
                </a:solidFill>
                <a:ea typeface="+mn-ea"/>
                <a:cs typeface="+mn-cs"/>
              </a:rPr>
              <a:t>cebola é um produto isento de ICMS</a:t>
            </a:r>
            <a:r>
              <a:rPr lang="pt-BR" altLang="pt-BR" sz="2200" b="1" dirty="0" smtClean="0">
                <a:solidFill>
                  <a:srgbClr val="002850"/>
                </a:solidFill>
                <a:ea typeface="+mn-ea"/>
                <a:cs typeface="+mn-cs"/>
              </a:rPr>
              <a:t>.</a:t>
            </a:r>
          </a:p>
          <a:p>
            <a:pPr marL="438150" lvl="1" algn="just" eaLnBrk="1" hangingPunct="1">
              <a:spcBef>
                <a:spcPct val="100000"/>
              </a:spcBef>
              <a:buClr>
                <a:srgbClr val="000099"/>
              </a:buClr>
              <a:defRPr/>
            </a:pPr>
            <a:endParaRPr lang="pt-BR" altLang="pt-BR" sz="2200" b="1" dirty="0">
              <a:solidFill>
                <a:srgbClr val="002850"/>
              </a:solidFill>
              <a:ea typeface="+mn-ea"/>
              <a:cs typeface="+mn-cs"/>
            </a:endParaRPr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198438"/>
            <a:ext cx="4413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87325"/>
            <a:ext cx="933450" cy="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87325"/>
            <a:ext cx="938213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6" name="Rectangle 2"/>
          <p:cNvSpPr txBox="1">
            <a:spLocks noChangeArrowheads="1"/>
          </p:cNvSpPr>
          <p:nvPr/>
        </p:nvSpPr>
        <p:spPr bwMode="black">
          <a:xfrm>
            <a:off x="971550" y="344488"/>
            <a:ext cx="7354888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pt-BR" altLang="pt-BR" sz="2400" b="1" smtClean="0">
                <a:solidFill>
                  <a:srgbClr val="008080"/>
                </a:solidFill>
                <a:latin typeface="Verdana" pitchFamily="34" charset="0"/>
              </a:rPr>
              <a:t>Pergunta 2</a:t>
            </a:r>
          </a:p>
          <a:p>
            <a:pPr algn="ctr"/>
            <a:r>
              <a:rPr lang="pt-BR" altLang="pt-BR" sz="2400" b="1" smtClean="0">
                <a:solidFill>
                  <a:srgbClr val="800000"/>
                </a:solidFill>
              </a:rPr>
              <a:t>Transferência de crédito</a:t>
            </a:r>
          </a:p>
        </p:txBody>
      </p:sp>
      <p:sp>
        <p:nvSpPr>
          <p:cNvPr id="30727" name="CaixaDeTexto 12"/>
          <p:cNvSpPr txBox="1">
            <a:spLocks noChangeArrowheads="1"/>
          </p:cNvSpPr>
          <p:nvPr/>
        </p:nvSpPr>
        <p:spPr bwMode="auto">
          <a:xfrm>
            <a:off x="1403350" y="188913"/>
            <a:ext cx="288925" cy="8620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t-BR" sz="1000" smtClean="0">
              <a:solidFill>
                <a:srgbClr val="1F5281"/>
              </a:solidFill>
            </a:endParaRPr>
          </a:p>
          <a:p>
            <a:pPr eaLnBrk="1" hangingPunct="1"/>
            <a:endParaRPr lang="pt-BR" sz="1000" smtClean="0">
              <a:solidFill>
                <a:srgbClr val="1F5281"/>
              </a:solidFill>
            </a:endParaRPr>
          </a:p>
          <a:p>
            <a:pPr eaLnBrk="1" hangingPunct="1"/>
            <a:r>
              <a:rPr lang="pt-BR" sz="1000" smtClean="0">
                <a:solidFill>
                  <a:srgbClr val="FFFFFF"/>
                </a:solidFill>
              </a:rPr>
              <a:t>U</a:t>
            </a:r>
          </a:p>
          <a:p>
            <a:pPr eaLnBrk="1" hangingPunct="1"/>
            <a:endParaRPr lang="pt-BR" sz="1000" smtClean="0">
              <a:solidFill>
                <a:srgbClr val="1F5281"/>
              </a:solidFill>
            </a:endParaRPr>
          </a:p>
          <a:p>
            <a:pPr eaLnBrk="1" hangingPunct="1"/>
            <a:endParaRPr lang="pt-BR" sz="1000" smtClean="0">
              <a:solidFill>
                <a:srgbClr val="1F5281"/>
              </a:solidFill>
            </a:endParaRPr>
          </a:p>
        </p:txBody>
      </p:sp>
      <p:pic>
        <p:nvPicPr>
          <p:cNvPr id="30728" name="Picture 10" descr="http://www.dbserver.com.br/crmcidadao/images/logos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200" y="260350"/>
            <a:ext cx="942975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221163"/>
            <a:ext cx="2468562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198438"/>
            <a:ext cx="4413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87325"/>
            <a:ext cx="933450" cy="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15252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72558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9725" y="1492250"/>
            <a:ext cx="8480425" cy="5105400"/>
          </a:xfrm>
        </p:spPr>
        <p:txBody>
          <a:bodyPr/>
          <a:lstStyle/>
          <a:p>
            <a:pPr marL="438150" lvl="1" algn="just" eaLnBrk="1" hangingPunct="1">
              <a:spcBef>
                <a:spcPct val="100000"/>
              </a:spcBef>
              <a:buClr>
                <a:srgbClr val="000099"/>
              </a:buClr>
              <a:defRPr/>
            </a:pPr>
            <a:r>
              <a:rPr lang="pt-BR" altLang="pt-BR" sz="2400" b="1" dirty="0" smtClean="0">
                <a:solidFill>
                  <a:srgbClr val="002850"/>
                </a:solidFill>
                <a:ea typeface="+mn-ea"/>
                <a:cs typeface="+mn-cs"/>
              </a:rPr>
              <a:t>Vendi R$ 30.000,00 de </a:t>
            </a:r>
            <a:r>
              <a:rPr lang="pt-BR" altLang="pt-BR" sz="2400" b="1" dirty="0" smtClean="0">
                <a:solidFill>
                  <a:srgbClr val="800000"/>
                </a:solidFill>
                <a:ea typeface="+mn-ea"/>
                <a:cs typeface="+mn-cs"/>
              </a:rPr>
              <a:t>soja</a:t>
            </a:r>
            <a:r>
              <a:rPr lang="pt-BR" altLang="pt-BR" sz="2400" b="1" dirty="0" smtClean="0">
                <a:solidFill>
                  <a:srgbClr val="002850"/>
                </a:solidFill>
                <a:ea typeface="+mn-ea"/>
                <a:cs typeface="+mn-cs"/>
              </a:rPr>
              <a:t> e R$ 30.000,00 de </a:t>
            </a:r>
            <a:r>
              <a:rPr lang="pt-BR" altLang="pt-BR" sz="2400" b="1" dirty="0" smtClean="0">
                <a:solidFill>
                  <a:srgbClr val="800000"/>
                </a:solidFill>
                <a:ea typeface="+mn-ea"/>
                <a:cs typeface="+mn-cs"/>
              </a:rPr>
              <a:t>cebola</a:t>
            </a:r>
            <a:r>
              <a:rPr lang="pt-BR" altLang="pt-BR" sz="2400" b="1" dirty="0" smtClean="0">
                <a:solidFill>
                  <a:srgbClr val="002850"/>
                </a:solidFill>
                <a:ea typeface="+mn-ea"/>
                <a:cs typeface="+mn-cs"/>
              </a:rPr>
              <a:t>. Tenho direito a transferir o crédito da compra de uma máquina usada na produção de soja e cebola com R$ </a:t>
            </a:r>
            <a:r>
              <a:rPr lang="pt-BR" altLang="pt-BR" sz="2400" b="1" dirty="0">
                <a:solidFill>
                  <a:srgbClr val="002850"/>
                </a:solidFill>
                <a:ea typeface="+mn-ea"/>
                <a:cs typeface="+mn-cs"/>
              </a:rPr>
              <a:t>4</a:t>
            </a:r>
            <a:r>
              <a:rPr lang="pt-BR" altLang="pt-BR" sz="2400" b="1" dirty="0" smtClean="0">
                <a:solidFill>
                  <a:srgbClr val="002850"/>
                </a:solidFill>
                <a:ea typeface="+mn-ea"/>
                <a:cs typeface="+mn-cs"/>
              </a:rPr>
              <a:t>.000,00 de imposto na nota fiscal?</a:t>
            </a:r>
          </a:p>
          <a:p>
            <a:pPr marL="838200" lvl="2" algn="just" eaLnBrk="1" hangingPunct="1">
              <a:spcBef>
                <a:spcPct val="100000"/>
              </a:spcBef>
              <a:buClr>
                <a:srgbClr val="000099"/>
              </a:buClr>
              <a:defRPr/>
            </a:pPr>
            <a:r>
              <a:rPr lang="pt-BR" altLang="pt-BR" sz="2200" b="1" dirty="0" smtClean="0">
                <a:solidFill>
                  <a:srgbClr val="002850"/>
                </a:solidFill>
                <a:ea typeface="+mn-ea"/>
                <a:cs typeface="+mn-cs"/>
              </a:rPr>
              <a:t>Sim, tem direito a transferir o crédito, mas na proporção, porque metade da produção vendida </a:t>
            </a:r>
            <a:r>
              <a:rPr lang="pt-BR" altLang="pt-BR" sz="2200" b="1" dirty="0" smtClean="0">
                <a:solidFill>
                  <a:srgbClr val="800000"/>
                </a:solidFill>
                <a:ea typeface="+mn-ea"/>
                <a:cs typeface="+mn-cs"/>
              </a:rPr>
              <a:t>(cebola) é isenta do ICMS</a:t>
            </a:r>
            <a:r>
              <a:rPr lang="pt-BR" altLang="pt-BR" sz="2200" b="1" dirty="0" smtClean="0">
                <a:solidFill>
                  <a:srgbClr val="002850"/>
                </a:solidFill>
                <a:ea typeface="+mn-ea"/>
                <a:cs typeface="+mn-cs"/>
              </a:rPr>
              <a:t>.</a:t>
            </a:r>
          </a:p>
          <a:p>
            <a:pPr marL="438150" lvl="1" algn="just" eaLnBrk="1" hangingPunct="1">
              <a:spcBef>
                <a:spcPct val="100000"/>
              </a:spcBef>
              <a:buClr>
                <a:srgbClr val="000099"/>
              </a:buClr>
              <a:defRPr/>
            </a:pPr>
            <a:endParaRPr lang="pt-BR" altLang="pt-BR" sz="2200" b="1" dirty="0">
              <a:solidFill>
                <a:srgbClr val="002850"/>
              </a:solidFill>
              <a:ea typeface="+mn-ea"/>
              <a:cs typeface="+mn-cs"/>
            </a:endParaRP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198438"/>
            <a:ext cx="4413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87325"/>
            <a:ext cx="933450" cy="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87325"/>
            <a:ext cx="938213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50" name="Rectangle 2"/>
          <p:cNvSpPr txBox="1">
            <a:spLocks noChangeArrowheads="1"/>
          </p:cNvSpPr>
          <p:nvPr/>
        </p:nvSpPr>
        <p:spPr bwMode="black">
          <a:xfrm>
            <a:off x="971550" y="344488"/>
            <a:ext cx="7354888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pt-BR" altLang="pt-BR" sz="2400" b="1" smtClean="0">
                <a:solidFill>
                  <a:srgbClr val="008080"/>
                </a:solidFill>
                <a:latin typeface="Verdana" pitchFamily="34" charset="0"/>
              </a:rPr>
              <a:t>Pergunta 3</a:t>
            </a:r>
          </a:p>
          <a:p>
            <a:pPr algn="ctr"/>
            <a:r>
              <a:rPr lang="pt-BR" altLang="pt-BR" sz="2400" b="1" smtClean="0">
                <a:solidFill>
                  <a:srgbClr val="800000"/>
                </a:solidFill>
              </a:rPr>
              <a:t>Transferência de crédito</a:t>
            </a:r>
          </a:p>
        </p:txBody>
      </p:sp>
      <p:sp>
        <p:nvSpPr>
          <p:cNvPr id="31751" name="CaixaDeTexto 12"/>
          <p:cNvSpPr txBox="1">
            <a:spLocks noChangeArrowheads="1"/>
          </p:cNvSpPr>
          <p:nvPr/>
        </p:nvSpPr>
        <p:spPr bwMode="auto">
          <a:xfrm>
            <a:off x="1403350" y="188913"/>
            <a:ext cx="288925" cy="8620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t-BR" sz="1000" smtClean="0">
              <a:solidFill>
                <a:srgbClr val="1F5281"/>
              </a:solidFill>
            </a:endParaRPr>
          </a:p>
          <a:p>
            <a:pPr eaLnBrk="1" hangingPunct="1"/>
            <a:endParaRPr lang="pt-BR" sz="1000" smtClean="0">
              <a:solidFill>
                <a:srgbClr val="1F5281"/>
              </a:solidFill>
            </a:endParaRPr>
          </a:p>
          <a:p>
            <a:pPr eaLnBrk="1" hangingPunct="1"/>
            <a:r>
              <a:rPr lang="pt-BR" sz="1000" smtClean="0">
                <a:solidFill>
                  <a:srgbClr val="FFFFFF"/>
                </a:solidFill>
              </a:rPr>
              <a:t>U</a:t>
            </a:r>
          </a:p>
          <a:p>
            <a:pPr eaLnBrk="1" hangingPunct="1"/>
            <a:endParaRPr lang="pt-BR" sz="1000" smtClean="0">
              <a:solidFill>
                <a:srgbClr val="1F5281"/>
              </a:solidFill>
            </a:endParaRPr>
          </a:p>
          <a:p>
            <a:pPr eaLnBrk="1" hangingPunct="1"/>
            <a:endParaRPr lang="pt-BR" sz="1000" smtClean="0">
              <a:solidFill>
                <a:srgbClr val="1F5281"/>
              </a:solidFill>
            </a:endParaRPr>
          </a:p>
        </p:txBody>
      </p:sp>
      <p:pic>
        <p:nvPicPr>
          <p:cNvPr id="31752" name="Picture 10" descr="http://www.dbserver.com.br/crmcidadao/images/logos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200" y="260350"/>
            <a:ext cx="942975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508500"/>
            <a:ext cx="2581275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508500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198438"/>
            <a:ext cx="4413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87325"/>
            <a:ext cx="933450" cy="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15252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25449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9725" y="1492250"/>
            <a:ext cx="8480425" cy="5105400"/>
          </a:xfrm>
        </p:spPr>
        <p:txBody>
          <a:bodyPr/>
          <a:lstStyle/>
          <a:p>
            <a:pPr marL="438150" lvl="1" algn="just" eaLnBrk="1" hangingPunct="1">
              <a:spcBef>
                <a:spcPct val="100000"/>
              </a:spcBef>
              <a:buClr>
                <a:srgbClr val="000099"/>
              </a:buClr>
              <a:defRPr/>
            </a:pPr>
            <a:r>
              <a:rPr lang="pt-BR" altLang="pt-BR" sz="2400" b="1" dirty="0" smtClean="0">
                <a:solidFill>
                  <a:srgbClr val="002850"/>
                </a:solidFill>
                <a:ea typeface="+mn-ea"/>
                <a:cs typeface="+mn-cs"/>
              </a:rPr>
              <a:t>Sou um </a:t>
            </a:r>
            <a:r>
              <a:rPr lang="pt-BR" altLang="pt-BR" sz="2400" b="1" dirty="0" err="1" smtClean="0">
                <a:solidFill>
                  <a:srgbClr val="002850"/>
                </a:solidFill>
                <a:ea typeface="+mn-ea"/>
                <a:cs typeface="+mn-cs"/>
              </a:rPr>
              <a:t>Microprodutor</a:t>
            </a:r>
            <a:r>
              <a:rPr lang="pt-BR" altLang="pt-BR" sz="2400" b="1" dirty="0" smtClean="0">
                <a:solidFill>
                  <a:srgbClr val="002850"/>
                </a:solidFill>
                <a:ea typeface="+mn-ea"/>
                <a:cs typeface="+mn-cs"/>
              </a:rPr>
              <a:t> e vendi R$ 60.000,00 de </a:t>
            </a:r>
            <a:r>
              <a:rPr lang="pt-BR" altLang="pt-BR" sz="2400" b="1" dirty="0" smtClean="0">
                <a:solidFill>
                  <a:srgbClr val="800000"/>
                </a:solidFill>
                <a:ea typeface="+mn-ea"/>
                <a:cs typeface="+mn-cs"/>
              </a:rPr>
              <a:t>fumo </a:t>
            </a:r>
            <a:r>
              <a:rPr lang="pt-BR" altLang="pt-BR" sz="2400" b="1" dirty="0">
                <a:solidFill>
                  <a:srgbClr val="002850"/>
                </a:solidFill>
                <a:ea typeface="+mn-ea"/>
                <a:cs typeface="+mn-cs"/>
              </a:rPr>
              <a:t>nesse ano e </a:t>
            </a:r>
            <a:r>
              <a:rPr lang="pt-BR" altLang="pt-BR" sz="2400" b="1" dirty="0" smtClean="0">
                <a:solidFill>
                  <a:srgbClr val="002850"/>
                </a:solidFill>
                <a:ea typeface="+mn-ea"/>
                <a:cs typeface="+mn-cs"/>
              </a:rPr>
              <a:t>tenho R$ 7.000,00 de crédito de ICMS numa nota fiscal de compra de um trator. Quanto posso transferir nesse ano?</a:t>
            </a:r>
          </a:p>
          <a:p>
            <a:pPr marL="838200" lvl="2" algn="just" eaLnBrk="1" hangingPunct="1">
              <a:spcBef>
                <a:spcPct val="100000"/>
              </a:spcBef>
              <a:buClr>
                <a:srgbClr val="000099"/>
              </a:buClr>
              <a:defRPr/>
            </a:pPr>
            <a:r>
              <a:rPr lang="pt-BR" altLang="pt-BR" sz="2200" b="1" dirty="0" smtClean="0">
                <a:solidFill>
                  <a:srgbClr val="002850"/>
                </a:solidFill>
                <a:ea typeface="+mn-ea"/>
                <a:cs typeface="+mn-cs"/>
              </a:rPr>
              <a:t>Apenas </a:t>
            </a:r>
            <a:r>
              <a:rPr lang="pt-BR" altLang="pt-BR" sz="2200" b="1" dirty="0" smtClean="0">
                <a:solidFill>
                  <a:srgbClr val="800000"/>
                </a:solidFill>
                <a:ea typeface="+mn-ea"/>
                <a:cs typeface="+mn-cs"/>
              </a:rPr>
              <a:t>R$ 5.000,00 nesse ano, </a:t>
            </a:r>
            <a:r>
              <a:rPr lang="pt-BR" altLang="pt-BR" sz="2200" b="1" dirty="0">
                <a:solidFill>
                  <a:srgbClr val="002850"/>
                </a:solidFill>
                <a:ea typeface="+mn-ea"/>
                <a:cs typeface="+mn-cs"/>
              </a:rPr>
              <a:t>mas </a:t>
            </a:r>
            <a:r>
              <a:rPr lang="pt-BR" altLang="pt-BR" sz="2200" b="1" dirty="0" smtClean="0">
                <a:solidFill>
                  <a:srgbClr val="002850"/>
                </a:solidFill>
                <a:ea typeface="+mn-ea"/>
                <a:cs typeface="+mn-cs"/>
              </a:rPr>
              <a:t>tenho a possibilidade de transferir </a:t>
            </a:r>
            <a:r>
              <a:rPr lang="pt-BR" altLang="pt-BR" sz="2200" b="1" dirty="0">
                <a:solidFill>
                  <a:srgbClr val="002850"/>
                </a:solidFill>
                <a:ea typeface="+mn-ea"/>
                <a:cs typeface="+mn-cs"/>
              </a:rPr>
              <a:t>os R$ </a:t>
            </a:r>
            <a:r>
              <a:rPr lang="pt-BR" altLang="pt-BR" sz="2200" b="1" dirty="0" smtClean="0">
                <a:solidFill>
                  <a:srgbClr val="002850"/>
                </a:solidFill>
                <a:ea typeface="+mn-ea"/>
                <a:cs typeface="+mn-cs"/>
              </a:rPr>
              <a:t>2.000,00 </a:t>
            </a:r>
            <a:r>
              <a:rPr lang="pt-BR" altLang="pt-BR" sz="2200" b="1" dirty="0">
                <a:solidFill>
                  <a:srgbClr val="002850"/>
                </a:solidFill>
                <a:ea typeface="+mn-ea"/>
                <a:cs typeface="+mn-cs"/>
              </a:rPr>
              <a:t>restantes no próximo ano.</a:t>
            </a:r>
          </a:p>
          <a:p>
            <a:pPr marL="838200" lvl="2" algn="just" eaLnBrk="1" hangingPunct="1">
              <a:spcBef>
                <a:spcPct val="100000"/>
              </a:spcBef>
              <a:buClr>
                <a:srgbClr val="000099"/>
              </a:buClr>
              <a:defRPr/>
            </a:pPr>
            <a:endParaRPr lang="pt-BR" altLang="pt-BR" sz="2200" b="1" dirty="0" smtClean="0">
              <a:solidFill>
                <a:srgbClr val="002850"/>
              </a:solidFill>
              <a:ea typeface="+mn-ea"/>
              <a:cs typeface="+mn-cs"/>
            </a:endParaRPr>
          </a:p>
          <a:p>
            <a:pPr marL="838200" lvl="2" algn="just" eaLnBrk="1" hangingPunct="1">
              <a:spcBef>
                <a:spcPct val="100000"/>
              </a:spcBef>
              <a:buClr>
                <a:srgbClr val="000099"/>
              </a:buClr>
              <a:defRPr/>
            </a:pPr>
            <a:endParaRPr lang="pt-BR" altLang="pt-BR" sz="2200" b="1" dirty="0">
              <a:solidFill>
                <a:srgbClr val="002850"/>
              </a:solidFill>
              <a:ea typeface="+mn-ea"/>
              <a:cs typeface="+mn-cs"/>
            </a:endParaRPr>
          </a:p>
          <a:p>
            <a:pPr marL="838200" lvl="2" algn="just" eaLnBrk="1" hangingPunct="1">
              <a:spcBef>
                <a:spcPct val="100000"/>
              </a:spcBef>
              <a:buClr>
                <a:srgbClr val="000099"/>
              </a:buClr>
              <a:defRPr/>
            </a:pPr>
            <a:endParaRPr lang="pt-BR" altLang="pt-BR" sz="2200" b="1" dirty="0" smtClean="0">
              <a:solidFill>
                <a:srgbClr val="002850"/>
              </a:solidFill>
              <a:ea typeface="+mn-ea"/>
              <a:cs typeface="+mn-cs"/>
            </a:endParaRPr>
          </a:p>
          <a:p>
            <a:pPr marL="838200" lvl="2" algn="just" eaLnBrk="1" hangingPunct="1">
              <a:spcBef>
                <a:spcPct val="100000"/>
              </a:spcBef>
              <a:buClr>
                <a:srgbClr val="000099"/>
              </a:buClr>
              <a:defRPr/>
            </a:pPr>
            <a:endParaRPr lang="pt-BR" altLang="pt-BR" sz="1200" b="1" dirty="0" smtClean="0">
              <a:solidFill>
                <a:srgbClr val="002850"/>
              </a:solidFill>
              <a:ea typeface="+mn-ea"/>
              <a:cs typeface="+mn-cs"/>
            </a:endParaRP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198438"/>
            <a:ext cx="4413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87325"/>
            <a:ext cx="933450" cy="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87325"/>
            <a:ext cx="938213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8" name="Rectangle 2"/>
          <p:cNvSpPr txBox="1">
            <a:spLocks noChangeArrowheads="1"/>
          </p:cNvSpPr>
          <p:nvPr/>
        </p:nvSpPr>
        <p:spPr bwMode="black">
          <a:xfrm>
            <a:off x="971550" y="344488"/>
            <a:ext cx="7354888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2400" b="1" smtClean="0">
                <a:solidFill>
                  <a:srgbClr val="008080"/>
                </a:solidFill>
                <a:latin typeface="Verdana" pitchFamily="34" charset="0"/>
              </a:rPr>
              <a:t>Pergunta 5</a:t>
            </a:r>
          </a:p>
          <a:p>
            <a:pPr algn="ctr" eaLnBrk="1" hangingPunct="1"/>
            <a:r>
              <a:rPr lang="pt-BR" altLang="pt-BR" sz="2400" b="1" smtClean="0">
                <a:solidFill>
                  <a:srgbClr val="800000"/>
                </a:solidFill>
              </a:rPr>
              <a:t>Transferência de crédito</a:t>
            </a:r>
          </a:p>
        </p:txBody>
      </p:sp>
      <p:sp>
        <p:nvSpPr>
          <p:cNvPr id="33799" name="CaixaDeTexto 13"/>
          <p:cNvSpPr txBox="1">
            <a:spLocks noChangeArrowheads="1"/>
          </p:cNvSpPr>
          <p:nvPr/>
        </p:nvSpPr>
        <p:spPr bwMode="auto">
          <a:xfrm>
            <a:off x="1403350" y="188913"/>
            <a:ext cx="288925" cy="8620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t-BR" sz="1000" smtClean="0">
              <a:solidFill>
                <a:srgbClr val="1F5281"/>
              </a:solidFill>
            </a:endParaRPr>
          </a:p>
          <a:p>
            <a:pPr eaLnBrk="1" hangingPunct="1"/>
            <a:endParaRPr lang="pt-BR" sz="1000" smtClean="0">
              <a:solidFill>
                <a:srgbClr val="1F5281"/>
              </a:solidFill>
            </a:endParaRPr>
          </a:p>
          <a:p>
            <a:pPr eaLnBrk="1" hangingPunct="1"/>
            <a:r>
              <a:rPr lang="pt-BR" sz="1000" smtClean="0">
                <a:solidFill>
                  <a:srgbClr val="FFFFFF"/>
                </a:solidFill>
              </a:rPr>
              <a:t>U</a:t>
            </a:r>
          </a:p>
          <a:p>
            <a:pPr eaLnBrk="1" hangingPunct="1"/>
            <a:endParaRPr lang="pt-BR" sz="1000" smtClean="0">
              <a:solidFill>
                <a:srgbClr val="1F5281"/>
              </a:solidFill>
            </a:endParaRPr>
          </a:p>
          <a:p>
            <a:pPr eaLnBrk="1" hangingPunct="1"/>
            <a:endParaRPr lang="pt-BR" sz="1000" smtClean="0">
              <a:solidFill>
                <a:srgbClr val="1F5281"/>
              </a:solidFill>
            </a:endParaRPr>
          </a:p>
        </p:txBody>
      </p:sp>
      <p:pic>
        <p:nvPicPr>
          <p:cNvPr id="33800" name="Picture 10" descr="http://www.dbserver.com.br/crmcidadao/images/logos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200" y="260350"/>
            <a:ext cx="942975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198438"/>
            <a:ext cx="4413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87325"/>
            <a:ext cx="933450" cy="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80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175" y="4173538"/>
            <a:ext cx="3028950" cy="227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15252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34304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1439863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417166"/>
            <a:ext cx="7354888" cy="563562"/>
          </a:xfrm>
        </p:spPr>
        <p:txBody>
          <a:bodyPr/>
          <a:lstStyle/>
          <a:p>
            <a:pPr algn="ctr" eaLnBrk="1" hangingPunct="1">
              <a:defRPr/>
            </a:pPr>
            <a:r>
              <a:rPr lang="pt-BR" altLang="pt-BR" sz="2600" i="0" dirty="0" smtClean="0">
                <a:solidFill>
                  <a:srgbClr val="006666"/>
                </a:solidFill>
              </a:rPr>
              <a:t/>
            </a:r>
            <a:br>
              <a:rPr lang="pt-BR" altLang="pt-BR" sz="2600" i="0" dirty="0" smtClean="0">
                <a:solidFill>
                  <a:srgbClr val="006666"/>
                </a:solidFill>
              </a:rPr>
            </a:br>
            <a:r>
              <a:rPr lang="pt-BR" altLang="pt-BR" sz="2600" i="0" dirty="0" smtClean="0">
                <a:solidFill>
                  <a:srgbClr val="006666"/>
                </a:solidFill>
              </a:rPr>
              <a:t>INCIDÊNCIA</a:t>
            </a:r>
            <a:br>
              <a:rPr lang="pt-BR" altLang="pt-BR" sz="2600" i="0" dirty="0" smtClean="0">
                <a:solidFill>
                  <a:srgbClr val="006666"/>
                </a:solidFill>
              </a:rPr>
            </a:br>
            <a:r>
              <a:rPr lang="pt-BR" altLang="pt-BR" sz="2400" i="0" dirty="0">
                <a:solidFill>
                  <a:srgbClr val="800000"/>
                </a:solidFill>
              </a:rPr>
              <a:t>ICMS</a:t>
            </a:r>
            <a:r>
              <a:rPr lang="pt-BR" altLang="pt-BR" sz="2600" i="0" dirty="0" smtClean="0">
                <a:solidFill>
                  <a:srgbClr val="006666"/>
                </a:solidFill>
              </a:rPr>
              <a:t/>
            </a:r>
            <a:br>
              <a:rPr lang="pt-BR" altLang="pt-BR" sz="2600" i="0" dirty="0" smtClean="0">
                <a:solidFill>
                  <a:srgbClr val="006666"/>
                </a:solidFill>
              </a:rPr>
            </a:br>
            <a:endParaRPr lang="pt-BR" altLang="pt-BR" sz="2600" i="0" dirty="0" smtClean="0">
              <a:solidFill>
                <a:srgbClr val="9C1D04"/>
              </a:solidFill>
            </a:endParaRP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341438"/>
            <a:ext cx="8229600" cy="4824412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spcBef>
                <a:spcPct val="100000"/>
              </a:spcBef>
              <a:buClr>
                <a:srgbClr val="003366"/>
              </a:buClr>
              <a:buFont typeface="Wingdings" pitchFamily="2" charset="2"/>
              <a:buChar char="§"/>
              <a:tabLst>
                <a:tab pos="444500" algn="l"/>
                <a:tab pos="901700" algn="l"/>
                <a:tab pos="2336800" algn="l"/>
              </a:tabLst>
              <a:defRPr/>
            </a:pPr>
            <a:r>
              <a:rPr lang="pt-BR" altLang="pt-BR" sz="2200" b="1" dirty="0" smtClean="0">
                <a:solidFill>
                  <a:srgbClr val="002850"/>
                </a:solidFill>
              </a:rPr>
              <a:t>O ICMS é um imposto que incide sobre a </a:t>
            </a:r>
            <a:r>
              <a:rPr lang="pt-BR" altLang="pt-BR" sz="2200" b="1" dirty="0" smtClean="0">
                <a:solidFill>
                  <a:srgbClr val="9C1D04"/>
                </a:solidFill>
              </a:rPr>
              <a:t>circulação de mercadorias</a:t>
            </a:r>
            <a:r>
              <a:rPr lang="pt-BR" altLang="pt-BR" sz="2200" b="1" dirty="0" smtClean="0">
                <a:solidFill>
                  <a:srgbClr val="002850"/>
                </a:solidFill>
              </a:rPr>
              <a:t>.</a:t>
            </a:r>
          </a:p>
          <a:p>
            <a:pPr algn="just" eaLnBrk="1" hangingPunct="1">
              <a:lnSpc>
                <a:spcPct val="90000"/>
              </a:lnSpc>
              <a:spcBef>
                <a:spcPct val="100000"/>
              </a:spcBef>
              <a:buClr>
                <a:srgbClr val="003366"/>
              </a:buClr>
              <a:buFont typeface="Wingdings" pitchFamily="2" charset="2"/>
              <a:buChar char="§"/>
              <a:tabLst>
                <a:tab pos="444500" algn="l"/>
                <a:tab pos="901700" algn="l"/>
                <a:tab pos="2336800" algn="l"/>
              </a:tabLst>
              <a:defRPr/>
            </a:pPr>
            <a:r>
              <a:rPr lang="pt-BR" altLang="pt-BR" sz="2200" b="1" dirty="0" smtClean="0">
                <a:solidFill>
                  <a:srgbClr val="002850"/>
                </a:solidFill>
              </a:rPr>
              <a:t>Mercadoria é o que é objeto de comércio.</a:t>
            </a:r>
          </a:p>
          <a:p>
            <a:pPr algn="just" eaLnBrk="1" hangingPunct="1">
              <a:lnSpc>
                <a:spcPct val="90000"/>
              </a:lnSpc>
              <a:spcBef>
                <a:spcPct val="100000"/>
              </a:spcBef>
              <a:buClr>
                <a:srgbClr val="003366"/>
              </a:buClr>
              <a:buFont typeface="Wingdings" pitchFamily="2" charset="2"/>
              <a:buChar char="§"/>
              <a:tabLst>
                <a:tab pos="444500" algn="l"/>
                <a:tab pos="901700" algn="l"/>
                <a:tab pos="2336800" algn="l"/>
              </a:tabLst>
              <a:defRPr/>
            </a:pPr>
            <a:r>
              <a:rPr lang="pt-BR" altLang="pt-BR" sz="2200" b="1" dirty="0" smtClean="0">
                <a:solidFill>
                  <a:srgbClr val="002850"/>
                </a:solidFill>
              </a:rPr>
              <a:t>O comércio se caracteriza pela:</a:t>
            </a:r>
          </a:p>
          <a:p>
            <a:pPr lvl="1" algn="just" eaLnBrk="1" hangingPunct="1">
              <a:lnSpc>
                <a:spcPct val="90000"/>
              </a:lnSpc>
              <a:spcBef>
                <a:spcPct val="100000"/>
              </a:spcBef>
              <a:buClr>
                <a:srgbClr val="003366"/>
              </a:buClr>
              <a:buFont typeface="Arial" pitchFamily="34" charset="0"/>
              <a:buChar char="•"/>
              <a:tabLst>
                <a:tab pos="444500" algn="l"/>
                <a:tab pos="901700" algn="l"/>
                <a:tab pos="2336800" algn="l"/>
              </a:tabLst>
              <a:defRPr/>
            </a:pPr>
            <a:r>
              <a:rPr lang="pt-BR" altLang="pt-BR" sz="2000" b="1" dirty="0" smtClean="0">
                <a:solidFill>
                  <a:srgbClr val="002850"/>
                </a:solidFill>
              </a:rPr>
              <a:t>Intermediação</a:t>
            </a:r>
          </a:p>
          <a:p>
            <a:pPr lvl="1" algn="just" eaLnBrk="1" hangingPunct="1">
              <a:lnSpc>
                <a:spcPct val="90000"/>
              </a:lnSpc>
              <a:spcBef>
                <a:spcPct val="100000"/>
              </a:spcBef>
              <a:buClr>
                <a:srgbClr val="003366"/>
              </a:buClr>
              <a:buFont typeface="Arial" pitchFamily="34" charset="0"/>
              <a:buChar char="•"/>
              <a:tabLst>
                <a:tab pos="444500" algn="l"/>
                <a:tab pos="901700" algn="l"/>
                <a:tab pos="2336800" algn="l"/>
              </a:tabLst>
              <a:defRPr/>
            </a:pPr>
            <a:r>
              <a:rPr lang="pt-BR" altLang="pt-BR" sz="2000" b="1" dirty="0" smtClean="0">
                <a:solidFill>
                  <a:srgbClr val="002850"/>
                </a:solidFill>
              </a:rPr>
              <a:t>Com habitualidade</a:t>
            </a:r>
          </a:p>
          <a:p>
            <a:pPr lvl="1" algn="just" eaLnBrk="1" hangingPunct="1">
              <a:lnSpc>
                <a:spcPct val="90000"/>
              </a:lnSpc>
              <a:spcBef>
                <a:spcPct val="100000"/>
              </a:spcBef>
              <a:buClr>
                <a:srgbClr val="003366"/>
              </a:buClr>
              <a:buFont typeface="Arial" pitchFamily="34" charset="0"/>
              <a:buChar char="•"/>
              <a:tabLst>
                <a:tab pos="444500" algn="l"/>
                <a:tab pos="901700" algn="l"/>
                <a:tab pos="2336800" algn="l"/>
              </a:tabLst>
              <a:defRPr/>
            </a:pPr>
            <a:r>
              <a:rPr lang="pt-BR" altLang="pt-BR" sz="2000" b="1" dirty="0" smtClean="0">
                <a:solidFill>
                  <a:srgbClr val="002850"/>
                </a:solidFill>
              </a:rPr>
              <a:t>Com intuito de lucro.</a:t>
            </a:r>
          </a:p>
        </p:txBody>
      </p:sp>
      <p:pic>
        <p:nvPicPr>
          <p:cNvPr id="5125" name="Picture 10" descr="http://www.dbserver.com.br/crmcidadao/images/logos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200" y="260350"/>
            <a:ext cx="942975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15252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4013200"/>
            <a:ext cx="3228975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31488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9725" y="1492250"/>
            <a:ext cx="8480425" cy="5105400"/>
          </a:xfrm>
        </p:spPr>
        <p:txBody>
          <a:bodyPr/>
          <a:lstStyle/>
          <a:p>
            <a:pPr marL="438150" lvl="1" algn="just" eaLnBrk="1" hangingPunct="1">
              <a:spcBef>
                <a:spcPct val="100000"/>
              </a:spcBef>
              <a:buClr>
                <a:srgbClr val="000099"/>
              </a:buClr>
              <a:defRPr/>
            </a:pPr>
            <a:r>
              <a:rPr lang="pt-BR" altLang="pt-BR" sz="2400" b="1" dirty="0" smtClean="0">
                <a:solidFill>
                  <a:srgbClr val="002850"/>
                </a:solidFill>
                <a:ea typeface="+mn-ea"/>
                <a:cs typeface="+mn-cs"/>
              </a:rPr>
              <a:t>Tenho notas fiscais de </a:t>
            </a:r>
            <a:r>
              <a:rPr lang="pt-BR" altLang="pt-BR" sz="2400" b="1" dirty="0" smtClean="0">
                <a:solidFill>
                  <a:srgbClr val="800000"/>
                </a:solidFill>
                <a:ea typeface="+mn-ea"/>
                <a:cs typeface="+mn-cs"/>
              </a:rPr>
              <a:t>óleo diesel </a:t>
            </a:r>
            <a:r>
              <a:rPr lang="pt-BR" altLang="pt-BR" sz="2400" b="1" dirty="0" smtClean="0">
                <a:solidFill>
                  <a:srgbClr val="002850"/>
                </a:solidFill>
                <a:ea typeface="+mn-ea"/>
                <a:cs typeface="+mn-cs"/>
              </a:rPr>
              <a:t>usado no trator que é utilizado na produção de soja. Tenho direito ao crédito?</a:t>
            </a:r>
          </a:p>
          <a:p>
            <a:pPr marL="838200" lvl="2" algn="just" eaLnBrk="1" hangingPunct="1">
              <a:spcBef>
                <a:spcPct val="100000"/>
              </a:spcBef>
              <a:buClr>
                <a:srgbClr val="000099"/>
              </a:buClr>
              <a:defRPr/>
            </a:pPr>
            <a:r>
              <a:rPr lang="pt-BR" altLang="pt-BR" sz="2200" b="1" dirty="0" smtClean="0">
                <a:solidFill>
                  <a:srgbClr val="002850"/>
                </a:solidFill>
                <a:ea typeface="+mn-ea"/>
                <a:cs typeface="+mn-cs"/>
              </a:rPr>
              <a:t>Sim, o óleo diesel usado em máquina que é utilizada na produção permite transferir o crédito.</a:t>
            </a:r>
            <a:endParaRPr lang="pt-BR" altLang="pt-BR" sz="2200" b="1" dirty="0">
              <a:solidFill>
                <a:srgbClr val="002850"/>
              </a:solidFill>
              <a:ea typeface="+mn-ea"/>
              <a:cs typeface="+mn-cs"/>
            </a:endParaRPr>
          </a:p>
          <a:p>
            <a:pPr marL="838200" lvl="2" algn="just" eaLnBrk="1" hangingPunct="1">
              <a:spcBef>
                <a:spcPct val="100000"/>
              </a:spcBef>
              <a:buClr>
                <a:srgbClr val="000099"/>
              </a:buClr>
              <a:defRPr/>
            </a:pPr>
            <a:endParaRPr lang="pt-BR" altLang="pt-BR" sz="2200" b="1" dirty="0" smtClean="0">
              <a:solidFill>
                <a:srgbClr val="002850"/>
              </a:solidFill>
              <a:ea typeface="+mn-ea"/>
              <a:cs typeface="+mn-cs"/>
            </a:endParaRPr>
          </a:p>
          <a:p>
            <a:pPr marL="838200" lvl="2" algn="just" eaLnBrk="1" hangingPunct="1">
              <a:spcBef>
                <a:spcPct val="100000"/>
              </a:spcBef>
              <a:buClr>
                <a:srgbClr val="000099"/>
              </a:buClr>
              <a:defRPr/>
            </a:pPr>
            <a:endParaRPr lang="pt-BR" altLang="pt-BR" sz="2200" b="1" dirty="0">
              <a:solidFill>
                <a:srgbClr val="002850"/>
              </a:solidFill>
              <a:ea typeface="+mn-ea"/>
              <a:cs typeface="+mn-cs"/>
            </a:endParaRPr>
          </a:p>
          <a:p>
            <a:pPr marL="838200" lvl="2" algn="just" eaLnBrk="1" hangingPunct="1">
              <a:spcBef>
                <a:spcPct val="100000"/>
              </a:spcBef>
              <a:buClr>
                <a:srgbClr val="000099"/>
              </a:buClr>
              <a:defRPr/>
            </a:pPr>
            <a:endParaRPr lang="pt-BR" altLang="pt-BR" sz="2200" b="1" dirty="0" smtClean="0">
              <a:solidFill>
                <a:srgbClr val="002850"/>
              </a:solidFill>
              <a:ea typeface="+mn-ea"/>
              <a:cs typeface="+mn-cs"/>
            </a:endParaRPr>
          </a:p>
          <a:p>
            <a:pPr marL="838200" lvl="2" algn="just" eaLnBrk="1" hangingPunct="1">
              <a:spcBef>
                <a:spcPct val="100000"/>
              </a:spcBef>
              <a:buClr>
                <a:srgbClr val="000099"/>
              </a:buClr>
              <a:defRPr/>
            </a:pPr>
            <a:endParaRPr lang="pt-BR" altLang="pt-BR" sz="1200" b="1" dirty="0" smtClean="0">
              <a:solidFill>
                <a:srgbClr val="002850"/>
              </a:solidFill>
              <a:ea typeface="+mn-ea"/>
              <a:cs typeface="+mn-cs"/>
            </a:endParaRP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198438"/>
            <a:ext cx="4413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87325"/>
            <a:ext cx="933450" cy="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87325"/>
            <a:ext cx="938213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2" name="Rectangle 2"/>
          <p:cNvSpPr txBox="1">
            <a:spLocks noChangeArrowheads="1"/>
          </p:cNvSpPr>
          <p:nvPr/>
        </p:nvSpPr>
        <p:spPr bwMode="black">
          <a:xfrm>
            <a:off x="971550" y="344488"/>
            <a:ext cx="7354888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2400" b="1" dirty="0" smtClean="0">
                <a:solidFill>
                  <a:srgbClr val="008080"/>
                </a:solidFill>
                <a:latin typeface="Verdana" pitchFamily="34" charset="0"/>
              </a:rPr>
              <a:t>Pergunta 6</a:t>
            </a:r>
          </a:p>
          <a:p>
            <a:pPr algn="ctr" eaLnBrk="1" hangingPunct="1"/>
            <a:r>
              <a:rPr lang="pt-BR" altLang="pt-BR" sz="2400" b="1" dirty="0" smtClean="0">
                <a:solidFill>
                  <a:srgbClr val="800000"/>
                </a:solidFill>
              </a:rPr>
              <a:t>Transferência de crédito</a:t>
            </a:r>
          </a:p>
        </p:txBody>
      </p:sp>
      <p:sp>
        <p:nvSpPr>
          <p:cNvPr id="34823" name="CaixaDeTexto 13"/>
          <p:cNvSpPr txBox="1">
            <a:spLocks noChangeArrowheads="1"/>
          </p:cNvSpPr>
          <p:nvPr/>
        </p:nvSpPr>
        <p:spPr bwMode="auto">
          <a:xfrm>
            <a:off x="1403350" y="188913"/>
            <a:ext cx="288925" cy="8620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t-BR" sz="1000" smtClean="0">
              <a:solidFill>
                <a:srgbClr val="1F5281"/>
              </a:solidFill>
            </a:endParaRPr>
          </a:p>
          <a:p>
            <a:pPr eaLnBrk="1" hangingPunct="1"/>
            <a:endParaRPr lang="pt-BR" sz="1000" smtClean="0">
              <a:solidFill>
                <a:srgbClr val="1F5281"/>
              </a:solidFill>
            </a:endParaRPr>
          </a:p>
          <a:p>
            <a:pPr eaLnBrk="1" hangingPunct="1"/>
            <a:r>
              <a:rPr lang="pt-BR" sz="1000" smtClean="0">
                <a:solidFill>
                  <a:srgbClr val="FFFFFF"/>
                </a:solidFill>
              </a:rPr>
              <a:t>U</a:t>
            </a:r>
          </a:p>
          <a:p>
            <a:pPr eaLnBrk="1" hangingPunct="1"/>
            <a:endParaRPr lang="pt-BR" sz="1000" smtClean="0">
              <a:solidFill>
                <a:srgbClr val="1F5281"/>
              </a:solidFill>
            </a:endParaRPr>
          </a:p>
          <a:p>
            <a:pPr eaLnBrk="1" hangingPunct="1"/>
            <a:endParaRPr lang="pt-BR" sz="1000" smtClean="0">
              <a:solidFill>
                <a:srgbClr val="1F5281"/>
              </a:solidFill>
            </a:endParaRPr>
          </a:p>
        </p:txBody>
      </p:sp>
      <p:pic>
        <p:nvPicPr>
          <p:cNvPr id="34824" name="Picture 10" descr="http://www.dbserver.com.br/crmcidadao/images/logos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200" y="260350"/>
            <a:ext cx="942975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198438"/>
            <a:ext cx="4413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87325"/>
            <a:ext cx="933450" cy="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789363"/>
            <a:ext cx="2160588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15252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35777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9725" y="1492250"/>
            <a:ext cx="8480425" cy="5105400"/>
          </a:xfrm>
        </p:spPr>
        <p:txBody>
          <a:bodyPr/>
          <a:lstStyle/>
          <a:p>
            <a:pPr marL="438150" lvl="1" algn="just" eaLnBrk="1" hangingPunct="1">
              <a:spcBef>
                <a:spcPct val="100000"/>
              </a:spcBef>
              <a:buClr>
                <a:srgbClr val="000099"/>
              </a:buClr>
              <a:defRPr/>
            </a:pPr>
            <a:r>
              <a:rPr lang="pt-BR" altLang="pt-BR" sz="2400" b="1" dirty="0" smtClean="0">
                <a:solidFill>
                  <a:srgbClr val="002850"/>
                </a:solidFill>
                <a:ea typeface="+mn-ea"/>
                <a:cs typeface="+mn-cs"/>
              </a:rPr>
              <a:t>Se uso energia elétrica na atividade rural tenho direito a transferir o crédito da conta de luz?</a:t>
            </a:r>
          </a:p>
          <a:p>
            <a:pPr marL="838200" lvl="2" algn="just" eaLnBrk="1" hangingPunct="1">
              <a:spcBef>
                <a:spcPct val="100000"/>
              </a:spcBef>
              <a:buClr>
                <a:srgbClr val="000099"/>
              </a:buClr>
              <a:defRPr/>
            </a:pPr>
            <a:r>
              <a:rPr lang="pt-BR" altLang="pt-BR" sz="2200" b="1" dirty="0" smtClean="0">
                <a:solidFill>
                  <a:srgbClr val="002850"/>
                </a:solidFill>
                <a:ea typeface="+mn-ea"/>
                <a:cs typeface="+mn-cs"/>
              </a:rPr>
              <a:t>Sim, desde que comprovado o uso na atividade rural.</a:t>
            </a:r>
            <a:endParaRPr lang="pt-BR" altLang="pt-BR" sz="2200" b="1" dirty="0">
              <a:solidFill>
                <a:srgbClr val="002850"/>
              </a:solidFill>
              <a:ea typeface="+mn-ea"/>
              <a:cs typeface="+mn-cs"/>
            </a:endParaRPr>
          </a:p>
          <a:p>
            <a:pPr marL="838200" lvl="2" algn="just" eaLnBrk="1" hangingPunct="1">
              <a:spcBef>
                <a:spcPct val="100000"/>
              </a:spcBef>
              <a:buClr>
                <a:srgbClr val="000099"/>
              </a:buClr>
              <a:defRPr/>
            </a:pPr>
            <a:endParaRPr lang="pt-BR" altLang="pt-BR" sz="2200" b="1" dirty="0" smtClean="0">
              <a:solidFill>
                <a:srgbClr val="002850"/>
              </a:solidFill>
              <a:ea typeface="+mn-ea"/>
              <a:cs typeface="+mn-cs"/>
            </a:endParaRPr>
          </a:p>
          <a:p>
            <a:pPr marL="838200" lvl="2" algn="just" eaLnBrk="1" hangingPunct="1">
              <a:spcBef>
                <a:spcPct val="100000"/>
              </a:spcBef>
              <a:buClr>
                <a:srgbClr val="000099"/>
              </a:buClr>
              <a:defRPr/>
            </a:pPr>
            <a:endParaRPr lang="pt-BR" altLang="pt-BR" sz="2200" b="1" dirty="0">
              <a:solidFill>
                <a:srgbClr val="002850"/>
              </a:solidFill>
              <a:ea typeface="+mn-ea"/>
              <a:cs typeface="+mn-cs"/>
            </a:endParaRPr>
          </a:p>
          <a:p>
            <a:pPr marL="838200" lvl="2" algn="just" eaLnBrk="1" hangingPunct="1">
              <a:spcBef>
                <a:spcPct val="100000"/>
              </a:spcBef>
              <a:buClr>
                <a:srgbClr val="000099"/>
              </a:buClr>
              <a:defRPr/>
            </a:pPr>
            <a:endParaRPr lang="pt-BR" altLang="pt-BR" sz="2200" b="1" dirty="0" smtClean="0">
              <a:solidFill>
                <a:srgbClr val="002850"/>
              </a:solidFill>
              <a:ea typeface="+mn-ea"/>
              <a:cs typeface="+mn-cs"/>
            </a:endParaRPr>
          </a:p>
          <a:p>
            <a:pPr marL="838200" lvl="2" algn="just" eaLnBrk="1" hangingPunct="1">
              <a:spcBef>
                <a:spcPct val="100000"/>
              </a:spcBef>
              <a:buClr>
                <a:srgbClr val="000099"/>
              </a:buClr>
              <a:defRPr/>
            </a:pPr>
            <a:endParaRPr lang="pt-BR" altLang="pt-BR" sz="1200" b="1" dirty="0" smtClean="0">
              <a:solidFill>
                <a:srgbClr val="002850"/>
              </a:solidFill>
              <a:ea typeface="+mn-ea"/>
              <a:cs typeface="+mn-cs"/>
            </a:endParaRP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198438"/>
            <a:ext cx="4413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87325"/>
            <a:ext cx="933450" cy="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87325"/>
            <a:ext cx="938213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6" name="Rectangle 2"/>
          <p:cNvSpPr txBox="1">
            <a:spLocks noChangeArrowheads="1"/>
          </p:cNvSpPr>
          <p:nvPr/>
        </p:nvSpPr>
        <p:spPr bwMode="black">
          <a:xfrm>
            <a:off x="971550" y="344488"/>
            <a:ext cx="7354888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2400" b="1" smtClean="0">
                <a:solidFill>
                  <a:srgbClr val="008080"/>
                </a:solidFill>
                <a:latin typeface="Verdana" pitchFamily="34" charset="0"/>
              </a:rPr>
              <a:t>Pergunta 7</a:t>
            </a:r>
          </a:p>
          <a:p>
            <a:pPr algn="ctr" eaLnBrk="1" hangingPunct="1"/>
            <a:r>
              <a:rPr lang="pt-BR" altLang="pt-BR" sz="2400" b="1" smtClean="0">
                <a:solidFill>
                  <a:srgbClr val="800000"/>
                </a:solidFill>
              </a:rPr>
              <a:t>Transferência de crédito</a:t>
            </a:r>
          </a:p>
        </p:txBody>
      </p:sp>
      <p:sp>
        <p:nvSpPr>
          <p:cNvPr id="35847" name="CaixaDeTexto 13"/>
          <p:cNvSpPr txBox="1">
            <a:spLocks noChangeArrowheads="1"/>
          </p:cNvSpPr>
          <p:nvPr/>
        </p:nvSpPr>
        <p:spPr bwMode="auto">
          <a:xfrm>
            <a:off x="1403350" y="188913"/>
            <a:ext cx="288925" cy="8620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t-BR" sz="1000" smtClean="0">
              <a:solidFill>
                <a:srgbClr val="1F5281"/>
              </a:solidFill>
            </a:endParaRPr>
          </a:p>
          <a:p>
            <a:pPr eaLnBrk="1" hangingPunct="1"/>
            <a:endParaRPr lang="pt-BR" sz="1000" smtClean="0">
              <a:solidFill>
                <a:srgbClr val="1F5281"/>
              </a:solidFill>
            </a:endParaRPr>
          </a:p>
          <a:p>
            <a:pPr eaLnBrk="1" hangingPunct="1"/>
            <a:r>
              <a:rPr lang="pt-BR" sz="1000" smtClean="0">
                <a:solidFill>
                  <a:srgbClr val="FFFFFF"/>
                </a:solidFill>
              </a:rPr>
              <a:t>U</a:t>
            </a:r>
          </a:p>
          <a:p>
            <a:pPr eaLnBrk="1" hangingPunct="1"/>
            <a:endParaRPr lang="pt-BR" sz="1000" smtClean="0">
              <a:solidFill>
                <a:srgbClr val="1F5281"/>
              </a:solidFill>
            </a:endParaRPr>
          </a:p>
          <a:p>
            <a:pPr eaLnBrk="1" hangingPunct="1"/>
            <a:endParaRPr lang="pt-BR" sz="1000" smtClean="0">
              <a:solidFill>
                <a:srgbClr val="1F5281"/>
              </a:solidFill>
            </a:endParaRPr>
          </a:p>
        </p:txBody>
      </p:sp>
      <p:pic>
        <p:nvPicPr>
          <p:cNvPr id="35848" name="Picture 10" descr="http://www.dbserver.com.br/crmcidadao/images/logos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200" y="260350"/>
            <a:ext cx="942975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198438"/>
            <a:ext cx="4413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87325"/>
            <a:ext cx="933450" cy="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52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576638"/>
            <a:ext cx="2663825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15252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6499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9725" y="1492250"/>
            <a:ext cx="8480425" cy="5105400"/>
          </a:xfrm>
        </p:spPr>
        <p:txBody>
          <a:bodyPr/>
          <a:lstStyle/>
          <a:p>
            <a:pPr marL="438150" lvl="1" algn="just" eaLnBrk="1" hangingPunct="1">
              <a:spcBef>
                <a:spcPct val="100000"/>
              </a:spcBef>
              <a:buClr>
                <a:srgbClr val="000099"/>
              </a:buClr>
              <a:defRPr/>
            </a:pPr>
            <a:r>
              <a:rPr lang="pt-BR" altLang="pt-BR" sz="2400" b="1" dirty="0" smtClean="0">
                <a:solidFill>
                  <a:srgbClr val="002850"/>
                </a:solidFill>
                <a:ea typeface="+mn-ea"/>
                <a:cs typeface="+mn-cs"/>
              </a:rPr>
              <a:t>Em regra, que produtos produzidos na propriedade não me permitem transferir crédito de ICMS?</a:t>
            </a:r>
          </a:p>
          <a:p>
            <a:pPr marL="838200" lvl="2" algn="just" eaLnBrk="1" hangingPunct="1">
              <a:spcBef>
                <a:spcPts val="1200"/>
              </a:spcBef>
              <a:buClr>
                <a:srgbClr val="000099"/>
              </a:buClr>
              <a:defRPr/>
            </a:pPr>
            <a:r>
              <a:rPr lang="pt-BR" altLang="pt-BR" sz="2200" b="1" dirty="0" smtClean="0">
                <a:solidFill>
                  <a:srgbClr val="002850"/>
                </a:solidFill>
                <a:ea typeface="+mn-ea"/>
                <a:cs typeface="+mn-cs"/>
              </a:rPr>
              <a:t>Produção de suínos.</a:t>
            </a:r>
          </a:p>
          <a:p>
            <a:pPr marL="838200" lvl="2" algn="just" eaLnBrk="1" hangingPunct="1">
              <a:spcBef>
                <a:spcPts val="1200"/>
              </a:spcBef>
              <a:buClr>
                <a:srgbClr val="000099"/>
              </a:buClr>
              <a:defRPr/>
            </a:pPr>
            <a:r>
              <a:rPr lang="pt-BR" altLang="pt-BR" sz="2200" b="1" dirty="0" smtClean="0">
                <a:solidFill>
                  <a:srgbClr val="002850"/>
                </a:solidFill>
                <a:ea typeface="+mn-ea"/>
                <a:cs typeface="+mn-cs"/>
              </a:rPr>
              <a:t>Produção de cebola.</a:t>
            </a:r>
          </a:p>
          <a:p>
            <a:pPr marL="438150" lvl="1" algn="just" eaLnBrk="1" hangingPunct="1">
              <a:spcBef>
                <a:spcPct val="100000"/>
              </a:spcBef>
              <a:buClr>
                <a:srgbClr val="000099"/>
              </a:buClr>
              <a:defRPr/>
            </a:pPr>
            <a:endParaRPr lang="pt-BR" altLang="pt-BR" sz="2400" b="1" dirty="0">
              <a:solidFill>
                <a:srgbClr val="002850"/>
              </a:solidFill>
              <a:ea typeface="+mn-ea"/>
              <a:cs typeface="+mn-cs"/>
            </a:endParaRPr>
          </a:p>
          <a:p>
            <a:pPr marL="438150" lvl="1" algn="just" eaLnBrk="1" hangingPunct="1">
              <a:spcBef>
                <a:spcPct val="100000"/>
              </a:spcBef>
              <a:buClr>
                <a:srgbClr val="000099"/>
              </a:buClr>
              <a:defRPr/>
            </a:pPr>
            <a:endParaRPr lang="pt-BR" altLang="pt-BR" sz="2200" b="1" dirty="0">
              <a:solidFill>
                <a:srgbClr val="002850"/>
              </a:solidFill>
              <a:ea typeface="+mn-ea"/>
              <a:cs typeface="+mn-cs"/>
            </a:endParaRPr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198438"/>
            <a:ext cx="4413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87325"/>
            <a:ext cx="933450" cy="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87325"/>
            <a:ext cx="938213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70" name="Rectangle 2"/>
          <p:cNvSpPr txBox="1">
            <a:spLocks noChangeArrowheads="1"/>
          </p:cNvSpPr>
          <p:nvPr/>
        </p:nvSpPr>
        <p:spPr bwMode="black">
          <a:xfrm>
            <a:off x="971550" y="344488"/>
            <a:ext cx="7354888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pt-BR" altLang="pt-BR" sz="2400" b="1" smtClean="0">
                <a:solidFill>
                  <a:srgbClr val="008080"/>
                </a:solidFill>
                <a:latin typeface="Verdana" pitchFamily="34" charset="0"/>
              </a:rPr>
              <a:t>Pergunta 8</a:t>
            </a:r>
          </a:p>
          <a:p>
            <a:pPr algn="ctr"/>
            <a:r>
              <a:rPr lang="pt-BR" altLang="pt-BR" sz="2400" b="1" smtClean="0">
                <a:solidFill>
                  <a:srgbClr val="800000"/>
                </a:solidFill>
              </a:rPr>
              <a:t>Transferência de crédito</a:t>
            </a:r>
          </a:p>
        </p:txBody>
      </p:sp>
      <p:sp>
        <p:nvSpPr>
          <p:cNvPr id="36871" name="CaixaDeTexto 12"/>
          <p:cNvSpPr txBox="1">
            <a:spLocks noChangeArrowheads="1"/>
          </p:cNvSpPr>
          <p:nvPr/>
        </p:nvSpPr>
        <p:spPr bwMode="auto">
          <a:xfrm>
            <a:off x="1403350" y="188913"/>
            <a:ext cx="288925" cy="8620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t-BR" sz="1000" smtClean="0">
              <a:solidFill>
                <a:srgbClr val="1F5281"/>
              </a:solidFill>
            </a:endParaRPr>
          </a:p>
          <a:p>
            <a:pPr eaLnBrk="1" hangingPunct="1"/>
            <a:endParaRPr lang="pt-BR" sz="1000" smtClean="0">
              <a:solidFill>
                <a:srgbClr val="1F5281"/>
              </a:solidFill>
            </a:endParaRPr>
          </a:p>
          <a:p>
            <a:pPr eaLnBrk="1" hangingPunct="1"/>
            <a:r>
              <a:rPr lang="pt-BR" sz="1000" smtClean="0">
                <a:solidFill>
                  <a:srgbClr val="FFFFFF"/>
                </a:solidFill>
              </a:rPr>
              <a:t>U</a:t>
            </a:r>
          </a:p>
          <a:p>
            <a:pPr eaLnBrk="1" hangingPunct="1"/>
            <a:endParaRPr lang="pt-BR" sz="1000" smtClean="0">
              <a:solidFill>
                <a:srgbClr val="1F5281"/>
              </a:solidFill>
            </a:endParaRPr>
          </a:p>
          <a:p>
            <a:pPr eaLnBrk="1" hangingPunct="1"/>
            <a:endParaRPr lang="pt-BR" sz="1000" smtClean="0">
              <a:solidFill>
                <a:srgbClr val="1F5281"/>
              </a:solidFill>
            </a:endParaRPr>
          </a:p>
        </p:txBody>
      </p:sp>
      <p:pic>
        <p:nvPicPr>
          <p:cNvPr id="36872" name="Picture 10" descr="http://www.dbserver.com.br/crmcidadao/images/logos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200" y="260350"/>
            <a:ext cx="942975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198438"/>
            <a:ext cx="4413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87325"/>
            <a:ext cx="933450" cy="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6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3861048"/>
            <a:ext cx="3321559" cy="2075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8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2" y="4005064"/>
            <a:ext cx="2749550" cy="206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15252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01000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496300" cy="4967287"/>
          </a:xfrm>
        </p:spPr>
        <p:txBody>
          <a:bodyPr/>
          <a:lstStyle/>
          <a:p>
            <a:pPr algn="just" eaLnBrk="1" hangingPunct="1">
              <a:lnSpc>
                <a:spcPts val="3400"/>
              </a:lnSpc>
              <a:spcBef>
                <a:spcPct val="100000"/>
              </a:spcBef>
              <a:buClr>
                <a:srgbClr val="003366"/>
              </a:buClr>
              <a:buFont typeface="Wingdings" pitchFamily="2" charset="2"/>
              <a:buChar char="q"/>
              <a:tabLst>
                <a:tab pos="444500" algn="l"/>
                <a:tab pos="901700" algn="l"/>
                <a:tab pos="2336800" algn="l"/>
              </a:tabLst>
              <a:defRPr/>
            </a:pPr>
            <a:r>
              <a:rPr lang="pt-BR" altLang="pt-BR" sz="2200" b="1" dirty="0" smtClean="0">
                <a:solidFill>
                  <a:srgbClr val="800000"/>
                </a:solidFill>
              </a:rPr>
              <a:t>Apresentar na Gerência Regional:</a:t>
            </a:r>
          </a:p>
          <a:p>
            <a:pPr lvl="1" algn="just" eaLnBrk="1" hangingPunct="1">
              <a:lnSpc>
                <a:spcPts val="3400"/>
              </a:lnSpc>
              <a:spcBef>
                <a:spcPts val="600"/>
              </a:spcBef>
              <a:buClr>
                <a:srgbClr val="003366"/>
              </a:buClr>
              <a:tabLst>
                <a:tab pos="444500" algn="l"/>
                <a:tab pos="901700" algn="l"/>
                <a:tab pos="2336800" algn="l"/>
              </a:tabLst>
              <a:defRPr/>
            </a:pPr>
            <a:r>
              <a:rPr lang="pt-BR" altLang="pt-BR" sz="2000" b="1" dirty="0" smtClean="0">
                <a:solidFill>
                  <a:srgbClr val="002850"/>
                </a:solidFill>
              </a:rPr>
              <a:t>Requerimento e taxa de serviços gerais </a:t>
            </a:r>
          </a:p>
          <a:p>
            <a:pPr lvl="1" algn="just" eaLnBrk="1" hangingPunct="1">
              <a:lnSpc>
                <a:spcPts val="3400"/>
              </a:lnSpc>
              <a:spcBef>
                <a:spcPts val="600"/>
              </a:spcBef>
              <a:buClr>
                <a:srgbClr val="003366"/>
              </a:buClr>
              <a:tabLst>
                <a:tab pos="444500" algn="l"/>
                <a:tab pos="901700" algn="l"/>
                <a:tab pos="2336800" algn="l"/>
              </a:tabLst>
              <a:defRPr/>
            </a:pPr>
            <a:r>
              <a:rPr lang="pt-BR" altLang="pt-BR" sz="2000" b="1" dirty="0" smtClean="0">
                <a:solidFill>
                  <a:srgbClr val="002850"/>
                </a:solidFill>
              </a:rPr>
              <a:t>Notas fiscais da compra dos bens e insumos.</a:t>
            </a:r>
          </a:p>
          <a:p>
            <a:pPr lvl="1" algn="just" eaLnBrk="1" hangingPunct="1">
              <a:lnSpc>
                <a:spcPts val="3400"/>
              </a:lnSpc>
              <a:spcBef>
                <a:spcPts val="600"/>
              </a:spcBef>
              <a:buClr>
                <a:srgbClr val="003366"/>
              </a:buClr>
              <a:tabLst>
                <a:tab pos="444500" algn="l"/>
                <a:tab pos="901700" algn="l"/>
                <a:tab pos="2336800" algn="l"/>
              </a:tabLst>
              <a:defRPr/>
            </a:pPr>
            <a:r>
              <a:rPr lang="pt-BR" altLang="pt-BR" sz="2000" b="1" dirty="0" err="1" smtClean="0">
                <a:solidFill>
                  <a:srgbClr val="002850"/>
                </a:solidFill>
              </a:rPr>
              <a:t>Contra-notas</a:t>
            </a:r>
            <a:r>
              <a:rPr lang="pt-BR" altLang="pt-BR" sz="2000" b="1" dirty="0" smtClean="0">
                <a:solidFill>
                  <a:srgbClr val="002850"/>
                </a:solidFill>
              </a:rPr>
              <a:t> da venda da produção.</a:t>
            </a:r>
          </a:p>
          <a:p>
            <a:pPr lvl="1" algn="just" eaLnBrk="1" hangingPunct="1">
              <a:lnSpc>
                <a:spcPts val="3400"/>
              </a:lnSpc>
              <a:spcBef>
                <a:spcPts val="600"/>
              </a:spcBef>
              <a:buClr>
                <a:srgbClr val="003366"/>
              </a:buClr>
              <a:tabLst>
                <a:tab pos="444500" algn="l"/>
                <a:tab pos="901700" algn="l"/>
                <a:tab pos="2336800" algn="l"/>
              </a:tabLst>
              <a:defRPr/>
            </a:pPr>
            <a:r>
              <a:rPr lang="pt-BR" altLang="pt-BR" sz="2000" b="1" dirty="0" smtClean="0">
                <a:solidFill>
                  <a:srgbClr val="002850"/>
                </a:solidFill>
              </a:rPr>
              <a:t>Declaração do comprador da produção aceitando o crédito do imposto.</a:t>
            </a:r>
          </a:p>
          <a:p>
            <a:pPr lvl="1" algn="just" eaLnBrk="1" hangingPunct="1">
              <a:lnSpc>
                <a:spcPts val="3400"/>
              </a:lnSpc>
              <a:spcBef>
                <a:spcPts val="600"/>
              </a:spcBef>
              <a:buClr>
                <a:srgbClr val="003366"/>
              </a:buClr>
              <a:tabLst>
                <a:tab pos="444500" algn="l"/>
                <a:tab pos="901700" algn="l"/>
                <a:tab pos="2336800" algn="l"/>
              </a:tabLst>
              <a:defRPr/>
            </a:pPr>
            <a:r>
              <a:rPr lang="pt-BR" altLang="pt-BR" sz="2000" b="1" dirty="0" smtClean="0">
                <a:solidFill>
                  <a:srgbClr val="002850"/>
                </a:solidFill>
              </a:rPr>
              <a:t>Demonstrativo dos créditos acumulados.</a:t>
            </a:r>
            <a:endParaRPr lang="pt-BR" altLang="pt-BR" sz="2200" b="1" dirty="0">
              <a:solidFill>
                <a:srgbClr val="002850"/>
              </a:solidFill>
              <a:ea typeface="+mn-ea"/>
              <a:cs typeface="+mn-cs"/>
            </a:endParaRPr>
          </a:p>
          <a:p>
            <a:pPr algn="just" eaLnBrk="1" hangingPunct="1">
              <a:lnSpc>
                <a:spcPts val="3400"/>
              </a:lnSpc>
              <a:spcBef>
                <a:spcPct val="100000"/>
              </a:spcBef>
              <a:buClr>
                <a:srgbClr val="003366"/>
              </a:buClr>
              <a:buFont typeface="Wingdings" pitchFamily="2" charset="2"/>
              <a:buChar char="q"/>
              <a:tabLst>
                <a:tab pos="444500" algn="l"/>
                <a:tab pos="901700" algn="l"/>
                <a:tab pos="2336800" algn="l"/>
              </a:tabLst>
              <a:defRPr/>
            </a:pPr>
            <a:r>
              <a:rPr lang="pt-BR" altLang="pt-BR" sz="2200" b="1" dirty="0" smtClean="0">
                <a:solidFill>
                  <a:srgbClr val="002850"/>
                </a:solidFill>
              </a:rPr>
              <a:t>Em geral, </a:t>
            </a:r>
            <a:r>
              <a:rPr lang="pt-BR" altLang="pt-BR" sz="2200" b="1" dirty="0" smtClean="0">
                <a:solidFill>
                  <a:srgbClr val="800000"/>
                </a:solidFill>
              </a:rPr>
              <a:t>o comprador prepara os documentos </a:t>
            </a:r>
            <a:r>
              <a:rPr lang="pt-BR" altLang="pt-BR" sz="2200" b="1" dirty="0" smtClean="0">
                <a:solidFill>
                  <a:srgbClr val="002850"/>
                </a:solidFill>
              </a:rPr>
              <a:t>para o agricultor e encaminha à Gerência da Fazenda.</a:t>
            </a:r>
          </a:p>
        </p:txBody>
      </p:sp>
      <p:pic>
        <p:nvPicPr>
          <p:cNvPr id="37891" name="Picture 10" descr="http://www.dbserver.com.br/crmcidadao/images/logos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200" y="260350"/>
            <a:ext cx="942975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198438"/>
            <a:ext cx="4413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87325"/>
            <a:ext cx="933450" cy="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2"/>
          <p:cNvSpPr>
            <a:spLocks noGrp="1" noChangeArrowheads="1"/>
          </p:cNvSpPr>
          <p:nvPr>
            <p:ph type="title"/>
          </p:nvPr>
        </p:nvSpPr>
        <p:spPr>
          <a:xfrm>
            <a:off x="519113" y="561975"/>
            <a:ext cx="8229600" cy="563563"/>
          </a:xfrm>
        </p:spPr>
        <p:txBody>
          <a:bodyPr/>
          <a:lstStyle/>
          <a:p>
            <a:pPr algn="ctr">
              <a:defRPr/>
            </a:pPr>
            <a:r>
              <a:rPr lang="pt-BR" altLang="pt-BR" sz="2400" i="0" kern="1200" dirty="0">
                <a:solidFill>
                  <a:srgbClr val="008080"/>
                </a:solidFill>
                <a:ea typeface="+mn-ea"/>
                <a:cs typeface="Arial" charset="0"/>
              </a:rPr>
              <a:t>Como fazer para </a:t>
            </a:r>
            <a:r>
              <a:rPr lang="pt-BR" altLang="pt-BR" sz="2400" i="0" kern="1200" dirty="0" smtClean="0">
                <a:solidFill>
                  <a:srgbClr val="008080"/>
                </a:solidFill>
                <a:ea typeface="+mn-ea"/>
                <a:cs typeface="Arial" charset="0"/>
              </a:rPr>
              <a:t>requerer</a:t>
            </a:r>
            <a:br>
              <a:rPr lang="pt-BR" altLang="pt-BR" sz="2400" i="0" kern="1200" dirty="0" smtClean="0">
                <a:solidFill>
                  <a:srgbClr val="008080"/>
                </a:solidFill>
                <a:ea typeface="+mn-ea"/>
                <a:cs typeface="Arial" charset="0"/>
              </a:rPr>
            </a:br>
            <a:r>
              <a:rPr lang="pt-BR" altLang="pt-BR" sz="2400" i="0" kern="1200" dirty="0" smtClean="0">
                <a:solidFill>
                  <a:srgbClr val="008080"/>
                </a:solidFill>
                <a:ea typeface="+mn-ea"/>
                <a:cs typeface="Arial" charset="0"/>
              </a:rPr>
              <a:t>o </a:t>
            </a:r>
            <a:r>
              <a:rPr lang="pt-BR" altLang="pt-BR" sz="2400" i="0" kern="1200" dirty="0">
                <a:solidFill>
                  <a:srgbClr val="008080"/>
                </a:solidFill>
                <a:ea typeface="+mn-ea"/>
                <a:cs typeface="Arial" charset="0"/>
              </a:rPr>
              <a:t>crédito</a:t>
            </a:r>
            <a:r>
              <a:rPr lang="pt-BR" altLang="pt-BR" sz="2400" i="0" kern="1200" dirty="0">
                <a:ea typeface="+mn-ea"/>
                <a:cs typeface="Arial" charset="0"/>
              </a:rPr>
              <a:t/>
            </a:r>
            <a:br>
              <a:rPr lang="pt-BR" altLang="pt-BR" sz="2400" i="0" kern="1200" dirty="0">
                <a:ea typeface="+mn-ea"/>
                <a:cs typeface="Arial" charset="0"/>
              </a:rPr>
            </a:br>
            <a:endParaRPr lang="pt-BR" altLang="pt-BR" sz="2600" i="0" dirty="0" smtClean="0">
              <a:solidFill>
                <a:srgbClr val="002448"/>
              </a:solidFill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15252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986521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" y="417513"/>
            <a:ext cx="8229600" cy="563562"/>
          </a:xfrm>
        </p:spPr>
        <p:txBody>
          <a:bodyPr/>
          <a:lstStyle/>
          <a:p>
            <a:pPr algn="ctr" eaLnBrk="1" hangingPunct="1"/>
            <a:r>
              <a:rPr lang="pt-BR" altLang="pt-BR" i="0" dirty="0" smtClean="0">
                <a:solidFill>
                  <a:srgbClr val="006666"/>
                </a:solidFill>
              </a:rPr>
              <a:t>AMAVI - SEF</a:t>
            </a:r>
            <a:endParaRPr lang="pt-BR" altLang="pt-BR" i="0" dirty="0" smtClean="0">
              <a:solidFill>
                <a:srgbClr val="006666"/>
              </a:solidFill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250130" y="1812379"/>
            <a:ext cx="8642350" cy="4352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7800" lvl="1" indent="0" algn="ctr" eaLnBrk="1" hangingPunct="1">
              <a:spcBef>
                <a:spcPts val="1200"/>
              </a:spcBef>
              <a:spcAft>
                <a:spcPts val="1200"/>
              </a:spcAft>
              <a:buFont typeface="Wingdings" pitchFamily="2" charset="2"/>
              <a:buNone/>
              <a:defRPr/>
            </a:pPr>
            <a:r>
              <a:rPr lang="pt-BR" sz="4400" b="1" dirty="0"/>
              <a:t>“Você deve ser a mudança que gostaria de ver no mundo.”</a:t>
            </a:r>
            <a:r>
              <a:rPr lang="pt-BR" sz="4000" b="1" dirty="0"/>
              <a:t> </a:t>
            </a:r>
          </a:p>
          <a:p>
            <a:pPr marL="177800" lvl="1" indent="0" algn="r" eaLnBrk="1" hangingPunct="1">
              <a:spcBef>
                <a:spcPts val="1200"/>
              </a:spcBef>
              <a:spcAft>
                <a:spcPts val="1200"/>
              </a:spcAft>
              <a:buFont typeface="Wingdings" pitchFamily="2" charset="2"/>
              <a:buNone/>
              <a:defRPr/>
            </a:pPr>
            <a:r>
              <a:rPr lang="pt-BR" b="1" dirty="0">
                <a:solidFill>
                  <a:schemeClr val="accent1"/>
                </a:solidFill>
              </a:rPr>
              <a:t>Mahatma Gandhi</a:t>
            </a:r>
            <a:endParaRPr lang="es-ES_tradnl" b="1" dirty="0">
              <a:solidFill>
                <a:schemeClr val="accent1"/>
              </a:solidFill>
              <a:latin typeface="Garamond" pitchFamily="18" charset="0"/>
            </a:endParaRP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395288" y="188913"/>
            <a:ext cx="1439862" cy="9318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pt-BR" altLang="pt-BR" sz="2800" smtClean="0">
              <a:solidFill>
                <a:srgbClr val="FFFFFF"/>
              </a:solidFill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pt-BR" altLang="pt-BR" smtClean="0">
              <a:solidFill>
                <a:srgbClr val="FFFFFF"/>
              </a:solidFill>
            </a:endParaRPr>
          </a:p>
        </p:txBody>
      </p:sp>
      <p:pic>
        <p:nvPicPr>
          <p:cNvPr id="34822" name="Picture 10" descr="http://www.dbserver.com.br/crmcidadao/images/logos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988" y="260350"/>
            <a:ext cx="1500187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980953"/>
            <a:ext cx="2664296" cy="1998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15252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21982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1439863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561182"/>
            <a:ext cx="7354888" cy="563562"/>
          </a:xfrm>
        </p:spPr>
        <p:txBody>
          <a:bodyPr/>
          <a:lstStyle/>
          <a:p>
            <a:pPr algn="ctr" eaLnBrk="1" hangingPunct="1"/>
            <a:r>
              <a:rPr lang="pt-BR" altLang="pt-BR" sz="2400" i="0" dirty="0" smtClean="0">
                <a:solidFill>
                  <a:srgbClr val="006666"/>
                </a:solidFill>
              </a:rPr>
              <a:t>Incidência x não incidência</a:t>
            </a:r>
            <a:br>
              <a:rPr lang="pt-BR" altLang="pt-BR" sz="2400" i="0" dirty="0" smtClean="0">
                <a:solidFill>
                  <a:srgbClr val="006666"/>
                </a:solidFill>
              </a:rPr>
            </a:br>
            <a:r>
              <a:rPr lang="pt-BR" altLang="pt-BR" sz="2200" i="0" dirty="0" smtClean="0">
                <a:solidFill>
                  <a:srgbClr val="9C1D04"/>
                </a:solidFill>
              </a:rPr>
              <a:t>ICMS</a:t>
            </a:r>
            <a:r>
              <a:rPr lang="pt-BR" altLang="pt-BR" sz="2600" i="0" dirty="0" smtClean="0">
                <a:solidFill>
                  <a:srgbClr val="006666"/>
                </a:solidFill>
              </a:rPr>
              <a:t/>
            </a:r>
            <a:br>
              <a:rPr lang="pt-BR" altLang="pt-BR" sz="2600" i="0" dirty="0" smtClean="0">
                <a:solidFill>
                  <a:srgbClr val="006666"/>
                </a:solidFill>
              </a:rPr>
            </a:br>
            <a:endParaRPr lang="pt-BR" altLang="pt-BR" sz="2200" i="0" dirty="0" smtClean="0">
              <a:solidFill>
                <a:srgbClr val="9C1D04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5" y="1412776"/>
            <a:ext cx="7848872" cy="4608513"/>
          </a:xfrm>
        </p:spPr>
        <p:txBody>
          <a:bodyPr/>
          <a:lstStyle/>
          <a:p>
            <a:pPr algn="just" eaLnBrk="1" hangingPunct="1">
              <a:lnSpc>
                <a:spcPts val="3000"/>
              </a:lnSpc>
              <a:spcBef>
                <a:spcPts val="0"/>
              </a:spcBef>
              <a:buClr>
                <a:srgbClr val="003366"/>
              </a:buClr>
              <a:buFont typeface="Wingdings" pitchFamily="2" charset="2"/>
              <a:buChar char="§"/>
              <a:tabLst>
                <a:tab pos="444500" algn="l"/>
                <a:tab pos="901700" algn="l"/>
                <a:tab pos="2336800" algn="l"/>
              </a:tabLst>
              <a:defRPr/>
            </a:pPr>
            <a:r>
              <a:rPr lang="pt-BR" altLang="pt-BR" sz="2200" b="1" dirty="0" smtClean="0">
                <a:solidFill>
                  <a:srgbClr val="9C1D04"/>
                </a:solidFill>
              </a:rPr>
              <a:t>Incidência</a:t>
            </a:r>
            <a:r>
              <a:rPr lang="pt-BR" altLang="pt-BR" sz="2200" b="1" dirty="0" smtClean="0">
                <a:solidFill>
                  <a:srgbClr val="002850"/>
                </a:solidFill>
              </a:rPr>
              <a:t>: </a:t>
            </a:r>
          </a:p>
          <a:p>
            <a:pPr lvl="1" algn="just" eaLnBrk="1" hangingPunct="1">
              <a:lnSpc>
                <a:spcPts val="3000"/>
              </a:lnSpc>
              <a:spcBef>
                <a:spcPts val="1200"/>
              </a:spcBef>
              <a:buClr>
                <a:srgbClr val="003366"/>
              </a:buClr>
              <a:tabLst>
                <a:tab pos="444500" algn="l"/>
                <a:tab pos="901700" algn="l"/>
                <a:tab pos="2336800" algn="l"/>
              </a:tabLst>
              <a:defRPr/>
            </a:pPr>
            <a:r>
              <a:rPr lang="pt-BR" altLang="pt-BR" sz="2000" b="1" dirty="0" smtClean="0">
                <a:solidFill>
                  <a:srgbClr val="002850"/>
                </a:solidFill>
              </a:rPr>
              <a:t>Comercialização de arroz, feijão, leite, verduras, etc. produzidos na propriedade.</a:t>
            </a:r>
          </a:p>
          <a:p>
            <a:pPr marL="0" indent="0" algn="just" eaLnBrk="1" hangingPunct="1">
              <a:lnSpc>
                <a:spcPct val="90000"/>
              </a:lnSpc>
              <a:spcBef>
                <a:spcPct val="100000"/>
              </a:spcBef>
              <a:buClr>
                <a:srgbClr val="003366"/>
              </a:buClr>
              <a:buFont typeface="Wingdings" pitchFamily="2" charset="2"/>
              <a:buNone/>
              <a:tabLst>
                <a:tab pos="444500" algn="l"/>
                <a:tab pos="901700" algn="l"/>
                <a:tab pos="2336800" algn="l"/>
              </a:tabLst>
              <a:defRPr/>
            </a:pPr>
            <a:endParaRPr lang="pt-BR" altLang="pt-BR" sz="2400" b="1" dirty="0" smtClean="0">
              <a:solidFill>
                <a:srgbClr val="002850"/>
              </a:solidFill>
            </a:endParaRPr>
          </a:p>
          <a:p>
            <a:pPr algn="just" eaLnBrk="1" hangingPunct="1">
              <a:lnSpc>
                <a:spcPct val="90000"/>
              </a:lnSpc>
              <a:spcBef>
                <a:spcPct val="100000"/>
              </a:spcBef>
              <a:buClr>
                <a:srgbClr val="003366"/>
              </a:buClr>
              <a:buFont typeface="Wingdings" pitchFamily="2" charset="2"/>
              <a:buChar char="§"/>
              <a:tabLst>
                <a:tab pos="444500" algn="l"/>
                <a:tab pos="901700" algn="l"/>
                <a:tab pos="2336800" algn="l"/>
              </a:tabLst>
              <a:defRPr/>
            </a:pPr>
            <a:r>
              <a:rPr lang="pt-BR" altLang="pt-BR" sz="2200" b="1" dirty="0" smtClean="0">
                <a:solidFill>
                  <a:srgbClr val="9C1D04"/>
                </a:solidFill>
              </a:rPr>
              <a:t>Não incidência</a:t>
            </a:r>
            <a:r>
              <a:rPr lang="pt-BR" altLang="pt-BR" sz="2200" b="1" dirty="0" smtClean="0">
                <a:solidFill>
                  <a:srgbClr val="002850"/>
                </a:solidFill>
              </a:rPr>
              <a:t>: </a:t>
            </a:r>
            <a:endParaRPr lang="pt-BR" altLang="pt-BR" sz="2200" b="1" dirty="0">
              <a:solidFill>
                <a:srgbClr val="002850"/>
              </a:solidFill>
            </a:endParaRPr>
          </a:p>
          <a:p>
            <a:pPr lvl="1" algn="just" eaLnBrk="1" hangingPunct="1">
              <a:lnSpc>
                <a:spcPct val="90000"/>
              </a:lnSpc>
              <a:spcBef>
                <a:spcPts val="1200"/>
              </a:spcBef>
              <a:buClr>
                <a:srgbClr val="003366"/>
              </a:buClr>
              <a:tabLst>
                <a:tab pos="444500" algn="l"/>
                <a:tab pos="901700" algn="l"/>
                <a:tab pos="2336800" algn="l"/>
              </a:tabLst>
              <a:defRPr/>
            </a:pPr>
            <a:r>
              <a:rPr lang="pt-BR" altLang="pt-BR" sz="2000" b="1" dirty="0" smtClean="0">
                <a:solidFill>
                  <a:srgbClr val="002850"/>
                </a:solidFill>
              </a:rPr>
              <a:t>Venda de bens do Produtor Primário.</a:t>
            </a:r>
          </a:p>
          <a:p>
            <a:pPr lvl="2" algn="just" eaLnBrk="1" hangingPunct="1">
              <a:lnSpc>
                <a:spcPct val="90000"/>
              </a:lnSpc>
              <a:spcBef>
                <a:spcPts val="1200"/>
              </a:spcBef>
              <a:buClr>
                <a:srgbClr val="003366"/>
              </a:buClr>
              <a:tabLst>
                <a:tab pos="444500" algn="l"/>
                <a:tab pos="901700" algn="l"/>
                <a:tab pos="2336800" algn="l"/>
              </a:tabLst>
              <a:defRPr/>
            </a:pPr>
            <a:r>
              <a:rPr lang="pt-BR" altLang="pt-BR" sz="1800" b="1" dirty="0" smtClean="0">
                <a:solidFill>
                  <a:srgbClr val="002850"/>
                </a:solidFill>
              </a:rPr>
              <a:t>Exemplo:  Um trator usado.</a:t>
            </a:r>
            <a:endParaRPr lang="pt-BR" altLang="pt-BR" sz="1600" b="1" dirty="0" smtClean="0">
              <a:solidFill>
                <a:srgbClr val="002850"/>
              </a:solidFill>
            </a:endParaRPr>
          </a:p>
          <a:p>
            <a:pPr marL="457200" lvl="1" indent="0" algn="just" eaLnBrk="1" hangingPunct="1">
              <a:lnSpc>
                <a:spcPct val="90000"/>
              </a:lnSpc>
              <a:spcBef>
                <a:spcPct val="100000"/>
              </a:spcBef>
              <a:buClr>
                <a:srgbClr val="003366"/>
              </a:buClr>
              <a:buFont typeface="Wingdings" pitchFamily="2" charset="2"/>
              <a:buNone/>
              <a:tabLst>
                <a:tab pos="444500" algn="l"/>
                <a:tab pos="901700" algn="l"/>
                <a:tab pos="2336800" algn="l"/>
              </a:tabLst>
              <a:defRPr/>
            </a:pPr>
            <a:endParaRPr lang="pt-BR" altLang="pt-BR" sz="2000" b="1" dirty="0">
              <a:solidFill>
                <a:srgbClr val="002850"/>
              </a:solidFill>
            </a:endParaRPr>
          </a:p>
        </p:txBody>
      </p:sp>
      <p:pic>
        <p:nvPicPr>
          <p:cNvPr id="6150" name="Picture 10" descr="http://www.dbserver.com.br/crmcidadao/images/logos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200" y="260350"/>
            <a:ext cx="942975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15252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1" y="4916096"/>
            <a:ext cx="1944215" cy="1609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59" y="2492896"/>
            <a:ext cx="2228433" cy="1504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1638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1439863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344488"/>
            <a:ext cx="7354888" cy="563562"/>
          </a:xfrm>
        </p:spPr>
        <p:txBody>
          <a:bodyPr/>
          <a:lstStyle/>
          <a:p>
            <a:pPr algn="ctr" eaLnBrk="1" hangingPunct="1"/>
            <a:r>
              <a:rPr lang="pt-BR" altLang="pt-BR" sz="2600" i="0" dirty="0" smtClean="0">
                <a:solidFill>
                  <a:srgbClr val="006666"/>
                </a:solidFill>
              </a:rPr>
              <a:t>ISENÇÃO</a:t>
            </a:r>
            <a:br>
              <a:rPr lang="pt-BR" altLang="pt-BR" sz="2600" i="0" dirty="0" smtClean="0">
                <a:solidFill>
                  <a:srgbClr val="006666"/>
                </a:solidFill>
              </a:rPr>
            </a:br>
            <a:r>
              <a:rPr lang="pt-BR" altLang="pt-BR" sz="2200" i="0" dirty="0" smtClean="0">
                <a:solidFill>
                  <a:srgbClr val="9C1D04"/>
                </a:solidFill>
              </a:rPr>
              <a:t>ICMS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558057"/>
            <a:ext cx="8280400" cy="4967287"/>
          </a:xfrm>
        </p:spPr>
        <p:txBody>
          <a:bodyPr/>
          <a:lstStyle/>
          <a:p>
            <a:pPr algn="just" eaLnBrk="1" hangingPunct="1">
              <a:lnSpc>
                <a:spcPts val="3400"/>
              </a:lnSpc>
              <a:spcBef>
                <a:spcPts val="600"/>
              </a:spcBef>
              <a:buClr>
                <a:srgbClr val="003366"/>
              </a:buClr>
              <a:buFont typeface="Wingdings" pitchFamily="2" charset="2"/>
              <a:buChar char="§"/>
              <a:tabLst>
                <a:tab pos="444500" algn="l"/>
                <a:tab pos="901700" algn="l"/>
                <a:tab pos="2336800" algn="l"/>
              </a:tabLst>
            </a:pPr>
            <a:r>
              <a:rPr lang="pt-BR" altLang="pt-BR" sz="2400" b="1" dirty="0" smtClean="0">
                <a:solidFill>
                  <a:srgbClr val="002850"/>
                </a:solidFill>
              </a:rPr>
              <a:t>Isenção é a dispensa do pagamento do imposto por meio de </a:t>
            </a:r>
            <a:r>
              <a:rPr lang="pt-BR" altLang="pt-BR" sz="2400" b="1" dirty="0" smtClean="0">
                <a:solidFill>
                  <a:srgbClr val="9C1D04"/>
                </a:solidFill>
              </a:rPr>
              <a:t>lei</a:t>
            </a:r>
            <a:r>
              <a:rPr lang="pt-BR" altLang="pt-BR" sz="2400" b="1" dirty="0" smtClean="0">
                <a:solidFill>
                  <a:srgbClr val="002850"/>
                </a:solidFill>
              </a:rPr>
              <a:t>.</a:t>
            </a:r>
          </a:p>
          <a:p>
            <a:pPr algn="just" eaLnBrk="1" hangingPunct="1">
              <a:lnSpc>
                <a:spcPts val="3400"/>
              </a:lnSpc>
              <a:spcBef>
                <a:spcPts val="2400"/>
              </a:spcBef>
              <a:buClr>
                <a:srgbClr val="003366"/>
              </a:buClr>
              <a:buFont typeface="Wingdings" pitchFamily="2" charset="2"/>
              <a:buChar char="§"/>
              <a:tabLst>
                <a:tab pos="444500" algn="l"/>
                <a:tab pos="901700" algn="l"/>
                <a:tab pos="2336800" algn="l"/>
              </a:tabLst>
            </a:pPr>
            <a:r>
              <a:rPr lang="pt-BR" altLang="pt-BR" sz="2400" b="1" dirty="0" smtClean="0">
                <a:solidFill>
                  <a:srgbClr val="002850"/>
                </a:solidFill>
              </a:rPr>
              <a:t>As isenções devem ser interpretadas literalmente.</a:t>
            </a:r>
          </a:p>
          <a:p>
            <a:pPr algn="just" eaLnBrk="1" hangingPunct="1">
              <a:lnSpc>
                <a:spcPts val="3400"/>
              </a:lnSpc>
              <a:spcBef>
                <a:spcPts val="600"/>
              </a:spcBef>
              <a:buClr>
                <a:srgbClr val="003366"/>
              </a:buClr>
              <a:buFont typeface="Wingdings" pitchFamily="2" charset="2"/>
              <a:buChar char="§"/>
              <a:tabLst>
                <a:tab pos="444500" algn="l"/>
                <a:tab pos="901700" algn="l"/>
                <a:tab pos="2336800" algn="l"/>
              </a:tabLst>
            </a:pPr>
            <a:endParaRPr lang="pt-BR" altLang="pt-BR" sz="2400" b="1" dirty="0" smtClean="0">
              <a:solidFill>
                <a:srgbClr val="002850"/>
              </a:solidFill>
            </a:endParaRPr>
          </a:p>
          <a:p>
            <a:pPr lvl="1" eaLnBrk="1" hangingPunct="1">
              <a:lnSpc>
                <a:spcPts val="3400"/>
              </a:lnSpc>
              <a:spcBef>
                <a:spcPts val="600"/>
              </a:spcBef>
              <a:buClr>
                <a:srgbClr val="003366"/>
              </a:buClr>
              <a:tabLst>
                <a:tab pos="444500" algn="l"/>
                <a:tab pos="901700" algn="l"/>
                <a:tab pos="2336800" algn="l"/>
              </a:tabLst>
            </a:pPr>
            <a:endParaRPr lang="pt-BR" sz="2000" b="1" dirty="0" smtClean="0">
              <a:solidFill>
                <a:srgbClr val="002850"/>
              </a:solidFill>
            </a:endParaRPr>
          </a:p>
          <a:p>
            <a:pPr algn="just" eaLnBrk="1" hangingPunct="1">
              <a:lnSpc>
                <a:spcPts val="3400"/>
              </a:lnSpc>
              <a:spcBef>
                <a:spcPct val="100000"/>
              </a:spcBef>
              <a:buClr>
                <a:srgbClr val="003366"/>
              </a:buClr>
              <a:buFont typeface="Wingdings" pitchFamily="2" charset="2"/>
              <a:buChar char="§"/>
              <a:tabLst>
                <a:tab pos="444500" algn="l"/>
                <a:tab pos="901700" algn="l"/>
                <a:tab pos="2336800" algn="l"/>
              </a:tabLst>
            </a:pPr>
            <a:endParaRPr lang="pt-BR" altLang="pt-BR" sz="2200" b="1" dirty="0" smtClean="0">
              <a:solidFill>
                <a:srgbClr val="002850"/>
              </a:solidFill>
            </a:endParaRPr>
          </a:p>
        </p:txBody>
      </p:sp>
      <p:pic>
        <p:nvPicPr>
          <p:cNvPr id="9221" name="Picture 10" descr="http://www.dbserver.com.br/crmcidadao/images/logos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200" y="260350"/>
            <a:ext cx="942975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15252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939728"/>
            <a:ext cx="3202729" cy="1793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700" y="4038087"/>
            <a:ext cx="2857500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35020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1439863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417166"/>
            <a:ext cx="7354888" cy="563562"/>
          </a:xfrm>
        </p:spPr>
        <p:txBody>
          <a:bodyPr/>
          <a:lstStyle/>
          <a:p>
            <a:pPr algn="ctr" eaLnBrk="1" hangingPunct="1"/>
            <a:r>
              <a:rPr lang="pt-BR" altLang="pt-BR" sz="2600" i="0" dirty="0" smtClean="0">
                <a:solidFill>
                  <a:srgbClr val="006666"/>
                </a:solidFill>
              </a:rPr>
              <a:t>DIFERIMENTO</a:t>
            </a:r>
            <a:br>
              <a:rPr lang="pt-BR" altLang="pt-BR" sz="2600" i="0" dirty="0" smtClean="0">
                <a:solidFill>
                  <a:srgbClr val="006666"/>
                </a:solidFill>
              </a:rPr>
            </a:br>
            <a:r>
              <a:rPr lang="pt-BR" altLang="pt-BR" sz="2400" i="0" dirty="0" smtClean="0">
                <a:solidFill>
                  <a:srgbClr val="9C1D04"/>
                </a:solidFill>
              </a:rPr>
              <a:t>ICMS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556792"/>
            <a:ext cx="8280400" cy="4967287"/>
          </a:xfrm>
        </p:spPr>
        <p:txBody>
          <a:bodyPr/>
          <a:lstStyle/>
          <a:p>
            <a:pPr algn="just" eaLnBrk="1" hangingPunct="1">
              <a:lnSpc>
                <a:spcPts val="3400"/>
              </a:lnSpc>
              <a:spcBef>
                <a:spcPts val="2400"/>
              </a:spcBef>
              <a:spcAft>
                <a:spcPts val="2400"/>
              </a:spcAft>
              <a:buClr>
                <a:srgbClr val="003366"/>
              </a:buClr>
              <a:buFont typeface="Wingdings" pitchFamily="2" charset="2"/>
              <a:buChar char="§"/>
              <a:tabLst>
                <a:tab pos="444500" algn="l"/>
                <a:tab pos="901700" algn="l"/>
                <a:tab pos="2336800" algn="l"/>
              </a:tabLst>
            </a:pPr>
            <a:r>
              <a:rPr lang="pt-BR" altLang="pt-BR" sz="2400" b="1" dirty="0" smtClean="0">
                <a:solidFill>
                  <a:srgbClr val="002850"/>
                </a:solidFill>
              </a:rPr>
              <a:t>Diferimento é a dispensa do pagamento do imposto pelo agricultor, </a:t>
            </a:r>
            <a:r>
              <a:rPr lang="pt-BR" altLang="pt-BR" sz="2400" b="1" dirty="0" smtClean="0">
                <a:solidFill>
                  <a:srgbClr val="9C1D04"/>
                </a:solidFill>
              </a:rPr>
              <a:t>para ser pago posteriormente </a:t>
            </a:r>
            <a:r>
              <a:rPr lang="pt-BR" altLang="pt-BR" sz="2400" b="1" dirty="0" smtClean="0">
                <a:solidFill>
                  <a:srgbClr val="002850"/>
                </a:solidFill>
              </a:rPr>
              <a:t>pela empresa compradora, se a operação seguinte for tributada.</a:t>
            </a:r>
          </a:p>
          <a:p>
            <a:pPr algn="just" eaLnBrk="1" hangingPunct="1">
              <a:lnSpc>
                <a:spcPts val="3400"/>
              </a:lnSpc>
              <a:spcBef>
                <a:spcPts val="600"/>
              </a:spcBef>
              <a:spcAft>
                <a:spcPts val="2400"/>
              </a:spcAft>
              <a:buClr>
                <a:srgbClr val="003366"/>
              </a:buClr>
              <a:buFont typeface="Wingdings" pitchFamily="2" charset="2"/>
              <a:buChar char="§"/>
              <a:tabLst>
                <a:tab pos="444500" algn="l"/>
                <a:tab pos="901700" algn="l"/>
                <a:tab pos="2336800" algn="l"/>
              </a:tabLst>
            </a:pPr>
            <a:r>
              <a:rPr lang="pt-BR" altLang="pt-BR" sz="2400" b="1" dirty="0" smtClean="0">
                <a:solidFill>
                  <a:srgbClr val="002850"/>
                </a:solidFill>
              </a:rPr>
              <a:t>Em regra, aplica-se às </a:t>
            </a:r>
            <a:r>
              <a:rPr lang="pt-BR" altLang="pt-BR" sz="2400" b="1" dirty="0" smtClean="0">
                <a:solidFill>
                  <a:srgbClr val="9C1D04"/>
                </a:solidFill>
              </a:rPr>
              <a:t>operações internas</a:t>
            </a:r>
            <a:r>
              <a:rPr lang="pt-BR" altLang="pt-BR" sz="2400" b="1" dirty="0" smtClean="0">
                <a:solidFill>
                  <a:srgbClr val="002850"/>
                </a:solidFill>
              </a:rPr>
              <a:t>.</a:t>
            </a:r>
          </a:p>
          <a:p>
            <a:pPr algn="just" eaLnBrk="1" hangingPunct="1">
              <a:lnSpc>
                <a:spcPts val="3400"/>
              </a:lnSpc>
              <a:spcBef>
                <a:spcPts val="600"/>
              </a:spcBef>
              <a:buClr>
                <a:srgbClr val="003366"/>
              </a:buClr>
              <a:buFont typeface="Wingdings" pitchFamily="2" charset="2"/>
              <a:buChar char="§"/>
              <a:tabLst>
                <a:tab pos="444500" algn="l"/>
                <a:tab pos="901700" algn="l"/>
                <a:tab pos="2336800" algn="l"/>
              </a:tabLst>
            </a:pPr>
            <a:r>
              <a:rPr lang="pt-BR" altLang="pt-BR" sz="2400" b="1" dirty="0" smtClean="0">
                <a:solidFill>
                  <a:srgbClr val="002850"/>
                </a:solidFill>
              </a:rPr>
              <a:t>Editado por meio de </a:t>
            </a:r>
            <a:r>
              <a:rPr lang="pt-BR" altLang="pt-BR" sz="2400" b="1" dirty="0" smtClean="0">
                <a:solidFill>
                  <a:srgbClr val="9C1D04"/>
                </a:solidFill>
              </a:rPr>
              <a:t>Decreto</a:t>
            </a:r>
            <a:r>
              <a:rPr lang="pt-BR" altLang="pt-BR" sz="2400" b="1" dirty="0" smtClean="0">
                <a:solidFill>
                  <a:srgbClr val="002850"/>
                </a:solidFill>
              </a:rPr>
              <a:t>.</a:t>
            </a:r>
          </a:p>
          <a:p>
            <a:pPr lvl="1" eaLnBrk="1" hangingPunct="1">
              <a:lnSpc>
                <a:spcPts val="3400"/>
              </a:lnSpc>
              <a:spcBef>
                <a:spcPts val="600"/>
              </a:spcBef>
              <a:buClr>
                <a:srgbClr val="003366"/>
              </a:buClr>
              <a:buFont typeface="Arial" charset="0"/>
              <a:buChar char="•"/>
              <a:tabLst>
                <a:tab pos="444500" algn="l"/>
                <a:tab pos="901700" algn="l"/>
                <a:tab pos="2336800" algn="l"/>
              </a:tabLst>
            </a:pPr>
            <a:endParaRPr lang="pt-BR" sz="2000" b="1" dirty="0" smtClean="0">
              <a:solidFill>
                <a:srgbClr val="002850"/>
              </a:solidFill>
            </a:endParaRPr>
          </a:p>
          <a:p>
            <a:pPr algn="just" eaLnBrk="1" hangingPunct="1">
              <a:lnSpc>
                <a:spcPts val="3400"/>
              </a:lnSpc>
              <a:spcBef>
                <a:spcPct val="100000"/>
              </a:spcBef>
              <a:buClr>
                <a:srgbClr val="003366"/>
              </a:buClr>
              <a:buFont typeface="Wingdings" pitchFamily="2" charset="2"/>
              <a:buChar char="§"/>
              <a:tabLst>
                <a:tab pos="444500" algn="l"/>
                <a:tab pos="901700" algn="l"/>
                <a:tab pos="2336800" algn="l"/>
              </a:tabLst>
            </a:pPr>
            <a:endParaRPr lang="pt-BR" altLang="pt-BR" sz="2200" b="1" dirty="0" smtClean="0">
              <a:solidFill>
                <a:srgbClr val="002850"/>
              </a:solidFill>
            </a:endParaRPr>
          </a:p>
        </p:txBody>
      </p:sp>
      <p:pic>
        <p:nvPicPr>
          <p:cNvPr id="10245" name="Picture 10" descr="http://www.dbserver.com.br/crmcidadao/images/logos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200" y="260350"/>
            <a:ext cx="942975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15252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221088"/>
            <a:ext cx="3708718" cy="2288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68948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1439863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417166"/>
            <a:ext cx="7354888" cy="563562"/>
          </a:xfrm>
        </p:spPr>
        <p:txBody>
          <a:bodyPr/>
          <a:lstStyle/>
          <a:p>
            <a:pPr algn="ctr" eaLnBrk="1" hangingPunct="1"/>
            <a:r>
              <a:rPr lang="pt-BR" altLang="pt-BR" sz="2600" i="0" dirty="0" smtClean="0">
                <a:solidFill>
                  <a:srgbClr val="006666"/>
                </a:solidFill>
              </a:rPr>
              <a:t>SUSPENSÃO</a:t>
            </a:r>
            <a:br>
              <a:rPr lang="pt-BR" altLang="pt-BR" sz="2600" i="0" dirty="0" smtClean="0">
                <a:solidFill>
                  <a:srgbClr val="006666"/>
                </a:solidFill>
              </a:rPr>
            </a:br>
            <a:r>
              <a:rPr lang="pt-BR" altLang="pt-BR" sz="2400" i="0" dirty="0" smtClean="0">
                <a:solidFill>
                  <a:srgbClr val="9C1D04"/>
                </a:solidFill>
              </a:rPr>
              <a:t>ICMS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14463"/>
            <a:ext cx="8280400" cy="4967287"/>
          </a:xfrm>
        </p:spPr>
        <p:txBody>
          <a:bodyPr/>
          <a:lstStyle/>
          <a:p>
            <a:pPr algn="just" eaLnBrk="1" hangingPunct="1">
              <a:lnSpc>
                <a:spcPts val="3400"/>
              </a:lnSpc>
              <a:spcBef>
                <a:spcPts val="600"/>
              </a:spcBef>
              <a:spcAft>
                <a:spcPts val="2400"/>
              </a:spcAft>
              <a:buClr>
                <a:srgbClr val="003366"/>
              </a:buClr>
              <a:buFont typeface="Wingdings" pitchFamily="2" charset="2"/>
              <a:buChar char="§"/>
              <a:tabLst>
                <a:tab pos="444500" algn="l"/>
                <a:tab pos="901700" algn="l"/>
                <a:tab pos="2336800" algn="l"/>
              </a:tabLst>
            </a:pPr>
            <a:r>
              <a:rPr lang="pt-BR" altLang="pt-BR" sz="2400" b="1" dirty="0" smtClean="0">
                <a:solidFill>
                  <a:srgbClr val="002850"/>
                </a:solidFill>
              </a:rPr>
              <a:t>Suspensão é a dispensa do pagamento do imposto pelo agricultor, porque não se trata de uma venda, mas </a:t>
            </a:r>
            <a:r>
              <a:rPr lang="pt-BR" altLang="pt-BR" sz="2400" b="1" dirty="0" smtClean="0">
                <a:solidFill>
                  <a:srgbClr val="9C1D04"/>
                </a:solidFill>
              </a:rPr>
              <a:t>simples remessa </a:t>
            </a:r>
            <a:r>
              <a:rPr lang="pt-BR" altLang="pt-BR" sz="2400" b="1" dirty="0" smtClean="0">
                <a:solidFill>
                  <a:srgbClr val="002850"/>
                </a:solidFill>
              </a:rPr>
              <a:t>para posterior retorno.</a:t>
            </a:r>
          </a:p>
          <a:p>
            <a:pPr algn="just" eaLnBrk="1" hangingPunct="1">
              <a:lnSpc>
                <a:spcPts val="3400"/>
              </a:lnSpc>
              <a:spcBef>
                <a:spcPts val="600"/>
              </a:spcBef>
              <a:buClr>
                <a:srgbClr val="003366"/>
              </a:buClr>
              <a:buFont typeface="Wingdings" pitchFamily="2" charset="2"/>
              <a:buChar char="§"/>
              <a:tabLst>
                <a:tab pos="444500" algn="l"/>
                <a:tab pos="901700" algn="l"/>
                <a:tab pos="2336800" algn="l"/>
              </a:tabLst>
            </a:pPr>
            <a:r>
              <a:rPr lang="pt-BR" altLang="pt-BR" sz="2400" b="1" dirty="0" smtClean="0">
                <a:solidFill>
                  <a:srgbClr val="002850"/>
                </a:solidFill>
              </a:rPr>
              <a:t>Utilizado para situações em que </a:t>
            </a:r>
            <a:r>
              <a:rPr lang="pt-BR" altLang="pt-BR" sz="2400" b="1" dirty="0" smtClean="0">
                <a:solidFill>
                  <a:srgbClr val="9C1D04"/>
                </a:solidFill>
              </a:rPr>
              <a:t>não muda a titularidade </a:t>
            </a:r>
            <a:r>
              <a:rPr lang="pt-BR" altLang="pt-BR" sz="2400" b="1" dirty="0" smtClean="0">
                <a:solidFill>
                  <a:srgbClr val="002850"/>
                </a:solidFill>
              </a:rPr>
              <a:t>do bem ou do produto.</a:t>
            </a:r>
          </a:p>
          <a:p>
            <a:pPr algn="just" eaLnBrk="1" hangingPunct="1">
              <a:lnSpc>
                <a:spcPts val="3400"/>
              </a:lnSpc>
              <a:spcBef>
                <a:spcPct val="100000"/>
              </a:spcBef>
              <a:buClr>
                <a:srgbClr val="003366"/>
              </a:buClr>
              <a:buFont typeface="Wingdings" pitchFamily="2" charset="2"/>
              <a:buChar char="§"/>
              <a:tabLst>
                <a:tab pos="444500" algn="l"/>
                <a:tab pos="901700" algn="l"/>
                <a:tab pos="2336800" algn="l"/>
              </a:tabLst>
            </a:pPr>
            <a:endParaRPr lang="pt-BR" altLang="pt-BR" sz="2200" b="1" dirty="0" smtClean="0">
              <a:solidFill>
                <a:srgbClr val="002850"/>
              </a:solidFill>
            </a:endParaRPr>
          </a:p>
        </p:txBody>
      </p:sp>
      <p:pic>
        <p:nvPicPr>
          <p:cNvPr id="11269" name="Picture 10" descr="http://www.dbserver.com.br/crmcidadao/images/logos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200" y="260350"/>
            <a:ext cx="942975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15252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375794"/>
            <a:ext cx="2520280" cy="189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375794"/>
            <a:ext cx="2531310" cy="189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6816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db2004118l">
  <a:themeElements>
    <a:clrScheme name="cdb2004118l 3">
      <a:dk1>
        <a:srgbClr val="1F5281"/>
      </a:dk1>
      <a:lt1>
        <a:srgbClr val="FFFFFF"/>
      </a:lt1>
      <a:dk2>
        <a:srgbClr val="000000"/>
      </a:dk2>
      <a:lt2>
        <a:srgbClr val="BACCCE"/>
      </a:lt2>
      <a:accent1>
        <a:srgbClr val="326652"/>
      </a:accent1>
      <a:accent2>
        <a:srgbClr val="BAAA12"/>
      </a:accent2>
      <a:accent3>
        <a:srgbClr val="FFFFFF"/>
      </a:accent3>
      <a:accent4>
        <a:srgbClr val="19456D"/>
      </a:accent4>
      <a:accent5>
        <a:srgbClr val="ADB8B3"/>
      </a:accent5>
      <a:accent6>
        <a:srgbClr val="A89A0F"/>
      </a:accent6>
      <a:hlink>
        <a:srgbClr val="1481B8"/>
      </a:hlink>
      <a:folHlink>
        <a:srgbClr val="99CE88"/>
      </a:folHlink>
    </a:clrScheme>
    <a:fontScheme name="cdb2004118l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db2004118l 1">
        <a:dk1>
          <a:srgbClr val="113F71"/>
        </a:dk1>
        <a:lt1>
          <a:srgbClr val="FFFFFF"/>
        </a:lt1>
        <a:dk2>
          <a:srgbClr val="000000"/>
        </a:dk2>
        <a:lt2>
          <a:srgbClr val="C1D1D3"/>
        </a:lt2>
        <a:accent1>
          <a:srgbClr val="1966B3"/>
        </a:accent1>
        <a:accent2>
          <a:srgbClr val="99CC00"/>
        </a:accent2>
        <a:accent3>
          <a:srgbClr val="FFFFFF"/>
        </a:accent3>
        <a:accent4>
          <a:srgbClr val="0D345F"/>
        </a:accent4>
        <a:accent5>
          <a:srgbClr val="ABB8D6"/>
        </a:accent5>
        <a:accent6>
          <a:srgbClr val="8AB900"/>
        </a:accent6>
        <a:hlink>
          <a:srgbClr val="5AABCC"/>
        </a:hlink>
        <a:folHlink>
          <a:srgbClr val="648B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118l 2">
        <a:dk1>
          <a:srgbClr val="17416B"/>
        </a:dk1>
        <a:lt1>
          <a:srgbClr val="FFFFFF"/>
        </a:lt1>
        <a:dk2>
          <a:srgbClr val="000000"/>
        </a:dk2>
        <a:lt2>
          <a:srgbClr val="C1D1D3"/>
        </a:lt2>
        <a:accent1>
          <a:srgbClr val="584383"/>
        </a:accent1>
        <a:accent2>
          <a:srgbClr val="578C8D"/>
        </a:accent2>
        <a:accent3>
          <a:srgbClr val="FFFFFF"/>
        </a:accent3>
        <a:accent4>
          <a:srgbClr val="12365A"/>
        </a:accent4>
        <a:accent5>
          <a:srgbClr val="B4B0C1"/>
        </a:accent5>
        <a:accent6>
          <a:srgbClr val="4E7E7F"/>
        </a:accent6>
        <a:hlink>
          <a:srgbClr val="A478A6"/>
        </a:hlink>
        <a:folHlink>
          <a:srgbClr val="9396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118l 3">
        <a:dk1>
          <a:srgbClr val="1F5281"/>
        </a:dk1>
        <a:lt1>
          <a:srgbClr val="FFFFFF"/>
        </a:lt1>
        <a:dk2>
          <a:srgbClr val="000000"/>
        </a:dk2>
        <a:lt2>
          <a:srgbClr val="BACCCE"/>
        </a:lt2>
        <a:accent1>
          <a:srgbClr val="326652"/>
        </a:accent1>
        <a:accent2>
          <a:srgbClr val="BAAA12"/>
        </a:accent2>
        <a:accent3>
          <a:srgbClr val="FFFFFF"/>
        </a:accent3>
        <a:accent4>
          <a:srgbClr val="19456D"/>
        </a:accent4>
        <a:accent5>
          <a:srgbClr val="ADB8B3"/>
        </a:accent5>
        <a:accent6>
          <a:srgbClr val="A89A0F"/>
        </a:accent6>
        <a:hlink>
          <a:srgbClr val="1481B8"/>
        </a:hlink>
        <a:folHlink>
          <a:srgbClr val="99CE8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cdb2004118l">
  <a:themeElements>
    <a:clrScheme name="cdb2004118l 3">
      <a:dk1>
        <a:srgbClr val="1F5281"/>
      </a:dk1>
      <a:lt1>
        <a:srgbClr val="FFFFFF"/>
      </a:lt1>
      <a:dk2>
        <a:srgbClr val="000000"/>
      </a:dk2>
      <a:lt2>
        <a:srgbClr val="BACCCE"/>
      </a:lt2>
      <a:accent1>
        <a:srgbClr val="326652"/>
      </a:accent1>
      <a:accent2>
        <a:srgbClr val="BAAA12"/>
      </a:accent2>
      <a:accent3>
        <a:srgbClr val="FFFFFF"/>
      </a:accent3>
      <a:accent4>
        <a:srgbClr val="19456D"/>
      </a:accent4>
      <a:accent5>
        <a:srgbClr val="ADB8B3"/>
      </a:accent5>
      <a:accent6>
        <a:srgbClr val="A89A0F"/>
      </a:accent6>
      <a:hlink>
        <a:srgbClr val="1481B8"/>
      </a:hlink>
      <a:folHlink>
        <a:srgbClr val="99CE88"/>
      </a:folHlink>
    </a:clrScheme>
    <a:fontScheme name="cdb2004118l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db2004118l 1">
        <a:dk1>
          <a:srgbClr val="113F71"/>
        </a:dk1>
        <a:lt1>
          <a:srgbClr val="FFFFFF"/>
        </a:lt1>
        <a:dk2>
          <a:srgbClr val="000000"/>
        </a:dk2>
        <a:lt2>
          <a:srgbClr val="C1D1D3"/>
        </a:lt2>
        <a:accent1>
          <a:srgbClr val="1966B3"/>
        </a:accent1>
        <a:accent2>
          <a:srgbClr val="99CC00"/>
        </a:accent2>
        <a:accent3>
          <a:srgbClr val="FFFFFF"/>
        </a:accent3>
        <a:accent4>
          <a:srgbClr val="0D345F"/>
        </a:accent4>
        <a:accent5>
          <a:srgbClr val="ABB8D6"/>
        </a:accent5>
        <a:accent6>
          <a:srgbClr val="8AB900"/>
        </a:accent6>
        <a:hlink>
          <a:srgbClr val="5AABCC"/>
        </a:hlink>
        <a:folHlink>
          <a:srgbClr val="648B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118l 2">
        <a:dk1>
          <a:srgbClr val="17416B"/>
        </a:dk1>
        <a:lt1>
          <a:srgbClr val="FFFFFF"/>
        </a:lt1>
        <a:dk2>
          <a:srgbClr val="000000"/>
        </a:dk2>
        <a:lt2>
          <a:srgbClr val="C1D1D3"/>
        </a:lt2>
        <a:accent1>
          <a:srgbClr val="584383"/>
        </a:accent1>
        <a:accent2>
          <a:srgbClr val="578C8D"/>
        </a:accent2>
        <a:accent3>
          <a:srgbClr val="FFFFFF"/>
        </a:accent3>
        <a:accent4>
          <a:srgbClr val="12365A"/>
        </a:accent4>
        <a:accent5>
          <a:srgbClr val="B4B0C1"/>
        </a:accent5>
        <a:accent6>
          <a:srgbClr val="4E7E7F"/>
        </a:accent6>
        <a:hlink>
          <a:srgbClr val="A478A6"/>
        </a:hlink>
        <a:folHlink>
          <a:srgbClr val="9396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118l 3">
        <a:dk1>
          <a:srgbClr val="1F5281"/>
        </a:dk1>
        <a:lt1>
          <a:srgbClr val="FFFFFF"/>
        </a:lt1>
        <a:dk2>
          <a:srgbClr val="000000"/>
        </a:dk2>
        <a:lt2>
          <a:srgbClr val="BACCCE"/>
        </a:lt2>
        <a:accent1>
          <a:srgbClr val="326652"/>
        </a:accent1>
        <a:accent2>
          <a:srgbClr val="BAAA12"/>
        </a:accent2>
        <a:accent3>
          <a:srgbClr val="FFFFFF"/>
        </a:accent3>
        <a:accent4>
          <a:srgbClr val="19456D"/>
        </a:accent4>
        <a:accent5>
          <a:srgbClr val="ADB8B3"/>
        </a:accent5>
        <a:accent6>
          <a:srgbClr val="A89A0F"/>
        </a:accent6>
        <a:hlink>
          <a:srgbClr val="1481B8"/>
        </a:hlink>
        <a:folHlink>
          <a:srgbClr val="99CE8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db2004118l">
  <a:themeElements>
    <a:clrScheme name="cdb2004118l 3">
      <a:dk1>
        <a:srgbClr val="1F5281"/>
      </a:dk1>
      <a:lt1>
        <a:srgbClr val="FFFFFF"/>
      </a:lt1>
      <a:dk2>
        <a:srgbClr val="000000"/>
      </a:dk2>
      <a:lt2>
        <a:srgbClr val="BACCCE"/>
      </a:lt2>
      <a:accent1>
        <a:srgbClr val="326652"/>
      </a:accent1>
      <a:accent2>
        <a:srgbClr val="BAAA12"/>
      </a:accent2>
      <a:accent3>
        <a:srgbClr val="FFFFFF"/>
      </a:accent3>
      <a:accent4>
        <a:srgbClr val="19456D"/>
      </a:accent4>
      <a:accent5>
        <a:srgbClr val="ADB8B3"/>
      </a:accent5>
      <a:accent6>
        <a:srgbClr val="A89A0F"/>
      </a:accent6>
      <a:hlink>
        <a:srgbClr val="1481B8"/>
      </a:hlink>
      <a:folHlink>
        <a:srgbClr val="99CE88"/>
      </a:folHlink>
    </a:clrScheme>
    <a:fontScheme name="cdb2004118l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db2004118l 1">
        <a:dk1>
          <a:srgbClr val="113F71"/>
        </a:dk1>
        <a:lt1>
          <a:srgbClr val="FFFFFF"/>
        </a:lt1>
        <a:dk2>
          <a:srgbClr val="000000"/>
        </a:dk2>
        <a:lt2>
          <a:srgbClr val="C1D1D3"/>
        </a:lt2>
        <a:accent1>
          <a:srgbClr val="1966B3"/>
        </a:accent1>
        <a:accent2>
          <a:srgbClr val="99CC00"/>
        </a:accent2>
        <a:accent3>
          <a:srgbClr val="FFFFFF"/>
        </a:accent3>
        <a:accent4>
          <a:srgbClr val="0D345F"/>
        </a:accent4>
        <a:accent5>
          <a:srgbClr val="ABB8D6"/>
        </a:accent5>
        <a:accent6>
          <a:srgbClr val="8AB900"/>
        </a:accent6>
        <a:hlink>
          <a:srgbClr val="5AABCC"/>
        </a:hlink>
        <a:folHlink>
          <a:srgbClr val="648B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118l 2">
        <a:dk1>
          <a:srgbClr val="17416B"/>
        </a:dk1>
        <a:lt1>
          <a:srgbClr val="FFFFFF"/>
        </a:lt1>
        <a:dk2>
          <a:srgbClr val="000000"/>
        </a:dk2>
        <a:lt2>
          <a:srgbClr val="C1D1D3"/>
        </a:lt2>
        <a:accent1>
          <a:srgbClr val="584383"/>
        </a:accent1>
        <a:accent2>
          <a:srgbClr val="578C8D"/>
        </a:accent2>
        <a:accent3>
          <a:srgbClr val="FFFFFF"/>
        </a:accent3>
        <a:accent4>
          <a:srgbClr val="12365A"/>
        </a:accent4>
        <a:accent5>
          <a:srgbClr val="B4B0C1"/>
        </a:accent5>
        <a:accent6>
          <a:srgbClr val="4E7E7F"/>
        </a:accent6>
        <a:hlink>
          <a:srgbClr val="A478A6"/>
        </a:hlink>
        <a:folHlink>
          <a:srgbClr val="9396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118l 3">
        <a:dk1>
          <a:srgbClr val="1F5281"/>
        </a:dk1>
        <a:lt1>
          <a:srgbClr val="FFFFFF"/>
        </a:lt1>
        <a:dk2>
          <a:srgbClr val="000000"/>
        </a:dk2>
        <a:lt2>
          <a:srgbClr val="BACCCE"/>
        </a:lt2>
        <a:accent1>
          <a:srgbClr val="326652"/>
        </a:accent1>
        <a:accent2>
          <a:srgbClr val="BAAA12"/>
        </a:accent2>
        <a:accent3>
          <a:srgbClr val="FFFFFF"/>
        </a:accent3>
        <a:accent4>
          <a:srgbClr val="19456D"/>
        </a:accent4>
        <a:accent5>
          <a:srgbClr val="ADB8B3"/>
        </a:accent5>
        <a:accent6>
          <a:srgbClr val="A89A0F"/>
        </a:accent6>
        <a:hlink>
          <a:srgbClr val="1481B8"/>
        </a:hlink>
        <a:folHlink>
          <a:srgbClr val="99CE8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0_cdb2004118l">
  <a:themeElements>
    <a:clrScheme name="cdb2004118l 3">
      <a:dk1>
        <a:srgbClr val="1F5281"/>
      </a:dk1>
      <a:lt1>
        <a:srgbClr val="FFFFFF"/>
      </a:lt1>
      <a:dk2>
        <a:srgbClr val="000000"/>
      </a:dk2>
      <a:lt2>
        <a:srgbClr val="BACCCE"/>
      </a:lt2>
      <a:accent1>
        <a:srgbClr val="326652"/>
      </a:accent1>
      <a:accent2>
        <a:srgbClr val="BAAA12"/>
      </a:accent2>
      <a:accent3>
        <a:srgbClr val="FFFFFF"/>
      </a:accent3>
      <a:accent4>
        <a:srgbClr val="19456D"/>
      </a:accent4>
      <a:accent5>
        <a:srgbClr val="ADB8B3"/>
      </a:accent5>
      <a:accent6>
        <a:srgbClr val="A89A0F"/>
      </a:accent6>
      <a:hlink>
        <a:srgbClr val="1481B8"/>
      </a:hlink>
      <a:folHlink>
        <a:srgbClr val="99CE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cdb2004118l">
  <a:themeElements>
    <a:clrScheme name="cdb2004118l 3">
      <a:dk1>
        <a:srgbClr val="1F5281"/>
      </a:dk1>
      <a:lt1>
        <a:srgbClr val="FFFFFF"/>
      </a:lt1>
      <a:dk2>
        <a:srgbClr val="000000"/>
      </a:dk2>
      <a:lt2>
        <a:srgbClr val="BACCCE"/>
      </a:lt2>
      <a:accent1>
        <a:srgbClr val="326652"/>
      </a:accent1>
      <a:accent2>
        <a:srgbClr val="BAAA12"/>
      </a:accent2>
      <a:accent3>
        <a:srgbClr val="FFFFFF"/>
      </a:accent3>
      <a:accent4>
        <a:srgbClr val="19456D"/>
      </a:accent4>
      <a:accent5>
        <a:srgbClr val="ADB8B3"/>
      </a:accent5>
      <a:accent6>
        <a:srgbClr val="A89A0F"/>
      </a:accent6>
      <a:hlink>
        <a:srgbClr val="1481B8"/>
      </a:hlink>
      <a:folHlink>
        <a:srgbClr val="99CE88"/>
      </a:folHlink>
    </a:clrScheme>
    <a:fontScheme name="cdb2004118l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db2004118l 1">
        <a:dk1>
          <a:srgbClr val="113F71"/>
        </a:dk1>
        <a:lt1>
          <a:srgbClr val="FFFFFF"/>
        </a:lt1>
        <a:dk2>
          <a:srgbClr val="000000"/>
        </a:dk2>
        <a:lt2>
          <a:srgbClr val="C1D1D3"/>
        </a:lt2>
        <a:accent1>
          <a:srgbClr val="1966B3"/>
        </a:accent1>
        <a:accent2>
          <a:srgbClr val="99CC00"/>
        </a:accent2>
        <a:accent3>
          <a:srgbClr val="FFFFFF"/>
        </a:accent3>
        <a:accent4>
          <a:srgbClr val="0D345F"/>
        </a:accent4>
        <a:accent5>
          <a:srgbClr val="ABB8D6"/>
        </a:accent5>
        <a:accent6>
          <a:srgbClr val="8AB900"/>
        </a:accent6>
        <a:hlink>
          <a:srgbClr val="5AABCC"/>
        </a:hlink>
        <a:folHlink>
          <a:srgbClr val="648B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118l 2">
        <a:dk1>
          <a:srgbClr val="17416B"/>
        </a:dk1>
        <a:lt1>
          <a:srgbClr val="FFFFFF"/>
        </a:lt1>
        <a:dk2>
          <a:srgbClr val="000000"/>
        </a:dk2>
        <a:lt2>
          <a:srgbClr val="C1D1D3"/>
        </a:lt2>
        <a:accent1>
          <a:srgbClr val="584383"/>
        </a:accent1>
        <a:accent2>
          <a:srgbClr val="578C8D"/>
        </a:accent2>
        <a:accent3>
          <a:srgbClr val="FFFFFF"/>
        </a:accent3>
        <a:accent4>
          <a:srgbClr val="12365A"/>
        </a:accent4>
        <a:accent5>
          <a:srgbClr val="B4B0C1"/>
        </a:accent5>
        <a:accent6>
          <a:srgbClr val="4E7E7F"/>
        </a:accent6>
        <a:hlink>
          <a:srgbClr val="A478A6"/>
        </a:hlink>
        <a:folHlink>
          <a:srgbClr val="9396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118l 3">
        <a:dk1>
          <a:srgbClr val="1F5281"/>
        </a:dk1>
        <a:lt1>
          <a:srgbClr val="FFFFFF"/>
        </a:lt1>
        <a:dk2>
          <a:srgbClr val="000000"/>
        </a:dk2>
        <a:lt2>
          <a:srgbClr val="BACCCE"/>
        </a:lt2>
        <a:accent1>
          <a:srgbClr val="326652"/>
        </a:accent1>
        <a:accent2>
          <a:srgbClr val="BAAA12"/>
        </a:accent2>
        <a:accent3>
          <a:srgbClr val="FFFFFF"/>
        </a:accent3>
        <a:accent4>
          <a:srgbClr val="19456D"/>
        </a:accent4>
        <a:accent5>
          <a:srgbClr val="ADB8B3"/>
        </a:accent5>
        <a:accent6>
          <a:srgbClr val="A89A0F"/>
        </a:accent6>
        <a:hlink>
          <a:srgbClr val="1481B8"/>
        </a:hlink>
        <a:folHlink>
          <a:srgbClr val="99CE8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cdb2004118l">
  <a:themeElements>
    <a:clrScheme name="cdb2004118l 3">
      <a:dk1>
        <a:srgbClr val="1F5281"/>
      </a:dk1>
      <a:lt1>
        <a:srgbClr val="FFFFFF"/>
      </a:lt1>
      <a:dk2>
        <a:srgbClr val="000000"/>
      </a:dk2>
      <a:lt2>
        <a:srgbClr val="BACCCE"/>
      </a:lt2>
      <a:accent1>
        <a:srgbClr val="326652"/>
      </a:accent1>
      <a:accent2>
        <a:srgbClr val="BAAA12"/>
      </a:accent2>
      <a:accent3>
        <a:srgbClr val="FFFFFF"/>
      </a:accent3>
      <a:accent4>
        <a:srgbClr val="19456D"/>
      </a:accent4>
      <a:accent5>
        <a:srgbClr val="ADB8B3"/>
      </a:accent5>
      <a:accent6>
        <a:srgbClr val="A89A0F"/>
      </a:accent6>
      <a:hlink>
        <a:srgbClr val="1481B8"/>
      </a:hlink>
      <a:folHlink>
        <a:srgbClr val="99CE88"/>
      </a:folHlink>
    </a:clrScheme>
    <a:fontScheme name="cdb2004118l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db2004118l 1">
        <a:dk1>
          <a:srgbClr val="113F71"/>
        </a:dk1>
        <a:lt1>
          <a:srgbClr val="FFFFFF"/>
        </a:lt1>
        <a:dk2>
          <a:srgbClr val="000000"/>
        </a:dk2>
        <a:lt2>
          <a:srgbClr val="C1D1D3"/>
        </a:lt2>
        <a:accent1>
          <a:srgbClr val="1966B3"/>
        </a:accent1>
        <a:accent2>
          <a:srgbClr val="99CC00"/>
        </a:accent2>
        <a:accent3>
          <a:srgbClr val="FFFFFF"/>
        </a:accent3>
        <a:accent4>
          <a:srgbClr val="0D345F"/>
        </a:accent4>
        <a:accent5>
          <a:srgbClr val="ABB8D6"/>
        </a:accent5>
        <a:accent6>
          <a:srgbClr val="8AB900"/>
        </a:accent6>
        <a:hlink>
          <a:srgbClr val="5AABCC"/>
        </a:hlink>
        <a:folHlink>
          <a:srgbClr val="648B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118l 2">
        <a:dk1>
          <a:srgbClr val="17416B"/>
        </a:dk1>
        <a:lt1>
          <a:srgbClr val="FFFFFF"/>
        </a:lt1>
        <a:dk2>
          <a:srgbClr val="000000"/>
        </a:dk2>
        <a:lt2>
          <a:srgbClr val="C1D1D3"/>
        </a:lt2>
        <a:accent1>
          <a:srgbClr val="584383"/>
        </a:accent1>
        <a:accent2>
          <a:srgbClr val="578C8D"/>
        </a:accent2>
        <a:accent3>
          <a:srgbClr val="FFFFFF"/>
        </a:accent3>
        <a:accent4>
          <a:srgbClr val="12365A"/>
        </a:accent4>
        <a:accent5>
          <a:srgbClr val="B4B0C1"/>
        </a:accent5>
        <a:accent6>
          <a:srgbClr val="4E7E7F"/>
        </a:accent6>
        <a:hlink>
          <a:srgbClr val="A478A6"/>
        </a:hlink>
        <a:folHlink>
          <a:srgbClr val="9396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118l 3">
        <a:dk1>
          <a:srgbClr val="1F5281"/>
        </a:dk1>
        <a:lt1>
          <a:srgbClr val="FFFFFF"/>
        </a:lt1>
        <a:dk2>
          <a:srgbClr val="000000"/>
        </a:dk2>
        <a:lt2>
          <a:srgbClr val="BACCCE"/>
        </a:lt2>
        <a:accent1>
          <a:srgbClr val="326652"/>
        </a:accent1>
        <a:accent2>
          <a:srgbClr val="BAAA12"/>
        </a:accent2>
        <a:accent3>
          <a:srgbClr val="FFFFFF"/>
        </a:accent3>
        <a:accent4>
          <a:srgbClr val="19456D"/>
        </a:accent4>
        <a:accent5>
          <a:srgbClr val="ADB8B3"/>
        </a:accent5>
        <a:accent6>
          <a:srgbClr val="A89A0F"/>
        </a:accent6>
        <a:hlink>
          <a:srgbClr val="1481B8"/>
        </a:hlink>
        <a:folHlink>
          <a:srgbClr val="99CE8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cdb2004118l">
  <a:themeElements>
    <a:clrScheme name="cdb2004118l 3">
      <a:dk1>
        <a:srgbClr val="1F5281"/>
      </a:dk1>
      <a:lt1>
        <a:srgbClr val="FFFFFF"/>
      </a:lt1>
      <a:dk2>
        <a:srgbClr val="000000"/>
      </a:dk2>
      <a:lt2>
        <a:srgbClr val="BACCCE"/>
      </a:lt2>
      <a:accent1>
        <a:srgbClr val="326652"/>
      </a:accent1>
      <a:accent2>
        <a:srgbClr val="BAAA12"/>
      </a:accent2>
      <a:accent3>
        <a:srgbClr val="FFFFFF"/>
      </a:accent3>
      <a:accent4>
        <a:srgbClr val="19456D"/>
      </a:accent4>
      <a:accent5>
        <a:srgbClr val="ADB8B3"/>
      </a:accent5>
      <a:accent6>
        <a:srgbClr val="A89A0F"/>
      </a:accent6>
      <a:hlink>
        <a:srgbClr val="1481B8"/>
      </a:hlink>
      <a:folHlink>
        <a:srgbClr val="99CE88"/>
      </a:folHlink>
    </a:clrScheme>
    <a:fontScheme name="cdb2004118l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db2004118l 1">
        <a:dk1>
          <a:srgbClr val="113F71"/>
        </a:dk1>
        <a:lt1>
          <a:srgbClr val="FFFFFF"/>
        </a:lt1>
        <a:dk2>
          <a:srgbClr val="000000"/>
        </a:dk2>
        <a:lt2>
          <a:srgbClr val="C1D1D3"/>
        </a:lt2>
        <a:accent1>
          <a:srgbClr val="1966B3"/>
        </a:accent1>
        <a:accent2>
          <a:srgbClr val="99CC00"/>
        </a:accent2>
        <a:accent3>
          <a:srgbClr val="FFFFFF"/>
        </a:accent3>
        <a:accent4>
          <a:srgbClr val="0D345F"/>
        </a:accent4>
        <a:accent5>
          <a:srgbClr val="ABB8D6"/>
        </a:accent5>
        <a:accent6>
          <a:srgbClr val="8AB900"/>
        </a:accent6>
        <a:hlink>
          <a:srgbClr val="5AABCC"/>
        </a:hlink>
        <a:folHlink>
          <a:srgbClr val="648B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118l 2">
        <a:dk1>
          <a:srgbClr val="17416B"/>
        </a:dk1>
        <a:lt1>
          <a:srgbClr val="FFFFFF"/>
        </a:lt1>
        <a:dk2>
          <a:srgbClr val="000000"/>
        </a:dk2>
        <a:lt2>
          <a:srgbClr val="C1D1D3"/>
        </a:lt2>
        <a:accent1>
          <a:srgbClr val="584383"/>
        </a:accent1>
        <a:accent2>
          <a:srgbClr val="578C8D"/>
        </a:accent2>
        <a:accent3>
          <a:srgbClr val="FFFFFF"/>
        </a:accent3>
        <a:accent4>
          <a:srgbClr val="12365A"/>
        </a:accent4>
        <a:accent5>
          <a:srgbClr val="B4B0C1"/>
        </a:accent5>
        <a:accent6>
          <a:srgbClr val="4E7E7F"/>
        </a:accent6>
        <a:hlink>
          <a:srgbClr val="A478A6"/>
        </a:hlink>
        <a:folHlink>
          <a:srgbClr val="9396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118l 3">
        <a:dk1>
          <a:srgbClr val="1F5281"/>
        </a:dk1>
        <a:lt1>
          <a:srgbClr val="FFFFFF"/>
        </a:lt1>
        <a:dk2>
          <a:srgbClr val="000000"/>
        </a:dk2>
        <a:lt2>
          <a:srgbClr val="BACCCE"/>
        </a:lt2>
        <a:accent1>
          <a:srgbClr val="326652"/>
        </a:accent1>
        <a:accent2>
          <a:srgbClr val="BAAA12"/>
        </a:accent2>
        <a:accent3>
          <a:srgbClr val="FFFFFF"/>
        </a:accent3>
        <a:accent4>
          <a:srgbClr val="19456D"/>
        </a:accent4>
        <a:accent5>
          <a:srgbClr val="ADB8B3"/>
        </a:accent5>
        <a:accent6>
          <a:srgbClr val="A89A0F"/>
        </a:accent6>
        <a:hlink>
          <a:srgbClr val="1481B8"/>
        </a:hlink>
        <a:folHlink>
          <a:srgbClr val="99CE8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cdb2004118l">
  <a:themeElements>
    <a:clrScheme name="cdb2004118l 3">
      <a:dk1>
        <a:srgbClr val="1F5281"/>
      </a:dk1>
      <a:lt1>
        <a:srgbClr val="FFFFFF"/>
      </a:lt1>
      <a:dk2>
        <a:srgbClr val="000000"/>
      </a:dk2>
      <a:lt2>
        <a:srgbClr val="BACCCE"/>
      </a:lt2>
      <a:accent1>
        <a:srgbClr val="326652"/>
      </a:accent1>
      <a:accent2>
        <a:srgbClr val="BAAA12"/>
      </a:accent2>
      <a:accent3>
        <a:srgbClr val="FFFFFF"/>
      </a:accent3>
      <a:accent4>
        <a:srgbClr val="19456D"/>
      </a:accent4>
      <a:accent5>
        <a:srgbClr val="ADB8B3"/>
      </a:accent5>
      <a:accent6>
        <a:srgbClr val="A89A0F"/>
      </a:accent6>
      <a:hlink>
        <a:srgbClr val="1481B8"/>
      </a:hlink>
      <a:folHlink>
        <a:srgbClr val="99CE88"/>
      </a:folHlink>
    </a:clrScheme>
    <a:fontScheme name="cdb2004118l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db2004118l 1">
        <a:dk1>
          <a:srgbClr val="113F71"/>
        </a:dk1>
        <a:lt1>
          <a:srgbClr val="FFFFFF"/>
        </a:lt1>
        <a:dk2>
          <a:srgbClr val="000000"/>
        </a:dk2>
        <a:lt2>
          <a:srgbClr val="C1D1D3"/>
        </a:lt2>
        <a:accent1>
          <a:srgbClr val="1966B3"/>
        </a:accent1>
        <a:accent2>
          <a:srgbClr val="99CC00"/>
        </a:accent2>
        <a:accent3>
          <a:srgbClr val="FFFFFF"/>
        </a:accent3>
        <a:accent4>
          <a:srgbClr val="0D345F"/>
        </a:accent4>
        <a:accent5>
          <a:srgbClr val="ABB8D6"/>
        </a:accent5>
        <a:accent6>
          <a:srgbClr val="8AB900"/>
        </a:accent6>
        <a:hlink>
          <a:srgbClr val="5AABCC"/>
        </a:hlink>
        <a:folHlink>
          <a:srgbClr val="648B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118l 2">
        <a:dk1>
          <a:srgbClr val="17416B"/>
        </a:dk1>
        <a:lt1>
          <a:srgbClr val="FFFFFF"/>
        </a:lt1>
        <a:dk2>
          <a:srgbClr val="000000"/>
        </a:dk2>
        <a:lt2>
          <a:srgbClr val="C1D1D3"/>
        </a:lt2>
        <a:accent1>
          <a:srgbClr val="584383"/>
        </a:accent1>
        <a:accent2>
          <a:srgbClr val="578C8D"/>
        </a:accent2>
        <a:accent3>
          <a:srgbClr val="FFFFFF"/>
        </a:accent3>
        <a:accent4>
          <a:srgbClr val="12365A"/>
        </a:accent4>
        <a:accent5>
          <a:srgbClr val="B4B0C1"/>
        </a:accent5>
        <a:accent6>
          <a:srgbClr val="4E7E7F"/>
        </a:accent6>
        <a:hlink>
          <a:srgbClr val="A478A6"/>
        </a:hlink>
        <a:folHlink>
          <a:srgbClr val="9396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118l 3">
        <a:dk1>
          <a:srgbClr val="1F5281"/>
        </a:dk1>
        <a:lt1>
          <a:srgbClr val="FFFFFF"/>
        </a:lt1>
        <a:dk2>
          <a:srgbClr val="000000"/>
        </a:dk2>
        <a:lt2>
          <a:srgbClr val="BACCCE"/>
        </a:lt2>
        <a:accent1>
          <a:srgbClr val="326652"/>
        </a:accent1>
        <a:accent2>
          <a:srgbClr val="BAAA12"/>
        </a:accent2>
        <a:accent3>
          <a:srgbClr val="FFFFFF"/>
        </a:accent3>
        <a:accent4>
          <a:srgbClr val="19456D"/>
        </a:accent4>
        <a:accent5>
          <a:srgbClr val="ADB8B3"/>
        </a:accent5>
        <a:accent6>
          <a:srgbClr val="A89A0F"/>
        </a:accent6>
        <a:hlink>
          <a:srgbClr val="1481B8"/>
        </a:hlink>
        <a:folHlink>
          <a:srgbClr val="99CE8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14631</TotalTime>
  <Words>1793</Words>
  <Application>Microsoft Office PowerPoint</Application>
  <PresentationFormat>Apresentação na tela (4:3)</PresentationFormat>
  <Paragraphs>392</Paragraphs>
  <Slides>54</Slides>
  <Notes>32</Notes>
  <HiddenSlides>0</HiddenSlides>
  <MMClips>0</MMClips>
  <ScaleCrop>false</ScaleCrop>
  <HeadingPairs>
    <vt:vector size="4" baseType="variant">
      <vt:variant>
        <vt:lpstr>Tema</vt:lpstr>
      </vt:variant>
      <vt:variant>
        <vt:i4>8</vt:i4>
      </vt:variant>
      <vt:variant>
        <vt:lpstr>Títulos de slides</vt:lpstr>
      </vt:variant>
      <vt:variant>
        <vt:i4>54</vt:i4>
      </vt:variant>
    </vt:vector>
  </HeadingPairs>
  <TitlesOfParts>
    <vt:vector size="62" baseType="lpstr">
      <vt:lpstr>cdb2004118l</vt:lpstr>
      <vt:lpstr>3_cdb2004118l</vt:lpstr>
      <vt:lpstr>1_cdb2004118l</vt:lpstr>
      <vt:lpstr>10_cdb2004118l</vt:lpstr>
      <vt:lpstr>2_cdb2004118l</vt:lpstr>
      <vt:lpstr>4_cdb2004118l</vt:lpstr>
      <vt:lpstr>6_cdb2004118l</vt:lpstr>
      <vt:lpstr>5_cdb2004118l</vt:lpstr>
      <vt:lpstr>Apresentação do PowerPoint</vt:lpstr>
      <vt:lpstr>Apresentação do PowerPoint</vt:lpstr>
      <vt:lpstr>Apresentação do PowerPoint</vt:lpstr>
      <vt:lpstr> CONCEITOS INICIAIS </vt:lpstr>
      <vt:lpstr> INCIDÊNCIA ICMS </vt:lpstr>
      <vt:lpstr>Incidência x não incidência ICMS </vt:lpstr>
      <vt:lpstr>ISENÇÃO ICMS</vt:lpstr>
      <vt:lpstr>DIFERIMENTO ICMS</vt:lpstr>
      <vt:lpstr>SUSPENSÃO ICMS</vt:lpstr>
      <vt:lpstr>Apresentação do PowerPoint</vt:lpstr>
      <vt:lpstr>A comercialização da produção pelo Agricultor</vt:lpstr>
      <vt:lpstr>Como era antes das mudanças Produtor Primário</vt:lpstr>
      <vt:lpstr>Apresentação do PowerPoint</vt:lpstr>
      <vt:lpstr>Apresentação do PowerPoint</vt:lpstr>
      <vt:lpstr>Apresentação do PowerPoint</vt:lpstr>
      <vt:lpstr>Apresentação do PowerPoint</vt:lpstr>
      <vt:lpstr>Quem se enquadra como Microprodutor Primário</vt:lpstr>
      <vt:lpstr>Benefícios para o   Microprodutor Primário</vt:lpstr>
      <vt:lpstr>Benefícios para o   Microprodutor Primário</vt:lpstr>
      <vt:lpstr>Conceito de industrialização artesanal</vt:lpstr>
      <vt:lpstr>Industrialização artesanal e IPI</vt:lpstr>
      <vt:lpstr>A REGULAMENTAÇÃO    Controle da sanidade dos produtos</vt:lpstr>
      <vt:lpstr>Apresentação do PowerPoint</vt:lpstr>
      <vt:lpstr>Projeto de Lei das Cooperativas da Agricultura Familiar</vt:lpstr>
      <vt:lpstr>Apresentação do PowerPoint</vt:lpstr>
      <vt:lpstr>Apresentação do PowerPoint</vt:lpstr>
      <vt:lpstr>Apresentação do PowerPoint</vt:lpstr>
      <vt:lpstr>Apresentação do PowerPoint</vt:lpstr>
      <vt:lpstr>Produtor Primário Uma síntese</vt:lpstr>
      <vt:lpstr>A nota fiscal de produtor no turismo rural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Como fazer para requerer o crédito </vt:lpstr>
      <vt:lpstr>AMAVI - SEF</vt:lpstr>
    </vt:vector>
  </TitlesOfParts>
  <Company>Andre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Andre</dc:creator>
  <cp:lastModifiedBy>User</cp:lastModifiedBy>
  <cp:revision>494</cp:revision>
  <dcterms:created xsi:type="dcterms:W3CDTF">2007-03-18T22:37:12Z</dcterms:created>
  <dcterms:modified xsi:type="dcterms:W3CDTF">2017-08-17T01:54:13Z</dcterms:modified>
</cp:coreProperties>
</file>